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17T04:10:51.940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4790 1355 456 0,'3'-3'533'16,"0"0"-352"-16,0-1 16 16,-3-2-29-16,0 2-55 0,-3 2-25 15,3-1 8 1,0 0-45-16,0 2-13 16,0 1-13-16,0 0-20 15,0 1-3-15,-3 2-2 0,3-3-2 16,-3 2-2-1,-1 2-6-15,1 2 10 0,-5 8 3 16,-2 1 1 0,-8 6-5-16,3 3 2 0,-6 2-1 15,2-1 3-15,-2-1-3 0,0-1 0 16,5-3 0 0,4-3 0-16,1-4-1 15,1-4 1-15,7-2 0 16,3-6 10-16,-2-1-8 0,2 0 19 15,2-1 20 1,1-2-14-16,-3-3-27 0,4-2 0 16,-1-4 0-1,5-7 0-15,-1-1 0 0,2-4 0 16,3-1 0-16,5 0 0 16,-1 1 0-16,-1-1 0 15,1 6 0-15,-2 4 0 16,-6 2 0-16,-2 7 0 15,-1 5 0-15,4 2 0 16,6 3 0 0,3 6 0-16,7 2 0 0,5 2 0 15,-2 1 0-15,2-1 0 0,-3-1 0 16,1-1 0 0,-4-3 0-16,-4-2-36 0,-4-1-49 15,-7-3-10 1,0 0-81-16,-4-1-64 0,-3 0-127 15</inkml:trace>
  <inkml:trace contextRef="#ctx0" brushRef="#br0" timeOffset="1159.04">4859 1381 1158 0,'0'-8'135'0,"0"2"52"0,0-2-41 16,-2 2-49 0,1 3-25-16,1 2-33 0,0 1-13 15,0 1-23-15,0 1 0 16,0-1-6-16,0 1 0 16,0 2-8-16,0 1 11 15,0 4 2-15,1 2 9 16,2 6-3-16,0 1-2 15,0 5 22-15,2 2-12 16,-2 5 4-16,3 3-6 16,1 0-4-16,-2 5-2 0,-2 2-3 15,0 1-3 1,-2 2 13-16,1 0-14 0,-2-1 17 16,-5 5-10-1,-1-1 11-15,-4 4-12 0,-2 2-7 16,-2 3 0-1,-2 0 0-15,4 3 0 0,-1 1 0 16,2 5 0 0,2 2 0-16,-1 3 0 0,2 5 0 15,1-1 0-15,1 6 0 16,-3-2 0-16,3 5 0 16,0 1 0-16,1 3 0 0,2 0 0 15,2 4 0 1,1-2 0-16,0 3 0 15,0 3 0-15,1-1 0 16,-1-2 0-16,2-4 0 0,-2-2 0 16,0-3 0-16,0-2 0 15,1-1 0-15,-1 2 0 16,0-2 0-16,0-1 0 16,-1 3 0-16,-1 0 0 15,-2-2 0-15,0 4 0 16,-1 0 0-16,1-1 0 15,-1 0 0-15,1 0 0 16,-1-1 0 0,2-2 0-16,-1 0 0 0,1 2 0 15,3 0 0-15,0-2 0 0,0 0 0 16,3-2 0 0,-3 4 0-16,4 2 0 15,-4 3 0-15,3 1 0 16,-3 1 0-16,0-1 0 0,3-5 0 15,0-3 0 1,-1-3 0-16,2 0 0 16,1-5 0-16,-1 0 0 0,2 2 0 15,-2 2 0-15,1 1 0 16,-2 4 0-16,0 6 0 0,0 2 0 16,3-1 0-1,0 2 0-15,-3 2 0 0,1-5 0 16,-1 3 0-1,2-1 0-15,-1 4 0 0,1 0 0 16,-2 0 0 0,4 1 0-16,4 4 0 0,-4 1 0 15,3-1 0-15,-2 1 0 16,-2-2 0 0,0-5 0-16,-1 0 0 0,-2-4 0 15,1-1 0-15,0-3 0 16,-1-5 0-16,2-3 0 15,1-8 0-15,-3-2 0 16,3-5 0-16,-2-9 0 16,-1-2 0-16,2-9 0 0,-2-4 0 15,-3-8 0 1,1-8 0-16,-1-5 0 0,0-5 0 16,-1-5 0-1,1-4 0-15,0-1 0 0,0-1 0 16,0-2 0-1,-2 1 0-15,-1-2 0 0,0-2-28 16,-4-5-163 0,1 0-102-16,-2 1-198 0</inkml:trace>
  <inkml:trace contextRef="#ctx0" brushRef="#br0" timeOffset="2649">1599 8814 551 0,'-28'-3'406'0,"4"-4"-307"16,7 2 21-16,4 0-31 15,4 0-42-15,3 3-29 16,3 2-10-16,0 0-2 15,3 1-4-15,0-1-2 16,1 1 10-16,-1-1-10 16,2 3 5-16,1-3-2 15,3 3 17-15,3 1 16 16,10 1-17-16,5 1-3 0,12-1 1 16,12-1-12-1,10 2 5-15,18-4-10 0,10 3 0 16,13-4 7-1,16-1-6-15,19-1 7 0,20-4 8 16,19-1-3 0,19-3 4-16,13-1 2 15,17 0-12-15,2-3 8 0,7 4-5 0,2 0 16 16,1 1-5 0,2 0-13-16,1 3-5 0,3 0-2 15,5 0 0 1,-2 4 3-16,-1 1-3 15,1 0-1-15,-6 1 1 16,-3 4 3-16,-2-1-1 0,0 2-3 16,3-1-2-16,3 1 0 15,4-4 4-15,3 0 3 16,1-2-5-16,-3 1 0 16,0 1 1-16,6 0-1 15,-1 3 1-15,1 2 0 16,5 1 1-16,-3-1-4 15,-4 2 4-15,-5-2 0 16,-5 0-1 0,-16-3-1-16,-11-1 0 0,-17 1 1 15,-16-1 0-15,-19 1 0 0,-13 1 1 16,-17 1-1 0,-7 0-1-16,-7 0-1 15,-12-1 1-15,-11 0-1 16,-16-4 4-16,-21-1-3 0,-20-1 2 15,-12 1-1 1,-14-2 1-16,-3 1 1 0,-5 1-3 16,0 0 7-1,0 0-6-15,0 0 8 0,-2 0-4 16,-1 0 21-16,3 0 14 0,-3-2-15 16,-2 1-14-1,-5-3-11-15,-5-1 1 0,-7-2-3 16,-5 1 2-1,-3-1 0-15,-1-2 13 0,-2 1 3 16,3-4 22 0,2 2 6-16,1-4 1 15,3 1 0-15,3 2-21 0,5 2-24 16,7 0 0 0,4 3 0-16,2 3 0 0,3 2 0 15,0 1 0-15,3-1 0 16,0 2 0-16,2 0 0 15,7 2 0-15,7 6 0 16,13 2 0-16,6 4 0 16,4 7 0-1,3-1 0-15,-7 3 0 0,-6 0 0 16,-8 0 0-16,-3 0 0 0,-7 1 0 16,-9-1 0-1,-8 0 0-15,-10 2 0 0,-14 2 0 16,-10 3-48-1,-19 4-104-15,-14 5-87 16,-13-2 8-16,-13-6-114 16</inkml:trace>
  <inkml:trace contextRef="#ctx0" brushRef="#br0" timeOffset="4548.92">362 8565 703 0,'-6'2'68'16,"-1"-4"100"-16,2 0-30 0,2-1-7 15,2 3-10 1,-1-2-34-16,2 1 4 0,2 0-49 15,-1 1-32 1,-1-2-10-16,0 2-1 0,0 0-9 16,2 2-3-16,1 0 13 15,10 3 1-15,5-1 11 16,12 0 3-16,13-3-3 16,17-5-11-16,10-6 1 15,15-6 2-15,2-6-4 16,7-3 0-16,2-5 7 15,3-3 6-15,7-2 11 16,6-3-5 0,4-2-7-16,-1-4 0 0,9-4-8 15,10-5-1-15,8-6-3 0,7-5 2 16,5-6-1 0,-2-4-1-16,-9-2 1 15,-10-1 8-15,-9-1-2 16,-14-1 4-16,-1-1-9 0,213-170 2 15,-277 208 4 1,6-6 0-16,-3-2-8 0,1 4 14 16,45-46-12-1,-2-2 2-15,-2 3-4 0,-1 5 0 16,2 0 6-16,0 0-6 0,6 1 0 16,5 2 2-1,2 1-2-15,1 3-1 16,-2 3 1-1,-2 5 0-15,-7 1 6 0,-3 8-6 16,-6 4 1 0,0 9-1-16,-1 6 3 0,-5 10-6 15,1 10 2-15,-5 7 1 0,-7 9 0 16,-5 5-6 0,-9 7 5-16,0 3-2 0,-1 4 2 15,1 2-1-15,-3 1 0 16,10 3 2-16,5 3-2 15,10 1 0-15,12 3 2 16,10 2 0-16,15 3 3 16,11 4 1-16,9-1-4 15,7 3 0-15,5-1-1 16,0 0-1-16,-4 1 0 0,-3-1 2 16,-7 2 1-1,-4 2 5-15,1 4-5 0,-8 1-1 16,-2 6 3-1,-5 1 2-15,-4 1-10 0,-6 2 5 16,-8 3 0 0,-7 0 1-16,-3 1 0 0,-4-2-1 15,4 1 8-15,4 0-6 0,4 3-1 32,4 1 3-32,1 1 3 0,-2 1 1 15,-2-1-8-15,0-1 1 16,-3 2-1-16,-3-1 1 15,3-1-2-15,3 0 2 16,6-5-1-16,6-5 3 0,1-5-3 16,2-1 0-1,-9-5 7-15,-12 3-6 0,-8 1 0 16,-14-1 2-16,-6-1-3 16,-5 2 5-16,5-4-5 15,7-4 0-15,1-3 7 16,6-7-2-16,2-5-10 15,-3-3 7-15,-4-1-2 16,-4-3 4 0,-5-3-4-16,-5-1 0 0,-6-2 4 15,-5-2-2-15,-9-2 2 0,-5-4-3 16,-4 0 9 0,-9-3 15-16,-5-1-14 0,-4 0-7 15,1-1-4 1,-3 1-2-16,1 3 0 0,7 1-6 15,4 1-31 1,4 2-40-16,3 1-75 16,1 2-185-16,-1-2-624 0</inkml:trace>
  <inkml:trace contextRef="#ctx0" brushRef="#br0" timeOffset="6648.85">14804 5641 309 0,'-9'8'370'0,"3"-3"-218"0,2 0 43 16,-1-4-51 0,2-1 7-16,0 1-33 0,2-1-25 15,-1-1-14 1,-1 2-23-16,1-2 7 0,-3 2 6 16,3-1-31-16,-2 0-6 0,2 0-16 15,1 2-6 1,1-2 2-16,-2-2-11 0,4 2 0 15,1 0-1 1,3-1-2-16,15-2-3 0,16-1 5 16,24-3-4-16,26-1-3 15,24-3-49-15,12 4 1 16,-3-3-4-16,-9 6 28 16,-17 0 7-16,-16 2 7 15,-23 1-12-15,-13 1-2 16,-17 1-9-16,-13 1-26 15,-12 0-36-15,-9 3-92 16,-13 3-294-16</inkml:trace>
  <inkml:trace contextRef="#ctx0" brushRef="#br0" timeOffset="6998.53">14849 6103 264 0,'-18'13'1022'0,"5"-8"-1016"0,5-3 85 15,6-4 65 1,6-2-101-16,8-2-55 0,11-2 1 16,16-2 4-1,19-1 6-15,18 1-8 0,14 0 7 16,7 0-10-1,1 1 6-15,-5 4 1 0,-8 0-4 16,-15-1 9 0,-13 1 7-16,-15 1-11 15,-14 3 6-15,-12-2-6 0,-8 3 11 16,-8 0 15-16,-3 0-23 16,-5-3-11-16,-5 0-21 15,-9-2-96 1,-4-2-87-16,-4-5-167 0</inkml:trace>
  <inkml:trace contextRef="#ctx0" brushRef="#br0" timeOffset="7498.84">15467 5438 1338 0,'4'-23'151'0,"-2"0"1"16,-4-1 6 0,-2 3-53-16,-1 2-29 0,1 7-9 15,-1 1-67-15,3 6 0 0,2 4 0 16,0 1 0 0,3 4 0-16,5 6 0 0,7 8 0 15,7 6 0 1,13 10 0-16,11 4 0 0,7 3 0 15,6 1 0 1,-2 0 0-16,-2-3 0 16,-6-4 0-16,-9-4 0 15,-7-6 0-15,-9-4 0 16,-9-2 0-16,-6-2 0 16,-6-3 0-16,-5 1 0 0,-4 5 0 15,-7 3 0-15,-8 7 0 16,-6 3 0-16,-10 4 0 15,-6 4 0-15,-7 1 0 16,-2 0 0 0,-5 1 0-16,5-1 0 0,7-4 0 15,8-4 0-15,10-5 0 0,11-9 0 16,5-5 0 0,7-8 0-16,1-4 0 0,3-5-1 15,4-4-162 1,2-3-105-16,6-6-257 15</inkml:trace>
  <inkml:trace contextRef="#ctx0" brushRef="#br0" timeOffset="8758.82">23374 678 802 0,'6'-4'210'16,"-2"1"-127"0,-4 3-23-16,-1 5 55 0,-2 4-48 15,-3 5-9 1,-2 5-13-16,-5 7 1 0,-1 3-7 15,-5 3-13-15,-2 5-16 16,-3 0 7-16,0-2-17 16,2-7 2-16,7-4 1 15,5-10-1-15,4-6 61 16,4-7 60-16,5-5-46 0,6-8-70 16,0-4-5-1,6-7-4-15,3-5 2 0,3-2 0 16,-2 0 9-1,1 4-4-15,-7 1 11 0,0 6 23 16,-5 5-16 0,-2 5-23-16,-1 5-9 0,-1 4-15 15,6 3 21-15,5 5-4 0,12 5 7 16,9 3-1 0,12 2 6-16,0 3-10 0,1 2-19 15,-6-2-61 1,-7-2-48-16,-12-1-45 0,-7-3-54 15,-7-4-144 1</inkml:trace>
  <inkml:trace contextRef="#ctx0" brushRef="#br0" timeOffset="9728.62">23419 810 873 0,'0'-12'335'15,"0"3"-107"-15,0 0-68 16,0 2-50-16,1 3-47 16,-1 1-39-16,3 3-24 15,-2 1-1-15,1 2 0 0,2 4 1 16,2 3 11 0,1 4 18-16,3 6-2 0,-1 4 0 15,0 4 3 1,0 5-12-16,-2 5 6 0,-1 7-2 31,-4 5 3-31,-5 6 2 0,0 4-12 0,-5 9-14 16,2 6-1-16,2 6 0 15,2 2 0-15,4 5 0 16,4 2 0-16,3 2 0 16,3 2 0-1,0 5 0-15,1 5 0 0,-2-1 0 0,0 10 0 16,-2 5 0-1,-1 4 0-15,1 4 0 0,0 1 0 16,0-2 0 0,0-2 0-16,2-1 0 0,0-1 0 15,-2 0 0-15,3 5 0 16,-3-1 0-16,0 3 0 16,-2-1 0-16,1 1 0 15,-2-6 0 1,-2 5 0-16,-1-6 0 0,0 1 0 15,0 3 0-15,3-2 0 16,-2-1 0-16,1 1 0 16,-1-4 0-16,0-5 0 0,-1-3 0 15,0-1 0 1,-2-3 0-16,2 1 0 16,1 3 0-16,1 0 0 15,1 2 0-15,1 2 0 0,1-1 0 16,1-4 0-1,-2 0 0-15,-1 2 0 0,0-4 0 16,-3 2 0 0,0 5 0-16,1-1 0 0,-2-1 0 15,-1 0 0-15,1-3 0 0,1-3 0 16,0-7 0 0,0-1 0-16,2-4 0 0,-1-4 0 15,2-2 0 1,-3 4 0-16,0-4 0 0,-2 0 0 15,1-3 0 1,1 0 0-16,0-8 0 16,1-3 0-16,2-5 0 0,2-5 0 15,-1-6 0-15,1-6 0 16,-1-7 0-16,0-2 0 16,-1-5 0-16,-3-2 0 15,-1-3 0-15,-1-4 0 16,1-2 0-16,-2-6 0 15,2-2 0-15,-2-4 0 16,1-2 0-16,-1-3 0 16,0-1 0-16,0-2 0 15,-1 1 0-15,-1-4-13 16,0 1-4-16,1-3-3 16,-1-2-37-16,2-4-77 0,0-2-136 15,0-4-144 1</inkml:trace>
  <inkml:trace contextRef="#ctx0" brushRef="#br0" timeOffset="11288.43">17535 8794 786 0,'-7'0'114'0,"4"0"26"16,3-2-82-16,2 2-46 15,2 2 4-15,8 1 21 16,8-1 16-16,13 3 1 15,16-1-23-15,18-4 2 16,16 0 6-16,19-4-12 16,14-2-4-16,14 0 6 15,12-2 1-15,11 1 5 0,10 1-22 16,8 0-4 0,9 1-1-16,15 1-5 15,8-2-3-15,17 1 1 16,11-1-1-16,13-1 13 0,10 1-8 15,7 1-1 1,6 0 2-16,5 1-2 16,1 0 0-16,6-1-4 0,7 1 0 15,11 0 6-15,6 1-6 16,9-2 0-16,3 0-3 16,1 2 3-16,-2 2 4 15,-2 2-4-15,-1 1 0 0,-4 0-4 16,-3 2 8-1,4-2-8-15,0 1 4 0,7-3 0 16,3-3 5 0,4 1-5-16,-1-4 0 0,-6-3 0 15,-9 1 1-15,-9 0-2 16,-17-1-2-16,-11 1 3 16,-8 2 0-16,-5-1-2 15,1 3-3 1,3-1 4-16,5 2-10 0,-3 2 9 15,0 2-1-15,-10 2-3 16,-9 0 6-16,-14 3-8 16,-16-2 8-16,-16 0 2 15,-25 1 3-15,-16-2-9 16,-13 0 4-16,-14 2 0 16,-16-1-4-16,-13-1-4 15,-14 0 8-15,-20-2-3 0,-17 1 8 16,-14-4-8-1,-12 2 3-15,-8-1 0 0,-4-2 0 16,-2 2 0 0,-2 1 0-16,-1-2 0 0,-3 2 3 15,0-1-4-15,-1 1 3 16,-2 0 3-16,0-2 4 16,-2-2-8-16,-2 0-1 0,-1-3 5 15,-5 0-1 1,-7-2-2-16,-2 1-1 15,-7-2-1-15,-6-3 5 16,-7 0-2-16,-3-2-3 16,-4 0 2-16,-3-3 13 15,1 3 12-15,6 1 0 0,6 2 12 16,10 1 8-16,8 4-9 16,7 2 4-16,8 2-16 15,3 1-11-15,3 2-15 16,2 2-2-16,8-1-4 15,7 2 0-15,10 4 5 16,7 2 0 0,9 2-2-16,3 1 3 0,-4 3 6 15,-6-3-5-15,-6 3-1 0,-10-1 20 16,-6 0-18 0,-10 2 21-16,-7 4-4 0,-4 3-1 15,-6 4 9 1,-6 2-20-16,-4 4-4 0,-6 1 1 15,-1-2-4 1,-4-1-28-16,2-1-80 16,3-5-92-16,0-1-76 15,3-3-154-15</inkml:trace>
  <inkml:trace contextRef="#ctx0" brushRef="#br0" timeOffset="13288.84">18132 7932 511 0,'-4'-2'312'0,"1"-1"-224"15,0 1 50-15,0-1-94 0,3 3-31 16,2-2-5-1,-1 4-6-15,2 1 31 0,1-2 11 16,4 3 28 0,6-1 0-16,9 0-33 0,13-3 3 15,16-1-22-15,16-5-5 0,20-4-2 16,20-6 16 0,19-5-6-16,21-5 0 0,19-9-23 15,17-1 5 1,7-5-5-16,4-4 0 0,0-3 5 15,-5-3-3 1,-10-4 2-16,-8-4 22 16,-3 0-14-16,-11-5-1 15,-8-1-9-15,-8-4 10 0,-11-3 13 16,-15-2-13-16,-15-3-4 16,-9 2 4-16,-11 0-8 15,-5-1-6-15,-1 3 4 16,5-2 0-16,7-4-1 15,11-2-1-15,7-2-2 16,11-3-4-16,5 0 10 16,0-2-5-16,-1 1 1 15,3-2 0-15,1 3-1 0,-2 0 1 16,3 3 0 0,7 2 1-16,-1 4-1 0,2 1 0 15,-2 2-3 1,-3 4 3-16,-5 2 1 0,-4 3-1 15,-1 3 0 1,-2 4 1-16,-2 3 2 0,4 4-5 16,1 2 2-16,-1 1 0 0,4 4-5 15,0 3 5 1,1 4 0-16,0 9-3 16,3 9 4-16,1 4-1 15,0 8 0-15,7 6 1 16,6 5-4-16,2 2-2 15,3 5 5-15,2 3-2 16,-2 4 6 0,-3 5-7-16,-5 7 3 0,-4 3 0 15,-5 8 2-15,-4 2-2 0,-9 6-4 16,-5 5 4-16,-7 3 0 16,-6 6-1-16,-3 6 1 15,0 3 0 1,-3 4 0-16,-1 6 1 0,1 3-1 15,1 4 1 1,5 4 3-16,9 2-4 0,6 1-3 16,10 2 3-16,11 1-1 0,7-5 4 15,5-1 1 1,5 1-3-16,3 0 3 0,-4-2 1 16,3 1-5-1,-3 0 0-15,1 3-2 0,0 0 4 16,-1-3-4-1,2-2 3-15,0-4-1 0,-5-8 4 16,-1-6-4 0,-9-4 0-16,-14-8-6 0,-13-7 10 15,-15-8-8-15,-19-7 4 0,-14-6 0 16,-15-7 0 0,-13-6 0-16,-13-7 0 0,-9-7 6 15,-8-3-4 1,-3-3 10-16,-2 0-4 0,-1-2-8 15,0 0-39 1,0-2-79-16,-1-3-105 16,-3-2-250-16</inkml:trace>
  <inkml:trace contextRef="#ctx0" brushRef="#br0" timeOffset="15258.75">18775 7979 365 0,'2'-1'180'0,"-1"1"6"16,-2-1-57-16,1-2-11 16,-2 1 20-16,2 0-8 15,-1-1-6-15,1 1 5 16,0 1-20-16,1-2-20 15,-1 1 2-15,0 1-15 16,0 0-9-16,0 0-22 16,2 1 8-16,-2-2-35 15,1 2-18-15,-1 0 0 0,2 0 0 16,-2 0 0 0,0 2 0-16,2-1 0 0,-2 5 0 15,0 1 0 1,3 7 0-16,-2 8 0 0,4 10 0 15,-1 5 0 1,2 10 0-16,0 5 0 0,-3 5 0 16,0 4 0-1,-2 1 0-15,-1 1 0 0,0-4 0 16,-1-1 0-16,-2-5 0 0,1-6 0 16,1-3 0-1,-2-9 0-15,0-5 0 16,3-10 0-16,-1-6 0 15,2-6 0-15,-1-4 0 0,0-1 0 16,3-1 0 0,-3 1 0-16,-3-2 0 0,3 0 0 15,0 1 0-15,0-1 0 16,0-1 0-16,0 2 0 16,0-2 0-16,3 0 0 15,-6-3 0-15,3-4 0 16,0-8-212-16,3-7-233 15</inkml:trace>
  <inkml:trace contextRef="#ctx0" brushRef="#br0" timeOffset="15978.87">19281 7940 856 0,'2'-8'188'0,"1"1"6"15,-1-2-57-15,-2 0-42 16,1 3-25-16,1-2 8 16,-1 3-10-16,2 0 18 15,-2 3-29-15,-1-2-3 0,2 4-19 16,-2 0-19 0,0 0-12-16,0 0 0 0,0 5 3 15,0 3-7 1,0 6 11-16,1 8 8 0,1 8 0 15,-1 9-13 1,1 6 2-16,-4 7 8 0,2 3-14 16,0 4 4-16,2 0-6 15,-1-3 4-15,2 2 3 16,2-3-7-16,-1 0 0 0,1-2 0 16,-1-3 0-1,-1-5 0-15,0-3 0 16,0-5 0-16,-3-6 0 15,2-4 0-15,-2-7 0 0,0-7 0 16,0-5 0 0,0-5 0-16,0-2 0 0,0-2 0 15,1 0 0 1,1-4 0-16,-1-5 0 0,-1-4-31 16,3-7-201-16,0-7-134 15,5-9-536-15</inkml:trace>
  <inkml:trace contextRef="#ctx0" brushRef="#br0" timeOffset="16579.16">20018 7744 441 0,'-1'-10'366'16,"-1"1"-150"-16,1-1-24 16,1 2-21-16,0 0-31 0,0 2-36 15,1 2-16 1,-1 3-40-16,2-1-19 0,-1 2-24 16,-1 0-5-16,2 3 0 15,1 5 14-15,0 8 6 16,0 7 34-16,4 13-26 15,-1 9 8-15,-1 8-5 16,-1 6-11-16,-2 6-3 16,-2 2 1-16,0 3-16 15,0 0-1-15,1 1 0 16,2-1-1-16,2-4 5 16,3 1-5-16,0-5 0 0,-2-4 0 15,0-10 0 1,0-9 0-16,-3-9 0 0,0-7 0 15,-3-9 0 1,1-6 0-16,-1-4 0 0,2-2 0 16,-2-2 0-16,0-2 0 0,0-2 0 15,-2-4-97 1,-2-6-132-16,-2-8-153 0,0-6-588 16</inkml:trace>
  <inkml:trace contextRef="#ctx0" brushRef="#br0" timeOffset="17139.14">20827 7361 686 0,'10'-7'348'0,"-5"0"-146"16,-4-2-27-16,-1 0-54 15,0-2-30-15,-1 7-16 0,2-2 5 16,-1 4-24-1,0-2-43-15,0 4-13 0,2 4 0 16,-2 5 0 0,0 8 19-16,1 12-2 0,2 13 14 15,0 12 17-15,1 10-17 16,0 8-6-16,2 4-15 16,-2 0 9-16,-1 0-19 0,0 0 0 15,0 2 0 1,-3 4 0-16,-1 0 0 0,-1 3 0 15,-1-6 0 1,2-1 0-16,2-11 0 16,2-7 0-16,3-10 0 0,-1-11 0 15,1-10 0 1,-1-11 0-16,-1-8 0 0,-4-6 0 16,1-1 0-16,-1-3 0 15,0-3 0-15,0-1 0 16,2-6-82-1,1-7-161-15,1-6-121 16,5-7-561-16</inkml:trace>
  <inkml:trace contextRef="#ctx0" brushRef="#br0" timeOffset="17978.78">21513 6882 738 0,'8'-7'167'0,"-2"0"-2"16,-3-1-29-1,-2 4-21-15,1-6-17 0,-1 4 0 16,1 0-10 0,-1-1 12-16,-1 1-7 0,2 3-42 15,-1 2-22-15,-1 1-13 16,0 0-15-16,0 1-2 16,0 4-4-16,0 6 5 0,2 7 15 15,0 15-5 1,0 15 16-16,0 12-1 15,-2 12-17-15,0 7 9 16,0 7-14-16,0-1 0 0,0 3 17 16,3 0 2-1,-2 0-13-15,2 1-9 16,0 1 0-16,0-2 0 0,-1-2 0 16,-1 0 0-16,-1-4 0 15,0-11 0-15,0-7 0 16,2-12 0-16,-1-13 0 15,1-11 0-15,-2-7 0 16,1-8 0-16,-1-6 0 16,0-6 0-16,2-1 0 15,-2-1 0-15,2-2 0 0,0-4 0 16,1-3 0 0,0-2-48-16,0-3-155 0,-2-7-140 15,-2-3-400 1</inkml:trace>
  <inkml:trace contextRef="#ctx0" brushRef="#br0" timeOffset="18708.68">22197 6318 962 0,'4'-8'274'0,"-1"1"-73"15,-1 0-77-15,-2 4-77 0,0 2-42 16,0 4 3 0,1 4 1-16,1 8 49 0,1 14 32 15,4 13-33-15,2 17-4 16,1 16-21-16,1 14-13 16,2 11 8-16,-4 11 20 0,0 8-13 15,0 0-34 1,-1 5 0-16,-2-2 0 0,-2-3 0 31,1-2 0-31,0-1 0 0,-2-4 0 0,-1-7 0 16,1-3 0-16,-2-9 0 15,1-10 0 1,-2-11 0-16,-2-10 0 0,-1-7 0 16,2-14 0-1,-1-5 0-15,2-7 0 0,0-8 0 16,2-7 0-16,-2-5 0 15,1-5 0-15,1-3 0 16,-2-1 0-16,-2 0 0 16,2 0 0-16,-1 2 0 15,-1-2 0-15,2 1 0 0,0-2-73 16,2-2-177 0,2-8-119-16,3-9-473 0</inkml:trace>
  <inkml:trace contextRef="#ctx0" brushRef="#br0" timeOffset="19419.04">22723 5900 809 0,'8'-8'167'0,"-1"1"-5"16,-4 0-6-1,-1 3-69-15,0 1-62 0,0 4-23 16,-2 7 6-1,3 3 46-15,-1 9 5 0,4 12 14 16,3 13-9 0,2 10-4-16,3 19-5 0,2 11-13 15,1 12-3-15,-1 10-17 16,-2 9-8-16,2 7 53 16,-1 6-58-16,1 10 9 0,1 2-8 15,2 3-1 1,-4-3 5-16,-2-6-14 0,-4-10 6 15,-5-10 3 1,-8-13-2-16,-2-11-7 0,-1-6 0 16,-3-12 0-1,-1-2 0-15,2-10 0 16,0-6 0-16,5-7 0 0,1-11 0 16,1-6 0-1,2-9 0-15,2-5 0 0,-2-4 0 16,0-5 0-16,0-2 0 15,0-3 0-15,0-3 0 16,0-3-100-16,-2-6-113 16,2-8-90-16,3-8-318 15</inkml:trace>
  <inkml:trace contextRef="#ctx0" brushRef="#br0" timeOffset="20638.62">23393 5607 414 0,'3'-9'357'0,"0"-3"-196"15,-1 0 20-15,-4-1-43 16,1 2-25-16,1 1-32 16,-3 1 1-16,3 1-16 15,-2 2 0-15,2 2-12 16,0 0 15-16,0 2-52 15,0 4-10-15,0-2-5 16,0 1-2-16,0 2-4 16,-2 2 2-16,-2 7 2 15,3 6 13-15,-2 11 7 0,-2 10-10 16,1 8 12 0,-1 12 1-16,1 7-1 0,-2 7-8 15,5 5-7 1,1 3 11-16,1 3-13 0,5 1 33 15,-2 5-21 1,2 4 6-16,0 5-10 0,-3 3-13 16,-3 1 0-1,-1 4 0-15,-2 5 0 0,1-2 0 16,1-3 0-16,2-2 0 0,4-5 0 16,1-1 0-1,1-5 0-15,-2 1 0 16,-2-4 0-16,-2 1 0 15,-4-4 0-15,0 2 0 16,-1-3 0-16,0-5 0 16,0-7 0-16,4-7 0 0,2-12 0 15,0-10 0-15,0-10 0 16,0-4 0-16,-2-5 0 16,0-2 0-16,-2 1 0 15,0-3 0-15,0-5 0 16,0-1 0-16,2-3 0 15,0-3 0-15,2 1 0 16,-2-2 0-16,2 2 0 16,-2 1 0-1,2 0 0-15,-2 2 0 0,-2-1 0 16,2 0 0-16,0-2 0 0,2-4 0 16,0-2 0-1,1-3 0-15,4-9 0 0,5-8-17 16,7-7-140-1,5-16-115-15,6-17-169 0</inkml:trace>
  <inkml:trace contextRef="#ctx0" brushRef="#br0" timeOffset="21638.68">24250 5042 710 0,'5'-7'196'16,"0"-2"40"-16,-4 1-66 0,1 0-43 16,-1 4-36-1,1 1-60-15,-2 3-20 0,0 2-9 16,1 3 0-1,-1 5 27-15,2 10 3 0,1 8 11 16,0 13 8 0,3 11-11-16,3 11-10 0,0 9 6 15,0 7-11 1,1 5 2-16,-2 7 7 16,-1 5 0-16,2 11-1 0,1 6-9 15,1 9 0 1,4 7-15-16,0 4-9 0,3 2 0 15,1 3 0-15,5-2 0 16,-2 5 0-16,-1 0 0 16,2-1 0-16,-3-3 0 0,-3-6 0 15,4-12 0 1,0-8 0-16,1-11 0 16,4-11 0-16,-1-10 0 15,0-7 0-15,-3-6 0 0,-2-2 0 16,-5-2 0-1,-3-2 0-15,-3-2 0 0,-3-1 0 16,-3-5 0 0,0-5 0-16,0-7 0 0,-2-4 0 15,2-7 0-15,-1-6 0 16,1-6 0-16,-2-3 0 16,-1-5 0-16,2-2 0 0,-4-4 0 15,2-1 0 1,0-2 0-16,0-4 0 0,0-1 0 15,-1-3 0 1,1 0 0-16,-2-1 0 16,1 4 0-16,1 3 0 15,0 2 0-15,0 0 0 16,0 3 0-16,0-2 0 16,0 1 0-16,0-2 0 15,0 0 0-15,0-2 0 0,0-2-71 16,1-4-131-16,-1-7-72 15,-1-5-247-15</inkml:trace>
  <inkml:trace contextRef="#ctx0" brushRef="#br0" timeOffset="22788.9">25145 4946 424 0,'0'-10'111'0,"0"-3"6"0,0 0 20 16,3 1-9 0,-2-1 22-16,1 2-16 0,-2 1-11 15,0 1-22-15,0 6-24 16,-2-2-40-16,1 3-27 16,-2 2-4-16,3 2-4 0,-2 1-2 15,2 4 3 1,-1 6 8-16,-1 3 15 0,2 8-3 15,-1 6-4 1,-1 5 25-16,2 8-25 0,2 6 12 16,-1 8-14-1,4 4 0-15,1 3 5 0,1 3-9 16,1 3 15-16,1 2 6 16,-1 2-18-1,-2 5 3-15,-1 9 15 0,-3 7-6 16,-4 2-7-1,1 3-19-15,-3 8 7 0,3-3 10 16,1 0-16 0,1 1 25-16,3 0-24 0,3-2-4 15,5-1 0-15,1 3 0 0,2 2 0 16,-4 3 0 0,-1 1 0-16,-1 6 0 0,-2-3 0 15,-1 1 0 1,4-1 0-16,0-2 0 0,0-6 0 15,1-7 0 1,-1-2 0-16,-1-5 0 16,-4-4 0-16,-1-4 0 15,-2-3 0-15,-1-4 0 0,1-1 0 16,-1-4 0-16,5-4 0 0,0-5 0 16,3-9 0-1,-1-9 0-15,0-9 0 0,-2-8 0 16,-1-7 0-1,-2-4 0-15,0 0 0 16,-2-5 0-16,-1 2 0 16,0-3 0-16,0 1 0 0,0-2 0 15,0-1 0-15,0-3 0 16,0-2 0-16,0-3 0 16,0 0 0-16,0-2 0 15,2 0 0-15,-2 0 0 16,0 0 0-16,-2-2 0 15,2 2 0-15,0-2 0 16,0-6 0-16,0-7-125 16,2-9-136-16,1-13-169 0</inkml:trace>
  <inkml:trace contextRef="#ctx0" brushRef="#br0" timeOffset="23969.02">26010 4682 759 0,'-3'-6'148'0,"-1"0"-30"0,-1 2-72 16,-2 2-5-16,1 6 4 0,-3 0 0 16,3 2 26-1,1 2-17-15,4 2 10 0,4 4 19 16,1 7-47-1,4 7 16-15,1 6-10 0,1 8 2 16,2 9-15 0,0 9 10-16,-3 7-8 0,0 8-1 15,-5 5-13-15,-1 8 5 16,0-1-6-16,0 2 1 16,-1 2 19-16,-1 1 0 15,2 5-25-15,-1 3 36 16,-1 5-41-16,2 3 9 15,-1 8-3-15,2-1 7 16,-1 1-5-16,0 3-12 16,2 1-2-16,2-3 0 15,1 4 0-15,2-2 0 16,-3-3 0-16,0-4 0 0,-3-2 0 16,-2-7 0-1,-2-3 0-15,1-2 0 0,-1-6 0 16,0-5 0-1,2-3 0-15,0-4 0 0,0-3 0 16,-2-2 0 0,0-3 0-16,-2-7 0 0,0-5 0 15,0-8 0-15,2-7 0 16,-1-4 0-16,-1-4 0 16,2-3 0-16,-1 1 0 0,1-3 0 15,-2-3 0 1,2-4 0-16,0-4 0 15,0-6 0-15,0-4 0 16,0-4 0-16,0-2 0 0,0-1 0 16,-1-4 0-16,1 0 0 15,0 1 0-15,0-1 0 16,0 2 0-16,0-1 0 16,-2 1 0-1,2 1 0-15,-1-1 0 0,1 1 0 16,0-1 0-16,1-2 0 15,-1-2 0-15,2 0 0 16,-1 1 0-16,-2 0 0 16,-1 1 0-16,2 0 0 15,-1 0 0-15,-1 1-5 0,2-1-75 16,0 1-63 0,2-3-36-16,-2-7-100 0,1-2-198 15</inkml:trace>
  <inkml:trace contextRef="#ctx0" brushRef="#br0" timeOffset="25488.62">26783 5145 545 0,'0'-20'166'0,"0"-1"-49"16,0-2 25-16,0 2-61 0,1 1-34 15,4 3 8 1,-2 2 7-16,0 2 11 0,-2 3-21 15,1 4 20 1,-2 0-2-16,0 3-43 0,0 1-5 16,0 2-2-1,0 2-15-15,0-1 0 0,-2 5 21 16,1 3 6-16,-2 7 0 16,1 8-5-16,1 7-3 15,1 7-7-15,1 8 9 16,2 4 2-1,2 6-11-15,-2 2 3 0,0 7 17 16,0-3-24-16,0 5 10 16,0-1-2-16,-2 3 1 15,-1 3 33-15,2 8-40 0,-1 5-2 16,-1 5 13 0,3 8-14-16,2 5-12 0,1 3 0 15,-2 1 0 1,3 6 0-16,-4-1 0 0,-3 1 0 15,-3-3 0 1,-2 2 0-16,-4-4 0 0,1-4 0 16,-1 1 0-16,0-6 0 0,0-4 0 15,3-5 0 1,0-4 0-16,1-7 0 0,-1-8 0 16,1-7 0-1,-3-5 0-15,4-7 0 16,1-4 0-16,-1-1 0 15,2-7 0-15,1 0 0 16,-1-4 0-16,1-1 0 16,-1-4 0-16,1-5 0 0,-1-1 0 15,1-6 0-15,-1 0 0 16,1-3 0 0,-1 0 0-16,2-2 0 0,0-1 0 15,-1 3 0-15,1-3 0 16,0 0 0-16,0-2 0 15,-2-4 0-15,4-1 0 16,-2-5 0-16,0 2 0 16,1-6 0-1,1 2 0-15,-2-2 0 0,1 2 0 16,-1-1 0-16,0 1 0 0,-1 1 0 16,1 0 0-1,0 0-49-15,0 1-10 0,1 2 40 16,2 0 10-1,0 1-1-15,0 1 10 0,0 0-2 16,1 0 2 0,-4 0 2-16,2 1 2 0,-2-3-3 15,0 0 8-15,0-3 16 0,0 0 1 16,1-2-16 0,-1-1-9-16,3 1-1 0,-1-4-3 15,1-3-40 1,0 1-10-16,0-2-5 15,0 3-13-15,0 0-5 16,-3 4 6-16,0 3 8 0,0 2 23 16,-1 1 25-16,-1 5 12 15,1-1 2-15,-2 0 4 16,-1 1-3-16,3-2 21 16,-1 1 38-1,2 3 19-15,2 3 25 0,3 2-10 16,-1 3-12-16,2 4 10 15,3 0-69-15,-2-2-23 16,-1-2 0-16,0-4 0 16,-1-4 0-16,-2-4 0 15,-2-7 0-15,-2-4 0 0,1-2 0 16,-3-3 0 0,1-4 0-16,1 0-18 0,-1 0-164 15,4-1-164 1,4-1-382-16</inkml:trace>
  <inkml:trace contextRef="#ctx0" brushRef="#br0" timeOffset="26738.93">27651 5496 491 0,'2'-7'262'0,"-2"0"-145"0,0-1 56 16,0 0-31-1,-2 1 15-15,2 3-44 16,-1-1-5-16,-1 3-17 16,2 1-22-16,0 1-22 15,2 0-9-15,-2 0-32 0,1 2 4 16,-1 3-9-16,0 0 9 15,2 7 11-15,-2 3-4 16,1 3 9-16,1 6 2 16,-2 8-4-16,0 6 20 15,0 7-30-15,0 10 2 0,0 8 6 16,-2 7-22 0,1 6 0-16,-2 1 0 0,-2 2 0 15,-2 0 0 1,-1 0 0-16,2-3 0 0,0 2 0 15,2 0 0 1,2-2 0-16,4 3 0 0,2 3 0 16,1 5 0-16,-1 2 0 0,1 4 0 15,-2-1 0 1,-3-2 0-16,-2 1 0 0,-4-5 0 16,0 0 0-1,-1 0 0-15,0-1 0 0,1-4 0 16,1 1 0-1,2-4 0-15,2-4 0 16,1-3 0-16,-2-5 0 16,2-3 0-16,-2-7 0 15,1-5 0-15,-1-8 0 0,2-6 0 16,0-8 0 0,2-7 0-16,-1-4 0 0,3-3 0 15,-3-4 0-15,1 0 0 16,-2-1 0-16,0-3 0 15,0 0 0-15,0-3 0 16,0-2 0-16,0-1 0 16,1-2 0-1,1 1 0-15,-2-2 0 0,0 2 0 16,1 0 0-16,-1 2 0 0,0 0 0 16,0 4 0-1,-1 3 0-15,1 0 0 0,-2 4 0 16,1-1 0-1,1-1 0-15,-2-1 0 0,1 0 0 16,1-1 0 0,-2 0 0-16,0-2 0 0,2-1 0 15,0-2 0-15,0-3 0 16,0 1 0-16,-1-1 0 16,-1 2 0-16,-1 4-115 15,-2 5-145-15,-1 3-153 16,1 1-728-16</inkml:trace>
  <inkml:trace contextRef="#ctx0" brushRef="#br0" timeOffset="27688.56">28532 6321 869 0,'7'-12'187'0,"-1"-2"-1"16,-5-2-29-16,-1 4-32 15,0 2-15-15,0 1-12 16,-1 2-4-16,2 4-19 15,-1 3-42-15,0-3-10 16,2 3-18-16,1 3-5 16,-2 3 0-16,4 6 2 15,0 9-2-15,2 8 15 16,-1 12-4-16,0 8 6 0,-2 11 19 16,-1 6-32-1,-3 11-4-15,-3 4 0 0,2 3 0 16,-2 5 0-1,1 2 0-15,2-4 0 0,2 0 0 16,1-2 0 0,3-2 0-16,1-1 0 0,2 3 0 15,0 1 0-15,0 3 0 0,3 0 0 16,-3-2 0 0,0-3 0-16,0-7 0 15,0-3 0-15,-3-9 0 16,-2-3 0-16,1-6 0 0,-3-8 0 15,0-5 0 1,-2-10 0-16,0-4 0 0,0-7 0 16,-2-4 0-16,2-1 0 15,-2-1 0-15,0 1 0 16,-1 0 0-16,0 0 0 16,2-2 0-16,-2-1 0 15,1-2 0-15,1-2 0 16,-2-4 0-1,3-2 0-15,0-3 0 0,0-1 0 16,1-3 0-16,2-5 0 16,-1-6 0-16,1-12-38 15,1-10-256-15,6-14-125 0</inkml:trace>
  <inkml:trace contextRef="#ctx0" brushRef="#br0" timeOffset="28688.46">29553 6917 555 0,'-7'-7'0'0,"4"0"-2"16,0-3-2-16,0-1 1 16,2-1-3-16,1 0 6 15,-2-3 14-15,2 1 72 16,-1 0 68-16,-1 2-19 0,-1 2 15 16,-2 1-17-1,2 4-24-15,-1 0 5 0,1 1-13 16,2 1-13-1,1 0 10-15,-2 2-9 0,2 0-23 16,2 1-32 0,-2 0-10-16,1 1-16 0,-2 4-3 15,-1 7 19-15,-2 8 6 0,-4 13 0 16,-1 10-15 0,-1 14-15-16,2 7 0 15,1 9 0-15,1 6 0 16,0 2 0-16,2 4 0 15,2 0 0-15,2-2 0 16,3-3 0-16,-1-4 0 0,1-5 0 16,1-4 0-16,-4-8 0 15,-3-3 0-15,2-8 0 16,-1-3 0-16,1-5 0 16,-1-1 0-1,1 1 0-15,1-2 0 0,-3-2 0 16,0 0 0-1,-2-5 0-15,2-6 0 0,0-3 0 16,0-3 0-16,0-5 0 16,0-2 0-16,0-3 0 15,2-1 0-15,-1 0 0 0,1-2 0 16,1-2 0 0,0-1 0-16,-2-1 0 0,2-2 0 15,0 0 0 1,0 0 0-16,0-1 0 0,2 1 0 15,-1-1 0 1,-1 2 0-16,0 0 0 0,0 4 0 16,0 2 0-16,-1 1 0 0,1 1 0 15,-3-1 0 1,1 0 0-16,-1-2 0 0,2-3 0 16,1 0 0-1,0-3 0-15,0 0 0 0,1 0 0 16,-1 0 0-1,0-2 0-15,0 2 0 16,2-1 0 0,-4 0 0-16,2-4-23 0,0 0-126 0,-1-4-106 15,1-2-92-15,0-3-438 16</inkml:trace>
  <inkml:trace contextRef="#ctx0" brushRef="#br0" timeOffset="29888.55">30198 7149 426 0,'3'-9'551'16,"-3"0"-440"-16,0-2 51 0,-2 0-20 15,1-1-13 1,-2 4-17-16,2 3-43 0,1 0-1 16,0 4-15-1,0 1-29-15,0 0-1 16,0 0-13-16,-2 5 9 15,-1 4 36-15,-3 3-33 0,-1 8-1 16,-4 2 10 0,2 7-13-16,0 5-17 0,2 7-1 15,0 10 0-15,5 6 0 16,4 10 0-16,5 5 0 16,5 5 0-16,4-2 0 15,2 3 0-15,3-3 0 16,0-3 0-16,-6-6 0 15,-5-5 0-15,-3-5 0 16,-7-2 0-16,-4-5 0 16,-2-2 0-16,-3-5 0 0,0-2 0 15,-3-8 0 1,3-2 0-16,0-6 0 0,2-3 0 16,3-4 0-1,2-3 0-15,1-4 0 0,-1-3 0 16,2-3 0-1,0-1 0-15,0-2 0 0,-1 1 0 16,1-2 0 0,0 0 0-16,0 4 0 0,1 3 0 15,4 4 0-15,5 6 0 16,2 3 0-16,6 3 0 16,0-1 0-16,1-1 0 15,-4-3 0-15,-2 1 0 16,-2-5 0-16,-3 0 0 0,-1-4 0 15,-4 0 0 1,0-3 0-16,-2-3 0 0,1-1 0 16,-2-2 0-16,1-1 0 15,-1 0 0-15,0 0 0 16,0 0 0-16,-1 0 0 16,-1 0 0-16,-1 2 0 15,2-4 0-15,-2 1-48 16,-1-2-214-1,4-7-128-15,4-5-456 0</inkml:trace>
  <inkml:trace contextRef="#ctx0" brushRef="#br0" timeOffset="30528.6">30953 7620 807 0,'3'-14'90'16,"0"-3"3"-16,-1-2 22 15,1-2 55-15,-2 1-72 0,5 2 4 16,-2 1 7-16,-2 4-2 16,-1 6 7-16,1 0-36 15,-2 3-25-15,0 4-21 16,-2 0-19-16,2 1-10 15,-3 9 21-15,-3 7-1 16,-2 14-7-16,-2 12-16 16,-2 16 0-16,-1 8 0 0,1 10 0 15,-3 2 0 1,3 3 0-16,3-2 0 16,1-1 0-16,4-6 0 15,1-7 0-15,2-4 0 16,-4-12 0-16,-1-6 0 15,0-6 0-15,-2-5 0 0,2-4 0 16,-2-2 0 0,2-7 0-16,0-3 0 0,3-6 0 15,2-5 0-15,-1-2 0 0,1-1 0 16,1 0 0 0,0-2 0-16,0 1 0 15,0 2 0-15,0-2 0 16,0 2 0-16,-2-2 0 0,1 2 0 15,-4 0-48 1,-1 2-229 0,-5-2-209-16</inkml:trace>
  <inkml:trace contextRef="#ctx0" brushRef="#br0" timeOffset="45608.89">5523 11258 415 0,'3'-10'451'0,"1"0"-248"0,-4 0 33 16,0-1-61-16,-4 1-37 16,1 0-31-16,3 2 0 15,-2-1-21-15,1 5-40 16,-1 0-2-16,2 2-19 15,0 1-14-15,2 1-11 16,-1 0 0-16,-1 1-5 16,2 1-5-16,1 2 4 15,-3 9 6-15,7 5 1 0,-2 4 9 16,-1 7 3 0,1 6-13-16,-2 3 0 0,0 3 0 15,-2 2 0 1,-1 3 0-16,2-3 0 0,-1-1 0 15,2-6 0 1,0-3 0-16,0-9 0 16,-2-4 0-16,1-8 0 0,-2-5 0 15,0-3 0-15,-2-4 0 16,1 0 0-16,-2-7 0 16,-3-1-96-16,2-5-71 15,-1-2-79-15,-1-2-125 0,2-2-375 16</inkml:trace>
  <inkml:trace contextRef="#ctx0" brushRef="#br0" timeOffset="45928.62">5499 11222 948 0,'13'-14'185'0,"-2"-1"-10"16,-4 1 23-16,-4 1-104 15,-3 4-40-15,3 4 11 16,-3 2-54-16,0 3-11 0,-3 1-4 16,0 2 0-1,-4 6 4-15,-5 2 7 0,-7 5-2 16,-8 5-3-1,-6 2 2-15,-6 2-8 0,0 3 3 16,0-3-65 0,1 1-56-16,5-2-103 0,12 0-165 15</inkml:trace>
  <inkml:trace contextRef="#ctx0" brushRef="#br0" timeOffset="46328.74">5360 11811 1156 0,'-6'3'83'0,"0"-3"123"0,3-3-105 15,-1 2-20-15,1 1-37 0,3-2-14 16,0 2-16 0,3-1-10-16,7-1-3 0,8-1-1 15,12-2 0 1,13-2 1-16,11-1 3 0,7-4-4 15,-1 1-3 1,-5 0 3-16,-9 2-3 16,-16 0 3-16,-15 5 0 0,-6 1-6 15,-9 2-32-15,-3 2-20 16,-6 1-139-16,-2 2-256 16</inkml:trace>
  <inkml:trace contextRef="#ctx0" brushRef="#br0" timeOffset="46666.46">6164 11711 865 0,'12'-9'290'0,"-3"-1"-113"15,-4 4 33-15,-4 2-135 16,-1 0-61-16,-1 4-14 16,-2 0 1-16,-2 1 1 0,-1 4 9 15,-1-1 14 1,-1-1 36-16,2 0 11 16,3-3-8-16,2 0-19 15,1 0-8-15,1-2 2 0,1 1-9 16,-2-1-12-1,1 1-11-15,1-2-7 0,-1 0-2 16,-1-1-68 0,2 0-130-16,-2-2-168 15</inkml:trace>
  <inkml:trace contextRef="#ctx0" brushRef="#br0" timeOffset="47428.5">7349 11057 1180 0,'4'-11'171'0,"-1"-2"-26"0,-4-1 18 16,-2 2-13-16,0 2-52 16,1 1-17-16,2 3-30 15,-1 5-43-15,1-1-8 16,1 2 0-16,-1 5 0 15,0 3 0-15,0 8 0 16,-1 7 0-16,2 13 0 16,1 8 0-16,2 7 0 15,2 5 0-15,2 4 0 16,2-3 0-16,-1-3 0 0,0-6 0 16,-1-5 0-1,0-7 0-15,0-6 0 0,-5-9 0 16,3-8 0-1,-3-5 0-15,-1-5 0 0,-2-3 0 16,1-3 0 0,-1-6-89-16,3-5-131 0,1-8-77 15,1-7-346-15</inkml:trace>
  <inkml:trace contextRef="#ctx0" brushRef="#br0" timeOffset="47728.89">7291 10992 1012 0,'1'-10'116'0,"1"1"74"15,-2-2-34-15,1 3-90 16,1 3-24-16,2-2-28 15,7 1-6-15,8 0 9 16,15-1-1-16,12 2-3 16,10 1-6-16,8-2-4 15,-2 4-6-15,-6 1 0 0,-7 1-33 16,-13 3-38 0,-11 5-45-16,-13 2-37 0,-9 3-55 15,-10 5-720 1</inkml:trace>
  <inkml:trace contextRef="#ctx0" brushRef="#br0" timeOffset="47938.6">7325 11375 414 0,'6'4'905'0,"3"-4"-883"15,6-6 61-15,3-3 17 0,10-3-75 16,11 1-4 0,4-1-17-16,2 2-4 0,3 3-10 15,-8 4-138-15,-7 3-212 16</inkml:trace>
  <inkml:trace contextRef="#ctx0" brushRef="#br0" timeOffset="48678.58">7889 11369 530 0,'13'-11'619'0,"-5"-1"-436"0,-5-2 14 15,-3 3-71-15,-2 1-4 16,1 3-28-16,-1 2-48 16,1 4-18-16,1 1-26 15,0 1-2-15,0 1-4 16,0 2 1-16,1 6 3 15,-2 4 4-15,2 8 0 16,1 6-2-16,2 4 2 16,4 4-4-16,2-1 3 15,7-3 0-15,2-5-3 0,1-7 0 16,3-8 2 0,1-7 13-16,0-8-11 0,0-10 2 15,0-6 0 1,-2-8-3-16,-1-4 2 0,-9-1-2 15,0-1-3 1,-5 2 10-16,-7 4-7 0,-3 4-1 16,-1 5 23-1,0 7-22-15,-1 4-3 0,2 3 0 16,0 6-11-16,3 6 7 16,-3 5 0-16,3 7 2 15,0 7 2-15,6 5 0 16,0 7 0-16,7-1-2 15,1 0-2-15,2-1 2 0,1-7-44 16,0-5-60 0,3-8-52-16,1-6-40 0,4-8-159 15,2-6-529-15</inkml:trace>
  <inkml:trace contextRef="#ctx0" brushRef="#br0" timeOffset="49288.85">8414 11334 850 0,'3'-8'131'16,"0"4"24"-1,-1 0-23-15,-4 3-63 0,2-1-3 16,0 2 20-1,2 0-9-15,-2 0-5 0,2-1-1 16,0 1-7 0,-2-2-4-16,1 1-18 0,1-1-20 15,1 0-6-15,0 0-8 16,3 1-7-16,6 0 6 16,3 1-4-16,0 2 5 0,7 5 1 15,-1 2-9 1,1 4 0-16,-4 4 3 0,-1 5-2 31,-7 2 2-31,-2 7-3 0,-5 3 0 0,-5 1 0 16,-2-2-1-1,-4-2 1-15,-1-9 6 16,-1-6-4-16,7-9 21 0,-2-5 20 16,2-10-25-16,0-6-18 15,2-10 0-15,1-8 0 16,4-9 0-16,4-4 0 15,7-1-12-15,0 6 0 16,4 7-3-16,1 7 15 16,0 12-10-16,3 5 4 15,2 8 3-15,-1 5-5 0,3 4 6 16,56 46-5 0,-72-40 3-16,-1 2 4 0,-2 0-7 15,-4 1 4 1,8 16-1-16,-2 1 3 0,-5-5 1 15,-2-3-38 1,3-6-155-16,-1-7-105 16,6-10-405-16</inkml:trace>
  <inkml:trace contextRef="#ctx0" brushRef="#br0" timeOffset="49658.75">9175 11361 939 0,'8'0'210'16,"-4"0"-148"-16,-1 0 74 0,-1 0-82 15,0 3 4-15,0-2 0 16,-2 0-14-16,1 1 5 16,-1-1 18-16,0-1 5 15,0-1 3-15,2-2 0 16,-1-3-63-16,2-4 1 15,0-1-1 1,0-3 7-16,0 0-4 0,-1 1 15 16,-2 3 8-16,-2 2-29 0,1 4-9 15,-1 1 0 1,-1 3 0-16,-1 4 0 16,-1 5 0-16,-5 5 0 15,1 9 0-15,-2 6 0 16,3 3 0-16,3 2 0 15,4 0-4-15,5-2-8 0,8-4-69 16,8-3-62 0,8-8-142-16,12-6-284 0</inkml:trace>
  <inkml:trace contextRef="#ctx0" brushRef="#br0" timeOffset="50228.91">9642 10968 643 0,'0'-17'411'16,"2"-3"-177"-16,-1-1-31 0,1 0-55 16,-2 1-16-16,1 5-25 15,1 4-38-15,-2 4-42 16,1 4-27-16,-1 4-14 0,0 8 14 16,2 9 8-1,-1 10 7-15,2 12 12 16,0 13-6-16,0 8-7 15,1 6-12-15,2 3-2 0,2-1 0 16,2-3 0 0,2-3 0-16,3-6 0 0,-3-7 0 15,2-12 0-15,-3-8 0 16,-3-12-9-16,-2-11-48 16,-3-6-13-16,-3-8-152 15,3-4-40-15,-6-3-187 16</inkml:trace>
  <inkml:trace contextRef="#ctx0" brushRef="#br0" timeOffset="50618.98">9485 11366 834 0,'-10'-5'235'15,"3"0"-193"-15,5 0 50 0,4-2-54 16,12 2-31-1,12 1-3-15,11-3-2 16,17 1 7-16,13-2-3 16,8-1 0-16,2-2-3 15,-1 2-3-15,-10-1 6 0,-14 3 7 16,-16 1 6-16,-15 2 8 16,-11 4 3-16,-5 2 26 15,-5 3-3-15,0 0-6 16,0 4 15-16,1 1 0 0,2 0 4 15,-2 6 0 1,2 1-13-16,2 3-8 0,4 3-25 16,-1 3-7-16,0 4-4 15,1 0-8 1,-1 1 0-16,-2-3-1 16,1-5 0-16,-2-7 0 15,-1-10-45-15,1-4-46 0,1-10-166 16,1-10-315-16</inkml:trace>
  <inkml:trace contextRef="#ctx0" brushRef="#br0" timeOffset="50888.94">10149 11047 1416 0,'5'-8'188'16,"-2"4"-18"-16,-3-1-94 15,-2 4-75-15,2 3 4 16,0 6 8-16,-1 0 6 16,1 2-5-16,-2 0 7 0,2-1-12 15,-3-4 7-15,3-2 13 16,0-3 23-16,0-1-34 0,3-2-18 16,-1-3 0-1,1 2-13-15,1-2-133 16,2 6-155-16,3 0-52 15,6 7-578-15</inkml:trace>
  <inkml:trace contextRef="#ctx0" brushRef="#br0" timeOffset="51258.63">10566 11298 796 0,'9'-18'575'15,"-1"-4"-413"-15,-5-3 18 16,-4-1-55-16,-2 2-42 16,-1 7-33-16,-1 4-20 0,2 7-30 15,-1 6-24 1,-4 10 23-16,-1 7-9 0,-3 8 8 16,-1 9 1-1,-1 5 0-15,7 0-4 0,4 1 2 16,4-5-3-1,5-6-3-15,8-6-13 0,1-7 9 16,5-9 13 0,0-8 8-16,1-8 5 0,0-7-7 15,-3-2 5-15,-4-6 8 16,-3 0 1-16,-5-3-5 16,-7-1-8-16,-5 0-7 0,-5 0-1 15,-4 3-24 1,-3 6-65-16,-1 9-79 0,0 7-105 15,5 9-212 1</inkml:trace>
  <inkml:trace contextRef="#ctx0" brushRef="#br0" timeOffset="51748.96">10763 11252 1319 0,'13'-19'178'16,"-1"3"37"-16,0 0-84 16,-2 5-80-16,2 4-22 15,3 4-5-15,2 7-8 0,2 6-3 16,2 6-8 0,0 4 3-16,-2 6 2 0,-4 5-6 15,-8 4-3 1,-4 4 8-16,-6 0-8 15,-4 5 3-15,-6-8-3 16,2-5 3-16,1-9 9 0,4-14-2 16,3-13-11-16,3-12 0 0,1-10 0 15,1-10 0 1,4-4 0-16,2-5 0 16,3 2 0-16,4 5 0 15,3 3 0-15,1 9 0 16,4 6 0-16,1 9 0 15,2 4-3-15,1 10-7 0,3 7 9 16,-3 7-8 0,0 5 9-16,-6 3 5 0,-2 4-2 15,-7 1 9-15,-2-2-9 16,-4 1-3-16,-3-4 0 16,-1-4 0-16,-2-8-18 15,-2-3-124-15,2-6-105 16,-1-5-303-16</inkml:trace>
  <inkml:trace contextRef="#ctx0" brushRef="#br0" timeOffset="53469.18">11611 11272 848 0,'8'-8'166'0,"-2"-3"-11"16,-2 0 31-1,-4 1-65-15,2 0-29 0,-2 3-28 16,0 0 15-16,-2 2-33 16,1 0-1-1,-2 3-25-15,0 0-7 0,3 2-13 16,-3 2-5-16,-5 1 1 15,-2 5 3-15,-6 3-1 16,-3 6 1-16,0 3-2 16,0 1 1-16,7 2 1 15,3 0-3-15,2 1-3 0,5-6 2 16,5-2 1 0,6-3 4-16,1-5 2 0,7-4 7 15,2-4-2 1,2-4-5-16,3-4 1 15,-3-5 2-15,0-2-4 16,-4-2 3-16,-1-2 3 0,-6-1-7 16,0-2 10-16,-2 1-10 15,-4 3 0-15,1 0 7 16,-5 7-4-16,3 4-3 0,-3 5-7 16,0 0-16-1,0 8 6-15,4 2 16 0,-1 5 1 16,3 2-2-1,3 7 3-15,3 0-1 0,3 1 0 16,1 1 0 0,4 0-3-16,2-2 4 0,3 0-1 15,1-5 3-15,1 0 3 16,1-11-1 0,2-4 1-16,0-9-2 15,3-9 6-15,0-8-9 0,-2-8 1 16,3-9 1-16,-3-9-2 15,1-6-1 1,-3-9 0-16,-3-4 0 0,-5 0 7 16,-6 1-7-1,-12 5 2-15,-9 3 3 0,-8 7-5 16,-2 5 4-16,-4 10-3 0,1 8 3 16,3 12-4-1,-4 9-3-15,-2 15-1 0,-2 11-4 16,-4 18 7-1,-4 12 1-15,4 12-1 0,9 7 1 16,10 4 10 0,15-3 1-16,9-2 4 0,13-4-2 15,5-6-7-15,8-5-6 0,4-7 0 16,6-7-76 0,3-7-153-16,-2-9-232 0</inkml:trace>
  <inkml:trace contextRef="#ctx0" brushRef="#br0" timeOffset="54038.73">13594 11128 846 0,'0'-23'321'15,"0"2"-77"-15,0 4-68 16,0 3-67-16,0 7-71 0,4 4-38 16,5 4 1-1,8 8 12-15,7 5 13 0,6 7-2 16,4 8 6-1,-1 7-14-15,-5 4-9 0,-7 3-1 16,-7 0-4 0,-4-1-1-16,-6-7 2 0,-2-8 0 15,-1-10 5-15,-1-8 96 16,3-14-35-16,0-10-69 16,3-9 0-16,2-10 0 15,-2-8 0-15,3-5 0 16,-2 1 0-1,5 0 0-15,0 7-31 0,6 8-104 16,1 9-93-16,8 13-42 16,5 7-127-16</inkml:trace>
  <inkml:trace contextRef="#ctx0" brushRef="#br0" timeOffset="54408.85">14161 11268 993 0,'14'4'68'16,"-1"-4"64"0,-4-4 24-16,1-2-78 0,2 0-15 15,0-1-16-15,0-1 2 0,0-4-16 16,-1 0-3 0,0-4-4-16,-3-4 7 0,-1-1-21 15,-4-2 12 1,0 1-7-16,-10-40 0 0,5 58-1 15,-2-1-2 1,2 4 1-16,-1 0-15 0,-4 0-1 16,-5 4-1-16,-2 6-4 15,-5 9 1-15,-3 9 5 16,2 8-2-16,1 8 4 16,5 4 1-1,4 3-2-15,9-4-2 0,7-3-3 16,7-8 4-16,12-7 0 15,5-9-57-15,7-5-59 16,7-8-84-16,3-6-158 16,1-6-471-16</inkml:trace>
  <inkml:trace contextRef="#ctx0" brushRef="#br0" timeOffset="54758.6">14627 11181 1186 0,'3'-23'218'16,"-2"4"2"-16,-1 1-46 0,-1 5-60 16,1 3-69-1,0 6-43-15,0 4-2 0,0 7 0 16,1 9 3-16,1 6 29 0,-1 11-7 16,1 9 3-1,-1 8-28-15,-2 7 0 0,-1 7 0 16,-2 5 0-1,1 0 0-15,-2-3 0 16,3-6 0-16,1-7 0 16,2-11 0-16,4-6 0 0,-2-6 0 15,2-10 0-15,-1-6 0 16,1-5 0-16,-1-6 0 16,2-8 0-16,1-5 0 15,2-9-52-15,3-6-94 16,0-11-110-16,-4-6-186 15,0-5-600-15</inkml:trace>
  <inkml:trace contextRef="#ctx0" brushRef="#br0" timeOffset="55068.77">14570 11137 923 0,'-11'-30'218'0,"3"6"-18"16,3 5-30-1,2 4-70-15,3 5-43 0,2 4-48 16,1 3-9 0,5 6-3-16,7 6 3 0,9 4 4 15,6 8 27-15,7 7-5 16,4 4 4-16,0 4 8 16,-2 0-13-16,-4 2-14 0,-9-5 6 15,-8-1-13 1,-12-4 8-16,-9-3-2 15,-12-3 20-15,-8-5 12 16,-15-5-26-16,-11-3-15 0,-11-3 5 16,-4-8-6-1,1-3-70-15,11-4-181 0,15-4-308 16</inkml:trace>
  <inkml:trace contextRef="#ctx0" brushRef="#br0" timeOffset="55619.02">14973 11179 764 0,'-6'-7'221'0,"3"-1"23"0,1 1-44 16,1 2-64 0,2 2-70-16,2 0-47 0,6 4-2 15,10 1 34-15,10 5-14 16,7 3-15-16,4 5 5 16,0 7-10-16,-7 1-4 15,-5 6-10-15,-10 2-2 16,-3 0 3-16,-7-2-3 15,-7-3-1-15,-1-6 1 16,0-11 27-16,-1-6 88 16,-1-11-60-16,2-8-54 0,-1-8-1 15,1-7-1 1,3-8 0-16,4-1-2 0,2-3-6 16,6 4-65-1,2 5-58-15,3 9-108 0,3 8-156 16,-1 9-539-1</inkml:trace>
  <inkml:trace contextRef="#ctx0" brushRef="#br0" timeOffset="55988.75">15486 11265 1034 0,'9'7'33'0,"4"-6"72"16,-2-2 28-16,4-1-63 0,4-2-27 15,2-2-18 1,0-1-4-16,0-3 3 0,-2-3-7 16,-1-3 5-1,-3-4-20-15,-2-2 0 0,-1-3-2 16,-6 1 0-16,-3 0 6 16,-1 3-3-1,-7 7 12-15,-1 1 5 0,-6 9-18 16,-3 4 4-16,-5 7-1 15,-3 6 8-15,-2 8 8 16,2 6 5-16,3 8-15 16,4 5 2-16,5-1-13 15,8 1 8-15,7-6-6 0,11-3 2 16,8-6-4 0,8-4-54-16,14-5-61 0,4-7-91 15,2-5-223 1</inkml:trace>
  <inkml:trace contextRef="#ctx0" brushRef="#br0" timeOffset="56308.39">16089 11119 791 0,'-2'-22'258'0,"-2"-1"-98"16,-2 2 15-1,-2 5-71-15,1 5-56 0,-2 6-48 16,0 6-1-1,-3 7 0-15,-6 8-2 16,0 2 1-16,3 6 0 16,6 2 2-16,6-3 11 0,9 0 13 15,6-3-1-15,6-2 16 16,3-1-12-16,3-3-5 16,0 0-4-16,-1 1 2 15,-4-3 2-15,-3 1-10 16,-7 1 0-16,-5-1 10 15,-4 2-12-15,-6 1 4 16,-6-1-7-16,-7 1 3 16,-5-5-10-16,-4-3-37 0,1-8-179 15,7-4-280 1</inkml:trace>
  <inkml:trace contextRef="#ctx0" brushRef="#br0" timeOffset="56688.89">16347 11211 687 0,'6'3'476'16,"1"0"-450"-16,-2-3 104 0,3 1-34 16,2-1-42-16,2 1-17 0,4-1-14 15,2-2-9 1,0-1 10-16,-2-4-17 0,-1-2 5 15,-3-3-6 1,0-4 0-16,-5-2 9 0,-2-2-12 16,-4-1 0-16,-4 1 8 15,-3 3-4-15,-3 3 2 16,-4 5-7-16,-2 7 2 16,-1 4 0-1,-2 8-3-15,0 7 4 0,3 8 11 16,-1 4-9-16,2 6-2 15,5 2-5-15,8 0 3 16,7 0 2-16,12-5-5 16,7-5-4-16,8-6-54 15,6-7-143-15,2-7-274 0</inkml:trace>
  <inkml:trace contextRef="#ctx0" brushRef="#br0" timeOffset="57069.24">16690 11133 996 0,'6'-16'298'0,"2"0"-160"0,2 3-4 15,-1 5-90 1,4 4-30-16,5 9 7 0,3 7-7 16,0 6 14-1,0 7 19-15,-4 3-16 0,-6 4 2 16,-5 0-10-1,-4 0-14-15,-5-3-3 16,-5-4-3-16,0-8-3 16,0-6 36-16,3-7 6 0,2-13-34 15,6-10-6-15,3-6-1 16,3-8 1-16,6-5-2 16,4-1 0-16,4 2 1 15,-1 6 5 1,2 6 10-16,-2 8 1 0,-3 8-9 15,-2 9 8-15,0 7-14 16,4 7-1-16,1 9-1 16,0 4 3-16,-2 2-3 0,-3 3-93 15,-3-5-139 1,-2-2-182-16</inkml:trace>
  <inkml:trace contextRef="#ctx0" brushRef="#br0" timeOffset="57689.41">17439 10757 874 0,'-3'-16'229'15,"0"1"-8"1,-2-3-36-16,-1 3-47 0,2-2 1 15,-2 2-28 1,3 1-29-16,2 4-14 0,2 2-68 16,-1 4 0-1,3 4 0-15,0 3 0 0,4 10 0 16,2 9 0-16,4 15 0 0,0 14 0 16,0 12 0-1,-1 6 0-15,-4 5 0 0,-4-1 0 16,2-4 0-1,3-4 0-15,0-12 0 16,0-12 0-16,2-7 0 16,-1-15-36-16,-4-8-76 0,-3-5-46 15,0-9-148-15,-2-5-263 16</inkml:trace>
  <inkml:trace contextRef="#ctx0" brushRef="#br0" timeOffset="58199.04">17252 11087 1151 0,'-7'-4'116'0,"5"-1"0"15,8 0-81 1,15-3-15-16,15 3-9 16,19-2-11-16,17 0 4 15,16 2-3-15,3 0 0 0,-5 0 0 16,-8 2-1-1,-17 0 2-15,-15 0 18 0,-14 0 19 16,-11 1 18 0,-8-3 6-16,-7 4 9 0,-4-2-15 15,-4 3-14-15,1 0-25 16,-1 0-10-16,1 3-8 16,-1 0-5-16,-1 1 3 0,-2 6 2 15,-2 3 2 1,1 4-2-16,-1 6 0 0,2 3-2 15,1 0 5 1,0 1-6-16,2-4 2 0,2-5 1 16,2-5 0-1,0-6 7-15,0-6 10 16,5-6-2-16,2-7-11 16,4-4 3-16,3-4-3 15,0-5 7-15,-3 4 19 0,0-1 1 16,-2 4-7-16,-3 5 15 15,-2 7-39-15,-3 0-9 16,0 12-12-16,5 4 21 16,2 6-1-16,3 5-6 15,5 5-4-15,-2 1-82 0,2-4-93 16,1-2-105 0,1-7-291-16</inkml:trace>
  <inkml:trace contextRef="#ctx0" brushRef="#br0" timeOffset="58519.89">18330 10679 1244 0,'4'-38'156'16,"-4"4"34"-1,-1 5-14-15,-2 7-56 0,3 9-47 16,0 5-73-1,0 5-4-15,3 10-3 0,3 9 7 16,5 10 30 0,1 12 14-16,3 14-19 0,-1 5-25 15,-1 8 0-15,-5 3 0 16,-2 1 0-16,-3-1 0 16,-2-2 0-16,-1-5 0 15,3-7 0-15,-1-12-67 16,1-13-81-16,2-11-63 15,-2-14 29-15,0-10-220 16,-4-8-296-16</inkml:trace>
  <inkml:trace contextRef="#ctx0" brushRef="#br0" timeOffset="58818.88">18264 11015 778 0,'9'-8'9'16,"12"-1"92"-16,10 2 16 15,8 0-84-15,12 1 1 0,2 1 39 16,4 0 58 0,0 1-16-16,-2 0-12 0,-9-2-6 15,-9 3-4-15,-8 1-19 16,-13-1-27-16,-6 3-10 16,-2 3-16-16,0 2 14 0,-1 5-8 15,3 4 9 1,1 5 2-16,0 5-14 0,-3 2-14 15,0 2 4 1,-4 2-14-16,-1-3 0 0,-1-5-10 16,-1-4-85-16,1-9-79 15,-1-6-44 1,6-7-306-16</inkml:trace>
  <inkml:trace contextRef="#ctx0" brushRef="#br0" timeOffset="58959.33">18873 10780 1258 0,'4'-30'164'0,"-1"0"71"0,-3 3-81 15,0 8-103-15,2 6-51 16,-1 6-22-16,2 8-145 16,7 12-42-16,4 5-234 0</inkml:trace>
  <inkml:trace contextRef="#ctx0" brushRef="#br0" timeOffset="59292.71">19389 10905 996 0,'-3'-7'329'0,"0"0"-85"0,-1-2-70 16,-3 2-57-1,0 3-95-15,-5 7-18 16,-3 4-1-16,-4 8 9 15,-4 5-11-15,-1 8-1 0,2 3 0 16,8 2 0 0,4 2 1-16,9-4 2 0,8-2-2 15,11-6 11-15,10-6-10 16,7-7 12-16,7-7-7 16,4-9 0-16,-4-8 8 15,-4-4-7-15,-12-7 35 16,-7-4-11-16,-13-5-32 15,-10 0 0-15,-10-2 0 16,-7 2 0-16,-4 4-6 16,0 5-193-16,-36-16-254 0</inkml:trace>
  <inkml:trace contextRef="#ctx0" brushRef="#br0" timeOffset="59718.57">19681 10831 1017 0,'29'-7'363'16,"0"2"-181"-16,-2 0-23 0,2 7-83 15,-3 8-2-15,4 10-24 16,0 9-12-16,-3 8-26 16,-6 4 12-16,-10 4-23 0,-11 0 13 15,-13 0-10 1,-7-5 0-16,0-10 0 0,1-9 16 15,8-13-15 1,7-16-5-16,8-13 0 0,5-11 0 16,7-10 0-1,7-11 0-15,6 0 0 16,3 1 0-16,1 7 0 16,0 10 0-16,-2 11 0 15,2 10 0-15,0 12 0 16,-1 8 0-16,3 6 0 0,-1 11 0 15,-2 6 0-15,-6 5 0 16,-4 5 0-16,-8 1 0 16,-6 1 0-16,-7-3 0 15,-2-3 0-15,-7-8 0 0,1-3 0 16,-3-4-112 0,-3-2-308-16,-3-6-667 0</inkml:trace>
  <inkml:trace contextRef="#ctx0" brushRef="#br0" timeOffset="65168.73">9990 13947 925 0,'-5'0'174'0,"1"-2"60"0,-2-3-119 16,3-1-13-16,1 4-37 0,1-3 7 15,-1 1 26 1,-1 2-34-16,3-1-7 0,0 1-13 16,0 1-14-1,0-2-13-15,3 2-17 16,0 2-7-16,3-2 6 15,9 1-7-15,8 0 5 0,5 4 1 16,5 2 2 0,0 2 0-16,-5 6-2 15,-3 1 2-15,-4 5 7 0,-4 2-5 16,-3 4 1-16,-5 4 0 16,-3 3-2-16,-3 1 5 15,-7 3-6-15,-4-2 0 16,-5 0 4-16,-2-3-3 15,-4-3 1-15,1-5-1 16,0-5-1-16,6-5 3 16,2-5 2-16,5-7-4 15,4 0 21-15,2-6-15 16,1-5-7-16,5-2-4 0,0-8 4 16,7-5-3-1,7-5-2-15,5-6 5 16,7 0-1-16,3-5 4 15,2-1-6-15,-4 3 1 0,0 2 2 16,-5 5 1 0,-7 6 0-16,-4 2-1 15,-6 5 5-15,-3 2-4 0,-2 5 7 16,-4 3-7-16,-2 2 0 16,1 2 0-16,-4 4-1 15,1 3-8-15,-1 1-8 16,-3 5 16-16,-3 3 0 0,-2 8 0 15,-5 6 0 1,0 5 3-16,-3 3-2 0,3 3-1 16,2-2 0-16,5 1 1 15,4-4 6-15,2-2-6 16,7-1 1-16,1-6 5 16,5 0-7-16,0-3 0 15,5-1 0-15,-1-3 1 16,3-3-3-1,-1-4 3-15,-1 0-1 0,-2-6 0 16,-4 1-36-16,-1-3-87 16,-5-1-107-16,1-3-232 15</inkml:trace>
  <inkml:trace contextRef="#ctx0" brushRef="#br0" timeOffset="65578.82">11044 13724 1304 0,'9'-24'182'0,"-3"4"-6"16,-6 4 14-1,-1 5-120-15,-1 6-66 16,1 8 1-16,-4 7 9 16,-1 11 16-16,-5 15 13 15,-5 10-14-15,-1 12-29 16,-1 8 0-16,-2 1 0 0,7 4 0 16,4 0 0-16,11 0 0 15,8-3 0-15,8-6 0 16,12-3 0-16,9-8 0 15,5-7 0-15,3-9 0 16,0-6 0-16,-2-8 0 16,-2-7 0-16,-7-7 0 0,-3-6 0 15,-3-8 0 1,-5-5-165-16,-3-8-229 0,-7-8-789 16</inkml:trace>
  <inkml:trace contextRef="#ctx0" brushRef="#br0" timeOffset="66218.53">11462 14033 1284 0,'2'-12'98'0,"-1"0"89"16,-1 0-50-16,0 1-57 0,3 3-40 15,3 4-24-15,3 1-5 16,6 4 9-16,9 2 4 16,4 4 15-16,4 5-10 15,-3 5-10-15,0 2-7 16,-6 7 0-16,-4 4-4 15,-6 2-4-15,-7 3-2 16,-6 3 8 0,-6-1-8-16,-3-3-2 0,-1-5 1 15,-1-7 1-15,5-10 8 0,0-5-10 16,3-7 0 0,0-4 0-16,2-4 0 0,-2-5 0 15,1-5 0 1,2-8 0-16,5-1 0 0,2-7 0 15,8 1 0 1,2-4 0-16,3 3 0 0,6 2 0 16,-1 3 0-1,2 6 0-15,-3 4 0 0,1 4 0 16,-1 9 0-16,-2 3 0 0,-2 9 0 16,5 5 0-1,-1 9 0-15,-3 5 0 0,-3 8 0 16,-3 2 0-1,-5 1 0-15,-1 2 0 0,-2-5 0 16,-1 0 0 0,-1-8 0-16,0-4 0 15,-4-8 0-15,2-5 0 0,0-5 0 16,0-3-142 0,3-4-251-16,1-6-757 0</inkml:trace>
  <inkml:trace contextRef="#ctx0" brushRef="#br0" timeOffset="66528.45">12305 13682 1233 0,'12'-29'107'15,"6"6"75"-15,-5 1-80 0,7 12-62 16,5 12 34 0,11 8 10-16,1 13-6 15,4 13-9-15,-4 11 5 0,-4 9-70 16,-11 6-4-16,-6 6 0 16,-7 2 0-16,-4 4 0 0,-5 0 0 15,0 1 0 1,-3-2 0-16,0-11 0 15,0-9 0-15,1-15 0 16,2-11 0-16,0-11-165 0,0-8-244 16</inkml:trace>
  <inkml:trace contextRef="#ctx0" brushRef="#br0" timeOffset="67178.89">13643 13933 827 0,'-3'-3'349'0,"0"-1"-103"15,0 0-93 1,0 1-49-16,2 2-39 0,1-1-12 16,0 2-15-1,3-1-38-15,0 1-1 0,6-3-3 16,10 2 4-1,11-2 0-15,4 0-2 0,4 0-65 16,-2 3-49 0,-11 3-78-16,-10 3-40 0,-6 2-30 15,-9 3-229-15</inkml:trace>
  <inkml:trace contextRef="#ctx0" brushRef="#br0" timeOffset="67398.82">13664 14100 632 0,'-13'13'235'0,"7"-6"-7"16,3-2-40-16,4-3-97 0,5 0-3 16,9-2 9-1,6 1-38-15,9-2-1 16,7-1-17-16,2 0-4 0,0-1 3 16,-5 0-27-1,-5 0-8-15,-10 2-5 0,-7 0-5 16,-6 1-4-16,-3 1-120 15,-1 2-156 1,0 1-236-16</inkml:trace>
  <inkml:trace contextRef="#ctx0" brushRef="#br0" timeOffset="69048.85">15665 12465 559 0,'0'-5'375'0,"0"-2"-162"16,0-2-2-1,-2 0-64-15,1-1-47 0,1-3-9 16,1 2 6 0,1-1-2-16,-2 1-33 15,1 1 2-15,1 3-31 0,-4 3-33 0,1 2 0 16,1 4 0 0,-3 2 0-16,-1 6 0 0,-1 4 0 15,1 4 0 1,-2 5 0-16,4 4 0 0,0 2 0 15,6 4 0 1,-1 6 0-16,4 5 0 0,-1 4 0 16,1 6 0-16,1 2 0 15,-2 2 0-15,2 1 0 16,0 5 0-16,0-1 0 16,1 5 0-16,2 1 0 15,2-1 0-15,-1 0 0 16,1-1 0-16,0 0 0 15,1-4 0-15,-2 1 0 16,-2-1 0 0,3 1 0-16,0 2 0 0,-2-1 0 15,1 1 0-15,1-2 0 0,-2-4 0 16,0-3 0 0,2 0 0-16,-2-5 0 15,-2 0 0-15,2-1 0 16,-3-5 0-16,-2 2 0 0,-3-2 0 15,-2 1 0 1,-5 1 0-16,-2-4 0 0,-4 1 0 16,-4-4 0-16,-4-2 0 15,-3-3 0-15,-9-4 0 16,-4-1 0-16,-8-5 0 0,-7-2 0 16,-8-3 0-1,-4-2 0-15,-5 0 0 0,-2-3 0 16,-4-2 0-1,5-3 0-15,5-4 0 0,5-5 0 16,13-2 0 0,13 0 0-16,10-4 0 15,11 2 0-15,5 0 0 16,7 1 0-16,2-1 0 0,10 1 0 16,13-2 0-16,13-1 0 15,14 1 0-15,11 0 0 16,8 2 0-16,4 2 0 15,1 5 0-15,0 5 0 16,-5 5 0-16,-12 5 0 16,-8 5 0-16,-12 3 0 0,-8 3 0 15,-6 5 0 1,-6 1 0-16,-2 8 0 0,-5 3 0 16,-1 4 0-1,-5 8 0-15,-4 4 0 16,-2 4 0-16,-5 2 0 15,-3 2 0-15,-2 2 0 0,-4 0 0 16,3-1 0 0,2 2 0-16,-2 1 0 0,5 0 0 15,-1 0 0 1,4 1 0-16,1-1 0 0,0-2 0 16,3 1 0-16,3-4 0 15,5-2 0-15,7-10 0 16,8-8 0-16,7-9 0 15,4-6 0-15,6-6 0 16,-3-4 0-16,1-3 0 0,-6-3 0 16,-5-2 0-1,-7-5 0-15,-4-4 0 0,-4-1 0 16,-3-4 0-16,-3-1 0 16,-3-1 0-16,-1-2 0 15,-1-1 0-15,-4 0 0 16,0 0 0-16,0 0 0 15,0 0 0-15,0 0 0 16,0 0 0 0,0-1 0-16,1 1 0 0,-1 0 0 15,2 0 0-15,-2 0 0 0,-2 0 0 16,2 0 0 0,0 0 0-16,-1 0 0 0,1 0 0 15,-2-2 0 1,2 2 0-16,0-1 0 0,0 1 0 15,2 0 0 1,-2-2 0-16,1 2-90 0,-1-2-54 16,2-3-153-16,1-6-101 15,-2-4-519-15</inkml:trace>
  <inkml:trace contextRef="#ctx0" brushRef="#br0" timeOffset="74288.82">16851 12773 560 0,'0'5'123'15,"-1"-1"-8"-15,-2-1 9 0,0 1-32 16,-2 0-44-1,2-1-23-15,1-2 3 0,-2-1 8 16,3 0 19 0,1 0 28-16,0 0-32 0,0-1-13 15,0-1-10-15,0-1-17 16,-2 2 6-16,2-2 9 16,2 0-12-16,-2 2-5 15,1 0-9-15,-1 1-2 16,3 1 0-16,-2 1-4 15,1 2 6-15,1 0-1 16,-2 1 1-16,3 2 6 16,-4-1-4-16,-2 0-1 15,-1-1 10-15,0 0-10 16,-3 0 11-16,-1-3-5 0,1-1 0 16,0-1 14-1,-2-3-6-15,1-1 8 0,4-5 3 16,-2-2-19-1,5-6-1-15,3-1-3 0,4-4-2 16,3-1 3 0,3 2-3-16,6 1 0 0,7 3 9 15,5 6-7-15,2 4 0 0,1 5-1 16,1 8 3 0,-2 4 6-16,-5 6-10 15,-3 3 4-15,-4 8 8 16,-4 4-11-16,-8 6 8 0,-8 6-7 15,-7 7 0 1,-6 1-2-16,-9-2-1 16,-4 1 0-16,-6-9 2 15,-5-2-1-15,-3-8-2 0,-4-6-1 16,2-5 2-16,4-7 2 16,6-6 0-16,7-4 0 15,7-6 13-15,4-4-9 16,7-3 3-16,5-1-5 15,2-2 7-15,4 1-9 16,5 3-2-16,5 1 0 16,6 2 4-16,4 2-3 15,7 6-2-15,6 2 0 0,3 6-2 16,1 4 2 0,-1 1-1-16,-4 5 2 0,-5-2-2 15,-6-2 4 1,-2 1-6-16,-4-3 6 0,-2-4-5 15,-2-2-2 1,2-4-183-16,-1-3-163 0,2-4-659 16</inkml:trace>
  <inkml:trace contextRef="#ctx0" brushRef="#br0" timeOffset="74848.95">17317 13079 1043 0,'1'-13'236'16,"5"-21"-33"-16,-5 28-63 16,2 2-47-16,0 1-17 15,2-2-42-15,4 0-13 16,3 2-8-16,0 0 3 15,5 4-9-15,2 5 3 16,1 3-6-16,3 4 10 16,-2 2-4-16,-2 4-4 15,-4 3-2-15,-2 2 6 16,-5 4-4-16,-4 0-1 0,-4-1-5 16,-3 0 2-1,-1-6 1-15,-2-4-3 0,1-6 0 16,1-5 14-1,3-3-3-15,-2-6 13 0,0-3-12 16,1-4 8 0,-1-3-16-16,5-6-4 0,2-3 0 15,8-7-5-15,4-2 6 0,8-1-2 16,3 2-2 0,4 2 1-16,1 4 2 0,-2 7-4 15,-4 5 4 1,3 8-6-16,-5 4 6 0,1 4 0 15,0 8-5 1,-1 4 2-16,-6 3 3 16,-1 2-5-16,-5 3 2 15,-4-1 3-15,-3-2 0 0,-2-4-1 16,-3-2-4-16,-2-5 1 16,2-3-19-16,-1-2-180 15,-1-4-127-15,1-1-567 16</inkml:trace>
  <inkml:trace contextRef="#ctx0" brushRef="#br0" timeOffset="75698.67">19459 13044 976 0,'4'-1'250'0,"-1"1"-84"15,-1-2-38 1,1 2-64-16,-1 0-43 0,-1 2-16 16,-1-1-5-1,2 1 0-15,-4 2 1 0,-1 0 6 16,0 1-6-1,0 1 11-15,0 0-12 0,0-2 1 16,0-1 1 0,1-1-1-16,-1 0-1 15,2-1 3-15,-3 1-3 16,1-2 5-16,3-2 0 0,-2 2 1 16,2 0-6-16,2 0 2 0,-2-1-2 15,0 2-5 1,0 1 5-16,0-2 0 0,0 0-1 15,0 0 0 1,-2 0 1-16,-1-2 0 16,0 1 2-16,-1-3 3 0,-1-1 0 15,2-2 16-15,1 0 7 16,2 2-3-16,5-2-16 16,3 1-6-16,2 0-3 15,8 4-2-15,3 2 2 16,0 2 1-16,3 9 0 15,-2 2 8-15,-4 6 1 16,0 3-7 0,-8 0-3-16,-5 3-2 0,-7-1 2 15,-5 0-9-15,-8-1-82 0,-6-2-149 16,-6-3-381 0</inkml:trace>
  <inkml:trace contextRef="#ctx0" brushRef="#br0" timeOffset="77498.78">21652 12485 595 0,'2'-1'429'0,"-1"-5"-232"16,1 2-30-16,1-2-57 15,-2 2-41-15,6 1-26 16,1 2-31-16,7 2 12 15,7 3 9-15,8 6-14 16,8 6 1-16,3 7-10 16,-2 3-7-16,-2 8-1 15,-8 4-2-15,-10 3 0 0,-9 2 8 16,-10-3-7 0,-6-5-1-16,-5-8 0 15,0-7 2-15,2-10 20 16,-1-6 13-16,2-12-13 0,1-8 1 15,-1-7-23 1,-2-9 6-16,6-7-4 0,2-8 0 16,7-5 1-1,5 1-3-15,5 4 0 0,6 5-2 16,4 10-3-16,5 5 1 16,2 7 1-16,3 6 3 15,1 7-4-15,-3 5 1 0,-1 11 2 16,0 5 2-1,-2 7 0-15,-1 5 9 0,-3 6 2 16,-3 7 6 0,-7 1 2-16,-6 3-19 0,-4-1 7 15,-5-4-7-15,-4-6-1 16,1-8 1 0,0-9-2-16,1-7 0 0,2-6-37 15,3-8-191 1,4-5-135-16,1-3-567 0</inkml:trace>
  <inkml:trace contextRef="#ctx0" brushRef="#br0" timeOffset="77719">22804 12440 1155 0,'0'-1'110'0,"3"-3"80"16,0-1-102 0,0 3-64-16,1 0-13 0,5 2-10 15,6 0 0-15,2 3-1 0,5 0 0 16,2 0-5 0,-2 2-93-16,-2 2-194 0,-4 1-458 15</inkml:trace>
  <inkml:trace contextRef="#ctx0" brushRef="#br0" timeOffset="77858.89">22859 12646 785 0,'3'8'303'0,"7"-6"-87"0,1-4 43 16,1-2-165-16,6-3-51 16,3 1-38-16,1 1-5 15,7 0-1-15,3-1-179 16,8 0-348-16</inkml:trace>
  <inkml:trace contextRef="#ctx0" brushRef="#br0" timeOffset="78188.66">23657 12325 712 0,'8'-13'599'0,"-1"1"-335"0,-2 1-28 16,-1 1-111-16,-1 4-44 0,0 4-62 15,-1 2-18 1,1 4 4-16,4 7 0 0,0 6-5 16,3 7 0-1,0 6 0-15,2 4 0 0,-5 4 0 16,-2 0 0-1,-2 2 0-15,0-1 0 0,-3-2 0 16,0-5 0 0,-2-7 0-16,2-6 0 0,0-8 0 15,3-5-13-15,9-5-310 16,8-2-352-16</inkml:trace>
  <inkml:trace contextRef="#ctx0" brushRef="#br0" timeOffset="78559.98">24297 12666 1060 0,'8'-6'173'16,"-4"0"-43"-1,-2 2-3-15,-4 1-107 0,1 2-16 16,1 1 7-1,0 1 17-15,0-1 36 0,0-1 17 16,1 1 17 0,-1-2-6-16,2 2-28 0,-1 0-15 15,2 0-13-15,-1 0-26 0,-1 0-10 16,1 0 0 0,1 3 0-16,1 0 0 0,-1 6 0 15,2 2 0 1,-2 3 0-16,-2 5 0 0,-2 1 0 15,-7 5 0 1,-5-1 0-16,-7 0 0 16,-3-3-6-16,-3-4-58 0,4-3-245 15,-1-7-213-15</inkml:trace>
  <inkml:trace contextRef="#ctx0" brushRef="#br0" timeOffset="79108.55">24864 12340 966 0,'0'-15'256'15,"3"-5"-61"1,3-3-31-16,2-1-45 0,4 0-28 16,4 0-16-16,2 3-34 0,1 4 11 15,2 6-31 1,2 5-18-16,2 8 11 16,0 5-13-16,1 8 13 15,0 9-1-15,-6 9-5 0,-5 4 2 16,-11 7-9-1,-11 4-1-15,-14-1 0 0,-10 0-1 16,-7-8 1 0,2-9 2-16,7-12-1 0,8-8 0 15,10-9-1 1,11-7 0-16,8-1 0 0,4 0 0 16,6-1 0-16,5 1 0 15,4 4 0 1,0 3 0-16,2 4 0 0,-4 5 0 15,-1 2 0 1,-5 5 0-16,-5 5 0 0,-5 3 0 16,-5 1 0-16,-5 2 0 15,-7 1 0-15,-5-4 0 16,-7-3 0-16,-3-4 0 0,0-7 0 16,-1-4-20-1,2-6-390-15,-2 0-554 0</inkml:trace>
  <inkml:trace contextRef="#ctx0" brushRef="#br0" timeOffset="81288.72">17615 14146 868 0,'21'-13'236'0,"-6"0"-16"0,-6 0-25 15,-5 2-84-15,-1 2-28 16,0 2-18-16,-3 7-62 16,0 3-3-16,-5 5 0 15,-6 10 3-15,-4 9 5 16,-9 8-7-16,-6 8 1 15,-4 5 2-15,-4 0-3 16,1-3-1-16,6-3 1 16,8-8-1-16,7-7 4 15,12-9-3-15,7-7 13 16,13-5-3-16,12-6-8 16,11-1-3-16,11-2 1 0,5 0-1 15,3 0 3 1,-2 2-1-16,-7 1-4 0,-8 0 2 15,-8 0 0 1,-10-1 6-16,-6-4-5 0,-2-3 4 16,-5-2 18-16,1-4 1 0,-1-3 0 15,-4-2 9 1,-1 1 21-16,-2-1-15 16,-2 0-39-16,-1 3 0 15,-1 0 0-15,-2 3 0 16,1 4 0-16,1 6 0 15,1 5 0-15,0 6 0 16,1 9 0-16,1 9 0 16,1 9 0-16,1 8 0 0,-1 3 0 15,3 3 0-15,-3-1 0 16,-2-1 0-16,3-8 0 16,-3-7 0-16,1-11 0 15,-1-8 0-15,1-7 0 16,-1-2 0-16,1-6 0 15,-2-1 0 1,1-3 0-16,1-2-88 0,-2-6-346 16,1 0-784-16</inkml:trace>
  <inkml:trace contextRef="#ctx0" brushRef="#br0" timeOffset="82128.59">19725 14497 771 0,'2'1'307'15,"1"-1"-109"-15,0 0-40 0,-3-1-65 16,2 1-74 0,-2 0-3-16,0 1-4 0,-2 3 2 15,1 1 1-15,-1 1-1 16,-1 1 1-16,-1-1-3 16,3-2 6-16,-2-1 9 15,1-3 77-15,4-1 19 16,-2-4-56-16,1-2-47 15,1-1-1-15,3-4-12 16,-2 1-4-16,5 1-2 16,3 1 5-16,2 4-3 0,0 5-4 15,3 3 2 1,1 5 2-16,1 8-1 0,-6 4-2 16,-4 7 0-1,-8 3 0-15,-10 5-8 0,-10 0-25 16,-8-3-226-1,-7-5-304-15</inkml:trace>
  <inkml:trace contextRef="#ctx0" brushRef="#br0" timeOffset="84428.43">22080 14070 944 0,'5'-9'180'16,"-2"1"-19"-16,0-2-53 0,0 1-22 16,2 2-51-16,6 1-4 0,8 3 1 15,4 1 20 1,10 5-7-16,5 4-16 0,4 4-10 16,-1 3 5-1,-3 8-21-15,-3 2 4 16,-7 5-7-16,-8 5 0 15,-7 3 1-15,-9 2-1 16,-7-2 0-16,-4-3 2 16,-3-5-2-16,-1-8 1 0,1-8 1 15,4-7 15-15,0-6 4 16,3-7-12-16,0-5-2 16,1-8-2-16,2-7-5 15,5-6 0-15,5-6 2 16,8-2-2-16,7 1 2 15,3 3-2 1,5 8 0-16,5 9-3 0,1 6 3 16,4 8 0-16,2 8 3 15,-3 6-3-15,-1 7 1 16,-5 9 1-16,-6 5 4 0,-8 7 9 16,-5 3-7-1,-8 2 2-15,-5-2-7 0,-7-2-1 16,-1-6 0-1,-1-6-1-15,1-5-1 0,1-9 0 16,1-3-3 0,4-4-124-16,2-4-152 0,7-2-368 15</inkml:trace>
  <inkml:trace contextRef="#ctx0" brushRef="#br0" timeOffset="84663.9">23352 14100 1219 0,'3'-6'116'16,"7"-1"3"-16,0-1 64 15,1-3-142-15,7 4-22 16,2 3-14-16,6 3-4 15,4 1-1-15,3 4-6 16,1 2-145-16,-5 2-265 16</inkml:trace>
  <inkml:trace contextRef="#ctx0" brushRef="#br0" timeOffset="84788.9">23435 14321 1130 0,'1'7'132'0,"4"-5"90"15,1-5-87 1,3-4-119-16,4 1-16 0,5-1 0 16,3 0-46-16,5 1-301 0</inkml:trace>
  <inkml:trace contextRef="#ctx0" brushRef="#br0" timeOffset="85178.98">24180 13921 1091 0,'10'-20'196'16,"3"-2"39"0,-2 0-37-16,4 2-118 15,0 3-31-15,2 5-27 0,3 4-9 16,2 6-7-16,2 7 3 15,-2 5 9 1,-2 6-6-16,-5 3 0 0,-8 11 15 16,-10 7-19-16,-13 8 2 15,-10 9-10-15,-11 5 0 16,2-5 1-16,3-5 2 0,14-11-3 16,14-8 43-1,32-11-29-15,29-6-14 0,23-3 0 16,19-5 0-1,4-1 0-15,-15-4 0 0,-28 2 0 16,-25-2 0 0,-24 3 0-16,-19 4-143 0,-7 1-279 15,-5 4-463-15</inkml:trace>
  <inkml:trace contextRef="#ctx0" brushRef="#br0" timeOffset="86589.12">17992 15731 688 0,'8'-15'284'0,"-1"1"-99"0,-4-2 0 16,-3-2-39-1,-3 2-43-15,-1 3-20 0,-5 2-40 16,-2 3-15-16,-6 6-3 0,-8 3 8 16,-6 5 19-1,-7 7-17-15,-4 4-12 0,-2 7-2 16,3 8-16-1,6 8-1-15,7 8 4 0,10 9-6 16,8 7 5 0,13 5-7-16,8-2 4 0,9-3-2 15,8-7-1-15,7-14-1 16,8-11 4-16,3-11 0 16,6-13 1-1,3-12-5-15,2-10 1 0,-3-9 6 16,-2-8-6-16,-8-6 1 15,-6-6-1 1,-8-4 1-16,-10-1 4 0,-10-2-6 16,-7 4 0-16,-12 4-1 15,-6 2 1-15,-9 7-6 16,-4 4-7-16,-5 8-84 0,0 7-160 16,0 9-189-1</inkml:trace>
  <inkml:trace contextRef="#ctx0" brushRef="#br0" timeOffset="87338.96">20184 16054 698 0,'10'-7'508'15,"-2"-1"-325"-15,-4 3 8 0,0 1-77 16,-4 3-63-1,0 1-37-15,-2 1-11 0,-1 2 13 16,-3 2-15 0,0 0 15-16,-1-1 10 0,2 0-4 15,2-3 37-15,2-1-4 16,2-1 4-16,1-1-28 16,1-2-31-16,1 0 0 15,6-4 0-15,3 0 0 16,4-1 0-16,4 0 0 15,2 8 0-15,-1 7 0 16,-5 7 0-16,-6 7 0 16,-3 7 0-16,-8 6 0 0,-8 3 0 15,-9-2 0 1,-3-2 0-16,-5-3-265 0,-2-6-388 16</inkml:trace>
  <inkml:trace contextRef="#ctx0" brushRef="#br0" timeOffset="88358.59">22438 15629 833 0,'5'-11'331'16,"-4"-3"-104"-1,-2 3-61-15,-4-1-59 0,-2 5-67 16,-2 3-15-1,-2 3-22-15,-6 4 4 0,-7 4 2 16,1 8-8 0,-4 4 1-16,1 8-2 0,5 8 0 15,6 2-1-15,5 2 1 0,10-2 0 16,7-5 2 0,5-7-2-16,4-9 13 15,4-9-2-15,2-7-7 16,3-9 6-16,-2-5-9 15,4-8 1-15,0-6 4 16,-5-4 0-16,-3-2 15 0,-5 2 1 16,-7 3 14-16,-4 3-8 15,-4 4-15-15,-5 7-7 16,-3 3-6-16,-5 3-10 16,1 5-4-1,-3 4-142-15,-1 4-147 0,4 5-287 16</inkml:trace>
  <inkml:trace contextRef="#ctx0" brushRef="#br0" timeOffset="88638.74">22743 15511 1069 0,'10'-23'186'15,"-1"-2"22"1,0-2 2-16,-2 2-51 0,-2 6-60 15,-1 6-27 1,-1 8-65-16,-1 3-7 0,1 9 0 16,2 11 14-1,3 8-3-15,1 14 1 0,2 13-12 16,-1 10 0-16,-4 6 0 0,-1-1 0 16,-2-1 0-1,3-11 0-15,1-8 0 0,8-15-154 16,0-10-144-1,4-12-193-15</inkml:trace>
  <inkml:trace contextRef="#ctx0" brushRef="#br0" timeOffset="89418.82">22696 15719 1093 0,'-6'-7'98'16,"8"3"47"-16,5-2-84 15,14 3-23-15,11-1 1 16,11 0-14-16,12 1-17 16,6-1-4-16,2 0-4 15,-3 0 2-15,-7-3-2 16,-9-2 1-16,-11-2-1 0,-11-4 0 16,-10-3 17-1,-8-3 19-15,-2-2 41 0,-5-3-21 16,-2-1 5-1,-1 3 28-15,2 2-47 0,-1 3-5 16,2 2 3 0,-1 7-9-16,4 5-25 0,-1 2-6 15,1 7-16-15,-2 7 9 16,2 9 7-16,-1 9 0 16,1 8 4-16,0 12 0 15,1 2 0-15,2 5-3 16,6-3 1-16,1-3 1 15,5-9-1-15,0-7-2 16,4-12 5-16,1-9-2 16,2-9 12-16,1-8-13 15,-2-8-1-15,1-6 17 0,2-7-18 16,-2-4 0-16,-2-1 0 16,2-3 0-1,-3 3 0-15,-2 6 0 0,-4 8 0 16,-5 7 0-16,-2 6-3 15,-3 11 1-15,0 7 1 16,1 7 2-16,3 5-2 16,-1 4 0-16,2-3 1 15,5-3 3-15,1-7 0 0,7-5-3 16,1-8 1 0,7-7-1-16,2-5 0 0,0-9 0 15,-1-4 0 1,-3-4 0-16,-2-4 0 0,-4-3 0 15,-6 0 0 1,0 0 0-16,-5 2 0 0,-4 4 0 16,-4 6 0-1,-2 7 0-15,-5 1 0 0,-4 9-8 16,-4 2 2-16,-1 5 2 0,-2 5 3 16,1 8-1-1,-1 4 2-15,4 7-2 16,3 2 3-16,2 2-2 15,5 0 0-15,6-1-2 16,5-5 2-16,8-3-47 16,10-7-135-16,13-6-148 0,14-6-92 15</inkml:trace>
  <inkml:trace contextRef="#ctx0" brushRef="#br0" timeOffset="90108.56">24063 15672 945 0,'-3'-9'209'0,"2"0"-5"16,1-3-75-16,3 2-40 15,1 1-39-15,3 2-28 16,1 3-2-16,3 3-19 16,5 3 9-16,5 7-7 15,4 3 4-15,2 8 8 0,-2 2-13 16,-1 2 6 0,-7 1 8-16,-4-1-14 0,-6-3 8 15,-3-3-1 1,-4-2 8-16,-2-10 21 0,0-3 104 15,2-6-64 1,-1-8-57-16,4-8-21 0,0-5 0 16,3-7 0-1,3-5 0-15,3-1 0 16,1 0 0-16,4 5 0 0,0 5 0 16,3 7 0-16,2 9-150 15,8 9-60-15,1 8-122 0,4 8-183 16</inkml:trace>
  <inkml:trace contextRef="#ctx0" brushRef="#br0" timeOffset="90698.57">24658 15643 1086 0,'5'-21'213'15,"-1"-2"-45"-15,1-3 24 16,-2-1-65-16,1 4-34 15,2 7-28-15,-3 3-1 16,0 6-49-16,-1 3-15 16,-1 5-9-16,2 4 5 15,0 7 7-15,2 5-5 16,1 4 2-16,1 6 0 16,-3 6 0-16,2-1 0 15,-1-1 0-15,0-2 2 16,1-4-1-16,4-5-1 15,-3-8 7-15,5-6-2 0,6-8 3 16,3-6-8 0,-1-7 0-16,5-3 7 0,0-5-3 15,-4-2-4-15,-4-2 0 16,-3 3 0-16,-3 1 2 16,-5 7-2-16,-2 4 0 15,-2 7-3-15,-1 3-5 16,-1 5-14-16,2 4 20 0,1 6 2 15,0 4-2 1,1 2 1-16,2 4 1 16,2 0-4-16,3-3 3 15,2-2-7-15,3-6-6 0,2-3 1 16,1-5 11 0,-1-10-4-16,3-1 6 15,-3-7 4-15,-3-2-2 0,0-6-2 16,-5-2 4-16,-2-4-3 15,-2-1 12-15,-5-1-12 16,-2 0 3-16,-4 2 10 16,-2 5-14-16,-4 5-5 15,-2 7-13-15,-2 6-45 0,-3 7-152 16,3 6-72 0,3 5-247-16</inkml:trace>
  <inkml:trace contextRef="#ctx0" brushRef="#br0" timeOffset="90968.64">25407 15516 1266 0,'6'-9'185'15,"0"2"44"-15,-1 0-64 16,-4 1-72-16,1 3-42 15,-1 3-51-15,-1 3-1 16,2 5 1-16,-1 8 0 16,2 5 7-16,0 6-7 0,2 1 0 15,1 0-1-15,-2-3-3 16,2-3-106 0,-3-8-133-16,-2-3-90 0,2-9-359 15</inkml:trace>
  <inkml:trace contextRef="#ctx0" brushRef="#br0" timeOffset="91138.62">25445 15286 1274 0,'0'-23'248'0,"0"1"-85"15,0 4-75-15,-2 7-76 0,2 5-12 16,2 7-85-1,1 8-87-15,4 7-195 0,2 4-611 16</inkml:trace>
  <inkml:trace contextRef="#ctx0" brushRef="#br0" timeOffset="91468.9">25874 15409 920 0,'3'-7'215'16,"-3"3"-1"-16,-3 1-179 0,-6 6-26 16,-4 6 25-16,-4 3 2 15,-6 6-7-15,-3 5-20 16,8-2 4-16,4 0-1 16,9-3-1-1,11-4 6-15,13-2 45 0,7-1-16 16,0 1 4-16,4-2-8 15,-7 0 15-15,-4 2-8 16,-4 0-22-16,-3 3-6 16,-8-1 12-16,0 1-12 15,-8 1-8-15,-6-2-8 0,-6-1-3 16,-3-4-2 0,-1-3-81-16,2-5-268 0,6-2-451 15</inkml:trace>
  <inkml:trace contextRef="#ctx0" brushRef="#br0" timeOffset="91868.69">26353 15509 1161 0,'3'2'22'15,"2"0"113"-15,2 0-14 0,6 2-38 16,1 0-5-1,5 2-12-15,2-3-29 16,0-2 18-16,1-2-2 16,-2-5-39-16,2-2 0 0,-1-5-3 15,-1-3-11-15,-1-1 9 16,-3-5-9-16,-2-1 0 16,-7-2 6-16,-2 0-5 15,-7 2 1-15,-2 5-2 16,-8 5 6-16,-7 8-14 15,-7 6 5-15,-5 10 3 16,-8 9 2-16,-1 11 3 16,-2 10-3-1,9 3-2-15,12 3 0 0,9-1 5 16,17-8-3-16,13-6 2 0,12-5-2 16,7-6 0-1,10-4-2-15,5-5-173 0,0-2-265 16</inkml:trace>
  <inkml:trace contextRef="#ctx0" brushRef="#br0" timeOffset="99418.65">4868 12996 459 0,'3'-4'522'16,"-2"-1"-366"-16,-1 1 62 0,-3 0-32 16,2 0-55-16,-1-2-15 15,2 2-44-15,-1 0-21 16,-1 0-19-16,2 1-20 16,0 0-6-16,0 3-6 15,-1 3-22-15,-2 2 21 16,-7 8-1-16,-4 5 2 15,-5 8 3-15,-7 6 3 16,-4 0-3-16,-1 3-3 16,1-4 0-16,6-5-1 15,5-6 1-15,7-5 0 0,9-7 1 16,0-5 17 0,4-3 10-16,2-6-9 0,5-5-16 15,4-5-4 1,7-5 1-16,7-4 0 0,3-2-1 15,4 1 2 1,-3 2-1-16,0 3 0 0,-3 3 4 16,-6 5 7-16,-3 3-10 0,-5 2-1 15,-1 5-5 1,-3 3 0-16,3 4 1 0,4 5 1 16,2 3 3-1,5 3 1-15,-1 3-1 16,3 0-2-16,-5 3-3 15,2 1 5-15,-4-2-1 0,2-2-40 16,-3 0-85 0,-3-3-97-16,2 0-148 15,-5-2-382-15</inkml:trace>
  <inkml:trace contextRef="#ctx0" brushRef="#br0" timeOffset="100518.69">4923 13105 891 0,'3'-17'184'0,"0"0"-24"0,-3-1 18 16,0-1-66-1,0 4-7-15,0 0-9 0,0 4 2 16,0 2-12 0,3 3-29-16,-3 1-18 0,0 3-25 15,3 0-6-15,-3 2-3 16,0 3-5-16,2-2-4 16,-2 1 1-16,0 2 6 15,0 0 2-15,3 8 0 16,-2 3 3-16,5 5-8 0,0 7 0 15,1 4 0 1,-1 4 0-16,3 4 0 0,-3 6 0 16,2 1 0-1,-5 4 0-15,0 4 0 0,-3 3 0 16,0 1 0-16,-5 2 0 16,2 3 0-1,-3-1 0-15,3 1 0 16,0 0 0-16,3 1 0 15,0-2 0-15,0 1 0 0,-4 4 0 16,1 2 0 0,-3 5 0-16,0 3 0 0,-3 2 0 15,2 1 0-15,2-1 0 16,2 0 0-16,3 0 0 16,0 3 0-16,5 1 0 0,-1-1 0 15,-1 0 0 1,0-1 0-16,-2-2 0 0,1-2 0 15,-1 0 0 1,4-1 0-16,-2-3 0 0,1-1 0 16,1-3 0-16,2 0 0 0,-1-1 0 15,0 0 0 1,-1 2 0-16,-2 4 0 0,-2 1 0 16,-1 4 0-1,0 2 0-15,0 1 0 0,-1 0 0 16,-1 1 0-1,1 3 0-15,-4 2 0 0,2-1 0 16,0 1 0 0,0-2 0-16,6 0 0 0,3 3 0 15,2 0 0-15,3 1 0 16,3-1 0-16,0-3 0 16,2-1 0-16,-1 0 0 15,3-2 0-15,-2-3 0 16,-1-1 0-16,1-4 0 15,-2 0 0-15,2-9 0 16,-2-4 0-16,-2-2 0 16,1-6 0-16,-4-3 0 0,0-1 0 15,-2-1 0 1,-4-4 0-16,0-4 0 0,-3-4 0 16,0-6 0-1,0-3 0-15,-1-1 0 16,1-6 0-16,-2 0 0 15,2 0 0-15,0-4 0 16,-1-1 0-16,1-5 0 16,1-3 0-16,-1-2 0 0,0-1 0 15,0-5 0-15,2 0 0 0,-2 0 0 16,0-3 0 0,0 1 0-16,-2 0 0 0,1-8 0 15,1-7-121 1,0-13-160-16,4-11-62 0,1-4-27 15,1 4-162 1</inkml:trace>
  <inkml:trace contextRef="#ctx0" brushRef="#br0" timeOffset="102598.87">280 18065 489 0,'-3'0'234'16,"0"0"-118"0,-3 0-58-16,3-2 36 0,-1 2 10 15,1-2 13-15,0 1-17 0,1 1-21 16,-1-2-23 0,0 2-24-16,-1 0-15 0,2 0-7 15,-1 2-10 1,2-2 0-16,1 0 3 15,0 0 3-15,0 0 2 16,1 0-8-16,1 0-3 0,1 0-3 16,0 1 6-1,3 3 1-15,3-2 1 0,9 1 2 16,2 1 3-16,12-2-3 16,10-4-2-16,11-2 8 15,19 0-8-15,16-2 0 16,9 0-1-1,16-1 4-15,8 1 3 0,6-3-2 16,4 5 0-16,11 0 4 16,-3 0-6-16,7 1-1 15,6 0-3-15,0-6 2 0,5 2 2 16,7-3-2 0,3-1-2-16,-1 0 11 0,1 0-6 15,-3 1-1 1,-3 0-3-16,-3 1-1 0,1 2-1 15,-3 3 0 1,2 0 1-16,-1-1 5 0,-1 4-4 16,6-6-1-1,-1 1-3-15,3 1 3 0,0-3 0 16,-1 1 0-16,-5 0 0 0,0 1 5 16,-4 0-2-1,1 2-6-15,4 0 2 0,7 1 0 16,16-1 1-1,15-2 0-15,9 3 0 0,9-4 0 16,-5 1 3 0,3 1-6-16,-11-1 3 0,-4 0 0 15,-11 2 4-15,-4-1-4 16,-8 2 0 0,4 0-2-16,0 2 2 0,4-1 0 15,7 1 0-15,1-2 3 16,6 2-3-16,-5-2-1 15,-2 0 1-15,-2 3-3 16,1-3 7-16,0 0-4 16,1 0 3-16,1 3-3 0,2-1 0 15,1 0-6 1,1 1 6-16,-3 0 1 0,-2 0 2 16,-5 1-1-1,-6 2-2-15,-8 0-2 0,-8 1 1 16,-5-1-2-1,-4-2 3-15,-2 1 3 0,0-4 0 16,-1-2-3 0,-1 1 0-16,1 0 0 0,-7-1-4 15,-4 0 2-15,-7-1 2 16,-13 1 0-16,-9-2 4 16,-14 1-5-16,-15-1 1 15,-9-1 0-15,-12-3 3 16,-6 2-2-16,-10-2-1 15,-9 2 6-15,-8-1-6 16,-9 1 9 0,-8 2-7-16,-6 2 1 0,-4 2-5 15,1-1 2-15,-2 2-5 0,0 1 4 16,0 1 1-16,1-2 7 16,-1 1-5-16,2-3-2 15,-1 3 2-15,-2-1-2 16,1-1 0-16,-2 1-1 15,-1-1 2-15,0 1-1 16,-1 1 1 0,-3-4 5-16,3 2 15 0,-2 0-8 15,0-3 22-15,2-1-6 16,-2 1-8-16,0-2-6 16,-3 0-7-16,1 2-1 0,-1-4 10 15,-1 2-5 1,-2 0 6-16,0-3 2 0,3 1-2 15,-3 1 0 1,2-1-7-16,-5 3 0 0,6-5 6 16,-2 5-8-16,0-1 2 15,5 1-3-15,-2 3-4 16,6 0-2-16,-1 2-2 0,3 2 0 16,0-1-4-1,0 0 2-15,2 2-2 0,-1-2-5 16,1 1 0-1,4 2 9-15,3 3 1 0,4 2 1 16,4 3 4 0,10 2-3-16,3 1-2 0,2-3 1 15,3 2-2-15,2-3 1 16,-3-1-1 0,-6-1 0-16,-5-1-5 15,-4 1 6-15,-5 3-2 0,-4-2 2 16,-4 1-1-16,-4 4 6 15,-4 2-6-15,-4-1 1 16,-2 2 13-16,-3 0-11 16,-3-1 5-16,-2-1-8 0,-1 1 2 15,-6-3-2 1,-1 3-5-16,-1-3-84 0,2 0-121 16,4 1-116-1,4-4-194-15</inkml:trace>
  <inkml:trace contextRef="#ctx0" brushRef="#br0" timeOffset="103709.08">608 17892 470 0,'-1'-2'373'16,"-2"-1"-194"0,-1 1-34-16,-1 0-41 0,5 2-56 15,-6-2-5-15,0 4-30 0,0 1-9 16,-4 1 3 0,-4 4 15-16,-5 6-16 15,1 5 15-15,-6 5-11 16,-3 2 0-16,-1 3 13 15,-2-2 7-15,3-4-1 16,-1-3 17-16,8-6 6 0,1-5-7 16,7-2-4-16,3-6 7 15,5-1 5-15,1 0-13 16,1 0-11-16,2 0 6 16,0 0-19-16,0 2-7 15,2-2-9-15,-1 0-20 16,2 3 14-16,4 1 6 15,4 3 1-15,8 0 15 16,4 4-13 0,4-1 4-16,1 4-6 0,0-4 0 15,-1 4-2-15,-6-1-8 0,-6 1-110 16,-6-1-82 0,3-1-108-16,-6-2-516 0</inkml:trace>
  <inkml:trace contextRef="#ctx0" brushRef="#br0" timeOffset="105608.82">5105 17886 868 0,'3'-1'216'16,"-3"-1"-99"-1,3 0-6-15,-3 4-64 0,3 0-9 16,0 0 9-1,3 2-13-15,1 0-13 0,-1 2 2 16,-3-2-1 0,-1 2 3-16,-1-2-2 0,-4 3 5 15,-1-3 2-15,-5 2-2 0,0-2-4 16,-3-2 12 0,3-2 16-16,-3-2-15 15,5-5-14-15,-1-3-10 16,1-4-8-16,7-1-4 0,3-1-1 15,4 1 0 1,4-1 1-16,5 3-1 0,-1 5 8 16,7 1-7-1,-2 4 1-15,-1 4 0 0,0 5-1 16,-2 4 2-16,-2-1 0 16,-3 6 0-16,-6 1 7 15,-3-2 5-15,-3 1 18 16,-6 2-10-16,-5-4 1 15,-2 0-1-15,-5-5-4 16,-1-2-12 0,-1-5-7-16,-1-2 0 0,2-8 0 15,4-5 0-15,2-3 0 0,4-3 0 16,4-1 0 0,4-1 0-16,2-1 0 0,5 3 0 15,3 1 0 1,6-1 0-16,7 4 0 0,-1 6 0 15,6 4 0 1,0 6 0-16,-3 5 0 0,-3 3 0 16,-5 4 0-16,-4 2 0 15,-5 1 0 1,-4 2 0-16,-6 0 0 0,-5 2 0 0,-4-3 0 16,-6-1 0-1,0-4 0-15,-3-4 0 16,3-6 0-16,-1-4 0 15,1-4 0-15,1-5 0 0,1-2 0 16,4-3 0 0,0-2 0-16,3 2 0 0,5 1 0 15,2 2 0-15,4 2 0 16,5 4 0 0,6 2 0-16,6 6 0 0,3 4 0 15,0 5 0-15,-2 4 0 16,-7 3 0-16,-4 3 0 15,-6 0 0-15,-6 1 0 16,-6-4 0-16,-4-2 0 16,-2-6 0-1,-3-4 0-15,0-4 0 16,0-5 0-16,3-3 0 0,0-2 0 0,0-4 0 16,5 1-18-1,4 0-189-15,4 3-178 16,7 4-300-16</inkml:trace>
  <inkml:trace contextRef="#ctx0" brushRef="#br0" timeOffset="106758.78">5390 18240 577 0,'-3'-3'248'16,"0"-1"-30"-16,1 0-8 0,2-3-65 16,-1 1-16-1,1-2-4-15,0-1 4 0,0-2-26 16,-2 5-29-1,2 0-17-15,2 1-31 0,-1 3-20 16,1-1-6 0,7 3 0-16,4 3 0 15,7 4 0-15,4 3 0 16,-1 4 0-16,0 8 0 0,-5 5 0 16,-6 9 0-16,-5 3 0 15,-7 4 0-15,-7-2 0 16,-1-5 0-16,-2-9 0 15,-2-7 0-15,6-12 0 16,0-8 0-16,3-8 0 16,0-6 0-16,6-10 0 0,0-6 0 15,5-6 0-15,5-4 0 16,3-1 0-16,4 1 0 16,0 5 0-16,0 6 0 15,1 3 0-15,-9 9 0 16,1 0 0-16,-4 8 0 15,-4 3 0-15,-4 2 0 16,1 4 0 0,-2 7 0-16,0 3 0 0,0 4 0 15,-2 8 0-15,-1 4 0 0,0 3 0 16,2 2 0 0,-1-1 0-16,2 0 0 0,5-5 0 15,2-1 0 1,5-7 0-16,3-3-152 0,7-6-162 15,2-7-206 1</inkml:trace>
  <inkml:trace contextRef="#ctx0" brushRef="#br0" timeOffset="106998.83">5815 18266 874 0,'-3'-7'440'16,"0"1"-212"0,3-2-68-16,0 1-78 0,3 4-43 15,2-3-31-15,4 3-8 16,2-3-1-16,6 2-2 16,2-3 1-16,1 4-22 15,-1 3-114-15,-7 4-31 16,-3 5-142-16,-6 7-318 15</inkml:trace>
  <inkml:trace contextRef="#ctx0" brushRef="#br0" timeOffset="107158.93">5832 18461 1076 0,'-2'-5'272'0,"4"-1"-89"0,-1 0-112 16,3-1-57-1,2 0-13-15,2 0-1 0,7 1-2 16,6-1-62 0,1-1-193-16,5 3-209 0</inkml:trace>
  <inkml:trace contextRef="#ctx0" brushRef="#br0" timeOffset="107578.95">6152 18210 1003 0,'3'-14'340'0,"-1"1"-64"15,-2 2-78-15,-2 4-82 16,1 2-47-16,-1 4-42 16,-1 1-27-16,0 1-5 15,-2 8 0-15,-3 8 4 16,-1 6 0-1,1 6 1-15,-3 9 0 0,0-3 0 16,5 1 0-16,3-5 0 16,3-5-3-16,3-9 3 15,8-7 0-15,1-5 5 16,7-10-2-16,2-3 6 16,0-7-7-16,1-5 4 0,-1-6-1 15,-6 1-2 1,-2-1-3-16,-4 0 0 0,-4 0 0 15,-4 4 0 1,-2 1 0-16,-4 2 0 0,-2 4 0 16,-5 4 0-16,-3 2 0 15,2 3 0-15,-1 4-54 16,-1 2-169-16,-1 2-167 0,4 1-679 16</inkml:trace>
  <inkml:trace contextRef="#ctx0" brushRef="#br0" timeOffset="108618.55">6318 17886 802 0,'5'-6'259'0,"-2"0"-67"16,-2 2-29-16,-1 3-85 15,3-2-31-15,0 3-22 16,0 3 7-16,1-3 4 15,1 3-13-15,-1 4 5 16,1-3 4-16,-2 4-6 16,1 0 0-16,-4 1-4 15,0-1-2-15,-7 2 9 0,4-5-2 16,-3-1-4 0,-2-1 11-16,1-3-16 0,-2-3 1 15,0-4-8 1,1-2-2-16,1-4-3 0,3 1-6 15,1-2 2 1,4 3-3-16,2-3 1 0,3 5-2 16,3 1 1-16,3 3 1 0,4 1 2 15,1 1-2 1,2 3 0-16,-1 3-1 0,-3 1 1 16,-1 1-1-1,-3 6 2-15,-5-4 2 0,-4 6 5 16,-5-3 1-1,-5 1-1-15,-5-2 6 0,-2 0-8 16,-1-5 5 0,2-1-9-16,1-7-2 0,2-2 0 15,5-2 0-15,2-3 0 16,-1-2 0-16,5-1 0 16,3-2 0-16,3 2 0 15,6 1 0-15,3 6 0 16,3 3 0-16,0 5 0 15,-1 6 0 1,-1 3 0-16,-7 5 0 0,1 0 0 16,-5 1 0-16,-5-2 0 0,-5-2 0 15,-5-2 0 1,1-6 0-16,-3-2 0 0,-3-2 0 16,3-3 0-1,0-2 0-15,3-3-17 0,2 1-211 16,2 0-174-1</inkml:trace>
  <inkml:trace contextRef="#ctx0" brushRef="#br0" timeOffset="109448.77">7304 17783 487 0,'8'1'291'0,"0"-1"-60"15,-3-1-28-15,1-2-42 16,-3 0-45-16,3 0-34 0,-3-1-21 16,0 4-36-1,-3 0-12-15,0 3 0 0,0 0 16 16,0 1 12-1,-3 2-12-15,2 0 3 0,-2 1-2 16,-2-1-7 0,-1 0 2-16,0-1-6 0,-4-1-10 15,2-1 0-15,1-3 5 16,-1-4-4-16,5-3-3 16,-4-2-6-16,7-4-2 15,0 3 1 1,3-3-2-16,4 5-2 0,1 3 0 15,2 2 2-15,3 3 0 16,1 3 3-16,7 2-1 16,-6 3 3-16,4 2 1 15,-5 3 5-15,-6 0 3 16,-5 3 11-16,-6 0 18 0,-5-2-33 16,-3-2-8-1,-1-3 0-15,-3-5 0 0,2-4 0 16,0-5 0-1,2-4 0-15,0-1 0 0,0-2 0 16,2 0 0 0,1-1 0-16,1 3 0 0,7 0 0 15,0 4 0-15,7 0-185 0,10 5-201 16,8 1-487 0</inkml:trace>
  <inkml:trace contextRef="#ctx0" brushRef="#br0" timeOffset="110254.49">8344 17780 546 0,'0'-7'322'0,"-3"1"-57"0,3-1-77 16,0 1-58-1,0 2-30-15,0 1-43 0,0 2-4 16,3-1-24 0,0 1-2-16,3 1-2 0,3 1 1 15,-3 2-14-15,0 1-1 16,-2 5 11-16,-4 1 16 16,0 0-13-16,-3 1 0 15,-3 2 0 1,-1-4-8-16,-3-2-7 0,2-1 5 15,2-6 8-15,3-4-9 16,-3-5-5-16,5-3-8 16,-1-2 0-16,1-3-1 0,1 5 0 15,3-3-1 1,4 5-6-16,2 3-1 16,2 1 6-16,5 5-7 15,-1 2 7-15,4 5 0 0,-2 3 2 16,-4 2 1-1,-2 1 8-15,-7 0 6 0,-4 1 16 16,-4-1-25 0,-4-1-6-16,-3-1 0 0,-2 0 0 15,0-7 0-15,-2 0 0 0,6-6 0 16,-2-3 0 0,1-1 0-16,-2-3 0 15,4 1 0-15,1 2 0 16,6-2-67-16,2 4-264 0,14 3-263 15</inkml:trace>
  <inkml:trace contextRef="#ctx0" brushRef="#br0" timeOffset="112063.99">9527 17758 918 0,'9'-11'192'15,"-3"1"-14"-15,0 0-44 0,-3 3-33 16,0 2-36 0,-1 1-21-16,-1 4-43 0,2 2 5 15,1 1 18-15,-1 4 9 0,0 5 14 16,-1 0-12 0,-2 4-15-16,-3 1 3 0,-2-4-15 15,-2 3 13 1,-2-5-3-16,3 1-5 0,0-6 5 15,-1-2 1 1,1-4 10-16,1-4-6 16,1-4-7-16,-2-3-10 15,1 1 1-15,-2-7-6 0,7 2 1 16,0-1-2-16,7-1-1 16,2 2-2-16,3 1-1 15,6 4-2-15,2 3 4 16,0 4-1-16,3 6 3 15,-3 4 1-15,0 3-1 16,-4 2 6-16,-4 4-4 16,-4 1 3-16,-1 0 9 15,-5-2 2-15,-8-1 4 0,-2 0-20 16,-5-2 0 0,-8-2 0-16,-1-2 0 0,-1-3 0 15,-1-5 0 1,5-5 0-16,2-3 0 0,6-5 0 15,2-4 0 1,3 0 0-16,3-1 0 0,4 0 0 16,7 2-127-16,8 2-198 0,10 5-203 15</inkml:trace>
  <inkml:trace contextRef="#ctx0" brushRef="#br0" timeOffset="112958.83">10603 17674 936 0,'3'-4'218'16,"-3"2"12"-16,0-2-98 16,0 4-103-16,0 0-9 15,0 1-4-15,3 4 25 16,-3 5 4-16,0 1-4 15,0 2-13-15,0-1 15 16,-3 1-6-16,-2-1-4 16,-1-2-7-16,-3-2-6 15,-2-3 8-15,2 1-3 0,-4-6-1 16,2-4-1 0,2-2-3-16,3-3-8 0,0-4-8 15,0 1-3 1,10-3-2-16,-1-1 1 0,3 5-3 15,5-3-6 1,5 8 9-16,1 2-4 0,2 4 4 16,3 4 0-1,1 2-2-15,-4 5 5 0,0 1-2 16,-7 3 0-16,-3 0 1 16,-7 0 13-16,-5 1-3 15,-6 0-12-15,-2-2 0 0,-8-3 0 16,5-2 0-1,-2-4 0-15,0-5 0 0,5-3 0 16,4-2 0 0,-1-3 0-16,1-1 0 0,6-2 0 15,-1-1 0-15,5 0 0 16,6-1-76-16,1 1-248 16,8 4-184-16</inkml:trace>
  <inkml:trace contextRef="#ctx0" brushRef="#br0" timeOffset="114308.55">4137 17919 666 0,'0'-4'230'16,"0"-2"-8"-1,3-2-54-15,1-1-30 0,-4 2-13 16,3-2-40-1,0 2 0-15,-3 1-23 0,3 2-10 16,0 1-43 0,-3 3-9-16,2 0-18 0,-2 3 15 15,0 3 2-15,0 1 2 0,0 0-1 16,-3 2 11 0,-2 0 5-16,-1-1-3 0,-6 2-4 15,0-6-2 1,-4 3 6-16,4-7-3 0,-3-6 3 15,2 1 9 1,2-9-2-16,1 0-14 0,4-1-5 16,1-1 0-16,7 2-1 15,2 1 0-15,4 4-5 16,2 4 4-16,7 1-5 16,-1 4 4-16,2 4-4 15,0 3 6-15,-3 6 5 16,1 4-1-16,-5 1 1 15,-4 3 13-15,-4-1-4 16,-6-2 6-16,-3-2 5 16,-4-5-12-16,-4-2-13 15,-1-7 0-15,-1-2 0 0,-5-2 0 16,5-4 0 0,1-2 0-16,3-5 0 0,3 1 0 15,4-2 0 1,4 0 0-16,2 2 0 0,7-1 0 15,2 1 0 1,5 6 0-16,3 1 0 0,-3 5-40 16,1 6-119-16,-5 3-81 0,-2 5-136 15,-2-2-531 1</inkml:trace>
  <inkml:trace contextRef="#ctx0" brushRef="#br0" timeOffset="115338.7">2994 17951 790 0,'-3'-6'222'0,"3"2"-22"16,-3-1-15-16,0 1-50 16,3 0-37-16,-3 2 0 15,3-4-13-15,0 4-47 0,0 2-19 16,3 0-10 0,-3 1-9-16,0 0-12 0,3 5 12 15,0 0 8 1,-3 3-3-16,3 1 6 0,-3 0 0 15,-3 3 6 1,0-2-5-16,-3-2 9 0,-3-3-3 16,-4-2-1-16,-1-3 1 0,-1-2-9 15,3-6-4 1,-1-3 13-16,4-3-9 0,0-5-8 16,6-2-1-1,3 2 0-15,3 1-2 0,6 2-4 16,6 1 2-1,1 3 2-15,5 5 0 0,-1 0 2 16,-1 6 0 0,6 3 3-16,-5 4 3 0,1 4 1 15,-5 4-7-15,-4 5 0 16,-9 1 0-16,-3 4 0 16,-9-2 0-16,-2-2 0 15,-6-2 0-15,-4-7 0 16,3-6 0-1,-3-6 0-15,3-4 0 16,2-6 0-16,1-4 0 0,3-5 0 16,3 0 0-16,3 1 0 0,2-1 0 15,4 2 0 1,4 2 0-16,3 1 0 0,5 3-100 16,6 0-274-1,6 5-275-15</inkml:trace>
  <inkml:trace contextRef="#ctx0" brushRef="#br0" timeOffset="116278.63">1790 17938 602 0,'0'-2'363'15,"-3"1"-208"-15,3-3-7 0,-3 1-49 16,6 1 6-1,-3 2-25-15,3 0-18 0,0 0-42 16,3 0-2 0,-4 0-10-16,2 2 8 0,0 5 9 15,1 0-7-15,1 6-2 16,0 1 7-16,-3 4-10 16,1 0 12-16,-4 4-7 15,-7-2 4 1,1-4 5-16,-5-3-11 0,-2-3 4 15,1-6 20 1,1-7-2-16,-2-4-17 0,1-3-2 16,-1-8-5-16,5 1-2 0,1-3-12 15,4 2-5 1,6-2 2-16,3 4-4 0,6 1 4 16,6 4-1-1,4 2 0-15,3 2 3 0,5 7-7 16,-4 3 8-1,-1 7-2-15,0 3 6 0,-7 2 1 16,-7 2 14 0,-5 4-6-16,-9-2-13 0,-8 1 0 15,-2-5 0-15,-4-2 0 0,-5-5 0 16,3-4 0 0,-1-7 0-16,2-1 0 0,0-6 0 15,2 1 0 1,7-7 0-16,-1 5 0 0,4-3 0 15,7 2-158 1,8 1-409-16</inkml:trace>
  <inkml:trace contextRef="#ctx0" brushRef="#br0" timeOffset="127218.71">5451 18180 932 0,'2'-8'153'0,"-5"-1"-10"15,-2 1-10 1,2 2-23-16,-4-2-22 0,7 1-21 16,-3 0-5-16,3 0-18 15,0 3 19-15,3-1-21 16,-3 4-14-16,0 1-2 16,0 0-18-16,0 0-8 15,0 1-5-15,0 4 5 16,4 3 3-16,2 8 0 15,2 3 11-15,-1 9 3 16,5 8-5-16,-6 3-1 16,3 4-4-16,-1-1 0 15,-3 2 6-15,-2-5-12 0,0-1 1 16,-3-3 3 0,0-9-5-16,-3-6 5 0,2-8-3 15,-1-3 2 1,2-6 13-16,0-3 6 0,0-1-16 15,0-5-7 1,2-4 0-16,-4-4 0 0,2-7 0 16,2-8 0-1,2-3 0-15,1-6 0 0,7-3 0 16,4 1 0-16,2 1 0 0,3 2 0 16,3 7 0-1,-2 3 0-15,-4 6 0 16,-2 10 0-16,-5 4 0 15,-3 1 0-15,-5 5 0 16,-2 2 0-16,5 1 0 16,-3 2 0-16,1 3 0 0,4 0 0 15,-2 7 0-15,4 6 0 16,-2 5 0-16,-1 9 0 16,-2-2 0-16,-1 5 0 15,0 3 0-15,-1-2 0 16,-1-5 0-16,1-2 0 15,0-8 0-15,0-4 0 16,-3-6 0-16,3-3 0 16,0-6 0-16,-1-1 0 0,-2-2 0 15,0-1 0 1,0 0 0-16,0 0 0 0,-2 0 0 16,2 0 0-1,0 1 0-15,0-1 0 0,0 2 0 16,-3-2 0-1,3 3 0-15,0-3 0 0,0 0 0 16,0 0 0 0,0 0 0-16,0 0 0 0,0-3 0 15,0 3 0-15,0 0 0 0,0 0 0 16,-3 0 0 0,0-3-257-16,-3-1-165 15,-4-2-456-15</inkml:trace>
  <inkml:trace contextRef="#ctx0" brushRef="#br0" timeOffset="128068.81">5357 18140 541 0,'-1'-3'181'0,"1"-1"-60"16,-2 1 23-16,2 3-36 0,0-3-19 16,-1 2-17-16,2-1-2 0,-1 2 0 15,2-1-3 1,-1-2-1-16,1 3-16 0,-1 0-23 16,1 0-9-1,-1 0 2-15,5 7 13 0,1 1-2 16,1 8-11-1,7 4 8-15,-2 5-8 0,1 8-10 16,-1 6 8 0,2 8-8-16,0-1-7 15,-6 1 8-15,0-2-10 0,0-7 3 16,-2-3-3 0,-5-8 2-16,1-4 2 15,-5-12-2-15,2-3 5 0,-1-5 15 16,-1-3 11-16,-1-3 26 15,2-5-43-15,-5-3-16 16,0-9-1-16,0-10-1 16,3-6 1-16,3-4-3 15,3-5-3-15,6 1 3 16,4 5-4-16,4 5 2 0,5 5 2 16,2 5 0-1,1 5 3-15,1 3-3 16,-1 2-1-16,-1 5 2 15,-5 4-3-15,-4 2-2 0,-4 5 3 16,2 4 1 0,-5 13 3-16,-1 4 6 0,2 9-3 15,-3 8 2-15,-3 3-1 16,-3 0 0-16,0-3-2 16,0-1 1-16,-3-3-3 0,1-7 8 15,-1-3-7 1,2-6 3-16,-1-4-3 15,-2-4 1-15,4-4 3 16,-1-6-3-16,-1-2-2 16,2 0 11-16,2-2-11 0,-2-2-32 15,1 0-263-15,-1-4-236 16</inkml:trace>
  <inkml:trace contextRef="#ctx0" brushRef="#br0" timeOffset="139758.78">6364 17879 610 0,'3'-3'410'0,"-1"-3"-272"16,1-1 15 0,-2-1-87-16,2-2 3 0,0 0 8 15,2 1-10-15,-1-1-6 16,0 3-9-16,-2 3-15 15,-1 2-22-15,-1 3-15 16,0 0-3-16,2 3 1 16,1-1 0-16,3 1 3 15,2 2-1-15,2 1 0 16,-1 0 0-16,-2 2 0 0,-2-1 1 16,1-1 0-1,-2 2 3-15,-4-2-2 0,-4-2 0 16,1 2 7-1,-2 2-7-15,-2-1 1 0,-2-1 1 16,0-1 2 0,0-2 4-16,0 0 0 0,3-8-2 15,-1 0 18-15,-1-5-6 0,2-2-1 16,0-1-2 0,0-2-6-16,2 1 6 0,4-3-8 15,4 3-7 1,-1 2 0-16,3 3-2 15,2 1-1-15,2 2-3 16,2-1-1-16,2 6 0 0,2 0 1 16,-1 4 4-16,-2 0-2 15,-4 1 4-15,-1 4-2 16,-2-1 1-16,-2 5 1 16,-4 0 2-16,0 1-3 15,-6 2-1-15,0-5 13 16,0 0-8-16,-3-1 4 15,-1-5-5-15,-2-1 0 16,-2-4 0 0,-5-2-4-16,3-4 0 0,-1-1 4 15,1-6-1-15,2 2-6 0,4 0 2 16,3 0 1 0,2-2 0-16,5 0-4 0,3 0-3 15,6-1 6 1,3 0-2-16,3 2 2 0,4-4 1 15,3 5 0 1,-2 2 1-16,1 3-1 0,-2 4 0 16,-4 4-2-1,0 3 2-15,-6 3 0 0,2 2 0 16,-4 3 2-16,-3 0 6 0,-1 1-8 16,-3 4 1-1,-3-4 7-15,-4 3-4 0,-2-1 2 16,0-3-2-1,-6-2 0-15,0-3 4 0,-4-1-7 16,-1-4 2 0,-2-3 6-16,1-3-8 0,0-4 5 15,0-1 0-15,2-3 6 16,4-2 4 0,0 0-16-16,3 2 0 0,3-2 0 15,2 3 0-15,4 0 0 16,3 0 0-16,6 1 0 15,1-1 0-15,7 0 0 16,2 1 0-16,4 2 0 16,-1 2 0-16,0 0 0 0,-1 4 0 15,0 4 0 1,-6 1 0-16,4 5 0 0,-4 2 0 16,-1-1 0-1,2 2 0-15,-5 2 0 0,-4 0 0 16,-2 4 0-1,-5-1 0-15,-6 1 0 0,-6 0 0 16,0 0 0 0,-4-1 0-16,-1-5 0 15,-2-1 0-15,-1-4 0 16,0-4 0-16,0-4 0 0,1-5 0 16,-1-1 0-16,4-7 0 15,1-1 0-15,4-2 0 16,3-1 0-16,3 0 0 15,4 1 0-15,4 0 0 16,3 4 0-16,7 2 0 0,6 3 0 16,4 1 0-1,5 1 0-15,5 2 0 0,0 1 0 16,-3 3 0-16,-3 3 0 16,-6 0 0-16,-5 4 0 15,1 4 0-15,-3 1 0 16,-2 4 0-16,-1 4 0 15,-2 0 0 1,-6-3 0-16,3 2 0 16,-6-4 0-16,-2 0 0 0,-1-2 0 15,-3-5 0-15,-4 1 0 16,1-7 0-16,-3 0 0 16,0-5 0-16,-1-4 0 0,-1-6 0 15,0-2 0 1,1-7 0-16,0 1 0 0,4 2 0 15,3-4 0 1,2 6 0-16,10-3 0 0,10 6 0 16,4 2 0-16,5 2 0 15,8 4 0-15,-3 5 0 16,-2 2 0-16,-7 2 0 0,-3 7 0 16,-6-4 0-1,-3 1 0-15,-3 5 0 0,-3-1 0 16,-3 5 0-1,-3 1 0-15,-3-5 0 0,-4 0 0 32,-1-4 0-32,2-4 0 0,-4-8 0 0,-1-4 0 15,1-4 0 1,-3 0 0-16,2-7 0 16,5 2 0-16,3 3 0 15,5 5 0-15,2-1 0 0,5 0 0 16,3 6-108-16,9-1-147 15,6 2-130-15,6-2-774 16</inkml:trace>
  <inkml:trace contextRef="#ctx0" brushRef="#br0" timeOffset="144588.57">6364 17770 512 0,'0'6'153'0,"-3"-2"-1"0,3-4 26 16,0 0-48-16,3-3-41 0,-3 3 16 15,3-1-38 1,-3-1-16-16,0 1-6 16,2 1-7-16,-1 0-7 15,-1 0-9-15,0 0-9 0,2 1-6 16,-4-1 3-1,2 2-9-15,0-1 4 0,0-1 1 16,0 0 0 0,2 0 10-16,-2 3-5 0,0-3-1 15,0 0 7-15,0 0-3 16,0 0 19-16,0 0 5 16,0-3 7-16,0 3 15 15,0 0-10 1,-2-1-2-16,2-1-3 0,0-2-16 15,0 1-23-15,0-3-3 16,0 1-2-16,0-4-1 16,-1 0 0-16,-1 1 0 15,-1 1 0-15,0-3 0 16,3 1 0-16,-4-2 0 0,4 3 0 16,0 1 0-1,0-1 0-15,0 5 0 0,0 0 0 16,-3 0 0-1,3 2 0-15,0 1 0 0,-2 0 0 16,2 0 0 0,0-2 0-16,-1 2 0 0,1-3 0 15,0 2 0-15,1-5 0 0,1-1 0 16,-2 1 0 0,0-4 0-16,3 0 0 0,-3-1 0 15,0-1 0 1,0 1 0-16,0-2 0 0,0 0 0 15,-3 0 0 1,3 0 0-16,0 0 0 16,0-1 0-16,0 0 0 0,0-2 0 15,0-1 0-15,0 0 0 16,0-1 0-16,3 1 0 16,-3-1 0-16,0-1 0 15,-3 2 0-15,3 1 0 16,-2-3 0-1,2 2 0-15,-1-3 0 0,1 1 0 16,1-4 0-16,-1 0 0 16,2-1 0-16,-2-1 0 15,3 0 0-15,-3 0 0 0,0 2 0 16,0-1 0 0,0 2 0-16,0 2 0 0,0 2 0 15,-3 0 0 1,3 0 0-16,0 2 0 0,0 0 0 15,-2 1 0 1,1 0 0-16,-1 1 0 0,2-1 0 16,0 1 0-16,-1 0 0 0,1 0 0 15,1-1 0 1,-1-1 0-16,2 1 0 0,-1-1 0 16,1-1 0-1,-2 0 0-15,3 1 0 16,-3 0 0-16,0 0 0 15,0 0 0-15,4 2 0 16,-4-1 0-16,0-2 0 16,0 2 0-16,0-3 0 15,0 1 0-15,0 1 0 0,0-2 0 16,0 1 0-16,0-2 0 16,0 2 0-16,0-2 0 15,-4 3 0 1,4-1 0-16,-3 1 0 0,3-1 0 15,0 2 0 1,-2 0 0-16,2-1 0 0,0 2 0 16,0-2 0-16,0 1 0 0,2-1 0 15,-2 2 0 1,0 0 0-16,0 0 0 0,0 1 0 16,0 0 0-1,-2 1 0-15,2-1 0 0,2 1 0 16,-2-3 0-1,0 1 0-15,3 1 0 0,-3-1 0 16,0 2 0 0,4-2 0-16,-4 1 0 15,0 0 0-15,3-1 0 0,-3 0 0 0,3 0 0 16,-1-2 0 0,-2 0 0-16,1 0 0 15,1 0 0-15,-1 1 0 16,-1 1 0-16,0-1 0 15,2 0 0-15,-2 1 0 16,-2 0 0-16,2-1 0 16,-1 3 0-16,1-1 0 0,0 1 0 15,0 1 0 1,0-2 0-16,1 0 0 0,1 1 0 16,-1 0 0-1,1 1 0-15,-1-2 0 0,-1 0 0 16,2 1 0-1,-2 2 0-15,0 0 0 0,1 0 0 16,-1 1 0-16,2 0 0 16,-1-1 0-16,1-1 0 15,-1 0 0-15,3-1 0 16,-1 1 0-16,-1 0 0 16,-1 2 0-16,1 0 0 0,-2 1 0 15,3 1 0 1,-3 0 0-16,0 0 0 0,0 0 0 15,0 1 0 1,0 0 0-16,0 1 0 0,0-1 0 16,0 2 0-16,0-1 0 15,3 2 0-15,-3-1 0 16,0 2 0-16,-3-1 0 16,6 0 0-16,-3 0 0 15,0-1 0-15,0 1 0 0,0-2 0 16,0 1 0-1,0-3 0-15,0 1 0 16,0-1 0-16,0 0 0 16,0-1 0-1,0 1 0-15,0 3 0 0,3-3 0 16,-3 1 0-16,0 1 0 0,0 0 0 16,0-1 0-16,3 1 0 15,-3 1 0-15,0 1 0 16,-3 1 0-16,3 0 0 15,0 1 0-15,0 0 0 16,0 1 0-16,0 0 0 16,0 0 0-16,0 0 0 0,0 0 0 15,0 0 0 1,0 0 0-16,-3 0 0 0,6 0 0 16,-3 0 0-1,0 0 0-15,0 0 0 0,0 0 0 16,0 0 0-1,-3 0 0-15,3 1 0 0,0-1 0 16,0 0 0 0,0 0 0-16,0 0 0 0,0-1 0 15,0 1 0-15,3-2 0 16,-3 2 0-16,0 0 0 16,0-1 0-16,0-1 0 0,0-1 0 15,0 1 0 1,0-1 0-16,0 0 0 0,0 0 0 15,0 2 0 1,3-2 0-16,-6 3 0 16,3 0 0-16,0 0 0 0,0 0 0 15,0 0 0 1,5 0 0-16,-4 0-21 0,6 0-349 16,10 0-249-1</inkml:trace>
  <inkml:trace contextRef="#ctx0" brushRef="#br0" timeOffset="146259.07">6342 15351 658 0,'3'-7'139'0,"-2"0"27"16,2 0-19-16,-1 0-37 16,1 2 18-16,-3-1-42 15,3 2 6-15,-3 1-11 0,0 3-36 16,0-1-27 0,0 2-18-16,4-1-1 15,-4 4 0-15,3 2-2 16,2 0 3-16,-2 6 5 0,0 0-4 15,-3 1 0 1,-2 1 4-16,-2-2-3 0,-1-1 5 16,-2-4-4-16,2-2 7 0,-1-5 11 15,-1-3-13 1,-2-3 7-16,-3-5-4 16,1-4-1-16,1-2 5 15,3-1 7-15,2 1-7 0,2 3 7 16,5 1-15-1,1 3 1-15,1 5-8 0,2 0-2 16,4 7-1 0,1 1 0-16,2 2 3 0,-1 2 1 15,-1 5 4-15,-1-2-7 16,-1 1 4-16,-3 2 0 16,-1 0 7-16,-4-1-7 15,-2 1 6-15,-5-3 11 16,-2 3-15-16,-1-2 5 15,-4-3-1-15,1-4 1 16,-3-1 4-16,1-3-3 16,1-4 1-16,0-3 7 15,-2-3-15-15,4-3 4 16,4-2-6-16,1-4-1 16,4 2 0-16,5 0-2 15,3 2-1-15,3 2-1 0,6 2 2 16,0 2 0-1,6 5-1-15,0 1 3 0,-2 5 0 16,4 3-2 0,-3 3 2-16,-3 3 1 0,-1 2 2 15,-4 1-4-15,-4 0 4 0,-2 2-1 16,-6-3 6 0,-3 0-6-16,-5 0-1 0,-2-2 14 15,-5-1-13 1,0-3 7-16,-4-3-6 15,2-4 6-15,-1-4 9 16,2-3-13-16,-2-5-4 16,6-4-1-16,0-3 0 0,5 1 0 15,2-1 0-15,5 2 0 16,5 1 0-16,2 2-2 16,5 4-2-16,3 3 0 15,4 4 0-15,-1 4 2 16,3 3-2-16,-3 5 4 15,-3 2-2-15,-3 4 1 16,-3 0 1-16,-6 2 12 16,-6 0-10-16,-4-2 7 15,-7 0-9 1,2-5 0-16,-3-3 0 0,0-4 0 16,0-3 0-16,2-3 0 15,1-3 0-15,0-1 0 16,6-5-14-16,1 0-343 0,13-2-477 15</inkml:trace>
  <inkml:trace contextRef="#ctx0" brushRef="#br0" timeOffset="152288.73">6398 17905 741 0,'-3'-2'107'0,"2"2"51"15,-1-2-48-15,1 2-32 16,1 0 2-16,-3-2-12 16,2 4 6-16,-2-2-13 15,-2 0-14-15,1 0-27 16,1 0-8-16,0 0-11 15,3 0-1-15,-2 0 0 16,4-2-5-16,-1 2-134 16,7 0-160-16,5-1-272 15</inkml:trace>
  <inkml:trace contextRef="#ctx0" brushRef="#br0" timeOffset="152759.26">7234 17866 789 0,'3'-3'159'0,"0"-1"41"15,-3-2-68-15,3 2-34 0,-1 0-22 16,-1 1-27 0,1 1-34-16,-1 0-3 0,1 2-9 15,2-2-2 1,-3 2-1-16,1 0-13 0,1 0-61 15,1 2-145 1,4-2-371-16</inkml:trace>
  <inkml:trace contextRef="#ctx0" brushRef="#br0" timeOffset="154388.99">8402 17756 627 0,'2'-2'56'0,"-1"2"44"15,-1 0-63 1,0 2 12-16,0 1-14 0,2 1-13 15,-4 3-9 1,2-4 2-16,0 4-6 0,-1-6 15 16,-1 2 2-16,1-1 3 0,-2-2-12 15,-2-2-5 1,-2-1-6-16,4 2 5 16,0-6-5-16,1 1 2 15,2 0-4-15,0 1-3 0,3-1 0 16,0 2 1-1,2 1 1-15,2-2 15 16,1 4 7-16,-4 0 0 16,1 1-6-16,-2 0-5 0,0 4 23 15,0 0 2-15,-1 3-12 16,-2 3-12-16,-2-1-13 16,-3 4 13-16,-1-1 4 15,-1-2 12-15,-4 0 36 16,-1-5 14-16,3 1-21 15,0-9-11-15,1-1-16 16,0-6-12-16,5-2-11 16,0-2 1-16,3-2-5 0,0 0 10 15,3 3 1 1,5 2-3-16,-2 1-8 0,4 2-4 16,-1 3-2-1,3 2-1-15,1 3 0 0,-1 4-6 16,1 4 7-1,-5 5 10-15,-2 1 4 0,-1 5 3 16,-10 2-1 0,-1-2-4-16,-3-2 2 0,-4-1 4 15,-1-5 13-15,1-2 5 16,-1-6-13-16,4-2 5 16,-2-4 1-16,0-1-13 0,-1-5-16 15,2-2 0 1,-1-3 0-16,2-6 0 0,4-1 0 15,4-2 0 1,5 2 0-16,5 4 0 0,7 2 0 16,1 5 0-16,5 6 0 15,3 4 0-15,-2 0 0 16,-1 6 0-16,-3 2 0 16,-1 0 0-16,-4 2 0 15,-4 1 0-15,-3 2 0 16,-3 0 0-16,-5 0 0 15,-2 1 0-15,-4 1 0 16,-2-1 0-16,-2-3 0 16,-2-2 0-16,1-5 0 15,1-2 0-15,0-7 0 0,-1-2 0 16,1-3 0 0,-1-2 0-16,2 1 0 0,3-5 0 15,4 3 0 1,4 2 0-16,4-2 0 0,7 0 0 15,8 2 0 1,4-1 0-16,7 4 0 0,-2 2 0 16,0 4 0-16,-5 5 0 0,-8 2 0 15,-4 6 0 1,-6-4 0-16,-2 5 0 0,-6-2 0 16,0-3 0-1,-2 2 0-15,-3-2 0 0,-3-2-4 16,1 0-276-1,-4-1-110-15,4 0-484 0</inkml:trace>
  <inkml:trace contextRef="#ctx0" brushRef="#br0" timeOffset="158888.87">8408 17727 813 0,'2'-1'143'15,"-2"-1"37"-15,0 1-47 0,1 1-23 16,-1-3-8 0,0 3-20-16,0-1-18 0,2-1-7 15,-1 2 13-15,1-1 7 16,-1 0-24-16,2-1-23 16,-1 2-5-16,0-2 8 15,-2 2-10-15,-2 0-1 16,2 0 1-16,-2 0-16 0,1 0-7 15,-1 0 0 1,2 0 0-16,0-2 0 16,0 2 0-16,0-1 0 15,0-1 0-15,0 0 0 16,0-3 0-16,0-1 0 0,0-3 0 16,2-1 0-1,-1 0 0-15,-1-4 0 0,0 0 0 16,2-3 0-1,0-1 0-15,0-2 0 0,2-3 0 16,1 0 0-16,-2-2 0 16,5 0 0-16,-2-1 0 15,1 3 0-15,-3 0 0 0,-1 0 0 16,0-1 0 0,0 3 0-16,-1-1 0 0,-1-3 0 15,2 1 0 1,-1-1 0-16,1-2 0 0,1-1 0 15,-1 1 0 1,0-2 0-16,0 0 0 0,-1 1 0 16,-2 1 0-16,-2-1 0 15,1 3 0-15,-4 1 0 16,-2-3 0-16,2 1 0 16,1 1 0-16,-2-2 0 15,1-1 0-15,-1 0 0 16,-1-2 0-16,1 0 0 15,0 1 0-15,0-1 0 16,1 1 0-16,2 1 0 16,-1 1 0-16,1 0 0 0,2 2 0 15,-1-2 0-15,1 1 0 16,-2 2 0 0,1-1 0-16,1-1 0 0,1 4 0 15,0-1 0 1,-2 2 0-16,2 0 0 0,2 0 0 15,-2 0 0 1,0 0 0-16,0-1 0 0,1 2 0 16,-1 1 0-1,0 1 0-15,0-2 0 0,-1 1 0 16,-1-1 0-16,1-2 0 0,-1-2 0 16,1-3 0-1,-1-1 0-15,2-1 0 0,-1-2 0 16,-1 3 0-1,-1 2 0-15,-1 2 0 0,-1-1 0 16,1 3 0 0,-2-3 0-16,0 2 0 15,1-4 0-15,-2-1 0 16,3-3 0-16,-1-3 0 0,2 0 0 16,0-1 0-16,1 2 0 0,-1 1 0 15,-1 1 0 1,-2 2 0-16,0-3 0 0,0 3 0 15,0-3 0 1,0 0 0-16,2-1 0 16,1 3 0-16,0-3 0 0,1 1 0 15,-1 1 0 1,0 0 0-16,-1 1 0 0,1 1 0 16,-2-3 0-1,1 0 0-15,0-2 0 0,1-2 0 16,-2-1 0-1,2-2 0-15,0 2 0 0,-2 0 0 16,1 2 0-16,0 2 0 16,-1 1 0-16,1 0 0 15,-1-1 0-15,2-1 0 16,0 0 0-16,0 0 0 16,0 1 0-16,3 0 0 15,0 2 0-15,-3 0 0 16,-1 1 0-16,1 0 0 0,1 1 0 15,-1-2 0 1,0 0 0-16,2-3 0 16,-1 0 0-16,2-2 0 15,0-1 0-15,2 1 0 0,-2 0 0 16,0 3 0-16,-2 1 0 0,2-1 0 16,-1 1 0-1,1-3 0-15,0-2 0 16,0-1 0-16,0-2 0 15,0 4 0-15,1 1 0 16,1 1 0-16,-1 2 0 16,1 2 0-16,-1 1 0 15,-2 1 0-15,1 0 0 0,0-1 0 16,-2 1 0 0,2-1 0-16,2-1 0 0,-1 0 0 15,2 1 0-15,-1-2 0 16,5 1 0-16,-7 1 0 15,3-1 0 1,0 2 0-16,-3 0 0 0,0-1 0 16,-3 2 0-16,3-2 0 0,0 0 0 15,0-1 0 1,3-3 0-16,0 0 0 0,2 0 0 16,-2-1 0-1,0 0 0-15,0 2 0 16,-3-1 0-16,0 3 0 15,1 0 0-15,-1-3 0 16,2 2 0-16,-2-2 0 16,1-1 0-16,-1 2 0 0,4 2 0 15,-2 1 0-15,1 4 0 0,0 2 0 16,-3 3 0 0,0 2 0-16,3 0 0 15,-3 4 0-15,0-1 0 16,0 1 0-16,0 0 0 15,0 1 0-15,0 1 0 16,0 0 0-16,3 0 0 16,-3 2 0-16,3 3 0 0,-3-2 0 15,0 0 0 1,0 4 0-16,0-2 0 0,3-2 0 16,-3 2 0-1,2 1 0-15,-2-1 0 0,1 0 0 16,-1-2 0-1,2 0 0-15,-2-1 0 0,1-1 0 16,1 1 0-16,-2-2 0 16,-2-2 0-16,2 1 0 15,-1-1 0-15,1 2 0 0,-2-3 0 16,2 1 0 0,-1 0 0-16,1-2 0 0,-2-1 0 15,2 2 0 1,0-1 0-16,0 1 0 0,0-1 0 15,-3-2 0 1,3 4 0-16,0-2 0 0,-3-1 0 16,3 2 0-1,0 2 0-15,0-1 0 16,0 1 0-16,0 3 0 0,0-1 0 16,0 1 0-16,3 0 0 15,-3 0 0-15,0 1 0 16,0 0 0-16,0-2 0 15,3 5 0-15,-3 0 0 16,0 0 0 0,0 4 0-16,0-1 0 0,0 3 0 0,2 0 0 15,-2 0 0-15,1 0 0 16,-1 0 0 0,0 0 0-16,-1 2 0 0,1-2 0 15,-2 0 0-15,2 1 0 16,0-1 0-16,0 2 0 15,0 2 0 1,0 1 0-16,0 2 0 0,0 3 0 16,0 3 0-16,2 2 0 15,-2 1 0-15,0-1 0 16,0 0 0-16,-2-1 0 0,-1-5 0 16,0-1 0-1,0-3 0-15,0-1 0 0,3-2 0 16,-2-1 0-1,2-1 0-15,-1-1 0 0,-1-2 0 16,-1-2 0 0,-2-4 0-16,0-1 0 0,1-2 0 15,-1-3 0-15,4 2 0 16,1 3 0-16,0-1 0 16,3 6 0-16,1-1 0 15,4 4 0 1,2-1 0-16,-1 3 0 0,5 0 0 15,-3 3 0-15,1 3 0 16,0 3 0-16,0 3 0 0,-3 4 0 16,0 0 0-16,-5 1 0 15,-1 0 0 1,-3-2 0-16,-3-1 0 16,-1-1 0-16,-3-3 0 15,-1-3 0-15,1-3 0 0,-5-2 0 16,1-4 0-1,-2-4 0-15,-5-2 0 0,3-7 0 16,-1-1 0-16,2-3 0 16,4-1 0-16,4 1 0 15,3 0 0-15,6 4 0 0,3 2 0 16,4 2 0 0,5 1 0-16,4 2 0 0,0 4 0 15,0 2 0 1,0 4 0-16,-4 2 0 0,-3 7 0 15,0-1 0 1,-6 1 0-16,2 4 0 0,-7 0 0 16,-2 2 0-16,-4 1 0 0,-4 1 0 15,-4-1 0 1,-2-4 0-16,-5-3 0 16,1-5 0-16,-2-6 0 15,0-4 0-15,0-7 0 16,5-3 0-16,-1-4 0 15,4-3 0-15,4-3 0 16,7 0 0-16,4 2 0 16,4 2 0-1,10 3 0-15,4 1 0 0,5 5 0 0,-1 4 0 16,4 3 0-16,-5 4 0 16,-2 4 0-16,-2 6 0 15,-4 3 0 1,0 2 0-16,-8 4 0 0,-4 0 0 15,-6 4 0 1,-6-1 0-16,-7-2 0 0,-2 0 0 16,-4-6 0-16,-1-4 0 0,1-5 0 15,1-2 0 1,0-6 0-16,2-1 0 0,4-3 0 16,-1-3 0-1,5 0 0-15,5-2 0 0,4-1 0 16,4 2 0-1,4 2-238-15,16-1-479 0</inkml:trace>
  <inkml:trace contextRef="#ctx0" brushRef="#br0" timeOffset="172828.8">7365 17819 903 0,'5'-6'205'0,"-2"2"-55"15,1-2-21-15,-4 0-57 16,3 2-5 0,-3 2-54-16,0 1-4 0,-3 2-9 15,3 0-4-15,-4 6 4 16,-1-1 8-16,-2 2 7 15,-1 2 5-15,-3 0 2 16,0-1 2-16,0-2-2 16,1-3-3-16,3 2 12 0,-1-6 4 15,2 0 3 1,-1-6-4-16,1 2-12 0,4-5 4 16,-1 1-11-1,2-2-6-15,2-1-7 0,4-1-2 16,1 0-1-1,9-2-2-15,0 1 5 0,4 3-3 16,2 1 1 0,-5 5-2-16,2 3-3 0,-4 3-5 15,-1 6 10-15,-4 2 10 0,2 4-7 16,-4 0 4 0,-3 1 1-16,-2 1 0 0,-5 1 11 15,-6 1-10 1,-3 2 3-16,-7 1 0 0,-4-3-4 15,-2-1 1 1,-2-7-3-16,0-4 1 0,2-3 2 16,4-10-8-1,0-3 6-15,5-3 1 0,2-8-6 16,2-3-2-16,5-3 0 16,4-1 0-16,1 0 0 15,7 0 0-15,5 4-2 16,7 4 0-16,5 3-1 15,6 4 1-15,4 4 1 16,2 1 1 0,2 5 2-16,-3 2-1 0,-2 4 2 15,-3 0 2-15,-2 7 2 0,-6 0 3 16,-6 1-1 0,1 4 0-16,-9 2-9 0,-6 3 0 15,-3 3 0 1,-6 0 0-16,-3-2 0 0,-6 2 0 15,-1-3 0 1,-7-3 0-16,-2-3 0 0,-2-3 0 16,0-8 0-16,-1-2 0 15,4-4 0-15,2-4 0 16,5-4 0-16,1-4 0 0,5-3 0 16,3-4 0-1,5 0 0-15,4-2 0 0,5 3 0 16,8 2 0-1,2 2 0-15,9 3 0 0,4 3 0 16,2 3 0 0,2 4 0-16,0 4 0 15,0 6 0-15,-8 4 0 16,0 5 0-16,-10 4 0 16,-7 2 0-16,-2 2 0 0,-8-1 0 15,-4-1 0-15,-5-5 0 16,-6-2 0-16,1-5 0 15,-5-8 0-15,0-2 0 16,-3-5 0-16,0-5 0 16,3-1 0-16,2-2 0 0,4-3 0 15,6 3 0 1,6 3-181-16,8 1-183 0,9 3-139 16</inkml:trace>
  <inkml:trace contextRef="#ctx0" brushRef="#br0" timeOffset="176348.53">7322 17751 508 0,'0'-1'138'0,"0"1"24"16,0-1-22 0,0-1 1-16,-2 1-33 0,2 1-33 15,-1 0-14 1,1 0-23-16,-2 1-3 0,-2 1 10 15,3-1 20 1,-1-1-11-16,1 1 6 0,-1-1-3 16,2 0 12-16,-1 0 4 0,1-1-8 15,0 1-17 1,0 0-6-16,0 0-8 0,-2-1-5 16,2 1-29-1,0-2 0-15,-1 1 0 0,1 1 0 16,-2-2 0-1,2 1 0-15,-1-2 0 0,1-2 0 16,0 0 0 0,0-2 0-16,0 1 0 0,0 0 0 15,0 0 0-15,0-1 0 16,0-3 0-16,0-1 0 16,1-5 0-16,2-1 0 15,-1-4 0-15,1 0 0 16,0 0 0-16,1-1 0 15,-3 3 0-15,1-2 0 16,-4 1 0-16,2 0 0 16,-1-3 0-16,-3 1 0 0,1-3 0 15,1-1 0 1,1-3 0-16,-1 0 0 0,1 1 0 16,1 0 0-1,-2 1 0-15,2-1 0 0,-3 1 0 16,2-1 0-1,-1 1 0-15,-1-3 0 0,2-3 0 16,-1 0 0 0,2-1 0-16,2 2 0 0,1 0 0 15,0 3 0 1,0 4 0-16,0-1 0 0,0 3 0 16,0-3 0-16,-2 3 0 15,-1-1 0-15,0 0 0 16,0-1 0-16,0 2 0 15,2-4 0-15,-1 2 0 16,2-2 0-16,0-1 0 0,0 1 0 16,0 1 0-16,0-2 0 15,0 5 0-15,-3-1 0 16,3 1 0-16,-3 0 0 16,0 2 0-16,0-1 0 15,0-1 0-15,0 2 0 16,0 0 0-16,0-1 0 15,-3-1 0 1,3 1 0-16,-3 1 0 16,3-1 0-16,-3 3 0 0,3-4 0 15,0 3 0-15,0-3 0 0,0 1 0 16,-2 0 0 0,2 1 0-16,-1-1 0 15,-1-1 0-15,-1 0 0 16,2-1 0-16,-3-2 0 15,1-1 0-15,1 1 0 16,4 0 0-16,-2 2 0 0,3-1 0 16,-2 2 0-16,2 0 0 15,-2 0 0-15,-1 1 0 16,-4-2 0-16,4 0 0 0,0 0 0 16,0-3 0-1,-1 2 0-15,2-1 0 0,-1-2 0 16,0 2 0-1,0-1 0-15,-1 1 0 0,-2 1 0 16,1 0 0 0,-2-3 0-16,1 0 0 15,1-1 0-15,-1-2 0 0,3-1 0 16,-1-3 0 0,1 0 0-16,-3 0 0 0,1-1 0 15,-5 3 0-15,4-3 0 16,-2-2 0-16,1-1 0 15,2-5 0-15,1-4 0 16,2-2 0-16,-1 4 0 16,2 3 0-16,-2 3 0 0,0 4 0 15,-3 6 0 1,0-2 0-16,0 4 0 0,-2 0 0 16,1 0 0-1,4 2 0-15,0 1 0 0,4 1 0 16,-1 0 0-1,2 4 0-15,-2 0 0 0,0 2 0 16,-2 3 0 0,1 0 0-16,-2 1 0 0,1 1 0 15,-1 0 0-15,2-3 0 0,1-2 0 32,-3 2 0-32,3-2 0 0,1-3 0 15,1-1 0-15,-2-1 0 16,-2-2 0-16,1 0 0 15,-2-2 0-15,-2 1 0 16,2-3 0-16,-1 0 0 0,1-3 0 16,-3 0 0-16,3-3 0 15,-2-2 0-15,-1-1 0 16,-1 1 0-16,1 1 0 16,0 0 0-16,3 4 0 15,-3 4 0-15,-2 2 0 16,2 3 0-16,0 0 0 15,0 1 0-15,0-2 0 16,3 5 0 0,0 1 0-16,2 1 0 0,-2 3 0 15,1 4 0-15,1 0 0 0,-2 4 0 16,1 2 0 0,-1-1 0-16,2 3 0 0,-2-1 0 15,0 1 0 1,0 0 0-16,1-1 0 0,-1 0 0 15,-1 0 0 1,1-1 0-16,-2 0 0 0,2 1 0 16,0 0 0-16,0 1 0 0,0 2 0 15,2 0 0 1,-4 0 0-16,4 0 0 16,-4 0 0-16,2-2 0 15,0 2 0-15,0-2 0 0,0 2 0 16,0 0 0-1,0-1 0-15,0 1 0 0,2 0 0 16,-2 0 0 0,0 0 0-16,-2 0 0 0,2 1 0 15,-1 1 0-15,1-2 0 16,-2 2 0-16,-1-2 0 16,2 2 0-16,-2 0 0 15,0 2 0 1,0-1 0-16,-3 0 0 0,3 2 0 15,-3-2 0-15,-2 0 0 16,1-2 0-16,0-1 0 16,-1-1 0-16,2-1 0 0,-4-2 0 15,4-1 0 1,0-1 0-16,1-1 0 0,1-3 0 16,2 0 0-1,1-1 0-15,2-2 0 0,1-1 0 16,4 1 0-1,1-1 0-15,4 3 0 0,7 2 0 16,1 2 0 0,-4 4 0-16,4 3 0 0,-4 5 0 15,0 0 0-15,-4 7 0 0,-1 0 0 16,0 6 0 0,-5 2 0-16,-2 5 0 0,-6 0 0 15,0-1 0 1,-6-2 0-16,2-3 0 15,-2-5 0-15,-2-5 0 16,-1-1 0-16,-3-6 0 16,-4-2 0-16,2-5 0 0,-3-2 0 15,2-3 0-15,3-1 0 16,2-1 0-16,5-3 0 16,2 1 0-16,3 0 0 15,6 1 0-15,3-1 0 16,6 0 0-16,3 0 0 15,4 1 0-15,4 2 0 16,-1 4 0 0,-1 2 0-16,-6 4 0 0,4 4 0 15,-4 2 0-15,-2 5 0 0,25 31 0 16,-37-32 0 0,-1-1 0-16,0 2 0 15,-3-2 0-15,-1 11 0 16,-4-2 0-16,-8-2 0 0,1-2 0 15,-6-2 0 1,-3-4 0-16,1-2 0 16,3-6 0-16,1-4 0 0,2-3 0 15,4-4 0-15,2-2 0 16,4-2 0-16,1-1 0 0,6 1 0 16,3-4 0-1,6 2 0 1,3-1 0-16,4 2 0 15,8 5 0-15,2 2 0 0,0 2 0 0,0 8 0 16,-3 2 0 0,-3 4 0-16,-1 5 0 0,-1 1 0 15,-6 4 0-15,-3 0 0 16,-3 2 0 0,-4-1 0-16,-4 1 0 0,-5-1 0 15,-5 0 0 1,-9-2 0-16,-6-3 0 0,-4-2 0 15,-5-5 0-15,-3-5 0 16,6-4 0-16,3-5 0 16,5-4 0-16,7-3 0 0,8-2 0 15,4-2 0 1,3-2 0-16,4 1 0 0,2-1 0 16,5 2 0-1,5 4 0-15,-1 3 0 0,9 2 0 16,0 1 0-1,6 7 0-15,1 1 0 0,3 7 0 16,-1 2 0 0,-3 4 0-16,-2 3 0 15,-5 2 0-15,-5 2 0 0,-6 0 0 16,-3 2 0-16,-6-1 0 16,-5 1 0-16,-4 0 0 15,-7-3 0-15,-1 0 0 16,-5-3 0-16,-3-4 0 15,-5-3 0-15,3-6 0 16,1-2 0-16,0-5 0 16,3-1 0-16,4-8 0 0,4 0 0 15,6-4 0-15,2 0 0 16,5-3 0-16,5 1 0 16,6-1 0-1,0 3 0-15,9 3 0 16,0 0 0-16,7 3 0 0,2 3 0 15,4 2 0-15,1 5 0 16,-4 3 0-16,-4 3 0 16,-3 4 0-16,-5 1 0 15,-4 5 0-15,-4 2 0 0,-4 1 0 16,-6 1 0 0,-5-1 0-16,-6 1 0 15,-7-3 0-15,-5 1 0 16,-8-3 0-16,-1-3 0 15,4-3 0-15,2-6 0 16,5-5 0-16,11-5 0 0,5-2 0 16,1-5 0-16,3-1 0 0,1-1 0 15,4 2 0 1,2 2 0-16,4-1 0 16,5 5 0-16,8 1-280 15,9 5-524-15</inkml:trace>
  <inkml:trace contextRef="#ctx0" brushRef="#br0" timeOffset="182458.49">10749 15520 741 0,'3'2'128'0,"-3"-2"20"16,0 0 5-16,-1-2 11 15,1 1-49-15,-2 0-41 16,-1 1 4-16,3 0-39 15,-3 0-4-15,0-2-25 16,-2 1 5-16,0-1 5 16,-1 1-13-16,1 1 4 15,-2-1 8-15,-5 1-19 0,-3 0 12 16,-6-2-5 0,-2 2 1-16,-9 0 3 0,5-2-11 15,-3 2 1 1,-3 0 1-16,-4 0 2 0,-5 4-6 15,-8 1 2 1,-6 4 0-16,-5 2-5 16,-4 5 4-16,-1 5 1 0,2 3 4 15,0 4-1-15,-1 4-3 16,1 0 0-16,0 1 0 16,4 0 4-16,2-4-4 15,2 0 0-15,6-4 12 16,4-1-10-16,4-2 6 15,8-2-2-15,5-4-4 0,7-5 2 16,10-3 1 0,2-3-5-16,5-5 16 0,5 0-14 15,0-1-4-15,0-5-151 16,0-1-87-16,2-4-238 16</inkml:trace>
  <inkml:trace contextRef="#ctx0" brushRef="#br0" timeOffset="182928.76">9499 15623 1018 0,'15'-5'160'0,"-6"-2"-27"15,-6-2 39-15,-3 1-54 0,0 5-74 16,0 1-44 0,-3 2 0-16,0 8 4 0,-5 6 17 15,-5 9 2 1,-4 9-2-16,-3 10 0 0,-6 5 14 15,-2 3-25 1,2 4 13-16,1 0-6 16,1-5-7-16,9-6 3 0,3-10-5 15,11-10 5 1,7-10 43-16,22-11-21 0,20-4-12 16,16-8-13-16,21-4-4 15,6-5-5-15,-9 4-1 16,-16 1 3-16,-14 4-7 15,-21 6-1-15,-14 2-8 16,-13 4-73-16,-4 5-17 16,-10 3-82-16,1 4-157 15,-9 4-316-15</inkml:trace>
  <inkml:trace contextRef="#ctx0" brushRef="#br0" timeOffset="188758.72">14893 17897 1029 0,'3'-3'143'16,"0"-1"28"-1,-3-1-37-15,2-1-52 0,3-3-25 16,-1 0-5-1,5 1-27-15,3 1-4 16,0 1-14-16,6 6-2 16,0 3 5-16,4 4-6 0,-1 6 2 15,-5 3 15-15,1 0-15 16,-7 5 11-16,-1 1-5 16,-3 0-4-16,-5 3 4 15,-1-6-10-15,-3 1 1 16,-2-3 6-16,-1 0-4 15,-2-3-3-15,2-3-1 16,0-1-1-16,2-3 14 16,3-7-1-16,-1-3 8 15,2-7-5-15,0-4-15 16,2-4 1-16,-1-5-2 0,3-1 0 16,2 1-7-1,5-2-2-15,5 3 4 0,4 4 5 16,5 4-7-1,3 6 7-15,1 4-9 0,-3 5 7 16,-2 5 0 0,-4 2-2-16,-4 3 4 0,-4 4-5 15,0 1 9-15,-5 0-4 16,-2 2 0-16,-2-5 2 16,-2 3-1-16,-1-6-1 0,0 0 0 15,0-3 0 1,0-1 0-16,0-1-45 15,0-1-149-15,2 0-76 16,-1-1-236-16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22T03:41:14.2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29059 724 858 0,'3'-3'187'0,"0"-1"-105"15,-1-1-14-15,-2-2 22 0,0 3-15 16,2 0-18 0,-1 1-16-16,-1 0-9 0,2 2-20 15,2 1-7 1,5 1 8-16,4 3-2 0,7 5-11 15,2 1 11-15,4 3-4 16,0 4 2-16,0-1 4 16,-4 4-3-16,4 1 6 15,-3 1-3-15,1 1-1 16,-2 4 0-16,0 1-2 16,1 4 1-1,1 3 4-15,-4 3-5 0,1 1-5 16,-4 4 2-16,-3 2-4 15,-3 3 1-15,-1 1 5 16,-1 6-9-16,-2 2 3 0,2 2-3 16,-3 0 0-1,-3-1 4-15,-1 4 9 16,-1-3-4-16,-4 5 2 16,0 1-4-16,-2 4-2 15,0 1 3-15,0 3-3 16,-1 1-3-16,0 4 4 0,0-2-5 15,2 3 4-15,-2 4-4 16,5-1 0 0,-1 1 5-16,2 1-3 15,2-1 3-15,1-3-5 0,4 1 1 16,-1-2-1-16,3 0-1 16,2-4 1-16,-1 2 0 15,-1 1 1-15,1-1-3 16,3 2 3-16,-4 5-1 15,2-1 1-15,-4 4-1 16,-1-2 1-16,-3 0-2 16,2-4 1-16,-2-2-2 0,1-6 1 15,3-1 0 1,1-6 1-16,3-5-1 0,3-6 0 16,3-6 1-16,2-7 0 15,5-3 0-15,6-7-1 16,4-6 1-16,7-8-1 15,9-6-4-15,7-6 1 16,5-6-2-16,1-5-3 16,1-1 0-16,-3-1 1 15,-2-3-6-15,-4 2-7 16,-3-1 7-16,-6 0 5 16,-5 5 4-16,-11-1 2 15,-8 2 0-15,-10 1 0 16,-6 4 1-16,-5-2 1 15,-4 1-2-15,0 2-3 0,-4 1 2 16,-5 2 3-16,-8 2-1 16,-6 5 1-1,-9 3 0-15,-6 5-1 16,-3 0 1-16,1 3 0 0,0 1-1 16,3 2 0-16,4-2 1 15,4 3 0-15,6-2-2 16,3 2 1-16,3-1-1 15,3 5 2-15,1 2 2 0,2 5-2 16,-2 3 7-16,1 3 2 16,0 4 7-16,1 5-10 15,1 3-1 1,1 5 0-16,3 2 4 16,1 3 1-16,3-1-6 0,3 2 0 15,4-2-3-15,3-1 2 16,2 1 1-16,2-1 0 15,4 4 1-15,-1 2-2 16,3 3 3-16,3 0-2 0,1 3 2 16,2-3-1-1,3 1 1-15,0 0 3 0,1 1 0 16,0 0-6 0,-2 1 3-16,1-3 0 0,-2 2 2 15,-2 2 3 1,-4-1-1-16,-2 4-2 15,-4 4 4-15,-4-1-9 0,-5 1 1 16,-1 1 2-16,-4 1-3 16,-5-6 1-16,-5 1 3 0,-5 0-7 31,-4 1 3-31,-8-1 2 0,-5 0-2 16,-10 1 2-16,-7 2-2 15,-8 4 1-15,-11-3 1 16,-7 2 1-16,-5-4 0 15,-6-4-3-15,-2-7-3 16,3-7-1-16,2-4 0 16,11-8 1-16,12-8 0 15,11-10 0-15,16-7 0 16,9-11 2-16,10-5-1 0,6-8 12 16,7-2 18-16,1-3-10 15,4-1-21-15,3-1 0 16,-3 1 0-16,1 1 0 15,-1-1 0-15,0 1 0 16,2-1 0-16,-2 1 0 16,0-2 0-16,0 2 0 15,0 0 0-15,0 0 0 16,0 0 0-16,0 0 0 16,1 0 0-16,1-2 0 15,-2 2 0-15,1 0 0 0,-1 0 0 16,2 0 0-1,-2-1 0-15,2 1 0 0,-2-1-16 16,3-1-207-16,0 0-157 16,6 0-582-16</inkml:trace>
  <inkml:trace contextRef="#ctx0" brushRef="#br0" timeOffset="12457.54">12080 128 586 0,'-2'-1'317'0,"2"1"-186"0,0 0-36 15,0-1-23 1,0-1-14-16,0 2-24 16,2 0-10-16,-1 0 17 15,1 0 8-15,1 2-15 0,6-1 1 16,0 0-9-16,1 0 4 15,5 1-21-15,0 1 0 16,4 1 6-16,2 0-7 16,0 2 1-16,5-1-3 15,-1 2 3-15,2 0 0 16,2 0-5 0,1 3 4-16,0 0 4 0,0 2 9 15,1 1-9 1,-1 2 0-16,1 3 6 0,-1 3-2 15,-1 2-4-15,-2 4 2 0,0 2 9 16,1 6-9 0,2 2-1-16,1 3 1 0,0 1-13 15,1 1 7 1,-1 1-4-16,0-1-2 0,1 2 4 16,-2-1-6-1,1 4 0-15,0-1 3 0,-1-3-1 16,0 1-2-1,0-4 1-15,0-1 0 16,-4-2-1-16,3 3-1 0,-1-1 1 0,-3-2 4 16,2 3-3-1,-3 1-2-15,2 0 1 0,-1 0 0 16,0 2 4 0,0 3-2-16,0-3-2 0,0 4 0 15,0 0 0 1,-1-3 0-16,3-4 1 15,0 0 0-15,-2-4-1 16,2-6 0-16,0-1 2 16,0 0-4-16,-2-5 4 0,3 1-3 15,-1-1 1-15,1-5 0 16,1-1-2-16,0-4 4 16,-3-3-2-16,1-2 0 15,-3-4-2-15,-5-2-3 16,-1 0 4-16,-3-3 1 0,0-2 2 15,0 0-1 1,1-3-1-16,2 0 2 0,0-2-2 16,2-1 0-1,-1-3 1-15,-3 0 0 16,2-1 0-16,-4 2-1 16,-1-5 4-16,-4 0-2 15,2 1 1-15,-1-3-1 16,-3 1 8-16,-2 5-6 0,-2 2 6 15,-3 5-1-15,0 3-1 0,-2 1 1 16,-1 1-1 0,0 1-3-16,-1 4-5 0,-5 3-4 15,-1 6 3 1,-4 6-2-16,-2 4 2 0,2 5 0 16,-2 2-3-1,4 2 4-15,-1 3-1 0,2-1-1 16,3 4 0-1,1 0 1-15,3-1 0 16,4 2 0-16,3 1 0 16,4-1 1-16,4 3-1 0,4 4 1 15,4 3 0-15,6 4 2 16,5 4-2-16,6 5 3 16,7 6 4-16,9 3 6 15,10 1-8 1,6 2-2-16,7-1-3 0,2 5 12 15,8 1-3-15,5 2 0 0,4 0-3 16,6 2 4 0,7-1-4-16,1 4 10 0,2 2-4 15,5 3 4 1,5 2-12-16,0 4-4 0,3 3 1 16,2-1 4-1,-4 5-3-15,-5 1 3 16,-4 5 4-16,-5 1-6 15,-2 4-3-15,-10 7 0 0,-4 3 0 16,-9 4 0-16,-4 6 0 16,-14 1 0-16,-9 0 0 15,-13 1 0-15,-11 0 0 16,-14-2 0-16,-13 2 0 16,-11-2 0-16,-13-2 0 0,-11-3 0 15,-8-7 0 1,-7-11 0-16,0-10 0 0,-3-14 0 15,4-13 0-15,3-14 0 16,5-11 0 0,2-10 0-16,4-12 0 15,6-7 0 1,2-7 0-16,8-8 0 0,4-3 0 0,3-4 0 16,4-1 0-16,1-1 0 15,0-2 0-15,-1-2-10 16,1 0-127-16,0-2-102 15,-1-2-150-15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22T03:42:05.960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15144 960 521 0,'3'-1'214'0,"-1"0"-82"0,-2 0 2 15,1 1-40 1,-1-2-7-16,0 2 17 0,0-2-33 16,0 2-11-1,0-1-1-15,0 0-14 0,0 1-23 16,0-2-4-16,0 1-4 0,0 1-2 15,0-2-2 1,0 2-7-16,0 0-1 16,0 0 0-16,0 0 0 15,-1 0 1-15,1 2-3 16,-2-2 0-16,1 3-1 16,-2-1 2-16,-2 4-1 15,-2 0 2-15,-1 2-2 16,1 4 4-16,-5-1-4 15,0 3 1-15,-2 3 2 16,-3 1-2-16,2-1-1 16,-2-1 0-16,5-3 1 0,2-3-1 15,6-5 2 1,1-2 19-16,3-3 31 0,0-1 16 16,1-1 0-16,1-1-14 15,2-1-47-15,-1-3-7 16,4-1 0-16,1-4 0 15,1-1 1-15,0 0 0 16,1 1 3-16,1-2-2 0,-2 2 4 16,1-1 0-1,17-19 2-15,-26 29 0 0,1 2 3 16,-2 0-10 0,1 1 1-16,1-1-4 15,-1 1-9-15,-1 0-1 16,2 2-1-16,2 1 11 0,4 1 2 15,8 0 2-15,-1 4-2 0,6-1-1 16,-2-2 1 0,-2 1 1-16,-1 0-1 0,1 0 0 15,-1-1 0 1,-2 1-4-16,0-1 1 0,-2 1-31 16,-4-2-9-1,-1 1-35-15,-4-4-15 16,-1 0-22-16,-4 0-67 15,1-1-87-15,-8 2-266 0</inkml:trace>
  <inkml:trace contextRef="#ctx0" brushRef="#br0" timeOffset="1614.08">15141 995 782 0,'3'-10'236'0,"0"3"-34"15,-1-2-33 1,-1 3-37-16,1 2-47 0,-2 2-21 16,0 0-12-1,0 0-14-15,0 2-16 16,0 0-13-16,-2 2-5 15,4-2-4-15,-4 2-4 0,2-1 4 16,2 3 0-16,-1 2 0 0,-1 2 2 16,2 4 2-1,1 2 2-15,-2-1 3 0,4 6-6 16,-2-1 7 0,-1 2 0-1,1 0-4-15,-1 1 4 16,-2 0 0-16,-2 0 3 0,1 1-10 0,-3 0 3 15,1 0-2 1,-2 3-2-16,2-1-1 16,0 0-1-16,0 1 1 0,-1 2 3 15,1 3-4 1,0-2 0-16,1 0 9 0,-2 2-8 16,1-2 3-16,3-1-1 15,-2 0 2-15,-1-2-4 16,0 2 1-16,2 3-1 0,-2 1 2 15,0 2-3 1,0 3 1-16,0 1 2 0,1 2-3 16,1 0 0-1,-3 2 1-15,2-2-2 0,1 3 0 16,-2-2 1 0,1 3 2-16,1 0-2 0,1 3 1 15,-2-1-3 1,2 0 5-16,-1 3-2 15,1 0 2-15,0 4-2 0,0 1 1 16,1 3 0-16,1-1 0 16,1 0 1-16,-2-2 1 0,2-2 0 15,-1 2-1 1,-1-3-2-16,2 1 4 16,0-2-4-16,0 2 0 15,0-3 1-15,0 2-1 16,0-2-1-16,0 5 1 0,-2 3-3 15,2 0 3-15,-1 2-1 16,3 1 1-16,-3 0 1 16,1 4-3-16,0 1 1 15,-1 0 0-15,1 3 0 16,0-1 0 0,-2-3 0-16,2-1 0 15,-1 1 3-15,-1 0-3 16,2-3 0-16,0 2 0 0,1-7 0 15,1 0-3-15,-1-1 3 0,1-2 0 16,0 2 1 0,-2-3 1-16,0 1-2 15,0 0 0-15,1 0 0 16,-3 3-1-16,4 2 1 0,-2-1 0 16,0 0 0-1,0-2 0-15,-2-1-1 0,2-6 2 16,0 1-1-16,1 2 0 15,0-2 0-15,-1-1 0 16,0 2 0-16,0-3 0 16,0 1 0-16,-2-1 0 15,1 0 0-15,-1-3 0 0,1 1 0 16,1-2 0 0,-3 1 0-16,1-2-1 0,2-3 2 15,-1 0-2 1,2-3 1-16,-1-1 0 15,0 0 0-15,0 0 1 0,2-2-2 16,-4 1 1 0,1-2 0-16,-1-3 1 0,-1-1-1 15,0-3 0-15,2 0 0 16,-2-3 0-16,0-1-1 16,1 0 1-16,-1-2 0 15,0-2 1-15,2 0-1 16,-1-2 0-16,1 2 0 15,-1-2 0-15,2 0 0 16,-3 3-1-16,1-2 2 0,-1 0-2 16,3-1 2-1,-3 0-1-15,2-3 0 0,1 0 1 16,-3-1-2 0,1 1 1-16,1-1 0 15,-2 2 0-15,0 1 0 16,1-1 1-16,-1 1-1 0,0-1 0 15,2 1 0-15,-2-2 0 16,1 3 0 0,1-3 0-16,-1 1-1 0,1-1 1 15,-1 3 0 1,-1-1 1-16,2 1-1 0,-2 2-1 16,3-2 1-16,1 0 0 15,-2-1 0-15,-1-4 0 16,1 0 0-16,-1-2 0 15,1 0 0-15,-4-2 1 0,2 0-1 16,0 1 0-16,0-2 0 16,0-1 0-1,0-1 0-15,2-1 0 0,-2-1 2 16,0 0-2-16,0 0 1 16,0 0-1-16,0 0-20 15,1-1-66 1,-1 1-60-16,0-5-32 0,3-2-228 15,-1-8-257-15</inkml:trace>
  <inkml:trace contextRef="#ctx0" brushRef="#br0" timeOffset="2764.2">4362 5562 748 0,'-2'-1'185'0,"2"0"-36"0,-1 1-49 16,-2-2-16-1,2 2-54-15,-2 2-10 0,0 2 17 16,-3 0 19-1,-2 5-3-15,-5 0-2 0,2 3-11 16,-2-1-12-16,-5 0 2 0,4 0-1 16,-5 1-5-1,0-1-10-15,2-2 2 0,1 1-6 16,4-5 10 0,6 1 14-16,0-5-1 0,5 0 4 15,-1 1-11 1,2-2-13-16,0 0-11 0,0 0-2 15,0 0-8-15,3 3-6 16,0 1 12-16,1 1-2 16,1 4 4-16,7 2 1 15,6 1-1 1,0 1-2-16,3-3 2 0,1 3 1 16,2-3 4-16,-5 1-5 15,-1-2 0-15,-1-2 0 16,-6-3-2-16,-6 1-1 0,1-3-68 15,-3 0-56 1,-3-2-54-16,-3 0-67 0,0-2-204 16</inkml:trace>
  <inkml:trace contextRef="#ctx0" brushRef="#br0" timeOffset="5043.87">4140 5747 780 0,'-3'-5'185'0,"3"2"-22"15,-2-1-36 1,2 1-50-16,0 0-12 0,0 1-33 16,0 2-16-1,0 0-10-15,2 0-3 16,1 2 4-16,7-1 15 15,1-1-12-15,6 2 1 0,6-2 0 16,7 3 0-16,11-3-6 16,4 0-3-1,9 0 0-15,1-3-2 16,6 3 0-16,8-2 2 0,9-1-1 16,10 1 2-16,7-3-1 15,8 0-2-15,0 3 2 16,0 1-1-16,0 1 4 15,-2 1-1-15,1 3-1 16,2-1 3-16,-4-1-3 16,5-1 25-16,8-1 3 0,5-3-29 15,7-1 7 1,8-2-3-16,6 2 4 0,-2 0 3 16,6 0-3-1,3 1-2-15,2 1-3 0,6 0 2 16,8 0 1-16,-2-2-2 0,1 3-2 15,-1-2 0 1,1 1-2-16,-5 2-2 16,-2 0-1-16,1 3 1 15,-4-1 1-15,-9 0 0 0,-2 1 0 16,-6 0 1 0,-4 0-1-16,-1 0 0 15,0-1-1-15,-7 1-2 16,2 0 2-16,-7-2 0 0,-2 2 0 15,-7-1 0-15,0-1 0 16,-2-1 3-16,-5 2-2 16,2-2-1-16,5 0 2 15,4-2-2 1,4-1-2-16,8 0 1 0,7-1-1 16,3-1 2-16,1 0 0 15,2 3 1-15,-4-3 1 16,1 4 2-16,5-2-4 15,-2 2-3-15,3-1 0 16,5 0 2-16,-2-2 0 16,0 2 2-16,1-1 2 15,-1 1-1-15,3 0-1 0,3-2-1 16,2-1-3 0,2 3-1-16,9-4 4 0,2 0 1 15,6 1 0 1,6-2 3-16,11 1-4 0,3 0-1 15,3 0-2-15,4 4 2 16,4-1 1-16,-5 1 4 16,3 1-3-1,-3 4-1-15,0-2-5 0,-1 2 5 16,0 2 1-16,-4 0 0 16,1-2 2-16,-5 3-3 15,-3-3-2-15,-2 4-1 16,3-3 3-16,3 2 1 0,-2-5 0 15,5 4 2-15,2 0-3 16,-1-2-4-16,2-2 4 16,0 2 0-16,-1 0 1 15,-2 0 4-15,-1-1-5 16,-3 4-4-16,-4-1 4 16,-2 1-2-16,0-1 2 15,-2 0 1 1,-2-1 4-16,0 0-5 15,-5-1-2-15,-2 0 0 0,-4-2 0 16,-2 2 2-16,-1-3 2 16,-2 0-2-16,2 2 4 0,0 1-4 15,-1-2-3 1,-1 0-2-16,0 1 5 16,-3-2 0-16,-3 0 0 15,1-3 1-15,0 3 2 16,-1-1-3-16,-1-2-3 0,1 3-1 15,0-2-2-15,2 2 3 16,-1-3 0-16,3 2 2 16,-3-2 1-1,0 0-1-15,-6 0-3 16,-5-1-5-16,-3 0 4 0,-2-2 3 16,-7 1-4-16,-2-1-3 0,-1-3 4 15,-8 3 4 1,-2-1 0-16,-1-3-4 15,-3 3 0-15,0 0-8 0,4 0 4 16,1 1-4 0,-1 3 4-16,1 0 1 0,-4 2 3 15,-7 0 5 1,-8 1 0-16,-10-4 0 0,-4 4 0 16,-6-2-1-1,-4-1 0-15,-7 0 0 0,-5 0-2 16,-13 0 3-16,-11-1 1 15,-12 3-1-15,-10 0 2 16,-7-1-4-16,-5 2 2 0,-4 0 0 16,-2 0 2-1,1 0-2-15,-2 0 1 0,-1-1 2 16,2 1 0 0,-2 0-3-16,0 1-1 0,0-1 1 15,0 0 0 1,2 0 1-16,-2 0-1 0,2 0-1 15,-2 0 0-15,1 0 1 0,1 0-1 16,-2 2 0 0,1-2 1-16,-1 0 3 0,0 0 1 15,0 0 20 1,0 0 3-16,2-2-5 0,-2 1 4 16,0 2-8-1,1-2-3-15,-1 1 8 16,-1 0 1-16,1 0 9 0,-2-2-11 15,1 2 5-15,-2 0-7 16,1-1-3-16,-2-2-15 16,0 0-2-1,-4-2-1-15,-2-4 1 0,-5 1 3 16,-3-5-3-16,-3 0 0 16,-3-2 3-16,-3-2-2 15,1-1 14-15,1-1-2 16,0 4 9-16,6 0-1 15,5 6 9-15,4 2-11 16,4 2-10-16,6 3-6 16,0 2-3-16,0 0 0 0,2 1-1 15,-1-1-7 1,1 1-2-16,-1-1-12 0,2 2 6 16,3 1 15-1,1 2 1-15,5 2 1 0,6 1 0 16,6 4 1-16,-1-2-2 0,0 0 0 15,3-2 0 1,-4 1 1-16,-4-2-1 16,1-1 0-16,-5-2 1 15,-2-2 3-15,-5-1 2 0,-2-1 11 16,-5 0 12 0,0 0-29-16,0-1 0 15,0 1 0-15,-3 1 0 16,3 1 0-16,-2-2 0 0,1 2 0 15,1 0 0-15,-3 5 0 16,-2 2 0-16,1 2 0 16,-5 5 0-1,1 1 0-15,-1 0 0 16,-1-1 0-16,1 0 0 0,1-4 0 16,1 2 0-16,0-6 0 15,4 1 0-15,0-5 0 16,1-1 0-16,2-3 0 15,0 1 0-15,2-2 0 16,-1-1 0-16,-1 2 0 16,2-1 0-16,-2 1 0 15,1 0 0-15,-1 0-88 16,2-1-364-16</inkml:trace>
  <inkml:trace contextRef="#ctx0" brushRef="#br1" timeOffset="13524.26">15159 3517 774 0,'6'-1'256'0,"0"-2"-118"16,-3 1-17-16,-2 0-102 15,-1 4-14-15,0-1-4 0,-1 3 5 16,-2 2 2-16,-3 2 4 0,0 2 4 16,0 0-5-1,-1-1 12-15,-3-1 0 0,3-4 1 16,1 0 1 0,2-2 8-16,-1-2-3 0,2-2-5 15,0-2-8 1,-2 0-4-16,0-3-1 0,2-3 8 15,0 0-4-15,3 0 3 16,2-1 3-16,-1 1 1 16,4 1-9-16,2 2-6 15,-1 2-4-15,1 2 1 16,1 0-5-16,2 5-2 16,-4-2 2-16,0 4-1 15,0 1 1-15,-3 1 4 16,-1 1 0-16,-4 3 0 0,-1-1-2 15,-3 2 6 1,-3-1 3-16,-6 0 4 0,2-3 4 16,-5-2 18-1,1-4 14-15,4-2-23 0,1-4-7 16,5-3-11 0,1-4-8-16,1-1-2 0,5-1-6 15,0 1-1 1,5 1 1-16,2 1-1 0,2 2 2 15,0 4 4-15,6 0-3 0,-1 3-1 16,2 3 4 0,-1 0-3-16,0 5 0 0,-3 2 3 15,-3 4 1 1,-3-1 2-16,-4 3 0 0,-6 0 1 16,0 0 4-1,-5 1-1-15,-3-3-1 0,-5-2 0 16,2-3-1-16,1-3 2 15,1-4 0 1,2-4-1-16,5-3 1 0,0-3-5 16,1 0-1-16,4-2-4 15,-1-1 0-15,4 1-5 16,2 1 4-16,1 0-5 16,2 2 6-16,3 2 1 15,1 3 1-15,-2-1 0 16,3 3 1-16,-6 0-1 15,1 2 0-15,-2 0-2 0,-2 2 1 16,0 1 0 0,1 0 3-16,-2 0 0 0,-1-2 1 15,1 2 0 1,-2-2 3-16,1 2-1 16,-1 0 2-16,2-1 1 15,-2 1-1-15,0 3 4 16,0-1-4-16,0 4 1 15,0 0-2-15,-2 1 0 0,2 1 1 16,-1 0 0-16,-1 1-3 0,2 1 3 16,-1 1-4-1,1 1 2-15,1-1-1 16,-1 3 0-16,0-3-2 16,0 1 2-16,0 2-1 15,0-1 0-15,0-1-1 16,-1 3 2-16,1-4-1 0,-2 2-1 15,0 1 1-15,0-3-1 16,-1 1 0 0,3-3-1-16,0 1 2 15,0-2-2-15,0 2 2 0,-2-2-1 16,2 1 0-16,-1-1 0 16,1 0 1-1,-2 0-2-15,2 2 1 0,-1-1 0 16,1 0 1-1,0 1-1-15,0-2 0 0,0 2 0 16,0-2 0-16,0 0 0 0,1 0 0 16,-1 2-1-1,2-1 1-15,-1 0 0 0,1 1 0 16,-2 1 0 0,0 0 0-16,0 1 1 0,0 1-1 15,-2 2 0 1,2-2 0-16,-3 3 0 0,3-3 0 15,-1 1-1-15,-1 0 1 0,2-1 0 16,0-1 0 0,-1 1 1-16,1-1-1 15,1 0 0 1,-1 2 1-16,2-2-2 16,-1-1 1-16,1 1 0 0,1-1 0 15,-3 1 0-15,3-1 0 16,1 0 0-16,-2 1 1 0,1-3-2 15,0 0 1 1,0 1 0-16,0 1 0 0,1-1 0 16,-1 0 0-1,0-2 0-15,2 1 1 16,-1-3-1-16,0 1 0 0,-1 0 0 16,1 1 1-16,0 1-1 15,-1-1 0-15,0 3 0 16,0-2 0-16,1 4 0 15,-1 1 0-15,0 0 1 0,2 3-2 16,-2 3 1 0,1 2 0-16,-1 0 1 0,2 2 0 15,-2-1-1 1,1 5 0-16,-2-5 0 0,1 5-1 16,-2-4 2-1,1 3-1-15,-1-4 0 0,1 3 0 16,-1 0 1-1,-2-1-1-15,1 3 0 0,0-2 0 16,-2 2 0-16,1-1 2 16,1-3-2-16,-2 2-2 15,1-2 2-15,1-2 0 0,0 0 1 16,1 2-1 0,-1-5-1-16,0 1 1 0,0-3 0 15,0 1 0 1,0-1 2-16,-1 0-2 15,2 0 0-15,-2-1-1 0,1 0 1 16,0 1 0-16,1-3 0 16,-1-1 0-1,2 1 0-15,-1-2 1 16,1-1-1-16,-1-3 0 0,1-2 0 16,-2-1 0-1,0-3 0-15,0 1 0 0,1-1 0 16,-1 0 0-16,2-1 0 15,-2 0 0-15,1 1 0 16,1 0 0-16,-2-2 0 0,0 1 0 16,1 1 0-1,-1-2 0-15,0 0-2 0,2-1 2 16,-2 0 2 0,0-2-2-16,0 0 1 0,0 0 0 15,0 0 2 1,1 0 2-16,-2 0-1 0,1 0 8 15,0 0-6-15,0 0-5 0,0 0 0 16,0 0-1 0,0 1 0-16,0-1 0 0,0-1 0 15,0 1 3 1,0 0 3-16,0-2 3 0,0 2 7 16,0-1-16-1,0 1 0-15,0 0 0 16,0-1 0-16,0 1 0 15,0 0 0-15,0 0 0 16,0 0 0-16,0 1 0 16,0-2 0-16,0 1 0 0,0-2 0 15,0 2 0-15,0-1 0 16,0-2 0-16,-2 3 0 16,2-5 0-16,-1 0 0 15,1-1 0-15,-2-1 0 16,1 0 0-16,1 3 0 15,0-1 0-15,-2 3 0 0,2 0 0 16,0 2 0 0,0 0 0-16,0 0 0 0,0 2 0 15,0-2 0 1,0 0 0-16,2 0 0 0,-2 0 0 16,0 0 0-1,0 0 0-15,-2 1 0 0,2 0 0 16,-1 1 0-1,1 0 0-15,-2 0 0 0,2 1 0 16,-3 0 0-16,2-2 0 0,-2 0 0 16,0 1 0-1,-3-1 0-15,1-1 0 0,1-1 0 16,-2-1 0 0,1 1 0-16,1 0 0 0,1-1 0 15,-1-1 0 1,4 1 0-16,0-1 0 0,2 0 0 15,0 0 0-15,1-1 0 16,3 0 0-16,3 1 0 16,3-2 0-16,0 3 0 15,0 1 0-15,-2 1 0 16,-1 1 0-16,-1 1 0 16,-2 0 0-16,-1 1 0 15,-2 1 0 1,-1 2 0-16,-4-1 0 0,-2 2 0 15,-5 0 0-15,-3 2 0 16,-3-2 0-16,2-1 0 0,-2-3 0 16,3 0 0-1,1-3 0-15,3-3 0 0,3 0 0 16,1-1 0 0,2-4 0-16,1 1 0 0,4-1 0 15,1-2 0 1,6 0 0-16,5 1 0 0,3 2 0 15,2 1 0-15,-1 3 0 0,-4 1 0 16,-2 4 0 0,-4 2 0-16,-4 2 0 0,2 0 0 15,-5 2 0 1,-4 0 0-16,-2 1 0 16,-4-1 0-16,-1 1 0 15,0-2 0-15,-4-3 0 0,1-1 0 16,0-2 0-16,3-2 0 15,2-3 0 1,-1-1-99-16,3-6-354 0,1-5-824 16</inkml:trace>
  <inkml:trace contextRef="#ctx0" brushRef="#br1" timeOffset="16064.48">15922 3551 663 0,'4'-2'178'0,"-2"2"-10"16,1 0-49-16,-5 0 8 16,4-3-49-16,-2 3-39 15,0 0-9-15,-2 0-16 16,4 3-8-16,-4-1 1 15,1 0 2-15,1 1 3 0,-3 1 10 16,1-1 0 0,-1 0 12-16,-2-2 10 0,1-1-9 15,1 0-13 1,-4-3-1-16,2 1-11 0,1-4-4 16,1-1 3-1,1 0 5-15,1-1 4 0,2 0-3 16,2 2-7-1,0 2-3-15,3-3 1 16,3 4-5-16,-2 0 0 16,3 3 2-16,-1 2 0 0,-1 0-2 15,0 3-1-15,-2 2 4 16,-2 0-2-16,-2 2-2 16,-4 1 5-16,-1 1 1 0,-3-1 7 15,-3-1-3 1,-2-2-4-16,-3-1 3 0,2-3 3 15,0-2 9-15,3-2-4 16,2-3-9-16,-1-2 0 16,4 0-7-16,2-1-1 15,2-1-1-15,2-1-4 16,4 3-6-16,4 0 6 16,4 1-3-16,3 1 4 15,0 4 1-15,-1 2-2 16,-2 1 3-16,-2 1-4 15,-5 2 4-15,-2-1 0 16,-4 2 2-16,-2 0-1 16,-5 0 2-16,-2 2 1 15,-4-2 2-15,0-2-3 16,-1 1-1-16,1-5 4 16,1-1 0-16,1-3 0 15,4-1-1-15,0-3 1 16,3-1-4-16,2-2-2 0,1 0-2 15,3-1 0 1,3 4 0-16,0-2 3 0,1 2-1 16,0 1 2-16,1 2 0 0,-3 2-1 15,-1 0-1 1,1 4-5-16,2 3 5 0,-6-5 2 16,1 0 0-1,-2 0 2-15,1 1 0 0,1 1 5 16,-1 1-2-1,1 1 4-15,-1 0 1 0,1 2-5 16,1 1 3-16,-3 1 3 16,1 4-6-16,2 2 3 15,-1 4-4 1,1 3 4-16,-1 4-6 0,2 0 6 16,-3 0 0-16,2 1 2 15,-3-2-5 1,0-1 4-16,0 0-7 0,0-2 0 15,0 1 0-15,0-3 1 16,2 1 0-16,1-3 1 16,-2 3-4-16,1-3 0 0,1 2 2 15,-3 0 2 1,1 1-3-16,-1 1 0 0,2-2 0 16,-2 2-1-1,-2 1 0-15,2 1 1 0,0-3 0 16,2 3 1-1,-2-1-2-15,1-1 0 16,1-1 2-16,-1 1-2 16,-1-1 0-16,2 0 4 0,-1 0-4 15,1-1 0-15,0 1 1 0,0 2-1 16,-1-1 0 0,1 3 3-16,-1-2-3 15,-1 4 0 1,2 1 2-16,-2-1-2 15,1 1 2-15,1 1-1 0,0 0-1 0,1 1 0 16,0-1-2-16,0 3 4 16,1-1-2-16,-1 4 1 15,1-1-1-15,-1 2 0 16,0-3 0-16,0-1 0 16,0-1 0-1,0-1 0-15,0-1 1 0,-1-2 0 16,1 0-1-1,0-2 0-15,0 2-1 0,0-2 0 16,-2 1 1-16,1 2 0 0,-1-2 1 16,1 2 0-1,-1-3 0-15,1 1-2 16,-2-4 0-16,1-1 1 16,1 2 0-16,-2-1 1 0,0-2-1 15,0 0-1 1,1-2 1-16,-1 1 0 0,2-3 0 15,-2-1 1-15,1 0-1 16,1-2 0-16,-2 1 0 16,0 1-1-16,1-1 1 0,-1 1 1 15,0 0-1 1,2 0 0-16,-2-1-1 0,1-1 1 16,-1 1 0-1,2-1 0-15,-1-2 1 0,-1 0 0 16,3-1-1-1,-2-2 0-15,-1 0-1 0,2 0 1 16,-2 1 0-16,1-2 0 16,-1 3 0-1,0-1 0-15,2-3 0 0,-2 1 0 16,1-2 0 0,1-2 0-16,-2 2-1 15,0-2 2-15,2 0-2 16,-2-1 1-16,0 2 0 0,0 0 0 15,0 0 0-15,0 1 2 0,0 0-4 16,0 0 3 0,1 0-1-16,-1 0 0 0,0 1 0 15,0 0 0 1,0-1-1-16,0 1 2 0,0-2-2 16,2-2 2-1,-2 0 0-15,0-1 2 16,0 0 2-16,0-1 5 0,0 1 14 0,0-1-8 15,0-1-16 1,0 1 0-16,0-2 0 0,0 0 0 16,1-1 0-1,-1-1 0-15,2-6-149 16,1-2-283-16,4-3-587 16</inkml:trace>
  <inkml:trace contextRef="#ctx0" brushRef="#br1" timeOffset="18524.09">16936 3550 383 0,'3'-5'367'15,"0"0"-201"-15,0 1-14 0,-1 3-94 16,-1 2-34 0,1 2 8-16,-1 0 15 15,3 1-9-15,-2 0-11 16,-2 2-6-16,-2-2 11 0,0 0 7 15,-1 1 15-15,-2 3-5 16,-2-3-11-16,-4 2-10 16,-1-2 5-16,2-1-4 15,-1-3 11-15,2-2-1 16,2-2-8-16,2-1-3 16,1-3-14-16,1-2-2 15,3 1 6-15,1-2 1 16,2-1-11-16,3 2-6 0,0 2 2 15,2 0 1 1,2 3-5-16,-2 2-1 0,-1 2-4 16,2 3 0-1,-2 3 4-15,0 2 1 16,-4 1 1-16,0 1-1 16,-6 3 5-16,0 1-2 0,-5 0 2 15,-5 0-3 1,-1 0 3-16,-2-4 0 0,2-4 4 15,1-5-3-15,6-2 3 16,-1-6-8-16,3-3-1 16,2-6-4-16,3 0 1 0,5-4 0 15,3 2-5 1,8 3 4-16,3 2-4 0,7 2 6 16,-1 5-1-1,-1 3-2-15,-4 5-3 0,-3 2 2 16,-6 3 3-16,-3 3 0 15,-5 1 2 1,-3 5 1-16,-5-1 3 0,-4 1-2 16,-2-2 2-1,-3-1 0-15,-2-6 1 0,-3-3 3 16,4-5 0-16,-4-4-3 16,5-6 1-16,-1-2-1 15,6-1 1-15,2-1-3 16,4-2-2-16,4 5-1 15,2-3-4-15,3 2 5 0,3 2-3 16,3 1 3 0,0 3 0-16,-1 2 0 0,0 0 0 15,-1 4 0 1,-3 1 0-16,-1 0 1 0,0 2-2 16,-3 0 1-1,0-2 0-15,-3 3 2 0,1-2 1 16,-1-1 2-1,0 2-2-15,-1-2 0 0,1 1 2 16,0 2 0-16,0 0 3 0,0 2 2 16,-2 2 0-1,2 2 0-15,-1 2 1 16,1-1-3-16,-3 3 5 16,3-1-7-16,-2 4 1 15,2 2-1-15,0 3-1 16,2 1-1-16,-1 5 0 0,2-1 0 15,0 1-2-15,2-1-1 16,-2 1 3-16,1-2-2 16,1-1-1-16,-2-2 1 15,4-1-1-15,-2 1 0 16,-1-1 1-16,1-1-1 16,1 1-1-16,-1 0 0 15,0 2 0-15,1-1 0 16,-1 0 2-16,-1 1-4 0,2 0 4 31,0-1-3-31,-2 2 1 0,2 0 0 16,-1 1 0-16,1-2 0 15,-1 1 2-15,0 0-5 16,1 2 6-16,-3-1-3 16,2-1 0-16,-2 1 0 0,0-1-1 15,-2 0 2 1,4 0-1-16,-1 1 0 0,-1-2 0 15,0 1 0-15,0 1 1 16,0-1-1-16,-1-1 0 16,1 1 0-16,-2 2 0 0,2 1 0 15,-1 3 0 1,1 2 0-16,-2 3 0 16,1-1 0-1,0 2 0-15,-2-3 0 0,2 0 0 16,1-4 0-16,-2 1 0 0,2-3 0 15,-1 1 1-15,1-3-2 16,-2 2 1-16,1 1 0 16,-1-1 2-1,1 1-2-15,-2 1 0 16,0-3-2-16,1 1 4 16,-1-1-4-16,2-1 4 0,-2 0-4 15,2-2 2-15,-2 0 0 16,1-1 1-16,-1-1-1 15,2 0 0-15,0-1 0 16,0-2 1-16,-1 0-1 16,1 1 0-16,-1-2-1 0,1 0 1 15,-1-2 1 1,1 1-1-16,-1-1 0 0,1 2 0 16,-2-2-1-1,1 0 2-15,-1 1-1 0,0-4 0 16,2 1-1-1,-1 0 1-15,-1-2 1 16,2-1-1-16,-2 0 0 0,1 0 0 0,-1-2 0 31,0 0-1-31,0-2 2 0,0 0-2 0,0-2 2 16,0-3-1 0,2 2 0-16,-2-3-1 0,0 2 1 15,0-2 0 1,0 0 0-16,0 0 1 0,0 0-2 15,0 0 2-15,0 0-1 16,0 0 1-16,0 0-1 16,0 0-1-16,0 0 1 15,1 1-1-15,-2 3 1 16,1-4 1-16,0 3-1 16,1 1-1-16,-1-2 1 15,0-1 0-15,0-1 2 16,0 0-1-16,0 0 8 0,0-1-6 15,0 1 0 1,0-2-3-16,0 0 0 0,0-3-200 16,0-3-227-1</inkml:trace>
  <inkml:trace contextRef="#ctx0" brushRef="#br1" timeOffset="20644.1">17954 3495 641 0,'3'1'273'16,"0"1"-138"-16,-3 0-66 0,0 3-12 15,-2 1 22-15,-1 2-12 16,0 1-17-16,-2 3-20 16,-1 1 18-16,-2 1-20 15,-1-3 7-15,1 0 5 16,-2-4 4-16,2-1 16 16,4-4 21-16,-1-4-12 15,1-2-3-15,1-2-21 16,0-2-28-16,-1-3-2 15,2-3-7-15,4 0 2 16,2-3-2-16,0 5-4 0,1 1-4 16,2 2-2-1,0 6-9-15,-1 1 3 0,2 4 4 16,-2 3 2 0,2 2 2-16,-2 4 0 0,1 1 1 15,-4 5 3 1,-3 1-2-16,-3 0 1 0,-4-1-2 15,-2 1 2-15,-2-8 1 0,0 0-1 16,-2-5-1 0,1-4 6-16,1-4-5 0,2-2 3 15,1-3-4 1,1 0 1-16,2-5-3 0,2 2-1 16,3-1-2-1,3 1-5-15,3 3-5 0,5 1 2 16,1 1 5-1,2 5 1-15,0 1 2 16,-1 1-3-16,-5 4-6 16,-2 0-2-16,-3-1-7 15,-2 0-29-15,-2-1-13 0,-1 1-12 16,-1-1-9-16,0 0 27 16,-1-2 20-16,1-1 28 15,-1-1 9-15,1-2 4 16,1-1 3-16,1-2-1 15,-1 1 29-15,2-1 19 0,0 0 9 16,0 1-1 0,0 2 18-16,0 2-22 0,0-1-19 15,0 2-15 1,2-1-7-16,-2 1-8 0,0 1-3 16,-2-1-5-1,4 0-1-15,-4 2-2 0,2-1 0 16,0 1-4-16,0-1 4 0,0 6 1 31,2 0 1-31,-1 4 3 16,1 3-2-16,-1 6 3 15,1 0-1-15,-2 3-1 0,2 2 0 0,-2 0 1 16,0 4-2 0,0-1 1-16,0 1-1 15,-2 0 0-15,0 0 0 16,1-1-1-16,-1 2 0 15,2-1 0-15,0 0 1 0,-1 2-2 32,1-2 2-32,0 3 0 0,-2-1-1 0,2 1 0 15,-2 1 1-15,1-1 0 16,-2 1 0 0,1-2 0-16,1 1-1 15,-1-1 1-15,4 0-1 0,-2 0 0 16,0-2 0-1,1 3 0-15,1 61 1 0,-2-78 0 16,0-1-1-16,0 2 0 16,0-2 0-16,0 17 1 15,1 0-1-15,1 0 0 0,1 1 2 16,0-2-2 0,0 2 0-16,1-1 1 15,-1-2-1 1,2-1 0-16,-2 1 0 0,0-1 0 0,0 0 0 15,-2 0 0-15,2 2 0 0,-1 0 0 16,-1 1 0 0,2-1 0-16,0 2 0 15,1-3 0-15,-1 1-1 16,2-2 1-16,-2-1 1 0,0-1-1 16,0 0 0-1,2-2 0-15,-2-1 0 0,-1-1-1 16,0 0 1-1,1-3 0 1,0 0 1-16,0-1-1 0,0-2 0 16,0 2-1-16,-2-2 1 0,1-1 0 15,-1 1 1-15,-1-1-2 16,2-1 1-16,0 2 0 16,-2-2 0-16,1 0 0 15,-1-2 0-15,2-1 0 16,-1-1 0-16,2 0 0 15,-2-1 0-15,1 0 0 0,-2-1 0 16,1 1 0 0,-1-2-3-16,2 2 3 0,-1-2 0 15,-1-1 3 1,2-1-6-16,-2-2 6 0,0 0-3 16,1-3 0-1,-1 1 1-15,0-1 6 0,0 0 2 16,0-1 14-1,0 1-23-15,0 0 0 16,-1 0 0-16,1 0 0 0,0 0 0 0,1 1 0 31,-1-1 0-31,2 0 0 0,-2 2 0 0,0-4 0 16,0 4 0 0,0-4 0-16,0 2 0 15,0 0 0-15,-2 0 0 16,2-1 0-16,0 0 0 0,0 1 0 15,0-3 0-15,2-2-64 16,1-6-231 0,1-7-323-16</inkml:trace>
  <inkml:trace contextRef="#ctx0" brushRef="#br1" timeOffset="23504.28">18819 2673 596 0,'0'-2'405'15,"0"2"-339"1,-2 3 16-16,1 0-11 0,-1 2-2 15,1 4-25 1,-2-1 4-16,-2 3-12 16,1-1-4-16,0-2 3 15,-1 0-1-15,1-2 18 0,-1-2-3 16,-1-1 5 0,-1-3-2-16,1 0 5 0,0-3-7 15,-2-1-9-15,2-4-18 16,1 0-5-1,0-2-7-15,2-1 2 0,3 0 2 16,2 2-6-16,1 1-3 16,2 4-6-16,-2-1-5 15,2 4-2-15,-2 1 2 16,1 1 1-16,-1 2 3 16,2 1 2-16,-4 3-1 15,1-1 5-15,-4 2 1 16,-1 2-1-16,-4 1-2 0,-2-1 0 15,-3-1 1-15,1-2-2 16,1-4 4-16,0-3-1 16,2-2 1-16,1-2-1 0,2-3-1 15,-2-1-4 1,4-1 0-16,1-2-7 16,4 2-3-16,2 0-3 15,5 2 1-15,2 2 8 16,2 3 2-16,0 2-4 0,0 1 4 15,-2 3 0-15,-2 1 1 16,-4 1 1 0,-1 1 1-16,-4 0 1 15,-1 2 0-15,-4-1 0 16,-1 0 0-16,-1 0-1 0,-3-1 2 16,2-4-2-16,-1-1 3 15,3-4 3-15,-1-2-3 16,2-2-2-16,1-2 0 15,-1 2-2-15,4-3 0 16,1 2 0-16,1 0-4 16,1 3 1-16,1-2-3 0,-2 4-3 15,2-2 4 1,0 3 2-16,-1 1 1 0,2 0 1 16,-1 0 0-1,0 0 0-15,-2 0 0 16,1 1 1-16,-2 3 2 15,1-3-2-15,-1 4 3 16,2 0 1-16,-1 2-1 0,2 1-1 16,-1 1 5-16,3-1-3 15,-2 2 5-15,0 0 2 16,2 3-2-16,-2-1 3 16,0 2-5-16,-1 0 1 15,-2 3-3-15,1-1 0 16,-2 1 2-16,1-1-5 15,-2 2 1-15,2-1-2 16,-1 0 1-16,1 3-1 0,0-2 0 16,1 0-1-16,-1 0 0 15,0 3 0-15,0-2 0 16,0 1 0-16,-1 1 0 16,1-1 0-1,-2 1 0-15,2-1 0 16,0-2 0-16,0 0 0 15,2 1 0-15,-1-1 0 0,1 0 0 16,-2 0 0-16,1 2 0 0,1-1 0 16,-2 1 0-1,0-1 0-15,0 2 0 16,0 1 0-16,-2 0 0 16,2 2 0-16,0 2 0 15,0 1 0-15,3 0 0 16,-1 6 0-16,1 0 0 15,0 0 0-15,-2 0 0 0,2-1 0 16,-1-1 0-16,0 0 0 16,0-2 0-16,-2 0 0 15,0 1 0-15,0 1 0 16,0 0 0-16,0 5 0 0,0-2 0 31,1 2 0-31,1 1 0 0,1-3 0 16,2 2 0-16,-2-4 0 15,0 0 0-15,0 2 0 0,-2-3 0 16,2-2 0-16,-1 2 0 16,2 0 0-1,-3-1 0-15,2-1 0 16,0 2 0-16,-1-1 0 0,1 0 0 16,0-1 0-16,1 0 0 15,0-2 0-15,-1 0 0 16,1 2 0-16,-3 1 0 15,2-1 0-15,-1 4 0 0,-1 0 0 16,1 1 0 0,-1-1 0-16,2 0 0 15,-1 1 0-15,1-5 0 16,0 2 0-16,-2-3 0 0,2-1 0 16,-1-2 0-1,-1-1 0-15,2 0 0 0,-2-1 0 16,1 1 0-16,-1-2 0 0,1 1 0 31,0-2 0-31,-1 0 0 16,1-1 0-16,-2 0 0 0,1 0 0 15,-1-1 0-15,2-2 0 16,-2-1 0-16,1 0 0 16,1-2 0-16,-1-3 0 15,-1 1 0-15,0-2 0 16,0 1 0-16,0-1 0 15,0 2 0-15,0-2 0 16,2 1 0-16,-2-1 0 0,0 1 0 16,1-1 0-16,-1 0 0 15,0 1 0-15,2-1 0 16,-2 0 0-16,0 0 0 16,1-2 0-16,-1 1 0 15,2-2 0 1,-2 0 0-16,0-2 0 15,1 1 0-15,-1-1 0 0,0 1 0 16,0-2 0-16,0 1 0 16,0-2 0-16,0 4 0 15,0-2 0-15,0 0 0 0,3-1 0 16,-3 0 0 0,0-1 0-16,1-2 0 15,-1 2 0-15,0-3 0 16,0 2 0-16,0 0 0 0,0 1 0 15,0 0 0-15,2 3 0 16,-2-1 0-16,0 1 0 16,0 0 0-16,0-1 0 15,0 1 0-15,1-2 0 16,-1-2 0-16,0 2 0 16,0-1 0-16,0-1 0 15,0 0 0-15,0-1 0 16,0 1 0-16,0-2 0 15,0 0 0-15,0 0 0 0,0 0 0 16,2 0 0 0,-2 0 0-16,0 1 0 0,0 1 0 15,0-1 0 1,-2-1 0-16,4 4 0 0,-2-3 0 16,0 1 0-1,0-2 0-15,0 2 0 0,0-1 0 16,0-1 0-16,0 1 0 15,0 2 0-15,1-1 0 0,-2 0 0 16,1 0 0 0,0 1 0-16,0-1 0 0,0-2 0 15,0 0 0 1,0 2 0-16,1-4 0 16,-2 2 0-16,1 0 0 15,0 0 0-15,0 0 0 0,0-2 0 16,0 2 0-16,0 0 0 15,0-2-66-15,1-1-176 16,1-2-230-16</inkml:trace>
  <inkml:trace contextRef="#ctx0" brushRef="#br1" timeOffset="26514.21">14216 4342 617 0,'8'3'123'0,"-4"0"23"16,-1-2-31-1,-3 0-49-15,2 2-3 0,-2 1-27 16,0 2 7 0,0 0 3-16,0 2 17 0,-3-3-8 15,1 1 7-15,-2-2 0 16,-1-1 2-16,1-2-18 15,0 1 24-15,0-2 3 0,3-2 7 16,-1 0-46 0,1-3-7-16,1-2-11 0,0-1 0 15,1 1-3 1,1-1 3-16,1 2-6 0,-1 2-10 16,-1 3-7-1,-1 1-7-15,4 2 13 0,-1 3 1 16,2 1 0-16,-2 1 1 0,1 4 3 15,-2-2-3 1,-4 1 5-16,2-1 0 0,-3-2-1 16,-1 0-3-1,-20 4 7-15,19-12-3 0,-2-2-4 16,2 0 0 0,0 0-2-16,-4-5 2 0,1 1-2 15,5-4 0 1,0 2-7-16,3-3 6 15,1 3-6-15,2 2-7 0,2 0 6 16,4 3 1-16,-1 2 6 16,3 5-3-16,-2 0 2 15,-1 4 1-15,-1 0 1 16,-2 2 0-16,-4 1 6 16,-1 1-6-16,-4 1 9 15,-7-1-7-15,-1-1-1 16,-5-3 1-1,-2 0-1-15,2-3 2 16,3-3 3-16,1-4-1 0,4-1-1 16,3-3-4-16,1-2 0 15,2-2-3-15,3-1 1 16,2-1-5-16,1 4-1 16,3 0-1-16,3 4 4 0,1 2 0 15,-1 3 1 1,0 1 2-16,-1 2 0 15,0 1 2-15,-3 0 0 0,0 0 0 16,-4-2 0-16,1 1 1 16,-1-3 3-16,-1 0 4 15,-1 0 4-15,1-2-5 16,0 2 1-16,0 0-1 0,0-1 14 16,0 1 5-1,0 0 0-15,0 0-25 16,-2 0-1-16,2 0 0 15,2 0 0-15,-2 0 0 16,0 0 0-16,0 1 0 16,0-1 0-16,0 0 0 15,0 2 0-15,0-1 0 16,0 2 0-16,0 3 0 16,0 2 0-16,0 4 0 0,0 5 0 15,-2 0 0-15,2 2 0 16,-1 2 0-16,-1 4 0 15,2-3 0-15,-3 2 0 0,3-1 0 16,3 1 0 0,-1 0 0-16,-2-1 0 15,0 3 0-15,1 1 0 16,-1-1 0-16,0 1 0 0,0-1 0 16,0-1 0-1,0-3 0-15,2 3 0 0,-2-4 0 16,0-1 0-1,0-2 0-15,0 0 0 0,0 0 0 16,-2-2 0-16,2 1 0 0,-1 0 0 16,1-1 0-1,-2-2 0-15,2 2 0 16,0-4 0-16,-3 1 0 16,6-2 0-16,-3 2 0 15,0-1 0-15,2 1 0 16,-2 0 0-16,0 1 0 15,0 0 0-15,0 3 0 16,-2 0 0-16,2-1 0 0,-3-1 0 16,3 0 0-16,0 1 0 15,0-1 0-15,0 0 0 16,0-1 0-16,0 1 0 16,0-1 0-16,0-1 0 15,0 0 0 1,-2-1 0-16,2 0 0 0,-1 1 0 0,1-4 0 31,0 3 0-31,0-4 0 0,-2 2 0 16,2-2 0-16,0 0 0 15,0 0 0-15,-1 0 0 16,1 0 0-16,0-3 0 16,0 2 0-16,-2-2 0 0,2-1 0 15,0-3 0 1,0 1 0-16,0-1 0 0,0-1 0 15,0 0 0-15,0 1 0 0,0 2 0 16,0-1 0 0,0 4 0-16,2-1 0 15,-2-1 0-15,0 1 0 16,0 0 0-16,1-1 0 0,-1 2 0 16,2-2 0-1,-2 0 0-15,0-2 0 16,0 2 0-16,1-3 0 15,-1-1 0-15,0 0 0 16,0 0 0-16,0 0 0 16,-1 2 0-16,2-1 0 0,-1 1 0 15,0 0 0-15,2 1 0 16,-2 3 0 0,0-2 0-16,0-1 0 15,0 1 0-15,3 0 0 0,-3-1 0 16,0-1 0-16,0 0 0 15,0-2 0-15,0 2 0 16,2-2 0-16,-2 0 0 16,0 0 0-16,0 2 0 15,0-1 0-15,0 1 0 16,0 2 0-16,0 2 0 0,0 0 0 16,0-2 0-1,0-1 0-15,0 0 0 0,1-2 0 16,-2-1 0-16,1 0 0 0,0 0 0 15,0-1 0 1,0 1 0-16,-2-2-114 0,-1 1-365 31</inkml:trace>
  <inkml:trace contextRef="#ctx0" brushRef="#br1" timeOffset="32444.27">12306 5689 307 0,'3'-3'324'0,"-1"1"-154"0,1-3-21 16,-3 3-5 0,0-2-21-16,3-2 11 0,-3 3-26 15,0-1-18 1,0 1-19-16,0 1-6 0,0 1-8 15,0 0 4-15,0-2-19 16,0 3-8 0,0 0-9-16,0 0-9 0,3 0-4 15,-3 0-3-15,0 0-7 16,0 0 0-16,0 3-2 16,0-3-2-16,0 2-4 15,0 2 6-15,-3 3 0 16,3 0 0-16,0 4 0 0,0 2 0 15,-3 0 0 1,3 3 1-16,0 3 0 16,-2 1 0-16,2 0-1 15,-1 3 1-15,1 1 0 0,1 1 0 16,1 0 0 0,1 4 1-16,3-2 4 0,-1 1-3 15,-1 0 3 1,3 1 1-16,-1 1-3 0,-1 2 2 15,1 0-1-15,-3 1 0 0,4 6-1 16,-2 0-2 0,-2 4 1-16,1 1-1 15,1-1-1-15,-1 2 0 16,1-1-1-16,0 0 1 16,1-2-1-16,-1-1 1 15,-2-3 0-15,2 0-1 16,-1-2 1-16,-1-2 0 15,3-3-1-15,-2-5 0 0,1 0 0 16,-1-6 0-16,-1 0 0 16,2-1 1-16,-4-2-1 15,1 0 0-15,1 1 0 16,0 1 0-16,-2-3 0 16,1 2 0-1,-1-1 0-15,1 0 0 16,-1-4 0-16,1 3 1 0,-2-2-2 15,1 0 1-15,-1 0 0 16,2 0 0-16,-2-1 1 16,0 1-1-16,1-3 0 0,-1 1 0 15,0-2 0 1,0 0 0-16,0-3 0 0,0 0 0 16,0-3 0-1,0 0 0-15,0-1 0 0,0-1 0 16,2-1 2-16,-2-1 5 15,0-1 1-15,0 1-1 16,0-2-3-16,-2 2-1 16,2 0-1-16,0 0-2 15,-1 0 1-15,1 0-1 0,0 0 0 16,0 0 0 0,0 0 2-16,0 0 1 0,0-2-3 15,0 2 0 1,1-1 0-16,-1-2 0 15,2 2 0-15,-2-2 0 0,1 2 0 16,-1 1 0 0,0 0 0-16,0 0-3 0,-1 0-3 15,-1 1-1 1,1 0-2-16,1-1 1 0,-3 2 1 16,3-1 2-16,-3 1 4 15,1 2-2 1,-1-1 2-16,-4-2-2 15,5 0-1-15,-1 1 2 0,2-2 2 16,-1-2 0-16,2-1-4 0,0-2-2 16,2-5 2-1,-1 1-2-15,4-4 1 0,2 0-1 16,2 4-1 0,0 1 1-16,3 4 4 0,0 2-1 15,0 4 2 1,1 0 0-16,-1 4 0 15,2 3 1-15,-5 2 0 0,-2 2 1 0,-2-2 3 16,-2 0-2 0,-5 2 2-16,-4-2 0 0,-4 0-3 15,-5-1 2 1,-2 0 1-16,0-2 0 16,0-6-1-1,1-2 3-15,4-2 3 0,0-6-4 0,4-2 2 16,4-2 2-1,1-3-1-15,1-1-3 0,4 0-4 16,2 2-1 0,4 1-1-16,4 6-2 0,0 4 1 15,4 1 1-15,-1 6 1 16,1 3-1-16,-2 3 1 16,-5 3 1-16,0-1 2 15,-8-1 3 1,-1-1 4-16,-3-1 4 0,-4-4-9 15,-1 0-5-15,-1-3 0 16,-4 0 0-16,-2-4 0 16,2-2 0-16,-1-3 0 0,4-3-2 15,-1-4-345 1,8-5-368-16</inkml:trace>
  <inkml:trace contextRef="#ctx0" brushRef="#br1" timeOffset="39964.06">13328 4916 318 0,'-7'1'206'0,"-3"2"-113"16,1-3 43-16,1 3-45 15,-2-2-16-15,5 2 19 16,1-1 4-1,2-2-3-15,1 1 8 0,-1-2-13 16,2 1 8-16,0-2-16 0,0 2-9 16,-1-3 10-1,1 3-7-15,0-1-14 0,0 0-12 16,0-1-7 0,-2 2-6-16,4 0-12 0,-2 0-6 15,0 0-19 1,0 0 0-16,1-3 0 0,-1 3 0 15,0 3 0-15,0-3 0 16,0 2 0-16,-1 3 0 16,1 0 0-16,-2 6 0 15,1 1 0-15,1 3 0 16,0 0 0-16,0 0 0 16,1 5 0-16,1-3 0 15,1 5 0-15,-2-2 0 16,1 3 0-16,1-1 0 15,0 0 0-15,0-1 0 0,3 0 0 16,-2-1 0-16,1 0 0 16,-1-1 0-1,1-1 0-15,-1-1 0 0,-1 0 0 16,0 0 0-16,0-1 0 16,-2 1 0-1,1 0 0-15,-2-1 0 0,0 1 0 16,0-1 0-16,1-3 0 15,-1 0 0-15,2 1 0 16,-2-1 0-16,0-2 0 16,1 1 0-16,1-4 0 0,-2 0 0 15,0 0 0 1,3-3 0-16,-3-1 0 0,0 0 0 16,2 0 0-1,-2-2 0-15,0-1 0 16,0 2 0-16,0 0 0 15,0 1 0-15,0 1 0 0,0-3 0 16,0 4 0-16,1-2 0 16,-1-1 0-16,0 0 0 15,0 0 0-15,0 0 0 16,0-2 0-16,-1 1 0 16,1-1 0-16,0-1 0 15,0 0 0-15,-2 0 0 16,4 0 0-16,-4 0 0 0,2 1 0 15,0 1 0 1,0-2 0-16,0 1 0 0,0 1 0 16,2-1 0-1,-2 0 0-15,0 1 0 16,0-2 0-16,1 0 0 16,-1-2-87-16,0 2-131 15,2-2-160-15,1-3-761 0</inkml:trace>
  <inkml:trace contextRef="#ctx0" brushRef="#br1" timeOffset="40804.15">13248 4903 697 0,'8'0'178'0,"-3"-1"-34"16,-2-1-6-1,-1 1-67-15,-1 1-25 0,1 1-7 16,-1 1-8-16,-1-1-13 15,2 2 14-15,-1 1-7 16,-1 0 17-16,0 2-9 0,-1-2 4 16,-2 2-1-1,-2-2 3-15,-2 1-10 0,3-4 2 16,-4 1-15 0,2-2-5-16,0-2-1 15,1-1 4-15,-2-2-1 16,4-1-1-16,2-3-3 15,1 2 1-15,1-1-5 0,4-2-5 16,2 2 2-16,2 1-5 16,3 1 0-16,6 2 3 15,-3 4-2 1,1 1 0-16,-4 4 1 16,0 2-1-16,-6 0 2 0,-3 4 8 15,-3-2 6-15,-5 1 18 16,-2-1 23-16,-5 1-16 0,-3-3 6 15,-1-3-11 1,-1-1 10-16,4-4-23 0,2-2-21 16,4-1 0-1,1-1 0-15,5 0-18 0,-1 2-160 16,5 1-276 0</inkml:trace>
  <inkml:trace contextRef="#ctx0" brushRef="#br1" timeOffset="42384.34">22878 2126 1214 0,'6'-5'144'0,"-2"-4"48"0,-1-2-37 16,0-1-46 0,2 0-57-16,1-1-23 0,2 1 7 15,1 0-4 1,1 2-15-16,1-1-7 0,-4 4-10 15,3 2 0-15,-2 5-2 16,1 5-6-16,0 2 8 16,4 7 0-16,-2 3 0 0,2 6-1 15,-4 0-2 1,-1 4 1-16,-5 3 2 16,-3-1-1-16,-3 1 1 15,-5 0 0-15,1-3 1 16,-4-6-2-16,2-3 2 0,2-5-1 15,2-6 7 1,1-3 10-16,3-4 14 0,2-1-13 16,-1-2-18-16,3-2 0 15,-2-4 0-15,2-1 0 16,-1-6 0-16,4-1 0 16,3-2 0-16,3-2 0 15,3-3 0-15,5-1 0 16,3 0 0-16,1 1 0 15,0 1 0-15,-2 2 0 0,-4 3 0 16,-2 1 0 0,-4 2 0-16,-3 3 0 0,-1 1 0 15,-4 4 0 1,-1 1 0-16,0 4 0 16,-3-1 0-16,0 3 0 15,0 1 0-15,-1-1 0 0,-2 2 0 16,0-1 0-16,0 4 0 15,-5 1 0-15,-7 7 0 16,0 3 0-16,-6 5 0 16,-1 4 0-16,4 2 0 15,2 0 0-15,7 2 0 16,6-1 0-16,4 0 0 16,7-2 0-16,5-1 0 0,8 1 0 15,3-3 0 1,3-2 0-16,-2-5 0 0,-1-2 0 15,-1-3-60-15,0-7-144 16,-1-3-154-16,0-5-249 16</inkml:trace>
  <inkml:trace contextRef="#ctx0" brushRef="#br1" timeOffset="42844.01">23554 1889 934 0,'3'-6'160'15,"0"3"8"-15,-3-2-14 0,-1 1-14 16,1 0-28 0,-2 1 2-16,1-1-11 15,-1-1-13-15,1 1-23 16,-1 1-62-16,1-3-5 0,-1 5 0 16,1 1 0-1,-1 1 0-15,-2 5 0 16,-7 6 0-16,-2 10 0 0,-6 10 0 15,-4 10 0 1,4 4 0-16,6 4 0 0,6 1 0 16,7-1 0-16,11-2 0 15,8-3 0-15,10-1 0 16,5-6 0-16,5-7-83 16,2-4-85-16,-2-7-120 15,-3-7-122-15,-8-8-439 16</inkml:trace>
  <inkml:trace contextRef="#ctx0" brushRef="#br1" timeOffset="43404.1">23665 2110 967 0,'12'-15'216'0,"-2"0"-72"15,2 0 74-15,-2 3-123 16,1 1-34-16,1 4-13 16,-2 2-21-16,2 5-13 15,3 3 6-15,2 3-4 16,0 5 0-16,3 2 5 16,-4 4-2-16,-4 2-9 15,0 3 1-15,-6-1 0 16,-4 2-9-16,-4 0 7 0,-2-4-7 15,-2-4 5-15,-2-6 12 16,4-2 3-16,2-6 14 16,1-2 0-16,1-2-36 15,-2-1 0 1,2-5 0-16,0-3 0 0,2-3 0 16,1-3 0-16,4-3 0 15,-1 0 0-15,3-2 0 16,2 2 0-16,2 0 0 15,2 4 0-15,4 1 0 16,0 6 0-16,3 3 0 16,1 4 0-16,1 6 0 15,-3 4 0-15,2 5 0 0,-3 2 0 16,-1 4 0 0,-3 3 0-16,-3 2 0 0,-2 0 0 15,-4 1 0 1,-2-4 0-16,-2-1 0 0,-3-5 0 15,-2-2 0-15,2-6 0 16,-1-1-141-16,-1-4-93 16,1-2-78-16,-4-4-474 0</inkml:trace>
  <inkml:trace contextRef="#ctx0" brushRef="#br1" timeOffset="43713.78">24187 1840 989 0,'15'-12'298'15,"0"3"-170"-15,-2 0 51 16,-2 1-99-16,3 4-29 16,2 4 18-16,6 5-17 15,2 5-9-15,3 7 14 16,3 5 3-16,-1 8-19 15,-2 4-41-15,-1 4 0 0,-6 2 0 16,-6-2 0 0,-2 1 0-16,-9-2 0 0,-2-3 0 15,-5-5 0 1,-4-2 0-16,-4-3-38 0,-4-2-191 16,-2-2-195-1,-6-1-617-15</inkml:trace>
  <inkml:trace contextRef="#ctx0" brushRef="#br1" timeOffset="46313.84">15622 5871 853 0,'1'-4'151'0,"1"-3"15"0,-2 0-13 16,-2-1-22-1,1 1-13-15,-1 0-7 16,2 1 0-16,-1 2-24 15,-1 1-31-15,-1 1-3 0,2 1-8 16,-1 0-33-16,1 2-12 0,-1-1 0 16,-2 1 0-1,-5 3 0-15,-3 1 0 0,-6 5 0 16,0 2 0 0,0 4 0-16,2 1 0 0,1 3 0 15,4 2 0 1,2-1 0-16,2 4 0 15,4 3 0-15,3-1 0 0,5 0 0 16,2 0 0-16,2-4 0 16,1-2 0-16,5-6 0 15,-1-2 0-15,3-6 0 16,2-2 0-16,3-7 0 16,0-2 0-1,-1-6 0-15,2-4 0 0,-4-3 0 16,-4-1 0-16,0-2 0 0,-8-3 0 15,-2-1 0 1,-2-1 0-16,-3-2 0 0,-5-1 0 16,-1 0 0-1,-3-1-3-15,-4 4-100 16,-1 4-67-16,0 6-115 16,-2 5-392-16</inkml:trace>
  <inkml:trace contextRef="#ctx0" brushRef="#br1" timeOffset="47294.14">16282 6035 740 0,'2'-8'222'15,"-1"-2"-19"-15,-1-2-49 0,0 0-12 16,-1 0-13 0,1 2-9-16,-2 4-1 0,2 0-49 15,-1 3-21 1,1 3-36-16,1 0-12 0,-1 0-1 15,2 3-1-15,-1 3-1 0,-1 2 2 16,2 7 5 0,0 5 5-16,-1 5 0 0,1 1 9 15,1 3-1 1,-2-1-4-16,1-1-2 0,1-2-12 16,-2-1 0-1,2-6 0-15,0-3 0 16,-2-2 0-16,1-6 0 15,-2-2 0-15,1-3 0 0,-1 0 0 16,-1 0 0-16,1-2-12 16,0 0-123-1,3-2-158-15,4-2-362 0</inkml:trace>
  <inkml:trace contextRef="#ctx0" brushRef="#br1" timeOffset="48065.08">17163 6005 815 0,'2'-8'212'16,"3"-1"-28"-16,-2-3-83 0,2-1-21 16,1 0-39-1,4 1-10-15,3 2-1 0,4 2-20 16,4 2 2 0,1 4 2-16,1 8-1 0,-2 4 4 15,-2 5 3 1,-4 7 2-16,-5 4-2 0,-7 3-5 15,-6 3-6-15,-9 2 0 0,-4 1-6 16,-6-1 2 0,-2-3 6-16,0-6-3 0,6-3 18 15,3-8 13 1,8-5 8-16,4-7-11 0,4 1-20 16,4-3-10-1,5 0-6-15,9 0 1 0,8 0 0 16,5-2-1-1,2 2 0-15,-4 2 0 16,-6-1-4-16,-8 2 4 0,-4 0-3 16,-6 0-4-1,-5-2 6-15,-2 0-11 0,-1 1 1 16,-1 0-47-16,0-1-190 16,0 0-190-16</inkml:trace>
  <inkml:trace contextRef="#ctx0" brushRef="#br1" timeOffset="48714.17">17921 5998 357 0,'1'-10'719'0,"1"0"-581"16,-1-2 16-16,1-2-60 15,2 1-26-15,5 1-8 16,0-1-8-16,5 3-24 16,0 1-15-16,1 4 5 0,3 5-8 15,-3 4 10-15,3 4 3 16,-1 5-12-16,-1 6 11 16,-4 0-10-1,-2 5-4-15,-7-1 1 0,-4 4-8 16,-5-2-1-1,-6 0 5-15,-3 0-3 0,-3-5 3 16,0-3-5-16,6-4 6 16,5-7 6-16,2-3 3 15,4-3-1-15,2-2 0 16,1 1-14-16,1-2-1 16,1-3-5-16,5 0 3 0,3 2 3 15,3 0 0 1,3 3-2-16,2 2 1 0,0 3-3 15,1 3 1-15,-3 5 1 16,-2 2 2-16,-5 2 2 16,-3 3-1-16,-3 1 6 0,-6 1 0 15,-8-1-4 1,-3 0 0-16,-7-1-3 0,-3-2-9 16,-3-1-171-1,3-3-130-15,1-5-277 16</inkml:trace>
  <inkml:trace contextRef="#ctx0" brushRef="#br1" timeOffset="49544.09">18797 5980 948 0,'10'-12'245'0,"-4"0"-24"15,-2-1-42-15,-1 4-42 16,-1 0-30-16,-1 4-78 16,-1 2-29-16,0 3-6 15,-1 4-20-15,-1 7 26 16,-1 6 3-16,-3 8 6 16,-1 8-7-16,-5 3 0 15,0 1-1-15,4-4-1 16,1-4 1-16,6-6 0 15,5-7 9-15,8-5 0 16,8-3-4-16,5-4-3 16,8-3 0-16,4-2-1 15,0-1-2-15,-1-5 0 0,-5-2 3 16,-1-1 5 0,-5-1-8-16,-3-2 4 0,-5-4 9 15,1-2 18 1,-4-1 17-16,-4-1-1 15,0-1-41-15,-3 3-6 0,-4 5 0 16,0 2 0-16,-3 4 0 16,0 5 0-16,0 4 0 15,-3 5 0-15,1 6 0 16,-1 7 0-16,-2 8 0 0,1 8 0 16,-3 6 0-1,-1 4 0-15,2 2 0 0,0-2 0 16,1-3 0-16,2-6 0 15,0-8 0-15,3-9 0 16,-2-7 0-16,2-6 0 16,0-4-30-1,2-2-131-15,-2-2-147 0,3-1-239 16</inkml:trace>
  <inkml:trace contextRef="#ctx0" brushRef="#br1" timeOffset="50853.81">14092 6182 625 0,'3'-3'263'0,"-3"-1"-37"16,0 0-55-16,-1-1-19 15,-1 2-28-15,1 2-13 16,-2 0-1-16,2 1-30 16,-2 0-16-16,0 0-22 15,1 0-28-15,-2 1-5 16,-1-1 0-16,0 3-4 15,1-2 0-15,1 1-2 16,3-2 2-16,3 0 9 16,0 0 0-16,1-2-13 15,10-1-1-15,7-2 0 0,9-3 0 16,6 3 0 0,2-2 0-16,-3 2 0 0,-5 1-104 15,-7 2-79 1,-3 0-54-16,-5 2-190 0</inkml:trace>
  <inkml:trace contextRef="#ctx0" brushRef="#br1" timeOffset="51193.84">14523 6013 398 0,'6'-17'921'0,"-1"-2"-703"15,-2-1 11 1,-3 1-70-16,0 2-37 0,2 4-122 16,-2 5 0-1,1 3 0-15,-1 2 0 0,2 5 0 16,-2-1 0-16,0 2 0 16,1 3 0-16,1 5 0 15,-1 5 0-15,2 5 0 16,3 5 0-16,-3 6 0 15,0 0 0-15,0 2 0 16,-3 0 0-16,1-2 0 16,-1-3 0-16,0-4 0 0,0-5 0 15,2-5 0 1,-1-4 0-16,1-3-36 16,1 0-277-16,-3-1-158 15</inkml:trace>
  <inkml:trace contextRef="#ctx0" brushRef="#br1" timeOffset="52223.62">13112 6217 711 0,'2'0'311'0,"-4"0"-119"0,2-1-31 15,-1 0-42 1,1 1-41-16,0 0-22 0,0-2-16 16,-2 2-18-1,-1 2-15-15,-6-1-7 0,-1 1 0 16,-2 2 0-1,-1 2 3-15,-1 0 1 0,1-2 6 16,2 0 15-16,2 1 5 0,0-2-11 16,3-3-4-1,0 2 8-15,2-2-10 0,2 2 8 16,-1-2-10 0,2 0-4-16,2 0-1 15,-1 0-6-15,2 0-1 16,-1-2 0-16,4 2-4 0,4 0 5 15,6 0 2-15,1 0-1 16,5 0-1-16,3 0 0 16,-3-2 0-16,1 2-1 15,2 0 1-15,0-3-4 16,-3 1 1-16,0-1-13 16,-4 2-51-16,-3-2-34 15,-3 3-34-15,-1 0-135 16,-3 2-303-16</inkml:trace>
  <inkml:trace contextRef="#ctx0" brushRef="#br1" timeOffset="52753.73">13400 6146 987 0,'2'-13'288'0,"-2"-4"-58"0,1 0-116 15,1 1-19-15,2-1-4 16,2 1-38-16,3 2-21 0,2 0-15 16,5 5-8-1,0 1-3-15,4 3-3 0,0 8-1 16,0 2 2-16,2 5-4 15,-1 1 0-15,-4 5 0 16,-4-1-3 0,-4 4-1-16,-6-1 4 15,-6 2 2-15,-8 1 0 0,-5-1-2 16,-3-3-2-16,-1-1 2 16,4-7 0-16,4-5 8 15,7-3-1-15,5-1 3 16,2-2-9-16,-1 1-1 15,1-2-10-15,3 1 4 0,2 1-4 16,3 0 9 0,4 2-2-16,4 3-1 0,0 3 0 15,1 3-4 1,-4 3 4-16,0 1 1 0,-6 1-6 16,-3-1 7-1,-3-1 2-15,-5 1 2 0,-5-1 1 16,-4 0-3-16,-6 1-5 0,-6 0-186 15,-4-1-149 1,-4-1-374-16</inkml:trace>
  <inkml:trace contextRef="#ctx0" brushRef="#br1" timeOffset="54244.12">13515 6122 639 0,'5'-4'341'0,"-1"0"-141"16,-2 0-33-16,-1 3-119 16,1-1-40-16,-2 2-5 15,0 4 10-15,1 1 16 0,-1 1 8 16,-1 1-8 0,-1 0-3-16,-1-1-2 0,0-2 5 15,0-2 5 1,0-2 15-16,3 0 7 0,-3-2-9 15,0-2-28-15,0-2-3 16,-3-1-11-16,2-1 4 16,1 1-3-16,1 0 0 15,2 4-6-15,0 2-2 16,0 1-10-16,2 2-8 16,-2 3 17-16,3 2 2 15,-2 1 1-15,1 3 2 16,-4 2 1-1,-2-1 5-15,-4-5 0 0,1 3 6 16,-5-5 7-16,1-2 10 0,2-3 6 16,-1-4-20-1,1-2-4-15,1-4-5 0,2-3-8 16,-1-2 0 0,6-2-1-16,2-2 1 0,8-1-2 15,3-2-1 1,9 3 0-16,3 1 2 0,7 5-2 15,5 0 3-15,-2 6 2 16,0 5 0-16,1 2 0 16,-4 6 0-16,-4 5 0 0,1 6 2 15,-4 4 0 1,-7 6 2-16,-7 3-3 0,-4 3-2 16,-10 2 3-1,-5 6-4-15,-9-2 3 0,-8 1-3 16,-4-1 4-1,-4-6-4-15,-3-5 4 0,3-7-3 16,-1-6 1 0,4-6 4-16,4-4-6 15,8-7 12-15,2 0-9 0,8-2 6 16,5 0 0 0,2 0-9-16,2 0 0 0,2 2-2 15,5-1-3-15,4 0 1 16,8 2 1-16,8-1 2 15,7 2 0-15,7 2 1 0,3-1 0 16,4 4-4 0,-2-2 5-16,-2 3-2 0,-7 2 2 15,-7-1-1 1,-5 0 0-16,-7-1-1 16,-7-2 1-16,-5-1 0 15,-3-2 0-15,-2-1 0 16,-1 0 0-16,-1 0-11 0,1 0-114 0,-3-1-178 15,-2 1-200 1</inkml:trace>
  <inkml:trace contextRef="#ctx0" brushRef="#br1" timeOffset="55153.71">11713 5338 513 0,'7'-2'209'0,"-5"2"-17"15,-1-1 1 1,-1 0-75-16,-1-1-20 0,-1 2 1 16,-2-1-9-1,1 1-32-15,1-2-2 16,-1 4 24-16,0-4-18 15,-1 2 5-15,1 0-18 16,-2 0 9-16,1 0-27 16,-2 0-12-16,3 0 11 0,2 0-18 15,1 0-12-15,3-1 0 0,7 1-3 16,11-1 3 0,12-2 6-16,10 0-6 0,5-1-1 15,-4 1 0 1,-8 2-1-16,-12-1 0 0,-10 2-3 15,-10 0-5-15,-2 2-5 16,-4-1-20-16,-1 2-48 16,-3 0-83-16,0 1-61 15,-3 1-158-15</inkml:trace>
  <inkml:trace contextRef="#ctx0" brushRef="#br1" timeOffset="55703.88">12077 5174 368 0,'6'-13'722'16,"-3"1"-491"-16,-3-5 14 0,4-3-88 15,1-39-32 1,-2 49-50-16,1-1-17 0,2 1-11 15,-1 1-28-15,6-7-19 0,2 1 0 16,0 4 0 0,3 4 0-16,4 4 0 0,-1 2 0 15,5 5 0 1,0 2 0-16,0 3 0 16,-5 4 0-16,-1 3 0 15,-4 1 0-15,-4 1 0 16,-9 5 0-16,-5 0 0 15,-8 2 0-15,-5 2 0 16,-3-5 0-16,0-5 0 16,5-4 0-16,5-6 0 15,7-4 0-15,2-2 0 0,2-1 0 16,2 0 0 0,1-1 0-16,2 0 0 0,6-1 0 15,5 2 0-15,2 0 0 16,5 3 0-16,-2 2 0 15,-1 4 0-15,-4 2 0 0,-3 2 0 16,-5 0 0 0,-4 3 0-16,-5 1 0 0,-5 0 0 15,-4 0 0 1,-5 0 0-16,-3-2 0 0,-4 0 0 16,-1-3-112-1,1 0-182-15,2-2-158 0</inkml:trace>
  <inkml:trace contextRef="#ctx0" brushRef="#br1" timeOffset="61984.17">25795 2966 1123 0,'3'-4'158'0,"-1"-2"-17"16,-2-1 7-16,-3 2-52 16,1 0-20-16,1 4-20 15,-2 1-28-15,0 1-20 16,-2 4 1-16,-5 2 20 15,-6 8 5-15,-3 3-11 16,-4 9-5-16,-1 5-10 16,3 5-1-16,3 6-4 0,3 2-1 15,8 0-2 1,4 0 0-16,7-2-2 0,8 0 0 16,5-2-5-1,6 0-65-15,9-3-70 0,4-4-43 16,2-7-172-16,5-10-356 15</inkml:trace>
  <inkml:trace contextRef="#ctx0" brushRef="#br1" timeOffset="62394.03">25919 3268 958 0,'7'-6'275'0,"0"-1"-155"16,-3-2 35-16,-1 0-65 0,0 2-25 15,-1 2-14 1,-1 1-20-16,-1 3-16 0,0 0-11 16,0 2-4-1,-1-1-2-15,-1 0-3 0,2 1 0 16,-1-1 5 0,-1 2 0-16,2-1 2 0,0 0-2 15,-1-1 0 1,-1 2 1-16,2-2 1 0,-1 1-2 15,-1-1-1-15,2 2-16 0,-3-1-57 16,0 0-81 0,-2 2-257-16</inkml:trace>
  <inkml:trace contextRef="#ctx0" brushRef="#br1" timeOffset="63544">24855 3178 1178 0,'2'-8'134'15,"-1"0"57"1,1-2-104-16,2 1-24 15,5 1-28-15,3 1-17 16,6 3 11-16,3 3-2 0,3 3-4 16,3 5 1-16,-2 5-4 0,-1 2-9 15,-5 4-2 1,-2 4-2-16,-5 3-1 0,-3 1-2 16,-4 3 1-1,-3 0-2-15,-4-1 0 16,-3-1 1-16,-3-2 0 15,1-7 2-15,1-4 7 0,-2-6 9 16,5-5 38-16,3-3 1 16,-1-7-61-16,2-3 0 15,2-7 0-15,5-2 0 16,2-7 0 0,8-1 0-16,2-2 0 0,3 0 0 15,3-3 0 1,-1 4 0-16,-4 2 0 0,-3 4 0 15,-5 2 0-15,-2 6 0 0,-7 3 0 16,-1 4 0 0,-3 1 0-16,0 5 0 15,-1-2 0-15,-2 7 0 16,-3 2 0-16,-5 7 0 0,-4 5 0 16,-2 6 0-1,-6 5 0-15,5 2 0 0,2 2 0 16,2-3 0-1,7-1 0-15,4-4-4 0,6-2-2 16,4 0-3-16,10-2-1 0,7 0-82 16,9-3-89-1,8-2-93-15,4-2-394 0</inkml:trace>
  <inkml:trace contextRef="#ctx0" brushRef="#br1" timeOffset="64324.2">25882 3295 792 0,'0'0'140'0,"0"0"30"15,0-1-49-15,-2-1-15 0,2 2-26 16,-1 0-17 0,-1 0-11-16,2 2-9 0,-1-2-10 15,-1 0 5 1,2 1-13-16,-1-1-11 0,1 0 1 16,3-1-8-1,5 1 3-15,6-3 6 0,10 0-2 16,7-3-1-1,5 2 8-15,2-2-1 0,-4 0-1 16,-6 2-8-16,-6 0-3 16,-8 0-7-16,-5 2 3 15,-5-1-4-15,-2 2-4 0,-2-1-95 16,0 2-66 0,1-1-170-16,5 1-476 0</inkml:trace>
  <inkml:trace contextRef="#ctx0" brushRef="#br1" timeOffset="64973.9">26323 3156 862 0,'-3'-4'366'0,"3"-2"-209"16,-3-1 18-1,3-1-52-15,0 1-14 0,0 2-36 16,2-1-34 0,1 3-21-16,0 2-10 0,3-1-7 15,1 2 1 1,5 2 2-16,2 0 5 0,5 3-1 15,-2 2-5-15,2 2 1 0,-3 4 0 16,-1 3-2 0,-3 3 3-16,-2 4 0 0,-5 1-1 15,-2 1-1 1,-5 1-1-16,-2-4 2 16,-3-2-2-16,-1-3 2 15,2-6 2-15,0-5 1 0,3-2 4 16,0-4 0-16,-3-3-3 15,3-1-3-15,2-3-2 16,-1-3-3-16,4-5 0 16,2-5 0-16,8-4-5 15,2-6 2-15,3 1 1 16,3 1-5-16,2 3 1 16,1 7-2-16,-1 4 2 15,-1 6 1 1,1 4 1-16,1 2-4 0,-2 6-2 15,1 3 9-15,-1 6 0 0,-3 4 1 16,0 3 0 0,-3 2 2-16,-2 3 1 0,-2 2-1 15,-4-1 1 1,0 3-1-16,-5-2-2 0,-1-3-1 16,-1-5-32-1,-1-5-74-15,1-5-103 0,0-4-32 16,1-5-130-1</inkml:trace>
  <inkml:trace contextRef="#ctx0" brushRef="#br1" timeOffset="65343.87">26881 2875 861 0,'21'-2'202'15,"2"2"8"-15,2 4-45 16,2 4-33-16,4 8-39 16,7 5 3-16,1 7-19 15,0 3-6-15,-3 6-20 16,-1 2-16-16,-10 5 2 16,-10 5-20-16,-6 4-17 15,-15 2 0-15,-6 3 0 16,-6-2 0-16,-3-4 0 15,0-3 0-15,2-11 0 16,7-9 0 0,1-9 0-16,7-9 0 15,0-5 0-15,4-3 0 0,-2-1 0 0,2-3 0 16,-3 0 0 0,0-1 0-16,-1-1-63 0,-1-3-82 15,-1 0-93 1,2-1-91-16,0-3-409 0</inkml:trace>
  <inkml:trace contextRef="#ctx0" brushRef="#br1" timeOffset="71033.92">27491 6049 825 0,'0'-4'300'16,"2"-2"-71"-16,-4 1-46 16,2-1-48-16,0 1-23 15,-1 3-20-15,1 1-40 16,1-1-25-16,-1 4-13 15,0-1-13-15,0 1-1 0,-1 3 0 16,-1 6 7 0,-2 3 6-16,1 9 4 15,0 5-5-15,0 6-5 16,2 3-3-16,1-1-2 0,1 1-1 16,2-1 0-1,0-5 1-15,0-3-2 16,3-4 0-16,-3-3 0 0,0-5 0 15,-2-3 0-15,1-3 0 16,-2-4-36 0,0-1-100-16,0-3-104 0,2-1-108 15,-1 1-385-15</inkml:trace>
  <inkml:trace contextRef="#ctx0" brushRef="#br1" timeOffset="71283.78">27308 6333 807 0,'6'-6'249'16,"0"0"-113"-16,2 1-17 15,2 0-81-15,6 3 9 16,10 2 1-16,8 0-9 15,5 1-11-15,7 2-13 16,-3-1-8-16,-3-1-4 0,-7 1-3 16,-4 0-21-1,-8-1-138-15,-5 2-176 0</inkml:trace>
  <inkml:trace contextRef="#ctx0" brushRef="#br1" timeOffset="71913.92">27921 6179 816 0,'6'-11'365'0,"0"-2"-142"15,-1 1-64-15,1 0-52 16,1 2-38 0,0 2-5-16,3 2-29 0,-1 2-18 15,4 4 1-15,2 2-4 16,6 6-4-16,1 4-2 16,1 6-3-16,0 5 0 15,0 6-3-15,-6 1 2 16,-4 4 1-16,-6-1 0 15,-5-1-4-15,-8-2 5 0,-5-3-3 16,-2-6 0 0,-1-6 3-16,-1-5 3 15,5-4-4-15,-1-7 3 16,3-4-4-16,0-5-2 0,2-4 2 16,4-5-4-1,4-7-3-15,4-4 2 0,7-3 0 16,5-4-1-16,5 1-2 0,5 5-1 15,5 5 0 1,4 6 0-16,2 8 5 16,3 6 5-16,-2 7 1 15,-3 7 1-15,-4 6-3 0,-1 7-1 16,-7 4 2 0,-3 3 2-16,-7 2 2 0,-2 1-1 15,-3-3-3 1,-4-1 0-16,-3-3-1 0,-2-4-2 15,-4-5-2-15,0-2-5 16,-1-5-55-16,-3-2-118 16,1 0-77-1,-2-4-242-15</inkml:trace>
  <inkml:trace contextRef="#ctx0" brushRef="#br1" timeOffset="73299.61">3804 6502 810 0,'-9'1'258'0,"2"-1"-66"15,-1 0-43-15,-2-1-32 16,1 1-42-16,-2 1-12 15,-5 2-11-15,4 0-4 0,-1 1-3 16,1 1-13 0,1-2-12-16,1-1-10 0,7 0-5 15,3-2-5 1,0 0-4-16,6-2-3 0,4 1 7 16,8-3 6-1,6-2-4-15,7 0-1 16,2-2-1-16,-3 1 3 15,-2 1-3-15,-10 2-1 0,-3 1 1 16,-7 2 0-16,-4-1 0 0,-4 2-2 16,0 2-77-1,1-2-130-15,2 0-115 0,5-4-507 16</inkml:trace>
  <inkml:trace contextRef="#ctx0" brushRef="#br1" timeOffset="73824.09">4140 6291 858 0,'0'-3'269'0,"0"-1"-28"16,4-2-86-16,2 0-106 15,2 2 11-15,2 1-7 16,5 2 10-16,7 2-23 15,-1 5-12-15,3 2 3 16,0 5-16-16,1 4-3 16,-5 5-2-16,2 4 1 15,-8 3-7-15,-4 3 1 0,-7 4 3 16,-8-4 2 0,-5-3-5-16,1-8-2 0,-3-5 3 15,5-9 9 1,1-6-3-16,1-4-5 0,1-5-7 15,1-3 2-15,0-6-1 0,0-4 0 16,3-2 3 0,3-4-4-16,1-5 0 15,5 2-1-15,6-1-3 16,2 4-7-16,8 1 6 16,3 8 5-1,7 5 1-15,-1 8 2 0,5 5-1 16,1 11 3-16,-4 3-3 15,-3 6 3-15,-5 1 0 16,-6 2-3-16,-4-1 3 0,-6 2-3 16,-4 0-2-16,-4-2-18 15,-4-1-78-15,-3-5-92 16,-3-2-68-16,3-1-255 16</inkml:trace>
  <inkml:trace contextRef="#ctx0" brushRef="#br1" timeOffset="82383.75">15444 8390 788 0,'3'2'182'15,"-6"-1"-73"-15,2 1-57 16,-2 2 0-16,-2 3 4 16,-2 1 9-1,-2 5-31-15,-3-1 2 0,-2 3 5 16,-2 0-17-16,1 1-7 16,-1-2 8-16,1-3-3 15,0 0-1-15,6-4 2 16,3-1 2-16,3-2 11 15,1 0 9-15,2-3 7 16,2-2-3-16,-1-3-45 16,4 0-4-16,1-6 0 0,0-1 1 15,7-2 4 1,-2 1 10-16,-1-2 7 0,2 1 11 16,-3-1-7-1,0 2-2-15,0 2-11 0,-3 2-4 16,0 2-3-1,-3 2-6-15,0 1-1 0,-2 2-7 16,1 2 4-16,0 1 4 0,-1 0-1 16,5 4 1-1,0 1 0-15,-2 2 0 0,4-1 0 16,2-1 2 0,1 0-2-16,1-1-2 15,-1-2-40-15,0-1-62 16,-5-1 27-16,-1-2-32 15,-4 1-11-15,2-2-81 16,-3-4-98-16,0 0-460 0</inkml:trace>
  <inkml:trace contextRef="#ctx0" brushRef="#br0" timeOffset="87553.97">15465 8496 172 0,'0'-4'597'16,"0"0"-389"-16,0-2-43 0,0-1-42 16,-1 1-17-1,-1 1-5-15,2 0-22 16,0 4-18-16,0 0-12 16,0 1-18-16,2-3-10 0,-4 3-1 15,2 3-9 1,0-3-8-16,-1 1-3 0,-1-1-1 15,1 4-1-15,-6 2 2 16,-1 2 1-16,-4 5 2 16,-3 2-1-16,-5 3-2 0,1 3 1 15,1-1 0 1,-1-1 0-16,2-1-1 16,1-1 2-16,1-1 1 15,2-2-2-15,0-3 0 0,3-2 0 16,4-5 0-16,2 0 3 15,2-4 17-15,4 0 49 16,-1-1-5-16,1-1-19 16,1 1-4-16,1-5-27 15,6-2-15-15,4-5 1 16,4-4 0 0,0-4 0-16,3 2 0 0,-2-3 4 15,-2 3 5-15,-3-1-7 16,0 2-3-16,-2 2 0 15,0 1 0-15,-3 5 0 0,-2 0 0 16,-1 2 0 0,-2 4 0-16,-1 3 0 0,-3-1 0 15,2 2 0 1,-2 0 0-16,0 0 0 0,0 0 0 16,5 3 0-1,2 1 0-15,6 1 0 0,2 3 0 16,5 2 0-16,-1 0 0 0,1 0 0 15,-3-2 0 1,-2 0 0-16,0 1 0 16,-3-4 0-1,2 1-104-15,1 0-151 0,-3 0-76 0,-1 1-233 16</inkml:trace>
  <inkml:trace contextRef="#ctx0" brushRef="#br0" timeOffset="89173.58">15443 8482 394 0,'5'-6'513'0,"0"1"-260"16,-4-2-37-1,-1 0-72-15,0-1-15 0,2 3-24 16,0-1 10-16,-1 2-36 16,1 0-26-16,-1-1-7 15,-1 4-46-15,2 1 0 0,-2 0 0 16,0 1 0 0,0 1 0-16,-2-1 0 15,2 1 0-15,0 0 0 16,0 1 0-16,0 4 0 0,2 0 0 15,-1 3 0-15,-1 5 0 16,3 0 0-16,-1 2 0 16,-1 1 0-16,2 2 0 0,0 0 0 15,-3 3 0 1,1 0 0-16,-1 0 0 0,0 1 0 16,0 1 0-1,0-1 0-15,2 0 0 0,-1 2 0 16,1-3 0-16,1 2 0 15,-2 0 0-15,-1-1 0 16,0 0 0-16,0 0 0 16,-1-1 0-1,-1 2 0-15,2-2 0 16,0 4 0-16,-1-2 0 16,-1 0 0-16,2 2 0 0,0 0 0 15,-1 2 0-15,1 3 0 16,-2 3 0-16,1 3 0 15,-3 4 0-15,2 1 0 16,1 3 0-16,-1-1 0 16,1 0 0-16,2-2 0 15,-1-1 0-15,2 0 0 16,-2 2 0-16,1 3 0 0,-1-1 0 16,2 1 0-1,-4 1 0-15,1 1 0 0,-1-1 0 16,2 1 0-16,-1 1 0 0,-1-2 0 15,2 1 0 1,2 1 0-16,-2-2 0 0,1 1 0 16,1 4 0-1,-1 0 0-15,1 5 0 0,-1 2 0 16,-1 5 0 0,3-1 0-16,-3 0 0 15,0 3 0-15,-3-1 0 16,2 2 0-16,-2 0 0 15,-2-3 0-15,2 0 0 0,-1-2 0 16,0 0 0-16,1 2 0 16,-1-4 0-16,1 5 0 15,0 0 0-15,0 1 0 16,0 2 0-16,2 0 0 16,-1-1 0-16,1 0 0 15,-2-2 0-15,1-2 0 16,-1 2 0-16,2-1 0 0,-2 0 0 15,1-3 0 1,1-1 0-16,1-1 0 0,0 1 0 16,0-3 0-1,1 0 0-15,-1 1 0 16,0-1 0-16,-1 3 0 16,1-1 0-1,-3 1 0-15,3 0 0 0,-1-4 0 16,-1-1 0-16,0-1 0 0,1-2 0 15,-2 1 0-15,1-1 0 16,1 0 0 0,1-5 0-16,-2 0 0 0,2-3 0 15,-1-2 0-15,1-2 0 16,-2-1 0-16,4-4 0 0,-2 0 0 16,1-5 0-1,1-1 0-15,-2-2 0 0,3-4 0 16,-3-2 0-16,3-1 0 15,-3-5 0 1,1-2 0-16,1-3 0 0,-2-2 0 16,2-2 0-16,-2-3 0 15,0-1 0-15,1 0 0 16,-1 1 0 0,-1-3 0-16,1 4 0 0,0-2 0 15,-2 2 0-15,2 1 0 16,0 0 0-16,0 2 0 15,-2 2 0-15,1 2 0 0,-1-2 0 16,-1 4 0 0,2 1 0-16,-1-1 0 0,1 4 0 15,-1-1 0 1,2 1 0-16,-1 1 0 0,-1 1 0 16,2-2 0-1,0 3 0-15,-1 0 0 0,1 2 0 16,0 0 0-16,-2 0 0 0,2 1 0 15,0 1 0 1,2 2 0-16,-2-1 0 0,3 1 0 31,-3-2 0-31,1 0 0 0,1-1 0 16,1-4 0-16,-2-3 0 16,-1-3 0-16,3-4 0 0,-3-4 0 15,2-4 0 1,-2 0 0-16,0-4 0 15,0-3 0-15,-2-6 0 0,2-6 0 16,2-4-125-16,3-5-63 16,-1 2-21-16,-1 3-145 15,-3 3-316-15</inkml:trace>
  <inkml:trace contextRef="#ctx0" brushRef="#br0" timeOffset="90564.11">4137 13062 806 0,'3'-3'198'0,"-3"-1"-1"0,0 0-41 15,0 3-96 1,0-1-15-16,0 2-17 0,0 0-4 16,0 0-9-1,0 2 5-15,-3-1 11 0,3-1-5 16,0 0 7-16,-3 3-8 15,-2 1-8-15,-2 3-8 16,-6 3-6-16,-1 5 2 16,-5 4-1-16,-1 2-4 15,-2 4 2-15,-5 2 1 16,3-1-1 0,3-4 0-16,3-4-2 0,6-5 0 15,4-4 1-15,3-5 7 16,5-3 18-16,0-1-5 15,0 0-7-15,0 0-2 0,0 0-7 16,0 0-5 0,3 0-3-16,-1 3 3 15,-1 2 4-15,6 2 1 16,-1 1 4-16,5 5-4 0,2-1 4 16,4 4 1-1,0-1-3-15,2 3-3 0,-2-3-1 16,0 1-1-16,-2 0-2 0,-3-2 1 15,-1-2 0 1,-6-4 1-16,1-1-3 0,-6-5 3 31,0 1 0-31,0-3 5 0,0 0-7 0,0-3-59 16,-3 1-115 0,3 0-150-16,-6-6-362 0</inkml:trace>
  <inkml:trace contextRef="#ctx0" brushRef="#br0" timeOffset="93243.78">3980 13250 564 0,'2'0'291'16,"-2"-2"-109"-1,-2 1-45-15,-1 0-21 0,2 0-31 16,-1-1-11 0,1 2-21-16,-1-2-28 0,2 2-10 15,2 0-7 1,-2-1-5-16,1 1 0 0,-1 0 0 15,0 0-3-15,2 0 2 0,1 0 1 16,7 0 16 0,2 0-7-16,7 1 2 15,4 3-9-15,7-3 0 16,4 3 0-16,3 0-3 16,8 0-1-16,4-1-1 15,7 0 0-15,-3-2 0 0,2-1 0 16,-3 0 0-16,-2-1 2 15,-1-2-1 1,3 0 0-16,5 0 1 0,6-1 2 16,13-1 6-1,10-4-3-15,16-5 4 0,12-1-2 16,10-5-1 0,11 0-1-16,6-2-3 0,1 1 0 15,3-1-3 1,-4 5 1-16,-6 0 0 0,-5 5-1 15,-3 1-1-15,-5 0 5 0,2 5-5 16,1-3 0 0,2 1-1-16,2 0-3 15,4 0 4-15,-1-1 0 16,-1 2 0-16,-3 0 1 0,-1-1 0 16,-2 2 3-1,1 0-4-15,5-2-1 0,-1 1-1 16,7 1 1-16,2-3 0 15,-2 2 1 1,-7 1 0-16,-5 2 1 0,-10 1 0 16,-4 3 2-16,-7 1-3 15,0 1 0-15,-1 0-1 16,3-2-1-16,3 0 1 16,2-2-1-16,0-1 2 0,3-2 1 15,4 0 0 1,4-1 0-16,2 2-1 15,7-1 2-15,2 0-2 0,0-1-2 16,4 3 0-16,-3-2 2 16,-2 1 0-16,-7 1 0 15,-3 2 1-15,-7 0 1 16,-6 2-1-16,-6 2 0 16,-2 0-1-16,-2 1-1 15,-1-1 1-15,2-1-2 16,0-1 1-16,3-1 0 0,6-1 1 15,6-1 0 1,7-4 2-16,5 0-2 16,4 1 5-1,8-1-5-15,0-1-1 0,2 0-1 0,0-2-2 16,-1 2 4 0,-6 0 1-16,-1 1 0 15,-3 1 0-15,-2 2 2 16,2 0-3-16,3 0-1 0,4-1-1 15,2-1 0-15,1-3 2 16,2 0 0-16,-2 1 0 16,2-2 0-1,-2 4 2-15,5 0-1 0,1 1-1 16,2-2-1 0,6 2-1-16,6-1 2 15,0-2 0-15,1-2 2 0,0 0 1 0,3 0-3 16,-4 1-3-1,-3-2 2-15,-2 2 0 16,-1 1 0-16,-5 0 1 0,1 0 3 16,-2 1 0-1,6-2-3-15,5 1-3 0,3-2 1 16,6-1 2 0,11 0 0-16,3-2 0 0,0 2 2 15,6 0 2-15,-4 0-4 16,-4 2-6-16,-2-2 6 15,-5 2 0-15,-3 0 0 0,-6-1 0 16,-3 1 5 0,2 0-5-16,-4 1-3 0,-3 0 2 15,0-1 1 1,-1 1 0-16,-1-3 1 0,-3 2-1 16,-4-1 6-1,0 0-6-15,-1 1-1 0,-3 0-4 16,1 0 5-1,0 1 0-15,-1-1 0 16,-1 2 2-16,0-2 1 0,-9 3-2 0,1-1-1 16,-7 0 0-1,-5 2-3-15,0-2 2 0,-1 2 0 32,-4-2 1-32,1 1 1 0,-2-2 0 15,0 1-1-15,-7 0 2 16,1-1 0-16,0 1-2 15,0 1-2-15,-3-1 0 0,1 0 2 16,0-1-2-16,-3 1 2 16,1-1 2-16,0 0-2 15,-2-2 1-15,1 0-1 16,-8 2 2-16,-5 0-1 16,-2 2 0-16,-1-1-1 15,-5 0-1-15,-1 0-2 16,1 0 3-16,-3 0 0 15,-3-1-1-15,0 1 2 16,1 1-2-16,-2-1 2 0,-2 2 0 16,0-3-1-1,-2 3 1-15,-1-2-1 16,-2 0 1-16,-2 0-1 16,-2 2 0-16,-5 0 3 15,-3 0-3-15,-2 1-3 16,0-1 2-16,-2 1 0 15,0 0 1-15,-3 0-2 16,1-1 2-16,1 1-1 0,4 1 1 16,0-1-1-16,3 1 0 15,-1 1 1-15,-1 1 0 16,2-1 0-16,-2 2-1 16,0-1 1-16,2 0-1 15,0 1 2-15,-1-1-1 0,1 0 1 16,4 2-1-16,2-2 0 15,6 1-5-15,0 2-4 16,-1-2 5-16,-7 2 2 16,-9-2 0-16,-15 1 2 15,-10-2 0-15,-9 1 1 16,-10-1-1 0,-5 0 1-16,-3-1 0 0,-2 1 1 15,1 0-3-15,-1 0 1 16,3-2 0-16,-2 2 0 15,-1 0 0-15,1 0-1 0,-2 0 1 16,-2 0 0 0,1 0 2-16,1 0 0 0,-2 0 4 15,1-1 1 1,-3 1 10-16,2-3-8 0,-1 1-8 16,-3-3-1-1,-2-2 0-15,1 0 5 0,-5-1 3 16,0-2 12-16,1 0 32 15,0 0-5-15,-1-2 2 16,2 0-16-16,1-1 1 16,-2-2 6-1,2 3-13-15,0-3-27 0,2 5 0 0,2 3 0 16,1 1 0 0,1 5 0-16,3-1 0 15,0 4 0 1,1-4 0-16,1 2 0 0,-2 0 0 15,1 0 0-15,1 0 0 0,-1 2 0 16,1-1 0-16,-1 1 0 16,4 0 0-16,2 5 0 15,3 3 0 1,4 3 0-16,4 3 0 16,0-2 0-1,3 0 0-15,1-3 0 0,-2-1 0 0,-1-3 0 16,-7-4 0-16,-3 0 0 0,-5-3 0 15,-2 0 0 1,-2 0 0-16,0 0 0 0,0 0 0 16,0 0 0-1,-2 0 0-15,2 1 0 16,-1 1 0-16,1 3 0 16,-2 5 0-16,-3 6 0 0,-2 5 0 15,-2 6 0 1,-4 1 0-16,0 1 0 0,-1-3 0 15,2-2 0-15,3-7 0 16,3-4 0-16,2-8 0 16,4-2 0-16,0-3 0 15,0-1 0-15,0-1 0 16,0 1 0-16,0 1 0 0,0-1 0 16,0 1 0-1,0 0 0-15,1-2 0 0,-1-1 0 16,0-1 0-1,0-1-324-15,-3-5-854 16</inkml:trace>
  <inkml:trace contextRef="#ctx0" brushRef="#br1" timeOffset="100513.99">15454 10198 650 0,'5'-2'219'0,"-2"-1"-31"16,0 2-85 0,-3-1-16-16,2 1-11 0,-1 1-12 15,1 0-17-15,-2 0-18 16,0 0-23-16,0 1 0 16,0 2 1-16,0 3 6 15,1 0 11-15,-1 2-8 16,0 1-6-16,-3 0-2 0,0 0-5 15,0-2 5 1,-1-1-4-16,-1-1 15 16,2-3 1-16,1-1 10 15,-2-4 9-15,1 1-3 0,0-5-8 16,0 0-1 0,0-4 3-16,0 2-9 0,3-1-1 15,0-1-10 1,3 0-2-16,0 3 4 0,2 0-8 15,2 1-2-15,0 2-2 0,0 3-1 16,-1 0 1 0,1 4-2-16,0 0-1 15,1 4 6-15,-1 1-3 16,-2 3 0-16,1 1 6 0,-5 4-2 16,-2-1 4-1,-3 1-4-15,-4 2 0 0,-3-1-1 16,0-5 5-16,-3 1 4 15,-2-7 16-15,2-5-2 16,1-4 1-16,-2-8-1 16,1-3-6-16,1-4-20 15,2-1 0 1,5 1 0-16,2-1 0 0,4 2 0 16,4 2 0-16,6 2 0 15,2 3 0 1,5 3 0-16,3 2 0 0,1 3 0 15,1 3 0-15,0 3 0 16,-2 3 0-16,-1 1 0 16,-5 1 0-16,-3 3 0 0,-3 2 0 15,-5 2 0 1,-4 2 0-16,-4 3 0 0,-6 1 0 16,-2 0 0-1,-2-1 0-15,-1-2 0 16,1-7 0-16,0-6 0 0,3-2 0 0,-1-6 0 15,2-4 0 1,-1-2 0-16,-1-6 0 0,2-2 0 16,4-4 0-1,1-3 0-15,3 1 0 16,6 3 0-16,4 2 0 16,4 4 0-16,4 3 0 15,4 6 0-15,7 2 0 16,0 4 0-16,1 3 0 0,1 5 0 15,-5 2 0-15,-2 1 0 16,-6 4 0-16,-5-1 0 16,-5 0 0-1,-4 0 0-15,-5-1 0 16,-4-2 0-16,-5-3 0 0,-1-3 0 16,-2-3 0-16,1-3 0 15,0-2 0-15,3-1 0 16,2-1-17-16,-2 1-88 0,4-1-61 15,2 2-12 1,3 3-99-16,5 2-192 0</inkml:trace>
  <inkml:trace contextRef="#ctx0" brushRef="#br1" timeOffset="103193.73">15516 10222 825 0,'3'-4'177'0,"-3"-3"43"0,0 1-57 16,-2-1-20-16,-2-13-24 15,4 17-20-15,0 1-1 16,0 2-39-16,0 0-24 16,0-2-11-16,1 2-15 15,-1 2-6 1,0-2-3-16,0 2-2 0,0 1 0 15,-1 2 4-15,1 2 3 0,-2 2 2 16,1 0-3 0,-1 1-1-16,1 0 10 0,1-2-9 15,0 0 4 1,-3 1-3-16,3 0 1 0,0 2-3 16,-1 0 2-1,-1 1-3-15,2 2 6 0,-2-2-6 16,1 3-2-1,-2-1 0-15,1 2 0 0,1-2 0 16,-1 2 0-16,1-2 0 16,1 0 0-16,1-2 0 15,-1 3 0-15,0-1 0 16,2 1 0-16,-2 0 0 16,0-1 0-16,0 0 0 0,0-2 0 15,-2 1 0 1,2-4 0-16,0 4 0 0,0-4 0 15,0 3 0 1,2-3 0-16,-2 1 0 16,0 2 0-16,0 0 0 0,0 0 0 15,0-1 0 1,0 5 0-16,0-1 0 0,0-1 0 16,0 1 0-16,0 3 0 15,0-3 0-15,1 2 0 16,-1-2 0-16,0 1 0 0,2 1 0 15,-2-2 0 1,-2 3 0-16,2 0 0 0,0-2 0 16,-1 4 0-1,1-1 0-15,0-2 0 0,0 1 0 16,0 0 0 0,-2-1 0-16,2-1 0 0,0 2 0 15,-1 0 0 1,-1-1 0-16,1 2 0 15,-2-1 0-15,1 1 0 0,-1 0 0 0,2 1 0 16,-2 0 0 0,2 0 0-16,-1 1 0 0,2-2 0 15,-1 3 0 1,1 0 0-16,0 2 0 16,-2-2 0-1,2 4 0-15,-1 1 0 0,1-1 0 16,-3 2 0-16,3 1 0 15,-2 1 0-15,2-1 0 0,-1 1 0 16,2-3 0-16,-1-2 0 16,0 0 0-16,0-2 0 15,2-2 0-15,-2 1 0 16,0 0 0 0,0-1 0-16,0 1 0 0,0-1 0 15,-2 0 0-15,2 0 0 16,0-2 0-16,-1 4 0 15,1-4 0-15,0-1 0 0,0 2 0 16,-2-1 0 0,1 1 0-16,1 0 0 0,-2 1 0 15,0 0 0 1,1 1 0-16,-1-2 0 0,2 1 0 16,0-2 0-1,-1 2 0-15,1-2 0 0,0 2 0 16,-2-1 0-16,2 1 0 15,-1-1 0 1,-2 0 0-16,2-1 0 0,-1-1 0 0,1 1 0 16,1-2 0-1,0 0 0-15,-2-2 0 16,2 0 0-16,0 1 0 16,-1-2 0-16,-1 2 0 0,1-2 0 15,-1-1 0 1,2-1 0-16,-1-1 0 0,-1-1 0 15,2 2 0 1,0-2 0-16,-1 3 0 16,1-3 0-16,0 2 0 0,-2 0 0 15,2 1 0 1,-1 0 0-16,1 2 0 0,0-1 0 16,-2-1 0-1,2 0 0-15,-1 1 0 0,1 0 0 16,0-2 0-16,-2-1 0 0,4-1 0 15,-4-3 0 1,2-3 0-16,0 0 0 16,0-1 0-1,0-1 0-15,0-1 0 0,0 0 0 0,0 1 0 16,0-1 0 0,-1 3 0-16,1 0 0 0,0 1 0 15,-2 1 0 1,2-1 0-16,-1 2 0 0,1 0 0 15,0 0 0-15,-3-1 0 16,3 0 0-16,0 0 0 16,0-2 0-16,-1 1 0 0,1-1 0 15,0 1 0 1,0-1 0-16,0-1 0 0,-2-1 0 16,2 0 0-1,-2-1 0-15,2-1 0 16,2 0 0-16,-2 0 0 0,0-1 0 31,0 1 0-31,2-2 0 0,-4 1 0 0,4 0 0 16,-2 1 0-1,0-2 0-15,0 1 0 0,0 1 0 16,0 0 0 0,0 0 0-16,0 0 0 0,-2 0 0 15,2 0 0 1,0 1 0-16,-2 1 0 0,2 0 0 15,0 0 0-15,-1 1 0 0,1-1 0 16,-3 2 0 0,0 2 0-16,0-2 0 15,-3 2 0-15,1-2 0 16,0-1 0-16,-1 0 0 16,1-3 0-16,2 0 0 15,-2-3 0-15,1-2 0 0,-1-3 0 16,0 1 0-16,0-2 0 15,2-1 0-15,3 1 0 16,0 3 0-16,0 0 0 16,3 1 0-16,2 0 0 15,2 2 0-15,2-1 0 16,0 0 0-16,3 1 0 16,0-1 0-16,-2 3 0 0,1 2 0 15,-4 5 0 1,1-3 0-16,-2 3 0 15,-3 1 0-15,1-1 0 0,-4 0 0 16,-3 0 0-16,2 0 0 16,-4 1 0-16,-1 1 0 15,-1-2 0 1,-2-2 0-16,-2-1 0 0,2-3 0 16,0-3 0-16,-2-1 0 15,3-2 0-15,0 1 0 16,2 1 0-16,1-2 0 15,2 1 0-15,1 2 0 16,1-3 0-16,1 2 0 16,1-1 0-16,1 3 0 15,2-1 0-15,5 3 0 0,-1 0 0 16,2 4 0 0,2 1 0-16,-3 0 0 0,-2 2 0 15,0 0 0 1,-3 3 0-16,-7-2 0 0,2 1 0 15,-6-1 0-15,-2-1 0 0,-3 0 0 16,-1-2 0 0,1-2 0-16,-1-3 0 0,1-5 0 15,3-2 0 1,-2-3 0-16,2-3 0 0,2-2 0 16,2 0 0-1,1-1 0-15,7 1 0 16,0 2 0-16,6 2 0 0,3 3 0 15,4 4 0 1,2 3 0-16,2 2 0 0,-4 3 0 16,-3 2 0-16,-2 1 0 15,-4 2 0-15,-4-2 0 16,-3 1 0-16,-4 2 0 16,-5 0 0-16,-3-1 0 15,-7 4 0 1,-1-2 0-16,-2-1 0 0,1-1 0 15,1-3 0-15,4-3 0 0,1-2 0 16,2-2 0 0,4-4 0-16,0 1 0 0,3-5 0 15,1-1 0 1,4-2 0-16,2-3-270 0,7-2-210 16</inkml:trace>
  <inkml:trace contextRef="#ctx0" brushRef="#br1" timeOffset="111923.87">14616 10151 305 0,'3'-1'486'0,"-2"0"-281"15,-1-1-65 1,0 1-87-16,0 1-10 0,-1 0-5 16,1 1-7-1,-2 2 1-15,-1 3 8 0,-2-1 10 16,0 3-27-16,-2 1-5 15,-1 1-5 1,2-2-4-16,-1-3 2 0,2-1 0 16,2-3 26-16,2-1 31 15,1-1 5-15,-2-3-37 16,2-1-11-16,-1-2-1 16,1-3-5-16,0 0-5 15,1-1 5-15,4 0-1 16,1 3-2-16,1-1-11 15,1 5-5-15,-1 3-3 0,-1 2-1 16,2 5 2 0,0 1 2-16,-1 3 0 0,-1 1 4 15,-3 2-3 1,-3 0 6-16,-6 3-4 0,-2-2 2 16,-7-1 4-1,0-2-1-15,-3-4 11 0,2-4 9 16,0-6 8-16,0-2-15 15,2-6-9-15,3-2-3 16,1-3 4-16,2 0-8 0,5 3-5 16,5-2-6-1,7 4 0-15,3 3 4 16,7 2-2-16,1 3 2 16,0 5-1-16,-1 1 1 0,-3 2 0 15,-6 4-6 1,-1-1 8-16,-6 0 0 15,0 2-1-15,-5 0 1 0,-4 1 4 16,-2-5-3 0,-3 0 2-16,-1-1-1 0,-1-5 2 15,1-2 3-15,0-4-4 16,3-3 1-16,0-4 2 16,3 1-5-1,0-2-1-15,5 0 2 0,-1 0-2 16,5 2-5-16,4 2-5 15,4 3 5-15,3 3 1 16,3 4 0-16,1 0 0 0,-1 3 3 16,-3 1-9-1,-1 1 0-15,-7 2-8 0,-2 0 2 16,-2-3-2 0,-4 3-5-16,-1-3-8 0,-1 2-18 15,-4-3-2 1,0 1 15-16,-2-4 12 0,0 0 13 15,1-1 3-15,0-1-7 0,1-1 3 16,2 2 11 0,3-2 0-16,2 0 0 15,-1-1 0-15,2 0-1 16,3 0 2-16,-1-2 1 16,1 2 1-16,0-3 14 15,0 4 13-15,0 0 10 16,0-2 12-16,0 4 0 15,1-3-10-15,-2 2-9 16,-1-1-1-16,1 3 4 0,-1-1-7 16,-1 0-2-16,2 2-24 15,-1-2-2-15,-1 2 0 16,0-1 0 0,0 1 0-16,0-1 0 0,0 3 0 15,0 0 0-15,0 1 0 16,2 2 0-16,-1 1 0 15,1 2 0-15,-1 0 0 16,1 0 0-16,1 1 0 16,-2 1 0-16,1-1 0 0,-1 3 0 15,1-1 0 1,-1 3 0-16,1 0 0 0,0 2 0 16,0 0 0-1,-1 0 0-15,2 3 0 0,0-2 0 16,1 1 0-1,-1 3 0-15,1-1 0 0,-1 2 0 16,0 1 0-16,3 1 0 0,-3-4 0 16,0 2 0-1,0-1 0-15,0-1 0 16,0-1 0-16,0 0 0 16,0 0 0-16,0-1 0 0,-3 1 0 15,3 0 0 1,0 2 0-16,-2 1 0 15,1 1 0-15,-2 2 0 0,0 1 0 16,-2 1 0 0,1 0 0-16,-2 0 0 0,0 2 0 15,1-2 0 1,1-1 0-16,-1-1 0 0,1 2 0 16,2-1 0-1,-1-2 0-15,0 1 0 0,2 3 0 16,-2-3 0-1,0 4 0-15,0 0 0 0,-2 1 0 16,1 1 0-16,-1 2 0 0,1 0 0 16,-1 0 0-1,2 2 0-15,-1-2 0 0,1 3 0 16,0 0 0 0,1 0 0-16,-1-2 0 0,2-1 0 15,-2 0 0 1,1-4 0-16,-1 0 0 0,2 3 0 15,-2-4 0-15,-2 4 0 16,1 63 0 0,1-81 0-16,0 1 0 15,0-1 0-15,0 1 0 0,0 14 0 16,0-1 0-16,0 1 0 16,0-2 0-1,1 0 0-15,-1 0 0 0,0 1 0 0,2-1 0 16,-2-1 0-16,0 0 0 15,0-2 0-15,0 0 0 16,0-1 0-16,0 1 0 16,0-3 0-1,0 0 0-15,0 1 0 0,0-2 0 16,0 0 0 0,0-1 0-16,0-2 0 15,0 1 0-15,0-3 0 16,0 0 0-16,1-1 0 0,-1-1 0 15,0 1 0-15,0-2 0 0,0 0 0 16,0-1 0 0,0 1 0-16,-1-2 0 15,1 0 0-15,1 1 0 16,-1-4 0-16,0-1 0 0,0-2 0 16,0-3 0-1,-1-1 0-15,1 3 0 0,0-3 0 16,0 3 0-16,1 0 0 0,-1 2 0 15,0 1 0 1,0 0 0-16,-1-2 0 16,1 1 0-16,0-2 0 15,0 1 0-15,0-4 0 16,0 1 0-16,0-2 0 16,0 0 0-16,0 0 0 15,0 0 0-15,0 0 0 16,0 2 0-16,0-1 0 15,-2 5 0-15,2-4 0 0,-1 2 0 16,1 1 0-16,0-4 0 16,0 3 0-16,0-1 0 15,0-3 0 1,0 0 0-16,0-2 0 0,0 2 0 16,1 0 0-1,-1 0 0-15,0 0 0 0,-1 0 0 16,1 0 0-16,0 0 0 15,0 0 0-15,0 2 0 16,0-2 0-16,0 2 0 0,0-1 0 16,0 0 0-1,0 1 0-15,0-1 0 0,0 1 0 16,0-2 0 0,0 2 0-16,0 0 0 0,0 1 0 15,-2 3 0 1,2 1 0-16,-1-1 0 0,1-1 0 15,-2 0 0-15,1-1 0 0,1-3 0 16,-2 1 0 0,4-2 0-16,-2 0 0 0,0-2 0 15,0 2 0 1,0 0 0-16,0 0 0 0,0 0 0 16,0 0 0-1,0-1 0-15,0 1 0 16,0-1 0-16,0-1 0 15,0 1 0-15,0 1 0 16,1 0 0-16,-1 0 0 0,0 0 0 16,0 0 0-16,0 0 0 15,0 0 0-15,0 0 0 16,0 0 0-16,0 0 0 16,0 1 0-16,2-1 0 15,-2 0 0-15,0 0 0 16,-2 0 0-16,2 0 0 15,0 0 0-15,0 0 0 0,0 0 0 16,0-1 0 0,0 1 0-16,0-3 0 0,0-3-196 15,2-2-271 1</inkml:trace>
  <inkml:trace contextRef="#ctx0" brushRef="#br1" timeOffset="115174.06">13745 10257 546 0,'-2'-1'289'16,"-1"0"-85"-16,3-4-52 0,-1 1-3 15,1-2-34 1,0-1-19-16,0 3-9 0,-2 1-41 16,2 2-36-1,0 1-10-15,-1 4-11 0,-1 3 10 16,1 4 2-1,-2 4 1-15,-3 5 4 0,-3 2-4 16,-1-1-1-16,0-3 7 16,0-3-3-16,3-5 9 15,-1-2 6-15,2-6 43 16,-1-4-24-16,1-6-2 16,0-2-19-16,0-5-8 15,3-4-3-15,0-3 2 16,3 1 0-16,3 0 4 15,3 4 0-15,1 5-13 0,5 0 1 16,3 6-2 0,1 5 1-16,3 1 0 0,0 6-1 15,-1 2 2 1,0 3 3-16,-3 3-3 0,-4 2 2 16,-1 1 6-1,-6 0-3-15,-4-3 3 0,-3-3 2 16,-3 0 3-1,-6-4 6-15,-4-1-9 0,-3-3-11 16,-1-5 0-16,-1-3 0 0,3-4 0 16,3-2 0-1,3-3 0-15,2-2 0 0,4-2 0 16,3-2 0 0,3 1 0-16,1 1 0 0,5 0 0 15,3 5 0 1,2 4 0-16,-1 3 0 0,2 4 0 15,-3 2 0-15,0 3 0 16,0 3 0-16,-3 1 0 16,-3 3-47-16,0 2-49 15,-5-1-46-15,-1 2 26 16,-3-1-4-16,-2-1-25 16,0-1 32-1,-1-3 30-15,0-2 56 0,5-4 19 16,-1-2 8-16,4-4 7 15,-2 0 34-15,1-1 52 16,1-1 9-16,-1 0 11 16,2 1-1-16,2 1-19 15,-1-1-3-15,1 2-2 0,-2 0-28 16,1 1 17 0,-1 0-56-16,2 0-21 0,-2 2 0 15,1-1 0 1,1 1 0-16,-2 1 0 0,1 0 0 15,-1 0 0-15,0 0 0 0,-1 1 0 16,1-1 0 0,1 0 0-16,-1 2 0 15,0-1 0-15,0-1 0 16,0 2 0-16,0-2 0 16,2 1 0-16,-2-1 0 15,0 2 0-15,0-2 0 16,0 1 0-16,1 2 0 0,-1 1 0 15,2 3 0-15,-2 3 0 16,1 1 0-16,-1 3 0 16,3 2 0-16,-2 2 0 15,1 5 0-15,-1 0 0 16,2 6 0 0,-1-1 0-16,1 0 0 15,0 2 0-15,0-3 0 16,-1-1 0-16,1 1 0 0,-2-1 0 15,1-1 0-15,-2 1 0 0,0-2 0 16,0 0 0 0,-2-2 0-16,2 2 0 0,2-1 0 15,-2-2 0 1,1 0 0-16,-1 0 0 0,3-1 0 16,-2 1 0-1,-1 0 0-15,0 0 0 0,2 1 0 16,-2 0 0-16,0-1 0 15,0 1 0-15,0-1 0 16,1-1 0 0,-1 1 0-16,2-1 0 0,-1 3 0 15,-1 0 0-15,2 2 0 16,-1 1 0 0,1-2 0-16,-1 5 0 0,2-1 0 0,0 3 0 15,0-3 0 1,-1-1 0-16,5 3 0 0,-4 0 0 15,2 1 0-15,-2 0 0 16,1 3 0-16,-1 1 0 16,-1 2 0-1,1-2 0-15,0 1 0 0,0-5 0 16,1 2 0-16,-1-1 0 16,0-2 0-1,0 0 0-15,0 1 0 0,-1-1 0 16,1 1 0-1,-2 0 0-15,1-2 0 0,-1 1 0 16,1-1 0-16,-1-2 0 16,1 0 0-16,-1 0 0 15,2-2 0-15,0 1 0 0,-2-1 0 16,1-1 0 0,-1-1 0-16,1 0 0 0,-1-1 0 15,1 1 0 1,-1-1 0-16,1-1 0 15,-2 2 0-15,1 0 0 0,-1 0 0 0,0 1 0 16,0-1 0 0,0 0 0-16,0 0 0 0,2-1 0 15,-1-1 0 1,1-1 0 0,-2 1 0-16,1-1 0 0,-1-1 0 15,2 0 0-15,-2 0 0 0,0-2 0 16,0-3 0-16,0-2 0 15,0-1 0 1,3-4 0 0,-3 0 0-16,0 0 0 0,0-1 0 0,0-1 0 15,0 1 0-15,0 0 0 16,0-2 0 0,0 0 0-16,0 0 0 0,0 1 0 15,0-2 0-15,0 0 0 16,0 3 0-16,0-1 0 15,0 1 0-15,0 2 0 0,0 1 0 16,0 0 0 0,0 1 0-16,0 2 0 15,-3-2 0-15,3 3 0 16,0-6 0-16,0 2 0 0,0-3 0 16,0-1 0-1,0-2 0-15,0 0 0 0,0-2 0 16,0 0 0-16,0 1 0 15,0 0 0-15,0 0 0 16,0 2 0-16,0-3 0 0,0 1 0 16,-2 1 0-1,2 0 0-15,0 0 0 16,0-2 0-16,-1-1 0 16,1 1 0-16,1-1 0 15,-1 0 0-15,-1 0 0 16,2 0 0-16,-1-1 0 0,-1 1 0 15,1-1 0-15,0 1 0 16,0-2 0-16,0-2 0 16,-2-2 0-16,-1-5-37 15,2-4-243 1,1-4-87-16,1 1-373 16</inkml:trace>
  <inkml:trace contextRef="#ctx0" brushRef="#br1" timeOffset="118583.76">12678 10285 763 0,'6'0'245'0,"0"-1"-108"16,-3-1-3-1,-3 1-45-15,2 0-25 0,-2 1-6 16,-2 0-12 0,2-2-10-16,-1 4-10 0,-1-2-13 15,-1 0 1 1,0 0-3-16,3 1 9 0,0-1 17 15,-2-1 3-15,1 1-14 16,-1-2 25-16,-1-2 2 16,-1 0-13-16,3-4-26 15,-1 1-5-15,2-2-7 16,2 0 1-16,-1 1-3 0,5 2 0 16,-3 1-2-1,0 2 2-15,3 1-5 16,-1 2 1-16,1 2 3 15,1 4-4-15,-1 1 5 0,-2 1 0 16,-1 2 0-16,-1 1 1 16,-2 0 0-16,-3-1-1 15,0-1 4-15,-3-4-2 16,0 0 6-16,-3-4-2 16,2-1 2-16,-4-2-1 15,1-4 1-15,-1-2 0 16,2-1 2-16,-1-4-8 15,4 0 3-15,1-1-4 0,2 2-2 16,3-1-1 0,2 4 2-16,-1 2-5 0,2 3 3 15,2 1-3 1,1 3 2-16,3 0-1 0,0 3 2 16,-2 1 2-1,3 3-2-15,-4 0 2 16,1 3 2-16,-4 0 2 15,-3 1 3-15,-3 2-2 0,-4 1-4 16,0-3 3-16,-3-2-2 16,1-3 5-16,-2-6 2 15,1-2-3-15,2-4 1 0,1-2 1 16,-1-5-7 0,3 1 3-16,0-2-3 15,4 0 1-15,1 1-1 16,0 3-1-16,3 1-4 15,0 3 3-15,2 4-6 0,3-1 6 16,-1 1-1 0,4 1 2-16,2 1-1 15,-1 0 0-15,-3 1-2 0,0 1 1 16,-6-1-5-16,2 1 6 16,-4 0-2-16,1 1 3 15,-2 0 1 1,0-2-1-16,0 2 0 15,-2 0 6-15,2-3 6 0,-1 0 19 16,1-3-31-16,-2 2 0 16,2-1 0-16,2 2 0 15,-2-1 0-15,0 1 0 0,1 0 0 16,-1 0 0 0,0 1 0-16,0 1 0 0,0 2 0 15,-1-1 0 1,-1 6 0-16,-1 1 0 0,0 3 0 15,1 2 0-15,1 0 0 16,1 2 0-16,0 3 0 16,1 1 0-16,1 3 0 0,-1 1 0 15,4 5 0 1,-2 1 0-16,2 0 0 0,-1 1 0 16,2-3 0-1,-2-1 0-15,-1-2 0 16,-1 0 0-16,-1 1 0 15,-1 2 0-15,-3-1 0 0,2 4 0 16,-4 2 0-16,1 2 0 16,0 6 0-16,-1 0 0 15,2 1 0-15,0-3 0 16,0 2 0-16,3-5 0 16,0 1 0-16,3-2 0 15,-1-1 0-15,-1-1 0 16,-1 1 0-16,0 0 0 15,0 0 0-15,-1 1 0 0,1-2 0 16,0 1 0 0,-2 0 0-16,2-1 0 0,0 3 0 15,0 1 0 1,-3 0 0-16,3 0 0 0,0 2 0 16,-2-1 0-1,-1 1 0-15,2-1 0 16,-2-2 0-16,0 3 0 0,2-1 0 0,1-1 0 15,0 1 0 1,0 2 0-16,1-3 0 0,-1 1 0 16,3 0 0-1,-3-1 0-15,0 1 0 16,1 3 0-16,-1-3 0 16,0 1 0-1,0-2 0-15,0 0 0 0,0-3 0 16,2-1 0-16,-2-1 0 0,1-2 0 15,1-2 0-15,-1 1 0 16,-1-1 0-16,0-1 0 16,0 2 0-16,2 0 0 15,-2-2 0-15,0-1 0 16,0-1 0-16,0-4 0 16,3-3 0-16,-3 0 0 15,2-5 0 1,-2 0 0-16,1-3 0 15,-1-2 0-15,0-4 0 0,0 1 0 16,2-3 0 0,-2-2 0-16,0 1 0 0,0-4 0 15,0 2 0-15,0 0 0 16,0 2 0-16,0-1 0 16,0 2 0-16,-2 0 0 15,4-1 0-15,-2 3 0 16,0-2 0-16,0-2 0 0,1 1 0 15,-1-2 0-15,0-2 0 0,0 2 0 16,-1 0 0 0,1 0 0-16,0 0 0 0,0 0 0 15,0 2 0 1,0-2 0-16,0 0 0 16,1 1 0-16,-1-1 0 15,0 2 0-15,0-1 0 16,-1 2 0-16,1-1 0 15,0-1 0-15,0 0 0 16,0-1 0-16,0 0 0 16,0-1 0-16,0 1 0 15,0-1 0-15,0-1 0 16,0 0 0-16,-2-2-69 0,2-3-200 16,-1-7-145-16,2-6-426 15</inkml:trace>
  <inkml:trace contextRef="#ctx0" brushRef="#br1" timeOffset="121293.83">11513 9372 550 0,'4'0'371'0,"-1"0"-190"15,0-1-112-15,-3 1-40 0,0 3-11 16,2 1 58 0,-1 3-15-16,-1 4 1 0,2 3-7 15,-4 1-6 1,-2-1-24-16,-1-2-2 0,-1-2 7 16,0-3-2-1,1-1 3-15,0-5 22 0,2-1-11 16,-3-4-19-16,3-3-6 15,-2-2-4-15,2-4 3 16,-1-1-3-16,3-1 4 16,2 0-2-16,2 2 4 15,1 3-2-15,1 2-10 0,-2 2-4 16,5 3-3 0,-2 3 0-16,2 3 0 0,0 3 3 15,-1 3-2 1,1 3 6-16,-1 0-2 0,-2 3-2 15,-4-1 6-15,-1-1-5 16,-3-2 1-16,0-1 4 16,-4-4-5-16,-2-1 3 15,1-4 0-15,-1-2 2 16,-2-4 13-16,0-3-5 16,5-3-4-16,-3-6-4 15,5-1-9-15,1-2 0 16,0 0 0-16,4 5 0 0,2 0 0 15,0 7 0 1,6 4-1-16,-2 4 1 0,3 3-4 16,-1 1 4-1,1 3-4-15,-3 0 4 0,-1 3-3 16,-1 0-1 0,-5-1 4-16,0 4 1 0,-5 1 0 15,-1-2 0 1,-3-2-1-16,-2-3 3 0,0-2 3 15,3-4-2-15,0-2-4 16,2-3 0-16,0-1 0 16,1-2 0-16,2-2 0 15,2 0 0-15,-1 2 0 16,2 2 0-16,2-1 0 0,-1 3 0 16,1 1 0-1,-2 0 0-15,1 0 0 16,-1 2 0-16,2 2 0 0,-2-2 0 15,0 0 0-15,0 2 0 16,1-2 0 0,-2 1 0-16,1-1 0 0,0 2 0 15,1 3 0-15,1 0 0 16,-1 3 0-16,2 2 0 16,0 0 0-16,0 2 0 15,-1 3 0-15,-1-1 0 16,2 2 0-16,-2 3 0 15,-1-1 0-15,0 3 0 0,0 1 0 16,0 3 0 0,0 4 0-16,0 1 0 0,2 1 0 15,-2 0 0 1,1 1 0-16,2-2 0 0,-1 2 0 16,1-3 0-1,0 0 0-15,-1-2 0 0,-1 0 0 16,1 0 0-1,-1-2 0-15,-1-1 0 0,0 2 0 16,0-1 0-16,-1 0 0 16,-1 3 0-16,-1 1 0 15,0 0 0-15,0-2 0 16,0 3 0-16,-2-2 0 16,1 2 0-16,1 1 0 15,-1 3 0-15,-1 2 0 16,2 5 0-16,-1 2 0 0,1-1 0 15,0 3 0-15,-3-2 0 16,6 0 0-16,-3 3 0 16,3-2 0-16,0 5 0 15,0-2 0-15,0 1 0 16,0 0 0-16,0 0 0 16,0 1 0-16,-2-3 0 15,1 0 0-15,-1 1 0 16,1 0 0-16,-1-2 0 15,1 0 0-15,1-2 0 16,0-1 0-16,0-3 0 0,0-2 0 16,1 4 0-1,1-3 0-15,-1 1 0 0,1-2 0 16,-2 1 0 0,0-3 0-16,-2-1 0 0,1-3 0 15,-1 0 0 1,1-1 0-16,-1 0 0 0,2-1 0 15,2 1 0-15,-2 1 0 0,1 0 0 16,-1 0 0 0,0 0 0-16,0 0 0 0,0 0 0 15,-1 0 0 1,1-3 0-16,-2 1 0 0,2-3 0 16,0 1 0-1,0-3 0-15,0 0 0 0,0 0 0 16,0 0 0-16,0-1 0 15,-1-2 0 1,1 2 0-16,0-2 0 16,0 0 0-16,-2 0 0 0,2-1 0 15,0 0 0-15,-1-2 0 16,1-1 0-16,0-2 0 16,0-1 0-16,0 2 0 15,-2-3 0-15,2 1 0 16,2-1 0-16,-2 1 0 15,0-1 0-15,0 2 0 0,0-1 0 16,0 0 0 0,0-2 0-16,0-3 0 0,0-3 0 15,0-2 0 1,0-2 0-16,0-1 0 0,0-1 0 16,0 1 0-1,0 1 0-15,0 2 0 0,0 1 0 16,0 1 0-1,1 16 0-15,-2-16 0 16,-1-3 0-16,2 2 0 16,0-1 0-16,0 5 0 0,0-2 0 15,-1 0 0-15,1 2 0 0,-2-2 0 16,2 0 0 0,-1 0 0-16,1-3 0 0,0 2 0 15,-2-2 0 1,2 1 0-16,0-1 0 0,0 0 0 15,-1 1 0-15,1 0 0 16,0 1 0-16,0 0 0 16,0-3 0-16,0 3 0 15,-2-2 0 1,2-2 0-16,0-1 0 16,0 2 0-16,0-2 0 0,0 2 0 15,0 0 0-15,0-2 0 16,0 1 0-16,0-2 0 0,-2 0 0 15,2 0 0 1,-2 0 0-16,2-2 0 0,0 1 0 16,0 0 0-1,-1-4 0-15,-1-1-254 0,-1-6-241 16</inkml:trace>
  <inkml:trace contextRef="#ctx0" brushRef="#br1" timeOffset="127713.95">16309 11110 691 0,'6'-3'221'0,"-1"0"-56"0,-2 2-54 16,-2-1-59-16,-1 2-8 15,0 0 3-15,-1 2-6 16,1-2-10-16,-3 1 3 16,1-1-20-16,-11 6 6 15,7-6 24-15,2 0-8 16,1 0 7-16,0-2 0 16,-5-2 1-16,2-2-11 15,2-2-13-15,1-6 1 16,3 2-3-16,0-1 2 15,3 1 3-15,1 2-14 0,2 3-6 16,2 2-3 0,-1 3 0-16,2 4 0 0,1 2-5 15,-1 3 4 1,-1 1-2-16,-1 3 3 0,-4 0 0 16,-4 4 7-1,-5-1-5-15,-2-2 2 0,-4 0-3 16,-2-2 3-16,-2-3 0 15,2-5 2-15,-1-3 2 16,3-2 3-16,1-4-3 0,4-2-2 16,1-4-5-1,3-1 2-15,0-1 0 16,6 1-3-16,0 2-1 16,1 1 0-16,5 4-4 15,1 4 3-15,3 3 1 16,2 1-1-16,-1 3 2 0,0 3-4 15,-2 2 0-15,-3-1 4 16,-5 2-5-16,-2 0 1 16,-2-2 4-16,-3-2 0 15,0 0 5-15,-2-3 0 16,1-3 6-16,-3 0 3 16,2-3 3-16,1 0 0 15,-1-3 8-15,2 0-12 16,0-1 1-16,3 3-2 0,-2-3 3 15,2 1 5 1,2 2-3-16,-1 1-13 0,-1 1-4 16,2 2 0-1,0-1 0-15,-1 1 0 0,-1 1 0 16,2 0 0 0,-1 2 0-16,1 0 0 15,-1 2 0-15,2 5 0 16,0-3 0-16,-1 5 0 0,2 1 0 15,-1 2 0-15,-2 2 0 16,2 4 0-16,0 0 0 16,2 3 0-16,-2 1 0 0,0 2 0 15,0-1 0 1,0-1 0-16,-1 0 0 0,-2-1 0 16,2 1 0-1,-2-2 0-15,0 3 0 0,0 2 0 16,-2 0 0-16,0 3 0 15,1 3 0-15,-1-2 0 16,0 0 0-16,1-1 0 16,1-3 0-16,-2-3 0 15,2 1 0-15,0-4 0 16,0 1 0-16,2-1 0 16,-2 0 0-16,0-1 0 15,1 0 0-15,-1-1 0 16,2-3 0-16,-2-1 0 15,0 1 0-15,0-3 0 16,0 0 0-16,0-1 0 16,0-1 0-16,0-1 0 0,0 0 0 15,0-1 0 1,0 1 0-16,0 1 0 16,0-1 0-16,0 0 0 15,0 1 0-15,0 1 0 0,2-2 0 16,-2 1 0-1,0 1 0-15,0 1 0 0,0-1 0 16,0-3 0-16,0 3 0 0,1-3 0 16,-1 2 0-1,0-1 0-15,2 0 0 0,-2 2 0 16,2 0 0 0,-2-2 0-16,2 2 0 15,-2 1 0-15,0-1 0 16,0 1 0-16,0 0 0 0,0 0 0 15,0-2 0-15,0 0 0 16,0-2 0-16,1 0 0 16,-1-1 0-16,0 1 0 15,0 1 0-15,0 1 0 16,0-1 0-16,0 2 0 16,0-3 0-16,0 0 0 15,0 0 0-15,-1-2 0 16,1-1 0-16,0 0 0 0,0-1 0 15,0 0 0 1,0 2 0-16,-2 1 0 0,0-1 0 16,2 3 0-1,-2-1 0-15,1 1 0 0,-1-1 0 16,2 0 0 0,-2-3 0-16,2 2 0 0,-1-2 0 15,1 0 0 1,0 1 0-16,-2 0 0 0,2 4 0 15,-1-1 0-15,1 1 0 16,0 0 0-16,-2 1 0 16,2-1 0-16,0-1 0 0,-1-2 0 15,1 1 0 1,-2-1 0-16,2 1 0 0,-1-4 0 16,1 2 0-1,-2-2 0-15,2-3 0 0,0-2 0 16,2-1 0-16,-2-1 0 15,0-1 0-15,0 2 0 16,0 0 0-16,0 0 0 16,0 0 0-16,-2 2 0 15,2-1 0 1,0-1 0-16,0 3 0 0,0-1 0 16,-1 2 0-16,1-3 0 15,0 0 0-15,0 1 0 16,0 1 0-16,0-2 0 15,0 2 0-15,-2-1 0 16,2-1 0-16,-1 1 0 16,1 0 0-16,0-1 0 0,-2-1 0 15,2 0 0 1,0 0 0-16,0 0 0 0,-1-1 0 16,1-3 0-1,0-1-177-15,1-8-208 0,7-4-389 16</inkml:trace>
  <inkml:trace contextRef="#ctx0" brushRef="#br1" timeOffset="129823.89">17149 11844 527 0,'5'9'218'16,"-2"-2"-64"-16,-2 0 4 0,-1-1-58 15,0 0-31 1,0-1 5-16,-1 0-30 0,-1-1 2 16,1-1 7-1,-1-2 17-15,1 0-9 0,1-1 13 16,-2-1 4-1,2-2-32-15,0-1-17 0,0-3-3 16,-1 0-9-16,1-3-1 0,0 1-6 16,3 1 1-1,-2 3-11-15,1 2-3 0,1 5 0 16,1 4-1 0,3 1 4-16,-2 3-1 15,1 0-2-15,-3 4 3 16,-1-3-1-16,-2-1 3 0,-2 0-2 15,-1-5 5-15,0 1-1 16,-1-3 9-16,-3-3-4 16,-1-3 0-16,0-4 4 15,-1-2-12-15,1-2 4 16,2-1-1-16,1 1-1 16,2-2 2-16,3 4-5 15,0 2-1-15,2 3 0 16,1 2-4-16,1 4 2 15,2 2-2-15,1 2 4 16,-1 1 0-16,-1 1-3 0,-2 1 4 16,-3-2 0-1,-2 1 3-15,-1-2-5 0,0-1 2 16,-1-3 0 0,-3-1 6-16,1-1-6 0,-2-2 4 15,0-3 0 1,0-2 1-16,3-2-3 0,-1-4-1 15,5 1 1-15,1-3-2 16,3 2 0-16,0 2-1 16,3 1-1-16,1 3-2 0,1 4 2 15,-1 0 2 1,1 3-3-16,0 2 3 0,0 1-2 16,-2 0 2-1,-2 1-2-15,0-1 2 0,-3-1-1 16,1 1 0-16,-2 0-1 15,0 1 0-15,-2 0 4 16,-1 2-1-16,0 1-1 16,-2-2 0-16,1 1 0 15,-2-2 0-15,1-1 3 16,1-1-2-16,1-2 0 16,0-2 3-16,2-1 2 15,-1-1-5-15,1-2 0 16,1 2 6-16,0 0-7 15,1 0 0-15,2 1-1 16,-1 0 0-16,-1 3-1 16,1 0-4-16,1 2 5 0,1 0 1 15,0 2-2 1,2 2 1-16,0 1 2 0,-1 3 2 16,2-1-1-1,-2 2-1-15,-1 2 1 0,-1 2 6 16,0 3-6-1,-1 2 2-15,-1 5-2 0,1-1 1 16,-1 3 1-16,-1 3-3 0,0-1 1 16,0-2-2-1,0 2 0-15,0-3 0 0,0 0 2 16,2-2-2 0,-1-1 0-16,-1-3 0 0,2-1 0 15,-1-1 0 1,1 0 0-16,-2-1 0 0,2-1 1 15,-2 1 0 1,0 0-2-16,2-1 1 0,-2 1 0 16,1 0 0-16,1 1 0 15,-1 3 0-15,3 2 1 16,-1 4 0-16,0-1-2 16,0 4 0-1,1 0 1-15,-1-1 1 16,0-1-1-16,3-1 0 0,-3-2 1 0,0-2 2 15,1 0-6 1,1-3 2-16,-2-4 1 0,0 0 2 16,0-2-2-1,1-3 0-15,-2 0 0 0,-2-6 0 16,1 1-1 0,-1-2 1-16,2-2 1 0,-2 0-1 15,0 0 0 1,0-1 1-16,0-1 0 0,0 0 1 15,0 0-1-15,0-1 6 16,0-1-3-16,0 2 10 16,1-2 28-16,-1 1-42 15,-1 1 0-15,1-1 0 16,0 1 0 0,0 0 0-16,0 1 0 0,0-1 0 15,0 0 0-15,0 0 0 0,0 0 0 16,0 0 0-16,1 0 0 15,-1 0 0-15,0-1 0 16,0 0 0-16,0-2 0 16,-1-1 0-1,1-2 0-15,0 0 0 0,0-1 0 16,0 1-11-16,0-1-193 16,1 0-184-16,2-2-449 15</inkml:trace>
  <inkml:trace contextRef="#ctx0" brushRef="#br1" timeOffset="132683.68">18416 12588 472 0,'3'-4'299'0,"0"-2"-128"15,0 1 21-15,-1-2-51 16,-1 0-12-16,1-1-9 16,-1 4-23-16,-1 0-10 15,3 0-1-15,-3 2-32 16,1 1-37-16,-1 1-9 0,0 0-3 15,0 0-5 1,0 1 1-16,0 5 1 0,-1 1-1 16,-2 4 6-1,2 5 5-15,1 4-6 0,-2 2 5 16,1 3 2 0,1 1 0-16,0 4 3 15,1-1-12-15,-2 66-1 16,1-82 3-16,0 0-5 0,-2 1 1 15,2 0-2-15,0 14 0 0,-1 0 1 16,1 0-1 0,1 2 0-16,1-3 2 15,1 2 0-15,-2 1-2 16,3 1 2-16,-2-1-2 0,1 2 3 16,-2 0-3-1,2 0 0-15,-1 3 1 0,-1-2 1 16,2-2-3-16,0 3 3 15,-1-4-2-15,0 1 1 16,1 0-1-16,-2 0 0 16,-1-1 2-1,3-1-2-15,-3 0 0 0,1-3-1 16,-1 3 1-16,3 0 3 16,0-1-3-16,0 1 0 15,0 2 2-15,0-3-2 16,-1 1 0-16,1-3 0 15,-2-1 0-15,1 0 0 0,-1 0 0 16,-1 0 0 0,2 1 0-16,-2 0 0 15,0 0 0-15,1 1 0 16,-1 0 3-16,0-2-5 0,3 2 2 16,-3-3 0-1,0-3 0-15,1-1 0 0,-1-3 0 16,2-2 0-16,-1-2 2 0,-1-3-4 15,2-3 2 1,-2-4 0-16,0 0 2 0,2-3-2 16,-2 0 0-1,-2 0 5-15,2 0-2 0,0 0-6 16,0 0 0 0,-2 1 2-16,2-1 1 0,2 1-1 15,-2 1 1 1,0-2 2-16,2 1 0 0,-2-1 4 15,0-1-2-15,-2 1 5 16,2 0-3-16,0-2-5 16,2 2-1-16,-2 0 1 15,0 0-1-15,0 2-2 16,-2-2 2-16,2 0 0 16,0 0 0-16,0 0 1 15,0 0-1-15,0-2 5 16,0 2-5-16,0 0 0 0,0 0 0 15,0 2-1 1,-2-2-1-16,2 0-4 0,0 1 6 16,0-1-2-1,-1 0 0-15,1 0 2 0,0 0 1 16,0 0 2 0,0 0-3-16,0 0 0 0,0-1 0 15,0 1 0 1,0 0-1-16,0 1-1 0,0-1-1 15,0 0 1-15,0 2 1 0,-2-2-3 16,2 0 4 0,0 0 0-16,0 0-3 0,-1 0 3 15,1 0 2 1,0 0 2-16,0 0-7 0,0 0 4 16,0 0-1-1,0 0 0-15,0 0-3 0,0 0 3 16,-3 0-4-1,3 0 6-15,0 0-5 0,0 0 3 16,0 0 0-16,3 0 1 16,-6 1-1-16,3-1 0 15,0 0-1-15,0-1 3 16,0 1-3-16,3 0 2 16,-3-2-1-16,0 2 0 15,0 0-1-15,0 0 1 16,0 0 0-16,0 2-1 15,-3-2 0-15,6 0 0 16,-6 1-1-16,3 1 0 16,0-2 2-16,-1 1 0 15,-1 0 1-15,2 1-1 16,-1-2 0-16,1 0 3 0,0 0-1 16,-2-2-1-1,2 2 0-15,0 0 0 0,0-1 5 16,0 1-5-16,-1-3-1 0,-1 0 7 15,-1-1-7 1,0-2 2-16,2-1-2 0,-2-3 0 16,1 0 2-1,2-1-2-15,2 1 0 0,1 3 0 16,0 2-7 0,3 1 4-16,4 4-4 0,1 0 5 15,1 4 0 1,2 3-6-16,-2 2 8 0,0 3-4 15,-4 0 4-15,-4 3-2 16,-2-3-1-16,-4 3 3 16,-4-3 0-16,-2-1 0 15,-6 0 0-15,-1 1 4 16,-3-5-4-16,0-3 0 16,3-4 3-16,1-4 1 15,3-3 3-15,0-6-6 16,1-2 1-16,4-3-1 15,2-5 1-15,2-3-2 16,2 2 0-16,5 0-4 16,2 3-1-16,5 7-2 15,3 5 5-15,4 8 2 0,3 5-7 16,0 8 5 0,0 2-2-16,-3 5 8 15,-5 1-3-15,-7-1-1 16,-4-3 3-16,-4 0 6 0,-5-4-9 15,-5-2 2-15,-2-5 8 0,-1-1-7 16,-2-2 5 0,3-5-5-16,-1-2-1 15,1-1-2-15,4-4-19 16,1-3-267-16,13-1-480 0</inkml:trace>
  <inkml:trace contextRef="#ctx0" brushRef="#br1" timeOffset="135033.84">15610 13207 611 0,'6'-7'332'16,"-2"-2"-75"-16,-1-2-59 15,-3 0-61-15,-1 3-26 16,-1 0-26-16,-1 1-16 15,0 1-27-15,0 3-17 16,0 1-4-16,0 2-21 0,-1 0 1 16,-4 2-5-1,1 2 5-15,-4 3-3 0,-2 4-3 16,1 2 4 0,1 4 0-16,1 2-4 0,4 2 5 15,3 0-1 1,3 2 0-16,3-2-2 0,3-1-4 15,6-4 6-15,-1-1 0 16,1-6 1-16,2-1 1 16,-2-4 8-16,0-2 0 0,-1-6 0 15,-1-1-8 1,3-4 8-16,-3-4 0 0,0-1-9 16,0-4 0-1,-2-2 6-15,-5 0-6 0,0-2 0 16,-3 1-3-1,-2 1-2-15,-2 2-10 0,-2 2-33 16,0 5-50-16,-4 4-45 16,-3 4-59-16,0 6-96 15,0 1-303-15</inkml:trace>
  <inkml:trace contextRef="#ctx0" brushRef="#br1" timeOffset="135803.73">16417 13187 536 0,'4'-10'519'0,"-1"-2"-301"16,-3 0-23 0,-1-2-46-16,-1 0-38 0,2 1 13 15,-1 1-28 1,1 5-47-16,0 3-10 0,1 3-36 15,-1 1-3-15,2 4-11 0,-2 2 11 16,3 5 19 0,0 6-19-16,1 5 0 0,2 7 0 15,0 3 0 1,0 2 0-16,0 3 0 16,1-3 0-16,-2-2 0 15,0-2 0-15,-4-6 0 0,1-5 0 16,-1-5 0-1,-1-4 0-15,0-3 0 0,0-5 0 16,0-2 0-16,0 0 0 16,0-2 0-16,0 2 0 15,0-2 0-15,0-1 0 16,0 0-254-16,3-1-254 16</inkml:trace>
  <inkml:trace contextRef="#ctx0" brushRef="#br1" timeOffset="136429.51">17123 13262 825 0,'1'-9'233'15,"2"-1"-84"-15,3-8-23 16,1 2-58-16,2 5-39 16,2 4-5-16,2 4-4 15,2 6 6-15,3 3-5 16,-1 5 14-16,-1 3-13 0,-3 3 14 15,-2 1-2 1,-10 5 4-16,-6 0-8 0,-5 2 4 16,-9 3-10-1,0-1 4-15,-4-5-14 0,7-4 7 16,2-5-13 0,10-6 0-16,4-5-2 0,11-1 7 15,9 1-2 1,13-2-5-16,8-2-5 0,5-1 1 15,-1-1 1-15,-7 0 1 16,-12-1 3 0,-10 2-4-16,-7 1-3 0,-7 0-2 15,-2 2-143-15,-4 0-133 16,1 2-242-16</inkml:trace>
  <inkml:trace contextRef="#ctx0" brushRef="#br1" timeOffset="137373.93">18219 12032 405 0,'6'-14'514'16,"5"1"-341"0,2-1-11-16,0-1-75 0,1 3-24 15,5 0-14-15,0 3-12 16,1 5-23-16,-1 5 3 15,-3 3-11-15,-3 7 7 0,-4 1 4 16,-5 6 11 0,-2 2-5-16,-7 4-14 0,-7 2-7 15,-6-1 8 1,-3-2-8-16,-2-5 4 16,3-5-5-16,7-6 4 15,4-4 0-15,6-3 2 0,5 0 4 16,2-2-11-16,2 2-1 15,7 0-7-15,7 2 5 16,5 1 3-16,3 2 2 16,1 4 4-16,-2 3 8 15,-5 1 12-15,-4 2-1 16,-6 1 16-16,-8-1-3 16,-4-1-2-16,-6 0-10 0,-4-2-12 15,-5 1-10 1,-3-2-4-16,-4 0-35 0,1 1-152 15,1-2-142-15,2 1-437 16</inkml:trace>
  <inkml:trace contextRef="#ctx0" brushRef="#br1" timeOffset="138594.14">19662 12504 505 0,'3'-2'441'0,"-2"1"-266"16,-1-2-47-16,0 2-64 15,0 2-60-15,-1 2 18 16,-5 4 14-16,-2 1-3 15,-1 3 12-15,-2-2-5 0,-1-1 14 16,-2 1-18 0,1-5 9-16,2 0-7 0,0-3 1 15,1-2-4 1,3-3-1-16,-1-3-20 16,0-3 9-16,2-1-7 15,1-3 1-15,2 0 1 0,3-2-16 16,5 3 0-16,1 2-4 0,4 3-8 15,2 2 9 1,2 3-6-16,2 3 7 0,-3 3 5 16,2 3-4-1,-3 2 6-15,-2 2 9 0,-4 1-5 16,-3 1 8 0,-3 1 1-16,-4-1-2 0,-2 1-4 15,-4-4-5 1,-2 1 3-16,-3-2 2 15,0-6-9-15,0-3 4 0,1-3 11 16,2-4-8-16,1-3-3 16,2-3-9-16,2-1 0 15,4-1 0-15,5 1 0 16,3 2-14-16,5 3 4 16,6 3-1-16,3 4 9 15,1 5-3-15,2 2 5 16,-3 5-2-16,-2 0-3 0,-6 3 5 15,-2-2-2 1,-3 0 6-16,-5-1 1 0,-2-1-2 16,-5 2 7-1,-2-2 3-15,-2-2-10 0,-2 0-3 16,0-3 9 0,2-2-9-16,-1-2 0 0,2-1-65 15,3 1-71 1,0-2-99-16,5 3-188 0</inkml:trace>
  <inkml:trace contextRef="#ctx0" brushRef="#br1" timeOffset="141444.07">14207 13347 548 0,'-4'3'286'16,"1"0"-64"-1,0-3-41-15,1 0-51 16,1 0-36-16,-1 0 3 16,1 0-41-16,1 0-13 0,0 0-5 15,1-1-1 1,1 1 2-16,1 0-39 0,0-2 9 15,6 2-5-15,9 0 0 0,7 0-3 16,11 0 1 0,3 0-2-16,2 0 0 15,-6-3-3-15,-11 3-15 16,-5 3-82-16,-4-3-67 0,-3 2-148 16,0 0-300-1</inkml:trace>
  <inkml:trace contextRef="#ctx0" brushRef="#br1" timeOffset="141779.84">14795 13207 1211 0,'4'-7'190'0,"-4"-4"48"16,-2 1-56-16,0 2-54 15,1 5-67-15,1-1-24 0,0 2-37 16,0 2 0 0,1 2 0-16,-1 3 0 0,0 3 0 15,2 4 0 1,-2 6 0-16,2 3 0 0,-2 2 0 16,0 1 0-1,2 2 0-15,-1-4 0 0,-1 0 0 16,2-5 0-1,-1 0 0-15,1-5 0 0,-1-2 0 16,3-2 0-16,-3-1-51 0,1 2-259 16,-2-1-151-1</inkml:trace>
  <inkml:trace contextRef="#ctx0" brushRef="#br1" timeOffset="142353.91">13687 13340 515 0,'-9'5'434'16,"-3"-3"-326"-1,-2 1 96-15,2-3-84 0,2 0-18 16,-2-3-16-1,3 3-26-15,1 0 5 0,5 0-5 16,1-1-3-16,2 1-7 16,2 0-8-16,1-1-12 15,3-2-30-15,7-2-9 16,7 0 7-16,7 0-1 16,6 0-5-16,1 1-8 15,-2 4-118 1,-6 1-62-16,-7 2-93 0,-3 0-312 15</inkml:trace>
  <inkml:trace contextRef="#ctx0" brushRef="#br1" timeOffset="142703.81">13893 13197 1126 0,'3'-15'181'0,"1"2"24"16,-1 1-114-16,1 2-44 0,-2 6-29 0,1 1-18 16,-2 6 2-1,2 4 9-15,2 4 39 0,-2 6 18 16,-3 5-16 0,-2 3-14-16,-7 4-11 0,-4 5-5 15,-4 0-11 1,0-4-8-16,3-3 1 0,4-8 5 15,7-6-8-15,6-5 5 16,7 0-2 0,5-2 0-16,6 0-1 0,1 0-3 15,5-1 0 1,0-2-2-16,3 2 0 0,3-3-135 16,2 3-113-16,-2 0-277 15</inkml:trace>
  <inkml:trace contextRef="#ctx0" brushRef="#br1" timeOffset="143474">12491 13505 880 0,'-5'4'157'0,"3"-2"33"0,1-4 5 0,-1 1-72 15,2 0-38-15,2 1-24 16,-2 0-19-16,3-2-2 16,1 2-33-1,0-1-1-15,9-1-8 16,6 0 2-16,6-2 0 16,4 1 0-16,6-1-3 0,-2 0-39 15,0 2-92-15,3 1-93 16,1 1-216-1</inkml:trace>
  <inkml:trace contextRef="#ctx0" brushRef="#br1" timeOffset="143944">12874 13346 801 0,'9'-14'260'0,"1"-3"-29"31,-3 0-87-31,1-1-67 0,4 3-35 0,0 4-10 16,1 3-23-1,5 5 3-15,-1 3-2 0,0 5-9 16,-3 5 1-16,-1 5 10 15,-7 3-12-15,-4 3 3 16,-7 3-2-16,-8 2-1 16,-7 1 1-16,-2-4-1 15,2-5 0-15,3-3 6 16,6-8-4-16,8-4 1 16,3-3 7-16,3 0-8 15,2-2-2-15,2 4-3 16,4 1 3-16,2 1 0 15,4 6 1-15,2 2 11 0,-1 4 6 16,-5 2 6 0,-4-2 0-16,-4 1-18 0,-7 1 4 15,-7 0-10 1,-7 0-5-16,-11 4-172 0,-8 1-392 16</inkml:trace>
  <inkml:trace contextRef="#ctx0" brushRef="#br1" timeOffset="144493.97">10774 13589 834 0,'5'-2'292'0,"-4"-1"-138"16,-1 1 1 0,0-3-19-16,0 3-46 0,0 0-24 15,0 2-10 1,2-1-13-16,-1 0-31 0,7 1-12 16,8-3 0-1,9 0 3-15,11-1-3 0,12-1-8 16,7 1-98-16,4 2-170 15,-1-2-271 1</inkml:trace>
  <inkml:trace contextRef="#ctx0" brushRef="#br1" timeOffset="145143.6">11640 13285 1249 0,'3'-12'178'0,"-2"-6"38"16,-2-2-64-1,-4 3-38-15,2 0-36 0,2 4-25 16,-2 4-46-16,1 5-7 0,2 4 0 16,-1 5 0-1,-2 7 0-15,0 5 0 16,-2 8 0-16,-2 9 0 16,-4 3 0-16,0 1 0 0,5-2 0 15,1-4-2 1,13-7-2-16,8-3 3 0,5-5-4 15,7-5-37-15,2-2 6 16,1-3-7 0,-4-6 22-16,-3-1 17 0,-3-3 1 15,-6-1 3 1,-6-4 10-16,1 0-7 0,-2-4 11 16,-2-2 3-1,-2-2 17-15,1-1-3 0,0 2 12 16,-2-2-34-16,-3 3-9 0,0 1 0 15,0 5 0 1,-1 4 0 0,-1 2 0-16,2 5 0 0,0 6 0 15,2 12 0-15,-1 10 0 0,-1 15 0 16,-1 13 0 0,-1 15 0-16,-3 6 0 0,2 2 0 15,1-4 0 1,4-9 0-16,1-16 0 0,4-13 0 15,-1-12 0-15,2-8 0 16,-4-10-86-16,1-3-174 16,-1-7-212-16</inkml:trace>
  <inkml:trace contextRef="#ctx0" brushRef="#br1" timeOffset="150544.13">23210 2703 720 0,'-17'4'210'15,"1"-2"-83"1,-4-1 38-16,3-2-19 0,0-1-20 16,2 1-36-1,2 0-13-15,-2-2-18 16,3 1 0-16,1 1-4 0,1 0-9 0,0 1-15 15,2 0 5 1,-4 1-11-16,2 3 4 16,-2 0 0-16,-1 1-12 15,2-1-17-15,2 0 0 0,2-2 0 16,4-1 0 0,1-1 0-16,4 0 0 15,2-3 0-15,9 2 0 16,20-2 0-16,30-1 0 0,32-3 0 15,35-2 0-15,37 0 0 16,26-5 0-16,17-2 0 16,11-1 0-16,-3 0 0 15,-15-1 0-15,-32 2 0 16,-34 4 0-16,-41 1 0 16,-36 3 0-16,-28 2 0 15,-19 3 0-15,-13 2 0 16,-5 1 0-1,0 0 0-15,-2-3 0 0,-3 2 0 16,-2 0 0-16,-3-1 0 0,0 0 0 16,-6 4 0-1,-4 2-130-15,-4 2-248 0,-5 3-299 16</inkml:trace>
  <inkml:trace contextRef="#ctx0" brushRef="#br1" timeOffset="154103.84">24250 8665 718 0,'0'10'405'0,"1"-3"-270"0,2-4 84 15,-3-3-82-15,1 0-43 16,1 0-2-16,1-2-43 16,0 1-35-16,3 0-14 15,6-2-3-15,7 1-1 16,8 4 3-16,9 2 1 16,4 7-1-16,2 6 0 15,-3 2 1-15,-8 5 0 16,-7 2 2-16,-10 5 1 0,-8-1-3 15,-6 1 2 1,-6-1 1-16,-5-4-3 16,-4-3 2-16,2-4-1 15,-1-6 2-15,4-6 5 0,4-4 14 16,1-5 8 0,2-5-18-16,2-4-12 0,1-8-3 15,4-7-3 1,5-3 3-16,9-5 0 0,7-1-1 15,1 0 4-15,2 1 1 16,2 3-1-16,-1 1-1 16,-3 2 1-16,-2 4 0 15,0 1 1-15,-7 3 4 16,-3 5 3-16,-5 2 17 0,-4 7-3 16,-4 3-13-1,-2 1-9-15,-1 4-3 16,-1 1-8-16,-3 3 11 0,-4 6 2 15,-2 4 1 1,-6 7-3-16,-1 4 0 16,-1 4 1-16,4 2 1 15,1 0-4-15,4 3 2 0,7-2-2 16,2-1 0-16,4-2-2 16,4 1-1-16,3-5-19 15,6-1-129 1,1-2-66-16,10-7-155 0,7-9-358 15</inkml:trace>
  <inkml:trace contextRef="#ctx0" brushRef="#br1" timeOffset="154413.74">25349 8474 1141 0,'-3'-13'204'0,"0"1"14"0,0 5-140 0,-1 2-66 16,-5 10-7-1,-2 4 5-15,-2 9 6 16,-10 10 17-16,-3 11 5 16,-1 6 3-16,-1 6-12 0,-1 0-12 15,7 2-12 1,2-4-1-16,8-1-3 0,7-4-1 15,8-4-2-15,10-7 2 32,11-4-1-32,7-8-43 0,8-8-147 15,10-8-161-15,0-6-281 16</inkml:trace>
  <inkml:trace contextRef="#ctx0" brushRef="#br1" timeOffset="154713.74">25501 8860 755 0,'-4'0'196'15,"1"0"-31"1,1-2-131-16,4 2-29 0,2 0 4 15,5 0 1-15,9 0 4 16,6 0 6-16,6 0 0 16,3 0 4-16,-1 2-5 0,-2-2-7 15,-7-2-8 1,-4 2-2-16,-8 0 3 0,-4 0-5 16,-6 0-39-1,-4 0-173-15,-1 0-353 0</inkml:trace>
  <inkml:trace contextRef="#ctx0" brushRef="#br1" timeOffset="155294.16">26000 8692 911 0,'-8'-11'196'0,"1"0"36"0,4 1-94 16,0 0-29 0,3 4-22-16,0 2-31 0,1 1-19 15,2 2-19 1,0 1-18-16,2 1-2 0,4 2 2 16,7 4 5-1,2 6 4-15,4 2 4 0,2 5-3 16,-2 3 14-16,-5 2-6 15,-4 2-4-15,-7 0-1 16,-7 0-4 0,-6-2-1-16,-2-2-3 0,-4-3-2 15,0-5 3-15,3-5-2 0,5-5 24 16,2-3 29 0,2-5-18-16,1-5-39 0,0-4 0 15,0-5 0 1,0-6 0-16,1 0 0 15,5-5 0-15,2-1 0 16,3 4-1-16,5 2-6 16,6 3 4-16,3 6 1 0,5 7-3 15,0 4 2-15,3 7 3 16,-1 7 0-16,-2 7 1 16,-1 3 1-16,-5 6 0 15,-3 0 1-15,-5 2 0 16,-7 1-3-16,-3-3-1 0,-5-3 1 15,-1-4-3 1,-3-5-5-16,2-7-93 16,1-4-96-16,0-6-20 15,-2-4-256-15</inkml:trace>
  <inkml:trace contextRef="#ctx0" brushRef="#br1" timeOffset="155565.25">26486 8475 940 0,'24'-13'233'0,"-4"2"-47"0,3 5-59 15,3 5-31 1,3 6-10-16,7 10-13 0,3 6-15 16,3 5 8-1,-3 7-13-15,-8 5-15 0,-4 2 5 16,-12 5-8-16,-4 1-22 15,-9 1-13-15,-7-3 0 16,-5-1 0-16,-2-6 0 16,-6-3 0-1,2-6-32-15,-5-4-127 0,3-4-87 16,-4-4-166-16,-1-5-654 16</inkml:trace>
  <inkml:trace contextRef="#ctx0" brushRef="#br1" timeOffset="159153.84">24690 9438 759 0,'-8'4'203'16,"-1"-2"-174"-16,2-1 111 15,-2-2-19-15,0 1-6 0,2 0-15 16,0 0-22 0,3-1-25-16,1 1-5 0,0-1 6 15,0-1-6 1,3 2-11-16,0-1-3 0,0 1-11 16,0 0-9-1,3 0-3-15,-2 1-4 0,-1-1-7 16,3 0-2-16,2 0-10 0,12-1 12 15,29-3 2 1,37-9-2-16,42-1 0 16,41-6 2-16,30-5 2 15,6-1-4-15,-7 0-2 16,-12 2 2-16,-19 1-1 16,-27 3 0-16,-23 1 1 0,-26 4 0 15,-31 4 3 1,-23 2 4-16,-19 5 5 15,-11 1-4-15,-5 2-8 0,-2 0-25 16,-2-3-74-16,-1 2-39 16,-4-1-109-16,-4 0-232 15</inkml:trace>
  <inkml:trace contextRef="#ctx0" brushRef="#br1" timeOffset="162263.84">27471 6886 661 0,'-12'7'181'0,"-2"0"2"15,2-3-57-15,-1 2-16 16,1-2 0-16,0-1-24 15,-1 1-3-15,1-3-9 16,0 1-17-16,1-2-4 0,4 0-6 16,1 0 0-1,4 1-18-15,0-2-11 0,6 1-1 16,-1-2-15 0,3 1-2-16,12-3 0 0,20 0-1 15,22-2 1 1,22-1 1-16,23-2 1 0,4 3-1 15,4-1 0-15,2-3 2 0,0 4-3 16,1 2-3 0,-6-2 1-16,-8 2-2 15,-11 2 4-15,-18 1-1 16,-13-2 0-16,-16 1-4 16,-14 2-4-16,-13-1-20 15,-8 0-31-15,-9 1-28 16,-6 1 30-16,-3 2 1 0,-10 1-66 15,-7 3-16-15,-12 0-52 16,-9 1-72-16,-8 2-74 16</inkml:trace>
  <inkml:trace contextRef="#ctx0" brushRef="#br1" timeOffset="162683.75">27481 7109 460 0,'-24'7'287'16,"2"-3"-174"-16,1 0 30 0,4-4-13 16,3 2-39-1,5-2 24-15,4 0-36 0,2 0-24 16,5 0-8-16,-2 0-22 0,3 0-18 15,1-2-7 1,11 2 4-16,17 0-1 16,20-2-1-16,24 0 2 15,22-1 4-15,16 2 0 0,10-1-1 16,8-2-6 0,-2 0-1-16,-3-1 0 0,-5-3 5 15,-9 1 2 1,-15 0 0-16,-21 0 0 0,-19 2-5 15,-19 1 2-15,-19 1 0 16,-10 0 5 0,-10 2-6-16,-3 1-3 0,-1 0-36 15,-4 0-76-15,-4 1-132 16,-9 2-113-16</inkml:trace>
  <inkml:trace contextRef="#ctx0" brushRef="#br1" timeOffset="175603.62">28993 10067 715 0,'1'1'360'0,"-1"0"-181"16,3-2-1-16,-3 0-52 15,3-1-37-15,0 0-50 16,0 1-36-16,3 1 0 16,5 0-1-16,5 3 3 0,4 3 9 15,3 4-2 1,1 5 1-16,-2 2-3 0,-5 6 0 16,-4 1 3-1,-4 2-5-15,-3 0 1 0,-6 2 5 16,-3-1-8-16,-1 0-3 15,-6-2 4-15,0-1-6 16,1-4 1-16,2-5-2 16,1-5 4-16,3-4 5 15,0-4 7-15,6-5 11 0,-3-6-16 16,1-2-9 0,2-6-4-16,2-3 2 0,1-4-3 15,4-1 1 1,5-2-6-16,3-2 8 0,3 0 0 15,0-2 2-15,1 3-3 16,-2 0 2-16,-1 2-1 16,-4 4 4-16,-2 3-3 15,-2 5 3-15,-5 6 14 16,-3 2-11-16,-3 5 1 16,1 1-5-16,-2 0-3 15,-1 2-4-15,-1 1-11 16,-1 3 15-16,-5 8 0 0,-6 5 1 15,-3 8 2 1,-3 9-3-16,0 2 0 0,5 1 2 16,4 2-2-1,7-1-2-15,7 0 1 0,5-4-2 16,5 0 2 0,9-6-33-16,7-1-37 0,7-10-33 15,7-6-26 1,7-7-71-16,2-7-92 0,-1-10-334 15</inkml:trace>
  <inkml:trace contextRef="#ctx0" brushRef="#br1" timeOffset="175963.65">29740 9918 1085 0,'1'-10'227'15,"-1"-1"0"-15,-1 1-111 16,-2 4-3-16,3 0-52 16,-3 5-29-16,3 1-26 15,0 2-2-15,-4 7 2 16,-2 5 16-16,-3 8 3 15,-5 9-8-15,1 6-1 0,-1 7-5 16,-1 1-7 0,5 2-1-16,4-1-1 15,3 1-2-15,9-5 1 16,3-2-1-16,6-3-2 16,6-3-43-16,4-4-61 15,6-6-62-15,5-9-67 0,3-5-132 16</inkml:trace>
  <inkml:trace contextRef="#ctx0" brushRef="#br1" timeOffset="176263.8">29904 10212 440 0,'0'-1'629'0,"2"-2"-503"15,1 1-56-15,3-1-40 16,5 1 24-16,6 0 5 16,5-1-23-1,3-1-4-15,4 0-12 0,-2-1-7 16,-5 1-3-16,-1 0-10 0,-7 0 2 15,-3 0-2 1,-5 2-46-16,-1-1-182 0,-4 2-311 16</inkml:trace>
  <inkml:trace contextRef="#ctx0" brushRef="#br1" timeOffset="176873.56">30328 10081 958 0,'4'-10'216'0,"-2"0"-34"15,-1 2-40-15,1-1-69 0,1 3-18 16,1 2-27-16,1 1-21 15,3 2 10-15,3 2 8 16,1 2-8-16,4 3 3 16,1 5 1-16,31 37-10 15,-47-37 0-15,2 1-10 16,-1-1 7-16,-2 0 0 16,1 12-3-16,-2-2 1 15,-4-1 3-15,-2-2-8 16,0-5 6-16,4-5-3 15,-2-5 15-15,3-3 12 16,2-6-6-16,0-3-20 16,2-5-5-16,-1-4 3 0,5-3-6 15,2-4 1 1,2 0 1-16,6 0 1 0,3 3-5 16,3 5 5-1,2 5-1-15,2 2-2 0,0 4 0 16,-2 4 2-16,0 4 1 15,-2 5 3-15,0 3 1 16,-4 4-4-16,0 1 8 16,-3 6-3-16,-2 1 9 15,-5 2-2-15,-2-1-4 0,-2 2-5 16,-2-5-2 0,-2-4 0-16,-2-2 1 15,-1-5-2-15,2-2 0 16,1-3-16-16,-2-2-77 0,2-1-103 15,2 0-83-15,1-3-277 16</inkml:trace>
  <inkml:trace contextRef="#ctx0" brushRef="#br1" timeOffset="177303.67">31193 10051 619 0,'5'-8'389'0,"-2"-1"-169"0,-2 1-15 15,-1-2-65 1,0 2-34-16,0 1 33 0,0 3-47 15,0 1-33-15,2 2-14 0,-2 1-29 16,0 0-10 0,0 1-6-16,0 4-3 0,0 2 3 15,-2 7 2 1,4 6 7-16,-2 7-6 0,0 2-3 16,1 4 0-1,1-2 0-15,-2-3 0 16,3-1 0-16,1-3 0 0,-1-3 0 15,0-3 0 1,1-6 0-16,1-1 0 0,-4-4-46 16,2-4-55-16,-1-2-8 15,-2-1-28-15,0-2-109 16,-2-6-113-16,-1 0-460 16</inkml:trace>
  <inkml:trace contextRef="#ctx0" brushRef="#br1" timeOffset="177503.81">31053 10223 466 0,'3'-2'468'15,"3"-4"-276"1,1-1-17-16,4 1-55 0,5 0-45 16,5-4-31-1,6 3-29-15,4 1-10 0,5 0-5 16,4 1-2-16,-2 1-101 0,0 2-95 15,1-1-113 1,-3-1-300-16</inkml:trace>
  <inkml:trace contextRef="#ctx0" brushRef="#br1" timeOffset="177903.47">31600 10037 550 0,'5'-9'554'0,"1"-2"-366"15,3 2-36-15,-2 1-53 16,2 1-40-16,1 3-12 16,0 2-23-1,0 2-3-15,2 5 0 0,-3 0-3 16,-2 5 8-16,-2 4-5 15,-5 3 13-15,-1 3-10 16,-9 5-3-16,-6 0-8 16,-2 3-4-16,-3-2 3 15,2 0-10-15,2-3 3 0,8-6-5 16,6-3 5 0,6-3-2-16,9-4 6 0,9-5-2 15,7 0 2 1,5-2 1-16,5-3-6 0,-2-2-1 15,-5 0-1-15,-7 0-2 0,-4-1-62 16,-7 1-117 0,-6-1-99-16,-1 0-136 0</inkml:trace>
  <inkml:trace contextRef="#ctx0" brushRef="#br1" timeOffset="178293.95">32008 9785 859 0,'3'-18'344'16,"4"3"-122"-16,-1 2-82 16,2 5-72-16,5 6-48 15,2 11 70-15,9 10 7 16,7 14-15-16,5 11-23 15,-2 8-16-15,-2 9-20 0,-7 5-23 16,-6 4 0 0,-10 3 0-16,-6-1 0 0,-7-3 0 15,-11-3 0 1,-3-10 0-16,-3-6 0 16,2-9 0-16,4-15 0 15,4-7 0-15,4-9 0 0,4-6 0 16,1-4 0-16,2-1 0 15,-1-1 0-15,1 1 0 16,0-1 0-16,-2 0 0 0,-1-1 0 16,2 0 0-1,-2-1-106-15,0-4-292 16,3-2-665-16</inkml:trace>
  <inkml:trace contextRef="#ctx0" brushRef="#br0" timeOffset="187523.54">15447 14866 798 0,'3'-3'200'0,"-2"-1"-25"0,-2 1-42 16,1 1-29 0,-2 0-5-16,-2-2-42 15,3 3-19-15,-1 1-6 16,1 0-26-16,-1 0-6 16,1 5-5-16,-5 0 4 15,-2 8 0-15,-3 4 0 0,-5 7 1 16,-4 3-2-16,1 1 6 15,-1-1-8 1,-1-2 5-16,4-5-3 0,4-4 1 16,4-5-2-16,3-5 3 15,4-2 1-15,2-4 3 16,2 0 13-16,1-5-8 16,-1 0-6-16,2-5 2 15,2-3-4-15,3-4 1 16,1-3 1-16,6-1-1 15,0 2-3-15,0-1 1 0,-1 4 0 16,-1 2-1 0,0 4-2-16,-3 3 3 0,-1 2-1 15,1 3-4 1,-2 4 4-16,1 2-5 0,2 3 6 16,3 2 0-1,4 1 2-15,4 3-2 0,2-1 0 16,-1-4-12-16,0-1-14 0,-2 0-23 15,-7-2-8 1,-3-1-47-16,-6-3-48 0,-3 2-60 16,-3-3-194-1</inkml:trace>
  <inkml:trace contextRef="#ctx0" brushRef="#br0" timeOffset="189483.54">15507 14904 779 0,'0'-11'193'0,"0"0"-6"15,-4-1-43-15,0 2-31 16,3 0-24-16,-1 4-32 15,1 1-8-15,-1 3-12 16,2 2-30-16,-1 2-7 0,1-1-1 16,0 1-8-1,-2 2 9-15,4 2 1 16,-2 2 2-16,0 2 11 16,3 4-6-16,0 2 2 0,2-3 3 15,0 5-11 1,1-3 8-16,-1 1-4 0,-1-2 5 15,1 3 3-15,-2-1-3 0,0 2-2 16,-2 0-1 0,3 0-6-16,-1 0 1 15,0-1-2-15,-1-1-1 16,3 1 7-16,-1 0-7 0,1 0 0 16,-2 0 3-1,2 1-2-15,-2 2-1 0,-1 1 4 16,1-1-4-16,0 1 1 15,1 1 0-15,1-5-1 16,-1 3 0 0,4-2 0-16,-4 1 0 15,1-2 0-15,-1 0 3 0,1 0-5 16,-2-1 3-16,0 2-1 16,-2 0 0-16,2 1 0 15,0-1 0-15,-2 0 1 16,1 2 2-16,-1-3-5 15,-1 1 2-15,0-1 0 0,-1 0-1 16,1 0 1 0,0 0 0-16,0 1 0 0,0 2 2 15,0-2-2 1,-2 1 0-16,1 2 1 0,-3-1-1 16,2-2 0-1,-1 0 0-15,2-1 0 0,-2 0 3 16,1-1-5-16,1-1 2 0,-2 0 0 15,1 0 0 1,1 1-1-16,-1-2 1 0,2 0 2 16,-1 1-1-1,1 0-2-15,0 2 1 16,0 2 0-16,0 1 0 16,-2 0 0-16,1 0 0 15,1 3 0-15,-2-2 1 16,1 0-2-16,1 0 1 0,0 1 0 15,-3 1 0-15,3 0 0 16,0-1 0-16,0 0 0 16,-1 1 2-16,1-2-4 15,-2 1 3-15,2-3-1 16,-2 1 0-16,1 0-2 16,1-4 2-16,0 2 2 15,0 1-1-15,0 1-2 16,-2-1 0-16,2 1 1 0,0 0 0 15,0 0-1 1,0-1 1-16,0-1 2 16,0 2-1-16,-1-1-2 15,-1-2 2-15,-1 0-1 0,2-1 0 16,-1 0 0 0,1 0 0-16,-1-3-1 0,2 1 4 15,0-1-5 1,-1 3 2-16,-1 1 0 0,1 2 2 15,-1 2-1-15,1 2 1 16,-3 4 13-16,1 2-4 16,1 1 3-16,-2 6-2 0,1-1 5 15,-2 5 2 1,2 2-5-16,-2 2-3 0,2 2 3 16,-1-1-3-1,1 3 3-15,0-4-7 0,-1 0 4 16,1 0-2-16,0-1-4 15,1 0-4-15,1 1 11 16,1-5-11-16,1 1 0 16,1-4 0-1,-1-2-1-15,1-4 4 0,1-2-4 16,-2-3 1-16,-1-2-2 16,2-4 4-16,-1-2-4 15,-1-2 1-15,2-1 0 16,-2-3 0-16,0-1 0 15,0 0 0-15,1 0 4 0,-1-2-4 16,0 3-1 0,-1-1 0-16,1 0 1 0,-2-1 0 15,1 4 0 1,1-3 0-16,0 3 1 0,0-2 0 16,-2 2-2-1,2 3 1-15,-1-3 0 16,-1 2 0-16,1 3 0 15,-1-2 0-15,1-2 0 0,-1 2 1 16,1-2-1-16,1-3 2 0,0-1-2 16,0 0 0-1,0-1 0-15,-2 0 1 0,2-1 1 16,0 2-2 0,0-1 0-16,2 1 0 0,-2 0 1 15,0 0-1 1,0-1 1-16,1 1-1 0,-1 3 3 15,0 0-1-15,0 1-2 16,0 2 2-16,0 2 0 16,2 1 4-16,-2 1-5 15,0 3 3-15,1-2 3 16,-1-1-7-16,0-2 0 16,2-2 0-16,-2 1 0 15,-2-2 0-15,2 1 0 16,0-1 0-16,2 2 0 0,-2 0 0 15,0-1 0 1,1 0 0-16,-1-3 0 16,2-2 0-16,-1-1 0 15,-1-1 0-15,2-2 0 16,-2 0 0-16,0-1 0 16,-2 1 0-16,2 3 0 0,0-1 0 15,0 4 0 1,2 1 0-16,-1-1 0 0,1 1 0 15,-1 0 0-15,1-3 0 0,-1-3 0 16,2-2 0 0,-3-2 0-16,0-2 0 0,0 2 0 15,0-4 0 1,0 1 0-16,-3 2 0 0,3-1 0 16,-1-1 0-1,-1-1 0-15,1 3 0 16,2-3 0-16,-2 0-72 15,-1-3-135-15,-2-1-176 16</inkml:trace>
  <inkml:trace contextRef="#ctx0" brushRef="#br0" timeOffset="190944.01">3618 17548 686 0,'4'-7'226'16,"-1"4"-33"-16,-2-2-19 0,-1 2-58 15,0 2-36 1,0 1-32-16,-1-4-27 0,-1 8 1 15,1-4-14-15,-1 2-3 16,-2 5 13-16,0 3-2 16,-4 6 0-16,-1 2-8 15,-4 5-1-15,-1-1 0 16,-2-1-1-16,1-2 6 16,0-5 4-16,0-2-6 15,-1-1-4-15,4-2 0 16,1-5-3-16,1 2-1 15,7-3 1-15,0-2 0 16,3-1 8-16,0 0-8 0,0 0-3 16,0 2-2-1,3 2 2-15,3 0 3 16,4 5-2-16,1 3 3 16,5 3 2-16,2 3-6 15,6 2 2-15,0 1-2 16,1 2 0-16,-1 1 1 0,0-5-1 15,-2 2 0-15,-5-2 2 16,-4-2-2-16,-1-6-1 16,-6-1 1-16,-3-1 1 0,1-7-1 15,-4-1-4 1,-1 1-49-16,-2-1-66 0,-1 2-147 16,-1-2-161-1</inkml:trace>
  <inkml:trace contextRef="#ctx0" brushRef="#br0" timeOffset="193953.83">3528 17790 563 0,'-10'-4'276'16,"2"-1"-151"-16,-1 0 36 15,-1-1-47-15,1 6-17 16,1-4-14-16,2 1-25 0,2 1-14 16,1 1-20-1,3 1-15-15,0 0 0 0,0 0-1 16,0 1-2-16,2-1 5 0,-2 2-5 15,1-4 1 1,3 2 0-16,-2-1-5 16,1 1-4-16,0 0 4 15,3-1-1-15,3 1 4 16,4-1-4-16,5-3 0 16,3 1 2-16,3 2-1 0,1-2-2 15,-1 0 1 1,3 0-1-16,-2 0 0 0,4 1 0 15,-1 1 0-15,2-1 1 16,1 2 1-16,2-3-1 16,1 2 0-16,1-2 0 15,2 0 3-15,0-4-4 16,2 2 0-16,1 0 1 16,-4 0 1-16,-3 1-2 15,-3 0 0-15,1 2 2 16,-2-1-5-16,-1 2 3 0,2-1 0 15,3 2 4 1,5 0-4-16,4 0-1 0,3 0 1 16,4 2 0-1,3-1 0-15,2 1 0 0,0-1 0 16,1 1 4 0,1 2-3-16,1 0 5 0,-3 0 2 15,4 2-4 1,0-1 10-16,2-1-10 0,4 2 1 15,2-3 3-15,4-2-4 0,-3 2 1 16,2-3 0 0,-1 0-2-16,4 0 4 15,-2 2-6-15,3-1 2 16,0 1 1-16,151 1-2 0,-184-1-2 16,-1-2 1-1,1 1-1-15,-2 1 1 0,35-1-1 16,1 2 0-16,-5 0 2 15,-2-2-1-15,-1 1-1 16,0 0 0-16,-1-1 0 16,-5-1 2-16,7 1-2 15,-3-1 0-15,3-1 2 16,0 1-2-16,2-1-1 16,-1-1-2-16,0 0 3 15,-1 2 0-15,3-1 0 16,3 1-1-16,2 0 1 15,1 0 2-15,1-2-2 16,0 2 1-16,0 0-1 16,-2-1 2-16,-1 1-2 0,2 0 0 15,5 0 1 1,4-1-1-16,2-1-1 0,5 1-2 16,6 1 3-1,4-3 0-15,1 0-2 0,10 0 2 16,0 1 3-16,1 0-3 0,-1-4 3 15,1 3-2 1,1-1-1-16,1 1 0 0,0 1-2 16,5 0 2-1,3-2-1-15,1 3 4 0,4-1-3 16,2 1 0 0,3 0 1-16,1-4 4 0,5 3-5 15,0-2 1 1,3-1-5-16,3 1 8 0,-1 0-6 15,-2 1 4-15,2 0-1 16,-6-1 2-16,2 4 1 16,0-3-4-16,-1 1 4 15,-1 1-4-15,3-3 1 16,-4 2 1-16,0-2-2 16,-1 0 1-16,-5 1 0 15,-2 1 0-15,-3 1-1 16,-1 1 5-16,-1 0-7 0,3 0 2 15,3 0 0 1,2 0 5-16,3 0-5 0,3-3 0 16,-3 0 6-1,2 1-4-15,-2 1-4 16,1-5 0-16,2 1 2 16,4 1 0-16,3 0 1 15,4-1-1-15,2 0 3 16,-1 0-1-16,2 0-4 0,-4 2 1 15,1 1 1-15,-1-1 0 16,0 3 0-16,-1-3 0 16,1 0 4-16,-1 0-1 0,1 2-5 15,0-3 2 1,0 0 0-16,3 2 0 16,3-2 0-16,0 1 0 15,4 0 9-15,-1 0-8 16,3 2-2-16,-3 0 1 0,-1-1 0 15,0 0 0-15,2 1-1 16,-4-2 1-16,2 0 5 16,0-1-3-16,1 2-2 15,-2-3 0-15,1 3-3 16,0-2 2-16,0 2 1 16,-2-1 0-16,1 2 5 15,0-3 0-15,4 1-7 16,2 0 2-16,3-1 0 15,4-1-3-15,3 1 3 0,-1-2 0 16,-2 4 6 0,-1 0-6-16,-2 1-1 15,-5 1-4-15,1 0 5 16,0 0 1-16,-3-2-1 0,1 1 0 16,-1-1 4-1,0 0-3-15,-1-3-2 0,-3 1-1 16,2 0 1-16,1 0 1 0,-1-2 0 15,-2 2 0 1,-3 0 3-16,-2 0-2 0,0 3-2 16,-6-3 0-1,0 2 1-15,2-1-1 0,-2 0 1 16,-2-2 0 0,3 0 2-16,-8 1-1 0,-1-2-1 15,-6 2 0 1,-9 1-1-16,-8-1 0 15,-5 1 1-15,-7 1 0 0,-3 1-2 16,-2 1 3-16,1 0-1 16,-2-3 0-16,-2 0 1 15,-5 2 1-15,-5-2-2 16,-5 3 0-16,-5-4 2 16,-1 1-2-16,-4 0-2 15,-2 0 1-15,0-1 1 16,0 1-2-16,2-2 2 0,-1-1 0 15,2-1 0 1,-1 2 0-16,-2-2 0 0,-5-1-3 16,-4 3 7-1,-5-1-6-15,-7 2 4 0,-5-2-2 16,-3 3 1 0,-5-1-1-16,-3 1 0 0,1-1-1 15,-3 1 4 1,-2-4-5-16,0 4 2 0,-2-1 0 15,-2 1 0-15,-4 3-1 0,-3-1 1 16,0-1 0 0,1 2 2-16,0-2-4 15,6 0 1-15,4 1 1 16,5 0-1-16,1 1-2 16,2-2 3-16,-2 2-3 15,-2 0 2-15,-5 0 0 0,0-1-2 16,-2 1 2-16,5 0 1 15,-2 0-9-15,3 0 2 16,0 0 6-16,-2 0-4 16,-2 0 3-16,-2 0 2 15,-3 0 0-15,-2 0 1 16,-2 0-1 0,0 0 0-16,-3-3-2 0,-2 2 4 15,-2-1-2-15,-2 1 0 16,-3 1 0-16,-2 0-1 15,3 0-2-15,-3 1 3 16,1-1-1-16,2 2 3 16,-3-2-4-16,2 0 3 0,0 0-1 15,0 0 0 1,-1-2 0-16,-1 4 0 0,-1-2 4 16,0 1-4-1,-1-1 6-15,-1 0-2 0,-1 0 1 16,0 0 2-16,0-1-6 0,-2 1 0 15,-5-2-1 1,-2-1 1-16,-4 2-3 0,-1-5 4 16,-3 2-2-1,2-2 11-15,0 2 7 0,0-6 13 16,1 0 4 0,0-7 2-16,-1-4-3 0,0-3-9 15,0 0-1 1,0 0 1-16,0 3-9 15,6 6-16-15,-1 0 0 0,2 5 0 16,4 3 0-16,2 1 0 16,2 4 0-16,2 0 0 15,-2 1 0-15,3 1 0 16,3 0 0-16,-3 1 0 16,1-1 0-16,1 2 0 15,1-1 0-15,3 3 0 16,6 4 0-16,7 3 0 0,8 3 0 15,9 1 0 1,1 3 0-16,2-2 0 0,0 1 0 16,-10-1 0-1,-3-2 0-15,-10-1 0 0,-1-3 0 16,-7-3 0 0,-2-3 0-16,-5-2 0 0,1 0 0 15,-2-2 0 1,0 1 0-16,-2 2 0 0,-1 3 0 15,0 4 0-15,-3 4 0 0,-2 0 0 16,-2 5 0 0,0 0 0-16,-6 1 0 0,0 0 0 15,-3 1 0 1,-3-1 0-16,1-2 0 16,-1 2-173-16,-2 0-188 15,2-2-432-15</inkml:trace>
  <inkml:trace contextRef="#ctx0" brushRef="#br0" timeOffset="195653.58">16009 9127 458 0,'-3'5'458'0,"-1"0"-267"0,-3-3-11 16,1 1-51-16,1 0-30 15,1 1-46-15,1-1 2 16,1 0-30-16,2-3 12 16,2-1 3-16,4-2-1 15,11-8-9-15,18-7-23 16,19-10-2-16,22-10 0 16,16-7-5-1,10-2 1-15,-7 2-1 0,-7 6-4 16,-10 3 1-16,-14 10-20 15,-16 5-32-15,-15 6-14 16,-11 7-36-16,-14 6-81 16,-15 8-92-16,-13 4-330 0</inkml:trace>
  <inkml:trace contextRef="#ctx0" brushRef="#br0" timeOffset="196113.73">16083 9031 930 0,'7'-20'247'15,"0"2"-51"-15,-2 1-46 16,-3 3-49-16,-1 4-24 15,-1 1-6-15,0 5-26 0,2 3-19 16,-2 1-15-16,-2 0-11 16,2 2-5-16,-1 4 5 15,-6 8 13-15,-1 6 8 16,-4 10-6-16,-7 9-4 0,-3 6-6 16,-3 1-1-1,-2 2-2-15,2-5-2 16,5-7 1-16,6-9 0 0,6-5 1 15,6-7-1 1,6-3 3-16,9-4 6 0,11-3 3 16,15-5-2-1,13-5 0-15,9-6 5 0,5-1 1 16,-2-5 2 0,-7-1-5-16,-8 3-7 15,-13 0-7-15,-13 5 0 16,-9 1 0-16,-8 5-5 0,-5 1-118 15,-4 3-201-15,-4 3-232 16</inkml:trace>
  <inkml:trace contextRef="#ctx0" brushRef="#br0" timeOffset="198803.67">28526 12845 717 0,'6'-13'199'15,"-1"-1"-8"-15,-2 1-3 16,-3 1-26-16,-1 2-21 15,-1 2-37-15,-2 0 1 16,3 2-21-16,1 3-39 16,0 1-14-16,1 1-25 0,-1 2-6 15,3 2-15 1,-3 3 15-16,1 8 14 0,1 4 1 16,2 10 3-1,4 11 7-15,-1 1-11 0,4 6-11 16,-2-1-3-16,-2-3 0 0,1-6 0 15,-1-3 0 1,-3-6 0-16,1-5 0 16,-2-5 0-16,-1-5-20 15,-2-5-59 1,1-3-40-16,-2-1-69 0,-2-3-37 16,-2-1-206-16</inkml:trace>
  <inkml:trace contextRef="#ctx0" brushRef="#br0" timeOffset="198995.61">28315 13064 524 0,'-3'0'508'16,"5"-2"-395"-16,5-2-49 15,5-1 11-15,15-2-35 0,13 0-28 16,14 0-12-16,15 1-21 15,9 0-178 1,3 2-400-16</inkml:trace>
  <inkml:trace contextRef="#ctx0" brushRef="#br0" timeOffset="199563.41">28900 12842 895 0,'13'-15'294'15,"-1"-1"-114"1,3 2-39-16,-3 4-64 0,7 3-20 16,3 5 5-1,4 4-8-15,3 5-8 0,-1 4-6 16,0 6-16-16,-2 5-16 15,-6 5 0-15,-4 2-8 16,-7 5-1-16,-6 1-1 16,-6 0 2-16,-3 0 0 15,-4-6-2-15,-1-4 2 0,0-5 9 16,2-8-5 0,3-7 19-16,-2-5 0 15,0-8-5-15,0-7-8 16,-1-6-1-16,-2-7-9 15,5-7 4-15,1-4-3 16,5 0-2-16,6 1 2 16,3 5-1-16,6 7 0 15,2 6-6-15,6 7 1 16,6 8 3-16,2 5 1 0,5 6 1 16,0 9 1-16,1 2 5 15,-6 6 2-15,-1 0-5 16,-6 4-1-16,-6 0 7 15,-5-2-9-15,-6-2 0 16,-4-2-3-16,-3-5 3 0,-1-3-1 16,-2-4-3-1,-4 0-82-15,1-2-110 0,-3-2-92 16,-3 3-209 0</inkml:trace>
  <inkml:trace contextRef="#ctx0" brushRef="#br0" timeOffset="207413.74">23802 8283 768 0,'-3'-14'280'0,"-3"-1"-71"16,-1 1-23-16,-2-1-30 0,1 1-29 15,2 3 4-15,2 3-46 16,1 2-49-16,4 3-19 16,-1 3-7-16,2 1-10 15,0 1 0-15,0-2-8 16,-2 4-7-16,2 3 15 16,-2 4 5-16,1 5 1 15,1 6 6-15,1 6 5 16,-2 4-3-16,2 4-3 15,2 7-11-15,1 4 0 0,2 8 0 16,4 1 0 0,2 3 0-16,2 2 0 0,-1-2 0 15,2 3 0 1,-5-2 0-16,-1 0 0 0,-3 2 0 16,-2-2 0-1,-1 2 0-15,0-1 0 0,1 3 0 16,0-1 0-16,0-2 0 15,0-2 0-15,-1-5 0 16,2-5 0-16,-2-3 0 16,-1-1 0-16,1-2 0 15,-1 0 0-15,1-1 0 0,0 0 0 16,0-1 0 0,-2 2 0-16,1-5 0 0,0-3 0 15,-1-7 0 1,-2-5 0-16,1-6 0 0,-1-8 0 15,1-3 0-15,-2-5 0 16,0-1 0-16,0 0 0 16,-2 0 0-1,2 0 0-15,-1 0 0 16,1 0 0-16,0 0 0 0,0-1 0 16,0 1 0-16,0 0 0 15,0 0 0-15,1 0 0 16,-1 0 0-16,0 0 0 15,2 0 0-15,-1 0 0 16,2-1 0-16,0 1 0 0,4-2 0 16,7 1 0-1,8-3 0-15,10-2 0 0,3-1 0 16,10-1 0 0,3-1 0-16,9 1 0 0,10 1 0 15,10 0 0 1,5 2 0-16,8 1 0 0,-1 1 0 15,1-1 0-15,2 0 0 0,5-2 0 16,5 0 0 0,2 1 0-1,2-1 0-15,3 1 0 0,-4 0 0 16,-4 3 0-16,-9-1 0 16,-8 0 0-16,-3-1 0 15,-10 0 0-15,1-1 0 16,-5 0 0-16,0-1 0 0,2 2 0 15,-2 1 0-15,0 1 0 16,-5 4 0-16,1-1 0 16,-2 1 0-16,-1 1 0 15,0-1 0-15,0 0 0 16,3-2 0-16,2 2 0 16,2-2 0-16,-1-2 0 15,-1 4 0 1,-4-2 0-16,-4 1 0 0,-6 0 0 15,-5 0 0-15,-4 1 0 16,-5-1 0-16,-7-1 0 16,-8 0 0-16,-5 0 0 0,-7-1 0 15,-2-1 0 1,-3 0 0-16,-2 1 0 0,-1-1 0 16,1-1 0-1,-2 0 0-15,1 0 0 0,0-1 0 16,1-2 0-16,-2-1 0 15,-1-1 0-15,0-4 0 16,-3-1 0-16,0-6 0 16,-3-1 0-16,-3-5 0 15,2-2 0-15,-1-7 0 0,2-3 0 16,2-7 0 0,4-5 0-16,0-5 0 0,3 0 0 15,0-7 0 1,0-4 0-16,0-1 0 0,0-2 0 15,0-1 0-15,1-3 0 16,3 0 0 0,2-4 0-16,2 0 0 0,1 1 0 15,-2 3 0 1,-2 5 0-16,-2 6 0 16,-4 4 0-16,0 5 0 0,-2 7 0 15,0 2 0-15,0 8 0 16,2 1 0-16,-1 4 0 15,2 3 0-15,0 4 0 16,0 3 0-16,0 3 0 16,-1 4 0-16,-1 2 0 15,1 3 0-15,-2-2 0 0,1 3 0 16,-1 0 0 0,2 0 0-16,-1-2 0 0,1 2 0 15,2 0 0 1,-3 0 0-16,1 1 0 0,-1 1 0 15,-1 1 0-15,2-1 0 0,-2 3 0 16,0 0 0 0,0 1 0-16,0 1 0 0,0 0 0 15,-2 0 0 1,2 0 0-16,0 1 0 16,-1-1 0-16,1 0 0 15,-2 0 0-15,1 0 0 16,-2 0 0-16,2 0 0 15,-1 2 0-15,-4-2 0 0,-7 1 0 16,-10 0 0-16,-10 1 0 16,-11-1 0-16,-9 2 0 15,-6-2 0-15,-8 1 0 16,-8 0 0-16,-1-2 0 16,-6 0 0-16,0 2 0 15,0-1 0 1,-5 1 0-16,-2 0 0 0,-2 0 0 15,-5-1 0-15,-2 1 0 0,1-1 0 16,3-1 0 0,3 0 0-16,3 0 0 0,4 0 0 15,1 1 0 1,4-1 0-16,-3 4 0 16,0-1 0-16,-1 2 0 15,2 3 0-15,1-1 0 0,1 2 0 16,9-2 0-16,7 0 0 15,11 0 0-15,9-3 0 16,3 2 0-16,3 0 0 16,1-4 0-16,0 3 0 15,-3-3 0-15,2 1 0 0,0-3 0 16,-1 3 0 0,1 0 0-16,-2-1 0 0,-74 10 0 15,96-11 0 1,4 2 0-16,-2-1 0 0,1-1 0 15,-14 2 0-15,0-2 0 16,1 1 0 0,3-1 0-16,0 1 0 0,2-2 0 15,1 0 0 1,-1 0 0-16,2 0 0 0,-1 0 0 16,1 0 0-16,0 0 0 15,-1 2 0 1,0 2 0-16,2-2 0 0,0 1 0 15,2-2 0-15,1 4 0 16,2-4 0-16,1 2 0 0,2-1 0 16,1 0 0-1,0 1 0-15,0-2 0 0,0-1 0 16,0 2 0 0,1-2 0-16,0 0 0 0,0-2 0 15,3 2 0-15,3 0 0 0,0 0 0 16,1 0 0-1,-1 0 0-15,-1 2 0 16,1-2 0 0,-3 1 0-16,2-1 0 0,-1 0 0 0,2 0 0 15,-2 2 0 1,4-2 0-16,-2 0 0 16,3 0 0-16,-2 0 0 15,-1 0 0-15,2 0 0 16,-5 1 0-16,2-1 0 15,-2 0 0-15,-2-1 0 0,-1 1 0 16,0-2 0-16,0 2 0 16,-1-1 0-16,0-1 0 15,2 1 0-15,2 1 0 16,1 0 0 0,1-1 0-16,1 1 0 0,0-2 0 15,0 2 0 1,2 0 0-16,1 0 0 0,0 0 0 15,0 0 0-15,0 0 0 0,1 0 0 16,-1-2 0 0,2 2 0-16,-1 2-54 15,-1 0-281-15,-1 2-408 16</inkml:trace>
  <inkml:trace contextRef="#ctx0" brushRef="#br0" timeOffset="212218.6">14383 8432 257 0,'2'2'434'0,"-1"-2"-339"0,-1 0 10 0,0-2 33 0,0 2-36 0,0-1-29 0,0 1 12 0,0-1-31 16,0 1-1-16,0 0-5 15,0 0-3-15,0 0-4 16,0 0-11-16,0-2 2 0,-1 2 5 16,2 0-7-16,-2 0-12 15,1 0-12 1,1 0-6-16,-1 0 0 0,0-1 0 16,2 2-6-1,-2-1-32-15,0 2-74 0,-2-1-29 16,-2 5-134-16</inkml:trace>
  <inkml:trace contextRef="#ctx0" brushRef="#br0" timeOffset="213293.81">3549 14315 846 0,'3'-5'194'0,"-6"-1"-20"16,3 2-41-16,-3 1-42 16,0 0-29-16,3 2-40 15,0 1-11-15,0 0-3 16,3 0 5-16,-3 0 17 15,0 0 14-15,0 0 6 16,0-2 1-16,-3 2-1 16,3 0-3-16,-3 0-2 15,3 0-9-15,0-1-13 0,0 1-13 16,0 0-7 0,0 0 2-16,0 0-1 0,0 0 0 15,3 0 0 1,-3 0-3-16,-3 1 2 0,3-1 2 15,0 2 1-15,-3-2 0 16,3 1-3-16,0-1 0 16,0 0-1-16,3 0-2 0,-3 0-1 15,6-1-18 1,9-5 19-16,9-4 4 0,19-5-4 16,5-5 0-1,10-1 1-15,-7 2 0 16,-14 4-1-16,-12 7-6 0,-14 5 1 15,-5 2 3 1,-9 3 0-16,0 1 0 0,1 0-30 16,-2 0-92-1,1 0-97-15,1 1-219 0</inkml:trace>
  <inkml:trace contextRef="#ctx0" brushRef="#br0" timeOffset="213834.08">4089 14021 1075 0,'9'-16'223'0,"0"-2"-11"16,-2-1-59-1,-1 2-35-15,0 3-18 0,3 3-59 16,0 3-21-16,2 4-4 15,1 4-5-15,4 4-1 16,1 5 5-16,2 4-6 0,0 5-3 16,1 2 2-1,-4 3-4-15,-4 2 3 16,0 2-4-16,-6 0 0 16,-6 1 1-16,-5 0 1 15,-5-8-1-15,1-3-4 16,0-7 0-16,2-6 0 0,2-7 0 15,-1-4 0-15,2-5 0 16,-4-8 0-16,1-3 0 16,4-5 0-16,3-3 0 15,3-2 0-15,7 3 0 16,4-2 0 0,5 3 0-16,5 5 0 15,0 3 0 1,3 3 0-16,1 8 0 15,-1 8 0-15,3 6 0 16,-2 7 0-16,2 8 0 0,-2 6 0 0,-3 5 0 0,-8 1 0 16,1 0 0-1,-8-3 0-15,-2-3 0 0,-4-7 0 16,-1-6 0 0,-3-5-14-16,3-3-162 15,-6-2-99-15,3-2-247 16</inkml:trace>
  <inkml:trace contextRef="#ctx0" brushRef="#br0" timeOffset="-202526.8">18167 8101 665 0,'-21'-6'554'0,"4"-3"-339"16,3-2-34-16,5-3-81 0,1 2-24 16,7-1-5-1,4 1-24-15,3 0-25 0,6 1-7 16,7 2-4 0,6 2 5-16,10 4-2 15,2 3 4-15,2 4-9 16,-1 8-2-16,-6 3-1 15,-6 8-1-15,-4 4 0 16,-6 5-2-16,-8 6 1 0,-5 5-1 16,-6-1-3-16,-5-3 0 15,-4-6 0-15,2-8 0 16,2-11 0-16,4-6 0 16,0-10 0-16,4-8 0 15,0-8 0-15,2-12 0 16,3-9 0-16,4-7 0 15,4-6 0-15,4 2 0 16,2 0 0-16,-1 2 0 0,1 5 0 16,-5 4 0-1,0 4 0-15,-4 7 0 0,-4 7 0 16,-3 4 0 0,0 7 0-16,-3 4 0 0,-2 5 0 15,1 4 0 1,-2 6 0-16,-3 7 0 0,-4 8 0 15,-1 9 0-15,-3 6 0 16,4 2 0-16,1-3 0 16,4 2 0-16,7-5 0 0,6-3 0 15,3 1 0 1,6-5 0-16,4-5 0 0,1-1-27 16,3-8-71-1,1-4-106-15,2-6-96 0,4-7-204 16</inkml:trace>
  <inkml:trace contextRef="#ctx0" brushRef="#br0" timeOffset="-202126.78">18861 7558 1033 0,'1'-19'257'0,"-1"4"-53"0,-1 4-54 15,-2 4-54 1,1 5-61-16,1 6-33 16,-4 9 30-16,1 9 9 15,-4 12 5-15,-3 11-11 0,1 9-13 16,4 8-8-16,2 2-3 0,7 1-5 15,7-3-2 1,8-7-2-16,9-8 1 16,7-8-2-16,4-12 1 15,1-7-1-15,0-6 2 0,-7-7 0 16,-5-3 0 0,-6-3 0-16,-9-2 2 15,-3-2-5-15,-3-1 0 16,-5-4-90-16,1 1-148 15,-4-4-139-15,-2-3-603 16</inkml:trace>
  <inkml:trace contextRef="#ctx0" brushRef="#br0" timeOffset="-201753.03">19086 7863 522 0,'1'4'688'0,"1"-3"-494"0,-1-1-30 16,2-3-70 0,0-1-60-16,5-3 18 15,5-4 11-15,7-3-10 16,7-5-12-16,6-1-19 16,1 1-10-16,-4 2-9 15,-8 7-2-15,-7 2-1 16,-11 6 0-16,-2 2-56 15,-4 0-164-15,2 0-156 0,2-2-544 16</inkml:trace>
  <inkml:trace contextRef="#ctx0" brushRef="#br0" timeOffset="-201183.25">19393 7585 358 0,'8'-19'781'0,"-1"1"-540"16,2-2-30-16,2 0-64 16,-2 3-35-16,4 2-46 0,2 0-27 15,3 6-10 1,1 3-13-16,2 5 0 16,3 5 4-16,-3 6-9 15,1 5-11-15,-1 4 0 0,-4 5 0 16,-4 1 0-16,-6 3 0 15,-4 1 0-15,-3-4 0 16,-3-3 0-16,-1-4 0 16,-1-8 0-16,2-3 0 15,2-7 0-15,-2-2 0 16,0-3 0-16,0-4 0 16,-1-5 0-16,-1-6 0 0,4-5 0 15,2-6 0 1,4-6 0-16,1-1 0 15,5 2 0-15,1 5 0 0,2 7 0 16,-1 6 0-16,2 5 0 16,5 5 0-16,2 3 0 15,2 5 0-15,0 5 0 16,1 5 0-16,0 4 0 16,-1 6 0-16,-4 1 0 15,-2 4 0-15,-2 1 0 16,-6-1 0-16,-1-3 0 0,-2-2 0 15,-2-4 0 1,-3-5 0-16,-1-2 0 0,-2-3 0 16,1-4 0-1,-2 0 0-15,0-2 0 0,0-2-8 16,-1 2-282 0,3-2-125-16,2-4-458 15</inkml:trace>
  <inkml:trace contextRef="#ctx0" brushRef="#br0" timeOffset="-200833">20148 7233 200 0,'6'-15'809'15,"0"3"-529"-15,-6-1-52 16,0 3-69-16,0 1 1 15,0 3-38-15,0 3-55 0,0 1-45 16,0 3-22-16,1 2 0 16,1 4 0-16,3 4 0 15,1 7 0-15,3 7 0 16,2 5 0-16,3 3 0 16,-1 2 0-1,2-3 0-15,0 1 0 0,-3-3 0 16,-1-2 0-16,-1-3 0 15,-3-5 0-15,-1-3 0 0,-1-3 0 16,-2-6 0 0,-1-1-42-16,-2-4-185 15,0-1-49-15,-5-4-261 16</inkml:trace>
  <inkml:trace contextRef="#ctx0" brushRef="#br0" timeOffset="-200663.16">20051 7449 963 0,'9'-10'242'15,"6"-1"-23"-15,3-3-108 16,8-2-49-16,6 1-40 16,10-3-20-16,1 2-2 15,3-1-102-15,-4 3-260 16</inkml:trace>
  <inkml:trace contextRef="#ctx0" brushRef="#br0" timeOffset="-200309.34">20521 7126 508 0,'2'-22'598'0,"2"1"-324"15,2 1-76-15,2 4-87 16,1 4-38-16,2 4-27 0,3 5-13 16,5 4-2-1,1 5 16-15,2 10-7 16,-1 7-8-16,-6 9 6 16,-5 7-20-16,-11 8-18 15,-13 3 0-15,-8-3 0 16,-2-4 0-16,3-13 0 0,4-8 0 15,9-12 0-15,14-9 0 0,15-7 0 16,15-4 0 0,16-5 0-16,7-5 0 0,6-4-23 15,-4 2-199 1,-12-1-52-16,-10 1-101 16,-11-1-170-16</inkml:trace>
  <inkml:trace contextRef="#ctx0" brushRef="#br0" timeOffset="-200033.15">20936 6868 861 0,'-3'-25'284'0,"7"4"-57"15,5 2-62-15,9 4-67 16,10 4 2 0,7 8 4-16,7 12-4 0,5 10-14 15,3 12-64-15,-4 14-22 16,-7 13 0-16,-9 13 0 15,-13 10 0-15,-12 2 0 16,-11-5 0-16,-6-9 0 16,-3-13 0-16,0-16 0 0,5-14 0 15,2-9 0 1,3-10 0-16,3-5 0 0,-1-4 0 16,0-2 0-1,0 0-66-15,-5-1-322 0,-2-3-508 16</inkml:trace>
  <inkml:trace contextRef="#ctx0" brushRef="#br0" timeOffset="-192413.27">15520 2404 823 0,'-7'8'109'0,"1"-4"12"15,-2 0-33 1,5 0-9-16,-1 0 8 0,1 0-30 15,0-1-2-15,1 0-1 0,1-2-2 16,-1-1-14 0,2 0 2-16,0 0-1 0,2-1-10 15,-1 0-7 1,1-1-3-16,1-1-1 0,1 1-1 16,6-8-14-1,12-4 1-15,12-9 3 0,18-9-7 16,15-6-3-16,12-4 1 15,5 1 2-15,1 0 0 16,-5 5 0-16,-8 5 0 16,-11 4 1-16,-15 8-1 15,-13 3-1-15,-13 8-9 16,-8 2-32-16,-8 4-40 16,-4 4-64-16,-3 1-61 15,-4 2 25-15,-7 5-342 16</inkml:trace>
  <inkml:trace contextRef="#ctx0" brushRef="#br0" timeOffset="-191863.23">15569 2142 524 0,'5'-10'390'0,"-1"1"-227"16,-2 2-9-16,-1 1-30 0,1 4-27 15,-2-1-2 1,1 1-46-16,1 1-12 0,-2 1-10 15,1 0-11-15,-1 0-7 16,0 1-9-16,-1 2-7 16,-1 3 7-16,1 5 0 15,-2 7 13-15,0 5-6 16,-2 7 5-16,0 4-8 16,-4 2 4-1,3 0-4-15,-4 1 2 0,0-2 2 16,1-1 4-16,3-5-8 0,-1-4 0 15,4-7 0 1,3-4 9-16,1-8-3 16,7-4 1-16,10-2 17 15,17-4 4-15,15-4-21 0,14-2-8 16,5-2-3 0,-1 1-1-16,-15 1 1 0,-12 2 1 15,-13 3 0 1,-13 1-1-16,-7 2-43 0,-4 0-113 15,-8 2-214-15,-2 3-479 0</inkml:trace>
  <inkml:trace contextRef="#ctx0" brushRef="#br0" timeOffset="-181253.06">13539 8317 609 0,'4'-3'370'0,"1"0"-244"15,-4 0-72 1,1 2-30-16,-2 1-10 0,-2 0 1 16,1 1 8-1,-1-1 12-15,-1 1 15 16,-1 3 23-16,-5-2-3 0,-1 3-13 15,-3-1-22 1,-3 0-9-16,1-1 9 0,-6 3-23 16,-2-1 9-16,-6-1 19 15,-7 1 12-15,-10-2 17 16,-11 4 0-16,-14-5 7 16,-5 0-18-16,-5-2-24 15,5-3-34-15,7-5 0 16,10 3 0-16,10-2 0 15,8-2 0-15,7 1 0 0,8 3 0 16,4 0 0 0,7 1 0-16,3 2 0 0,6 2 0 15,3 0 0 1,2 0 0-16,1 0 0 0,1 0 0 16,-1-1 0-1,2 1 0-15,-2 0 0 0,1 0-36 16,1-1-186-16,2 0-56 0,7-4-77 15,1-2-386 1</inkml:trace>
  <inkml:trace contextRef="#ctx0" brushRef="#br0" timeOffset="-180772.97">12841 8058 1007 0,'10'-7'139'16,"-4"-2"64"-16,-3 0-27 0,-3 3-74 16,1 4-34-16,-2 1-22 15,-2 2-32-15,2 0-4 16,-1 2-6-16,-7 3 7 16,-4 4 18-16,-10 3-1 15,-5 6-11-15,-8 4-3 16,-1 1-2-16,-3 2 1 0,2 0-9 15,4-4 4 1,6-2 2-16,4-5-2 0,12-3-4 16,3-4-3-1,2-2 0-15,4 0 2 0,1-1-3 16,2 1 2 0,5 0 4-16,3 2 9 0,7 2 5 15,11 3 3 1,7 0-9-16,7 3-1 0,4 0-4 15,0 2-3-15,-7 1 1 0,-5 0-7 16,-7 1 0 0,-6 0 0-16,-5 0 0 0,-1-4 0 15,-4 0 0 1,-1-5 0-16,-4-4 0 0,2-1 0 16,-5-3 0-1,1-2-26-15,-4 1-119 16,1 0-60-16,-2 4-204 0</inkml:trace>
  <inkml:trace contextRef="#ctx0" brushRef="#br0" timeOffset="-173043.14">13730 9063 950 0,'6'-7'302'16,"-3"-1"-44"-16,-3-1-86 0,-3 1 6 15,0 2-57 1,1 0-55-16,1 4-66 0,-1-1 0 16,2 2 0-1,2 1 0-15,-2 0 0 16,0 0 0-16,0 1 0 15,0 0 0-15,0-1 0 0,-2 2 0 16,2-1 0-16,0-1 0 16,0 3 0-16,-1 4 0 15,-1 4 0-15,2 6 0 16,-1 7 0-16,1 3 0 16,0 4 0-16,3 3 0 15,0 1 0-15,-2-2 0 16,2 5 0-16,-1-5 0 15,-1-1 0-15,1-7 0 0,-1-4 0 16,1-7 0 0,-2-7 0-16,1-2 0 0,-1-5 0 15,2 0 0 1,-2-2 0-16,0 1 0 0,0 1 0 16,0 0-157-1,3 3-304-15,-3 4-607 0</inkml:trace>
  <inkml:trace contextRef="#ctx0" brushRef="#br0" timeOffset="-171997.58">13540 9405 1123 0,'3'-9'232'16,"-1"-2"-7"-16,-2 1-64 16,-2 2-22-16,1-1-42 15,1 1-27-15,-2 1-70 16,2 0 0-16,0 1 0 0,2 0 0 15,-1 4 0 1,1 1 0-16,-1 1 0 0,-1-1 0 16,2 2 0-1,-2 0 0-15,1-1 0 0,2 4 0 16,5 3 0 0,4 3 0-16,4 1 0 0,5 6 0 15,0 1 0 1,-2 3 0-16,1-1 0 0,-4 1 0 15,-1-1 0-15,-3-3 0 16,-2-4 0-16,-2-6 0 16,-2-4 0-16,-2-4 0 0,4-7 0 15,7-5 0 1,1-5 0-16,7-4 0 0,2-5 0 16,-3-2 0-1,-2 0 0-15,-4 2 0 16,2 0 0-16,-3 4 0 15,-3 0 0-15,0 3 0 0,-2 4 0 16,-4 3 0-16,0 5 0 16,-3 4 0-1,-2 2 0-15,-1 2 0 16,-1 0 0-16,-2 0 0 0,2 0 0 16,1 0 0-16,-2 2 0 15,2-2 0-15,-1 0 0 16,1 2 0-16,-2-2 0 15,2 0 0-15,0 0 0 0,0 0 0 16,-1 0 0 0,1 1 0-16,0-2 0 0,0 1 0 15,0 1 0 1,0-1 0-16,0 0 0 0,-2 0 0 16,2 1 0-1,0-1 0-15,0 0 0 0,0 1 0 16,0-1 0-16,0 0 0 15,0 0 0-15,0 0 0 16,-1 0 0-16,1 0 0 16,0 0 0-16,0 0 0 15,0 0 0-15,0 0 0 16,0 0 0-16,0 0 0 16,0 0 0-16,0 0 0 0,0 0 0 15,0 0 0 1,0 0 0-16,0 0 0 0,0 0 0 15,0 0 0-15,0 0 0 16,0 0 0-16,1 0 0 16,-1 0 0-16,0 0 0 15,0 0 0-15,-1 0 0 16,1 0 0-16,0-1 0 16,0 1 0-16,0 0 0 15,0 0 0-15,0 0 0 16,0 0 0-16,-2 0 0 0,2 0 0 15,0 1-326 1,0-4-1223-16</inkml:trace>
  <inkml:trace contextRef="#ctx0" brushRef="#br1" timeOffset="-165083.15">15659 15611 562 0,'0'0'190'16,"0"1"-114"-16,0-1-13 16,-1 1 0-16,-1 2 4 15,2-1-22-15,-1 0-5 16,-2 1-1-16,0 0-5 16,0-1 28-1,0-1 13-15,-2 1-14 0,2-2-5 16,-3 0-15-16,2-2-7 15,-1 1-1-15,1-2-19 16,1 1-2-16,0-1-3 16,0-1-3-16,0 3-1 0,0-2 4 15,0-1-7 1,2 0 4-16,1 1-4 0,0 1 4 16,1-3 1-1,2 4-6-15,0-3-1 0,-2 4 0 16,1 0-3-16,-1 0-4 0,1 0-1 15,-2 2 3 1,0 0 0-16,1-1-6 0,1 2 11 16,-1 1-1-1,-1 0-1-15,0 0 0 0,0 0 2 16,0 1 2 0,-3-1-2-16,0-1 2 0,0 1-1 15,0-1 8 1,-1-3-1-16,1 1 14 0,0-1 1 15,-2-2-8 1,1 0-2-16,-1-2-8 0,1-1 1 16,1 0-3-16,3-2-2 15,-2 1 4-15,4 1-5 16,-1-1-1-16,4-1 1 16,1 2-3-16,1 0 3 15,1 0 0-15,2 2-4 16,-1 1 0-16,2 4 1 0,-1-2-4 15,-1 7 3 1,0 0-4-16,0 1 2 0,-3 4 5 16,-3 0-1-1,-3 2 2-15,-3 0 3 0,-2 1-3 16,-5-2 13 0,-2-2-3-16,-4-2 2 0,1 0 1 15,-5-4-3 1,2-2-7-16,-1-3 11 0,4-4-6 15,-3-3 7-15,3-4-10 16,2-3 11-16,2-5-2 16,4-2-11-16,1-3 1 15,9 3-1-15,6 0 1 16,3 1-3-16,7 3 0 16,5 4-1-16,2 2 5 15,5 4-3-15,2 5-2 0,1 3 4 16,-3 3-3-16,-4 3 2 15,-3 4-3-15,-5 5 0 16,-7 1 3-16,-4 4-2 16,-8 2 8-16,-5 0 15 15,-5 1 3-15,-9-1 8 16,-4-2 12 0,-5-4-16-16,-5-3-4 0,1-5-1 15,3-5-24 1,5-4-2-16,3-3 0 0,6-6 0 15,2-2 0-15,2-1 0 0,2-4 0 16,2-1 0 0,6-3 0-16,5 2-97 0,8-2-216 15,11 4-240 1</inkml:trace>
  <inkml:trace contextRef="#ctx0" brushRef="#br1" timeOffset="-159353.06">15695 15706 184 0,'6'-7'663'15,"-2"-4"-479"1,-2 0-18-16,-2 0-27 0,-2-1-31 16,1 0-10-1,-2 1-3-15,0 0-38 16,-2 2 7-16,1 3 14 0,1 2-45 15,1 2-33-15,2 0-6 16,-1 2-11-16,1 3 1 0,0 1 12 16,0 3 4-1,0 1 10-15,1 4-3 0,-1 0 6 16,0 2-3 0,2 1 4-16,-2 0 3 0,2 3-5 15,-1 2 3 1,-1 1 11-16,3 3-12 0,-2 3-1 15,-1 1-6-15,2 4 1 16,-2 2 0 0,-3 2-8-16,0 0 6 0,0 3 3 15,-2 3-8-15,1-2 6 16,1 2-7-16,-2-3 3 16,5-3-2-16,0-3-1 15,2-1 0-15,-2-1 7 16,1-2-7-16,1 4 3 0,-4 1-2 15,1 1 4 1,-1 0-2-16,-1 2-3 0,-1 0 1 16,0-4-1-1,-1 3 0-15,2-4 0 0,-1 0 0 16,1 0 0 0,-1-1 0-16,0-3 0 0,1-1 0 15,0-2 0 1,2-1 0-16,-1 0 0 0,1-1 0 15,-2 1 0-15,0 3 0 0,0-2 0 16,-2-1 0 0,2-2 0-16,0-4 0 0,2 0 0 15,1-2 0 1,-2-1 0-16,2 0 0 16,0 2 0-16,0 1 0 15,-1 5 0-15,-2 3 0 0,0 1 0 16,0 5 0-16,-3-2 0 15,1-3 0-15,1-2 0 16,1-4 0-16,1-3 0 16,1-3 0-16,1 1 0 15,1 1 0-15,-2 2 0 16,1 2 0-16,0 2 0 16,-2 4 0-16,-2 2 0 15,3-4 0 1,-2-1 0-16,0-1 0 15,1-6 0-15,2-3 0 0,0-1 0 16,0-4 0-16,0 1 0 16,0-3 0-16,3 2 0 15,-1 1 0-15,-2-3 0 16,0-1 0-16,1-4 0 0,-2 0 0 16,1-2 0-1,0-2 0-15,1 0 0 0,1 0 0 16,-2 1 0-16,0-1 0 15,0 1 0-15,-2 1 0 16,2 0 0-16,-1 0 0 0,-1 0 0 16,1 1 0-1,1-1 0-15,0 2 0 0,1-1 0 16,-2-1 0 0,2 0 0-16,-2 0 0 0,2 0 0 15,-2 0 0 1,1 0 0-1,0 0 0-15,0-1 0 0,-2 1 0 16,2 0 0-16,0-2 0 16,0 4 0-16,0-2 0 0,0 0 0 15,0 0 0 1,0 0 0-16,0 0 0 0,-1 1 0 16,1-1 0-16,0 0 0 15,-2 0 0-15,2 2 0 16,2-2 0-16,-2 0 0 0,-2 0 0 15,2 0 0 1,2 0 0-16,-2-2 0 0,0 4 0 16,0-2 0-1,0 0 0-15,1 0 0 0,-2 0 0 16,1 0 0 0,0 0 0-16,-2 0 0 0,2 0 0 15,-1 0 0 1,1 0 0-16,0 0 0 15,0 0 0-15,-2-2 0 16,4 1 0-16,-2-4 0 0,-2 4-499 16,-1-6-375-16</inkml:trace>
  <inkml:trace contextRef="#ctx0" brushRef="#br1" timeOffset="-156013">14670 15648 589 0,'3'-3'243'16,"0"1"-65"0,-3-1-54-16,1 2-47 0,-1 1-45 15,0 0-27 1,2 1-2-16,-1 2 24 0,1 2-2 16,2 1 0-1,-1 0-6-15,0 2-1 16,-1-3 3-16,-2 1 2 15,0-1 8-15,-2-2 38 0,-1-1-19 16,-1-2 0-16,-2 2-6 16,-3-4-14-16,3 0 1 15,-3-2-9-15,3-3-9 16,-3-1 0-16,5-6-4 16,-1-2 1-16,4-2 3 15,2-1-7-15,4-1 1 16,5 3-5-16,2 3 3 15,0 4 7-15,4 3-10 16,-1 5 1-16,0 2 3 16,-3 2-5-16,0 4-2 0,-5 1-2 15,-1 3 3 1,-3 0 0-16,-1 5 3 16,-4 3 11-16,-5 1 12 15,-4-1-7-15,-5 1 9 0,-2-5 3 16,0-3-3-16,-1-7 9 15,5-1-10-15,0-6-27 16,3-2 0-16,3-5 0 0,2-2 0 16,1-2 0-1,0 0 0 1,5-2 0-16,5 3 0 0,8 1 0 16,2 4 0-16,7 1 0 0,1 4 0 15,-4 5-6 1,-1 3-3-16,-6 1 4 0,-3 2-2 15,-6 2 7-15,-3 0 0 16,-2-1 0 0,-6 3 7-16,-3-1-6 0,-4 0 4 15,-1-5 3-15,-2 0-2 16,3-6-6-16,3-3 0 16,0-3 0-16,3-2 0 15,3-3 0-15,3-2 0 16,3-3 0-16,1 1 0 15,4 1-12-15,1-2-12 16,2 2 7-16,2 1 12 16,-1 3 2-16,-2 3 3 15,-1 0 0-15,-1 5-1 0,-2-2 1 16,-3 4 4 0,0 0-1-16,0 0-3 0,-3 0 3 15,0 0 4 1,3 0 5-16,-2 0-1 0,1-2 2 15,-2 2-4-15,1-1-9 16,-1-1 0-16,2 1 0 16,-1 1 0-16,-1-3 0 15,0 0 0-15,-1 1 0 16,0-2 0 0,1-1 0-16,1 5 0 0,1 0 0 15,-1 0 0-15,2 0 0 16,-1 4 0-16,1 3 0 15,0-4 0-15,0 1 0 0,0 1 0 16,0-1 0-16,0 7 0 16,-2 1 0-1,2 4 0-15,0 4 0 0,2 3 0 16,-2 4 0-16,0 7 0 16,1 5 0-1,-1 2 0-15,2 4 0 16,-1-4 0-16,1-2 0 0,2-7 0 15,0-3 0-15,2-4 0 0,-1-1 0 16,-1 0 0 0,1 2 0-16,-4 2 0 15,1 1 0-15,-4 6 0 16,-1 1 0-16,0-1 0 16,-1 0 0-16,-2-5 0 15,0-4 0-15,0-4 0 0,0-4 0 16,2-1 0-16,-1 0 0 15,0 1 0-15,1 1 0 16,-2 2 0-16,3 2 0 16,-1 1 0-16,1 3 0 15,0-2 0-15,-2 1 0 16,1-2 0 0,-1-2 0-16,-1-1 0 0,2-1 0 0,1 0 0 15,0-3 0 1,0 1 0-16,1 0 0 0,2-1 0 15,0 5 0-15,2 0 0 16,-2 2 0-16,0 3 0 16,-2 0 0-16,-1 1 0 15,0-3 0 1,0-2 0-16,1-4 0 0,0-2 0 16,1-2 0-16,-1-1 0 15,2 0 0-15,0 4 0 16,-1 0 0-16,1 2 0 0,-2-1 0 15,1-1 0 1,1-2 0-16,0-1 0 0,0-1 0 16,0 0 0-1,1 2 0-15,1-3 0 0,-2 2 0 16,0 0 0 0,1 2 0-16,-1-1 0 0,2-3 0 15,-1 0 0 1,-1-4 0-16,0 2 0 0,2 0 0 15,-2 1 0-15,0-1 0 0,2 4 0 16,0-1 0 0,-1 1 0-1,2-1 0-15,-1-3 0 0,-1-1 0 16,-1-3 0-16,0-2 0 16,0-1 0-16,2-1 0 15,-2 1 0-15,1 2 0 0,-1 1 0 16,0 0 0-16,0 0 0 15,-1 1 0-15,1 0 0 16,0-3 0-16,0 2 0 16,1-2 0-16,-1 3 0 15,0 0 0-15,-1 1 0 16,1 1 0-16,0 4 0 16,-2-3 0-16,2 3 0 15,0-3 0 1,-1 2 0-16,1-6 0 0,0-1 0 15,1-2 0-15,-1-1 0 0,0-3 0 16,0 3 0 0,0-2 0-16,-1 0 0 0,2 2 0 15,-1-3 0 1,-1 2 0-16,1-4 0 16,1 1 0-16,-1-2 0 15,0-1 0-15,2-14-23 16,4-7-466-16</inkml:trace>
  <inkml:trace contextRef="#ctx0" brushRef="#br1" timeOffset="-154422.78">13640 14747 698 0,'2'-4'166'0,"1"0"-8"0,-2-1-34 15,-1 3-21-15,0 1-47 16,-1 1-25-16,1 0-22 0,0 0-9 15,-2 0 1 1,1 2-1-16,-1 1 13 0,-1 0 0 16,0 1 8-1,-4 1 16-15,1 1-6 0,-1-4-4 16,-1 0-3 0,-4 0-2-16,3-4-1 0,0 0-7 15,-2-4 1 1,3 0-5-16,0-1 7 0,4-1-1 15,1-1-6-15,1 1 5 0,4 0-3 16,1-1-6 0,3 2-3-16,-2 1-2 0,4 4-1 15,2-1-3 1,-1 4 2-16,2 3-1 0,2 3 2 16,-2 2 0-1,-1 5 2-15,-3 0 12 16,-5 3 6-16,-4 0 20 0,-5 0 9 15,-3-1-4-15,-6-1-3 16,-4-4-22-16,-1-3 1 16,1-4 11-16,0-6-17 15,0-4-4-15,5-4-2 16,-1-5-6 0,7 0-1-16,0-4-2 0,3 1 0 15,3-1-1-15,7 1-4 16,7 3 1-16,4 1 2 15,7 2-3-15,5 4 4 0,1 3-6 16,1 7 2 0,-4 4 2-16,-2 3-7 0,-4 6-1 15,-10 2 10 1,3-1 0-16,-11 3 1 16,-5 0 14-16,-7 1 12 15,-2-1-8-15,-8-2-6 16,-3-5 1-1,3-4 12-15,-1-5-23 0,4-6-2 16,3-4 0-16,3-4 0 0,0-3 0 16,5-2 0-16,1-2 0 15,3 1 0-15,1 2 0 0,7-1-58 16,4 5-119 0,4 3-59-16,8 4-83 0,4 4-214 15</inkml:trace>
  <inkml:trace contextRef="#ctx0" brushRef="#br1" timeOffset="-152353.16">13573 14766 154 0,'3'-9'733'0,"-1"0"-497"16,-2 1-48-1,0 0-47-15,0 2-23 0,0 0-26 16,-2 4-29 0,2-1 9-16,0 2-22 0,0-1-9 15,0 2-6 1,0 0-11-16,0 0-7 0,0 0-8 15,0 0-2-15,0 0-7 16,0 2 0-16,0-1-8 16,0 2 6-16,2 0 1 0,-1 5 1 15,-1 2 4 1,2 2 0-16,-1 3 2 16,-1 3-3-16,0 2 2 15,0-1 1-15,0 1-6 0,2 0 1 16,-1 1 3-16,1-1-4 15,-1 1 6-15,1-1-6 16,-1 0 3-16,1-1 3 16,-2 1-4-16,1 0-2 15,-1 1 5-15,2 2-4 16,-2 0 1-16,2 0-2 16,0 1 0-16,-2-1 3 15,1 2-3 1,-1 1 0-16,-1 0 1 0,-1 4 2 15,0 1-4-15,-1 0 2 0,-2 1-1 16,2-2 1 0,0 0-1-16,0-5 0 0,2-2-1 15,2-2 3 1,1-1-4-16,-1-4 2 0,2 3 0 16,0-2 0-1,-1 0 0-15,-1 2 0 16,-1 0 1-16,2 1 0 15,-4 2-2-15,2 4 1 0,-1 0 0 16,-1 1 0-16,1 2-1 16,-1-3 1-16,1 2 1 15,1-3 0-15,-2 0-1 0,4 0 0 16,-1 1 0 0,1 2-1-16,-2 0 1 0,1 3 0 15,-1 2 0 1,0 0 2-16,0 3-4 15,-1-1 3-15,1 0-1 0,0 1 0 16,0-3 1-16,1 0-1 16,1 1 9-1,-1-3-8-15,1 1-1 16,1 2 0-16,2 0 0 16,-2-2 0-16,-1-1 0 15,1 2 0-15,-3-2 0 0,0 1 0 16,0 1 0-16,-2-1 0 0,1 1 0 15,-1-2 0 1,-1-3 0-16,2-1 0 0,-1-1 0 16,0-3 0-1,0 1 0-15,1-1 0 0,1 1 0 16,0-1 0 0,-2-2 0-16,4 1 0 0,-4 1 0 15,4-2 0 1,-2 0 0-16,0-1 0 0,0 1 0 15,0-3 0-15,0-1 0 0,0 0 0 32,0-1 0-32,0 2 0 0,0 2 0 0,-2-1 0 15,1 3 0 1,-1-2 0-16,-1-2 0 16,2 0 0-16,1-3 0 15,-2 0 0-15,2-2 0 16,-1-2 0-16,1 0 0 15,0 0 0-15,-2 0 0 16,2 2 0-16,0 0 0 16,-1 0 0-16,-1-3 0 0,2 0 0 15,0-6 0-15,0 1 0 16,0-4 0-16,0 4 0 16,0-2 0-16,2 2 0 15,-2 1 0-15,-2 1 0 16,2 2 0-16,-1 1 0 15,-1-2 0-15,2-1 0 0,-1-1 0 16,-1-3 0 0,2-2 0-16,2-1 0 0,-2 0 0 15,0-1 0 1,0 1 0-16,-2 1 0 16,2 1 0-16,0 2 0 15,0 0 0-15,-1 2 0 16,-1-2 0-16,2 1 0 0,-2-3 0 15,0 0 0-15,2 0 0 16,-3-2 0-16,3 0 0 16,0 1 0-16,0 2 0 15,0-2 0-15,-2 3 0 0,1-2 0 16,-1 2 0 0,1 1 0-16,1-1 0 0,-2-4 0 15,2 1 0 1,0 0 0-16,0-1 0 15,0 2 0-15,0-2 0 16,-1 3 0-16,1 0 0 16,-3 1 0-16,3 2 0 15,-2-3 0-15,1-1 0 16,-1 1 0-16,2-3 0 16,0 0 0-16,0-1 0 15,-1-1 0-15,1 2 0 0,0-1 0 16,1 1 0-16,-1 1 0 15,0-1 0-15,0 2 0 16,0 1 0-16,-1-2 0 0,1 2 0 16,-2-1 0-1,1 0 0-15,1 0 0 0,0-1 0 16,0 1 0 0,-2-1 0-16,1 2 0 0,1 1 0 15,-3 0 0 1,3 2 0-16,-1 1 0 0,-1 1 0 15,2-2 0-15,-1-2 0 0,1 0 0 16,0-2 0 0,0-2 0-16,0 1 0 15,0 2 0-15,0-2 0 16,0 4 0-16,0 1 0 16,-2 2 0-16,2-4 0 15,0 1 0-15,-1-1 0 16,-1-3 0-16,2 0 0 15,0-2 0-15,0 1 0 0,0 0 0 16,2-1 0 0,-2 2 0-16,0-1 0 0,-2 1 0 15,2-1 0-15,-1 2 0 16,1-2 0-16,-2 0 0 16,2 0 0-16,0 0 0 15,0 0 0 1,0 0 0-16,-1-2 0 0,1 2 0 15,0 0 0-15,0-1 0 0,-2-2 0 16,-1-1-6 0,1-3-275-16,2-7-196 0</inkml:trace>
  <inkml:trace contextRef="#ctx0" brushRef="#br1" timeOffset="-148372.96">16464 15613 851 0,'5'-2'186'0,"-2"2"-87"15,-3 1-56-15,-2 2 16 16,1 1 6-16,-2 3-12 16,0 0-11-16,-3 2 16 15,2-2 5-15,-2-1-10 16,0-2 14-16,-2-3 5 16,-1-1-20-16,-1-1-33 15,1-2-7-15,-3-3-2 16,3 1 0-16,3-4-10 15,3-2 2-15,3 1-2 0,5-1-3 16,2 0 2 0,4 1 1-16,3 1 0 0,2 1 3 15,-2 5-3 1,-3 0 0-16,0 4-1 0,-1 4-3 16,-4 2 4-1,-2 1-3-15,-1 4 3 16,-4 0 7-16,-5 2-7 0,-4 0 3 15,-3 1 9-15,-3-4-8 16,-5-4 9-16,-1-3-4 16,0-4 11-16,0-2 14 15,2-6-13-15,4-3-8 0,2-5-3 16,5-1-9 0,6-2-2-16,3 1-4 0,7 0 5 15,6 6-3 1,4 2-2-16,4 4 0 0,1 6 4 15,-2 3-8-15,-3 3 0 16,-5 2-1-16,-1 1 8 16,-5 1 0-16,-5-2 0 15,-1-1 2 1,-3 0 7-16,-1-1-3 0,-4-2 10 16,2-1 5-16,-1-3 6 15,1-2 7 1,-3-1-15-16,5-2 9 0,-2-1-23 15,3 1-3-15,0 1 0 16,1 1 0-16,0 1 0 0,2 1 0 16,0 2 0-1,2 1 0-15,-2 2 0 0,2 2 0 16,1 2 0 0,0 3 0-16,0 3 0 0,0 1 0 15,0 3 0-15,0 2 0 16,1 3 0-16,-1 4 0 15,0 0 0-15,0 3 0 0,-2 1 0 16,1 2 0 0,-1 0 0-16,2 2 0 0,0 1 0 15,-1-1 0 1,1-1 0 0,0-3 0-16,1-2 0 0,-2 0 0 15,-2-4 0-15,1 0 0 16,1 1 0-16,-1-1 0 0,1 2 0 15,-1 0 0 1,-1 3 0-16,-1-1 0 0,1 2 0 16,-2 2 0-16,1-4 0 15,1 1 0-15,0 0 0 16,0-2 0-16,0-1 0 16,1 1 0-16,-1 3 0 15,-1 1 0-15,1 2 0 16,-2 1 0-16,1 2 0 15,1 0 0-15,-2 0 0 0,2 0 0 16,-1-3 0 0,2 1 0-16,-1-1 0 15,2 1 0-15,-2 1 0 16,1 1 0-16,1 3 0 0,-1-3 0 16,-1 0 0-1,3-3 0-15,-1 0 0 16,1-4 0-16,0-1 0 0,0-2 0 0,0 0 0 15,0-5 0 1,1-2 0-16,-1-6 0 0,0-2 0 16,-2-7 0-1,3-2 0-15,-3-3 0 16,-1 0 0-16,0 0 0 16,0 0 0-16,0 0 0 0,0-1 0 15,0 1 0 1,2 0 0-16,-2 0 0 0,-2 1 0 15,2 1 0-15,2-1 0 16,-2 2 0-16,1-3 0 16,1 0 0-1,-2 1 0-15,0-1 0 16,0 0 0-16,0 0 0 0,0 0 0 16,0 0 0-1,-2 0 0-15,2 0 0 16,0 1 0-16,0 1 0 0,2 1 0 15,-1 1 0-15,-1-2 0 16,0 0 0-16,0 0 0 16,2 0 0-16,-2-2 0 15,0 3 0-15,0 0 0 0,1 0 0 16,-1 1 0 0,2-1 0-16,-2 2 0 0,1 0 0 15,-1-1 0 1,2 2 0-16,-2-1 0 0,1 2 0 15,-1 2 0-15,3-5 0 0,-2 2 0 16,-1-2 0 0,0 2 0-16,0-6 0 15,0 1 0-15,0 1 0 16,2-2 0-16,-2 1 0 0,-2 0 0 16,2 0 0-1,0 3 0-15,0-2 0 16,0 2 0-16,0-3 0 0,0 1 0 15,2-2 0 1,-2 0 0-16,0 0 0 0,1-2 0 16,-1 4 0-16,0-2 0 15,0 2 0-15,0 0 0 16,0 1 0-16,-1 0 0 16,2 0 0-16,-1-1 0 15,0-2 0-15,0 0 0 16,2 0 0-16,-4 0 0 15,2 0 0-15,0 1 0 0,0 0 0 16,0 2 0 0,2 1 0-16,-2 2 0 15,1 1 0-15,-1 0 0 16,0-1 0-16,0-1 0 16,-1 0 0-16,1-4 0 15,0-1 0-15,0-1 0 0,0-1 0 16,0 1 0-16,0-1 0 0,0 1 0 15,1-3 0 1,-2 1 0-16,1-1 0 0,-2 1 0 16,1-1 0-1,1 2 0-15,0 0 0 0,0 2 0 16,0 0 0 0,0 0 0-16,0-1 0 0,0 0 0 15,0 1 0 1,1-6 0-16,-1 2 0 0,3 0-284 15,0-2-419-15</inkml:trace>
  <inkml:trace contextRef="#ctx0" brushRef="#br1" timeOffset="-146123.18">17482 15652 666 0,'11'2'166'0,"-5"-1"-83"0,-2 1 34 15,-2 3-38 1,-1 2-22-16,-1 1 31 0,-1 2 2 15,-2-2-14-15,0-2 25 16,-2-2-13-16,-1-3 8 16,0-3-18-16,-1-2-19 15,-1-5-25-15,1-2-16 16,1-3 5-16,1-2 4 16,1-2-19-16,4-1-2 15,4 3-2-15,4 0-3 16,-1 4-1-16,4 4-1 0,0 4 0 15,2 4 0 1,0 4-5-16,-3 1 3 0,-1 6 3 16,0-1-3-1,-6 3 3-15,-3 0 3 0,-5 3 3 16,-3 0 9 0,-6 1-15-16,-2-3 5 0,-2-3 3 15,-3-4-7 1,4-2 10-16,1-5-6 0,3-5 2 15,4-2 2-15,5-4-9 0,-2-3 0 16,4-3-1 0,4-2-2-16,4 1 2 0,4 1-6 15,8 5 3 1,3 5 3-16,0 1-9 0,1 9 3 16,-3 1 4-1,-5 4-7-15,-5 2 6 16,-3 0-3-16,-6 1 7 15,-4 0 7-15,-4 0-6 16,-4 0 2-16,-4-4 6 16,-1-2-9-16,1-3 12 0,-1-4-8 15,1-3 2-15,2-4 4 16,1-2-9-16,4-2-1 16,3 1 4-16,1 0-2 15,7 0-4-15,-1 2 0 16,6 1 1-16,-1 4-1 15,1 0-5-15,2 5 5 0,0 0-2 16,-2 0 6 0,0 3-4-16,0 0 4 0,-3 0 2 15,-1 3 3 1,0-1-1-16,0 2 1 0,0 3 13 16,2 3-20-1,-1 3 0-15,2 6 0 0,-2 5 0 16,3 4 0-16,-4 3 0 15,0 7 0-15,-2 2 0 16,1 4 0-16,1-1 0 16,1 2 0-16,2-1 0 15,1-4 0-15,1-3 0 16,-2 0 0-16,1-2 0 16,-4 0 0-16,-1 3 0 0,-2 90 0 15,0-111 0 1,1-2 0-16,1-2 0 0,-1-2 0 15,2 16 0-15,-1-4 0 16,-1-2 0-16,1 2 0 16,-2-3 0-16,0 4 0 15,-2 0 0-15,2 4 0 16,0 0 0-16,0 1 0 16,3 0 0-1,0 2 0-15,4 0 0 0,-2-2 0 16,0-2 0-16,-1-2 0 15,1-5 0-15,-4-2 0 16,1 0 0-16,-1-1 0 0,1-2 0 16,-2 4 0-1,1 1 0-15,1 0 0 16,-1-1 0-16,3-4 0 16,-2-3 0-16,-1-7 0 0,1-2 0 15,-1-2 0 1,-1-1 0-16,0 0 0 0,2 0 0 15,-2 2 0-15,1 0 0 0,1 3 0 16,-1 1 0 0,1 3 0-16,1 1 0 0,0 2 0 15,0-2 0 1,0 0 0-16,1-2 0 0,-2-1 0 16,-1-2 0-1,-1-1 0-15,2 0 0 16,-1 0 0-16,1-2 0 0,-2 2 0 15,1 1 0 1,1 1 0-16,-1 2 0 0,1 0 0 16,-1 0 0-1,1-2 0-15,-2-2 0 0,1 0 0 16,1-4 0-16,-2 1 0 16,1 2 0-16,-1 1 0 15,2 0 0-15,-2 3 0 16,0 0 0-16,0-1 0 15,0-2 0-15,0 0 0 0,1-2 0 16,-1-3 0 0,0 0 0-16,0 1 0 0,0 0 0 15,-1 1 0 1,1 2 0-16,-2 2 0 16,-1-1 0-16,2 0 0 15,-1 2 0-15,1-5 0 0,-1-2 0 16,1 3 0-16,-1 0 0 15,1-2 0-15,-1 3 0 16,-1 1 0-16,2 1 0 0,-2 2 0 16,-1-1 0-1,1-2 0-15,1-4 0 16,0 1 0-16,2-4 0 16,0-1 0-16,0-2 0 0,0 3 0 15,2-9 0 1,-2-2 0-16,3-4 0 0,3-8-75 15,4-4-567-15</inkml:trace>
  <inkml:trace contextRef="#ctx0" brushRef="#br1" timeOffset="-142212.9">18664 16377 400 0,'4'0'345'15,"-4"2"-289"-15,0-1 31 16,-3 2 15-16,-1 0-37 16,-2 1-6-16,0 0-16 15,-3 1 30 1,1-3 12-16,1 1-33 0,-3-3-1 16,2 0 3-16,1-2-1 15,2 0-23-15,0-4-14 16,4 0-11-16,-1-1 7 15,4-1-8-15,1 0-3 0,0 0 6 16,2 3-6 0,-1 0-2-16,1 3 1 0,-1 0-1 15,2 5-6 1,0 0 3-16,-2 4 4 0,1 2 1 16,-4 1 1-1,1 1 2-15,-2 0 0 16,-3 0 11-16,-3-1 13 0,0 0 3 15,-4-2-2 1,-1-2 8-16,0-2-5 0,0-4-8 16,2-1 4-16,1-4-4 15,2-3-15-15,2-2-7 0,1-1 0 16,3 0-1 0,2-1-1-16,1 3-1 0,4 2-4 15,0 1 0 1,4 2-1-16,0 4-6 0,-1 3-1 15,-1 1 8-15,-2 2-5 16,-1 2 9-16,-5 0-3 16,-1 0 4-16,-1-2 4 15,-5 1-3-15,-1-1 3 16,-2 1 6-16,-4-4-9 16,-1 1 0-16,0-2 7 15,3 0 4-15,3-5 7 16,2 1-15-16,1-4 1 0,1-4 2 15,0-1-7 1,4-2 0-16,1-1 3 0,3-1-3 16,1 0 0-1,-1 1-3-15,2 1 3 16,1 2 3-16,-3 2-1 16,2 2-2-16,-2 1 9 0,-1 0 2 15,2 0 9 1,-2 1-2-16,0-2 4 0,0 0 4 15,-2-2-7-15,1 2 11 16,-2 0-18-16,0 3-12 16,-2 1 0-16,2 2 0 0,-1-1 0 15,-1 2 0 1,2 2 0-16,-1-2 0 0,1 1 0 16,0-1 0-1,0 1 0-15,-2-1 0 0,2 0 0 16,-1 2 0-16,1-2 0 15,-2 1 0 1,2 0 0-16,0 5 0 16,0 4 0-16,2 7 0 0,-1 9 0 15,1 7 0 1,2 6 0-16,-1 5 0 0,4 2 0 16,0 3 0-16,0 1 0 15,2 0 0-15,3 0 0 16,-2 1 0-16,0-1 0 15,-2 3 0-15,-3-4 0 16,-4 1 0-16,-4-2 0 16,0-1 0-16,-4-3 0 0,4-1 0 15,0-7 0 1,0-6 0-16,3-5 0 0,0-4 0 16,0-2 0-1,0-2 0-15,1 0 0 16,1-3 0-16,-2-2 0 0,2-2 0 15,-2 0 0-15,0-3 0 16,1 3 0-16,-1 0 0 0,0-1 0 31,0 0 0-31,2-2 0 0,-2 2 0 16,1-4 0 0,3 1 0-16,-2-1 0 0,-1-2 0 15,-1 0 0-15,2 0 0 16,-2-3 0-16,0 0 0 15,1 2 0-15,1 3 0 0,-1 1 0 16,2 2 0 0,0 2 0-16,0 0 0 0,-1 0 0 15,-1-2 0-15,1-2 0 16,-1 0 0-16,1-2 0 16,-2 0 0-1,0-1 0-15,0 0 0 0,0 1 0 16,0-3 0-16,0 1 0 0,0-2 0 31,0-2 0-31,0 1 0 0,0-1 0 0,1-2 0 16,5-6-177-1,5-3-702-15</inkml:trace>
  <inkml:trace contextRef="#ctx0" brushRef="#br1" timeOffset="-140793.25">19410 16911 793 0,'3'-2'340'0,"-3"1"-159"0,1-1 19 16,-2 0-72-16,1 0-35 0,0 1-27 31,0 1-35-31,-2 0-19 0,2 0-6 0,-1 1 1 16,-2 1-6-1,0-1 4-15,-2 0 9 0,-1 1-4 16,-1 1 19 0,1-3 15-16,1 0 7 15,1-2-21-15,1-2-24 16,0-3-6-16,0 1 0 0,0-1 0 15,3 1 0-15,1 4 0 16,1 2 0-16,-1 0 0 16,-1 1-21-16,2 0 14 15,-2 2 4-15,1 0-2 16,1 0 4-16,-2 1 0 16,0 1 1-16,-3 2-1 15,0 0 1-15,-4 0 0 16,1-1 7-16,-3 0-4 15,-1-1 1-15,3-3-4 16,3-2 7-16,1 0 11 0,1-2-18 16,1-4 0-1,1-1 0-15,0-4 0 16,3-2 0-16,0-3 0 16,4 1 0-16,1 2 0 15,-1 0 0-15,-1 7 0 16,2 2 0-16,-4 0 0 0,-1 4 0 15,-2 4 0-15,1 0 0 16,-2-2-3-16,0 4-1 16,-2 2 4-16,2-2 1 0,-6 1 4 15,1 1-6 1,-1 1 2-16,-2 0 0 0,0-2-1 16,0 0 0-1,2-2 0-15,1-2 0 0,1 0 0 16,2-1 0-16,1-2 0 15,2 0 0 1,-1 0 0-16,0 0 0 0,2 0 0 16,1 1 0-16,-2 1 0 15,2 2 0-15,2 2 0 16,-1 4 0-16,2 2 0 16,0 6 0-16,2 5 0 15,-1 3 0-15,0 5 0 16,-1 5 0-16,-1 0 0 15,1 0 0-15,-3-3 0 16,-1-2 0-16,1-5 0 16,-2-7 0-16,1-3 0 0,2-5 0 15,-1-1 0 1,0-3 0-16,-2 2 0 0,4 1 0 16,-2 0 0-1,0 2 0-15,-2 1 0 0,-1-1 0 16,0 4 0-1,-1-5 0-15,1 2 0 0,-3-1 0 16,1-3 0-16,1 1 0 0,-1-3 0 31,2-3 0-31,-1 0 0 0,1-2 0 16,0-2 0-16,0 0 0 16,0-2 0-16,1 1 0 15,-1 1 0-15,-1 0 0 16,1 0 0-16,0 0 0 0,-2 1 0 15,1-1 0-15,1 0 0 16,0 0 0-16,0 0 0 16,0 0 0-16,1-1 0 15,-1 1 0-15,2-1 0 16,-2-1 0-16,0 1 0 16,1-1-1-16,-1 0-368 15,0-3-258-15</inkml:trace>
  <inkml:trace contextRef="#ctx0" brushRef="#br1" timeOffset="-138862.92">20274 17519 800 0,'1'-7'230'0,"1"1"-51"15,-1-1-18-15,-2 0-25 0,-1 1-46 16,2 3-35 0,0 2-17-16,0 1-22 0,0 1-9 15,2-1 1 1,-2 5-2-16,-2 0 34 0,2 4 8 16,-1 1-8-1,-1 7-3-15,1-4-8 0,1 6-1 16,0 2 1-16,1 3-9 0,2 5 3 15,3-3 4 1,-2 8-27-16,4 0 0 16,-2 3 0-16,0 1 0 15,-1 0 0-15,0 0 0 16,0-2 0-16,-1 3 0 16,2-6 0-16,0 3 0 0,3-4 0 15,0 5 0 1,-3 1 0-16,2 0 0 15,-3 3 0-15,1 0 0 0,-3-1 0 16,0-5 0 0,0-3 0-16,-1-3 0 0,-1-6 0 15,1-2 0-15,0 1 0 16,-1-1 0-16,2-1 0 16,-1 2 0-16,-1-2 0 15,2-3 0-15,0 2 0 16,-2-3 0-16,1 1 0 0,1 0 0 15,-2 3 0 1,2-4 0-16,-1 3 0 16,-1 2 0-16,1 2 0 15,-1-3 0-15,1-1 0 16,-2 1 0-16,0-3 0 16,0-3 0-16,0 2 0 15,0-5 0-15,0 0 0 16,1-1 0-16,-1 0 0 0,0-3 0 15,2-6 0-15,-2 1 0 16,0-2 0-16,0 0 0 16,-2-2 0-16,2 1 0 15,0 1 0-15,0 1 0 16,0 2 0-16,2 0 0 16,-2 1 0-16,1 3 0 15,-1-4 0-15,0 3 0 16,0-3 0-16,-1 4 0 0,1-3 0 15,0 2 0-15,-2-3 0 16,2-2 0-16,0 0 0 16,0 4 0-1,0-5 0-15,0 0 0 0,0 0 0 16,2 0 0 0,-2 0 0-16,1-4 0 0,-1 3 0 15,0 1 0-15,0-2 0 16,0-1 0-16,0-7 0 15,6-7-82-15,2-8-465 16</inkml:trace>
  <inkml:trace contextRef="#ctx0" brushRef="#br1" timeOffset="-135922.95">22320 14604 1053 0,'6'-6'170'16,"-3"0"-23"-1,-3 0-37-15,-3 3-36 0,2 2-36 16,1 1-2 0,0 1-1-16,1-1 16 0,1-1 0 15,1 1-25 1,2-1-9-16,-1-1-3 15,9 2-4-15,9 3 10 0,11 1-8 16,8 6-9-16,8 5 7 16,-1 7-8-1,-6 8 2-15,-4 8 5 0,-6 7-8 16,-13 9-1-16,-3 5 5 16,-10-2 5-16,-7 0 2 15,-7-8 7-15,-5-5-3 16,-3-10 3-16,-4-7-5 0,4-10 23 15,3-7-15 1,5-10-22-16,2-7 0 0,1-10 0 16,4-6 0-1,1-7 0-15,6-6 0 0,8-8 0 16,8-5 0 0,6 1 0-16,3-2 0 15,-1 4 0-15,2 6 0 16,-6 8 0-16,-4 7 0 0,-3 4 0 15,-6 1 0-15,-1 8 0 0,-7 1 0 16,-2 2 0 0,-3 4 0-16,-2 3 0 15,1 2 0-15,-2 2 0 16,-3 3 0-16,-6 5 0 0,0 4 0 16,-6 9 0-1,-2 5 0-15,0 7 0 0,-1 9 0 16,3 8 0-16,5 3 0 15,5 4 0-15,6-4 0 16,12-2 0 0,10-8 0-16,9-2 0 15,5-9 0-15,6-4 0 0,5-8-127 16,1-8-159 0,5-9-161-16</inkml:trace>
  <inkml:trace contextRef="#ctx0" brushRef="#br1" timeOffset="-135642.89">23399 14565 212 0,'2'-24'918'15,"-2"4"-701"-15,-2 4-2 0,-2 3-68 16,-2 7-19-16,1 3-100 0,-2 9-19 15,-7 8-1 1,-4 10 10-16,-5 14-1 0,-6 15 3 16,4 11-1-1,1 15 1-15,5 7-15 0,7 3-1 16,10-6-4 0,10-4 0-16,14-12 0 0,9-12-4 15,13-14-119 1,9-13-203-16,10-13-624 15</inkml:trace>
  <inkml:trace contextRef="#ctx0" brushRef="#br1" timeOffset="-135322.89">23735 14988 449 0,'-16'0'664'0,"8"-1"-459"0,3-3-59 16,5-3-77 0,5 0-38-16,9 0-22 15,8-1 1-15,12-1 5 16,12 2-6-16,5 0 7 0,3 2 6 15,-8 2-10-15,-10 2-12 16,-15 0 0-16,-8 2 0 16,-10-1-15-16,-6 1-92 15,-3 2-200-15</inkml:trace>
  <inkml:trace contextRef="#ctx0" brushRef="#br1" timeOffset="-134782.97">24374 14718 1123 0,'-2'-13'177'0,"1"0"-6"15,1 1-30-15,0 0-54 16,3 4-15-16,1-1-30 15,3 3-36-15,5 5-4 0,8 2-2 16,8 8 7 0,5 8-6-16,3 9 3 0,-2 10 0 15,-4 8 7 1,-9 8 8-16,-9 2-6 0,-9 1 3 16,-8-4 8-1,-4-6-14-15,-6-9-2 0,2-8-4 16,0-10 5-16,4-6 17 0,2-9 26 15,3-7-34 1,-2-7-18-16,0-4 0 16,3-7 0-16,3-9 0 15,5-5 0-15,5-6 0 16,7-6 0-16,5 3 0 16,5 4 0-16,1 9 0 0,3 9-3 15,1 12 1 1,-1 9-10-1,0 7 12-15,-2 6-7 16,-4 6 6-16,-5 7-2 0,-4 5 6 0,-7 5 6 16,-5 4 7-16,-5 5-16 15,-5-5 0-15,-2-4 0 16,1-7 0-16,0-9 0 16,4-7 0-1,3-7-7-15,1-1-118 0,5-6-115 16,6-2-192-16</inkml:trace>
  <inkml:trace contextRef="#ctx0" brushRef="#br1" timeOffset="-134463.15">25231 14731 1254 0,'9'-13'233'15,"-3"-1"-47"-15,-3-1 23 0,-3 4-72 0,0 3-109 16,0 3-28 0,0 4 0-16,-1 1 0 0,1 6 0 15,1 5 0 1,1 6 0-16,1 6 0 0,1 10 0 16,1 8 0-1,2 7 0-15,-3 3 0 0,2 3 0 16,-3-2 0-16,1-4 0 15,-3-5 0-15,-2-6 0 16,-1-10 0-16,2-10-11 16,0-7-188-16,2-10-150 15,2-6-614-15</inkml:trace>
  <inkml:trace contextRef="#ctx0" brushRef="#br1" timeOffset="-134303.1">25081 14966 631 0,'4'-8'758'16,"9"-4"-663"-16,11-3 26 15,9-3-63-15,8 0-27 16,9 5-31-16,5 4-2 16,-1 2-166-16,-2 7-527 15</inkml:trace>
  <inkml:trace contextRef="#ctx0" brushRef="#br1" timeOffset="-134013.18">25797 14634 385 0,'29'-13'802'0,"0"4"-792"15,-5 8 57-15,0 5 31 16,-5 13-17-16,-1 11-17 15,-8 9-7-15,-8 9 19 16,-17 9 17-16,-13 6-15 0,-17 1-7 16,-9-3-36-16,2-8-20 15,9-13-15-15,14-13 0 16,23-9 22-16,27-10-14 16,22-4-8-16,17-2-1 15,10-2-2-15,5-6-130 16,-10 0-215-16,-6-5-628 0</inkml:trace>
  <inkml:trace contextRef="#ctx0" brushRef="#br1" timeOffset="-133762.85">26458 14373 1326 0,'62'6'105'0,"-2"11"90"16,-8 5-33-16,-8 15 9 16,2 14-83-16,-14 9-88 15,-12 11 0-15,-8 7 0 16,-12 1 0-16,-10-9 0 0,-6-5 0 16,-1-12 0-1,-3-13 0-15,-4-10 0 0,-1-5 0 16,-3-4-217-16,-7-3-598 15</inkml:trace>
  <inkml:trace contextRef="#ctx0" brushRef="#br1" timeOffset="-128043.36">18737 8844 787 0,'-18'14'121'16,"-1"0"85"-16,3-3-37 0,0-2-46 16,6-3 1-1,1 0-22-15,0 0-11 0,1-1-4 16,-1 2 5 0,1-2-35-16,0 3-1 0,1-3-25 15,-3 2-30 1,3-2-1-16,1 0 0 0,2 0 0 15,1-4 0-15,3-1 0 16,-2 0 0 0,2 0 0-16,-1 0 0 0,1 0 0 15,0 0 0-15,1-1 0 16,4-1 0-16,14-9 0 16,26-9 0-16,31-12 0 15,33-12 0-15,28-11 0 16,20-7 0-16,10-7 0 0,9-8 0 15,13-7 0 1,19-15 0-16,11-12 0 16,18-4 0-16,1-3 0 15,-4 7 0-15,-21 10 0 0,-26 18 0 16,-45 17 0 0,-41 18 0-16,-42 19 0 0,-30 13 0 15,-22 13 0 1,-8 3 0-16,-2 1 0 0,0 0 0 15,1 0 0-15,-2 1 0 0,3 1 0 16,-4-2 0 0,0 3 0-16,1-1 0 15,-2 2 0-15,-4-1 0 16,-1 0 0-16,-7 2-59 16,-3 1-261-16,-6-1-377 15</inkml:trace>
  <inkml:trace contextRef="#ctx0" brushRef="#br1" timeOffset="-122433.41">3959 14701 613 0,'-12'3'163'0,"2"1"-54"15,-3-3 40-15,-1 2-13 0,2 0 7 16,-4-2-29 0,2 2 6-16,1-2-38 0,4-1-3 15,1 0-6 1,5 0-6-16,1 0-23 0,2-1-6 16,2 1-16-1,3-1-2-15,-1-5-11 16,10-4-8-16,11-6-1 0,16-9 0 15,14-5 0 1,9-5 0-16,12 2 3 0,-3 2-6 16,3 2-2-16,-9 5-2 15,-6 6 1-15,-10 2-17 16,-12 4 4-16,-11 5 4 16,-11 2-3-16,-10 4 2 15,-5 1-28-15,-4 3-8 16,-5 1 12-16,-7 3-60 15,-5 4-20-15,-8 5-22 16,-9 5-20-16,-7 2 39 16,-5 4 45-16,-2 0 52 0,-3 3 20 15,1 0 5 1,3 1 0-16,4-3 2 0,-1 1 1 16,7-5 8-1,2-4 11-15,4-5 4 0,6-1 3 16,8-7 40-16,7-5 10 0,6-2 14 15,6-2-62 1,4-5-11-16,7-5-19 16,11-2 0-16,17-9 0 15,16-6-4-15,15-3-54 0,11-4-143 16,5 0-176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22T03:48:09.11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2414 3139 1058 0,'5'0'284'0,"0"-2"-131"0,-5-2 9 0,-2-1-33 0,1 0-31 16,1-1-60-16,1 0-19 0,1 1 7 16,1-1-23-1,0 2 1-15,0 1-4 0,3-1-2 16,7 1-1-16,-1 1 2 0,2 1 1 15,5 4-3 1,0 4 3-16,-2 3 0 0,7 6 6 16,-5 6-4-1,1 6 5-15,-4 4-2 0,-1 4-2 32,-3-2-3-32,-6-4 1 0,-3-6 0 15,-2-8 6-15,-1-6 5 16,0-6 15-16,-1-5-16 15,-2-7-11-15,-3-4 0 0,-3-8 0 16,0-5 0 0,3-8 0-16,1 0 0 0,2-4 0 15,2-3 0 1,1-3 0-16,1 1 0 0,4-2 0 16,1 1 0-16,0 5 0 15,0 7 0-15,-2 7 0 16,-2 7 0-16,-2 6 0 0,-2 7 0 15,-2 4 0 1,1 1 0-16,3 6 0 0,-3 10 0 16,0 11 0-1,3 11 0-15,-3 8 0 0,3 9 0 16,3-4 0 0,3-3 0-16,9-5 0 0,0-6 0 15,9-4 0-15,1-7 0 0,2-6 0 31,1-5 0-31,3-7 0 0,2-3 0 0,3-6-108 16,0-6-108 0,3-3-74-16,-1-4-281 15</inkml:trace>
  <inkml:trace contextRef="#ctx0" brushRef="#br0" timeOffset="379.95">2903 2609 759 0,'0'-21'477'0,"0"4"-248"0,-3 3-31 0,-6 1-58 16,6 17-81 0,3-3-59-16,0 5 0 0,0 7 0 15,-2 15 21 1,1 13 1-16,1 11 8 0,0 13-11 16,1 4-13-1,7-1-3-15,4-3-3 0,7-7-3 16,8-10 2-16,9-11 1 15,3-11-2-15,5-10-3 16,0-11-52-16,0-8-125 0,-3-10-115 16,-2-8-261-1</inkml:trace>
  <inkml:trace contextRef="#ctx0" brushRef="#br0" timeOffset="649.82">3167 2867 936 0,'0'-5'261'0,"3"-4"-87"0,0-2-81 15,11-5-26-15,8-2-9 16,6-8-7-16,5 0-5 15,6-3-9-15,-2 2-17 16,-4 5-7-16,-12 4-10 0,-3 6-3 16,-9 5-35-1,-8 6-147-15,-4 4-205 0</inkml:trace>
  <inkml:trace contextRef="#ctx0" brushRef="#br0" timeOffset="1270.13">3470 2455 1126 0,'0'-17'255'0,"-3"0"7"15,-1 3-64-15,-1 1-104 0,5 1-38 16,3 3-11-16,3-1-34 0,3 0-11 15,3 1 0-15,7 2 0 16,-1 2 0-16,6 4 0 16,0 3 0-16,4 8 0 15,-1 4 0-15,6 9 0 16,-5 10 0-16,2 6 0 16,-9 8 0-16,-6 2 0 15,-6-3 0-15,-6-10 0 16,-3-11 0-16,-2-10 0 15,-1-10 0-15,-1-7 0 0,-2-5 0 16,-3-6 0 0,-6-7 0-16,3-7 0 15,-3-7 0-15,3-4 0 16,2-3 0-16,4 0 0 0,4 3 0 16,2 2 0-1,2 6 0-15,8 2 0 0,1 2 0 16,4 5 0-16,7 1 0 15,6 6 0-15,4 6 0 16,2 5 0-16,2 6 0 0,2 5 0 16,-5 8 0-1,-3 5 0-15,-2 4 0 0,-8 5 0 16,-1-2 0 0,-5 0 0-16,-4-2 0 0,-2-7 0 15,-4-5 0 1,-1-5 0-16,-1-5 0 15,-1-4 0-15,-1 0 0 0,-1-1 0 16,1-1 0 0,-2 1 0-16,1-2 0 0,-1 2 0 15,-1-1 0-15,-3-2-342 16,-1-2-365-16</inkml:trace>
  <inkml:trace contextRef="#ctx0" brushRef="#br0" timeOffset="2810.13">4316 1936 732 0,'1'-3'228'15,"1"1"12"-15,-2-1-44 0,0 1-40 16,-2 1-18-16,2-1-8 0,-1 2-25 15,1-2-28 1,-2 2-32-16,1-1-45 0,1 1 0 16,1 0 0-1,1 0 0-15,-1 0 0 0,1 0 0 16,-2 1 0 0,3 4 0-16,7 6 0 0,1 8 0 15,5 3 0-15,5 9 0 16,3 2 0-16,-2 1 0 15,1-5 0-15,-4-1 0 16,0-4 0 0,-2-4 0-16,-4-4 0 0,-2-2 0 15,-2-3 0-15,-2-2 0 16,-3-1-33-16,-2-1-98 16,-2-1-44-16,0-1-49 15,-3-1-82-15,-4-1-260 16</inkml:trace>
  <inkml:trace contextRef="#ctx0" brushRef="#br0" timeOffset="3099.94">4241 2256 753 0,'6'-4'351'0,"-1"-3"-207"15,4-3-33-15,10-7 10 0,14-7-34 16,9-8-8 0,13-7-5-16,3-3-12 0,3 0-4 15,-6 2-1 1,-8 5-14-16,-9 8-18 0,-12 7 0 16,-7 6-13-1,-10 6-3-15,-6 7-9 0,-3 1-4 16,-3 1-58-1,-1 3-45-15,-2 4-74 0,-5 4-100 16,-5 6-169-16</inkml:trace>
  <inkml:trace contextRef="#ctx0" brushRef="#br0" timeOffset="4700">4799 1660 789 0,'-9'-5'304'15,"2"-5"-104"-15,1 0 30 0,-2-5-124 16,2-1-11 0,3-4-34-16,5-1-29 15,8-5-14-15,8-4 12 16,11-2-2-16,8 1-11 0,3 5-10 15,2 12-1-15,1 11-4 0,-7 14 6 16,1 16-6 0,-7 14 1-16,-6 11 2 15,-12 10-1-15,-15 11-1 16,-9 5 4-16,-10 2-2 16,-7-9-2-16,1-10-3 15,8-17-2-15,6-19-10 0,12-14 12 16,16-15 30-1,21-14 17-15,19-15-34 0,19-11-7 16,8-7-6-16,2-3 0 16,-12 4 0-1,-18 12 0-15,-17 12 0 0,-14 10 0 16,-11 11 0-16,-13 6 0 16,-4 3 0-16,-6 5-6 15,-13 5-219 1,-2 4-70-16,-4 1-337 0</inkml:trace>
  <inkml:trace contextRef="#ctx0" brushRef="#br0" timeOffset="8190.36">4268 1270 326 0,'4'3'246'16,"-2"-2"-69"-16,-2-1-29 15,0 0 11-15,3 0-44 16,-3 0 12-16,0-1-47 16,0 1-3-16,3-2-7 15,-3 2-21-15,0-1-2 16,-3 2-8-16,3-2-6 16,0 1-3-16,0 0 6 15,0 0 12 1,-3-1 4-16,3-1 1 0,-2-1-15 15,-2 1-25-15,-5-3 1 0,0-2-7 16,-7-2-4 0,-2 1-3-16,-6-2 6 0,2-1 3 15,-4 1 5 1,4 2 1-16,-5-2-1 0,3 3-12 16,-4 0-2-1,1 1 0-15,-4 4 0 0,-4 0 0 16,-2 2 0-16,0 4 0 0,-1 2 0 15,1 2 0 1,3-1 0-16,4 3 0 16,0 0 0-16,2-1 0 15,4 3 0-15,-3 2 0 0,3 0 0 16,2 2 0 0,-1 1 0-16,1 1 0 0,1 1 0 15,-1 2 0 1,5-1 0-16,-2 4 0 0,4 2 0 15,-1 1 0-15,2 4 0 16,-2 1 0-16,2 2 0 16,1 2 0-16,1-3 0 15,4 1-9 1,4 1 8-16,-2 1 1 0,5-1-3 16,1 2 3-16,1-1-1 15,2-3-1-15,0-5 2 16,1-3-2-16,-2-5 1 15,4-6-2-15,-3-2 2 16,0-2 1-16,0-3 0 0,-1-3 1 16,-1 0 0-1,-1-2-1-15,0-1 0 0,-1-1 2 16,1-1 5 0,0 1-2-16,0-2-5 0,0 1-59 15,0 0-145 1,0-5-147-16,-5 0-514 0</inkml:trace>
  <inkml:trace contextRef="#ctx0" brushRef="#br0" timeOffset="8890.24">3164 1865 705 0,'-9'-11'363'16,"0"1"-155"-16,0-1 17 15,0 1-73-15,-1 1-4 16,4 3-33-16,0 1-25 16,1 1-49-16,2 1-41 15,2 2 0-15,-2-2 0 16,6 3 0-16,-2-1 0 15,-1 1 0-15,2 1 0 16,1-1 0-16,-2 3 0 16,4 1 0-16,1 6 0 0,7 2 0 15,2 8 0 1,9 4 0-16,1 5 0 16,2-3 0-16,0 4 0 15,-3-2 0-15,1-3 0 0,-7-3 0 16,-1-5 0-16,-8-7 0 0,-1-5 0 15,-5-3 0 1,-1-4 0-16,1-3 0 16,3-8 0-16,12-9 0 15,0-4 0-15,7-9 0 0,5-5 0 16,-3 2 0 0,-5 2 0-16,-1 7 0 0,-3 2 0 15,-4 4 0 1,-3 8 0-16,-3 4 0 0,-4 4 0 15,-2 4 0-15,-2 3 0 16,0 1 0 0,0 1 0-16,-2-1 0 0,2-1 0 15,-1 0 0-15,1 2 0 16,0-2 0-16,-2 0 0 16,2 1 0-16,0-1 0 15,-1 0 0-15,1 1 0 16,-2-1 0-16,2 0 0 0,0 0 0 15,-1 0 0 1,1 2 0-16,0-2 0 0,0 0 0 16,-2 0-88-1,4 0-224-15,-1 2-217 16</inkml:trace>
  <inkml:trace contextRef="#ctx0" brushRef="#br0" timeOffset="9579.86">5275 1012 1246 0,'-6'-6'226'0,"2"0"-44"16,1-2-114-16,4 4-59 0,8 1-8 15,12 0 43 1,16 4 29-16,20 6-21 16,19 9-15-16,11 12-9 15,5 16-2-15,-4 12 11 0,-9 15-20 16,-15 12-16 0,-14 10-1-16,-13 2 0 15,-15 2 0-15,-13-3 0 16,-6-8 0-16,-10-11 0 0,-4-11 0 15,1-14 0-15,0-12 0 16,2-16 0-16,2-9 0 16,3-8 0-16,3-3 0 15,0-5 0 1,0 1 0-16,3 0 0 0,-3-3 0 16,3 2 0-16,-3-1 0 15,3 0 0-15,-6-3 0 16,0 2-40-16,-2-4-358 0,-1 1-493 15</inkml:trace>
  <inkml:trace contextRef="#ctx0" brushRef="#br0" timeOffset="10810.07">3076 4449 1069 0,'-6'0'92'0,"-3"-1"130"15,0-4-77 1,0 3-52-16,6-3-4 0,-4 1 14 16,7 0-31-16,0 0-30 15,4-1-25-15,-1 3-17 16,6-4-7-16,3 3-19 0,3 0 26 15,3 2 5 1,1 1 1-16,17 1 1 0,4 5-1 16,-1 5 0-1,0 6-5-15,-5 4 4 0,1 6 0 16,-7 5-1 0,-4 5 0-16,-8 4 8 0,-10 3-4 15,-1-3-2 1,-10 1-4-16,2-9-2 0,0-8 2 15,-1-9-2-15,1-9 17 0,3-6 23 16,0-4-40 0,0-5 0-16,0-5 0 0,-2-7 0 15,-1-4 0 1,0-8 0-16,0-4 0 16,3-3 0-1,0-5 0-15,5-4 0 0,1 0 0 0,4-2 0 16,1-2 0-16,1 5 0 15,-2 3 0-15,-4 6 0 16,-3 4 0-16,-3 7 0 16,0 5 0-16,-6 5 0 15,3 3 0-15,-2 8 0 16,0 3 0-16,2 4 0 16,1 2 0-16,-1 8 0 15,0 8 0-15,-1 9 0 16,-1 12 0-16,2 9 0 15,3 5 0-15,6-1 0 0,6 0 0 16,6-4 0 0,6-5 0-16,3-9 0 15,8-7 0-15,3-8 0 16,5-8 0-16,2-6 0 16,-2-5 0-1,-2-5 0-15,-6-1-113 0,-1-2-164 0,-5-3-189 16</inkml:trace>
  <inkml:trace contextRef="#ctx0" brushRef="#br0" timeOffset="11210.31">3986 3886 328 0,'-3'-17'832'16,"-1"3"-500"-1,-5 2-132-15,1 6-30 0,1 3-102 16,2 4-44-16,4 3-23 0,-2 7 4 15,-2 12 7 1,1 14 12-16,-1 12 1 0,4 15-13 16,4 6-3-1,7 3-8-15,8-3 3 0,5-8-4 16,7-10 0 0,4-11 0-16,9-11 0 0,2-12 0 15,10-12-15 1,0-12-97-16,0-9-83 0,-5-7-129 15,-3-7-317-15</inkml:trace>
  <inkml:trace contextRef="#ctx0" brushRef="#br0" timeOffset="11439.93">4329 4150 1000 0,'-4'-7'150'0,"4"-2"34"16,7-4-76-16,5-2-43 15,7-4 7-15,8 0-36 16,3-3-6-16,6 1-20 16,-3 3-10-16,-5 3-7 15,0 2-124-15,-8 2-286 16</inkml:trace>
  <inkml:trace contextRef="#ctx0" brushRef="#br0" timeOffset="12019.87">4653 3739 1329 0,'8'-18'113'0,"-1"4"85"16,-1-2-92-16,1 5-56 0,4 1-2 16,8 4-14-16,2 3 1 15,7 4 3-15,2 4 3 0,3 6-23 16,-2 9-8 0,-1 6 1-16,-6 6-3 0,-9 5 0 15,-6 4-8 1,-9 1 0-16,-9-4 0 0,-3-4 0 15,-3-9 0-15,3-7 0 16,-1-10 0-16,4-8 0 16,0-6 0-16,-3-6 0 15,6-8 0 1,-3-6 0-16,0-4 0 0,5-6 0 16,-1-3 0-1,5-3 0-15,2 3 0 0,2 1 0 16,6 4 0-16,1 3 0 15,7 6 0-15,0 2 0 16,4 6 0-16,2 3 0 0,-1 4 0 16,2 4 0-1,0 5 0-15,2 6 0 0,0 2 0 16,-2 5 0 0,1 5 0-16,-1 4 0 0,-4 1 0 15,-2-1 0 1,-5-1 0-16,-2-3 0 0,-2-1 0 15,-4-6 0-15,0-1 0 0,-3-6 0 16,0-2 0 0,0-2 0-16,1-2 0 0,-1 1-110 15,0 1-221 1,2-1-276-16</inkml:trace>
  <inkml:trace contextRef="#ctx0" brushRef="#br0" timeOffset="12960.1">4322 3984 962 0,'-3'-12'298'16,"0"1"-40"-16,-2-1-63 15,1 5-37-15,1 2-61 16,1 0-32-16,2 4-51 0,2 0-14 16,-2 1 0-1,1 1 0-15,1-1 0 0,2 4 0 16,2 3 0-16,6 6 0 15,6 4 0-15,6 7 0 16,6 4 0-16,1 3 0 16,2 3 0-1,3 0 0-15,-3-1 0 0,-5-4 0 16,-3-5 0-16,-4-4 0 16,-6-7 0-16,-6-6 0 15,-2-3 0-15,-5-3 0 16,-2-1 0-16,0-2 0 15,0-4-146-15,0-4-398 0</inkml:trace>
  <inkml:trace contextRef="#ctx0" brushRef="#br0" timeOffset="13520.03">5715 3221 628 0,'-7'-12'665'16,"2"-1"-415"-16,-2 1-4 0,-1 0-80 16,1 3-74-1,3 2-92-15,2 4 0 0,-1 2 0 16,6 1 0 0,-1 1 0-16,1 5 0 0,5 8 0 15,6 6 0 1,7 8 0-16,4 9 0 0,3 3 0 15,-2-1 0-15,2-2 0 16,-4-4 0-16,-2-3 0 16,-5-7 0-16,-2-6 0 15,-8-5-30-15,-2-3-211 16,-5-2-160-16,-5-1-638 0</inkml:trace>
  <inkml:trace contextRef="#ctx0" brushRef="#br0" timeOffset="13679.87">5652 3459 1128 0,'14'-19'192'16,"8"-5"-84"-16,5-4-87 16,12-3-21-16,9-3-65 15,10-3-390-15</inkml:trace>
  <inkml:trace contextRef="#ctx0" brushRef="#br0" timeOffset="13999.96">6091 3046 1066 0,'5'-25'287'0,"1"-3"-41"0,-2 2-75 16,2 3-59-16,4 1-46 0,1 5-28 15,1 6-24 1,-2 5-9-16,2 6-4 16,3 10 3-16,-1 8 11 15,0 8 7-15,-3 13-22 16,-3 11 0-16,-7 5 0 16,-4 0 0-16,-3-7 0 15,3-10 0-15,3-13 0 16,6-11 0-16,12-8 0 15,6-10 0-15,11-9 0 0,10-8-86 16,6-7-190-16,-3-5-127 16,-5-1-579-16</inkml:trace>
  <inkml:trace contextRef="#ctx0" brushRef="#br0" timeOffset="14269.83">6309 2693 1178 0,'17'-40'233'15,"3"7"-17"-15,4 5-70 0,1 5-35 16,8 9-46 0,9 11-13-16,6 10-6 0,6 15-46 15,7 16 0 1,2 14 0-16,-2 11 0 0,-5 11 0 15,-8 2 0-15,-11-3 0 0,-11-6 0 16,-14-11 0 0,-8-13 0-1,-5-11-18-15,-4-11-174 0,-5-5-127 16,-7-8-350-16</inkml:trace>
  <inkml:trace contextRef="#ctx0" brushRef="#br0" timeOffset="18689.91">5937 2678 550 0,'5'2'328'0,"1"-1"-250"0,-3-1 53 15,-3-1 25-15,0 1-40 16,0-2-46-16,0 2-17 16,0 0-10-16,0 0-15 15,0-1-7-15,0 1-3 16,0-2-11-16,0 2-4 0,0 0-2 15,0 2 0 1,2-1-2-16,-2 1 4 0,0-1-3 16,1 0 2-1,-1 0 6-15,0-1-2 0,0 0 2 16,0 0 2 0,0 0-1-16,0 2-2 0,0-2 4 15,0 0-10 1,0 0-1-16,0 0 0 0,0 0 1 15,0 2-1-15,2-1 1 0,-2 0-1 16,0 1 1 0,0 0-1-16,0-2 4 15,0 1-2-15,1-1 5 16,-1 0 3-16,0 0 2 16,0 0 7-16,0 0 17 15,0 0 5-15,0-1 17 0,-1-1 1 16,1 0-6-16,0 1-4 15,0 0-23-15,-2-3-26 16,1 2 0-16,-4-6 0 16,2-1 0-16,-3-4 0 15,-6-4 0-15,2 0 0 16,-4-1 0-16,-4-3 0 16,-1 2 0-16,-2 1 0 15,0 0 0-15,-6 0 0 16,-1 1 0-16,-2 1 0 15,-4 0 0-15,1 4 0 0,0 0 0 16,-4 6 0 0,-2-1 0-16,-6 4 0 0,2 0 0 15,-3 3 0 1,4 0 0-16,0 1 0 0,2 2 0 16,3 0 0-1,-2 1 0-15,1 3 0 0,0 0 0 16,2 3 0-16,-1 0 0 0,2 4 0 15,-1 0 0 1,-2 5 0-16,-1 1 0 16,3 3 0-16,2-2 0 15,1 4 0-15,0-2 0 16,8 3 0-16,-2-2 0 16,5 0 0-16,2-1 0 0,2 0 0 15,3 2 0 1,-4 0 0-16,5 1 0 15,-2 4 0-15,1 0 0 0,2 4 0 16,1 0 0-16,0 2 0 16,6 1 0-16,0-2 0 15,1-3 0-15,5-2 0 16,0-3 0-16,0-2 0 16,2 1 0-1,1-1 0-15,0-1 0 0,0-1 0 16,3-2 0-16,-3-2 0 15,0-4 0-15,0-4 0 16,-2-3 0-16,-1-3 0 0,2-4 0 16,-2-1 0-1,-2-1 0-15,2 1 0 0,0-2 0 16,0 1 0 0,-1-1 0-16,1 1 0 0,-3-6-158 15,-6-3-169 1,6-2-125-16</inkml:trace>
  <inkml:trace contextRef="#ctx0" brushRef="#br0" timeOffset="19360.02">4255 3192 902 0,'-5'-12'162'15,"-1"2"62"-15,-4 1-59 0,4 1-43 16,0 1-20 0,1 4-5-16,2-2-6 0,0 2-17 15,3 0-11-15,0 2-18 16,0-2-45-16,0 3 0 15,0-1 0-15,2 1 0 0,-1 0 0 16,1 0 0 0,-2 1 0-16,1-1 0 0,1 3 0 15,7 1 0 1,7 4 0-16,4-1 0 0,7 5 0 16,4 1 0-1,3 1 0-15,-2 0 0 0,0 2 0 16,-1 2 0-16,-2 0 0 0,-2 2 0 15,1 0 0 1,-4-3 0-16,-5-4 0 0,-4-1 0 16,-3-4 0-1,-3-3 0-15,-4-4 0 16,-2-2 0-16,-2-3 0 16,7-5 0-16,8-15 0 0,14-13 0 15,9-11 0 1,7-10 0-16,0-3 0 0,-1 4 0 15,-8 6 0-15,-9 11 0 16,-6 7 0-16,-6 12 0 16,-6 8 0-16,-5 6 0 15,-1 2 0-15,-4 3 0 16,0 0 0-16,0 2 0 16,0 0 0-1,0 2 0-15,0-2 0 0,0 0 0 16,0 0 0-16,0 0 0 15,0 0 0-15,0-2 0 16,0 4-121-16,0 2-277 0,0 5-28 16</inkml:trace>
  <inkml:trace contextRef="#ctx0" brushRef="#br1" timeOffset="44785.97">1948 10740 808 0,'0'-4'255'16,"-1"1"-53"-16,-4 0-8 15,2-1-58-15,2 1-51 16,-1 0-8-16,-1-1-18 15,3-2-27-15,3-3-23 0,2 1-3 16,4-5 4 0,2 0-5-16,3-2-1 0,8 2 1 15,-1 2 0 1,2 0 0-16,2 5-2 0,5 6 1 16,1 6 4-1,2 6-4-15,-2 6 0 0,-1 4-1 16,-3 6 0-16,-6 3 2 0,-6 3-2 15,-6 3 1 1,-2-3 3-16,-4 0 0 0,-3-5-1 16,-3-7-3-1,3-7 8-15,-3-6 16 0,3-5 21 16,0-7-48 0,-4-4 0-16,-2-6 0 0,1-7 0 15,-1-8 0 1,0-5 0-16,-1-6 0 0,1-4 0 15,0-1 0-15,0-5 0 16,3 0 0-16,-2 3 0 16,2 5 0-16,-1 6 0 15,1 9 0-15,0 6 0 16,2 9 0-16,-1 2 0 16,1 7 0-16,-1 2 0 15,2 0 0-15,0 1 0 16,0 2 0-16,0 4 0 15,2 7 0-15,2 9 0 16,2 6 0-16,6 12 0 0,0 2 0 16,4-3 0-1,1-2 0-15,5-8 0 16,2-7 0-16,4-7 0 16,2-8 0-16,3-6 0 0,1-8 0 15,1-4 0 1,-1-3 0-16,-1-3 0 15,-5 1 0-15,-6 3 0 0,-5-1 0 0,-4 4 0 16,-4 4 0 0,-4 2 0-16,-2 1 0 0,-3 2 0 15,-2 0-39 1,-1 0-174-16,2 2-170 0,-2 2-678 16</inkml:trace>
  <inkml:trace contextRef="#ctx0" brushRef="#br1" timeOffset="47509.67">2587 9795 1011 0,'-3'-17'158'0,"-5"2"49"15,1 2-46 1,-2 5-33-16,3 1-17 0,1 3-40 16,2 1-35-1,3 3-25-15,2 0-11 0,-1 4-8 16,4 9 8-16,1 14 9 0,7 13 3 15,2 20-3 1,7 13-1-16,10 8-6 16,8 1-1-16,14 2-1 15,10-8 0-15,9-11 0 0,3-12-4 16,-4-13 4 0,-8-14 0-16,-7-11-1 0,-5-9 1 15,-7-5 0 1,-5-3 5-16,-6-4-5 0,-7 0 4 15,-6 1-3-15,-8 2-1 16,-5-2 0-16,-5 4-1 16,-3 1-61-16,-3 0-137 15,-2-4-178 1,-8-1-717-16</inkml:trace>
  <inkml:trace contextRef="#ctx0" brushRef="#br1" timeOffset="47934.84">3250 9952 765 0,'-11'17'392'0,"0"-3"-254"0,2-5-15 16,-1-5-33-1,4-1-36-15,4-2-19 0,2-1-18 16,3-3-14-16,8-7 10 15,13-9 3-15,7-9-6 16,8-9 12-16,4-3 15 16,-6 1-11-16,-7 8-14 15,-8 7-7-15,-11 10-4 16,-5 6-1-16,-3 7 0 16,-6 4-2-16,-6 4-117 15,-5 4-121-15,-2 4-201 0</inkml:trace>
  <inkml:trace contextRef="#ctx0" brushRef="#br1" timeOffset="48890.97">3631 9450 770 0,'-3'-7'183'15,"-2"-3"-21"1,-2 3-11-16,0-1-29 0,-1 0-5 16,-1 0-22-1,2-1-9-15,4 1-13 0,1-2-45 16,4-2-21 0,1-1-1-16,10-1-5 0,4-2 6 15,5-1 3 1,9 4-5-16,5 2 5 0,4 7-5 15,1 4 6-15,-4 7 2 0,2 4-7 16,1 6-2 0,-7 3 7-16,-5 6-4 0,-4 1 1 15,-3 0-4 1,-5 3 10-16,-7-1-5 0,-1-3-3 16,-7-2 3-1,-1-3-5-15,-1-4-3 0,-2-3 2 16,-2-4-3-16,2-4 9 15,-3-3 7-15,-4-3 0 16,-2-6-12-16,-3-4 0 16,-1-6-4-16,-4-5 0 15,-1-5 0-15,-1-7 0 16,-2-2-3-16,2-6 2 16,4-3-1-16,5 0 1 15,5-2-2-15,11 0 3 16,7 5 0-16,4 0-1 15,1 7 0-15,6 4 2 0,1 6-2 16,2 5-2 0,0 7-6-16,4 4 8 0,7 6-3 15,0 9 4 1,7 4 2-16,0 8-2 16,-1 3-1-16,-3 2 1 15,-4 0 0-15,-4-2 1 0,-6 0-1 16,-6-7 0-16,-2 0 0 0,-5-6 0 15,-4-3-2 1,-1-2 4-16,-3-2-1 0,-3-2-1 16,0-2-56-1,-3-2-222-15,0-4-243 0</inkml:trace>
  <inkml:trace contextRef="#ctx0" brushRef="#br1" timeOffset="49530.41">4553 8794 805 0,'0'4'290'0,"0"-1"-141"15,0 0 12-15,0-3-73 16,0 3-42-16,0-2-1 16,0-1-20-16,0 0-7 15,0 0 1-15,0-1 1 16,3-2-5-16,6-7-1 16,12-10 9-16,9-9-3 15,7-8-8-15,5-6 6 16,-1 4 2-16,-5 6 0 15,-12 10-9-15,-6 7-8 0,-8 8 4 16,-7 5 1 0,-1 2 4-16,-4 2 4 0,2 0-15 15,-1 1-1 1,-2 0-29-16,-1 1-190 0,-1 0-139 16,-1-1-702-1</inkml:trace>
  <inkml:trace contextRef="#ctx0" brushRef="#br1" timeOffset="50200.65">4935 8233 945 0,'-6'-9'189'0,"0"-4"-69"16,-3 2 65-16,-4-3-59 16,4 2-37-16,-3-4-37 15,6 3 19-15,0-5-35 16,4-1-17-16,5-5-7 0,5-2 1 15,7 1 0 1,3 0-6-16,4 2 1 0,5 7-1 16,1 3-4-1,2 3 5-15,1 7 0 0,1 5 7 16,-4 3-7 0,-1 8-3-16,-6 5 1 0,-2 4-3 15,-7 8 2 1,-3 1-4-16,-9 3-1 0,-5-1 0 15,-5-4 2-15,-2-3-1 0,-1-5-1 16,4-7 3 0,3-8 2-16,3-4 3 0,3-4-1 15,1-1-7 1,2-3 0-16,2-5-4 16,1-2 3-16,10-4 1 15,2-2-1-15,3 4 0 0,4 1-2 16,-1 6 2-16,4 4-2 15,-3 5 2-15,-2 3 1 16,1 6 1-16,-2 5 8 16,-5 7-1-16,-2 7 2 15,-8 9-7-15,-7 9 4 16,-6 2-7-16,-5 2 0 16,-3-6-1-16,-1-9-4 15,3-12-79-15,3-12-109 16,-1-12-134-16,4-10-388 15</inkml:trace>
  <inkml:trace contextRef="#ctx0" brushRef="#br1" timeOffset="50550.13">5120 7453 597 0,'16'-22'714'16,"1"-1"-659"-16,-4 1 150 15,-2 3-132-15,6 4 5 0,12 2 22 16,11 7-28 0,18 8-17-16,14 8 1 0,7 13-14 15,0 17-42 1,0 16 0-16,-9 18 0 0,-10 13 0 15,-5 10 0-15,-13 7 0 16,-6-4 0-16,-5-8 0 16,-10-15 0-16,0-11 0 15,-9-12 0-15,-3-13 0 16,-2-12 0-16,-7-11 0 16,0-7 0-16,0-8 0 15,-7-3 0-15,-4 2-409 16</inkml:trace>
  <inkml:trace contextRef="#ctx0" brushRef="#br1" timeOffset="56731.01">4277 10089 881 0,'-3'-4'289'0,"1"1"-77"16,1 2-31-16,-2 1-35 15,1-2-8-15,2 4-36 16,0-2-37-16,0 0-32 15,0-2-33-15,3 2 0 16,-3 0 0-16,3 0 0 16,-1-1 0-16,1 2 0 0,3 5 0 15,6 2 0 1,6 6 0-16,9 8 0 0,7 5 0 16,5 3 0-1,7 6 0-15,5 3 0 16,4 2 0-16,0 1 0 15,-1 0 0-15,-5-2 0 0,-3 0 0 16,-7-5 0-16,-6-4 0 16,-5-5 0-16,-5-4 0 15,-7-3 0-15,-1-6 0 0,-6-2 0 16,-1-3 0 0,-3-4 0-16,-2-2 0 15,-3-2 0-15,-1 0 0 0,-6-5 0 16,-4 1 0-16,-7-3-213 15,-3-4-227 1,-9-5-455-16</inkml:trace>
  <inkml:trace contextRef="#ctx0" brushRef="#br1" timeOffset="57499.97">4274 10065 437 0,'3'-8'413'0,"0"-1"-183"15,-6 4 8 1,3-1-92-16,-3 2 3 0,1 1-22 16,1 2-20-1,-1 0-49-15,4 2-23 0,-2 0-32 16,0 3 0-16,1 9-2 15,-1 7 3-15,0 9 2 16,0 5-3-16,0 7 0 16,0 3 3-1,-1-3-1-15,-1-1 2 0,-1-7 0 16,-1-9 4-16,3-7 8 16,-2-9 10-16,3-5-29 15,0-6 0 1,0 1 0-16,0-10 0 0,3-6 0 15,-2-9 0-15,3-7 0 0,-1-5 0 16,2-1 0 0,-2 3 0-16,-3 5 0 0,0 1 0 15,3 4 0 1,-6 2 0-16,3 1 0 0,-3 1 0 16,3 3 0-1,-2 4 0-15,2 3 0 0,2 3 0 16,-2 4 0-16,3 4 0 15,6-1 0-15,12 0 0 16,7 1 0-16,11 0 0 0,10 0 0 16,7 4 0-1,2 2 0-15,1 2 0 0,-2 1 0 16,-2 1 0 0,-8 0 0-16,-6 1 0 15,-8 0 0-15,-8-1 0 16,-8-3 0-16,-8 0 0 0,-2-3 0 15,-7 0 0-15,-3-2 0 16,-4 2 0-16,1 0-149 16,-5 7-845-16</inkml:trace>
  <inkml:trace contextRef="#ctx0" brushRef="#br1" timeOffset="68319.95">613 9575 920 0,'-2'-14'284'0,"2"0"-140"15,-1-1-1-15,1 2-73 16,4-2-18-16,5-2-8 16,3-2-11-16,8 2-14 15,2 2 3-15,6 4-6 16,2 6-1-16,6 7 6 15,0 8-1-15,-2 7 14 0,-1 6-1 16,-3 9-7 0,-5 4-18-16,-4 2 2 0,-3 2-6 15,-5-3 8 1,-5-6 1-16,-4-9 8 0,-2-9 17 16,-2-8 7-1,-3-5-45-15,-3-8 0 0,-5-7 0 16,-5-10 0-16,1-11 0 0,-4-6 0 15,1-8 0 1,3-2 0-16,3-2 0 0,0 3 0 16,0 2 0-1,4 4 0-15,1 6 0 16,1 4 0-16,2 10 0 16,-1 8 0-16,2 6 0 0,0 7 0 15,0 4 0 1,3 3 0-16,0 1 0 0,0 4 0 15,3 9 0-15,0 10 0 16,8 11 0-16,3 11 0 16,3 9 0-16,10 2 0 15,1-4 0-15,8-5 0 16,6-9 0-16,1-12 0 16,2-13-17-16,1-14-165 15,-1-15-124-15,-1-14-164 16</inkml:trace>
  <inkml:trace contextRef="#ctx0" brushRef="#br1" timeOffset="68615.28">1217 8689 1105 0,'-12'-19'408'0,"0"2"-149"0,-1 7-30 16,4 4-183 0,3 5-46-16,3 4 0 0,0 7 0 15,4 13 0 1,2 17 0-16,6 18 0 0,6 15 0 16,12 11 0-1,12 0 0-15,6-7 0 0,7-14 0 16,1-13 0-1,0-17 0-15,-1-14 0 0,-3-15-145 16,-1-14-161-16,1-15-271 16</inkml:trace>
  <inkml:trace contextRef="#ctx0" brushRef="#br1" timeOffset="69129.75">1696 8815 1471 0,'-36'-11'72'0,"0"-1"64"0,3-6 73 15,5 0-101 1,10 0-57-16,6 1-51 0,8-2 0 16,4 0 0-1,6-1 0-15,6-1 0 0,13 1 0 16,11 2 0-16,7 7 0 0,5 7 0 15,1 10 0 1,-1 9 0-16,-2 9 0 16,-7 9 0-16,-6 3 0 15,-5 3 0-15,-7-7 0 16,-9-5 0-16,-3-10 0 16,-6-9 0-16,-9-5 0 0,0-8 0 15,-8-9 0 1,-3-9 0-16,-7-8 0 0,1-10 0 15,1-3 0-15,0-1 0 16,5-2 0 0,7 2 0-16,7 3 0 0,6 1 0 15,10 0 0-15,10 3 0 16,2 8 0-16,11 2 0 16,4 10 0-16,5 8 0 15,1 11 0-15,-3 12 0 16,-1 12 0-16,-2 8 0 0,-7 6 0 15,-5-2 0 1,-11-4 0-16,-1-11 0 0,-8-10 0 16,-4-10-141-1,-4-9-374-15</inkml:trace>
  <inkml:trace contextRef="#ctx0" brushRef="#br1" timeOffset="69680.12">2254 7943 1482 0,'-6'-19'214'0,"0"1"54"0,-4 2-185 15,1 5-83 1,3 3 0-16,4 2 0 0,2 5 0 16,3 2 0-1,8 4 0-15,8 4 0 0,5 4 0 16,7 7 0-16,5 4 0 15,3 5 0-15,-3 5 0 16,1 5 0-16,-6-3 0 16,3 2 0-1,-4-4 0-15,-7-6 0 0,1-5 0 16,-7-7 0 0,-9-8 0-16,-2-4 0 0,-3-4 0 15,-3 0 0-15,0-1 0 16,0-1 0-16,0 1 0 15,0-2 0-15,0 2 0 16,0-2 0-16,-3 2 0 16,3-1 0-16,0 0 0 0,0 2 0 15,-3-1 0 1,3 1 0-16,0-1 0 0,0 1 0 16,0-1 0-1,-3 1 0-15,3 0 0 0,0 0 0 16,0 1 0-16,0 0 0 15,0-1 0-15,0 0 0 16,0 0 0-16,0 0 0 0,-3 0 0 16,3 1 0-1,-3 3 0-15,0-3-59 16,-7 2-139-16,-4 0 6 16,-7 2-14-16,-1 1-30 0,-5-1-91 15,0-1-234 1</inkml:trace>
  <inkml:trace contextRef="#ctx0" brushRef="#br1" timeOffset="70060.16">2364 8154 849 0,'-19'-28'208'0,"2"-4"4"15,-2-1 2-15,0 1-31 16,8 1-11-16,5 4-76 16,6 5-32-16,8 3-27 15,4 4-25-15,12 4-12 16,7 9 0-16,2 6 0 0,7 10 0 15,-4 12 0 1,-5 9 0-16,-7 9 0 0,-12 8 0 16,-6 3 0-1,-12-4 0-15,-5-9 0 0,-3-13 0 16,0-11 0 0,1-14 0-16,2-14 0 0,-3-11 0 15,0-10 0-15,-4-6 0 0,3-4 0 16,3 2 0-1,5 5 0-15,7 7 0 0,10 7 0 16,4 8 0 0,5 7 0-16,-1 7 0 0,6 5 0 15,-2 7 0 1,-7 7 0-16,-2 5 0 0,-5-1 0 16,-8 1-76-1,0-6-223-15,3-9-325 0</inkml:trace>
  <inkml:trace contextRef="#ctx0" brushRef="#br1" timeOffset="70310.06">2848 7858 1429 0,'-9'6'182'0,"-5"-2"89"15,1-1-131-15,1-3-115 0,6-1-25 16,3-1 0 0,4-2 0-16,10-10 0 0,10-7 0 15,7-7 0 1,8-5 0-16,3-1 0 0,-5 3 0 16,-7 7 0-1,-6 6 0-15,-6 2-231 0,-6 3-251 16</inkml:trace>
  <inkml:trace contextRef="#ctx0" brushRef="#br1" timeOffset="70749.67">3085 7421 1450 0,'-9'-20'125'0,"1"-6"116"0,0-2-80 16,2-1-91-1,6-1-70-15,4 3 0 0,6 5 0 16,1 5 0 0,4 7 0-16,3 8 0 0,1 8 0 15,-1 11 0-15,0 8 0 16,-1 13 0-16,-7 9 0 16,-6 7 0-16,-4-4 0 15,-1-8 0-15,-2-14 0 16,1-16 0-16,2-12 0 0,2-8 0 15,1-5 0 1,1-4 0-16,7-4 0 0,2 0 0 16,8 0 0-1,3 2 0-15,6 5 0 0,3 3 0 16,1 4 0 0,-1 5 0-16,4 7 0 0,-7 3 0 15,-6 7 0 1,-3 4 0-16,-9 10 0 0,-8 4 0 15,-11 5 0-15,-5 2 0 0,-9-5 0 16,1-8-19 0,-2-9-311-16,3-15-302 0</inkml:trace>
  <inkml:trace contextRef="#ctx0" brushRef="#br1" timeOffset="71030">3179 6945 1322 0,'0'-30'177'16,"13"3"41"-16,5-2-25 15,14 3-56-15,15 2-137 16,13 6 0-16,6 9 0 16,5 10 0-16,135 75 0 15,-179-42 0-15,0 4 0 16,-3 2 0-16,-2 3 0 15,21 42 0-15,-10-1 0 16,-2-9 0-16,-11-9 0 16,-4-20 0-16,-4-15 0 0,-7-15 0 15,-2-9 0 1,-3-6 0-16,-5-2-76 0,-5 4-385 16</inkml:trace>
  <inkml:trace contextRef="#ctx0" brushRef="#br1" timeOffset="77779.72">2739 7017 775 0,'15'3'292'15,"-2"-3"-209"-15,-4 1 87 0,-6-1-53 16,-3 0-35 0,2 0-17-16,-2 3 10 0,-2-3 5 15,2 0 10 1,-1 0-9-16,-2 0-27 0,0-6-27 15,-5 2-11-15,-2-4 6 16,-5-5-4-16,-6-3-18 16,0-3 0-16,-9-4 0 15,-1-2 0 1,-8-2 0-16,-3 0 0 0,-5 0 0 16,-3 1 0-16,3 3 0 15,0 2 0-15,3 5 0 16,2 4 0-16,0 3 0 0,-3 4 0 15,-1 3 0 1,-2 4 0-16,0 1 0 0,-1 2 0 16,3 3 0-1,1-1 0-15,3 5 0 0,-1 0 0 16,0 6 0 0,0 2 0-16,-5 1 0 0,-3 4 0 15,5 0 0 1,0-1 0-16,4 0 0 0,14-3 0 15,2-2 0-15,4-1 0 16,4 2 0-16,3 1 0 16,0 3 0-16,2 3 0 0,-1 4 0 15,2 1 0 1,-1 5 0-16,1 2 0 0,2 3 0 16,-1 0 0-1,2 2 0-15,-1-2 0 16,4 0 0-16,0 2 0 0,1 1 0 15,1 0 0-15,2-1 0 16,1 2 0-16,1-2 0 16,3-3 0-16,0-1 0 15,0-2 0-15,1-5 0 16,1-3 0-16,1-3 0 16,4-1 0-16,-4-6 0 15,2-1 0-15,-4-4 0 0,3 0 0 16,-4-1 0-1,2-3 0-15,-2 1 0 0,0-4 0 16,0-1 0 0,0-2 0-16,0-3 0 0,-3-1 0 15,0 1-33 1,0-2-218-16,0-2-93 0,0 1-279 16</inkml:trace>
  <inkml:trace contextRef="#ctx0" brushRef="#br1" timeOffset="78250.12">1096 7817 1333 0,'-10'-11'121'16,"-2"-2"42"-16,-3-1 24 0,0 0-44 15,4 1-49-15,1 3-88 16,3 2-6 0,2 2 0-16,5 3 0 15,0 3 0-15,0 0 0 0,3 2 0 16,2 3 0-16,5 5 0 16,8 5 0-16,9 5 0 15,7 6 0-15,2 5 0 16,7 2 0-1,-4 1 0-15,-3-5 0 0,-2-3 0 16,-7-7 0-16,-5-2 0 16,-5-8 0-1,-7-2 0-15,-4-4 0 0,0-3 0 0,-4-2 0 16,-1-4 0 0,1-8 0-16,4-12 0 0,5-12 0 15,3-8 0 1,5-4 0-16,-4 4 0 0,0 11 0 15,-3 8 0-15,-6 9 0 0,-1 8 0 16,0 3-102 0,3 3-257-16,4 1-229 15</inkml:trace>
  <inkml:trace contextRef="#ctx0" brushRef="#br1" timeOffset="86799.89">4605 8072 878 0,'9'-1'191'16,"-3"1"-136"-16,-1-1 51 16,-2 0-30-16,-2 1-31 15,1-2 4-15,-1 2 22 16,-1 0 5-16,0 0-14 15,0 0 6-15,0 0 24 0,0 0-12 16,-1-2-14 0,-1 1-21-16,-2 0-25 0,-2-2-8 15,-5-1 20 1,-1-1-11-16,-4-1-19 0,-5-3-2 16,0-1 0-1,-3 0 0-15,-4-3 0 0,-2 2 0 16,-3-2 0-16,0 1 0 15,-5 2 0-15,-1 0 0 16,-5 3 0-16,-2 2 0 0,0 0 0 16,-2 4 0-1,2 1 0-15,1 4 0 0,2 2 0 16,-2 2 0 0,2 2 0-16,-6 3 0 0,4 2 0 15,-4 2 0 1,2 2 0-16,0 0 0 0,3 1 0 15,3-2 0 1,2 4 0-16,2 0 0 0,-1 5 0 16,0 1 0-16,2 4 0 15,3 2 0 1,6 2 0-16,-1 0 0 16,7 3 0-16,-3 2 0 0,5-2 0 15,-1-1 0-15,2 0 0 16,5-2 0-16,-2 1 0 0,3 2 0 15,3 2 0 1,-1 0 0-16,4 2 0 16,-2 2 0-16,5-2 0 15,0-1 0-15,-1-1 0 0,4-3 0 16,-3-4 0 0,3-3 0-16,0-2 0 0,0-4 0 15,0-1 0 1,3-5 0-16,-3-2 0 15,4-3 0-15,-4-2 0 0,0-5 0 0,0-1 0 16,0-3 0 0,0-1 0-16,0 0 0 0,0-1 0 15,0-2 0 1,0 1 0-16,0 0 0 0,-4-4-36 16,4 1-270-1,0-6-36-15,0-1-269 0</inkml:trace>
  <inkml:trace contextRef="#ctx0" brushRef="#br1" timeOffset="87339.98">2855 9006 1109 0,'-7'-7'145'0,"1"0"16"0,-5-2-4 15,-1 0-19 1,2 2 7-16,1 0-59 0,3 0 6 16,1 3-78-1,5 1-14-15,-1 0 0 0,2 3 0 16,1-1 0-16,-2 1 0 0,1 0 0 15,1 2 0 1,4 6 0-16,6 4 0 16,10 7 0-16,8 8 0 15,6 3 0-15,0 6 0 16,5 3 0-16,-3 0 0 16,-5-4 0-16,-5-4 0 15,-6-11 0-15,-5-5 0 16,-8-6 0-16,-2-8 0 0,-1-9 0 15,8-15 0-15,8-17 0 16,8-12 0 0,7-7 0-16,1 0 0 0,-7 9 0 15,-7 14 0-15,-8 11 0 16,-7 7 0-16,-3 7 0 16,-3 4 0-16,-1 4 0 15,-2 1 0-15,0 4 0 16,-2 1-176-16,8 1-180 0,3 7-213 15</inkml:trace>
  <inkml:trace contextRef="#ctx0" brushRef="#br1" timeOffset="105379.58">568 15728 1178 0,'-1'-3'210'0,"-2"0"-51"0,1-1-58 16,1-2-50-1,1-1-15-15,1-3 2 0,4-2-12 16,3-5-2 0,6 0-10-16,5 0-5 0,1 3 2 15,4 3-8 1,1 5 3-16,0 6 1 0,2 6-6 15,3 3 4-15,-2 7 2 0,-2 7 0 16,2 5 1 0,-7 4-1-16,-3 7 6 15,-8 0-6-15,-2 2 5 16,-8-2-1-16,-2-3-5 16,-1-11 3-16,2-7 7 15,-2-8 41-15,1-9-49 0,-1-8-8 16,-4-5 0-16,-2-8 0 15,-3-8 0-15,0-7 0 16,2-8 0-16,-1-3 0 16,1-4 0-16,4 1 0 15,0-2 0-15,0 2 0 16,0 3 0-16,-3 7 0 16,3 5 0-16,0 11 0 15,0 5 0-15,1 7 0 0,0 7 0 16,2 4 0-1,1 1 0-15,2 2 0 0,-1 2 0 16,2 3 0 0,1 8 0-16,2 8 0 0,2 10 0 15,3 8 0 1,3 3 0-16,6-2 0 0,1 0 0 16,5-5 0-1,3-4 0-15,1-5 0 0,1-5 0 16,-1-7 0-16,-1-6 0 15,-2-3 0-15,-1-7 0 16,3-2-75-16,0-9-157 0,1-8-80 16,-1-7-155-1</inkml:trace>
  <inkml:trace contextRef="#ctx0" brushRef="#br1" timeOffset="105679.63">1102 15127 1068 0,'-25'-27'252'0,"-2"6"35"15,2 4-106-15,2 7-42 16,7 3-49-16,4 4-60 16,3 3-30-16,3 2 0 15,6 1 0-15,0 5 0 16,6 12 0-16,6 11 0 0,3 10 0 15,7 11 0 1,8 4 0-16,4-1 0 0,2-6 0 16,6-4 0-1,-5-11 0-15,5-7 0 0,0-11-134 16,7-13-38 0,0-10-20-16,-1-10-154 15,1-6-185 1</inkml:trace>
  <inkml:trace contextRef="#ctx0" brushRef="#br1" timeOffset="106169.95">1411 15087 1079 0,'-30'-10'157'16,"6"-1"128"-1,2-1-107-15,7 0-50 0,3 2-51 16,5 0-29-16,5 0-16 15,4 0-16-15,2 2-7 16,8 0 1-16,3 1-6 16,6 4 4-16,4 3 5 15,3 6-10-15,4 5-3 16,-4 7 0-16,-2 9 0 16,-4 4 0-16,-3 4 0 15,-5-2 0 1,-8-5 0-16,-2-7 0 0,-1-8 0 15,-6-8 0-15,-4-7 0 0,-1-7 0 16,-4-7 0 0,-4-3 0-16,-1-9 0 15,3-4 0-15,0-3 0 16,4 0 0-16,5 0 0 0,7 1 0 16,1 3 0-1,7 4 0-15,4 5 0 0,5 2 0 16,2 7 0-16,6 3 0 15,4 6 0-15,9 6 0 16,2 7 0-16,0 4 0 0,-2 4 0 16,-4 1 0-1,-8-1-31-15,-11-3-142 0,-7-5-61 16,-7-7-117 0,-3-6-546-16</inkml:trace>
  <inkml:trace contextRef="#ctx0" brushRef="#br1" timeOffset="106401.37">1530 14579 1018 0,'2'-28'222'0,"2"0"48"16,17-45-83-16,-15 64-86 16,5 2-19-16,5 1-38 15,5 5 0-15,19-3-5 16,8 9-11-16,7 15-16 0,0 13-12 15,-4 11 0 1,-2 9 0-16,-5 2 0 0,-6 0-32 16,-8-4-126-1,-7-9-112-15,-10-4-316 0</inkml:trace>
  <inkml:trace contextRef="#ctx0" brushRef="#br1" timeOffset="107679.93">2505 13836 683 0,'-3'4'437'0,"1"-1"-423"0,-2-1 67 16,-4-1 6-16,2 1-40 15,2 0 9 1,1-1-7-16,0 2-5 16,0-2-11-16,1 1 0 15,1 0-1-15,-2 0-13 0,0 1-1 16,1-2-10-16,1 0 1 16,-1-1-1-16,2 0 7 15,3-5-10-15,9-11-5 0,17-17 0 16,17-21-1-1,18-17 1-15,14-13 0 16,11-7-5-16,4 1-2 16,-2 4-11-16,1 1 9 0,1-1 5 15,2-2 3 1,2-5 1-16,-1 6-1 0,-8 8 0 16,-14 13 2-1,-13 17-2-15,-16 15 2 0,-15 11-1 16,-11 10 1-16,-10 8 1 15,-6 5 1-15,-3 0 21 16,-4 1 9-16,-4 3-28 0,-5 2-5 16,-2 2 0-1,-3 1 0-15,3-1 0 0,2-2-6 16,2 0-72 0,5-5-103-16,3 1-66 0,0-1-125 15</inkml:trace>
  <inkml:trace contextRef="#ctx0" brushRef="#br1" timeOffset="108129.56">3404 12657 1114 0,'-18'-4'112'16,"-4"1"74"-16,1-4-34 0,-3 1-42 15,6 1-5 1,5 1-15-16,4 1-50 0,3 0-23 16,6 0-17-1,3 1 0-15,6 0-2 0,7-5 1 16,13-5 2 0,11-4 1-16,11-5-1 0,5 1-1 15,1 0 0 1,-2 5-1-16,-4 3 2 0,-8 4 1 15,-4 2-2-15,-6 3-3 16,-8 3 3 0,-7 2 0-16,-5 1 1 15,-5 2-1-15,-2 4 6 0,-1 6 9 16,-2 8 4-16,-3 6 5 0,-5 7 4 16,-4 7-6-1,-2 4-16-15,-3 1-6 0,0-1 0 16,-1-4 0-16,6-4 0 15,2-7 0-15,2-8 0 16,1-9 0-16,4-3-39 16,0-6-147-16,4-4-76 15,1-3-161-15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22T04:12:27.132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3004 3394 587 0,'-13'13'161'0,"2"0"-123"16,-6-3 28-16,-3 0 56 16,2 0-3-16,-1-1-40 0,4 0 7 15,-1-2-22-15,4 0-3 16,-3 2 2-1,4-1-12-15,-1-1-18 0,-1 3-5 16,4-4-15-16,0 2 2 16,0-1 3-16,3-1 0 15,0-3-3-15,3 2-8 16,2-3 1-16,1-2 6 16,1-2 11-16,2 1-1 15,2-3-15-15,5-2-6 16,14-11 10-16,25-11-6 15,26-13 0-15,32-17-7 16,32-13-1-16,23-9 1 0,16-7 2 16,13-8-1-1,9-2 4-15,19-7-5 0,17-9-3 16,21-9 3 0,5 2 0-16,7 0 3 0,-14 8-3 15,-33 15 0-15,-40 20 2 16,-40 15 4-16,-45 17 26 15,-35 14 48-15,-29 10-15 16,-18 9-7-16,-10 7-15 16,-5 0-43-16,0 5 0 15,-2 0 0-15,-1 1 0 16,2 1 0-16,-2 0 0 0,1-1 0 16,-1 0 0-16,3-1 0 15,-1 0 0-15,1 0 0 16,1 0 0-16,-1-1 0 15,0 1 0-15,0 0 0 16,0 0 0-16,0 0 0 16,2 0 0-16,-2 0 0 15,-2 0 0-15,2 0 0 16,0 0 0-16,0 1 0 16,-1-1 0-16,1 0 0 15,0 1 0-15,0-1 0 16,0 0 0-16,0 0 0 15,-2 0 0-15,2 0 0 16,0 0 0-16,0 0 0 16,0 0 0-16,0 0 0 0,0 0 0 15,0 0 0-15,0 0 0 16,0 0 0-16,0 0 0 16,0 0 0-16,0 0 0 15,0 0 0-15,0 0 0 16,-1 2 0-16,1-2 0 15,0 1 0-15,0-1 0 16,0 0 0-16,0 0 0 16,0 0 0-16,0 0 0 15,0 0 0-15,0 0 0 0,0 0 0 16,0 0 0-16,0 0 0 16,0-1 0-16,1 1 0 15,-1 0 0 1,0 0 0-16,0 0 0 0,0 1 0 15,-1-1 0-15,1 0 0 16,0 0 0-16,0 0 0 16,0 0 0-16,0 0 0 15,0 0 0-15,0 2 0 16,0-2 0-16,0 0 0 16,0 0 0-16,0 0 0 15,0 0 0-15,-2 0 0 16,2 0 0-16,0 0 0 15,0 0 0-15,0 1 0 16,0-1 0-16,0 0 0 0,0 0 0 16,0 0 0-16,0 0 0 15,0 0 0-15,0 0 0 16,0 0 0-16,0 0 0 16,0 0 0-16,0 0 0 15,0 0 0-15,0 0 0 16,0 0 0-16,0 0 0 15,0 0 0-15,0 0 0 16,0 0 0-16,2 0 0 16,-2 0 0-16,-2 0 0 15,2 0 0-15,0 0 0 16,0 0 0-16,0 0 0 0,0 0 0 16,0 0 0-16,0 0 0 15,0 0 0-15,0 0 0 16,0 0 0-16,0 0 0 15,0 0 0-15,0 0 0 16,0 0 0-16,0 0 0 16,0 0 0-16,0 0 0 15,0 0 0-15,0 0 0 16,0 0 0-16,0 0 0 16,0 0 0-16,0 0 0 15,0 0 0-15,0 0 0 16,0 0 0-16,0 0 0 15,0 0 0-15,0 0 0 16,0 0 0-16,0 0 0 0,0 0 0 16,0 0 0-16,0 0 0 15,0 0 0-15,0 0 0 16,2 0 0-16,-2 0 0 16,0 0 0-16,-2 0 0 15,4 0 0-15,-2 0 0 16,0 0 0-16,0 0 0 15,0-1 0-15,0 1 0 16,0 0 0-16,0 0 0 16,0 1 0-16,0-1 0 15,0 0 0-15,0 0 0 0,0 0 0 16,0 0 0 0,0 0 0-16,0 0 0 15,0-1 0-15,0 1 0 0,0 0 0 16,0 0 0-16,0 0 0 15,0 0 0-15,0 0 0 16,0 0 0-16,1 0 0 16,-1 0 0-16,0 0 0 15,-1 0 0-15,2 0 0 16,-2 0 0-16,1 0 0 16,1 0 0-16,-1 0 0 15,0 0 0-15,0 0 0 16,0 0 0-16,0 0 0 15,0 0 0-15,0-2 0 16,0 4 0-16,0-2 0 0,0 0 0 16,0 0 0-16,0 0 0 15,2 0 0-15,-4 0 0 16,2 0 0-16,0-2 0 16,0 4 0-16,0-2 0 15,0 0 0-15,0 0 0 16,2 0 0-16,-2 0 0 15,-2 0 0-15,2 0 0 16,2 0 0-16,-4 0 0 16,2 0 0-16,0 0 0 15,0 0 0-15,0 0 0 16,0 0 0-16,0 0 0 0,2 0 0 16,-2 0 0-16,0-2 0 15,-2 2 0-15,2 0 0 16,0 2 0-16,0-2 0 15,0 0 0-15,0 0 0 16,-1 0 0-16,2 0 0 16,-1 0 0-16,0 0 0 15,0 0 0-15,0 1 0 16,-1-1 0-16,2 0 0 16,-2 0 0-16,2 0 0 15,-2 0 0-15,1 0 0 16,0 0 0-16,0 0 0 15,0-1 0-15,0 2 0 0,1-1 0 16,-1 0 0 0,0-1 0-16,0 2 0 0,0-2 0 15,0 1 0-15,2 0 0 16,-2 0 0-16,0 0 0 16,0 0 0-16,0 0 0 15,0 0 0-15,0 0 0 16,0 0 0-16,0 0 0 15,0 0 0-15,0 0 0 16,0 0 0-16,0 0 0 16,0 0 0-16,0 0 0 15,0 0 0-15,0 0 0 0,0 0 0 16,-2 0 0-16,2-2 0 16,0 2 0-16,0 0 0 15,0 0 0 1,0 0 0-16,0 0 0 0,0 0 0 15,0 0 0-15,2 0 0 16,-2 0 0-16,0 0 0 16,0 2 0-16,0-2 0 15,0 0 0-15,0 0 0 16,0 0 0-16,0-2 0 16,0 2 0-16,0 0 0 15,0 0 0-15,0 0 0 16,0 0 0-16,0 0 0 15,0 0 0-15,0 0 0 16,0 0 0-16,0 0 0 0,0 0 0 16,0 0 0-16,0 0 0 15,0 0 0-15,0 0 0 16,0 0 0-16,0 0 0 16,0 0 0-16,0 2 0 15,0-2 0-15,0 0 0 16,0 0 0-16,0 0 0 15,0 0 0-15,0 0 0 16,0 0 0-16,0 0 0 16,0 0 0-16,0 1 0 15,0-1 0-15,0 0 0 16,0 0 0-16,0 0 0 0,0 0 0 16,0 0 0-16,0 0 0 15,0 0 0-15,0 0 0 16,0 0 0-16,0 0 0 15,0 0 0-15,0 0 0 16,0 0 0-16,-2 0 0 16,2 0 0-16,0 0 0 15,0-1 0-15,0 1 0 16,0 0 0-16,0 0 0 16,2 0 0-16,-2 0 0 15,0 0 0-15,0 0 0 16,0 0 0-16,-2 0 0 15,2 0 0-15,0 0 0 0,2 0 0 16,-2 0 0 0,0 0 0-16,0-2 0 0,0 4-82 15,0-2-156-15,-2 3-101 16,-5 3-465-16</inkml:trace>
  <inkml:trace contextRef="#ctx0" brushRef="#br0" timeOffset="22853.41">1456 8850 705 0,'0'0'181'0,"0"-1"18"16,-2-1-22-16,-1 1-69 16,2-2-4-16,-2 0-16 15,1 0-23-15,1-1 1 16,1 0-15-16,-2-1 6 15,1-1-1-15,-1 2-14 16,1-2-12-16,1 2-2 16,-2 1-3-16,2 1-9 15,0 0-1-15,2 2 5 16,-2-2-6-16,0-1-14 16,1 0 0-16,-1-1 0 0,2-2 0 15,-1-1 0-15,2-1 0 16,3-3 0-16,5-3 0 15,5-4 0-15,5-2 0 16,3-3 0-16,3 1 0 16,4 2 0-16,-1 3 0 15,0 2 0-15,3 7 0 16,-2 2 0-16,2 5 0 16,1 4 0-16,-1 2 0 15,-2 5-6-15,2 5 6 16,0 0-1-16,-5 4 1 15,2 0 0 1,-2 2 1-16,-5-2-2 0,-4 1 0 16,-4-2 1-16,-3 0 2 15,-3-1-2-15,-3-1 0 0,3 4 0 16,-8-2 1-16,1 0 2 16,-2 3-3-16,-3-1 1 15,-1 0 0-15,-1-3-1 16,5-2 0-16,-3-4 0 15,0-1 0-15,0-2 0 16,0-6 0-16,3 1 0 16,-3-3 0-16,3-1 0 15,0-1 0-15,0-2 0 16,-3-4 0-16,-2-1 0 16,-2-2 0-16,-2-4 0 15,3-4 0-15,-3-2 0 0,-3-4 0 16,2-1 0-16,1-5 0 15,-6-5 0-15,6 2 0 16,0-5 0-16,2 2 0 16,2-2 0-16,2 2 0 15,5 4 0-15,1 0 0 16,4 1 0-16,3 2 0 16,1 0 0-16,5 2 0 15,-1 3 0-15,0 1 0 16,3 1 0-16,-2 5 0 15,1 1 0-15,5 2 0 16,-1 4 0-16,5 2 0 16,2 1 0-16,5 5 0 15,0 5 0-15,1 1 0 16,-3 3 0-16,-1 4 0 0,0 2 0 16,-6 4 0-16,1 2 0 15,-1 4 0-15,-2 4 0 16,-2 2 0-16,-1 0 0 15,-2 1 0-15,-1-2 0 16,-4-5 0-16,1-1 0 16,-2-3 0-16,-5-4 0 15,1-2 0-15,-1-4 0 16,-1 1 0-16,-2-5 0 16,0 0 0-16,-2-2 0 0,-1-1 0 15,0-1 0-15,0 0 0 16,-1 0 0-16,1-1 0 15,0 1 0-15,-3-3 0 16,0-2 0-16,-5-3-290 16,1 0-244-16</inkml:trace>
  <inkml:trace contextRef="#ctx0" brushRef="#br0" timeOffset="24666.76">1417 8918 526 0,'0'0'287'0,"0"-1"-193"16,0 1 64-16,0-2-43 16,0 2-11-16,0 0-55 15,0-1-28-15,0 1-6 16,0 1 4-16,0-1-5 15,0 0-6-15,3 0-1 16,-3 0 2-16,0 0 16 16,0 0 5-16,0 0 20 15,-3-1-9-15,3 1 2 16,3-1 0-16,-3 1-6 16,0-2 7-16,0-1-13 15,0-1-12-15,0-5 3 0,-3-1-3 16,0-4-11-16,3-3 4 15,0 1 2-15,3-3-4 16,0 1-3-16,3-1 0 16,1 1-2-16,2-1-5 15,2-1 0-15,5-1-3 16,5 4 1-16,3-1 0 16,4 2-2-16,1 3 4 15,-1 6-3-15,2 6 4 16,-2 2-1-16,0 5 0 15,1 2 4-15,-1 3-4 16,5 3 0-16,-3 3 0 16,1 4-1-16,-3 1 3 15,0 2-4-15,-6-1 1 16,2 5 1-16,-5-3-2 0,-1 0 2 16,-2-1 0-16,-4-1 1 15,-1-1 0-15,-4-1 0 16,-1-1 1-16,-3 0 0 15,-3-1 0-15,-3-3 0 16,3-1 1-16,-3-3-3 16,0-3 5-16,0-2 6 15,-1-4 6-15,1-2 15 16,-2-1-1-16,-2-4-18 16,-1-3 6-16,-5-3-11 0,1-5 8 15,-6-4-15-15,0-3-1 16,0-6 0-16,-2-1 0 15,0-5 0-15,2-1 0 16,0-2 0-16,2-3 0 16,-1 0 0-16,1-3 0 15,5 1 0-15,3 0 0 16,5 3 0-16,7 0 0 16,8 3 0-16,6 2 0 15,3-2 0-15,1 2 0 16,5 2 0-16,-4 2 0 15,2 2 0-15,0 6-1 16,-1 4-8-16,1 4 3 0,2 7-1 16,2 7 1-1,8 6 5-15,2 7 0 0,1 4 1 16,6 7-4-16,-1 5 8 16,1 1-5-16,-4 2 2 15,-3 1-1-15,-3-2 1 16,-6-2 0-16,-5 0-1 15,-1-4 2-15,-5 0-1 16,-4-2 1-16,-2 0 0 16,-2-5-1-16,-4 0 2 15,-2-4-2-15,2-1 1 16,-7-5-1-16,3 0 4 16,-3-3-3-16,0 0-2 15,-3-3-35-15,-1 1-151 0,-2 2-238 16</inkml:trace>
  <inkml:trace contextRef="#ctx0" brushRef="#br0" timeOffset="32644.05">2600 7883 367 0,'-1'-2'62'0,"-1"-2"-40"16,1 4 3-16,-1-3 15 15,2 0-34-15,-1 0 8 0,1 0-12 16,0 2-2 0,0-2-16-16,-2 1-63 0</inkml:trace>
  <inkml:trace contextRef="#ctx0" brushRef="#br0" timeOffset="40197.44">3279 10040 148 0,'-3'-3'739'15,"-3"2"-568"-15,3-1-63 16,0 1-37-16,0 1-36 15,0 1 0-15,1 1-7 0,-1 0 9 16,-2 0 11 0,0 1-2-16,1-2 0 0,-1 2-6 15,2-3-3-15,-3 1-3 16,3 1-4-16,0-2-3 16,3 0 2-16,-4 0 1 15,4-2 5-15,4 1 8 16,-4-2-8-16,3-4-35 15,3-2-8-15,5-9 1 16,8-6 2-16,11-5 5 16,6-4-2-16,7 1 2 15,3 1 0-15,-4 2 0 0,-6 7 0 16,-3 2 0 0,-11 6 1-16,-6 5-1 0,-7 4 3 15,-6 3-2-15,-1 2 3 16,-4 0 2-16,1 0-4 15,-2 2-2-15,0 1-1 16,-2-1-1-16,-8 9 1 16,-2 1 2-16,-10 5 0 15,-10 5 0-15,-6 4 2 16,-1 0 6-16,-3 0-1 16,0-2-4-16,5-3 5 15,7-4 1-15,5-3 4 16,7-7 3-16,7-3 26 0,8-2-11 15,2-2-9 1,4-2-1-16,3 1-15 0,0-3-7 16,3-3 0-16,3-7 0 15,13-6-5-15,10-5 2 16,5-4-2-16,5 1 4 16,1 1-5-16,-3 7 6 15,-10 4-7-15,-6 5-57 16,-3 4-35-16,-9 2-94 15,-3 3-159-15,-3 2-397 16</inkml:trace>
  <inkml:trace contextRef="#ctx0" brushRef="#br0" timeOffset="43525.23">3270 14440 970 0,'-20'-24'128'0,"0"-9"6"15,2-8 15-15,6-7-36 16,3-4-47-16,2-6 22 15,7-1-19-15,3-3 0 16,7-1-28-16,5-1-16 16,12 0-5-16,7 1-5 15,20 4 0-15,11 4-14 16,17 5 6-16,9 6 2 16,9 4-1-16,2 4 2 0,-1 7-9 15,-4 6 0-15,-3 9 5 16,-3 10-6-16,3 9 0 15,-3 11-3-15,-3 9 1 16,-7 10-3-16,-5 9 2 16,-9 10 3-16,-9 12 1 15,-7 5-1-15,-5 5 0 16,-7 3-1-16,-3 0 3 16,-3 0-5-16,-5-3 4 15,-3 0-1-15,-7 1 1 16,-6-4 0-16,-6-1 0 15,-10-1 2-15,-10-2 1 0,-10-2 7 16,-13 0-7-16,-11-5 6 16,-10-2 0-16,-9-3 5 15,-3-6 13-15,-12-8-5 16,-11-6-19-16,-8-9-4 16,-6-7 0-16,-6-8 0 15,2-16 0-15,3-15 0 16,2-20 0-16,3-21 0 15,3-20 0-15,8-19 0 16,4-13 0-16,10-8 0 16,13-2 0-16,8 3 0 15,15 4 0-15,12 15 0 16,18 13-88-16,17 15-313 16,23 7-822-16</inkml:trace>
  <inkml:trace contextRef="#ctx0" brushRef="#br0" timeOffset="59672.21">28573 1465 821 0,'-3'-1'179'0,"0"0"-39"16,-1-2 38-16,1 2-66 16,1-2-18-16,2 3-26 15,2-1-5-15,0 1-7 16,-1 0 10-16,-1 0-5 16,3-2-23-16,-2 1-13 0,1 1-9 15,1-1-12-15,4 1-4 16,7 2 4-1,5 3 2-15,5 0 4 0,4 5-1 16,0 1-2-16,-1 3 2 16,-6 2-5-16,0 2 1 15,-4 2-2-15,-2 3 1 16,-6 1 1-16,-3 1-3 16,-5 2 3-16,-4 2 4 15,-4-2-5-15,-6 3-1 16,-6-1 0-16,-3-3 2 15,-1-4 2-15,-2-2-5 16,3-6 3-16,5-7-2 16,5-2 1-16,6-3 4 15,5-4-8-15,2 2 0 0,2-6 0 16,3-3 0-16,5-3 0 16,4-7 0-16,7-3 0 15,6-5 0-15,4-1 0 16,0 0 0-16,3 1 0 15,-4 0 0-15,-1 3 0 16,-2 0 0-16,-1 3 0 16,-4-1 0-16,-1 4 0 15,-4 2 0-15,-3 0 0 16,0 0 0-16,-3 2 0 16,-5 1 0-16,3 1 0 15,-3 2 0-15,-3 2 0 16,-1 1 0-16,-1 1 0 15,-2 3 0-15,0 2 0 16,-2 1 0-16,1 0 0 0,-1 1 0 16,-1 0 0-16,-2 4 0 15,-1 2 0-15,-7 2 0 16,0 8 0-16,-7 3 0 16,0 6 0-16,0 2 0 15,2 4 0-15,5 4 0 16,1 2 0-16,7 1 0 15,7-1 0-15,7-1 0 16,6-3 0-16,8-3 0 16,6-3 0-16,4-5 0 15,1-3 0-15,-1-7 0 16,-5-1 0-16,-7-5 0 16,-6-3 0-16,-4-3-115 0,-1-4-236 15,-1-2-336-15</inkml:trace>
  <inkml:trace contextRef="#ctx0" brushRef="#br0" timeOffset="60162.46">29849 1327 715 0,'1'-14'273'16,"1"2"-46"-16,-4-1-10 16,1 2-75-16,-1 3-15 15,1 1-1-15,-1 2-19 16,2 1-28-16,-1 1-45 15,-1 3-34-15,1-1 0 16,-1 2 0-16,-1 2 0 0,-8 6 0 16,-6 6 0-1,-7 10 0-15,-7 12 0 0,-5 9 0 16,0 7 0-16,3 4 0 16,5 5 0-16,4-1 0 15,12 1 0 1,8-5 0-16,13-3 0 0,7-7 0 15,13-3 0-15,3-3 0 16,4-7 0-16,1-4 0 16,-4-7 0-16,-5-3 0 15,-5-8 0-15,-5-4 0 16,-6-5 0-16,0-6-15 16,-2-5-261-16,1-1-212 15</inkml:trace>
  <inkml:trace contextRef="#ctx0" brushRef="#br0" timeOffset="60774.78">29953 1630 864 0,'3'-15'279'0,"0"3"-17"16,2-2-77-16,-2 5-68 0,1-1-21 15,2 4-38 1,3 2-18-16,5 3-11 0,3 2 23 16,5 2-8-16,6 5-23 15,2 4-21-15,-2 5 0 16,-1 3 0-16,-7 2 0 15,-3 3 0-15,-5 4 0 16,-8 0 0-16,-4-1 0 16,-4 2 0-16,-8-4 0 15,-1-2 0-15,-4-3 0 16,2-5 0-16,-1-6 0 16,4-3 0-16,3-3 0 0,2-4 0 15,2-3 0-15,1-3 0 16,-1-6 0-16,4-6 0 15,-1-6 0-15,5-8 0 16,3-7 0-16,7-3 0 16,2 0 0-16,6 4 0 15,2 6 0-15,4 9 0 16,1 5 0-16,0 7 0 16,1 5 0-16,2 7 0 15,0 5 0-15,1 8 0 16,-1 6 0-16,0 4 0 15,-5 8 0-15,-6 2 0 16,-6 2 0-16,-5-2 0 16,-2 0 0-16,-5-5 0 15,-1-4 0-15,-1-7 0 0,0-3 0 16,0-7 0-16,0-2-168 16,0-4-101-16,-1-2-97 15</inkml:trace>
  <inkml:trace contextRef="#ctx0" brushRef="#br0" timeOffset="61137.03">30652 1333 995 0,'14'-23'145'0,"5"7"-11"15,3 5 2-15,3 8-44 16,5 12 6-16,7 11 14 16,4 10-15-16,-1 8-24 15,-3 6-11-15,-7 5-5 16,-9 3-14-16,-9 6-40 16,-9-4-3-16,-6 2 0 15,-6-4 0-15,-5-3 0 16,-1-9 0-16,1-4 0 15,2-9 0-15,-2-7 0 16,7-6 0-16,1-4 0 16,1-4 0-16,2-2 0 0,2-4 0 15,-1 0 0 1,-3 0-164-16,-5 0-231 0,-5-6-535 16</inkml:trace>
  <inkml:trace contextRef="#ctx0" brushRef="#br0" timeOffset="63147.6">28054 3196 1036 0,'-2'3'97'0,"2"-2"-52"15,0-2 96 1,0 0-42-16,0 1-25 0,4-2-10 16,-3 2-4-16,2-1-15 15,2-1-14-15,3-1-5 16,4 2-4-16,9 0 10 15,5 3-12-15,4 3-4 16,5 1-4-16,-4 5-2 16,-1 5 0-16,-4 2 5 15,-1 5-7-15,-2 4 5 16,-4 4-4-16,-7 2-1 16,-6 2-1-16,-8 0 1 0,-5 2-3 15,-9 1 1 1,-6-1 0-16,0-5-4 0,-2-2 2 15,5-9 0-15,4-8 6 16,4-9 26-16,8-4 25 16,2-6-56-16,2-5-5 15,4-8 0-15,6-5 0 16,5-7 0-16,6-4 0 16,10-3 0-16,6-1 0 15,3-4 0-15,1 2 0 16,-1 2 0-16,-4 4 0 15,-4 5 0-15,-6 3 0 16,-7 4 0-16,-5 7 0 16,-6 0 0-16,-5 5 0 0,-2 3 0 15,-2 6 0-15,-2 0 0 16,-2 6 0 0,-7 7 0-16,-7 6 0 0,-3 10 0 15,-7 6 0-15,-1 5 0 16,3 5 0-16,3 0 0 15,8 2 0-15,7-1 0 16,6 0 0-16,11 0 0 16,4-1 0-16,11-1 0 15,6-5 0-15,7-6 0 16,2-5 0-16,1-7-121 16,-1-6-163-16,-3-6-214 15</inkml:trace>
  <inkml:trace contextRef="#ctx0" brushRef="#br0" timeOffset="63464.05">29222 3138 1372 0,'2'-28'186'16,"-2"4"-36"-16,-3 1 49 15,0 4-61-15,0 7-136 0,3 8-2 16,-3 7 0 0,-8 12 0-16,-4 15 0 0,-8 15 0 15,-7 20 0-15,-2 11 0 16,4 7 0-16,7 6 0 16,11-3 0-16,11-7 0 15,11-8 0-15,11-13 0 16,8-13 0-16,8-12-66 15,7-11-134-15,0-9-104 16,3-9-221-16</inkml:trace>
  <inkml:trace contextRef="#ctx0" brushRef="#br0" timeOffset="64085.04">29491 3338 185 0,'12'-17'1234'15,"-2"-1"-1087"-15,2-1 34 16,-3-4-22-16,2 6-72 15,3 3-33-15,1 5-54 16,6 5 0-16,4 8 0 0,7 9 0 16,1 7 0-16,0 10 0 15,-2 3 0-15,-3 7 0 16,-10 1 0-16,-4 0 0 16,-10 0 0-16,-5-1 0 15,-7-1 0-15,-5-7 0 16,-1-7 0-16,0-6 0 15,1-11 0-15,3-8 0 16,0-7 0-16,4-10 0 16,0-8 0-16,4-7 0 15,4-7 0-15,4-2 0 16,4 0 0-16,6 3 0 16,4 2 0-16,4 4 0 15,6 6 0-15,7 5 0 16,5 5 0-16,3 10 0 15,2 2 0-15,-2 8 0 0,-5 6 0 16,-6 6 0-16,-7 4 0 16,-9 5 0-16,-1 5 0 15,-8 6 0 1,-5 5 0-16,-4 4 0 0,-4 3 0 16,-4-3 0-16,0-3 0 15,0-10 0-15,3-8 0 16,2-10 0-16,2-7 0 15,2-4 0-15,2-6-234 16,2-3-250-16</inkml:trace>
  <inkml:trace contextRef="#ctx0" brushRef="#br0" timeOffset="64456.58">30638 3317 866 0,'5'-10'549'16,"1"-1"-394"-16,-2-1 92 16,1-3-88-16,0 4-88 0,1 1-71 15,-1 3 0-15,-2 1 0 16,0 5 0-16,-2 1 0 15,-1 1 0-15,0 8 0 16,2 8 0-16,1 10 0 16,1 10 0-16,-2 12 0 15,-1 5 0-15,1 3 0 16,-1-2 0-16,-1-3 0 16,0-3 0-16,0-9 0 15,-1-4 0-15,1-11 0 16,-2-6 0-16,2-9-127 15,2-4-64-15,-1-4-31 16,-2-5-143-16,-1-3-342 0</inkml:trace>
  <inkml:trace contextRef="#ctx0" brushRef="#br0" timeOffset="64633.35">30475 3512 1300 0,'15'-9'97'16,"9"-1"113"-16,8-2-105 16,9 2-64-16,15 3-33 15,6 4-8-15,7 2-42 16,-3 4-227-16,-5 2-342 16</inkml:trace>
  <inkml:trace contextRef="#ctx0" brushRef="#br0" timeOffset="65030.23">31159 3340 480 0,'9'-19'705'15,"3"4"-454"-15,3-3-9 16,4 2-88-16,2 2-62 15,4 4-20-15,2 3-23 16,1 5-47-16,1 4-2 16,-3 6 0-16,-6 5 0 0,-2 9 0 15,-8 6 0-15,-8 8 0 16,-16 11 0-16,-15 4 0 16,-17 5 0-1,-10-1 0-15,-4-6 0 0,11-9 0 16,13-11 0-16,16-9 0 15,20-8 0-15,20-3 0 16,21-4 0-16,18-1 0 16,13-2 0-16,6-2 0 15,-4-5 0-15,-9 1 0 16,-13-2-62-16,-15-1-68 16,-15-3-106-16,-16-3-205 0</inkml:trace>
  <inkml:trace contextRef="#ctx0" brushRef="#br0" timeOffset="65413.92">31889 3077 1191 0,'20'-18'263'0,"1"4"-89"16,-3 2-42-16,7 10-63 16,7 9-10-16,5 12 27 15,8 14-13-15,1 18-73 16,0 15 0-16,-8 15 0 15,-12 12 0-15,-12 6 0 16,-7 1 0-16,-12-9 0 16,-9-7 0-16,-4-14 0 15,-3-13 0-15,-3-15 0 16,0-8 0-16,5-11 0 16,-2-9-65-16,3-6-304 15,-3-6-304-15</inkml:trace>
  <inkml:trace contextRef="#ctx0" brushRef="#br0" timeOffset="69198.14">31038 2871 531 0,'0'2'101'0,"0"-1"67"15,0-1-55-15,0 0 32 16,0 0-41-16,0 0 29 16,-2 0-31-16,2 0-11 15,-1 0 6-15,1 0-4 16,0 0 4-16,0 0-23 16,0 0-18-16,0 0-20 15,0 0-5-15,0 0 6 16,0 0-3-16,0-1-30 15,0 1-4-15,-2-2 0 16,2 2 0-16,-1-1 0 16,1 1 0-16,0-3 0 0,-2-2 0 15,4-4 0-15,-4-4 0 16,2-4 0-16,0-3 0 16,-1-1 0-16,-5-1 0 15,3-2 0-15,-3 0 0 16,0-1 0-16,-2-2 0 15,-2 1 0-15,0-2 0 16,-2 0 0-16,-3-2 0 16,1 3 0-16,-2 2 0 15,1 2 0-15,-1 1 0 16,1 3 0-16,-3 1 0 16,-3 2 0-16,0 0 0 0,-4 3 0 15,-4 0 0-15,-2 2 0 16,0-1 0-16,-5 3 0 15,0 0 0-15,-1 4 0 16,3-1 0-16,-1 5 0 16,5-1 0-16,1 4 0 15,-1-1 0-15,2 3 0 16,-1 2 0-16,2 0 0 16,0 1 0-16,0 3 0 15,1-1 0-15,-3 4 0 16,1 4 0-16,1 0 0 15,-1 2 0-15,-2 0 0 16,2 3 0-16,-1 1 0 16,4 1 0-16,-2 3 0 15,0 0 0-15,3 2 0 0,1 1 0 16,0 0 0-16,2 0 0 16,3-3 0-16,2-1 0 15,1 1 0-15,3-3 0 16,1 1 0-16,0-1 0 15,2-1 0-15,1-3 0 16,1-2 0-16,2-1 0 16,1-3 0-16,1-4 0 15,1 1 0-15,-1-4 0 16,3-3 0-16,-1 1 0 16,1-4 0-16,0-1 0 15,0-1 0-15,1 1 0 0,-1-2 0 16,3-1 0-1,2-1-189-15,4-4-166 0,6-4-236 16</inkml:trace>
  <inkml:trace contextRef="#ctx0" brushRef="#br0" timeOffset="69857">29773 2617 1114 0,'6'-7'135'0,"-3"-2"13"15,-2-3 0-15,1 0-23 16,-1 3-16-16,2 0-15 15,-1 4-26-15,-2 0-15 16,1 4-7-16,-1 1-39 16,0 0-7-16,0 0 0 15,0 1 0-15,0 1 0 16,0 4 0-16,-1 4 0 16,1 1 0-16,-2 9 0 0,1 2 0 15,-1 3 0 1,-1 5 0-16,0 2 0 15,0 3 0-15,-1 0 0 0,-1 1 0 16,0-3 0-16,2-6 0 16,-1-5 0-16,4-7 0 15,0-6 0-15,2-3 0 16,0-3 0-16,-1-3 0 16,5-3 0-16,3 2 0 15,14-7 0-15,18 0 0 16,15-5 0-16,12-1 0 15,3-1 0-15,-3-1 0 16,-10 2 0-16,-11 3 0 16,-9 2 0-16,-11 1 0 15,-10 3 0-15,-8 2 0 0,-6 2 0 16,-1 0 0-16,-4 1 0 16,1 0 0-16,1 0 0 15,-2 0 0-15,1 0 0 16,1 1 0-16,0-1 0 15,-2 1 0-15,1-1 0 16,-1 2 0-16,1 1-8 16,-5 2-245-16,3 4-125 15,0 2-421-15</inkml:trace>
  <inkml:trace contextRef="#ctx0" brushRef="#br0" timeOffset="73715.33">28388 4950 737 0,'2'-6'225'16,"-2"-1"-42"-16,0 0 1 15,0-1-61-15,0-1-18 16,-2 2-19-16,4 1-7 16,-1 1-5-16,4-1-29 15,-1 1-21-15,4-1-6 16,3-1 0-16,3 0 0 15,5 4-8-15,4 0 9 16,1 5 2-16,3 1-7 16,-1 4 1-16,-2 3-9 15,0 2-1-15,-6 6 1 16,-2 6 1-16,-4 5-1 16,-7 6-1-16,-5 3-3 0,-6 3 3 15,-6 3-2 1,-6-5 1-16,0-4-4 0,-3-5 0 15,2-6 0-15,4-8 0 16,5-7 0-16,4-3 0 16,3-5 0-16,4-1 0 15,1-4 0-15,2-3 0 16,5-10 0-16,3-2 0 16,6-10 0-16,4-1 0 15,5-2 0-15,3-2 0 16,0 0 0-16,0 2 0 15,-2 2 0-15,-3 2 0 0,-1 4 0 16,-4 3 0 0,-3 1 0-16,-3 2 0 15,-2 2 0-15,-5 1 0 16,-1 4 0-16,-3 4 0 0,-1 1 0 16,-1 3 0-16,-2 3 0 15,-1 0 0-15,1 3 0 16,-2 2 0-16,-5 6 0 15,-3 4 0-15,-5 7 0 16,-3 8 0-16,-2 7 0 16,0 2 0-16,4 4 0 15,6-1 0-15,8 1 0 16,9-3 0-16,12-3 0 16,7-1 0-16,5-6 0 15,4-3 0-15,-3-4 0 0,-1-5 0 16,-7-4 0-16,-5-3 0 15,-6-6 0-15,-4-1-216 16,-2-1-195-16,1-3-561 16</inkml:trace>
  <inkml:trace contextRef="#ctx0" brushRef="#br0" timeOffset="74275.16">29598 4802 650 0,'3'-15'301'16,"0"0"-77"-16,-1 0-24 16,-4 0-41-16,2 5-40 15,-1 2-29-15,-1 4-23 16,2 2-49-16,-3 5-16 16,-3 8 3-16,-7 9 15 15,-7 10 2-15,-8 13 3 16,-6 10-9-16,-1 8 0 15,5 9-2-15,7 3-6 16,11 5-5-16,9-2 2 16,15-3-4-16,14-7-2 15,13-9 0-15,10-7-5 16,9-12-51-16,4-8-106 0,1-10-85 16,-5-9-222-16</inkml:trace>
  <inkml:trace contextRef="#ctx0" brushRef="#br0" timeOffset="74881.78">29861 5131 937 0,'6'-22'284'0,"0"1"-72"16,1 1-40-16,-2 2-65 16,3 4 11-16,2 3-62 15,3 4-29-15,6 3 0 16,7 6-3-16,3 7 0 16,6 5-7-16,-1 7 3 15,-2 8 2-15,-3 7-22 16,-8 3 0-16,-6 4 0 0,-7-2 0 15,-8 0 0 1,-6-5 0-16,-5-3 0 0,-3-6 0 16,0-8 0-16,2-6 0 15,0-6 0-15,3-7 0 16,1-7 0-16,4-6 0 16,-3-6 0-16,4-7 0 15,1-4 0-15,5-3 0 16,3-6 0-16,6 0 0 15,2 1 0-15,8 1 0 16,5 3 0-16,7 6 0 16,5 6 0-16,1 5 0 15,0 5 0-15,-4 8 0 16,-3 6 0-16,-2 6 0 16,-2 8 0-16,-2 5 0 15,-2 4 0-15,-2 6 0 0,-4 1 0 16,-3 1 0-16,-5 0 0 15,-4-3 0-15,-5 0 0 16,-2-6 0-16,-3-6 0 16,-2-6 0-16,2-5 0 15,2-5 0-15,-1-2-115 16,0-2-249-16,-1-4-228 16</inkml:trace>
  <inkml:trace contextRef="#ctx0" brushRef="#br0" timeOffset="75492.6">30889 5167 564 0,'-2'4'590'0,"1"-1"-435"15,-1-2-8-15,1-1-21 0,-1 2-43 16,1-1-17-16,4-1-11 16,1 0-13-16,8 0 6 15,14-3-7-15,10 2-17 16,16-2 4-16,7-1-1 16,1 1 3-16,-4 0-9 15,-9 2-21-15,-14-2 0 16,-12 0 0-16,-11 3 0 15,-5 0 0-15,-7-1 0 16,-1 2 0-16,-1-1-88 16,-4 0-139-16,-3 0-69 15,-2 0-355-15</inkml:trace>
  <inkml:trace contextRef="#ctx0" brushRef="#br0" timeOffset="75896.53">31480 4982 430 0,'6'-9'728'0,"2"-3"-577"16,0 1 33-16,1-2-58 15,3 2-42-15,3 2-8 16,2 1-12-16,6 4-22 15,9 1-5-15,4 6 0 0,2 4-5 16,-4 4-12-16,-2 6-11 16,-12 6-3-16,-9 7 2 15,-13 9-2-15,-12 6-1 16,-11 7-3 0,-13 0-2-16,-4-1 0 0,-3-7 0 15,5-9 0-15,12-11 0 16,13-9 0-16,9-5 0 15,10-4 0-15,13-2 0 16,16-2 0-16,14 1 0 16,11-2 0-16,4-1 0 15,-4-1 0-15,-13 1 0 16,-11-2 0-16,-9 1-104 16,-9-1-169-16,-5-3-139 0</inkml:trace>
  <inkml:trace contextRef="#ctx0" brushRef="#br0" timeOffset="76234.45">32143 4768 1080 0,'17'-11'200'15,"8"8"-20"-15,4 8-44 16,3 11-15-16,7 12-24 0,7 14 2 16,-4 11-36-16,-4 10 1 15,-10 12-57-15,-9 7-7 16,-13 3 0-16,-13 2 0 16,-11-5 0-16,-9-7 0 15,-4-12 0-15,0-12 0 16,5-13 0-16,5-13 0 15,8-11 0-15,7-8 0 16,3-3 0-16,3-6 0 16,-2 0 0-16,-2 0-282 15,-4-5-165-15</inkml:trace>
  <inkml:trace contextRef="#ctx0" brushRef="#br0" timeOffset="78843.13">31450 4613 629 0,'4'4'133'0,"-1"-3"-16"0,0-1 52 15,-2 0-29 1,-1-1 13-16,2 1-28 0,-2-1-25 16,0-1-24-16,0 2-9 15,-2-1 0-15,2 1-6 16,0 0-12-16,0-2 1 16,-1 1-15-16,1-3-22 15,0-2-4-15,-3-2 3 16,-1-4-5-16,-1-1-5 15,-2-2 2-15,-4-1 1 16,-2-2-2-16,-1-2-1 16,-3 1 1-16,-3-3-3 15,-2 0 0-15,-4-1 4 16,-2-1-2-16,-3-1-2 16,-2 3 3-16,-3-3 0 0,-4 2 0 15,-2 3-2 1,-3-1-1-16,-2 3 0 0,0 1 0 15,1 3 0-15,4 3 0 16,1 3 0-16,0 1 0 16,-1 3 0-16,-1 2 0 15,1 5 0-15,0 3 0 16,3 1 0-16,0 4 0 16,1 4 0-16,1 2 0 15,-2 3 0-15,0 1 0 16,2 1 0-16,-2 3 0 15,1 0 0-15,0 1 0 0,2 3 0 16,4 0 0-16,3-4 0 16,5-1 0-16,5-6 0 15,4-4 0-15,6-4 0 16,3-3 0-16,0-4 0 16,5 0 0-16,-1-3 0 15,2 0 0-15,0 0 0 16,2-1 0-16,-2 1 0 15,1-2 0-15,2 1-153 16,4-3-250-16,7-2-514 16</inkml:trace>
  <inkml:trace contextRef="#ctx0" brushRef="#br0" timeOffset="79374.95">30097 4219 907 0,'11'-10'286'0,"-3"-1"-46"15,-4 0-49-15,-2-1-32 16,-1 5-59-16,2 2-24 15,-1 2-36-15,0 3-13 0,-1 1-26 16,-1 1-1-16,0 4 0 16,0 7 10-16,-1 4 0 15,-3 10-10-15,-2 7 0 16,-1 4 0-16,-5 3 0 16,-1 2 0-16,-1 2 0 15,-2-4 0-15,0-1 0 16,2-5 0-16,2-6 0 15,3-7 0-15,3-6 0 16,5-8 0-16,-1-2 0 16,5-5 0-16,0-3 0 15,9-4 0-15,12-4 0 16,14-1 0-16,7-3 0 16,6-1 0-16,-5 3 0 15,-10 5 0-15,-10 1 0 0,-10 1 0 16,-6 3 0-16,-2 1 0 15,-1-2 0-15,-4 2 0 16,0 1 0-16,-1-2 0 16,-4 2 0-16,1 2-30 15,1 0-205-15,-3 3-88 16,0 6-268-16</inkml:trace>
  <inkml:trace contextRef="#ctx0" brushRef="#br0" timeOffset="85945.75">29030 7607 653 0,'4'-1'430'0,"1"-2"-258"15,1-3 17-15,0-2-72 16,1 1-44-16,2 0-30 16,3 1 6-16,9 2 17 15,4 1-16-15,6 4-6 16,2 3-8-16,0 6-9 16,-3 3-7-16,-2 3-10 15,-6 3 2-15,-3 5 2 16,-7 3-2-16,-4 4 2 15,-6 4-1-15,-8 5-10 16,-9-2-3-16,-5 0 0 16,-3-4 0-16,-4-6 0 0,3-8 0 15,5-6 0-15,7-5 0 16,6-7 0-16,3-2 0 16,6-7 0-16,1-4 0 15,5-6 0-15,9-7 0 16,4-5 0-16,6-4 0 15,7 0 0-15,1 0 0 16,3-3 0-16,0 2 0 16,1 2 0-16,-4 1 0 15,-3 1 0-15,-8 6 0 16,-7 3 0-16,-5 4 0 16,-4 4 0-16,-4 5 0 0,-4 4 0 15,-1 3 0 1,-1 2 0-16,-2 2 0 0,-6 6 0 15,-8 7 0-15,-6 7 0 16,-5 9 0-16,-5 6 0 16,1 4 0-16,8 5 0 15,5-2 0-15,10 1 0 16,9-3 0-16,9-3 0 16,11-5 0-16,10-4 0 15,9-6 0-15,8-3 0 16,5-5-8-16,3-6-233 15,-3-6-110-15,-4-3-124 16</inkml:trace>
  <inkml:trace contextRef="#ctx0" brushRef="#br0" timeOffset="86274.06">30137 7461 1355 0,'3'-18'172'0,"-2"0"47"15,-1 0-9-15,0 5-119 16,0 5-91-16,0 6 0 0,-1 3 0 16,-6 9 0-1,-6 10 0-15,-4 10 0 0,-6 11 0 16,-2 11 0-16,2 7 0 15,8 6 0-15,5 1 0 16,9 1 0-16,8-5 0 16,5-4 0-16,5-8 0 15,5-7 0-15,3-9 0 16,3-7 0-16,4-8-160 16,1-6-190-16,2-10-320 15</inkml:trace>
  <inkml:trace contextRef="#ctx0" brushRef="#br0" timeOffset="86544.93">30440 7819 1257 0,'-8'-9'123'0,"4"-2"62"16,5 0-74-16,5 0-69 15,10 1-14-15,13 2 17 16,13 1 5-16,8 2 5 16,4 2-9-16,0 1-13 15,-7 2-18-15,-14-2-3 16,-14 0 1-16,-8 0-10 16,-9 2-3-16,-7-1-37 0,-6 2-154 15,-3-1-106-15,-5 4-157 16</inkml:trace>
  <inkml:trace contextRef="#ctx0" brushRef="#br0" timeOffset="87120.27">30968 7611 1145 0,'1'-16'174'16,"1"-2"70"-16,1 1-67 15,1 2-45-15,4 3-36 16,1 3-35-16,4 2-43 0,4 3-18 16,5 5 0-16,3 5 0 15,5 5 0-15,1 7 0 16,-1 7 0-16,-5 3 0 16,-3 4 0-16,-6 8 0 15,-7 3 0-15,-6 2 0 16,-3-1 0-16,-6-3 0 15,-3-7 0-15,0-9 0 16,0-9 0-16,2-8 0 16,2-8 0-16,0-5 0 15,1-10 0-15,-2-5 0 16,5-6 0-16,1-9 0 16,7-4 0-16,5-3 0 0,7 1 0 15,1 3 0-15,5 7 0 16,2 6 0-16,0 9 0 15,1 5 0-15,5 8 0 16,0 6 0-16,3 8 0 16,0 7 0-16,0 6 0 15,-5 8 0-15,-6 1 0 16,-4 5 0-16,-6 3 0 16,-3 0 0-16,-8-2 0 15,1-5 0-15,-2-5 0 16,-3-6 0-16,0-9 0 15,0-6 0-15,0-4 0 16,0-4 0-16,-2-3 0 16,1-2 0-16,-5-4-189 15,-2-2-244-15,1-7-870 16</inkml:trace>
  <inkml:trace contextRef="#ctx0" brushRef="#br0" timeOffset="87569.87">31948 7301 803 0,'9'-7'426'0,"3"4"-300"16,4 0 34-16,4 6-46 15,5 4 16 1,8 7-14-16,1 7-37 0,1 9-23 16,-2 10-19-16,-5 9-37 15,-6 8 0-15,-7 10 0 16,-11 5 0-16,-5 2 0 16,-6 0 0-16,-4-6 0 15,0-8 0-15,1-13 0 16,1-10 0-16,2-10 0 15,1-8 0-15,0-8 0 16,2-4 0-16,2-5 0 0,-1-2 0 16,3-2 0-1,0 1 0-15,0 2 0 0,0-2 0 16,0 1 0-16,0 0 0 16,0 0 0-16,1-1 0 15,-1 0 0-15,2-1 0 16,1-2-26-16,3-3-382 15,1-2-453-15</inkml:trace>
  <inkml:trace contextRef="#ctx0" brushRef="#br0" timeOffset="91550.59">28609 8939 1040 0,'-5'0'173'15,"2"-2"42"-15,2-6-56 16,1 3-52-16,0-2-6 16,1-2-31-16,4 1-12 15,1 0-24-15,2-1-5 16,3 3-15-16,3 1-9 16,5 5 8-16,6 6-6 15,5 8 15-15,3 5-22 16,1 8 0-16,-2 5 0 15,-5 5 0-15,-6 2 0 16,-8 5 0-16,-5-2 0 16,-10 3 0-16,-4-2 0 15,-7-3 0-15,-5-6 0 16,-5-6 0-16,0-6 0 0,-1-8 0 16,6-5 0-16,1-7 0 15,7-3 0-15,4-7 0 16,6-5 0-16,4-6 0 15,5-6 0-15,11-6 0 16,5-4 0-16,6-2 0 16,8 1 0-16,3 0 0 15,4 3 0-15,-1 6 0 16,0 1 0-16,-6 3 0 16,-4 5 0-16,-5 0 0 0,-6 2 0 15,-7 3 0-15,-4 2 0 16,-4 0 0-16,-5 3 0 15,1 1 0-15,-2 3 0 16,-3 1 0-16,-3 1 0 16,0 4 0-16,-8 2 0 15,-5 4 0-15,-4 5 0 16,-6 5 0-16,-3 5 0 16,3 4 0-16,2 1 0 15,3 1 0-15,4 4 0 16,7 2 0-16,4 3 0 15,6 6 0-15,7 0 0 16,4-1 0-16,7-1 0 0,1-9 0 16,4-5 0-1,0-6 0-15,1-4 0 0,-3-7 0 16,-1-2 0-16,-8-4 0 16,-4-3 0-16,-5-2 0 15,-3 0-114-15,-1-2-279 16,-2-2-617-16</inkml:trace>
  <inkml:trace contextRef="#ctx0" brushRef="#br0" timeOffset="92125.15">29979 8811 924 0,'11'-12'303'0,"-3"0"-57"15,-6-1-81-15,-7 2-7 16,-1 4-42-16,0 1-58 16,-6 6-37-16,-3 6-5 15,-6 7 4-15,-7 10-12 16,-3 14-1-16,-2 12-2 16,6 12-5-16,10 8 0 0,10 3 0 15,14 0 0 1,13-6 0-16,11-8 0 0,7-8 0 15,3-12 0-15,0-12 0 16,-5-4 0-16,-8-9 0 16,-7-5 0-16,-11-3 0 15,-4-3-93-15,-6 0-145 16,-3-1-157-16</inkml:trace>
  <inkml:trace contextRef="#ctx0" brushRef="#br0" timeOffset="92778.35">30191 9131 831 0,'-2'4'264'0,"1"-2"-115"0,1-4 33 16,-2 1-55-16,2-1-54 15,0 1-11-15,2 1-13 16,4-2-6-16,13 1-17 15,12 0 8-15,13-2-4 16,8 0 3-16,3 1 9 16,-6 1-17-16,-13 1-8 15,-13 0-7-15,-9 0-2 16,-8-1-1-16,-4 1-7 16,-4 0-73-16,1 0-142 0,1 0-152 15</inkml:trace>
  <inkml:trace contextRef="#ctx0" brushRef="#br0" timeOffset="93450.08">30625 8977 865 0,'4'-14'300'0,"2"0"-37"16,2 0-79-16,1-2-75 0,1 4 2 16,5 0-55-1,4 2 1-15,6 6-4 0,0 1-21 16,6 5-15-16,-1 5-17 16,-2 3 0-16,2 6 0 15,-3 6 0-15,0 6 0 16,-5 4 0-16,-6 4 0 15,-2 2 0-15,-7 1 0 16,-7 2 0-16,-6-1 0 16,-5-2 0-16,-3-5 0 15,-2-10 0-15,2-6 0 16,1-7 0-16,2-10 0 16,2-8 0-16,2-6 0 15,1-7 0-15,1-8 0 0,5-4 0 16,5-3 0-16,5-1 0 15,4 0 0-15,3 4 0 16,5 3 0-16,5 4 0 16,2 6 0-16,4 3 0 15,4 5 0-15,-4 5 0 16,-2 3 0-16,-2 5 0 16,-2 6 0-16,-2 5 0 15,-1 6 0-15,-2 5 0 16,-2 2 0-16,-4 6 0 15,-5 1 0-15,-3 4 0 16,-3 1 0-16,-5 0 0 16,-2-4 0-16,-3-2 0 15,-1-4 0-15,1-6 0 16,1-5 0-16,1-6 0 0,1-6 0 16,2-1 0-16,0-3 0 15,2-3 0-15,-2-1 0 16,0-2-50-16,-2-3-315 15,2-9-434-15</inkml:trace>
  <inkml:trace contextRef="#ctx0" brushRef="#br0" timeOffset="94239.17">31958 8952 787 0,'0'-5'352'0,"-1"0"-117"16,-1-4-53-16,-3 1-22 16,2 1-27-16,0 2-31 15,3 2-19-15,-2 1-70 16,2 1-13-16,0 2 0 15,2-1 0-15,-2 2 0 16,1 2 0-16,2 7 0 16,0 6 0-16,4 8 0 0,-1 9 0 15,2 3 0 1,0 4 0-16,0-2 0 16,1 1 0-16,-1-4 0 0,3 1 0 15,-3-7 0-15,1-3 0 16,-4-10 0-16,-2-5 0 15,-2-8 0-15,-1-1 0 16,-3-3-70-16,-3 0-177 16,0-2-116-16,-5 0-467 15</inkml:trace>
  <inkml:trace contextRef="#ctx0" brushRef="#br0" timeOffset="94422.86">31760 9110 1059 0,'5'-7'283'0,"3"-1"-154"15,3 3-50-15,8 3-35 16,14-1-14-16,12 1 2 16,18 1-32-16,14 2-8 15,2 1-117-15,-1-1-111 16,-11 1-235-16</inkml:trace>
  <inkml:trace contextRef="#ctx0" brushRef="#br0" timeOffset="94803.28">32487 8982 1062 0,'6'-15'262'15,"1"0"-30"-15,5 1-109 16,0 2-41-16,4 5-24 16,1 5-11-16,2 2-12 15,2 2-12-15,-2 6-2 16,-1 5-11-16,-3 4 2 16,-6 8 12-16,-6 3-11 15,-10 5 3-15,-7 6-1 0,-11 0-3 16,-6 0-12-16,-2-2 0 15,1-4 0-15,7-8 0 16,8-6 0-16,9-10 0 16,6-3 0-16,12-2 0 15,9-1 0-15,12-2 0 16,12 2 0-16,10-3 0 16,3-4 0-16,-2 0-36 15,-9-1-152-15,-8-3-68 16,-12 0-142-16,-4-3-329 15</inkml:trace>
  <inkml:trace contextRef="#ctx0" brushRef="#br0" timeOffset="95366.29">32905 8718 1112 0,'25'-5'210'0,"5"5"10"16,0 5-80-16,1 4-27 16,2 11-11-16,0 5-29 15,1 11-17-15,-4 7-35 16,-5 10-21-16,-4 9 0 16,-12 7 0-16,-12 7 0 0,-9 3 0 15,-9 0 0 1,-6-5 0-16,-1-7 0 15,3-12 0-15,2-12 0 0,4-12 0 16,6-10 0 0,3-9 0-16,6-4 0 0,2-5 0 15,2-2 0-15,0-1 0 16,2-1 0-16,-4 1 0 16,2 0 0-16,0-2 0 15,0 2 0-15,0-1 0 16,2-1 0-16,-2 2 0 15,0 0 0-15,1 0 0 16,-1 0 0-16,2 0 0 0,1 0 0 16,-3 0 0-1,1 0 0-15,2 0 0 0,-2 0 0 16,-1 0 0-16,2 2-29 16,-2-1-30-16,0 1 8 15,-2-2 11-15,4 1 7 16,-4-1 6-16,4 0 3 15,-1 0 0-15,1 0-12 16,1 0-29-16,0 1-17 16,0-1-52-16,0 3-30 15,0-1-84-15,-1 2-224 16</inkml:trace>
  <inkml:trace contextRef="#ctx0" brushRef="#br0" timeOffset="100351.55">32441 8660 408 0,'1'1'168'15,"1"-1"-125"-15,-2 0 73 16,2 0-39-16,-2-1-8 16,0 1-17-16,0 0 3 15,0-2-12-15,0 2-10 16,2 0 4-16,-4 0-7 16,2 0-8-16,0 0 6 15,0 0-1-15,0 0 19 16,0 0 6-16,0 0-23 15,2 0 3-15,-2 0-3 0,0 0-12 16,0 0 3-16,0 0-12 16,0 0 10-16,-2 2-14 15,2-2 3-15,0 0 0 16,0 0 0-16,-2 0-4 16,4-2 8-16,-2 2-7 15,0 0 5-15,2 0 2 16,-2 0 3-16,0 2 3 15,0-2 2-15,0 0 3 16,0-2-1-16,0 2-6 16,-2-1 5-16,2 1 0 15,0-1 9-15,2-1 9 0,-2 1-31 16,0-3 1-16,1-2-5 16,-1-3 3-16,0 1 14 15,0-4-4-15,0 2 1 16,0-1 2-16,-1 0-5 15,-3 0-4-15,1 1-2 16,1-1 2-16,-3-1 5 16,2 2-12-16,-1-1-1 15,1 0 5-15,-2 0-1 16,2-2 4-16,-2 2-2 16,0-2-3-16,-1-1 4 15,0 0-7-15,-2 1 2 16,0-1-3-16,-1 1 1 15,1-1 2-15,1 1-3 0,-2 1 2 16,1 0 7-16,2 1-1 16,-1 0 2-16,-3 1-11 15,1-1 2-15,-2 0 0 16,-4-2 0-16,3 0-4 16,-2 0 3-16,-3 0-1 15,1 1 0-15,-1 0 0 16,-1 3 0-16,-1 1 0 15,1-1 5-15,-4 2-8 16,-2 0 3-16,-2-1 0 16,-4 3-1-16,-4 0 0 15,0 1 0-15,-2 3 0 16,-1 0 0-16,2 2 0 0,1 2-3 16,3-1 4-16,1 4 0 15,3 0-3-15,2 0 2 16,0-1-4-16,3 2 5 15,0 0 0-15,0 1-4 16,1 2 4-16,0-2-1 16,-3 3 2-16,-3 3-3 15,0 1 0-15,-2 6 0 16,-3 0 1-16,3 0-6 16,2 1 7-16,2-2-1 15,3-2 1-15,5-2 0 16,0-1-4-16,2-1 4 15,3 1-3-15,1-1 4 16,1-1-3-16,1-1 1 16,2 1 1-16,0-3 0 0,1-1 0 15,1 0 0-15,0 0 1 16,1-2 2-16,1-2-5 16,0 0 2-16,1-2 0 15,2-2 1-15,0 0-1 16,0-1-1-16,0-1 1 15,0 1 2-15,0-1-2 16,2 1-67-16,-2-2-94 16,3 1-104-16,4-4-306 15</inkml:trace>
  <inkml:trace contextRef="#ctx0" brushRef="#br0" timeOffset="101773.1">31218 8235 582 0,'0'-2'396'0,"-3"0"-319"15,2-4 77-15,-2 2-44 16,3-2-15-16,0 4-14 16,0-2-17-16,0 3-26 0,3 0 12 15,-3 1 2 1,0-1 3-16,0 1-4 0,1 0-12 16,-1-2-1-16,0 4-9 15,0-2-4-15,0 1-13 16,-1-1-5-16,1 0-7 15,0 0 4-15,0 2-2 16,0 4 3-16,-3 3 4 16,2 2 4-16,-1 6 13 15,-1 5-6-15,0 1-7 16,-3 4-13-16,0 3 0 16,-3 5 0-16,2 0 0 15,-2 3 0-15,0-1 0 16,0-3 0-16,1-2 0 15,2-5 0-15,2-6 0 16,1-4 0-16,1-4 0 0,1-3 0 16,-2-3 0-16,2-2 0 15,1-1 0-15,0-3 0 16,0-1 0-16,0-1 0 16,1 1 0-16,-1-2 0 15,3 0 0-15,0 1 0 16,0 1 0-16,4-3 0 15,16-1 0-15,11 0 0 16,14-2 0-16,10 1 0 16,8-1 0-16,-1 0 0 15,-8 2 0-15,-5-2 0 16,-6 2 0-16,-11-2 0 16,-14 3 0-16,-8 0 0 0,-5 1 0 15,-8 2 0 1,0-2 0-16,0 2 0 0,-2 0 0 15,1 2 0-15,-1-4 0 16,1 2 0-16,1 0 0 16,-2 0 0-16,2 0 0 15,2 0 0-15,-1 0 0 16,-1 0 0-16,0 0 0 16,0 0 0-16,0 0 0 15,-1 2 0-15,1-2 0 16,-2 0 0-16,2 1 0 0,-1-1 0 15,1 0 0 1,0 1 0-16,0-1 0 0,0 0 0 16,0 0 0-16,0 0 0 15,0 2 0-15,0-2 0 16,0 0 0-16,0 0 0 16,0 0 0-16,0 0 0 15,0 0 0-15,0 0 0 16,0 0 0-16,-2-2 0 15,2 2 0-15,0 0 0 16,0 0 0-16,0 0 0 16,0 0 0-16,2 0 0 15,-2 0 0-15,0 0 0 16,0 0 0-16,0 0 0 0,0 0 0 16,0 2 0-16,0-2 0 15,0 0 0-15,0 1 0 16,0-1 0-16,0 0 0 15,0 0 0-15,-2 0 0 16,2 0 0-16,0-1 0 16,0 1 0-16,0 0 0 15,0 1 0-15,2-1 0 16,-2 3 0-16,0-3 0 16,0 0 0-16,0-3 0 15,1 3 0-15,-2-1 0 16,1 1 0-16,0 0 0 15,0 0 0-15,0 1 0 16,1-1 0-16,-1 0 0 0,0-1 0 16,0 1 0-16,0 0 0 15,0 0 0-15,0 0 0 16,-1 1 0-16,-1-1-81 16,-1 3-312-16,-3 0-577 15</inkml:trace>
  <inkml:trace contextRef="#ctx0" brushRef="#br0" timeOffset="106809.24">28815 11268 822 0,'1'-2'120'16,"1"1"-43"-16,-2 0 44 15,-2-1-19-15,2 2-34 16,0 0-7-16,-1-2 10 16,2 2 7-16,-1 0-17 15,0-2-1-15,0 2-8 16,2 0-3-16,-1 0 2 15,1 0-16-15,-1-2-15 16,-1 2-1-16,3 0-8 16,-1 0-6-16,4 0-5 15,9 2 4-15,7 4 10 0,10 0 0 16,6 3-9-16,1 1 4 16,-3 0-8-16,-8 2 3 15,-4 1 2-15,-6 1-6 16,-3 4 3-16,-5 4-2 15,-3 4 4-15,-3 7-2 16,-8 2-3-16,-6 3 4 16,-2-1 0-16,-5-2-3 15,1-5 4-15,-1-7-5 16,5-7 0-16,3-6 7 16,6-4 15-16,1-6 30 15,4-2-52-15,1-2 0 0,4-3 0 16,2-4 0-16,3-6 0 15,8-4 0-15,6-6 0 16,6-5 0-16,4-7 0 16,6-1 0-16,2-2 0 15,-1 2 0-15,0 1 0 16,-4 5 0-16,-3 8 0 16,-4 2 0-16,-9 5 0 15,-4 5 0-15,-3 2 0 16,-7 3 0-16,-3 4 0 15,-2 0 0-15,-3 4 0 16,-1 2 0-16,-3 4 0 16,-7 3 0-16,-6 7 0 0,-11 7 0 15,-5 6 0-15,-5 7 0 16,3 5 0-16,8 2 0 16,12 0 0-16,6-1 0 15,11-1 0-15,9-3 0 16,12-5 0-16,6-2 0 15,7-2 0-15,6-3 0 16,-2-1 0-16,-4-4 0 16,-6-3 0-16,-5-4 0 15,-9-5 0-15,-6-3 0 16,-5-1 0-16,-3-3 0 16,-3-1 0-16,0 0 0 0,2-5 0 15,2 0 0-15,0-4-333 16,7-6-428-16</inkml:trace>
  <inkml:trace contextRef="#ctx0" brushRef="#br0" timeOffset="107391.9">30191 11090 820 0,'13'-16'292'0,"-4"0"-76"0,-5 2-20 15,-2 1-65-15,-2 6-26 16,0 1-51-16,-2 5-46 16,-2 5-7-16,-10 8 29 15,-11 12-2-15,-8 15 3 16,-10 12-3-16,-2 14-6 16,2 13 13-16,10 8-12 15,12 2-2-15,11 1-15 16,19-6-6-16,13-11 0 15,15-10 0-15,8-10 0 16,6-13 0-16,-3-7 0 16,-7-10 0-16,-8-8 0 0,-10-7 0 15,-10-4 0-15,-4-3-8 16,-3-4-153-16,1-5-133 16,-1-1-252-16</inkml:trace>
  <inkml:trace contextRef="#ctx0" brushRef="#br0" timeOffset="107766.61">30486 11609 741 0,'-2'-1'477'0,"2"-1"-338"16,-1-1 42-16,1 0-78 15,0 2-45-15,1 0-10 16,-1 1-7-16,5 0-17 16,7 0 22-16,9 0-3 15,9-2-6-15,103-1-4 16,-110 2 4-16,-2 1-6 15,-6 0-23-15,-2 0-8 16,10 1 0-16,-7-1 0 0,-10 0 0 16,-4 0 0-1,-2 0 0-15,-2-1-89 0,2 1-111 16,2 1-142-16,2-1-311 16</inkml:trace>
  <inkml:trace contextRef="#ctx0" brushRef="#br0" timeOffset="108741.18">30995 11319 590 0,'-6'0'159'16,"1"0"2"-16,2-2-10 16,2 0-35-16,-1-1 7 0,2 2-27 15,0 0 5-15,2 0-33 16,-2-1-6-16,1 0-8 16,-1 1-5-16,0 1 8 15,0-1-6-15,0-1-4 16,0 2-11-16,2-2-6 15,-4 2-14-15,2 0-7 16,0 0-8-16,0 0 4 16,-1 2-4-16,1-2 1 15,0 0-1-15,-2 0 5 16,2 0 11-16,0-2 0 16,0 2 4-16,0 0-21 0,2 0 0 15,-2 0 0-15,1 0 0 16,1 0 0-16,-1 0 0 15,1-1 0-15,-1 0 0 16,1 1 0-16,2-1 0 16,5-1 0-16,3 4 0 15,9 0 0-15,2 4 0 16,6 5 0-16,1 6 0 16,2 6 0-16,-6 5 0 15,-2 6 0-15,-3 3 0 16,-8 5 0-16,-5 2 0 15,-6-2 0-15,-5 1 0 16,-7-4 0-16,-2-7 0 16,-1-6 0-16,3-7 0 15,2-10 0-15,2-5 0 16,6-5 0-16,-1-6 0 16,-1-4 0-16,1-9 0 0,2-7 0 15,8-7 0-15,3-4 0 16,9 0 0-16,4 1 0 15,5 5 0-15,1 5 0 16,1 6 0-16,-1 7 0 16,2 5 0-16,-3 6 0 15,1 8 0-15,0 4 0 16,-5 6 0-16,-1 4 0 16,-4 4 0-16,-6 4 0 15,-3 1 0-15,-8 3 0 0,-4 0 0 16,-4-1 0-16,-2-5 0 15,-3-4 0-15,5-4 0 16,1-7 0-16,3-4 0 16,1-3 0-16,7-2-173 15,8-2-128-15,6-1-298 16</inkml:trace>
  <inkml:trace contextRef="#ctx0" brushRef="#br0" timeOffset="109019.23">31841 11608 851 0,'10'-6'202'0,"8"0"-27"0,0 2 3 16,6-2-47-16,4 5-34 15,0-2-8-15,2 1-1 16,2 1-19-16,-4 0-17 15,-4-1-3-15,-5 2-13 16,-1 0-6-16,-9 0-30 16,-4 0 0-16,-2-1 0 15,-3 1 0-15,-3 0-6 16,0 0-118-16,0 1-81 16,-2 3-107-16,4 1-340 0</inkml:trace>
  <inkml:trace contextRef="#ctx0" brushRef="#br0" timeOffset="109397.61">32510 11443 851 0,'-1'-15'252'16,"2"4"-6"-16,2-1-93 15,0 4-63-15,3 3-29 16,2-1-15-16,5 5 2 0,4-1-5 16,4 4 10-1,1 5-16-15,1-1-14 16,-3 7-1-16,-1 2-4 0,-6 7-12 16,-6 5 15-16,-5 5-3 15,-10 4 0-15,-10 3 3 16,-9-1-1-16,-1-4-20 15,0-4 0-15,7-6 0 16,9-9 0-16,9-2 0 16,9-3 0-16,9-2 0 15,12 2 0-15,6-3 0 16,8-2-79-16,-1-1-166 16,-2-4-111-16,-10-5-223 15</inkml:trace>
  <inkml:trace contextRef="#ctx0" brushRef="#br0" timeOffset="109807.84">33022 11169 527 0,'23'-16'669'0,"3"6"-500"15,1 8-11-15,8 4-55 16,7 12-6-16,10 15-8 15,0 7-31-15,-4 11-8 16,-9 10 5-16,-14 11 6 16,-14 5-50-16,-16 4-11 0,-13 4 0 15,-12-4 0-15,-8-8 0 16,-3-10 0-16,5-9 0 16,8-12 0-16,8-12 0 15,7-6 0-15,8-9 0 16,2-6 0-16,2-2 0 15,1-1 0-15,1-2 0 16,-2 0 0-16,2-2 0 16,-1 4 0-16,2-2 0 15,-4 1 0-15,2 0 0 16,2-1 0-16,-2 2 0 16,0-2 0-16,3 0 0 15,-2 0 0-15,3 0-28 0,3 0-217 16,3-2-32-16,4 2-282 15</inkml:trace>
  <inkml:trace contextRef="#ctx0" brushRef="#br0" timeOffset="116867.01">32585 10923 563 0,'0'2'96'0,"-1"-1"-30"16,1 1 46-16,0-1-11 0,0 0-5 15,0 0-28-15,0-1-9 16,0 2 10-16,1-2 4 16,-1 0-22-16,-1 0-11 15,1 0-3-15,0 0 5 16,0 0-6-16,0 0 11 15,0-2 4-15,0 1-3 16,0 0 13-16,1-2-33 16,-1-3-21-16,2-2 7 15,-1-2-1-15,1-4-1 0,-2 0-10 16,-2-2 2 0,-2-2 5-16,-2-2-8 0,-6-1-2 15,-2-3 2 1,-6-3-1-16,-2 0 0 0,-6 0-2 15,-3 2 2 1,-1 0 0-16,-5 2 1 0,0 3-2 16,-3 2-1-16,-2 3 2 15,-6 0 0-15,-4 4-2 16,-2 1 2-16,-6 4-1 16,-4 4 0-16,-4 2-3 15,1 1 0-15,1 5 3 16,2 1 0-16,1 3 1 15,3 0-2-15,2 4 2 0,3 0 0 16,4 1 0 0,7 1-1-16,3 1 1 15,5-2 2-15,6 3 0 0,5-5 2 16,5 0-4 0,4-3 2-16,5-3 2 15,5-1-2-15,1-5 0 0,4 0 1 16,1-1 1-16,0 0 1 15,1-1-5-15,1 1 0 16,-2-1-31-16,1 1-93 16,2-2-86-16,0-2-200 15,4-3-325-15</inkml:trace>
  <inkml:trace contextRef="#ctx0" brushRef="#br0" timeOffset="117390.31">31250 10370 991 0,'12'-12'109'0,"-2"3"78"15,-1-4-41-15,-4 6-42 16,-1 3-60-16,-2 1-18 15,-2 3-16-15,0 6-7 16,-2 5 45-16,2 6-3 16,-3 7 0-16,-2 7-8 0,-5 5-10 15,-3 6 3-15,-5 0-5 16,-2-1-9-16,-2-1 4 16,1-1-2-16,5-7-12 15,1-5 2-15,7-6-6 16,7-4 17-16,10-4 15 15,18-3 3-15,20-1-27 16,21 3-10-16,16-4 0 16,11-1 0-16,-5 0 0 15,-9-5 0-15,-15-4 0 16,-17 2 0-16,-15-2 0 16,-11 0 0-16,-13 0 0 0,-7 2 0 15,-3 0 0 1,-1 0 0-16,-1 0 0 0,1 0 0 15,-1 2 0-15,2-4 0 16,-1 2 0-16,-1 0 0 16,2 0 0-16,0 0 0 15,0 2-46-15,-1-2-123 16,-1 4-48-16,-1-1-67 16,-3 4-174-16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22T03:50:45.373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3007 1558 949 0,'-1'0'293'16,"-3"-1"-72"0,1-4-2-16,1 2-26 15,2-1-60-15,-3-2-94 16,3 1-39-16,0-2 0 0,-3 0 0 15,3-1 0-15,-3 1 0 16,3 3 0-16,-3 0 0 16,6 1 0-16,-3 1 0 15,0 2 0-15,0 0 0 16,0 3 0-16,0 0 0 16,-3 0 0-16,3 6 0 15,0 2 0-15,0 6 0 16,3 5 0-16,-3 5 0 0,3 1 0 15,-3 3 0 1,3 3 0-16,0 0 0 0,-1 1 0 16,1 1 0-1,-3 0 0-15,2-3 0 0,-2-5 0 16,0-3 0 0,-2-9 0-16,2-5 0 0,0-4 0 15,0-6 0-15,2-1 0 0,-2-1 0 16,0-2 0-1,2 1 0-15,-1-6 0 16,-1 0 0-16,0-5 0 16,2-3 0-16,1-3 0 15,1-2 0-15,5-2 0 16,3-2 0-16,6 2 0 0,3-4 0 16,3 5 0-1,0 1 0-15,0 6 0 0,-2 5 0 16,-1 5 0-16,-3 5 0 15,-2 3 0 1,2 6 0-16,-3 5 0 0,0 1 0 0,-2 5 0 16,-2 1 0-1,-2 3 0-15,-6 0 0 16,4 1 0 0,-7-2 0-16,3-1 0 0,-3-4 0 15,0-3 0-15,0-2 0 16,0-5 0-16,0-2 0 15,0-4 0-15,0-2 0 0,0 0 0 16,0-2-65-16,3-4-223 16,2-3-135-16,1-7-725 15</inkml:trace>
  <inkml:trace contextRef="#ctx0" brushRef="#br0" timeOffset="450.22">3713 1431 1129 0,'6'-16'284'0,"0"3"-42"0,-6 2-53 0,3 3-64 16,-3 3-47-1,0 4-78-15,-3 1 0 0,3 1 0 16,-3 2 0 0,0 1 0-16,-3 7 0 15,-6 11 0-15,-3 9 0 16,-1 8 0-16,-4 11 0 16,4 1 0-16,5-1 0 15,6 3 0-15,9-4 0 16,2-1 0-16,9-3 0 0,6-5 0 15,1-7 0 1,5-6 0-16,-1-5 0 0,-1-7 0 16,-4-4 0-1,-5-2 0-15,-4-4 0 0,-3-2 0 16,-6-1 0 0,0-4 0-16,-1 2 0 0,-4-1 0 15,2-1 0 1,0 1 0-16,0 0-82 0,0-2-353 15,5-3-523-15</inkml:trace>
  <inkml:trace contextRef="#ctx0" brushRef="#br0" timeOffset="1510.28">4073 1653 1095 0,'0'-7'219'0,"1"-1"-24"16,2 3-90-16,0-2-23 15,3-1 1 1,0 0-29-16,0 2-16 0,6 1-12 16,1 0-13-16,1 5-4 15,7 3-2-15,-1 1-3 16,0 5-4 0,-1 5 1-16,-2 3 0 0,2 4 3 15,-4 3 0 1,-6 3 4-16,-3 1 2 0,-3-1-9 15,-3-3 4-15,-6-4 6 0,3-4-7 16,-3-3 6 0,-1-4-5-16,2-4 5 15,4-3 16-15,-1-2-9 16,2-2-17-16,2-3 0 0,-2-4 0 16,1-5 0-1,1-4 0-15,-1-8 0 0,3-2 0 16,2 0 0-16,2 1 0 0,3 3 0 15,3 3 0 1,3 4 0-16,2 3 0 16,0 4 0-16,1 3 0 15,-2 3 0-15,-3 4 0 0,3 4 0 16,-5 2 0 0,2 5 0-16,2 4 0 15,-3 4 0-15,-3 5 0 16,-2 3 0-16,-2 1 0 15,-1-3 0-15,-6-1 0 0,0-5 0 16,-3-4 0 0,0-5 0-16,3-5 0 0,-3-3 0 15,3-1-119 1,3-2-118-16,0-5-244 0</inkml:trace>
  <inkml:trace contextRef="#ctx0" brushRef="#br0" timeOffset="1879.62">4593 1369 1051 0,'8'-14'306'15,"2"4"-173"1,-1 1-7-16,5 3-64 0,5 3 0 15,9 6 6-15,4 4-28 16,-1 6-4-16,3 8 4 16,-4 7 6-16,-6 11 5 15,-3 6-25-15,-6 6-26 16,-6 4 0-16,-6 2 0 16,-6-1 0-16,0-5 0 15,-5-3 0-15,1-9 0 16,-3-9 0-16,2-8 0 0,2-7 0 15,0-8 0 1,0-2 0-16,-1-4 0 0,-2-2 0 16,-2-1-139-1,-4-1-220-15,0-2-355 0</inkml:trace>
  <inkml:trace contextRef="#ctx0" brushRef="#br0" timeOffset="3189.59">3063 3091 1004 0,'0'-2'259'0,"2"-1"-97"0,1 0-13 16,-1-2-52 0,1 3-37-16,3-3-20 0,0 3-15 15,6 0-7-15,3 1 3 16,4 1-9-16,8 4-8 15,-3 2 6-15,4 5-9 16,-2 6 2-16,-1 4 2 16,-3 7-2-16,-4 4 2 0,-6 3 2 15,-3 1-2 1,-7 2 3-16,-4-5-4 0,-7-3 3 16,-1-3 1-1,-1-5 0-15,-2-7-2 16,-2 0-1-16,4-5 1 0,-3-3-3 15,0-3 1 1,4 0-3-16,5-4 13 0,1-1 24 16,5-3-10-16,1-3-24 15,4-8-4-15,4-5-6 0,10-3-2 16,2-7 7 0,8 0 0-16,1-1-1 15,-1 3 2-15,1 0 1 0,-2 0 0 16,-4 0 2-1,3 1-2-15,-5-1 1 16,-1 4 5-16,-4 1 9 16,-3 3-16-16,-3 4 0 0,-6 5 0 15,-2 3 0 1,-2 4 0-16,-2 1 0 0,0 2 0 16,-2 1 0-1,1 1 0-15,-2 2 0 0,-2 3 0 16,-3 6 0-16,-3 5 0 15,-3 4 0-15,-3 6 0 16,-1 4 0 0,3 0 0-16,-1 4 0 0,2 2 0 15,6 1 0-15,4 1 0 16,2 0 0-16,7-5 0 16,4-5 0-16,5-6 0 0,5-2 0 15,3-6 0-15,8-4-83 0,3-4-230 16,1-4-278-1</inkml:trace>
  <inkml:trace contextRef="#ctx0" brushRef="#br0" timeOffset="3609.9">4101 2984 1146 0,'6'-13'315'0,"-4"-1"-99"16,-2 3-36-1,-2 1-72-15,-1 2-26 0,3 6-82 16,-3 2 0 0,0 2 0-16,0 5 0 0,-3 9 0 15,-4 11 0 1,-4 12 0-16,-5 11 0 0,-1 10 0 16,4 3 0-1,4 1 0-15,9-5 0 0,9-3 0 16,11-8 0-16,8-6 0 0,8-8 0 15,5-5-17 1,4-9-146-16,2-7-137 0,2-6-300 16</inkml:trace>
  <inkml:trace contextRef="#ctx0" brushRef="#br0" timeOffset="4259.64">4314 3205 1019 0,'-1'-17'152'0,"1"-1"125"0,1 1-92 0,-1 2-45 16,2 2-31-16,1 2-40 0,3 3-24 15,4 2-20 1,4 2-6-16,5 4-12 0,1 3-7 16,2 2 0-1,3 5 0-15,-1 4 0 0,-3 4 0 16,-2 6 0 0,-4 7 0-16,-6 5 0 0,-6 2 0 15,-6 3 0-15,-6-3 0 16,-1-5 0-16,1-8 0 15,0-9 0-15,0-7 0 16,6-6 0-16,0-4 0 16,3-4 0-16,-3-3 0 15,3-5 0-15,-3-4 0 16,6-4 0-16,5-4 0 0,2-2 0 16,3-2 0-1,5-1 0-15,0 3 0 0,3 3 0 16,3 3 0-16,-3 4 0 15,0 5 0-15,-2 5 0 16,-1 4 0-16,1 5 0 16,-2 2 0-16,4 5 0 15,-1 1 0-15,3 7 0 16,-5 0 0-16,1 2 0 16,-5 4 0-16,-3 1 0 15,-5 3 0-15,-4 2 0 16,-2-5 0-16,-5 0 0 15,0-6 0-15,0-4 0 0,-1-7 0 16,3-2 0 0,2-4 0-16,-2-4-8 0,-2-1-268 15,2-2-145 1,0-3-703-16</inkml:trace>
  <inkml:trace contextRef="#ctx0" brushRef="#br0" timeOffset="4559.66">4832 3027 881 0,'9'-14'309'0,"6"-1"-44"16,-2 2-84 0,2 3-46-16,6 4-29 0,3 6-41 15,4 4-16 1,2 8-3-16,0 10-36 15,0 8-10-15,-5 7 0 16,-4 10 0-16,-6 7 0 0,-9 6 0 16,-6 5 0-16,-6 2 0 15,-2-6 0-15,-5-2 0 16,1-12 0-16,-1-13 0 16,7-8 0-1,0-11 0-15,0-8-145 0,3-7-280 16,-2-8-495-16</inkml:trace>
  <inkml:trace contextRef="#ctx0" brushRef="#br0" timeOffset="5380.16">5862 1709 602 0,'-5'0'265'15,"5"0"-97"-15,0 0-24 16,0 0-16-16,0 0-39 16,0-2 5-16,3 2-27 15,-1-1-27-15,2 1 7 16,5-1-9-16,0-1-23 0,7-1-8 15,5 1-6 1,6 0 0-16,3 1-1 0,0 2-21 16,-5 1-70-1,-1 2-54-15,-8 3-99 0,-8 1-110 16</inkml:trace>
  <inkml:trace contextRef="#ctx0" brushRef="#br0" timeOffset="5599.8">5936 1905 999 0,'6'-2'177'16,"6"-2"8"-16,3 0-84 0,0 0-38 16,10-2-12-1,-1 1-10-15,3-1-15 0,37-3-22 16,-61 8-4-16,3 1 0 15,-1 0-57-15,-2 1-99 16,5 1-101-16,0-1-135 16</inkml:trace>
  <inkml:trace contextRef="#ctx0" brushRef="#br0" timeOffset="6809.67">7722 1134 1069 0,'1'-8'242'16,"-1"-1"-15"-1,0 1-69-15,0 1-25 0,0 1-10 16,0 2-37 0,0 3-77-16,0-1-9 0,0 1 0 15,2 1 0 1,-4 1 0-16,2-1 0 0,0 3 0 16,0-3 0-1,-1 2 0-15,1-1 0 0,0 3 0 16,0 3 0-16,0 6 0 15,0 3 0-15,1 7 0 16,-1 4 0-16,2 4 0 16,-1 0 0-1,1 5 0-15,1-3 0 0,-2 3 0 16,1-3 0 0,-2 0 0-16,-2-2 0 0,1-4 0 15,-2-2 0-15,-2-4 0 0,-1-1 0 16,-2-2 0-1,-3 2 0-15,-1-4 0 0,-4 1 0 16,-2-2 0 0,-2-1 0-16,-2-4 0 0,4-2 0 15,-1-3 0 1,-1-3 0-16,4-2 0 0,3 0 0 16,2-1 0-1,6 0 0-15,2-2 0 0,3 1 0 16,0 1 0-16,3 0 0 0,-1-2 0 15,4 0 0 1,3 0 0-16,4 0 0 0,4 2 0 16,5 2-1-1,2 4-5-15,3 3 4 0,-3 5-3 16,4 4-1 0,-4 4 4-16,-2 7 2 15,-5 3 0-15,-1 3 2 0,-7 3 1 16,-4 1 1-16,-1-2-2 15,-4-2 3 1,0-2-5-16,-3-7 2 0,3-5-2 16,3-3 0-16,0-6-1 15,0-1 1-15,3-2 1 16,0-1-1-16,5-2 2 16,0 1-4-16,3 0-67 15,4-2-149 1,0-2-186-16</inkml:trace>
  <inkml:trace contextRef="#ctx0" brushRef="#br0" timeOffset="8520.18">8623 1380 135 0,'3'-3'888'0,"-1"-3"-618"16,1-1-35-16,-3 0-67 15,0-1 16-15,0-1-73 16,0 2-55-16,0 1-56 16,1 2 0-16,1 3 0 15,-2-1 0-15,1 2 0 16,1 2 0-16,-1-2 0 0,-1 1 0 15,0 2 0 1,0-2 0-16,0 5 0 0,3 6 0 16,0 6 0-1,1 7 0-15,1 6 0 0,-1 8 0 16,1 0 0 0,-2 1 0-16,0-2 0 0,1-5 0 15,1-3 0-15,-4-6 0 0,1-6 0 16,-1-6 0-1,1-4 0-15,-2-2 0 16,0-5 0-16,0-2 0 16,-2 1 0-16,2-1 0 15,2-1-278-15,-1 1-151 16,7-1-688-16</inkml:trace>
  <inkml:trace contextRef="#ctx0" brushRef="#br0" timeOffset="9180.07">9092 1758 564 0,'7'-1'543'0,"-1"-1"-332"15,-3-1-76-15,-2 2-40 16,-1 1-23-16,0 0-18 15,0 0-5-15,0 0-11 0,-1 0 22 16,1 0-21 0,-2-2 0-16,1 2-15 0,-1 0-3 15,1 0-9 1,1 0-12-16,0 0 0 0,-3 2 0 16,3-2 0-1,-1 1-1-15,-1 0-2 0,1-1 0 16,-1 2 3-16,1-2-1 0,-1 0 2 15,2 0 3 1,0-2-1-16,0 2 4 0,2-1-4 16,-2 1 0-1,1 0-2-15,1 0-1 0,-1 0-3 16,1 1-1 0,-1-1-12-16,2 0 10 0,-3 0 0 15,0 0 6 1,0 2 1-16,0-2 1 0,-3 0 1 15,2 0 7-15,-1 0-6 16,1-2 1-16,-1 2 5 16,-1 0-9-16,0 0 4 15,0-1-2-15,0 1 2 16,0-1 2-16,3-2-3 16,0 1 3-16,0 1 14 15,1 0-3-15,1-1-12 16,1 1-6-16,3-1 0 15,-1 0-7-15,2 0-3 16,0 1 2-16,1 0-2 0,-1 2-8 16,2 2 4-1,-3 2 8-15,-1 2 6 0,-2 3 1 16,-2 3 0 0,-4 1 14-16,-4 3-15 0,-8 3-53 15,-5-2-186-15,-7 1-282 0</inkml:trace>
  <inkml:trace contextRef="#ctx0" brushRef="#br0" timeOffset="10060.02">9602 1365 943 0,'-3'-12'195'0,"1"-2"-1"0,2 1-45 15,2-1-40-15,1 1-42 16,3 2-31-16,1 0-24 15,5 1 4-15,3 2 3 16,4 3-4-16,1 4-5 16,8 4-5-16,1 4-4 15,-1 7 1-15,0 4-2 16,-4 10 4-16,-4 11-2 16,-6 4 6-16,-9 5 1 15,-8 3-5-15,-6-3 4 16,-12-4-5-16,-1-6-3 0,-8-6-6 15,-1-6 1 1,-1-4 2-16,-1-8-2 16,7-4 0-16,3-4 4 15,5-5 1-15,6-2 7 0,5-2 7 16,4-1-7 0,3-2-1-16,3 0-6 0,1-4-6 15,2 4-4 1,3-1 5-16,2 0-2 0,5 4 0 15,1 1 4-15,5 4 2 0,5 2 2 16,1 5-1 0,3 1 2-16,1 5-2 15,-4-3 8-15,0 3 2 16,-8-4-5-16,-1 1-4 0,-4-4 2 16,-6-1-1-1,-6-3-2-15,2-1 0 16,-4-2-43-16,1-1-169 0,-1 0-249 15</inkml:trace>
  <inkml:trace contextRef="#ctx0" brushRef="#br0" timeOffset="10739.85">10385 1752 933 0,'5'-3'207'0,"-4"0"-36"0,1 2-74 16,-2 1-43-1,0 0 9-15,0 0-17 0,0 0 9 16,0 0-3-16,0 0-6 0,0 0-5 15,0 0-22 1,0 0-10-16,0 0-8 16,0 0-1-16,0 1-6 15,0 1-5-15,-2-1-2 0,1 2 12 16,-1 0 0 0,-1 0 1-16,2-1 0 15,-4 1 4-15,2-1 5 16,0-1-4-16,0 1 0 15,-2-2-4-15,0 1-1 0,2-1 0 16,-2 2 1-16,1-2-1 16,1 1 0-16,1-1 1 15,1 0 5-15,1-1 3 16,1 1-1-16,1-2-1 16,-2 1-2-16,1 1-2 15,-1-2-1-15,2 2 5 16,-2 0-3-16,1 0 9 0,1-1 32 15,-1-1 2 1,2 1-3-16,-1-2-33 0,12-11 0 16,-12 10 6-1,1 2-15-15,0 1-4 16,3 0 1-16,4-1-3 16,1 5 1-16,1 1 2 0,3 3 0 15,-2 2-3 1,3 4 3-16,-3 1 1 0,-6 2 0 15,-1 0-2-15,-9 2-27 0,-6 2-49 16,-9 0-136 0,-6 0-173-16</inkml:trace>
  <inkml:trace contextRef="#ctx0" brushRef="#br0" timeOffset="11869.71">11561 1374 796 0,'4'-5'401'0,"-3"-2"-186"16,-1-3 15-16,0-2-28 16,0 2-82-1,0-1-37-15,0 1-83 0,0-1 0 16,2 1 0 0,-2 3 0-16,0 3 0 0,0 1 0 15,1 3 0-15,-1 0 0 0,0 2 0 16,0 0 0-1,-1 1 0-15,1 3 0 0,0 5 0 16,0 8 0 0,1 10 0-16,2 9 0 0,2 6 0 15,0 3 0 1,1-1 0-16,4-4 0 0,-4-5 0 16,3-6 0-1,-3-5 0-15,-3-8 0 0,3-6 0 16,-5-1 0-16,-1-7 0 0,0-1 0 15,-1-2 0 1,1-2 0-16,-3 1 0 16,3 0 0-16,-3 1 0 15,6 0-236-15,1 4-286 0</inkml:trace>
  <inkml:trace contextRef="#ctx0" brushRef="#br0" timeOffset="12389.69">12047 1796 706 0,'6'-4'537'0,"1"-2"-360"0,-5 3-51 16,-2 2-60-16,0 1-23 0,0 0-15 15,0 0 2 1,-2 1 7-16,2-1 13 0,0-1-5 16,0 2-9-1,0-1-5-15,0 0-11 0,0 0-12 16,-1 2-8 0,1-1-2-16,-3-1-3 0,3 2-2 15,-3 1 6-15,0-2 1 0,-1 2 2 16,-1-2 0-1,-1 1 2-15,3-2 6 16,0 0 0-16,-1-2 3 16,2 1 12-16,2-2 11 15,0 3-16-15,2-1-20 16,2-1 0-16,-1 1 0 16,0 1 0-16,0 0 0 15,0 1 0 1,2 1 0-16,2-1 0 0,3 6 0 15,1 0 0-15,-2 2 0 0,1 3 0 16,-7 3 0-16,-3 3-17 16,-10-1-58-16,-1 1-126 15,-9 0-140-15,-5-1-499 16</inkml:trace>
  <inkml:trace contextRef="#ctx0" brushRef="#br0" timeOffset="13000.11">12684 1596 1095 0,'-5'0'262'0,"1"-2"-86"0,-2 0-37 16,6 1-41-1,0 1-17-15,2 0-43 0,3-1-30 16,3 0-8 0,9-1-2-16,14-2 2 0,15 1 7 15,5 0-4-15,0-1 10 0,-5 2 1 16,-14 1-8-1,-10 1 3-15,-9 0-9 0,-6-1-1 16,-5 2-4 0,-2 0-103-16,-3 1-86 15,0 2-56-15,-3-1-377 16</inkml:trace>
  <inkml:trace contextRef="#ctx0" brushRef="#br0" timeOffset="13469.97">13405 1446 913 0,'3'-16'541'0,"0"-2"-263"15,-1 4-53-15,0 1-135 0,1 4-90 16,-2 2 0 0,-1 1 0-16,2 2 0 0,-2 4 0 15,1 0 0 1,-1 0 0-16,0 1 0 0,0 1 0 16,0-1 0-1,-1 3 0-15,1 5 0 0,1 4 0 16,1 10 0-16,3 4 0 0,-2 7 0 15,1 3 0 1,-1-2 0-16,-1-4 0 16,-2-3 0-16,1-5 0 15,2-4 0-15,-2-3 0 0,-1-5 0 16,2-1 0 0,-2-4 0-16,0-3 0 0,1 0 0 15,-1-3 0 1,2 0 0-16,-1-3 0 0,-1 3 0 15,2-2 0-15,1 1-156 16,1-2-240-16,10-3-577 16</inkml:trace>
  <inkml:trace contextRef="#ctx0" brushRef="#br0" timeOffset="14699.71">13885 1027 871 0,'3'-6'241'16,"0"0"-22"-16,0 0-36 15,-3 2-70-15,2-1 21 16,-1 1-12-16,-1 3-44 16,0-2-14-16,0 1-42 15,0 2-22-15,0 0 0 16,0 0 0 0,0 2 0-16,0-2 0 0,0 3 0 15,0-2 0-15,-1 0 0 16,1 1 0-16,0 1 0 15,0 3 0-15,1 3 0 0,1 7 0 16,5 3 0 0,-3 9 0-16,4 1 0 0,1 4 0 15,-1 2 0 1,3 0 0-16,0 0 0 16,0-2 0-16,3-1 0 15,4-2 0-15,0-2 0 0,6-3 0 16,4-2 0-16,5-3 0 15,4-6 0-15,1-3 0 16,-1-4 0-16,-9-4 0 16,-4-1 0-1,-9-2 0-15,-8 0 0 0,-4-4 0 16,-3 4 0-16,0 0 0 16,-1-1 0-16,-1 1 0 0,-1 1 0 15,-1-1 0 1,1 4 0-16,-6-2 0 15,-1 4 0-15,-7 2 0 0,-4 5 0 16,-4 3 0 0,-3 3 0-16,-1 4 0 0,4-1 0 15,2 0 0-15,4-1 0 16,1-2 0-16,3 1 0 16,2-1 0-16,2 1 0 15,2-2 0-15,3 1 0 16,1 1 0-16,3-1 0 0,4 3 0 15,0 2 0 1,3 3 0-16,-1 1 0 0,1 4 0 16,1 0 0-1,-3-1 0-15,0-1 0 16,0-2 0 0,1-1 0-16,-1-2 0 0,0 0 0 15,-1-1 0-15,-1-1 0 16,-2-1 0-16,-4 1 0 0,-5 0 0 15,1-2 0-15,-8 0 0 0,-8-3 0 16,-5 1 0 0,-4-2 0-16,-5-2 0 15,3-1 0-15,7-4 0 16,3 0 0-16,8-2 0 16,7-4 0-16,3 1 0 15,3-2 0-15,4-3 0 16,1-2 0-16,0 2 0 0,0-1 0 15,0-1 0 1,1 2 0-16,-2-1 0 0,1 1 0 16,0 0 0-16,0 0 0 15,0 1 0-15,0-1 0 16,1 0 0 0,-1-1 0-16,2 1 0 0,-1-2 0 15,1 1 0-15,1-2 0 16,0 0-42-16,7-2-437 15,4-4-873-15</inkml:trace>
  <inkml:trace contextRef="#ctx0" brushRef="#br0" timeOffset="18824.71">9763 2128 537 0,'4'2'371'0,"-1"-1"-179"15,-1-1 19-15,-2 0-19 16,0-1-48-16,0-1 8 16,0-1-18-16,-2-1-38 0,1 1-78 15,1 0-18 1,0-2 0-16,0 4 0 0,0 0 0 16,0 1 0-1,0 0 0-15,1 1 0 0,-1-1 0 16,0 1 0-16,0 1 0 0,0-1 0 15,-1 5 0 1,1 6 0-16,0 3 0 0,-2 6 0 16,2 7 0-1,0 7 0-15,0-1 0 16,-1 6 0-16,1 1 0 16,0 1 0-16,1 1 0 0,1-2 0 15,1-2 0 1,0-5 0-16,4-6 0 0,-2-4 0 15,-2-6 0-15,0-5 0 16,0-5 0 0,-3-3 0-16,1-4 0 15,-1-2 0-15,2-1 0 16,-2-1 0-16,0 1 0 0,0-1 0 16,0 0 0-16,0 2 0 15,0-4 0-15,1 0-102 16,-1-4-239-16,-1-2-214 0</inkml:trace>
  <inkml:trace contextRef="#ctx0" brushRef="#br0" timeOffset="19719.6">9772 2094 754 0,'3'0'160'16,"1"-3"50"-16,-4 0-78 16,0 0-10-16,0-1-18 15,0 1-25-15,0 1-19 16,0-1 2-16,0 1 21 16,0 1-2-16,0 0-22 15,-4 1-26-15,4 0-22 16,0 0-11-16,-3 1-3 15,3 0-4-15,-5 2 0 0,-2 3 7 16,-4 3 1 0,-8 5-1-16,0 5 0 0,-4 1 0 15,-1 3 0 1,2-1 0-16,0-1 0 16,4-5 1-16,3-3 0 15,4-4-1-15,4-4 0 0,4-4 7 16,1 0 2-16,4-2 12 15,-1 0 13-15,2-2-1 16,-1 1-26-16,2-3-7 0,4-3 0 16,2-1 0-1,2-3 0-15,3-2 0 0,3 0 0 16,0 1 0 0,0 1 0-16,0-1 0 0,-2 0 0 15,2 1 0-15,-4 0 0 16,-1 1 0-16,-3 2 0 15,-2 2 0-15,-1 2 0 16,-2 1 0-16,-2 2 0 16,0 1 0-16,-2 0 0 15,-1 2 0 1,2-1 0-16,-2 1 0 0,4 5 0 16,7-1 0-16,2 7 0 15,8 0 0-15,1 4 0 16,1 1 0-16,-1 0 0 0,-4 0 0 15,1-1 0 1,-5 0 0-16,4-2 0 0,-6-2 0 31,1-2 0-31,-2-3 0 0,-2-3 0 16,-2-3 0-16,-3-1 0 16,-1 0 0-16,-3 0 0 15,0-1 0-15,0 1 0 0,0-1 0 0,-1 1 0 16,-1-2 0-1,1 4 0 1,-2-2-18-16,0 4-372 0,-6 4-362 16</inkml:trace>
  <inkml:trace contextRef="#ctx0" brushRef="#br0" timeOffset="21809.56">6145 3369 874 0,'-4'0'176'0,"1"0"-5"16,1-1-3-16,-1 0-43 0,3 0-38 15,-3 1-27 1,3-2-8-16,3 2-14 0,-3 0-11 15,3 0 3-15,0-2-6 16,0 1-7-16,3 0-17 16,0-2-4-16,9 0 3 15,6-1-1-15,4-1 1 16,5 3-1-16,-5 0-43 16,-2 2-56-1,-7 3-41-15,-4 4-68 0,-3 3-160 16</inkml:trace>
  <inkml:trace contextRef="#ctx0" brushRef="#br0" timeOffset="22050.6">6148 3616 650 0,'9'-4'296'0,"-2"-3"-104"0,1-2 0 16,4 1-107-1,0 1-29-15,7-3-10 0,5 2-24 16,0 1-8 0,7 0-1-16,-2 3-7 15,-6 1-5-15,-5 3 0 16,-3 1 0-16,-6 1-1 0,0 2-3 16,-6-2-32-1,0 4-98-15,-3-1-85 0,3 0-163 16</inkml:trace>
  <inkml:trace contextRef="#ctx0" brushRef="#br0" timeOffset="23249.74">7908 3049 1027 0,'5'-8'298'0,"-2"-1"-56"16,-3 0-73-1,-2-4 8-15,-1 1-55 0,0 2-110 16,2 0-12 0,-4 2 0-16,4 2 0 15,-3 3 0-15,2 1 0 16,1 0 0-16,1 2 0 0,0 0 0 15,0 0 0-15,0 2 0 0,0 0 0 16,1-1 0 0,1 0 0-16,-1 3 0 0,2 4 0 15,-2 10 0 1,1 6 0-16,-1 7 0 16,2 8 0-16,0 4 0 15,-1 0 0-15,-2 3 0 0,0-1 0 16,-2-2 0-16,1 0 0 15,-4-4 0-15,-2-1 0 16,-5-2 0-16,0-3 0 16,-9-1 0-16,-4-1 0 15,-8-3 0-15,-1-3 0 16,-5-5 0-16,-3-6 0 16,2-5 0-16,1-7 0 15,3-2 0-15,9-2 0 0,5-2 0 16,11-1 0-1,4 1 0-15,3-2 0 0,2 2 0 16,2-2 0 0,3 2 0-16,-1 0 0 0,3 0 0 15,1-1 0 1,5 1 0-16,5 1 0 0,7 5 0 16,8 3 0-1,6 7 0-15,1 5 0 0,-1 4 0 16,-3 5 0-1,-5 3 0-15,-4 3 0 0,-6-1 0 16,-5 2 0-16,-7-2 0 0,-2 0 0 16,-5 0 0-1,-3 1 0-15,0-1 0 0,-3 3 0 16,0 0 0 0,-4 0 0-16,2 1 0 0,2 0 0 15,0 1 0 1,6-5 0-16,0-2 0 0,0-4 0 15,6-7 0-15,-3-4 0 16,8-6-105-16,2-2-136 16,5-8-93-16,7-5-363 15</inkml:trace>
  <inkml:trace contextRef="#ctx0" brushRef="#br0" timeOffset="24499.76">8990 3474 847 0,'0'-10'241'0,"0"-3"21"0,-3 3-85 16,0-1-34 0,1 0-4-16,1 1-12 15,-1 1-54-15,1 1-35 16,1 3-38-16,0-1 0 16,0 3 0-16,0 3 0 15,1 0 0-15,-1 2 0 16,0-1 0-16,0 2 0 0,0 1 0 15,-1 4 0-15,1 7 0 16,0 2 0-16,0 9 0 16,0 7 0-16,3 3 0 15,-2 9 0-15,2 3 0 16,2-2 0-16,-2-1 0 16,2-4 0-16,-1-5 0 15,-1-9 0 1,1-4 0-16,-2-5 0 0,-1-8 0 15,1-5 0-15,-4-2 0 0,2-3 0 16,0-1 0 0,-1-1 0-16,1 1 0 0,0-3 0 15,-2 1-139 1,4-3-396-16</inkml:trace>
  <inkml:trace contextRef="#ctx0" brushRef="#br0" timeOffset="25049.64">9414 3890 995 0,'7'-1'289'15,"-2"1"-168"-15,-2 3-40 16,-3-2-55-16,-3 2-10 15,3 0-1-15,0-2 13 16,0 0 6-16,0 1 26 16,0 0 9-16,1-1 10 15,1-1 13 1,-2-1-45-16,0 1-21 16,3 0-9-16,-2 0-16 0,-1 1-1 15,0 0-8-15,0-1-3 16,0 2 4-16,-1 1 6 0,-1-1 1 15,1 2 2 1,-1 1 0-16,-2-1 4 0,2-2 2 16,-1-1-1-1,3-1 0-15,-1 0-2 0,1-3-1 16,0 1 4 0,1 1 0-16,1-4-2 0,1 3-6 15,1-2-1-15,4 0-1 16,3 0 0-16,5 0 1 15,3 3-1-15,3 2 1 0,-2 3-1 16,-1 1 2 0,-2 3-3-16,-4 3 3 15,-6-1-1-15,-4 3 1 16,-6 4 6-16,-4 3-6 16,-9 0-20-16,-4 1-164 15,-5-1-123-15,-5-3-375 16</inkml:trace>
  <inkml:trace contextRef="#ctx0" brushRef="#br0" timeOffset="25999.41">10111 3446 607 0,'7'-7'373'15,"-1"-5"-190"-15,0 1-4 16,1 1-86-16,1 0-7 16,5 1-35-16,1 2-14 15,2 2-11-15,6 2-3 16,1 5-9-16,4 2-7 15,1 5 0-15,-3 2-6 16,-1 7 0-16,-7 5 2 0,-4 6 0 16,-9 5 1-1,-7 7 0-15,-11 4-2 0,-6 2 0 16,-8-2-2 0,-5-3-5-16,-4-8-3 0,3-6 2 15,1-9 6 1,6-8 1-16,6-4 1 15,3-7 2-15,7-3 1 0,3-1 2 16,3 0 3-16,2-3 3 16,2 2 8-16,4 0-21 0,1-1 0 15,39-2-6 1,-26 9 6-16,1 3 1 16,1-2 2-16,1 2 3 15,17 4 4-15,4 2-1 16,-3 0 1-16,-5 2 2 0,-8-3-4 15,-1 1-2 1,-9 0 1-16,-3-2-3 0,0 2 1 16,-3-2 0-16,0-1-3 15,-1 0 0-15,-3-3 6 16,-2-1-5-16,0-2 18 16,-1-1 18-16,-1 0-3 15,-2 0 6-15,1-1-12 0,0 0-7 16,0 1-12-1,0-2-11-15,0 2 0 0,0-2 0 16,0 2 0 0,0 0-53-16,0-1-87 0,4-3-151 15,2 1-207 1</inkml:trace>
  <inkml:trace contextRef="#ctx0" brushRef="#br0" timeOffset="26979.57">11315 3842 838 0,'8'4'206'0,"-5"0"-63"16,-3-1-9-16,0-1-75 15,-1-1-11-15,1 0-11 16,0 1-1-16,-2 0-7 16,2-2-8-16,-1 0-6 15,-1 1 8-15,1-1 3 16,-5 1-2-16,3 0 1 16,-1 1 8-16,-1-2 17 15,5-2-9-15,-3 2-9 16,3-1-5-16,0 0-6 15,0 0-5-15,3 1-5 0,-3 0-1 16,0 1-7 0,0-1-3-16,0 1-3 15,0 0-6-15,-3-1-1 16,0 2 9-16,-2-1 1 0,0 2 1 16,-3 0-1-1,4-3 1-15,-1 0 4 0,2 0 6 16,0-3-3-16,2-1-4 0,1 0 3 15,3-1 1 1,0 0-8-16,3-1-1 16,3 2-4-16,7 1 5 15,2 3 0-15,7 4 1 0,1 3 0 16,-1 2 0 0,-1 2-1-16,-8 3 0 0,-2-2 0 15,-7 5 6 1,-7 2-2-16,-6 2-1 0,-7 2-3 15,-4-1-43-15,-5-4-148 16,-3-3-120 0,1-4-376-16</inkml:trace>
  <inkml:trace contextRef="#ctx0" brushRef="#br0" timeOffset="27849.78">11819 3416 648 0,'-2'-10'277'0,"-1"0"-70"16,2-2-26-16,-2-4-60 15,0 2-19-15,6-2-13 0,1 1-39 16,2-1-11 0,3 4-12-16,6 1-14 0,5 1 10 15,5 2-4 1,5 4-4-16,4 3-1 0,0 4-9 16,-2 2-1-1,-4 7-3-15,-6 1-1 0,-5 4 2 16,-1 2-1-16,-7 5 3 15,-7 3-1-15,-8 4-2 16,-6 3 2-16,-9 0 0 16,-4-1-2-16,-4-4-1 15,1-7 2-15,5-5-2 0,1-7 0 16,11-7 6 0,4-6-6-16,4-1-1 0,5-2-5 15,1-2 0-15,5-2-1 16,3 2 0-16,7-1-2 15,3 6 3-15,3 0 4 16,1 6 0 0,0 4-3-16,-2 5 2 0,-1 1 2 15,-1 6-1 1,-7 3-1-16,-4-2 0 16,-7 3 3-16,-6-1 4 0,-7 2 0 15,-4-1 0-15,-7-1 2 16,-4-1-5-16,1-2 0 0,-2-5-1 15,6-4-74 1,5-5-117-16,3-5-223 0</inkml:trace>
  <inkml:trace contextRef="#ctx0" brushRef="#br0" timeOffset="28353.48">12656 3774 968 0,'9'-3'278'16,"-2"2"-108"-1,-3 2-53-15,-2-1-81 0,-2 3-8 16,-2-1-15-16,1 1-4 15,1-1-1-15,-3 1 1 16,3-3 17-16,-1 3-2 16,-1-2-10-16,-1 1 3 15,-1 1-9-15,-4 2-3 16,-1 0-3-16,-3 0-2 16,2 0 2-16,1-1-1 15,0-2 0-15,3 0 7 0,3-2 26 16,3 0 82-1,0-2-41-15,2 0-47 0,1-1-13 16,1 0-7 0,1-1 0-16,3 1 4 0,1 0-5 15,0 0-7 1,3 1 0-16,0 4 0 0,0 0 0 16,0 2 0-1,2 0 0-15,-3 4 0 0,-3-1 0 16,-2 1 0-16,-3 2 0 15,-6 1 0-15,-5 3 0 16,-5 4 0-16,-5-1-220 16,-6 1-240-16</inkml:trace>
  <inkml:trace contextRef="#ctx0" brushRef="#br0" timeOffset="29029.69">13333 3225 1077 0,'6'-11'288'16,"-1"2"-70"-1,-4 0-73-15,-1 2-4 0,0 3-57 16,0 4-42-16,0-1-19 15,0 2-23 1,0 0-1-16,2 3-12 16,-1 5 13-16,3 5 2 0,1 7 5 15,1 7 1-15,-2 6 6 16,2 4-5-16,-1-3-6 16,1 3-3-16,-3-1 0 15,-2 1 0-15,1 0 0 0,-1-1 0 16,1-2 0-1,-1-5 0-15,1-4 0 0,-1-10 0 16,-1-3 0 0,0-8 0-16,2-3-1 0,-2-2-125 15,-2-2-101 1,1-2-127-16,-1-3-401 0</inkml:trace>
  <inkml:trace contextRef="#ctx0" brushRef="#br0" timeOffset="29289.69">13324 3192 1070 0,'0'-7'257'0,"1"2"-55"15,-1 1-77-15,-1 1-63 16,-1 2-39-16,2 2-19 16,-4-1-4-16,0 5 0 15,-7 1-1-15,-1 2 2 16,-6 3-2-16,-2 2-1 16,0 1-60-1,1 0-237-15,1 4-422 0</inkml:trace>
  <inkml:trace contextRef="#ctx0" brushRef="#br0" timeOffset="29729.6">13309 3734 778 0,'-4'3'276'15,"1"-2"-89"-15,1 0-39 16,2-1-60-16,3 0-53 16,3-1-22-16,6 0-8 15,5-2 3-15,9-1 8 16,7-1-2-16,6-1 7 16,4 1 4-16,-2-2 0 15,-6 1-4-15,-8 0-8 16,-8 3-9-16,-11 1 1 15,-3 0-5-15,-7 1-29 0,-1 1-125 16,-3 0-238 0</inkml:trace>
  <inkml:trace contextRef="#ctx0" brushRef="#br0" timeOffset="30679.83">14036 3008 756 0,'3'-7'236'0,"0"0"-48"15,-3-2-14 1,0 4-58-16,0 0-20 0,0 1-35 16,0 3-30-1,1 0-22-15,-1 1-5 0,2 0-4 16,-2 1 0 0,1 0-8-16,1 3 8 0,2 4 0 15,2 2 5 1,4 4 0-16,0 3-2 0,0 4 2 15,2 5 0-15,-3 6 1 0,0 3-3 16,1 5 0 0,-1 1-2-16,0-1-1 0,1-1 3 15,3-6-1 1,1-6 1-16,1-5-2 16,3-7 14-16,2-4-1 15,2-3-2-15,5-1-10 0,1 0 1 16,0-1-3-16,1-3 1 15,-3 0-1 1,-6-2-1-16,-4 1 1 0,-5-1 0 16,-6 1 1-16,-5-2-1 15,0 0-4 1,-3 0 0-16,-5 4 4 0,-7 2 1 16,-6 2-1-16,-7 5 0 15,-8 3-1-15,-3 3 1 0,5 4 0 16,3 4-1-1,7-2 1-15,6-1-3 0,5-3 2 16,7-4 0 0,3-2-1-16,3 1 1 0,4-1 1 15,4 4 1 1,5 1 0-16,0 1 0 16,5 3 1-16,-1 0 3 15,-1 0 0-15,-2-1 0 0,-3 3 5 16,-3-2-3-16,-5 0 1 0,-2 0 8 15,-4 1 2 1,-3 0 3-16,-7-3 0 0,-2-1 24 16,-6 0-8-1,-4-4-15-15,1-1-12 16,-5-4-6-16,3-2-2 16,-3-3-2-16,3-2-2 0,-3-4-97 15,-2-1-175 1,0-4-269-16</inkml:trace>
  <inkml:trace contextRef="#ctx0" brushRef="#br0" timeOffset="33889.6">8987 4577 582 0,'6'-5'392'0,"-1"-4"-136"16,-4 1-13-16,-1-2-74 15,-1 0-3 1,-4 2-14-16,5-2-65 0,-3 0-87 0,-2 1 0 16,4 2 0-1,-1 2 0-15,1 3 0 0,-1-1 0 16,4 6 0 0,-2-3 0-16,1 2 0 0,-1 0 0 15,0 1 0 1,0 3 0-16,-1 5 0 0,-1 6 0 15,1 8 0-15,1 9 0 16,0 9 0 0,1 3 0-16,1 5 0 0,1 0 0 15,0-2 0-15,0-2 0 16,3-4 0-16,-3 0 0 16,-3-5 0-1,0-3 0-15,-1-4 0 0,-1-5 0 16,-1-8 0-16,3-5 0 0,0-6 0 15,0-3 0 1,-3-2 0-16,3-2 0 0,0 0 0 16,0 0 0-1,-3-3 0-15,1-3 0 16,-1-4-40-16,0-5-293 16,-1-8-189-16</inkml:trace>
  <inkml:trace contextRef="#ctx0" brushRef="#br0" timeOffset="34639.86">9044 4452 875 0,'6'-2'173'16,"-5"1"-3"-16,-1 0-45 15,-1 1-61-15,1 0-26 16,-2 1-15-16,-2 0-9 15,-2 1 3-15,-2 1 11 0,-1 2 3 16,-7 2-4 0,1 5-4-16,-7 2-2 0,-5 3-7 15,3 1-3 1,-3-1-6-16,2 0 6 0,4-5 3 16,4-2 12-1,6-2 6-15,3-4 8 0,5-3 3 16,3-1 5-16,0 0 4 0,0-1 1 15,0-1 10 1,3 1-57-16,-3-3-6 0,6-1 0 16,0-2 0-1,3-3 0-15,3-1 0 16,0-2 0-16,6 1 0 16,-2 0 0-16,-1 0 0 0,0-1 0 15,-3 3 0 1,-2-1 0-16,-1 1 0 0,0 3 0 15,-3 1 0-15,-1 3 0 16,-1 1 0-16,-1 0 0 16,0 4 0-16,1 0 0 15,7 0 0-15,7 5 0 16,3 3 0-16,10 4 0 16,2 4 0-1,-3 2 0-15,0 1 0 0,-3 0 0 16,-4 1 0-16,-2-4 0 0,-4-4 0 15,-3-3 0 1,-6-4 0-16,-5-4 0 0,-3-3 0 16,3-1 0-1,-3-2 0-15,-3 2 0 0,3 0 0 16,0 1-80 0,-3 0-641-16</inkml:trace>
  <inkml:trace contextRef="#ctx0" brushRef="#br0" timeOffset="38029.65">24675 773 908 0,'-2'-3'190'0,"4"0"-7"16,-4 1-28-16,4-1-36 0,-2 0-31 15,0 2 22-15,0-2-17 16,0 1-24-16,0 2-24 16,1 0-27-16,-1 0-13 15,0 2-5-15,2-1-4 16,-2-1-2-16,-2 2 3 16,2-1-1-16,-3 2 4 15,0 0 1-15,-1 2-1 16,-1 1 1-16,-1-1 3 0,-2 3 0 15,-2-2 2 1,3 2-4-16,-3-1 1 0,1 0-3 16,0-1 0-1,-2 0 1-15,4-1 0 0,-1-1-1 16,4-1 2 0,1-2-1-16,3-1 6 0,0 0 0 15,1-1 6 1,1 1 15-16,-1-1-28 0,2-1 0 15,0-1 0-15,2-1 0 16,-1 0 0-16,7-2 0 16,-1-1 0-16,2-2 0 0,1 1 0 15,3 1 0 1,-2-2 0-16,-2 1 0 0,2 0 0 16,-4-1 0-1,-2 2 0-15,0 0 0 0,-3 1 0 16,-2 2 0-16,1 0 0 15,-2 3 0-15,0-2 0 16,-1 3 0-16,-1 0 0 16,2 0 0-16,-2 4 0 15,0-3 0-15,3 1 0 16,0 2 0-16,7 2 0 16,2-1 0-16,3 2 0 15,1 0 0-15,3 0 0 16,0 0 0-16,0 0 0 15,0 1 0-15,-5-3 0 0,-1 1 0 16,-3-2 0 0,-5-1 0-16,-4 0-34 15,-1 0-50-15,-1-1-73 16,-2 1-22-16,-5-1-113 0,-2-1-289 16</inkml:trace>
  <inkml:trace contextRef="#ctx0" brushRef="#br0" timeOffset="39199.9">24738 781 755 0,'4'-4'328'0,"0"0"-64"15,-2-2-91-15,-1 1-49 16,-1-1-12-16,2 2 12 0,-1-1-48 15,1 3-18-15,-1-1-25 16,1 0-33-16,-1 2 0 16,1 1 0-16,-1 0 0 15,-1 0 0-15,2 0 0 16,-2 1 0-16,0 1 0 16,0-2 0-16,0 0 0 15,0 1 0-15,0 1 0 16,-2-2 0-16,2 2 0 15,0 1 0-15,0 1 0 16,2 5 0-16,-1 0 0 0,2 5 0 16,0 4 0-1,0 0 0-15,2 3 0 16,-1 0 0-16,1 2 0 16,-2 1 0-16,1 0 0 0,1 0 0 15,-1 1 0 1,2 0 0-16,-2-2 0 0,2 1 0 15,1-1 0-15,-3-2 0 16,1 0 0-16,0 0 0 16,-2 1 0-16,0-1 0 0,-1-2 0 15,-1 2 0 1,1-1 0-16,-1 0 0 0,1 1 0 16,-1-1 0-1,-1 1 0-15,0 2 0 0,0 1 0 16,2 1 0-16,-1 5 0 15,1 1 0-15,-1 2 0 16,1 6 0-16,1 0 0 16,1 5 0-1,-1 4 0-15,2 0 0 0,-1 1 0 16,4 1 0 0,-2-1 0-16,2 0 0 0,-2 2 0 15,1-2 0-15,-3 1 0 0,2-1 0 16,-2 1 0-1,-2-1 0-15,-1 1 0 0,-1-1 0 16,0 2 0 0,0 1 0-16,0 3 0 0,0-1 0 15,2-1 0 1,-1-1 0-16,1-2 0 0,-1 1 0 16,2-4 0-1,-1 0 0-15,-2-3 0 16,1-2 0-16,-1-3 0 0,2-3 0 15,-2 0 0 1,1-4 0-16,1-1 0 0,-2-3 0 16,1 0 0-16,-1-2 0 15,2 0 0-15,-4-3 0 0,2 0 0 16,0-2 0 0,0 0 0-16,0-1 0 15,0-1 0-15,0-2 0 0,0 0 0 16,0 0 0-16,2-1 0 15,-2 0 0-15,0-1 0 16,1 0 0-16,1 2 0 16,-2 1 0-16,3 1 0 15,0 3 0-15,-2 4 0 16,2 1 0-16,0 4 0 16,-1 1 0-1,-1-5 0-15,1 0 0 16,-1-3 0-16,1-2 0 0,1 0 0 15,0-3 0 1,-2 3 0-16,2-5 0 0,-1 3 0 0,-1-5 0 16,2-1 0-1,-2-2 0-15,-1 0 0 0,2-4 0 16,-2 1 0 0,1-3 0-16,-1-2 0 0,0 0 0 15,2-3 0-15,-2-1 0 16,0 0 0-16,-2-1 0 15,-1-3-131 1,-4-2-378-16</inkml:trace>
  <inkml:trace contextRef="#ctx0" brushRef="#br0" timeOffset="40609.65">18747 3348 842 0,'3'-8'316'0,"0"-2"-85"0,0 1-64 16,-3 1-39 0,2 2-26-16,-2 2-23 0,0 1-37 15,0 2-21 1,0 1-12-16,-2 1-6 0,1 0-3 16,-2 4-5-1,-3 2 5-15,-4 3 3 0,-4 4-2 16,-4 6 1-16,-3 0-1 0,-3 1-1 15,-1-2 0 1,0 3 1-16,-1-5-1 16,5 0 1-16,2-6-1 15,4-2 0-15,3-2 0 0,5-2 1 16,2-3 1 0,2 0-2-16,3-2 4 0,2 0-4 15,-2 0-1 1,1 2-9-16,2-1-4 0,2 4 13 15,2 5 1-15,8 3 3 16,3 4-1-16,6 4 0 16,3 0 0-1,1 4 1-15,0-4 1 0,-3 0-2 16,-3-6-1-16,-5-1 0 16,-3-4-1-16,-5-3 0 15,-3-2 2-15,-5-4-2 16,-1 0-21-16,-1-1-80 0,-4-2-51 15,-1 1-23 1,-4-3-64-16,1-1-119 0,-6-1-256 16</inkml:trace>
  <inkml:trace contextRef="#ctx0" brushRef="#br0" timeOffset="42559.59">18529 3574 732 0,'-7'-7'125'0,"1"2"29"16,2-1-48-16,-2 1-29 0,1 0 28 15,0 5-35 1,1-1-36-16,3 1-15 0,1-2-8 16,-2 2 1-1,2 2 2-15,2-2-2 0,-2 0 0 16,0 0-9-16,1 1 1 15,-1-1-2-15,4 0 3 16,-1 3 31-16,7-1 3 16,0 2-3-16,6 0-15 15,5-1-12 1,2-1 2-16,7 0-3 0,11-2 21 16,171-4-14-16,-155 1-6 15,4-1-1-15,2-1 3 16,10 0 28-16,73-5-16 15,15-2-22-15,12 2 1 0,12-1 1 16,5 2-1 0,-1 3 2-16,4 1-4 15,1 1 0-15,5 1-2 16,3 1 2-16,1-2 0 0,-6 3 3 16,-8 1 2-1,-4 1-5-15,-7 1 0 0,-5 0 0 16,0-4 0-16,3 0 0 15,0-1 2-15,6-6 4 16,7-2-6-16,6-4 0 0,6-2 0 16,3-3 3-1,5-3 6-15,-2-3 7 0,4 0-5 16,-1-4-7 0,4 2-3-16,1 1 1 15,2-1-1-15,2 2 3 0,1 1-4 16,-4 1-4-1,-1 3 4-15,-7-2 1 0,-4 2 1 16,-10 1 3 0,-2 1-2-16,-10-1-1 0,-6 1 2 15,-4 2-3-15,-3 1 6 16,-6 0-5-16,-3 1 3 16,-5-1 1-16,-1 2-6 15,-6 1-1-15,-5-2-4 16,-1 0 5-16,-5 3 1 0,-3-1-1 15,-4 3 1 1,-3 0 0-16,-8 3 3 0,-3 3-3 16,-8 0-1-1,-5 0-4-15,-13 0 2 0,-7 2 1 16,-6-1 0 0,-6 0 1-16,-4 2 0 0,-1 0-1 15,1-1 1 1,0 2 0-16,-3-1 3 15,-5 0-3-15,-6 1 1 0,-5 0-1 16,-10 1-2-16,-5 0 2 16,-3 1 0-16,0-2 2 15,3 1-2-15,3-1 0 16,5 1-3-16,4-2 1 16,1 1 0-16,-5 0-1 15,-7-1 2-15,-7 1 1 0,-8 0-1 16,-7 0 1-16,-3 0 0 15,0-2 0 1,1 1-2-16,6-2 2 0,4 0-2 16,7 2 1-1,3-2 0-15,1 2-2 16,-1-1 3-16,-5 1-1 0,-5 2 2 16,-7-1-2-16,-4 0 1 15,-6 0 0-15,0 2 1 0,-1-4-1 16,-2 4 0-1,1-2-1-15,1 0 1 0,-1 1 0 16,2-1 0 0,-2 0 1-16,-1 0-1 0,0 0 0 15,2 0 0 1,1 0 0-16,-1 0 0 16,4 0 0-16,1 0 1 15,6 2 0-15,4-1-2 0,8-1 1 16,1 1 0-16,3 2 1 0,1-1-1 15,0 0 0 1,0 0 1-16,3 0 1 16,4 0-2-16,7 1 1 15,9-2 0-15,7 1-1 0,7 3 0 16,3 0 2 0,-1 0-1-16,-4 0 0 15,-4 1-1-15,-7 1 1 0,-9-1-2 16,-8 0 0-1,-2-2 1-15,-5 0-1 16,-1-1 0-16,-2 1 1 16,-2-1-1-16,-4-1 1 15,-4-1 0-15,-4 0 1 16,-4 0-1-16,-1-1 2 0,-4 0 1 16,-1 0 0-16,0 0-1 15,-3 0 3-15,0 0 0 16,-3 0 4-16,2-1 5 0,-1 1 23 15,1-1 15 1,-2-2-23-16,-3-3-29 16,0-1 0-16,-8-4 0 15,-4-5 0-15,-9-2 0 0,-5-3 0 16,-9-3 0 0,-3 0 0-16,-3-1 0 15,3 1 0-15,2-1 0 0,7 5 0 0,4 0 0 16,7 4 0-1,5 4 0-15,7 2 0 0,4 3 0 16,5 5 0 0,-1 1 0-16,6 2 0 0,2 0 0 15,-3 0 0 1,5 5 0-16,5 3 0 16,7 5 0-1,10 7 0-15,11 3 0 0,11 5 0 16,5-1 0-16,3-2 0 15,-5-1 0-15,-5-5 0 16,-12-7 0-16,-12-3 0 16,-8-6 0-16,-7 0 0 15,-6-6 0-15,-1 2 0 0,-4 0 0 16,1-2 0 0,-1 2 0-16,-1 0 0 0,0 2 0 15,2-2 0 1,-2 2 0-16,0 3 0 0,-4 7 0 15,-4 8 0-15,-6 10 0 0,-2 5 0 16,-5 2 0 0,1-6 0-16,3-3 0 15,4-8 0-15,6-7 0 16,4-6 0-16,5-5 0 0,1-2 0 16,1-1 0-1,-4-1 0-15,-4-1 0 0,-6 3-420 16,-10-2-729-16</inkml:trace>
  <inkml:trace contextRef="#ctx0" brushRef="#br1" timeOffset="51289.56">25037 3180 767 0,'2'-10'373'0,"-1"-1"-152"16,1 2-50-16,-4 2-79 15,2 1-33-15,2 2-25 16,-4 4-22-16,1 0-12 16,-1 2-3-16,-2 2 2 15,-4 1 1-15,-2 1 0 16,-1 2 1-16,-3 0 0 16,0-1 1-16,1-2 1 15,-1 2 8-15,1-3 10 16,0-3 9-16,0-2 4 0,4 0-2 15,-1-3 6 1,4-4-5-16,2 0-1 16,1-1-5-16,3-1-2 15,1 0-3-15,4-1-12 0,1 0-10 16,1 3 0 0,2-1 0-16,-2 3 0 15,1 2 0-15,0 3 0 0,2 2 0 0,-1 5 0 16,1 1 0-1,4 4 0-15,-4 3 0 0,-1 3 0 16,-2 0 0 0,-5 3 0-16,-4-2 0 0,-5 1 0 15,-5-1 0 1,-3-3 0-16,-4-1 0 0,-2-5 0 16,-2-3 0-1,1-5 0-15,0-2 0 16,4-5 0-16,1-3 0 15,5-2 0-15,2-1 0 0,4-6 0 16,5 0 0-16,2-3 0 16,4-3 0-16,5 1 0 15,0 3 0-15,3 1 0 16,1 6 0-16,3 6 0 16,4 5 0-16,-1 7 0 15,3 3 0-15,-1 5 0 16,-1 2 0-16,-6-1 0 15,-2 3 0-15,-7 1 0 0,-2-1 0 16,-8-1 0 0,-2 0 0-16,-7-3 0 0,-3 0 0 15,-7-5 0 1,-2-1 0-16,-2-3 0 0,3-2 0 16,3-4 0-1,4 1 0-15,6-4 0 0,5 3 0 16,1-1 0-16,4-2 0 0,2 3 0 15,1-3 0 1,1 1 0-16,0 1 0 16,5-1 0-16,-1 1 0 15,5-1 0-15,0 2 0 0,3-3 0 16,-3 1 0 0,1 1-1-16,-3 1-14 0,0-3-11 15,-3 4-19 1,-2 0 15-16,-1-1 5 15,-1 1 1-15,-3-1 7 0,1 2 15 16,-1-1 2 0,-1 1 5-16,1-2 2 0,-2 1-3 15,2 0-3 1,-1-1 0-16,1 0-1 16,-2-4 0-16,2 3 0 15,-2-2 1-15,2 1-1 0,-2-4 1 16,1 2 0-16,1-1 2 15,-2 0 4-15,1-1 3 16,-1-2-2-16,1 1-4 0,1-1 1 16,0 0 1-1,0 0-1-15,0 0-1 0,1 0 0 16,1-1 0 0,-1 0 2-16,1 0 3 15,-2 1 2-15,1 0-1 16,-1 0-5-16,0-3-1 0,2 2-1 15,-2-1 0-15,2 0 2 0,0 1 0 16,1 0 1 0,-2-1 3-16,2 0 0 0,-1-1-1 31,1 0-5-31,-2 1 2 0,-1-3-3 16,2 2-1-1,-2-2-1-15,1 2 0 0,1-1 0 16,-2 1 0-16,1 0 0 0,-1 2 0 15,0-2 0-15,-1 0 0 16,-1 0 0-16,1 2 0 16,-1 1 0-1,1-1 0-15,1 1 0 0,0 2 0 16,0-2 0-16,1 4 0 16,2-3 0-16,-1 2 0 15,1 0 0 1,0-1 0-16,0 1 0 0,0 0 0 15,0 1 0-15,-2-1 0 16,1 2 0-16,-1-1 0 16,-1-2 0-16,0 0 0 0,2 1 0 15,-4-3 0 1,2 2 0-16,0-2 0 16,0 1 0-16,0-2 0 15,0 2 0-15,0-1 0 0,0 0 0 16,-1 0 0-16,1 1 0 0,0-1 0 15,-2 0 0 1,2 1 0-16,0-1 0 0,0 0 0 16,0-1 0-1,0-1 0-15,-1 2 0 0,1-1 0 16,-2 1 0 0,2 0 0-16,0 2 0 0,0 1 0 15,0 0 0 1,0 0 0-16,0 1 0 15,0 1 0-15,0-1 0 0,-1-1 0 16,1 1 0-16,-3-2 0 16,3 0 0-16,-2 0 0 15,1 0 0-15,-1-1 0 16,2 2 0 0,-1-1 0-16,1 0 0 0,0-1 0 15,-2 2 0-15,2-2 0 16,-1 2 0-16,1-2 0 0,0 2 0 15,0 1 0 1,0-1 0-16,0-2 0 0,0 1 0 16,1-2 0-1,-1 3 0-15,0-3 0 0,0 0 0 16,0 1 0 0,0 1 0-16,0-1 0 0,-1 2 0 15,1 1 0 1,0 0 0-16,0 0 0 0,0-1 0 15,0 2 0-15,0-3 0 0,0 1 0 16,0 0 0 0,0 0 0-16,0-1 0 0,0 0 0 15,-2 0 0 1,2-2 0-16,0 2 0 16,-1 1 0-16,1-2 0 15,0 1 0-15,1 1 0 16,-1-1 0-16,0 0 0 0,0 1 0 15,0 0 0-15,-1-1 0 16,1 1 0-16,0 0 0 16,-2 0 0-16,2-1 0 15,0 3 0-15,0-1 0 16,0 1 0-16,0-2 0 16,0 2 0-16,0 0 0 15,0-1 0 1,0 2 0-16,0-2 0 0,-1 2 0 15,2 0 0-15,-1-1 0 0,0 1 0 16,0 1 0 0,0-1 0-16,0 0 0 15,0 0 0-15,2 0 0 16,-2-2 0-16,0 3 0 0,0-1 0 16,0 0 0-1,0 1 0-15,0-2 0 0,0 1 0 16,0 0 0-16,0-2 0 0,1 2 0 15,-1 0 0 1,0-1 0-16,2 1 0 0,-1 0 0 16,-1 0 0-1,2 1 0-15,-1-1 0 0,-1 0 0 16,0 1 0 0,2 0 0-16,-2-1 0 0,1 1 0 15,-1 0 0-15,2 1 0 16,-2-1 0-16,3 0 0 15,-3 2 0-15,0-1 0 16,0 1 0 0,0 1 0-16,0 0 0 0,0 0 0 15,0 0 0-15,-3 0 0 16,3 0 0-16,-2 1 0 16,2 1 0-16,-1-2 0 15,-1 1 0-15,1 0 0 16,-1-1 0-16,-1 2 0 0,2-1 0 15,-2-1 0 1,0 2 0-16,-3-1 0 16,-4 2 0-16,-3-2 0 15,1 2 0-15,-2-2 0 0,5-1 0 16,-2-1 0 0,4-2 0-16,1 0 0 0,0-1 0 15,0 0 0-15,3 0 0 16,-1-2 0-1,2 0 0-15,2-1 0 16,0-2 0-16,0 1 0 0,6-2 0 16,-3 0 0-16,3-1 0 15,1 1 0-15,2 0 0 16,3 1 0-16,0 1 0 16,3 3 0-1,-1 0 0-15,-2 4 0 0,-1 1 0 0,-2 1 0 16,-3 2 0-16,2 0 0 15,-4 4 0-15,1 2 0 16,-1 1 0-16,-1 1 0 16,-1 2 0-16,-2-1 0 15,-3 1 0-15,-2 2 0 16,-5-2 0 0,-4 2 0-16,-4-3 0 0,-4-2 0 15,-3-3 0-15,1-3 0 16,4-3 0-16,2-1 0 15,5-2 0-15,3-2 0 0,2-3 0 16,1-4 0 0,1 1 0-16,0-5 0 0,4-2 0 15,1 1 0 1,4-3 0-16,0 1 0 0,4-1 0 16,1 2 0-1,1 2 0-15,2 3 0 0,3 1 0 16,1 4 0-16,1 5 0 15,5 0 0-15,-3 2 0 16,1 3 0-16,1 3 0 16,-5 1 0-1,0 2 0-15,-3 2 0 0,-2 2 0 0,0 2 0 16,-4 0 0 0,-1 1 0-16,-5-1 0 0,-3 5 0 15,-5 0 0-15,-5 1 0 16,-3 0 0-1,-5-4 0-15,-1-4 0 0,0-5 0 16,-1-4 0 0,-1-2 0-16,2-5 0 0,3-2 0 15,2-1 0-15,-15-24 0 16,29 22 0-16,3-2 0 16,0-1 0-16,0-2 0 15,-1-13 0-15,4 0 0 16,0-1 0-16,4 2 0 0,2 6 0 15,2 4 0 1,2 5 0-16,8 4 0 0,6 5 0 16,7 3 0-1,5 4 0-15,1 5 0 0,-6 2 0 16,-7 1 0 0,-9 1 0-16,-7 2 0 15,-10 1 0-15,-4 1 0 0,-9-1 0 16,-3 2 0-16,-9-3 0 15,-4-2 0-15,0-3 0 16,-2-4 0-16,3-5 0 16,3-3 0-16,6-4 0 0,4 0 0 15,1-3 0 1,6-1 0-16,2 2 0 0,1-3 0 16,3 1-361-1,5 1-493-15</inkml:trace>
  <inkml:trace contextRef="#ctx0" brushRef="#br1" timeOffset="55579.91">24170 3384 236 0,'3'-3'754'0,"2"0"-584"15,-2 0-26-15,-1 2-76 16,-1 1-39-16,1 0-12 15,-2 1-1-15,1 1-2 16,-1-1 5-16,-1 2 26 16,1 1-7-16,-3 0-5 15,1 1-8-15,-1-1-8 16,0-2 5-16,0 1-3 16,1-1 4-16,-1-2 3 15,0-2 14-15,0-1-16 16,-2-2-3-16,2-2-10 0,1-3-3 15,2-1 4 1,2-2-4-16,1 0 5 0,4 2-7 16,-1 1-4-1,3 2 3-15,0 3-4 0,1 3 1 16,1 2 0 0,-1 2 1-16,1 3-1 0,-4 2-2 15,-2 2 4 1,-2 1 1-16,-2 2 4 0,-2 0 5 15,-4 1 3 1,-1-1-3-16,-6-1 6 0,-1-2 0 16,-2-3-2-16,-3-3 1 0,2-3-8 15,2-4 9 1,2-2-19-16,0-4-1 0,3-2 0 16,3-1 0-1,2 0 0-15,2-1 0 0,2 1 0 16,3 2 0-16,2 2 0 15,4-1 0-15,1 4 0 16,4 2 0-16,1 2 0 16,1 4 0-16,-2 2 0 15,-1 2 0-15,-6 2 0 16,-2 0 0-16,-4 2 0 16,-2 0 0-16,-1 1 0 15,-4 1 0-15,0-1 0 0,-2-1 0 16,-1-4 0-1,1-2 0-15,0-1 0 0,3-5 0 16,0 2-3 0,2-3-21-16,2-1-7 0,-1 0-19 15,2 1 5 1,0 0-2-16,0 2-9 0,2-1-7 16,1 2 26-1,0-1 22-15,4-1 5 0,-1 2 5 16,0 0 3-16,0-1 2 0,-3 2 1 15,0-1-1 1,-3 0 1-16,0 2 4 0,0-2 2 16,0 0 3-1,-1 0 17-15,1 0 15 0,0-2 12 16,-2 1-28 0,2-1-13-16,-1-3 6 0,1 1-3 15,-2-3-2-15,1 1-1 16,1-3-3-16,-2 2-5 15,2-2 6 1,-2 1 2-16,2-4-1 0,-1-1 3 16,1-1-6-16,0 0 7 15,-2-5-2-15,2 1-1 16,0 0-6-16,0-3 8 16,0 0-15-16,0-1 0 15,0 2 0-15,0-3 0 16,-1 1 0-16,1 1 0 0,-2 3 0 15,2 0 0 1,0-1 0-16,0 2 0 0,-1 0 0 16,1 1 0-1,0-1 0-15,-2 0 0 0,2 1 0 16,-1 0 0 0,1 0 0-16,0 0 0 0,0 2 0 15,0-2 0 1,-2 1 0-16,2 1 0 0,0-2 0 15,-1 3 0-15,1 0 0 0,-2 0 0 16,2 2 0 0,0-1 0-16,-2 1 0 0,2 2 0 15,-2-3 0 1,2 1 0-16,-1-2 0 0,1 1 0 16,-2 1 0-1,2 0 0-15,-1 0 0 0,-1 0 0 16,1-1 0-16,-2 1 0 15,1-3 0-15,1 1 0 16,-1 1 0-16,1 0 0 16,-1 2 0-16,2 0 0 15,-1 1 0-15,-1 0 0 16,1 0 0 0,1 1 0-16,0-1 0 0,0 1 0 15,0-2 0-15,0 0 0 0,-2 2 0 16,1-2 0-1,1 2 0-15,0-2 0 16,-3 3 0-16,3-1 0 16,-2 6 0-16,2-2 0 0,0 2 0 15,2 2 0 1,-2 0 0-16,0 0 0 0,0-1 0 16,0 1 0-1,0 1 0-15,-2-1 0 0,2 0 0 16,0 0 0-16,0 1 0 0,0-1 0 15,0 0 0 1,0 0 0-16,-1 0 0 0,1 0 0 16,0 0 0-1,0 0 0-15,-2 0 0 0,2 1 0 16,0 1 0 0,0-2 0-16,0 2 0 15,0-1 0-15,0-1 0 16,0 1 0-16,-1 1 0 0,1-1 0 15,0-1 0-15,-2 0 0 16,1-1 0-16,1 1 0 16,0 0 0-16,0 0 0 15,0-2 0-15,1 2 0 16,-1-1 0-16,0 0 0 16,0-1 0-16,2 0 0 15,-1 2 0-15,1-1 0 16,-1 1 0-16,1 0 0 0,-2 0 0 15,3 0 0 1,-3-1 0-16,1 1 0 0,-1 1 0 16,-1-1 0-1,1 1 0-15,1 3 0 0,-1-2 0 16,0 3 0 0,0-1 0-16,0 2 0 0,-1 1 0 15,-2-1 0 1,0 1 0-16,0 0 0 0,0-3 0 15,-2-2 0-15,4-1 0 16,-2-1 0-16,1-1 0 16,-2-1 0-16,1-2 0 15,1-1 0-15,-2-3 0 16,1-1 0-16,2-1 0 0,1 0 0 16,0-1 0-1,0 2 0-15,3 2 0 0,2 1 0 16,3 1 0-16,1 3 0 15,1 1 0-15,4 1 0 16,-2 1 0-16,-1 3 0 16,0 3 0-16,-3 1 0 15,-4 2 0-15,-1 0 0 16,1 1 0-16,-4-1 0 16,-1 0 0-16,-3 0-1 15,1-2 2-15,-5-2-1 0,0 1 0 16,-3-4 0-1,-1-2 0-15,-2-1 0 0,-1-3 0 16,2-4 0 0,1-1 0-16,5-2 0 0,-1-1 0 15,5-1 0 1,1 0 0-16,2 1 0 16,2 2 0-16,1 2 0 15,0 1 0-15,0 4 0 0,-1-1 0 16,1 0-37-16,0 3-58 0,0 0-79 15,5 0-87 1,1 3-174-16</inkml:trace>
  <inkml:trace contextRef="#ctx0" brushRef="#br1" timeOffset="58080.4">25937 3066 573 0,'0'3'183'0,"2"-2"-46"16,-2 0-1-16,0-1-30 16,0 0-22-16,1 2 11 0,-1-2-33 15,0 0-12 1,0 0-26-16,0 1-11 0,2-1 8 16,-4 3 3-1,2-2 1-15,2 1 10 0,-2 1-7 16,0-2-4-16,0-1 4 15,0 0 15-15,0 0-3 16,0 0-1-16,1 0-2 16,-1 0 2-16,0 0 9 15,0-1-4-15,-1 1-6 16,1 0 11-16,0-2-27 16,-2 1-22-16,1-2 0 15,-1-3 0-15,-1-2 0 16,0-2 0-16,0-4 0 15,0 0 0-15,-2-3 0 0,2-1 0 16,-1-2 0 0,1-1 0-16,2 0 0 0,-2-2 0 15,0-1 0 1,0 2 0-16,0-4 0 0,1 2 0 16,2-2 0-1,0 2 0-15,-1-1 0 0,1 3 0 16,1-2 0-16,-1 2 0 0,0 0 0 15,2-1 0 1,-1 3 0-16,-1-3 0 16,0 0 0-16,0 2 0 15,-1 0 0-15,1 1 0 0,0 3 0 16,0 1 0 0,-2 2 0-16,2 0 0 0,0 2 0 15,-1 1 0 1,1 1 0-16,-2 0 0 0,2 1 0 15,0 1 0-15,-1 0 0 16,1 0 0-16,0 1 0 16,-2 2 0-16,2-1 0 15,0 0 0-15,-1 1 0 16,1-1 0-16,0 0 0 16,0 1 0-16,0 1 0 15,-2-4 0-15,2 3 0 16,0-2 0-16,0 1 0 0,0-3 0 15,0 5 0 1,0-1 0-16,0 0 0 0,-2 1 0 16,2 3 0-1,-2 0 0-15,2-1 0 0,0 2 0 16,0 2 0 0,0-1 0-16,0-1 0 0,0 1 0 15,-2 1 0 1,1-1 0-16,1 0 0 0,-2 1 0 15,1 1 0-15,-1-1 0 0,2 3 0 16,-1-1 0 0,-1 1 0-16,-1 1 0 0,0 0 0 15,-1 2 0 1,-1-3 0-16,-2 0 0 0,3-3 0 16,-2 1 0-1,1-2 0-15,0 0 0 0,1-2 0 16,-2-3 0-16,2 2 0 15,-1-3 0-15,1-2 0 16,-1-2 0-16,1 0 0 16,-2 0 0-16,4 0 0 15,2 1 0-15,0 1 0 16,5 0 0-16,-4 1 0 16,4 2 0-16,-1 0 0 15,2 1 0-15,0 1 0 0,4 1 0 16,-1 2 0-1,2 2 0-15,-1 2 0 0,-2 1 0 16,-1 2 0 0,-2 0 0-16,-2 2 0 0,-2 0 0 15,-2-1 0 1,-4 3 0-16,1-2 0 0,-4-3 0 16,1-1 0-1,-2-2 0-15,3-4 0 0,0-2 0 16,-3-3 0-16,-1-2 0 0,-2-2 0 15,-2-1 0 1,4-3 0-16,1 4 0 0,3-2 0 16,0-1 0-1,6 3 0-15,2-2 0 0,5 1 0 16,5 2 0 0,4 2 0-16,4 0 0 15,5 5 0-15,0 2 0 0,-2 4 0 16,-4 2-1-16,-4 1-2 15,-6 2 0-15,-3 2-4 16,-4-2 3-16,-2 2 3 16,-5-1 1-16,0 0 5 15,-2-3 0-15,-2-3 2 16,-1-2-5-16,-1-1-2 16,-2-4 0-16,1-1 0 15,1-1 0-15,0-3 0 16,1 1-112-16,3 1-182 0,4 1-232 15</inkml:trace>
  <inkml:trace contextRef="#ctx0" brushRef="#br1" timeOffset="60909.98">26784 3045 616 0,'3'-2'258'0,"0"-2"-33"16,-3 2-37-16,0-2-57 16,0 1-22-16,0 0-30 15,0-1-18-15,0-1 4 16,-1 1-15-16,-1 1 16 16,1-1-22-16,-1 0-12 15,1 1 13-15,-1 1-17 16,2-1-8-16,0 3 3 15,-1-1-16-15,1 2-7 16,0-1 0-16,1 0 0 0,-1 0 0 16,0 0 0-1,0 0 0-15,0 0 0 0,0-1 0 16,2 1 0 0,-2-1 0-16,0 1 0 0,0 0 0 15,0-2 0 1,1 2 0-16,-2 0 0 0,1 0 0 15,0 2 0-15,1-2 0 0,-1 1 0 16,0-1 0 0,0 1 0-16,0 2 0 0,0-1 0 15,0 1 0 1,0 4 0-16,-1 4 0 0,-1 5 0 16,2 4 0-1,-1 4 0-15,1 4 0 0,1 1 0 16,-1 1 0-16,2 3 0 15,-1 0 0-15,-1 1 0 16,0-1 0-16,0 0 0 16,0-1 0-16,0-6 0 15,2 1 0-15,1-3 0 16,-2-4 0 0,2-1 0-16,2-1 0 0,-4-2 0 0,2-2 0 15,0 2 0-15,-1 0 0 16,2-1 0-16,-1 3 0 15,0 3 0-15,0-1 0 16,2 5 0-16,1-2 0 16,-2 0 0-16,3 0 0 15,-2-3 0 1,-1-1 0-16,0-1 0 0,0-2 0 16,-2-1 0-1,-1-1 0-15,1 0 0 0,-2 1 0 16,0-1 0-16,1-2 0 15,-1 2 0-15,0 1 0 16,2-2 0-16,-2-1 0 16,1 0 0-16,-1-1 0 15,3 1 0-15,-2-2 0 0,-1 0 0 16,2 0 0 0,-2-2 0-16,1 1 0 0,-1-2 0 15,0 1 0 1,0-1 0-16,0 0 0 0,0 1 0 15,0-4 0-15,0 1 0 16,0 0 0-16,-1-2 0 16,1-2 0-16,-2 2 0 0,2-3 0 15,0 1 0 1,0-1 0-16,0 0 0 0,0 0 0 16,0 0 0-1,-1 0 0-15,1 0 0 16,-3 0 0-16,3-1 0 0,-1 1 0 15,1-2 0 1,0 1 0-16,-3-2 0 0,1-1 0 16,-1 0 0-16,0-2 0 15,0 2 0-15,1-1 0 16,1 1 0 0,-1-2 0-16,2 2 0 0,2-3 0 15,-1 1 0 1,1 2 0-16,1 0 0 0,0 0 0 15,2 3 0-15,-2 1 0 0,4 0 0 16,-3 2 0 0,1 1 0-16,-1 1 0 0,-1 2 0 15,0-2 0 1,-1 2 0-16,-2-1 0 0,-2 1 0 16,-1 1 0-1,-4-1 0-15,-2 1 0 0,-3-1 0 16,-2-2 0-16,1-1 0 0,1-5 0 15,2 1 0 1,-2-5 0-16,4-2 0 16,2 1 0-16,3-4 0 15,2-1 0-15,2-1 0 16,5-1 0-16,2 2 0 16,5-1 0-16,2 3 0 15,4 2 0-15,-2 5 0 0,1 1 0 16,-2 5 0-1,1 4 0-15,-2 3 0 0,-2 2 0 16,-1 2 0-16,-6 1 0 16,-3 0 0-16,-6 2 0 15,-4-2 0 1,-6-1 0-16,-3-3 0 0,1-4 0 16,-4-3 0-1,1-4 0-15,0-3 0 0,3-4 0 16,2-2 0-1,4-1 0-15,4-2 0 0,1 0 0 16,4-1 0-16,4 1 0 0,1 4 0 16,1 2 0-1,3 0 0-15,4 3 0 0,4 3 0 16,6 0 0 0,3 3-190-16,-1 1-185 0,1 0-532 15</inkml:trace>
  <inkml:trace contextRef="#ctx0" brushRef="#br1" timeOffset="64759.83">28523 863 234 0,'4'-5'953'0,"-1"-1"-686"0,-1 0-11 15,-4 2-37-15,-1-3-101 0,0 3-118 16,2-3 0 0,-2 3 0-16,3-2 0 15,0 0 0-15,1 3 0 16,-1 1 0-16,2-1 0 0,-2 4 0 16,1-1 0-1,-1 2 0-15,0 0 0 0,0 5 0 16,2 5 0-16,-2 10 0 15,1 8 0-15,1 10 0 16,1 3 0-16,-2 3 0 16,2-2 0-16,-3 3 0 15,-4-2 0-15,-1 2 0 16,-1-2 0-16,-3-2 0 16,-1-7 0-16,4-6 0 15,-2-12 0-15,5-8 0 0,3-6 0 16,0-5 0-1,2-3 0-15,-1-3 0 0,1-6 0 16,1-9 0 0,1-6 0-16,3-6 0 15,1-1 0-15,1-1 0 16,3 6 0-16,0 5 0 16,0 3 0-16,4 4 0 15,1 3 0-15,4 3 0 0,2 4 0 16,3 3 0-16,-2 5 0 0,1 5 0 15,-3 2 0 1,-2 4 0-16,-4 3 0 0,0 2 0 16,-2 3 0-1,-3 3 0-15,-1 2 0 16,-3 1 0 0,-1 0 0-16,-3 2 0 15,-3-4 0-15,0-4 0 0,-1-3 0 16,-1-6 0-16,1-2 0 0,-1-2 0 15,-1-3 0-15,2 0 0 16,-1 1-36-16,4-4-223 16,-1-4-84-16,5-3-453 15</inkml:trace>
  <inkml:trace contextRef="#ctx0" brushRef="#br1" timeOffset="65160.18">29209 858 836 0,'9'-14'488'16,"-3"-1"-259"-16,0 0-46 0,-5 2-31 15,1 3-48 1,-2 3-49-16,0 4-55 0,-2 3 0 15,1 2 0-15,-5 5 0 0,-5 6 0 16,-8 8 0 0,-5 13 0-16,-4 8 0 0,0 7 0 15,6 5 0 1,8-2 0-16,8 3 0 16,12-2 0-16,8-4 0 15,9-1 0-15,4-3 0 0,3-8 0 16,-2-3 0-16,-1-11 0 15,-5-6 0-15,-7-5 0 16,-2-5 0-16,-5-4 0 16,-2-2 0-16,-3-1 0 15,3-3 0-15,1-2 0 16,2-4-48-16,0-1-242 16,-3-6-199-16</inkml:trace>
  <inkml:trace contextRef="#ctx0" brushRef="#br1" timeOffset="65919.64">29442 1074 930 0,'1'-9'226'0,"4"1"3"16,-2-3-57-16,1 2-59 15,3 0-20-15,1 2-24 0,1 1-20 16,3 1-23-16,0 5-11 0,3 2 22 15,4 3 10 1,2 4-15-16,-1 2-23 16,-1 4-9-16,-2 2 0 15,-4 3 0-15,-6 3 0 0,-4 0 0 16,-6 5 0 0,-4 0 0-16,-4 1 0 0,-5-3 0 15,1-5 0 1,1-7 0-16,7-7 0 0,2-7 0 15,4-8 0-15,1-3 0 0,1-8 0 16,1-1 0 0,2-7 0-16,4 2 0 0,4 0 0 15,0 2 0 1,5 3 0-16,2 4 0 16,3 0 0-1,0 4 0-15,1 3 0 0,2 3 0 16,0 6 0-16,-1 3 0 0,0 5 0 15,-3 1 0 1,-2 4 0-16,-3 0 0 0,-5 5 0 16,-2 0 0-1,-4-1 0-15,-2 0 0 0,-3-2 0 16,-3-2 0-16,0-1 0 16,-2-5 0-16,1-2-111 15,-1-3-198-15,2-4-211 16</inkml:trace>
  <inkml:trace contextRef="#ctx0" brushRef="#br1" timeOffset="66229.66">29922 746 1271 0,'16'-4'171'0,"2"0"1"0,2 4-53 15,4 3 10 1,5 7 2-16,4 6-77 0,2 8-54 16,1 9 0-1,-4 9 0-15,-2 8 0 0,-8 7 0 16,-4 7 0 0,-10 2 0-16,-16 144 0 0,2-183 0 15,-1-2 0 1,1-2 0-16,1-4 0 0,-5 16 0 15,-2-8 0-15,5-11 0 16,-3-4 0-16,0-5-283 16,-2 1-243-16</inkml:trace>
  <inkml:trace contextRef="#ctx0" brushRef="#br0" timeOffset="71979.83">25210 4853 801 0,'6'-9'318'16,"0"2"-135"-16,-3 0-10 0,0 1-53 15,-3 3-33 1,2 3-37-16,-1 0-15 0,-1 2-14 16,0-2-12-1,-1 4-8-15,-2 1 7 0,-5 6 2 16,-1 3 3 0,-7 4-1-16,-3 6-3 0,-2 1 2 15,-5 4-3-15,1-3-2 0,1 1-2 16,3-4-2-1,3-3 0-15,5-5-1 16,3-4-1-16,5-4 4 16,4-5 11-16,1-1 36 0,1-2 11 15,1-2-31 1,1-3-31-16,5-3 0 0,1-4 0 16,2-4 0-1,2-3 0-15,1 1 0 0,0 1 0 16,0-1 0-16,-2 2 0 15,1 0 0-15,-1 1 0 16,2 1 0-16,-2 0 0 16,-2 2 0-1,2 3 0-15,-1 3 0 0,-2 2 0 16,2 4 0-16,3 4 0 16,1 3 0-16,3 4 0 15,1 1 0-15,3 1 0 0,-1 1 0 16,0 0 0-1,0-2 0-15,-1 0-5 16,-3-2-180-16,-3 0-53 16,-4-1-98-16,-5 0-143 0</inkml:trace>
  <inkml:trace contextRef="#ctx0" brushRef="#br0" timeOffset="72759.86">25309 4905 577 0,'0'-10'490'0,"-2"0"-267"0,2 0-18 16,-1 2-49-1,1-1-39-15,0 4-8 0,0 0-39 16,1 4-19 0,1-1-9-16,-1 2-35 15,-1 3-7-15,2-3 0 0,-2 4 0 16,0-3 0-16,0 3 0 15,0 3 0-15,1 4 0 16,1 6 0-16,-1 5 0 16,2 7 0-16,0 2 0 15,2 5 0 1,1 6 0-16,0 1 0 0,0 3 0 16,3 0 0-16,1 2 0 15,-1-2 0-15,2 1 0 16,-1 0 0-16,-4-1 0 0,0-1 0 15,-3 0 0 1,-2 4 0-16,-1-3 0 16,0 2 0-1,2 3 0-15,-1 4 0 0,1 3 0 0,1 4 0 16,-2 3 0 0,5 3 0-16,-3-1 0 0,2 2 0 15,-1 2 0 1,4 1 0-16,-2 3 0 0,2-1 0 15,-2 1 0-15,1 1 0 16,-3-1 0-16,-1-3 0 16,-1 3 0-16,-1 1 0 0,-1 2 0 15,0-1 0 1,2 2 0-16,-2-4 0 0,2 0 0 16,0-2 0-1,-1-2 0-15,4-3 0 0,-2-1 0 16,3-3 0-16,-2-5 0 15,1-1 0-15,1-4 0 16,0-2 0-16,-3-3 0 16,0-3 0-1,-2-6 0-15,2-3 0 0,-1-6 0 16,-1-2 0-16,-1-6 0 16,2-4 0-16,-1-7 0 15,-1-5 0-15,0-4 0 0,0-1 0 16,0-2 0-1,0-2 0-15,0 2 0 0,0-1 0 16,0 1 0 0,0-2 0-16,0 2 0 0,0-1 0 15,-1-5-198 1,-1-6-294-16</inkml:trace>
  <inkml:trace contextRef="#ctx0" brushRef="#br0" timeOffset="73779.64">19319 6762 640 0,'0'-10'248'15,"0"0"-32"-15,0-1-28 16,1 2-37-16,-1 4-16 16,0 1-41-16,0 2-6 15,0 2-7-15,-1 2-32 0,1-1-32 16,0 0-4-1,0 4-8-15,-2 3 11 0,1 6-2 16,-5 6 4 0,-3 6 5-16,-4 3-12 0,-4 6 4 15,-5 2 0 1,-7 3-5-16,-1 4-10 0,-5 3 0 16,-6-3 0-1,1-5 0-15,4-2 0 16,3-10 0-16,10-9 0 15,9-5 0-15,5-8 0 0,7-2 0 16,0-3 0-16,2 0 0 0,2 0 0 16,-2 0 0-1,0 0 0-15,0 0 0 16,2 0 0 0,-2 0 0-16,1 0 0 0,3 4 0 15,3 4 0-15,5 2 0 16,7 3 0-16,8 5 0 0,5 2 0 15,0 0 0-15,1 3 0 16,0-2 0-16,-8 0 0 16,-2-2 0-16,-8-2 0 15,-5-4 0-15,-3-4 0 16,-2-3-78-16,-2-2-136 16,-3-1-57-16,0-3-106 15</inkml:trace>
  <inkml:trace contextRef="#ctx0" brushRef="#br0" timeOffset="75189.78">19051 7229 873 0,'-11'-4'206'0,"0"-1"-32"16,1 1-9-16,-1-2-64 15,4 5-24-15,4-2-15 0,0 3-19 16,3 0-13 0,0 0-7-16,0 0-11 0,0 0-10 15,1-3 3 1,-2 3-4-16,1-1-1 0,0 0 3 16,1-1-3-1,1 2 0-15,1-1 0 0,4 2 4 16,8-2 0-16,6 1-3 15,8-2-1-15,5 2 3 16,3 0-3-16,2 2 0 16,4 1 2-1,14-2-1-15,13-2-1 0,20-1-4 16,21-5 4-16,31-1-1 16,21-2 2-16,23 0-1 15,23 0 3-15,13 3-3 0,8 0-1 16,7 1 0-1,5 2 1-15,4 1 3 0,6 2-3 16,7-1-4 0,6 2 4-16,4-2 2 15,2 2 0-15,-2-2-2 16,-2 2-1-16,-7 2 1 0,-4 0 0 16,-5-2 0-1,-5 0 0-15,-3 0-2 0,0-4 2 16,3-2 2-16,0-1-1 0,-1-1-1 15,0-2-4 1,-6 2 4-16,-4-1 0 0,-9 2 3 16,3 0-3-1,-3 2-2-15,6-3 0 16,7 1-1 0,9-4-1-16,7-2-3 0,2 0 1 15,-4-2 4-15,-10 0 2 0,-10 2 0 16,-15 2 2-1,-15 3-2-15,-9 2-7 0,-9 1-4 16,-5 2-4-16,-4-1 2 16,0-2 3-16,3 1 9 15,0-5-5 1,-4 1 2-16,-2 0 1 16,-9-1 1-16,-13-2 2 15,-10 4-1-15,-9-2 0 0,-10 1-5 16,-2 1 2-16,0 1-5 0,3 0-3 15,2 2 5 1,6 1 6-16,1-1-1 16,-3 4 1-16,-5 1-1 15,-7 0 2-15,-15 1 1 0,-12 1-1 16,-12-2-3 0,-11 1-1-16,-3-1 1 0,-1 0-6 15,-6-1 4-15,-7 1 5 0,-8 0 2 16,-15-2-2-1,-9 1 2-15,-12 1 0 0,-5 0 1 16,1 0-3 0,-2-2 5-16,1 4 2 15,1-2 4-15,-2-2 2 16,0 2-4-16,1 0 5 16,-1-1 6-16,0-1-5 15,0 1 11-15,-1 0-22 0,-2 0 9 16,0-3-7-16,-3 2-4 15,-6-1 1-15,-2-3 2 16,-6-1 6-16,-6-3 2 16,-4-1 2-16,-2-1 9 15,0-4 3-15,1 2 10 16,3-1-13 0,2 0 8-16,5 3-1 0,2 4 4 15,7 0-25-15,0 2-10 0,5 2 0 16,2 1 0-1,3 3 0-15,2 0 0 0,0 2 0 16,2 0 0 0,-1 0 0-16,1-1 0 0,0 3 0 15,5 3 0 1,12 4 0-16,10 4 0 0,11 3 0 16,11 2 0-1,2 0 0-15,-5-3 0 0,-5-4 0 16,-11 0 0-16,-11-4 0 0,-8-4 0 15,-9 0 0 1,-2-2 0-16,-1 0 0 0,-2 1 0 31,-2 5 0-31,0 3 0 0,-6 6 0 0,-9 3 0 16,-7 4 0 0,-11 2 0-16,-15 4 0 15,-8 4 0-15,-12 2-257 0,-9 3-268 16</inkml:trace>
  <inkml:trace contextRef="#ctx0" brushRef="#br1" timeOffset="81450.03">25507 7074 552 0,'5'-2'287'16,"-1"1"-174"-1,-1 0 17-15,-3-1-51 0,2 1-41 16,-2-1 3 0,1 2 13-16,-1 0-17 0,0-1 2 15,0 1 5-15,0 0-1 0,-1 0-9 16,-1 0-19-1,1-1-7-15,-4-1-7 0,4-1-1 16,-2 1 3 0,0-1 9-16,3 0 4 15,-2 0 5-15,2 0 9 16,0 2-5-16,2-2-11 0,-2 1-1 16,0 0 2-1,0 1-11-15,0 1-2 0,0 0-2 16,0 0-2-16,0 0-5 15,0 1-6 1,-2 1 1-16,1 3 12 0,-2 0 3 16,0 3-2-16,-3 0-1 15,-3 0 2-15,0-1-2 16,0 0 2 0,1-1-2-16,0-3 5 0,0-1-2 15,2-3 2-15,0-3-3 16,2-3 0-16,-1-6-2 15,4-1-4-15,4-4 4 0,4-1 0 16,2 1-2 0,2 1 2-16,3 2 1 0,3 3 0 15,-1 2 5 1,-1 5-1-16,0 3-2 0,-4 4 2 16,0 3-5-1,-3 5 4-15,-4 3-1 0,0 3 6 16,-4-1-2-16,-5 3 1 0,-3-3-1 15,-3 2 9 1,-4-5-5-16,-3 1 1 0,0-5 9 16,-2-1 6-1,1-5-2-15,4-5-4 16,-1-3 3-16,4-5-10 16,3-1-10-16,2-3 6 0,2 0 0 15,7-1-7-15,1 2-3 16,4 0 0-16,3 2-1 15,2 2 1-15,5 2 0 16,-2 5 0-16,2 1 0 16,-1 5 2-16,0 4-1 15,-3 2-1-15,-1 3 0 16,-4 2 4-16,-4 1 0 16,-2 1-3-16,-5-2 5 15,-2 2-2-15,-4-5-1 16,-3 1 2-1,-1-3-2-15,-3-4 0 16,0 0-3-16,2-4 6 0,2-2 1 16,3-2-5-16,3-3 5 15,0-1-6-15,3 0-1 0,3 2-2 16,0 1 0 0,1-1-1-16,1 4 0 0,-2 0-2 15,1 2-1-15,-1-1 0 0,2 3 4 16,1-2 1-1,-2 2-1-15,2-2 2 0,-1 2 0 16,-2-1 0 0,1-2-2-16,-1 0 2 15,0 0 2-15,0 0 1 16,0-2-2-16,0 2 2 0,0-1 5 16,0 1-4-1,0-2 2-15,0 0-2 16,0-3-3-16,0 0-2 0,0-4 1 15,0 1 0 1,0-5 0-16,0 0-1 0,0-2 1 16,0-1 1-16,-1-2 0 15,-1 2-2-15,1-2 2 16,-1-2-2 0,2 1 2-16,0-1-3 0,2 1 4 15,-1 2-2-15,1 0 0 0,-1 4 0 16,-1-2-1-1,2 3 2-15,-2-2-1 16,0 3 0-16,0-1 2 16,0 1 1-16,-2-2-3 0,2-1 0 15,0 1 6 1,0 0-2-16,0 0-3 0,0 1 2 16,0 1 2-1,-1 1 3-15,1-2-4 0,-2 1 0 16,-1 1-3-16,2 0 1 0,-2-1 2 15,0 1-2 1,3 0 2-16,-2 1 5 16,2-2-7-16,2 2 3 15,-2 0-1-15,1-2 1 16,-1 1-4-16,2 0-1 16,-2 1 0-16,0-3 0 15,0 2 0-15,-2-1 0 0,2 0 0 16,0-1 0-1,-1 0 0-15,-1 0 0 0,2 1 0 16,-1 0 0 0,1 0 0-16,0 1 0 0,-2 0 0 15,2 1 0 1,0 1 0-16,-1 1 0 0,1-1 0 16,-2 3 0-1,2-2 0-15,0 0 0 0,-1 0 0 16,-1 0 0-16,2 0 0 0,-1 0 0 15,1 0 0 1,0 1 0-16,0 2 0 0,1-2 0 16,-1 0 0-1,0 2 0-15,2-1 0 16,-2-1 0-16,0 1 0 16,1 0 0-16,-1 1 0 15,0-2 0-15,2 2 0 0,-2 0 0 16,0 0 0-16,1 0 0 15,1 1 0-15,-1 0 0 16,1-1 0-16,-2 1 0 16,1 0 0-1,-1 0 0-15,0-1 0 0,0 4 0 16,0-2 0-16,0-1 0 0,2 2 0 16,-2-2 0-1,0 2 0-15,0-1 0 16,0 1 0-16,3-1 0 0,-3 1 0 15,0 1 0 1,1-2 0-16,-1 2 0 16,0 0 0-16,2 0 0 0,-1 0 0 15,-1 0 0-15,0 0 0 16,2 0 0 0,-2 0 0-16,0 0 0 0,0 2 0 15,0-1 0 1,-2-1 0-16,2 2 0 0,-1-1 0 15,-1 2 0-15,1 0 0 0,-2 1 0 16,0 1 0 0,0 0 0-16,-2 0 0 0,1-3 0 15,-1 0 0 1,1-1 0-16,-3-2 0 0,-1-1 0 16,0-2 0-1,1 0 0-15,-2-3 0 16,2 1 0-16,4-3 0 15,0 1 0-15,4-2 0 0,2 0 0 16,3 1 0-16,4-2 0 16,3 3 0-16,0 1 0 15,5 0 0-15,0 3 0 0,1 1 0 16,2 2 0 0,0 2 0-16,-3 2 0 15,0 3 0-15,-3 4 0 16,-5-1 0-16,-4 4 0 0,-6-1 0 15,-3 4 0-15,-6 0 0 16,-4-2 0 0,-7 0 0-16,-2-1 0 0,-5-5 0 15,-1-3 0-15,2-7 0 16,1-1 0-16,5-5 0 16,1-2 0-1,6-3 0-15,4 0 0 0,4-1 0 16,11-33 0-16,-3 42 0 0,2 0 0 15,-1 0 0 1,2 1 0-16,5-2 0 16,5 2 0-16,-1 4 0 15,1 3 0-15,-2 0 0 0,-5 3 0 16,-2-1 0 0,-4-1 0-16,-3 2 0 0,-1-4 0 15,-2 2 0-15,1-3 0 16,-2 0 0-1,2-1-29-15,2 0-203 0,2 2-233 16</inkml:trace>
  <inkml:trace contextRef="#ctx0" brushRef="#br1" timeOffset="85379.96">26359 7071 644 0,'3'-3'195'0,"0"0"-32"0,-1 1-38 16,-1-1-43 0,1 1-4-16,-2 2-10 15,1-1-20-15,-1 2-15 16,0-1-10-16,0 0 5 0,0 0-3 15,2 2-10-15,-4-2-2 16,2 0 6 0,0 1 12-16,0-1 11 0,0-1 10 15,0 1 5-15,0-2 9 16,0 1-8-16,0 0-9 16,0 1 0-16,2-2-15 15,-2 1 1-15,0-1-20 16,0-1-15-16,0-1 0 0,0-2 0 15,-2-1 0 1,2 0 0-16,-1-3 0 0,-1 2 0 16,-1-2 0-1,0-2 0-15,2-4 0 0,-2 2 0 16,1-4 0 0,1 0 0-16,-1 0 0 0,-1 1 0 15,2-1 0 1,-4-1 0-16,4 2 0 0,-2-1 0 15,1-2 0-15,1-1 0 0,-1-2 0 16,1-2 0 0,-1 0 0-16,2-1 0 15,-3 2 0-15,3 2 0 16,-1 1 0-16,-1 1 0 16,1 1 0-16,-1 0 0 15,-1 1 0-15,0 1 0 0,-1 1 0 16,1 2 0-16,0 0 0 15,2 1 0-15,-2 0 0 16,1 1 0-16,1-1 0 16,1 1 0-1,-2 1 0-15,0-3 0 0,1 2 0 16,-1-5 0 0,1 1 0-16,-2-1 0 15,1 0 0-15,-2-1 0 0,4 3 0 0,-1-2 0 16,1 2 0-1,0 0 0-15,0-1 0 0,0 0 0 16,0-1 0 0,0-2 0-16,0 1 0 0,0 0 0 15,0-1 0 1,0 1 0-16,0-2 0 0,0 2 0 16,0-2 0-1,1-1 0-15,-1 2 0 0,0-1 0 16,0 1 0-16,0-2 0 15,0 0 0 1,-1-1 0-16,1-1 0 0,0 3 0 16,-2-1 0-16,1-1 0 15,-1 1 0-15,1 2 0 0,-1-1 0 16,1 4 0 0,-1 0 0-16,-1 4 0 15,2-1 0-15,-1 2 0 16,1 0 0-16,1-1 0 15,0 1 0-15,0-2 0 16,1 2 0-16,-2-2 0 0,1 2 0 16,0 0 0-16,-2-2 0 15,1 2 0-15,-1-1 0 16,1 1 0-16,-1 0 0 16,0 1 0-16,2 0 0 15,-2 1 0-15,2 0 0 16,0-1 0-16,-2 1 0 0,1 1 0 15,1-1 0 1,-2 1 0-16,1-2 0 16,1 2 0-16,-2-2 0 15,1 2 0-15,-1 2 0 0,2 2 0 16,-1 1 0 0,1 3 0-16,0-2 0 0,0 2 0 15,0 0 0 1,1 0 0-16,1 0 0 0,-2-1 0 15,0 0 0-15,1-2 0 16,-1-2 0-16,0 1 0 16,0 0 0-16,0 1 0 0,2 0 0 31,-2 2 0-31,0 1 0 0,0 0 0 16,0 0 0-16,-2 0 0 15,2 0 0-15,0 0 0 16,-1 0 0-16,1 0 0 0,0 0 0 15,1-2 0-15,-1 1 0 16,0-1 0-16,2 0 0 16,-2-1 0-16,0 0 0 15,0-1 0-15,1 1 0 16,-1-1 0-16,2 1 0 16,-2 0 0-1,1 2 0-15,-1 0 0 16,0 1 0-16,0 0 0 0,0 0 0 15,0-2 0-15,0 2 0 0,0 0 0 16,2-1 0 0,-2 1 0-16,0-2 0 0,0 2 0 15,-2 0 0 1,1 0 0-16,1 2 0 0,-2 1 0 31,-1-1 0-31,2 5 0 0,-4 0 0 16,-1 1 0-16,0-3 0 0,-2-1 0 15,2-1 0-15,-2-2 0 16,3-1 0-16,1-1 0 16,0 0 0-16,1-2 0 15,3 0 0-15,-2-1 0 0,1-3 0 16,1 0 0 0,0-3 0-16,1 0 0 0,2-1 0 15,3-1 0-15,-2 1 0 16,4 1 0-16,0-1 0 15,5 4 0-15,0 2 0 16,7-1 0 0,-2 2 0-16,4 2 0 0,-4 2 0 15,-3 0 0-15,-5 1 0 16,-1 2 0-16,-4 1 0 16,-5 3 0-16,0 2 0 15,-5 2 0-15,-7 1 0 16,-3 6-1-16,-5-2-14 0,-6 0-2 15,-2-1 7 1,1-6-2-16,0-5 9 0,3-2 3 16,2-6 1-1,7-5 3-15,2-1-3 0,7-4 0 16,4-1-1 0,5-4-3-16,3-1 3 0,3 1-2 15,1-1-1-15,2 2 1 16,3 1-4-16,2 2 5 15,4 4-1 1,1 4 4-16,1 3-4 0,2 1 2 16,-3 6 0-16,0 1 0 0,-5 3-4 15,-1 3-2 1,-8 2 5-16,-7-1 1 16,-5 2 4-16,-7-1-4 15,-7 0 3-15,-4-5 1 0,1-2-2 16,-3-4 0-16,3-2 6 15,3-3-5-15,2-3 3 16,5-1-4-16,0-2 2 16,3 0-4-16,5 1-2 15,3 2-36-15,3 2-225 16,8 2-200-16</inkml:trace>
  <inkml:trace contextRef="#ctx0" brushRef="#br1" timeOffset="88819.7">27325 6968 421 0,'4'0'419'0,"0"0"-336"15,-2-1 40-15,-1 1-96 16,-1 1-5-16,0 2 6 0,0 3-8 16,-1 2 0-16,-3 2 5 15,1-2 6-15,-3 0-3 16,0-1-2-16,-1-1-2 16,1 0 9-16,-1-3 7 15,3-3 21-15,1-2-13 16,-2-5-16-16,1-3-9 0,2-5-4 15,-1-2-1 1,3-3 27-16,2 0-3 0,2 2-3 16,1 4-12-1,1 1 12-15,1 5-9 0,2 2-18 16,-1 5-8 0,1 1-2-16,-1 3-2 0,0 3 1 15,-1 5-1 1,-2 2 4-16,-4 3-3 0,-2 1 3 15,-4 0-1-15,-4 2 4 0,-5-2-3 16,-5-3 2 0,0 1-2-16,-2-5 1 0,3-6 4 15,2-3-3 1,4-3 18-16,0-7-2 0,5-1-13 16,2-4-2-1,2-1 0-15,3-2-7 0,3 0 0 16,6 3-1-16,3 1 1 15,3 1-2-15,7 5 0 16,2 3 2-16,1 3 0 16,-2 4-1-1,-4 1 0-15,-5 3-2 0,-4 3 3 16,-5-2 0 0,-5 2-5-16,-2 0 5 0,-2 0 0 15,-5-1 2-15,1-2-2 0,-1-2 2 16,0-2-1-1,-1-2 2-15,3-1-3 16,0-1 3-16,3 1 6 16,-2-3-8-16,5 0 3 0,-1 1-2 15,1-2-2 1,-1 1 5-16,1-1-3 0,-1-1 1 16,2 0 3-1,-1 0-5-15,1-1 5 0,0-3-3 16,1 0 2-16,-1-2-2 15,3-1 2-15,-1 0 1 16,-1-1 7-16,1-2-7 0,-2-1 2 16,-2-1 5-1,1-2 3-15,-1 2-16 0,1-3 0 16,-2-2 0 0,0-2 0-16,1 1 0 0,1-3 0 15,-1 1 0-15,1-2 0 16,-1 2 0-16,-1-1 0 15,2-1 0-15,-3 1 0 16,0 0 0 0,1 2 0-16,2 0 0 0,-1 1 0 15,-1-3 0-15,0 2 0 16,2-3 0-16,-1-1 0 16,1-3 0-16,-1 0 0 15,2 0 0-15,0 0 0 16,-1 3 0-16,-1 2 0 0,2 2 0 15,-3 3 0 1,2 1 0-16,-2 0 0 0,2-3 0 16,1 3 0-1,-2-7 0-15,2 4 0 0,-1-4 0 16,-1-1 0 0,1 0 0-16,-1 1 0 0,1 1 0 15,1 1 0 1,-2 1 0-16,1 2 0 0,-1 1 0 15,2-2 0 1,-2 2 0-16,-1-2 0 0,2 1 0 16,-1-2 0-16,-1 1 0 15,2-1 0-15,-3 0 0 16,4 1 0-16,-2 1 0 0,1-2 0 16,-1 2 0-1,-1-2 0-15,2 2 0 0,-1-1 0 16,1 0 0-16,-1 1 0 15,-1 0 0-15,2 0 0 16,-2-1 0-16,0 0 0 16,0 1 0-16,0 1 0 15,0 1 0-15,1 0 0 16,-1 0 0-16,0 2 0 16,0 0 0-16,-1-1 0 15,1-1 0-15,-2 1 0 16,0-1 0-16,2-1 0 15,-2 2 0-15,2 3 0 0,2-2 0 16,-2 0 0 0,-1 1 0-16,3 2 0 15,-2-4 0-15,0 2 0 16,1 1 0-16,-2-3 0 0,4 2 0 16,-1 0 0-1,1 0 0-15,0 1 0 0,0-3 0 16,0 1 0-16,0-2 0 15,0-1 0-15,-2 1 0 16,2 2 0-16,0-1 0 0,0 2 0 16,2 2 0-1,-1 0 0-15,3 0 0 0,-1 3 0 16,-1 2 0 0,-1-2 0-16,1 4 0 0,-2-2 0 15,1-1 0 1,1-1 0-16,-2 1 0 15,2 0 0-15,-1 1 0 16,-1 0 0-16,0 3 0 0,2 0 0 16,-2 1 0-16,0 1 0 15,1 0 0-15,-2 0 0 16,1 0 0-16,0 2 0 16,0 1 0-16,0-1 0 15,0 1 0-15,0-1 0 16,0 1 0-16,0-2 0 0,0 3 0 15,1-2 0 1,-1-2 0-16,0 1 0 0,-1 1 0 16,1 0 0-1,-2 2 0-15,2-2 0 16,0 3 0-16,0 0 0 16,0 0 0-16,0-1 0 15,2 2 0-15,-2-1 0 16,0 0 0-16,0 0 0 0,-2 0 0 15,2 0 0-15,-1 1 0 0,-1 2 0 16,-1 2 0 0,0 0 0-16,0 3 0 0,-3-1 0 15,2 0 0 1,-2-1 0-16,1-1 0 16,-1 0 0-16,3-3 0 15,-2-1 0-15,3 1 0 0,-1-4 0 16,0 1 0-16,0-1 0 15,-2-3 0-15,1-2 0 16,1 1 0-16,0-1 0 16,3-1 0-16,1-1 0 15,2 0 0-15,5 1 0 16,1 0 0-16,3 1 0 16,3 2 0-16,2 1 0 15,0 3 0-15,-1 2 0 0,-2 2 0 16,-4 1 0-1,-1 2 0-15,-4 2 0 16,-2 1 0-16,-2 1 0 16,-4 0 0-16,-1 1 0 0,-4-1 0 15,-4 2 0 1,-1-4 0-16,-5 0 0 0,3-3 0 16,-3-2 0-1,3-3 0-15,-1-4 0 0,1-2 0 16,0 0 0-16,4-1 0 15,2-2 0-15,4 1 0 16,3-1 0-16,4 1 0 16,3-2 0-16,1 0 0 15,5 0 0-15,1 0 0 0,0 2 0 16,1 1-22 0,5 3 10-16,-1 2 8 15,1 5-4-15,-1 2 2 16,-5 5 1-16,-4 1 2 0,-5 3 2 15,-6 2 1-15,-2 0-1 16,-5-2 2 0,-6-1 0-16,-3-2 1 0,-3-4 3 15,-3-6-1-15,-3-5 3 16,1-3-6-16,3-4 4 16,3-4 5-16,3 3-3 15,9-1-5-15,4 3-2 16,5-1-11-16,8 4-202 15,14 3-210-15</inkml:trace>
  <inkml:trace contextRef="#ctx0" brushRef="#br1" timeOffset="92249.5">28170 6991 533 0,'6'0'433'0,"-1"-2"-257"16,-2-2-7-16,0 0-38 16,-2 0-22-16,1 0-44 15,0 3-12-15,-2 1-29 16,-2 0-16-16,2 0 3 15,-2 3-9-15,-1 0 0 0,-1 3 3 16,-2-1 12 0,-2 3-3-16,0-2 7 0,2-2-1 15,1-1 16 1,2-3 30-16,3 0 3 0,0-4-34 16,0 0-19-1,-2-3-4-15,2 0 4 0,-1-2-12 16,-1 2-4-16,4 2 0 15,-2 0 0-15,1 2 0 16,1 3 0-16,0-1 0 0,-2 4 0 16,3-2 0-1,0 4 0-15,0 0 0 0,1 2 0 16,-1-1 0 0,-3 2 0-16,3 0 0 15,-6-3 0-15,2 0 0 16,-4 1 0-16,-1-3 0 0,-2 1 0 15,-3-4 0-15,0-4 0 16,1-1 0-16,0 0 0 16,2-2 0-16,3-1 0 15,2 1 0 1,2-2 0-16,1 1 0 0,1 1 0 16,2 1-7-16,2 4-3 15,1 0 7-15,1 2-4 16,1 2 6-16,-2 1-1 0,0 0-1 15,-2 2 3 1,0 0-6-16,-1 0 6 0,-1-1-2 16,-2-1 2-1,0-1-2-15,0 0 3 0,0-2-1 16,0 1 4 0,-2-1-2-16,2 0 6 0,0-1 12 15,0-1-12 1,-1 0-8-16,-1-3 0 0,0-2 0 15,0-1 0-15,-1-4 0 16,0 1 0-16,2-1 0 16,-1 1 0-16,-1-1 0 15,3 1 0-15,-1-1 0 16,1-1 0-16,0 2 0 16,-2-2 0-16,1 0 0 15,-1-2 0-15,1 0 0 16,-2-5 0-16,0 0 0 0,-1-3 0 15,-1 1 0-15,2-3 0 16,-2-1 0-16,1 0 0 16,-1 0 0-16,-1 0 0 15,1 0 0-15,-1 2 0 16,1-2 0-16,-1 4 0 16,1-1 0-16,2 2 0 15,-1 3 0-15,1-1 0 16,3 4 0-16,0-1 0 15,2 3 0-15,-2-3 0 0,0 4 0 16,1-2 0 0,-1 3 0-16,0 0 0 0,3 2 0 15,-3 1 0 1,0 1 0-16,1-3 0 0,-1 4 0 16,0-2 0-1,0-1 0-15,0 2 0 0,0-1 0 16,0-1 0-16,0 1 0 15,2-1 0-15,-2 0 0 16,1-1 0-16,-1 0 0 16,0-2 0-16,2 1 0 15,-2 1 0-15,-2 1 0 0,2-3 0 16,0 4 0 0,0-2 0-16,3-14 0 0,-3 18 0 15,0 0 0-15,0 2 0 16,0 0 0-16,0-6 0 15,2 2 0-15,-2 1 0 16,0 0 0-16,0 0 0 16,-2 3 0-16,2-2 0 15,0 0 0 1,-1 0 0-16,1 2 0 0,1-2 0 16,-1-2 0-16,2 1 0 15,-1-1 0-15,1 0 0 16,-2 1 0-16,2 2 0 0,-2 2 0 15,0 0 0 1,0 2 0-16,-2-1 0 0,2 2 0 16,0 0 0-1,0 0 0-15,0 0 0 0,0 0 0 16,0 0 0 0,-2 0 0-16,2 0 0 0,0 2 0 15,-1-2 0-15,1 1 0 0,-2-1 0 16,2 0 0-1,-3 2 0-15,0 0 0 0,-2 0 0 16,-1-1 0 0,0 0 0-16,1 1 0 0,1-4 0 15,-1 0 0 1,0-1 0-16,0-1 0 0,0-3 0 16,1-1 0-1,1-1 0-15,-2-3 0 16,2-2 0-16,2-2 0 0,-2-1 0 15,6 3 0-15,0-1 0 16,1 4 0-16,2 2 0 16,2 5 0-16,1 2 0 15,1 2 0-15,-2 5 0 16,1-1 0 0,-1 5 0-16,-2-1 0 0,-1 5 0 15,-2-2 0-15,-3 2 0 0,0-1 0 16,-4 1 0-1,-4-3 0-15,-2-1 0 0,-1-5 0 16,-2-1 0 0,-2-5 0-16,0-2 0 0,0-2 0 15,3-2 0 1,0-2 0-16,3-2 0 0,5 0 0 16,2-1 0-1,2 1 0-15,5-1 0 0,1 3 0 16,4 0 0-16,4 5 0 15,3 2 0-15,3 4 0 16,2 3 0-16,0 6 0 0,-2 4 0 16,-4 4 0-1,-5 0 0-15,-5 1 0 0,-8 3-2 16,-4-4 2 0,-7-2 1-16,-3-4 0 15,-3-5-1-15,0-4 0 0,-2-5 0 16,5-3 0-16,-2-5 0 15,4-1 0-15,1-3 0 16,6 0 0 0,2-2 0-16,8 2-150 0,8 3-277 15,14 1-455-15</inkml:trace>
  <inkml:trace contextRef="#ctx0" brushRef="#br1" timeOffset="93709.38">29782 5132 819 0,'3'-7'279'15,"1"-2"-111"-15,2-3-11 0,1-4-35 16,1 1-26-1,3 1-34-15,3 3-11 0,1 0-21 16,5 6-9 0,2 3-7-16,2 4-7 0,1 8 1 15,1 3-1 1,-4 7 4-16,-4 7-7 0,-2 2 3 16,-5 3-2-1,-6 2 4-15,-5 1-3 16,-7-1 8-16,-5 0-6 0,-2-3-1 15,-3-4-6-15,-1-7 3 16,6-5 0-16,2-6 0 16,6-6 12-1,2-3 49-15,2-2-24 0,2-6-41 16,-1-5 0-16,2-3 0 16,6-5 0-16,3-7 0 15,5-2 0-15,3-3 0 0,5 0 0 16,2 0 0-1,2 0 0-15,-3 6 0 0,1 1 0 16,-4 2 0 0,-1 5 0-16,-3 2 0 0,-4 1 0 15,2 2 0 1,-5 4 0-16,-1 0 0 0,-1 4 0 16,-6 1 0-1,1 3 0-15,-4 0 0 0,-1 2 0 16,-1 0 0-16,-1 2 0 15,-1 1 0-15,-3 4 0 16,-6 6 0-16,-3 7 0 16,-7 6 0-16,-2 5 0 15,0 4 0-15,0 4 0 0,5 1 0 16,4-1 0 0,5-1 0-16,7-5 0 15,4-1 0-15,8-2 0 0,4-3 0 16,10-3 0-1,5-5 0-15,11-4-56 0,10-3-209 16,5-4-146-16</inkml:trace>
  <inkml:trace contextRef="#ctx0" brushRef="#br1" timeOffset="94079.76">30743 4967 995 0,'4'-20'265'16,"2"0"-17"-16,-3 2-69 0,-3 1-29 15,-2 6-37-15,2 1-71 0,-4 6-25 16,-2 1-15-1,-6 9-4-15,-4 2 2 16,-7 7 0-16,-4 8-1 16,-1 7 1-16,1 6 0 15,3 8 1-15,6 3-1 16,5 4 0-16,10-2 3 0,8-1-3 16,12-4 4-1,12-5 0-15,14-5-4 16,12-6-16-16,9-4-121 0,1-7-70 15,-9-6-79-15,-9-4-243 16</inkml:trace>
  <inkml:trace contextRef="#ctx0" brushRef="#br1" timeOffset="94599.54">30880 5114 1117 0,'7'-16'183'16,"4"0"19"0,2 4-71-16,1 1-60 15,2 5-2-15,0 3 9 16,7 6-23-16,4 3-20 0,1 3-9 16,2 7-2-1,-2 2-6-15,-4 5-11 0,-5 1-2 16,-5 1 0-16,-7 4-2 15,-7-3 0-15,-4-1 0 16,-7 0 1-16,1-5-3 16,-2-6 3-16,3-6-1 15,3-8-3-15,0-4 0 0,0-8 0 16,-1-4 0 0,4-8 0-16,3-4 0 15,4-2 0-15,6-2 0 0,3 5 0 16,4 1 0-16,3 6 0 15,5 3 0-15,4 6 0 16,0 4 0 0,3 6 0-16,-1 3 0 0,-1 7 0 15,0 5 0 1,-2 4 0-16,-1 2 0 0,-5 3 0 16,-5 2 0-16,-7 2 0 15,-3-2 0-15,-5 0 0 16,-5-3 0-16,-3-5 0 0,0-6-73 15,2-4-140 1,-1-5-66-16,-1-8-219 0</inkml:trace>
  <inkml:trace contextRef="#ctx0" brushRef="#br1" timeOffset="94849.49">31436 4854 720 0,'25'-14'460'15,"1"5"-204"-15,4 8-52 0,-2 6-45 16,2 8-21 0,2 9-32-16,-3 7-102 15,0 6-4-15,-6 6 0 16,-3 4 0-16,-7 5 0 0,-5 1 0 16,-5 1 0-1,-3 0 0-15,-5-4 0 16,-4-1 0-16,-1-7 0 0,-4 0 0 15,1-5 0-15,-2-4-296 16,2-2-256-16</inkml:trace>
  <inkml:trace contextRef="#ctx0" brushRef="#br0" timeOffset="125329.64">2414 1197 799 0,'-2'-5'294'0,"-1"-2"-103"15,-1-1-8 1,-1-2-78-16,2 0-5 0,0 1-25 16,0 2 12-1,0 1-36-15,3 4-7 0,-4 2-13 16,4 0-20 0,-3 0-8-16,3 1-3 0,0 0-4 15,-3 4 0-15,-3 0 3 0,-3 5-1 16,-3 3 2-1,0 4-1-15,0 1 2 0,0 3-3 16,0 2 1 0,2 1 1-16,1 0 0 0,-2 1 0 15,0 2 0 1,0 0-1-16,0 1 1 0,1 0 0 16,4-2-4-1,2-1 3-15,1 2-1 16,1 2 3-16,4 0-3 0,1 1 2 15,0 0-1-15,1-1 1 16,1-1-1-16,0 1 1 16,0-2 0-16,-2 0 1 15,0 3-2-15,0 0 2 16,0 2-1-16,-3 4 1 16,3 0-1-16,-3 1 0 15,0-2 5-15,0 2-5 16,-3-3 0-16,3-1 0 15,-3-1 1-15,-3-3-1 16,3-2 3-16,-3-3-1 16,-4 0 4-16,-4-2-4 0,-2 2 3 15,-4 1 0 1,-8-1-2-16,-2-4 1 0,0 1-4 16,-1-1 3-1,4-6 1-15,2-3-3 0,1-4 3 16,4-4 1-16,1-1-3 0,0-4 4 15,7 1-4 1,-2-3 0-16,1 0 3 16,7 1-5-16,0 1 3 15,3 0 8-15,3 1-7 0,1-1-3 16,1 2-1 0,1-1-9-16,3 0-3 0,5-1 1 15,12-4 11 1,9 1-2-16,8 0 0 15,6 3-1-15,-1 2-1 16,-5 6-1-16,-1 5 4 16,-3 3-4-16,-5 6 5 15,-1 6 2-15,-5 5-1 16,-4 7 6-16,-3 7-2 0,-3 6 0 16,-6 6 1-1,-3 3-2-15,-3 1 2 0,-6 2 4 16,0-2-3-16,0-2-2 15,-6-1-2-15,3-1-3 16,-3-4 0-16,2 0 0 0,-4-3 0 16,4-3 0-1,1-2 0-15,1-3 0 0,2-3 0 16,2-4 0 0,1-2 0-16,1-1 0 0,2-4 0 15,0-4 0-15,2-3 0 0,-2-1 0 16,4-2 0-1,-1-1 0-15,-1-3 0 0,-1-1 0 16,2-2 0 0,0 0 0-16,-2-5 0 0,1 2 0 15,-2-3 0 1,0-1 0-16,0 0 0 0,0-1 0 16,-3 0 0-1,3-2 0-15,0 0 0 16,0 3 0-16,0-4 0 0,-2 1-48 15,2 0-218-15,0-1-185 16</inkml:trace>
  <inkml:trace contextRef="#ctx0" brushRef="#br0" timeOffset="131059.59">6473 11017 1085 0,'5'-9'151'0,"-2"0"34"15,-5 1-8-15,-1-4-60 16,2 4-8-16,-2-1-8 0,1 2-37 16,1 1-6-1,1 1-58-15,0 1 0 0,0 1 0 16,0 2 0 0,-2 1 0-16,2 1 0 0,0 1 0 15,-1-1 0 1,1 1 0-16,-2-1 0 0,2 0 0 15,0 1 0-15,0 1 0 0,2 1 0 16,-2 5 0 0,0 7 0-16,0 4 0 0,3 7 0 15,0 1 0 1,1 0 0-16,5-1 0 16,0-2 0-16,3-2 0 15,3-3 0-15,1-4 0 0,4-4 0 16,2-4 0-16,1-5 0 15,0-4 0 1,4-5 0-16,0-6 0 0,-2-5 0 16,-2-4 0-16,4 0 0 15,-5-2 0-15,-4-1 0 16,-3-2 0-16,-3 4 0 16,-5 1 0-16,-1 1 0 15,-4 1 0 1,-1 5 0-16,1 1 0 0,-4 2 0 15,1 4 0-15,1 1 0 0,-2 4 0 16,1 1 0 0,-1 1 0-16,1 1 0 0,1 0 0 15,-2 2 0 1,-1 4 0-16,3 2 0 0,0 2 0 16,0 5 0-1,0 6 0-15,3 2 0 16,0 5 0-16,-1 5 0 15,-2 4 0-15,-3 5 0 0,-6 6 0 16,-3 2 0-16,-5 0 0 0,-5 1 0 16,0-4 0-1,-2-5 0-15,1-4 0 0,-2-4 0 16,3-4 0 0,-5-4 0-16,0-4 0 0,-4-5 0 15,1-4 0-15,3-4 0 16,6-3 0-16,2-3 0 15,8-1 0-15,1-2 0 16,7-1 0-16,0 0 0 16,3 0 0-16,0 0 0 15,0 0 0-15,0 0 0 16,0 0 0-16,0 0 0 16,0 0 0-1,3 0 0-15,-3 0 0 0,0 0 0 16,3-1-116-16,4-5-423 15</inkml:trace>
  <inkml:trace contextRef="#ctx0" brushRef="#br0" timeOffset="132699.43">7404 10960 577 0,'6'-7'249'15,"-3"1"-106"-15,-2-1 20 16,-1 0-9-16,2 0-49 16,-2 1-7-16,0 1-14 0,0-2-9 15,0 2 0-15,0 3-4 16,0-1-17-16,0 1-22 15,0 4-21-15,0-1-11 16,-2 2-7-16,-1 3 7 16,-4 8 4-16,-5 7 16 15,-7 10-5-15,-2 9-5 16,-6 7-2-16,5 6-4 16,1 2-1-1,10-1-3-15,10 2 0 0,7-3 0 16,13 1 0-16,8-3 1 0,4-5 1 15,2-3-2 1,0-5 0-16,0-10 6 16,-3-6 1-16,-7-6 11 15,-4-4 5-15,-3-6 1 0,-7-1-6 16,-3-3-18 0,-6 0 0-16,3-2 0 0,-6 2 0 15,3-2 0 1,-2 0 0-16,1 0 0 0,-2 0-59 15,1 1-200-15,-2-1-256 0</inkml:trace>
  <inkml:trace contextRef="#ctx0" brushRef="#br0" timeOffset="134799.81">7656 11164 544 0,'0'-4'116'0,"-4"0"69"15,4 0-61-15,0-1-5 0,0 0-1 16,-3-1 10 0,3 0-27-16,0 1 3 0,3 1-32 15,-3 0-19 1,4 2-7-16,-4 1-25 0,5 1-20 16,-1 1 3-1,5 2-4-15,7 2 10 16,7 2-1-16,4 6 0 0,7 2-2 15,0 7-2 1,-5 2 0-16,-2 2 3 0,-8 2-3 16,-1 3-1-16,-8-1 0 15,-2 0 1-15,-7 0-3 16,-1 0 1-16,-3-4 4 16,-3 1-4-16,-1-4 3 15,-3-5 0-15,-1-5 14 0,5-3 42 16,1-7 0-1,1-3-7-15,0-3-41 16,-2-4-14-16,1-3 0 16,-2-3 0-16,-2-5 0 0,6-3 0 15,0-6 0 1,3-3 0-16,6-4 0 0,3-3 0 16,4-2 0-1,6-1 0-15,4 2 0 0,4 2-3 16,3 3-4-16,3 8 3 0,-2 3 0 15,3 6 1 1,-4 7-5-16,-3 6-3 16,4 6 7-16,-1 6-2 15,0 5 2-15,0 7 3 16,-3 5 0-16,-2 6-3 16,-3 6 4-16,-5 4 1 0,-4 2 0 15,-7 0-1-15,-3-2 2 16,0-7-2-16,-3-4 0 15,0-7 0-15,0-8 1 16,0-6 0 0,0-6 5-16,0-3 3 0,0-2 1 15,0-1-1-15,0 2-2 16,0-2-7-16,2 0 0 16,-2-2-122-1,-2-4-161-15,4-2-239 0</inkml:trace>
  <inkml:trace contextRef="#ctx0" brushRef="#br0" timeOffset="136979.72">9029 10786 675 0,'0'-3'250'16,"0"-1"-89"-1,0 0 8-15,-2 0-61 0,2 0-6 16,2 0-16 0,-1 3-29-16,1 0-30 0,-2 1-27 15,3 1-1 1,6 2 1-16,1 5 7 0,8 1 3 16,5 5 1-1,6 7-5-15,3 8 0 0,-2 4-4 16,1 6 0-16,-3 4 4 15,-4 4 0-15,-5-1 0 16,-4 3 5-16,-7-3-1 0,-8 81 1 16,-6-109 4-1,1 0 2-15,-2 1 9 16,1-2-6-16,-9 16-2 16,0 0-3-16,0-3-3 15,3-5-4-15,2-5-7 0,2-8 3 16,5-6 3-16,0-3-7 15,2-3 4-15,1 0-4 16,1-1-9-16,-1 1-200 16,-1 0-331-16</inkml:trace>
  <inkml:trace contextRef="#ctx0" brushRef="#br0" timeOffset="137591.51">10561 10892 929 0,'0'0'262'15,"-3"1"-37"-15,3-1-57 0,-3 0-68 16,3 0-26 0,0 3-7-16,0-3-17 0,-2 0-24 15,4 0-5 1,-1 0-11-16,1 0-10 0,1 0 0 16,5-3-6-1,8 2 6-15,5 1 0 0,4-3-4 16,5 2-43-16,0 1-60 0,-6 0-32 15,-8 3-61 1,-1 2-65-16,-7 2-83 0</inkml:trace>
  <inkml:trace contextRef="#ctx0" brushRef="#br0" timeOffset="137812.97">10552 11065 611 0,'-3'5'212'0,"4"-4"27"16,7-2-104-16,6-4-27 0,8 1-38 16,6 0-3-16,8 0 3 15,0-2-13-15,-2 2-19 16,-2 2-20-16,-7-2-18 16,-4 2-2-1,-6 2-43-15,-2 0-177 0,-7 0-347 16</inkml:trace>
  <inkml:trace contextRef="#ctx0" brushRef="#br0" timeOffset="140069.47">12544 9979 621 0,'-8'2'227'0,"1"-4"-44"15,-2 1-21 1,0-2-19-16,2 2-44 0,0-2-22 16,0 1-26-1,-2 2-14-15,0 0-9 16,0 2-4-16,-3-1 0 16,3 1-5-16,3 0-3 15,2-2 2-15,2 2-3 16,4-2-2-16,-1-2 11 0,5 1-5 15,14-2-12-15,14-4-3 16,20 0-3-16,19-3-1 16,12-1 2-16,0 2-1 15,-6 1-1 1,-10 3-3-16,-14 2-13 0,-13 2-37 16,-11 2-14-16,-12 2-26 15,-8 0-15-15,-8 2 3 16,-6 0-42-16,-6 4-114 0,-7 1-220 15</inkml:trace>
  <inkml:trace contextRef="#ctx0" brushRef="#br0" timeOffset="141459.4">12521 10017 597 0,'-8'-3'231'0,"2"-3"-23"16,1 1-59-16,0-2 8 0,2 1-26 15,0 1-38 1,-1 1-6-16,3 1-21 0,-1 0 18 16,1-1-9-1,1 2-15-15,0 1-16 0,0 1-10 16,1-1-5-16,-1 1-27 15,0 1-2-15,0-1 0 16,0 0 0-16,0 1 0 16,0-1 0-16,-1 2 0 15,1-2 0-15,0 0 0 16,0 0 0-16,1 0 0 16,1 1 0-16,-2 1 0 15,1-2 0-15,-1 2 0 0,3 1 0 16,-3 3 0-1,3 5 0-15,0 3 0 0,5 7 0 16,2 6 0 0,6 7 0-16,7 4 0 0,1 7 0 15,4 5 0 1,3 5 0-16,4 4 0 0,-1 0 0 16,-1 0 0-1,-4-3 0-15,-1-6 0 0,-3-6 0 16,-4-5 0-16,-5-6 0 15,-1-4 0 1,-3-6 0-16,-2-3 0 0,-4-8 0 0,0-1 0 16,-3-7 0-1,-3-2 0-15,2 0 0 16,-4-1 0-16,2 1 0 16,-1-2 0-16,-1 1 0 15,1 4 0-15,-2 1 0 0,-2 5 0 16,-1 5 0-16,-4 6 0 15,-4 0 0 1,-2 2 0-16,-2 2 0 16,-4 0 0-16,-6 3 0 0,-2 0 0 15,-5 2 0-15,-4 1 0 16,-2 1 0-16,2-1 0 16,0 2 0-16,0-4 0 15,2 1 0 1,4-1 0-16,2-2 0 15,3-2 0-15,4-4 0 0,3-5 0 16,3-1 0-16,3-5 0 0,2-3 0 16,4 0 0-1,1-2 0-15,1 0 0 0,1-2 0 16,3 3 0 0,-2-4 0-16,2 3 0 15,0-3 0 1,2 2 0-16,-1 1 0 0,1-2 0 15,2 2 0-15,1 0 0 0,1 1 0 16,1-3 0-16,4 3 0 16,8 0 0-16,9 0 0 15,14-6 0 1,18-1 0-16,19-4 0 0,14-3 0 16,8 0 0-1,2 3 0-15,-3 2 0 0,-6 4 0 0,-9 1 0 16,-3-1 0-16,-10 0 0 15,-5 0 0-15,-9 0 0 16,-6-2 0-16,-5 1 0 16,-5 1 0-1,-2-1 0-15,-8 0 0 0,-4 2 0 16,-3 0 0-16,-3-2 0 16,-2 3 0-16,-1-3 0 15,-4 0 0-15,0-1 0 0,-8 0 0 16,-1 0 0-1,-3-1 0-15,-1 0 0 16,-1 1 0-16,1-2 0 16,-1 2 0-16,2 0 0 0,0 0 0 15,0 0 0 1,0 0 0-16,0-2 0 0,0 1 0 16,0-5 0-1,-1-1 0-15,-2-1 0 0,0-4 0 16,-1-3 0-16,1-2 0 0,-5 0 0 15,5-1 0 1,-2 0 0-16,0 2 0 0,3 5 0 16,1 4 0-1,1 2 0-15,0 5 0 0,0 0 0 16,0 0 0 0,0 0 0-16,1 0 0 15,-1-1 0-15,2 1 0 0,-2 0 0 16,0 0 0-16,2 0 0 15,-2 0-244-15,0-6-618 16</inkml:trace>
  <inkml:trace contextRef="#ctx0" brushRef="#br0" timeOffset="142709.51">13039 9907 738 0,'0'-1'194'0,"0"1"2"16,0-1-49-16,-1-1-74 16,1 2-40-16,0 0-14 15,0 2-10-15,0-2-2 16,0 0-4-16,1 0 3 16,5-2 4-16,1 2 30 15,10 0-5-15,11-2-21 16,12 2-5-16,10 0-8 0,7-1 0 15,2 2-2 1,-1-1-1-16,-1 2-8 0,-9 1-11 16,-5-1 1-1,-12 0 4-15,-8-1 16 0,-8 0 0 16,-8-1 3 0,-5 0 5-16,-2 0 20 0,0 0 13 15,0 0 4-15,-2 0 7 0,2-1 0 16,0 1 6-1,-1-1 20-15,1-1-5 0,-2 1-14 16,1 0-26 0,1 0 11-16,-2-1-36 0,1 0-8 15,-1 2 0 1,2 0 0-16,0 0 0 0,0 2 0 16,2 0 0-1,-1-1 0-15,1 0 0 0,-2 4 0 16,1 3 0-16,1 4 0 15,-1 6 0-15,1 1 0 16,1 2 0-16,-2 0 0 16,1-1 0-1,1 0 0-15,-1 0 0 0,0-2 0 16,-1-1 0-16,-1-3 0 16,2-1 0-16,-2-3 0 15,0-3 0-15,0-2 0 16,0-4 0-16,0 0 0 15,0-1 0-15,-2 3-120 16,-3 1-407-16</inkml:trace>
  <inkml:trace contextRef="#ctx0" brushRef="#br0" timeOffset="144469.47">13005 12403 774 0,'1'0'381'0,"1"-2"-150"0,-2-1-72 16,6-2-100 0,0 3-48-16,3-1 3 0,4 0-8 15,7 0 0-15,2 3-6 16,0 0 0-16,1 0-1 15,-2 1-53-15,-2 2-170 16,-4 2-223-16</inkml:trace>
  <inkml:trace contextRef="#ctx0" brushRef="#br0" timeOffset="144969.67">13065 12588 664 0,'-3'2'190'0,"3"-1"-32"15,-2-1-37-15,4-1-52 16,-2 1-5-16,1 0-7 16,4 0 0-16,2 1-7 15,2-1-16-15,3 0-12 0,4 2-8 16,-1-2-8-1,0 0-5-15,0-2-1 0,0 1-6 16,0-1-158 0,3-1-377-16</inkml:trace>
  <inkml:trace contextRef="#ctx0" brushRef="#br0" timeOffset="145319.34">13433 12490 754 0,'-4'-2'430'15,"-1"-1"-247"-15,2 2-3 16,4-1-73-1,4-3-64-15,3 0-5 0,6 0 17 16,6-2-12-16,7 0-6 16,3 0-4-16,1 1-10 15,0 1-8-15,1-1-6 16,-4 2-7-16,-1 0 1 16,-5 0-3-16,-4 4-8 15,-2-1-37-15,-4 2-126 16,2 3-66-16,-4 0-172 15,2 0-546-15</inkml:trace>
  <inkml:trace contextRef="#ctx0" brushRef="#br0" timeOffset="146044.54">13963 12251 856 0,'5'-17'340'0,"1"0"-100"16,1 1-59-1,-3 1-70-15,1 4-7 0,1 2-29 16,1 3-39-16,0 1-10 15,4 2-11-15,4 3-1 16,1 3 5-16,5 4 0 16,4 3-8-16,1 5-11 15,-2 5 0-15,3 5 0 16,-1 3 0-16,-2 1 0 16,0 1 0-16,-4-2 0 15,-3-6 0-15,-3-3 0 0,1-6 0 16,-2-5 0-1,3-6 0-15,0-4 0 0,1-4 0 16,3-3 0 0,-1-2 0-16,2-4 0 0,-4-2 0 15,-3-1 0 1,-5 0 0-16,-3-3 0 0,-4 5 0 16,-4-1 0-1,-2 4 0-15,-1 2 0 0,-4 2 0 16,-2 2 0-16,-1 4 0 15,-6 3 0-15,-2 5 0 16,-1 2 0-16,1 6 0 16,-2 1 0-16,0 4 0 15,0 1 0-15,-2 2 0 0,1-1 0 16,0-4 0 0,-1-1 0-16,0 1 0 0,1-4 0 15,-3 2 0-15,0-5 0 16,1 2 0-16,7-6 0 15,2-3 0-15,4-2 0 16,3-6 0-16,3-4 0 16,0-3 0-16,0-4 0 15,3-3 0-15,0-1 0 16,3 0 0-16,1 1-66 16,7 2-178-16,2 1-159 15</inkml:trace>
  <inkml:trace contextRef="#ctx0" brushRef="#br0" timeOffset="147019.5">12384 9522 581 0,'2'2'199'0,"-1"-4"-38"16,1-1-9 0,-1 0-39-16,2 0-8 0,3 0-69 15,1-2-21 1,10 1 0-16,10-1 4 0,10 3 2 15,108 0 2 1,-129 2-14-16,-5 2-8 0,-4-1-2 16,-1 0 1-16,6 2-7 15,-4 2-1-15,-5-1-101 16,-2-1-112-16,2 1-324 16</inkml:trace>
  <inkml:trace contextRef="#ctx0" brushRef="#br0" timeOffset="149159.65">12945 9221 232 0,'2'-3'397'16,"-2"0"-255"-16,1 1-35 0,-1-1-26 15,0-1 5 1,0-1-33-16,3 3 7 0,-3-2-3 16,0 3 13-1,0-1-12-15,1 0-17 0,-1 1 5 16,2-3-22-16,-1 1-4 15,1-2-11-15,1-1 0 16,0 0-1-16,0-2 0 0,2 2-3 16,-1-1 2-1,-1 0 1-15,1 1-1 0,-1 2-1 16,-1 1 0 0,-1 0-1-16,1 0-2 0,-1 3-3 15,1-1 0-15,1-1 0 16,0 1-1-16,0 0-3 15,3-1 4 1,0 2-3-16,0 0 1 16,0 2-1-16,0-1 2 0,0 0 1 15,1 1-6-15,-3 2 5 16,1 0 0-16,3 0 2 16,-2 2-3-16,2 1 2 15,0 0 0-15,1 4 0 16,0-2 0-16,3 4 0 0,1-1 2 15,2 4-2 1,0 1 0-16,3 3 1 0,-3 0-1 16,6 0 1-1,-2 3 1-15,1 0-2 0,2 0 2 16,2-3 2 0,1-3 0-16,2-2 0 0,0-5 6 15,3-6-2-15,-2-4-4 0,-1 0 0 31,-3-3 6-31,-6-3 1 0,-2 1 3 0,-5-3-6 16,-1-2 0 0,-3-1-2-16,-1-3-5 15,0-1 0 1,-1-4 1-16,-1 2-2 0,-2-3 3 16,-4 2-3-1,0 2 4-15,-3-1-1 0,-1 1 0 0,-3 0-3 16,-3 2 2-16,-1 3-2 15,0 1 0-15,-1 2-1 16,0 4-2-16,-1 4 3 16,0 2-1-16,-1 4 0 15,1 4 1 1,-1 2-4-16,1 4 4 16,-2 1 0-16,2 3 0 15,-1 0 0-15,1 0 1 0,0-1-1 16,2-1 0-16,-2 2 0 15,1-3 0-15,1 1 0 0,-2-1 1 16,0 0-2 0,2 0 1-16,-5-2 0 0,3-2 3 15,-4-3 3 1,2-3 2-16,-5-3 13 16,-1-2-1-16,1-2 3 15,-4-5 17-15,3-2 10 0,2-2-11 16,6-4-2-16,2-4-6 0,7-1-8 15,3-5-17 1,4-3-6-16,4-3 0 0,1-2 0 16,2 2 0-1,-2-1-46-15,0 3-59 0,-1 4-86 16,-4 6-227 0</inkml:trace>
  <inkml:trace contextRef="#ctx0" brushRef="#br0" timeOffset="156499.54">31851 3430 249 0,'12'-9'1063'16,"-3"-1"-808"-16,-3-3-17 16,-1-3-71-16,-4 3-92 15,-1 2-75-15,-1 3 0 0,-3 1 0 16,1 4 0-16,0 1 0 15,0 2 0 1,0 2 0-16,2-1 0 0,1 2 0 16,0 1 0-16,0 8 0 15,3 5 0-15,0 9 0 16,1 10 0-16,3 6 0 16,-1 5 0-1,-1 3 0-15,0-3 0 0,-2-6 0 16,0-6 0-16,-3-8 0 15,0-6 0 1,0-6 0-16,-2-5 0 0,1-3 0 16,1-4 0-16,-3-1-219 0,-2-2-268 15</inkml:trace>
  <inkml:trace contextRef="#ctx0" brushRef="#br0" timeOffset="156679.64">31750 3641 866 0,'9'-2'410'15,"1"-1"-299"-15,0-2-46 16,4 2-53-16,13 3-11 16,9 0-1-16,10 8-92 0,10 5-222 15,7-1-534 1</inkml:trace>
  <inkml:trace contextRef="#ctx0" brushRef="#br0" timeOffset="157389.84">32314 3446 921 0,'4'-10'253'0,"2"-5"-21"16,0 5-49-16,-2-3-44 15,-1 4-9-15,2 2-50 0,0 2-20 16,-2 0-11 0,2 1-49-16,-2 2 0 0,2 0 0 15,-1 2 0 1,2 0 0-16,3 4 0 0,6 3 0 15,3 5 0-15,1 2 0 0,4 6 0 16,-5 3 0 0,-2 1 0-16,-5 1 0 15,-3 2 0-15,-3 2 0 16,-2-3 0-16,-5 1 0 16,-1-1 0-16,-3 1 0 15,-2-5 0-15,-3-3 0 16,-17 22 0-16,25-40 0 0,1-1 0 15,1 0 0-15,1 0 0 16,-2-1 0-16,2-2 0 16,0-1 0-16,0-7 0 15,0-1 0-15,0-5 0 16,2-9 0-16,1-4 0 16,3-5 0-16,3-2 0 15,3 0 0-15,1 5 0 16,5 6 0-1,0 5 0-15,3 3 0 0,3 6 0 0,1 3 0 16,-1 5 0 0,1 7 0-16,4 5 0 15,-1 6 0-15,-1 8 0 16,1 6 0-16,-4 7 0 0,-4 3 0 16,-6 2 0-1,-5-3 0-15,-4-1 0 0,-5-8 0 16,-2-3 0-16,1-7 0 15,-1-5 0-15,1-5 0 16,-1-2 0-16,2-5 0 0,0 0 0 16,0-1 0-1,3-1-47-15,-1 0-215 16,1-2-201-16</inkml:trace>
  <inkml:trace contextRef="#ctx0" brushRef="#br0" timeOffset="158269.68">18297 4257 958 0,'-18'2'174'0,"1"-4"45"16,4 1-60-1,0-3-55-15,4 2-30 0,1 1-4 16,2-2-9 0,3 3-4-16,5 0-14 0,1 0-13 15,4-3-28-15,11-1-2 16,14-1-4-16,17-3 2 15,10 1 2-15,7 1 0 16,-8 4 0 0,-14-2-3-16,-16 4 2 0,-14-1-2 15,-7 1-58 1,-4 0-121-16,-2 0-129 0,4 0-448 16</inkml:trace>
  <inkml:trace contextRef="#ctx0" brushRef="#br0" timeOffset="158789.73">18767 4050 1194 0,'10'-19'296'0,"-1"1"-103"15,-1 1-36 1,2 3-72-16,0 4-36 0,6 2-18 15,1 5-5-15,4 4-10 0,2 3-16 16,2 6 0 0,0 3 0-16,1 5 0 0,-4 4 0 15,-4 4 0 1,-3 3 0-16,-6 3 0 16,-6 0 0-16,-6 1 0 15,-3-2 0-15,-6-4 0 16,1-7 0-16,-1-6 0 15,2-6 0-15,3-7 0 0,-1-4 0 16,3-8 0-16,0-4 0 16,3-4 0-16,4-9 0 15,2-1 0-15,4-5 0 16,2 0 0-16,6 2 0 16,3 0 0-16,4 5 0 15,4 8 0-15,1 6 0 0,4 8 0 16,1 9 0-1,1 9 0-15,-1 7 0 0,-2 6 0 16,-3 5 0 0,-4 1 0-16,-6 1 0 0,-3-5 0 15,-6-3 0 1,-3-4 0-16,0-1 0 0,-6-4-103 16,-4 0-218-1,-1-1-288-15</inkml:trace>
  <inkml:trace contextRef="#ctx0" brushRef="#br0" timeOffset="160189.47">32379 7628 995 0,'12'-11'259'16,"-4"0"-45"0,-5 0-45-16,-3-1-1 0,-2 3-57 15,1 1-13 1,-2 4-65-16,0 2-33 0,1 2 0 16,0 2 0-1,1-1 0-15,-1 5 0 0,-2 2 0 16,0 5 0-16,-1 5 0 15,1 8 0-15,-2 4 0 16,3 3 0-16,0 2 0 16,1 4 0-16,2 1 0 15,2 2 0-15,1-3 0 16,0-6 0-16,-2-4 0 16,2-8 0-16,0-4 0 15,-3-7 0-15,0-3-135 0,0-3-144 16,-3-1-179-1</inkml:trace>
  <inkml:trace contextRef="#ctx0" brushRef="#br0" timeOffset="160341.63">32151 7886 800 0,'4'0'363'0,"7"-1"-275"16,5-1-20-16,6 0-49 0,13 2-19 15,10 1-2 1,13 3-148-16,12 2-399 0</inkml:trace>
  <inkml:trace contextRef="#ctx0" brushRef="#br0" timeOffset="160880.09">32966 7638 892 0,'7'-11'385'16,"2"1"-156"-16,0 0-69 16,1-1-22-16,2 4-76 15,6 4-8-15,2 6-5 16,6 3-2-16,4 3-16 0,0 4-31 15,-3 4 0 1,-3 3 0-16,-6 4 0 0,-5 0 0 16,-7 5 0-1,-4-2 0-15,-7 0 0 0,-5-3 0 16,-1-4 0 0,1-7 0-16,0-4 0 0,5-4 0 15,2-4 0 1,1-4 0-16,1-4 0 0,2-4 0 15,1-5 0-15,3-8 0 0,3-4 0 16,6-2 0 0,5 0 0-16,4 3 0 15,4 4 0-15,4 7 0 16,3 6 0-16,3 9 0 0,1 5 0 16,0 5 0-1,-3 5 0-15,-4 4 0 16,-4 3 0-16,-6 2 0 0,-8 1 0 15,-5 2 0-15,-4-1 0 16,-8 0 0-16,-5 1-46 16,-5-2-193-16,-7-2-93 15,-4 1-370-15</inkml:trace>
  <inkml:trace contextRef="#ctx0" brushRef="#br0" timeOffset="161839.6">19051 7970 940 0,'2'0'199'15,"-1"-3"6"-15,-1-1-70 0,0 2-46 16,2-1-31 0,1-1-34-16,6 0-11 15,4 0 1-15,5 0 7 16,9-2 4-16,2 2-4 0,-3 2-13 16,0 2-8-1,-10 2-2-15,-3 1 2 0,-3 1-1 16,-3 3 0-16,1-1-11 15,3-1-69-15,1 2-82 16,9-1-203-16</inkml:trace>
  <inkml:trace contextRef="#ctx0" brushRef="#br0" timeOffset="162419.9">19586 7789 977 0,'4'-10'221'15,"1"-2"8"1,1-1-60-16,-1-1-55 0,0 4-32 16,1 1-7-1,0 2-44-15,0 3-18 0,3 1-8 16,1 2-1-16,7 2-1 0,2 5 0 15,7 2 2 1,0 6-1-16,3 5-3 0,44 54 7 16,-70-57-4-1,-1-1-2-15,-1-1-1 0,-2 0 4 16,1 13 2 0,-5-4-4-16,0-3 1 0,1-6-1 15,-1-6 5-15,1-4 6 0,1-4 5 16,2-5-7-1,-5-5-9-15,1-3-3 16,-2-5 0 0,-1-6-1-16,2-5-7 15,5-3 5-15,4-3-5 16,9 0 4-16,4 1-6 0,11 7-1 0,6 6 6 16,5 8 0-1,4 5 3-15,3 6-3 16,0 7 5-16,-3 3 0 0,-3 5-4 15,-4 5 1-15,-4 4 2 16,-8 6 1-16,-5-1 0 16,-6 5 1-16,-5-3 1 15,-6-1-2-15,-5-1-22 16,-2-1-116-16,-3-2-73 16,-4-2-214-16</inkml:trace>
  <inkml:trace contextRef="#ctx0" brushRef="#br0" timeOffset="172039.6">12557 9313 560 0,'2'-3'228'16,"-2"-1"-166"-16,-2 0-21 15,1-1 20-15,-1 2 2 16,-1 1-20-16,3-1 11 15,-4 3-18-15,4-1 5 0,0 1 6 16,0 0-8 0,0 0 13-16,-3 0 2 0,3 1 7 15,0-1 15 1,-2 0-19-16,1 1-3 0,-1 2-2 16,1-2-4-1,-1 2 10-15,2 0-25 0,-1 2-8 16,-1 0-2-16,-1 1-3 0,0 4-3 15,-1 4 11 1,-2 7-8-16,2 1 10 0,2 7-11 16,-1 2 0-1,2 1 1-15,-1 3-14 0,1-2-6 16,1-1 0 0,0-2 0-16,1-4 0 0,1-6 0 15,-1-2 0-15,1-6 0 16,1-3 0-16,-2 0 0 15,-1-5 0-15,2-1 0 16,-2-2 0-16,0-1 0 16,0 0 0-16,0 0 0 15,1-1 0-15,-1-1 0 16,0 2 0-16,0-1 0 16,3 1 0-16,-2 0-273 15,8 1-356-15</inkml:trace>
  <inkml:trace contextRef="#ctx0" brushRef="#br0" timeOffset="176159.45">14776 10553 710 0,'-6'2'229'16,"0"-1"-44"-16,3-2 7 15,3-1-56-15,0 1-10 16,0 0-25-16,3-2-36 0,-1 3-16 16,0-2-7-1,1 2-20-15,-1 0-5 0,1 0-14 16,1 0 1 0,7 2 9-16,6 1 8 15,6 2 4-15,1 4-5 0,4 2-3 16,-4 5-4-16,-3 3-5 15,-5 8 2-15,-2 6-4 16,-8 3-3-16,-5 5-1 16,-2 0 4-16,-5-1-6 15,-6-5 1-15,0-6 0 16,0-4 1-16,-1-7 3 16,5-7-1-1,2-4 5-15,4-4-9 0,2-6 0 16,0-5 0-16,3-5 0 0,2-6 0 15,6-10 0 1,5-2 0-16,7-3 0 0,3-3 0 16,7 1 0-1,0 3 0-15,2 0 0 16,-3 6 0-16,-4 2 0 16,-4 3 0-16,-4 2 0 0,-5 5 0 15,-4 1 0-15,-3 5 0 16,-5 6 0-16,-2 0 0 15,-1 6 0-15,-1 0 0 16,-5 6 0-16,-3 6 0 16,-6 6 0-16,-3 6 0 0,-3 7 0 15,2 3 0 1,4 1 0-16,3 0 0 0,9-2 0 16,6-1 0-1,9-6 0-15,6-1 0 0,6-5 0 16,6-2 0-16,1-4 0 15,2-3 0-15,-5-3 0 16,-3-4 0-16,-5 0 0 16,-10-5 0-1,-4-1 0-15,-4-1 0 0,-2 0 0 16,-3-1-46 0,0 0-373-16,-5-2-548 0</inkml:trace>
  <inkml:trace contextRef="#ctx0" brushRef="#br0" timeOffset="176769.36">16096 10394 511 0,'6'-16'657'0,"-1"4"-406"16,-5-1-23-16,-2 4-90 15,-1 4-78-15,-3 5-36 16,-6 5 4-16,-4 11 8 16,-10 10-7-16,-7 11-8 15,-2 12 0-15,2 7-7 0,4 8-8 16,12 1-3 0,14-2 5-16,15-5 4 15,15-7-12-15,11-7 0 0,6-9 0 0,1-3 0 16,-3-7 0-1,-6-3 0-15,-7-8 0 16,-11-1 0 0,-7-5 0-16,-4-2 0 15,-6-4 0-15,-1-1 0 16,-3 1 0-16,2-4-12 0,-4 1-351 0,-1-1-345 16</inkml:trace>
  <inkml:trace contextRef="#ctx0" brushRef="#br0" timeOffset="191679.4">12156 12372 1013 0,'1'-15'208'15,"-2"-2"-26"-15,-1-1-28 16,1 2-33-16,-1 0-12 15,2 5-5-15,2 1-24 16,-2 5-13-16,1 1-58 16,-1 4-9-16,0 0 0 15,0 1 0-15,2 0 0 16,-2 3 0-16,1 5 0 16,4 6 0-16,-1 7 0 15,2 7 0-15,3 9 0 16,-3 4 0-16,2 2 0 0,-1 5 0 15,-1-1 0 1,3-2 0-16,0-4 0 0,-1-7 0 16,2-6 0-1,-4-5 0-15,0-4 0 0,-2-5 0 16,-2-5 0 0,-1-3 0-16,-1-4 0 0,2-3 0 15,-1-2-42-15,1-2-363 0,1-7-471 16</inkml:trace>
  <inkml:trace contextRef="#ctx0" brushRef="#br0" timeOffset="192069.83">12420 12383 388 0,'27'-12'799'16,"-3"0"-659"-16,-8 1 114 0,-6 2-122 15,-8 3-68-15,3 5-43 16,-5 1-21-16,-5 3 6 16,0 5 5-16,-5 4 38 15,-5 8 7-15,-9 6-6 16,-7 2-19 0,-6 2-14-16,-2-1 3 0,2-2-11 15,10-6-9-15,6-4 0 16,8-3 0-16,8-3 0 15,7-1 0-15,12 5 0 16,16-3 0-16,15 1 0 16,16 2 0-16,8-4 0 0,2-3 0 15,-10 2 0 1,-14-6 0-16,-13-1 0 0,-14 0 0 16,-11-2 0-1,-6 0 0-15,-6 0 0 0,-2 1 0 16,-4 4-14-16,-3 2-245 15,-4 3-222-15</inkml:trace>
  <inkml:trace contextRef="#ctx0" brushRef="#br0" timeOffset="194389.59">16506 10573 672 0,'3'-4'164'0,"-1"-3"6"0,-2 0-27 16,0-2 3-16,0 2 0 15,1 0-17-15,-1 1 1 16,0 3-12-16,2-1-33 16,-2 3-10-16,0 0-28 15,0 1-25-15,1 0-22 0,1 1 0 16,-2 0 0-1,2 1 0-15,-1 0 0 0,-1 3 0 16,2 3 0 0,0 7 0-16,0 5 0 0,1 6 0 15,0 6 0 1,0 6 0-16,0-1 0 0,3 5 0 16,0-2 0-1,1-2 0-15,1-2 0 0,-4-5 0 16,1-3 0-16,-1-4 0 0,-1-7 0 15,-1-4 0 1,-2-7 0-16,2-4 0 16,-2-2 0-16,0-2 0 15,-2-1 0-15,2-2 0 0,0-5-253 16,0 0-168 0</inkml:trace>
  <inkml:trace contextRef="#ctx0" brushRef="#br0" timeOffset="194799.42">16757 10615 842 0,'15'-11'277'16,"-3"3"-144"-16,-6 3 44 15,-6-1-114-15,1 4-63 16,-2 4 4-16,-4 4 8 0,-2 6 41 15,-8 4 5 1,-3 9-10-16,-6 2 21 0,-3-1-27 16,-1 0-10-1,3-3-4-15,2-4-14 0,5-5-7 16,8-4-4 0,3-5 5-16,5-2 7 0,4-1-7 15,8-1-7 1,10 3 9-16,8 0-8 0,12 4 2 15,6 0-3-15,3 2 1 16,-4 0-2-16,-2 0 0 16,-10 0-1-16,-9-1-2 15,-9-6 3-15,-9 2-2 16,-4-4 2-16,-4-1-3 16,-1-1-33-16,0 1-177 15,-6-2-98-15,-4-1-480 16</inkml:trace>
  <inkml:trace contextRef="#ctx0" brushRef="#br0" timeOffset="195509.49">17306 10353 901 0,'6'-16'253'15,"-1"0"-51"-15,-1-1-55 16,0 3-62-16,1 2-24 16,2 2-38-16,7 2-5 15,7 4 30-15,6 3 26 16,4 3-28-16,3 6-3 15,-1 8-3-15,-2 5-2 16,-1 8 0-16,-3 10-8 0,-2 4-30 16,-5 10 0-1,-4 4 0-15,-5 5 0 0,-8 1 0 16,-5 0 0 0,-5-1 0-16,-4-9 0 0,-2-5 0 15,-1-12 0-15,1-6 0 0,3-9 0 16,1-6 0-1,2-6 0-15,2-5 0 0,2-2 0 16,1-4 0 0,1 1 0-16,-4-3-139 15,1-1-199-15,-1 0-343 16</inkml:trace>
  <inkml:trace contextRef="#ctx0" brushRef="#br0" timeOffset="197409.46">18404 10678 629 0,'1'-2'86'16,"1"2"24"0,-4 0-37-16,2 0 4 0,2 0-40 15,-2 0-16 1,-2-1 3-16,2 1-3 0,0-1 0 16,0 1-6-1,0-2-3-15,0 2 13 0,0 0-6 16,0 0 7-16,2 0 9 15,-2 0-12-15,0-1-3 16,1 1-2-16,-1 0 1 16,2 0 1-16,0 0 1 15,-1 0 0-15,-1 0-5 16,0 0-8-16,-1 3 6 16,1 2 18-16,-4 3 11 15,0 5-15-15,-2 0-5 0,0 0-5 16,-1-3 1-1,2-3-6-15,1-2 6 0,2-2 27 16,1-3 18 0,1-1 25-16,0-3-30 0,1-2-52 15,1-3-6 1,1-1-1-16,3-1-3 0,3 1 1 16,2 1 2-1,2 1 0-15,-3 4 0 0,0 1-6 16,-2 5 0-16,-4 3-1 0,-2 1 7 15,-1 2 1 1,-1 1 4-16,-3 1 14 0,-1-2 8 16,-2-1-5-1,0-1 8-15,-1-2-16 0,1-2-7 16,1-2-7 0,2-3-50-16,2-1-309 0,4-4-674 15</inkml:trace>
  <inkml:trace contextRef="#ctx0" brushRef="#br0" timeOffset="198889.5">19535 10296 794 0,'7'-16'226'16,"-1"1"-38"-16,-1 0-27 0,-4 2-1 15,1 4-59-15,-1-1-1 0,-1 3 4 16,0 2-37-1,0 1-13-15,0 3-10 16,0-1-20-16,2 2-14 16,-2 0-9-16,0 2-1 0,1 0-6 15,-1 7 6 1,2 5 2-16,0 10 7 0,1 10-1 16,-2 10-8-1,5 6 0-15,-2 5 0 0,1 5 0 16,1-1 0-16,1-1 0 15,-2-3 0 1,0-6 0-16,-3-5 0 0,-2-8 0 16,-2-6 0-16,1-7 0 15,-3-8 0-15,1-4 0 16,1-6 0 0,1-4 0-16,-1-4 0 0,1-4 0 15,-1-5 0-15,1-6 0 0,1-7 0 16,0-7 0-1,3-3 0-15,1-2 0 0,5 3 0 16,3 5 0 0,2 3 0-16,8 8 0 0,5 4 0 15,6 4 0 1,4 6 0-16,3 5 0 0,-1 6 0 16,-5 6 0-1,-4 3 0-15,-6 7 0 0,-6 3 0 16,-5 2 0-16,-5 1 0 15,-4 1 0-15,-2-4 0 16,-4-4 0-16,-1-4 0 0,0-8 0 16,0-3 0-1,2-4 0-15,-1-3-40 0,2-1-315 16,2-6-247 0</inkml:trace>
  <inkml:trace contextRef="#ctx0" brushRef="#br0" timeOffset="199289.48">20898 10115 1078 0,'13'-29'245'0,"-6"4"-33"15,-2 1-47 1,-5 6-17-16,1 6-73 16,-2 5-75-16,-1 7 8 15,-7 7-8-15,-5 12 11 0,-9 12 5 16,-6 15 6 0,-5 16-11-16,0 13 0 0,2 9-5 15,6 2-4-15,9-2-1 16,13-2 0-16,11-11-1 15,17-8 7-15,9-10-4 0,8-8 1 16,3-10-3 0,-1-11 9-16,-3-9 0 0,-7-6-10 15,-10-7 0 1,-5 1 0-16,-11-3 0 0,-4-3-22 16,-4 2-243-1,-4-2-217-15</inkml:trace>
  <inkml:trace contextRef="#ctx0" brushRef="#br0" timeOffset="200486.36">21323 10310 990 0,'1'-8'198'0,"1"-2"0"15,0 2-49 1,-2 2-43-16,3-1-35 0,-1 3-5 16,2 1-33-1,2 1-24-15,6 2-1 0,6 5 12 16,6 3 21-16,1 5-12 15,2 6-9-15,-1 3 7 16,-3 7-19-16,-3 6 3 16,-5 1-5-16,-2 2-2 15,-5 2 1-15,-4-5-1 16,-2-4-3-16,-5-4 6 16,-2-8-6-16,1-6 1 15,-2-4 8-15,3-6 5 0,0-3-7 16,0-3-8-1,-2-4 0-15,-1-4 0 0,0-7 0 16,-1-7 0 0,3-6 0-16,4-7 0 0,4-6 0 15,6 0 0 1,5 2 0-16,5 4 0 16,6 8 0-16,4 9 0 15,5 9 0-15,0 6 0 16,3 7 0-16,1 8 0 0,-1 5 0 15,-2 6 0-15,-2 4 0 16,-2 5 0-16,-5 3 0 16,-7 4 0-16,-5 3 0 15,-7-2 0-15,-6 1 0 0,-7-2 0 16,-4-6 0 0,0-5 0-16,0-8 0 0,2-6 0 15,4-7 0 1,3-2 0-16,1-4 0 0,-1-2 0 15,2-5 0-15,-1 0-184 16,4-6-239-16,6-1-460 16</inkml:trace>
  <inkml:trace contextRef="#ctx0" brushRef="#br0" timeOffset="200759.37">22267 10496 1096 0,'6'-6'237'0,"1"-1"-60"0,2-2-74 16,3 2-28 0,9-2-2-16,7 1-16 0,7 0-10 15,5-1-9-15,3 2-6 16,-4 0-3-16,-5 0 4 15,-7 3-13-15,-9 0-5 16,-6 3-13-16,-8-1-2 16,-4 2-10-16,-3 2-31 0,2-1-200 15,-1 2-160 1,1 1-486-16</inkml:trace>
  <inkml:trace contextRef="#ctx0" brushRef="#br0" timeOffset="201139.55">22930 10206 1101 0,'8'-16'275'0,"-3"1"-15"15,-2 2-58-15,0 1-71 0,-2 5-53 16,-1 1-78-1,2 4 0-15,-1 0 0 0,-1 4 0 16,2-2 0 0,-2 1 0-16,1 6 0 0,3 5 0 15,2 7 0 1,3 8 0-16,4 8 0 0,3 7 0 16,-3 2 0-1,2 4 0-15,-3 1 0 0,1-1 0 16,-5-3 0-16,-2-5 0 0,-3-6 0 15,-3-9 0 1,0-7 0-16,-1-8 0 16,-1-7 0-16,1-3 0 15,1-3 0-15,-2-2 0 0,-3-5-211 16,-1-4-294 0</inkml:trace>
  <inkml:trace contextRef="#ctx0" brushRef="#br0" timeOffset="201519.63">23265 10212 625 0,'18'-14'517'0,"-8"2"-255"0,1 4-50 16,-8 3-136-1,-2 1-37-15,-1 4-21 0,-1 4-14 16,-6 1 21-16,-3 6 23 0,-8 5 8 15,-12 5-18 1,-7 4-20-16,-4 4-1 0,0-4-5 16,5 0-9-1,9-5 1-15,11-4-3 0,10-2 0 16,8 0 4 0,8 2 8-16,13-1-3 0,6 2-1 15,10-3-7-15,4-1 3 16,-2-3-4-16,-7-5 2 15,-6 0-1-15,-7-4-2 0,-9 2 0 16,0-2-2 0,-5 1-3-16,1-1 4 0,0 1-24 15,-1-1-141 1,2 0-140-16,1-2-239 0</inkml:trace>
  <inkml:trace contextRef="#ctx0" brushRef="#br0" timeOffset="201949.76">23611 9801 1123 0,'7'-8'240'0,"3"0"-47"16,1 3-99 0,6 5-31-16,10 10 88 0,12 10-36 15,11 9-47 1,7 11-68-16,2 9 0 0,-1 6 0 16,-5 8 0-1,-7 4 0-15,-7 10 0 0,-12 4 0 16,-17 3 0-16,-13 0 0 15,-12-4 0-15,-12-5 0 16,-7-11 0-16,-6-8 0 0,0-10 0 16,1-13 0-1,4-10 0-15,9-9 0 0,6-7 0 16,10-4 0 0,5-4 0-16,2-2 0 0,-1-3 0 15,3 0 0-15,-2 1 0 16,0-2 0-1,0-1-371-15</inkml:trace>
  <inkml:trace contextRef="#ctx0" brushRef="#br0" timeOffset="207069.27">7761 9540 952 0,'-2'-7'176'0,"-1"-1"17"16,0-2-45-1,-3 0 4-15,2 1-33 0,1 2-5 16,3 2-12-16,0 0-26 15,0 2-61-15,0 3-15 16,0 0 0-16,0 2 0 16,0-1 0-1,0 1 0-15,3 1 0 0,-3 7 0 16,7 8 0-16,-1 9 0 16,2 12 0-16,5 11 0 15,-1 5 0-15,5 7 0 16,-1 0 0-16,-4 2 0 15,1-3 0-15,-5 0 0 0,-2-3 0 16,-3-4 0 0,-2-4 0-16,-1-9 0 0,0-4 0 15,0-10 0 1,-1-9 0-16,1-8 0 0,0-4 0 16,0-6 0-16,0-2 0 0,0 0 0 15,0 2 0 1,-2-2-110-16,1 1-248 0,-2-2-204 15</inkml:trace>
  <inkml:trace contextRef="#ctx0" brushRef="#br0" timeOffset="207549.57">7695 10229 188 0,'0'-13'945'0,"-2"0"-699"15,1-1-50-15,-2 0-45 16,0 3-3-16,-1 3-44 16,2 1-35-16,2 2-69 15,0 4 0-15,2 1 0 16,-2 0 0-16,4 4 0 0,3 4 0 15,9 2 0 1,4 7 0-16,6 6 0 0,2 3 0 16,0-1 0-1,-5 0 0-15,-2-4 0 16,-5-4 0-16,-4-5 0 16,-4-7 0-16,-1-4 0 0,2-7 0 15,0-3 0-15,3-6 0 16,3-5 0-16,-2-3 0 15,2-1 0-15,2-1 0 16,-3-1 0-16,0 2 0 16,2 2 0-16,-2 4 0 15,-4 3 0-15,-4 7 0 16,-3 3 0-16,-3 4 0 0,0 4-103 16,0 5-213-1,0 4-174-15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22T03:56:31.50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9545 933 588 0,'-3'6'164'0,"0"-4"-23"16,0 1-16 0,1-1-26-16,-2 1 22 0,3-1-12 15,-1-1 11-15,2-1-13 16,-1 0-27-16,1-1-19 16,1-1-2-16,-1 1-21 15,2-1-8-15,-1 0-12 16,3 0-4-16,-1 0-6 15,0-3-8-15,2-3-10 16,-2-2 9-16,8-3-1 16,2-2 1-16,2-4 1 15,6 1 0-15,7-3-3 0,3 0-3 16,5 1 3 0,3 0-1-16,1 3 4 0,-6 3-2 15,-7 3-2-15,-6 4 4 16,-6 3-1-16,-7 1-5 15,-4 3-5-15,-1 0-19 16,-3 1-52-16,-1-1-18 16,-4 3-70-16,-2 1-106 15,-8 2-424-15</inkml:trace>
  <inkml:trace contextRef="#ctx0" brushRef="#br0" timeOffset="423.88">9699 628 931 0,'-2'-10'246'16,"-1"1"-6"-16,2 3-118 16,-1 4-67-16,1 0-30 15,1 2-23-15,0 0-2 16,0 0-15-16,3 2-5 15,3-2 20-15,6 1 2 16,7 0 12-16,8 1-13 16,4 1 8-16,-1-1 2 15,4 3-10-15,-4-1 1 16,-3-1-2-16,-2 1 1 16,-5 0 1-16,-1-1-2 15,-5-1 0-15,-4 1 8 0,-6-2-6 16,-2 0 8-16,-2 3-8 15,-3-2 11-15,0 2 4 16,-3 4 17-16,0 3 16 16,-3 3-12-16,-3 4-29 15,-3 2-5-15,-1 3-4 16,-2-1-1-16,3 1 0 16,2-2-77-16,2-3-67 15,4-1-114-15,4-4-218 16</inkml:trace>
  <inkml:trace contextRef="#ctx0" brushRef="#br0" timeOffset="1181.83">10327 406 752 0,'3'-4'512'0,"1"-1"-357"15,-4 4-13-15,0 0-70 16,-4 1-54-16,4 0-17 15,6 1 1-15,-2 0-2 16,7 5 29-16,3 0 10 16,5 2-6-16,3 5-17 15,2 4-1-15,-5 3 1 16,-1 4-7-16,0 4-1 16,-5 5 4-16,-2 0-5 15,-5 1 1-15,-6-4-5 16,0-5-1-16,-3-5 9 0,-3-6 5 15,1-7 24-15,2-3 28 16,0-4-7-16,0-2-61 16,0-6 0-16,-2-2 0 15,-1-5 0-15,-2-6 0 16,5-4 0-16,0-8 0 16,3-1 0-16,1-1 0 15,4 2 0-15,4 3 0 16,4 2 0-16,2 6 0 15,6 1 0-15,3 6 0 16,4 0 0-16,-2 5 0 16,4 4 0-16,-2 4 0 15,-1 3 0-15,-3 6 0 16,-2 0 0-16,-1 5 0 16,-3 2 0-16,-3 1 0 0,-2 3 0 15,-2 2 0-15,-2 2 0 16,-2 0 0-16,-1-1 0 15,-3-2 0-15,0-4 0 16,-3-2 0-16,0-3 0 16,0-4 0-16,-3-3 0 15,3-1 0-15,0 0 0 16,0-2 0-16,0 0 0 16,0 0 0-16,0-2 0 15,0-1-106-15,3-1-160 16,0-4-428-16</inkml:trace>
  <inkml:trace contextRef="#ctx0" brushRef="#br0" timeOffset="1444.94">11113 352 478 0,'3'0'780'0,"0"-1"-508"15,-1-2-98-15,1 2-91 0,-2 1-56 16,1-2-22-16,-1 2-5 16,6-1-6-16,2-2 3 15,5-1 3-15,8-2-1 16,2 1-95-16,3 1-149 15,-6 1-307-15</inkml:trace>
  <inkml:trace contextRef="#ctx0" brushRef="#br0" timeOffset="1599.34">11192 501 277 0,'10'0'826'0,"1"-5"-772"15,1 0 44-15,4-3-98 16,8-2-26-16,7-1-298 16</inkml:trace>
  <inkml:trace contextRef="#ctx0" brushRef="#br0" timeOffset="2223.9">11666 123 891 0,'2'-13'377'0,"-4"0"-116"16,1 3-60 0,-4 1-23-16,0 4-51 15,0 1-115-15,-1 1-12 0,2 0 0 16,-1 1 0-16,1 1 0 15,1 2 0-15,-3 1 0 16,6 1 0-16,-2 0 0 16,-1 4 0-16,-1 3 0 15,-2 4 0-15,-2 3 0 16,1 8 0-16,0 4 0 16,-1 3 0-16,5 2 0 15,3 1 0-15,0-2 0 16,8-4 0-16,2-1 0 0,5-11 0 15,0-1 0-15,4-6 0 16,2-6 0-16,0-5 0 16,3-5 0-16,4-8 0 15,-1-3 0-15,0-6 0 16,-6-2 0-16,-2-3 0 16,-6-4 0-16,-5 2 0 15,-8-3 0-15,-5 2 0 16,-6 3 0-16,-6 5 0 15,-2 5 0-15,-3 4 0 16,0 2 0-16,-1 4 0 16,2 2 0-16,3 4 0 15,3 0 0-15,6 1 0 16,3-1 0-16,0 2 0 16,5-2 0-16,1 2 0 0,0-2 0 15,0 2 0-15,1 0 0 16,-1 0 0-16,3 0 0 15,-3 2 0-15,0-1 0 16,-3 3-102-16,3 1-160 16,0 6-154-16</inkml:trace>
  <inkml:trace contextRef="#ctx0" brushRef="#br0" timeOffset="5343.48">25088 3459 868 0,'0'-3'233'16,"0"-2"-32"-16,-2 3-42 15,-2-3-45-15,3 2-49 16,-1 2-27-16,2 0-6 16,0 1-9-16,2-2-7 15,-1 2-6-15,2 0-5 16,-2 0-5-16,2 2-11 15,2-1 11-15,4 5 6 16,9 4 18-16,9 5 8 16,8 7-7-16,7 5-8 15,4 9-10-15,-1 4-4 16,-3 5 5-16,-5 4-6 16,-5 0 0-16,-8-1 3 0,-5 2-4 15,-7-3 2-15,0-1-1 16,-6-4 1-16,0 0 0 15,-2-2-3-15,2-3 6 16,2-2 2-16,-1 0-1 16,2-1 3-16,3 0-2 15,0-3-2-15,-1-5 3 16,0-1-6-16,-2-7 0 16,-1-4-1-16,-1-4-2 15,-5-4 2-15,-1-4 4 0,-1 0 5 16,-3-4-11-1,2-3-91-15,-5-5-122 16,0-5-152-16,-3-8-588 16</inkml:trace>
  <inkml:trace contextRef="#ctx0" brushRef="#br0" timeOffset="6089.19">25216 3485 641 0,'-3'2'233'0,"0"-2"-19"16,-1-2-48-16,3-1-41 0,-1 2-5 15,2 0-18-15,-1-1-12 16,-1 1 4 0,2 1-23-16,-1 0-36 0,1 1-23 15,-2 1-10-15,-1 2-2 16,-3 5-2-16,-6 4 1 16,-1 9-8-16,-8 9 9 15,1 5 0-15,1 1 1 16,2-2-1-16,3-4 0 15,5-10 0-15,3-8 0 16,1-7 3-16,5-5 11 16,0-1 29-16,3-4 30 15,-1-4-53-15,1-8-20 16,0-5 0-16,1-6 0 0,2-4 0 16,2 0 0-16,2 1 0 15,-1 2 0 1,2 1 0-16,0 4 0 15,-2 1 0-15,-1 5 0 0,1 4 0 16,-5 6 0-16,1 1 0 16,-4 5 0-16,2 4 0 15,5 3 0-15,6 4 0 16,8 3 0-16,6 2 0 16,9 4 0-16,0 1 0 15,1 2 0-15,-1 0 0 16,-1 1 0-16,-3-2-115 15,-3 2-204-15,-5 1-242 0</inkml:trace>
  <inkml:trace contextRef="#ctx0" brushRef="#br0" timeOffset="7200.66">25743 4456 1022 0,'3'-8'300'15,"-1"-3"-74"-15,-2 3-57 0,0 1-65 16,1 3-37-16,1 0-47 16,-1 4-20-16,4 3-4 15,2 2 2-15,2 2 2 16,3 6 5-16,3 4-1 16,-3 4 3-16,-3 5-5 15,1 0 4-15,-6 2-2 16,-4-2-3-16,0-3 0 15,-3-7 0-15,0-3 3 16,2-8 10-16,-1-1 26 16,1-6 15-16,-2-4-54 15,0-3-1-15,-1-4 0 16,-1-4 0-16,4-3 0 0,-1-4 0 16,5 0 0-16,0 0 0 15,5 0 0 1,0 1 0-16,5 4 0 0,0 4 0 15,0 2 0-15,3 7 0 16,0 5 0-16,3 3 0 16,-2 3 0-16,2 8 0 15,-3 1 0-15,1 4 0 16,-4 2 0-16,-1 3 0 16,-5-1 0-16,-2-3 0 15,-3-2 0-15,-2-4 0 16,1-4-109-16,1-5-163 15,1-1-135-15,4-5-398 16</inkml:trace>
  <inkml:trace contextRef="#ctx0" brushRef="#br0" timeOffset="7403.74">26147 4447 959 0,'8'-6'340'0,"-2"0"-66"16,1-1-79-16,-4 1-89 16,2 1-79-16,1 0-26 15,3 1-1-15,4 3-6 0,2-1-116 16,3 4-95-16,1 3-84 16,-7 4-126-16</inkml:trace>
  <inkml:trace contextRef="#ctx0" brushRef="#br0" timeOffset="7545.76">26215 4548 496 0,'1'-1'545'0,"2"-1"-294"15,3-2-81-15,-2-1-86 16,2 0-74-16,5 1-10 16,2-2-37-16,4 2-208 15,2 1-404-15</inkml:trace>
  <inkml:trace contextRef="#ctx0" brushRef="#br0" timeOffset="7945.42">26497 4371 831 0,'-3'-12'420'0,"0"1"-106"15,-2-2-94-15,0 1-58 16,1 3-62-16,-1 4-100 15,1 2 0-15,3 3 0 16,-2 5 0-16,-2 0 0 16,1 7 0-16,-4 5 0 0,2 5 0 15,-3 6 0 1,6 2 0-16,2 1 0 0,4 0 0 16,3-5 0-1,6-4 0-15,4-7 0 16,5-5 0-16,4-6 0 15,2-5 0-15,1-7 0 0,-3-5 0 16,-2-4 0-16,-3-4 0 16,-7-2 0-16,-4-2 0 15,-6 3 0-15,-30-41 0 16,14 56 0-16,1 0 0 16,0 3 0-16,-1 0 0 15,-13-3 0-15,4 1 0 16,1 6-180-16,2 5-353 0</inkml:trace>
  <inkml:trace contextRef="#ctx0" brushRef="#br0" timeOffset="19307.23">11826 942 492 0,'2'7'215'0,"1"-4"-110"16,-2-2-1-16,1-2 29 16,-1-2-34-16,4-1-28 15,6-2 16-15,6-7-34 16,13-3-15-16,11-5-1 0,9-3-12 15,10-4-12-15,8-4 5 16,4 0-16-16,1 1 1 16,0 1-3-16,-5 2 0 15,-11 6-1-15,-10 4 3 16,-15 6-4-16,-9 6-1 16,-13 3-10-16,-7 3-81 15,-4 3-35-15,-7 4 27 16,-7 4-197-16</inkml:trace>
  <inkml:trace contextRef="#ctx0" brushRef="#br0" timeOffset="19756.62">11923 742 780 0,'0'-8'161'0,"-1"-2"34"15,1 3-13-15,-3-2-54 16,3 3-6-16,-2 3-45 16,2 2-23-16,-1 1-32 15,-1 1-14-15,2-1-8 0,-1 3-8 16,1 2-10-1,-2 3 13-15,1 8 5 0,-4 8 3 16,-2 4-3-16,1 7 0 16,-3-1 1-16,0-2 3 15,-1-2-7-15,2-4 3 16,2-8 0-16,4-6-1 16,2-2-10-16,5-5 11 15,13-2 3-15,9-5 3 16,11-2-4-16,9-2-2 15,6-2 0-15,-3-1 2 16,-4 1-2-16,-9 1-1 16,-7 4-14-16,-8 2-117 15,-6 2-149-15,-5 3-369 0</inkml:trace>
  <inkml:trace contextRef="#ctx0" brushRef="#br0" timeOffset="20673.24">13451 1030 505 0,'-6'4'418'0,"0"-1"-292"15,3-1-45-15,0-2-34 16,3 0 1-16,0 0 4 16,0 1-7-16,-1-1-11 15,1 0 21-15,0 0 4 0,0 1-5 16,0-2-15-16,1 1 25 16,1-3-3-16,2-1-22 15,9-9-27-15,13-8-7 16,14-10 2-16,15-9-4 15,11-7-1-15,4 1 3 16,-4 1-3-16,-8 4 0 16,-11 6 0-16,-8 4 0 15,-9 7 0-15,-9 4-2 16,-7 5-3-16,-7 7-50 16,-4 5-69-16,-4 5-78 15,-10 7-28-15,-11 9-389 16</inkml:trace>
  <inkml:trace contextRef="#ctx0" brushRef="#br0" timeOffset="21261.24">13385 881 560 0,'-1'-1'220'0,"-1"0"-92"16,-2-2 11-16,4 1-25 15,-3 1 15-15,3 0-36 16,0-1-6-16,0-1-15 15,0 3-17-15,3-1-12 16,-3 1-6-16,0 0 1 16,0 0-1-16,4 0-18 15,-8 0-19-15,4 1-2 16,0 2-16-16,0 1 6 16,0 6 12-16,0 5 0 15,0 3 5-15,4 6-5 0,-8 3 5 16,4-3-5-16,-3-4 0 15,3-4-3-15,0-4 3 16,0-6-9-16,3-3 4 16,7-1-3-16,4-4 8 15,13-3 8-15,11-6-1 16,10-5 0-16,7-2 8 16,-2-3 0-16,-6 1 7 15,-6 4-1-15,-13 5-4 16,-9 3-6-16,-10 4-4 15,-6 4 9-15,-4 0-13 16,-1 1-2-16,1 0-1 16,-1 2-15-16,1-1-60 15,-1-1-40-15,1 2-64 0,-1 1-5 16,-1 3-296-16</inkml:trace>
  <inkml:trace contextRef="#ctx0" brushRef="#br0" timeOffset="35014.54">8684 958 901 0,'2'7'33'0,"-2"-4"82"16,-2-3-18-16,1 0-49 15,-1 1 14 1,1-1-13-16,-1 0-8 0,2 0-15 16,-1 0 22-16,1 1 15 15,0-1-26-15,0 0-5 16,0 0 12-16,0 0-6 15,0-1 3-15,1 1 2 16,-1-1-2-16,2 1 7 16,-1-3 11-16,1 0 6 15,1-4-46-15,3-6-19 0,7-8-4 16,11-9-3 0,13-8 4-16,8-3 3 0,9-4 0 15,1 2 0-15,-6 4 0 16,-4 7 1-16,-9 3-1 15,-10 8 1-15,-7 8-1 16,-9 2 6-16,-4 6-6 16,-6 2-2-16,-2 3-44 15,1 3-64-15,-2-1-38 16,-4 3-95-16,-10 4-302 16</inkml:trace>
  <inkml:trace contextRef="#ctx0" brushRef="#br0" timeOffset="35749.35">8637 676 818 0,'1'-6'153'16,"-2"1"19"-16,1-1 7 15,-3 2-74-15,1 1-13 16,2 1-36-16,0 1-18 0,0 1-11 16,0 0 11-16,0 1-13 15,0-1 6-15,0 0-1 16,0 0-19-16,0 0-7 15,0 2-4-15,0-1-1 16,-1 1-8-16,1 1-3 16,-2 2 12-16,1 6 0 15,-1 5 0-15,-1 6 0 16,0 2 1-16,0 3 0 16,0 2 0-16,-2 2-1 15,0-1 0-15,2 1 0 16,0-2 1-16,3-3-2 0,-2-6 1 15,2-1 0 1,0-7 0-16,2 1-1 16,-2-3 1-16,1-2 0 15,-1-2 0-15,2 0-1 0,1-4-5 16,-2 0 1-16,3 0-1 16,4-2 6-16,3-2 2 15,9-1 13-15,12-4-11 16,10-5 3-16,8-3-4 15,5-2 0-15,-2-1 0 16,-3 1-3-16,-9 4 1 16,-8 2 1-16,-10 6-1 15,-6 0 2-15,-8 3-2 16,-5 0 7-16,-4 2-2 16,0 0-1-16,-1 0-2 0,-1 2 4 15,2-2-3-15,-1 1 2 16,-1-1-4-16,1 1-1 15,-1-1-1-15,2 0-3 16,0 0-7-16,-1 0-29 16,1 0-81-16,-3 2-45 15,-3 3-127-15,-2 4-248 16</inkml:trace>
  <inkml:trace contextRef="#ctx0" brushRef="#br0" timeOffset="51006.33">10073 1989 640 0,'-1'-1'230'15,"-2"0"-98"-15,1-1-29 16,-1 2-20-16,0-2-27 15,2 2-16-15,-5-1 1 16,6 0 8-16,-3 0 10 0,-2-1-23 16,2 1 4-16,-1-2 7 15,-2 2-5-15,1-2-18 16,-2 1 2-16,1-1-13 16,0 2 7-16,0-3-9 15,1 4 7-15,-2-2 13 16,1 0-11-16,2 0-4 15,-2 1 4-15,-2-2 0 16,1 1-4-16,-2 0-6 16,0-2 0-16,0 0 13 15,-1 2-14-15,-1 0-6 16,3-1 12-16,-2 0 1 16,1 2-2-16,-1-1-4 15,-2-2-2-15,0 3 7 0,0-2-5 16,0-1 5-16,0 1-11 15,-1 2 3-15,1-1 3 16,-3 0-10-16,0-1 2 16,0 2 4-16,-3-2-5 15,2 1 4-15,-2 1-5 16,0 0 7-16,3 1 4 16,0 0-8-16,0-2-3 15,2 4 0-15,1-2 0 16,-3 0 0-16,3 1 0 15,0-1 0-15,0 1 0 16,0 1 0-16,3 1 0 16,-3-1 0-16,0 2 0 15,-3 2 0-15,-1 0 0 16,-2 1 0-16,1 0 0 0,-3 2 0 16,-3 2 0-16,4-4 0 15,-5 4 0-15,6-2 0 16,2-1 0-16,1-1 0 15,3 1 0-15,0-1 0 16,3 2 0-16,0-1 0 16,0 2 0-16,0 1 0 15,0 1 0-15,2-1 0 16,-2 1 0-16,1 1 0 16,2 0 0-16,-1 1 0 0,1 1 0 15,-3 2 0 1,3 1-2-16,-3 2 2 0,4-1 0 15,-3 2 0 1,2-1 0-16,1-2-4 16,1 1 3-16,1-3 0 0,1-1-6 15,1 1 7-15,1 0 0 16,-2 1 1-16,2 2-2 16,2 1-2-16,-1 1 3 15,1 0 0-15,1 3-1 16,1 0-2-16,1-2 1 15,-1 1 4-15,3 1-4 16,1-1 3-16,-2-2-1 16,3 0 0-16,0-1-2 15,-2-2 2-15,1 0 1 0,1-1 1 16,3 2-3-16,-2-1 1 16,2 2 0-16,3 0 1 15,4 5-1-15,1-3 0 16,1 1 1-16,4-2 1 15,-2 0-3-15,2-4 1 16,-1-1 0-16,1 1 0 16,0-3 0-16,-2-2 0 15,1 0 1-15,1-2 2 16,-1 1 1-16,-2-4-4 16,4 2 2-16,-1-4-2 15,0 0 3-15,1-2-1 0,2 1 0 16,-1-3 1-16,-3-1-3 15,4-1 0-15,-1-3 0 16,-2 1 0-16,2-3 0 16,3-2 0-16,1-3 0 15,2 0 0-15,3-3 0 16,-2-2 0-16,1 1 0 16,-5 1 0-16,-7 1 0 15,0 0 0-15,-4-2 0 16,-1-1 0-16,0 1 0 15,-2-5 0-15,4 2 0 16,-4-1 0 0,0 2 0-16,1-1 0 0,-2 1 0 15,-3 2 0-15,1-1 0 0,-4-1 0 16,0-1 0-16,0-2 0 16,-2 0 0-16,1-5 0 15,0 0 0-15,0 1 0 16,-2 1 0-1,-3-1 0-15,2 0 0 16,-2 1 0-16,-3 2 0 0,0-1 0 16,-2 2 0-16,-1 1 0 15,-3-2 0-15,2 3 0 16,-3-2 0-16,-1 2 0 16,-1 1 0-16,3 0 0 15,-3 0 0-15,2 0 0 16,-1 2 0-16,1 1 0 15,-2-2 0-15,3 3 0 0,0-1 0 16,0 3 0-16,-3 0 0 16,3 1 0-16,-3-1 0 15,3 1 0-15,0-2 0 16,-3 2 0-16,3 0 0 16,0 2 0-16,0 0 0 15,-1 2 0-15,1 1 0 16,0-1 0-16,1 3 0 15,1 0 0-15,-2-1 0 16,0 1 0-16,2 1 0 0,-1-2 0 16,-1 2 0-1,3-1 0-15,0-1 0 16,-2 1 0-16,0 1 0 16,-1-2 0-16,0 1 0 15,0 0 0-15,-2-1 0 0,-1 0 0 16,2-1 0-16,-4 1 0 15,1 0 0-15,1 0 0 16,0 1 0-16,-1-1 0 16,1-1 0-16,1 2 0 15,-5-1 0-15,5-1 0 16,-1 1 0-16,0 1 0 16,-1-1 0-16,1 1 0 15,0 0 0-15,0 2 0 16,2-2 0-16,-1 1 0 0,2 0 0 15,0 0 0-15,2-1 0 16,-1 2 0 0,1 1 0-16,1-2 0 0,1 1 0 15,-1 0 0-15,2-1-62 16,2 2-408-16</inkml:trace>
  <inkml:trace contextRef="#ctx0" brushRef="#br0" timeOffset="53091.67">9468 4277 473 0,'-3'-3'379'0,"-2"0"-259"16,-1 0 52-16,3 1-30 16,-2-3-41-16,1 3-12 15,-3-3-15-15,-1 1 7 16,1 0-9-16,-5 1-7 15,3-1-3-15,-2-1-12 16,-2 0-6-16,-2-1-18 16,-1 0-4-16,-1 0-5 15,-4 0 8-15,2 0-10 16,-5-1 3-16,2 0-18 0,-2 2 0 16,4-2 0-1,-5 1 0-15,4 2 0 0,-4-1 0 16,5 3 0-16,-2-1 0 15,1 2 0-15,2-1 0 16,-2 2 0-16,2 2 0 16,-1 0 0-16,1 0 0 15,2 2 0-15,-2 2 0 16,1-3 0-16,0 5 0 16,-1-1 0-16,-2 1 0 15,3 0 0-15,-1 3 0 0,0 0 0 16,0 1 0-16,0-2 0 15,1 3 0-15,-3 1 0 16,0 1 0-16,2 1 0 16,-2 0 0-16,-1 2 0 15,2 1 0-15,-1 0 0 16,-1 3 0-16,5 0 0 16,-2 1 0-16,4-3 0 15,-1 3 0-15,4-3 0 16,0 0 0-16,3-1 0 15,3 1 0-15,-2-1 0 16,4 3 0-16,-3-1 0 16,4 3 0-16,-2 2 0 15,2-1 0-15,-3 4 0 0,4 0 0 16,-1 2 0-16,0-2 0 16,1 1 0-16,0-1 0 15,1-3 0-15,1-2 0 16,1 1 0-16,1-4 0 15,0-1 0-15,1 1 0 16,0 1 0-16,-1-3 0 16,4 3 0-16,0 0 0 15,0 0 0-15,3-1 0 16,-2 1 0-16,2 1 0 16,3 0 0-16,2-1 0 15,-1-1 0-15,2 2 0 0,3-3 0 16,0 0 0-16,0-4 0 15,0 1 0-15,1-1 0 16,-1-2 0-16,1-1 0 16,2-1 0-16,-1 0 0 15,2 0 0-15,3-2 0 16,2 0 0-16,0-2 0 16,1 0 0-16,-2-1 0 15,2-2 0-15,-2 0 0 16,-1-1 0-16,-1 0 0 15,-1-1 0-15,2 1 0 16,1-2 0-16,4-1 0 16,2-1 0-16,2-1 0 15,6-2 0-15,0-3 0 16,1 1 0-16,0-1 0 0,0-2 0 16,-7-1 0-16,0-2 0 15,-2 0 0-15,-1-4 0 16,2-2 0-16,3-5 0 15,4-4 0-15,0-2 0 16,2-1 0-16,-2-2 0 16,-4 3 0-16,-6-1 0 15,-3 2 0-15,-6-1 0 16,-2-2 0-16,2 0 0 16,-6-2 0-16,1-3 0 15,-4 1 0-15,-1-1 0 0,0-4 0 16,-3 2 0-16,-2 2 0 15,-3-1 0-15,0-1 0 16,-3 3 0-16,-1 3 0 16,-4-1 0-16,-1 3 0 15,-5 0 0-15,-3-1 0 16,-3 0 0-16,-4 1 0 16,-4 0 0-1,0 2 0-15,-5 3 0 0,6 3 0 16,-3 1 0-16,2 2 0 15,-1 3 0-15,0 0 0 16,2-1 0-16,0 1 0 0,-2 1 0 16,1-1 0-1,0 1 0-15,-2 2 0 0,6 0 0 16,-3 3 0-16,6 0 0 16,5 2 0-16,-2 1 0 15,6 3 0-15,1-1 0 16,1 3 0-16,-5 6-61 15,-3 13-411-15,-9 9-938 16</inkml:trace>
  <inkml:trace contextRef="#ctx0" brushRef="#br0" timeOffset="54190.63">3889 6641 968 0,'-4'-3'226'16,"-1"-3"-24"-16,-1 1-59 15,0-4-22-15,6 3-7 16,-4 1-24-16,4 0-23 15,0 1-24-15,4 1-28 16,-1-1-5-16,6-2-7 16,3 0 5-16,9 1 2 0,4-1-5 15,8 5 2-15,0 5 7 16,6 4-13-16,-2 10-1 16,0 3 0-16,-4 8 0 15,0 2 0 1,-5 1 0-16,-8-2 0 0,-1-2 0 15,-7-3 0-15,0-7 0 16,-6-6 0-16,-3-4 0 16,-3-5 0-16,0-3 0 15,0-1 0-15,0-3 0 16,-6 2 0-16,1-4 0 16,-3-4 0-16,-3-1 0 15,-4-7 0-15,3-5 0 0,0-2 0 16,1-5 0-16,3-3 0 15,8 0 0-15,0 2 0 16,8-1 0-16,3 6 0 16,3 2 0-16,4 2 0 15,5 4 0-15,0 4 0 16,4 3 0-16,-2 5 0 16,-1 5 0-16,3 4 0 15,-2 5 0-15,-1 5 0 16,0 2 0-16,1 6 0 15,-4 1 0-15,-3 0 0 16,-3-1 0-16,-3-2 0 16,-6-4 0-16,3-2 0 15,-5-3 0-15,-1-5 0 16,-1 1 0-16,1 0 0 0,-3-2 0 16,1-1 0-1,1-2 0-15,-1 0 0 0,2-2-253 16,2-2-132-16,8-7-412 15</inkml:trace>
  <inkml:trace contextRef="#ctx0" brushRef="#br0" timeOffset="54421.47">4713 6366 485 0,'1'-3'923'16,"-1"-2"-768"-16,-1 0 96 0,-1-5-136 16,2 1-81-16,3-2-22 15,6-2-12-15,6-2-1 16,3-1-3-16,6 2-38 16,1 3-108-16,-1 4-58 15,-3 7-76-15,-5 7-250 16</inkml:trace>
  <inkml:trace contextRef="#ctx0" brushRef="#br0" timeOffset="54604.6">4827 6491 1189 0,'2'4'152'0,"-2"-3"68"16,0-1-34-16,3-3-61 15,-3-1-87-15,3-1-27 16,6-4-11-1,4-3-6-15,7-7-56 16,10-2-134-16,7-6-86 0,3 1-214 16</inkml:trace>
  <inkml:trace contextRef="#ctx0" brushRef="#br0" timeOffset="55039.85">5193 5976 981 0,'0'-24'296'0,"-6"1"-43"16,0 2-79-16,-1 3 3 15,1 5-62-15,-2 3-64 16,1 3-51-16,1 4 0 16,1 3 0-16,2 2 0 15,-1 5 0-15,-5 5 0 16,0 8 0-16,0 9 0 15,-3 11 0-15,5 3 0 16,1 4 0 0,3 3 0-16,4-5 0 0,4-6 0 0,4-8 0 15,4-5 0 1,8-7 0-16,-2-7 0 16,8-6 0-16,0-9 0 0,4-7 0 15,1-6 0-15,-1-7 0 16,-3-5 0-16,-7 2 0 15,-3-4 0-15,-9 1 0 16,-3-2 0-16,-9-3 0 16,-6-3 0-16,-6 3 0 15,-9 0 0-15,-4 5 0 16,-6 5 0-16,-4 8 0 16,-2 6 0-16,1 10-313 0,2 11-343 15</inkml:trace>
  <inkml:trace contextRef="#ctx0" brushRef="#br1" timeOffset="102904.34">28709 1746 580 0,'-3'2'163'16,"0"-1"-45"-16,0-1 34 0,3 2-49 15,-2-1-41-15,1-1 0 16,-1 1 19-16,1 1-33 15,-2-2 2-15,1 2 5 16,-2-1-14-16,3 0-10 16,-1-1-8-16,1 1-2 15,-1 1 4-15,1-2 1 16,1 0 2-16,0 1-7 16,0-2 0-16,0 2-4 15,0-2-5-15,0 2-2 16,1-2 3-16,2 1-1 15,0 0 7-15,9-2-7 0,10 0-4 16,20-1-3-16,21-3-5 16,23 1 1-1,17-2 7-15,14-2-8 16,14 1 3-16,14-3-3 0,13 0 0 16,12-2 1-16,8-2 1 15,-7 3 0-15,-16 0 13 16,-22 4-5-16,-27 3 9 15,-28-1 3-15,-29 2 40 16,-21 1 8-16,-17 0-57 16,-10 1-13-16,-4 2 0 15,-2 0 0-15,-1-1 0 16,-1 2-17-16,-6 2-102 16,-10 0-123-16,-5 3-191 15</inkml:trace>
  <inkml:trace contextRef="#ctx0" brushRef="#br1" timeOffset="104693.02">30149 5895 566 0,'-6'2'188'16,"-3"1"-74"-16,3-3 6 15,0 4-41-15,-2-3-22 16,2 1-9-16,-1 1 17 15,1-3 1-15,-3 1-10 16,1-1-10-16,-2 1-1 16,1-1-5-16,0 2-15 15,-1-1-5-15,1 1-7 16,0-1-5-16,3 1-3 16,-1-1-3-16,1 1 0 0,0 0 0 15,1 0-1-15,2-1 5 16,0 0 0-16,1 1 4 15,1-2 2-15,1 0-3 16,0-2-1-16,0 2-2 16,1 0-3-16,1 0 1 15,-1 0-2-15,6 0 3 16,5 0-2-16,11 0 0 16,13 0-3-16,16 0 1 15,22-1 0-15,20-4 2 16,23 2-1-16,33-2-2 15,21 1-2-15,14 0 0 0,3 1 1 16,-8-1 1 0,-21-1 0-16,-25 0 5 0,-27-4 1 15,-26-1 12-15,-21-1 12 16,-18 0 29-16,-14 3-1 16,-12-1-12-16,-7 6-30 15,-6 0-6-15,-4 3-6 16,-1 0-4-16,1 2 0 15,-2-2-10-15,1 1-2 16,1 1 1-16,-1-2 3 16,2 1 6-16,-1-1 2 15,-2 0 2-15,1 0-2 16,1 3 0-16,-2-3 4 0,1 0-4 16,0 0 1-1,2 1 2-15,-2-2 0 0,1 1-1 16,-1 0 0-16,2 0-1 15,0 0 0-15,0 0-1 16,0 0 0-16,0 1 0 16,0-1 1-16,0 2 1 15,0-4 0-15,0 2 0 16,0-1 2-16,2 1-4 16,-2 0 2-16,0 1 1 15,1-2-2-15,-1 1 0 16,0 0-2-16,0 0 2 15,0 0-1-15,0 0 0 16,0 0 0-16,0 0-2 0,0 0 2 16,2 0 0-16,-4 0-1 15,2 0 1-15,0 0-4 16,-1 0 4-16,1 0-1 16,0 0-8-16,0-3-31 15,1 3-60-15,1 0-28 16,-2 3-72-16,-2 0-71 15,1 1-406-15</inkml:trace>
  <inkml:trace contextRef="#ctx0" brushRef="#br1" timeOffset="124135.27">5236 14907 602 0,'0'-3'313'16,"0"3"-111"-16,-1-2-11 15,1 1-46-15,-2-2-12 16,2 2-35-16,0-2-4 0,0 2 0 15,0-3-21-15,0 3-16 16,0 1-12-16,-1-1-45 16,-1 1 0-16,1 1 0 15,1 0 0-15,-2 1 0 16,2-2 0-16,0 3 0 16,0-3 0-16,2 1 0 15,-2 1 0-15,1 1 0 16,1-2 0-16,-2 0 0 15,0 2 0-15,1 3 0 16,5 6 0-16,5 8 0 16,8 8 0-16,5 8 0 0,3 4 0 15,-2 0 0 1,-2 3 0-16,-4-3 0 16,0 0 0-16,-4-5 0 0,-1-4 0 15,-4-8 0-15,-2-7 0 16,-4-8 0-16,-1-5 0 15,0-6 0-15,-1-5 0 16,3-9 0-16,0-8 0 16,1-7 0-16,0-7 0 15,3-5 0-15,1-1 0 16,-1 1 0-16,-1 0 0 16,17-60 0-16,-22 92 0 15,-3 4 0-15,2 2 0 0,-1 4 0 16,2-7 0-1,-3 5 0-15,3 6 0 0,-3-1 0 16,0 3 0-16,0 7 0 16,3 7-172-16,3 9-286 15,3 7-553 1</inkml:trace>
  <inkml:trace contextRef="#ctx0" brushRef="#br1" timeOffset="124804.64">5826 15352 697 0,'4'-9'464'0,"-4"-1"-209"16,0 0-51-16,-1-1-55 15,-1 3-11-15,-1-1-53 16,2 3-30-16,-2 3-55 15,1 1 0-15,1 2 0 16,-1 2 0-16,-4 2 0 16,-1 4 0-16,1 2 0 0,-5 3 0 15,-3 7 0-15,3 3 0 16,3 2 0 0,4 2 0-16,4-3 0 15,4-6 0-15,4-4 0 0,7-8 0 16,-2-4 0-16,5-7 0 15,-1-4 0-15,0-2 0 16,0-3 0-16,1-4 0 16,-6 0 0-16,-6-3 0 15,1 2 0-15,-4 1 0 16,-6 3 0-16,-1 1 0 16,-5 4 0-16,-5 1-67 15,-5 6-196-15,-2 5-147 0</inkml:trace>
  <inkml:trace contextRef="#ctx0" brushRef="#br1" timeOffset="125940.71">6655 14807 905 0,'9'-14'149'16,"-2"-1"11"-16,-4 0-13 15,-1 2-34-15,-2-1-25 16,0 3-21-16,0 2-2 0,0 2 8 16,-2 5-12-16,-1 2-42 15,2 2-19-15,-3 4 0 16,-4 5 0-16,-4 7 3 16,-7 11 9-16,-6 11-3 15,-1 7-2-15,-1 8 1 16,9 3-3-16,9 3 1 15,14 1 3-15,14 1-6 16,14-2 0-16,9-3 0 16,3-6 3-16,-2-8-3 15,-6-7-2-15,-7-10 2 16,-8-7 0-16,-5-4-2 16,-7-6 0-16,-4-6 1 15,-4-3 2-15,-1-1-4 16,-1-2-7-16,3-1-153 15,-1-1-251-15</inkml:trace>
  <inkml:trace contextRef="#ctx0" brushRef="#br1" timeOffset="127136.68">7213 14840 1181 0,'6'-13'172'16,"-4"0"22"-16,-2-4-42 0,-3 4-1 16,1 5-71-16,1 2-9 15,-1 4-25-15,2 4-46 16,-1-1 0-16,2 5 0 15,-1 5 0-15,2 6 0 16,-1 7 0-16,2 9 0 16,4 5 0-16,-2 3 0 15,4 2 0-15,2 2 0 16,-1 2 0-16,0 1 0 16,-2-3 0-16,5-2 0 15,-2-5 0-15,-4-9 0 16,2-6 0-16,-5-7 0 15,1-7 0-15,-5-4 0 0,0-4 0 16,0-2 0-16,0-2 0 16,0-1-51-16,0-3-249 15,-3-2-57-15,3-4-378 16</inkml:trace>
  <inkml:trace contextRef="#ctx0" brushRef="#br1" timeOffset="127514.53">7485 14961 900 0,'12'-13'189'0,"-4"3"0"16,-3 1-25-16,-5 3-64 16,-2 4-71-16,-1 2-13 15,-1 4-14-15,-6 7 14 16,-4 1 25-16,-8 10 14 15,-11 5-11-15,-1 1-8 16,-4 1-2-16,4-2-5 16,4-7-15-16,8-1-5 15,6-5-5-15,5-3 5 16,5-1-8-16,6-3 6 16,6 1 12-16,12 3 22 15,6-3-15-15,17 2-15 16,6-2-4-16,2-1 0 15,-1 0-5-15,-7 1 1 16,-8-3-2-16,-9-1-1 0,-9 1 0 16,-6-3-4-16,-6 0-3 15,0 1-61-15,-6-1-98 16,-1 1-45-16,-2-1-278 16</inkml:trace>
  <inkml:trace contextRef="#ctx0" brushRef="#br1" timeOffset="127870.42">7747 14686 859 0,'11'-16'309'0,"1"3"-87"16,-2 1-59-16,2 6-98 15,9 6-21-15,3 8 43 16,10 8-7-16,3 12-28 16,1 13-7-16,-1 14 10 15,-4 12-9-15,-6 8-26 16,-8 8-20-16,-13 2 0 16,-6-6 0-16,-6-5 0 15,-9-11 0-15,-1-10 0 0,-1-11 0 16,1-13 0-1,1-9 0-15,3-7 0 0,6-9 0 16,3-3 0-16,0-3 0 16,0-3 0-16,-1-2-155 15,-2 0-314-15</inkml:trace>
  <inkml:trace contextRef="#ctx0" brushRef="#br1" timeOffset="131903.07">9393 14968 599 0,'-3'1'351'0,"0"1"-226"15,1 0 13-15,-2-2-16 0,0 3-51 16,-1 0 9-16,-1 0-20 16,0-1-20-16,1 1 2 15,1-1-11-15,2 0 5 16,2-2 2-16,2 0-1 15,1-2-4-15,3 1-16 16,13-1-6-16,10-1-9 16,11 0-2-16,8 0-7 15,1 3-27-15,-4 5-124 16,-14 1-41-16,-10 8-8 16,-10 3-108-16</inkml:trace>
  <inkml:trace contextRef="#ctx0" brushRef="#br1" timeOffset="132141.34">9426 15261 687 0,'-12'9'281'0,"0"-4"-137"15,9-2 92-15,3-5-42 16,0 1-86-16,3-1-70 16,0 1-12-16,12-3-26 15,7-1 0-15,9-1 0 16,8 0 0-16,3-1 0 15,-2 2 3-15,-11 3-3 16,-8 1 0-16,-11-1-6 16,-4 2-37-16,-5 0-96 0,-2 4-75 15,-5 1-458-15</inkml:trace>
  <inkml:trace contextRef="#ctx0" brushRef="#br1" timeOffset="133356.24">10901 14886 768 0,'-3'-6'270'0,"0"0"-104"16,0-2 6-16,0 2-36 15,-1 0-41-15,4 0-19 16,4 2-17-16,-1 0-32 15,3 0-24-15,6 0 2 16,6 3 0-16,7 1 6 16,5 3-3-16,1 6-2 0,2 5 7 15,-4 6-13-15,-7 1 5 16,-4 7-2-16,-3 4 3 16,-8 3 0-1,-7 1-3-15,-4 5 0 0,-8 0 1 16,-2-1-3-16,-3-5 2 15,-4-2-1-15,6-7 3 16,-1-8 1-16,2-5 0 16,8-6 15-16,1-6 30 15,5-2 13-15,2-3-26 16,1-6-38-16,3-5 0 16,6-7 0-16,7-10 0 15,8-3 0-15,6-5 0 16,6 1 0-16,0 1 0 15,-1 1-1-15,-5 5 1 0,-5 1 1 16,-5 5-1-16,-4 5 0 16,-4 4 0-16,-6 3 0 15,-3 6 0-15,-3 2 0 16,-3 4 0-16,0 2 0 16,-1 3 0-16,-4 2-1 15,-2 3-1-15,-7 6 1 16,-4 6 0-16,-4 4-2 15,1 4 3-15,2 2-2 16,2 2 1-16,7 1-5 16,5-1 2-16,7 1-3 15,7-2 5-15,6-1 4 0,12-1 0 16,6-1-2-16,2-1 2 16,-1-5 1-16,-2-5 2 15,-8-1-5-15,-6-7 0 16,-6-2 1-16,-7-3-1 15,-3-3 0-15,-4-1-2 16,1 0-62-16,-5-1-152 16,0-2-167-16</inkml:trace>
  <inkml:trace contextRef="#ctx0" brushRef="#br1" timeOffset="133766.46">12068 14694 963 0,'10'-23'318'0,"-2"0"-62"16,1 2-60-16,-9 5-32 15,0 3-59-15,-2 6-60 16,1 4-45-16,-1 4 0 16,-2 5 0-16,-7 10 0 0,-5 6 0 15,-10 13 0-15,-3 15 0 16,-3 12 0-16,7 5 0 16,6 1 0-1,11 0 0-15,11-6 0 0,12-10 0 16,6-4 0-16,9-6 0 15,6-6 0-15,4-7 0 16,-4-6 0-16,-2-8 0 16,-4-6 0-16,-2-4-60 15,-4-7-159-15,-1-4-176 16,-3-2-637-16</inkml:trace>
  <inkml:trace contextRef="#ctx0" brushRef="#br1" timeOffset="134154.29">12433 14741 1175 0,'11'-21'296'0,"-5"2"-73"16,-3 0-28-16,0 3-60 15,1 5-112-15,-4 4-23 16,2 3 0-16,-1 3 0 16,-1 2 0-16,0 2 0 15,0 0 0-15,2 4 0 0,2 6 0 16,1 6 0-16,2 8 0 16,3 11 0-16,-2 3 0 15,1 4 0-15,-1 2 0 16,2-3 0-16,-3-5 0 15,-1-7 0-15,2-5 0 16,1-5 0-16,-5-7 0 16,1-4 0-16,-4-4 0 15,2-3 0-15,-3-5-9 16,0 1-212-16,2 0-58 16,1-1-84-16,3-6-273 15</inkml:trace>
  <inkml:trace contextRef="#ctx0" brushRef="#br1" timeOffset="134466.71">12783 14768 798 0,'12'-20'229'0,"-2"4"-12"16,-4 3-71-16,-3 5-34 16,-3 4-46-16,0 2-44 15,-3 4-22-15,-5 5 9 16,-6 2 0-16,-9 7 36 15,-7 3-6-15,-8 9-4 16,0 1-13-16,4 0-8 16,7-4-4-16,8-6 3 15,10-6-9-15,7-3 6 0,8-2 11 16,7 1-1-16,9 1-4 16,6 0-11-16,9-2-2 15,2 2-1-15,0-3 0 16,-3 0-4-1,-8-3-41-15,-6 1-128 0,-8-1-114 16,-6-2-315-16</inkml:trace>
  <inkml:trace contextRef="#ctx0" brushRef="#br1" timeOffset="134796.9">12993 14534 1076 0,'10'-18'256'16,"1"5"-78"-16,-1 2-86 16,4 5-49-16,7 9 17 15,4 8 3-15,6 8-2 16,4 10-20-16,-3 9-4 15,-3 8 5-15,-9 9-2 16,-7 8-13-16,-10 3-1 16,-11 4-21-16,-5-2-5 15,-4-8 0-15,-4-11 0 0,2-8 0 16,3-12 0-16,3-8 0 16,5-10-23-16,3-4-128 15,5-4-142-15,0-6-429 16</inkml:trace>
  <inkml:trace contextRef="#ctx0" brushRef="#br1" timeOffset="136578.29">14249 14756 881 0,'6'2'92'0,"0"1"51"16,-4 0-21-16,-2-1-29 15,0 3-40-15,0 0 0 16,-2-1-4-16,2-1-17 16,-1 0-6-16,1-2 7 15,-2 0-2-15,2-2 12 0,-3 2-3 16,3-1 5-1,0-1-5-15,0 0-2 0,0 1 11 16,0-2-9-16,0-1-10 16,0 2-10-16,-2-1-18 15,2 0 8-15,0-1 0 16,-1 1-5-16,1 1 1 16,0 1-2-16,-2 0 0 15,1 0 0-15,1 1-3 16,0-1 2-16,1 0 4 15,-1 0-6-15,2 0 2 16,-2 0 2-16,0-1 2 0,0 1 0 16,-2 0-3-1,2-2 4-15,-1 2-5 0,1 0-3 16,-2 0 0-16,2 0 0 16,0-2 0-16,0 2 0 15,-1 0 0-15,1-2 0 16,-3 1 0-16,2-1 0 15,-1-1 0-15,2 1 0 16,-1 0 0-16,-1-2 0 16,2 1 0-16,-1 0 0 15,1 2 0-15,0-1 0 16,0 2 0-16,0 0 0 0,0 0 0 16,1 2 0-16,1-1 0 15,-1 2 0 1,8 4 0-16,5 5 0 0,9 8 0 15,7 5 0-15,8 4 0 16,0 2 0-16,-1-1 0 16,-8-5 0-1,-5-3 0-15,-6-9 0 0,-8-4 0 16,-4-4 0-16,-3-4 0 16,-3-2 0-16,-1-3 0 15,-1 2 0-15,2-1 0 16,-3 0-111-16,-3 2-207 15,-1 0-111-15,-8 1-253 16</inkml:trace>
  <inkml:trace contextRef="#ctx0" brushRef="#br1" timeOffset="137002.24">14445 14783 669 0,'4'-15'262'0,"-1"1"-18"16,0 3-61-16,-1 0-32 15,2 2-35-15,-3 2-13 16,-1 3-10-16,2 1-22 16,-4 2-36-16,2 1-14 15,0 0-21-15,-4 3 0 0,1 1-3 16,-3 4 3-16,-6 6 0 15,-6 5 7-15,-1 3-7 16,-4 4 5-16,1-3-4 16,4-3 2-16,3-1 1 15,3-3 2-15,2-4-6 16,2-5 4-16,4-1-3 16,-1-2-2-16,2-4 2 15,2 0 0-15,-1-2 1 16,2 1-2-16,0 0 3 15,2-1 4-15,-2-1-7 16,1 1-3-16,1-1-52 16,2-1-133-16,1-2-59 15,2 1-181-15,4 0-364 16</inkml:trace>
  <inkml:trace contextRef="#ctx0" brushRef="#br1" timeOffset="137317.16">14354 14791 807 0,'3'-13'218'16,"-2"1"-25"-16,1 0-20 15,-2-1-48-15,0 3-31 16,-2-1 2-16,1 5 4 0,1 0-18 16,-2 3-33-1,2 2-21-15,0 1-21 0,2 1-7 16,-4 1-10-16,4 3 6 15,-1 4 4-15,1 6 3 16,1 6-2-16,0 5 2 16,4 2-1-16,-4 1-2 15,1 1 0 1,-1-2 0-16,0-5-2 0,-1-5-60 16,-1-3-89-16,-1-4-16 15,-1-5-70-15,-2 0-89 16,-3-4-429-16</inkml:trace>
  <inkml:trace contextRef="#ctx0" brushRef="#br1" timeOffset="137462.41">14228 14877 547 0,'-1'-1'430'0,"4"-2"-301"16,3-1 29-16,4-1-91 15,5 0-37-15,7 0-17 16,10 3-11-16,4 2-2 15,5-2-38-15,2 4-164 16,-7 0-127-16</inkml:trace>
  <inkml:trace contextRef="#ctx0" brushRef="#br1" timeOffset="139104.37">15235 14526 569 0,'5'-5'250'0,"-2"0"-71"16,0-1-5-16,-3-1-26 15,1-1-31-15,-1-1-10 16,0-1-10-16,0 2-11 0,0 1 2 16,-1 1 2-1,1 2-42-15,0 1-14 0,0 3-27 16,0 2-3-16,0-1-4 15,1 5-6-15,-1 5 6 16,2 4 9-16,-1 7-3 16,2 7 6-16,2 6-5 15,2 5 2 1,2 5 1-16,0 5-8 0,1 3-2 16,-4 5 0-16,-1-3 0 15,-5-3 0-15,0-6 0 16,-2-12 0-16,1-7 0 15,-1-9 0-15,1-8 0 16,-1-6 0-16,2-4 0 16,0-4 0-16,0-5 0 0,-3-2 0 15,-1-7 0-15,1-4 0 16,2-7 0-16,1-3 0 16,4-4 0-16,6-1 0 15,2 5 0-15,8 5 0 16,2 6 0-16,2 6 0 15,3 7 0-15,1 6 0 16,-1 4 0-16,1 6 0 16,-1 7 0-16,0 2 0 15,-4 6 0-15,-1 2 0 16,-6 3 0-16,-5-3 0 16,-5-1 0-16,-3-3 0 15,-3-4 0-15,0-3 0 16,-2-4 0-16,-1-3 0 15,2-4 0-15,-1-2 0 0,2-1-75 16,-1 0-169-16,1 2-33 16,-2 0-259-16</inkml:trace>
  <inkml:trace contextRef="#ctx0" brushRef="#br1" timeOffset="140702.03">14451 14862 691 0,'7'-10'283'0,"2"-5"-138"16,-2-2 28-16,-2 1-32 15,-1 1-38-15,4 3-56 16,-2 3-34-16,1 5-9 15,1 4-1-15,3 7-2 16,-3 3 1-16,1 6 4 0,-6 2-2 16,-1 4 4-16,-7 3-4 15,-4-1 3-15,-6-2 6 16,-3-4-2 0,-6-3 2-16,-4-8 11 0,1-4 11 15,2-8 13-15,5-5-4 16,3-10-24-16,4-3-9 15,3-6-6-15,4-1-3 16,5 1 8-16,1 5-3 16,1 3 6-16,4 7-7 15,3 1-6-15,2 6-7 16,2 6-1-16,4 3 8 16,1 5 0-16,-1 6-3 15,-1 4 3-15,-5 2 0 16,-2 2 2-16,-7 0 5 0,-4 1-7 15,-5 0 9-15,-5-4 0 16,-2-4 3-16,-3-6 0 16,0-4-3-16,1-6 1 15,1-4 5-15,2-5-12 16,0-6 1-16,2-4-4 16,3-3 1-16,2-1 0 15,5-1-1-15,4 2-3 16,5 3 1-16,4 3-9 15,11 4 5 1,2 1 0-16,6 6 4 16,0 3-2-16,-1 4-3 0,-6 6 0 15,-2 2 7-15,-8 6-1 0,-4 1 0 16,-3 2 2-16,-4 3 3 16,-7 1 0-16,-2 2 3 15,-10 0 0-15,-6 2 1 16,-5-4-8-16,-5-5 8 15,1-5-6-15,2-9 6 16,6-7 2-16,5-5 4 16,1-7 2-16,6-5-4 15,4-3-12-15,2-1 0 16,6-1-3-16,3 4 1 16,5 3-5-16,6 5-4 15,5 5 5-15,6 5 5 16,2 2-5-16,1 6 4 15,1 4-7-15,-7 4 6 0,-2 3 1 16,-7 3 4-16,-6 1-2 16,-4 4 9-16,-7-1-8 15,-6 1 8-15,-4-3-5 16,-2-3 3-16,1-1 3 16,0-10-7-16,1-2-1 15,1-3 1-15,4-1-2 16,0-5-2-16,0-1-63 15,0 0-163-15,5 0-167 16</inkml:trace>
  <inkml:trace contextRef="#ctx0" brushRef="#br1" timeOffset="148289.51">16590 14384 949 0,'1'-2'181'0,"-1"-3"35"15,-3-1-87-15,-2 4-35 16,2 1-49-16,-2 2-25 16,-4 5 11-16,-6 5 13 0,-7 7-9 15,-10 9 5-15,-8 11-24 16,-5 12 9-16,-2 6-12 16,5 6-9-16,8 6-1 15,13 1-3-15,16 0 0 16,20-3 1-16,16 0 0 15,10-4-1-15,7-6 1 16,4-5 3-16,-2-5 0 16,-6-6-3-16,-10-8 0 15,-7-8 1-15,-11-6-1 16,-8-10-1-16,-4-2 0 16,-2-5-7-16,-2-1-189 0,0 1-182 15,3-1-580 1</inkml:trace>
  <inkml:trace contextRef="#ctx0" brushRef="#br1" timeOffset="149725.6">16996 14668 910 0,'-2'-5'260'0,"1"-4"-14"0,-2 2-65 16,0-1-61-16,0 2 5 16,0 2-31-16,2 1-45 15,1 3-14-15,1-1-10 16,-1 1-23-16,2 0-2 16,-2 0 0-16,1 1 0 15,2-1 0-15,-2 3 0 16,1 4 0-16,2 5 0 15,2 6 0-15,2 8 0 0,5 8 0 16,2 4 0-16,1 6 0 16,-1 2 0-1,2-2 0-15,-5-1 0 0,-3-5 0 16,-1-9 0-16,-3-6 0 16,-2-9 0-16,-1-4 0 15,-4-7 0-15,2-4 0 16,-1-2 0-16,-1-3 0 15,-1-3 0-15,1-2-138 16,-1-6-196-16,3-5-155 16</inkml:trace>
  <inkml:trace contextRef="#ctx0" brushRef="#br1" timeOffset="150108.16">17239 14702 776 0,'10'-13'358'15,"-2"4"-146"-15,-1 1-55 16,-4 2-108-16,-3 4-44 16,0 2-5-16,-1 2 0 15,-2 4 0-15,-6 6 5 16,-5 2 5-16,-3 8 4 15,-7 1 5-15,-3 4 29 0,-3-2 1 16,1 2-16-16,4-5-10 16,6-3-18-16,7-6-2 15,7-5 9-15,8-3 28 16,11 1 46-16,11-1-56 16,10-1-12-16,9-1-9 15,4-2 0-15,0-1-4 16,-9 0-5-1,-7 0-2-15,-9-1-2 0,-10-1-30 16,-7 2-196-16,-2 0-102 16,-6 0-419-16</inkml:trace>
  <inkml:trace contextRef="#ctx0" brushRef="#br1" timeOffset="150510.1">17664 14401 659 0,'9'-18'664'16,"0"0"-451"-16,-3 1 10 15,-3 1-78-15,0 6-82 16,1 6-45-16,5 1-11 0,9 9 15 15,6 7 0 1,11 10-11-16,8 9-11 16,-1 10 0-16,-6 13 0 15,-8 6 0-15,-10 10 0 0,-14 5 0 16,-8 1 0-16,-13-2 0 16,-1-8 0-16,-4-10 0 15,1-13 0-15,5-14 0 16,2-13 0-16,7-7 0 15,2-6 0-15,4-4 0 16,-1-2 0-16,2 0 0 16,-4 0 0-16,-6-1-85 15,-3-1-294-15,-4-3-479 16</inkml:trace>
  <inkml:trace contextRef="#ctx0" brushRef="#br1" timeOffset="155688.62">9690 17024 676 0,'-6'3'248'16,"3"-1"-54"-16,1-2-30 15,-1 1-50-15,2-1-4 16,1 2-34-16,-2-1-5 16,2-1-5-16,-1 0-12 15,-1 0-9-15,2 0-14 16,0-1-4-16,0 1-4 16,0 0-5-16,0 0-5 15,0 0-1-15,0-2-1 16,2 2 1-16,-1-1-3 0,-1-1-1 15,2 2 2-15,1-1-7 16,0-1-3-16,7 1-2 16,7-2 1-16,8 1 0 15,5-1 1-15,3 0-1 16,-2 2 0 0,-4 1-12-16,-6 0-52 0,-5 1-51 15,-1 2-21-15,-6 0-69 16,0 1-92-16,0 3-114 15</inkml:trace>
  <inkml:trace contextRef="#ctx0" brushRef="#br1" timeOffset="156052.84">9678 17287 543 0,'-5'3'387'16,"2"-2"-231"-16,0 1-20 16,3-4-30-16,0 4-43 15,2-2 3-15,-1-2-7 16,4 1-29-16,1-1-8 16,10 1 13-16,6-1 0 15,7-2 5-15,2 3-2 16,3-2 4-16,-1-1 5 15,-1 1-13-15,-6 0 6 0,-6 3-9 16,-2-2 8-16,-8 0 9 16,-5 1-9-16,-2 0-28 15,-3-1-11-15,4 2 0 16,-4 0 0-16,-4-1 0 16,4 1 0-16,0 0 0 15,0 0-98-15,-3 0-159 16,3 0-193-16</inkml:trace>
  <inkml:trace contextRef="#ctx0" brushRef="#br1" timeOffset="169996.47">11383 16670 500 0,'4'-2'99'16,"-2"-4"31"-16,1 1 4 16,-3 0 21-16,0 0-31 15,-3-1 11-15,1-1-1 16,-1 3-4-16,2-1-27 15,-1 0-4-15,0 2-15 0,0 0-11 16,4-3-13 0,-2 6-16-16,2-1-17 0,0 1-11 15,-1 0-16-15,1 0 0 16,-1 0 0-16,1 1 0 16,-2 2 0-16,0 0 0 15,3 6 0-15,-3 4 0 16,0 3 0-16,0 7 0 15,0 4 0-15,-3 5 0 16,0 3 0-16,-6 2 0 16,-3 1 0-16,-7 0 0 15,1 0 0-15,-9-2 0 0,-3-4 0 16,-3-1 0 0,-1-6 0-16,1-3 0 0,2-7 0 15,4-3 0-15,8-8 0 16,5-4 0-16,4-4 0 15,7-1 0-15,0-2 0 16,3 0 0-16,0 0 0 16,3 0 0-16,4-1 0 15,4 2 0-15,5 2 0 16,8 2 0-16,6 2 0 16,4 7 0-16,2 6 0 15,0 7 0-15,-4 4 0 16,-2 4 0-16,-7 3 0 15,-5 4 0-15,-6 1 0 16,-7 2 0-16,-5 1 0 0,-2-1 0 16,-1-2 0-16,0-2 0 15,3-2 0-15,6-1 0 16,7-1 0-16,8-2 0 16,12-3 0-1,4-2 0-15,8-7 0 0,-2-4 0 16,-9-3 0-16,-10-3 0 15,-12-1 0-15,-7-4 0 16,-4 0 0-16,-2-1 0 16,-2 0 0-16,1 0 0 15,-1 2-354-15,-1-2-193 16</inkml:trace>
  <inkml:trace contextRef="#ctx0" brushRef="#br1" timeOffset="179561.89">12329 16854 621 0,'0'0'159'0,"0"-2"-41"15,2 1-9-15,-2 1-19 16,0-3-27-16,1 2 20 15,-1-1 16-15,0 2-29 16,-1-2 5-16,1 0-12 16,-2-1 6-16,1 1-17 15,-1-3-1-15,1 1 0 16,-1 0 8-16,-1 0-29 16,0-2 4-16,0 2 2 15,1 0-12-15,-2 0 4 16,1 1-11-16,-3 0-9 0,2 1-6 15,-1 1-2-15,-1 1-1 16,-1 1 1-16,-4 2-3 16,1 3 2-16,-5 1 0 15,-3 4 0-15,2 4 1 16,-1 1 0-16,-2 3 0 16,2 6 0-1,3-1 0-15,1 3 0 0,6 4-3 16,1-2 3-16,6 1-2 15,6 0 2-15,3-3-1 16,0-2 1-16,6-5 0 16,-2-3 0-16,2-5 0 15,0-5 2-15,3-4 3 16,2-5 0-16,3-4-3 0,4-5 5 16,1-5-6-16,-1-4 7 15,-4-4-5-15,-4 0 2 16,-3 2 3-16,-5-1-5 15,-3 0-3-15,-5 4 0 16,-3-5 0-16,-2 2 0 16,-2 3 0-16,-3 1 0 15,0 2 0-15,-2 2 0 16,0 1 0-16,-1 3 0 16,-4 0 0-16,1 0-11 15,-2 3-74-15,0 5-119 16,3 2-43-16,2 2-151 15</inkml:trace>
  <inkml:trace contextRef="#ctx0" brushRef="#br1" timeOffset="180593.27">12767 17218 986 0,'8'-3'195'0,"0"-1"-8"15,-5 1-70-15,-2 3-85 16,-2-3-21-16,1 6-11 15,-2-3 0-15,2 3 3 16,0 1 2-16,-1 1 0 16,-1 3 3-16,-1-5-2 15,3 0 10-15,-3 1 13 16,3-4 12-16,0 0 8 16,0-3 6-16,0 2-6 15,3-2-8-15,0 1-12 16,0 1-11-16,-1 1-18 15,1 0-2-15,-3 0-12 16,1 1-4-16,1 4 18 0,-1 1 0 16,-1-1 0-16,2 2-2 15,-2-1 0-15,-2-1 2 16,-1-1 1-16,0-1 2 16,-1-1 3-16,-1-4-3 15,2 1 9-15,-2-3-4 16,2-2-3-16,2 1 0 15,2-1-2-15,-1 0 3 16,5 2-6-16,1-2 2 16,2 2-2-16,5 0 1 0,0 0 5 15,5 4-5 1,0 5 5-16,0 4-2 0,-3 5 6 16,0 5 1-16,-8 1-2 15,-5 4 0-15,-4 3-1 16,-7 0-6-1,-7 1-2-15,-5-5-2 0,-3 1-84 16,-1-6-202-16,0-3-393 16</inkml:trace>
  <inkml:trace contextRef="#ctx0" brushRef="#br1" timeOffset="195359.02">13435 16790 135 0,'4'-4'665'0,"-1"3"-500"15,0 1-31-15,-2-2-65 16,-1 1-35-16,-1 1-15 16,1 0-3-16,-3 0-4 15,3 0 8-15,-1 0 15 16,-1 0 31-16,2-1 25 15,0-1-6-15,-1-2-63 16,1-3 4-16,0-2-2 16,0-2-14-16,0 0 6 15,3 1 3-15,-2 2-11 16,3 2-2-16,-2 5-6 16,-2-1-3-16,3 4 1 0,-2 2-4 15,2 0 2-15,0 5 1 16,0 0 5-16,-1 2-4 15,-4 2 2-15,1 0 0 16,-2-2 2-16,-2-4 0 16,4-1-1-16,-2-3 3 15,3-3 15-15,0-4 0 16,-2-2-14-16,2-1-1 16,-1-5 3-16,1 2-5 15,1 2 1-15,1 1-1 16,-1 3-2-16,2 1-1 15,0 3-3-15,2 2-3 16,1 2 7-16,9 17-6 0,-14-16 5 16,-1 1-4-16,-1 0 5 15,-1 0 0-15,-1 5-1 16,-4 0 1-16,-1-1 2 16,1-2-1-16,-1-1 4 15,0-4 1-15,2-1 13 16,-2-4 2-16,3-4-6 15,2-5 0-15,-2 0-2 16,3-3-5-16,2-3 2 16,4 0-5-16,1-3 3 15,1 4-5-15,8-3 0 16,0 5-2-16,3-2-1 0,8 6 0 16,1 2-2-1,2 5 1-15,-1 1 1 16,1 6-1-16,-5 0 0 0,0 4 1 15,-2 2 0-15,-4 4-1 16,1 2 1-16,-5 4 0 16,0 2 1-16,-4 4 1 15,-4 4-1-15,-5 0 1 16,-3-1-1-16,-6 3 2 16,-9-1-1-16,-5 3-2 15,-9-4 0-15,-8-1 2 16,-5-1-2-16,-3-1 0 15,2-4 0-15,3-5 0 16,4-4 2-16,9-4-2 16,6-4 1-16,7-2 2 0,7-2 10 15,6-4 2-15,2-2-9 16,5-3-5-16,7-2-1 16,4-2-3-16,8-1 3 15,8 3 0-15,8 2 1 16,2 1-2-16,11 5 0 15,-1 4 1-15,4 6-2 16,1 1 6-16,-1 6-3 16,-4 1 0-16,-5 1 3 15,-7-1-1-15,-7-3 2 16,-6-3-2-16,-5-2 11 16,-5-4 0-16,-5-2 13 0,-3-3 10 15,-2 0 2-15,-2-3-26 16,-1 1-13-16,-2-1 0 15,-2 0 0-15,-4 0 0 16,1-1-79-16,-5 1-210 16,-5 3-251-16</inkml:trace>
  <inkml:trace contextRef="#ctx0" brushRef="#br1" timeOffset="196819.41">13675 17899 679 0,'-3'-4'207'16,"0"-4"23"-16,0 0-49 16,0-2-21-16,3-4-3 15,0-1-5-15,1 1-26 16,2-1-33-16,-1 3-31 16,1 3-62-16,-2 0 0 15,-1 8 0-15,0-2 0 16,0 6 0-16,-1-2 0 15,1 8 0-15,-2 0 0 16,1 8 0-16,-2 5 0 16,3 5 0-16,-2 2 0 0,2 5 0 15,2 3 0-15,-2-4 0 16,0 3 0-16,0 0 0 16,0 0 0-1,-2-1 0-15,1 0 0 0,1-2 0 16,0-4 0-16,1-2 0 15,1-7 0-15,-1-6 0 16,1-4 0-16,1-2 0 16,-3-3 0-16,0-4 0 15,0 0 0-15,0 1 0 16,-2-1 0-16,1-1 0 16,1 2 0-16,-2-2 0 0,1 0 0 15,-1 2-92-15,2-2-191 16,-1 0-191-16,-1 0-476 15</inkml:trace>
  <inkml:trace contextRef="#ctx0" brushRef="#br1" timeOffset="197667.91">13648 17826 167 0,'6'-7'637'0,"4"1"-492"16,-4 2 59-1,-1-2-78-15,-2 2-16 0,0-2-16 16,-2 3-7-1,2 0-14-15,-3 2-7 0,2-1-11 16,-4 2-33-16,2 0-18 16,-1 2-3-16,-2 2-1 15,-3-1 11-15,-5 7 1 16,-5-1-1-16,-5 2-3 16,-2 2-6-16,-3 3 0 15,-3 1-1-15,0 1 0 16,-1 3 0-16,4-3 1 15,7-2-2-15,6-6 4 16,5-4 9-16,8-5 49 16,0-2 19-16,5-5-58 15,2-1-23-15,6-2-1 0,2-1 1 16,6-1 4-16,3-1-3 16,3-1 3-16,-3-3 2 15,4 1 2-15,-2-1-8 16,-3-1 0-16,-3 0 0 15,-2 3 0-15,-2-1 0 16,-4 2 0-16,-3 4 0 16,0 0 0-16,-3 3 0 15,-3 3 0-15,-2 3 0 16,2 1 0-16,0 4 0 16,3 3 0-16,6 2 0 0,2 3 0 15,2 2 0-15,2 2 0 16,1-3 0-16,1 1 0 15,-1 2 0-15,-1-3 0 16,-1-3 0-16,0-1 0 16,-3-3 0-16,-2-1 0 15,-3-3 0-15,-5-1 0 16,-1-2 0 0,-1 0 0-16,-4-2 0 0,-1 2 0 15,0 2-86-15,-3-1-475 16</inkml:trace>
  <inkml:trace contextRef="#ctx0" brushRef="#br1" timeOffset="199109.34">14704 17158 668 0,'3'1'103'0,"-2"0"-33"16,-1-1-8-16,0 2 1 15,-4 1-16-15,3 1-8 16,-1 0-6-16,-1 0 1 16,2-2 4-16,-1-1 34 15,2 0 19-15,-1-2-25 16,2-2-38-16,-1-1-3 0,0 1-8 16,2-1 0-16,-2 1-4 15,1 2-11-15,2 1 0 16,0 0-2-16,1 0 3 15,1 3-3-15,-2-2 0 16,0 3 3-16,-3-1-2 16,0 1 2-16,-3-1 0 15,1 2 4-15,-1-2-3 16,-1 1-2-16,-3-1-1 16,1 0 6-16,0-3-5 15,3 0 10-15,0-1-2 16,0-2 6-16,1-1 5 0,2 0-2 15,2-2 4-15,2 0-8 16,1-1-4 0,2 2 16-16,2-1-3 0,1 2-3 15,-2 0-6-15,1 4-15 16,-2 0 2-16,-1 1-2 16,-1 2-2-16,-4 1 1 15,-1 2 1-15,-1-1 0 16,-4 1 6-16,-1 0-5 15,-2-4 3-15,2 2-1 16,-2-4 14-16,3 0 8 16,4-4 18-16,-1 2-6 15,2-3-12-15,3 3-11 16,0-3-8-16,4 1-6 16,2 1 0-16,7 3 2 0,4 3-2 15,5 3 0-15,-1 4 3 16,-4 5-3-16,-3 2 0 15,-7 4-2-15,-8 2 2 16,-9 1-4-16,-9-1-5 16,-9 3-174-16,-6 0-239 15</inkml:trace>
  <inkml:trace contextRef="#ctx0" brushRef="#br1" timeOffset="207643.21">15481 16669 674 0,'14'3'286'0,"-5"0"-237"0,-2-2 29 16,-5-1-49-16,-4 3 6 15,-1 1 4-15,-2 3 13 16,-2-1-12-16,0 0-18 16,-1 2 11-16,-2-2 2 15,3-2 11-15,2-1 23 16,2-3 26-16,1-3-27 16,2-4-59-16,4-4 4 15,2-1-2-15,0-2-1 16,2 3 0-16,1 2-1 0,-3 2-7 15,2 6-2 1,-2 4 1-16,-2 3-3 0,2 4 3 16,-3 0-1-16,0 3 3 15,-3-3-2-15,-1 2 4 16,-4-4 9-16,-4-1-2 16,-6-1 0-16,0-3-5 15,-4-3 1-15,1-2 8 16,3-2 1-16,6-4 2 15,0-2-4-15,6-5-6 16,3 0 4-16,2-4-11 16,4 1 9-16,4-2 2 15,2 2-2-15,7 1-6 16,5 3 0-16,5 3-2 16,5 2 0-16,3 7-3 15,4 2 0-15,-1 2 0 16,-3 5-5-16,-7 3 5 0,-7 3 0 15,-6 3 2-15,-5 6-2 16,-3 3 0-16,-7 6 1 16,-8 5 5-16,-8 0-6 15,-8 4 4-15,-9 1-2 16,-10-2 0-16,-9 1-3 16,-4-5 1-16,-1-2 0 15,3-7-1-15,7-10 4 16,12-6-3-16,9-5 1 15,8-6 7-15,7-2-1 0,4-4-7 16,5-1 3-16,3-2-6 16,9 1 6-1,8 3-6-15,6 1 2 16,9 4 1-16,5 5 4 16,6 4-4-1,4 4 0-15,2 1-1 16,0 6 1-16,-3 1-1 0,-3 1-1 15,-8-1 2-15,-7-2 2 0,-9-4-2 16,-7-2 0-16,-4-8-2 16,-5 0 4-16,-3-2 0 15,-2-4-1-15,-1 1-2 16,0-2-3-16,-1 0-262 16,-1-1-341-16</inkml:trace>
  <inkml:trace contextRef="#ctx0" brushRef="#br1" timeOffset="208324.14">16339 17143 1012 0,'-2'2'151'0,"-1"-4"31"16,-1 1-87-16,3-3-11 0,-2 2-17 16,0-2-3-16,1 1 1 15,1-1-12-15,-1 1 5 16,2 0-11-16,0 2-21 16,2 0-15-16,-2 1-8 15,0 0-3-15,0 1-3 16,0 3-7-16,0-1 6 15,-2 1-2-15,2 0 2 16,-1 3 3-16,-1-2 1 16,1-2 3-16,-2-2 0 15,-3 2-2-15,3-6 10 16,-1 0-1-16,1 0-10 16,1-2 8-16,1 0-2 15,2-2-5-15,-1 3-1 16,2 0 0-16,-1-1 0 15,-1 4 2-15,2-2-2 0,-2 2-1 16,0 1 0-16,0 0-6 16,0 1 7-16,-2-1-8 15,2 0 1-15,-1 3 7 16,1-3 1-16,0-3 3 16,0 3-1-16,0 0 9 15,1-1-2-15,2-2-10 16,2 0 0-16,5-1 0 15,3-1 2-15,7 5-4 16,3 0 1-16,2 0 1 0,1 6 4 16,0 1-2-16,-4 4 0 15,-5 1 8 1,-4 2-9-16,-6 3 2 0,-4 3 1 16,-6-1-3-16,-4 1-1 15,-6 1 0-15,-3-3-4 16,-3-4-43-16,0 1-208 15,-2-2-263 1</inkml:trace>
  <inkml:trace contextRef="#ctx0" brushRef="#br1" timeOffset="-207816.18">16994 16781 763 0,'-3'0'136'0,"2"0"6"0,-1 0-48 16,1 0-16-16,-2 0-3 15,0 0-25-15,-2 1 5 16,1 0 5-16,-1-1 5 16,2 2-28-16,2-2 4 15,-1 0-15-15,1 0-8 16,1 0-1-16,0 0-14 16,1 0 4-16,1 0 7 15,1 0-1-15,3 0-9 16,9-3-3-16,7 2 0 15,11-2 0-15,9 0-1 0,1 0 0 16,-2 0 6 0,-3 1-3-16,-7-2 10 0,-5 2-4 15,-10 0-2 1,-5 1-4-16,-6 1-3 0,-3 0-6 16,-5 0-25-16,0 3-76 15,-1-1-11-15,-1 4-216 16,1 1-502-16</inkml:trace>
  <inkml:trace contextRef="#ctx0" brushRef="#br1" timeOffset="-206674.63">17797 16620 653 0,'1'-4'218'15,"1"-1"-33"-15,-1-2-56 16,1 0 2-16,-1 0-37 16,2-2-5-16,1 0-23 15,0 0-12-15,2 0-15 16,1 0-6-16,4 1-19 16,7 1-6-16,1 1 15 15,10 4-4-15,3 0-2 16,4 4-1-16,0 3-10 15,0 5 4-15,-4 1-6 16,0 2-3-16,-5 2 7 16,-7 2-7-16,-3 0 0 15,-6 0 0-15,-4 0 0 16,-7 1 8-16,-9 0-7 0,-3 1 1 16,-9 1 4-16,-7-1-5 15,-5-1 2-15,-3-1-3 16,0-2 0-16,2-4 3 15,4-4-3-15,5-2-1 16,6-5 9-16,8 0-4 16,3-4 9-16,5-1-8 15,3 2 3-15,2-3-9 16,2 1-1-16,2-1-12 16,6-1 11-16,5 2 1 0,3 2-2 15,7 1 6 1,3 5 0-16,3 2 5 0,1 5-8 15,2 5 2-15,-1 2-2 16,-3 3 2-16,-6 2-4 16,-6 3 1-16,-9 1 1 15,-9-1 2-15,-7 2-1 16,-8 0-1-16,-8-6 1 16,-6 1 1-16,-4-5 1 15,-5-2-3-15,0-7 0 16,3-3 3-16,8-3-2 15,4-4 10-15,9 0 1 16,5-2 1-16,8-1-13 16,5 0-8-16,6-2-4 0,3 2 9 15,6 2 3-15,3 2 0 16,1 1 2-16,-4 3 0 16,-2 0-4-16,-7 0 0 15,-5 1-9 1,-5 0-43-16,-2 0-153 0,-3 2-125 15,-4-1-783-15</inkml:trace>
  <inkml:trace contextRef="#ctx0" brushRef="#br1" timeOffset="-206056.9">18758 17118 873 0,'9'-3'287'15,"-1"0"-90"-15,-1-3-70 16,-3 2-56-16,-1 1-36 15,0 3-22-15,-3 0-9 0,0 3-3 16,0-3 2-16,-1 3 0 16,-1-2 1-1,2 1 5-15,-1-1-3 0,-1 2 7 16,1-3 0-16,-1 0-3 16,2 0-4-16,0 0-6 15,0 0 0-15,0 0 0 16,-1 1 1-16,1 3 3 15,-2-2-4-15,0 1 0 16,-1 0 6-16,2-2-4 16,-3 1 2-16,2-2 6 15,1 0-3-15,1-2 11 16,0 1 63-16,1-2-42 16,1-4 16-16,0 1-25 0,1-1-7 15,4-2-3 1,-1 3-1-16,4 0-6 0,5 5-11 15,2 1 1-15,5 1 8 16,2 6-7-16,-1 4 6 16,-1 3-7-16,-6 5 1 15,-6 1-4-15,-7 2 1 16,-6-1 1-16,-9 3-2 16,-9-2-3-16,-8-2-98 15,-6-2-97-15,-2-3-160 16,-1-1-445-16</inkml:trace>
  <inkml:trace contextRef="#ctx0" brushRef="#br1" timeOffset="-202026.22">19473 16531 808 0,'8'-9'182'0,"-3"1"-5"16,-2-1-39-16,-3 1-22 15,0 1-27-15,-2 1-17 16,2 1-16-16,-1 1-8 16,-1 3-10-16,1-1-5 15,-1 2-3-15,2 0 5 16,-1 0-25-16,-2 1-5 15,-3 3-3-15,-5 3 2 16,-5 3 6-16,-4 6-10 0,-2 5 3 16,-1 3 0-16,3 5 0 15,1 4 2 1,6 2-5-16,5 3 0 0,8-4 3 16,8-2-2-16,11-2 2 15,7-4-1-15,7-5 4 16,2-6 4-16,1-2-1 15,-1-10 5-15,-4-3 12 16,-3-3-6-16,-3-7 6 16,-4-5 2-16,-6-2 1 15,-2-3-26-15,-4-3-3 16,-6-2 0-16,-3-1 0 16,-5-2 0-16,-5 1 0 15,-5 1 0-15,-1 0 0 16,-2 1 0-16,0 2 0 15,0 4 0-15,6 2-62 0,0 5-91 16,6 5-95-16,2 4-238 16</inkml:trace>
  <inkml:trace contextRef="#ctx0" brushRef="#br1" timeOffset="-201110.92">20020 16284 862 0,'1'-11'207'0,"-1"-2"-10"16,0 0-79-16,0 0-10 15,0 2-34-15,0 1-6 16,2 3-20-16,1 2-15 15,0 4-16-15,4 1-12 0,5 5 22 16,6 3-4-16,3 8 2 16,4 5 2-16,-1 6-9 15,-6 3 2-15,-1 6-8 16,-4 2 0-16,0 0 1 16,1 0-6-16,4 0-2 15,0 1 8-15,4-3-9 16,2-2-3-16,0-1 0 15,0-7 1-15,1-2 4 16,-1-5-6-16,-3-3 1 16,-6-5-3-16,-4-4 0 15,-4-2-6-15,-7-1 8 16,-8 5 4-16,-10 2 4 16,-10 3-7-16,-9 5-1 15,-6-1 0-15,1 3-2 16,6-4 2-16,9-1-6 15,12 0 5-15,9-2-1 0,9 0 4 16,12 3-1-16,10 0 3 16,7 5 0-16,6 2 4 15,3 2-3-15,3 6 7 16,-2 3 13-16,-4 3-2 16,-1 3-4-16,-9 1-19 15,-7 1 0-15,-9-4 0 16,-9 0 0-16,-12-6 0 15,-7 0 0-15,-11-5 0 16,-8-1 0-16,-5-6 0 0,-6-1 0 16,1-6 0-16,2-4-152 15,9-5-194-15,7-4-351 16</inkml:trace>
  <inkml:trace contextRef="#ctx0" brushRef="#br1" timeOffset="-200267.41">22174 16504 624 0,'-6'10'450'0,"2"-2"-345"0,-2-6 133 15,3-2-63-15,2 0-50 16,1 0-20-16,1-2-55 16,2 2-33-16,6 0-16 15,4 0-1-15,14-2-6 16,9 2 0-16,5 0-25 15,0 2-121-15,-8 3-29 16,-11 2-26-16,-16 7-39 16,-12 0-302-16</inkml:trace>
  <inkml:trace contextRef="#ctx0" brushRef="#br1" timeOffset="-200125.42">22154 16720 629 0,'-14'14'214'0,"11"-5"-26"0,6-7 115 16,6-3-105-16,9-2-104 15,7-2-43-15,8-2-28 16,7 0-17-16,2 1-6 16,3 3-29-16,-5 3-211 15,-2 3-576-15</inkml:trace>
  <inkml:trace contextRef="#ctx0" brushRef="#br1" timeOffset="-198393.18">24206 15986 810 0,'6'-17'221'0,"-3"2"-22"0,-1-2-37 16,-2 3-20-16,-2 1-43 15,1 3-10-15,-1 4 3 16,1 3-42-16,-1 3-15 15,2 0-24-15,2 2-7 16,-2-1 1-16,0 5-4 16,0 3 14-16,1 5 2 15,-1 6 1-15,5 6 2 16,4 7-12-16,0 4 1 16,1 8 3-16,2 2-9 15,-6 6 6-15,-6 3-3 0,-8-1-2 16,-6 2-1-16,-9-3-3 15,-1-4 0-15,-6-9 3 16,-2-8-3-16,-4-9 0 16,0-8 0-16,0-3 0 15,3-9 0-15,5-3-1 16,6-6-22-16,7-4 4 16,7-3-1-16,7-2 8 15,5 0-2-15,8 2 8 16,9 2 4-16,6 6-6 15,9 6 8-15,6 5 0 16,4 6 3 0,-1 6 3-16,2 4 10 15,-5 6 6-15,-4 4 2 0,-6 6-10 0,-6 4 6 16,-9 0-20-16,-7 0 0 16,-4-1 0-16,-5-8 0 15,1-6 0-15,2-10 0 16,2-4 0-16,4-4 0 15,10-4 0-15,5-2-1 16,9 1-183-16,5-1-169 16,3 2-379-16</inkml:trace>
  <inkml:trace contextRef="#ctx0" brushRef="#br1" timeOffset="-192788.22">25270 16322 365 0,'4'0'431'0,"1"-2"-270"15,-4 1-18-15,-1 1-55 16,0 0-32-16,0 1 3 15,-1-1-10-15,-1 0-16 16,2 0 5-16,-1 2-13 16,1-2-7-16,-2 0-3 15,2 0 0-15,0 0 6 16,0 0 18-16,0-2-5 16,2 0 2-16,2-4-35 15,-1 0 2-15,1 0 4 16,-1-1 0-16,1 2 2 15,-4 4-3-15,2 0-6 0,-2 2 0 16,-2 0-10 0,2 4 10-16,2-1-1 0,-2 3-2 15,0-2 3-15,-2 1 2 16,1 1 2-16,-4-3 2 16,2 0-1-16,-2-1 9 15,1-2-1-15,-1-2 18 16,1-2-3-16,0-4-13 15,-1-3-6-15,1-2 8 16,1-5-9-16,4-1 2 16,4-1-1-16,2 1-8 15,8 1 5-15,3 2-5 16,9 2 0-16,6 6 1 0,5 4 2 16,3 3-3-1,2 6 7-15,-3 4-7 0,-4 5 0 16,-3 5-1-16,-8 4 6 15,-10 7 1-15,-9 6 7 16,-10 6-9-16,-16 6 0 16,-15 5-5-16,-10 1 2 15,-12-3-2-15,-4-6 0 16,-2-10 5-16,5-6-5 16,10-10 3-16,14-9 3 15,11-5 6-15,13-6 22 16,10-3 15-16,10-6-49 0,7 1 0 15,11-4 0 1,11 2 0-16,6 5 0 0,5 3 2 16,1 7 8-16,0 2 1 15,0 4 6-15,-8 2 0 16,-4 0-17-16,-11-1 0 16,-7-2 0-16,-12-2 0 15,-6-2 0-15,-3 0 0 16,-3 0 0-16,-3 0 0 15,-2 0-148-15,0 1-184 16,-3-2-384-16</inkml:trace>
  <inkml:trace contextRef="#ctx0" brushRef="#br1" timeOffset="-192314.7">26113 16836 797 0,'9'8'550'16,"-1"-4"-468"-16,-3-4 168 15,-5-1-165-15,0 1-54 0,-1 1-4 16,-1 2-18-16,-2-3-9 16,1 0 6-16,0 1 2 15,-1-1 14-15,-1 0 20 16,2-1 4-16,1-2 7 16,1-1-30-16,2 1-7 15,1-2-16-15,-1 0 0 16,4-1 0-16,1 3 0 15,2 0 0-15,3 2 0 16,3 2 0-16,1 3 0 16,0 4 0-16,-1-1 0 15,-1 6 0-15,-4 0 0 16,-8 2 0-16,-4 3 0 16,-9 0 0-16,-9 0-105 15,-6-1-285-15,-5-3-462 0</inkml:trace>
  <inkml:trace contextRef="#ctx0" brushRef="#br1" timeOffset="-191630.55">26711 16393 939 0,'8'-18'220'0,"-2"-1"67"16,-2-4-152-16,2 1-23 16,2 1-30-16,5 0-14 0,2 3-18 15,6 4-20-15,4 4 7 16,5 3-7-16,1 6-10 15,2 2-9-15,-2 5-11 16,-1 4 3-16,-3 3 0 16,-7 5-2-16,-7 6-1 15,-9 5 8-15,-11 6-4 16,-14 3 0-16,-12 2-4 16,-7-1 0-16,-3-7-2 15,4-6 2-15,11-9-1 16,10-8-2-16,12-4 1 15,6-9 1-15,6 1-5 16,9-4 6-16,7-2-2 16,8 2 4-16,7 0-4 15,4 5 2-15,2 7 0 16,-3 2 1-16,-4 6 1 0,-5 5 3 16,-6 1 3-16,-6 3-6 15,-9 0 0-15,-7 1-2 16,-6-1 0-16,-9 2 0 15,-9 1 0-15,-9 0 0 16,-10-2 0-16,-5 0 0 16,2-3-61-16,6-6-249 15,13-3-270-15</inkml:trace>
  <inkml:trace contextRef="#ctx0" brushRef="#br1" timeOffset="-191263.51">27581 16851 946 0,'21'3'456'0,"-6"-3"-412"16,-8 0 141-16,-4-2-83 15,-4 4-67-15,-1-2-4 16,-1 1-11-16,2 1-12 15,-2-2 5-15,1 1 6 0,1-1 23 16,2-1 12-16,1 1-2 16,-1-2-12-16,2 2-40 15,0 0 0-15,2 2 0 16,1 2 0-16,3-1 0 16,-3 2 0-16,3 4 0 15,-5 4 0-15,-1 1 0 16,-4 4 0-16,-7 5 0 15,-5 1 0-15,-10 3 0 16,-3-5 0-16,-6 1-95 16,1-6-274-16,0-6-383 15</inkml:trace>
  <inkml:trace contextRef="#ctx0" brushRef="#br1" timeOffset="-190940.47">27945 16606 959 0,'-4'-2'285'0,"7"-4"-67"15,4 1-124-15,5-2-59 0,10 1 21 16,10 0-8-16,8 2 4 16,8 2 17-1,-2 1-22-15,-4-3-15 0,-7 2-13 16,-9 2-2-16,-10-4-12 16,-7 3-3-16,-6 1-2 15,-4 0-82-15,-2 1-175 16,-3 3-186-16</inkml:trace>
  <inkml:trace contextRef="#ctx0" brushRef="#br1" timeOffset="-190349.05">28597 16312 870 0,'4'-19'358'0,"1"-4"-128"15,4-1-100-15,3 0-47 16,4 0-19-16,5 3-2 0,2 2-2 15,4 4-17 1,1 5-10-16,0 4-3 0,-1 5-11 16,-2 5-6-16,-1 4-3 15,-4 5-6-15,-1 3 0 16,-5 4 0-16,-3 0-4 16,-6 7 3-16,-8 5-3 15,-10 2 2-15,-10-2 1 16,-7 1-3-16,-1-8-2 15,-1-7-3-15,9-8 1 16,8-3-1-16,9-7-1 16,6 0 2-16,6 0-10 15,9-3 1-15,4 3 4 16,10 3 7-16,4 0 2 16,5 3 0-16,-2 5 0 15,-3 1 1-15,-3 4 1 0,-5 2 5 16,-4 2 3-16,0 1 15 15,-5 2-13-15,-7-2-3 16,-3 1-6-16,-4 0-1 16,-7-4-1-16,-1-2-1 15,-2-3-6-15,-3-4-180 16,-3 0-158-16,-2-4-578 16</inkml:trace>
  <inkml:trace contextRef="#ctx0" brushRef="#br1" timeOffset="-189565.2">29667 15780 797 0,'10'-19'272'16,"-1"-1"-17"-16,-1 1-72 15,-4 3-71-15,1 7-34 16,-1 1-33-16,-3 6-45 16,1 3-1-16,1 5 1 15,0 4 3-15,5 2 10 16,1 8 4-16,5 5 4 15,7 2 0-15,6 8-4 16,10 3-13-16,8 5 2 0,4 2-6 16,2-2 2-16,0-2-1 15,-4-6-1-15,-8-8 0 16,-6-7 4-16,-11-8-2 16,-8-5 3-16,-6-3-2 15,-7-2 9-15,-2-2-12 16,-5 1-1-16,-11 3 1 15,-10 5 2-15,-9 7-2 16,-14 8 0-16,-7 5-3 16,4 8 3-16,8 3 2 15,9 2 2-15,12 0 18 16,15-4 24-16,10 2-1 16,11-2 0-16,8 0-32 15,8 0-13-15,3 0 0 16,4 0 0-16,-1 0 0 0,-3 1 0 15,-4-1 0-15,-7-3 0 16,-5-2 0-16,-9-4 0 16,-8-1 0-16,-6-1 0 15,-8 2 0-15,-9 1 0 16,-9 3 0-16,-8-1 0 16,-6-1 0-16,-3-1 0 15,-1-5-181-15,3-5-238 16,4-7-516-16</inkml:trace>
  <inkml:trace contextRef="#ctx0" brushRef="#br1" timeOffset="-187140.59">25428 17423 299 0,'5'-6'474'15,"-1"-2"-304"-15,-1-1 2 16,-1-1 4-16,-2-1-28 16,1 2-34-16,-1 2-22 15,0 0-4-15,0 2-7 16,0 2-5-16,-1 2-20 0,1 1-20 16,0-2 1-1,0 2-13-15,-2 0-20 0,2 0-4 16,0 0 0-16,0-2 0 15,0 2 0-15,0 2 0 16,0-2 0-16,0 2 0 16,-1-1 0-16,-1 3 0 15,1 3 0-15,-4 4 0 16,2 6 0-16,-1 6 0 16,4 5 0-16,1 9 0 15,5 7 0-15,3-1 0 16,3 4 0-16,3-1 0 15,-3-2 0-15,3-3 0 0,-5-4 0 16,-1-5 0 0,0-3 0-16,-4-8 0 0,-2-4 0 15,-3-6 0-15,1-4 0 16,-1-4 0-16,0-3 0 16,2 0 0-16,-2 0 0 15,0-2 0-15,1 2 0 16,-1 0 0-16,0 0 0 15,0-1 0-15,2 1 0 16,-1-2 0-16,1-2-295 16,1 1-124-16,2-3-569 15</inkml:trace>
  <inkml:trace contextRef="#ctx0" brushRef="#br1" timeOffset="-186249.99">25439 17420 665 0,'1'-10'240'0,"-1"0"-50"15,0 3 6-15,-1-3-47 16,1 3-35-16,-3 4-33 16,1-1-31-16,1 2-23 0,-1 1-16 15,-1 1-6 1,-1 3-4-16,-7 1 12 0,-1 6-4 16,-4 0 2-1,-5 5-2-15,-1 2 3 0,-4 5-1 16,-2 0-5-16,0 1 4 15,1-3-3-15,6-3-4 16,3-8 6-16,9-2-1 16,3-4 32-16,6-3 51 15,1 0-22-15,5-7-59 16,5 1-10-16,7-6 0 16,7-2 0-16,6-3 0 15,5-2 0-15,2 1 0 16,-2 0 0-16,-2 1 0 15,-4 0 0-15,-5 1 0 0,-3 2 0 16,-5 2 0-16,-2 0 0 16,-5 3 0-16,-1 3 0 15,-3 0 0 1,-3 3 0-16,-2 2 0 0,-1 2 0 16,-1 1 0-16,2 1 0 15,4 4 0-15,6 4 0 16,5 4 0-16,3 7 0 15,7 3 0-15,2-1 0 16,-1 1 0-16,0-1 0 16,-2-4 0-16,-4-3 0 15,0-1 0-15,-5-4 0 0,-2-2 0 16,-7-4 0-16,-1-2 0 16,-2-3 0-16,-1 0 0 15,-3-2 0-15,0 1 0 16,-1-1 0-16,-1 1 0 15,2-3 0-15,-1 2 0 16,-2 1 0-16,6 0 0 16,-7-2 0-16,-4 2-448 15,-8 0-703-15</inkml:trace>
  <inkml:trace contextRef="#ctx0" brushRef="#br1" timeOffset="-157209.33">3140 15295 1051 0,'-9'3'264'0,"2"-3"-38"15,1-3-80-15,0 0-31 16,-2 0-37-16,-3-2-18 15,0 3-28-15,-1-1 8 16,-1 2-5-16,-1 1-35 0,1 0 0 16,7 0 0-16,0 3 0 15,3-2 0-15,3-1 0 16,4 2 0-16,14 2 0 16,16 0 0-16,16 0 0 15,16-1 0-15,11 0 0 16,9-3 0-16,-3 0 0 15,-3 0 0-15,-8 0 0 16,-7-2 0-16,-17 4 0 16,-15-2 0-16,-12 2 0 15,-11-2 0-15,-5 1 0 16,-5-1 0-16,-2 0-64 16,1 1-163-16,-4 2-74 15,4 0-290-15</inkml:trace>
  <inkml:trace contextRef="#ctx0" brushRef="#br1" timeOffset="-156448.3">4313 15082 1009 0,'-11'-9'309'16,"0"-2"-63"-16,-3-3-76 16,3 3-34-16,0-2-42 15,0 1-11-15,5 4-83 16,-1 1 0-16,7 3 0 15,-3 2 0-15,3 0 0 16,3 2 0-16,-3 2 0 16,7 1 0-16,5 4 0 15,10 1 0-15,8 5 0 16,11 4 0-16,6 3 0 16,1 3 0-16,3 1 0 15,-3 1 0-15,-1 2 0 0,-5-3 0 16,-6-2 0-16,-6-6 0 15,-8-2 0-15,-6-5 0 16,-8-3 0-16,-5-5 0 16,-3 0 0-16,-3-2 0 15,3 1 0-15,-8 1 0 16,-5 6 0-16,-9 4 0 16,-11 10 0-16,-7 9 0 15,-7 8 0-15,-3 6 0 16,-4 3 0-16,6 1 0 15,2-2 0-15,9-5 0 16,5-3 0-16,10-6 0 0,8-10 0 16,4-5 0-16,4-6 0 15,5-4 0-15,-1-4 0 16,2-2 0 0,0-1 0-16,0 0 0 0,0-1 0 15,0-1 0-15,2 2 0 16,-2-1 0-16,0 1 0 15,0-2 0-15,1 2 0 16,-1 0 0-16,0 0 0 16,2-1 0-16,-2 1 0 15,0-2 0-15,0 2 0 16,0-1 0-16,1 1 0 16,1-1 0-16,3-2 0 15,3-1-217-15,7 0-272 16</inkml:trace>
  <inkml:trace contextRef="#ctx0" brushRef="#br1" timeOffset="-123115.52">19628 11443 755 0,'-9'0'126'15,"1"-3"16"-15,-2-3 22 0,-1-3-33 16,1 2-36-1,-2-1-5-15,0 1-25 0,3 0-15 16,-1 3 0-16,4 1-28 16,3 1 0-16,1 2 0 15,1 0-17-15,1 0 0 16,0 0 9-16,0 2-4 16,1-2 2-16,1 0-12 15,4 2 0-15,10-1-1 16,11 1 4-16,13 1-6 15,18 0 2-15,12 1 1 16,9-3 1-16,4-1-1 16,11 2 0-16,17-2 4 15,13 3 0-15,21 2-5 16,16 3 1-16,10 0-1 16,6 1 1-16,12 2-5 15,13-2 5-15,9 2 9 0,12-2-8 16,1 2-2-16,-1-3-6 15,-3 0 7-15,-7 1 5 16,-7-1-5-16,-5 1 0 16,-13 1-1-16,-12-2 4 15,-19 0-6-15,-21-5 3 16,-24-3 0-16,-24-3 13 16,-24-7-12-16,-18 1 3 15,-14-2-4-15,-10-1 0 16,-3 4 0-16,-7 0-1 0,-3 6-5 15,-3-1 4 1,-5 1-22-16,-2 4-36 0,-5 2-20 16,-4 3-38-16,-13 2-193 15,-12 1-458-15</inkml:trace>
  <inkml:trace contextRef="#ctx0" brushRef="#br1" timeOffset="-122432.14">21718 12083 132 0,'4'-1'709'0,"2"-3"-562"16,-1-5 34-16,-1-4 6 15,1-1-17-15,-2-2-33 16,-2 0 2-16,2 0-27 15,-3 2-25-15,3 4-41 16,-1 4-46-16,1 1 0 16,-1 5 0-16,1 0 0 15,-1 1 0-15,-1 4-6 16,1 3 6-16,2 6 3 0,1 6 0 16,0 9-3-16,-4 10 0 15,1 4 0 1,-5 10 0-16,-2 4 0 0,-1 1 0 15,0 0 0-15,-1-6 0 16,2-5 0-16,1-8 0 16,-1-5 0-16,1-9 0 15,2-7 0-15,-1-9 0 16,3-3 0-16,-1-6 0 16,1-1 0-16,-2-2 0 15,2-1-9-15,-2-6-219 16,-3-5-61-16,-1-3-288 15</inkml:trace>
  <inkml:trace contextRef="#ctx0" brushRef="#br1" timeOffset="-121981.13">21813 11976 1143 0,'-1'-14'88'16,"-2"2"-12"-16,-3 4 6 16,0 2-48-16,-3 5-22 15,-1 3 5-15,-6 4 15 0,-3 4 22 16,-5 6-17 0,-2 1 10-16,0 2-16 0,-4 4-4 15,0 1-10 1,3 0-13-16,4-3-4 0,5-4 7 15,7-6-4-15,8-4 9 16,5-5 9-16,2-4 48 16,5-5-63-16,6-3-6 15,6-2 1-15,5-4 8 16,5 0-5-16,3-1 13 16,0 2 13-16,1 1 23 15,-3 1-15-15,0 5-4 16,-1 3-12-16,-1 5-15 15,3 6-1-15,0 5 0 0,-1 9-6 16,4 5 1 0,2 4-3-16,0 2 1 15,1 0-32-15,-1-1-183 16,-7-5-199-16,-3-8-860 0</inkml:trace>
  <inkml:trace contextRef="#ctx0" brushRef="#br1" timeOffset="-95792.91">19343 9015 952 0,'6'-4'179'0,"-2"-1"61"16,0-1-56-16,-4 1-61 16,0 3-25-16,0 1-16 15,0-1-42-15,-2 2-20 16,0 0-20-16,2 2 0 0,-3 3-2 15,-3 2 2 1,-4 7 1-16,-5 5 3 0,-3 4-4 16,-6 5 3-16,-3 1-1 15,-3 3 0-15,0 1-1 16,-2-4-1-16,2-3 0 16,6-6 3-16,4-8-2 15,6-3 0-15,6-5 3 16,4-1 5-16,2 0 0 15,2-3-2-15,2 2-6 16,-1 0-1-16,1 2-7 16,1 2 7-16,4 2 3 0,8 4-2 15,5 6 2-15,8-1 2 16,2 1-4-16,1-1-1 16,-1-3-1-16,-8-2 1 15,-4-4 0-15,-5-2-25 16,-5-3-115-16,-3-2-74 15,-4-2-205-15</inkml:trace>
  <inkml:trace contextRef="#ctx0" brushRef="#br1" timeOffset="-93294.63">19145 9292 638 0,'-1'-9'380'0,"-2"2"-195"15,-3 2-12-15,3-2-71 16,0 4-18-16,2 0-18 16,-2 3-18-16,1-1-11 15,2 1-10-15,-1 0-5 16,1 0-6-16,0 1-12 15,-2 1 1-15,1-1-5 16,-1 2 3-16,1-2-2 16,1-1 1-16,1 2-1 15,-1-2-1-15,3 0 0 0,2 0 8 16,2 1 1-16,8 2-4 16,3-2-1-16,6 1-4 15,0-2 2-15,-1-2-2 16,-3-1 0-16,-4 2 0 15,1-2 0-15,-2 2 1 16,0-2 0-16,1 0-1 16,1 0 1-16,2 1-1 15,0-1 1-15,4-2 0 16,5 3-1-16,0-1-3 16,4 0 3-16,-1 1 0 15,-3 2-1-15,-2 0 1 16,-2 0 0-16,-2 0 0 0,4-2 0 15,-1-1 0 1,-1 0 0-16,-4 0 1 16,-3 0 1-16,-2 0-2 0,-5 3 0 15,-1-1-1-15,-1 1 0 16,-3 0 1-16,-1 0-1 16,-3 0 1-16,-1 0 0 15,0 0 0-15,0 0 0 16,0 0 2-16,0 0-1 15,0 0-1-15,0 0 1 0,0-2-1 16,0 2 0 0,0 2 0-16,2-2 0 0,-2 0-1 15,0 0 1-15,0 0 0 16,0 0-1-16,0 0 1 16,0 0 0-16,1 1-1 15,-1-1 1-15,-1 0-5 16,1 2 2-16,-2-2-1 15,2 0 1-15,0 1 0 16,-1 0 3-16,1-1 3 16,0 2 1-16,-2-2 0 15,0 0 1-15,2 0 5 16,-1-2 10-16,-1 1-4 16,0 1-4-16,0-1-2 15,-2-1-9-15,-2 2-1 0,-2 0 0 16,-3 2 1-16,1-2-1 15,0 1-1-15,-2 0-1 16,2 1 1-16,1 1 0 16,1-2-1-16,-1 4 1 15,2-3 0-15,1 1-1 16,1-1 1-16,2-2 1 16,2 0 0-16,-2 0 1 15,3 0 0-15,0 0-1 16,0 3 2-16,0-3-2 15,0 1-5-15,0-1 2 16,0 0-6-16,3 0 4 16,-2 0-5-16,1 0 4 15,1 0 6-15,1 0 6 0,2 0-2 16,2 1-3-16,7-1 0 16,3 2 0-16,5-1-1 15,10 1 0-15,9 3-1 16,7 1 0-16,14 4 1 15,11-2 1-15,16 3 0 16,11-1 0-16,12 0 0 16,14-1 3-16,8 0-4 15,1-1-3-15,5 0 2 16,2 4 0-16,-2-1 1 16,2 1 0-16,3 2 2 15,-1 3 0-15,9-2-2 16,1 2 0-16,2-3-2 0,4-1 0 15,-3 2 1 1,-5-3 2-16,0 0 0 0,-3 1 2 16,2-1-3-16,3 2 0 15,5 0-3-15,8 0 2 16,6-1 1-16,6 1 0 16,4 1 2-16,4-1-2 15,-2-1 0-15,1 3-1 16,-4-2-2-16,1 2 6 15,-4-2-2-15,1 1 0 16,-2-1 1-16,0 0-2 16,0 1-5-16,2-4 5 0,-1 2 0 15,-2-4 2-15,-1 1 1 16,4-4-3-16,-7 1 0 16,-5-4-3-16,-2 0 4 15,-6-2-2-15,-6-2 2 16,-3 0-1-16,-1 1 3 15,0-4-2-15,-1 2-1 16,-2-1-1-16,3-1 0 16,-2-1 0-16,-1-3 2 15,-1 3 0-15,0-2 1 16,1-2-2-16,2 3 1 16,-2-2-2-16,1-1 0 15,0 2 0-15,-4-1 2 16,-3-2-1-1,-3 1 1-15,-7 1 1 0,-3 1-2 16,-1 0 0-16,-6 0 0 0,-4 1-2 16,-3 1 0-16,-1-2 2 15,-9 2-1-15,-2-2 1 16,0 2 1-16,-3-1 1 16,-6 0-2-16,-5 2 1 15,-6 2-1-15,-6-2 0 16,-7 2 2-16,-5 0-2 15,-9 1-2-15,-11-1 1 16,-8 0 1-16,-9-3 1 16,-6 3-1-16,0-2-2 15,2 2 1-15,1 1 1 0,5 1 0 16,3 0-1-16,4 1 1 16,2 1 0-16,1 2 0 15,0-2-1-15,-2 1 2 16,-1 1-1-16,1-1 0 15,-3 0-10-15,5 0-7 16,-1-1 9-16,-1 0 2 16,2 1-3-16,-3-1 3 15,-1 0 4-15,-5 1 0 16,-2-3 2-16,-4 0 0 16,-4 0 1-16,-3-2 0 15,-5-1 0-15,-1 2-1 16,-6 0 1-16,-1-1 1 15,-2-1-1-15,-3 3-1 0,1 0 2 16,-1-2-2-16,2 0 5 16,-2 2 2-16,0 0 14 15,-2-1 19-15,1-2-33 16,-4-1-7-16,-4-2-3 16,-6-2 2-16,-1-2 1 15,-10-1 0-15,-2-4 1 16,-3 0 11-16,-2-3 6 15,-4-3 9-15,-3-4-17 0,1 3 4 16,4-2 13 0,5 3 19-16,10 5-44 15,8 5-2-15,9 4 0 16,1 4 0-16,4 1 0 0,-1 4 0 16,1-1 0-16,-1 1 0 15,4 2 0-15,6 3 0 16,7 3 0-16,9 3 0 15,9 2 0-15,6 1 0 16,1-2 0-16,-4-3 0 16,-5-2 0-16,-7-2 0 15,-8-3 0-15,-10-1 0 16,-4-1 0-16,-3-1 0 16,-4 0 0-16,2 0 0 15,-3 2 0-15,0 3 0 16,0 3 0-16,-2 5 0 15,-1 6 0-15,-2 3 0 0,0 4 0 16,-2 0 0 0,-2 0 0-16,3-3 0 0,-21 45 0 15,25-58 0 1,1-1 0-16,1 0 0 0,0-2 0 16,-4 10 0-16,2-3 0 15,2-5 0-15,2-3 0 16,-1-4 0-16,1-2 0 15,1-1-112-15,-5-4-428 16</inkml:trace>
  <inkml:trace contextRef="#ctx0" brushRef="#br1" timeOffset="-80452.26">25822 8683 884 0,'7'-11'289'0,"-2"-4"-61"16,-2-3-43-16,-3-1-52 16,2-1-5-16,-2-1-36 15,1 0-16-15,-1 0-44 16,2 0-32-16,1 0 0 16,-2 2 0-16,1 2 0 15,1 3 0-15,-2 4 0 16,-1 3 0-16,0 4 0 15,-1 2 0-15,-1 2 0 0,-1 1 0 16,2 1 0-16,-1-1 0 16,1 8 0-16,-4 7 0 15,0 11 0-15,-1 9 0 16,-1 13 0-16,1 6 0 16,0 7 0-16,2 4 0 15,-1 2 0-15,1 2 0 16,-2-1 0-16,1 2 0 15,-1 0 0-15,2-3 0 16,1-5 0-16,1-1 0 16,-1-8 0-16,2-2 0 15,-2-3 0-15,0 0 0 0,-1-4 0 16,1 0 0 0,-4-5 0-16,4-3 0 0,-1-6 0 15,1-3 0-15,1-1 0 16,2-5 0-16,0 0 0 15,2-2 0-15,-1-4 0 16,1-4 0-16,-2-5 0 16,1-4 0-16,-1-2 0 15,2-4 0-15,-1 1 0 16,1-3 0-16,3-3 0 16,-1-5 0-16,2-3 0 15,0-5-351-15,-9-2-576 16</inkml:trace>
  <inkml:trace contextRef="#ctx0" brushRef="#br1" timeOffset="-79602.93">25867 8449 840 0,'4'2'203'0,"-1"-2"-37"16,0-2 11-16,-3 1-41 16,0 0-32-16,-1-1-18 15,-2 4-20-15,1-2-23 16,-1 0-22-16,-3 4-10 16,-7-1 31-16,-5 7-7 15,-10 2 3-15,-8 5-17 16,-7 1-2-16,-2 2-9 15,-1 2-1-15,2 0-1 16,5-2-8-16,8-2 0 16,9-2 4-16,7-6-4 15,8-5 8-15,5-2-8 0,4-3 0 16,1-3 0-16,7-2 0 16,3-7 0-16,8-3 0 15,6-4 0-15,6-3 0 16,3 1 0-16,0-1 0 15,-1 2 0-15,-2 4 0 16,-3 0 0-16,-3 4 0 16,-5 0 0-16,-5 4 0 15,-4 2 0-15,-4 5 0 16,0 1 0-16,0 5 0 16,0 1 0-16,3 5 0 15,4 5 0-15,2 4 0 16,3 1 0-16,1 1 0 15,4 3 0-15,-2-5 0 16,1 0 0-16,-1-4 0 16,-3-3 0-16,-5-6 0 0,-4-2 0 15,-6 0 0-15,-2-1-373 16,-4 1-742 0</inkml:trace>
  <inkml:trace contextRef="#ctx0" brushRef="#br0" timeOffset="-60945.15">25907 8953 249 0,'-1'3'492'16,"-2"-3"-402"-16,-3 1 11 15,-21-1-20-15,19 0-18 16,1 0-14-16,-3 0 8 15,0 0 17-15,-7-1 22 16,2-2-2-16,-2-3-3 16,7-1-24-16,1-2-11 15,3-3 0-15,3 0-11 16,2-1 2-16,2 0 14 0,2 2-29 16,3 1-18-16,0 1-7 15,0 4-7-15,4 2-4 16,2 2 0-16,-1 2 0 15,2 2-1-15,-1 2 1 16,-3 2 3-16,-3 1 0 16,0 1 2-16,-3 1 1 15,-5 2 1-15,-1-1 0 16,-5 2 3-16,-3-1 2 16,-5-1-6-16,-1-1 4 15,-2-4 5-15,1-4-5 16,-1-4 0-16,-1-5 1 0,7 0-2 15,-1-4 7 1,4-2-5-16,7-1 3 0,4 1-4 16,5-1-6-16,6 2-6 15,5 0-3-15,5 4-1 16,5 1 5-16,1 4 1 16,-1 4 4-16,-4 3-6 15,-4 2 4-15,-5 2 2 16,-6 3-2-16,-3 0 2 15,-5 1 5-15,-3-1 3 16,-5 1 2-16,-5-2-3 16,-4 0-6-16,-2-3 1 15,-3-3 0-15,5-1 4 0,2-5-3 16,5 1 2-16,4-3-3 16,3-1 4-16,0-5-2 15,6 4-4-15,-2-2 3 16,2-1 5-16,0 2 1 15,3 0 1 1,-3 1-10-16,2 2 0 0,-1-1 0 16,1 2 0-16,-2 2 0 15,-2 0 0-15,1 1 0 16,-2-1 0-16,0 1 0 16,0 1 0-16,0-1 0 15,0 0 0-15,-2 0 0 0,2 0 0 16,-1 0 0-1,1 1 0-15,0-1 0 0,0 3 0 16,0 3 0-16,1 1 0 16,1 3 0-16,-1 4 0 15,1 2 0-15,-2 1 0 16,1 1 0-16,-1-1 0 16,0-1 0-16,0 2 0 15,0-2 0-15,0 1 0 16,0 0 0-16,0 0 0 15,-1 0 0-15,-1 0 0 16,1 1 0-16,-1 1 0 16,1-1 0-16,-2 2 0 15,0-1 0-15,0 1 0 16,1 0 0-16,1-1 0 0,-2-1 0 16,1-1 0-16,1-2 0 15,-1 1 0-15,2-2 0 16,0-1 0-16,0-1 0 15,0-1 0-15,0-1 0 16,-1 0 0-16,1 0 0 16,0-1 0-16,0-1 0 15,0 2 0-15,0-1 0 16,-2-1 0-16,2 2 0 16,0-2 0-16,0 2 0 0,0 1 0 15,0-1 0 1,0 3 0-16,-1 0 0 15,1-1 0-15,-2 2 0 16,1-1 0-16,1 0 0 0,0 0 0 16,-2-3 0-16,2 0 0 15,0-1 0-15,0 0 0 16,0-1 0-16,-1-1 0 16,1 3 0-16,0-6 0 15,0 2 0-15,0 0 0 16,0-1 0-16,0 1 0 15,0 0 0-15,-2 1 0 16,1 0 0-16,-2-1 0 16,2 0 0-16,-1 0 0 15,1 0 0-15,-1-2 0 0,2-3 0 16,0 1 0 0,0-1 0-16,0-1 0 0,0 1 0 15,-1 2 0-15,1 0 0 16,-2 0 0-16,2 1 0 15,-1-2 0-15,-1 0 0 16,2 1 0-16,0-3 0 16,0 0 0-16,0 2 0 15,-1-2 0-15,1 0 0 16,0 1 0-16,-2-1 0 16,2 0 0-16,-2 3 0 15,-1-2 0-15,2 2 0 0,-2 2 0 16,0 0 0-1,1 1 0-15,-2 0 0 0,3-1 0 16,-1 1 0-16,1-3 0 16,-1-1 0-16,1 0 0 15,1-1 0-15,0-1 0 16,-2 0 0-16,2 0 0 16,0 0 0-16,0 0 0 15,0 0 0-15,-1-1 0 16,1 1 0-16,-2 0 0 15,1-2 0-15,-2 2 0 16,0-1 0-16,0 1 0 16,-2 0 0-16,1 0 0 15,1 1 0-15,3-1 0 16,-2 0 0-16,2 0 0 0,0 0 0 16,0 0 0-1,-1 0 0-15,-1-1 0 0,1 1 0 16,-2 0 0-16,0 0 0 15,0 0 0-15,0 1 0 16,1-1 0-16,-1 0 0 16,3 0 0-16,0 0 0 15,0 0 0-15,2-1 0 16,-1 1 0-16,-1 0 0 16,2-1 0-16,1 1 0 0,-2 0 0 15,2-1 0 1,0 1 0-16,2 0 0 0,1 0 0 15,3 1 0 1,-2 0 0-16,-1 2 0 0,0-1 0 16,-4 1 0-16,-4 0 0 15,1-2 0-15,-2 1 0 16,-3 1 0-16,-3-2 0 16,-3 0 0-16,1-2 0 15,-1 0 0-15,2-4 0 16,3 0 0-16,2-2 0 15,3 0 0-15,2-1 0 16,3-1 0-16,2 1 0 16,3-1 0-16,2 0 0 15,0 4 0-15,5-1 0 0,3 2 0 16,-2 4 0 0,0 1 0-16,-6 3 0 0,-3 2 0 15,-5 3 0-15,-4-1 0 16,-5 4 0-16,1-2 0 15,-3-2 0-15,0 0 0 16,-4-2 0-16,1-2 0 16,-2-3 0-16,2-2 0 15,2-2 0-15,-2-1 0 16,3 0 0-16,1-2 0 16,4 0 0-16,-2 1 0 15,5-2-145-15,5 0-392 16</inkml:trace>
  <inkml:trace contextRef="#ctx0" brushRef="#br0" timeOffset="-58729.39">25179 9345 742 0,'0'-1'246'0,"0"0"-51"16,0-2-28-16,0 2-25 15,0-1-52-15,0-1-29 16,0-1 15-16,0 2-19 16,0-5 20-16,-3 2-15 15,3 0-9-15,-1 1-19 16,-1 0 4-16,2 3-31 0,-1-2-7 16,1 0 0-16,0 1 0 15,0 2 0-15,0-1 0 16,0 1 0-16,0 1 0 15,1-1 0-15,-1 2 0 16,0-1 0-16,0 1 0 16,0-1 0-16,0 4 0 15,0 1 0-15,2 5 0 16,-2 7 0-16,0 3 0 16,-2 5 0-16,1-1 0 0,-1 3 0 15,1 0 0 1,-1 2 0-16,-1 3 0 0,2-3 0 15,-2 2 0-15,1-3 0 16,1-2 0-16,-1-4 0 16,1-2 0-16,1-6 0 15,-2-4 0-15,2-4 0 16,0-1 0-16,0-3 0 16,0 0 0-16,2 1 0 15,-2 1 0-15,0 4 0 16,0 1 0-16,0 0 0 15,0 1 0-15,-2-3 0 16,2-2 0-16,0-1 0 16,0-4 0-16,0 0 0 15,2-1 0-15,-2 0 0 0,0 0 0 16,0 0 0-16,0 0 0 16,-2 0 0-16,2 2 0 15,0-2 0-15,0 0 0 16,-1 0 0-16,1 0 0 15,0 0 0-15,0 0 0 16,0-2 0-16,0 2 0 16,0-1 0-16,0-5 0 15,-2-3 0-15,2-8 0 16,2-6-292-16,-1-1-323 16</inkml:trace>
  <inkml:trace contextRef="#ctx0" brushRef="#br0" timeOffset="-58117.32">25139 9310 1027 0,'-2'-7'210'0,"2"0"10"0,0 1-70 15,2 4-66-15,-1-1-55 16,1 3-23-16,-1 2-6 16,-1 0 0-16,0 1 8 15,2 2 6-15,-2 1-4 16,0 1-2-16,-2-1-1 16,-1 0 6-16,-1 0 2 15,-4-1 4-15,1-2-9 0,-3 0 0 16,4-2 9-16,3-2 51 15,1-2-11-15,4-2-42 16,1-4-8-16,3 0-6 16,2-2 0-16,3 1-6 15,4 0 4-15,3 4-1 16,2 6 2-16,0 3-1 16,-2 3 2-16,-3 1-3 15,-3 0 1-15,-5-1-1 16,-5-4 3-16,-2 1 4 15,-2-2-4-15,-1 1 3 16,-1-2-3-16,-2 0-3 16,-3 0 0-16,-2 1 0 15,-2-1-153-15,-2 0-230 0,1 3-544 16</inkml:trace>
  <inkml:trace contextRef="#ctx0" brushRef="#br0" timeOffset="-56165.21">24681 9797 839 0,'6'-7'356'0,"-3"2"-97"15,-2-2-68-15,1-1-39 16,-1 4-23-16,-1 0-59 0,0 2-19 16,0 2-51-16,-1 0 0 15,2 0 0-15,-1 0 0 16,0 0 0-16,2 2 0 15,-1-2 0-15,-1 1 0 16,0 5 0-16,0 4 0 16,-1 5 0-16,-1 8 0 15,-1 5 0-15,-1 5 0 16,-2 0 0-16,1 3 0 16,-1-1 0-16,2-1 0 0,-1-2 0 15,1-1 0 1,1-3 0-16,-1 0 0 0,1-5 0 15,0-2 0 1,0-2 0-16,1-4 0 0,2-2 0 16,0-3 0-1,0-3 0-15,2-3 0 0,-2-1 0 16,1-2 0-16,-1 1 0 16,2 1 0-16,-2-1 0 15,0 2 0-15,1 4 0 16,-1 0 0-16,0-1 0 15,0 0 0-15,0 2 0 16,0-5 0-16,0 1 0 16,0-4 0-16,0-1 0 15,-1-1 0-15,1 1 0 16,-2 2 0-16,1 1 0 16,-1 1 0-16,0 3 0 0,-1-2 0 15,0-1 0-15,2-2 0 16,-1 0 0-16,2-4 0 15,0 2 0-15,0-1 0 16,2-5 0-16,-2-2 0 16,1-3 0-16,1-2 0 15,-1 2 0-15,2-1 0 16,1 7 0-16,-1 2 0 16,-2 1 0-16,1 1 0 15,-1 4 0-15,2-2 0 0,0 2 0 16,0 1 0-1,0 2 0-15,-2 1 0 0,-2 3 0 16,-4 0 0-16,-3 1 0 16,-3-1 0-16,-1 0 0 15,-4-3 0-15,2-4 0 16,-1-2 0-16,6-4 0 16,2-2 0-16,1-2 0 15,3-3 0-15,3 0 0 16,2 0 0-16,5 1 0 15,2 0 0-15,3 2 0 16,6 5 0-16,0 2 0 16,-1 4 0-16,0 4 0 15,-8 2 0-15,-3 0 0 16,-5-1 0-16,-2 0 0 16,-1-4 0-16,-2 1 0 15,-2-5 0-15,-1 1 0 0,-1-4 0 16,0-2 0-16,2-3-293 15,3-3-313-15</inkml:trace>
  <inkml:trace contextRef="#ctx0" brushRef="#br0" timeOffset="-53132.46">26361 9363 920 0,'9'-5'343'16,"-2"0"-165"-16,-1 1-66 16,-3 2-48-16,1 0-27 15,-2 2-21-15,0 0-10 0,-2 0-1 16,-2 2-2-16,-1-2 1 16,0 2 4-16,-2 0 4 15,-2-2 19-15,0 2 6 16,-2-4 10-16,0 0-6 15,-2-7 10-15,7 2-20 16,-1-5-16-16,5 1 4 16,2-2-8-16,2 3 13 15,1-2-13-15,1 5-5 16,1 3-6-16,1 3-6 16,-1 3 5-16,2 5-2 15,1 3-1-15,0 2 3 0,-6 7 0 16,-2-1 1-16,-5 2 5 15,-7-2 0-15,-4 0-1 16,-3-5 1-16,-2-3-1 16,4-5 3-16,2-5-6 15,4-5-1-15,4-2 0 16,2-3 0-16,3-2 0 16,1-4 0-16,6 4 0 15,-1-1 0-15,5 2 0 16,0 3 0-16,1 6 0 15,1 2-1-15,-2 2-5 16,-2 5 4-16,-2-1-1 16,-4 3 1-16,-2 1 2 15,-2-3 2-15,-5 1 2 16,-3-1-1-16,0 0-3 16,-1-4 4-16,-2 0-3 0,3-3-1 15,0-1 0-15,4-3 0 16,0 0 0-16,3 0 0 15,1 0 0-15,1-2 0 16,0 1 0-16,0-1 0 16,0 1 0-16,1 0 0 15,1 1 0-15,-1 3 0 16,1-2 0-16,2 1 0 16,-3 1 0-16,1-1 0 15,-1 1 0-15,1 0 0 0,-2 1 0 16,0-1 0-16,0 1 0 15,1-2 0-15,1 0 0 16,-2-1 0-16,1 1 0 16,1 0 0-16,-1-2 0 15,2 1 0-15,-1-1 0 16,-1 1 0-16,-1 0 0 16,2 2 0-16,-2-2 0 15,1 1 0-15,-1 1 0 16,2-2 0-16,-2 2 0 15,0 0 0-15,1 1 0 16,-1-1 0-16,0 2 0 16,2-1 0-16,-2 0 0 15,0 0 0-15,3 1 0 0,-3-1 0 16,-3 1 0-16,3 1 0 16,0-1 0-16,0 2 0 15,0 1 0 1,0 6 0-16,0 1 0 0,0 7 0 15,3 4 0-15,-3 2 0 16,0 3 0-16,0 0 0 16,-3-1 0-16,1 1 0 15,-1 0 0-15,2-2 0 16,-1-2 0-16,1-2 0 16,1-1 0-16,1-3 0 15,-1-2 0-15,0 0 0 16,2-1 0-16,-1 0 0 15,-1-2 0-15,2-1 0 0,-1-5 0 16,1 0 0-16,-2-2 0 16,3-2 0-16,-3-1 0 15,0 2 0-15,0-2 0 16,0 3 0-16,0 1 0 16,0-1 0-16,0 1 0 15,0 0 0-15,0-2 0 16,1-1 0-16,-1 1 0 15,0-3 0-15,2-3 0 16,-2 2 0-16,0 0 0 16,0 1 0-16,0 0 0 0,0 0 0 15,0 0 0 1,-2 1 0-16,2 0 0 16,0-1 0-16,-1 0 0 15,1 3 0-15,0-3 0 0,0 0 0 16,0 0 0-16,1-3 0 15,-2 3 0-15,1 0 0 16,0-1 0-16,0 0 0 16,0 1 0-16,0 1-218 15,0-1-410-15</inkml:trace>
  <inkml:trace contextRef="#ctx0" brushRef="#br0" timeOffset="-50716.76">29528 8390 702 0,'-2'-8'297'0,"-1"-2"-152"16,-2 1 39-16,-1-3-48 15,3-1-20-15,-2-1-17 16,1-1-3-16,-1 2 18 15,2 2-8-15,0 1-54 0,1 4-52 16,0 3 0-16,2 2 0 16,0 3 0-16,0 1 0 15,-1 3 0-15,-1 4 0 16,0 4 0-16,-1 5 0 16,2 5 0-16,-1 5 0 15,2 6 0-15,0 6 0 16,2 6 0-16,-1 2 0 15,2 2 0-15,1-1 0 16,-4-2 0-16,0-3 0 16,0-11 0-16,-2-8 0 15,0-7 0-15,1-10 0 16,1-6 0-16,-2-1 0 0,2-4 0 16,2-2 0-16,-1-4 0 15,1-7 0 1,1-5 0-16,1-6 0 0,2-4 0 15,2 2 0-15,1 2 0 16,5 4 0-16,0 4 0 16,5 5 0-16,4 4 0 15,1 5 0-15,3 5 0 16,-1 8 0-16,1 4 0 16,-3 5 0-16,-4 5 0 0,-3 2 0 15,-4 2 0 1,-3 0 0-16,-6-1 0 0,-2-2 0 15,-2-2 0-15,0-5 0 16,0-5 0-16,-2-5 0 16,2-4 0-16,0-2 0 15,0-2 0-15,0-1 0 16,0 1 0-16,2 1-31 16,-1-1-367-16,2-2-592 15</inkml:trace>
  <inkml:trace contextRef="#ctx0" brushRef="#br0" timeOffset="-49883.63">30298 8250 828 0,'6'-10'234'0,"-3"-1"-50"0,1 3-23 15,-2-2-37-15,-2 3-31 16,2 3-17-16,-2 2-14 15,0 0-16-15,0 2 2 16,-2 0 18-16,2 0-20 16,0-2-15-16,0 2-12 15,-2 2-13-15,2-2-6 16,-1 0-5-16,-4 5-3 16,-4 7 8-16,-7 4 2 15,-5 11-2-15,-7 13 0 16,-2 10 0-16,1 10 0 0,4 8 0 15,8 2 3-15,7 0 0 16,12-3 5-16,9-8 6 16,8-5-8-16,9-6-6 15,9-6 0-15,9-7 0 16,2-4 0-16,2-7 0 16,-10-6 0-16,-9-7 0 15,-12-4 0-15,-9-4 0 16,-9-2 0-16,-1-1 0 15,-1 0 0-15,1-1 0 16,-2-4 0-16,1 0 0 16,-2-1-391-16,-4-2-373 15</inkml:trace>
  <inkml:trace contextRef="#ctx0" brushRef="#br0" timeOffset="-47919.13">30516 8639 250 0,'-5'5'522'0,"1"-2"-424"0,-2-1 50 16,1-2-34-16,2-2-37 16,0 2 30-16,2 0-39 15,-1 0-6-15,2 0-5 16,0 2-21-16,0-2-10 15,0 0-1-15,0 0-1 16,2 0-2-16,-2 0-11 16,1 0 4-16,-2 0-9 15,1 0 0-15,1 0-2 16,-1 0-4-16,0 0 1 16,2 0 1-16,-1 0-1 15,-1 0-1-15,0 0 6 0,0 0-2 16,0 0 8-1,0 0 1-15,-1 0-5 0,-1 0 1 16,1 0 0-16,-1 0-9 16,1 0 3-16,-1 0-1 15,2 1 1-15,-3-1 5 16,0 1 6-16,-2-1 6 16,0 2 2-16,2-2-1 15,0 0-2-15,2 0-4 16,1 0-7-16,0 0-3 15,0 1-1-15,1-1 4 16,1 0-7-16,1 0-1 0,7 0 0 16,9 0 9-1,13 0-6-15,8 0 0 16,5 0-2-16,-2 0-1 0,-11-1 0 16,-13 1 2-1,-9 0 0-15,-6 0-1 16,-8 1-1-16,1 1-22 0,-34 16-4 15,26-14-233-15,0-1-341 16</inkml:trace>
  <inkml:trace contextRef="#ctx0" brushRef="#br0" timeOffset="-47402.67">31077 8474 973 0,'4'-7'314'0,"-1"-1"-88"16,-3-2-50-16,-1-2-24 16,-1 2-20-16,1 0-58 15,-1 3-74-15,1 3 0 0,1 1 0 16,1 1 0-16,-1 2 0 16,0 0 0-16,2 2 0 15,-4-1 0-15,2 3 0 16,-1 9 0-16,-2 8 0 15,1 8 0-15,1 8 0 16,1 6 0-16,1 1 0 16,5-3 0-16,-1-2 0 15,1-4 0-15,-1-7 0 16,0-5 0-16,-2-5 0 16,-1-5 0-16,-2-6 0 15,0-2 0-15,0-7 0 0,-2 2 0 16,2-1 0-1,-1 1 0-15,1-2 0 0,-4 0-92 16,0-3-344-16,0-3-286 16</inkml:trace>
  <inkml:trace contextRef="#ctx0" brushRef="#br0" timeOffset="-47051.23">31321 8563 896 0,'17'-16'291'16,"-5"2"-16"-16,-3 1-88 16,-3 1-47-16,-2 7-28 0,-3 1-78 15,-2 2-20-15,-3 4-14 16,-2 0-7-16,-8 5 7 16,-8 4 6-16,-6 3-4 15,-7 1-1-15,-2 4-1 16,4-1 2-16,6-1-1 15,6-2 0-15,8 0-1 16,4-4 0-16,8 0 2 16,2-1 17-16,11 0 20 15,9-1-7-15,6 3-32 16,8-3 0-16,4 0 0 16,2-1 0-16,-5-3 0 0,-4-2-106 15,-5-3-155 1,-5 0-143-16,-4-3-491 0</inkml:trace>
  <inkml:trace contextRef="#ctx0" brushRef="#br0" timeOffset="-46752.57">31535 8262 1147 0,'9'-20'248'15,"2"4"-51"-15,2 5-84 16,0 5-66-16,8 10 10 16,9 7 28-16,4 8-23 15,5 13 5-15,-1 8-43 0,-5 10-24 16,-9 9 0-16,-10 6 0 16,-10 2 0-16,-5-3 0 15,-7-8 0-15,-1-6 0 16,-4-11 0-16,4-6 0 15,-3-7 0-15,3-7 0 16,-1-4 0-16,-2-2-118 16,-2-3-286-16,-5-1-407 15</inkml:trace>
  <inkml:trace contextRef="#ctx0" brushRef="#br0" timeOffset="-38740.47">19902 14105 900 0,'5'-9'253'0,"0"-3"-55"16,-3 1-47-16,-1 2-69 16,-1 1-14-16,0 2-15 15,0 3-30-15,0 2-7 16,-1 2-10-16,-1-1-1 0,1 1 3 15,-2 1 0-15,2-1 2 16,-1 2-7-16,-1 2 4 16,0 2-1-16,-1 3-3 15,-4 3 2-15,-2 5-3 16,-4 4 2-16,-6 5 1 16,-6 7 1-16,-5 1-6 15,-2 3 3-15,2-3-3 16,2-3 0-16,7-4 1 15,4-9-1-15,6-3 0 16,3-6 1-16,6-6-1 16,3-1 1-16,3-2 3 15,3 4 15-15,4 2 14 16,8 3-10-16,3 1-3 0,5 2-13 16,2-2 6-16,-1 2-8 15,-2-4-4-15,-4 1 1 16,-5-1 3-16,-3-3-4 15,-5-1-1-15,-3-2 1 16,-4 0-1-16,1-2 0 16,-2-1-6-16,-2 0 1 15,2 2-124-15,-3-2-119 16,-1 3-295-16</inkml:trace>
  <inkml:trace contextRef="#ctx0" brushRef="#br1" timeOffset="-34676.07">19951 14046 681 0,'5'-12'210'0,"-4"3"-48"15,-1-1-37-15,-1 2-13 16,-1 1-30-16,1-1-6 15,1 4 11-15,-2 2-46 16,1-2-18-16,1 4-19 16,0 0-4-16,-3 4-4 15,0 2 4-15,-6 9 1 16,-3 4 1-16,-4 11 1 0,-2 4-1 16,-3 5-2-1,-1 1 0-15,0-1 4 0,2-5-4 16,-1-5 2-16,3-5 1 15,3-6 5-15,4-9 23 16,5-3-6-16,2-2-1 16,0-4 1-16,2 2-5 15,1-2-3-15,1 0-8 16,0 0 2-16,-2 0-8 16,4 2-3-16,-4 2 0 15,1 0 1-15,1 5-1 16,0 3 2-16,1 4-2 15,4 1 0-15,3 3 1 16,1 0 0-16,2 0-1 16,4-2 1-16,-2-2 2 15,5-2 4-15,0-4-3 16,3 1-1-16,0-5 3 0,-3 0-6 16,-3-2 0-16,-5-2-3 15,-5 0 2-15,-1-1-4 16,-4 1-49-16,-3 0-187 15,0 3-361-15</inkml:trace>
  <inkml:trace contextRef="#ctx0" brushRef="#br1" timeOffset="-32568.3">19493 14366 632 0,'-7'0'340'15,"-3"-1"-317"-15,-1 0 114 0,-3-1-70 16,3-1-32-1,2 3-15-15,1-1 17 0,2 1-3 16,5 0-24-16,1 0-1 16,1 0-1-16,2 1-7 15,-2-1-1-15,1 0-1 16,1 0-1-16,0 0 2 16,0 0 3-16,2 2 3 15,4 1 25-15,4-2 3 16,8 2-24-16,4-1-2 15,10 3-2-15,5-3 8 16,5 2-13-16,7-3 3 16,4 1-4-16,6-2 5 15,3 2 4-15,7-4-5 16,5 1 3-16,6-1 2 0,8-2-2 16,4 2 7-16,11-2-9 15,10 2-1-15,8-2-2 16,7-2-2-16,14-1-2 15,6-1 2-15,1-2 2 16,7-2 2-16,-2 0-4 16,-3 0 4-16,-4 3 2 15,-9-3-2-15,-1 1 6 16,-1 1-9-16,0 0 3 16,-2 0 1-16,5 2-3 15,-5-2-2-15,0 1 7 16,1 1-6-16,-3-2-1 15,1 2-3-15,4-2 3 16,-1-1 0-16,4-1 1 0,4-1-1 16,3 1 3-16,5 0-1 15,5-3-2-15,1 0-4 16,5 1 4-16,2 1-2 16,-2 0 6-16,0 2-4 15,0 2 2-15,2 1-2 16,0 0-1-16,4-2-2 15,5 0 3-15,5-3 0 16,0-1 1-16,2 0 0 16,-4 1-1-16,-6-1 0 15,-8-2-1-15,-3 2-2 16,-5 0 3-16,-2-2 3 16,-1 2 2-16,1-1-8 15,5 0 3-15,-3 0 0 0,1 1-1 16,-1 1 0-16,-4 1 0 15,-5 1 1-15,-6 1 0 16,-6 0 3-16,-1 4-3 16,-3 0 0-16,-5-1-1 15,0 2 1-15,-2-1-1 16,-5 2 0-16,-7-1 1 16,-5 1 0-16,-1 3 0 15,-8-1 1-15,-3 0 1 0,-3 0-1 16,4 1-2-1,-2-2-1-15,5 0 2 0,-1 1-1 16,3-3 1 0,-7 2 0-16,-4-1-2 0,-7 0 3 15,-8 0-2 1,-9 0 2-16,-7 1 0 16,-6 0-1-16,-2 2 2 0,-3-1-4 15,-2 1 5-15,-5-1-3 16,-1 2 0-16,-1-1 0 15,0 0 2-15,1 1-2 16,-1 0-2-16,0 0 1 16,-2 0 0-16,1 0 1 15,-1 0 0-15,2-3-2 16,5 3 2-16,4 0-2 0,5-2 4 16,0 1-4-1,-3-1 4-15,-5 1-2 16,-8 0 0-16,-8 1 0 15,-4-2-1-15,-3 2 4 0,-1-1-3 16,-1-1 0-16,1 2 0 16,0-3-1-16,0 3 1 15,-1-1 1-15,-2 1 0 16,0 1-1-16,-5-1 0 16,1 0 0-16,-4 3 0 15,-3-3 0-15,-2 0 0 16,-2 2 1-16,-5-2 6 15,0 0 3-15,-3 0 42 16,0-2 13-16,-3-1-30 0,-3 1-30 16,-5-4-4-16,-5 0 5 15,-3 0 2-15,-2 0 2 16,0 0 3-16,0 2 7 16,2-2-4-16,1-1 2 15,-2-1-2-15,-2-4 10 16,1 1 10-16,-1-5 1 15,2 1 17-15,3 0-25 16,2-1-29-16,3 2 0 16,1 3 0-16,2-1 0 15,5 5 0-15,1 5 0 0,4 2 0 16,2 1 0-16,2 0 0 16,1 2 0-1,3 3 0-15,8 2 0 16,6 6 0-16,10 3 0 0,8 3 0 15,1-2 0-15,-1-1 0 16,57 17 0-16,-85-31 0 16,-3 0 0-16,-1-2 0 15,-2 1 0-15,4 2 0 16,-4-3 0-16,-2 1 0 16,-2-2 0-16,0 0 0 15,1 0 0-15,-1 1 0 16,2 3 0-16,1 4 0 15,-2 1 0-15,3 7 0 16,-5 5 0-16,-3 7 0 0,-5 3 0 16,0 4 0-16,-6-1 0 15,3-3 0-15,0-2 0 16,0-7 0-16,2-4 0 16,0-1 0-16,-1-5 0 15,-1 4-381-15,-6-1-396 16</inkml:trace>
  <inkml:trace contextRef="#ctx0" brushRef="#br1" timeOffset="-29955.41">26526 13974 524 0,'8'1'381'0,"-5"1"-186"16,0-2-42-16,-2 0-29 15,-1 1-29-15,-1-1-27 16,1 0-31-16,-2 0 3 16,2 0-4-16,-1 0-2 15,1 0-14-15,-2 0 8 16,1 0 17-16,1 0-3 15,-3 0 5-15,3 0-2 16,-1 0 1-16,1-1 0 16,0-1-5-16,-2-1-41 15,2 1 0-15,-2-5 0 0,-1-2 0 16,0-5 0-16,-1-1 0 16,-2-4 0-16,0-5 0 15,-3-1 0-15,0-3 0 16,1-3 0-16,-2-1 0 15,0-1 0-15,-1 0 0 16,-1-3 0-16,2 0 0 16,-1 3 0-16,1-3 0 15,1 2 0-15,3-1 0 16,0 0 0-16,0-4 0 16,2 3 0-16,2-2 0 15,1-1 0-15,1 0 0 0,0 0 0 16,1-1 0-16,1 0 0 15,-1-2 0-15,2 0 0 16,0 1 0-16,0 0 0 16,-2 2 0-16,1 0 0 15,1 3 0-15,-2 0 0 16,1 0 0-16,-2-2 0 16,2 1 0-16,-2-4 0 15,0 1 0-15,1 1 0 16,1 0 0-16,-1 2 0 15,2 2 0-15,-1 2 0 16,1 2 0-16,1-1 0 16,-1 2 0-16,-2 1 0 15,1-1 0-15,-2 1 0 16,0 2 0-16,0-2 0 0,-2 1 0 16,2 1 0-16,0-1 0 15,0-1 0-15,0 2 0 16,-1 0 0-16,1 0 0 15,-2 1 0-15,1 1 0 16,-2-1 0-16,2 2 0 16,1 0 0-16,-2 1 0 15,2 3 0-15,0-1 0 16,0 3 0-16,-1-1 0 16,1 3 0-16,-2-2 0 15,2 4 0-15,0 0 0 16,-1-1 0-16,-1 0 0 15,2 1 0-15,-1 0 0 16,1-2 0-16,0 3 0 0,0 1 0 16,0 1 0-16,1 3 0 15,-1 0 0-15,0 4 0 16,0 0 0-16,0 2 0 16,0 1 0-16,0 1 0 15,0-1 0-15,0-1 0 16,2 0 0-16,-2 1 0 15,1 0 0-15,-1 0 0 16,0 1 0-16,0-2 0 16,0 4 0-16,0-2 0 15,-1-2 0-15,1 4 0 0,-2-2 0 16,1 0 0 0,1 1 0-16,-2 0 0 0,2 0 0 15,-1 4 0-15,-4 2 0 16,-3 3 0-16,-3 3 0 15,-3 5 0-15,-5 3 0 16,-3 2 0-16,-4 0 0 16,-1-1 0-16,-3 1 0 15,0 0 0-15,4-4 0 16,0-3 0-16,8 2 0 16,2-7 0-16,5-3 0 15,6-2 0-15,2-2 0 0,1-4 0 16,4 0 0-16,-2-3 0 15,1 2 0-15,3 0 0 16,-2-1 0-16,1-1 0 16,1-2 0-16,3-3 0 15,3-1 0-15,5-2 0 16,3-2 0-16,4-1 0 16,4 0 0-16,2-1 0 15,0 3 0-15,0-2 0 16,-2 1 0-16,-7 1 0 15,-1-1 0-15,-4 0 0 16,-3 0 0-16,-2 0 0 16,-2 0 0-16,0 1 0 15,0 1 0-15,-2 0 0 16,-1 2 0-16,-1 2 0 0,-1 4 0 16,-2 0 0-16,1 3 0 15,-1 1 0-15,2-1 0 16,-2 2 0-16,1 0 0 15,2 3 0-15,2 1 0 16,4 4 0-16,0 1 0 16,4 2 0-16,7 1 0 15,3 3 0-15,7 3 0 16,4 1 0-16,2 1 0 16,2 2 0-16,-4 2 0 15,-2-3 0-15,-7-3 0 16,-5-3 0-16,-7-5 0 15,-5-5 0-15,-3-4 0 16,-4-3 0-16,-1 0 0 0,0-2 0 16,0-1 0-16,0 3 0 15,0-3 0-15,0-1 0 16,-1-2 0-16,-1 2-42 16,2 1-690-16</inkml:trace>
  <inkml:trace contextRef="#ctx0" brushRef="#br1" timeOffset="-20851.91">29662 10998 575 0,'-4'-7'561'16,"1"0"-389"-16,0-1 54 15,3 0-108-15,-2 4-10 16,4 1-24-16,-1 0-37 16,1 3-12-16,-1 2-11 15,2-2-6-15,-3 1-9 16,0 2-8-16,2 2 2 16,-2 7 2-16,3 8 3 15,0 10 8-15,4 13-3 0,-2 9-3 16,-1 6-8-16,-1 4 0 15,-1-1-2-15,-1-3 1 16,-1-6 0-16,0-7-1 16,-1-6 2-16,-2-9-2 15,1-8 2-15,-1-11 0 16,2-6 0-16,1-5-2 16,0-7 0-16,0-6 0 15,0-6 0-15,0-8 0 16,3-9 0-16,3-3 0 15,4 0 0-15,7 2 0 16,1 4 0-16,5 8 0 0,3 7 0 16,1 8 0-1,-1 8 0-15,1 4 0 0,-1 8 0 16,1 4 0 0,-2 7 0-16,-3 5 0 0,-5 2 0 15,-4 4 0-15,-5 4 0 16,-7-2 0-16,-1-2 0 15,-1-5 0-15,-4-6 0 16,2-6 0-16,0-6 0 16,0-5 0-16,1-3 0 15,1-1 0-15,-2-3-8 16,2-1-296-16,2-3-104 0,5-2-360 16</inkml:trace>
  <inkml:trace contextRef="#ctx0" brushRef="#br1" timeOffset="-20465.79">30501 10999 1122 0,'12'-24'227'0,"-6"3"10"15,-3 2-33-15,-5 3-78 16,-1 7-76-16,0 7-49 16,-4 9 1-16,-10 11 11 0,-9 13 0 15,-9 16 14-15,-4 16-2 16,-1 12-25-16,9 5 0 16,14 2 0-16,13-2 0 15,17-9 0-15,19-7 0 16,14-10 0-16,10-9 0 15,6-10 0-15,-1-11 0 16,-9-7 0-16,-7-9 0 16,-14-2 0-16,-14-5 0 15,-7-2 0-15,-9 0 0 16,-6-4 0-16,-6 0-196 16,-4-1-451-16</inkml:trace>
  <inkml:trace contextRef="#ctx0" brushRef="#br1" timeOffset="-18566.23">30860 11310 488 0,'-3'-1'80'0,"-1"1"-40"15,-2 0 64-15,-3-2 3 16,2 2-35-16,-4 2 45 0,-1-2-11 16,-1 1-30-16,1 1 2 15,-5 1-12-15,0 0-32 16,2 1 18-16,-2 0-19 16,7-1-22-16,4 0 8 15,1-1 33-15,7-1-21 16,8-1-4-16,19-1 9 15,17-2-13-15,11-2-2 16,14 1-1-16,-1-1 5 16,-9-2 9-16,-17 1 10 15,-14 1 15-15,-13 3-31 16,-12 1-18-16,-7 1-10 16,-2 0-21-16,-5 0 11 15,-9 2-126-15,-4 3-118 0,-1 1-289 16</inkml:trace>
  <inkml:trace contextRef="#ctx0" brushRef="#br1" timeOffset="-18166.88">31356 11046 1160 0,'3'-18'176'0,"-3"1"50"0,-2-2-91 16,-1 6 19-16,3 5-88 15,0 2-39-15,2 5-23 16,-2 2-4-16,0 5 0 16,1 4 8-16,-1 7 29 15,3 7 17-15,2 8-54 16,2 8 0-16,-1 2 0 15,2 6 0-15,-2 1 0 16,-2-1 0-16,-1-3 0 16,-2-3 0-16,-1-10 0 15,-1-7 0-15,1-6 0 16,1-8 0-16,-1-8 0 16,0-3 0-16,0-1 0 15,0-2 0-15,0-2 0 16,2-3 0-16,2-7-1 0,2-6-313 15,7-6-94-15,4-5-210 16</inkml:trace>
  <inkml:trace contextRef="#ctx0" brushRef="#br1" timeOffset="-17866.32">31581 11060 679 0,'15'-17'209'15,"-4"3"34"-15,-3 4-55 16,-5 5-94-16,-1 3-70 15,-4 7-23-15,-2 4 46 16,-10 7 14-16,-5 6-4 0,-7 8-1 16,-10 5-11-16,-5 3 4 15,-1-1-12-15,2-5 2 16,13-4-14-16,8-9-1 16,10-6 1-16,13-5 8 15,16-1 16-15,17-1-12 16,8-2-27-16,10-1 4 15,1-1-13-15,-7 1-1 16,-15-1 0-16,-12-1 0 16,-11 2-9-16,-7-1-42 15,-6 0-143-15,-5 1-108 16,0 1-632-16</inkml:trace>
  <inkml:trace contextRef="#ctx0" brushRef="#br1" timeOffset="-17517">31984 11093 1023 0,'24'-20'335'16,"-3"0"-98"-16,-8 0-2 15,-1 2-96-15,-6 1-61 16,0 6-78-16,-3 2 0 15,-3 6 0-15,0 2 0 0,0 2 0 16,0 3 0 0,0 5 0-16,3 7 0 0,9 76 0 15,-9-70 0-15,-2-1 0 16,1 0 0-16,1-1 0 16,1 21 0-1,1-7 0-15,0-6 0 0,0-6 0 16,-2-8 0-16,0-4 0 15,-1-4 0-15,-1-3-183 16,-2-2-124-16,-2-1-98 16,-4-1-200-16</inkml:trace>
  <inkml:trace contextRef="#ctx0" brushRef="#br1" timeOffset="-17349.75">31887 11229 672 0,'-4'-6'451'0,"7"1"-282"15,7-2 50-15,9-1-110 16,11-2-43-16,10 3-39 16,8 0-18-16,9 0-9 15,-1 2-47-15,2 2-268 16,-1 1-477-16</inkml:trace>
  <inkml:trace contextRef="#ctx0" brushRef="#br1" timeOffset="-17076.97">32588 11074 933 0,'5'-13'464'0,"-2"-1"-213"16,-2-2-4-16,2 2-95 16,0 2-152-16,-2 5 0 0,2 3 0 15,-1 6 0-15,-1-1 0 16,1 3 0-16,1 6 0 15,-2 5 0-15,2 6 0 16,2 7 0-16,-2 7 0 16,1-1 0-16,-2 1 0 15,-2-3 0-15,0-4 0 16,0-3 0-16,-2-9 0 0,2-4 0 16,2-6 0-1,-1 0-260-15,4-6-204 0</inkml:trace>
  <inkml:trace contextRef="#ctx0" brushRef="#br1" timeOffset="-16784.73">32804 10823 1071 0,'18'-26'406'15,"-1"5"-193"-15,2 8-56 16,2 10-72-16,6 11-6 15,4 15-43-15,5 12-36 16,-2 14 0-16,-4 11 0 16,-10 6 0-16,-10 6 0 0,-12 2 0 15,-9 0 0-15,-6-6 0 16,-2-11 0-16,1-16 0 16,3-11 0-16,4-13 0 15,3-10 0-15,3-4 0 16,2-3 0-16,-4-1-114 15,-4 2-267-15,-7-1-351 16</inkml:trace>
  <inkml:trace contextRef="#ctx0" brushRef="#br1" timeOffset="-13360.69">32736 10086 701 0,'-3'-3'157'0,"0"1"14"15,0-3-17-15,1 2-39 16,-2-5-13-16,1 3 14 16,0-1-22-16,2-1-11 15,-3 0 16-15,3 1-2 16,-1 2-35-16,1 2-11 16,1 0-25-16,-2 2-7 15,2 0-19-15,0 2 0 16,0-2 0-16,-1 0 0 15,1 0 0-15,0 0 0 16,0 1 0-16,0 4 0 0,-2 5 0 16,1 6 0-1,-2 7 0-15,-2 9 0 0,3 3 0 16,-1 1 0 0,3 3 0-16,0-3 0 0,1 0 0 15,1-3 0-15,0-5 0 16,1-2 0-16,-1-6 0 15,-1-7 0-15,-1-5 0 16,2-5 0-16,-2-3 0 16,0-2 0-16,0 1 0 15,0-1 0-15,0-3-98 16,0 0-224-16,-2 0-144 16</inkml:trace>
  <inkml:trace contextRef="#ctx0" brushRef="#br1" timeOffset="-13058.9">32433 10260 1035 0,'-2'-2'122'15,"2"0"-30"-15,3-3-40 16,11 4-31-16,7 0 10 16,12 2 8-16,14 2-27 0,11 0 2 15,10 1-2-15,0 0 12 16,0-3 11-16,-12-2-13 16,-14-1-2-16,-17 1 23 15,-11-2-35-15,-13 2-8 16,-10 0-215-16,-7 1-588 15</inkml:trace>
  <inkml:trace contextRef="#ctx0" brushRef="#br1" timeOffset="-9896.6">32421 10281 815 0,'-5'-17'140'0,"5"-3"-34"15,5-2 29-15,2-4-12 16,3 4-15-16,4 1-35 15,1 3-14-15,5 6-33 16,3 6-22-16,3 9 10 16,2 10-1-16,-1 7-9 15,-2 6 8-15,-7 7-7 16,-10 2 3-16,-7 3 11 16,-8 2-7-16,-8-2 8 15,-5-5 5-15,-3-6-12 16,-4-11 1-16,0-8-6 15,2-12 2-15,1-10 6 16,7-11-11-16,7-8 2 16,8-7-3-16,10 1-2 15,10 4-2-15,9 6-3 0,9 7 3 16,3 12-1-16,0 6 2 16,0 10-2-16,-4 8-2 15,-7 9 3-15,-7 7 3 16,-9 7 8-16,-8 3 3 15,-7-2 2-15,-4-5-9 16,-7-3 13-16,-2-10 11 16,-1-7 12-16,-2-9 4 15,4-10-9-15,-1-6-19 16,4-10-14-16,0-6-5 16,6-4 0-16,1-1 0 0,7-1 0 15,4 6 0-15,3 5 0 16,4 10 0-16,4 4-65 15,2 8-68-15,2 6-67 16,0 8-115-16,3 5-435 16</inkml:trace>
  <inkml:trace contextRef="#ctx0" brushRef="#br1" timeOffset="-7004.1">31468 10083 972 0,'6'-14'194'0,"1"-2"-33"16,-4-3-22-16,-3 2-11 15,0 1-26-15,2 7 7 0,-2 0-45 16,0 7-33-16,-2 2-30 16,2 1 2-1,0 6-1-15,-1 5 6 0,-1 8 24 16,2 10-2-16,0 8 5 16,2 3-9-16,1 4-16 15,2 1-10-15,0-3 0 16,-1 0 0-16,1-6 0 15,-1-3 0-15,-1-4 0 16,2-6-112-16,-2-3-177 16,-3-5-152-16,-4-6-430 15</inkml:trace>
  <inkml:trace contextRef="#ctx0" brushRef="#br1" timeOffset="-6855.07">31275 10360 1082 0,'12'-10'195'16,"3"-1"-76"-16,3-4 5 0,4-1-81 16,14 2-26-16,12 2-14 15,10 3-3-15,6 3-6 16,2 1-300-16</inkml:trace>
  <inkml:trace contextRef="#ctx0" brushRef="#br1" timeOffset="-6613.53">31889 10107 1212 0,'14'-20'341'0,"-3"0"-208"0,-5-3 95 16,-1 3-95-16,-2 7-133 15,2 7 0-15,-2 4 0 16,2 9 0-16,1 6 0 15,1 10 0-15,-1 6 0 16,-2 6 0-16,-2 4 0 16,-4 0 0-16,-1-2 0 15,0-4-57-15,3-3-250 16,6-7-215-16</inkml:trace>
  <inkml:trace contextRef="#ctx0" brushRef="#br1" timeOffset="-6336.35">32214 10071 1098 0,'19'-25'225'16,"-4"3"-29"-16,-4 4-41 15,-6 5-80-15,-2 6-57 16,-6 7-10-16,-8 8-8 16,-12 9 13-16,-16 10 19 15,-17 10-7-15,-13 5 8 16,2 1-1-16,9-5-11 15,19-7-4-15,24-7-1 16,31-9 20-16,29-2-23 0,23-6-13 16,18-1-2-1,15-4-4-15,-4 0-3 16,-15 1-138-16,-16 3-171 16,-23 4-249-16</inkml:trace>
  <inkml:trace contextRef="#ctx0" brushRef="#br1" timeOffset="-5572.77">18999 9972 938 0,'-39'6'232'16,"-2"-1"-134"-16,4-3 73 15,5-4-15-15,7 2-34 16,10 0-36-16,9 0-23 0,3 0-7 15,7-1-39 1,1 2-3-16,10 2 40 0,12 0-14 16,10 1-40-1,14 0 0-15,7-2 0 0,2-4 0 16,-7 1 0-16,-8-2 0 16,-9 0-147-16,-9 2-202 15,-8 1-290-15</inkml:trace>
  <inkml:trace contextRef="#ctx0" brushRef="#br1" timeOffset="-5204.12">19556 9782 1415 0,'4'-22'163'16,"1"-6"63"-16,-3-1-59 15,-2-3-91-15,1 4-76 16,1 2 0-16,-1 2 0 16,-1 3 0-16,3 7 0 15,-2 3 0-15,1 6 0 16,-2 2 0-16,0 4 0 16,3 2 0-16,-3 9 0 15,3 5 0-15,3 12 0 16,0 7 0-16,0 6 0 15,3 3 0-15,-3 3 0 16,0-1 0-16,-3 0 0 0,0-5 0 16,-3-5 0-16,-2-7 0 15,1-11 0 1,-1-6 0-16,2-7 0 0,3-6 0 16,3-6-227-1,4-2-137-15,6-9-185 0</inkml:trace>
  <inkml:trace contextRef="#ctx0" brushRef="#br1" timeOffset="-4965.03">19805 9681 1061 0,'11'-21'216'0,"-3"5"-13"16,-5 7-30-16,-3 0-105 16,-3 7-42-16,-7 7 30 15,-6 6 37-15,-8 9-20 0,-11 9-26 16,-4 6-16-16,1 1-31 15,11 3 0-15,6-6 0 16,15-5 0-16,18-6 0 16,21-7 0-16,21-4 0 15,19-7 0-15,13-4 0 16,5-2 0-16,-9-1-219 16,-15 1-226-16</inkml:trace>
  <inkml:trace contextRef="#ctx0" brushRef="#br1" timeOffset="473.24">26338 8789 915 0,'-3'0'170'0,"2"0"-38"16,-1-1 20-16,1 0-55 16,1 1-32-16,0-2-20 15,0 2 9-15,0 0 1 16,0 0 2-16,1-1 4 0,1 1-7 15,1-2-5 1,0 1-12-16,1-1-21 0,5-2-16 16,8-2-5-16,11-6 2 15,14 0 2-15,10-4 1 16,9-2 3-16,2-1-2 16,-2-3-1-16,-4 1 5 15,-8-2-5-15,-9 3-1 16,-5 2-1-16,-9 4 0 15,-10 3-42-15,-6 5-111 16,-10 5-95-16,-14 5-94 16</inkml:trace>
  <inkml:trace contextRef="#ctx0" brushRef="#br1" timeOffset="890.12">26315 8575 1218 0,'14'-17'103'15,"-3"1"58"-15,-2-4-25 16,-3 6-66-16,-2 6-23 16,1 4-47-16,-4 4 8 15,1 7-7-15,-1 6 27 0,-2 7 20 16,-5 8 14-1,-5 5-6-15,-8 7-20 0,-6 4-13 16,-7 0-18-16,2-5 6 16,5-4-9-16,8-8 4 15,11-7-5-15,9-6 18 16,17-5-13-16,19-4-6 16,12-4 0-16,14-4 0 15,11-3 0-15,-3-4 0 16,-11-2 0-16,-13 5 0 15,-17-3 0-15,-13 5 0 16,-12 1 0-16,-6 3 0 16,-2 1 0-16,-2 1 0 15,-7 5-261-15,-1 5-125 16,-8 5-506-16</inkml:trace>
  <inkml:trace contextRef="#ctx0" brushRef="#br0" timeOffset="7626.01">26426 13120 661 0,'2'-5'308'16,"-2"-4"-113"-16,0 1-40 15,-2 0-33-15,2 4-18 16,-1 1-43-16,1 2-15 15,-2 1-24-15,1 1-5 16,-1-1-3-16,1 2-14 16,-2 2-1-16,-2 2 1 15,-3 2 2-15,-1 1 2 16,-4 2-3-16,2-1 1 16,0-3 16-16,1-1-10 0,-2-4 13 15,0-2-9-15,-1-1 7 16,2-6 20-16,3-3-24 15,2-2-7-15,2-4 2 16,7-3 0-16,1 1 1 16,2 1-7-16,7 2-1 15,0 2 8-15,2 3-10 16,0 4 4-16,0 5-4 16,-2 4 1-16,1 3 3 15,-2 8-5-15,1 3 0 16,-7 2 6-16,-3 5-6 0,-8 2 6 15,-2-4-6 1,-9-1 6-16,-3-4 15 0,-4-5-7 16,-1-7 8-16,0-5-5 15,3-7-1-15,2-4 7 16,5-5-23-16,2-5 0 16,6-1 0-16,6-2 0 15,6-2 0-15,8 5 0 16,5 2 0-16,8 6-1 15,3 6-15-15,0 5 9 16,-2 9 6-16,-4 6-9 16,-9 6 9-16,-5 1-1 15,-8 3 2-15,-5 0 2 16,-8-2 1-16,-2-1-3 16,-5-7 11-16,1-3-6 0,-2-5 12 15,1-5-17-15,5-6 0 16,2-3 0-16,3-3 0 15,3-3 0-15,4-2 0 16,4 2 0-16,1-3 0 16,3 4 0-16,2 1 0 15,0 2 0-15,2 2 0 16,-2 3 0-16,-3 0 0 16,0 3 0-16,-3 2 0 15,-2-1 0-15,-1 2 0 16,0 0 0-16,0 0 0 15,0 0 0-15,0 0 0 16,-1 2 0-16,1-2 0 16,-2 1 0-16,2 1 0 0,-1 0 0 15,1 1 0-15,-2 3 0 16,2 1 0-16,0 3 0 16,0 4 0-16,0 1 0 15,2 4 0-15,-1 2 0 16,1 1 0-16,1 1 0 15,1 0 0-15,-3 1 0 16,1-1 0 0,-1 3 0-16,-1-1 0 15,0 1 0-15,2-4 0 0,1 1 0 16,0-2 0-16,0-2 0 0,2-1 0 16,-1-2 0-1,2 2 0-15,-3-1 0 16,1 0 0-16,-1-1 0 0,-1 0 0 15,-1-1 0-15,2 0 0 16,-1-3 0-16,-1 1 0 16,2-3 0-16,0 1 0 15,2-3 0-15,-2 2 0 16,-2 0 0-16,1-3 0 16,-1 2 0-16,1 0 0 15,-2 0 0-15,1 3 0 16,-1-1 0-16,0 1 0 15,0 2 0-15,0 1 0 0,0-1 0 16,0 4 0-16,0-3 0 16,2-3 0-16,-2-1 0 15,0-1 0-15,0-1 0 16,0 1 0-16,0-2 0 16,1 2 0-16,-1-2 0 15,0 1 0-15,0-4 0 16,0 3 0-16,0-2 0 15,0 0 0-15,-1 1 0 16,1 2 0-16,0-2 0 16,-2 0 0-16,2 0 0 15,-1 2 0-15,-1-1 0 16,1 0 0-16,1 1 0 16,-2-2 0-16,1 0 0 0,1-2 0 15,0 0 0-15,0-1 0 16,0-4 0-16,0 1 0 15,0-1 0 1,1 0 0-16,-1-1 0 0,0 1 0 16,0-2 0-16,0 2 0 15,0 0 0-15,0-1 0 16,2 1 0-16,-2 0 0 16,0 1 0-16,0-1 0 15,-2 2 0-15,2-2 0 16,0 1 0-16,0-1 0 15,0-1 0-15,0 1 0 0,0 0 0 16,0 0 0 0,0 0 0-16,0 0 0 0,0 1 0 15,0-1 0-15,-1 2 0 16,1-1 0-16,1 1 0 16,-1 2 0-16,0-1 0 15,0 1 0-15,0-3 0 16,0 1 0-16,2-1 0 15,-2-1 0-15,0-1 0 16,1 1 0-16,-1-2 0 16,0 1 0-16,2 1 0 15,7-16-219-15,5 2-490 16</inkml:trace>
  <inkml:trace contextRef="#ctx0" brushRef="#br0" timeOffset="11225.18">27186 12400 830 0,'4'0'226'16,"-1"-2"-88"-16,-1-2-49 15,-2 3-30-15,0 0-30 16,0 1-13-16,-2 0 5 15,-1 1-19-15,0 4 34 16,0-1 11-16,-1 2-8 16,-5 1 4-16,3-1-18 15,0-2 9-15,0-1 19 16,3-3 10-16,-1-3-3 0,2-3-35 16,1-2-10-16,1-5 1 15,1 0-11-15,2-3 4 16,1 2 14-16,1 3-8 15,-1 2-2-15,-1 3-13 16,2 3 0-16,-1 4-4 16,4 4-7-16,-4 3 6 15,4 5 0-15,-4 2 10 16,-1 3-3-16,-4 2 0 16,-4-3 10-16,-4 0 8 15,-3-4 2-15,2-5 4 16,-5-2-5-16,3-8 6 0,-2-2-23 15,1-7-4-15,3-4 0 16,4-3 0 0,1-3 0-16,3-2 0 0,6 1 0 15,3 1 0-15,4 3 0 16,6 3 0-16,0 7-2 16,4 4-5-16,0 5-9 15,-6 5 15-15,-1 2-3 16,-5 4 4-16,-4 1-3 15,-3 2 5-15,-5 0-6 16,-4 1 6-16,-4-2-2 16,-3-1 5-16,-2-5-3 15,1-3 0-15,0-4 19 16,3-4-19-16,3-3-1 0,1-4-1 16,3 0 0-1,3-1 0-15,4 0 0 16,1 1-7-16,7 2-4 0,2 4-4 15,4 1 12 1,-1 3-9-16,2 3 8 0,-5 1 2 16,-5 3-9-16,-1-2 10 15,-3 4-1-15,-5-2-3 16,-2 4-8-16,0-5-15 16,-2 2 13-16,-2-1 14 15,2-1-4-15,-4-3 5 16,2 0 1-16,1-3 2 15,-2-3 2-15,2 0-5 0,2-1 0 16,2-1 5-16,2-2-1 16,1 3-7-16,1-2 3 15,1 1 0-15,1-1-1 16,0 2-1-16,1 0 2 16,2 1 9-16,-3 1-3 15,-2 0 13-15,1 2-9 16,-2 0 0-16,0 0 9 15,-2 2-12-15,2-1 1 16,0-1-4-16,0 1-1 16,-1 0 8-16,1 2-10 15,0 3 13-15,1 0-12 16,1 3-2-16,1 5 0 16,-2 2 0-16,2 3 0 0,-3 1 0 15,2 7 0-15,-4-2 0 16,2 1 0-16,-1 2 0 15,1 1 0-15,0-3 0 16,0 0 0-16,1-1 0 16,-1-2 0-16,0-4 0 15,0 4 0-15,0-5 0 16,2-1 0-16,-1-1 0 16,-1-1 0-16,3-1 0 15,-1-1 0-15,0-1 0 16,-1 1 0-16,2-1 0 15,0-1 0-15,-2 2 0 16,2 1 0-16,-1-2 0 16,1 2 0-16,-2 0 0 0,1 1 0 15,-1-1 0 1,1 0 0-16,-2 3 0 0,1-5 0 16,1 3 0-16,1-1 0 15,0-1 0-15,1 1 0 16,0-2 0-16,-1 1 0 15,0 2 0-15,1-1 0 16,-1-1 0-16,1 3 0 16,-1 1 0-16,0-5 0 15,0 6 0-15,0-1 0 0,0 0 0 16,-2-1 0-16,2 1 0 16,-1 2 0-16,1-2 0 15,0 0 0-15,-2 1 0 16,2 0 0-16,0 1 0 15,1-1 0-15,0 0 0 16,-1 0 0-16,0 0 0 16,-2-1 0-16,2 0 0 15,-1-3 0-15,-1-2 0 16,-1-2 0-16,2-1 0 16,-2-3 0-16,0 0 0 15,0 0 0-15,0 0 0 16,-2-1 0-16,2 1 0 15,0 0 0-15,0-2 0 0,0-1 0 16,0 1 0-16,0-3 0 16,0 4 0-16,0-3 0 15,0 1 0-15,0 3 0 16,0-1 0 0,0 1 0-16,0 1 0 0,0 0 0 15,0 2 0-15,-1-2 0 16,1 2 0-16,0-4 0 15,1 4 0-15,-1-2 0 16,0 0 0-16,-1-2 0 16,1 1 0-16,0-1 0 15,0-1 0-15,0 0 0 16,0 1 0-16,0-2 0 16,1 3 0-16,-1-2 0 0,0 3 0 15,2 0 0-15,-2 0 0 16,1 0 0-16,-1 2 0 15,0-2 0-15,0-1 0 16,0 0 0-16,0 0 0 16,0-1 0-16,0 0 0 15,-1-1 0-15,1 0 0 16,0-1 0-16,0-1 0 16,0 0 0-16,0 1 0 15,0 0 0-15,0 0 0 16,0 0 0-16,1 1 0 15,-1 0 0-15,2 1 0 0,-2 0 0 16,0 1 0 0,0-1 0-16,0 0 0 0,0-3 0 15,0 2 0 1,1-1 0-16,-1-1 0 0,0-1 0 16,0-1 0-16,0 0 0 15,0-1 0-15,0 1 0 16,0-2 0-16,-1 2 0 15,1-1 0-15,0 1 0 16,-2-2 0-16,2 4 0 16,-1-2 0-16,1 1 0 15,1 1 0-15,-2-1 0 0,1 0 0 16,-2 3 0 0,2-3 0-16,0 1 0 15,0 0 0-15,0-1 0 0,0 1 0 16,0-2 0-16,-1 1 0 15,1 1 0-15,0-1 0 16,-2 2 0-16,2-1 0 16,-1 2 0-16,-1-2 0 15,1 0 0-15,1-1 0 16,-2-1 0-16,2 0 0 16,0-1 0-16,0 1 0 15,0 0 0-15,-1-2 0 16,1 2 0-16,0 0 0 15,0 0 0-15,0-2 0 0,0-2 0 16,0 3 0-16,0-2 0 16,0-1 0-16,-2 0 0 15,2 1 0-15,0 2 0 16,0 0 0-16,0-1 0 16,2 2 0-16,-2 0 0 15,0 0 0-15,0 2 0 16,0-1 0-16,-2 0 0 15,2-1 0-15,0 0 0 16,0 0 0-16,0 0 0 16,0 1 0-16,-1 1 0 15,1 1 0-15,-2 0 0 16,2-1 0-16,-4 1 0 16,2 0 0-16,-1 1 0 0,0-4 0 15,2 2 0-15,-2-2 0 16,1 0 0-16,1-2 0 15,1 2 0-15,0-2 0 16,0 0 0-16,1 0 0 16,-1 0 0-16,0-1 0 15,0 2 0-15,2-1 0 16,-1 1 0-16,-1 1 0 16,2 0 0-16,-2 1 0 15,0-1 0-15,0 2 0 16,1-2 0-16,-1 1 0 15,0-1 0-15,2 0 0 0,-1 0-64 16,2 0-194-16,6 0-156 16</inkml:trace>
  <inkml:trace contextRef="#ctx0" brushRef="#br0" timeOffset="14510.31">28002 13023 908 0,'5'-3'243'15,"0"-3"-130"-15,-2-2-23 16,-1-5-15-16,1 2 9 16,-2 0-30-16,1 1 21 15,-1 2-22-15,-1 2 23 16,-1 3-17-16,1 0-19 16,-2 3-2-16,2 0-1 15,0 0 3-15,0-1 7 16,0 1-32-16,0 0-15 0,0-2 0 15,0 2 0 1,0 0 0-16,0 2 0 0,0-1 0 16,0 1 0-16,0 0 0 15,0 3 0-15,0 3 0 16,0 3 0-16,0 7 0 16,0 5 0-16,2 7 0 15,2 2 0-15,1 5 0 16,2 1 0-16,5 3 0 15,-1-1 0-15,2 0 0 16,-1 0 0-16,-2-1 0 16,1-1 0-16,-4-2 0 15,-1-5 0-15,-3-4 0 16,0-5 0-16,-1-2 0 0,-1-3 0 16,3-2 0-1,-1 0 0-15,0-1 0 16,-1-3 0-16,1 0 0 0,-1 0 0 15,-1 2 0-15,1 0 0 16,-2 1 0-16,0 0 0 16,-2 0 0-16,2-1 0 15,0-2 0-15,2 0 0 16,-2-6 0-16,1-2 0 16,-1-2 0-16,2-1 0 15,-2-1 0-15,-2 1 0 16,2-2 0-16,0 2 0 15,-1 0 0-15,1-1 0 0,0 1 0 16,0 0 0 0,0 0 0-16,-2 1 0 0,2 1 0 15,0-1 0-15,-1 2 0 16,1-3 0-16,0 4 0 16,-2-1 0-16,2-3 0 15,0 3 0 1,2-2 0-16,-4 1 0 0,2-1 0 15,0 1 0-15,-2-2 0 16,2-2 0-16,0 2 0 16,0 2 0-16,0-4 0 15,0 4 0-15,0-1 0 0,0 2 0 16,-1 0 0-16,1 3 0 16,-2 1 0-1,2-1 0-15,-1 0 0 0,1-4 0 16,0 0 0-16,0-1 0 15,0 1 0-15,0-2 0 16,0 0 0-16,0 0 0 16,-2-2 0-16,2 2-10 15,-1 0-206-15,-1-1-155 16,-3-2-638-16</inkml:trace>
  <inkml:trace contextRef="#ctx0" brushRef="#br0" timeOffset="15251.47">28091 12867 503 0,'3'-9'322'0,"0"2"-133"15,-1 0-22-15,-2 2-77 16,2 4-38-16,-2 1-33 16,-2 3 14-16,2 1 40 15,0 5-17-15,-2 2-8 16,-2 2-3-16,-1-1-13 16,-4 2 4-16,-1-2-9 15,0-2 7-15,-3-3 9 16,-1-3-16-16,0-3 1 15,-2-2 0-15,2-4-9 0,0-3 0 16,3-5 1-16,2-1-9 16,2-3 10-16,4 1-19 15,3-1 3-15,5 2-4 16,3-2-1-16,1 6 0 16,3 3-2-16,4 3 2 15,1 4-1-15,-1 5 4 16,0 5-6-16,0 3 7 15,-2 2-3-15,-5 4 15 16,-3 1-12-16,-4 1 11 16,-7 1 3-16,-4-2-1 15,-7-1 8-15,-1-5-25 0,0-5 0 16,-2-6 0-16,2-3 0 16,2-6 0-16,3-2 0 15,3-6 0-15,2 1 0 16,2-1 0-16,5-1 0 15,2 4 0-15,5-1 0 16,2 2 0-16,5 5-17 16,3 5-246-16,4 5-109 15,0 6-544-15</inkml:trace>
  <inkml:trace contextRef="#ctx0" brushRef="#br0" timeOffset="21796.58">25767 14226 653 0,'0'-2'213'15,"1"-3"-5"-15,-1-1-53 16,0-2-34-16,0 0-5 16,0 0-3-16,0-2-11 15,0 1-12-15,0 1-14 16,-1-2-15-16,1 1-5 0,-2 2-7 15,-2-3-15 1,3 2-34-16,-1 3 0 16,1-1 0-16,1 1 0 0,0 4 0 15,0 0 0-15,0 1 0 16,0-2 0-16,1 2 0 16,-1 2 0-16,2-2 0 15,-1 1 0-15,2 0 0 16,-3 2 0-16,0 1 0 15,-3 6 0-15,2 3 0 16,-1 5 0-16,-1 8 0 16,2 3 0-16,-1 8 0 0,4 3 0 15,2 3 0-15,3 5 0 16,2 5 0-16,3 0 0 16,0 4 0-16,-1-1 0 15,-2-1 0-15,-2 0 0 16,-4-3 0-16,-2-8 0 15,-1-5 0-15,-1-5 0 16,-1-7 0-16,2-6 0 16,-1-4 0-16,-2-5 0 15,3 1 0-15,-1-6 0 16,-1-2 0-16,2-2 0 16,0-3 0-16,0 0 0 15,0-1 0-15,2-1 0 16,-2 0 0-16,0 2 0 15,0-1 0-15,0 2 0 0,0-1 0 16,0 2 0-16,-2-2 0 16,2 0 0-16,0 0 0 15,0-2 0-15,0 1 0 16,0 0 0-16,0-3 0 16,0-5-47-16,0-9-315 15,0-9-573-15</inkml:trace>
  <inkml:trace contextRef="#ctx0" brushRef="#br0" timeOffset="22324.26">25757 14071 177 0,'4'-10'686'15,"0"-1"-491"-15,-2-3-57 16,-1-1-21-16,-1 2-38 0,0 2 1 15,0 0-5 1,0 5-17-16,0 1-37 0,-1 5-18 16,-2 3 4-16,-4 5 13 15,-1 1 5-15,-3 4 16 16,-3 0-12-16,0 0-11 16,-1-2 8-16,3-5 19 15,2-1-10-15,-2-7-3 16,1-5-14-16,-2-3-4 15,3-2 2-15,1-5-15 16,3-1 1-16,4-1-2 16,7 2 1-16,2 0-2 0,4 5-2 15,3 3 3 1,0 4-2-16,-1 3-4 0,-4 4 1 16,-3 2-8-16,-1 2 12 15,-4 0 0-15,-2 4-4 16,-2 1-41-16,0 6-229 15,-3 6-209-15</inkml:trace>
  <inkml:trace contextRef="#ctx0" brushRef="#br0" timeOffset="23014.16">25810 15031 452 0,'9'-12'620'0,"0"2"-425"15,-3 1-8-15,-1 0-74 16,-2 5-77-16,0 1-15 15,-2 3-20-15,1 2-1 16,-2 0 0-16,0 3 7 16,0 2 11-16,-2 0 4 15,-2 1 32-15,-7 1-10 16,-5-1-9-16,-50 11 7 16,54-23-9-16,2-1-15 15,2 0 29-15,2-3-29 16,-4-7-11-16,2-5-7 0,8-3-1 15,8 0 0 1,4 3-5-16,5 1 1 16,5 8 3-16,4 4 0 0,0 5-2 15,0 7 6-15,-2 3-2 16,-6 6 7-16,-3 6-6 16,-6 0 16-16,-9 3 18 15,-6 0 1-15,-9-1-36 16,-3-4 0-16,-2-5 0 15,-1-6 0-15,3-4 0 16,1-7 0-16,4-3 0 16,3-5 0-16,2-1 0 15,5 0 0-15,3 2-32 16,8 1-410-16</inkml:trace>
  <inkml:trace contextRef="#ctx0" brushRef="#br0" timeOffset="27529.43">29230 10744 859 0,'-2'-16'179'15,"2"-1"3"-15,-3-2-24 16,-1-2-43-16,2 1-29 16,-1 0-2-16,2 3-2 15,-1 0 14-15,2 3-24 16,-1 0 0-16,1 3-13 15,0 2-56-15,0 3-3 16,0 4 0-16,0 2 0 16,0 1 0-16,-3 5 0 15,-2 4 0-15,-1 5 0 16,-3 8 0-16,-1 9 0 0,1 8 0 16,2 3 0-1,2 9 0-15,5 5 0 0,1 6 0 16,3 7 0-16,0 3 0 15,1 5 0-15,-2 4 0 16,-2 4 0-16,-1 3 0 16,0 4 0-16,2-1 0 15,3-3 0-15,0-5 0 16,1-6 0-16,3-6 0 16,-3-5 0-16,0-5 0 15,-3-6 0-15,-2-5 0 16,-2-4 0-16,1-5 0 0,-3-3 0 15,1-7 0 1,2-4 0-16,0-9 0 16,2-1 0-16,-1-8 0 15,-1-4 0-15,2-4 0 0,-1 0 0 16,-1-2 0-16,-1 0 0 16,1 0 0-16,-2 0 0 15,2 0 0-15,0 0 0 16,0-2 0-16,0 2 0 15,2-1 0-15,-1 0 0 16,1-1 0-16,1 2 0 16,-2-1 0-16,4-2 0 15,5 2 0-15,4-2 0 16,2 0 0-16,8-1 0 16,4 1 0-16,5-1 0 0,6-1 0 15,6 0 0-15,1-1 0 16,0 0 0-16,-3 0 0 15,2 1 0-15,-2-1 0 16,5 2 0-16,3 0 0 16,3 0 0-16,1-1 0 15,1 1 0-15,-2 0 0 16,0 1 0-16,1-1 0 16,6-1 0-16,3-3 0 15,8 2 0-15,7-2 0 16,6 2 0-16,4 0 0 15,5 5 0-15,-3 1 0 0,-1 3 0 16,-6 1 0-16,-4 1 0 16,-5-2 0-16,2-1 0 15,0-2 0-15,5-1 0 16,1-2 0-16,2-1 0 16,0 0 0-16,-3 0 0 15,-7 1 0-15,-5 0 0 16,-5 1 0-16,3-1 0 15,0 2 0-15,7-2 0 16,4 2 0-16,8-1 0 16,1 1 0-16,1 1 0 15,0 1 0-15,-6 4 0 16,-7 0 0-16,-14 2 0 16,-11-1 0-16,-8 0 0 15,-5-5 0-15,-4 1 0 0,-1-2 0 16,-2-2 0-16,-1-1 0 15,-3 2 0-15,-5-2 0 16,-5 3 0-16,-4-3 0 16,-4 3 0-16,-3-2 0 15,0 1 0-15,1 0 0 16,4 1 0-16,0 0 0 16,5 0 0-16,-3 1 0 15,4-1 0-15,-5 0 0 16,-5 1 0-16,-1-2 0 15,-5 2 0-15,-1-1 0 16,0 0 0-16,0-1 0 16,-1 2 0-16,1-2 0 15,0 2 0-15,-2-2 0 0,2 1 0 16,0 0 0-16,-1 0 0 16,-2 0 0-16,2 0 0 15,-1 0 0-15,-1 0 0 16,0 0 0-16,2 0 0 15,-2-1 0-15,1 1 0 16,2-3 0-16,-3-1 0 16,2 0 0-16,-1 1 0 15,1-3 0-15,-3 2 0 16,4 0 0-16,-3 0 0 16,3-2 0-16,-2-2 0 0,2-1 0 15,-2-2 0-15,4-1 0 16,2-6 0-16,-1 0 0 15,2-2 0-15,-1-1 0 16,2-2 0-16,0-2 0 16,1 1 0-16,-1-3 0 15,0-1 0-15,1-1 0 16,-1 0 0-16,4-2 0 16,-4 0 0-16,1-2 0 15,1-1 0-15,-3-3 0 16,2-2 0-16,-3 0 0 15,1 1 0-15,-4 1 0 16,2 3 0-16,-3 3 0 0,2 2 0 16,-1 2 0-16,-1-2 0 15,2 3 0-15,-1-1 0 16,-1 1 0-16,0 1 0 16,0 0 0-16,0-1 0 15,2 3 0-15,-2 1 0 16,2 1 0-16,0 3 0 15,1 0 0-15,-2 2 0 16,2 0 0-16,2 0 0 16,-2 0 0-16,0-3 0 15,0 2 0-15,0 1 0 16,1-1 0-16,-1 2 0 16,0 0 0-16,2 2 0 15,-2 0 0-15,1 2 0 0,1 0 0 16,-2-2 0-16,0 1 0 15,2 2 0-15,2-2 0 16,-1 0 0-16,1 2 0 16,2 0 0-16,-2 0 0 15,-1 0 0-15,-1 2 0 16,0-2 0-16,2 0 0 16,-1-2 0-16,-2 3 0 15,1-2 0-15,1 2 0 16,-2 1 0-16,-1-1 0 15,3 2 0-15,-1 0 0 0,-2-1 0 16,0 2 0-16,0-1 0 16,-2 2 0-1,2 0 0-15,-3 1 0 0,2 1 0 16,-1 0 0-16,1 1 0 16,-2-2 0-16,1 3 0 15,2 1 0-15,-6-1 0 16,3 1 0-16,0 0 0 15,-1 0 0-15,-1 0 0 16,1 0 0-16,-1 1 0 16,-1-1 0-16,0 0 0 15,-3 0 0-15,-6 0 0 16,-3 0 0-16,-7 0 0 16,-6 0 0-16,-5 0 0 0,-3-1 0 15,-6-1 0 1,-4-1 0-16,-4 1 0 0,-2-1 0 15,-1-1 0-15,-2-2 0 16,-1 2 0-16,0-3 0 16,-4 0 0-16,-4 1 0 15,-1 0 0 1,-4 0 0-16,-2 2 0 16,0 0 0-16,-2 1 0 15,3 0 0-15,-2 3 0 0,-2 0 0 16,0 0 0-16,-2 2 0 15,-3-1 0-15,4-1 0 0,-4 1 0 16,2-1 0-16,1 0 0 16,-3 0 0-16,1 2 0 15,-1-2 0 1,1 2 0-16,-2-1 0 0,4 3 0 16,1-3 0-1,4 2 0-15,2 0 0 0,3-1 0 16,-1-1 0-16,2-1 0 15,-3 0 0-15,1 1 0 16,0-1 0-16,-2 0 0 16,0 0 0-16,-3 0 0 15,3-1 0-15,-2 2 0 16,5-1 0-16,5 2 0 16,3-1 0-16,4 1 0 15,3 0 0-15,2 0 0 0,6-1 0 16,4 2 0-16,3 2 0 15,-1-4 0-15,4 2 0 16,-1-1 0-16,-2 0 0 16,0-2 0-16,1 0 0 15,1 0 0 1,3 2 0-16,2-2 0 0,4 1 0 16,4 0 0-16,2 1 0 15,-2-1 0-15,3 2 0 16,0 0 0-16,0-2 0 0,2 0 0 15,0 0 0 1,3-1 0-16,2-1 0 0,3 0 0 16,1-2 0-1,-1 2 0-15,-2-2 0 16,-2 0 0-16,-1-1 0 16,-1 1 0-16,0-1 0 0,1 1 0 15,4 2 0-15,2-1 0 16,1 1 0-16,3 1 0 15,0 0 0-15,1 0 0 16,2 0 0-16,0-2 0 16,2 2 0-16,-1 0 0 15,-1 0 0-15,2 0 0 0,3 2-44 16,3 2-209 0,7 2-118-16,9 2-524 0</inkml:trace>
  <inkml:trace contextRef="#ctx0" brushRef="#br0" timeOffset="31234.34">27717 14980 833 0,'-2'4'178'0,"1"-2"2"0,-1-4-1 16,1 1-82-16,-1 0-21 16,2-1-10-16,0 2-10 15,2-1-6-15,-1-1-35 16,2 0-15-16,3-2-2 15,11 1-1-15,8 0-3 16,11 0-69-16,6 4-111 16,0 6-81-16,-5 3-131 0</inkml:trace>
  <inkml:trace contextRef="#ctx0" brushRef="#br0" timeOffset="31409.68">27708 15296 1101 0,'-5'9'153'0,"3"-6"-25"16,2-7 12-16,5-1-62 15,3-2-59-15,7-2-18 16,10 1-1-16,10 1-3 16,9 2-77-16,4 4-300 15</inkml:trace>
  <inkml:trace contextRef="#ctx0" brushRef="#br0" timeOffset="32174.32">28521 14345 1054 0,'3'-15'261'15,"-3"-1"-60"-15,-3-3-56 16,-1 1-21-16,-1 3-22 0,3 5-20 15,1 3-53 1,2 6-29-16,1 2-11 0,3 7 11 16,-1 9 7-16,2 7-6 15,-3 12 8-15,-1 11-3 16,-10 9 8 0,-6 6 1-16,-11 6-12 15,-9 1 2-15,-9 1-5 0,-5-1 0 16,-3-7 0-16,2-8 0 15,4-12 0-15,9-13 0 16,11-14 0-16,11-8 0 16,8-5 0-16,6-7 0 15,3-2 0-15,7-5 0 16,9-1 0-16,11-1 0 16,10 5 0-16,8 8 0 0,7 9-3 15,-4 9 3 1,-8 8-2-16,-5 8 2 0,-12 7 0 15,-6 7 5-15,-13 9-5 16,-7 6 0-16,-9 4 0 16,-4 2 0-16,1-6 0 15,3-9 0-15,4-9 0 16,11-9 0-16,12-8 0 16,18-8 0-16,18-3 0 15,19-7-95-15,15-4-330 16</inkml:trace>
  <inkml:trace contextRef="#ctx0" brushRef="#br0" timeOffset="33193.24">32945 14163 1033 0,'12'-24'208'15,"-6"0"-23"-15,-6-1-7 16,-6 3-74-16,-5 2-9 15,2 8-27-15,3 5-46 16,0 5-22-16,0 5-9 16,3 8 9-16,0 57 4 15,11-48-1-15,4 1 7 16,4-1 12-16,-2 1-9 16,17 22 0-16,3-2-13 15,2-2 3-15,0-1 0 16,-2-4-3-16,-1-2 0 15,-8-6-1-15,-5-2 1 0,-7-5 4 16,-10 3-2-16,-12-1 4 16,-12 6 9-16,-15 7-15 15,-14 6 0-15,-10 1-2 16,-1 3 2-16,4-3-1 16,12-3-4-16,14-2 2 15,16-1 2-15,14-1-6 16,13-2 7-16,11 2 4 15,13 0 6-15,6-3 28 16,4 1-6-16,1 3-31 16,-7 0-1-16,-3 1 0 15,-13 1 0-15,-8 1 0 16,-10 0 0-16,-12-1 0 0,-14-1 0 16,-16 1 0-1,-9-3 0-15,-15-5 0 0,-11 0 0 16,-4 2-265-1,-4-3-191-15</inkml:trace>
  <inkml:trace contextRef="#ctx0" brushRef="#br0" timeOffset="34807.68">28915 14915 866 0,'-3'1'214'16,"0"1"-52"-16,0-4-2 15,-1 1-58-15,-1 1-46 0,1 1-11 16,-2 1 10-16,-1-1-14 16,3-1 1-16,2 0-7 15,2 0-13-15,6 0-13 16,14-1 21-16,17-1 1 15,13-1-11-15,8 1 12 16,3-4-9-16,-9 2-5 16,-15 0-12-16,-13 1 9 15,-13 0-14-15,-7 3-1 16,-4 0-8-16,-3 0-19 16,-1 3-64-16,-4 1-99 15,-2 2-112-15,2 1-292 16</inkml:trace>
  <inkml:trace contextRef="#ctx0" brushRef="#br0" timeOffset="35156.12">29409 14736 928 0,'10'-16'310'16,"0"0"-72"-16,-5 0-62 15,-4 0-13-15,-1 4-29 16,-1 2-36-16,1 3-98 16,-2 4 0-16,2 2 0 15,0 3 0-15,0 7 0 16,0 5 0-16,0 10 0 0,0 13 0 16,0 12 0-16,3 9 0 15,1 4 0-15,0-1 0 16,1-7 0-16,-1-11 0 15,-1-11 0-15,0-9 0 16,-2-9 0-16,2-7 0 16,-1-4 0-16,-1-1 0 15,-1-5 0-15,0-3 0 16,-3-2 0-16,3 2 0 16,-1 0-230-16,-1 6-431 15</inkml:trace>
  <inkml:trace contextRef="#ctx0" brushRef="#br0" timeOffset="35656.14">29770 15175 949 0,'15'-9'349'16,"-1"1"-110"-16,-3 1-80 15,-5 1-86-15,-4 4-24 16,-1 2-27-16,-2 0-13 16,2 1-6-16,-4 0 0 15,3-1 5-15,-1 2-4 0,1-2 11 16,-2 0 3-16,2 0 3 16,0 0 3-1,0 1-14-15,0-1-3 0,0 0 5 16,0 0-11-16,0-1-2 15,-3 1 2-15,2 1-1 16,-1 1 9-16,-1-1-5 16,-2 2 5-16,-2 0 3 15,3-3-4-15,-1 1 22 16,2-2-30-16,2-1 0 16,2-2 0-16,2 0 0 15,2-2 0-15,1 1 0 16,4 0 0-16,2 2 0 0,3 3 0 15,1 3 0-15,2 4 0 16,-1 3 0-16,-1 5 0 16,-5 4 0-16,-5 3 0 15,-6 1 0-15,-8 2 0 16,-7-1 0 0,-9 2-209-16,-6-3-328 0</inkml:trace>
  <inkml:trace contextRef="#ctx0" brushRef="#br0" timeOffset="36296.64">30234 14813 439 0,'3'-13'602'16,"0"0"-366"-16,-2-3-29 15,-1 1-48-15,0 0-15 16,-1 3-19-16,1 2-34 16,0 3-47-16,-2 2-44 15,4 2 0-15,-2 1 0 0,1 2 0 16,1 6 0-16,2 2 0 16,2 9 0-16,6 8 0 15,-1 15 0-15,1 6 0 16,-1 8 0-16,-3 3 0 15,-5-3 0-15,-2-6 0 16,-1-11 0-16,0-7 0 16,0-9 0-16,0-7 0 15,0-7 0-15,0-3 0 16,2-2 0-16,-2-4 0 16,0 2 0-16,2 0 0 15,-1 2-317-15,8 1-167 16</inkml:trace>
  <inkml:trace contextRef="#ctx0" brushRef="#br0" timeOffset="36671.78">30699 15177 958 0,'15'-2'241'16,"-3"-1"-11"-16,-7 0-87 15,-5 2-79-15,-2 1-29 16,0 0 3-16,1 0-5 16,-1 0 5-16,2 1 3 0,-1-1 13 15,-1 0-9 1,2 0 18-16,2 0 1 0,-2-3-64 16,3 0 0-16,-2 1 0 15,3-2 0-15,-3-1 0 16,2 3 0-16,0 0 0 15,3 1 0-15,-1 4 0 16,2-1 0-16,-1 4 0 16,-2 2 0-16,1 3 0 15,-4 4 0-15,-4 3 0 16,-4 2 0-16,-9 4 0 16,-9 4 0-16,-10 5-17 15,-8 3-417-15</inkml:trace>
  <inkml:trace contextRef="#ctx0" brushRef="#br0" timeOffset="37404.53">31150 14681 810 0,'-4'-16'201'0,"-1"1"12"16,0-1-57-16,2-2-59 15,2 0-1-15,1 2-29 16,3-1-7-16,1 2 2 16,4 2-15-16,5 3-30 15,5 4-16-15,8 5 2 16,8 6 13-16,4 4-15 15,3 5 14-15,-1 6-14 16,-7 5 3-16,-9 7 9 16,-12 6-13-16,-12 7 4 15,-12 7-1-15,-12 4-1 16,-9 1 1-16,-3-5-2 0,1-8 3 16,5-12 0-16,6-12 1 15,12-10-4-15,6-4 5 16,9-5 24-16,9-1 15 15,13-1-22-15,11 0-15 16,12-1 14-16,3-1-16 16,-1 1-6-16,-8 0 0 15,-11 0 0-15,-11 1 0 16,-11 1 0-16,-8 0-54 16,-5 3-170-16,-2 2-178 15</inkml:trace>
  <inkml:trace contextRef="#ctx0" brushRef="#br0" timeOffset="37706.83">31795 15065 1144 0,'19'-10'273'0,"0"0"-47"0,-4 1-91 16,0 1-21-16,-6 4-52 15,-3 1-15-15,-1 3-29 16,-4 3-4-16,-1 0 0 16,2 1-14-16,-2 1 0 15,0 0 0-15,1 2 0 0,-1 2 0 16,0 2 0 0,-1 2 0-16,-2 3 0 0,-8 3 0 15,-5 2 0-15,-2 0-73 16,-6 0-227-16,-2-1-274 15</inkml:trace>
  <inkml:trace contextRef="#ctx0" brushRef="#br0" timeOffset="41375.4">32327 14598 715 0,'3'-2'492'0,"1"2"-278"15,-2-1 2-15,-2-3-22 16,-2 1-71-16,4-2-30 16,-2 1-93-16,-2 0 0 15,4 1 0-15,-2 0 0 16,0 2 0-16,0 1 0 15,0 4 0-15,0 6 0 16,-2 12 0-16,-1 8 0 16,-1 13 0-16,-2 12 0 15,0 7 0-15,0 4 0 0,3-1 0 16,3-6 0-16,2-9 0 16,2-11 0-16,2-12 0 15,0-11 0-15,-2-7 0 16,1-6 0-16,-2-6 0 15,3-4 0-15,2-1 0 16,3-6 0-16,-2 0 0 16,-1 0 0-16,-4 4-277 15,-4 0-566-15</inkml:trace>
  <inkml:trace contextRef="#ctx0" brushRef="#br0" timeOffset="43136.18">30182 13802 607 0,'0'-9'296'15,"-2"1"-89"-15,2-2-6 16,-1-2-58-16,1 1-10 0,0 3-29 16,0 1-8-16,0 3-20 15,0 1-24-15,-2 3-25 16,2 3-6-16,-1-1-12 15,-1 4 17 1,0 5 23-16,-8 49-49 0,9-45 0 16,-1 1 0-16,2 2 0 15,0 0 0-15,0 19 0 16,2 1 0-16,2 2 0 16,2-1 0-16,0-1 0 15,-1-2 0-15,1-4 0 16,-2-6 0-16,2-5 0 15,-2-7 0-15,-1-5 0 16,-1-4 0-16,-2-3 0 0,0-2 0 16,-2 0 0-16,1 3-28 15,-2 2-277-15,-4 3-78 16,-1 2-372-16</inkml:trace>
  <inkml:trace contextRef="#ctx0" brushRef="#br0" timeOffset="43602.93">30014 14184 955 0,'0'-8'236'0,"-1"0"-19"15,-2-1-68-15,2 0-32 16,1 2 6-16,-2 0-24 15,2 1-16-15,0 1-15 16,2 2-68-16,-2 1 0 16,1 1 0-16,2 1 0 15,-2 1 0-15,5 4 0 16,6 0 0-16,6 4 0 16,3 4 0-16,8 1 0 15,1 2 0-15,-4-1 0 16,0 2 0-16,-4 1 0 15,-4 2 0-15,-2-1 0 16,-4 3 0-16,-2-2 0 16,0-5 0-16,-4-3 0 15,-2-5 0-15,4-7 0 16,3-6 0-16,1-7 0 0,8-5 0 16,2-6 0-16,-1-4 0 15,1 0 0-15,-2 3 0 16,-5 4 0-16,-2 7 0 15,-7 4 0-15,-3 9-100 16,-5 10-169-16,-4 6-214 16</inkml:trace>
  <inkml:trace contextRef="#ctx0" brushRef="#br0" timeOffset="44885.17">30475 14500 700 0,'2'-7'195'16,"-2"0"-19"-16,-2-4-37 15,2 0-22-15,0-1-39 16,0-2 4-16,-2 0-22 16,0 0 2-16,-2-2-10 15,1 3-5-15,-2-2 5 16,-1 1-6-16,-2 2-11 0,-2 0 6 16,1 2-18-16,0 3 3 15,-2 0-18-15,0 1 4 16,-4 3-1-16,2 1-7 15,-4 2-4-15,-1 1 9 16,-4 3-7-16,-2 3 3 16,0 2-5-16,-1 2 6 15,1 1 6-15,0 1-11 16,3-1 7-16,0 2 7 16,0 0-10-16,2 3 8 15,0 0-8-15,-2 3-5 16,3 2 0-16,-2 4 0 15,1 3 0-15,-1 3 0 0,0 3 0 16,-1-2 0-16,0 3 0 16,2-2 0-1,0 2 0-15,3 0 0 16,6 2 0-16,3 0 0 0,5 0 0 16,8-2 0-16,3-1 0 15,4-1 0-15,4-5 0 16,1-1 0-16,1-2 0 15,-1-3 0-15,-3 0 0 16,1-3 0-16,-1 1 0 16,1-3 0-16,-1 1 0 15,5-1 0-15,-1-1 0 0,2-2 0 16,1 1 0-16,-2-3 0 16,4-2 0-16,0-1 0 15,-1-3 0-15,4-1 0 16,0-2 0-16,0-2 0 15,-2-4 0 1,-1-2 0-16,0-3 0 0,-3-4 0 16,1-1 0-16,1-2 0 15,-1-6 0-15,-2 1 0 16,0-6 0-16,1-1 0 16,-1-1 0-16,-1-3 0 15,-1-2 0-15,-2 0 0 16,-2-1 0-16,-1-4 0 0,-1 1 0 15,1-3 0 1,-2 3 0-16,-2-1 0 0,1 2 0 16,-4 2 0-16,-3 3 0 15,-3-3 0-15,-4 5 0 16,-4-2 0-16,-2 1 0 16,0-1 0-16,-5 0 0 15,1 0 0-15,-2 2 0 16,1 0 0-16,-1 1 0 15,1 3 0-15,-2 1 0 16,4 3 0-16,-2 4 0 16,1 2 0-16,2 3 0 15,-2 2 0-15,-2 3 0 16,0 4 0-16,0-1 0 0,-4 3 0 16,1 1 0-16,1 2 0 15,-4 1 0-15,3-1 0 16,0 3 0-16,-3-1 0 15,1 3 0-15,2 2 0 16,-4 1 0-16,3 5 0 16,-2 3 0-16,0 3 0 15,-2 4 0-15,1 2-325 16,0 0-578-16</inkml:trace>
  <inkml:trace contextRef="#ctx0" brushRef="#br1" timeOffset="104611.25">16585 14809 714 0,'2'-4'229'16,"-1"-1"-25"-16,-1-1-31 15,-1 0-49-15,-1-1-18 16,0 0-27-16,-1 1 12 15,0 2-31-15,0 0-12 16,-2 2-15-16,-3 2-28 16,-2 3 2-16,-3 2 0 15,-5 7-1-15,0 4-1 16,-3 5-2-16,4 3-3 0,3 1 6 16,3 4-5-16,4-3-2 15,4-2 3 1,3 1-2-16,6-4 1 15,1-1-1-15,5-4 0 0,4-5 9 16,3-5-7-16,3-4 2 16,-1-5-1-16,-2-6-2 15,-1-1 12-15,-4-3-12 16,-4-2 0-16,-6 0 3 16,-1-1 1-16,-4-2-5 15,-1-1 1-15,-2 0-1 16,-2-2 0-16,-3-2-1 0,2 2-1 15,-4 2-5 1,1 5-52-16,4 6-89 0,0 5-109 16,1 7-222-16</inkml:trace>
  <inkml:trace contextRef="#ctx0" brushRef="#br1" timeOffset="104886.2">16714 14933 810 0,'6'-2'333'16,"0"-1"-89"-16,-2-3-92 16,2 0-80-16,3 1-44 0,5-1-3 15,6 2-14-15,7 0 1 16,1 0 9-16,2 0-7 15,-7 3-4-15,-7-1-8 16,-7 2 1-16,-7 0 2 16,-4 1-5-16,-2 0-17 15,-2 4-2-15,-6 2-198 16,0 1-288-16</inkml:trace>
  <inkml:trace contextRef="#ctx0" brushRef="#br1" timeOffset="154953.32">9843 17297 799 0,'-8'-6'179'15,"0"2"-34"-15,2-2 16 0,0 2-45 16,-1-1-26-16,2 2-27 15,1 1-5-15,2 2-11 16,1 0-6-16,-1-2 4 16,1 2-22-16,2 0-12 15,-1 2-6-15,0-2-5 16,0 0-3-16,0 0-5 16,0 0 3-16,2 0 4 15,-1 2 1-15,7 2 4 16,8 0 5-16,15 0 1 15,21 2-3-15,25-5-4 16,21-1 0-16,17-1 1 16,9 1 1-16,9-2-5 15,10 0-1-15,9 0-2 0,14 1 3 16,14-2 0-16,8 3 2 16,7-3 3-16,9 1-5 15,6-1-2-15,5 1 1 16,3-3 1-16,1 1 6 15,-3-2-4-15,-5 2-2 16,-6-4-5-16,-3 0 5 16,-1 4 4-16,-4-6-3 15,0 4-1-15,0 2 0 16,-4-3 0-16,0 3-3 16,-3-2 3-16,-4 2 2 15,-8 0 3-15,-8 2-5 16,-10 1 0-16,-10 0-1 15,-8 1-1-15,-5-4 2 0,0-1-3 16,-1 1 3-16,3-2 2 16,0-2-1-16,4 2 2 15,6 2-3-15,5-3-2 16,4 4-1-16,9 0 1 16,6 3 2-16,1-1 2 15,0-2-2-15,-3 0 1 16,-6-7-1-16,-12 0-1 15,-8 1-2-15,-6-7 4 16,-6-1-1-16,-4 0 1 0,-2-2 0 16,-2 1 0-16,-4 5 2 15,-2 0-3-15,0 3 0 16,-5 1-4-16,-2 4 1 16,-7 0 3-16,-10 1 0 15,-13-2 2-15,-8 1-2 16,-15-1 1-16,-10 0 2 15,-10 1-3-15,-9 1 1 16,-5 1-1-16,-6 0 0 16,-5 2 0-16,-2-1 0 15,-2 2-2-15,-2 2 2 16,-4-2 0-16,1 0 2 0,-3 1-2 16,-2-2-2-1,-2 1-6-15,-1 0-37 0,-9 0-46 16,-10 0-206-16,-13 4-379 15</inkml:trace>
  <inkml:trace contextRef="#ctx0" brushRef="#br1" timeOffset="156236.32">22930 16587 744 0,'-26'4'71'16,"-1"-2"-27"-16,2-2 101 0,1-2-23 15,7 2-66-15,3 0-27 16,7 0-9-16,3 0 1 15,5 0 3-15,1 0 21 16,4 0 9-16,9 0 14 16,16-1-28-16,17-2-12 15,28-3-9-15,30-5-1 16,28-2-9-16,32 1-7 16,31-2 3-16,34 0-1 15,26 4 9-15,26 0-8 16,23 0 0-16,15 3-1 15,12 1-1-15,17 1-1 16,14 1-2-16,9 2 0 16,3 2 2-16,-1 0-2 0,-18 0 1 15,-16-1 2-15,-26-2 0 16,-23-1 7-16,-32-3-1 16,-30-1 3-16,-31-3-1 15,-30 0 4-15,-32-2-10 16,-32 2 5-16,-31 1 0 15,-25 1 14-15,-22 3 0 16,-12 2-22-16,-11 1-2 16,3 3-4-16,0 3 1 15,6 1 2-15,4 2 1 16,1-2 0-16,-3 0 4 16,-4-1-4-16,-5-3 6 15,-4 1 22-15,0-1 36 0,-2-1-19 16,0 1-21-16,0 0-9 15,0 0 3-15,-2-2-5 16,2 2 5-16,0 0 3 16,-2 0 3-16,2-1 10 15,2-1-34-15,0 0 0 16,1-2 0-16,1-1 0 16,1 0 0-16,-1 2 0 15,2-2 0-15,-3 4 0 16,1-3 0-16,-1 4 0 15,-1-2 0-15,-1 2 0 16,-2 0-5-16,-1 0-172 16,-4 2-133-16,-5 5-193 15</inkml:trace>
  <inkml:trace contextRef="#ctx0" brushRef="#br1" timeOffset="163875.88">10140 16044 792 0,'-7'1'101'0,"-4"-1"67"16,-2-1-28-16,-1-2-45 15,-2 1-7-15,1-1 11 16,0 0-20-16,5-1 0 16,1 1-17-16,4 0-25 15,1 2-17-15,4-1-15 16,2 2 5-16,2 0-2 15,0-1-5-15,8-1-2 16,17 0-1-16,10 0-2 16,10 4-45-16,3 0-164 15,-4 6-117-15,-12 4-313 16</inkml:trace>
  <inkml:trace contextRef="#ctx0" brushRef="#br1" timeOffset="164071.37">10075 16280 998 0,'-14'10'166'16,"7"-7"-42"-16,4-8 19 15,3-2-35-15,3-1-50 16,7-2-47-16,2-3-1 16,12 0-5-16,9 2-5 15,10-2 1-15,9 4-2 16,2 3-6-16,-2 3-189 15,-7 5-532-15</inkml:trace>
  <inkml:trace contextRef="#ctx0" brushRef="#br1" timeOffset="164893.26">11483 16096 1016 0,'8'-14'134'16,"-2"-4"30"-16,-3-3 5 15,2-2-65-15,0 0-24 16,2 2-32-16,4 4-25 0,4 5-16 16,4 4 1-16,5 6 0 15,4 6 0-15,1 6-5 16,-1 7-1-16,-1 5 0 16,-9 8-2-16,-2 4 0 15,-8 6 0-15,-7-1-4 16,-5 2 4-16,-5-3 0 15,-6-4 0-15,1-6 3 16,1-7-2-16,1-7 4 16,4-6 19-16,1-8 15 15,1-8-21-15,5-7-14 16,1-6-1-16,7-9 0 16,5-6-3-16,9-3 0 0,7-3 0 15,5-3 2-15,1 0-2 16,1 4 0-16,-4 2-2 15,0 6 4-15,-7 7-2 16,-7 6 0-16,-4 6 0 16,-7 7-3-16,-6 5 1 15,0 2-17-15,-5 7 11 16,-5 5 8-16,-3 8 1 16,-7 10 0-16,-5 6 1 15,-1 7-2-15,3 5 3 16,3 0-2-16,10-5 6 15,8-2-5-15,7-3 2 16,10-4-1-16,12-4 0 16,13-7-3-16,6-5-4 15,11-7-84-15,6-5-176 16,2-8-314-16</inkml:trace>
  <inkml:trace contextRef="#ctx0" brushRef="#br1" timeOffset="165209.29">12499 15805 1189 0,'3'-25'125'0,"-6"1"42"15,-3-1 27-15,-3-1-40 0,2 8-49 16,2 7-37-16,2 4-67 15,2 13 1-15,1 10-2 16,1 15 17-16,2 10 4 16,2 19-17-16,1 8-4 15,1 9 0-15,-1 0 0 16,0-2 0-16,0-7 0 16,-1-12 0-16,-1-6 0 15,2-11 0-15,0-7 0 16,0-13-21-16,3-8-189 15,6-11-151-15,4-8-316 16</inkml:trace>
  <inkml:trace contextRef="#ctx0" brushRef="#br1" timeOffset="165664.37">12823 15848 1225 0,'13'-26'95'15,"-4"1"105"-15,-1 5-45 16,-5 6-57-16,2 5-38 16,-3 6-60-16,-4 6 3 15,-2 8 3-15,-6 10-4 16,-7 8 6-16,-8 12-2 16,-8 7 0-16,-10 3-6 15,1-1 1-15,-1-8 0 16,3-10 1-16,10-12-1 15,12-7-2-15,6-7-1 0,12-4 2 16,9 0 16-16,6 1-11 16,10-2-1-16,8 0-4 15,9 1 2-15,2-1-2 16,1 0 0-16,-3 2 0 16,-8 0-2-16,-4 1 2 15,-9 4 0-15,-3-3-1 16,-8 1-2-16,1-1 3 15,-5 2-6-15,-3-4 3 16,-2 0-4-16,-1 0-3 16,0-2-1-16,-1-1 0 0,-4 2 4 15,4-2-31-15,-4 3-49 16,1-2-31-16,-1 1-81 16,4 0-201-1</inkml:trace>
  <inkml:trace contextRef="#ctx0" brushRef="#br1" timeOffset="166479.73">12153 15763 879 0,'4'-24'128'16,"1"-3"13"-16,-4 1-2 15,-2 0-44-15,-1 4-36 16,-1 3-1-16,-3 5-25 15,-2 6-20-15,-6 4-8 0,-1 6-4 16,-6 10 6-16,-6 10 12 16,-3 14 22-16,1 13 13 15,0 16-6-15,9 13-3 16,6 8-11-16,11 2-7 16,12 3-15-16,13-7-2 15,14-7-9-15,16-10-1 16,17-9-2-16,14-11 1 15,7-14-55-15,8-13-189 16,1-10-296-16</inkml:trace>
  <inkml:trace contextRef="#ctx0" brushRef="#br1" timeOffset="166764.41">13457 15652 1149 0,'10'-18'73'0,"5"4"156"16,2 2-122-16,2 11-56 15,6 9 28-15,4 11-21 16,-1 15 7-16,2 13-19 15,-9 13-25-15,-9 9-13 16,-9 4-3-16,-15 2-4 0,-5-5-2 16,-11-7 1-16,-6-10-5 15,-8-8-131-15,3-7-212 16,2-9-600 0</inkml:trace>
  <inkml:trace contextRef="#ctx0" brushRef="#br1" timeOffset="167468.82">14242 15822 934 0,'11'-6'172'16,"0"0"43"-16,-5 0 2 15,-3-1-96-15,1 3-68 16,-4 4-35-16,0 2-2 15,0 7 7-15,0 0-13 16,-1 5 8-16,-3 0-9 16,-1-1 9-16,1-4 11 15,-4 0 14-15,5-5 18 0,-2-4-18 16,0-6-21-16,0-3-11 16,2-5-8-16,0-3 1 15,5-2 3-15,2 3-7 16,6 4 0-16,1 2 0 15,3 5 0-15,3 3 0 16,0 6 0-16,-2 6 0 16,-3 4-2-16,-4 5 0 15,-6 2 2-15,-7 2 1 16,-6 0 2-16,-6-3-3 16,-2-6 0-16,0-4 0 15,2-7 0-15,4-4 0 16,4-9 0-16,3-2 0 15,6-5 0-15,4 2-37 16,15-1-335-16,16 4-401 0</inkml:trace>
  <inkml:trace contextRef="#ctx0" brushRef="#br1" timeOffset="168024.09">15146 15726 1031 0,'1'-29'171'16,"1"-2"27"-16,-1-2 38 15,-1 2-58-15,0 6-65 0,-1 4-27 16,1 8-52-16,-2 6-34 15,2 8 0-15,2 8 0 16,-1 11 0-16,2 9 0 16,2 12 0-16,1 10 0 15,1 8 0-15,-1 5 0 16,0 1 0-16,-3-2 0 16,-1-4 0-16,-2-7 0 15,0-12 0-15,-2-13 0 16,-1-10 0-16,3-9 0 15,0-8 0-15,-1-8 0 16,2-7 0-16,1-8 0 16,1-8 0-16,3-7 0 15,5-5 0-15,6 1 0 0,5 5 0 16,7 3 0-16,2 14 0 16,2 7 0-16,-2 10 0 15,-1 7 0-15,-3 9 0 16,-5 6 0-16,-2 8 0 15,-3 7 0-15,-5 3 0 16,-4 2 0-16,-4 1 0 16,-5-3 0-16,-2-8 0 15,-2-6 0-15,4-7-139 16,6-7-197-16,9-6-177 16</inkml:trace>
  <inkml:trace contextRef="#ctx0" brushRef="#br1" timeOffset="168307.8">16105 15650 1095 0,'11'-30'208'0,"-7"4"29"15,-1 4-89-15,-6 6-46 16,-1 7-92-16,-4 11-5 15,-4 10 0-15,-6 15 23 16,-6 14 20-16,-1 14-8 0,-1 13-23 16,3 11-9-1,3 3-6-15,10 0-2 0,10-5-2 16,10-13 0 0,11-10-4-16,7-14-28 0,8-9-158 15,6-11-103-15,7-10-447 16</inkml:trace>
  <inkml:trace contextRef="#ctx0" brushRef="#br1" timeOffset="168525.29">16381 16044 1053 0,'-18'-10'211'0,"8"-1"2"16,4-2-26-16,3-2-48 15,7 2-85-15,4 0-33 16,9 2-19-16,10 0 0 16,9 3-2-16,6 5-3 15,6 0-31-15,-3 3-199 16,-5 3-159-16</inkml:trace>
  <inkml:trace contextRef="#ctx0" brushRef="#br1" timeOffset="168879.04">16980 15762 1072 0,'0'-24'211'0,"1"0"8"15,1-1-12-15,-1 2-31 16,3 2-64-16,-2 4-62 15,-1 4-50-15,1 6 0 16,-1 4 0-16,-1 3 0 16,0 4 0-16,5 6 0 15,1 7 0-15,3 10 0 16,3 7 0-16,-2 7 0 0,-2 7 0 16,0 0 0-1,-3 4 0-15,-1-5 0 0,1-5 0 16,-2-8 0-16,0-9 0 15,-1-8 0-15,-1-6 0 16,2-6 0-16,-3-4 0 16,4-1-266-16,4-6-97 15,1-4-277-15</inkml:trace>
  <inkml:trace contextRef="#ctx0" brushRef="#br1" timeOffset="169107.37">17239 15732 1016 0,'10'-28'143'0,"0"4"3"16,-3 4-22-16,-4 8-27 0,-2 6-87 16,-2 7-5-1,-5 6-2-15,-6 8 4 0,-3 6 9 16,-7 5 17-16,-8 6-6 16,0 3-9-16,3-4-9 15,6-3 14-15,12-5 25 16,12-8-1-16,13-2-30 15,14-2-17-15,9-1-2 16,10 0-79-16,4-1-292 16,-1-8-785-16</inkml:trace>
  <inkml:trace contextRef="#ctx0" brushRef="#br1" timeOffset="169331.29">17676 15416 1020 0,'12'-9'266'0,"1"3"-15"16,1 3-108-16,4 4-53 15,16 4-34-15,3 11-15 16,2 14 1-16,-2 15-10 16,-9 16-18-16,-12 9-10 15,-16 12-4-15,-18 5-4 16,-13 1-1-16,-16-4-184 15,-8-10-143-15,-6-10-384 0</inkml:trace>
  <inkml:trace contextRef="#ctx0" brushRef="#br1" timeOffset="170134.23">9676 18322 999 0,'2'-7'270'16,"-2"-2"-90"-16,0-1-17 15,-2-1-45-15,2-2-10 16,2 0-33-16,1 2-34 15,0-2-26-15,9 4-13 0,1 0-2 16,8 1 0-16,9 5-6 16,3 5-12-16,-2 7-187 15,0 9-121 1,-13 12-285-16</inkml:trace>
  <inkml:trace contextRef="#ctx0" brushRef="#br1" timeOffset="170271.84">9658 18633 690 0,'-8'11'535'16,"9"-13"-323"-16,6-8 7 16,5-4-47-16,8-6-108 15,11-2-49-15,11-1-15 0,10 3-2 16,18 3-71-16,17 5-398 16</inkml:trace>
  <inkml:trace contextRef="#ctx0" brushRef="#br1" timeOffset="177352.99">29398 9115 969 0,'-10'6'208'0,"4"-5"-119"0,1-4 49 15,-1-1-24-15,3 3-48 16,2 1-26-16,-3-1-5 16,2 1-15-16,4 0-3 15,-1 0-1-15,9 1 8 16,19 0 45-16,29-2-30 16,37-3-13-16,46-5-2 15,50-3-2-15,37-5-3 16,29 1-12-16,17 3-7 15,5 5 0-15,0 5 5 16,-7 4-4-16,-20 4-1 16,-23-3 1-16,-35 3-1 15,-41-4 10-15,-49-1 7 0,-41 0 53 16,-30-1-69-16,-23-1-1 16,-13 1 0-16,-2 1 0 15,-2-2 0-15,-2 1 0 16,-3 1 0-16,-4-1 0 15,-1 2-47-15,-4 2-153 16,-2 3-103-16,-1-1-369 16</inkml:trace>
  <inkml:trace contextRef="#ctx0" brushRef="#br1" timeOffset="181240.41">11569 17946 1052 0,'-3'-15'230'16,"-1"-5"-1"-16,-2-3-87 15,-1 0 8-15,-1 0-38 16,-2 1-6-16,7 7-80 16,0 2-26-16,1 7 0 15,2 4 0-15,0 2 0 16,0 6 0-16,3 3 0 16,-1 11 0-16,7 3 0 15,-3 8 0-15,1 7 0 16,-1 3 0-16,-1 2 0 15,-5 4 0-15,-3 1 0 0,-5-1 0 16,-4 2 0-16,-9 0 0 16,-5-3 0-16,-10-4 0 15,-6-7 0 1,-6-5 0-16,-1-8 0 0,7-9 0 16,8-6 0-16,12-4 0 15,8-6 0-15,9-1 0 16,7-1 0-16,1-8 0 15,14 2 0-15,6-4 0 16,12 7 0-16,5 2 0 16,2 9 0-16,-2 7 0 15,-4 10 0-15,-2 9 0 16,2 8 0-16,0 12 0 0,-2 7 0 16,5 5 0-1,-5 7 0-15,1-2 0 0,-4-6 0 16,-1-7 0-16,3-6 0 15,5-11 0-15,4-7 0 16,12-10 0 0,10-7-113-16,15-9-313 0,15-7-637 15</inkml:trace>
  <inkml:trace contextRef="#ctx0" brushRef="#br1" timeOffset="185417.02">12593 18348 532 0,'5'-11'504'0,"-2"-3"-298"15,-2-1-1-15,-2-2-49 16,-4 2-25-16,-1-6-16 16,-4 4-19-16,-1 1-41 15,-2 3-14-15,-4 3-35 16,1 8-6-16,-5 5 0 15,-3 10 0-15,-1 9 0 16,1 11 0-16,1 7 0 16,6 10 0-16,6 3 0 15,7 3 0-15,8-7 0 16,7-5 0-16,6-9 0 16,9-11 0-16,5-8 0 15,3-9 0-15,4-13 0 16,-1-4 0-16,-1-10 0 0,-6-3 0 15,-3-8 0-15,-8 0 0 16,-5-2 0-16,-7-1 0 16,-6 3 0-16,-8 1 0 15,-2 5 0-15,-3 4 0 16,-4 5 0-16,1 8 0 16,-2 7-188-16,4 10-175 15,-2 11-341-15</inkml:trace>
  <inkml:trace contextRef="#ctx0" brushRef="#br1" timeOffset="185722.05">13261 18726 1121 0,'12'-2'213'15,"-4"-1"-21"-15,-7 0-42 16,-1 3-49-16,-1 0-37 16,-1 0-38-16,2 3-9 15,0-3-10-15,2 0 18 16,1 0-7-16,3 1 12 0,-2 1 14 16,1 0-27-16,2 3-5 15,-1 2-2-15,3 3-10 16,-8 2 0-16,1 6 0 15,-11 7 0-15,-3 1-44 16,-13 4-209-16,-8-1-206 16</inkml:trace>
  <inkml:trace contextRef="#ctx0" brushRef="#br1" timeOffset="191012.15">14197 18276 863 0,'-3'-21'292'15,"-2"-1"-96"-15,-3 2-35 0,-3 3-65 16,2 3-14-16,-4 3-9 16,1 2-22-16,-3 3 7 15,-2 4-12-15,-2 1-24 16,-1 7-5-16,-3 6-8 16,-1 9-2-16,2 7 0 15,2 17-5-15,2 5-2 16,8 11 9-16,5 3-8 15,7 5-2-15,4-5-1 16,11-5 2-16,5-12 1 16,7-12 3-16,10-11-4 15,6-14 6-15,5-14-1 16,1-12 3-16,0-11-4 0,-3-11 4 16,-7-6 12-16,-9-3-18 15,-8-4-2-15,-11-3 0 16,-8 0 0-16,-10 5 0 15,-5 1 0-15,-8 8 0 16,-3 12 0-16,3 10 0 16,-1 8 0-16,2 12-153 15,4 11-174-15,4 13-283 16</inkml:trace>
  <inkml:trace contextRef="#ctx0" brushRef="#br1" timeOffset="191334.76">15220 18698 922 0,'11'-1'448'16,"-5"-1"-330"-16,-3-1 14 15,-3 3-44-15,0-1-11 16,0 2 4-16,0-1-13 15,0 0-21-15,0-1-12 16,0 1-4-16,0 0-31 16,3-3 0-16,-2 3 0 15,4 0 0-15,2 3 0 16,5-2 0-16,-1 4 0 0,3 4 0 16,0 6 0-16,-7 6 0 15,-7 8 0-15,-9 6 0 16,-11 6 0-1,-10-2-58-15,-6-1-254 0,-3-7-290 16</inkml:trace>
  <inkml:trace contextRef="#ctx0" brushRef="#br1" timeOffset="198842.95">15821 18222 1111 0,'5'-14'193'0,"-2"2"0"16,-1 2-61-16,-1 4-31 16,1 3-32-16,-2 3-37 15,0 0-17-15,0 2-15 16,-2-1 0-16,-1 2 1 16,2 1 3-16,-1 1 6 15,-1 2-7-15,1-3 1 16,1 1 8-16,1-4-4 15,0-1 18-15,1-3 22 16,1-3-37-16,-2-1-6 16,1 0-5-16,1-3 4 15,1 3 4-15,-1 0-8 16,1 5-3-16,3 2-3 16,1 5 2-16,-1 2 0 0,0 3 5 15,-2 1-2-15,-1 2 2 16,-3 0 1-16,-1-1 8 15,-2-3-5-15,-3-2 5 16,-2-6 5-16,-5-2 2 16,2-6-3-16,-2-3-14 15,3-7 0-15,1-4 0 16,4-2 0-16,1-5 0 16,8 1 0-16,1 3 0 15,7 1 0-15,7 7 0 16,9-3 0-16,10 7 0 0,5 6 0 15,8 6 0-15,1 6 0 16,-1 8 0 0,-4 7 0-16,-6 5 0 15,-10 9 0-15,-13 5 0 0,-15 12 0 16,-16 6 0-16,-10 7 0 16,-15 5 0-16,-7-7 0 15,-9-4 0-15,1-12 0 16,1-9 0-16,9-11 0 15,11-10 0-15,13-11 0 16,9-3 0-16,9-9 0 16,9-1 0-16,10-5 0 0,12-1 0 15,13 2 0 1,10-3 0-16,8 6 0 0,-3 3 0 16,-4 5 0-16,-11 2 0 15,-10 6 0-15,-11 0 0 16,-7 2 0-16,-9 3 0 15,-4 3-106-15,-2-2-229 16,1 3-219-16</inkml:trace>
  <inkml:trace contextRef="#ctx0" brushRef="#br1" timeOffset="199209.3">17026 18688 1117 0,'1'-11'346'0,"1"6"-164"16,-4-2-77-16,2 3-20 15,-1 4-44-15,-3 0-8 16,3 0-6-16,1 0 5 16,-2 0 5-16,2 0 5 15,0 0-42-15,-1 0 0 16,1-2 0-16,0 2 0 15,1-1 0-15,1-1 0 16,-1 1 0-16,4-2 0 16,1 3 0-16,3-3 0 15,3 3 0-15,3 3 0 16,0 4 0-16,-5 6 0 16,-1 0 0-16,-3 7 0 0,-9 6 0 15,-4 3 0-15,-8 2 0 16,-11 1 0-16,-5-2 0 15,-5-4-326-15,-2-2-279 16</inkml:trace>
  <inkml:trace contextRef="#ctx0" brushRef="#br1" timeOffset="202763.21">17645 18108 1000 0,'0'-14'300'16,"0"0"-87"-16,0-6-9 15,0 1-45-15,0-2-41 16,-2 6-65-16,2 4-53 15,-1 2 0-15,1 5 0 16,-2 4 0-16,2 6 0 16,0 5 0-16,3 9 0 15,2 5 0-15,-1 12 0 16,2 3 0-16,3 11 0 16,-3 4 0-16,0 1 0 15,0-1 0-15,0-4 0 16,0-9 0-16,-2-5 0 15,1-14 0-15,-1-5 0 16,-1-9 0-16,-1-3 0 0,-1-3 0 16,3-3 0-16,-3 0 0 15,5-4-24-15,3 1-398 16,6 1-584-16</inkml:trace>
  <inkml:trace contextRef="#ctx0" brushRef="#br1" timeOffset="203256.45">18300 18698 776 0,'16'-10'470'0,"-5"-1"-234"16,-5 1-72-16,-3 2-61 15,-2 5-51-15,1 2-32 16,-2 1-17-16,0 1-3 15,0-1 0-15,0 2-5 16,-2-1 5-16,1 1 5 16,1 0 3-16,0 0 11 15,-2-2-3-15,4 0 17 16,-2-2-4-16,0 0-16 16,0 2-7-16,0 0 0 15,0 0-2-15,0 0 0 16,-2 0-3-16,1 0 3 0,-2 2 7 15,1 0 2-15,-4-2 9 16,3 0 2-16,2 0-14 16,-1-4-10-16,2 4 0 15,3-5 0-15,2 1 0 16,-1-3 0-16,2 0 0 16,4 2 0-16,2 4 0 15,1-2 0-15,3 7 0 16,-1 5 0-16,-2 1 0 15,-2 4 0-15,-5 5 0 16,-2 2 0-16,-10 4 0 16,-3-1 0-16,-6 2 0 0,-7-1-31 15,-5-2-254 1,-1-3-187-16</inkml:trace>
  <inkml:trace contextRef="#ctx0" brushRef="#br1" timeOffset="205539.81">19525 17815 746 0,'10'-6'435'16,"0"-4"-265"-16,-5-2 38 16,-4-2-67-16,-2 1-14 15,-2 0-32-15,-2 4-24 16,-3 4-47-16,-4 2-12 16,-8 6-4-16,-1 8-3 15,-9 6 0-15,0 12-5 16,-1 7 0-16,4 4 0 0,4 3 0 15,6 3 0-15,8-7 0 16,8-7 0-16,10-7 0 16,10-6 0-16,14-5 0 15,13-5 0-15,8-6 0 16,6-6 0-16,-4-6 0 16,-7-3 0-16,-13-4 0 15,-11 1 0-15,-8-2 0 16,-7 1 0-16,-5-4 0 15,-7 2 0-15,-3 0 0 16,-4-2 0-16,-5-1 0 16,-7 1 0-16,-2 1 0 15,-4 0 0-15,2 4 0 16,3 0 0-16,6 7-22 0,4 4-283 16,4 6-150-16</inkml:trace>
  <inkml:trace contextRef="#ctx0" brushRef="#br1" timeOffset="205972.27">20145 17997 1091 0,'-3'-7'250'0,"-1"2"-46"16,-2-3-88-16,-1 3-16 15,-1 2-43-15,-3 3-23 16,-3 5 6-16,-8 6-1 16,-1 2-17-16,-1 9-1 15,0 5-16-15,8 2-3 16,4 3-1-16,9-3-1 15,6-1 2-15,10-3-2 16,5-4 1-16,11-5 8 16,3-5-9-16,5-4 5 15,-1-7-5-15,-1-5 3 0,-7-5 9 16,-6-3-5-16,-5-2 11 16,-8-1-10-16,-4-4-8 15,-6 3 0-15,-6-5 0 16,-7-1 0-16,-6 0 0 15,-6 2-24-15,2 2-167 16,0 4-92-16,3 7-255 16</inkml:trace>
  <inkml:trace contextRef="#ctx0" brushRef="#br1" timeOffset="206605.33">19868 18516 524 0,'4'-10'486'0,"2"1"-275"16,-2-5 21-16,1-1-79 15,-2 3-33-15,0 3-13 16,-1 2-55-16,1 1-29 16,-3 6-23-16,0 2-5 15,-2-2 2-15,2 4-2 16,-1-3 5-16,1 5 6 15,-2-2 6-15,2 1 9 16,0 6-10-16,-1-7 3 16,1-1 3-16,0 0 8 0,1-2 6 15,2-2-23-15,0 2-1 16,2 4-7-16,2 2 0 16,0 7 0-16,-1 1 0 15,0 4 0-15,-1 3 0 16,-5 1 0-16,-5-1 0 15,-4-1 0-15,-7 2 0 16,-7 0-193-16,-5-4-158 16,-3-4-285-16</inkml:trace>
  <inkml:trace contextRef="#ctx0" brushRef="#br1" timeOffset="207292.25">21044 17690 1177 0,'1'-20'264'0,"-2"1"-65"16,-1-2-22-16,-1 2-45 15,0 1-38-15,-2 6-90 16,4 5-4-16,-2 1 0 16,1 6 0-16,1 1 0 15,-5 8 0-15,0 5 0 16,-1 7 0-16,-1 6 0 15,2 7 0-15,4-3 0 16,4 5 0-16,4 3 0 16,6-4 0-16,7 0 0 15,10-2 0-15,10-8 0 16,6-2 0-16,4-8 0 0,3-3 0 16,-9-4 0-16,-5-2 0 15,-10-4 0-15,-9 1 0 16,-8-1 0-16,-7-1 0 15,-5 4 0-15,-7 0 0 16,-6 5 0-16,-11 5 0 16,-8 8 0-16,-11 5 0 15,-1 7 0-15,2 7 0 16,9 3 0-16,12 2 0 16,11-3 0-16,14-4 0 15,10-5 0-15,9-5 0 16,5-4 0-16,5-2 0 15,3-2 0-15,0 5 0 16,-6-2 0-16,-4 5 0 16,-9 5 0-16,-13 4 0 0,-12 1 0 15,-15 2 0-15,-10-1 0 16,-14-4 0-16,-6-3 0 16,-6-3-235-16,-4-5-317 15</inkml:trace>
  <inkml:trace contextRef="#ctx0" brushRef="#br1" timeOffset="209044.34">13642 17791 693 0,'15'-10'185'0,"1"-1"-57"16,-4 1-44-1,-3 1-41-15,-3 8-28 0,-3 7 35 16,-3 5 46 0,-8 9-49-16,-5 5 4 0,-9 5-16 15,-8 1-6-15,-6 2-12 16,-3-3-8-16,2-5-1 16,1-1-4-16,6-9 0 15,5-7 1-15,7-6 6 16,6-8 1-16,6-7-9 15,8-8-1-15,4-4-1 16,10-9-1-16,10 2 1 16,11 2 2-16,5 1 0 15,8 8 5-15,0 12 11 0,0 5 1 16,-6 11 0 0,-4 13 16-16,-13 7-17 0,-8 7 17 15,-13 7-7-15,-12-4 6 16,-11 1-6-16,-12-2-4 15,-11-6-7-15,-4-5 0 16,0-6 0-16,6-11 10 16,10-8 4-16,7-12-23 15,8-7-9-15,5-6 0 16,5-3-7-16,11-2-66 16,12 1-156-16,21 0-190 15</inkml:trace>
  <inkml:trace contextRef="#ctx0" brushRef="#br1" timeOffset="209914.98">15934 17434 959 0,'-2'-5'247'0,"-2"-7"-19"16,-1-2-60-16,-1 1-35 15,1-3-14-15,1 5-16 16,-2-3-26-16,5 6-64 15,-2 1-13-15,1 3 0 16,1 1 0-16,1 3 0 16,-2 1 0-16,2 4 0 15,2 3 0-15,-1 7 0 16,2 12 0-16,0 6 0 16,3 9 0-16,0 6 0 15,0 0 0-15,0-1 0 16,2-4 0-16,-1-3 0 0,-1-7 0 15,-3-1 0-15,-2-5 0 16,-1-6 0-16,0-6 0 16,0-5 0-16,-1-3 0 15,1-7 0-15,0-3 0 16,0 0 0 0,0-1 0-16,-2-2 0 0,-1 4-330 15,-1 0-185-15</inkml:trace>
  <inkml:trace contextRef="#ctx0" brushRef="#br1" timeOffset="210309.27">15769 17767 1084 0,'0'-13'265'0,"-1"-1"-11"15,-2 1-77-15,1 2-14 16,2 3-62-16,-1 4-98 15,2-1-3-15,-1 4 0 16,2 2 0-16,1 5 0 16,3 2 0-16,3 5 0 15,4 5 0-15,2 5 0 16,0 1 0-16,-1 0 0 16,-1-1 0-16,-1-2 0 15,-3-6 0-15,3-4 0 0,0-8 0 16,2-5 0-1,5-5 0-15,3-11 0 16,3-1 0-16,2-4 0 16,-3-1 0-16,-2-1 0 0,-2 5 0 15,-7 0 0-15,-1 6 0 16,-6 6 0-16,-1 1 0 16,-4 5 0-16,-2 4 0 15,-1 6 0-15,-1 6-286 16,-2 3-221-16</inkml:trace>
  <inkml:trace contextRef="#ctx0" brushRef="#br1" timeOffset="212320.15">5341 15944 943 0,'-31'11'192'0,"2"-1"-22"15,5-5-66-15,5 0-50 16,8-1-3-16,11 0-25 16,12-4 36-16,26-4-3 15,33-7-26-15,43-7-15 16,41-9-15-16,34-6-3 15,17-1-3-15,3 5 3 16,-12 6-6-16,-24 9-40 16,-33 8-27-16,-35 8-23 15,-38 5 22-15,-30 4 54 16,-28 1 17-16,-27 10-9 16,-25 2-35-16,-24 5-15 15,-14 4 48-15,-23 1 14 16,-14-4 0-16,-12-3 21 0,-9-4 56 15,-4-5 7-15,7-5 0 16,14-3-9-16,25-5-6 16,27-5 5-16,28 0 7 15,20-2-49-15,19-2-32 16,28-2-1-16,27-10-4 16,32-6 4-16,31-7-2 15,31-7 3-15,14 1 0 16,-5 1 0-16,-17 7 0 15,-28 8-3-15,-35 6-5 16,-33 6 0-16,-40 11 6 16,-41 5 3-16,-37 9-2 15,-36 4 2-15,-22 7 0 16,-2 0 4-16,11-1-4 0,29-6-2 16,35-7-3-16,30-5-23 15,31-3 24-15,37-3-85 16,35-2-203-16,33-5-236 15</inkml:trace>
  <inkml:trace contextRef="#ctx0" brushRef="#br1" timeOffset="-205866.65">32240 5208 1056 0,'-3'-3'227'0,"0"1"-55"16,-4-4-13-16,1-3-22 15,0 1 17-15,2 1-59 16,-3-3-48-16,0 0-47 16,3 2 0-16,-1 2 0 15,4 1 0-15,-2-1 0 16,1 3 0-16,2 0 0 16,0 2 0-16,-1 1 0 15,2 0 0-15,1 0 0 16,-1 0 0-16,1 0 0 15,-1 0 0-15,-1 1 0 16,0-1 0-16,0 2 0 16,0-2 0-16,0 1 0 15,0 2 0-15,0 0 0 0,-1 5 0 16,1 7 0-16,0 6 0 16,0 9 0-16,1 7 0 15,1 2 0-15,-1 4 0 16,1-1 0-16,1-3 0 15,1-2 0-15,0-4 0 16,1-8 0-16,1-7 0 16,0-6 0-16,-1-7 0 15,6-6 0-15,9-8 0 16,15-6 0-16,15-10 0 16,13-12 0-16,14-9 0 15,5-8 0-15,2-4 0 0,-1 0 0 16,-6 3 0-1,-12 6 0-15,-14 9 0 0,-17 7 0 16,-13 10 0 0,-12 11 0-16,-6 5 0 0,-4 10-113 15,-9 9-206-15,-10 6-303 16</inkml:trace>
  <inkml:trace contextRef="#ctx0" brushRef="#br1" timeOffset="-205448.37">32588 5137 1292 0,'9'-23'274'15,"1"-4"-69"-15,-4 0 12 16,-3 2-158-16,0 8-59 16,-1 5 0-16,0 8 0 15,-1 2 0-15,1 11 0 16,-1 10 0-16,3 12 0 15,1 15 0-15,-4 16 0 16,-2 7 0-16,-4 6 0 16,-2-1 0-16,-1-5 0 15,5-10 0-15,5-12 0 16,9-14 0-16,11-15 0 16,22-16 0-16,25-15 0 0,25-12 0 15,24-10 0 1,18-7 0-16,5-6 0 15,-6 2 0-15,-10 2 0 0,-15 2 0 16,-26 5 0-16,-20 4 0 16,-18 9 0-16,-19 4 0 15,-12 10 0-15,-8 4 0 16,-7 5 0-16,-4 4 0 16,-3 5 0-16,-10 8 0 15,-10 6-125-15,-10 9-457 16</inkml:trace>
  <inkml:trace contextRef="#ctx0" brushRef="#br1" timeOffset="-197204.46">29989 12392 553 0,'-15'6'202'15,"0"-2"-75"-15,-1-1 51 16,1 0-81-16,-1 0-22 15,4-2 7-15,2-1-26 16,3 3 12-16,6-3 15 16,1 0-23-16,0-3-16 15,4 3-20-15,10-1-21 16,18-2 0-16,33-2-2 16,36 0 2-16,35-2-2 15,26-2 3-15,13-2-4 16,-2 0-9-16,2 1 2 15,2 0 4-15,2 0-16 0,-4 2-16 16,-1 1-2-16,-14 1-23 16,-26 2 4-16,-31 1-16 15,-31 3-18-15,-29 1-49 16,-27 3 46-16,-22 4-33 16,-14 2-101-16,-18 1-146 15</inkml:trace>
  <inkml:trace contextRef="#ctx0" brushRef="#br1" timeOffset="-196970.75">30431 12639 861 0,'-90'17'122'0,"31"-7"-27"0,27-9 97 15,44-6-113-15,48-7 29 16,50-8-23-16,47-6-42 15,44-4-17-15,22-1-16 16,-3-1 1-16,-15 1-11 16,-28 1 5-16,-29 3-5 15,-30 2-7-15,-30 5-17 16,-28 3-83-16,-23 4-64 16,-21 5-140-16</inkml:trace>
  <inkml:trace contextRef="#ctx0" brushRef="#br1" timeOffset="-150572.12">27441 7030 590 0,'1'5'209'0,"-1"3"-176"16,-1-3 42-16,-2 0 74 16,-2 0-61-16,-1 4-3 15,-2-2-27-15,-1 2-13 16,-2-3 4-16,-1 1 6 16,3-2 3-16,0-3 12 15,2-2-5-15,-1-2-26 16,1-3 8-16,-1-3-19 0,0-3-2 15,3-3-6-15,2-2 0 16,3-3 3-16,3 2 0 16,4 2 4-16,-1 3-14 15,2 1-11-15,-2 6-2 16,2 2-6-16,-1 6 0 16,2 1-4-16,-2 5 10 15,1 0 1-15,-1 5 2 16,-4 3 0-16,-3 3 0 15,-5 0 3-15,-5 0-1 16,1-5-2-16,-1-4 1 16,-1-4 14-16,5-4 20 15,0-4 13-15,0-5-42 16,0-2 2-16,-2-4-1 16,2-1-8-16,3-3 2 0,4 2-3 15,2 1-1-15,2 3-2 16,3 3-5-16,0 3-5 15,-1 2-3-15,1 4 8 16,1 2 0-16,-2 3 6 16,-2-3-1-16,-2 3 3 15,-3-1-1-15,-2-2 5 16,-1-1-5-16,-3 2-11 16,-4-2-132-16,-2 1-186 15,-6 0-418-15</inkml:trace>
  <inkml:trace contextRef="#ctx0" brushRef="#br1" timeOffset="-68166.5">1793 8104 1178 0,'0'-12'215'16,"-3"-3"-41"-16,0 2-63 16,0 3-33-16,0 5-22 15,1-1-14-15,2 5-24 16,0-1-5-16,0 2-10 16,0 0 0-16,-1 0-1 15,-1 2-2-15,1-1 8 16,-2 1 10-16,0 0 1 0,0 2 3 15,-1 1-5-15,-1 2-10 16,-1 1-1-16,-3 3-5 16,-22 40-2-16,25-34 2 15,0 0-1-15,0 2 0 16,0-1-2-16,-4 17 2 16,1 0 3-16,1-1-1 15,2-3-3-15,3-4 1 16,3-3 0-16,0-3 0 15,3-4 0-15,-3-3 0 16,3-2 2-16,2-2-2 16,-2-2 0-16,-2-3 0 15,2 3 0-15,0-1 2 0,-1 0-2 16,-1 2-1 0,3 2-8-16,1 0-20 0,-2 1-33 15,6-1-37-15,2-1-39 16,2 1-116-16,2-2-243 15</inkml:trace>
  <inkml:trace contextRef="#ctx0" brushRef="#br1" timeOffset="-67300.92">1775 8084 910 0,'6'-15'277'0,"-3"0"-69"15,-3 6-28-15,0 0-58 16,-3 4-54-16,3 3-26 16,-2 2-39-16,1 0-3 15,-1 4-20-15,1 3 20 16,-5 6 6-16,2 6-1 16,-2 9-5-16,-2 7 1 15,-1 6 5-15,-1 1-5 16,-1 0 6-16,-3-1-2 15,0-4 6-15,-4-6 3 16,3-3-1-16,-1-6 4 16,5-4 7-16,2-4-4 15,3-6-5-15,2-2-7 16,1-2-7-16,6 1 7 16,3 0 0-16,1 4 1 0,5 2-1 15,9 4 0-15,9 5 1 16,7 0-4-16,9 1-2 15,4 1 1-15,-1 1-4 16,-1 0 6-16,-5-1-6 16,-7-2 1-16,-8-2-1 15,-8-2 0-15,-7-3-2 16,-7-6 1-16,-3-3 1 16,-3-2-1-16,-3-2-1 15,-3 0-71-15,-5-2-166 0,-5-1-103 16,-6-4-337-1</inkml:trace>
  <inkml:trace contextRef="#ctx0" brushRef="#br1" timeOffset="-65554.02">1639 8442 904 0,'-6'-3'188'16,"0"1"-34"-16,2-3-49 15,-3 4-16-15,2 1-5 16,-1 0-24-16,6 0-21 0,-3 0-26 16,3 1-10-16,3-1-3 15,-3 0-3-15,0 2 3 16,0-2-3-16,3 0 1 15,0 1 2-15,9 2 12 16,1 1-1-16,8 1-8 16,9 0-2-16,10 0 2 15,11-3-3-15,4 1 0 16,12 0-3-16,2-1 3 16,16 0 0-16,9 1-1 15,15 0 1-15,13-2 1 16,12-1 1-16,2 1 3 15,4-2-3-15,-1 0-2 16,-2 0 2-16,-7 1 2 16,2 0 33-16,-1 0-16 15,6 1-19-15,7-1 3 0,9 0-4 16,11 0 1-16,6-3-2 16,8-2-2-16,4-1-1 15,4-1 3-15,1 0 0 16,-5 2 7-16,-2 0-6 15,-6 2-1-15,-3 0-2 16,-4 0-2-16,2 2 4 16,-2-1 1-16,0 1 1 15,-3-1 2-15,2 2-4 16,-7-1-3-16,-2 0 0 16,-7 1 3-16,-3-1 0 0,-7 1 1 15,-4 1 1-15,-2 0-2 16,-3 2 2-16,4 0-2 15,-1 0-2-15,-1-1 0 16,-2 0 1-16,-4-1 1 16,-9-1 0-16,-8 0 0 15,-10 0 0-15,0 0 4 16,-7 0-4-16,-1 0 0 16,4 0 2-16,5 2-2 15,2-1-2-15,3 3 1 0,10-4-1 16,-1 2 1-1,4-2 1-15,2 0 2 0,4-2 0 16,2 2-2-16,3 0 2 16,7 0-2-16,2 0-1 15,6 2-2-15,4 2 3 16,5 2 0-16,1-1 0 16,3 3 0-16,2-1 5 15,1 0-5-15,-3 0-4 16,-1 0 3-16,-1-3-1 15,-1 0 2-15,0-1 2 16,4-1-2-16,3 1 4 16,8-1-4-16,4-1 0 15,5 1-6-15,1-1 6 16,2 1 3-16,-7-2-2 16,-2 1 0-16,-6 0-1 0,-3-1 0 15,-6 0-1-15,2 0-3 16,1 0 4-16,0-1 5 15,-3 0-5-15,-4-1 3 16,-8 1-3-16,-7-1-1 16,-12 4-1-16,-8-2-1 15,-7 1 2-15,-9 1-1 16,-3-1 3-16,1 0-1 16,0 0 1-16,0-1 0 15,-3-1 1-15,-4 0-2 16,-6 0-1-16,-9-1 1 0,-12 2-1 15,-7-1-4 1,-9 1 2-16,-4 0-7 16,-3 0 0-16,2 1-2 15,-1-1-3-15,2-1-5 0,1 1 11 16,1-2 8-16,-5 2-2 16,-3 0 3-16,-3 0 0 15,-5 2 1-15,1-1-2 16,3 1 2-16,3-1-3 15,4 0 1-15,3 0-13 16,0 1 3-16,-1-2 5 16,-4 2 5-1,-6-2 1-15,-5-2 0 16,-6 2 0-16,-4-2 1 0,-4 1 0 16,-3-1 1-16,-3 0 2 0,-3-1 0 15,-4 0 4-15,0 2-1 16,-2-2 10-16,-1 0 11 15,-2-1 10-15,-2-1-11 16,-3-3-18-16,-3-4 1 16,-6-1-1-16,-4-1-4 15,-7-2-1-15,-2 3 5 16,-5-3 0-16,0 2 7 16,-1 0 7-1,3 1 20-15,2 0-1 16,7 2-1-16,4 1-2 0,5 4-9 15,5 1-28-15,5 3-2 0,3 1 0 16,0 1 0 0,3 0 0-16,0 1 0 15,0-1 0-15,6 5 0 16,6 1 0-16,9 5 0 0,9 1 0 16,8 5 0-16,2 2 0 15,1-3 0-15,-1 2 0 16,-3-5 0-16,-5-1 0 15,-7-4 0-15,-8-2 0 16,-7-2 0-16,-7-2 0 16,-5 1 0-16,-1 1 0 15,-4 7 0-15,-5 6 0 16,-9 8 0-16,-6 4 0 0,-7 0 0 16,-5 1 0-1,-6-5 0-15,-4-2 0 16,-6-4-173-16,-18-3-291 15</inkml:trace>
  <inkml:trace contextRef="#ctx0" brushRef="#br1" timeOffset="-63552.61">9314 8424 709 0,'4'4'256'0,"-4"-1"-61"16,0-2-45-16,3-1-48 15,-3 0-49-15,0 0-18 16,0 0-16-16,0 2-6 16,0-1 0-16,0 1 8 15,0-1 21-15,-3-1 33 16,3 0 31-16,3-1-15 16,-3-1-30-16,2 1-11 15,-2 1 6-15,0-2-56 16,0 0 0-16,1-3 0 15,2-1 0-15,0-5 0 16,3-4 0-16,3-6 0 16,0-2 0-16,0-7 0 15,2-7 0-15,0-6 0 16,-5-4 0-16,0-7 0 16,-3-4 0-16,-1-3 0 0,-5-1 0 15,0-2 0-15,-2 2 0 16,2-1 0-16,-1-2 0 15,1 0 0-15,-1-1 0 16,1 1 0-16,1-3 0 16,-2 0 0-16,-1 3 0 15,2-3 0-15,0-5 0 16,-2 1 0-16,1-4 0 16,0 0 0-16,-1 1 0 15,4 5 0-15,-1 7 0 16,1 6 0-16,-1 3 0 15,4 3 0-15,-2 3 0 0,3 0 0 16,-2 0 0-16,2 2 0 16,-1-1 0-16,-1-1 0 15,-1 2 0-15,0 2 0 16,3 3 0-16,0 2 0 16,-2 5 0-16,2 2 0 15,-1 3 0-15,4 2 0 16,-1 1 0-1,-2 3 0-15,1 0 0 16,2 1 0-16,-5 0 0 0,2 1 0 16,-1 2 0-16,-1 1 0 15,2 0 0-15,0 2 0 16,0 1 0-16,0 1 0 16,-1 0 0-16,1 0 0 15,0-2 0-15,-3 2 0 0,6-1 0 16,-5-2 0-16,2 0 0 15,-3-1 0-15,3 2 0 16,-1 0 0-16,-2 2 0 16,1 3 0-16,1 0 0 15,-1 1 0-15,-1 1 0 16,0 2 0-16,0-3 0 16,0 3 0-16,0 3 0 15,0 2 0-15,2 2 0 16,-2 0 0-16,-2 0 0 0,2 1 0 15,0 0 0-15,-3 0 0 16,0 5 0-16,-1 1 0 16,-8 3 0-16,-2 6 0 15,-8 5 0-15,-8 3 0 16,-9 6 0-16,-8 5 0 16,-1-2 0-16,-4 2 0 15,5-2 0-15,4-6 0 16,10-4 0-1,10-6 0-15,6-6 0 0,11-5 0 16,3-5 0-16,3 0 0 16,3-5 0-16,3-3 0 15,6-4 0-15,9-3 0 0,9-6 0 16,4-1 0 0,8 1 0-16,-1-1 0 0,-3 0 0 15,-4 1 0-15,-4-2 0 16,-3 3 0-16,-8 1 0 15,-1 2 0-15,-3-1 0 16,-3 3 0-16,-6 4 0 16,-1 3 0-16,-2 5 0 15,-1 0 0-15,1 4 0 16,5 3 0-16,4 5 0 16,13 4 0-16,5 7 0 15,9 0 0-15,5 5 0 16,6 2 0-16,11 6 0 15,13 8-305-15</inkml:trace>
  <inkml:trace contextRef="#ctx0" brushRef="#br1" timeOffset="-52118.04">13634 4973 1150 0,'9'-12'254'16,"-3"1"-31"-16,-4-3-63 15,-2 1-18-15,-2 0-41 16,1 5-84-16,1 1-17 16,0 1 0-16,0 4 0 15,1 1 0-15,-1 4 0 16,3 6 0-16,-1 9 0 15,5 8 0-15,-1 13 0 0,2 9 0 16,-1 5 0 0,-1 6 0-16,3-2 0 0,-3-3 0 15,0-6 0-15,-1-9 0 16,-2-8 0-16,-2-12 0 16,-1-9 0-16,0-7 0 15,3-5 0-15,-3-3 0 16,0-8 0-16,0-1 0 15,1-9 0-15,5-4 0 16,2-2 0-16,6 1 0 16,5 3 0-16,1 6 0 15,0 5 0-15,2 8 0 16,-1 6 0-16,-3 7 0 16,3 7 0-16,-2 7 0 0,-4 3 0 15,-1 6 0-15,-5 2 0 16,-5 2 0-16,-4 2 0 15,-3-3 0-15,-3-3 0 16,0-6 0-16,-1-8 0 16,5-9 0-16,1-3 0 15,4-6-211-15,4-5-328 16</inkml:trace>
  <inkml:trace contextRef="#ctx0" brushRef="#br1" timeOffset="-51785.36">14561 5002 1056 0,'7'-16'370'16,"-5"3"-100"-16,-2 1-81 15,-5 5-131-15,1 7-52 16,-9 10 14-16,-6 12 47 15,-9 17-56-15,-8 14-11 16,-4 14 0-16,4 6 0 16,13-1 0-16,12-4 0 15,11-11 0-15,15-8 0 16,7-10 0-16,10-4 0 16,5-5 0-16,0-5 0 0,-1-5 0 15,-5-3 0 1,-5-7-103-16,-7-3-117 0,2-5-129 15,-2-8-698 1</inkml:trace>
  <inkml:trace contextRef="#ctx0" brushRef="#br1" timeOffset="-51480.38">14733 5359 980 0,'-9'-1'478'16,"1"-1"-272"-16,6 1-21 0,1-1-101 15,1 1-56-15,3-1-5 16,5 1-15-16,5-1-3 16,5-3 3-16,9 1 5 15,3-2-4-15,-1 2 5 16,-2 0-8-16,-6 1-6 15,-4 0 0-15,-8 2 0 16,-1 0 0-16,-5 1 0 16,-3 0 0-16,-3 1-58 15,2 0-60-15,-5 4-52 0,0 0-164 16,2 1-449 0</inkml:trace>
  <inkml:trace contextRef="#ctx0" brushRef="#br1" timeOffset="-51059.07">15276 5097 1108 0,'1'-18'310'16,"-1"0"-25"-16,-3 0-68 16,0 0-90-16,1 5-127 15,1 6 0-15,-1 1 0 0,2 5 0 16,0 2 0-16,0 2 0 16,2 7 0-16,-1 7 0 15,4 11 0-15,1 9 0 16,2 10 0-16,3 3 0 15,-2 2 0-15,2-2 0 16,-2-7 0-16,-3-1 0 16,-2-9 0-16,-1-3 0 15,-1-9 0-15,-1-5 0 16,-1-8 0-16,0-3 0 0,2-7 0 16,-1-1 0-16,5-4-153 15,0-4-282 1,3-7-421-16</inkml:trace>
  <inkml:trace contextRef="#ctx0" brushRef="#br1" timeOffset="-50784.32">15547 5111 883 0,'11'-6'208'0,"-8"3"41"15,-2-1-144-15,-7 8-88 16,-5 5 66-16,-5 6-1 15,-6 8-12-15,-8 8 3 0,-4 2-15 16,4-3-24 0,6-3 6-16,9-10 0 0,9-5 11 15,9-6-13-15,8 0-22 16,8 1-16-16,6 2 0 16,7-1 0-16,0 0 0 15,1 2 0-15,-4-1 0 16,-9-1 0-16,-5-2-31 15,-7 0-150-15,-1-2-131 16,-1 0-291-16</inkml:trace>
  <inkml:trace contextRef="#ctx0" brushRef="#br1" timeOffset="-50527.32">15808 5373 1111 0,'-1'5'318'16,"-1"-3"-30"-16,2-2-111 15,0 0-99-15,2-1-31 16,2 0-23-16,8-2-23 16,6-2 1-16,6 0-2 15,9-1-1-15,1-1-1 16,3 2-8-16,-4-1-96 0,-6 0-135 15,-5 2-132 1,-5 0-544-16</inkml:trace>
  <inkml:trace contextRef="#ctx0" brushRef="#br1" timeOffset="-50123.15">16357 5079 1311 0,'3'-6'213'0,"0"-1"83"16,-1-4-107-16,-1 5-151 0,1 0-38 16,-2 3 0-1,2 3 0-15,-2 0 0 0,0 2 0 16,-2-1 0-16,2 2 0 15,0 5 0-15,0 8 0 16,4 5 0-16,-1 9 0 16,3 6 0-16,0 1 0 15,0 1 0-15,1 0 0 16,-2-4 0-16,-2-2 0 16,0-2 0-16,0-3 0 15,-2-2 0-15,2-5 0 16,-1-3 0-16,1-6 0 15,0-3 0-15,0-4 0 0,1-4 0 16,2-2-157 0,2-4-236-16,1-9-529 0</inkml:trace>
  <inkml:trace contextRef="#ctx0" brushRef="#br1" timeOffset="-49843.53">16566 4870 1141 0,'22'-6'248'0,"3"2"-38"16,3 4-65-16,5 8-16 16,8 8-27-16,7 9-35 0,1 10-62 15,-1 10-5-15,-8 12 0 16,-12 6 0-16,-12 6 0 15,-13 3 0-15,-14 1 0 16,-8-9 0-16,-2-7 0 16,-6-9 0-16,2-9 0 15,4-10 0-15,1-7 0 16,2-5-5-16,-1-5-338 16,-2-3-303-16</inkml:trace>
  <inkml:trace contextRef="#ctx0" brushRef="#br1" timeOffset="-29084.97">17569 9107 1234 0,'2'-19'195'16,"-4"-7"-37"-16,-1-3-21 0,0 6-3 16,1 6-39-16,1 4-21 15,-1 5-54-15,2 6-20 16,2 1 0-16,-2 2 0 16,0 1 0-16,1 2 0 15,1 4 0-15,-2 7 0 16,3 7 0-16,2 10 0 15,1 8 0-15,2 1 0 16,1 1 0-16,1-1 0 16,-2-4 0-16,-1-2 0 15,0-4 0-15,-3-2 0 16,2-4 0-16,-2-4-118 16,-2-4-181-16,-1-3-67 15,-4-2-276-15</inkml:trace>
  <inkml:trace contextRef="#ctx0" brushRef="#br1" timeOffset="-28911.34">17389 9367 1168 0,'3'-10'144'0,"2"-2"-109"15,6 0 16-15,9-1-29 16,13 3-12-16,12 2-10 15,13 2-16-15,8 3-240 0,2 2-633 16</inkml:trace>
  <inkml:trace contextRef="#ctx0" brushRef="#br1" timeOffset="-28388.71">17931 9089 1270 0,'15'-29'170'0,"-4"1"-38"16,-1 3 20-16,2 4-57 15,-2 7-54-15,5 6-24 16,2 8 0-16,4 6 6 0,-2 6-4 16,7 7 4-16,-4 8-1 15,-3 5-7-15,-7 7-5 16,-3 0-5-16,-7 0-2 15,-4-2 1-15,-4-7-3 16,-1-5 3-16,-1-7-2 16,1-8 9-16,-1-10 0 15,2-8-11-15,0-10 0 16,3-10 0-16,2-12 0 16,7-8 0-16,7-1 0 15,10 3 0-15,6 5-2 16,3 14-6-16,2 11 3 15,0 9 1-15,1 7 2 16,-2 5 2-16,-2 10 0 0,-3 4 0 16,-1 8 7-16,-5 6 1 15,-1 5-2-15,-9 1-6 16,-3-1 0-16,-3-3 0 16,-6-6 0-16,-1-7 0 15,-1-6 0-15,1-8 0 16,-1-2 0-16,1-6 0 15,1 0 0-15,1-2 0 16,-1 1 0-16,0 1-8 16,2-2-333-16,-1 1-272 15</inkml:trace>
  <inkml:trace contextRef="#ctx0" brushRef="#br1" timeOffset="-27172.64">1492 9456 1008 0,'-2'-1'120'15,"-1"-4"9"-15,0 0 0 16,0 2-52-16,0 1-18 15,2 2-14-15,-1 0-14 0,2 2-7 16,0-2 8-16,2 0 7 16,-1-2 5-16,2 2 8 15,-1-1-14-15,4 0-18 16,7-2-4-16,2 0-12 16,9 0 2-16,-2 0-3 15,3-1-2-15,-5 4 0 16,-4-2 0-16,-1 1 2 15,0 1 6-15,-4-1-6 16,-2-1 6-16,1 1-5 16,-1-1-4-16,-3 2 2 15,2 0-2-15,-1-1-2 0,-3 2 1 16,-2-1-2 0,-2 0 3-16,0 2-13 0,1-1-51 15,-2-1-34-15,1 2-35 16,1-1-54-16,2 2-102 15,0 0-235-15</inkml:trace>
  <inkml:trace contextRef="#ctx0" brushRef="#br1" timeOffset="-24921.5">18038 8817 1052 0,'5'0'134'15,"-3"-3"65"-15,-2-1-25 0,-2 1-59 16,2 0-24-16,0 0 2 16,0 3-31-16,0-2-30 15,2 2-11-15,-2 2-11 16,0 1-6-16,1 3 11 16,2 3 12-16,2 10-9 15,-1 4-18-15,3 9 0 16,-1 4 0-16,0 5 0 15,0 6 0-15,-1 5 0 16,2 3 0-16,-1-2 0 16,0 1 0-16,-1-6 0 15,1-7 0-15,-2-10 0 16,2-7 0-16,-5-10 0 16,1-7 0-16,-1-5 0 0,1-2 0 15,0-6 0-15,-1-3 0 16,-2-5-320-16,-1-6-255 15</inkml:trace>
  <inkml:trace contextRef="#ctx0" brushRef="#br1" timeOffset="-24540.13">18470 8874 1137 0,'15'-10'107'16,"-5"2"55"-16,-6-1-1 0,-4 4-130 16,-3 5-26-16,-7 7 3 15,-6 7 15-15,-8 6-3 16,-7 5 4-16,-10 6 2 16,-5 0-11-16,-2-1 6 15,-1-5-6-15,6-4 2 16,7-4 3-16,13-5 0 15,10-2 21-15,13-1-5 16,20 5 1-16,15 3-15 16,17 6 8-16,16 4-3 15,8 1 1-15,3 0-15 16,-3-1-12-16,-5-2-1 16,-11-2 0-16,-13-5 0 15,-18-3 0-15,-11-5 0 0,-12-3-111 16,-7-3-45-16,-10 1-84 15,-11-1-285-15</inkml:trace>
  <inkml:trace contextRef="#ctx0" brushRef="#br1" timeOffset="-23589.88">2545 9172 834 0,'-3'-21'220'0,"-6"-2"-82"16,3 0 55-16,0 0-57 15,1 3-22-15,1 3 1 16,0 3-17-16,1 5-18 16,1 5-49-16,1 3-29 15,1 5-2-15,1 6 7 16,1 8 17-16,2 10 11 16,5 10-15-16,-3 9-20 15,6 2 0-15,1 4 0 16,-1-1 0-16,3-5 0 15,-1-7 0-15,-1-4 0 0,-1-7 0 16,-6-5 0 0,3-6 0-16,-3-4 0 0,-5-6 0 15,2-3 0-15,-1-2-58 16,-1-1-164-16,1-5-25 16,1-5-433-16</inkml:trace>
  <inkml:trace contextRef="#ctx0" brushRef="#br1" timeOffset="-23289.52">2943 9008 1216 0,'23'-9'127'0,"-9"0"-27"16,-9 3-25-16,-10 8-68 15,-11 11 0-15,-12 7 2 16,-17 16 5-16,-12 10 0 15,-13 8 12-15,-1 1 3 16,8-4-5-16,15-9-1 16,17-6 24-16,16-11 26 15,17-6 9-15,17-2-32 16,20-4-14-16,19-4-4 16,18-2-22-16,3-3-6 15,0-2-4-15,-7 1-5 16,-17 2-84-16,-12 2-209 15,-13 6-213-15</inkml:trace>
  <inkml:trace contextRef="#ctx0" brushRef="#br1" timeOffset="-11144.71">13880 6114 1056 0,'0'-9'284'0,"0"0"-67"16,-3-1-56-16,-1 1-10 15,3 2-42-15,-1 2-40 16,1 2-69-16,-1 1 0 16,2 4 0-16,-1-1 0 0,1 2 0 15,0 1 0-15,-2 1 0 16,2 8 0-16,-1 3 0 16,-1 9 0-16,2 12 0 15,-1 8 0-15,1 8 0 16,-2 3 0-16,-1 3 0 15,0-2 0-15,0-7 0 16,-1-7 0-16,-2-11 0 16,6-10 0-16,-2-11 0 15,2-6 0-15,0-5 0 16,2-7 0-16,-2-4 0 16,3-5 0-16,1-8 0 0,-1-5 0 15,3-2 0 1,3 0 0-16,4 3 0 15,1 3 0-15,2 9 0 0,2 5 0 16,3 7 0-16,1 5 0 16,1 7 0-16,2 5 0 15,-1 5 0-15,-3 3 0 16,-4 4 0-16,-4-2 0 16,-6 0 0-16,-2-3 0 15,-4 0 0-15,-1-6 0 16,-1-6 0-16,-1-3 0 15,1-2 0-15,-1-4 0 16,2-1 0-16,-3-2-327 16,2 0-270-16</inkml:trace>
  <inkml:trace contextRef="#ctx0" brushRef="#br1" timeOffset="-10739.53">14583 6148 1124 0,'12'-20'347'0,"-6"3"-88"15,-4 2-72-15,-2 7-93 16,-2 0-58-16,-1 8-36 0,-4 8 0 15,-7 9 0-15,-5 14 0 16,-8 16 0-16,-3 18 0 16,2 10 0-16,6 4 0 15,13 0 0-15,12-8 0 16,13-11 0-16,8-11 0 16,13-10 0-16,0-11 0 15,2-10 0-15,-4-8 0 16,-6-6 0-16,-8-4 0 15,-7-1 0-15,-7-4 0 16,-3 2 0-16,-4-6 0 16,-1 1 0-16,-5-4 0 15,-1 3-362-15,-5 0-1172 16</inkml:trace>
  <inkml:trace contextRef="#ctx0" brushRef="#br1" timeOffset="-8664.56">14873 6533 763 0,'-6'-2'364'0,"0"0"-173"0,-5-1-1 16,2 2-90-16,-1-1 28 16,-2 2-40-16,5 2-25 15,0-2-17-15,3 0-12 16,2 0 4-16,4 0-8 15,1-2-18-15,0 2-12 16,5-1 0-16,11-3 0 16,12 1 0-16,8-1 0 15,10-4 0-15,-1 3 0 16,-7 2 0-16,-12 0 0 16,-9 2 0-16,-11-1 0 15,-5 4 0-15,-5-2-8 16,-2 1-114-16,-3 3-98 15,-5 2-103-15,-1 3-363 0</inkml:trace>
  <inkml:trace contextRef="#ctx0" brushRef="#br1" timeOffset="-8209">15387 6336 817 0,'8'-13'379'0,"-2"-3"-98"0,-2 0-46 15,-2-2-47-15,-2 3-58 16,0 4-113-16,0 2-17 16,1 2 0-1,-2 3 0-15,1 4 0 0,0 0 0 16,0 0 0-16,-2 1 0 15,2 2 0-15,2 4 0 16,-2 5 0-16,1 5 0 16,3 9 0-16,0 7 0 15,2 5 0-15,0 4 0 16,0 2 0-16,1-2 0 16,2 2 0-16,-3-5 0 0,-1-3 0 15,-2-6 0-15,0-1 0 16,-3-8 0-16,1-4 0 15,-2-4 0-15,1-5 0 16,0-4 0-16,-2-3 0 16,2-2 0-16,-1-4 0 15,-1-3 0-15,1-4-69 16,1-5-296-16,1-3-142 16</inkml:trace>
  <inkml:trace contextRef="#ctx0" brushRef="#br1" timeOffset="-7890.56">15701 6341 1072 0,'7'-10'104'0,"-2"2"66"16,-4 2-31-16,-4 4-99 16,-4 5-39-16,-11 7 9 15,-5 8 17-15,-12 8 7 16,-6 5 9-16,-1 5 9 15,4-3-10-15,8-2-14 16,11-6-15-16,12-7 18 16,15-4 29-16,17-4-9 15,17-5-32-15,13-1-4 16,7-4 11-16,-1-2 7 16,-8-1-1-16,-15-1-27 15,-13 1-5-15,-13 1 0 0,-7 2 0 16,-10-2 0-1,-7 2-63-15,-7 2-214 0,-7 0-153 16</inkml:trace>
  <inkml:trace contextRef="#ctx0" brushRef="#br1" timeOffset="-7215.72">16238 6336 385 0,'1'-6'595'15,"1"-3"-356"-15,-2 1-12 16,0-2-27-16,-2 2-46 0,2 1-24 16,0 1-25-1,2 3-93-15,0 1-12 0,-1 2 0 16,2 1 0-16,-3 0 0 16,0 6 0-16,1 9 0 15,-1 3 0-15,3 10 0 16,-1 5 0-16,1-1 0 15,1 2 0-15,-1-2 0 16,2-3 0-16,-1-5 0 16,3-4 0-16,-4-5 0 15,2-5 0-15,-2-8 0 16,0-2 0-16,-1-1-97 0,-1 0-256 16,-1-1-291-1</inkml:trace>
  <inkml:trace contextRef="#ctx0" brushRef="#br1" timeOffset="-6982.64">16138 6498 891 0,'-5'-7'448'0,"2"0"-220"0,3 1-104 15,0-1-71-15,6 2-47 16,10 0-6-16,12 0 1 15,15 1-1-15,15-2 0 16,8 1-1-16,1 2 1 16,-11-2 0-16,-14 2-1 0,-16 0-41 15,-14 2-76-15,-12-1-174 16,-8 2-498-16</inkml:trace>
  <inkml:trace contextRef="#ctx0" brushRef="#br1" timeOffset="-6561.72">16784 6297 1160 0,'7'-11'358'15,"0"0"-93"-15,-2 0-66 16,-3 1-134-16,-1 3-65 16,-1 2 0-16,0 4 0 15,0 1 0-15,2 1 0 16,-2 5 0-16,0 8 0 16,0 8 0-16,1 5 0 15,-1 12 0-15,0 2 0 16,0 0 0-16,2-3 0 15,-1-2 0-15,2-7 0 16,0-5 0-16,0-5 0 16,0-5 0-16,0-6 0 15,-1-1 0-15,-1-7 0 0,-1 0 0 16,0-1 0-16,-1-1 0 16,1 0 0-16,-3-2 0 15,0-2-170-15,-2-2-408 16</inkml:trace>
  <inkml:trace contextRef="#ctx0" brushRef="#br1" timeOffset="-6129.75">16984 6014 1055 0,'6'-18'257'0,"0"3"-44"16,0 2-18-16,0 4-100 16,7 6-34-16,10 7 22 0,11 9-9 15,11 11-60-15,8 12-14 16,0 11 0-16,-4 14 0 16,-9 7 0-16,-12 7 0 15,-11 1 0-15,-11-3 0 16,-12-8 0-1,-6-9 0-15,-2-10 0 0,-5-11 0 16,2-10 0-16,0-8-39 16,-1-4-378-16,-5-8-739 15</inkml:trace>
  <inkml:trace contextRef="#ctx0" brushRef="#br1" timeOffset="-3310.01">16648 5998 638 0,'3'0'147'0,"-2"0"-72"16,1 0 57-16,-2-1-34 16,0 1-37-16,0 0-14 15,0 0 1-15,0 1 1 0,0-1-19 16,0 2-7-16,1-2 0 15,-1 0 4-15,2 3 0 16,-2-3-4-16,0 1 1 16,0-1 1-16,0 0 2 15,-2 0-6-15,2 0 3 16,0 0 6-16,2 0 6 16,-2 0-11-16,0-1 4 15,0 1 1-15,0 0 8 16,0-3-1-16,0 3-2 15,0 0-4-15,0-2-16 16,-2-2-10-16,-1 0 3 0,-1-2-3 16,-3-1 4-16,2 0 3 15,-2-2-2-15,-1 2 3 16,1-1-3-16,-2 0-2 16,0-2 1-16,0 2-1 15,-1-2-3-15,1 0-5 16,-2 1 9-16,1 0-8 15,-1 1 1-15,1-1 2 16,-4-1-3-16,1 1 2 16,-3-1-2-16,0 0-1 15,0 0 3-15,0-1-4 16,-1 1 2-16,1 0 1 16,-2 0-2-16,0 1-1 0,2 0 1 15,-2 1 3-15,3 1-2 16,-1 0-1-16,0 1-3 15,-1 0 3-15,2 3 5 16,-2-1-5-16,1 1 0 16,0 2-1-16,-3-2 1 15,0 1 0-15,0 2 0 16,-1-1 0-16,-3 1-1 16,-3 0 1-16,-1 0 0 15,1 1 0-15,-1 1 0 16,1 1 0-16,4 0 1 15,1-1-2-15,4 1 0 16,0 0 1-16,0 0 1 16,1 1-1-16,1-2 0 15,-1 2 1-15,-2-1-1 0,1 1-2 16,-4 2 1-16,0 0 1 16,-3 2-1-16,2 0 1 15,-3 2 0-15,4 0-3 16,-2 1 3-16,1 2 0 15,2 1-1-15,0 2-3 16,1-1 4-16,0 0 0 16,2 1 0-16,-1-2 0 15,3-1 1-15,3 0-1 16,-1-1-1-16,3-1 0 16,0 0 2-16,3-3-2 15,-1 2 0-15,1 0 1 16,-2 1 0-16,-2 2 1 15,2 1-1-15,-2 0-1 0,-1 1 1 16,1 0 0-16,2-4 1 16,2-2-1-16,4-4 1 15,0-2-1-15,1-1 0 16,2 0 2-16,-1 0-2 16,1-1 1-16,0-1-2 15,0 0-1-15,-2-1-157 16,-1-4-251-16,-1-3-611 15</inkml:trace>
  <inkml:trace contextRef="#ctx0" brushRef="#br1" timeOffset="-2699.42">15223 5860 1113 0,'5'-3'103'0,"1"-1"52"16,-6-3-17-16,0 3-25 0,1 1-32 15,-1 0 3-15,2 2-6 16,-2-2-30-16,0 3-11 15,1 3-18-15,-2-2-9 16,1 1-8-16,0 1-2 16,1 2 0-16,-1 6 7 15,2 6-1-15,1 6 10 16,-2 7-3-16,1 2 1 16,-2 3-4-16,0 2-10 15,-2-2 0-15,1-1 0 16,-2 0 0-16,1-3 0 15,1-3 0-15,-1-4 0 16,1-3 0-16,2-9 0 16,-1-3 0-16,0-6 0 15,2-3 0-15,4-1 0 0,9-4 0 16,15-6 0-16,11 0 0 16,12-3 0-16,6-1 0 15,3 1 0-15,-6 1 0 16,-5 1 0-16,-9 1 0 15,-10 4 0-15,-9 1 0 16,-13 2 0-16,-4 1 0 16,-9 2 0-16,2 1 0 15,-1 0 0-15,-1 1 0 16,2-1 0-16,-1-1 0 16,2 1 0-16,-1 1-305 15,-5 0-201-15</inkml:trace>
  <inkml:trace contextRef="#ctx0" brushRef="#br1" timeOffset="5183.96">16089 4844 341 0,'8'1'464'0,"-3"-1"-329"0,-3-1 57 16,-1 0-78-16,-2-1-4 15,1 1-22-15,0 1-22 16,1 0-27-16,-1 0 0 16,0 0 3-16,2 0-9 15,-2-2-8-15,0 2 7 16,0-3 10-16,0 3 17 16,0-1-11-16,1 1-10 15,-2-2-3-15,1 1 6 16,0-3-26-16,0-2-8 15,-2-1 3-15,1-2 3 16,-3-4 2-16,1-1-11 16,-4-3-4-16,0-3 0 0,-2 0 0 15,-3-2 0 1,-2 1 0-16,1-2 0 16,-2 0 0-16,-2 1 0 15,1 1 0-15,0-1 0 0,-1 0 0 16,0 2 0-16,-1-1 0 15,-2 1 0-15,-1 3 0 16,-3 2 0-16,-2 0 0 16,-1 3 0-16,0 1 0 15,3 1 0-15,4 1 0 16,1 2 0-16,4 0 0 16,-1 3 0-16,1 0 0 15,-1 0 0-15,-1 4 0 16,-2 2 0-16,-2 2 0 0,1 2 0 15,-2 1 0 1,0 3 0-16,2-1 0 0,1 1 0 16,3-2 0-1,4-1 0-15,1-2 0 0,-1 3 0 16,3-4 0-16,0 2 0 16,-1-1 0-16,1 2 0 15,0 0 0-15,-4 0 0 16,4 2 0-16,-2-1 0 15,-2 2 0-15,4 0 0 16,-3 0 0-16,0-2 0 16,1 3 0-16,1-1 0 15,-2 0 0-15,3 2 0 0,0-1 0 16,0 1 0 0,2-1 0-16,-1 0 0 0,1 0 0 15,-2 2 0-15,1-2 0 16,1 0 0-16,1 1 0 15,0-4 0-15,2 1 0 16,1-3 0-16,1-4 0 16,1 0 0-16,1-1 0 15,0-1 0-15,0 0 0 16,-2 1 0-16,4-2 0 16,-2 1 0-16,0-1-116 15,0 1-139-15,0 0-195 16,1 1-377-16</inkml:trace>
  <inkml:trace contextRef="#ctx0" brushRef="#br1" timeOffset="5694.81">15136 4493 850 0,'8'-9'249'0,"-5"1"-44"16,-1 2-58-16,-4 2-26 0,2-1-34 16,0 4-23-1,0 1-10-15,2 0-13 0,-1 0-26 16,1 0-5-16,-2 0-10 15,0 3-3-15,0 2 3 16,0 6 0-16,1 6 13 16,-1 4 3-16,0 5 1 15,-1 3-3-15,1-1 9 16,0 2-6-16,0-2-8 16,0-1-3-16,0-5 2 15,1-2-4-15,1-6 8 16,-1-6 2-16,1-3 3 0,1-2 15 15,7-6-27-15,13-4-5 16,11-2 0-16,11 0 0 16,3-2 0-16,-6 3 0 15,-12 4 0-15,-11 1 0 16,-11 2 0-16,-5 1 0 16,-1 0 0-16,-4 0 0 15,1 0-55-15,-1 5-151 16,2 5-73-16,0 5-280 15</inkml:trace>
  <inkml:trace contextRef="#ctx0" brushRef="#br0" timeOffset="30439.34">9342 7484 564 0,'6'-1'384'0,"-3"-1"-125"16,-2 0-61-16,1-3-37 16,1 2-51-16,-3 0-22 15,3 2-43-15,-3 1-32 16,3 0-13-16,-3 1-6 16,0 1-6-16,0 2 9 0,0 2 3 15,-3 4 3-15,0 3 6 16,0-1-8-16,-6 0 3 15,0-3 2-15,3-2 6 16,-1-4 11-16,-2-4 3 16,1-5-7-16,1-2-8 15,1-6 2-15,1-3 9 16,4-3-4-16,2 1-3 16,5 1-4-16,2 3-2 15,1 2-1-15,7 5-3 16,38 1-3-16,-45 10-1 15,0 1-1-15,0 0-2 16,-3 3-3-16,6 4 3 16,-5 1 2-16,-4 4 2 0,-7 1 2 15,-5-2 7-15,-12-1-11 16,-4 0 7-16,-1-3-2 16,-2-4 3-16,4-4-8 15,3-6 0-15,9-4 0 16,0-2 0-16,5-6 0 15,2-3 0-15,5 0 0 16,5 1 0-16,5-3 0 16,5 3 0-16,9 1 0 15,9 6 0-15,4 5 0 16,-1 5 0-16,-2 5 0 16,-7 4 0-16,-8 5 0 15,-10 0 0-15,-4 2 0 16,-8 2 0-16,-8 0 0 15,-6 2 0-15,-5-4 0 0,-4-2 0 16,0-3 0-16,4-6 0 16,4-3 0-16,3-5 0 15,5-6 0-15,2 0 0 16,1-4 0-16,2-1 0 16,5 0 0-16,2 1 0 15,1 2 0-15,4-1 0 16,4 4 0-16,-2 1 0 15,1 2 0-15,-3 2 0 16,-2 0 0-16,3 0 0 0,-5 2 0 16,-2 1 0-16,-1 0 0 15,0 0 0-15,0 1 0 16,-1 1 0-16,-1-2 0 16,1 1 0-16,1 0 0 15,-2 2 0-15,2 1 0 16,0 2 0-16,0 0 0 15,-3 6 0-15,3 1 0 16,0 1 0-16,-3 3 0 16,3 0 0-16,-3 2 0 15,3 0 0-15,-2-1 0 16,-1-2 0-16,2 2 0 0,-1 0 0 16,1-2 0-16,1 0 0 15,1 2 0 1,2 0 0-16,0-1 0 0,-1 3 0 15,1 0 0-15,-3 0 0 16,3 1 0-16,-3 0 0 16,0-1 0-16,0-2 0 15,3 0 0-15,-3-2 0 16,0-1 0-16,2 1 0 16,-4-2 0-16,-1 0 0 15,3 0 0-15,-3 2 0 16,3 0 0-16,0 1 0 15,0 2 0-15,0-1 0 16,0-2 0-16,0 0 0 16,0 0 0-16,0 0 0 0,0 0 0 15,0-1 0-15,0 0 0 16,0-2 0-16,0 2 0 16,0 0 0-16,0-2 0 15,0 2 0-15,0-1 0 16,0-2 0-16,0 0 0 15,0-1 0-15,0-2 0 16,3-1 0-16,-3 1 0 16,0-1 0-16,3 1 0 15,-3-2 0-15,2-1 0 16,-2 0 0-16,1 0 0 16,-1-2 0-16,2-1 0 15,-2-2 0-15,0 1 0 16,0 1 0-16,-2-1 0 15,2 3 0-15,0-1 0 0,0 0 0 16,0 1 0-16,0-4 0 16,0 3 0-16,0-3 0 15,0-1 0-15,0 2 0 16,-1-2 0-16,1 0 0 16,0 2 0-16,0-2 0 15,0 1 0-15,0-1 0 16,0 0 0-16,0 0 0 0,0 0 0 15,0 0 0 1,0 0 0-16,0 1 0 0,0 1 0 16,0-1 0-16,0-1 0 15,-2 2 0-15,2-2 0 16,0 0 0-16,-3 1 0 16,3 0 0-16,0 2 0 15,-3 3 0-15,0 1 0 16,3 0 0-16,-2 1 0 15,1-2 0-15,1-2 0 16,-2-1 0-16,2-2 0 16,0 1 0-16,0-4 0 15,0 2 0-15,0 0 0 16,0 0 0-16,0-1 0 16,0 1 0-16,-1-2 0 15,1 2 0-15,0-1 0 16,0 1 0-16,0 0 0 0,0 1 0 15,0-2 0-15,0 1 0 16,0 0 0-16,0-1 0 16,0 1 0-16,0-2 0 15,0 2 0-15,0 0 0 16,0-1 0-16,0 1 0 16,0 1 0-16,0-1 0 15,1 2 0-15,-1-2 0 16,0 1 0-16,0-1 0 15,0 0 0-15,0 1 0 16,0-1 0-16,0 2 0 16,0-2 0-16,0 0 0 0,0 0 0 15,-1 0 0-15,1 0 0 16,-2 0 0-16,2 0 0 16,-1 0 0-16,1 0 0 15,0 0 0-15,-3-2 0 16,3 2 0-16,0 0 0 15,0 0 0-15,0 0 0 16,3 0 0-16,-3-1 0 16,0 1 0-16,0 0 0 15,0-1 0-15,0 1 0 16,0 0 0-16,0 0 0 16,0 0 0-16,0 0 0 15,0 1 0-15,0-1 0 0,0 1 0 16,0-1 0-16,0 0 0 15,1 0 0-15,-1 0 0 16,0-1 0-16,0 1 0 16,0 0 0-16,0-1 0 15,0 1 0-15,0 1 0 16,0-1 0-16,0 0 0 16,0 0 0-16,0 0 0 15,0 1 0-15,0-1 0 16,0 0 0-16,0-1 0 0,0 1 0 15,0 0 0 1,0 0 0-16,-1 0 0 0,1 1 0 16,0-1 0-16,0 0 0 15,0 0 0-15,0 0 0 16,0 0 0-16,0 0 0 16,0 0 0-16,1 0 0 15,-1 0 0-15,-1 0 0 16,1-1 0-16,0 1 0 15,0 0 0-15,0 0 0 16,1 0 0-16,-1 1 0 16,0-1 0-16,0 0 0 15,0 0 0-15,0 0 0 16,0 0 0-16,0 0 0 0,0 0 0 16,0 0 0-16,0 0 0 15,-1 0 0-15,1 0 0 16,1 0 0-16,-1 2 0 15,0-2 0-15,0 0 0 16,0 0 0-16,-1 0 0 16,1 0 0-16,0 0 0 15,-3 0 0-15,3 1 0 16,0-1 0-16,0 0 0 16,0 0 0-16,0 2 0 15,0-2 0-15,-1 0 0 16,1 0 0-16,-2 0 0 15,2 0 0-15,-1 0 0 16,1 0 0-16,0-2 0 0,0 2 0 16,-2 0 0-16,2-1 0 15,2-1 0-15,-4 0 0 16,2-3 0-16,-1 1 0 16,2-2 0-16,-1 1 0 15,2-1 0-15,-1 2 0 16,5 0 0-16,-2 0 0 15,1 1 0-15,4-1 0 16,-3 2 0-16,1 1 0 16,-2 0 0-16,1 2 0 15,-3 0 0-15,0 2 0 16,0 0 0-16,0 1 0 16,0 0 0-16,-3 2 0 0,3-1 0 15,-3 2 0-15,-3-1 0 16,0 0 0-1,-2-1 0-15,-2 1 0 0,-4-2 0 16,1-2 0-16,1-1 0 16,-2-2 0-16,3-1 0 15,0-1 0-15,2-1 0 16,0-1 0-16,3-4 0 16,-1 1 0-16,1-1 0 15,3 0 0-15,3 0 0 16,1 0 0-16,2 3 0 15,2-2 0-15,-2 3 0 16,4 1 0-16,-1 3 0 0,0 1 0 16,0 3 0-16,1 0 0 15,-1 3 0-15,-3 0 0 16,-1 0 0-16,2 2 0 16,-7 0 0-16,-4 2 0 15,1-2 0 1,-5 2 0-16,-1-3 0 0,-2 0 0 15,0-3 0-15,2-1 0 16,3-1 0-16,-3-2 0 16,5-2 0-16,-1-1 0 15,2-1 0-15,0 0 0 16,2-2 0-16,-2 2 0 16,3 0-58-16,0-2-249 0,4 2-196 15</inkml:trace>
  <inkml:trace contextRef="#ctx0" brushRef="#br0" timeOffset="35185.76">8389 6647 631 0,'4'-2'238'16,"-1"-3"-24"-16,-1 1-50 15,-2 2-56-15,0 2-34 16,0-2-14-16,-2 2-18 16,-1 0-25-16,3 2 6 15,-4-2-1-15,4 1-6 16,-5-1-1-16,-1 0-2 15,0 0 20-15,0-1-2 16,-2-1 4-16,3 1 1 0,-1-2 10 16,3-2-6-16,0 0-3 15,1-1-11-15,1 0 4 16,1-5-8-16,1 1-8 16,1 0-1-16,4 2-10 15,-1 2-3-15,2 4-8 16,2 2-1-16,0 2 3 15,0 5 4-15,4 3 1 16,-5 3 1-16,-4 2 2 16,-1 0 4-16,-3 3-3 15,-4 0 0-15,-4-1 4 16,-5-1-1-16,2-3-1 0,-2-3-1 16,0-6 3-16,-1-3 0 15,1-5-1-15,1-3-1 16,1-3 2-16,1-4-5 15,2-3-2-15,4-2 0 16,2-1 0-16,5 0 0 16,5 1 0-16,5-1 0 15,1 6 0-15,5 3 0 16,-1 4 0-16,1 3 0 16,-2 4 0-16,-1 4 0 15,-5 1 0-15,-1 6 0 16,-7 2 0-16,-3 0 0 15,-3 3 0-15,-6-1 0 0,-1-1 0 16,-4-2 0 0,-2-2 0-16,1-5 0 15,0-2 0-15,3-3 0 16,2-3 0-16,2-2 0 16,4-2 0-16,-1 0 0 0,4-2-8 15,2 2-146-15,5 3-161 16,5 0-159-16</inkml:trace>
  <inkml:trace contextRef="#ctx0" brushRef="#br0" timeOffset="37146.46">8399 6667 657 0,'-1'-6'324'0,"1"1"-104"15,-2-1-26-15,-1-1-49 16,3 2-32-16,0 1-10 0,0-1-7 15,0 1-28 1,0 1-7-16,0-1-20 0,0 4-16 16,0-3-25-16,0 2 0 15,0 1 0-15,0 0 0 16,0 1 0-16,0-1 0 16,0 2 0-16,-4-1 0 15,4 2 0-15,0 1 0 16,0 2 0-16,0 2 0 15,4 3 0-15,-4 2 0 16,0 1 0-16,0-1 0 16,0 1 0-16,-4-1 0 15,4 1 0-15,0 0 0 16,0 1 0-16,-3 1 0 16,3 1 0-16,-2 1 0 15,1 2 0-15,-1 1 0 16,2 0 0-16,0 1 0 0,2-2 0 15,-2 0 0-15,1 1 0 16,1-2 0-16,-2 2 0 16,3-2 0-16,-3 1 0 15,4 2 0-15,-4-1 0 16,3-2 0-16,-1 2 0 16,-1-3 0-16,-1 2 0 15,0-5 0-15,2 0 0 16,-2 0 0-16,1-3 0 15,1 0 0-15,-1-1 0 16,-1 0 0-16,2 0 0 16,-1 1 0-16,-2 1 0 15,1 0 0-15,0 2 0 16,-2-2 0-16,2-1 0 16,0 1 0-16,0-4 0 0,0 1 0 15,0 2 0-15,0-2 0 16,-1 3 0-16,1-2 0 15,0 2 0-15,-2-1 0 16,2 0 0-16,-1-2 0 16,1 0 0-16,0-1 0 15,0 1 0-15,0-1 0 16,0 0 0-16,0 2 0 16,0-2 0-16,0 1 0 0,0 1 0 15,-2 0 0-15,2 1 0 16,-1 1 0-16,1-1 0 15,0 0 0-15,-2 1 0 16,2-1 0-16,-3 0 0 16,3-2 0-1,0 0 0-15,0 0 0 0,-4 2 0 16,4-3 0-16,0 1 0 16,0 0 0-16,0 1 0 15,0 1 0-15,-3 0 0 16,3-2 0-16,0 2 0 15,0-3 0-15,0 0 0 16,0 0 0-16,0-1 0 0,0 2 0 16,0 0 0-16,0 0 0 15,0 1 0-15,0 0 0 16,0 0 0-16,0 0 0 16,0 1 0-1,0-1 0-15,0 0 0 16,3-1 0-16,-3-1 0 0,0 1 0 15,0 1 0-15,0-1 0 16,0 1 0-16,-3 3 0 16,3-3 0-16,-2 4 0 15,1-2 0-15,-1 1 0 16,2-2 0-16,-1 0 0 0,1 0 0 16,0 1 0-1,0 0 0-15,0-2 0 0,0 2 0 16,-2-2 0-16,2 0 0 15,0 0 0-15,0-1 0 16,0 0 0-16,-1 0 0 16,1-1 0-16,0 1 0 15,0-1 0 1,0 0 0-16,-2-1 0 0,2 0 0 16,0 1 0-16,0-2 0 15,-1 0 0-15,1 0 0 16,-2 1 0-16,2-1 0 15,-1-2 0-15,-1 2 0 16,2-2 0-16,-1 3 0 16,-1-3 0-16,1 2 0 15,1 1 0-15,-2-3 0 0,2-1 0 16,0 1 0-16,0-3 0 16,0 1 0-16,0-1 0 15,0 1 0-15,-1-1 0 16,1 3 0-16,-3-2 0 15,3-2 0-15,0 3 0 16,0-1 0-16,0-1 0 16,0-1 0-16,0-1 0 15,0 1 0-15,0-1 0 16,-1 2 0-16,1-1 0 16,0 2 0-16,-2 0 0 0,2 1 0 15,0 1 0-15,0 1 0 16,0 0 0-1,-1 0 0-15,1-3 0 0,0 2 0 16,0-2 0-16,0-1 0 16,0 0 0-16,0 1 0 15,0-3 0-15,0 1 0 16,0 0 0-16,0-1 0 16,0 3 0-16,0-3 0 15,-2 0 0-15,2 0 0 16,-1 2 0-16,1 1 0 15,0-2 0-15,-2 2 0 16,2 0 0-16,0 0 0 0,0-2 0 16,0-1 0-1,0 1 0-15,-3-1 0 0,3-1 0 16,0 1 0-16,0 0 0 16,0 0 0-16,0 0 0 15,0 0 0-15,0 0 0 16,0 0 0-16,0-1 0 15,3 1 0-15,-3-3 0 16,2 3 0-16,-2 0 0 16,0-2 0-16,0-2 0 15,0-2-165-15,3-2-192 16,5-6-334-16</inkml:trace>
  <inkml:trace contextRef="#ctx0" brushRef="#br0" timeOffset="40345.28">7707 7621 820 0,'3'-6'232'0,"-1"0"2"16,-1-1-77-16,-1 0-21 16,0-2-30-16,3 2 2 15,-3-2-16-15,-3 4-20 16,3-1 0-16,0 3-54 16,-1-1-18-16,1 3 0 15,0 1 0-15,-2 1 0 0,2 0 0 16,0 2 0-1,-1-1 0-15,1-2 0 0,0 2 0 16,0 1 0-16,0 1 0 16,-2 4 0-16,1 3 0 15,-1 2 0-15,-1 1 0 16,3 1 0-16,0 3 0 16,0 1 0-16,0 4 0 15,0 0 0-15,-3 2 0 16,3 1 0-16,0 0 0 15,-3-3 0-15,3 2 0 16,0-4 0-16,3-1 0 16,0 0 0-16,2-1 0 15,-1 1 0-15,2 0 0 0,-3-1 0 16,0 1 0 0,-2 0 0-16,1-2 0 0,-1 0 0 15,-2 0 0-15,1-3 0 16,0 1 0-16,-2-1 0 15,2-1 0-15,0 0 0 16,0-1 0-16,0 0 0 16,0-2 0-16,0 1 0 15,0-4 0-15,2 1 0 16,-4 0 0-16,2 0 0 16,0 2 0-16,0 0 0 15,0 0 0-15,0 1 0 16,0-1 0-16,0 0 0 15,-1 1 0-15,1-3 0 16,0 0 0-16,0-4 0 0,-2 1 0 16,2-3 0-16,0 1 0 15,0-1 0-15,0 3 0 16,-1-1 0 0,-1 1 0-16,2 3 0 15,-1-4 0-15,-2 2 0 16,2-2 0-16,1-1 0 0,-2-1 0 15,2-1 0-15,0-2 0 16,0 2 0-16,0-4 0 16,0 2 0-16,0 0 0 15,0 0 0-15,0 0 0 16,0 0 0-16,0 0 0 16,0 0 0-16,-1 0 0 15,1 0 0-15,0 2 0 0,0-2 0 16,0 1 0-16,0-1 0 15,0 0 0-15,0 0 0 16,0 0 0-16,0 0 0 16,0 0 0-16,0 1 0 15,-2 1 0-15,2 1 0 16,0 1 0-16,-1-1 0 16,1-1 0-16,0 2 0 15,0-4 0-15,0 0 0 16,1-2 0-16,-1-1 0 15,0-4-53-15,3-3-277 16,0-8-230-16</inkml:trace>
  <inkml:trace contextRef="#ctx0" brushRef="#br0" timeOffset="41073.46">7701 7540 206 0,'-3'0'641'16,"0"-1"-439"-16,1 0-9 15,1-2-23-15,-1 1-23 16,2 0-31-16,0 0-5 16,2 1-27-16,-2 0-31 15,1 1-25-15,-1 1-11 16,-1-1-7-16,1 1-8 15,-2 1-2-15,-1-1-3 16,-1 0 3-16,1 2 2 0,-3 1 1 16,2-1 0-16,-2 0 2 15,1-3 0-15,2-1 0 16,-4-4-4-16,7 1 9 16,-3-1 13-16,3-1-10 15,0 1-13-15,3-1 0 16,0 0 0-16,6 1 0 15,0 1 0-15,1 1 0 16,3 3 0-16,0 3 0 16,0 4 0-16,-3 2 0 15,-2 4 0-15,-5 4 0 16,-3 3 0-16,-8 1 0 0,-2 0 0 16,-6-3 0-1,-3-2 0-15,2-8 0 0,-1-3 0 16,6-7 0-16,0-2 0 15,2-6 0-15,-1-3 0 16,5-3 0-16,3 2 0 16,1-4 0-16,4 3 0 15,4 1 0-15,0 2 0 16,3 3 0-16,1 3 0 16,-1 2 0-16,-1 4 0 15,-2 3-27-15,-2 2-105 16,1 5-60-16,-5 3-59 15,-5 2-214-15</inkml:trace>
  <inkml:trace contextRef="#ctx0" brushRef="#br0" timeOffset="43263.89">6972 8581 113 0,'-3'-4'131'15,"1"2"-7"-15,-1 1-33 16,0-2-46-16,0-1-3 15,3 1 37-15,-3 0 18 16,1 0-5-16,1 1-20 0,1-1 27 16,-2 1 4-16,2-1-22 15,0-1-11-15,0 0 24 16,0-2-14-16,2-1 7 16,-2-1-14-16,0 0 12 15,0 0 8-15,0 1 2 16,-2 0-17-16,2 1-10 15,-1 2-13-15,1 0-55 16,-2 1 0-16,2 0 0 16,0 1 0-16,0 2 0 0,-1 0 0 15,2 0 0 1,-2 0 0-16,1 1 0 0,0-1 0 16,0 1 0-1,-3 5 0-15,2 2 0 0,-2 6 0 16,0 8 0-16,-2 5 0 15,1 3 0-15,1 7 0 16,-2 0 0-16,2 2 0 16,3 1 0-16,-4 1 0 15,4-1 0-15,-3 0 0 16,1 0 0-16,1-3 0 16,-2-1 0-16,1-2 0 15,1-5 0-15,-1-2 0 16,1-3 0-16,1-2 0 15,0-2 0-15,0 0 0 0,1 2 0 16,-1-2 0 0,0-2 0-16,0 0 0 0,0-2 0 15,0-4 0-15,0-2 0 16,0-1 0-16,-1-4 0 16,1 1 0-16,0-2 0 15,0-1 0-15,0 0 0 16,0-1 0-16,0-1 0 15,0 1 0-15,0 5 0 16,1-4 0-16,-2-3 0 16,1 2 0-16,0-2 0 15,0 1 0-15,0-1 0 0,0-1 0 16,0 1 0 0,0-2 0-16,-2 2 0 0,2 0 0 15,0 0 0-15,0-1 0 16,0 1 0-16,2-2 0 15,-2-1 0-15,1 1 0 16,1-1 0-16,-1-1 0 16,-1 1 0-16,2 0 0 15,-2 2 0-15,0 1 0 16,0 0 0-16,0 0 0 16,0 1 0-16,0 1 0 15,1-1 0-15,-1 2 0 16,3 1 0-16,-3-1 0 15,2 4 0-15,-4 0 0 16,1 0 0-16,-4 1 0 0,-2 1 0 16,-1-2 0-16,-5-4 0 15,1 1 0-15,0-4 0 16,2-4 0-16,-1-2 0 16,4-2 0-16,-1-4 0 15,4-2 0-15,1-3 0 16,3 1 0-1,3-3 0-15,1 2 0 16,4 1 0-16,8 6 0 0,0 0 0 16,1 8 0-16,1 1 0 15,-3 6 0-15,-2 3 0 16,1 1 0-16,-7 4 0 16,-2 4 0-16,-4 0 0 15,-4 4 0-15,-6-1 0 16,-3-2 0-16,-6-2 0 0,-1-5 0 15,1-4 0-15,0-5 0 16,5-5 0-16,-2-3 0 16,6-5-48-16,0-6-321 15,4-8-408-15</inkml:trace>
  <inkml:trace contextRef="#ctx0" brushRef="#br0" timeOffset="43810.57">6888 8379 807 0,'3'-3'223'15,"-2"4"-166"-15,-1-1-1 16,-1 4 18-16,-2 1 33 15,1 4-44-15,-2 0-7 16,0 4-5-16,-4 1-14 16,2 0-8-16,-3 0-3 15,-1-4 13-15,2-2 9 16,-1-3 23-16,2-2 8 16,-1-5 5-16,1-2-26 15,-1-3-16-15,0-4-2 16,2-3-40-16,1-3 0 15,2-2 0-15,3 4 0 16,6 1 0-16,-1 3 0 0,5 3 0 16,-1 4 0-1,0 3 0-15,1 4 0 0,1 2 0 16,-4 1 0-16,-1 3 0 16,-2-1-17-16,-4 0-89 15,-2 1-138-15,-1-1-175 16</inkml:trace>
  <inkml:trace contextRef="#ctx0" brushRef="#br1" timeOffset="65726.81">11346 7627 1084 0,'0'0'251'0,"0"0"-71"16,0-2-74-16,0 2-42 16,0 0-27-16,0 0-19 15,4 0-7-15,1-1-6 0,2 1-5 16,5-2 0-16,6 1-3 15,7 0-20-15,-2 3-139 16,4 3-171-16,-8 2-130 16</inkml:trace>
  <inkml:trace contextRef="#ctx0" brushRef="#br1" timeOffset="65906.42">11359 7844 869 0,'0'5'158'0,"3"-4"54"16,0-2-12-16,0-2-81 16,3 0-58-16,7-1-33 15,1-2-24-15,7 2-4 0,4-1-27 16,3 2-180 0,2 1-175-16</inkml:trace>
  <inkml:trace contextRef="#ctx0" brushRef="#br1" timeOffset="66650.53">12157 7315 1213 0,'3'-16'193'0,"0"-2"-12"16,-4-5-23-16,-1 1-20 15,1 4-38-15,-1 1-36 16,1 5-64-16,1 4 0 16,0 4 0-16,1 4 0 0,-1 0 0 15,2 1 0-15,-1 4 0 16,2 2 0-16,3 6 0 16,2 4 0-1,1 9 0-15,0 3 0 0,-3 5 0 16,-3 4 0-1,-5 1 0-15,-4 2 0 0,-6-1 0 16,-7-1 0-16,-5-3 0 16,-6-1 0-16,-4-1 0 15,-5-3 0-15,-7-2 0 16,6-7 0-16,2-5 0 16,8-6 0-16,11-4 0 15,10-4 0-15,4-2 0 16,7-2 0-16,1-2 0 15,2 0 0-15,2-2 0 16,11-2 0-16,7 1 0 0,5 2 0 16,6 4 0-1,1 4 0-15,-1 4 0 0,-5 5 0 16,-4 6 0-16,-3 4 0 16,-6 6 0-16,-8 6 0 15,-5 8 0-15,-7 6 0 16,-4 4 0-16,-4 0 0 15,3-4 0-15,-1-6 0 16,8-9 0-16,0-8 0 16,5-6 0-16,2-6 0 15,5-3 0-15,6-2 0 16,12-1 0-16,7-1-205 16,8-1-269-16</inkml:trace>
  <inkml:trace contextRef="#ctx0" brushRef="#br1" timeOffset="75049.27">12585 7740 172 0,'0'4'836'16,"-3"-1"-641"-16,1-2 7 16,-1-2-77-16,0 1-32 15,0 0-18-15,1-2-6 0,-1 2-3 16,2-1-19-16,1 1-24 16,0 0-11-16,1 1-4 15,1-1-2-15,-1 0-6 16,2 0-1-16,0 0-1 15,2 0 2-15,5 0 4 16,7 0 9-16,9-3-8 16,7 3 1-16,6-4-2 15,-3 1-4-15,-8 0 0 16,-10 2 0-16,-6 1-3 16,-6 0-10-16,-3 1-110 15,1 1-107-15,2 0-203 0</inkml:trace>
  <inkml:trace contextRef="#ctx0" brushRef="#br1" timeOffset="75477.03">13250 7607 1144 0,'4'-16'308'0,"-2"1"-89"16,-2 1-48-16,-2 0-49 16,1 4-39-16,1 4-83 15,0 3 0-15,-2 2 0 16,4 2 0-16,-2 2 0 15,-2 5 0-15,2 8 0 16,-1 3 0-16,-2 9 0 16,0 5 0-16,-2 3 0 15,3 0 0-15,1-2 0 16,-1-1 0-16,2-6 0 16,0-3 0-16,2-4 0 15,-2-3 0-15,0-5 0 16,0-2 0-16,-2-6 0 0,1-1 0 15,1-2 0-15,1-2-93 16,2-1-300-16,2 2-577 16</inkml:trace>
  <inkml:trace contextRef="#ctx0" brushRef="#br1" timeOffset="75977.53">13591 7936 758 0,'12'-7'491'0,"-6"-2"-309"15,-3 4-57-15,-3 0-91 0,-3 4-20 16,1 1-5-16,1 0 10 16,-2 1 4-16,0 1 1 15,-3 1-2-15,3-1 4 16,0 0 2-16,2-2 18 15,1 0 17-15,0-2-9 16,0 1-24-16,1 1-18 16,-1 0-12-16,2 0 0 15,-2 1-5-15,0 1 2 16,-2 1 3-16,-1 1 0 0,-1 0 2 16,-1 1 1-1,1-4-3-15,-3 2 3 0,2-3-2 16,2 0 5-16,0-3 0 15,1 0 4-15,2-1 14 16,3 0-1-16,0-2-6 16,4 0-17-16,1 2 0 15,3 1 0-15,-1 1 0 16,5 4 0-16,0 2 0 16,1 2 0-16,-2 4 0 15,1 0 0-15,-8 6 0 16,-4-1 0-16,-4 2 0 15,-7 0 0-15,-8 0-31 16,-1 0-162-16,-8-1-129 16,-3-2-472-16</inkml:trace>
  <inkml:trace contextRef="#ctx0" brushRef="#br1" timeOffset="77144.02">14021 7545 928 0,'10'-6'327'16,"-2"-2"-84"-16,-5-2-63 16,-2 0-15-16,1 3-50 0,-2 2-26 15,0 3-89 1,1 4 0-16,-1-1 0 0,-1 6 0 15,-1 7 0-15,1 5 0 16,-4 10 0-16,1 8 0 16,1 1 0-16,-3 3 0 15,4-1 0-15,2 0 0 16,2-2 0-16,-2-2 0 16,3-5 0-16,1-4 0 15,-2-2 0-15,-1-5 0 16,1-6 0-16,-1-5 0 15,-1-3 0-15,0-3 0 16,0-3 0-16,-1-2 0 16,-1 0 0-16,1-3 0 15,-1-3-39-15,1-2-398 0,2-4-885 16</inkml:trace>
  <inkml:trace contextRef="#ctx0" brushRef="#br1" timeOffset="77876.66">14571 7943 402 0,'5'0'565'0,"0"-3"-358"16,-3-1-16-16,0 4-85 16,-1-3-41-16,-1 2-37 15,-1 2-15-15,1 1-3 16,-2-1 26-16,0 3 0 16,-2-1 5-16,3 0-10 0,-2 0 3 15,1 0 10 1,1-3 23-16,1 0-11 0,0-2-9 15,0 1 0-15,0-3-26 16,-2-1-21-16,4 1 0 16,-1 0 0-16,1-1 0 15,2 3 0-15,0-1 0 16,3 1 0-16,0 2 0 16,1 2 0-16,-1 1 0 15,3 1 0-15,-2 3 0 16,-3 4 0-16,-4 3 0 15,-2 2 0-15,-5 1 0 16,-7 1 0-16,-4 1 0 0,-6 1 0 16,-8-2-72-1,-5 5-746-15</inkml:trace>
  <inkml:trace contextRef="#ctx0" brushRef="#br1" timeOffset="-165485.65">2375 10189 1219 0,'-6'1'166'16,"0"-1"14"-16,0-1-31 15,0 1-37-15,3 0-42 0,0 0-16 16,0 1-10-1,3 1-13-15,-3-1-9 16,3 2-22-16,0-3 0 0,-3 0 0 16,6 2 0-16,-3-4 0 15,6 2 0-15,12-4 0 16,19-9 0-16,21-6 0 16,22-9 0-16,16-7 0 15,3-2 0-15,-5 1 0 16,-12 5 0-16,-9 6 0 15,-9 4-95-15,-10 5-34 16,-11 5-25-16,-13 3-13 16,-9 7-41-16,-14 4 52 0,-10 6-92 15,-16 6-156 1</inkml:trace>
  <inkml:trace contextRef="#ctx0" brushRef="#br1" timeOffset="-165177.49">2607 10290 897 0,'-31'23'180'0,"9"-7"-47"16,4-6 13-16,6-3-10 15,6-4-17-15,6-3-14 16,0-2-54-16,6-3-23 0,12-8-16 16,13-8-2-1,17-9-6-15,21-6-1 16,8-4 1-16,1-1-1 0,2 6-3 15,-11 2 0-15,-5 7 1 16,-10 5-1-16,-11 5-2 16,-13 3 0-16,-9 6 2 15,-12 3-1-15,-5 4 0 16,-8 1-9-16,1 2 0 16,-8 3-3-16,-6 2-76 15,-6 5-34-15,-4 0-101 16,-3 2-166-16</inkml:trace>
  <inkml:trace contextRef="#ctx0" brushRef="#br1" timeOffset="-163896.66">17464 9801 583 0,'-9'0'483'16,"2"0"-355"-16,-2-4 35 16,0-1-49-16,0 0-28 15,0 1-16-15,2 1-12 16,2 2-25-16,2 1-15 15,3 1-6-15,0-1-2 16,2 0-7-16,1 0 7 16,4 0 13-16,14 0 20 15,13 0-31-15,15-2-9 16,14-3 0-16,7-3-3 0,4 0 0 16,-5 0-2-1,-5 1 0-15,-9 3 2 0,-11 1-25 16,-11 1-68-1,-11 4-47-15,-8-1-73 0,-10 3-38 16,-5 2-289-16</inkml:trace>
  <inkml:trace contextRef="#ctx0" brushRef="#br1" timeOffset="-163602.4">17470 10060 852 0,'2'7'32'16,"6"-6"221"-16,5-6-136 16,7 0-34-16,16-3 5 0,12-5-10 15,15-3-28-15,7 1-3 16,0-2-7-16,-3 2-13 16,-9 1-6-16,-7 2 2 15,-11 2 3-15,-5 2-3 16,-9 2-12-16,-5 2-3 15,-9 1-6-15,-4 3-2 16,-5-2-3-16,-3 4 0 16,-2-2-8-16,1 1-16 15,-2 1-60-15,-2-1-74 0,-2 2-156 16,-5 1-305 0</inkml:trace>
  <inkml:trace contextRef="#ctx0" brushRef="#br1" timeOffset="-147745.32">16363 6350 617 0,'2'-3'233'0,"-2"-3"-41"0,0-1-22 16,-3 0-33-16,1 0-19 16,-1 2-28-16,0-3-11 15,0 1-17-15,0 0 6 16,0-1 2-16,-1 0 5 15,-2-1-34-15,3 3 8 16,0 1-13-16,1 2-26 16,1-1-10-16,1 4 0 15,0 0 0-15,0 2 0 16,1 0 0-16,-1 1 0 0,0 2 0 16,0 5 0-1,2 4 0-15,-1 7 0 0,3 6 0 16,1 3 0-16,1 2 0 15,0 4 0-15,0 0 0 16,0 2 0-16,-1-3 0 16,2 1 0-16,-2-1 0 15,-2-6 0-15,0 0 0 16,0-5 0-16,-2-4 0 16,2-5 0-16,-3-4 0 15,2-4 0-15,-2-2 0 16,0-4 0-16,-2 0 0 15,2-1 0-15,-1-1 0 16,-1 1-151-16,1 0-68 0,-2-2-40 16,-5 0-195-16,0-2-219 15</inkml:trace>
  <inkml:trace contextRef="#ctx0" brushRef="#br1" timeOffset="-146917.68">16071 6515 627 0,'-15'0'218'0,"0"0"-52"15,-1 1-20 1,-3 1 11-16,2-2-44 0,2 0-28 15,1 0-9-15,7 0-15 16,2 0-8-16,4 0-2 16,1 0-3-16,1 0-7 15,-1 0-11-15,3 0-13 16,9 0 4-16,14-2 1 16,14 1-13-16,18-1-8 15,14-2 0-15,7 1 1 16,0 0 1-16,-3 0-3 15,-2 2 1-15,-6 1-1 0,-12 0 1 16,-9-1-1-16,-14 2 0 16,-13-1-2-16,-11 1 2 15,-5-1 0-15,-4 2 2 16,-5-1 2-16,-3 2 7 16,-9-1-9-16,-12-1-1 15,-13 2 0-15,-11 0 0 16,-10 0-1-16,-6-3 1 15,-2 4 2-15,-4-1-2 16,7 0 1-16,8 0-1 16,6-1 2-16,14 0-2 15,6-2 8-15,7-2 6 16,7 1 0-16,5-2 11 0,6 2-26 16,3-2 0-16,6 1 0 15,0 2 0-15,2 0 0 16,-1-1 0-16,4 1 0 15,8 1 0-15,19-1 0 16,14 0 0-16,16-1 0 16,10 1 0-16,3-1 0 15,-10 1 0-15,-9 1 0 16,-10-1 0-16,-15 1 0 16,-10 1 0-16,-10-2 0 15,-8 1 0-15,-5-1 0 16,-1 2 0-16,-2-2 0 0,-2 0 0 15,-11 1 0 1,-7 1 0-16,-6-1 0 0,-10 2 0 16,-3 0 0-1,2-3 0-15,6 0 0 0,6 0 0 16,8-2 0 0,8 1 0-16,8-1 0 15,4 1 0-15,2 0 0 0,2-1 0 16,3 1-159-16,4-1-217 15,10 1-245-15</inkml:trace>
  <inkml:trace contextRef="#ctx0" brushRef="#br1" timeOffset="-134193.4">17285 1284 1019 0,'5'-1'161'0,"-5"-5"123"16,-2-4-113-16,-2-1-10 0,1 2-47 15,-2-2-21-15,1 2-49 16,1 2-44-16,0 1 0 16,1 1 0-16,2 3 0 15,-1-2 0-15,1 3 0 16,-3 2 0-16,3-1 0 16,-1 2 0-16,-1 1 0 15,2 1 0-15,-1 5 0 16,4 9 0-16,1 8 0 15,2 14 0-15,3 10 0 16,3 3 0-16,1 3 0 16,-1 0 0-16,1-7 0 0,-2-3 0 15,-4-4 0-15,0-7 0 16,-3-2 0-16,-3-10 0 16,-1-9 0-1,-1-7 0-15,-1-5 0 0,2-4 0 16,0-1 0-16,-2-4 0 15,-1-7 0-15,-2-8 0 16,-1-9 0-16,0-3 0 16,4-1 0-16,4 2 0 15,5 5 0-15,8 7 0 16,6 1 0-16,6 4 0 16,7 5 0-16,2 5 0 0,3 8 0 15,-3 6 0-15,-5 6 0 16,-3 8 0-16,38 64 0 15,-60-72 0-15,-1-1 0 16,-2 2 0-16,0-4 0 16,4 11 0-16,-6-4 0 15,-1-5 0-15,0-6 0 16,-1-5 0-16,-1 0 0 16,2-1-70-16,-4-4-349 15,3-1-528-15</inkml:trace>
  <inkml:trace contextRef="#ctx0" brushRef="#br1" timeOffset="-133594.46">18067 1074 948 0,'1'-6'326'15,"-2"0"-82"-15,-2 2-91 16,-1 0-65-16,-1 2-61 15,4 2-19-15,-1 2-8 16,1-1 1-16,-2 2 0 16,1 1 1-16,-1-1 6 15,0 1 7-15,0 1 3 16,1-5 18-16,1 2-8 16,1-2 7-16,0-2-12 15,0 2-13-15,0 0 2 16,0 0-2-16,0 0-6 0,1 0 0 15,-1 0-4-15,-1 2 2 16,-2 3 3 0,0 2-4-16,-3 6 3 0,-3 6 2 15,-4 11 15-15,-1 15-14 16,1 14-7 0,0 13 0-16,4 7 0 0,5 3 0 15,9-3 0-15,10-7 0 16,9-11 0-1,9-9 0-15,10-8 0 0,3-12 0 16,3-8 0-16,-4-8 0 16,-9-5 0-16,-11-7 0 15,-7-1 0-15,-10-3 0 16,-5-2 0-16,-3 0-176 0,-2-7-328 16</inkml:trace>
  <inkml:trace contextRef="#ctx0" brushRef="#br1" timeOffset="-133312.15">18398 1504 556 0,'0'-6'816'0,"4"-2"-584"15,-1 1-95-15,4-1-75 16,3 0-29-16,9 0-3 0,11 0-12 16,6-1 2-1,1 1-6-15,-1 2-8 0,-9 3-3 16,-9 0-3-16,-11 2-5 16,-4 2-188-16,-3-1-156 15,-3-1-923-15</inkml:trace>
  <inkml:trace contextRef="#ctx0" brushRef="#br1" timeOffset="-133026.6">18834 1199 1282 0,'6'-17'292'0,"-3"-1"41"15,0 1-193-15,-3 0-140 16,1 6 0-16,1 4 0 15,-1 3 0-15,1 4 0 0,-1 2 0 16,5 9 0-16,3 8 0 16,3 11 0-16,3 9 0 15,1 11 0-15,-1 4 0 16,-3 0 0-16,-3-5 0 16,-4-6 0-16,0-11 0 15,-3-9 0-15,1-10 0 16,0-6 0-16,0-9-168 0,5-5-284 15,3-11-282-15</inkml:trace>
  <inkml:trace contextRef="#ctx0" brushRef="#br1" timeOffset="-132791.22">19032 1148 773 0,'6'-14'566'15,"0"6"-443"-15,0 2 55 16,-6 1-105-16,0 5-73 15,-4 4-1-15,-1 5 1 16,-2 7 47-16,-4 11 74 16,-5 9-43-16,-2 6-50 15,0 0-23-15,6-3 0 16,5-10-5-16,10-8 1 16,9-6 1-16,10-3 3 0,8-5-1 15,10-2-4-15,7-5-190 16,3-4-112-16,-1-3-234 15</inkml:trace>
  <inkml:trace contextRef="#ctx0" brushRef="#br1" timeOffset="-132588.35">19302 1249 1260 0,'5'0'224'16,"2"-5"-1"-16,5-3 11 0,6-5-153 16,9 2-56-1,4 0-25-15,10-1 0 0,3 1 0 16,1 1 0-16,-2 4-208 16,-4-2-268-16</inkml:trace>
  <inkml:trace contextRef="#ctx0" brushRef="#br1" timeOffset="-132244.32">19874 970 1262 0,'4'-17'228'0,"-1"1"104"16,-2-1-107-16,-1 0-225 15,2 4 0-15,-2 4 0 16,1 4 0-16,1 2 0 15,0 4 0-15,1 2 0 16,1 4 0-16,4 9 0 16,3 5 0-16,3 10 0 15,2 5 0-15,-2 4 0 16,-4 1 0-16,1-2 0 16,-4-5 0-16,-2-2 0 15,-1-4 0-15,1-7 0 16,-1-5 0-16,-1-5 0 15,-2-5 0-15,-1-5 0 16,2-2 0-16,-1-1 0 16,1-1 0-16,-1-4 0 0,1-4-388 15,-1-10-776-15</inkml:trace>
  <inkml:trace contextRef="#ctx0" brushRef="#br1" timeOffset="-132005.1">20074 632 1278 0,'32'-8'246'15,"6"4"-10"-15,4 3-75 16,5 5-50-16,7 12-96 16,0 10-15-16,-4 14 0 0,-11 14 0 15,-9 11 0-15,-14 11 0 16,-13 4 0-16,-10 2 0 15,-12-9 0-15,-8-5 0 16,-9-8 0-16,-8-7-525 16</inkml:trace>
  <inkml:trace contextRef="#ctx0" brushRef="#br1" timeOffset="-130721.89">17479 2552 1222 0,'0'-18'145'0,"-4"0"62"15,-1-3-48-15,-2 1-8 16,2 5-42-16,2 4-55 16,2 3-54-16,-1 5 0 15,2 2 0-15,0 1 0 16,0 0 0-16,0 1 0 15,0 5 0-15,0 8 0 16,2 10 0-16,1 10 0 16,4 10 0-16,2 6 0 15,6 3 0-15,2-4 0 16,0 1 0-16,1-6 0 0,-6-4 0 16,-1-5 0-1,-5-7 0-15,-1-6 0 16,-2-8 0-16,-3-8 0 15,0-2 0-15,2-4 0 0,-4-7 0 16,1-5 0-16,-4-6 0 16,0-6 0-16,2-6 0 15,3-1 0-15,6 1 0 16,7 4 0-16,8 3 0 16,5 6 0-16,3 5 0 15,4 6 0-15,1 4 0 16,-3 7 0-16,-5 5 0 15,-2 4 0-15,-5 3 0 16,-5 3 0-16,-7 6 0 16,-3 1 0-16,-5 0 0 0,-3-2 0 15,-2-4 0-15,0-5-116 16,1-8-261-16,8-8-393 16</inkml:trace>
  <inkml:trace contextRef="#ctx0" brushRef="#br1" timeOffset="-130472.76">18295 2399 217 0,'11'-32'1033'0,"-6"8"-757"16,-3 5-8-16,-4 5-96 16,-2 7-91-16,1 4-81 0,-1 7 0 15,-2 12 0-15,-5 15 0 16,-4 22 0-16,-3 21 0 15,-2 14 0-15,5 4 0 16,7-2 0-16,10-18 0 16,11-12 0-16,7-16 0 15,6-15-26-15,6-12-224 16,7-13-190-16,4-9-757 16</inkml:trace>
  <inkml:trace contextRef="#ctx0" brushRef="#br1" timeOffset="-130238.32">18620 2695 1207 0,'-14'-2'239'16,"5"-3"16"-16,5-1-63 15,4-2-123-15,8 1-15 16,10-5-36-16,9 0-7 15,11-3-9-15,7-1-2 16,3 0 0-16,-5 3 0 16,-7 2 0-16,-7 3-98 15,-6 2-193-15,-7 2-260 16</inkml:trace>
  <inkml:trace contextRef="#ctx0" brushRef="#br1" timeOffset="-129912.49">19170 2330 1179 0,'-3'-16'361'0,"-2"0"-97"15,-1-2-21-15,0 1-243 16,1 3 0-16,2 3 0 16,2 4 0-16,-2 3 0 15,3 4 0-15,0 0 0 16,3 3 0-16,0 4 0 0,2 8 0 15,2 10 0-15,2 12 0 16,3 11 0-16,0 10 0 16,-1 0 0-16,0 2 0 15,-2-4 0-15,-3-9 0 16,0-11 0-16,0-11 0 16,-3-8 0-16,-1-8 0 15,-1-4 0-15,1-4 0 16,-1-2 0-16,2-2 0 15,5-4-241-15,8-4-652 16</inkml:trace>
  <inkml:trace contextRef="#ctx0" brushRef="#br1" timeOffset="-129683.88">19560 2466 1283 0,'5'-7'260'15,"-2"0"-32"-15,0-1-22 16,3-4-136-16,3 3-70 16,4-1 0-16,8 0 0 15,4 0 0-15,1 3 0 16,-4 3 0-16,-4 0 0 16,-6 3 0-16,-2 0 0 15,-5 1 0-15,-2 0-318 16,1-1-295-16</inkml:trace>
  <inkml:trace contextRef="#ctx0" brushRef="#br1" timeOffset="-129346.14">20026 2071 1531 0,'2'-15'189'0,"1"-1"63"16,-3-1-177-16,-2 1-75 15,2 4 0-15,2 5 0 16,-1 2 0-16,2 4 0 16,-2 2 0-16,1 4 0 15,4 8 0-15,3 9 0 16,5 11 0-16,0 10 0 16,2 10 0-16,-2 0 0 0,-5 1 0 15,-2-3 0-15,-2-6 0 16,-2-8 0-1,-2-10 0-15,1-9 0 0,-1-10 0 16,2-5 0-16,0-5 0 16,2-5 0-16,1-5 0 15,6-8-8-15,3-10-367 16,4-8-93-16,0-5-195 16</inkml:trace>
  <inkml:trace contextRef="#ctx0" brushRef="#br1" timeOffset="-129113.18">20285 2085 883 0,'11'-32'221'15,"0"4"9"-15,-3 5-34 16,0 6-36-16,-2 8-52 0,-5 3-55 16,-1 6-53-16,-3 6 8 15,-31 53 19-15,15-32 46 16,-1 2-12-16,-2 3-34 16,3 0-27-16,-14 21 0 15,6-4 0-15,13-10 0 16,10-14 0-16,8-9 0 15,7-8 0-15,14-4 0 16,13-7 0-16,9-4 0 16,10-5-26-16,2-5-251 15,-5-5-147-15</inkml:trace>
  <inkml:trace contextRef="#ctx0" brushRef="#br1" timeOffset="-128846.23">20575 1703 1415 0,'11'-21'168'0,"3"2"96"15,3 5-129-15,8 9-70 16,10 8-65-16,4 13 0 16,5 11 0-16,0 14 0 15,-5 14 0-15,-7 14 0 16,-10 12 0-16,-14 13 0 15,-13 1 0-15,-11-2 0 16,-11-7 0-16,-6-13 0 16,-1-17 0-16,-1-11 0 0,4-10 0 15,-3-14 0-15,-8-4-377 16,-9-2-643-16</inkml:trace>
  <inkml:trace contextRef="#ctx0" brushRef="#br1" timeOffset="-128231.1">17379 3831 960 0,'-16'6'114'0,"-1"-2"33"0,4-4 58 16,-2-3-47-16,5-3-35 15,2 1 16-15,2-3-28 16,-1 3-29-16,5-1-74 16,1 2-8-16,2 0 0 15,1 0 0-15,11-4 0 16,20-7 0-16,33-9 0 15,37-14 0-15,43-11 0 16,42-11 0-16,37-6 0 16,35-9 0-16,20-5 0 15,27-5 0-15,11-6 0 16,1-3 0-16,-11 3 0 16,-20-1 0-16,-30 12 0 15,-42 7 0-15,-43 11 0 16,-46 15 0-16,-45 11 0 15,-35 11 0-15,-25 7 0 0,-16 8 0 16,-5 5 0-16,-4 2 0 16,-3 3 0-16,-7 6 0 15,-16 7-309-15,-17 6-269 16</inkml:trace>
  <inkml:trace contextRef="#ctx0" brushRef="#br1" timeOffset="-119881.77">18289 1471 622 0,'-7'0'113'0,"-2"-1"-5"16,1 0 20-16,1-3-9 0,-1 2-29 15,1-2 35-15,0 0-37 16,-1-4-1-16,2 0-28 16,0-1-4-16,0-3 4 15,2-2 1-15,-1-1-12 16,4 0 5-16,-2-2-17 16,1 0-10-16,2-1 5 15,0-1-17-15,2 0 0 16,1-1 3-16,0 2 10 15,1-2-8-15,2 2-12 16,4-2-3-16,-2 2 5 16,3-2-4-16,2 0 2 0,-1 0-6 15,1 1 7-15,2-1-5 16,1 0-3-16,4 2 1 16,1-2-1-16,3 2 2 15,2 1-2-15,-1 1 1 16,0 0 0-16,0 3-1 15,-1 1 0-15,0 1 0 16,-3 1 0-16,3 2 0 16,-1 0 0-16,3 3 0 15,-2-1 0-15,3 3 0 16,1 2 0-16,2 1 0 16,1 1 0-16,2 3 0 15,2 1 0-15,-3-1-1 0,0 2 1 16,-1-1 1-1,-4 2-1-15,-3 1 0 0,-2-1 0 16,-2 3 0-16,-3-1-1 16,2 5 1-16,0 2 0 15,0 2 0-15,1 4 1 16,-1 0-1-16,0 2 0 16,-1-1 0-16,0-1 0 15,-3-1 0-15,3-1 0 16,-3-2-1-16,1 1 1 15,-2-1 1-15,0 2-1 16,-3 2 0-16,1 3 0 0,-3 0 0 16,-2 6-2-1,-2 1 2-15,-2 5 2 16,-3 0-2-16,-3-2 0 16,-2-3 0-16,-2 0 0 0,-2-7 0 15,-3 0 0-15,-2-3 0 16,1-1 0-16,-2-1 0 15,-3-1 0-15,2 2 0 16,-4 1 0-16,-2 0 0 16,1-1 0-16,-3 0 0 15,-1-2 0-15,1-2 0 16,3-6 0-16,-1 0 0 16,1-2 0-16,1-4 0 15,-2-1 0-15,-3 1 0 16,-4-1 0-16,0 0 0 15,-3-1 0-15,1-2 0 16,0-1 0-16,-1-1 0 16,2-2 0-16,2-4 0 15,1 1 0-15,2-1 0 0,-2-1 0 16,0 0 0-16,-1-2 0 16,1-1 0-16,2 0 0 15,1-3 0-15,1 0 0 16,1 0 0-16,3-3 0 15,0-1 0 1,0 0 0-16,3-5 0 0,-2 0 0 16,2-1 0-16,1 0 0 0,1 0 0 15,1 1 0-15,1 0 0 16,0 0 0-16,3 1 0 16,0-1 0-16,-1 1 0 15,2-5 0-15,2-1 0 16,0 1 0-16,0-2 0 15,2 1 0-15,1 3 0 16,4-1 0-16,5 1-18 16,3-2-399-16,9 0-592 15</inkml:trace>
  <inkml:trace contextRef="#ctx0" brushRef="#br1" timeOffset="-105858.13">3012 8933 509 0,'3'-6'277'0,"0"1"-157"16,-2 0 25-16,-1-2-45 16,2 0 9-16,-2 1-16 15,-2 1-18-15,1-3-8 16,-2 5-4-16,-2-1 7 16,1-1-14-16,-3 2-10 15,-1 0 21-15,-1-3-26 16,-3 2-10-16,-3-2-5 0,-4 0-7 15,-2 1 13 1,-8 1-9-16,-5-2 8 0,-3 1-1 16,-5-1-13-16,-4 0-17 15,-5 2 0-15,-4-2 0 16,-3 1 0-16,-3 0 0 16,-8 2 0-16,-4 1 0 15,-6 2 0-15,-3 1 0 16,1 0 0-16,7 4 0 15,-1-2 0-15,5 2 0 16,-3 0 0-16,3 0 0 16,4 2 0-16,6 0 0 15,7 0 0-15,11 0 0 16,-1 2 0-16,2 0 0 16,-1 3 0-16,1 2 0 0,2 2 0 15,3 2 0-15,2 2 0 16,4 2 0-16,-3 0 0 15,6 3 0-15,-1 1 0 16,3 3 0 0,-2 1 0-16,7-1 0 0,-2 4 0 15,1 3 0-15,0 2 0 16,3 6 0-16,-1 6 0 16,1 3 0-16,3 5 0 15,0 3 0-15,6 0 0 16,-1-3 0-16,4 1 0 15,4 0 0-15,5-7 0 0,2-1 0 16,8-2 0-16,-2-4 0 16,6-1 0-16,3 0 0 15,10-4 0-15,9-4 0 16,11-3 0-16,10-3 0 16,16-6 0-16,5-1 0 15,5-3 0-15,2-3 0 16,6-1 0-16,11-6 0 15,2-2 0-15,5-6 0 16,4-3 0-16,2-5 0 16,-6-6 0-16,-3-5 0 15,-2-4 0-15,-2-4 0 16,-5 0 0-16,-3 0 0 16,-3-2 0-16,1 1 0 15,-8 1 0-15,-5-3 0 0,-7-3 0 16,-4-3 0-16,-5-1 0 15,-5-5 0-15,-3-1 0 16,-7-1 0-16,-5-3 0 16,-9 0 0-16,-5 0 0 15,-10-2 0-15,0 0 0 16,-5-1 0-16,-4-4 0 16,-1-3 0-16,-3 0 0 15,0 1 0-15,-3 2 0 16,-3 5 0-16,0 4 0 0,0 2 0 15,0 3 0 1,-3 1 0-16,-3 2 0 16,-6 2 0-16,-1 1 0 15,-5 1 0-15,-8 3 0 0,-5-1 0 16,-8 4 0-16,-6 2 0 16,-11 6 0-16,-10-1 0 15,-1 5 0-15,-5 4 0 16,-4 2 0-16,0 1 0 15,4 2 0-15,-2 2 0 16,7 1 0-16,4 2 0 16,2 5 0-16,2 1-116 15,1 8-252-15,-3 8-287 16</inkml:trace>
  <inkml:trace contextRef="#ctx0" brushRef="#br1" timeOffset="-92747.8">26219 8149 602 0,'-7'0'124'15,"-1"-2"36"-15,3 1 6 16,1 0-48-16,-2-1 41 16,2-1-28-16,-1 2-14 15,-1-2-15-15,2 2-9 0,-1-2 0 16,1 0-50-16,2 1-20 15,4 2-8-15,1 0-15 16,1 0-2 0,5-2 0-16,12-5 2 0,13-4-1 15,13-8 1-15,11-5 0 16,8-1 6-16,3-3-4 16,2 1 3-16,-1 0-4 15,-4 3 0-15,-7 3-1 16,-10 5 0-16,-14 5 0 15,-16 5-3-15,-10 4-31 16,-11 6-117-16,-15 3-19 16,-13 6-233-16,-12 3-253 15</inkml:trace>
  <inkml:trace contextRef="#ctx0" brushRef="#br1" timeOffset="-92345.99">26250 7996 746 0,'0'-11'342'16,"0"-3"-219"-16,-1-1 34 15,-4-1 0-15,2 3-56 16,0 3-6-16,0 3-31 16,2 3-54-16,-1 2-6 15,-1 5-2-15,-5 5 3 16,-3 3 20-16,-8 8 1 0,-2 8 8 15,-8 9-6-15,1 3-12 16,0 6 2-16,2-5-10 16,4-2-1-16,9-5-2 15,5-9-2-15,9-5 1 16,15-5 34-16,18-5-9 16,23-6-29-16,17-5 0 15,11-3 0-15,6-6 0 16,-4 2 0-16,-17 0 0 15,-16 2 0-15,-19 2 0 16,-14 2 0-16,-13 3 0 16,-8 0 0-16,-5 1 0 15,-2 4-75-15,-8 3-181 16,-6 2-87-16,-8 1-357 16</inkml:trace>
  <inkml:trace contextRef="#ctx0" brushRef="#br1" timeOffset="-86096.6">25871 7771 624 0,'6'-12'167'15,"1"1"-34"-15,-3-2 31 0,-3 3-47 16,-1 2 13-16,2 1-19 15,-2 0-9-15,-2 1-21 16,1 2 10-16,1-1 1 16,-2-1-1-16,2 2-29 15,0 1 1-15,-2 0-44 16,4 2-19-16,-2 1 0 16,2-2 0-16,-2 1 0 15,1 1 0-15,-1 0 0 16,0 0 0-16,0 0 0 15,0 1 0-15,0 1 0 16,-1 2 0-16,1 4 0 16,-4 4 0-16,0 3 0 0,3 2 0 15,-1-2 0 1,1-3 0-16,1-2 0 0,0-3 0 16,0-3 0-16,0 2 0 15,0-1 0-15,0 4 0 16,1-1 0-16,-1 5 0 15,2 1 0-15,-2 5 0 16,1 0 0-16,1 3 0 16,-2 1 0-16,0 0 0 15,2-1 0-15,-2-1 0 16,-2 1 0-16,2-4 0 16,0-1 0-16,0-2 0 15,0-3 0-15,0-4 0 16,0-4 0-16,0-2 0 0,2-2 0 15,-2 0 0-15,2-2 0 16,-2-1 0-16,0 0 0 16,-2-2 0-16,2-2-95 15,0 1-198-15,0 1-159 16,4 1-473-16</inkml:trace>
  <inkml:trace contextRef="#ctx0" brushRef="#br1" timeOffset="-85284.27">25858 8018 569 0,'-6'-9'260'0,"0"1"-54"15,0-1-23-15,-2-1-25 16,-2 0-49-16,4 1-19 16,-1-1-28-16,1 0-8 15,1-1-4-15,2-2-29 16,2-4 7-16,2-3-7 15,2-1 5-15,3-4-8 0,3-4-4 16,3-1-8-16,5-3-3 16,6-3-2-16,4 0 0 15,6 0-1-15,4 3 1 16,7 0 2-16,3 6-2 16,7 4 0-16,4 4 5 15,5 4-4-15,4 6-1 16,0 3 0-16,2 3 1 15,-2 5 1-15,0 2-2 16,-6 2 0-16,-5 3 2 16,-4 2 1-16,-5 3 3 15,-3 1-2-15,-7 5 2 16,-3 3 2-16,-2 4 0 16,-5 3-2-16,-2 7-2 15,-4 3 6-15,-2 5 7 0,-4 3 0 16,-4 3 2-16,0 0 1 15,-5 1-21-15,-1-1 0 16,-4 2 0-16,1-2 0 16,-5-1 0-16,-2-1 0 15,-1-3 0-15,-2-2 0 16,0-2 0-16,-1 0 0 16,-3-3 0-16,2-1 0 15,-1-4 0-15,1-6 0 0,-1-2 0 16,1-5 0-16,-3-5 0 15,2 1 0-15,0-3 0 16,-2 1 0-16,4-4 0 16,2 0 0-16,-2-2 0 15,4-4 0 1,4 0 0-16,-1-4 0 0,2 0 0 16,0-2 0-16,0 1 0 15,0-4 0-15,2-3 0 16,-2-2-170-16,1-3-234 15,2-3-325-15</inkml:trace>
  <inkml:trace contextRef="#ctx0" brushRef="#br1" timeOffset="-84829.47">26817 8365 1209 0,'2'-20'254'0,"-4"-1"-25"15,2-2-34-15,0 7-62 16,2 3-106-16,-1 4-27 16,1 3 0-16,-1 5 0 15,1 2 0-15,-2 4 0 16,3 7 0-16,1 7 0 0,-1 10 0 15,-1 15 0-15,-7 10 0 16,-5 8 0-16,-11 4 0 16,0-1 0-16,-2-7 0 15,7-13 0-15,6-14 0 16,7-11 0 0,12-10 0-16,16-10 0 0,26-7 0 15,19-6 0-15,16-5 0 16,11-5 0-16,-1 0 0 15,-11 2 0-15,-12 5 0 16,-13 2 0-16,-20 5 0 16,-13 3 0-16,-15 3 0 15,-12 1 0-15,-6 2 0 16,-5 5 0-16,-8 2 0 16,-5 4-178-16,-10 4-221 15,-9 3-332-15</inkml:trace>
  <inkml:trace contextRef="#ctx0" brushRef="#br1" timeOffset="-83368.88">25764 10137 844 0,'1'-1'146'0,"-1"-2"24"16,-1-2-9-16,-3-3-26 15,-1 1-22-15,1-1-7 16,-1-1-13-16,-1-1 8 16,1 3-27-16,-2 2-19 15,3-1-21-15,-1 3-19 16,-2 5-15-16,-10 4 0 16,-2 3 0-16,-8 9 0 15,-1 7 0-15,-2 5 0 16,6 4 0-16,2 6 0 15,8 2 0-15,5 2 0 0,8-4 0 16,5-5 0-16,10-7 0 16,11-9 0-16,11-9 0 15,5-10 0-15,4-7 0 16,1-8 0-16,-7-6 0 16,-7-5 0-16,-9 1 0 15,-7-3 0-15,-9 0 0 16,-4-1 0-16,-9 1 0 15,-6 0 0-15,-9-1 0 16,-6 4 0-16,-2 4 0 16,-6 1 0-16,2 8 0 0,5 3-287 15,3 9-272 1</inkml:trace>
  <inkml:trace contextRef="#ctx0" brushRef="#br1" timeOffset="-81986.44">26464 10130 714 0,'4'-11'584'15,"0"-2"-437"-15,-4-1 45 16,-4-3-34-16,1 4-21 16,2 4-57-16,-1 0-45 0,2 3-35 15,0 4 0 1,0 2 0-16,0 1 0 0,0 2 0 15,0 4 0-15,0 8 0 16,-1 9 0-16,-2 12 0 16,0 6 0-16,1 5 0 15,2 0 0-15,2-1 0 16,1-6 0-16,3 0 0 16,1-3 0-16,-1-6 0 15,0-5 0-15,-1-8 0 16,-1-6 0-16,1-7 0 15,-4-1 0-15,1-6 0 16,-2-1 0-16,0-5 0 16,0-6 0-16,0-7 0 15,-2-9 0-15,2-8 0 0,-1-2 0 16,-1-2 0 0,2 1 0-16,0 5 0 0,-1 0 0 15,-1 3 0-15,-1 0 0 16,0 3 0-16,-2 2 0 15,2 4 0-15,2 4 0 16,-1 3 0-16,2 6 0 16,0 2 0-16,2 4 0 15,-2 1 0-15,0 2 0 16,0 2 0-16,-2 0 0 16,2 2 0-16,-1-2 0 15,-1 2 0-15,-2 1 0 16,3 3 0-16,-4-2 0 15,-2 3 0-15,-5 0 0 0,-6 1 0 16,-4-1 0-16,-8 1 0 16,-2 1-32-16,1 3-201 15,1 4-45-15,8 3-147 16</inkml:trace>
  <inkml:trace contextRef="#ctx0" brushRef="#br1" timeOffset="-81639.38">26416 10539 492 0,'1'2'921'0,"-1"-4"-834"16,0-1 64-16,-1-1-55 15,2 3-51-15,5-2-20 16,8 0-16-16,14-1 1 16,12-2-9-16,11 1 5 15,7-1 8-15,-2 1-3 16,-7-1 21-16,-12 0 7 16,-13 3-1-16,-12 0 14 15,-8 2-34-15,-5 1-18 16,-2 0 0-16,-2-1 0 0,-5 0 0 15,0-1-41-15,-3 0-155 16,-1 4-79-16,-3 2-268 16</inkml:trace>
  <inkml:trace contextRef="#ctx0" brushRef="#br1" timeOffset="-57380.67">9620 6384 1105 0,'-15'9'63'16,"0"-2"87"-16,7-4 49 15,1-3-90-15,2 1-29 16,4 1-16-16,1-1-36 15,1 1-13-15,1-2 0 0,1 1-5 16,4-1-3 0,10 0 33-16,15-4-12 0,18-6-9 15,21-3-8-15,9-12-2 16,8-2-7-16,-5-1 1 16,-7 3-3-16,-10 1 3 15,-5 5-3-15,-13 4 0 16,-12 5-5-16,-13 3 1 15,-9 4-37-15,-7 2-97 16,-7 4-5-16,-13 0-82 16,-9 8-140-16,-14 3-469 15</inkml:trace>
  <inkml:trace contextRef="#ctx0" brushRef="#br1" timeOffset="-56987.84">9739 6259 1172 0,'-3'-21'163'0,"0"-1"-9"15,-3 1 8-15,0 2-41 16,3 5-30-16,-1 5-34 16,2 5-35-16,1 3-21 15,-1 2-1-15,-1 8-2 16,-4 6 2-16,-11 11 6 15,-3 10 2-15,-12 14 7 16,-7 5-4-16,1-2 1 0,2-5 1 16,8-10-6-1,12-11-5-15,9-10 5 16,11-4 3-16,15-4 5 0,18-4-15 16,19-1 0-16,12-1 0 15,15-4 0-15,-1-3 0 16,-7 1 0-16,-14 0 0 15,-15 2 0-15,-17 1 0 16,-11 0 0-16,-10 1 0 16,-9 0-65-16,-1 2-339 15,-7 1-911-15</inkml:trace>
  <inkml:trace contextRef="#ctx0" brushRef="#br1" timeOffset="-54283.12">25874 8217 824 0,'-1'5'171'16,"-2"-2"-138"-16,0-2 75 16,1-2-57-16,2 2 7 0,-1-1 5 15,1 0-8 1,0 0-2-16,1 0 7 0,-1 0-4 16,0-1 3-16,2 0-6 15,-2 1 0-15,0-2 21 16,0 0-2-16,-2-4-54 15,1-2 11-15,-1-4-12 16,1-4 16-16,4-2-23 16,1-4 5-16,5-4-15 15,6-4 0-15,5-1 0 16,10-2-2-16,13 0 1 16,9 0-2-16,15 3 3 15,6 1-1-15,8 4 1 16,1 4 0-16,-2 4 1 0,-5 4 3 15,-4 5-8-15,-5 5 5 16,-6 6-1-16,-2 5 0 16,-4 6-4-16,0 6 4 15,-2 6-4-15,-4 6 5 16,-2 9-3-16,-4 8-1 16,-1 8 3-16,-4 8-2 15,-2 4 2-15,-2 4 0 16,-4 6 0-16,-5 0 1 15,-6 1 3-15,-4 1-4 16,-11-3 0-16,-8-2 12 16,-7-2-10-16,-6-4 6 15,-9-1-7-15,-2-1 5 0,-6 0-4 16,1-4-2 0,-3-5 0-16,4-6 4 0,3-9-3 15,0-9 5-15,5-7-2 16,-2-7 3-16,3 0 10 15,2-9-17-15,5 1 4 16,1-4-1-16,5 0-1 16,4-4 4-16,1 0-3 15,5-4 5-15,1-1-8 16,1-1 0-16,-1-1 0 16,2-1 0-16,-2-2 0 15,1-4 0-15,2 0-32 0,1-6-88 16,2 0-86-1,7-1-54-15,1 2-86 0,4 0-446 16</inkml:trace>
  <inkml:trace contextRef="#ctx0" brushRef="#br1" timeOffset="-53851.02">26837 9092 1323 0,'4'-4'122'0,"-3"-1"-23"16,-1 1-11-16,-4 0-66 15,4 5-22-15,-1 6 0 16,-4 5 19-16,1 11 9 15,-4 11-3-15,-5 11 0 16,-1 8-11-16,-2 4-3 16,-1 3-5-16,1-5-3 15,4-6-2-15,6-10 11 16,6-9 3-16,12-10 17 16,17-9-5-16,18-7-10 15,16-4 6-15,13-7-16 16,3-3 6-16,-4-1-3 0,-13 0-8 15,-16 1-2-15,-14 3 4 16,-16 1-1-16,-7 4-3 16,-9 2-1-16,-7-1-91 15,-5 1-91-15,-6 0-35 16,-2 2-193-16</inkml:trace>
  <inkml:trace contextRef="#ctx0" brushRef="#br1" timeOffset="-40796.29">13933 6492 737 0,'-33'4'139'16,"-3"-2"6"-16,0-5-5 0,-4-3-24 15,-5 2-12-15,2 2-13 16,9-2-33-16,4 4-45 15,8 4-1-15,8-1 6 16,7 3 4-16,7 1 3 16,11 2 1-16,19 1 36 15,30-3-30-15,43-1-12 16,48-4-16-16,46-2 1 16,43 0-5-16,22 0-1 15,10 5 1-15,10 2 5 16,0 2-5-16,-3 2-5 15,-3 1 5-15,-12-1 2 0,-16-7-2 16,-26-1 0-16,-33-3-3 16,-34-1 3-16,-35-2 0 15,-41 0 0-15,-30 3 0 16,-27-3-1-16,-20 2 1 16,-21 2 5-16,-22 2-5 15,-27-3 5-15,-32 3 2 16,-34 0-6-16,-35 0-2 15,-26-1 2-15,-29-1 4 16,-18 3 11-16,-12-1 1 16,-4-1-3-16,3 4 13 15,8 1-5-15,14-1-1 16,18-2 11-16,24-1-17 0,31-4 6 16,35-4 10-16,36-1 10 15,35 0-40-15,31-4-1 16,37-3 0-16,47-4 0 15,57-3 0-15,58-2 0 16,55-2 0-16,39 4 0 16,20 2 0-16,-1 5 0 15,-15 2 0-15,-20 3-66 16,-28 3 7-16,-40 1 11 16,-43 1-56-16,-52 1-9 15,-43-1 29-15,-39 2-126 16,-39 0-259-16</inkml:trace>
  <inkml:trace contextRef="#ctx0" brushRef="#br1" timeOffset="-31292.88">15032 7641 1068 0,'2'-2'126'0,"-2"1"-2"15,0 1-73-15,-2 0-20 16,2 1-14-1,0 2-2-15,0 0 7 0,-1 0 2 16,-1 1-5-16,1-2 5 16,-1 0 15-16,2-2 18 15,0 0 29-15,0 0 2 16,2-2-6-16,-1 2-35 16,1 0-25-16,-1 0-12 15,1 0-10-15,-1 0 0 16,-1 0-4-16,2 2-5 0,-2 1 1 15,0 2 6-15,0-3 3 16,1 4-2-16,-2 0 2 16,-1-1 2-16,-1 0 5 15,-3 0-5-15,0-2 4 16,-2-3 8-16,0 0 5 16,-1-5-3-16,1 0 5 15,1-5 0-15,1-4-22 16,2-2 0-16,2-2 0 15,5-1 0-15,2 1 0 16,6 2 0-16,2 1 0 16,6 3 0-16,2 3 0 15,3 3 0-15,3 4 0 0,-1 4 0 16,1 4 0 0,0 3 0-16,-3 5 0 0,0 4 0 15,-3 6 0-15,-6 4 0 16,-4 8 0-16,-9 2 0 15,-8 4 0-15,-9 2 0 16,-10-3 0-16,-9-2 0 16,-8-4 0-16,-6-6 0 15,2-7 0-15,7-5 0 16,12-7 0-16,9-3 0 16,11-5 0-16,5-2 0 15,5 0 0-15,0 0 0 16,5 0 0-16,6 0 0 15,9 0 0-15,9 1 0 16,9 2 0-16,4 0 0 16,-1 0 0-16,-2 2 0 0,-6-1 0 15,-9 1 0-15,-5-1 0 16,-8-1 0-16,-6-2 0 16,-3 0-64-16,0 1-51 15,2-4-134-15,2 1-174 16,6-3-610-16</inkml:trace>
  <inkml:trace contextRef="#ctx0" brushRef="#br1" timeOffset="-30812.32">15590 8015 1014 0,'12'-6'345'16,"-4"0"-126"-16,-5 1-94 15,-2 3-61-15,-1 1-23 16,0 1-27-16,0 1-12 16,-1 1-2-16,-1-2 0 15,1 1 2-15,-1-1 0 16,1 0 17-16,-1 0 13 16,2 0-1-16,2 0-15 15,-2 0-9-15,0 0-6 16,1 0-1-16,-1 0 0 0,0 0-5 15,-1 2 0-15,1-1 5 16,-2 0 4-16,-1 2-4 16,-1 0 0-16,1-1 6 15,1-2-2-15,2 0 4 16,0-2-2-16,2 2 17 16,0-1 24-16,-1 1-22 15,3-2-25-15,-2 2 0 16,-1 0 0-16,-1-2 0 15,3 2 0-15,-1 0 0 16,4 2 0-16,1 1 0 16,3 1 0-16,-2 2 0 15,1 2 0-15,-1 5 0 16,-3 1 0-16,-2 4 0 16,-6 4 0-16,-8 4-65 0,-8 1-256 15,-7 0-288-15</inkml:trace>
  <inkml:trace contextRef="#ctx0" brushRef="#br1" timeOffset="-29952.73">16165 7672 943 0,'10'-11'312'15,"-2"-2"-72"-15,-1 0-44 16,-6 2-18-16,1 2-51 16,-1 3-76-16,1 4-51 15,-2 1 0-15,2 2 0 16,-2 1 0-16,1 9 0 16,2 5 0-16,0 9 0 0,2 7 0 15,2 7 0-15,-3 3 0 16,-1 0 0-16,0 0 0 15,-1-3 0-15,-2-1 0 16,-2-3 0-16,2-4 0 16,-1-8 0-16,1-8 0 15,0-5 0-15,0-8 0 16,0-2 0-16,1-6 0 16,-1-3 0-16,3-6-65 15,5-5-488-15</inkml:trace>
  <inkml:trace contextRef="#ctx0" brushRef="#br1" timeOffset="-29187.63">16687 7274 866 0,'6'-22'195'0,"1"0"-4"16,4 1-29-16,-4 1-80 16,5 5-50-16,4 6 1 15,1 3-10-15,5 8 4 16,5 7 6-16,1 4-10 0,1 5-2 15,-1 7 4-15,-1 7-11 16,-4 8 10-16,-7 8-13 16,-9 4-4-16,-5 4-5 15,-7-1-2-15,-1-6 0 16,2-8 0-16,2-9 0 16,7-9 2-16,4-5 5 15,6-5-3-15,7-8-3 16,5 0 2-16,0-4-1 15,-3-1-2-15,-6-1 0 16,-7-1 0-16,-4 2 0 16,-6 0 0-16,-1 2-7 15,-1-1-11-15,-3 5 17 16,0 5 2-16,-6 4 0 16,1 8 0-16,-2 4 0 0,-1-2-1 15,6-1 1-15,5-4 0 16,5-4 7-16,7-4 7 15,5-1 26-15,6 2 14 16,4 0-23-16,-2 0 1 16,-2 1-6-16,-1 0-8 15,-7 0-10-15,-7 1 0 16,-3 2 0-16,-9 5-6 16,-7 0-2-16,-14 5-1 15,-10 4-132-15,-13 3-183 16,-6 1-334-16</inkml:trace>
  <inkml:trace contextRef="#ctx0" brushRef="#br1" timeOffset="-28145.57">16329 8420 857 0,'5'-10'248'0,"-4"0"-25"16,-1-1-51-16,-1-1-31 15,-3 3-18-15,0 0-2 16,1 2-22-16,1 0-37 15,1 4-61-15,-1-1-1 16,2 3 0-16,2 2 0 16,-2 0 0-16,-2 5 0 0,1 3 0 15,-4 8 0-15,-2 2 0 16,1 8 0-16,-1 5 0 16,0 6 0-16,1 3 0 15,1 6 0-15,2 4 0 16,1-1 0-16,4 3 0 15,1-1 0-15,2 2 0 16,0-2 0-16,0 1 0 16,-2-4 0-16,0-6 0 15,-3 50 0-15,0-86 0 0,0-2 0 16,0-3 0 0,-2-1 0-16,2 4 0 0,-1-2 0 15,-1-3 0-15,1 0 0 16,-1 0 0-16,0-1 0 15,1-1 0-15,1 1-54 16,-3-5-388-16,-3-4-528 16</inkml:trace>
  <inkml:trace contextRef="#ctx0" brushRef="#br1" timeOffset="-27513.5">16248 8499 1030 0,'9'-11'164'0,"-3"-1"39"15,-3 0-54-15,-1-1-50 16,-2 4-26-16,0 1 14 16,0 4-26-16,0 1-29 15,-2 1-15-15,1 4-10 16,-4 1-2-16,-5-1 3 0,-7 5-5 16,-3 2 5-16,-3 1-7 15,-2 1 2-15,1 1 0 16,3-1-2-16,3-2-1 15,3 0 0-15,5-2 1 16,1-3 0-16,4-1 1 16,5-1 9-16,0-2 27 15,2 0 2-15,2-2-40 16,4-3 0-16,5-6 0 16,5-1 0-16,4-3 0 15,4-1 0-15,-4 0 0 16,-1 4 0-16,-2 0 0 15,-2 1 0-15,-1 0 0 16,-2 1 0-16,-1 2 0 16,-4 0 0-16,-1 3 0 0,-5 4 0 15,0-1 0-15,-2 5 0 16,6 1 0-16,1 5 0 16,4 5 0-16,6 4 0 15,5 4 0-15,0 4 0 16,2 1 0-16,1-2 0 15,-4 0 0-15,-2-4 0 16,-1-2 0-16,-4-1-647 16</inkml:trace>
  <inkml:trace contextRef="#ctx0" brushRef="#br1" timeOffset="32008.38">13111 13364 259 0,'-45'5'0'16</inkml:trace>
  <inkml:trace contextRef="#ctx0" brushRef="#br1" timeOffset="32723.46">12745 12967 948 0,'-22'6'118'15,"-3"-4"-56"-15,-4-2 52 16,-72 0 0-16,77 0-6 16,6 0-24-16,-4 3-19 15,-1-2-4-15,-22 3 2 16,2 3 14-16,3-1-23 16,1 2-28-16,6 2-7 15,6 0-19-15,7 0 0 0,7 0-1 16,10 0 3-16,16-3 23 15,30-6 12-15,37-5-26 16,44-7 3-16,39-7-13 16,35-8-1-16,14-2-1 15,6-2 1-15,-5 1 0 16,-11 3-3-16,-20 5 3 16,-26 4 4-16,-32 6-4 15,-40 5-6-15,-35 6 6 16,-40 6 2-16,-42 8-2 15,-36 6-1-15,-35 3 1 16,-30 6 0-16,-25 2 4 0,-13-2 1 16,-6 0-5-16,11-6 3 15,19-5-3-15,27-7 2 16,35-4 6-16,33-5 7 16,28-7-2-16,31-6-13 15,40-7 0-15,43-8 0 16,45-4 0-16,46-2-60 15,28 4-105-15,8 5-187 16,-7 5-250-16</inkml:trace>
  <inkml:trace contextRef="#ctx0" brushRef="#br1" timeOffset="33589.11">12651 9832 567 0,'-33'14'76'15,"-1"-2"74"-15,-3-4-21 16,7 1 10-16,0-3-22 16,2-2 5-16,-2 0-26 15,0-1-11-15,5-2-12 16,4 0 0-16,6-2-14 15,6 0-5-15,8-1-23 16,14-3-29-16,27-2 0 0,30-3 7 16,41-3-8-1,36-3 8-15,34 1-9 0,13-2 0 16,3-1-1-16,-12 1-2 16,-20 0 3-16,-33 1-2 15,-35 5 6-15,-36 4-1 16,-30 4 7-16,-28 3-4 15,-30 4-6-15,-32 3 5 16,-29 3-5-16,-27 3 1 16,-25 2-1-16,-13 3 0 15,4-2 0-15,15 0 0 16,21-4 10-16,29-3 0 16,35-3 14-16,25-4-5 15,27-4-9-15,31-6-10 16,32-4-3-16,31-4-27 0,31-2-178 15,24 1-201-15</inkml:trace>
  <inkml:trace contextRef="#ctx0" brushRef="#br1" timeOffset="36037.93">20930 3048 408 0,'-291'-5'115'0,"34"-5"-20"15,26 1-60-15,30-4-10 16,22 0 5-16,31-1-5 16,37 1 57-16,42-2-9 15,31 1-73-15,32 0-29 16,20 2-7-16,10-2-29 16,2 5-31-16,3 1-82 15</inkml:trace>
  <inkml:trace contextRef="#ctx0" brushRef="#br1" timeOffset="71687.5">16278 18226 145 0,'-3'1'24'0,"2"1"-16"16,-1-2 33-16,1 0 29 15,-2 1-64-15,-2-1-6 16,2 0-97-16</inkml:trace>
  <inkml:trace contextRef="#ctx0" brushRef="#br0" timeOffset="193113.01">23489 1371 275 0,'0'-9'768'0,"-5"-4"-612"16,-4-6 14-16,-1-2-26 15,-2 1-34-15,0 2-1 16,0-2-8-16,2 2-29 15,1-1-10-15,3 4-4 16,3 3-36-16,1 2-22 16,4 4 0-16,2 2 0 15,2 2 0-15,9 2 0 16,6 3 0-16,12 3 0 16,11 5 0-16,6 6 0 15,2 5 0-15,2 7 0 16,-4 9 0-16,-3 3 0 0,-4 7 0 15,-1 2 0-15,-7 0 0 16,-2 1 0-16,-3-1 0 16,-3 0 0-16,-5-1 0 15,-2-6 0-15,-1-4 0 16,-5-6 0-16,-1-8 0 16,-4-8 0-16,-3-4 0 15,-1-8 0-15,-4-2 0 16,-1-3 0-16,0-1 0 15,0-1 0-15,-1 1-98 16,-1 1-154-16,1 1-116 0,-7 4-262 16</inkml:trace>
  <inkml:trace contextRef="#ctx0" brushRef="#br0" timeOffset="193562.41">23769 1905 1071 0,'-6'-10'129'15,"0"-3"-13"-15,2-2 54 16,-2-1-28-16,3 5-21 0,0 1-13 16,1 5-54-16,2 1-25 15,2 3-29-15,-1 1 0 16,2 1-26-16,5 4 26 15,8 3 0-15,12 3 21 16,10 4-14-16,7 0 2 16,5 2-4-16,-5 0-2 15,-3-1 2-15,-9-3-5 16,-5 0 6-16,-8-4-1 16,-4-4 20-16,-6-5 22 15,2-5-47-15,-3-9 0 16,3-7 0-16,3-8 0 15,0-7 0-15,1 1 0 16,-2-4 0-16,-2 1 0 16,-3 5 0-16,-2 4 0 15,-2 5 0-15,-1 4 0 0,-1 8 0 16,-2 3 0-16,-1 6 0 16,0 3-45-16,2 5-300 15,1 5 89-15,3 4-242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22T04:00:58.898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3971 1852 484 0,'0'-4'726'15,"-1"-2"-466"-15,-1 1-59 16,-1-4-51-16,0 4-43 15,3-1-18-15,0 2-59 16,0 0-30-16,0 3 0 16,0-1 0-16,3 2 0 0,-3 2 0 15,0-1 0-15,0 0 0 16,0 2 0-16,0 4 0 16,0 3 0-16,0 5 0 15,3 5 0-15,-1 3 0 16,-1 3 0-16,1 4 0 15,-2 2 0-15,-2 1 0 16,-1 0 0-16,-3 3 0 16,-1-1 0-16,1-2 0 15,-2-4 0-15,1-6 0 16,1-7 0-16,0-5 0 16,3-4 0-16,0-4 0 0,3-3 0 15,0-2 0-15,0 0 0 16,3-2 0-16,-3-6 0 15,0-5 0 1,0-5 0-16,5-2 0 16,0-2 0-16,4 1 0 0,5 5 0 15,4 3 0-15,4 4 0 16,4 2 0-16,2 5 0 16,0 2 0-16,-1 5 0 15,-2 5 0-15,-7 4 0 16,0 0 0-16,-2 5 0 15,-5 2 0-15,-2 2 0 16,-2-2 0-16,-1 3 0 0,-4-4 0 16,-1-2 0-16,-1-4 0 15,-1 0 0-15,-1-5 0 16,1-2-19-16,1 0-298 16,1-1-219-16</inkml:trace>
  <inkml:trace contextRef="#ctx0" brushRef="#br0" timeOffset="619.23">4877 1762 829 0,'7'-13'349'0,"-1"1"-87"15,-4 1-39-15,-4 0-41 16,-1 5-61-16,3 2-56 15,-3 2-49-15,-1 4-16 16,1 2 0-16,-3 12 0 16,-11 10 0-16,-5 15 0 15,-5 15 0-15,-4 12 0 16,4 7 0-16,9 1 0 16,3-2 0-16,11-6 0 15,7-6 0-15,9-7 0 16,7-11 0-16,11-7 0 0,6-9 0 15,7-7 0-15,-1-9 0 16,-2-7 0 0,-7-5 0-16,-3-4 0 0,-14 1 0 15,-7-3 0-15,-6 1-21 16,-3-1-317-16,-6 0-328 16</inkml:trace>
  <inkml:trace contextRef="#ctx0" brushRef="#br0" timeOffset="1152.58">5324 1965 1288 0,'8'-17'295'0,"-4"-4"-32"16,-2 1-87-16,-4 2-151 15,1 3-25-15,1 3 0 16,0 4 0-16,0 4 0 16,0 2 0-16,0 2 0 15,-2 3 0-15,2 3 0 16,-1 5 0-16,1 10 0 16,-2 6 0-16,2 10 0 15,0 5 0-15,2 0 0 16,1-2 0-16,0-5 0 15,4-2 0-15,-1-7 0 16,-1-4 0-16,-2-6 0 16,1-3 0-16,-2-5 0 0,-1-5 0 15,1-3 0-15,-2 0 0 16,0-1 0-16,0 1 0 16,0-1 0-16,1 2-267 15,2 2-345-15</inkml:trace>
  <inkml:trace contextRef="#ctx0" brushRef="#br0" timeOffset="1448.83">5690 2132 764 0,'-3'-2'581'0,"0"0"-387"16,3-1-96-16,-3 1-70 16,6 2-28-16,1 2 1 15,5-1 0-15,5 3 25 16,11-2 18-16,2 1 9 16,4-3 5-16,-2 0-6 15,-7-2-15-15,-4 1-16 16,-5-1-17-16,-4 0-4 0,-6 0 0 15,-1 1-48 1,-2 2-190-16,-3 1-141 0,0 1-527 16</inkml:trace>
  <inkml:trace contextRef="#ctx0" brushRef="#br0" timeOffset="1868.86">6209 1912 1210 0,'4'-14'352'0,"-2"-2"-67"16,1 2-90-16,-3 1-190 0,0 6-5 15,0-1 0-15,0 5 0 16,0 1 0-16,0 2 0 15,0 0 0-15,0 3 0 16,0 0 0-16,3 1 0 16,-3 8 0-16,6 8 0 15,-1 6 0-15,3 9 0 16,3 8 0-16,-2 1 0 16,1 1 0-16,-2-2 0 15,-1-3 0-15,-4-5 0 16,0-5 0-16,-1-4 0 15,-1-8 0-15,-1-5 0 16,2-8 0-16,-2-2 0 16,1-2 0-16,-1-4 0 0,0 0 0 15,3 1 0 1,0-4-277-16,1-2-307 0</inkml:trace>
  <inkml:trace contextRef="#ctx0" brushRef="#br0" timeOffset="2252.09">6537 1926 866 0,'9'-12'298'0,"-3"5"-74"0,-4 2-44 16,-2 1-133-16,-2 4-36 15,-1 3-7-15,-4 3-4 16,-4 4 15-16,-4 4-2 15,-7 8-1-15,-6 5 1 16,-4 2 1-16,-2-1 32 16,7 0-15-16,5-5-13 15,7-5-2-15,5-5-6 16,7-2 2-16,6-2 4 16,5 0 17-16,7 0 23 15,11 1 1-15,5 0-30 16,8 0 1-16,2-2-28 0,0-1 0 15,-5 0 0 1,-8 1 0-16,-4-3 0 0,-9 0 0 16,-5-1 0-16,-5-2 0 15,-4 0 0-15,1 0-57 16,-4-1-129-16,-1-1-54 16,0-1-171-16</inkml:trace>
  <inkml:trace contextRef="#ctx0" brushRef="#br0" timeOffset="2603.55">6792 1751 1150 0,'17'-10'261'16,"-1"0"-29"-16,1 5-150 15,2 4-4-15,14 9 30 16,1 11-31-16,7 12-18 16,0 12-59-16,-7 11 0 15,-7 6 0-15,-9 7 0 16,-6 6 0-16,-12-4 0 16,-4 0 0-16,-2-6 0 15,-5-6 0-15,1-8 0 16,-2-8 0-16,3-9 0 15,3-10 0-15,1-8 0 16,1-7 0-16,1-4 0 16,2-3 0-16,-1-3 0 15,-2 0-209-15,-7-2-774 0</inkml:trace>
  <inkml:trace contextRef="#ctx0" brushRef="#br0" timeOffset="53226.75">8184 2013 818 0,'-3'0'244'15,"2"0"-79"-15,-3-1-62 16,1-1-7-16,1 1-7 15,1-1-31-15,-2 2-3 0,3 0-17 16,0 0 10-16,0 0-2 16,0 0-12-16,0 0-4 15,0 0-17-15,0 0-5 16,0 0 2-16,1 0-10 16,2 0 8-16,-1-2-3 15,3 0 0-15,4 0-5 16,5-1-1-16,8-1 1 15,2-2 0-15,6 1-2 16,-2 2-12-16,-4 1-91 16,-1 1-56-16,-6 4-66 15,-5 0-66-15,-4 3-161 0</inkml:trace>
  <inkml:trace contextRef="#ctx0" brushRef="#br0" timeOffset="53495.21">8220 2198 764 0,'0'3'210'15,"0"0"-90"-15,2-3-5 16,-1-2-49-16,4 2 1 16,2-1 33-16,11-1 9 15,6 1-43-15,9-2-15 16,4-1 11-16,0 0-26 0,-2-1-10 15,-7 3 1 1,-7-1-12-16,-9 1-13 0,-2 0 6 16,-7 2-5-1,-3 0-1-15,-1 2-2 0,-4-2-38 16,5 1-192-16,-4 0-239 16</inkml:trace>
  <inkml:trace contextRef="#ctx0" brushRef="#br1" timeOffset="-212961.94">10570 1557 558 0,'2'-23'799'15,"-4"-1"-613"-15,-1-2 11 16,-8 2-25-16,1 3-65 16,3 4-79-16,2 7-28 15,2 0 0-15,2 6 0 16,1 2 0-16,0 4 0 16,0-1 0-16,0 1 0 0,0-1 0 15,-2 6 0-15,-2 6 0 16,-5 7 0-16,1 7 0 15,-1 6 0-15,-1 7 0 16,0 2 0-16,-1 4 0 16,-1 4 0-16,-1-2 0 15,-8 5 0-15,-9 0 0 16,-9 2 0-16,-13-3 0 16,-3 1 0-16,-7-8 0 15,4-8 0-15,11-12 0 16,11-8 0-16,12-7 0 15,12-7 0-15,6-4 0 0,6-3 0 16,1-1 0 0,4-6 0-16,4-3 0 0,12-2 0 15,13-1 0-15,10 3 0 16,12 7 0-16,7 9 0 16,4 13 0-16,-7 9 0 15,-4 14 0-15,-7 12 0 16,-11 16 0-16,-14 15 0 15,-14 13 0-15,-11 3 0 16,-10 1 0-16,-7-7 0 16,3-15 0-16,5-12 0 15,6-17 0-15,8-10 0 16,8-10 0-16,6-7 0 0,13-6 0 16,12-4 0-16,12-8 0 15,4-3 0-15,9-5-109 16,-8-4-449-16</inkml:trace>
  <inkml:trace contextRef="#ctx0" brushRef="#br1" timeOffset="-207517.82">11262 2095 215 0,'-24'1'882'0,"1"-1"-737"15,-4-4 43-15,0-3-80 16,9 0-8-16,0 2-16 15,9 2-15-15,4 3-36 16,4 0-18-16,4 0-10 16,0 1-2-16,3 2 8 15,7 1 23-15,10 0-1 16,17 1 6-16,9-4-11 16,11-4-17-16,4-2 16 15,-6-4-10-15,-13 2-17 16,-15 2 0-16,-12 0 0 0,-14 4 0 15,-4 1 0 1,-3 1 0-16,-1-1 0 0,-1 3-17 16,1-1-134-1,2-1-112-15,2 2-76 0,2 1-290 16</inkml:trace>
  <inkml:trace contextRef="#ctx0" brushRef="#br1" timeOffset="-207104.03">11751 1927 540 0,'14'-8'756'0,"-6"-1"-573"0,-4 0 39 16,-4-1-22-16,0 0-68 15,2 0-118-15,-2 3-14 16,2 0 0-16,0 1 0 15,1 3 0-15,-2 3 0 16,1-3 0-16,1 3 0 16,-2 0 0-16,2 0 0 15,-1 3 0-15,-2-1 0 16,0 0 0-16,1 4 0 16,2 8 0-16,-1 6 0 15,8 7 0-15,-2 10 0 16,-2 5 0-16,3 2 0 15,-2-1 0-15,-1 0 0 0,-3-7 0 16,3-6 0-16,-3-7 0 16,-1-9 0-16,-2-6 0 15,-2-2 0-15,2-5 0 16,0-1 0-16,0 0 0 16,2 3 0-16,2 3-396 15,9 1-241-15</inkml:trace>
  <inkml:trace contextRef="#ctx0" brushRef="#br1" timeOffset="-206465.93">12359 2291 991 0,'3'0'441'0,"3"-1"-261"16,-3-2 13-16,-2 2-141 15,-1 1-38-15,0 0-7 16,0 1-7-16,-1 0-1 16,-1 1 0-16,1-1 1 15,1-1 1-15,-2 0 1 16,-2 2 2-16,4-2 7 16,0-2 4-16,0 2 1 15,0-1-5-15,0 1 5 16,0-2 2-16,0 1 1 0,4 0-1 15,-4 1 7-15,0-2-10 16,0 2-15-16,0 0 0 16,2-1 0-16,-2-1 0 15,3 1 0-15,-2-2 0 16,2 1 0-16,-1-2 0 16,2 2 0-16,-2 0 0 15,-1 2 0-15,-1 0 0 16,0 2 0-16,-1-2 0 15,1 1 0-15,-2 0 0 16,-1 1 0-16,2 1 0 16,-2-2 0-16,0 0 0 15,0 1 0-15,-3-2 0 16,3 0 0-16,0-2 0 0,1 0 0 16,1-1 0-16,1-1 0 15,1-1 0-15,2 0 0 16,2 1 0-16,-1 0 0 15,2 1 0-15,2 0 0 16,1 3 0-16,5 0 0 16,3 4 0-16,1 3 0 15,0 6 0-15,-2 2 0 16,-7 7 0-16,-4 2 0 16,-10 3 0-16,-7 5 0 15,-9 2 0-15,-4-4-231 16,-1-1-224-16</inkml:trace>
  <inkml:trace contextRef="#ctx0" brushRef="#br1" timeOffset="-205897.1">13057 1841 857 0,'3'-18'556'15,"-1"0"-255"-15,-4-1-29 16,1 1-211-16,1 5-61 0,0 2 0 15,1 4 0-15,1 4 0 16,1 3 0-16,-2 1 0 16,1 3 0-16,-1 6 0 15,6 9 0-15,2 9 0 16,5 10 0-16,4 9 0 16,-2 3 0-16,1 1 0 15,-5 0 0-15,-2-3 0 16,-3-6 0-16,-2-5 0 15,-4-9 0-15,1-7 0 16,-2-6 0-16,-2-7 0 16,2-3 0-16,0-3 0 0,3 0-82 15,2 2-500 1</inkml:trace>
  <inkml:trace contextRef="#ctx0" brushRef="#br1" timeOffset="-205372.01">13657 2245 1209 0,'13'-1'255'0,"-5"-1"-49"16,-4-1-36-16,-2 2-141 16,-2 2-22-16,-2-1-7 15,1 2-13-15,-1 1 13 16,2-2 1-16,-1-1 3 15,-1 1 13-15,2-1 29 0,0-1 20 16,2 0-16-16,-2-1-50 16,1 1 0-16,1-1 0 15,-1 2 0-15,-1 0 0 16,0 0 0-16,0 0 0 16,-1 0 0-16,1 0 0 15,-2 2 0-15,2-2 0 16,0 0 0-16,-1 0 0 15,-1 0 0-15,2 0 0 16,-3 0 0-16,2-2 0 16,-2 2 0-16,3-2 0 15,-2 0 0-15,4-1 0 16,2 2 0-16,-1 0 0 16,2-1 0-16,-2 2 0 0,1 0 0 15,2 0 0-15,3 2 0 16,0 1 0-16,3 3 0 15,1 1 0-15,-2 4 0 16,-1 5 0-16,-5 1 0 16,-4 3 0-16,-7 2 0 15,-7 1 0-15,-5-1 0 16,-4-1-297-16,-4-5-398 16</inkml:trace>
  <inkml:trace contextRef="#ctx0" brushRef="#br1" timeOffset="-204838.84">14211 1914 795 0,'1'-18'493'0,"2"-4"-266"0,0-4-110 15,-2-2-1-15,2 0-2 16,2 2-49-16,4 4 5 16,4 3-41-16,10 4-10 15,12 7-17-15,12 6-2 16,5 11 0-16,0 9 0 15,-3 10 0-15,-11 12 0 16,-13 7 0-16,-14 10 0 16,-11 7 0-16,-16 3 0 15,-13 1 0-15,-15-6 0 16,-5-10 0-16,-2-9 0 16,8-17 0-16,10-9 0 15,14-9 0-15,11-7 0 16,10-2 0-16,4-2 0 15,13-2 0-15,17-5 0 0,16-1 0 16,14-3 0 0,10 3 0-16,1 3 0 0,-12 1 0 15,-15 2 0-15,-18 4 0 16,-16 1 0-16,-11 0 0 16,-8 2 0-16,-3 3-112 15,-5 3-279-15,-2-1-601 16</inkml:trace>
  <inkml:trace contextRef="#ctx0" brushRef="#br1" timeOffset="-204337.98">15214 2205 1311 0,'17'-3'253'0,"-5"-1"30"15,-5 1-160-15,-5 2-53 16,-1 1-63-16,-2 0-7 16,-2 1 0-16,0 2 0 15,0-3 0-15,1 0 0 16,2 1 0-16,0-1 0 16,0-1 0-16,2 1 0 15,-1 0 0-15,1 0 0 16,-2 0 0-16,0 0 0 0,0 0 0 15,0 0 0 1,0 0 0-16,-2 0 0 0,1 0 0 16,-1 0 0-16,1 0 0 15,-1 0 0-15,1 0 0 16,-1-3 0-16,1 1 0 16,-1-3 0-16,2 1 0 15,-1-2 0-15,1 1 0 16,3-1 0-16,0 1 0 15,3-1 0-15,4 2 0 16,3 1 0-16,3 0 0 16,1 5 0-16,0 2 0 0,4 4 0 15,-4 3 0 1,-4 5 0-16,-6 2 0 0,-7 4 0 16,-9 3 0-16,-12 0 0 15,-7 1-133-15,0-3-315 16,-4-4-766-16</inkml:trace>
  <inkml:trace contextRef="#ctx0" brushRef="#br1" timeOffset="-203821.7">15716 1769 1213 0,'0'-21'374'0,"-2"0"-57"15,1-1-174-15,1 2-143 16,0 1 0-16,0 8 0 0,1 3 0 16,2 6 0-16,0 2 0 15,0 2 0-15,-2 8 0 16,4 8 0-16,0 9 0 15,1 12 0-15,6 12 0 16,2 9 0-16,0 0 0 16,4-1 0-16,-3-5 0 15,-2-8 0-15,-4-11 0 16,-3-9 0-16,-3-10 0 16,0-9 0-16,-3-6 0 15,0-2 0-15,0-5 0 16,-3-4 0-16,3-6 0 15,0-4-515-15</inkml:trace>
  <inkml:trace contextRef="#ctx0" brushRef="#br1" timeOffset="-202621.75">16178 1339 906 0,'9'-20'315'0,"-3"3"-56"16,-3-1-37-16,-1 3-66 0,-1 5-47 15,-1 2-42 1,2 4-54-16,-2 4-13 0,1 0 0 16,1 3 0-16,1 6 0 15,3 3 0-15,2 8 0 16,6 9 0-16,2 7 0 16,4 6 0-16,5 4 0 15,8 0 0-15,6-1 0 16,11 0 0-16,7-7 0 15,4-3 0-15,-3-5 0 16,-7-8 0-16,-11-7 0 16,-13-5 0-16,-13-5 0 0,-10-2 0 15,-4-3 0 1,-4 1 0-16,-7 4 0 0,-11 4 0 16,-12 9 0-16,-16 6 0 15,-9 8 0-15,-5 5 0 16,6 4 0-16,10 0 0 15,16-4 0-15,16-3 0 16,14-2 0-16,14-3 0 16,11 1 0-16,8-2 0 15,8 1 0-15,0 1 0 16,2 2 0-16,-2 0 0 16,-6 7 0-16,-7 2 0 15,-10 9 0-15,-10-1 0 16,-12 1 0-16,-10-3 0 15,-9-5 0-15,-12-7 0 0,-3-6 0 16,-5-6 0-16,0-6 0 16,5-7 0-16,6-5 0 15,2-3 0-15,1-4-317 16,-2 0-706-16</inkml:trace>
  <inkml:trace contextRef="#ctx0" brushRef="#br0" timeOffset="-182532.36">6215 5775 1118 0,'3'-33'272'0,"-3"0"-29"15,-3 2-23-15,-3 3-82 16,0 4-82-16,3 5-56 16,0 3 0-16,0 4 0 15,3 4 0-15,-1 4 0 16,1 1 0-16,0 3 0 0,1 1 0 15,1 6 0 1,1 7 0-16,7 10 0 0,8 9 0 16,10 9 0-16,8 8 0 15,9 0 0-15,3 4 0 16,1-5 0-16,-3-6 0 16,-4-7 0-16,-8-7 0 15,-9-11 0-15,-11-7 0 16,-3-8 0-16,-3-10 0 15,0-11 0-15,1-11 0 16,6-13 0-16,0-12 0 16,1-2 0-16,-4-3 0 15,3 2 0-15,-5 6 0 16,-1 7 0-16,0 5 0 16,0 5 0-16,-3 3 0 15,-1 8 0-15,-2 5 0 16,-2 8 0-16,1 6 0 0,-4 4 0 15,2 4 0-15,0 6 0 16,0 8 0-16,3 5-226 16,3 11-182-16,0 6-671 15</inkml:trace>
  <inkml:trace contextRef="#ctx0" brushRef="#br0" timeOffset="-182047.38">7112 6196 1175 0,'3'-8'227'0,"0"-4"28"15,-5-3-28-15,-1-4-72 16,-1 0-147-16,-1 5-8 0,2 0 0 16,-1 2 0-16,4 5 0 15,-3 3 0-15,3 4 0 16,0 1 0-16,0 3 0 15,-2 11 0-15,2 6 0 16,-3 11 0-16,2 9 0 16,-1 7 0-16,2-1 0 15,2-4 0-15,1-4 0 16,0-11 0-16,4-6 0 16,-2-9 0-16,-2-5 0 15,0-4 0-15,-3-3 0 16,0-2 0-16,0-1 0 15,-2-2 0-15,2-2 0 16,0-3-32-16,3-4-515 0</inkml:trace>
  <inkml:trace contextRef="#ctx0" brushRef="#br0" timeOffset="-181665.31">7740 5475 497 0,'18'-26'724'16,"-6"1"-486"0,-1 0 10-16,-6-1-54 15,-2 9-53-15,0 4-136 0,-3 6-5 16,-3 5 0-16,3 4 0 15,-5 9 0-15,-2 10 0 16,-6 14 0-16,-4 17 0 16,-5 18 0-16,-2 12 0 15,5 8 0-15,8 1 0 16,10-7 0-16,11-9 0 16,11-9 0-16,15-12 0 15,4-10 0-15,2-6 0 16,-3-5 0-16,-3-8 0 15,-7-5 0-15,-5-6 0 0,-2-5 0 16,-2-7 0-16,1-4-165 16,1-1-377-16</inkml:trace>
  <inkml:trace contextRef="#ctx0" brushRef="#br0" timeOffset="-181245.54">8328 5634 1270 0,'7'-30'228'0,"-1"1"45"0,-3-2-67 16,-3 5-136-16,0 8-70 15,3 6 0-15,-3 5 0 16,-3 5 0-16,3 2 0 15,0 2 0-15,0 1 0 16,0 5 0-16,3 7 0 16,-3 12 0-16,6 10 0 15,-1 12 0-15,2 8 0 16,-1 6 0-16,0 3 0 16,-2-4 0-16,1-7 0 15,-2-8 0-15,4-14 0 16,-2-8 0-16,-2-8 0 15,0-5 0-15,-2-4 0 16,1-6 0-16,-1-2 0 0,-1-1 0 16,0-2 0-16,0-3 0 15,2-4 0-15,2-6-264 16,1-8-176-16,3-10-381 16</inkml:trace>
  <inkml:trace contextRef="#ctx0" brushRef="#br0" timeOffset="-180957.77">8553 5623 1009 0,'12'-30'190'16,"1"5"62"-16,-5 4-70 15,-5 6-90-15,-2 8-75 0,-2 6-17 16,-7 7 0-16,-7 6 20 16,-8 10 4-16,-10 6 7 15,-6 4-3 1,0-1 3-16,5-2 10 0,7-6-10 15,9-5-5-15,9-5-15 16,6-2 0-16,6 0 0 16,8 1 3-16,2 4 6 15,5 1-14-15,3-1-6 16,4 1 0-16,2-5 0 16,1 1 0-16,5-4 0 15,1 0 0-15,1-5-170 0,-1 1-183 16,-1-4-442-1</inkml:trace>
  <inkml:trace contextRef="#ctx0" brushRef="#br0" timeOffset="-180650.37">8841 5289 986 0,'21'-13'365'16,"-2"3"-166"-16,2 4-38 16,4 6-10-16,5 11-33 15,11 11-51-15,6 10-67 16,1 15 0-16,1 10 0 0,-8 16 0 16,-10 9 0-1,-10 9 0-15,-12 4 0 0,-8-5 0 16,-5-9 0-16,-4-14 0 15,-2-16 0-15,4-14 0 16,-2-11 0-16,2-5 0 16,-1-5-192-16,-5-2-465 15</inkml:trace>
  <inkml:trace contextRef="#ctx0" brushRef="#br0" timeOffset="-178601.43">10290 5525 839 0,'3'5'199'0,"-3"-3"-65"16,0 1 78-16,-3-4-64 15,-2 1-38-15,2 0-13 16,1 1 0-16,1-1-35 15,1 0-17-15,0 0-18 0,1 0-18 16,1 0-8-16,1 0-1 16,2 3-7-16,4-3 7 15,11 0 0-15,10 0-19 16,8 0-166-16,3 3-40 16,-2 4-158-16,-14 5-438 15</inkml:trace>
  <inkml:trace contextRef="#ctx0" brushRef="#br0" timeOffset="-178387.65">10354 5811 1240 0,'6'5'108'16,"1"-3"74"-16,-1-9-30 0,0 0-19 16,5-3-40-16,2 0-15 15,-1-2-20-15,4 3-55 16,-1 0-3-16,1 1 0 15,-2 1 0-15,-1 0 0 16,-5 5 0-16,-4-1 0 16,-2 3 0-16,-1 2-104 15,-2-1-128-15,2 5-59 16,1 1-251-16</inkml:trace>
  <inkml:trace contextRef="#ctx0" brushRef="#br0" timeOffset="-174419.66">12218 5511 1235 0,'-11'2'174'0,"6"-8"-65"16,4-5 42-16,-1-6 28 15,4 2-64-15,2 0-54 16,-1 2-38-16,3 5-23 16,-2 3 0-16,1 3 0 15,6 2 0-15,11 4 0 16,8 3 0-16,9 8 0 15,8 3 0-15,-2 9 0 16,-3 5 0-16,-8 6 0 16,-7 4 0-16,-11 4 0 15,-8 1 0-15,-8-4 0 16,-8-2 0-16,-5-7 0 16,-3-6 0-16,-1-8 0 15,4-11 0-15,2-6 0 0,1-8 0 16,5-11 0-16,2-6 0 15,6-10 0-15,9-3 0 16,8-8 0-16,8-4 0 16,8 1 0-16,7 1 0 15,-1-1 0-15,-3 6 0 16,-2 3 0-16,-7 5 0 16,-9 6 0-16,-5 5 0 15,-8 7 0-15,-2 4 0 16,-5 4 0-16,-1 3 0 15,-1 4 0-15,-2 5 0 16,-8 10 0-16,-7 11 0 0,-7 13 0 16,-5 14 0-1,-1 8 0-15,7 3 0 0,4-6 0 16,14-6 0-16,9-8 0 16,11-10 0-16,8-5 0 15,8-9 0-15,6-4 0 16,4-6 0-16,-3-5 0 15,-4-3 0-15,-6-3 0 16,-9-2-160-16,-2 1-321 16</inkml:trace>
  <inkml:trace contextRef="#ctx0" brushRef="#br0" timeOffset="-173834.75">13698 5197 1051 0,'19'-23'265'0,"-6"3"-29"15,-9 3-29-15,-4 8-60 16,0 3-83-16,-1 8-48 0,-8 11 32 16,-7 16-35-16,-11 18-13 15,-8 17 0-15,-7 18 0 16,3 9 0-16,6 7 0 15,11-3 0-15,18-6 0 16,82 125 0-16,-47-197 0 16,0-4 0-16,-1-5 0 15,-6-1 0-15,21 7 0 16,-9-3 0-16,-15-7 0 16,-12-2 0-16,-8-1 0 15,-4 1 0-15,-1-4 0 16,-4 2-245-16,-3 2-500 0</inkml:trace>
  <inkml:trace contextRef="#ctx0" brushRef="#br0" timeOffset="-172583.47">14130 5399 749 0,'0'3'205'0,"0"-3"-17"16,-2-2 0-16,1 1-11 15,-1-2-58-15,2 0 8 16,-3 2-27-16,2-1-15 15,-2 1-18-15,0-1-25 16,3 1-42-16,-2 0 0 16,1-2 0-16,1 3 0 0,-2-2 0 15,2 2 0-15,0 0 0 16,0-1 0-16,-1 1 0 16,1-1 0-16,-3-2 0 15,1 1 0-15,1-1 0 16,-1 3 0-16,1-2 0 15,1 0 0-15,0-1 0 16,-2 0 0-16,2 1 0 16,-1-1 0-16,-1 0 0 15,2 0 0-15,0 2 0 16,0 1 0-16,2 0 0 16,-2 1 0-16,0 2 0 15,0 4 0-15,0 6 0 0,0 10 0 16,0 9 0-1,0 12 0-15,0 9 0 16,0 2 0-16,3 2 0 0,-2-5 0 16,4-2 0-16,-2-10 0 15,1-4 0 1,-2-7 0-16,4-6 0 0,-5-8 0 16,1-5 0-16,-2-7 0 15,1-5 0-15,1-5 0 16,2-6-224-16,5-5-381 15</inkml:trace>
  <inkml:trace contextRef="#ctx0" brushRef="#br0" timeOffset="-172304.18">14328 5495 1151 0,'10'-9'199'0,"-4"5"-15"16,-4 0-84-16,-2 2-58 15,-5 8-1-15,-8 7 39 16,-3 5-14-16,-10 9-8 16,-7 8-10-16,1 0-21 15,2-1 3-15,5-5-9 16,8-7-21-16,11-5 0 16,9-6 0-16,12-2 0 15,13 2 0-15,8 0 0 16,5 0 0-16,2-2 0 15,-6-2 0-15,-3-2-138 0,-5 0-212 16,0-7-648-16</inkml:trace>
  <inkml:trace contextRef="#ctx0" brushRef="#br0" timeOffset="-172004.84">14676 5171 1528 0,'-6'-32'174'16,"6"5"9"-16,0 4-55 0,0 7-94 15,15 13-34-15,13 12 0 16,17 14 0-16,13 17 0 16,9 16 0-16,-4 17 0 15,-12 18 0-15,-25 9 0 16,-24 8 0-16,-21 1 0 15,-17-2 0-15,-12-11 0 16,-7-12 0-16,3-17 0 16,8-21 0-16,11-20 0 15,9-13 0-15,11-14-157 16,12-11-500-16</inkml:trace>
  <inkml:trace contextRef="#ctx0" brushRef="#br0" timeOffset="-171539">15639 5405 1249 0,'-6'-16'297'0,"-2"-1"-25"16,-1 1-96-16,4 3-123 16,2 8-53-16,2 2 0 15,5 6 0-15,10 7 0 16,13 5 0-16,13 9 0 16,8 7 0-16,5 3 0 15,-3-1 0-15,-9-2 0 16,-10-7 0-16,-7-6 0 0,-12-5 0 15,-4-5-42-15,-5-1-140 16,-3-4-48-16,-3 0-45 16,1-4-218-16</inkml:trace>
  <inkml:trace contextRef="#ctx0" brushRef="#br0" timeOffset="-171283.48">15989 5356 846 0,'0'-27'347'0,"-5"5"-51"15,2 2-92-15,-1 3-24 16,1 7-37-16,0 3-112 16,-1 7-31-16,-3 7 0 15,-5 10 0-15,-10 15 0 16,-14 12 0-16,-13 18 0 0,-9 7 0 16,-6 1 0-16,4-8 0 15,14-14 0-15,13-17 0 16,12-14 0-16,15-12 0 15,6-5 0-15,3-4-54 16,5-6-280-16,5-2-140 16</inkml:trace>
  <inkml:trace contextRef="#ctx0" brushRef="#br0" timeOffset="-170937.36">15735 5332 1262 0,'9'-19'275'0,"-3"2"-1"0,-2 2-91 16,-4 8-130-16,2 4-53 16,-1 11 0-16,4 6 0 15,1 9 0-15,0 9 0 16,3 9 0-16,-2 6 0 16,-4 3 0-16,-1-2 0 15,-5-4 0-15,-2-7 0 16,-5-8-22-16,-2-7-242 15,-6-9-14-15,-2-6-35 16,-3-7 8-16,-3-7 73 0,1-5 232 16,1-5 120-1,6-3 93-15,4 1 21 16,6 3-24-16,9 0-59 16,7 4-67-16,8 0-18 0,11 1-43 15,12 2-23-15,15-1-2 16,8 2-62-16,11 1-232 15,6 0-596-15</inkml:trace>
  <inkml:trace contextRef="#ctx0" brushRef="#br0" timeOffset="-169651.89">17569 5020 785 0,'-2'-8'331'0,"2"-2"-148"16,-3-1 45-16,0-1-86 0,-1 0 20 15,-1 4-45-15,2 1-18 16,2 4-99-16,-1 0 0 16,1 3 0-16,1 1 0 15,0 1 0-15,-2 4 0 16,-1 10 0-16,-2 11 0 16,0 17 0-16,0 13 0 15,7 11 0-15,1 8 0 16,5 1 0-16,2-2 0 15,-1-5 0-15,0-8 0 16,-1-7 0-16,-3-8 0 16,-2-12 0-16,-1-11 0 15,-2-9 0-15,0-8 0 16,-2-7 0-16,1-5 0 0,-3-9 0 16,0-10 0-16,-3-12 0 15,2-10 0-15,2-7 0 16,6 0 0-16,9 3 0 15,5 10 0-15,9 9 0 16,9 8 0-16,4 11 0 16,7 10 0-16,4 10 0 15,-2 11 0-15,1 9 0 16,-7 7 0-16,-7 4 0 16,-9 4 0-16,-9-1 0 15,-10 1 0-15,-8-4 0 16,-5-6 0-16,-6-4 0 15,3-8 0-15,0-8 0 16,0-6 0-16,5-7-79 16,2-5-264-16,4-4-108 15</inkml:trace>
  <inkml:trace contextRef="#ctx0" brushRef="#br0" timeOffset="-169320.59">18891 4936 1256 0,'13'-31'145'0,"-10"3"94"16,-8 5-12 0,-2 4-111-16,-5 11-78 0,-5 12-12 15,-5 10-26-15,-6 15 0 16,-6 14 0-16,-2 19 0 15,1 16 0-15,7 13 0 16,6 8 0-16,13-1 0 16,9-4 0-16,12-10 0 15,8-14 0-15,7-13 0 16,3-9 0-16,-1-14 0 16,-1-11 0-16,-1-6 0 15,-2-7 0-15,-2-7 0 16,-5-2 0-16,-5-2 0 15,-4-2-152-15,-3-1-291 16</inkml:trace>
  <inkml:trace contextRef="#ctx0" brushRef="#br0" timeOffset="-168786.34">19481 5205 1159 0,'8'-25'288'0,"-5"-3"-42"16,-2 0-39-16,-4 2-60 15,2 2-147-15,1 7 0 16,0 6 0-16,0 5 0 15,0 5 0-15,0 2 0 0,-2 8 0 16,2 8 0-16,-1 9 0 16,-1 13 0-16,4 8 0 15,1 9 0-15,3-3 0 16,13 95 0-16,-18-129 0 16,1-5 0-16,-2-3 0 15,0-1 0-15,0 8 0 16,0-8 0-16,0-6 0 15,2-2 0-15,-1-2 0 16,4 0 0-16,2 0-283 0,8-2-458 16</inkml:trace>
  <inkml:trace contextRef="#ctx0" brushRef="#br0" timeOffset="-168593.23">19714 5355 1278 0,'5'-6'249'0,"6"-4"-15"16,8-2-96-16,10 2-35 16,14-2-58-16,11 3-45 15,8-1 0-15,-3 4 0 16,-10 0 0-16,-11 2 0 16,-18 4 0-16,-12 0-2 15,-7 1-262-15,-4 4-107 16,-1-1-476-16</inkml:trace>
  <inkml:trace contextRef="#ctx0" brushRef="#br0" timeOffset="-168286.89">20345 5016 1178 0,'1'-28'287'15,"3"0"9"-15,0 0-86 16,-2 5-134-16,1 6-76 15,-2 7 0-15,1 5 0 16,-2 5 0-16,1 7 0 16,4 8 0-16,3 10 0 0,3 15 0 15,1 12 0-15,3 11 0 16,-3 7 0-16,-2 4 0 16,1-7 0-16,-5-7 0 15,0-8 0-15,-3-13 0 16,1-10 0-16,-4-13 0 15,0-6 0-15,0-8 0 16,0-4 0-16,0-3-30 16,3-7-404-16,3-5-365 15</inkml:trace>
  <inkml:trace contextRef="#ctx0" brushRef="#br0" timeOffset="-168006.23">20713 5042 1188 0,'14'-14'216'0,"-6"4"-6"16,-5 2-28-16,-5 6-104 16,-1 3-62-16,-6 6 35 15,-9 9 10-15,-7 7-16 16,-14 9-45-16,-7 9 0 16,-5 4 0-16,6-1 0 15,7-4 0-15,12-6 0 16,14-4 0-16,15-8 0 15,14-2 0-15,9-3 0 16,7-1 0-16,6-7 0 16,6 1 0-16,6-8 0 15,-1-2-31-15,1-4-197 16,-2-5-102-16,-4-5-492 16</inkml:trace>
  <inkml:trace contextRef="#ctx0" brushRef="#br0" timeOffset="-167753.3">21034 4693 1414 0,'20'-21'141'16,"5"12"24"-16,9 12-14 16,5 13-22-16,9 20-82 15,7 20-47-15,0 15 0 16,-3 18 0-16,-11 16 0 0,-16 8 0 15,-17 5 0-15,-20-6 0 16,-17-8 0 0,-11-18 0-16,-2-17 0 15,-1-19 0-15,3-15 0 0,6-14-225 16</inkml:trace>
  <inkml:trace contextRef="#ctx0" brushRef="#br0" timeOffset="-146950.08">12538 6470 1056 0,'3'3'121'16,"-3"1"-79"-16,-5-3 119 16,-2-1-44-16,-5 1-25 0,-1 1-15 15,-5 0-12-15,0 0-4 16,-3-1 0-16,-3 2-7 16,1 0-14-16,0 0-2 15,-1 0-6-15,2 1-2 16,2 0-30-16,1-4 0 15,2 3 0-15,2-1 0 16,6-1 0-16,3 0 0 16,5 1 0-16,1-2 0 15,3-2 0-15,1 4 0 16,13-1 0-16,29-1 0 16,32 0 0-16,41-1 0 15,41-2 0-15,30-3 0 16,15-1 0-16,4-1 0 15,-8 0 0-15,-7-2 0 0,-10 3 0 16,-4 0 0-16,-8 1 0 16,-14 0 0-16,-22 3 0 15,-29 3 0-15,-31 0 0 16,-34 2-3-16,-20-1-2 16,-16-1 5-16,-12 3 4 15,-11 0 0-15,-15 3-4 16,-13 1 0-16,-17 0 0 15,-20 3 0-15,-11-1 0 16,-10 1 0-16,-10 0 0 0,-9 1 0 16,-7-1 0-16,-8 3 0 15,-5 0 0-15,-5-1 0 16,-7 2 0-16,-3 1 0 16,-1 0 0-16,4-2 0 15,8-1 0 1,13-3 0-16,11-2 0 0,15-3 0 15,17-3 0-15,19 1 0 16,17-2 0-16,23-2 0 16,14 2 0-16,12-1 0 15,8 0 0-15,13-2 0 16,25-4 0-16,32-2 0 16,38-3 0-16,38-4 0 0,35 2 0 15,26 0 0 1,16 0 0-16,9 3 0 0,-4-1 0 15,-15 1 0-15,-31 3 0 16,-31-2 0-16,-39 4 0 16,-31 0 0-16,-31 3 0 15,-21 0 0-15,-20 2 0 16,-15 2 0-16,-23 2 0 16,-20 2 0-16,-23 2 0 15,-30 3 0-15,-24 3 0 16,-11 1 0-16,-12-1 0 15,-2 1 0-15,1 1 0 16,6-2 0-16,13-3 0 16,21-2 0-16,24-4 0 0,28-1 0 15,25-1 0-15,21-4 0 16,9 1 0-16,11-5 0 16,18-4 0-16,25-3 0 15,28-4-77-15,21-3-72 16,19 0-79-16,8 1-150 15,-1-1-552-15</inkml:trace>
  <inkml:trace contextRef="#ctx0" brushRef="#br0" timeOffset="-144584.74">17655 6538 1309 0,'-22'8'59'0,"-5"-4"29"15,-5-2 39-15,-4-2-36 16,0 1-9-16,-2 0-11 16,2 1-7-16,5-1-20 15,7 1-10-15,9-2 3 0,5 0-10 16,7-2-13-16,1 1-14 15,5-1 0-15,2 0 0 16,16-4 0-16,21-2 0 16,37-7 0-16,37-2 0 15,33-6 0-15,24-1 0 16,9-1 0-16,3 1 0 16,5 0 0-16,10 2 0 15,7 1 0-15,14-2 0 16,6 2-38-16,-3 4 0 15,-11 2 0-15,-17 5 20 16,-28 3 1-16,-31 5 1 0,-36 2 11 16,-35 2 5-1,-28-2 2-15,-22 0 11 0,-13 2 5 16,-11-2 4-16,-11 2-22 16,-18 0 0-16,-22 0 4 15,-21 2 0-15,-20 2 6 16,-19 3-2-16,-10-1-2 15,-9 2 1-15,-7 2 2 16,-6 1-8-16,-1 3 1 16,-6 1 10-16,-6 1 0 15,-2 0 14-15,-3 0-12 16,-4 2-14-16,4-1 0 16,9-1 0-16,12-1 0 0,14-3 0 15,13 0 0 1,19-2 0-16,16-4 0 0,20-1 0 15,20-3 0-15,20-1 0 16,15-1 0-16,12-2 0 16,20-2 0-16,28-2 0 15,40-3 0-15,41-4 0 16,47-4 0-16,30-2 0 16,21 0 0-16,7 1 0 15,-1 0 0-15,-10 0 0 16,-14 2 0-16,-24 0 0 15,-21 1-17-15,-22-2 7 16,-24 3 3-16,-22 2 4 16,-27 2 3-16,-25 4 13 0,-25 3-8 15,-24 4-4-15,-27 1 3 16,-27 3-2-16,-30 2 2 16,-26 2-1-16,-26 3 2 15,-13 2-5-15,-7 3 0 16,0 3 0-16,5-1 0 15,18-2 0-15,26-5 0 16,32-3 0-16,33-5 0 16,27-4 0-16,28-5 0 15,34-7 0-15,29-3 0 16,31-5 0-16,29-3 0 16,20-2 0-16,5 0-50 15,-3 1-168-15,-9 1-134 0,-5 0-270 16</inkml:trace>
  <inkml:trace contextRef="#ctx0" brushRef="#br0" timeOffset="-143467.92">10424 8672 751 0,'0'0'305'0,"0"0"-151"15,0 0 63-15,-3 2-75 16,3-2-39-16,0 1-21 15,-3 0-23-15,3-1-13 16,3 0-15-16,-3 2-12 16,3-2-7-16,1-2-12 15,2 1-1-15,11-2-1 16,13 0-5-16,10-1-29 16,5 3-115-16,-2 2-24 15,-5 5-81-15,-12 5-114 16</inkml:trace>
  <inkml:trace contextRef="#ctx0" brushRef="#br0" timeOffset="-143252.83">10388 8969 767 0,'-12'15'385'16,"4"-5"-269"-16,5-7 116 15,3-5-87-15,6-1-58 16,5-5 1-16,10-2-42 15,7-1-23-15,8-2 1 16,9 0-13-16,4 0-4 16,-4 2-7-16,1 1-1 0,-7 2-10 15,-9 6-64-15,-8 2-181 16,-5 2-187-16</inkml:trace>
  <inkml:trace contextRef="#ctx0" brushRef="#br0" timeOffset="-40687.21">6792 6964 393 0,'-13'-33'78'15,"-5"4"70"-15,-12 5-14 16,-10 5-48-16,-6 9 20 16,-11 4 4-16,0 5-16 15,-2-1 31-15,-1 1-17 16,2 0-20-16,7-2 9 0,0-1-18 15,1 0-16-15,2 0 6 16,2 3-12-16,5 1-10 16,10 1-17-1,10-1-12-15,11 2 0 0,7 0-17 16,6-2-1-16,3 0 3 16,13 1-2-16,20 0 0 15,33-1 7-15,39-4-3 16,40-4 0-16,40-3-5 15,27-5-3-15,14-1-1 16,6 0 4-16,4 0 3 16,-7-1-1-16,-14 3-2 15,-20 0-1-15,-27 1-6 16,-34 4 6-16,-42 3-4 16,-37 1-26-16,-29 4-32 0,-22 2-38 15,-22 2 70 1,-21 4-86-16,-19 1-54 0,-18 6-102 15,-18 1-107-15</inkml:trace>
  <inkml:trace contextRef="#ctx0" brushRef="#br0" timeOffset="-40303.36">6242 7130 713 0,'-112'20'82'15,"12"-6"10"-15,12-7 60 0,8-6-41 16,14 1 23 0,15-2-18-16,11-3 10 0,13 0-49 15,15 0-36-15,9 3-31 16,9-2-6-16,24-2-4 16,25-5 4-16,39-5-4 15,49-6 9-15,45-6 1 16,36-1 8-16,28-6-12 15,17-1-3-15,2 0 4 16,-8 5-1-16,-11 5-4 16,-15 4-2-16,-22 7-1 15,-25 5 1-15,-31 8-1 16,-35 2-2-16,-42 6 1 0,-31 0 2 16,-35 3 0-1,-22 3 2-15,-18-1 1 0,-13 1-3 16,-15-1 0-1,-9-2-79-15,-3 0-135 0,2 1-223 16</inkml:trace>
  <inkml:trace contextRef="#ctx0" brushRef="#br0" timeOffset="-22893.84">12408 8027 1302 0,'11'-16'86'15,"-4"-6"82"-15,-3-3 14 16,-5-3-40-16,1 8-49 15,0 3-19-15,0 4-74 16,1 4 0-16,1 6 0 16,-1 4 0-16,1 1 0 15,2 7 0-15,4 6 0 16,5 8 0-16,2 10 0 16,1 14 0-16,-5 12 0 15,-2 5 0-15,-6 7 0 0,-4 1 0 16,-4 1 0-16,-7-1 0 15,-7 0 0-15,-10-3 0 16,-11-8 0-16,-9-7 0 16,-9-7 0-16,-3-9 0 15,2-9 0-15,7-7 0 16,13-10 0-16,11-4 0 16,10-6 0-16,10-2 0 15,7-3 0-15,2-2 0 16,10-2 0-16,14 1 0 15,13 0 0-15,12 6 0 0,10 6 0 16,4 7 0 0,-4 9 0-16,-7 9 0 0,-9 12 0 15,-11 10 0 1,-14 10 0-16,-13 12 0 16,-14 9 0-16,-8 3 0 0,-3-1 0 15,1-4 0-15,6-10 0 16,12-11 0-16,16-10 0 15,16-8 0-15,15-7 0 16,16-13 0-16,12-9 0 16,7-9-213-16,3-8-193 15,3-7-566-15</inkml:trace>
  <inkml:trace contextRef="#ctx0" brushRef="#br0" timeOffset="-22190.19">13836 8481 1182 0,'-3'-13'136'0,"-5"-3"87"15,-5-1-99 1,-32-23-10-16,36 37-18 0,-1 1-41 16,-2 4-28-16,0 1-12 15,-17 6 1-15,-3 9 2 16,-4 12-9-16,2 11-5 16,1 8 0-16,10 5-2 15,6 3-1-15,10-2-1 16,15-5 2-16,13-6-2 15,16-7 4-15,8-9 0 0,9-10 2 16,-1-9-1 0,-5-11-5-16,-6-10 0 0,-8-10 0 15,-7-7 0-15,-6-6 0 16,-6-5 0-16,-9-2 0 16,-9-1 0-16,-8 1 0 15,-5 4 0-15,-2 7 0 16,0 7 0-16,2 10-7 15,7 11-324-15,1 13-164 16</inkml:trace>
  <inkml:trace contextRef="#ctx0" brushRef="#br0" timeOffset="-21779.59">14468 9006 874 0,'24'5'647'16,"-7"-2"-591"-16,-10-3 102 16,-5-3-49-16,-2 3-87 15,-2 0-12-15,-4 3-5 16,-3-2 0-16,-4 2 1 16,-1-2 9-16,1 1 2 15,1-2 3-15,8 0 12 16,2 0-10-16,2-2 2 0,2 2-1 15,-1 0-21-15,2-1-2 16,0 0 0-16,2-2 0 16,5-1 0-1,3 0 0-15,8-1 0 0,0 3 0 16,0 0 0-16,-2 4 0 16,-4 2 0-16,-1 3 0 15,-5 5 0-15,-3 6 0 16,-3 7 0-16,-6 5 0 15,-9 9 0-15,-11 2 0 16,-8 4 0-16,-8-1 0 16,-7-3-319-16,-2-3-430 15</inkml:trace>
  <inkml:trace contextRef="#ctx0" brushRef="#br0" timeOffset="-10416.65">15419 8306 1092 0,'0'-7'237'0,"-2"-2"6"16,1-1-68-16,-3 0-22 15,0 2-35-15,1-1-89 16,2 3-29-16,-1 2 0 16,2 1 0-16,0 2 0 15,0 1 0-15,2 0 0 16,-2 0 0-16,1 3 0 16,1 2 0-16,-1 5 0 15,3 8 0-15,1 3 0 16,0 5 0-16,2 6 0 15,-1 6 0-15,0 4 0 16,4 3 0-16,-2 4 0 16,1-1 0-16,1 0 0 15,-1-2 0-15,0-5 0 0,-1-7 0 16,-1-4 0-16,-2-6 0 16,-1-5 0-16,-2-8 0 15,-2-5 0-15,0-3 0 16,0-3 0-16,-3-1 0 15,-3-3 0-15,-4-2-327 16,-6-2-94-16,-1-4-701 16</inkml:trace>
  <inkml:trace contextRef="#ctx0" brushRef="#br0" timeOffset="-10116.48">15407 8358 655 0,'6'-16'465'15,"1"0"-252"-15,-1 3-25 16,-3 0-72-16,-1 5-6 16,-1 3-32-16,-1 3-46 15,0 2-20-15,-1 0 4 16,-2 1 2-16,0 3-15 0,-10 3 11 15,-7 4-1-15,-12 3-6 16,-7 6-5-16,-9 0-2 16,-5 1 0-16,2 2 0 15,4 2-9-15,6 1-144 16,12 0-59-16,9 1-175 16,16 0-531-16</inkml:trace>
  <inkml:trace contextRef="#ctx0" brushRef="#br0" timeOffset="-9718.63">15314 9007 1132 0,'-21'6'77'16,"2"-2"119"-16,3-3-34 16,4 0-61-16,6-1-33 15,1 0-25-15,7 0-17 16,5-1-21-16,14-2 10 15,18-4-7-15,20-1-1 16,19-6-4-16,19-2-3 16,-2-2 0-16,-5 1-3 0,-18 3 3 15,-20 4 3-15,-22 3-1 16,-17 3 2-16,-10 2-4 16,-9 2-96-16,-7 0-194 15,-5 3-375-15</inkml:trace>
  <inkml:trace contextRef="#ctx0" brushRef="#br0" timeOffset="-9233.31">16387 8979 1284 0,'16'-7'166'16,"-5"-1"-61"-16,-5 1 33 0,-6 0-75 16,-2 3-25-16,-2 2-28 15,-4 4-6-15,-5-1 1 16,1 2 4-16,-4 0 5 16,4 0-5-16,4 1-3 15,4-4-2-15,2 0 2 16,0 0-3-16,2 2-3 15,0-1 0-15,-3 2 2 16,-1 1-1-16,1 0-1 0,-1 1 1 16,1-1 3-16,0-3 15 15,1-1 68-15,1 0-21 16,1-1-63-16,0-2-3 16,3 0 0-16,0-2 0 15,0 0 0-15,4 0 0 16,7-3 0-16,2 4 0 15,5 3 0-15,3 2 0 16,3 6 0-16,-5 6 0 16,-2 7 0-16,-7 4 0 15,-4 2 0-15,-12 4 0 16,-15 0 0-16,-13-1 0 16,-15 2-403-16,-13-5-871 0</inkml:trace>
  <inkml:trace contextRef="#ctx0" brushRef="#br0" timeOffset="4611.14">17769 8118 883 0,'10'-30'272'0,"0"2"-27"15,-4-1-48-15,-4-1-52 16,-1 1-12-16,1 7-31 0,-1 2-32 16,1 6-70-16,-1 4 0 15,-2 6 0-15,1 4 0 16,-3 4 0-16,-3 12 0 16,-7 14 0-16,-7 12 0 15,-8 15 0-15,-8 10 0 16,-6 7 0-16,0 0 0 15,3 2 0-15,3-5 0 16,7-5 0-16,6-11 0 16,12-12 0-16,6-8 0 15,8-10 0-15,17-8 0 16,12-6 0-16,17-5 0 16,13-3 0-16,9-5 0 15,4-1 0-15,-2-2 0 0,-9 2 0 16,-3 0 0-1,-10 3 0-15,-5 0 0 0,-11 3 0 16,-8 0 0 0,-12 2 0-16,-5-3 0 0,-7-1 0 15,-2-2 0-15,-1-5 0 16,-1-3 0-16,1-5 0 16,-2-6 0-16,1-3 0 15,-4-1 0-15,0 0 0 16,-1 3 0-16,1 2 0 15,1 7 0-15,1 5 0 0,3 3 0 16,0 5 0 0,1 10 0-16,4 9 0 0,2 10 0 15,5 10 0-15,3 12 0 16,4 2 0 0,-2 1 0-16,1-2 0 15,-5-4 0-15,-3-9 0 0,-4-11 0 16,-1-8 0-16,-4-10 0 15,1-5 0-15,-2-6 0 16,0 0 0-16,0-6 0 16,0 4 0-16,1-3 0 15,4 1-378-15,7 1-311 16</inkml:trace>
  <inkml:trace contextRef="#ctx0" brushRef="#br0" timeOffset="5092.78">18841 8900 1364 0,'17'-3'157'0,"-7"1"16"15,-5-1 6-15,-7-2-90 16,0 3-24-16,-1 2-45 16,2-1-20-16,-3 1 0 15,2-1 0-15,-1 2 0 16,-1-1 0-16,1 0 0 15,0-1 0-15,1 1 0 16,1-2 0-16,1-1 0 0,1 2 0 16,1-1 0-16,-2 1 0 15,0 1 0-15,0 1 0 16,-2 1 0-16,1-1 0 16,-2 1 0-16,0 1 0 15,-3-2 0-15,2 0 0 16,0 1 0-16,1-2 0 15,2-2 0-15,-1 0 0 16,2-4 0-16,0-1 0 16,2-2 0-16,2-1 0 15,3 1 0-15,4 0 0 16,0 3 0-16,5 4 0 0,1 2 0 16,5 6 0-16,0 6 0 15,1 6 0-15,-2 5 0 16,-5 7 0-1,-9 2 0-15,-8 4 0 0,-14-1 0 16,-12-2 0-16,-12 0-57 16,-9-5-259-16,-10-2-254 15</inkml:trace>
  <inkml:trace contextRef="#ctx0" brushRef="#br0" timeOffset="22526.58">18107 7447 522 0,'57'-19'127'0,"15"-11"-45"15,6-5-82-15,-4 0-1 0</inkml:trace>
  <inkml:trace contextRef="#ctx0" brushRef="#br0" timeOffset="23786.31">19623 7877 1025 0,'-7'0'179'16,"2"-2"75"-16,2-2-110 16,1-3-33-16,2 0-15 15,2 0-31-15,1-3-33 16,3 1-13-16,8-1-11 16,6 0-7-16,13 2 5 15,12 2 10-15,4 2 9 16,6 3-3-16,-3 2-14 15,-5 3-2-15,-10 5-5 16,-5 2 2-16,-10 8-2 16,-7 6 1-16,-11 10 1 15,-10 8 2-15,-13 7-3 0,-12 4 3 16,-13 0-2-16,-6-8 2 16,-6-8-5-16,6-10 0 15,9-8 0-15,15-9 0 16,11-5 0-16,10-5 0 15,6-3 0-15,6-1 0 16,3-3 0-16,12-3 0 16,10 0 0-16,8-1 0 15,9 2 0-15,3 4 0 16,-4 5 0-16,-2 6 0 16,-4 6 0-16,-4 3 0 15,-5 7 0-15,-5 6 0 16,-6 5 0-16,-11 5 0 0,-8 3 0 15,-11 3 0 1,-11-1 0-16,-8-3 0 0,-12-4 0 16,-3-7 0-16,-1-5 0 15,6-8 0-15,9-7 0 16,9-5 0-16,10-6 0 16,5-3-43-16,10-5-453 15,7-2-713-15</inkml:trace>
  <inkml:trace contextRef="#ctx0" brushRef="#br0" timeOffset="24379.43">21145 8558 915 0,'1'-1'401'0,"1"0"-254"16,-5-1-59-16,-4 4-60 16,-1-1 6-16,-4 3 5 15,-3 0 8-15,0 1 6 16,2-1-16-16,2-2 12 16,4-1 5-16,4 1-5 15,3-2 2-15,1 0-12 0,1 0-23 16,1-2-16-1,-2 2 0-15,2-1 0 0,0 1 0 16,-1 0 0-16,-2 0 0 16,1 0 0-16,-1 1 0 15,0-1 0-15,0 2 0 16,2-2 0-16,4 2 0 16,1-2 0-16,1 0 0 15,1-2 0-15,-3 2 0 16,-2-3 0-16,-4 2 0 15,0-2 0-15,0-1 0 16,1 1 0-16,1-1 0 16,1 0 0-16,1 1 0 15,2 2 0-15,4-1 0 0,1 4 0 16,1 1 0-16,-1 2 0 16,2 2 0-16,-1 4 0 15,1 3 0-15,-1 3 0 16,2 3 0-16,-5 4 0 15,-3 1 0-15,-5 2 0 16,-5 2 0-16,-12-1 0 16,-7 1 0-16,-14-3 0 15,-8-4-31-15,-9-2-295 16,2-5-463-16</inkml:trace>
  <inkml:trace contextRef="#ctx0" brushRef="#br0" timeOffset="39992.67">21927 7836 1223 0,'9'-19'254'16,"-8"3"-75"-16,-4 0 10 15,-7 3-105-15,-5 8-47 16,-6 5-26-16,-8 8 5 16,-7 7 0-16,-5 11-11 15,-1 9 4-15,0 9-2 16,2 8-7-16,7 4 1 15,11 4 2-15,11-3-1 16,13-3 3-16,17-6-4 16,13-7 4-16,8-7-5 15,11-7 0-15,1-9 0 16,3-12 0-16,-3-11 0 0,-7-10 0 16,-8-12 0-16,-6-8 0 15,-5-11 0-15,-7-10 0 16,-2-6 0-16,-8-1 0 15,-6 1 0-15,-9 4 0 16,-7 11 0-16,-4 11 0 16,-5 7 0-16,-1 11 0 15,2 10-122-15,-1 9-191 16,4 13-123-16</inkml:trace>
  <inkml:trace contextRef="#ctx0" brushRef="#br0" timeOffset="40573.65">23054 8371 1123 0,'9'-2'294'16,"-2"1"-182"-16,-3-2 55 15,-2-1-44-15,-2 4-94 16,0 0-17-16,0 1-12 16,0 2 0-16,0 1 2 0,-2 2 0 15,-1-2 4-15,2 0 3 16,-1-1 16-16,0-1 27 15,2-4-4-15,2 1-5 16,0-2-43-16,1-2 0 16,4 0 0-16,5 1 0 15,6-2 0-15,7 3 0 16,7 3 0-16,0 6 0 16,0 4 0-16,-8 8 0 15,-7 4 0-15,-11 7 0 16,-10 4 0-16,-9 1-7 15,-10 1-191-15,-5-5-143 16,-2-3-312-16</inkml:trace>
  <inkml:trace contextRef="#ctx0" brushRef="#br0" timeOffset="40775.01">23863 8514 1402 0,'14'-8'247'15,"-1"-2"-101"-15,-6 1 2 16,-2-4-123-16,0 4-25 16,3 3-3-16,4 1-5 0,5 3-231 15,10 1-460-15</inkml:trace>
  <inkml:trace contextRef="#ctx0" brushRef="#br0" timeOffset="40956.35">24548 8557 1220 0,'15'-6'96'0,"1"-2"-93"15,4-5 2-15,-1-1-2 16,5 2-3-16,3 3-29 0,3 4-253 16</inkml:trace>
  <inkml:trace contextRef="#ctx0" brushRef="#br0" timeOffset="41089.69">24973 8533 1001 0,'12'9'75'15,"4"-4"-58"-15,1-2-1 16,1-5-16-16,3 1-13 16,1-2-224-16</inkml:trace>
  <inkml:trace contextRef="#ctx0" brushRef="#br0" timeOffset="41857.68">25640 7292 906 0,'1'-17'326'0,"1"-1"-82"16,-5-3-70-16,-3-3-30 15,2-2-19-15,-1 4-14 16,-1 1-94-16,3 5-17 15,0 5 0-15,2 5 0 16,-1 6 0-16,-2 2 0 16,-1 3 0-16,-2 5 0 15,-4 7 0-15,0 7 0 16,2 9 0-16,5 7 0 16,14 7 0-16,13 4 0 15,13 3 0-15,13 0 0 16,6-2 0-16,4-3 0 0,1-7 0 15,-1-4 0 1,4-5 0-16,0-8 0 0,-4-7 0 16,-5-3 0-16,-11-9 0 15,-16-1 0-15,-12-3 0 16,-12 0 0-16,-9 0 0 16,-16 4 0-16,-19 4 0 15,-11 5 0-15,-6 4 0 16,0 5 0-16,10 2 0 15,18 5 0-15,11 3 0 16,11 1 0-16,8 6 0 16,6 0 0-16,6 1 0 15,8 2 0-15,3-1 0 0,6 2 0 16,3-2 0-16,0 4 0 16,-1 6 0-16,-4 7 0 15,-10 6 0-15,-11 6 0 16,-12 1 0-16,-14-3 0 15,-11-6 0-15,-9-9 0 16,-4-13 0-16,-3-12 0 16,-3-10 0-16,-3-7 0 15,-12-5-550-15</inkml:trace>
  <inkml:trace contextRef="#ctx0" brushRef="#br0" timeOffset="49786.02">15735 9755 646 0,'6'-8'392'16,"-1"0"-118"-16,-4-3-74 16,-1 1-52-16,-3-1 14 0,3-2-27 15,-1 0-45 1,-1 3-90-16,2 0 0 0,0 5 0 15,-1 4 0-15,2 1 0 16,1 0 0-16,-1 2 0 16,1 2 0-16,-1 4 0 15,1 4 0-15,-1 7 0 16,3 5 0-16,-2 5 0 16,1 4 0-16,3 5 0 15,-2 6 0-15,2 2 0 16,2 7 0-16,1-1 0 15,0-3 0-15,1-5 0 16,0-6 0-16,1-9 0 0,-3-5 0 16,-1-5 0-1,-3-6 0-15,-1-5 0 0,-1-4 0 16,-2-4 0-16,0 0 0 16,0-3 0-16,-2-4 0 15,-1-1-66-15,0-2-346 16,-2-6-340-16</inkml:trace>
  <inkml:trace contextRef="#ctx0" brushRef="#br0" timeOffset="50415.68">15750 9637 702 0,'9'-13'377'16,"-2"2"-175"-16,-4 3-4 15,-3 3-90-15,0 2-31 16,-1 1-37-16,-1 2-32 16,-1 5-7-16,-4 2-1 15,-8 5 6-15,-6 6-4 16,-1 5 9-16,-7 1 0 15,4 3 9-15,3-3-6 16,4-2-2-16,0-4 3 16,7-6-3-16,3-4 0 0,3-3 12 15,2-4 23 1,5-1 2-16,-1-1 1 0,1 0-1 16,3-4-49-16,3-3 0 15,2-3 0-15,8-4 0 16,5-3 0-16,5 0 0 15,4 0 0-15,0-1 0 16,-3-1 0-16,-4 2 0 16,-6 2 0-16,-5 4 0 15,-4 1 0-15,-4 5 0 16,-3 3 0-16,-1 3 0 16,-2 0 0-16,0 3 0 15,0-2 0-15,3 4 0 0,3 2 0 16,5 1 0-16,3 4 0 15,7 4 0-15,0 0 0 16,4 2 0-16,3 2 0 16,2 1 0-16,2-2 0 15,-3 0 0-15,-2-3 0 16,-6-4 0-16,-7-3 0 16,-5-4 0-16,-4-3 0 15,-3-2 0-15,-2-2 0 16,0 2 0-16,1 2-631 15</inkml:trace>
  <inkml:trace contextRef="#ctx0" brushRef="#br0" timeOffset="68394.06">4217 12157 1023 0,'3'-6'175'15,"-1"-1"20"-15,-4 0-34 0,-2-3-51 16,2 3-3-16,-1-1-19 15,2 3-44-15,-1 2 2 16,2 2-9-16,0 1-24 16,0 0-10-16,2 1-3 15,-1 0-1-15,-1 3 1 16,2 1 1-16,1 5-1 16,0 6 3-16,3 5 2 15,0 8-5-15,1 7 6 16,4 5-2-16,-2 7 0 15,1 1-1-15,-4-1-3 16,3 2 1-16,-3-3 0 0,-4-2-1 16,1-3 0-1,-3-6 0-15,-2-11 1 0,1-6 2 16,1-10 9-16,0-5-10 16,-2-8-2-16,2-1 0 15,-3-3 0-15,-3-7 0 16,0-7 0-16,3-5 0 15,-2-4 0-15,3-2 0 16,7 3 0-16,3 3 0 16,6 4 0-16,6 3 0 15,4 4 0-15,6 3 0 16,1 3 0-16,-1 5 0 16,3 5 0-16,-3 3 0 15,-2 9 0-15,-5 3 0 16,-1 6 0-16,-4 5 0 0,-3 5 0 15,-5 2 0-15,-4 4 0 16,0 0 0-16,-4-2 0 16,-2-6 0-16,-2-8 0 15,2-6 0-15,-1-5 0 16,-1-3 0-16,2-6-33 16,0-1-249-16,2-1-125 15,5-6-795-15</inkml:trace>
  <inkml:trace contextRef="#ctx0" brushRef="#br0" timeOffset="68726">5141 12022 1006 0,'7'-12'190'15,"-2"0"33"-15,-5 5-53 16,-3 2-123-16,0 6-45 16,-3 10 12-16,-5 12 14 15,-5 17 37-15,-5 13 8 0,-3 15-25 16,0 10-9 0,5 2-25-16,7 1-4 15,12-4-3-15,6-4-5 0,12-4 4 16,3-8-5-16,4-9 3 15,-1-9-2-15,3-11-2 16,-6-10-1-16,1-7-2 16,2-7-152-16,4-4-333 15</inkml:trace>
  <inkml:trace contextRef="#ctx0" brushRef="#br0" timeOffset="69156.84">5663 12451 1139 0,'-3'2'181'15,"0"-1"-46"1,3-2-5-16,0 1-44 0,1-2-29 15,7-2-16-15,11-2-41 16,14-2 5-16,12-3-4 16,12 0 1-16,7 0 2 15,-6 0-2-15,-13 4-2 16,-10 0 0-16,-15 4-4 16,-11 0-6-16,-6 0-17 15,-7 3-96-15,2 2-190 16,-4 1-700-16</inkml:trace>
  <inkml:trace contextRef="#ctx0" brushRef="#br0" timeOffset="69659.98">6406 12217 862 0,'16'-23'511'0,"-5"0"-302"15,-5-4 49-15,-3 0-120 16,-2 4-69-16,1 7-69 16,1 4 0-16,-3 5 0 15,3 6 0-15,-3 2 0 16,0 2 0-16,0 4 0 0,4 3 0 16,2 2 0-1,-1 6 0-15,-1 0 0 0,1-1 0 16,-2 0 0-16,0-3 0 15,1-3 0-15,-4-3 0 16,0-2 0-16,1 0 0 16,-1 0 0-16,2 2 0 15,-1 4 0-15,1 2 0 16,-2 5 0-16,3 5 0 16,0 3 0-16,0 3 0 15,0 1 0-15,5-3 0 16,-3-4 0-16,0-3 0 15,-2-3 0-15,0-2 0 16,-2-2 0-16,1 0 0 0,-1 1 0 16,-1-2 0-16,2 0 0 15,-2-4 0-15,0-1 0 16,0-4 0-16,0-2 0 16,0-4 0-16,1 2 0 15,-1-3 0-15,3-4-607 16</inkml:trace>
  <inkml:trace contextRef="#ctx0" brushRef="#br0" timeOffset="70050.38">7124 12417 1024 0,'-3'-1'330'0,"1"-3"-134"15,2 1-23-15,2-1-64 0,2 0-67 16,6-4-36-16,13 0-2 16,14-4-3-16,14 0 3 15,10 1 2-15,2 2-1 16,-8 3-2-16,-9 3 2 16,-20 1-5-16,-13 1 0 15,-7 1-4-15,-6-2-22 16,-3 4-20-16,0-1-212 15,1 5-313-15</inkml:trace>
  <inkml:trace contextRef="#ctx0" brushRef="#br0" timeOffset="70463.15">7911 12160 1150 0,'12'-22'255'16,"-3"-1"19"-16,-3 2-94 16,-4 3-84-16,1 3-5 15,-3 5-90-15,0 3-1 16,1 4 0-16,-1 3 0 16,0 1 0-16,2 3 0 15,-1 6 0-15,1 3 0 16,1 7 0-16,1 5 0 15,5 5 0-15,-3 3 0 0,0 2 0 16,3 4 0 0,-2 0 0-16,-1 1 0 0,-1-2 0 15,-1-1 0 1,-1-7 0-16,0-1 0 0,-1-5 0 16,-2-5 0-16,3-5 0 15,-3-5 0-15,0-4 0 16,0-5 0-16,3-2 0 15,-3-1 0-15,0 1 0 16,4-3-298-16,-1-3-123 16,5-5-358-16</inkml:trace>
  <inkml:trace contextRef="#ctx0" brushRef="#br0" timeOffset="70762.67">8239 12194 991 0,'11'-22'219'0,"-5"4"38"0,0 4-110 16,-4 6-78-16,-1 1-37 16,-2 7-32-16,-2 3-2 15,-8 6 2-15,-5 5 10 16,-10 7-3-16,-11 6 0 16,-3 2 18-16,-1 1 7 15,5-2-10-15,8-5-6 16,15-5 0-16,10-2 25 15,12-5 30-15,10 0-19 0,11-1-24 16,7-2-21 0,5 0-7-16,1-3 0 15,-2 0 0-15,-7-3 0 0,-6 1 0 16,-4-1-32-16,-6-2-208 16,-6 0-136-16,-1-3-852 15</inkml:trace>
  <inkml:trace contextRef="#ctx0" brushRef="#br0" timeOffset="71069.89">8637 11896 688 0,'13'-17'498'0,"-1"2"-290"15,6 0-16-15,1 5-105 16,10 8-19-16,6 11 31 16,7 9-31-16,0 15-20 15,-2 12 9-15,-7 10-23 16,-12 10-34-16,-8 8 0 16,-13 4 0-16,-10 1 0 15,-8-3 0-15,-9-7 0 16,0-10 0-16,-1-10 0 15,1-10 0-15,6-10 0 16,0-6-158-16,-1-9-392 0</inkml:trace>
  <inkml:trace contextRef="#ctx0" brushRef="#br0" timeOffset="74073.73">10097 12179 812 0,'-3'4'186'0,"0"-2"-5"16,0-4 17-16,-3-1-54 15,2 1-36-15,-1-1-33 16,1 1 13-16,-1 0-16 16,2 0-14-16,2 2-8 15,1 0-17-15,0-2-8 16,1 2-8-16,1 0-17 0,1-1 0 16,3 0 0-1,10-3 0-15,7 0 0 0,11-2 0 16,12 3-3-1,2-1-67-15,-5 9-120 0,-4 3-27 16,-14 4-75-16,-10 5-112 16</inkml:trace>
  <inkml:trace contextRef="#ctx0" brushRef="#br0" timeOffset="74299.66">10152 12432 275 0,'-12'9'805'0,"6"-3"-676"0,6-5 44 15,5-5-11-15,5-1-79 16,8-4-16-16,9 1-4 16,7-2-9-16,5-1-21 15,6 1-16-15,-3 1-3 16,-1 2-6-16,-6 0-8 16,-7 4-3-16,-8 0 2 15,-7 3-10-15,-7 0 3 16,-3 3-109-16,-6 1-89 15,-3 2-128-15</inkml:trace>
  <inkml:trace contextRef="#ctx0" brushRef="#br0" timeOffset="75674.07">4631 16251 1132 0,'3'-21'225'0,"-3"-3"-6"15,-5-2-38-15,-1-2-43 16,0 2-25-16,0 1-74 16,0 2-39-16,2 4 0 15,4 7 0-15,0 3 0 16,0 5 0-16,4 3 0 15,-1 4 0-15,11 8 0 16,6 9 0-16,15 9 0 16,11 12 0-16,8 9 0 15,1 6 0-15,0 7 0 16,-10 3 0-16,-6-5 0 0,-9-3 0 16,-8-11 0-16,-4-15 0 15,-8-11 0-15,-2-12 0 16,-2-12 0-1,4-11 0-15,2-12 0 0,4-9 0 16,1-13 0-16,2-7 0 16,-2-4 0-16,-1 0 0 15,-1 2 0-15,-3 5 0 16,-3 7 0-16,0 7 0 16,-3 10 0-16,-5 11 0 0,-1 9 0 15,0 11 0 1,-3 14-42-16,-2 12-303 15,0 11-172-15</inkml:trace>
  <inkml:trace contextRef="#ctx0" brushRef="#br0" timeOffset="76086.4">5572 16820 1263 0,'-3'-7'203'0,"0"-1"-102"15,1-2 93-15,-1-3-76 16,3 7-77-16,2 2-29 16,7 1-12-16,13 2 7 15,11 0-5-15,6-1 1 0,10 2 1 16,-4 0 2-1,-6 0-6-15,-8 0-3 0,-4 0-1 16,-3 3-101-16,-5 1-228 16,-2 0-268-16</inkml:trace>
  <inkml:trace contextRef="#ctx0" brushRef="#br0" timeOffset="82987.28">6333 16608 474 0,'-2'2'233'0,"2"-2"-61"15,-1 0 16-15,-2-2-27 0,3 1-7 16,0 0-32-1,0-1-34-15,3 2 3 0,-3-2-2 16,1 2-3-16,-1-1-21 16,2 1-8-16,-1 0-12 15,-1 1-23-15,2-1-22 16,-1 5 0-16,2 2 0 16,2 4 0-16,2 9 0 15,2 5 0-15,3 7 0 16,-3 4 0-16,0 1 0 15,-3-3 0-15,-3-2 0 16,0-8 0-16,0-4 0 16,0-6 0-16,2-5 0 15,-1-4-71-15,2-1-253 16,0-4-260-16</inkml:trace>
  <inkml:trace contextRef="#ctx0" brushRef="#br0" timeOffset="83407.15">7135 15712 500 0,'5'-7'289'0,"-5"3"-200"0,0 0-89 15,0 2-42 1,-3 4-318-16</inkml:trace>
  <inkml:trace contextRef="#ctx0" brushRef="#br0" timeOffset="84253.1">7340 15884 1168 0,'7'-15'99'0,"-4"-3"70"16,-3 1-17-16,-1 6-21 15,1 2-74-15,-2 5-57 0,-2 7 0 16,-5 14 58 0,-2 12-2-16,-8 16 18 15,-6 18-27-15,2 8-22 0,1 7-14 16,6 3-11-16,11-5 0 15,13-6 0-15,11-7 0 16,11-7 0-16,6-10 0 16,1-6 0-16,-3-5 0 15,-5-8 0-15,-5-4-27 16,-4-8-225-16,1-6-135 16</inkml:trace>
  <inkml:trace contextRef="#ctx0" brushRef="#br0" timeOffset="84600.26">7764 16078 1083 0,'13'-26'240'16,"-4"1"-41"-16,0 0 69 15,-6 1-110-15,-3 8-59 16,2 5-99-16,-2 7 0 16,0 4 0-16,0 8 0 0,3 9 0 15,4 10 0 1,-1 7 0-16,1 11 0 0,1 3 0 16,-2 4 0-16,3-1 0 15,-3 1 0-15,-2-7 0 16,1-6 0-16,-2-10 0 15,1-9 0-15,0-9 0 16,-1-5 0-16,0-5-54 16,2-1-295-16,4-1-300 15</inkml:trace>
  <inkml:trace contextRef="#ctx0" brushRef="#br0" timeOffset="84851.32">8026 16143 1052 0,'20'-23'243'0,"-4"1"-120"16,-4 3 53-16,-6 4-34 16,-3 6-73-16,-3 5-69 15,-3 5-1-15,-6 8 1 16,-8 8 30-16,-6 4 24 16,-4 9-20-16,-6 1-20 15,9-3-6-15,5-3-1 16,10-2 1-16,7-7-6 15,10 2 7-15,10-1 2 16,10 0-11-16,6-2 0 16,7 0-33-16,5 0-190 15,-1-5-181-15</inkml:trace>
  <inkml:trace contextRef="#ctx0" brushRef="#br0" timeOffset="85085.49">8302 15865 1106 0,'26'-27'165'15,"5"9"57"-15,6 5-70 16,-1 7-42-16,9 15-19 16,-1 14 1-16,-3 19-33 15,-10 19-9-15,-12 16-50 16,-17 12 0-16,-14 3 0 0,-7-5 0 15,-10-12 0-15,-2-16-7 16,1-13-235-16,2-16-164 16,-2-11-503-16</inkml:trace>
  <inkml:trace contextRef="#ctx0" brushRef="#br0" timeOffset="141265.29">12305 11794 1232 0,'1'-20'155'16,"-2"-6"25"-16,-5-5-19 15,-1-2-19-15,4 0-68 16,0 0-8-16,3 1-29 16,1 5-37-16,2 5 0 15,-1 5 0-15,1 6 0 16,0 5 0-16,-2 3 0 16,1 3 0-16,3 6 0 15,1 5 0-15,5 9 0 16,2 8 0-16,2 10 0 15,0 8 0-15,-6 9 0 16,-7 6 0-16,-8 4 0 16,-9 2 0-16,-9 0 0 15,-7-5 0-15,-8-2 0 16,-3-8 0-16,-7-4 0 16,-2-7 0-16,-4-6 0 0,3-8 0 15,7-7 0-15,9-7 0 16,15-9 0-16,8-4 0 15,11-6 0-15,4-4 0 16,19-4 0-16,10-2 0 16,11 2 0-16,15 1 0 15,7 6 0-15,-3 5 0 16,-1 7 0-16,-8 10 0 16,-6 8 0-16,-6 12 0 15,-7 7 0-15,-8 15 0 16,-11 13 0-16,-11 12 0 0,-8 7 0 15,-5 5 0-15,-2-3 0 16,9-12 0-16,8-15 0 16,14-13 0-16,12-15 0 15,11-13 0-15,9-11 0 16,2-5 0-16,0-4 0 16,-3-5-164-16,-1 1-539 15</inkml:trace>
  <inkml:trace contextRef="#ctx0" brushRef="#br0" timeOffset="142053.9">13190 12360 887 0,'-11'1'315'0,"1"-1"-217"0,0-2 105 15,-1-4-83-15,5 1-20 16,3 1-13-16,3 1-29 15,0 2-26-15,1 0-23 16,4-1-9-16,12 0-3 16,11-1 3-16,16-2-2 15,15 0 2-15,12-1-3 16,4 0 3 0,-4 2 0-16,-14 3-4 0,-15 1-13 15,-17 2-2-15,-16 1-32 16,-9 3-33-16,-6 0-86 15,-1-1-212-15</inkml:trace>
  <inkml:trace contextRef="#ctx0" brushRef="#br0" timeOffset="142399.78">13935 12154 752 0,'13'-22'559'16,"-4"-6"-444"-16,-5 0 116 16,-1 0-72-16,-3 4-55 15,3 9-19-15,-2 3-43 16,-1 8-42-16,2 8 0 16,-1 9 0-16,4 9 0 15,0 8 0-15,2 11 0 0,3 8 0 16,-1 5 0-16,2 4 0 15,-2-2 0-15,0-4 0 16,-2-2 0-16,-1-11 0 16,0-6 0-16,-3-11 0 15,1-8 0-15,-1-7 0 16,0-5 0-16,5-1-129 16,4 3-349-16,6 0-604 15</inkml:trace>
  <inkml:trace contextRef="#ctx0" brushRef="#br0" timeOffset="142719.9">14525 12550 1242 0,'12'-2'118'0,"-4"0"7"16,-5-3 38-16,-5 3-135 15,2 2-17-15,-1 0-7 16,-2 2 0-16,-2 1 3 15,-1 1 11-15,0 1 9 16,-3-1 10-16,5-1 22 16,1-3 26-16,3 0-12 15,1-1-27-15,1-2-46 16,1 1 0-16,0-1 0 16,2 0 0-16,3 2 0 0,3 0 0 15,0 2 0 1,1 3 0-16,0 5 0 0,-1 4 0 15,-8 5 0-15,-3 5 0 16,-8 3 0-16,-7 1-22 16,-7 0-186-16,-2-3-226 15</inkml:trace>
  <inkml:trace contextRef="#ctx0" brushRef="#br0" timeOffset="143192.04">15140 12114 1028 0,'-6'-13'260'0,"0"-2"-29"16,0-2-59-16,0-1-4 16,1-1-45-16,4 5-58 15,-1 1-65-15,4 6 0 0,-1 3 0 16,1 4 0-16,-1 4 0 15,2 8 0-15,3 6 0 16,2 9 0-16,4 12 0 16,0 11 0-16,-2 3 0 15,3 3 0-15,-5-3 0 16,1-8 0-16,-2-10 0 16,-1-6 0-16,-3-11 0 15,0-7 0-15,-1-4 0 16,-2-4 0-16,0-2 0 15,3 1 0-15,-2 3-311 16,6 4-471-16</inkml:trace>
  <inkml:trace contextRef="#ctx0" brushRef="#br0" timeOffset="143513.81">15620 12523 1258 0,'15'-4'256'16,"-4"0"-204"-16,-5 0 82 16,-5 0-96-16,-2 2-36 15,-1 4-1-15,-2 2 11 16,-3 0 28-16,0 0 0 16,-2 4 8-16,3-5-28 15,2 0 10-15,4-1 2 0,1-4 3 16,2 2-11-16,2 0-13 15,5 0-4-15,-1 4 0 16,3 2-7-16,3 1 0 16,-2 4 0-16,-2 4 0 15,-8 5 0-15,-12 6 0 16,-9 2 0-16,-11 2-78 16,-5 1-309-16,-6-6-659 15</inkml:trace>
  <inkml:trace contextRef="#ctx0" brushRef="#br0" timeOffset="144077.79">16320 12098 1004 0,'0'-15'233'16,"0"-2"-7"-16,3-3-69 15,4-1-71-15,11 1-37 16,12 4 8-16,9 2-15 16,11 5-10-16,5 8-10 15,1 5-16-15,-5 10 5 16,-8 8-1-16,-11 11 0 15,-15 8 1-15,-15 8 1 16,-21 6-7-16,-137 117 9 16,125-155-4-16,8-4 15 15,6-4-12-15,6-1-10 16,-13 9 3-16,15-6-3 16,14-2-3-16,11-1 0 15,16 0 0-15,15-1 0 0,10-1 0 16,5-3 0-16,4-2 0 15,-2 1 0-15,-7-1-66 16,-6 2-352-16,-10 3-921 16</inkml:trace>
  <inkml:trace contextRef="#ctx0" brushRef="#br0" timeOffset="144346.6">17503 12532 1489 0,'10'-11'181'0,"1"-2"-38"16,0-3 53-16,2 1-158 15,-1 6-38-15,2 3 0 16,-1 4 0-16,-1 3 0 16,-1 3 0-16,0 3 0 15,1 3 0-15,-5 2 0 16,-1 3 0-16,-6 4 0 15,-7 1 0-15,-11 5 0 16,-9 2 0-16,-6 1 0 0,-9-3-284 16,-5-1-462-1</inkml:trace>
  <inkml:trace contextRef="#ctx0" brushRef="#br0" timeOffset="144897.71">18707 12012 1103 0,'10'-27'292'16,"-2"-5"-28"-16,-4-2-29 16,-2-1-85-16,-2 7-147 15,0 5-3-15,0 9 0 16,0 7 0-16,2 7 0 16,2 10 0-16,5 9 0 15,3 11 0-15,4 11 0 0,1 9 0 16,-1 3 0-16,-3 3 0 15,-2-2 0-15,-2-4 0 16,-2-4 0-16,-2-6 0 16,-1-8 0-16,1-8 0 15,-4-5 0-15,3-8 0 16,-2-4 0-16,-1-4 0 16,1 0 0-16,0-3-110 15,4-5-432-15</inkml:trace>
  <inkml:trace contextRef="#ctx0" brushRef="#br0" timeOffset="145601.32">19999 11153 1020 0,'16'-23'141'16,"-2"0"49"-16,-1 0-38 16,-4 3-54-16,0 7-32 15,0 5-45-15,-1 7-20 16,2 5 2-16,2 10 8 16,1 6 10-16,4 10 7 15,1 4 22-15,-2 6-34 16,1 4 11-16,-1 7-13 15,1 4 0-15,0 4-3 16,1 2-4-16,5-1-6 0,3-5 10 16,9-5-6-16,9-7 3 15,10-6-5-15,13-6 0 16,8-7-2-16,-2-5 0 16,-9-7-2-16,-12-3-2 15,-19-1 0-15,-15-3-7 16,-15-1-10-16,-6 2 20 15,-12 2 6-15,-6 6-4 16,-14 6-4-16,-9 7 0 16,-5 6 2-16,6 5 0 0,7 1-3 15,14-6 3 1,13-1 10-16,13-6-7 16,10 1 7-16,8-1-9 15,2 1 2-15,1 3 10 0,-1 1-8 16,-6 3 1-16,-3 3-4 15,-9 3 0-15,-8 0-1 16,-9 3-1-16,-14-3-12 16,-15 3 6-16,-9-2-181 15,-15 0-206-15</inkml:trace>
  <inkml:trace contextRef="#ctx0" brushRef="#br0" timeOffset="146914.99">19016 13229 864 0,'6'-17'258'16,"-3"-3"-59"-16,-3-3-24 15,-2-3-44-15,-1 1-38 16,-1-4 5-16,-2 4-24 16,1 0 3-16,1 5-13 15,-1 4-50-15,2 6-14 16,2 4 0-16,-1 5 0 15,2 5 0-15,0 8 0 16,-1 6 0-16,1 10 0 16,1 9 0-16,2 7 0 15,2 5 0-15,1 3 0 16,0 2 0-16,0 2 0 0,3 0 0 16,-5-6 0-1,1-6 0-15,-1-9 0 0,-1-9 0 16,0-11 0-16,-1-6 0 15,-1-7 0-15,-1-2 0 16,0-2 0-16,-1-7 0 16,-2-2 0-16,-2-9 0 15,1-8 0-15,-1-7 0 16,2-5 0-16,3-3 0 16,2-3 0-16,-1 4 0 15,2 1 0-15,-1 3 0 16,-1 3 0-16,-1 2 0 0,0 4 0 15,0 4 0-15,2 0 0 16,-1 5 0-16,1 2 0 16,1 4 0-16,-2 3 0 15,1 1 0-15,-2 4 0 16,0 3 0-16,0 2 0 16,-2 1 0-16,1 3 0 15,-1 2 0-15,-2 2 0 16,-5 5 0-16,-6 3 0 15,-5 4 0-15,-6 0 0 16,-6 4 0-16,-2 1 0 16,-2-2 0-16,-1 1 0 15,1-3 0-15,3-3 0 0,3-3 0 16,7-4 0-16,5-5 0 16,7-2 0-16,7-2 0 15,4-2 0-15,4-2 0 16,10 0 0-16,5-5 0 15,7-3 0-15,6-2 0 16,4-3 0-16,-3 1 0 16,-4-2 0-16,-3 0 0 15,-4-1 0-15,-1-1 0 16,-6 3 0-16,0-2 0 16,-4 5 0-16,-4 1 0 15,0 4 0-15,-2 1 0 0,-4 4 0 16,2 1 0-1,-3 2 0-15,2 2 0 0,1 1 0 16,5 2 0-16,5 3 0 16,3 1 0-16,8 4 0 15,4 2 0-15,2-1 0 16,0 3 0-16,1-2 0 16,2 0 0-16,0 3-78 15,1 5-665 1</inkml:trace>
  <inkml:trace contextRef="#ctx0" brushRef="#br0" timeOffset="148724.28">10279 16152 705 0,'-2'3'299'0,"2"-3"-180"16,0 0 36-16,0-1-45 15,2 1-20-15,-2-2-14 16,0 2-25-16,1-1-30 15,1 1-19-15,1 0-2 16,12 1 6-16,10 1-6 16,8 1-1-16,10 2-207 15,-1 1-202-15</inkml:trace>
  <inkml:trace contextRef="#ctx0" brushRef="#br0" timeOffset="148895.62">10351 16446 787 0,'3'6'403'0,"7"-9"-252"0,-1-5 96 16,5-2-134-16,-1 1-93 15,3 2-18-15,7 3-2 16,3 2-5-16,7 4-187 16,3-1-452-16</inkml:trace>
  <inkml:trace contextRef="#ctx0" brushRef="#br0" timeOffset="168436.97">11598 15436 902 0,'4'-21'292'0,"-1"0"-98"16,-1-1-26-16,-1 7-63 16,1 3-37-16,1 6-19 15,-2 4-49-15,2 6-7 16,2 7 7-16,4 9 1 16,-3 9 10-16,0 11-5 15,-6 10 1-15,-6 8-2 16,-12 5-1-16,-7 4 3 15,-11 3-3-15,-6-3-1 16,-7 0 4-16,2-9-6 16,0-10 1-16,8-14 2 0,11-12-3 15,8-11 2-15,14-8 10 16,8-4 11-16,8-6 12 16,11-5-36-16,12 0-8 15,10 2 1-15,8 2 7 16,6 9-2-16,-5 12 1 15,-9 13 1-15,-6 9 2 16,-10 19-2-16,-6 14 6 16,-6 14-2-16,-11 11 0 15,-5 9 19-15,-8 2 22 16,-1-1 8-16,-3-3-35 16,3-5-18-16,6-7 0 15,4-14 0-15,7-9 0 0,8-12 0 16,15-14 0-16,15-12-164 15,16-10-361-15</inkml:trace>
  <inkml:trace contextRef="#ctx0" brushRef="#br0" timeOffset="169068.93">13150 15944 716 0,'3'-25'408'0,"-3"-4"-192"16,-2-4-21-16,-1 6-54 15,-2-2-11-15,1 8-12 16,-2 4-39-16,3 8-35 16,0 1-44-16,2 7 0 15,-1 1 0-15,2 6 0 16,-1 11 0-16,1 14 0 0,-2 17 0 15,2 16 0-15,0 13 0 16,0 2 0 0,3-5 0-16,2-8 0 0,-1-10 0 15,3-13 0-15,-4-13 0 16,2-10 0-16,-5-9 0 16,0-5 0-16,-3-6 0 15,0-1-8-15,-6-5-202 16,0-4-41-16,-1-6 7 15,-2-9-11-15,4-10-106 16,7-11-155-16</inkml:trace>
  <inkml:trace contextRef="#ctx0" brushRef="#br0" timeOffset="169220.39">13154 15839 661 0,'-1'-38'158'0,"-7"5"26"15,-5 6-40-15,-2 5-39 0,-5 7-26 16,2 5-40-1,-7 7-7-15,-2 11-32 0,-9 9 1 16,-111 100-5-16,112-87-2 16,1 3-91-16,6-6-352 15</inkml:trace>
  <inkml:trace contextRef="#ctx0" brushRef="#br0" timeOffset="169429.23">12863 16470 1282 0,'12'4'188'0,"-4"-5"-68"16,-4-4 44-16,11-2-108 16,9-2-45-16,13 0-7 15,17 0-4-15,14 1-5 16,16 1-16-16,10-3-300 15,3-2-710-15</inkml:trace>
  <inkml:trace contextRef="#ctx0" brushRef="#br0" timeOffset="170051.52">14416 15437 879 0,'11'-40'177'0,"4"-2"80"15,-2 6-84-15,5 6-62 0,4 7-53 16,5 7-13 0,0 7-5-16,3 11-30 0,-2 7-5 15,-5 14 2-15,-10 14 0 16,-6 13 21-16,-14 15 7 16,-6 10-3-16,-7 7-17 15,5 3-13-15,9-6 0 16,14-5 0-16,18-15-2 15,21-10 7-15,20-16-7 16,15-13 0-16,9-14 5 16,2-7-3-16,-13-5 0 15,-19-3-2-15,-22 4 0 16,-18 2 4-16,-15 3-2 16,-12 4-4-16,-12 5-9 15,-9 5 11-15,-10 7 0 16,-11 9 0-16,-3 5 0 15,4 3 1-15,11 3 0 0,12 0-2 16,18-3-1-16,15-1 2 16,13-3-1-16,7 1 1 15,4 0 0-15,1-1 3 16,-6 1-2-16,-4 5 0 16,-12 4-1-16,-15 5 0 15,-21 8 0-15,-21 3-6 16,-19 3-179-16,-19 7-147 0,-14 2-499 15</inkml:trace>
  <inkml:trace contextRef="#ctx0" brushRef="#br0" timeOffset="170701.54">13327 17352 1131 0,'3'-28'216'0,"0"1"-26"0,-6-1 15 16,1 7-40 0,-1 7-44-16,0 4-102 0,-1 5-19 15,4 4 0-15,0 2 0 16,3 2 0-16,-2 7 0 16,2 7 0-16,0 11 0 15,2 9 0-15,0 12 0 16,-1 7 0-16,-2 5 0 15,1 4 0-15,0-1 0 16,-1-3 0-16,3-7 0 16,1-4 0-16,-2-11 0 15,2-7 0-15,-1-8 0 16,-1-10 0-16,-2-5 0 0,-2-3 0 16,0-3 0-1,-2 1 0-15,2-3 0 0,0 2 0 16,-4 0 0-16,4 1 0 15,0-1-46-15,-3-2-220 16,-3-5-29-16,-5-4-577 16</inkml:trace>
  <inkml:trace contextRef="#ctx0" brushRef="#br0" timeOffset="171153.91">13250 17241 793 0,'-2'-13'343'0,"-2"2"-169"16,-6 3 11-16,-1 7-120 15,-4 4-38-15,-8 6-11 16,-3 9-7-16,-6 5 4 15,-1 7 10-15,2 2-6 16,4-4-2-16,6-5-8 16,5-4 8-16,7-12 6 15,6-4-7-15,1-3 29 16,5 0 50-16,-1-4-1 16,1-2-21-16,0-4-60 0,3-7-11 15,3-1 0 1,7-5 0-16,5 2 0 0,7 0 0 15,4 5 0-15,0 1 0 16,1 5 0-16,-1 6 0 16,-4-2 0-16,2 6 0 15,1 6 0-15,2 4 0 16,3 4 0-16,4 9 0 16,5 5-323-16,-5 0-291 15</inkml:trace>
  <inkml:trace contextRef="#ctx0" brushRef="#br0" timeOffset="178813.34">27095 13483 802 0,'6'-7'217'0,"-3"-3"-73"0,0-3 63 16,-5-4-49-16,2 0-63 16,-1 1-10-16,-1 0 14 15,-1 2-16-15,0 1-29 16,-3 3-10-16,1 3 0 16,-2 1-29-16,3 1-15 15,-1 3 0-15,2 1 0 16,-3 2 0-16,-4 5 0 15,-4 4 0-15,-5 3 0 16,1 4 0-16,0 0 0 16,6-3 0-16,4-2 0 0,3-6 0 15,5-2 0 1,0-3 0-16,2-2 0 0,-1-1 0 16,1 0 0-1,-1-2 0-15,2-3 0 0,-2-4 0 16,2-1 0-16,2-3 0 15,-1 1 0-15,-1 2 0 16,-1 5 0-16,-2 3 0 16,0 2 0-16,-3 2 0 15,3 2-8-15,0-1-52 16,0 1 15-16,1 1 28 16,2 2 10-16,0-3 5 0,-1 0 2 15,-1 0 2 1,-1-2 2-16,0-2 12 0,-1 2 22 15,1-4 20-15,0 1-37 16,0-2-21-16,0-3 0 16,-2-1 0-16,2 0 0 15,-1 0 0-15,1 0 0 16,0 2 0-16,0 3 0 16,0 0 0-16,-2 1 0 15,2 3 0-15,0 0 0 16,2 3 0-16,1 4 0 15,9 8 0-15,3 10 0 16,10 7 0-16,5 9 0 16,4 6 0-16,-1 0 0 15,0-3 0-15,-3-2 0 0,-2-4 0 16,-3-6 0-16,-4-6 0 16,-7-8 0-16,-4-8 0 15,-1-6 0-15,-3-9 0 16,0-8 0-16,0-8 0 15,4-10 0-15,1-7 0 16,-2-4 0-16,-3-4 0 16,1 1 0-16,-2 3 0 15,-1 5 0-15,-1 6 0 16,-1 8 0-16,-1 9 0 16,-1 7 0-16,0 3 0 15,0 7 0-15,0 5 0 16,5 9 0-16,-1 9-175 15,5 9-237-15,2 9-278 0</inkml:trace>
  <inkml:trace contextRef="#ctx0" brushRef="#br0" timeOffset="179213.5">27756 13876 1149 0,'4'-18'184'0,"-2"-3"27"15,-4 0-25-15,-4 1-73 16,2 4-16-16,-2 7-51 0,0 3-26 16,-3 5-10-16,-3 3-10 15,-6 5 0-15,-2 6 7 16,-3 7-7-16,-1 3 2 15,3 5-1-15,3 4-1 16,6 4 0-16,8-4 3 16,9 1-1-16,6-7-2 15,7-5 7-15,1-7 2 16,7-6-9-16,2-11 0 16,2-8 0-16,3-7 0 15,-2-6 0-15,-4-1 0 16,-9 0 0-16,-11 2 0 0,-17 2 0 15,-14 4 0-15,-18 3-16 16,-13 4-330-16,-9 6-427 16</inkml:trace>
  <inkml:trace contextRef="#ctx0" brushRef="#br0" timeOffset="180428.7">29095 13450 498 0,'3'-8'337'15,"0"-2"-102"-15,-3-1-29 16,-1-3-32-16,-4 0-40 16,-1-2-28-16,-4 1-14 15,0-1 4-15,-5 3-18 0,3 1-18 16,0 3-29-16,3 4-31 16,3 1 0-16,4 2 0 15,2 4 0-15,2-2 0 16,1 8 0-16,3 2 0 15,6 6 0-15,3 7 0 16,7 8 0-16,5 7 0 16,4 6 0-16,4 4 0 15,0 3 0-15,0 0 0 16,-2-3 0-16,-5-5 0 16,-4-6 0-16,-7-10 0 15,-6-10 0-15,-3-10 0 16,-4-11 0-16,2-9 0 15,1-13 0-15,2-9 0 0,2-7 0 16,2-5 0-16,-2 2 0 16,-1 1 0-16,-1 7 0 15,-3 7 0-15,-1 4 0 16,-1 8 0-16,-1 8 0 16,-3 6 0-16,-1 5 0 15,5 9 0-15,-1 8-86 16,6 9-268-16,3 10-214 15</inkml:trace>
  <inkml:trace contextRef="#ctx0" brushRef="#br0" timeOffset="180747.81">29818 13898 1393 0,'11'-19'182'15,"-3"-6"40"-15,-4 0-17 16,-2-1-160-16,1 8-45 16,-2 6 0-16,-1 7 0 15,2 3 0-15,-2 5 0 16,-2 8 0-16,1 9 0 16,-4 6 0-16,1 9 0 0,-2 6 0 15,-1 0 0-15,1-4 0 16,1-1 0-16,2-6 0 15,2-6 0-15,1-7 0 16,1-6 0-16,-1-6 0 16,2-1 0-16,-1-4 0 15,-1-4 0-15,0 3 0 16,-1 0-56-16,-1-2-594 16</inkml:trace>
  <inkml:trace contextRef="#ctx0" brushRef="#br0" timeOffset="181827.99">24388 13620 1097 0,'-9'-13'185'16,"-2"-3"29"-16,-2-2-70 16,0 0-8-16,3 1-18 15,-1 1-39-15,2 2-5 16,5 4-74-16,-1 3 0 15,5 5 0-15,-1 0 0 16,2 5 0-16,1 7 0 16,-1 5 0-16,2 11 0 15,8 9 0-15,2 9 0 0,8 7 0 16,7 1 0-16,7 1 0 16,0-4 0-16,1-9 0 15,-4-9 0-15,-7-6 0 16,-6-13 0-16,-7-5 0 15,-1-8 0-15,1-9 0 16,0-5 0-16,5-11 0 16,3-10 0-16,1-6 0 15,1-5 0-15,-1-2 0 16,0 4 0-16,-3 4 0 16,-2 10 0-16,-2 9 0 15,-7 6 0-15,-2 7 0 16,-2 3 0-16,-2 7 0 15,4 10 0-15,2 8-310 0,2 9-111 16,0 10-676-16</inkml:trace>
  <inkml:trace contextRef="#ctx0" brushRef="#br0" timeOffset="182145.54">24845 14263 1254 0,'-6'-1'110'0,"-1"-3"100"0,-1-2-76 16,3 2 15-16,4 1-58 15,-1 0-23-15,5 0-37 16,10 0-31-16,10-3 0 16,12 0 0-16,9 0 0 15,3 1 0-15,-3 0-1 16,-6 2-2-16,-9 3-11 16,-5 0-176-16,-4 3-201 15,-1 2-432-15</inkml:trace>
  <inkml:trace contextRef="#ctx0" brushRef="#br0" timeOffset="182483.87">25251 14108 1220 0,'10'-21'222'0,"2"-2"0"16,-6-1 17-16,-3 2-95 15,0 6-144-15,-1 5 0 16,-2 6 0-16,0 3 0 15,0 4 0-15,0 3 0 16,3 5 0-16,0 8 0 16,1 9 0-16,2 11 0 15,-2 8 0-15,-1 4 0 0,-1-2 0 16,1-3 0 0,-2-5 0-16,1-9 0 0,-1-9 0 15,1-7 0-15,-1-7 0 16,-1-6 0-16,2 0 0 15,-1-4 0-15,1 1 0 16,-2 0 0-16,1-1 0 16,-1 1 0-16,0 1 0 15,2 1-206-15,1 1-488 16</inkml:trace>
  <inkml:trace contextRef="#ctx0" brushRef="#br0" timeOffset="183894.81">32094 13491 1093 0,'-4'-11'88'15,"-2"-3"125"-15,-2-2-56 16,-2-5-62-16,4 4 6 15,-2 2 2-15,2 2-27 16,2 3-7-16,3 5-17 16,-1 2-52-16,2 1 0 15,2 0 0-15,-4 4 0 16,2 0 0-16,2 4 0 16,3 5 0-16,7 8 0 0,8 9 0 15,4 10 0-15,4 2 0 16,2 4 0-16,-2-3 0 15,-2-4 0-15,-4-4 0 16,-4-12 0 0,-2-5 0-16,-5-10 0 0,-4-3 0 15,0-8 0-15,0-4 0 16,-1-6 0-16,3-6 0 16,4-5 0-16,-3-7 0 15,1-2 0-15,1-4 0 16,-2 2 0-16,-1 1 0 15,0 4 0-15,-1 2 0 16,-2 8 0-16,0 5 0 16,-2 5 0-16,-1 5 0 15,-2 4 0-15,-1 3 0 0,2 6 0 16,1 8-85-16,4 8-311 16,1 9-241-16</inkml:trace>
  <inkml:trace contextRef="#ctx0" brushRef="#br0" timeOffset="184431.54">32551 13896 1031 0,'7'-2'142'0,"-1"-3"25"16,0 2-15-16,-5-1-75 0,1 4-32 15,-1 0-29 1,1 2-11-16,1 2 27 0,2 4-12 16,-1 5-6-16,-1 5-2 15,-3 8 9-15,-10 3-6 16,-7 3 7-16,-4 1 4 15,-3-3 7-15,5-7-13 16,6-7 0-16,5-3-1 16,11-5 31-16,12-3 27 15,119 1-53-15,-93-7-17 16,5-4-7-16,-1 0 0 16,-8 0 0-16,32-4 0 15,-14 2 0-15,-21 0 0 16,-16 5-19-16,-17 2-225 15,-8 6-150-15,-12 1-686 0</inkml:trace>
  <inkml:trace contextRef="#ctx0" brushRef="#br0" timeOffset="185710.67">21767 14033 422 0,'-15'-12'327'16,"5"-1"-145"-16,1-1 22 15,0-2-42-15,3 2-54 0,0 0 15 16,-2 0-35-16,0-1-10 16,2 0 35-16,-1 4-26 15,4 2-15-15,0 1-22 16,2 5-19-16,-1 0-31 15,2 3 0-15,0 2 0 16,2-2 0-16,-1 1 0 16,4 2 0-16,6 5 0 15,5 2 0-15,6 8 0 16,6 2 0-16,1 7 0 16,2 3 0-16,-1 5 0 15,-3 3 0-15,-2 0 0 16,-1-1 0-16,-5-3 0 15,-2-7 0-15,-5-9 0 16,-2-4 0-16,-4-7 0 16,-3-4 0-16,0-6 0 0,2-6 0 15,2-6 0-15,-1-5 0 16,2-9 0-16,-2-1 0 16,-2-4 0-16,2 2 0 15,-6 3 0-15,0 4 0 16,-3 7 0-16,2 4 0 15,-2 5 0-15,1 8 0 16,2 9-129-16,3 10-303 16,3 9-305-16</inkml:trace>
  <inkml:trace contextRef="#ctx0" brushRef="#br0" timeOffset="185968.19">22240 14400 1218 0,'-6'0'161'16,"0"-4"74"-16,-3-3-72 16,3 1-14-16,2 0-60 0,2 0-57 15,1 4-32 1,2 1 0-16,7-2 0 0,9 2 0 15,7-1 0-15,8 2 0 16,3 0 0-16,3 2 0 16,-4 0-292-16,-1 2-155 15</inkml:trace>
  <inkml:trace contextRef="#ctx0" brushRef="#br0" timeOffset="186297.93">22619 14280 1367 0,'9'-15'159'15,"-2"-2"42"-15,-1-1-54 0,2 6-98 16,4 3-40-16,0 7-9 16,4 4 16-16,2 10 0 15,1 5 15-15,-4 10-5 16,-4 5 0-16,-13 9-26 15,-13 5 0 1,-6 0 0-16,-3-4 0 0,2-8 0 16,8-8 0-16,10-11 0 15,15-7 0-15,8-4 0 16,15-2 0-16,7-5 0 16,7-2 0-16,2-1 0 15,-6 0-92-15,-9 4-234 16,-14 0-187-16</inkml:trace>
  <inkml:trace contextRef="#ctx0" brushRef="#br0" timeOffset="188041.69">33125 13370 697 0,'0'-4'145'15,"-6"0"78"-15,0-5-111 16,-1 1 4-16,-2-3-21 16,0 4-6-16,1-1-10 15,5 4-9-15,0 1-24 16,3 2-32-16,0 2-14 16,0 2-2-16,-1 4 2 15,-2 5 1-15,0 6 5 0,0 7 9 16,3 5-8-16,6 3 5 15,6 6 12 1,10 1-16-16,8 2 4 16,6 0-12-16,3-2 2 0,-1-6 2 15,-5-4 1-15,-9-8-2 16,-7-10 11-16,-8-6 69 16,-2-9 7-16,0-6-65 15,2-10 3-15,4-8-4 16,0-9-24-16,-1-3 0 15,-1-3 0-15,2-2 0 16,-4 5 0-16,-2 3 0 16,-1 5 0-16,-2 6 0 15,-4 8 0-15,3 5 0 0,-1 4 0 16,-1 7 0-16,-1 6-3 16,-4 5-173-16,-2 6-54 15,-3 6-70-15,2 8-201 16</inkml:trace>
  <inkml:trace contextRef="#ctx0" brushRef="#br0" timeOffset="188475.84">33567 13701 969 0,'27'-4'215'0,"-4"-4"-153"0,-4-2 107 15,-6 2-48-15,-7 3-93 16,-2 5-21-16,-1 3-6 16,-3 4 7-16,-3 4 5 15,-1 8-3-15,-6 5 6 16,-10 7-14-16,-2 0 10 16,-2-3-5-16,3-2-2 15,1-9 6-15,10-5 5 16,4-8 6-16,3-1 36 15,2-3 14-15,5-2-36 16,11 1-14-16,9 2-12 16,10 5 3-16,10 0-5 15,5 4 4-15,-6 4-4 16,-6 2-8-16,-8 2 2 0,-10 0 7 16,-8 2-8-16,-13 1 8 15,-7 2-3-15,-13-1 1 16,-10 1 0-16,-4-6-7 15,1-2 0-15,3-5 4 16,10-6-2-16,7-1-4 16,5-2-27-16,7-2-219 15,0 2-217-15</inkml:trace>
  <inkml:trace contextRef="#ctx0" brushRef="#br0" timeOffset="189624.31">18576 14221 899 0,'-3'-10'227'16,"-2"-1"7"-16,-4-3-85 16,-2-3-27-16,1 0-8 15,1 1 12-15,2 0-31 16,4 5-48-16,2 3-13 16,2 4-34-16,1 4 0 15,23 32 0-15,-12-18 0 16,-2 5 0-16,-1 1 0 15,3-2 0-15,10 20 0 16,-1 1 0-16,2-2 0 16,-2-1 0-16,-3-5 0 15,-2-6 0-15,-4-4 0 16,-5-8 0-16,-3-5 0 0,-2-5 0 16,-2-9 0-16,2-6 0 15,0-8 0-15,3-9 0 16,0-5 0-16,3-5 0 15,-3-1 0-15,-1 5 0 16,-1 1 0-16,-1 9 0 16,-1 7 0-16,-2 7 0 15,3 13-266-15,7 8-81 16,3 12-235-16</inkml:trace>
  <inkml:trace contextRef="#ctx0" brushRef="#br0" timeOffset="190157.96">19031 14526 961 0,'9'-6'151'16,"-2"-4"66"-16,2-4-68 15,-3-1-55-15,0 2-47 16,0 2-5-16,1 4-23 15,1 2-19-15,-1 5 4 16,3 5-2-16,0 3 1 16,-3 2-1-16,-1 5 3 15,-4 5-7-15,-10 4 4 16,-9 4-1-16,-12 3-1 16,-4 1-2-16,-1-6 2 15,4-6 3-15,9-7 1 16,8-8-2-16,7-3-1 0,3 0 6 15,4-2 9-15,-1 0 5 16,2 0 1-16,1 0-5 16,3-2-15-16,4 0-1 15,1 0 0-15,1 2-1 16,4 1 7-16,-1 0-6 16,1 4 5-16,1 2-5 15,1 1 8-15,-1 2 4 0,-2 3-3 16,-4-1-2-1,-4 5 16-15,-7-3-13 0,-5 5 11 16,-8-1-14-16,-7 0 6 16,-3-1-5-16,-4-3-9 15,-1-2 3-15,1-4 1 16,0-2-4-16,2-2-2 16,2 0-118-16,0 1-124 15,-1-1-237-15</inkml:trace>
  <inkml:trace contextRef="#ctx0" brushRef="#br0" timeOffset="190484.29">18541 14870 1118 0,'2'-4'167'16,"3"-3"-32"-16,1-5 26 0,2-1-78 15,6 5-44 1,7-2-5-16,4 1 3 0,6 2 3 15,-1 2-18-15,-3 1-21 16,-8 4-1-16,-4 0-5 16,-7 3-6-16,-4 3-76 15,-2 1-133-15,-4 5-316 16</inkml:trace>
  <inkml:trace contextRef="#ctx0" brushRef="#br0" timeOffset="211932.69">18097 13868 708 0,'-2'-23'294'16,"-3"-2"-107"-16,-3 0-43 16,-1-1-1-16,0 4-50 15,0 5-17-15,5 5 7 16,1 4-25-16,1 4-34 15,4 4-24-15,-2 1-13 0,1 3 12 16,-1 5 1 0,0 5 12-16,-1 4-7 0,-1 8 9 15,-4 6 3-15,-6 6-3 16,-3 8-2-16,-7 5 6 16,-8 5-12-16,-7 3 6 15,-11 3-11-15,-1-4 3 16,-3-6 4-16,4-9-7 15,6-13 1-15,14-8 4 16,10-9 5-16,6-8 8 16,6-5-15-16,3-3-1 15,4-2-3-15,6-4-8 16,7-1 4-16,14 0-2 16,11 3 6-16,8 4-1 15,2 7-2-15,-2 8-8 16,-6 10 10-16,-11 6-8 0,-10 12 7 15,-10 14 1 1,-12 14 1-16,-10 14 0 16,-6 15-5-16,-4 3 5 0,5-8-2 15,6-14 2-15,9-16 5 16,15-23 1-16,15-14 4 16,22-8-7-16,23-2-3 15,24-5-140-15,17-1-71 16,20 4-149-16,0 4-555 15</inkml:trace>
  <inkml:trace contextRef="#ctx0" brushRef="#br0" timeOffset="213480.04">33830 13044 753 0,'-2'0'199'0,"2"-1"-54"0,-1-2-8 16,-1 0-75-16,2 0-19 15,3 3-35-15,3 0-6 0,1 1-2 16,1 4 0 0,-2 2-1-16,1 3-1 0,-4 4 2 15,-1 3 6-15,-2 4 2 16,0 4 12-16,0 5-4 16,0 6-2-16,0 3 4 15,0 2-9-15,0 4 0 16,0-1 0-16,0-1-2 15,0 1 6-15,0-3-7 16,0-2 0-16,0-2 2 16,0-2-6-16,0 0 2 15,0-3-2-15,0-1-1 16,0 2 3-16,0-4-1 16,0-2 4-16,0 0 10 15,0-1-8-15,0 0 10 16,0-4-15-16,0 1-1 0,0-2-4 15,0-3 4-15,0 1-2 16,0 1 4-16,0 1 3 16,0 1-4-16,0 1-2 15,0 3-1-15,0-2 3 16,0-1-3-16,0 1 5 16,0 2 2-16,0-1 10 15,0 2-3-15,0 1-1 16,0 0-2-16,0 0 15 15,0 1-13-15,0-5 8 0,0-1-17 16,0 0-2-16,0 0-3 16,0-3-73-16,0-1-153 15,-2 1-243-15</inkml:trace>
  <inkml:trace contextRef="#ctx0" brushRef="#br0" timeOffset="-206054.91">27947 483 561 0,'11'-15'194'0,"-4"3"23"16,-3 4-55-16,-1 1-2 15,-1 3-13-15,-1 1-9 16,-1 0-10-16,-1 2 6 15,1-1-15-15,-2 1-39 16,2 0-73-16,0 1-7 16,-1 0 0-16,1 0 0 15,-2 2 0-15,-2 3 0 16,-6 7 0-16,-4 7 0 16,-6 5 0-16,-7 7 0 0,-3 6 0 15,-1-2 0 1,3 0 0-16,3-3 0 0,2-6 0 15,10-6 0-15,1-7 0 16,7-8 0-16,4-3 0 16,2-2 0-16,3-3 0 15,0-4 0-15,2-5 0 16,1-6 0-16,2-4 0 16,6-5 0-16,2 0 0 15,2 0 0-15,0 2 0 16,-2 5 0-16,-1 1 0 15,-2 5 0-15,-4 6 0 16,-1 1 0-16,-3 4 0 16,1 3 0-16,4 2 0 15,7 3 0-15,5 2 0 16,4 3 0-16,3 0 0 0,1 1 0 16,-6 1 0-16,-2-1 0 15,-2-1 0-15,-6-2 0 16,-5 0-172-16,-2 0-124 15,-5-3-117-15,-3 1-253 16</inkml:trace>
  <inkml:trace contextRef="#ctx0" brushRef="#br0" timeOffset="-205220.96">27945 499 1084 0,'0'-8'196'15,"2"-2"3"-15,-2 0-34 16,-2-3-18-16,1 3-19 16,1 2-25-16,0-1-78 15,0 2-25-15,1 4 0 16,-2-1 0-16,2 3 0 16,-2 1 0-16,1 0 0 15,0 1 0-15,0 1 0 16,-2 0 0-16,2-2 0 15,0 3 0-15,0 3 0 16,2 5 0-16,-1 3 0 0,3 8 0 16,-1 3 0-16,2 5 0 15,0 7 0 1,-1 2 0-16,1 8 0 0,2 3 0 16,2 5 0-16,0 6 0 15,2 2 0-15,-3 8 0 16,0 5 0-16,-4 5 0 15,1 6 0-15,-2 6 0 16,0 6 0-16,2 1 0 16,0 6 0-16,-1 0 0 15,4 1 0-15,-2 2 0 16,4 2 0-16,1 1 0 16,-1 5 0-16,2 6 0 15,-1 2 0-15,-1 2 0 16,2 6 0-16,0-1 0 15,0 0 0-15,0 3 0 16,0 4 0-16,1 5 0 0,-1 1 0 16,0 6 0-16,-6 0 0 15,-1 5 0-15,-2-6 0 16,-2-2 0-16,2 5 0 16,2-3 0-16,2-1 0 15,0-2 0-15,2-2 0 16,2-8 0-16,-1-8 0 15,-1-3 0-15,-1-8 0 16,-2 0 0-16,2-5 0 16,-1-5 0-16,-1-4 0 15,-2-3 0-15,1-11 0 16,0-8 0-16,1-7 0 0,-3-9 0 16,2-6 0-1,-1-9 0-15,1-5 0 16,-2-5 0-16,3-7 0 0,-3-4 0 15,-2-6 0-15,2-3 0 16,-1-5 0-16,-2-4 0 16,0-5 0-16,0-3 0 15,0-2 0-15,0-2 0 16,1 0 0-16,-1-2 0 16,2 1 0-16,-4-6 0 15,1-6-291-15,-4-5-289 16</inkml:trace>
  <inkml:trace contextRef="#ctx0" brushRef="#br0" timeOffset="-204332.57">22112 5360 417 0,'15'2'679'0,"-7"-2"-490"16,-2 0 38-16,-4-3-51 15,-4 2-14-15,2-2-55 16,-1 3-42-16,-1-2-40 0,-1 4-25 16,-3 1 0-16,-10 5 0 15,-8 8 0-15,-12 7 0 16,-10 10 0-16,-9 7 0 15,-5 3 0-15,4 3 0 16,2-6 0-16,11-6 0 16,10-7 0-16,10-10 0 15,11-4 0-15,4-6 0 16,6-5 0-16,2-2 0 16,0 0 0-16,3 0 0 15,4 3 0-15,5 2 0 0,8 3 0 16,6 4 0-1,10 5 0-15,3 3 0 0,5 6 0 16,3 7 0-16,0 4 0 16,-3 7 0-16,-3 0 0 15,-7-3 0 1,-7-3 0-16,-5-6 0 0,-7-7 0 16,-5-10 0-16,-5-5 0 15,-5-7-99-15,-6-6-244 16,-7-5-175-16</inkml:trace>
  <inkml:trace contextRef="#ctx0" brushRef="#br0" timeOffset="-203156.89">21674 5865 814 0,'-6'-4'436'15,"-4"-2"-342"-15,1-2 74 16,-2-1-80-16,-3 0-7 16,3 1 12-16,-2 2-23 15,2 2-15-15,4 1-24 16,2 3-17-16,0 0-13 16,2 0-1-16,1 3 0 15,1 0-2-15,-1-1 2 0,2 3-1 16,0 0 1-16,5 1 1 15,5 0 2-15,3-1-1 16,8 1 0-16,12-2-2 16,17 0 4-16,25-2-3 15,27-4-1-15,33-1 0 16,34-1 1-16,31-3 0 16,22 2 2-16,25-1-3 15,17 3-2-15,15 2 2 16,9 4 0-16,10 1 5 15,10 4-5-15,6 2 0 0,9 3 2 16,9 1 1 0,11 0-1-16,14 0-2 0,8-1 2 15,7-2-2 1,1 0 0-16,-8-1 1 0,-5 0-1 16,-10 0 0-16,-8 0 0 15,-15-2 5-15,-6 1-5 16,-6 1-2-16,-7-3 2 15,-2-1 2-15,2 2-2 16,-3-4-3-16,-9 0 3 16,-8 2 1-16,-15-2 1 15,-21 2-2-15,-24-1-6 16,-17 2 6-16,-23-1 0 16,-22 0 1-16,-17-3 2 15,-19-2-3-15,-10-1 1 0,-14-1-1 16,-11-1-3-16,-14 1 3 15,-23-1-1 1,-18 2 2-16,-13-1-2 0,-15 0 1 16,-4 1 0-16,2-2 0 15,1 1 0-15,-1-1-1 16,5 2 0-16,4 0 1 16,2-3-1-16,6 3 1 15,-3 0 0-15,-2 0 0 16,-5 0 0-16,-3 3 0 15,-4-6 1-15,-1 2 0 16,-2 1-1 0,3-1-1-16,3-1 1 0,1 1-2 15,-2 1 2-15,2 0-1 0,-4 0 1 16,-2 1 0-16,-5-1 1 16,0 0 0-16,-3 0 5 15,0 0 4-15,-3-1 2 16,-2-1 9-16,-7-3-21 15,-4-3 1-15,-8-1-1 16,-10-6 1-16,-4 2 4 16,-2-3 10-16,-3-1-9 15,-1-3-6-15,4 2 0 16,0-3 0-16,4 0 0 16,8-1 0-16,4 6 0 15,12 2 0-15,4 4 0 16,7 4 0-16,4 3 0 0,3 3 0 15,2 6 0-15,12 5 0 16,12 3 0-16,5 6 0 16,7 3 0-16,1 2 0 15,-1-3 0-15,-4 1 0 16,-6-5 0-16,-5-2 0 16,-7-4 0-16,-9-3 0 15,-6-3 0-15,-6 2 0 16,-6 3 0-16,-8 5 0 15,-17 7 0-15,-14 6 0 16,-19 9 0-16,-10 6 0 16,-8 6-192-16,0 6-334 15</inkml:trace>
  <inkml:trace contextRef="#ctx0" brushRef="#br1" timeOffset="-186563.9">28241 5902 1063 0,'9'-14'270'16,"2"-2"-42"-16,-3 3-45 15,-2 0-60-15,-2 6-65 16,3 3-40-16,1 8-7 16,3 4 9-16,-1 6-5 15,3 3-9-15,-3 5 0 16,-6 1 5-16,-7 0-8 16,-4 1 6-16,-6-1-5 15,-7-2 3-15,-4-2 2 16,-3-7-6-16,0-4-3 0,5-5 0 15,2-10 0 1,4-7 0-16,9-5 0 0,1-9 0 16,6 0 0-16,6 2 0 15,7-1 0-15,6 4 0 16,10 5 0-16,7 6 0 16,7 7 0-16,-3 8 0 15,-3 6 0-15,-7 10 0 16,-9 5 0-16,-10 6 0 15,-10 2 0-15,-8 2 0 16,-13 0 0-16,-8-5 0 16,-11-4 0-16,-1-9 0 15,2-9 0-15,4-8 0 16,9-9 0-16,7-7 0 16,9-6 0-16,9-3 0 15,7-1 0-15,8 0 0 0,5 3 0 16,5 7 0-16,2 3 0 15,0 9 0-15,-1 5 0 16,-3 5 0-16,-1 5 0 16,-5 5 0-16,-7 5 0 15,-5-2 0-15,-7 2 0 16,-2-1 0-16,-4-5 0 16,-2-3 0-16,-1-1 0 15,2-6 0-15,3 0 0 16,-1-4 0-16,3-4 0 15,1-2 0-15,1-4 0 0,-1 1 0 16,2-5 0-16,-1-3 0 16,0-5 0-16,1 0 0 15,1-5 0-15,-3-4 0 16,1-3 0-16,-1-1 0 16,-1-4 0-1,1 2 0-15,-1-3 0 16,1 1 0-16,-2-1 0 0,1 0 0 15,2 0 0-15,-2-1 0 16,2-1 0-16,-2 2 0 0,1 1 0 16,-2-1 0-1,2 3 0-15,-1 1 0 0,1-1 0 16,-2 2 0-16,4-1 0 16,-1 1 0-16,1-3 0 15,1 1 0-15,0 1 0 16,-3-4 0-16,0 0 0 15,2 2 0-15,-2-2 0 16,-2-6 0-16,1-1 0 16,-1-5 0-16,-1 2 0 15,-1-3 0-15,1 1 0 16,1 2 0-16,2 0 0 16,-1 4 0-16,2 0 0 15,1 3 0-15,-2 3 0 16,0 2 0-16,0 3 0 0,-2-2 0 15,2 2 0 1,2-2 0-16,-2 1 0 0,0-3 0 16,1 3 0-16,-2-2 0 15,-2 1 0-15,0-1 0 16,2 4 0-16,-1 0 0 16,0 0 0-16,2 3 0 15,0 0 0-15,0 0 0 16,1-2 0-16,0 4 0 15,2-1 0-15,2 3 0 16,-2 2 0-16,-2 2 0 16,1 0 0-16,-2 1 0 15,0 1 0-15,1 2 0 16,1-2 0-16,-1 0 0 16,2 1 0-16,2-5 0 15,-2 3 0-15,0-2 0 16,0 4 0-16,0-2 0 15,-2 0 0-15,2 0 0 0,0 2 0 16,-1 3 0-16,1 2 0 16,0 6 0-16,0 1 0 15,0 2 0-15,0 0 0 16,1 1 0-16,-1-1 0 16,-1-1 0-16,-1 0 0 15,2-1 0-15,0-1 0 16,-1-2 0-16,1 2 0 15,-2-2 0-15,2 2 0 0,0 1 0 16,0 1 0-16,0 1 0 16,0 4 0-1,0 1 0-15,0-1 0 0,0 2 0 16,0 0 0-16,0 0 0 16,0 0 0-16,-1 0 0 15,-1 0 0-15,2 0 0 16,2 0 0-16,-2-2 0 15,0 2 0-15,1 0 0 16,-1-1 0-16,-1 1 0 16,2 0 0-16,-1 0 0 15,0-1 0-15,2 1 0 0,-2 1 0 16,0-1 0 0,-2 0 0-16,2 1 0 0,0 1 0 15,0-2 0-15,0 0 0 16,0 0 0-16,-1 2 0 15,1-2 0-15,-2 0 0 16,4 1 0-16,-2 0 0 16,0 2 0-16,1-1 0 15,-1 3 0-15,0 2 0 16,-1 0 0-16,-1 0 0 16,-2-2 0-16,-4 1 0 15,4-2 0-15,-2-2 0 16,0-2 0-16,1-3 0 15,-2-3 0-15,3-2 0 16,-1-6 0-16,4-3 0 0,1-3 0 16,3-2 0-16,3 0 0 15,5 2 0-15,4 3 0 16,6 1 0-16,6 9 0 16,4 4 0-16,4 7 0 15,-1 6 0-15,0 9 0 16,-5 8 0-16,-7 6 0 15,-10 6 0-15,-9 2 0 16,-12 1 0-16,-10-2 0 16,-11-6 0-16,-9-7 0 15,-4-9 0-15,-6-8 0 16,2-11 0-16,4-11 0 0,9-7 0 16,4-8 0-1,9-7 0-15,8-3 0 0,6 1 0 16,9-1 0-16,7 6 0 15,12 6 0-15,13 5 0 16,7 8 0-16,8 8 0 16,-1 7 0-16,-5 8 0 15,-9 6 0-15,-12 1 0 16,-10 1 0-16,-9 2 0 16,-9-1 0-16,-11-2 0 15,-12-2 0-15,-3-5 0 16,-1-2 0-16,1-7 0 15,13-2 0-15,14-2-609 0</inkml:trace>
  <inkml:trace contextRef="#ctx0" brushRef="#br1" timeOffset="-177084.45">29310 6059 298 0,'5'-6'384'0,"-1"-1"-255"16,1 0-28-16,-1 2 15 15,3-2-67-15,1 0 6 16,1 0-4-16,2 2 49 16,-3 0-19-16,-2 2-15 15,-1 3-12-15,-5 0-17 16,0 0-8-16,-2 0-17 15,1 5-5-15,1 3 3 16,0 0 1-16,0 2-3 0,0 2 0 16,-3 0-1-16,-2-2 2 15,-2-2 13-15,1-1 8 16,-1-1 16-16,-1-4 20 16,-4-2-34-16,2-5-2 15,-2-2-4-15,-2-6-5 16,2-3-7-16,5-4 3 15,0-3 9-15,5-1-11 16,4 0 0-16,1 0 10 16,5 2-8-16,1 3-8 15,6 2-7-15,0 4 2 0,4 5 2 16,0 4-5 0,0 5 0-16,-4 4-1 0,0 7 0 15,-3 3 0-15,-5 3 0 16,-1 4 0-16,-6 1 0 15,-7 0 0-15,-2-1 0 16,-5-2 0-16,-2-5 0 16,-1-4 0-16,0-5 0 15,-4-5 0-15,4-3 0 16,-1-5 0-16,3-6 0 16,1-3 0-16,5-1 0 15,2-5 0-15,6-2 0 16,4 3 0-16,3 0 0 15,8 3 0-15,3 4 0 0,7 5 0 16,3 5 0 0,4 4 0-16,-1 6 0 0,-2 7 0 15,-5 1 0-15,-4 5 0 16,-8 2 0-16,-6 0 0 16,-8 1 0-16,-8 1 0 15,-7-3 0-15,0-5 0 16,-6-3 0-16,2-7 0 15,1-6 0-15,0-3 0 16,3-8 0-16,5-3 0 16,4-3 0-16,2-2 0 15,7-2 0-15,2 4 0 16,6 2 0-16,1 1 0 0,5 2 0 16,2 5 0-1,-3 4 0-15,3 1-165 16,-3 7-164-16,-3 3-247 0</inkml:trace>
  <inkml:trace contextRef="#ctx0" brushRef="#br1" timeOffset="-172983.02">29352 5977 401 0,'-1'6'147'16,"-1"-1"27"-16,2-3-30 0,2-1 16 15,-2-1-24-15,1 0 20 16,-1 0-40-16,0 0-8 16,0-1-14-16,0 1-7 15,0-2-19-15,0 2-20 16,2-2-24-16,-2-1 2 16,0 0-4-16,1-1 6 15,1-2-4-15,-1 2 0 16,2-3-3-16,-1-2-10 15,-2 1-3-15,1-3 6 16,2-3-8-16,-3-5-6 16,1-2 0-16,-2-3 0 15,1-4 0-15,0 0 0 16,0-1 0-16,0-1 0 0,1-1 0 16,1-1 0-16,-1-3 0 15,2-2 0-15,2-4 0 16,1-4 0-16,24-94 0 15,-27 113 0-15,1-1 0 16,-4-1 0-16,0 1 0 16,0-30 0-16,-3-4 0 15,-4-2 0-15,1-1 0 16,0-6 0-16,0-1 0 16,0-6 0-16,0 1 0 15,-2-2 0-15,-2 1 0 0,-2 3 0 16,0 1 0-1,-3 0 0-15,2-1 0 16,1-1 0-16,4 2 0 0,2-4 0 16,3 2 0-16,3-1 0 15,0 0 0-15,2-1 0 16,-2-1 0-16,0-1 0 16,-3 2 0-16,0-1 0 15,1 3 0-15,-1 0 0 16,1 1 0-16,6-2 0 15,-1-2 0-15,3 0 0 16,1 0 0-16,1-3 0 16,1 3 0-16,-2-4 0 15,-1-1 0-15,-1 3 0 16,-2 0 0-16,0 2 0 16,1 2 0-16,-1 5 0 0,0-1 0 15,2 3 0-15,-2 0 0 16,-2 2 0-16,1 6 0 15,-2 0 0-15,-2 4 0 16,-1 7 0-16,0 3 0 16,0 5 0-16,0 3 0 15,0 5 0-15,1 1 0 16,2 3 0-16,0 4 0 16,0-1 0-16,-2 2 0 15,2 3 0-15,-2 1 0 16,2 2 0-16,-1 5 0 15,1 3 0-15,0 1 0 0,0 2 0 16,0-2 0 0,0 3 0-16,0-3 0 15,-2 0 0-15,2 0 0 0,0-1 0 16,0-2 0-16,0 2 0 16,-1-2 0-16,1 2 0 15,0 0 0-15,0-1 0 16,0-1 0-16,0 1 0 15,0-3 0-15,-2 1 0 16,1-2 0-16,-1 0 0 16,1 1 0-16,1 1 0 0,0 1 0 15,0 1 0 1,1 0 0-16,1-1 0 0,-1 3 0 16,1-4 0-16,1 1 0 15,-2 1 0-15,3 1 0 16,-1 0 0-1,-1 1 0-15,1 0 0 16,0 0 0-16,0-2 0 0,-1 2 0 16,1 0 0-16,-2 0 0 15,-1 5 0-15,0 0 0 16,2 2 0-16,-2 2 0 16,0-1 0-16,0 2 0 15,1-2 0-15,-2 1 0 16,1 1 0-16,0-1 0 15,0 1 0-15,0 1 0 16,-2 0 0-16,2-1 0 16,-1 2 0-16,-1 0 0 0,2-1 0 15,-1-1 0-15,1 1 0 16,-2 1 0 0,1-1 0-16,-3-1 0 15,3 2 0-15,-2-2 0 0,-2 1 0 16,0-1 0-16,0 0 0 15,1-1 0-15,-2-2 0 16,-3-1 0-16,-3-2 0 16,-2-3 0-16,-2-2 0 15,1-4 0-15,-1-3 0 16,4-4 0-16,0-6 0 0,4 1 0 16,4-3 0-1,1 3 0-15,3 2 0 0,3 4 0 16,1 4 0-16,3 3 0 15,1 5 0-15,1 4 0 16,3 2 0 0,6 4 0-16,3 6 0 0,2 8 0 15,3 5 0-15,0 4 0 16,-6 7 0-16,-3 1 0 16,-4-1 0-16,-10 1 0 15,-4-2 0-15,-11-4 0 16,-8-4 0-16,-5-5 0 0,-5-6 0 15,-4-9 0 1,1-4 0-16,2-8 0 16,2-7 0-16,6-4 0 0,9-3 0 15,7-5 0-15,8-1 0 16,9 0 0-16,7 2 0 16,8 4 0-16,5 5 0 15,3 8 0-15,3 7 0 16,-2 8 0-16,-5 6 0 15,-7 4 0-15,-7 4 0 16,-9 0 0-16,-6-3 0 16,-6-2 0-16,-3-2 0 15,-2-4 0-15,-3-3 0 16,0-2 0-16,6-2 0 16,4-2 0-16,8-5-571 15</inkml:trace>
  <inkml:trace contextRef="#ctx0" brushRef="#br1" timeOffset="-169873.25">27477 5931 129 0,'-3'0'228'0,"1"1"-197"16,1 3 24-16,-1 3-3 15,2-1 24-15,2 1 20 16,-2-2 32-16,0 0-46 0,0-3 30 15,-2 1-11-15,2-1-25 16,0-1 12-16,0 2-2 16,0-2-11-16,0 2 14 15,-1-1-25-15,1-1-13 16,0 1 13-16,0-2 11 16,0 0 12-16,0 0-11 15,0-2-17-15,0 1-4 16,-2 1-43-16,2-2-12 15,0 2 0-15,0 0 0 16,0 0 0-16,0 0 0 16,0 0 0-16,0-1 0 0,0-1 0 15,0-2 0-15,2-4 0 16,-1-4 0-16,-1-6 0 16,2-3 0-16,-1-6 0 15,-1-4 0-15,0-1 0 16,-1-5 0-16,-2-1 0 15,1-2 0-15,-1 0 0 16,0-4 0-16,0 0 0 16,-3 0 0-16,2 2 0 15,-1 0 0-15,1 3 0 16,-1 0 0-16,2 2 0 16,-1 3 0-16,0 0 0 15,-1 4 0-15,2-1 0 16,0 2 0-16,0 0 0 15,0 2 0-15,1 0 0 0,1 4 0 16,1 3 0-16,1 4 0 16,-1 5 0-16,2 1 0 15,-2 5 0 1,0 2 0-16,0 3 0 0,-2 0 0 16,2 2 0-16,0-2 0 15,0 0 0-15,-1 0 0 16,1 0 0-16,-2 0 0 15,2 0 0-15,0 0 0 16,0 0 0-16,0 1 0 16,2-1 0-16,-4 1 0 15,2 1 0-15,-1-2 0 16,1 2 0-16,-2 0 0 16,2 0 0-16,-1-1 0 0,1 1 0 15,-3-1 0-15,3-1 0 16,-1 0 0-16,1-1 0 15,0 1 0-15,0-2 0 16,0 1 0-16,0-1 0 16,1 0 0-16,-1 0 0 15,4 0 0-15,-2 0 0 16,-1-1 0-16,2 0 0 16,0-1 0-16,-1 1 0 15,1 1 0-15,0 0 0 16,-3 2 0-16,3 2 0 0,0 1 0 15,3 5 0 1,0 4 0-16,0 0 0 16,-2 6 0-16,-4-2 0 15,-3-3 0-15,-3-4 0 0,-1-3 0 16,-2-3 0-16,-2-3 0 16,1-5 0-16,-3 0 0 15,1-5 0-15,2-4 0 16,3-3 0-16,3-1 0 15,4-4 0-15,3 1 0 16,1 3 0-16,4 1 0 16,1 4 0-16,1 5 0 0,6 5 0 15,-2 3 0 1,2 6 0-16,-4 4 0 0,-3 1 0 16,-3 2 0-16,-8 0 0 15,-5-1 0-15,-5 0 0 16,-8-3 0-16,-7-3 0 15,-5-4 0-15,1-8 0 16,0-2 0-16,6-5 0 16,8-1 0-16,6-1 0 15,7 0 0-15,20 3-374 16,19 5-456-16</inkml:trace>
  <inkml:trace contextRef="#ctx0" brushRef="#br1" timeOffset="-167325.26">30288 6423 930 0,'-6'-3'229'16,"0"-4"-1"-16,0-4-4 15,1-2-65-15,2 3 1 16,1 1-60-16,1-1-83 16,1 4-17-16,1 0 0 15,-1 2 0-15,2 1 0 16,-2 2 0-16,0 1 0 15,0 1 0-15,0 1 0 0,1-1 0 16,4 5 0-16,3 10 0 16,8 6 0-16,5 7 0 15,9 8 0-15,0 4 0 16,-1 0 0-16,-2-3 0 16,-5-3 0-16,-8-6 0 15,-4-10 0-15,-4-8 0 16,-3-5 0-16,-1-7 0 15,1-8 0-15,3-6 0 16,3-7 0-16,4-8 0 16,1-7 0-16,1-1 0 15,-3 0 0-15,-1 4 0 0,-3 4 0 16,-2 6 0 0,-2 7 0-16,0 6 0 0,-3 4 0 15,1 6 0-15,2 9-302 16,2 13-125-16</inkml:trace>
  <inkml:trace contextRef="#ctx0" brushRef="#br1" timeOffset="-166956.26">30777 6695 1329 0,'18'-9'245'0,"-5"-1"-7"15,-1 0-97-15,-4 3-88 16,-4 5-41-16,2 4-3 16,3 5-1-16,-5 4-1 15,-1 9-2-15,-4 5-5 16,-7 7 0-16,-12 4 0 16,-4 1 0-16,-5-4 0 15,4-5 0-15,5-9 0 16,12-8 0-16,6-5 0 15,19-5 0-15,18-2 0 16,22-2 0-16,16-1 0 16,12-3 0-16,-6-1 0 0,-16-3 0 15,-23 5 0 1,-19-1 0-16,-13 4 0 0,-10 1 0 16,-7 1 0-16,-6-1 0 15,-4 0 0-15,-1 4-334 16,-6 0-308-16</inkml:trace>
  <inkml:trace contextRef="#ctx0" brushRef="#br1" timeOffset="-165690.21">31720 6138 648 0,'6'-3'363'0,"-2"-1"-133"16,-1 1-35-16,-1-2-53 15,-2 4-68-15,0 0-29 16,-2 2-20-16,2 2 11 16,-3 0-10-16,2 0 14 15,-1 0 26-15,-1 1-33 16,0 0-8-16,-1 0-3 15,1-2-4-15,1-1 3 16,-1-1 13-16,3-1-30 16,0-2-4-16,-1 0 0 15,1-3 0-15,0 1 0 0,0-3 0 16,0 1 0-16,3 2 0 16,0 3 0-16,0 2 0 15,4 4 0-15,2 3 0 16,1 1 0-16,0 5 0 15,-1-1 0-15,-6 0 0 16,-5-4 0-16,-2 0 0 16,-5-4 0-16,-8-7 0 15,-4-4 0-15,-3-6 0 16,-2-4 0-16,2-5 0 16,6-1 0-16,3-2 0 0,7 0 0 15,5 3 0 1,3 4 0-16,3 5 0 15,8 13-251-15,8 13-185 16</inkml:trace>
  <inkml:trace contextRef="#ctx0" brushRef="#br1" timeOffset="-165191.68">31562 6736 496 0,'4'-15'838'0,"4"-3"-572"15,-2-4-41-15,2 0-52 16,-2 1-124-16,2 4-49 16,0 2 0-16,0 4 0 15,-3 5 0-15,2 5 0 16,8 5 0-16,3 11 0 16,7 9 0-16,4 6 0 15,1 9 0-15,-4 0 0 16,-7-1 0-16,-6-6 0 15,-3-8 0-15,-4-9 0 0,-3-7 0 16,3-8 0-16,-2-8 0 16,3-6 0-16,2-7 0 15,5-9 0-15,0-4 0 16,2-1 0-16,-4-1 0 16,0 5 0-16,-2 6 0 15,-3 7 0-15,-1 6 0 16,-3 8-128-16,3 11-247 15,1 12-123-15</inkml:trace>
  <inkml:trace contextRef="#ctx0" brushRef="#br1" timeOffset="-164772.08">32058 6820 1200 0,'16'-13'254'0,"1"-1"-62"15,-3-3 38-15,-1-2-112 16,-1 7-65-16,0 1-53 16,-3 5 0-16,-3 3 0 15,0 5 0-15,1 4 0 16,-1 1 0-16,-1 6 0 16,-2 1 0-16,-5 5 0 15,-7 2 0-15,-10 3 0 16,-9 3 0-16,-8-2 0 0,1-2 0 15,6-8 0 1,9-3 0-16,11-10 0 0,11-1 0 16,2-3 0-16,9 2 0 15,4-3 0-15,8 1 0 16,7 4 0-16,1 2 0 16,-1 3 0-16,-2 3 0 15,-3 3 0-15,-8 1 0 16,-5 0 0-16,-6 2 0 15,-7-1 0-15,-7 2 0 16,-9-1 0-16,-10-2-5 16,-14-1-214-16,-18-2-173 0,-10-7-453 15</inkml:trace>
  <inkml:trace contextRef="#ctx0" brushRef="#br1" timeOffset="-162560.99">27235 6354 606 0,'-6'-1'283'0,"3"-2"-63"16,0-3-19-16,0 0-38 16,1-1-25-16,2 0-19 0,-1 0 6 15,1 0-27-15,-2 0-21 16,2 1-60-16,-1 1-17 16,1 2 0-16,0 0 0 15,0 3 0-15,1 0 0 16,-1 2 0-16,2-1 0 15,-1 9 0-15,4 6 0 16,3 5 0-16,3 7 0 16,6 4 0-16,2 1 0 15,1-3 0-15,1-3 0 16,-2-2 0-16,-3-4 0 16,1-6 0-16,-7-2 0 15,-1-5 0-15,-2-4 0 16,-4-2 0-16,-1-5 0 0,4-5 0 15,2-6 0-15,2-7 0 16,5-8 0-16,4-3 0 16,-2-3 0-16,-1-1 0 15,-1 3 0-15,-2 4 0 16,-4 4 0-16,-1 5 0 16,-4 6 0-16,1 4 0 15,-2 6 0-15,-2 4 0 16,2 6-155-16,6 9-107 15,5 7-252-15</inkml:trace>
  <inkml:trace contextRef="#ctx0" brushRef="#br1" timeOffset="-162231.96">27736 6676 1059 0,'-4'0'189'0,"1"-2"17"15,1-1-5-15,1-1-52 0,-1 1-41 16,2 2-33-1,2-1-15-15,-1 1-60 0,3 1 0 16,4-3 0-16,7 0 0 16,11-1 0-16,6 0 0 15,9 1 0-15,-1 0 0 16,-6 2-130-16,-6 2-135 16,-8 0-87-16,-5 3-370 15</inkml:trace>
  <inkml:trace contextRef="#ctx0" brushRef="#br1" timeOffset="-161965.76">28039 6592 782 0,'9'-17'564'0,"-3"1"-333"0,0-4 30 16,0-1-83-16,1 3-147 16,-4 4-31-1,0 5 0-15,2 4 0 0,-4 5 0 16,-1 1 0-16,2 5 0 15,1 4 0-15,-2 7 0 16,2 3 0-16,0 8 0 16,1 6 0-16,-4-1 0 15,-2 0 0-15,-1-1 0 16,-3-5 0-16,-2-6 0 16,-3-4 0-16,-1-5-268 15,-9-3-302-15</inkml:trace>
  <inkml:trace contextRef="#ctx0" brushRef="#br1" timeOffset="-161223.58">25980 5853 929 0,'15'-3'222'0,"1"-1"-15"16,-2-1-38-16,-2 0-74 15,3 1-24-15,-2 4-15 0,1 3-33 16,-4 4-10-16,-1 1-5 16,-3 5 4-16,-3 4-3 15,-5 1-4-15,-5 2-1 16,0-3 4-16,-2-3-2 16,-2-4 7-16,1-8 6 15,2-2 16-15,2-5-13 16,2-2-5-16,-2-4 4 15,5-2-4-15,5-2 3 16,2-1-14-16,4 0-6 16,10 3 0-16,2 1 0 15,8 8 1-15,3 2 5 0,2 9-1 16,0 6-1 0,-7 5 1-16,-5 5 0 0,-7 1 0 15,-8 1 4-15,-10-1-9 16,-7-2 0-16,-9-5 0 15,-3-4 0-15,-4-7 0 16,-2-3 0-16,3-7 0 16,2-5 0-16,5-3 0 15,4-7 0-15,4-2 0 16,4-2 0-16,4 3 0 16,4 1 0-16,3 6-321 15,9 11-258-15</inkml:trace>
  <inkml:trace contextRef="#ctx0" brushRef="#br1" timeOffset="-160675.75">25845 6522 1143 0,'-6'-14'197'16,"-1"-5"43"-16,3-3-42 15,-2-4-31-15,2 5-65 16,1 3-102-16,1 4 0 16,2 4 0-16,0 5 0 15,2 5 0-15,9 10 0 16,8 4 0-16,10 9 0 16,7 10 0-16,10 7 0 15,-1 5 0-15,-2 1 0 16,-5-2 0-16,-4-6 0 15,-6-7 0-15,-5-10 0 16,-10-10 0-16,-4-7 0 16,0-10 0-16,0-10 0 0,2-7 0 15,3-11 0 1,0-5 0-16,-1-5 0 16,-2 2 0-16,-5 1 0 15,-2 6 0-15,-1 5 0 0,1 9 0 16,-2 7 0-16,-2 7 0 15,3 11-22-15,0 10-298 16,5 11-286-16</inkml:trace>
  <inkml:trace contextRef="#ctx0" brushRef="#br1" timeOffset="-160435.24">26504 6813 1201 0,'1'-7'213'0,"-1"-2"-35"16,0 0 22-16,-3-2-41 15,1 7-63-15,0 1-96 16,4 1 0-16,0 2 0 16,0 0 0-16,2 0 0 15,5 2 0-15,9 0 0 16,5 2 0-16,10 0-186 0,2 4-147 15,-2 0-302-15</inkml:trace>
  <inkml:trace contextRef="#ctx0" brushRef="#br1" timeOffset="-160145.94">26715 6749 805 0,'13'-13'439'0,"-1"0"-212"0,2 3-28 15,-3 0-110-15,0 5-61 16,-1 5-8-16,0 6-4 16,-1 8 20-16,-1 6 9 15,-8 8 13-15,-9 9 2 16,-9 6-35-16,-11 7-25 0,-3 1 0 16,0-7 0-16,9-7 0 15,9-9 0-15,15-14 0 16,18-9 0-16,16-5 0 15,13-4 0-15,12-6 0 16,8-1 0 0,4 1-32-16,-2-2-196 15,-12 8-78-15,-18-3-168 0</inkml:trace>
  <inkml:trace contextRef="#ctx0" brushRef="#br1" timeOffset="-125811.91">28642 6466 727 0,'4'-10'175'0,"-1"-2"-13"16,-1 0 22 0,-2-4-27-16,0 0-45 0,-2 1-14 15,-1 2-1-15,2 2 2 16,-4 0-24-16,1 5-27 16,-1 0-8-16,1 1-4 15,-2 2-28-15,2 1-5 16,1 2-3-16,-3 3-8 15,-2 6 6-15,-4 1 2 16,0 8 0-16,-2 2-2 16,3 1 2-16,3 2 0 15,4-2-1-15,4 1 1 16,3-1 0-16,1 1 0 16,4-2 0-16,4-2 1 0,0-3 2 15,1-1-4-15,4-2 6 16,-2-5-3-16,-1-3 7 15,2-4-3-15,-2-2-4 16,0-5 10-16,-1-4-12 16,-4-3 0-16,-1-4 0 15,-2-3 0-15,-4-3 0 16,-2-3 0-16,-5 0 0 16,-3 2 0-16,-1 0 0 15,-6 4 0-15,-1 3-28 16,-4 6-81-16,-2 3-110 15,-2 8-145-15,0 3-461 16</inkml:trace>
  <inkml:trace contextRef="#ctx0" brushRef="#br1" timeOffset="-121056">5556 5114 194 0,'13'-23'770'16,"-7"0"-578"-16,0 1-1 15,-9-1-29-15,-3 2-41 16,1 0 6-16,1 4-3 0,-3 2-39 15,4 5-12 1,1 3-65-16,1 2-8 16,-1 5 0-16,4 0 0 15,-1 5 0-15,2 3 0 0,3 11 0 16,0 10 0-16,3 15 0 16,2 13 0-16,0 17 0 15,1 12 0-15,0 8 0 16,3 8 0-16,1 3 0 15,4 2 0-15,4 6 0 16,-2 7 0-16,-2 4 0 16,-4 5 0-16,-4 6 0 15,-6-7 0-15,0-3 0 16,-2-7 0-16,2-10 0 0,-1-6 0 16,1 0 0-1,-3-5 0-15,4-4 0 0,-2-3 0 16,-4-6 0-16,1-14 0 15,-1-11 0-15,1-13 0 16,-1-15 0-16,-1-10 0 16,2-11 0-16,-2-5 0 15,0-2 0-15,0-3 0 16,0 0 0-16,-2 0 0 16,2 0 0-16,2-1 0 15,-1-1 0-15,1 2 0 16,-1-1 0-16,1 0 0 15,4-2 0-15,7-3 0 16,9-2 0-16,11-2 0 16,9-3 0-16,16-1 0 0,8-1 0 15,11-4 0-15,10-2 0 16,14-2 0-16,10 1 0 16,8 2 0-16,10 3 0 15,-1 0 0-15,6 3 0 16,2 2 0-16,-4 2 0 15,-3 3 0-15,-4-1 0 16,-4 3 0-16,-6 0 0 16,-2 0 0-16,-4 0 0 15,-4 2 0-15,-5-3 0 16,-1-1 0-16,1-2 0 16,-1-3 0-16,-5-2 0 0,-9 3 0 15,-6-1 0-15,-12 2-6 16,-4 1 2-16,-8 2 4 15,0 0-4-15,2-2 3 16,-3-2-2-16,-5-1 3 16,-6-1 1-16,-7-1-1 15,-5 1 0-15,-5 1 0 16,-7 1 0-16,4 2-1 16,-3 2 1-16,4 0-1 15,-1 3 1-15,2-2-5 16,-1 0 4-16,0 2 0 15,-2-2-3-15,1 1 4 16,-1 0-2-16,-4 1-2 16,3 1 4-16,-5 0-2 15,-4 2 1-15,-4 1-2 0,-4-1 3 16,0 1 2-16,-2 0 1 16,-2 0-3-16,0 0 9 15,0 0-3-15,0-3-5 16,1-3 0-16,1-1 0 15,-1-4 4-15,2-3-4 16,-3-6-1-16,3-5 8 16,-1-7-4-16,1-11-3 15,3-7-1-15,1-12 0 16,5-4 0-16,0-4 0 0,1-6 0 16,0-2 0-16,0-1 0 15,-3-3 0-15,1-3 0 16,1-3 0-16,-3-8 0 15,1-1 0-15,-4 0 0 16,0 0 0-16,-2 7 0 16,-2 8 0-16,4 3 0 15,0 6 0-15,0 4 0 16,1 3 0-16,-1-1 0 16,-1 3 0-16,-1 2 0 15,-1 1 0-15,-1 6 0 16,-2 4 0-16,-5 4 0 15,-1 1 0-15,-1 6 0 16,-3 2 0-16,2 5 0 16,-1 2 0-16,4 3 0 0,-2 4 0 15,3 3 0-15,1 1 0 16,-2 7 0-16,2 1 0 16,0 4 0-16,0 2 0 15,2 4 0-15,-1-2 0 16,2 4 0-16,-1 0 0 15,1 0 0-15,0 0 0 16,-2 2 0-16,2-2 0 16,-4 0 0-16,4 2 0 15,0-2 0-15,-5 0 0 16,-4 1 0-16,-7 4 0 16,-8-2 0-16,-19 4 0 0,-7 0 0 15,-18 3 0 1,-10 2 0-16,-8-2 0 0,-8 1 0 15,-5-2 0-15,-8-1 0 16,-7-1 0-16,-14-3 0 16,-9 0 0-16,-6 2 0 15,-5 1 0-15,-3 1 0 16,2 4 0-16,-6 2 0 16,0 0 0-16,-5 3 0 15,3 1 0-15,-2 1 0 16,7 1 0-16,7-2 0 15,11-3 0-15,13 1 0 16,12-5 0-16,15-1 0 16,9-2 0-16,9-2 0 15,6-1 0-15,9-1 0 0,4 0 0 16,3 0 0-16,2 1 0 16,4 0 0-16,2 1 0 15,4 1 0-15,4 0 0 16,2 1 0-16,1 2 0 15,1-1 0-15,4 1 0 16,0 0 0-16,-1-2 0 16,3 0 0-16,-4-1 0 15,4-1 0-15,4-1 0 16,8-2 0-16,5-1 0 0,4-2 0 16,7 0 0-16,0-2 0 15,3 2 0-15,-3-1 0 16,4-1 0-16,-4 2-149 15,3 0-186-15,11 2-174 16</inkml:trace>
  <inkml:trace contextRef="#ctx0" brushRef="#br1" timeOffset="-119164.97">13684 9952 763 0,'-9'-5'96'0,"-3"-2"17"0,-3 2-25 16,0 0-13-16,-3 0-17 15,-1 3 37-15,-1 0-29 16,-1 2 3-16,-2 0-14 15,0 0 59-15,1 0-23 16,1 2-59-16,3-4-6 16,3 2 0-16,1 0 3 15,0 2-16-15,3-2 6 16,2 1-9-16,2-1-4 16,2 1-3-16,4-1-2 15,-1 0-1-15,2 0 3 16,2 0 1-16,-1 0 0 0,-1 0-4 15,2 0 0 1,-2 0 0-16,3 3-9 0,6-1 9 16,1 2 10-16,9 2-9 15,13 4 11-15,11-3-7 16,14-1-2-16,13 0 15 16,20-1-10-16,13-3-1 15,16 1 2-15,19-3-3 16,19 0-4-16,14-3-2 15,21-1 0-15,17-1 0 16,19-2 2-16,21-2-2 16,19-2 1-16,19-1-1 15,16-2 10-15,18-1-7 16,11-1 6-16,10 1-2 16,10 2 0-16,5 0-4 0,8 0 0 15,2 5-3 1,2 2 0-16,1 2 0 0,0 3 0 15,0 2 5-15,1-1-5 16,5-1 0-16,2-3 2 16,2-5 1-16,-2-1-3 15,-7-1 1-15,-13-2 6 16,-21 0-1-16,-25 1 13 16,-30 2 5-16,-31 3-20 15,-32 1-4-15,-25 6 0 16,-30 3 0-16,-23 1 0 15,-15 2 0-15,-17-1 0 0,-16 1 0 16,-17-3 0-16,-22-2 0 16,-19 2 0-16,-15-3 0 15,-14 1 0-15,-6 1 0 16,0-2 0-16,-2 1 0 16,2-1 0-16,-1 2 0 15,1-2 0-15,-2 0 0 16,2 0 0-16,0-2 0 15,0 2 0-15,0 0 0 16,0 0 0-16,0 0 0 16,0 0 0-16,0 0 0 15,2 0 0-15,-2 0 0 16,1 2 0-16,-1-2 0 16,2 1 0-16,-2 1 0 15,0-2 0-15,0 0 0 0,0 1 0 16,0-1 0-16,1 0 0 15,-1 0 0-15,2 0 0 16,-2 0 0-16,1 1 0 16,2-1 0-16,-3 0 0 15,1 0 0-15,-1 3 0 16,0-3 0-16,2 0 0 16,-2 0 0-16,1 0 0 15,-1 0 0-15,0 2 0 16,0-2 0-16,0 0 0 0,0 0 0 15,0 1 0-15,2-1 0 16,-2 2-182-16,1 0-234 16</inkml:trace>
  <inkml:trace contextRef="#ctx0" brushRef="#br1" timeOffset="-116713.02">29400 6434 829 0,'-12'-5'215'16,"1"-4"-24"-16,2-1 4 15,1 0-41-15,2 2 7 16,1 1-27-16,4 1-22 16,-1 4-56-16,2 0-56 15,0 0 0-15,0 2 0 16,2 2 0-16,-1 0 0 0,1-1 0 15,-1 6 0-15,5 4 0 16,3 9 0-16,3 8 0 16,10 7 0-16,5 4 0 15,3-1 0-15,-1-3 0 16,-1-3 0-16,-4-6 0 16,-10-8 0-16,-3-7 0 15,-5-3 0-15,-3-8 0 16,0-8 0-16,3-3 0 15,1-7 0-15,-1-6 0 16,2-4 0-16,-2-4 0 16,1-1 0-16,-4 1 0 15,0 5 0-15,-3 6 0 16,0 5 0-16,0 6 0 16,0 6 0-16,0 5-6 15,2 8-320-15,1 6-96 0,3 8-606 16</inkml:trace>
  <inkml:trace contextRef="#ctx0" brushRef="#br1" timeOffset="-116422.82">29724 6717 1192 0,'9'-4'292'0,"-2"-2"-39"16,-4-1-42-16,-2 4-112 0,1 1-99 15,-2 2 0-15,0 5 0 16,0 2 0-16,1 6 0 16,-1 6 0-16,3 6 0 15,0 7 0-15,0 0 0 16,-1-2 0-16,0-2 0 16,-1-5 0-16,1-5 0 15,-2-4 0-15,0-6 0 16,1-1 0-16,-1-6 0 15,0-1-114-15,-1-1-114 16,1-3-142-16,-2-4-629 16</inkml:trace>
  <inkml:trace contextRef="#ctx0" brushRef="#br1" timeOffset="-108561">5281 17516 896 0,'-6'-3'171'0,"-3"-1"-23"16,-7-5-8-16,-5 2-31 15,-3 2-20-15,2-1-19 16,-5 3-8-16,6 0-10 15,0 2 2-15,3 1-9 16,6 0-8-16,3 0-9 16,3 1-8-16,6-1-1 15,0 0 5-15,0 0-6 16,0 0 11-16,3-1-4 16,0 1-14-16,2-2-11 15,11 1 0-15,24-6 0 0,29-3 0 16,41-3 0-1,35-4 0-15,31 5 0 0,15-1 0 16,7 9 0-16,1 4 0 16,8-2 0-16,11-2 0 15,19-9 0-15,17-8 0 16,19-7 0-16,4-3 0 16,-9-4 0-16,-22 1 0 15,-31 5 0-15,-38 4 0 16,-41 7 0-16,-41 4 0 15,-35 7 0-15,-26 4 0 16,-19 3 0-16,-16 1 0 16,-16 4 0-16,-18 2 0 15,-21 3 0-15,-23 1 0 16,-22 4 0-16,-14 2 0 0,-13 4 0 16,-11 1 0-16,-4 2 0 15,-11 2 0-15,-16 3 0 16,-18 3 0-16,-12 3 0 15,-22 5 0-15,-11 3 0 16,-10 6 0-16,-2 0 0 16,2-6 0-16,21-7 0 15,22-9 0-15,40-8 0 16,38-7 0-16,31-4 0 16,31-5 0-16,14 0 0 15,10 1 0-15,6-4 0 16,6 1 0-16,10 1 0 15,6-1 0-15,8 1 0 16,19-1 0-16,19-2 0 0,24-5 0 16,35-4 0-16,30-6 0 15,27-4 0-15,25-2 0 16,19 2 0-16,14-2 0 16,19 2 0-16,11 1 0 15,12 0 0-15,8 0 0 16,2-2 0-16,-3-1 0 15,-16 2 0-15,-24 2 0 16,273-21 0-16,-460 36 0 16,-12 0 0-16,-7 2 0 15,-4 0 0-15,14-3 0 16,-13 4 0 0,-9 0 0-16,-5 0 0 0,-1 2 0 0,-5-2 0 15,-4 0 0 1,-9 2 0-16,1-2 0 0,-7-2 0 15,2 2 0-15,3-2 0 16,4 2 0-16,3 0 0 16,4 0 0-16,5 2 0 15,1-2 0-15,3 2 0 16,-1-2 0-16,0 1 0 16,2 0 0-16,-2 2 0 15,1-2 0-15,2 2-13 16,2 3-193-16,-1-4-103 15,5 6-282-15</inkml:trace>
  <inkml:trace contextRef="#ctx0" brushRef="#br1" timeOffset="-101302.19">27502 8568 877 0,'-33'9'78'15,"-4"1"-75"-15,-5-7 31 16,0-1 43-16,0 3-28 0,2 0-8 15,9-3 6-15,8 1-22 16,7 0 11-16,9 0-8 16,4-2-7-16,1 2 2 15,2 2-18-15,2 0 2 16,1 1 10-16,6 3 46 16,11-1 0-16,18-2-30 15,22-2-11-15,30-4-2 16,37-3-12-16,36-4 5 15,44-3-3-15,37-1-8 16,33-5 2-16,26 0 7 16,19 1 5-16,11 1 1 15,0 2 3-15,-13 2 16 16,-9 1-12-16,-21 3-6 0,-24 5 4 16,-22 1-21-16,-24 4 11 15,-23 0 1-15,-21 1-9 16,-24-1-4-16,-31-1 0 15,-26 0 0-15,-30-2 21 16,-29-1 56-16,-23 2-21 16,-10-2-34-16,-4 1-13 15,-2-1-2-15,-2 1-7 16,2-1 0-16,-3-1 0 16,-7-2 3-16,-2-1-6 15,-8-2 5-15,3-1-2 16,2 1 1-16,3 2-1 15,6 1 0-15,3 0 0 16,1 2 4-16,1-2-4 0,-2 0 1 16,3 0-1-16,2 2 4 15,-1-2-4-15,2 3 0 16,0-1 0-16,0 1 0 16,0 0-1-16,0 0-9 15,2 1-1-15,-1 0-45 16,2-1-118-16,1 5-21 15,4-1-61-15,7 5-230 16</inkml:trace>
  <inkml:trace contextRef="#ctx0" brushRef="#br1" timeOffset="-98342.46">28788 14998 619 0,'-28'9'186'15,"-1"-4"-55"-15,3-2 6 16,-1-2-60-16,0 1-4 16,3-1 11-16,1-1-27 15,4 0 10-15,6 0 5 16,4 0-19-16,3 0-10 15,4 0-14-15,1 0-17 0,1 0 1 16,-2 0-8-16,2 0-1 16,0 0 6-16,0 0-6 15,2 2 8-15,2-4-1 16,13 2-11-16,11-1 0 16,15-1-1-16,23 0 1 15,18-1 1-15,19-1 3 16,19 1-4-16,331 4 1 15,-362-1-2-15,0 2 1 16,6-1-2-16,4 2 2 16,98 1 3-16,10 0-1 15,10 4-4-15,8-3 1 16,7 4 1-16,1-2 1 0,-3 4-1 16,-8-2 0-16,-12 0 0 15,-15 0-2-15,-12-1-1 16,-7-1 2-16,-16 0 2 15,-9-2 1-15,-19-2-2 16,-24-3 0-16,-22-2 1 16,-22-2 0-16,-22-2 0 15,-14-1-1-15,-12 1 0 16,-6 1 0-16,-4 1 1 16,-2 1-2-16,-3 1 0 15,-3 2-5-15,1 0 2 16,-2 2-7-16,-1-2 7 0,2 2 4 15,-1-2 0 1,-1 0 0-16,1 0 0 0,-1 0 0 16,-1 1 4-16,-1-1-2 15,-3 0-3-15,-1 0 1 16,-1 1-1-16,-3-1-19 16,-6 0-142-16,0 1-169 15,0 1-252-15</inkml:trace>
  <inkml:trace contextRef="#ctx0" brushRef="#br1" timeOffset="-97859.51">32951 14971 901 0,'-6'-9'184'16,"-2"-1"-73"-16,5-1 53 15,0-5-49-15,3 4 8 16,2 4-46-16,-2 3-31 16,1 0-29-16,1 5-13 15,-1 3-2-15,8 4-2 16,5 6 9-16,6 5 2 16,10 8-3-16,6 3-6 15,2 2 0-15,3 1 0 16,-1-4 0-16,1-3-4 15,0-2 1-15,-5-2 0 0,-1-4 0 16,-7-1 1-16,-3-3-2 16,-7 0-1-16,-3-3 2 15,-4-1-2-15,-5-2-2 16,-5-2-4-16,-1-1 7 16,-3 2 2-16,-4 1 5 15,-10 1 2-15,-7 5 0 16,-16 3 2-16,-8 4-1 15,-8 1 3-15,-1 1-8 16,-1 1-3-16,4-2 0 16,6-1-8-16,4-4 2 15,5 0-34-15,4 0-190 0,7-2-214 16</inkml:trace>
  <inkml:trace contextRef="#ctx0" brushRef="#br1" timeOffset="-83374.51">26565 7522 1030 0,'-24'0'97'0,"-1"-2"-83"0,-2-3 91 15,-3-2-2-15,3 5-36 16,2-1-9-16,4 3-22 16,2-2-20-16,7 2-1 15,6 0-12-15,1 0 5 16,5 0-6-16,0 2-2 15,2-2 0-15,1 3 2 16,22 20-2-16,2-17 7 16,19-2 9-16,14-3-8 15,8-1-4-15,65 2-2 16,26-4-2-16,10-2 0 16,-1-3 0-16,-6 0-1 0,-15-1 1 15,-15-2 3-15,-17 0-2 16,-12-1 0-16,-17-1 5 15,-8 2-5-15,-17 1 5 16,-15 0-3-16,-17 4 22 16,-11 2-11-16,-17 1-14 15,-13 2-14-15,-16 2-89 16,-21-1-177-16,-20 2-291 16</inkml:trace>
  <inkml:trace contextRef="#ctx0" brushRef="#br1" timeOffset="-60909.91">22640 1914 1329 0,'-3'-16'203'0,"-2"-4"47"15,-4-6-40-15,-2 1-155 16,1-1-55-16,1-2 0 15,-1 6 0-15,3 4 0 0,1 4 0 16,1 5 0 0,2 5 0-16,1 4 0 0,0 0 0 15,4 0 0-15,-2 1 0 16,2 2 0-16,3 7 0 16,2 9 0-16,8 11 0 15,9 13 0-15,9 5 0 16,7 5 0-16,5-6 0 15,2-5 0-15,1-11 0 16,-2-8 0-16,-2-14 0 16,-4-5 0-16,0-13 0 15,-2-9 0-15,-2-11 0 16,-4-7 0-16,-3-7 0 0,-7-3 0 16,-10-4 0-1,-7 1 0-15,-8 2 0 0,-5 4 0 16,-6 3 0-16,-3 5 0 15,0 5 0-15,1 6 0 16,0 7 0-16,5 8 0 16,5 2 0-16,1 5 0 15,4 5 0-15,1-2 0 16,1 7 0-16,1 12 0 16,1 10 0-16,1 11 0 15,4 13 0-15,5 9 0 16,4-1 0-16,5 3 0 15,5 1 0-15,4-5 0 16,-1 6 0-16,-2-1 0 16,-6 0 0-16,-8-1 0 0,-8-3 0 15,-7-4 0-15,-8-3 0 16,-7-3 0-16,-10 2 0 16,-8-1 0-16,-7 0 0 15,-6-3 0-15,2-7 0 16,5-13 0-16,10-8 0 15,7-14 0-15,11-13 0 16,8-15-324-16,13-15-269 16</inkml:trace>
  <inkml:trace contextRef="#ctx0" brushRef="#br1" timeOffset="-60560.36">23566 1491 1126 0,'5'-46'359'0,"-4"5"-169"0,-2 7 80 16,-2 6-168-16,0 13-102 15,1 5 0-15,1 6 0 16,-1 3 0-16,1 4 0 15,-2 8 0-15,-2 16 0 16,-1 19 0-16,-1 18 0 0,3 17 0 16,5 10 0-16,11 2 0 15,6-4 0 1,10-5 0-16,5-11 0 0,3-14 0 16,4-12 0-16,0-12 0 15,2-12 0-15,4-10 0 16,1-9-75-16,0-8-183 15,0-8-67-15,-1-5-194 16</inkml:trace>
  <inkml:trace contextRef="#ctx0" brushRef="#br1" timeOffset="-60042.45">23965 1771 1377 0,'-5'-30'124'0,"1"-2"146"16,1-1-67-16,3 1-130 16,4 1-73-16,2 1 0 15,6 4 0-15,4 3 0 16,4 6 0-16,-2 7 0 16,7 8 0-16,2 9 0 15,4 9 0-15,1 8 0 16,-1 8 0-16,-3 8 0 15,-2 5 0-15,-10 3 0 16,-4-2 0-16,-6-3 0 16,-5-7 0-16,-4-8 0 0,0-11 0 15,0-9 0-15,-1-7 0 16,1-9 0-16,-1-6 0 16,-1-10 0-16,-2-9 0 15,1-8 0-15,0-4 0 16,4 0 0-16,5 0 0 15,6 5 0-15,3 6 0 16,4 5 0-16,6 3 0 16,3 2 0-16,2 9 0 15,-1 5 0-15,3 6 0 16,-1 9 0-16,-1 9 0 16,1 6 0-16,-2 7 0 0,-2 3 0 15,-5 2 0 1,-4-2 0-16,-3-3 0 0,-5-6 0 15,-1-6-188-15,-3-9-105 16,-1-5-184-16</inkml:trace>
  <inkml:trace contextRef="#ctx0" brushRef="#br1" timeOffset="-59794.36">24472 1130 1430 0,'18'-31'134'0,"0"6"64"16,-2 5 15 0,0 3-141-16,3 7-72 0,3 6 0 15,5 7 0-15,7 11 0 16,6 11 0-16,2 16 0 16,-5 16 0-16,-4 14 0 15,-8 14 0-15,-9 5 0 16,-5-1 0-16,-6-6 0 15,-7-6 0-15,-4-12 0 16,-5-8-58-16,-3-9-441 16</inkml:trace>
  <inkml:trace contextRef="#ctx0" brushRef="#br1" timeOffset="28130.95">12569 4411 1138 0,'6'-34'289'16,"-4"-4"-104"-16,-8-3 13 16,-5 0-27-16,-2 1-105 15,7 1-66-15,0 5 0 16,1 6 0-16,4 8 0 0,2 8 0 15,-1 7 0 1,5 8 0-16,4 10 0 0,10 10 0 16,8 15 0-16,10 12 0 15,7 15 0-15,3 10 0 16,-2 6 0-16,-2-2 0 16,-8-11 0-16,-7-13 0 15,-10-22 0-15,-5-16 0 16,-1-20 0-16,9-21 0 15,9-15 0-15,13-17 0 16,10-10 0-16,3-6 0 16,-2 5 0-16,-5 4 0 15,-4 11 0-15,-5 11 0 16,7 13 0-16,12 12-539 16</inkml:trace>
  <inkml:trace contextRef="#ctx0" brushRef="#br1" timeOffset="29094.6">18767 3857 994 0,'3'-12'123'0,"-1"-1"15"15,-2-2 62-15,-5-1-27 16,0 1-42-16,-1-1 4 16,0 1-24-16,0-1-69 15,1 2-42-15,3 1 0 16,2 3 0-16,0 4 0 15,2 2 0-15,0 3 0 16,0 2 0-16,1 7 0 16,4 10 0-16,7 10 0 15,7 14 0-15,4 12 0 16,6 11 0-16,2 1 0 16,-2 1 0-16,2-5 0 15,3-8 0-15,-3-11 0 16,-2-12 0-16,-1-12 0 0,6-16 0 15,10-19 0-15,20-18 0 16,19-16 0-16,15-15 0 16,8-9 0-16,0-2 0 15,-11 1 0-15,-10 7 0 16,-17 8 0-16,-14 7 0 16,-13 11 0-16,-15 11 0 15,-12 10 0-15,-8 8 0 16,-5 7 0-16,-3 7 0 15,0 8 0-15,1 8 0 16,1 9 0-16,2 10-355 16,-4 7-191-16</inkml:trace>
  <inkml:trace contextRef="#ctx0" brushRef="#br1" timeOffset="60714.71">1384 9960 464 0,'6'2'770'16,"-4"-4"-587"-16,-2-4-2 0,-5 0-59 15,2 0-34 1,3 2-30-16,0 0-36 0,3 1-10 15,5 0-10 1,5-4 2-16,2 3-3 0,9 1 1 16,1 1 6-16,8 4-6 15,0 5 4-15,-2 4 1 16,-1 7-5-16,-2 4 8 16,-8 5-6-16,-1 4 1 15,-6 4 3-15,-8 3 0 16,-8-1 2-16,-6-2 6 15,-1-4 4-15,-1-8 12 16,1-8-32-16,2-9 0 16,2-10 0-16,2-9 0 15,-1-8 0-15,-2-9 0 0,4-6 0 16,0-5 0 0,6-6 0-16,5 0 0 0,-1 1 0 15,0 1 0 1,-1 3 0-16,-3 6 0 0,-1 8 0 15,-2 7 0 1,0 10 0-16,-2 5 0 0,1 6 0 16,-1 3 0-16,1 4 0 15,1 12 0-15,-2 7 0 16,2 9 0-16,3 9 0 16,2 4 0-16,8-3 0 15,4-4 0-15,2-7 0 0,11-6 0 16,1-8 0-1,8-10 0-15,4-10-149 0,5-11-191 16,1-11-155-16</inkml:trace>
  <inkml:trace contextRef="#ctx0" brushRef="#br1" timeOffset="61014.8">2014 9484 993 0,'-21'-42'499'0,"0"-1"-325"16,-1 2 104-16,-1 2-175 16,8 8-103-16,3 7 0 15,2 7 0-15,7 7 0 16,0 7 0-16,3 7 0 0,9 13 0 16,4 15 0-16,4 14 0 15,10 16 0-15,4 12 0 16,2 6 0-16,4 0 0 15,-3-3 0-15,-1-8 0 16,-3-10 0-16,-3-12 0 16,-6-17 0-16,-5-11-63 15,1-15-149-15,-4-15-96 16,-1-12-27-16,0-11-247 16</inkml:trace>
  <inkml:trace contextRef="#ctx0" brushRef="#br1" timeOffset="61309.37">2194 9267 1119 0,'-12'-27'115'0,"2"4"126"15,1 5-75-15,3 4-108 16,3 5-53-16,6 9 5 16,0 10-9-16,0 10 47 15,3 14 12-15,-3 20-1 16,-9 15-16-16,0 4-17 15,-6-1-13-15,-1-12 17 16,2-15-5-16,5-18-4 16,6-11-14-16,3-11-7 15,8-5 0-15,11-5 0 0,11-5 0 16,10-4 0 0,11-1 0-16,1-1 0 0,0 5 0 15,-10 4-222-15,-6 4-82 16,-2 1-266-16</inkml:trace>
  <inkml:trace contextRef="#ctx0" brushRef="#br1" timeOffset="62065.04">1821 9369 962 0,'-10'-25'156'0,"-5"0"90"16,3 2-62-16,1 5-69 15,-2 3-9-15,4 5-1 16,3 4-30-16,-1 3-42 15,4 6-28-15,-3 7-4 16,0 11 2-16,-2 12 4 16,0 16 5-16,3 13-6 15,5 8 10-15,12 6-1 16,4 2-15-16,16 1 0 16,7-3 0-16,8-5 0 0,5-11 0 15,6-13 0-15,-2-16 0 16,12-17 0-16,4-18-108 15,8-15-164 1,0-11-229-16</inkml:trace>
  <inkml:trace contextRef="#ctx0" brushRef="#br1" timeOffset="62308.31">2485 8979 1165 0,'18'-16'191'0,"0"3"-50"0,3 6-46 15,3 11 3-15,13 12 9 16,9 15-38-16,8 17-34 16,-3 13-18-16,1 12-12 15,-13 11-5-15,-11 1-2 16,-13 3-98-16,-12-2-119 15,-15 0-192-15</inkml:trace>
  <inkml:trace contextRef="#ctx0" brushRef="#br1" timeOffset="63538.42">1826 11253 825 0,'-3'-10'240'0,"-3"0"-84"0,-2 2 33 16,-2 1-49-16,1 1-48 15,6 1-20-15,-3 2-9 16,6 0 5-16,0 1-38 15,0 1-14-15,0 2-11 16,0-1-5-16,0 4-10 16,3 3 9-16,3 5 1 15,0 8 7-15,7 4-3 16,1 6 2-16,-1 0-5 16,1 2 2-16,-2-3-1 15,1-1-2-15,-4 0 1 16,6-4 2-16,-6-2-2 0,-2-2-1 15,1-3 1 1,-1-4-1-16,-4-5 3 16,-3-2 0-16,3-5 10 15,-3-2 23-15,0-5 31 0,-3-4-56 16,0-6-11-16,0-5-2 16,-1-7 1-16,1-1-4 15,6-3-2-15,7 2 3 16,2 5 1-16,6 6 0 15,6 3-3-15,-3 6 1 16,4 6 3-16,2 4-1 16,0 5 3-16,-2 5-4 15,1 6-2-15,-4 4 4 16,-3 2-3-16,-2 3 2 16,-4-2-34-16,-7 0-127 0,-1-5-18 15,-4-4-118 1,-2-6-333-16</inkml:trace>
  <inkml:trace contextRef="#ctx0" brushRef="#br1" timeOffset="63844.47">2464 10741 1144 0,'-4'-27'216'0,"-2"4"28"16,-3 1-64-16,0 7-51 16,6 8-84-16,0 6-45 15,0 13 0-15,1 19 14 16,-2 20 10-16,0 23-7 16,2 20-8-16,4 10-5 15,6 7 0-15,9-8 2 16,11-8-6-16,8-15 0 15,13-13-4-15,6-19 1 16,5-18-34-16,6-17-146 16,-2-18-90-16,-3-13-182 15</inkml:trace>
  <inkml:trace contextRef="#ctx0" brushRef="#br1" timeOffset="64445.52">2676 10903 464 0,'-3'-5'635'0,"0"-2"-466"15,0 1 22-15,-1-3-31 16,1 2-58-16,0 2 1 16,3-1-22-16,0 2-37 15,0 3-25-15,3-1-18 16,-3 1-1-16,7 1 0 16,8 1 2-16,6 1 3 15,6 3 4-15,7 6-3 16,2 8 2-16,4 7-4 15,-2 7-1-15,-3 7-1 16,-5 4 1-16,-4 1-3 16,-7-2 2-16,-5-5 0 15,-7-9-2-15,-4-10 3 16,-5-7 7-16,-1-8 9 16,-7-10-19-16,-2-6 0 0,-4-10 0 15,-4-7 0-15,1-8 0 16,2-5 0-16,4-5 0 15,4 2 0-15,9-1 0 16,3 3 0-16,6 5 0 16,9 7 0-16,0 5 0 15,6 11 0-15,1 7 0 16,5 9 0-16,1 7 0 16,-1 12 0-16,6 11 0 15,-5 8 0-15,-1 3 0 16,-5-2 0-16,-4-6-6 15,-4-9-248-15,0-14-346 0</inkml:trace>
  <inkml:trace contextRef="#ctx0" brushRef="#br1" timeOffset="64578.11">3358 10837 645 0,'16'-14'577'0,"2"-7"-427"15,8-7-84-15,5-3-57 16,8-5-9-16,10-2-284 16</inkml:trace>
  <inkml:trace contextRef="#ctx0" brushRef="#br1" timeOffset="64911.71">3767 10284 1230 0,'-3'-31'286'0,"-2"-4"-15"15,-1-1-36-15,-1 4-210 16,0 5-25-16,2 6 0 16,2 6 0-16,3 7 0 15,0 5 0-15,3 5 0 16,3 3 0-16,9 9 0 0,4 11 0 15,11 9 0-15,7 12 0 16,4 8 0-16,-1 5 0 16,0 4 0-1,-4-1 0-15,-5-5 0 0,-7-6 0 16,-3-13 0-16,-8-12 0 16,-5-10 0-16,1-15 0 15,0-11-412-15,-2-8-616 16</inkml:trace>
  <inkml:trace contextRef="#ctx0" brushRef="#br1" timeOffset="65194.32">4056 10146 1219 0,'5'-30'109'0,"-2"3"-4"0,-5 7 102 15,-4 5-99-15,3 8-70 16,-1 6-34-16,-2 12-3 15,-2 11 21-15,-5 14 24 16,-8 13-2-16,-3 10-8 16,-1 3-15-16,7-7-2 15,3-8 1-15,12-15-8 16,12-12 7-16,13-16-2 16,16-12-17-16,14-12 0 15,12-9 0-15,10-7 0 16,-3-3 0-16,-6 1-188 15,-13 1-119-15,-13 3-172 0</inkml:trace>
  <inkml:trace contextRef="#ctx0" brushRef="#br1" timeOffset="65436.08">4259 9706 1127 0,'10'-27'234'0,"4"3"24"15,5 0-65-15,1 6-71 16,11 7-47-16,9 10-37 16,5 11-38-16,9 14 0 0,4 19 0 15,-3 18 0 1,-4 14 0-16,-8 12 0 16,-9 4 0-16,-14-5 0 0,-8-8 0 15,-9-13 0-15,-6-16 0 16,-3-15 0-1,-6-13-357-15,-2-11-466 0</inkml:trace>
  <inkml:trace contextRef="#ctx0" brushRef="#br1" timeOffset="67265.89">846 10196 681 0,'-8'-27'326'16,"-1"2"-157"-16,-3 0 26 0,2 2-48 16,2 5-39-1,4 3-25-15,4 6-74 0,1 5-9 16,7 4 0-16,8 4 0 15,7 7 10-15,5 6 7 16,5 9-1-16,5 12 18 16,-6 8 4-16,-4 12-6 15,-8 13-5-15,-7 11-7 16,-13 5-10-16,-15 4 2 16,-10 0-5-16,-11-9 0 15,-6-12-2-15,6-15-2 16,5-18-2-16,10-14 7 15,12-15 11-15,9-9 1 0,3-3-20 16,5-2-17 0,7-2 14-16,7-4 3 15,14 1-1-15,5-1 1 0,7 7 0 16,0 9 2-16,-5 12-2 16,-4 18 1-16,-3 16-1 15,-12 19 8-15,-3 16 1 16,-7 12-3-16,0 6-4 15,2-8 1-15,4-12-3 16,13-19 4-16,14-22 5 16,13-19-2-16,15-15 1 15,13-10-8-15,4-4-11 16,-4 0-35-16,-10 7-196 16,-10 8-135-16,-17 9-232 0</inkml:trace>
  <inkml:trace contextRef="#ctx0" brushRef="#br1" timeOffset="68029.03">2115 12650 1413 0,'-25'-18'161'0,"-5"-6"8"15,-3-6 46-15,0 0-126 16,5 4-89-16,7 2 0 16,6 6 0-16,5 5 0 15,7 5 0-15,6 3 0 16,7 1 0-16,10 2 0 0,14 4 0 15,12 3 0-15,11 7 0 16,2 8 0-16,1 8 0 16,-4 5 0-1,-4 7 0-15,-5 1 0 0,-8-6 0 16,-9-8 0-16,-8-7 0 16,-8-10 0-16,-8-10 0 15,-6-13 0-15,0-10 0 16,-3-10 0-16,-2-14 0 15,-1-5 0-15,-1-1 0 16,-25-96 0-16,27 131 0 16,0 4 0-16,2 1 0 15,2 6 0-15,-4-10 0 0,2 7 0 16,9 9-82 0,5 9-275-16,8 9-267 0</inkml:trace>
  <inkml:trace contextRef="#ctx0" brushRef="#br1" timeOffset="68733.45">2858 12630 1292 0,'-3'-8'126'15,"-4"-3"65"-15,-4-3-9 0,2-3-44 16,3-1-52-16,-1 2-54 15,1 0-32-15,3 5 0 16,3 4 0-16,3 4 0 16,0 5 0-16,6 2 0 15,4 4 0-15,5 6 0 16,6 8 0-16,3 3 0 16,3 5 0-16,-5 6 0 15,-4-3 0-15,-9-1 0 16,-3-5 0-16,-5-7 0 0,-4-10 0 15,-4-7 0-15,-2-11 0 16,-6-4 0-16,0-8 0 16,-1-7 0-16,-1-4 0 15,7-3 0-15,7 0 0 16,7 2 0 0,5 3 0-16,3 6 0 0,3 5 0 15,6 5 0-15,-3 9 0 16,9 6 0-16,-2 11 0 15,2 7 0-15,1 8 0 16,-7 7 0-16,-2 2 0 16,-8 0-1-16,-1-8-196 15,-7-6-82-15,-3-12-301 16</inkml:trace>
  <inkml:trace contextRef="#ctx0" brushRef="#br1" timeOffset="69094.55">3301 11609 1137 0,'-9'-24'172'0,"0"6"40"16,-1 4-14-16,1 5-78 16,6 8-107-16,0 9-11 15,3 17 51-15,3 21 3 16,0 18-7-16,3 23-17 16,9 16-29-16,6 7-3 15,9 0 0-15,11-7 0 16,7-15 0-16,10-22 0 15,8-28-5-15,8-27-80 16,3-24-130-16,0-19-58 16,-2-10-183-16</inkml:trace>
  <inkml:trace contextRef="#ctx0" brushRef="#br1" timeOffset="69575.58">3761 11596 1106 0,'4'-21'324'16,"-2"-1"-198"-16,-4 0 69 15,-7 5 8-15,0 2-110 16,2 3-93-16,1 5 0 15,6 2 0-15,0 3 0 16,0 2 0-16,5 5 0 16,5 2 0-16,5 9 0 15,7 9 0-15,5 11 0 0,4 11 0 16,1 5 0 0,-4 2 0-16,-3-5 0 0,-5-8 0 15,-7-13 0-15,-2-11 0 16,-5-10 0-16,-3-10-109 15,1-8-237-15,0-6-28 16,-1-7-158-16</inkml:trace>
  <inkml:trace contextRef="#ctx0" brushRef="#br1" timeOffset="69808.25">4007 11373 1046 0,'0'-18'195'16,"0"5"29"-16,0 6-92 15,-6 7-94-15,1 9-25 0,-6 9 37 16,-3 12 5-16,-7 11-2 16,0 11-2-16,-1 4-4 15,9-4-21-15,5-6-3 16,8-13-9-16,12-14 4 16,14-16-3-16,15-15-9 15,19-11-6-15,13-13-23 16,15-9-283-16,0-2-189 15</inkml:trace>
  <inkml:trace contextRef="#ctx0" brushRef="#br1" timeOffset="70041.83">4292 10905 499 0,'2'-26'733'0,"15"2"-588"15,12 2 64-15,5 3-81 16,15 5-17-16,11 7-20 16,5 13-34-16,6 14 17 15,-1 18-74-15,-3 23 0 16,-10 18 0-16,-17 18 0 16,-24 8 0-16,-19 3 0 0,-22-4-104 15,-9-9-247 1,-10-13-388-16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24T03:43:10.551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6803 8024 1092 0,'-8'-13'118'16,"1"-3"32"-16,-2 0-23 15,0 2-46-15,3-1 5 16,0 0-28-16,2-4 5 16,1 2 0-16,1 1-17 15,1 3-16-15,1 2-6 16,0 6-20-16,0 1-4 16,3 3-11-16,11-1 7 15,11 1 3-15,18 2-1 16,10 3 0-16,10 3-1 15,1 6 3-15,-4 4 0 0,-6 4-2 16,-4 0 2-16,-2-1 2 16,-6-3-2-16,-5-6 0 15,-7-3 1-15,-2-6 1 16,-5-4 2-16,-5-5 1 16,1-7-2-16,-1-4 2 15,1-5-4-15,2-6-1 16,3 2 0-16,0 1 0 15,3 3-3-15,3 5 0 16,0 6-1-16,4 5 2 16,0 8 0-16,3 5 2 15,2 7 0-15,0 4 0 0,0 0 1 16,7 4-1 0,-4-3 1-16,7-3 0 15,-1-3-1-15,6-5-2 0,1-6 2 16,0-7 0-16,-2-3 0 15,-2-5 0-15,-3-4 0 16,-5-2 3-16,0 1-1 16,-7-3-1-16,-4 3-1 15,-4 3-1 1,-1 1 1-16,-3 5-4 0,3 0-1 16,-2 3-61-16,2 4-84 15,-2 3-70-15,-1 3-154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24T03:41:10.985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3463 1580 958 0,'0'0'127'0,"-2"0"63"15,-1-3-54-15,3 3-61 16,0 0-37-16,-3 0-18 0,3 0-2 15,3 0-4-15,-3 0 0 16,0-1 0-16,0 1 4 16,0 0 8-16,0 0-6 15,3 0-4-15,3 0-9 16,0 1 0-16,4 2 6 16,8-2-9-16,3 4-2 15,3-1 4-15,0 2-3 16,-2 1 2-16,-4 0-2 15,-2 3-1 1,-2 3 1-16,-2 0-1 0,-3 6 2 16,-2 3 3-16,-4 4-4 15,-4 2-3-15,-2 2 0 16,-5 1 0-16,-3-5 5 16,-3 0-4-16,0-3 1 15,0-5 2-15,0-6-2 16,4-2 0-16,2-2 4 15,4-6 2-15,1-2 10 0,3-1 26 16,0-2-2-16,1-3-22 16,2-2-20-16,2-5-1 15,1-5-4-15,7-5 1 16,7-2 3-16,2-4 0 16,5-1 0-1,1 0 0-15,-1 3 2 0,-3 2 1 16,-3 2-1-16,-5 2 0 0,1 3 1 15,-4 1 0-15,-7 3 0 16,0 2 3-16,0 3 5 16,-3 1 5-1,-1 4-5-15,-2 1 3 16,0 3-6-16,0 0-7 0,-3 0 1 16,1 2-2-16,-1-1-1 15,0 2-4-15,0 1 6 16,-3 3 0-16,-3 5-3 15,-4 2 3-15,-1 3-1 16,4 2-1-16,-1 4 4 16,2 1-4-16,2 2 2 0,4-1-7 15,0 1 3 1,8-1-1-16,2-3-3 0,3-1 3 16,4-1 5-16,8-1 0 15,5-4-1-15,1-2-1 16,2-2 4-16,-3-1-3 15,-2-4 1 1,-8-1-19-16,-8-4-74 16,-2 1-71-16,-7-2-82 15,0-3-323-15</inkml:trace>
  <inkml:trace contextRef="#ctx0" brushRef="#br0" timeOffset="2658.41">3392 522 336 0,'-3'-5'702'0,"0"-3"-557"16,0 0 76-16,-1-2-70 15,-1 0-29-15,0 0-37 16,0 1 23-16,-1 2-49 16,6 2-25-16,0 2-22 15,0 3-12-15,0 1 0 16,0 1-13-16,0 3 3 0,-3 8 9 16,3 6 2-1,0 6 3-15,-3 10-1 16,3 5-1-16,-2 3 1 15,2 3 0-15,0 0-3 0,0-2 0 16,2-5 0-16,-2-4 2 16,0-9-4-16,0-5 4 15,0-7 0-15,0-5-1 16,0-5 6-16,0-4 14 16,3-2 25-16,-3-4-45 15,0-6-1-15,3-3 0 16,-3-9 0-16,3-7 0 15,3 1 0-15,4 1 0 0,1 3 0 16,1 6-8-16,3 6-1 16,1 4-3-16,2 4 5 15,1 4-5-15,-1 4 9 16,0 3 0-16,-1 6 2 16,-1 5 1-16,1 4 0 15,-4 2 2-15,-3 4 0 16,-5-1 1-16,2-1-2 15,-7 0 3-15,0-5-4 16,-4-3 0-16,4-4 1 16,-3-5 1-16,1-4-2 15,2-3-30-15,0 0-80 16,2-3-77-16,1-3-150 16,4-4-305-16</inkml:trace>
  <inkml:trace contextRef="#ctx0" brushRef="#br0" timeOffset="3009.47">3990 462 885 0,'14'-14'403'16,"-5"3"-280"-16,-6 1 83 15,-4 2-60-15,-1 2-41 0,-1 5-71 16,0 2-34 0,-3 5-16-16,-2 11 16 0,-9 9 3 15,-7 11 6-15,1 13-6 16,-4 6 2-16,4 2-1 16,5 0-2-16,9-5-2 15,4-3-1-15,7-5-3 16,7-7-3-16,4-5 1 15,10-7-1-15,2-4-37 16,5-5-72-16,3-7-40 16,0-6-104-16,-2-4-157 15</inkml:trace>
  <inkml:trace contextRef="#ctx0" brushRef="#br0" timeOffset="3529.23">4128 656 685 0,'4'-14'364'0,"1"1"-142"16,-2 3-60-16,1 1-65 15,-1 7-62-15,0 0-26 16,3 4-1-16,5 2 25 0,3 6-1 15,3 3 1-15,1 5-16 16,-3 5 3-16,-2 3-9 16,-7 3 0-16,-4 0-3 15,-4 0-3-15,-1-5-1 16,-3-6 1 0,3-5 3-16,-1-6 10 0,4-6 32 15,-3-2 11-15,3-5-49 16,-3-4-12-16,0-2-1 15,-2-4-10-15,2-4 7 16,3-2-13-16,5-1 9 16,4 0-2-16,6 1 4 15,5 3 3-15,5 3 1 0,1 3 0 16,4 3-2 0,-3 4-1-16,0 5 0 15,-5 7 3-15,-1 3 2 0,-3 6 2 16,-1 2 2-16,-3 6 4 15,-6 2 0 1,-2-1-2-16,-6-4-4 16,3 0 2-16,-6-4-4 0,3-5-1 15,-3-5-65-15,3-2-86 16,0-3-60-16,-3-3-396 16</inkml:trace>
  <inkml:trace contextRef="#ctx0" brushRef="#br0" timeOffset="3873.88">4659 423 1289 0,'15'-6'91'16,"-2"1"42"-16,-1 1-60 15,0 1-43-15,7 7 12 16,1 8-16-16,7 6 9 16,1 8 6-16,-1 10-1 15,-3 9-12-15,-8 5 36 16,-4 6-44-16,-9 1-9 16,-3-1-6-16,-7-6 1 15,-2-5-1-15,-2-5-1 16,1-10-2-16,-2-8 4 15,6-8-6-15,-2-6-5 0,0-6-131 16,0-5-117-16,1-2-302 16</inkml:trace>
  <inkml:trace contextRef="#ctx0" brushRef="#br0" timeOffset="4167.1">5293 719 1127 0,'3'5'175'0,"0"-2"48"15,-3-3-64-15,0 0-72 16,3 0-54-16,2-3-27 16,6 0-6-16,3-1-2 15,7-1-5-15,1 1-72 16,-1 3-77-16,0 2-76 16,-6 6-166-16,-8 5-265 0</inkml:trace>
  <inkml:trace contextRef="#ctx0" brushRef="#br0" timeOffset="4300.74">5371 853 715 0,'-5'12'157'0,"5"-4"72"16,2-5-55-16,-2-2-65 15,1 1-51-15,5-1-19 16,1-1-21-16,4 0-10 16,4 1-8-16,1-1-157 15,2-1-412-15</inkml:trace>
  <inkml:trace contextRef="#ctx0" brushRef="#br0" timeOffset="5740.7">6221 377 990 0,'0'-8'206'0,"-3"-2"-60"15,0-1 4-15,-2-2-31 16,0 1-23-16,3 1 2 0,-1-1-18 16,2 4-25-1,-1 2-27-15,2 5-16 0,2 2-9 16,-2-1-3-16,1 2-11 15,1 1-2-15,-2 2 1 16,1 7 12-16,1 6 4 16,0 7-2-16,0 6-1 15,-4 8 3-15,-2-2-3 16,-3 0 1-16,-1 0 1 16,-4-3-1-16,0-4 0 15,-3-2-1-15,-1-2-1 16,1-5 4-16,-3-3-3 0,3-8 1 15,5-1-2 1,2-5-2-16,4-4-7 0,2-4-2 16,4 1-14-16,1 0-22 15,4-2 11-15,8 0 11 16,5 0 19-16,8 1-4 16,5 4 4-16,5 2 6 15,0 5-3-15,-5 6 2 16,-4 1 1-16,-5 5-1 15,-7 2 0-15,-8 1 1 16,-2 4 2-16,-10 2 5 16,-4 2-2-16,-4 1-2 15,-6-1 4-15,0-4-2 16,-2 0 0-16,2-7 5 16,4-4-9-16,5-4 1 0,5-3-2 15,2-4-4-15,4 1-1 16,4-1 3-16,8-2 1 15,6 3-4-15,11-1-111 16,6-1-100-16,4-2-152 16,7-2-360-16</inkml:trace>
  <inkml:trace contextRef="#ctx0" brushRef="#br0" timeOffset="6228.41">6907 497 1143 0,'5'-9'292'0,"-5"2"-77"0,0-1-30 16,0 5-78-16,0 0-48 15,0 1-27-15,0 2-18 16,0 2-14-16,0-1 0 0,0 1 0 16,0 1 0-16,4 3 0 15,-1 7 0-15,3 5 0 16,0 8 0-16,0 9 0 15,4 3 0-15,-2 5 0 16,-2 0 0-16,-3-3 0 16,2-4 0-16,-2-4 0 15,-2-7 0 1,3-4 0-16,-2-4 0 16,1-4 0-16,-2-3 0 0,1-5 0 15,-1-2 0-15,-1-1 0 16,2-4 0-16,-2 1-64 15,3-3-143-15,3-4-181 16,7-3-422-16</inkml:trace>
  <inkml:trace contextRef="#ctx0" brushRef="#br0" timeOffset="6706.63">7365 835 673 0,'2'3'220'16,"-2"0"-29"-16,-2-2-5 15,1 1-67-15,-2-2-32 16,1 0-6-16,1 0-7 16,-2 0-6-16,1 0-13 0,1 0-12 15,-1 0-7-15,2 0 3 16,2-2-18-16,-2 4-6 15,1-4-6-15,1 2-6 16,-4 0-3-16,2 2-1 16,-1-2 0-16,-1 0 0 15,1 1-4-15,1-1 4 16,-2 1 1-16,2-1 1 16,0 0-1-16,0-1 3 15,2 1 2-15,-1-1 2 16,1-1-7-16,1 2 3 15,0 0 2-15,0 0-5 16,-2 0-10-16,2 0-3 16,2 2 9-16,2-1 4 0,19 7-1 15,-23-3 0-15,1-1 1 16,-1 1 2-16,-2 4 6 16,1 9 0-16,-7 7 2 15,-12 5-10-15,-10 6-106 16,-9 0-143-16,-3-2-272 15</inkml:trace>
  <inkml:trace contextRef="#ctx0" brushRef="#br0" timeOffset="7389.8">7883 623 811 0,'0'-13'245'0,"0"-3"-94"16,-3 0-26-16,6 0-29 16,-3-2-2-16,3 4-24 15,3 0-4-15,0 1-18 16,4 4-23-16,2-1-12 15,8 4-10-15,2 2 0 16,4 7 1-16,2 3-3 16,2 3-2-16,-5 8 1 15,-4 6 0-15,-9 8 11 16,-9 5-8-16,-9 9 1 16,-9 1-4-16,-11-4-12 0,-8-1 0 15,-1-6-8-15,-1-8 3 16,1-5 6-16,4-7 8 15,6-7 3-15,8-2 0 16,4-5 2-16,7-1 4 16,3 0 1-16,4-1 0 15,2-1-7-15,2 1-24 16,2-1 13-16,10 1 11 16,3 1 0-16,7 0 0 15,5 3 1-15,2 0-1 16,-1 0 1-16,-2 2 1 15,-1 0 2-15,-6 0-3 16,-5 1 0-16,-4 1-1 16,-3-1-1-16,-3-1-61 0,0 0-159 15,-3-1-160-15</inkml:trace>
  <inkml:trace contextRef="#ctx0" brushRef="#br0" timeOffset="7854.55">8480 894 828 0,'7'2'167'15,"-4"-4"29"-15,-1 2-82 0,-2 0-68 16,-2 2-2-16,-1-1-12 15,-1 1 24-15,1-2 10 16,3 0-31-16,-3 1 9 16,1-1 4-16,1 0-22 15,1 0-13-15,0 0-9 16,0 0-1-16,-2 1-2 16,1 1-1-16,-4-2 2 15,2 1 1-15,0 1 3 16,-1-1 6-16,0-1 47 0,1-1 28 15,3-1-30-15,0 2-16 16,1-1-7-16,1 1-11 16,3 0-23-16,-2 0-14 15,0 1-10-15,2 1 12 16,1 2 11-16,3 3-2 16,0 0 3-16,0 3 3 15,-3 1 2-15,-3 2-5 16,-3 1-71-16,-6 0-127 15,-5 0-168-15,-5 1-642 16</inkml:trace>
  <inkml:trace contextRef="#ctx0" brushRef="#br0" timeOffset="8537.01">9095 544 1087 0,'7'-18'259'0,"-6"1"-26"0,-2 0-57 16,-3 2-11-1,2 2-61-15,1 2-81 0,1 2-23 16,0 4 0-16,0 2 0 15,0 1 0-15,0 4 0 16,1-1 0-16,-1 2 0 16,0 2 0-16,2 10 0 15,-1 6 0-15,3 8 0 16,-1 10 0-16,2 6 0 16,-2 0 0-16,1-1 0 15,1-5 0-15,-2-2 0 16,0-7 0-16,1-4 0 15,1-3 0-15,-4-3 0 16,1-4 0-16,-4-3 0 0,2-3 0 16,0-6 0-16,0-2 0 15,0-2 0-15,0 0 0 16,2-3-116-16,-1 2-223 16,5-1-194-16</inkml:trace>
  <inkml:trace contextRef="#ctx0" brushRef="#br0" timeOffset="9056.09">9554 874 491 0,'10'-7'649'0,"-2"3"-420"15,-5 0-79-15,-3 2-94 16,0 2-39-16,-2 1-6 16,1 0-5-16,-1 0 4 15,1 1 6-15,-1-1 8 16,1-1 1-16,1 2 10 16,-2-4 29-16,4 2-3 15,-2-1-29-15,0 1-21 16,0 0-11-16,0 1-2 15,0-1-5-15,1 2-4 0,-2-2 1 16,1 1 10 0,-2 0 3-16,2 1 0 0,-2-2 0 15,0 1 8-15,2-2 3 16,0 1 1-16,0-2 21 16,2 1 11-16,2 0-7 15,-3-1-22-15,2 2-18 16,0-1-12-16,2 1-3 15,1 3 7-15,4-1 7 16,1 4 0-16,1 1 1 16,1 3 5-16,-4 1-4 15,-4 2 4-15,-4 3-4 16,-7-1-1-16,-5 2-46 0,-5-3-117 16,-6-2-84-16,-1-3-272 15</inkml:trace>
  <inkml:trace contextRef="#ctx0" brushRef="#br0" timeOffset="10008.52">9915 766 1071 0,'-8'7'261'0,"1"-3"-119"0,1-3 10 16,2-1-39 0,2 0-25-16,2 0-20 0,2 0-21 15,1-1 11-15,0 0-19 16,0-1-33-16,4 1-4 16,-1-2-2-16,8 2 0 15,6-2 0-15,4 2 0 16,1-1 0-16,1 2 0 15,-2 0 0-15,-2 2 0 0,-4-1-6 16,2 2-91-16,-3-3-37 16,-2 1-77-16,3-2-166 15,-3-3-404-15</inkml:trace>
  <inkml:trace contextRef="#ctx0" brushRef="#br0" timeOffset="10407.51">10365 606 638 0,'8'-8'711'0,"1"-1"-462"16,-4-3 22-16,-4 1-93 0,1 1-178 15,-1 3 0-15,1 2 0 16,-2 0 0-16,0 2 0 15,0 3 0-15,-2 0 0 16,2 1 0-16,0 2 0 16,0 1 0-16,0 2 0 15,-1 7 0-15,2 8 0 16,-1 7 0-16,0 6 0 16,0 3 0-16,0-3 0 15,0-2 0-15,2-5 0 16,-2-3 0-16,2-4 0 15,0-6 0-15,-1-4 0 0,-1-7 0 16,0 1 0-16,2-6 0 16,-2 0 0-1,-2 0 0-15,2 1 0 16,0-2-189-16,0-5-409 0</inkml:trace>
  <inkml:trace contextRef="#ctx0" brushRef="#br0" timeOffset="11136.06">10683 374 864 0,'3'-12'266'0,"0"-5"-7"16,-1 0-94-16,1 4-50 15,0 1-54-15,-3 6-6 16,3 3-30-16,1 3-25 15,-2 1-1-15,-2 1-5 16,3 3 6-16,0 2 5 0,3 1-4 16,0 3 5-16,4 6 6 15,-1 3-6-15,0 6 7 16,0 4 0-16,3 3-2 16,-2 0-8-16,2-3-3 15,0 2 0-15,2-7 0 16,0-3 1-16,3 0-1 15,1-8 0-15,-3-2 0 16,7-7 3-16,-4-1-3 16,-3-2 0-16,-2-2 6 15,-4-2-6-15,-4 2 3 16,-4 0 1-16,-2 0 4 16,-1 0-8-16,-1 3-1 0,-3 0-2 15,-4 5 1 1,0 1 2-16,-4 5 0 0,-2 4-3 15,2 1 1-15,1-1-1 16,4 3 0-16,1-2 2 16,5 1-1-16,3-1-5 15,2 2 5-15,1-3-1 16,4-1 3-16,2-1 3 16,5 0 4-16,-1-1 9 15,3-1 7-15,1 2-11 16,-4-3 0-16,-2 2 3 15,-7-1 3-15,-4-1-7 16,-9 1 2-16,-7 1-13 16,-8 1-46-16,-10 1-190 0,-3-2-156 15</inkml:trace>
  <inkml:trace contextRef="#ctx0" brushRef="#br0" timeOffset="12119.73">4551 1438 705 0,'5'-6'351'15,"-2"0"-153"1,0 1-29-16,-6 2-49 0,3 3-38 16,-3 0-24-16,3 0-22 15,-3 1-24-15,1 4-12 16,-4 5 7-16,-8 8 21 15,-3 8 0-15,-5 13-1 16,-8 6 2-16,6 6-11 16,2 3 0-16,8 2-12 15,7 1 3-15,7-3-2 16,7 0-3-16,7-2-1 16,8-4 1-16,2-4 0 15,0-6-4-15,0-5 0 16,0-4 0-16,-5-6-1 15,-1-7 0-15,-2-5-39 0,-2-2-132 16,-1-6-23 0,-1-6-165-16,3-6-420 0</inkml:trace>
  <inkml:trace contextRef="#ctx0" brushRef="#br0" timeOffset="12652.68">4705 1825 899 0,'12'-5'307'0,"1"2"-154"16,-5-1-24-16,-2 1-70 15,0 3-6-15,9 2-6 16,-2 3-17-16,5 4-6 15,-1 3 5-15,-1 5-5 16,-4 3-1-16,-3 3-3 16,-3-1-3-16,-6 2-5 15,-3 0-4-15,-6-3 1 16,3-3-3-16,-3-3-4 16,4-7 10-16,2-2-1 0,-1-5 12 15,3-3 20 1,-1-3-25-16,1-5-18 0,-2-3 0 15,3-5-7-15,1-3-1 16,4-5-1-16,6 0 5 16,3-2-6-16,7 2 1 15,1 4 1-15,2 7 2 16,0 3 1-16,3 8 5 16,-5 4-1-16,1 5 1 15,-1 6 0-15,-1 2 1 16,-3 6 3-16,1 2 4 15,-4 3-1-15,-6 1-1 0,-6 1 1 16,-3-3-4 0,0-4 0-16,-3-5-3 15,0-4-19-15,0-4-121 16,1-4-71-16,1-4-290 0</inkml:trace>
  <inkml:trace contextRef="#ctx0" brushRef="#br0" timeOffset="12951.49">5263 1573 1077 0,'15'-2'108'0,"0"2"60"15,3 2-37-15,1 6-18 16,8 8-24-16,3 10 2 15,6 11 19-15,-3 15-54 16,-8 9-3-16,-6 11-18 16,-13 3-19-16,-9-3-16 15,-7-2 0-15,-2-10 0 16,-2-7 0-16,0-13 0 16,3-10 0-16,1-13-24 15,7-9-40-15,-2-9-166 16,4-11-118-16,2-7-260 15</inkml:trace>
  <inkml:trace contextRef="#ctx0" brushRef="#br0" timeOffset="13181.41">5821 1874 1126 0,'14'0'108'0,"-1"-3"141"16,-4-1-117-16,7 1-55 15,-1-1-33-15,6 2-34 16,4-1-10-16,4 0 0 0,-1 3-100 16,-1 2-137-16,-6 4-149 15,-10 6-484-15</inkml:trace>
  <inkml:trace contextRef="#ctx0" brushRef="#br0" timeOffset="13320.55">5865 2082 600 0,'-2'9'284'0,"5"-5"40"16,3-4-121-16,1-3-101 16,4-2-75-16,8-2-27 15,-1-2 0-15,3 2-183 16,1 0-360-16</inkml:trace>
  <inkml:trace contextRef="#ctx0" brushRef="#br0" timeOffset="14241.65">6706 1603 846 0,'6'-19'318'0,"-5"2"-65"0,-4-1-39 16,-1 0-33-16,-1 4-41 15,1 4-71-15,1 1-43 16,3 5-26-16,0 2 0 15,0 2 0-15,2 3 0 16,-1 2 0-16,3 3 0 16,1 8 0-16,1 5 0 0,1 9 0 15,1 5 0 1,-1 6 0-16,-2 4 0 16,-4 3 0-16,-4 0 0 15,-7 2 0-15,-4-1 0 16,-6-6 0-16,-6-1 0 15,-1-9 0-15,-4-5 0 16,-1-6 0-16,1-8 0 0,7-6 0 16,2-6 0-16,10-3 0 15,3-3 0-15,5-1 0 16,4-3 0-16,6 2-31 16,10-3 5-16,9 1 23 15,7 2-1-15,5 3 4 16,2 5 0-16,-3 5 0 15,-5 4 0-15,-1 5 1 0,-3 2 0 16,-2 4 5-16,-4 7-2 16,-6 3 1-16,0 5-1 15,-8 5 0-15,-4 2-2 16,-6 2-1-16,-1-3-1 16,1-4-2-1,1-5-1-15,4-9-4 0,5-7 2 16,12-7-7-16,7-8-125 15,11-8-134-15,2-3-128 16,6-5-388-16</inkml:trace>
  <inkml:trace contextRef="#ctx0" brushRef="#br0" timeOffset="14838.23">7406 1855 1071 0,'7'-10'288'0,"-4"-1"-92"0,-3 0 36 15,-2-2-80-15,2 4-48 16,-1 0-100-16,1 3-4 16,0 3 0-16,0 2 0 0,0 2 0 15,1-1 0 1,-1 3 0-16,0-1 0 15,2 6 0-15,1 8 0 0,3 9 0 16,5 10 0-16,2 7 0 16,-1 4 0-16,1-1 0 15,-2-4 0-15,-4-7 0 16,-1-6 0-16,1-8 0 16,-4-6 0-16,-1-5 0 15,-2-5 0-15,3-3 0 16,-3-1 0-16,3 1-168 15,2 2-254-15,5 0-482 16</inkml:trace>
  <inkml:trace contextRef="#ctx0" brushRef="#br0" timeOffset="15484.45">7989 2164 770 0,'12'-4'378'0,"-6"0"-131"16,-3 0-75-16,-3 3-98 15,-2 1-19-15,-1 0-16 0,2 1-12 16,-2 0-7 0,1-1-13-16,-1 2 5 0,2-1 34 15,-1-1 5-15,0-1-5 16,2 1-2-16,0-2-4 15,0 2-21-15,2 0-19 16,-2 0 0-16,3-1 0 16,-3 1 0-16,2 1 0 15,-1-1 0-15,-1 0 0 16,-1 0 0-16,1 2 0 16,-2-1 0-16,1-1 0 15,-1 0 0-15,0 0 0 16,2 0 0-16,-2 0 0 15,1-1 0-15,-1 1 0 16,1 0 0-16,-4 0 0 0,-1 0 0 16,1 0 0-16,-1 1 0 15,-1-1 0-15,4 0 0 16,2 0 0-16,1-1 0 16,0 1 0-16,0 0 0 15,0-2 0-15,1 2 0 16,1 0 0-16,-2 0 0 15,1 2 0-15,1-2 0 16,-2 0 0-16,0 0 0 16,0 0 0-16,0 0 0 15,0 0 0-15,0 1 0 16,1-1 0-16,-1-1 0 16,0 1 0-16,3-2 0 15,-3 2 0-15,1-1 0 16,-1 1 0-16,0 0 0 0,-1-1 0 15,1 1 0-15,-3 0-107 16,2 0-200-16,-5 0-449 16</inkml:trace>
  <inkml:trace contextRef="#ctx0" brushRef="#br0" timeOffset="22385.5">8049 2173 474 0,'1'3'337'0,"1"-2"-227"16,-2-1 13-16,2 0-73 16,-2 0-20-16,0 0-7 15,-2 0 18-15,0 1 3 0,2-1 14 16,-1 0-13-16,-1 0 12 16,1 0-9-16,1-1-8 15,-2 0-9-15,2-4-6 16,0 3-6-16,0-2 9 15,0 1-8-15,2 1-16 16,-2 2-4-16,0 0-7 16,0 0 2-16,0 2 2 15,-2 0 2-15,2-1 1 16,0 3 1-16,-1-2 1 16,-1 2 4-16,-1-2-2 15,-1 1 4-15,-4-2 3 16,1-1 0-16,1 0 21 15,0-3-1-15,0-2-11 0,3 1-1 16,1-1 2-16,2 0-4 16,2 1-4-16,1 1-13 15,3 0-2-15,0 3-1 16,0 0-1-16,6 4 2 16,-2 0 1-16,1 3-5 15,-1 2 2-15,-1 2-8 16,-1 4 10-16,-7 4-3 15,-4 1 2-15,-6 1 2 16,-3 1-25-16,-4 0-61 16,-5-1-65-16,6-4-154 0,-3-5-355 15</inkml:trace>
  <inkml:trace contextRef="#ctx0" brushRef="#br0" timeOffset="23058.17">8368 1985 752 0,'-3'-9'276'0,"-3"-7"-66"16,3 2-70-16,0-4-12 15,2 0-54-15,1 3-8 16,1 1-4-16,4 1-37 16,3 2-15-16,3 2 2 15,5 2-5-15,5 1 6 0,3 5 0 16,9 4-5-16,-2 5-5 16,2 5-1-16,-5 7 0 15,-1 3 2-15,-8 4-2 16,-8 5 3-16,-11 6-3 15,-5 0 2 1,-12 3 1-16,-10-2-5 0,-9 0-1 16,-3-6 1-16,-4-4-2 15,1-5 1-15,6-9 0 16,8-4 1-16,9-7 4 16,7-2 8-16,6-6 0 15,4-1-8-15,4-2-4 0,2 1-2 16,7-1-12-1,5 0 9-15,8 0 4 0,4 2-3 16,3 2 4-16,2 5-4 16,0 2 1-16,-2 0 3 15,-1 5-5 1,-3-2 3-16,-6 1 0 16,-3-1 0-16,-3-1-17 0,-3 0-115 15,-2-3-166-15,4-3-373 16</inkml:trace>
  <inkml:trace contextRef="#ctx0" brushRef="#br0" timeOffset="23451.63">8966 2235 855 0,'2'-2'144'0,"-2"2"-33"16,-3 2-41-16,-2 0 33 16,1-1-11-16,-4 0-2 15,1 1-3-15,2-2-2 16,4 0 2-16,-1 0 6 16,2-2-23-16,3 1-23 15,0 1-14-15,-1-1-7 16,1-1-19-16,6 0-7 0,-2 2-1 15,2-1 1-15,3 2-3 16,0 3 1-16,-1 0 1 16,-1 0-9-16,-4 3 2 15,-3 0 6-15,-3 4 2 16,-6 2-1-16,-6 4 1 16,-3 1-95-16,-6 2-143 15,-4-2-242-15</inkml:trace>
  <inkml:trace contextRef="#ctx0" brushRef="#br0" timeOffset="24047.58">9190 1991 402 0,'6'-14'763'16,"-2"-3"-540"-16,2-5-48 15,0 3-67-15,2-2-37 16,7 0 2-16,1 2-23 15,8 3-18-15,3 4-1 0,6 2-1 16,0 4-13 0,-1 4-8-16,-2 4-9 0,-1 4-2 15,-7 4-1-15,-4 4 1 16,-2 6 2-16,-8 3-3 16,-5 4 6-16,-12 3 0 15,-12 3 1-15,-9-3-3 16,-7 2-1-16,-5-8-8 15,6-6 5-15,8-5-1 16,10-9 2-16,12-3 0 16,6-1-2-16,3-1-8 15,3-3 4-15,7-2 2 16,2 0 6-16,9 1 0 0,3 1 0 16,1 1 0-16,2 4-4 15,-2 2 2 1,-2 4 1-16,-2 0 2 15,-5 3 0-15,-4 1 2 0,-3 2-3 16,-9 0 0-16,-5 3 1 16,-8-2 4-16,-8 6 5 15,-6 0-10-15,-6 2 0 16,-4-4-62-16,1 0-152 16,5-5-182-16,9-3-581 15</inkml:trace>
  <inkml:trace contextRef="#ctx0" brushRef="#br0" timeOffset="24530.41">9904 2252 877 0,'17'-3'230'0,"-5"0"5"15,-5 1-77-15,-5 0-76 16,-2 1-12-16,-2 2-38 16,2 1 4-16,-1-1-12 15,-1-1 1-15,1 0 11 0,1-1 6 16,-2-1 10 0,1 1-8-16,-2-1-22 0,2 2-17 15,-2 0-5-15,0 0-2 16,-2 2-1-16,-1-1 2 15,0 2-2-15,-1-2 2 16,4 2 1-16,1-3 8 16,2-1 2-16,0-1 6 15,2 0 7-15,1-1 0 16,1 0-16-16,-1-2-7 16,1 3 0-16,1-1 0 15,3 3 0-15,2 0 0 0,0 3 0 16,4 3 0-16,2 2 0 15,-2 2 0-15,-1 2 0 16,-4 5 0-16,-3 3 0 16,-6 2 0-16,-6-2 0 15,-10 4-49 1,-4-2-148-16,-7-2-151 0,-1-5-466 16</inkml:trace>
  <inkml:trace contextRef="#ctx0" brushRef="#br0" timeOffset="25363.75">10430 1899 1046 0,'6'-11'302'16,"-2"0"-7"-16,-1-4-69 16,-4 3-76-16,1 0-122 15,0 4-28-15,0 3 0 16,0 1 0-16,1 3 0 16,-1 2 0-16,2 1 0 15,-2 1 0-15,3 6 0 0,0 7 0 16,1 7 0-1,2 10 0-15,-3 8 0 16,0 5 0-16,0 2 0 16,0-1 0-16,-1-4 0 0,2-6 0 15,1-5 0-15,3-8 0 16,-2-5 0-16,0-6 0 16,-1-1 0-16,-2-6 0 15,0-4 0-15,-3-1 0 16,0-2 0-16,4-3 0 15,-8-5 0-15,8-4 0 16,1-5-145-16,-1-5-475 16</inkml:trace>
  <inkml:trace contextRef="#ctx0" brushRef="#br0" timeOffset="26180">10962 1687 855 0,'-6'-12'230'16,"2"-3"19"-16,1 1-76 15,0-1-52-15,3 1-16 16,4-2-17-16,1 4-25 16,2 0-25-16,1 4-25 15,2 5-5-15,2 3-6 16,2 7 5-16,2 4 1 16,6 8-3-16,1 5 4 0,-1 6-9 15,-3 5 2-15,-2 4 1 16,-5 1-2-16,-5 1 4 15,-2-1-5-15,-1 2 0 16,1-5 4-16,2-1-2 16,2-4-1-16,5-5 7 15,8-3-8-15,5-5 4 16,6-7 0-16,-2-5-3 16,3-3 2-16,-7-4 1 15,-6-1-3-15,-9-1 8 0,-6 0-2 16,-4-2 4-1,-4 3-11-15,-4 0-17 0,-6 1 3 16,-9 2 8-16,-4 6 3 16,-6 4 3-16,-1 10-3 15,2 2 3-15,4 3 0 16,7 2 0-16,5-1 0 16,8-1 0-16,9 1 0 15,7-2 0-15,11 1 3 16,3 2 0-16,3 1-2 15,-2 0 4-15,-5-1 12 16,-6-2 0-16,-6 0-17 16,-8-1 0-16,-8 2 0 15,-6-4 0-15,-10-1 0 16,-9-2 0-16,-3-1 0 0,-6-4 0 16,-5-4-32-16,-1 0-291 15,-1-5-369-15</inkml:trace>
  <inkml:trace contextRef="#ctx0" brushRef="#br0" timeOffset="33508.97">8750 5029 378 0,'3'-9'138'16,"-2"-5"-86"-16,-2 1 13 15,1 1 8-15,-2-2-32 16,2 0-18-16,0 3 7 16,2-1 12-16,-1 2 25 15,1 2 11-15,-2 1-7 16,-2 1 25-16,2 0 35 15,0 2-10-15,0 0-5 16,2 0-15-16,-2-2-23 16,0 2 14-16,0 0 11 15,0 0-18-15,0-1-32 0,0 1-40 16,0 2-13-16,0-3 0 16,0 3 0-16,0 1 0 15,0 1 0-15,0 0 0 16,0 1 0-16,0 2 0 15,-2-1 0-15,1 2 0 16,1 3 0-16,-2 5 0 16,1 1 0-16,1 7 0 15,0 4 0-15,3 1 0 16,0 4 0-16,0 1 0 16,6 2 0-16,-2-1 0 15,1-2 0-15,1-3 0 16,-1-5 0-16,0-7 0 15,3-4 0-15,2-9 0 16,2-4 0-16,9-5 0 0,1-6 0 16,2-5 0-16,-2-4 0 15,-2-3 0-15,-4 1 0 16,-5-3 0-16,-1 1 0 16,-6 1 0-16,-2-3 0 15,-4 2 0-15,-1 1 0 16,-3 0 0-1,0 3 0-15,-3 2 0 16,0 1 0-16,-2 6 0 0,2 5 0 16,-2 2 0-16,5 4 0 15,1 3 0-15,-1 7 0 0,0 4 0 16,-1 6 0 0,1 5 0-16,3 7 0 15,2 0 0-15,2 2 0 16,2 3 0-16,0 3 0 0,0 1 0 15,3 3 0-15,1 1 0 16,-1 1 0-16,-1 4 0 16,2-6 0-16,-2-2 0 15,-5-1 0-15,-3-6 0 16,-3-4 0-16,-3-3 0 16,-6-2 0-16,0-1 0 15,-6 2 0-15,-3-3 0 16,-4-3 0-16,-4-3 0 15,1-2 0-15,-2-6 0 0,3-3-81 16,4-4-74-16,1-2-49 16,6-4-107-16,9-3-317 15</inkml:trace>
  <inkml:trace contextRef="#ctx0" brushRef="#br0" timeOffset="42304.53">9335 5629 975 0,'-5'-8'169'0,"-1"0"91"16,0-3-102-16,-1 0-18 15,4 1-7-15,0 1-63 16,3 2-30-16,0 2-15 0,3 2-10 16,0 1-15-16,-3 1-1 15,3 2-9-15,6 2 10 16,3 4 1-16,5 6 2 15,2 4-2-15,1 8 0 16,29 70 1-16,-47-78-2 16,-1 0 0-16,1-5 0 15,-2 1 0-15,1 11 0 16,-2-6-1-16,1-6 1 16,-2-8 6-16,2-1 6 15,-1-7 23-15,-3-6-22 16,1-5-13-16,-3-6 0 15,1-7 0-15,1-2 0 16,4 0 0-16,4-1-1 16,4 4-3-16,6 3-4 0,3 4 4 15,5 4-4-15,1 4 2 16,2 6 4-16,-1 5-2 16,0 5 3-16,0 4-1 15,-2 8 0-15,-2 2 1 16,-1 3 1-16,-6 2 1 15,1 0 0-15,-5-1-1 16,-3-2 1-16,-3 0 0 16,-3-3-1-16,0-3 0 15,-5-2 0-15,2-2-1 16,-1-3-23-16,1-3-127 16,3-1-21-16,1-5-69 0,4-4-369 15</inkml:trace>
  <inkml:trace contextRef="#ctx0" brushRef="#br0" timeOffset="42913.89">10424 5053 919 0,'-3'0'223'0,"3"0"25"15,-3-1-80-15,1 1-45 16,1-2-20-16,1 2-38 0,0 0-23 15,3 2-11-15,-3-4-22 16,6 1-9 0,6-2-8-16,6 0 1 0,6 2-89 15,5-1-46-15,0 4-44 16,-7 4-30-16,-5 3-55 16,-10 4-215-16</inkml:trace>
  <inkml:trace contextRef="#ctx0" brushRef="#br0" timeOffset="43071.47">10437 5259 717 0,'0'11'75'0,"0"-5"173"0,3-2-79 16,2-3-19-16,4-1-70 16,4 0-38-16,2-2-35 0,6-1-7 15,3 0-19-15,-1 0-294 16</inkml:trace>
  <inkml:trace contextRef="#ctx0" brushRef="#br0" timeOffset="43870.32">11601 4394 282 0,'-13'8'537'16,"2"-1"-415"-16,2-2 100 16,0-5-23-16,3 3-62 15,3-3-56-15,2 0-38 16,-1-3 0-16,2 3 0 15,2 0-31-15,1 0-12 16,7 0 0-16,13-3 2 16,14-1 0-16,23-4 3 15,17 0-3-15,11-2-2 16,6-2-4-16,-5 3 3 16,-5 1-1-16,-9 1 2 0,-14 1-2 15,-13 2-2-15,-8 1-5 16,-16 2-8-16,-8-1-3 15,-7 1-19-15,-6-1-41 16,-4 2-53-16,-4 0-118 16,-7 2-285-16</inkml:trace>
  <inkml:trace contextRef="#ctx0" brushRef="#br0" timeOffset="45169.76">11622 4456 626 0,'-2'-3'211'0,"1"-1"-20"16,-2-2-30-16,0-2 12 0,0-2-14 16,-2 2-54-16,-1-2-17 15,-1 1-22-15,0 0-19 16,-1 2-3-16,2 4-5 15,0-1-3-15,0 2-11 16,5 2-9-16,-1 0 3 16,2 0-5-16,2 0 11 15,-2 0-23-15,0 1-2 16,0-1 0-16,0 0 0 16,0 1 0-16,0-1 0 0,0 2 0 15,1 2 0 1,5 6 0-16,3 4 0 0,3 6 0 15,7 5 0-15,8 5 0 16,4 1 0 0,7 5 0-16,5-1 0 0,5 2 0 15,0 4 0-15,1 4 0 16,-6-2 0-16,-6 0 0 16,-5-5 0-16,-11-7 0 15,-5-7 0 1,-4-9 0-16,-6-4 0 0,0-5 0 15,-3-5 0-15,-2-2 0 16,-1-1 0-16,0 2 0 16,0-1 0-16,0 1 0 15,-1 1 0-15,-1 1 0 0,-1 4 0 16,-2 4 0-16,0 5 0 16,-4 8 0-16,0 6 0 15,-6 7 0-15,-1 2 0 16,-7 3 0-16,-3 6 0 15,-7 3 0 1,-3-1 0-16,-3 4 0 0,-4-1 0 16,1 0 0-16,3-1 0 15,-1-2 0-15,3-2 0 16,1-5 0-16,3-8 0 16,9-6 0-16,5-7 0 15,7-5 0-15,4-8 0 16,5-1 0-16,2-2 0 15,1-4 0-15,1 0 0 0,1-1 0 16,-1 2 0-16,5-1 0 16,5 1 0-16,14-2 0 15,8 0 0-15,13-2 0 16,11-1 0-16,5-2 0 16,6-1 0-16,3-3 0 15,1 2 0-15,1-2 0 16,-3 0-9-16,-1 2-9 15,-3 3 9-15,-4 1 2 16,-2 2 3-16,-8 2 1 16,-7 1 0-16,-8-1 0 15,-4 1-2-15,-5 3 1 16,-3-2 0-16,-3 1 0 16,-3-1 0-16,-6 0 3 15,-2-2 1-15,-5 0 0 0,-3 1 0 16,-2 0 2-16,-1-2 5 15,0 0 6-15,-1-2 8 16,1 0 7-16,-2-2-21 16,1-1-7-16,-2-4 0 15,0-2 0-15,0 0 0 16,0-3 0-16,0-2 0 16,0 0 0-16,1 1 0 15,2-2 0-15,-1 2 0 16,1 0 0-16,1 4 0 15,1 2 0-15,-2 5 0 16,0 1 0-16,0 3 0 16,-2 2 0-16,2 1 0 15,0 1 0-15,0 0 0 0,0 0 0 16,2-1 0-16,-1-1-118 16,-1-2-241-16,-1-2-354 15</inkml:trace>
  <inkml:trace contextRef="#ctx0" brushRef="#br0" timeOffset="46248.54">12299 4343 446 0,'2'-1'196'0,"-1"1"-41"15,-1 0-28-15,0-1-24 16,3-1-26-16,-2 0-38 16,4 1-26-16,4-3-3 15,9 0-2-15,3-1-4 16,9 1 1-16,1 3 3 16,2-1 1-16,-5 4-4 15,-4-1 0-15,-3 2 0 16,-6-2-2-16,-3 2-2 15,-6-1 5-15,-2-2 1 16,-2 0 16-16,-2 1 45 16,0-1 4-16,0-1 12 15,0 1 2-15,0 0-10 0,0 0-5 16,0 0-2-16,0 0-2 16,0 1-9-16,0-1-22 15,0 2-7-15,0-2-16 16,0 1-3-16,0 1-7 15,0-1-3-15,0 3 0 16,0 5 11-16,1 3 17 16,2 5-17-16,2 5-11 15,-1 4 0-15,2 4 0 16,0 1 0-16,-3 0 0 16,2-1 0-16,-2-3 0 15,0-4 0-15,-2-3 0 16,2-6 0-16,-1-6 0 15,0-4 0-15,-2-2 0 0,2-4 0 16,-1 0 0-16,2-3 0 16,2-1-300-16,1-1-452 15</inkml:trace>
  <inkml:trace contextRef="#ctx0" brushRef="#br0" timeOffset="47193.74">11804 6429 865 0,'0'-11'166'0,"-2"0"28"15,-1 0-10-15,-1-1-15 0,2 1-37 16,-1 2-10-16,2 1-13 15,1 0-29-15,1 1-54 16,-1 4-26-16,0-2 0 16,2 3 0-16,-2 2 0 15,0 2 0-15,0-1 0 16,0 15 0-16,1-5 0 16,2 1 0-16,-1 3 0 15,-2 0 0-15,1 16 0 16,2 2 0-16,-1 2 0 15,-2-1 0-15,3-3 0 16,3-3 0-16,-3-5 0 16,1-3 0-16,-1-6 0 15,0-5 0-15,-3-2 0 16,2-4 0-16,-2-3 0 16,1-1 0-16,-1-1 0 15,3-3-221-15,3-4-157 0,6-4-225 16</inkml:trace>
  <inkml:trace contextRef="#ctx0" brushRef="#br0" timeOffset="47618.6">12011 6379 971 0,'8'-1'181'0,"-2"1"-12"15,-1 0-13-15,-5-1-86 16,0 1-35-16,-1 2-27 16,-3 3 5-16,-4 4 38 15,-4 7-6-15,-7 2-6 16,-5 5-11-16,-2 0-6 16,-2 0-9-16,0-3-3 15,1-4-3-15,6-2-5 16,6-6-2-16,2-1 0 15,5-1-1-15,4-2 0 16,1 0 0-16,3 2 1 16,0 1 0-16,4-1 2 15,5 2 3-15,8 1-1 0,8-2-1 16,6 0-1-16,4-1-2 16,-3-2 0-16,-3-3 0 15,-8 2-2-15,-6-2 0 16,-5 0-1-16,-4 1-5 15,0 1-56-15,-2-2-109 16,1 2-153-16,0-1-484 16</inkml:trace>
  <inkml:trace contextRef="#ctx0" brushRef="#br0" timeOffset="47893.51">12229 6533 913 0,'6'-1'289'16,"0"-3"-68"-16,1-3-109 15,-2-1-81-15,2 3-24 16,1-1-7-16,7 0-1 16,1 2 0-16,5 1-2 0,-2 2-24 15,-2 1-159 1,-1 4-176-16</inkml:trace>
  <inkml:trace contextRef="#ctx0" brushRef="#br0" timeOffset="48074.02">12286 6683 161 0,'3'5'704'15,"0"-5"-435"-15,1 0-73 16,2-4-74-16,1 1-76 16,1 0-30-16,7-2-11 15,3 0-5-15,4 1-5 16,3-3-144-16,3 0-319 0</inkml:trace>
  <inkml:trace contextRef="#ctx0" brushRef="#br0" timeOffset="48368.24">12654 6550 1092 0,'-3'-1'288'16,"2"-2"-70"-16,2 0-95 15,1 1-43-15,1 1-41 0,3-1-36 16,3 0-3-16,4-1-2 16,11 1 1-16,0 2 0 15,1 0 2-15,-1 0-1 16,-6 1 0-16,-8-1-2 15,-4 1-3-15,-1-1-91 16,-2 0-124-16,3 0-181 16</inkml:trace>
  <inkml:trace contextRef="#ctx0" brushRef="#br0" timeOffset="49003.69">12980 6378 1067 0,'10'-18'229'0,"-1"-1"-29"0,-2 4-84 16,2 0-18-16,0 4-36 16,-1 3-31-16,-4 4-24 15,2 2-3-15,4 7-1 16,3 1 0-16,1 7 3 15,4 0-3-15,3 4 3 16,1 0 0-16,0-1 0 16,1 0-4-16,1-2 2 15,0-2-1-15,-3-3 1 16,0-3 3-16,-2-3 20 16,-2-3 7-16,-1-3-6 15,-1-4-5-15,1-1-5 0,-4-5 0 16,2-3-4-16,-5 0 0 15,-3-1-10-15,-3-2-4 16,-3 1 0-16,-2 2 0 16,-1 4 0-16,-1 2 0 15,-1 4 0-15,-1 2 0 16,-4 8 0-16,-2 2 0 16,-4 2 0-16,-4 6 0 15,-5 4 0-15,-2 5 0 16,-3 2 0-16,-3 0 0 15,-1-1 0-15,1 0 0 0,-1-3 0 16,1-2 0 0,3-2 0-16,2-4 0 0,4-4 0 15,6-1 0-15,3-3 0 16,7-5 0-16,1-3 0 16,1-4 0-16,0-2 0 15,2-3 0-15,-1-2 0 16,1 0 0-16,-2 1 0 15,6 0 0-15,0 0 0 16,-2 3 0-16,4-1-14 16,4 2-218-16,3 1-82 15,7-2-215-15</inkml:trace>
  <inkml:trace contextRef="#ctx0" brushRef="#br0" timeOffset="50198.36">11738 3811 741 0,'-3'-18'334'0,"0"1"-109"16,0 0-65-16,0 1-53 16,2 4-43-16,1 2-30 15,1 1-25-15,1 5-9 16,4 4-1-16,3 3 0 15,2 3 1-15,6 4 1 16,2 2 0-16,4 5 0 0,-1 1 0 16,4 1-1-1,0 1 1-15,1-2-2 0,3-3 2 16,-3 0-1-16,0-4 1 16,-5-4-1-16,2-4 2 15,-3-3 2-15,-5-3 5 16,2-3 8-16,-3-1 5 15,0-2 3-15,-4-2 5 16,-1-3-9-16,-3-1-4 16,-1-2 2-16,-3 3 5 15,0-1-3-15,-3 5-2 16,-1 0-1-16,1 5 6 16,-2 1-7-16,1 1-11 15,-2 3-3-15,0 0-3 16,-2 3-5-16,-3 1 4 15,-3 5 0-15,-4 3-2 0,-3 5 3 16,-1 5 0-16,-2 2 1 16,-3 2 0-16,2 0 2 15,-5-1-3-15,-1-2 1 16,2-4 0-16,-2-5 3 16,1-2-3-16,3-8 4 15,3-1 20-15,5-4 10 16,-1-5-31-16,5-3-4 15,1-4 0-15,0-2 0 16,2-4 0-16,3 1 0 16,0 1 0-16,5-3 0 15,1 4 0-15,5 2 0 16,1-1 0-16,5 3-32 0,5 1-183 16,7 2-96-1,4 3-255-15</inkml:trace>
  <inkml:trace contextRef="#ctx0" brushRef="#br0" timeOffset="59829.67">13427 4929 810 0,'-3'3'219'0,"6"-3"-95"15,-1 0 23-15,1-6-92 16,3 0 0-16,4-1-4 15,-1 0 5-15,3 0-12 16,3 1-1-16,1 2-7 0,4 2 3 16,3 2-9-1,6 5 1-15,3 2-7 0,4 4 2 16,0 5-2-16,-4 4-10 16,-6 2-3-16,-6 7 3 15,-8 2-3-15,-8 2 5 16,-4 4-8-16,-6 0 0 15,-3-4 1-15,-1-4-4 16,-1-6 1-16,4-7-2 16,2-5 3-16,0-5 10 15,5-3 18-15,0-3 16 16,0-4-34-16,-2-3-17 16,2-4 0-16,0-6 0 15,2-6 0-15,3-3 0 0,3-3 0 16,4-1 0-16,7-1 0 15,3 3 0-15,3 3 0 16,0 2 0-16,-3 6 0 16,-4 2 0-16,-3 4 0 15,-6 1 0-15,0 1 0 16,-5 3 0-16,-1 1 0 16,-1 2 0-16,-2 1 0 15,-2 4 0-15,-1-1 0 16,0 2 0-16,-2 4-1 15,-1 5 2-15,-5 5-1 16,-1 5 0-16,-1 4 0 16,1 2 0-16,-2 1-1 15,7 2 1-15,1-1 0 16,3-1-1-16,6 1 1 0,4-1-4 16,7-2-2-1,8-3-59-15,8-1-84 16,9-4-69-16,9-7-154 0,5-3-506 15</inkml:trace>
  <inkml:trace contextRef="#ctx0" brushRef="#br0" timeOffset="60196.69">14364 4853 1096 0,'7'-19'138'0,"-4"5"55"16,-3 0-8-16,-1 3-70 16,-1 5-17-16,-1 3-47 15,1 2-27-15,0 1-20 16,1 4 1-16,-4 9-2 15,-1 5 15-15,-5 12-1 16,-2 11 6-16,0 11-17 0,1 4-1 16,3 4 1-16,6-3-5 15,4-5 1-15,7-3-2 16,5-10-8-16,4-5-78 16,5-6-78-16,5-4-43 15,3-4-151-15,-1-4-524 16</inkml:trace>
  <inkml:trace contextRef="#ctx0" brushRef="#br0" timeOffset="60559.72">14639 4950 1055 0,'1'-10'261'16,"-1"0"15"-16,0 2-101 15,-1 0-60-15,-1 7-60 16,2 1-29-16,0 0-22 16,0 4-2-16,2 3 0 15,-1 6 12-15,2 5 10 16,3 6 3-16,0 6-16 15,1 3-11-15,1 3 0 0,1 0 0 16,-5 3 0 0,1-5 0-16,-2-3 0 15,-2-7 0-15,1-5 0 0,-1-4 0 16,-1-7-31-16,2-2-69 16,-1-3-71-16,-1-2-32 15,2-1-115-15,-2-1-138 16</inkml:trace>
  <inkml:trace contextRef="#ctx0" brushRef="#br0" timeOffset="60912.43">14864 5006 1062 0,'6'-13'173'0,"-5"2"31"15,-1 0-94-15,-1 3-30 16,-1 2-41-16,-1 4-39 15,-1 6-9 1,-7 4 9-16,-4 6 2 0,-7 4 1 16,-3 6 6-16,-2 1 0 15,9-3 8-15,0-3-3 16,7-3-5-16,7-1-6 16,2-3 3-16,5 1-2 15,7-1 1-15,7 2-4 16,6 0 5-16,4-1-4 15,3 2 8-15,-1-4 3 16,-5-1-1-16,-2-2-6 16,-5-1-6-16,-2-2 0 0,-6 0-1 15,-5-3-25-15,-1-2-97 16,-3 2-82-16,-3-2-82 16,-3-3-521-16</inkml:trace>
  <inkml:trace contextRef="#ctx0" brushRef="#br0" timeOffset="61286.39">15126 4807 1155 0,'0'-10'267'0,"0"-2"-75"0,2 4-135 16,-1 3-57-16,6 8 0 15,9 7 44-15,7 8 19 16,9 6-22-16,8 7 0 16,1 6-14-16,-3 0 1 15,-7 8 8-15,-8 0-16 16,-8 4 3-16,-8 4-12 15,-8-2-7-15,-8-1 5 16,-7-2-7-16,-3-5-2 16,-4-6 0-16,0-3 2 15,1-6-4-15,6-8-13 0,1-5-84 16,4-4-50-16,2-6-53 16,3-1-192-16</inkml:trace>
  <inkml:trace contextRef="#ctx0" brushRef="#br0" timeOffset="61845.89">15860 5204 1016 0,'5'4'253'15,"-4"-2"-52"-15,1-2-59 16,-4 0-41-16,2 1-14 15,-1-1-27-15,-2 2-21 16,1-2-11-16,-1 1-6 0,2 0-2 16,-1 1-1-1,1-2 6-15,-1 1 1 0,2-1-18 16,0-1-8-16,0 1 0 16,2 0 0-16,-1-2 0 15,2 1 0-15,-1 1 0 16,1 0 0-16,-2 0 0 15,1 0 0-15,-1 1 0 16,-1-1 0-16,-1 3 0 16,-1-1 0-16,2-1 0 15,-3 1 0-15,0-2 0 16,2 1 0-16,-2-1 0 16,0 0 0-16,1-1 0 15,2-1 0-15,-1 1 0 0,-2-1 0 16,2-1 0-16,1 2-37 15,0 1-359-15,0 4-252 16</inkml:trace>
  <inkml:trace contextRef="#ctx0" brushRef="#br0" timeOffset="63269.1">16535 4932 1060 0,'10'-16'335'0,"-1"-1"-88"15,-6-1-38-15,-5 1-78 16,-2 5-66-16,1 1-65 16,0 5 0-16,-1 2 0 15,2 4 0-15,2 1 0 16,-1 5 0-16,1 4 0 16,0 6 0-16,1 6 0 0,1 8 0 15,2 3 0-15,1 2 0 16,2 3 0-16,-3 1 0 15,1-1 0-15,-3 2 0 16,-1-5 0-16,-1-4 0 16,-1-4 0-16,-1-6 0 15,1-8 0-15,1-5 0 16,-2-2 0-16,2-6 0 16,0 0 0-16,0-4 0 15,-2-5 0-15,2-4 0 16,2-6 0-16,1-6 0 15,5-5 0-15,6-2 0 16,4-2 0-16,5 7 0 0,2 4 0 16,0 8 0-1,-2 6 0-15,1 6 0 0,-2 8 0 16,0 6 0-16,-2 3 0 16,1 6 0-16,-5 4 0 15,-1 0 0-15,-4 1 0 16,-5 0 0-16,-2-2 0 15,-4-4 0-15,-4-4 0 16,2-5 0-16,1-5 0 16,-1-2 0-16,1-2-58 15,2-2-189-15,1-3-172 16,2-2-638-16</inkml:trace>
  <inkml:trace contextRef="#ctx0" brushRef="#br0" timeOffset="63593.65">17300 4813 310 0,'5'-16'863'15,"-1"-3"-595"-15,-2 3-28 16,-2 6-92-16,-2 3-107 15,1 9-33-15,-7 12 30 16,-5 11 25-16,-5 12-19 16,-5 14-20-16,-3 9-24 0,-4 8 0 15,1 3 0 1,1-1 0-16,5-2 0 0,7-6 0 16,9-7 0-1,10-8 0-15,7-7 0 0,11-8-105 16,7-8-106-16,8-7-63 15,5-7-190-15</inkml:trace>
  <inkml:trace contextRef="#ctx0" brushRef="#br0" timeOffset="64706.65">17433 4955 817 0,'3'-8'275'0,"-2"-2"-26"16,1 0-62-16,0 0-70 15,-1 2-38-15,2-1-17 16,3 6-29-16,0-1-14 16,3 4-2-16,0 5 3 15,4 0 0-15,2 6-5 16,1 4 1-16,0 3-5 15,1 5-2-15,-2 2-2 0,0 2 0 16,-3 1-4 0,-2-1 2-16,-2-2 0 0,-4-3-1 15,-1-1-3 1,-1-3 3-16,-2 0-2 0,0-1 1 16,-2-1 0-16,-1-1-1 15,0-1-1-15,0-3-1 16,0-4 4-16,2-2 7 15,-1-4 4-15,2-2 9 16,0 1-24-16,0-1 0 16,0-1 0-16,0 2 0 15,0-2 0-15,-1 0 0 16,-2-4 0-16,2-2 0 16,-1-5 0-16,1-4 0 0,1-4 0 15,0-5 0 1,1-3 0-16,5-2 0 0,0 1 0 15,1 0 0 1,4 2 0-16,4 5 0 16,0 5 0-16,1 3 0 0,1 5 0 15,0 5 0-15,3 3 0 16,-1 4 0-16,2 4 0 16,1 3 0-16,1 6 0 15,1 1 0-15,-5 7 0 16,-2 1 0-16,-4 2 0 15,-7 1 0-15,-3 2 0 16,-2-3 0-16,-1-3 0 0,-1-3 0 16,-2-6 0-1,1-3 0-15,1-5 0 0,-1-2 0 16,2-3 0-16,-1 1 0 16,1-2 0-16,-2-2 0 15,2 2 0-15,0 0 0 16,0-2-54-16,2-1-203 15,-1-1-180-15</inkml:trace>
  <inkml:trace contextRef="#ctx0" brushRef="#br0" timeOffset="65197.93">18245 5114 587 0,'-11'0'308'0,"4"0"-123"15,-1 0-47 1,-1 0-31-16,2 0-15 0,-2 4-8 16,-1 0-27-16,2-1-17 15,3 0-9-15,4 0-2 16,2-2 4-16,10-1 16 15,14-3 21-15,13-2-39 16,11-3-9-16,6 1 10 16,-2-3-8-16,-11 3-3 15,-12 2-7-15,-12 0-4 0,-7 2 2 16,-8 2-6 0,-5 1-6-16,-1 0 0 0,-3 0-103 15,-4 1-160-15,-1-1-220 16</inkml:trace>
  <inkml:trace contextRef="#ctx0" brushRef="#br0" timeOffset="65612.42">18667 4946 884 0,'7'-12'327'0,"0"0"-29"16,-2-1-114-1,-3 1-1-15,-2 1-51 0,1 2-93 16,-1 0-39-16,0 5 0 16,0 0 0-16,2 2 0 15,-1 2 0-15,1 0 0 16,-1 2 0-16,-1 2 0 15,2 5 0-15,2 4 0 16,1 10 0-16,2 5 0 16,0 8 0-16,1 0 0 15,-2 3 0-15,1-2 0 16,-4 2 0-16,-1-4 0 16,-2-3 0-16,0-2 0 15,-2-8 0-15,1-5 0 0,-1-6 0 16,2-5 0-16,0-4 0 15,0-5 0-15,2-3-298 16,1-5-71-16,4-5-403 16</inkml:trace>
  <inkml:trace contextRef="#ctx0" brushRef="#br0" timeOffset="65927.82">18949 4902 1084 0,'4'3'77'0,"0"-2"45"15,-8 3-40-15,-3 6-4 16,-4 4-8-16,-6 4-23 0,-5 3 16 16,-5 4-23-16,-2 2-8 15,-3 0 22-15,1-2-20 16,3 0-10-16,5-6-9 15,10-5-4-15,3-4 1 16,8-3 2-16,12-5 37 16,12-1-15-16,9 1-26 15,9-2-4-15,3 2-6 16,1-1 0-16,-7 0-36 16,-10 2-136-16,-2 1-125 0,-6-2-261 15</inkml:trace>
  <inkml:trace contextRef="#ctx0" brushRef="#br0" timeOffset="66276.89">19106 4596 1288 0,'11'-12'191'16,"0"5"-44"-16,3 4-56 0,5 8 0 16,9 6-6-16,8 8-24 15,7 8-1-15,-1 13-27 16,1 13-33-16,-4 10 0 16,-10 12 0-16,-7 10 0 15,-15 3 0-15,-19 3 0 16,-10-4 0-16,-9-5 0 15,-4-12 0-15,5-13 0 16,9-13 0-16,5-15 0 16,7-9 0-16,6-12 0 15,3-5-15-15,3-6-236 16,1-5-233-16</inkml:trace>
  <inkml:trace contextRef="#ctx0" brushRef="#br0" timeOffset="98560.08">26201 1326 990 0,'3'-3'227'16,"-3"-1"-14"-16,0-2-37 15,0-2-91-15,-2-1 22 16,1 0-13-16,-1-4-53 16,1 2-11-16,-1 2 14 15,1 2-18-15,-3 2-12 0,4 5-14 16,-2 0 0-16,1 4 0 15,-1-3-1-15,1 2-7 16,-1 1 0-16,1 4 6 16,-1 6 1-16,1 6 1 15,-1 8-1-15,2 7 0 16,2 1 0-16,2 0-3 16,2-4 2-16,4-7-1 15,3-5-2-15,-3-7 5 16,3-4 1-16,-1-8 9 15,6-4 2-15,-1-5 0 16,5-5-10-16,0-4-2 16,2-4 0-16,-6-3 0 0,-2 0 0 15,-2-3 0 1,-5 0 0-16,-2-1 0 16,-2 2 0-16,-4 1 0 15,-1 2 0-15,0 7 0 0,0 4 0 16,-1 5 0-16,1 4 0 15,-2 3 0-15,2 3 0 16,-1-3 0-16,1 4 0 16,0 3 0-16,0 5 0 15,0 5 0-15,0 7 0 16,1 4 0-16,-1 6 0 16,3 4 0-16,2 2 0 0,-1 1 0 15,1 1 0 1,-2 1 0-16,0 1 0 0,-8-1 0 15,1 0 0-15,-4-3 0 16,-4-4 0-16,-4-1 0 16,-3-6 0-16,-2-5 0 15,-5-4 0-15,3-6 0 16,-1-6 0-16,1-3 0 16,4-7-46-16,4-5-93 15,2-3-95-15,8-4-199 16</inkml:trace>
  <inkml:trace contextRef="#ctx0" brushRef="#br0" timeOffset="99046.17">26816 1819 928 0,'7'-7'367'0,"-4"0"-134"0,-1 1-86 0,-2-1-46 16,-2 4-43-16,-1 2-25 15,-1-1-29-15,-2 2-4 0,-6 3-5 16,0 3-3-16,-4 4 1 15,-1 5 2-15,1 3 2 16,4 4 2-16,0 0-4 16,6-1-2-16,4-1 0 15,5-3-2-15,6-3 3 16,5-3 6-16,3-3 4 16,5-5 2-16,3-5 3 15,0-4-2-15,-1-2 7 16,-6-2-5-16,-2-3 19 15,-5 1 3-15,-5-3 1 16,-2 3-4-16,-6 1-15 16,-3-1-8-16,-6 2-5 0,-1 0-3 15,-7 3-5 1,1-1-70-16,2 1-123 16,-1 1-136-16,5 0-600 15</inkml:trace>
  <inkml:trace contextRef="#ctx0" brushRef="#br0" timeOffset="99363.33">27342 1531 969 0,'-4'4'245'15,"1"-4"-31"-15,3 0-60 16,3-1-68-16,1-1-47 16,7-2-24-16,5-2-12 15,7 2-3-15,4 0 0 16,1 2-5-16,-1 2-70 15,-7 2-102-15,-6 5-94 16,-9 4-263-16</inkml:trace>
  <inkml:trace contextRef="#ctx0" brushRef="#br0" timeOffset="99542.92">27371 1746 960 0,'15'-1'223'15,"2"-2"-43"-15,3-1-86 16,2 1-8-16,2 1-43 16,-2-1-25-16,-5 1-14 15,-4 1-3-15,-5 0-1 16,-2 0-68-16,-2-1-201 16,4-2-436-16</inkml:trace>
  <inkml:trace contextRef="#ctx0" brushRef="#br0" timeOffset="100592.37">28085 1455 877 0,'0'-8'216'0,"2"2"-10"16,-2-1-67-16,1-1-29 16,-1 1-30-16,3 0-21 0,2-3-9 15,2 2-26 1,2-2 4-16,2 2-2 0,5-1-4 15,2 4 0-15,4-1-7 16,1 5-6-16,2 1-3 16,-1 2-2-16,1 4 3 15,-2 1-3-15,-1 1-3 16,-5 3 2 0,-3 4-1-16,-3 0 1 0,-4 1 0 15,-5 4 1-15,-4 1 3 16,-4 1 0-16,-4 1 0 15,-9 1-5-15,-5 0 2 16,-6-1-1-16,-3-1-3 16,-3-2 0-16,0-5 0 15,3-1 0-15,7-5 0 0,6-5 2 16,10 0 1-16,4-4 2 16,3-3 3-16,3 1-8 15,4-3 0-15,1 1-14 16,2-3 3-16,7-1 3 15,2 1 3-15,8 0 3 16,3 1 2-16,3 3 0 16,-1 1-2-16,3 2 2 15,-4 2 0-15,0 3-1 16,-2 1 1-16,-2 4 0 16,-2 1-1-16,-1 4 0 15,-6 0 1-15,-3 2 1 16,-3 2 1-16,-6-1 0 0,-3 0 0 15,-3 0 5-15,-3 0-1 16,-6-1-5-16,-2 1 5 16,-3-3-5-16,-4-1 1 15,-8-1-2-15,1-5-1 16,-6 0-17-16,-2-3-5 16,2-3 15-16,4-1 7 15,7-2 1-15,9-2 5 16,6 0 4-16,6-2-9 15,4-1-10-15,4-1-2 16,3 0 1-16,4 2 7 16,2 1 0-16,2 1 1 0,-2 3 1 15,1 2 0-15,-4-1 1 16,-2 1 0 0,-5 2 2-16,-1-1-2 0,-2 0 1 15,-2-2-3-15,-2 0 3 16,1-1-1-16,-2 2-3 15,0 1-186-15,-3 0-215 16</inkml:trace>
  <inkml:trace contextRef="#ctx0" brushRef="#br0" timeOffset="112189.76">26323 3074 509 0,'-3'-3'492'0,"0"-1"-301"16,-2 0 27-16,0 0-61 0,1-2-12 16,1 2-23-16,1 0-47 15,0 2-17-15,2-2-8 16,0 3-20-16,0 0-30 15,2 1 0-15,-2 0 0 16,0 0 0-16,2 1 0 16,-2 2 0-16,0 4 0 15,0 2 0-15,1 4 0 16,2 6 0-16,0 1 0 16,2 2 0-16,2 0 0 15,2 1 0-15,1-4 0 16,5-2 0-16,3-5 0 15,5-4 0-15,-1-3 0 0,2-5 0 16,-2-6 0 0,1-4 0-16,-3-2 0 0,0-7 0 15,-1-1 0-15,-4-1 0 16,0-1 0-16,-3-2 0 16,-3 2 0-16,-5 0 0 15,-1 2 0-15,-1 4 0 16,-2 1 0-16,0 2 0 15,-2 6 0-15,2 3 0 16,0 3 0-16,0 2 0 16,0 5 0-16,2 4 0 15,-1 4 0-15,2 5 0 16,2 7 0-16,1 5 0 0,0 3 0 16,0 3 0-16,-2 3 0 15,-2 3 0-15,-1 1 0 16,-4-2 0-16,-4-1 0 15,-5-3 0-15,-3-1 0 16,-6-1 0-16,0-2 0 16,0-5 0-16,-1-5 0 15,3-4 0-15,2-5 0 16,2-8 0-16,5-4-18 16,2-6-80-16,4-4-136 15,5-2-138-15,8-2-336 16</inkml:trace>
  <inkml:trace contextRef="#ctx0" brushRef="#br0" timeOffset="112518.86">26865 3643 800 0,'-1'-4'494'15,"1"-1"-305"-15,-2 3-43 16,2 1-80-16,2 1-13 0,-1 1-25 16,5 1-24-16,4-2 11 15,7 1 19-15,10-1-5 16,7 0-6-16,5 0-8 15,-5-1-9-15,-3-2-5 16,-7 3 0-16,-9-3-1 16,-3 3-6-16,-5 0-62 15,-4 0-90-15,-1 0-87 16,-2 0-174-16</inkml:trace>
  <inkml:trace contextRef="#ctx0" brushRef="#br0" timeOffset="112870.72">27292 3520 745 0,'6'-9'493'0,"5"-24"-194"15,-11 30-94-15,2 2-40 16,-2 0-67-16,1 1-56 15,1-2-42-15,-2 0 0 16,2 7 0-16,-1 2 0 16,2 8 0-16,0 8 0 15,0 7 0-15,0 5 0 16,1 3 0-16,-1 1 0 16,-1-2 0-16,1-3 0 0,0-5 0 15,-2-6 0-15,1-3 0 16,-1-7 0-16,1-5 0 15,-2-3 0-15,0-5 0 16,1-2 0-16,1-3-102 16,2-4-247-16,5-7-311 15</inkml:trace>
  <inkml:trace contextRef="#ctx0" brushRef="#br0" timeOffset="113249.43">27808 3161 252 0,'0'0'851'15,"0"0"-638"-15,0-2-55 16,-2 2-56-16,4-1-32 0,-1 1-19 16,1 0-20-16,-1 0-10 15,4 0-14-15,1 0 1 16,9 0-3-16,1 1-4 15,8 1 0-15,0-1-1 16,0 3-59-16,-5 0-86 16,-4 2-97-16,-6 3-174 15</inkml:trace>
  <inkml:trace contextRef="#ctx0" brushRef="#br0" timeOffset="113436.61">27853 3368 809 0,'8'1'285'0,"3"-1"-37"0,0-2-99 0,2-1-60 15,-1 0-31 1,3 2-20-16,-3-1-22 0,0 4-16 16,-1-2 0-16,-1 0-30 15,-1-2-106-15,1 1-234 16</inkml:trace>
  <inkml:trace contextRef="#ctx0" brushRef="#br0" timeOffset="114036.01">28464 3053 271 0,'2'-5'742'16,"0"0"-484"-16,-2 0-30 0,0-1-72 16,0 1 10-16,0 1-38 15,-2 1-30-15,2-1-98 16,-2 2 0-16,2 1 0 16,2-1 0-16,-2 2 0 15,2 2 0-15,-2-1 0 16,1 1 0-16,1 3 0 15,2 6 0-15,-1 9 0 16,0 6 0-16,1 10 0 16,1 3 0-16,-2 6 0 15,-2-2 0-15,1 1 0 16,-2-4 0-16,0-3 0 16,0-3 0-16,0-2 0 15,1-4 0-15,1-9 0 0,-2-3 0 16,1-7 0-16,1-6 0 15,0-3 0-15,-2 0 0 16,2 0 0-16,-4-1 0 16,2-1 0-16,-2 1 0 15,0-3 0-15,1 0 0 16,-1-3-143-16,-1 0-672 16</inkml:trace>
  <inkml:trace contextRef="#ctx0" brushRef="#br0" timeOffset="127373.22">26660 4848 1096 0,'3'-10'237'16,"0"-3"-12"-16,-3 1-45 15,0-1-19-15,0 4-42 16,-1-3-90-16,1 4-29 16,-3 1 0-16,3 1 0 15,-3 2 0-15,3 2 0 16,-2 2 0-16,2 3 0 0,-1 4 0 15,1 5 0-15,0 5 0 16,1 5 0 0,4 6 0-16,3 2 0 0,4 1 0 15,5-3 0-15,7-1 0 16,4-5 0-16,2-3 0 16,5-5 0-16,-3-6 0 15,0-5 0-15,-1-4 0 16,-3-7 0-16,-1-4 0 15,-4-5 0-15,-1-4 0 16,-3-1 0-16,-5-3 0 16,-1 0 0-16,-5 4 0 15,-2 3 0-15,-3 0 0 0,-2 4 0 16,-1 4 0-16,0 2 0 16,-1 4 0-16,1 2 0 15,0 3 0-15,1 3 0 16,-1 3 0-16,5 4 0 15,-2 4 0-15,3 7 0 16,-3 2 0-16,1 2 0 16,-2 4 0-16,-4 4 0 15,-4 4 0-15,-4 5 0 16,-2 2 0-16,-7 1 0 16,-1 1 0-16,-2-3 0 15,-2-7 0-15,-1-3 0 16,0-7 0-16,3-6 0 0,3-4 0 15,5-8-27-15,3-6-108 16,6 0-55-16,5-3-87 16,9-3-404-16</inkml:trace>
  <inkml:trace contextRef="#ctx0" brushRef="#br0" timeOffset="127764.02">27505 5349 1301 0,'9'-4'193'0,"-2"0"47"15,-4 1-44-15,-3 0-83 16,2 2-109-16,-2 1-4 15,0 1 0-15,0-1 0 16,1 4 0-16,-1 4 0 16,3 4 0-16,-1 5 0 15,2 7 0-15,-1 1 0 16,2 2 0-16,-3 0 0 16,2-2 0-16,-4-5 0 15,0-6 0-15,0-2 0 0,0-7 0 16,0-3 0-1,1-4 0-15,-1 1 0 0,2-1 0 16,-1 0 0 0,-1-4-38-16,3-3-350 0,2-6-430 15</inkml:trace>
  <inkml:trace contextRef="#ctx0" brushRef="#br0" timeOffset="128057.34">27981 5128 859 0,'4'6'342'16,"-1"-4"-112"-16,2-2-59 15,-1-2-102-15,4-1-23 16,5-3-5-16,4-1-19 16,4 0-15-16,5 0-6 15,1 0 0-15,1 2-1 16,-5 1-14-16,-5 4-91 16,-4 0-90-16,-6 6-50 15,-9 4-62-15,-6 4-319 16</inkml:trace>
  <inkml:trace contextRef="#ctx0" brushRef="#br0" timeOffset="128216.25">28087 5279 752 0,'7'8'207'0,"5"-5"4"16,-1-2-67-16,1-1-48 16,4-2-36-16,1 0-25 15,0-1-27-15,0 1-8 16,-4 0-3-16,-1 1-131 15,-2-1-346-15</inkml:trace>
  <inkml:trace contextRef="#ctx0" brushRef="#br0" timeOffset="129046.61">28731 5013 502 0,'0'-15'437'0,"-1"-1"-225"0,1 0-17 16,1-3-73-16,1 2-15 16,4-1-47-16,0 1-28 15,6 0-5-15,1 0-10 16,5 1 5-16,-1 2 6 16,6 3-11-16,1 1-8 15,3 3 1-15,1 4 0 16,4 2-2-16,-3 4 2 15,3 1-3-15,-4 0 3 16,-5 3-7-16,-5 0 2 16,-5 1 2-16,-4 4 1 15,-5 4 2-15,-5 2 10 0,-6 4 6 16,-7 5-9-16,-8 6-11 16,-5 0-5-16,-3 3 0 15,3-1-1-15,2-4 0 16,7-2 0-16,9-5 0 15,4-5 2-15,4-2 0 16,4 1-2-16,0-3-1 16,3 2 1-16,5 1-3 15,3 0 2-15,3-1 1 16,5-4 0-16,5-3 0 16,0-6 2-16,1-5 1 15,0-5-3-15,-2-2 3 16,-5-2 1-16,-2-3 2 0,-5 0-3 15,-4 0 2-15,-3-1-1 16,-4-1 1-16,-1 1-3 16,-5-2 1-16,-6 0 3 15,-6 1 0-15,-5 1 3 16,-3 0 2-16,-7 3-2 16,-2 2-7-16,0 5-1 15,-1 2 0-15,-3 2-2 16,4 2 3-16,0-1-1 15,5-1 4-15,2-4 5 16,1-2-10-16,5-1 0 16,2-3 0-16,2 1 0 15,5-1 0-15,2 0 0 0,1 0 0 16,4-1 0-16,1 4-48 16,2-4-255-16,4 5-319 15</inkml:trace>
  <inkml:trace contextRef="#ctx0" brushRef="#br0" timeOffset="144521.59">5837 8933 1035 0,'-2'-7'164'15,"-1"2"50"-15,-2-3-45 16,1-2-39-16,1 2 1 16,0 0-35-16,0 1-28 15,1-1-28-15,2 2-40 16,0-2 0-16,0 3 0 15,0 1 0-15,0 2 0 16,2 1 0-16,-2 2 0 16,0-1 0-16,3 6 0 0,0 2 0 15,6 8 0-15,4 7 0 16,5 4 0-16,6 6 0 16,3 4 0-1,1-2 0-15,3-1 0 0,-4-6 0 16,-2-4 0-16,-8-7 0 15,1-5 0 1,-9-7 0-16,-3-2 0 0,-3-6 0 16,3-5 0-16,-2-8 0 15,2-6 0-15,3-9 0 16,0-6 0-16,3-1 0 16,-3 0 0-16,2 2 0 0,-1 7 0 15,-3 3 0 1,-1 5 0-16,-1 6 0 0,-2 2 0 15,1 5 0-15,-4 2 0 16,3 2 0-16,-6 4 0 16,3 0 0-16,0 4-73 15,0 3-121-15,3 4-52 16,3 10-150-16</inkml:trace>
  <inkml:trace contextRef="#ctx0" brushRef="#br0" timeOffset="145072">6373 9290 778 0,'5'-18'395'0,"-2"-3"-193"16,-2 4-44-16,1 3-60 0,1 4-41 16,1 6-41-1,3 4-11-15,1 2 6 0,8 7 10 16,-1 5-1-16,-1 6-7 15,-1 5-1-15,-7 6-1 16,-6 6-7 0,-9 2 0-16,-7 3-2 0,-7-4-2 15,-4-3 0 1,-4-7 0-16,0-5 2 0,2-8 0 16,6-5 1-16,2-4-1 15,7-3 1-15,8-2-3 16,5-1-6-16,7-1-9 15,9-1 15-15,12-1 0 16,4-1 3-16,15-2-3 16,-1 2 0-16,1 0-1 0,-7 1 1 15,-2 2 0-15,-8 0 1 16,-6 1-1-16,-6 2-1 16,-5 1-4-16,-5 0-78 15,-2-1-42-15,-4 1-74 16,-2 0-162-16</inkml:trace>
  <inkml:trace contextRef="#ctx0" brushRef="#br0" timeOffset="146404.17">7125 8972 824 0,'-1'-2'298'0,"-1"1"-79"16,1-1-34-16,-2 1-74 15,0-1-13-15,0 2-27 16,1-1-22-16,1 0-4 16,-1-1-16-16,4 2-7 15,-1 0-2-15,2 0-5 16,-1-3-9-16,-1 3 2 0,1 0-7 16,1-1 1-1,1 1 2-15,6-3-4 0,4 0 2 16,8-1-2-16,5 0 0 15,4-1-1-15,4 0-1 16,-2 2-21-16,-5 0-20 16,-7 3-23-16,-8 1-43 15,-5 3 2-15,-5 2-34 16,-3 0-77-16,-5 4-202 16</inkml:trace>
  <inkml:trace contextRef="#ctx0" brushRef="#br0" timeOffset="146665.47">7140 9172 796 0,'0'2'220'0,"0"-2"-83"16,6-2 4-16,12-1-59 15,6-1-16-15,9-1 0 16,7-3-7-16,2 1-5 15,-3-1 0-15,-4 0-12 16,-8 3 1-16,-9-1-20 16,-7 2-7-16,-7 3-2 15,-1-1-7-15,-7 1-7 16,-1 1-95-16,-4 1-58 16,1 2-170-16,-5 1-311 0</inkml:trace>
  <inkml:trace contextRef="#ctx0" brushRef="#br0" timeOffset="156397.75">8927 8375 177 0,'2'0'566'15,"-2"0"-472"-15,0 0 63 16,0 0-29-16,-2-3-28 0,1 3-6 16,-1 3-30-1,1-2-14-15,-1-1 5 0,1 1-18 16,-2 1 2-16,0-2 2 16,3 2-26-16,-1-1-6 15,-1-1 11-15,2 0 0 16,-1 1-2-16,1-1 3 15,0 0-2-15,0 0-3 16,1-1-10-16,2 1-6 16,6-1-20-16,9-3 20 15,20-1 0-15,13 4 2 16,14-5 2-16,10-1-4 16,2 1 0-16,-3-1-1 15,-8-3 1-15,-8 0 0 0,-12 2-1 16,-13-1 1-16,-12 4 6 15,-10 2-5-15,-7 2-1 16,-4 1-34-16,-3 0-24 16,-1 1-48-16,-7 2-130 15,-7 1-44-15,-3 2-186 16</inkml:trace>
  <inkml:trace contextRef="#ctx0" brushRef="#br0" timeOffset="157441.54">8830 8437 776 0,'0'-6'168'15,"3"0"0"-15,-3 0 12 16,2-2-54-16,-1 3 1 15,-1-2-42-15,0 1-3 0,0 1 17 16,-1 0-1-16,-1 1-51 16,2 2-12-16,0 0-1 15,-1-1-19-15,2 3-8 16,-1 0-7-16,0 0 0 16,2 0 0-16,-2 3-5 15,3-1-4-15,4 6 9 16,5 4 1-16,9 5 0 15,8 7 0-15,3 6-1 16,4 6 1-16,4 4-2 16,-2 3 2-16,1 0 2 15,-5-1-3-15,0-3 0 16,-4-3-1-16,-3-4 1 16,-8-3-2-16,-5-5 3 0,-3-5-3 15,-6-1 2-15,-2-6-3 16,-3-3 3-16,0-1 2 15,-3 2-2-15,-3 0 3 16,-6 5-2-16,-3 5 1 16,-7 6-2-16,-5 3-2 15,-4 5 1-15,-4 3 0 16,-2 2 1-16,-6 4-1 16,1 3-1-16,0 4 2 15,-1-2 2-15,6-3-2 16,5-6 0-16,7-8-1 0,8-11 1 15,6-7 0-15,6-6-1 16,4-4-1-16,1-2-1 16,3-1-7-16,3 3 10 15,7-1 4-15,11 3-3 16,9-3-1-16,10 1 1 16,9-3-1-16,5 0 0 15,4-1-1-15,3-2 1 16,8 3-7-16,1 0-6 15,3 1-24-15,0 2 5 16,-6 2 9-16,-12-1 3 16,-10 0 7-16,-9 0 4 15,-11-2 6-15,-8-1 3 16,-8 1 2-16,-4-5 10 0,-2-1-7 16,-1-5 3-16,1-2 0 15,0-5 3-15,0 0 1 16,-3-6 15-16,-3-2 0 15,0-1 0-15,-6-3 6 16,3-2-25-16,-1 2-8 16,-1 1 0-16,2 4 0 15,0 6 0-15,3 7 0 16,0 5 0-16,-2 3 0 16,2 4 0-16,2 1 0 15,-2 2-159-15,3 5-178 0,0 3-218 16</inkml:trace>
  <inkml:trace contextRef="#ctx0" brushRef="#br0" timeOffset="158247.39">8819 10205 718 0,'-2'-6'299'16,"-1"-3"-89"-16,0-3 6 0,-3-4-56 16,6-2-20-16,-3 0-13 15,3-1-41-15,0 2-14 16,0 6-53-16,-2 3-19 15,2 4 0-15,0 2 0 16,-1 5 0-16,-1 5 0 16,1 9 0-16,-3 83 0 15,4-77 0-15,0 0 0 16,2-1 0-16,1-1 0 16,2 23 0-16,1 0 0 0,3-3 0 15,1-5 0 1,-4-4 0-16,0-7 0 15,-1-8 0-15,-4-9 0 16,1-4-56-16,-2-5-100 0,6-8-213 16,3-9-168-16</inkml:trace>
  <inkml:trace contextRef="#ctx0" brushRef="#br0" timeOffset="158580.85">9035 10149 933 0,'12'-3'212'15,"-6"0"-11"-15,-5 2-149 0,-2 2-50 16,-1 3 11-16,-5 7 5 16,-7 5 6-16,-1 2 7 15,-7 3 28-15,0 1-4 16,-5-1-7-16,0 1-7 15,-2-2-10-15,1 1-12 16,3-1-7-16,4-3-8 16,7-5-4-16,4 0-2 15,7-5 2-15,8 2 6 16,5-1 0-16,12-1-2 16,4 1-3-16,11-1-1 0,3-1-28 15,1-3-141 1,0-2-114-16,-3-2-359 0</inkml:trace>
  <inkml:trace contextRef="#ctx0" brushRef="#br0" timeOffset="158874.62">9371 10315 571 0,'-11'0'757'0,"2"0"-544"16,2-2-36-16,4 0-88 15,3 1-59-15,1 1-14 16,2-3-16-16,6 0-6 15,0 1-4-15,9 1-5 16,-2 0-78-16,4 3-46 16,-7 4-101-16,-1 5-178 15</inkml:trace>
  <inkml:trace contextRef="#ctx0" brushRef="#br0" timeOffset="159048.89">9336 10493 804 0,'2'-1'288'0,"1"-2"-90"0,5-3-59 16,0-1-80-16,4-2-18 15,4 0-31-15,1 3-10 16,8-3-5-16,2 2-182 16,1 0-357-16</inkml:trace>
  <inkml:trace contextRef="#ctx0" brushRef="#br0" timeOffset="159323.49">9788 10364 1102 0,'0'-4'136'0,"0"1"-11"16,2 1-79-16,4-2-32 15,3 2-2-15,4 0-7 16,4 2-1-16,2 0-3 16,0 3 0-16,-4 0-1 15,0 0-1-15,-6-1-14 16,0 1-151-16,-1-1-178 0</inkml:trace>
  <inkml:trace contextRef="#ctx0" brushRef="#br0" timeOffset="159948.41">10118 10229 900 0,'4'-14'263'16,"4"0"-56"-16,-1 1-107 16,1 0-26-16,2 3-36 0,1 3-9 15,2 4-13 1,-1 1-3-16,2 6-5 16,0 4-5-16,0 6 4 15,4 5-3-15,-5 2-3 0,5 3 2 16,0 3-2-16,3-1 4 15,3-3-5-15,2 0 5 16,1-4 0-16,-1-2-1 16,1-7 8-16,-5-2 3 15,-1-6-1-15,-5-4 3 16,1-6-7-16,-4-4-3 16,0-4-2-16,-5-2 2 15,-3-3 4-15,-5 0 0 16,-5 1 2-16,-1 1-2 15,-4 4-7-15,1 2-2 0,-3 2-2 16,0 2-2-16,1 4 2 16,1 2-4-16,-2 3-2 15,0 6 2-15,0 4 2 16,0 2 1-16,-1 4 0 16,-2 2 1-16,0 2-2 15,-3 3 2-15,-4-2 1 16,-1 4 0-16,-4-3-1 15,-1 0 1-15,3-9 3 16,1-2 1-16,4-9 34 0,4-3 46 16,4-6-44-1,0-4-19-15,3-3-6 0,2-3-15 16,-1-2 2-16,1 1-3 16,4 3-7-16,0-1-93 15,1 4-99-15,4 0-127 16,7 2-249-16</inkml:trace>
  <inkml:trace contextRef="#ctx0" brushRef="#br0" timeOffset="161045.75">8745 7947 594 0,'0'-17'383'0,"-3"-3"-182"16,0-2-28-16,-1-2-62 15,1-1-15-15,0 2-23 16,3 2-14-16,4 5-25 16,1 5-24-16,1 4-10 15,3 5-3-15,7 5 3 0,1 3 2 16,5 4-2-16,8 4 0 16,1 0 0-16,-1 1 0 15,6 0 2-15,-5 2-2 16,-1-3 0-16,-5-4-1 15,-2 1 1-15,-7-4-1 16,-1-5 3-16,-6-2 3 16,2-4 2-16,0-6-6 15,-2-2 5-15,2-5-4 16,-4-3 3-16,2 0-2 16,-6 3 0-16,-1 2 1 15,-2 3-3-15,-2 3 7 0,1 2-1 16,-1 5-7-16,-1 2-1 15,0 2-11-15,-4 5 10 16,1 3 2-16,-5 4 0 16,-5 5 0-16,-2 7 0 15,-6 2 0-15,-3 4 0 16,-4 4-1-16,-3-3 1 16,2-3 1-16,4-7 0 15,7-6 1-15,3-8 7 16,-1-8 7-16,1-2 20 15,-6-6 19-15,2-3-5 16,-5-5-20-16,3 1 2 16,4-3-15-16,3 0-8 15,5 1-9-15,4-1 0 16,4 2-16-16,8 1-93 0,4 3-128 16,7 3-189-16,7-1-562 15</inkml:trace>
  <inkml:trace contextRef="#ctx0" brushRef="#br0" timeOffset="164216.29">11174 8696 496 0,'-3'0'234'16,"0"-3"-105"-16,2 2 50 0,-5-2-69 16,3 1 1-16,1-3-18 15,-1 2-16-15,2 2-6 16,1-2-19 0,1 3 8-16,-1 0-20 0,2 0-7 15,-1 0-5-15,-1 0-13 16,0 0-5-16,2 0-3 15,-2 1-1-15,0-1-5 16,3 0-1-16,3 0-1 16,6 0 1-16,3 0 1 15,7 0 0-15,5 3 0 16,1 1 1-16,-1 5-2 16,-3 1 0-16,-5 7 1 15,-2 3 3-15,-7 4-1 0,-5 5-1 16,-5 1 0-16,-5 4-2 15,-2-2 1-15,-8 2-1 16,3-6 2-16,-2-4 0 16,1-6-2-16,4-7 17 15,4-7 53-15,4-4 19 16,1-6-67-16,1-6-22 16,4-5-2-16,3-6-2 15,6-4 1-15,3-3 3 16,5-1 0-16,2 1 0 15,-3 1 0-15,1 2 0 16,-2 2 1-16,-7 2 0 16,2 2-1-16,-6 2 1 15,2 1 0-15,-4 3 0 16,-1 5 5-16,-2 2 6 0,-4 5-5 16,0 0-7-16,0 5 0 15,-1-1-2-15,-1 0-7 16,-2 7 8-16,-2 3 1 15,-1 5 0-15,-6 7 0 16,-1 4 0-16,2 4-2 16,0 3 1-16,6 1-1 15,4-3 1-15,7-2-3 16,10-1 2-16,3-6 1 16,6-2 0-16,2-3 0 15,0-4 1-15,-4-5 0 16,-7-3-19-16,-4-3-155 0,-4-1-33 15,-6-2-175-15</inkml:trace>
  <inkml:trace contextRef="#ctx0" brushRef="#br0" timeOffset="165060.42">12126 8468 558 0,'12'-14'498'0,"-4"-1"-332"16,-3 1 37-1,-3 2-79-15,-2 0-45 0,-2 6-6 16,1-1 3-16,-2 4-1 15,3 0-30-15,-1 3-27 16,1 1-18-16,-2 2-12 16,-1 7 12-16,-1 8 0 15,-4 12 0-15,3 11 4 16,1 11 0-16,4 10-3 16,6 6 1-16,3 0-2 0,9-5 1 15,3-5 0 1,7-11 4-16,8-8 1 0,6-9 5 15,1-5-3-15,2-8 5 16,-8-3-2-16,-9-4-8 16,-8-5-2-16,-10-2 2 15,-7 0 3-15,-3-2 3 16,0-2-3-16,-1-2-6 16,1-3-149-16,0-5-138 15,0-3-330-15</inkml:trace>
  <inkml:trace contextRef="#ctx0" brushRef="#br0" timeOffset="165511.73">12739 8588 1129 0,'3'-14'178'16,"-1"-2"76"-16,-4 0-91 16,-1 0 15-16,0 4-67 15,-1 1-77-15,4 4-34 0,-3 3 0 16,3 2 0-16,0 2 0 15,0 3 0-15,3 0 0 16,-3 5 0-16,0 8 0 16,7 8 0-16,-2 8 0 15,1 9 0-15,1 5 0 16,2-5 0-16,0 0 0 16,-1-7 0-16,4-5 0 15,-2-6 0-15,0-5 0 16,-2-6 0-16,1-2 0 15,-5-4 0-15,-1-2 0 16,-1-2-70-16,-2-2-135 16,1-5-122-16,4-3-276 15</inkml:trace>
  <inkml:trace contextRef="#ctx0" brushRef="#br0" timeOffset="165844.84">13003 8565 887 0,'8'-8'154'15,"-2"2"44"-15,-5 2-118 16,1 3-67-16,-5 3-3 16,-6 6 7-16,-2 6 19 0,-6 3 27 15,-6 6-6-15,-4 0 6 16,2 0-20-16,0-1-20 15,1-2-17-15,4-3 1 16,5 0-7-16,6-4-7 16,6 0 7-16,8-1 5 15,7-4 0-15,7 1-1 16,5-4 1-16,4 0 0 16,4-3-3-16,-1 1 0 15,2-1-2-15,-3 1 0 16,-5 0-39-16,-4-2-181 15,-5 0-143-15</inkml:trace>
  <inkml:trace contextRef="#ctx0" brushRef="#br0" timeOffset="166169.98">13173 8414 1057 0,'14'-11'223'0,"1"0"-42"0,0 2-85 16,1 5-48-16,5 7-6 16,6 4-4-16,4 11 1 15,4 9 18-15,-4 10-22 0,-1 9 8 16,-8 9 9-16,-7 5-14 15,-8 3-20-15,-7-1-5 16,-6-2-8-16,-4-8-3 16,1-8-2-16,1-11 0 15,2-9 1-15,1-8-1 16,0-8-23-16,2-3-182 16,-1-7-98-16,-1-2-346 15</inkml:trace>
  <inkml:trace contextRef="#ctx0" brushRef="#br0" timeOffset="168817.55">13988 8817 785 0,'6'2'152'0,"0"0"28"0,-5-1-51 15,-2-1-32-15,1 2-58 16,0-1-24-16,0 0-9 16,-2 2 11-16,2 1 12 15,0 1 6-15,-2-1-12 16,0-2-1-16,1 1 10 15,1-1 0-15,0-2-2 16,0-2 32-16,0 2 5 16,0-1 11-16,0-2-6 15,1 0-53-15,-1 0-17 16,4-3-2-16,-2 1-2 16,2 0-8-16,5 1 2 0,2 1 3 15,5 3 3-15,1 1-2 16,-4 5 0-16,-1 0 3 15,-6 2 1-15,-3 0 0 16,-6 0 3-16,0-2 5 16,-1 1 0-16,-4-2 1 15,-1-2 5-15,-1-1-3 16,-1-1-2-16,2-2-6 16,2-1-2-16,2 0-1 15,2-1-74-15,3-1-154 16,5-2-316-16</inkml:trace>
  <inkml:trace contextRef="#ctx0" brushRef="#br0" timeOffset="169600.44">14837 8401 863 0,'7'-9'234'0,"-1"0"-1"16,-3 1-32-16,-3 1-68 15,2 2-17-15,0 4-45 16,2 0-48-16,-3 1-23 16,1 2-5-16,-1 7 5 0,1 5 13 15,-1 7 7-15,2 14 5 16,0 6-6-16,0 7-10 16,2 8-4-1,-2 1-3-15,0 0-1 0,-2-2 1 16,-1-7-2-16,-3-5 0 15,0-7 2-15,0-9-1 16,0-10-1-16,2-6 2 16,-2-6 6-16,3-4 6 15,-2-3-3-15,1-8-11 16,1-7-3-16,3-10-4 16,3-7-3-16,4-2-15 0,10-3-1 15,6 3 8 1,4 5 9-16,3 7 3 0,1 6 5 15,-1 6-2-15,-3 8 0 16,0 6-1-16,0 5 4 16,-2 5-1-16,0 5 1 15,1 4-1-15,-6 2 2 16,-4 2-1 0,-5-1 1-16,-6 2 0 0,-7-4 1 15,-2-1 0-15,-2-3-2 16,-2-2-2-16,1-4-4 15,0-8-140-15,5-4-153 16,6-3-304-16</inkml:trace>
  <inkml:trace contextRef="#ctx0" brushRef="#br0" timeOffset="169926.57">15713 8326 965 0,'4'-9'281'16,"2"3"-127"-16,-6 3-101 0,-3 4-40 16,0 11 68-1,-1 9-32-15,-4 9 4 16,1 17-10-16,-3 9-27 15,0 9-7-15,3 5 0 0,-1 2 2 16,1-4-7-16,3-4-3 16,1-9 1-16,3-7 0 15,6-11 0-15,5-4-1 16,6-9-1-16,7-6-1 16,1-5-55-16,2-6-175 15,-4-1-228-15</inkml:trace>
  <inkml:trace contextRef="#ctx0" brushRef="#br0" timeOffset="172259.76">16075 8482 766 0,'5'-8'242'0,"-2"-2"-69"16,0 0-11-16,0 0-74 15,4 1-44-15,2 1-22 16,5 1-5-16,5 4 0 16,3 1-8-16,3 8-5 15,-2 5 0-15,-1 6-1 16,-4 8 2-16,-7 2 3 16,-5 8 3-16,-8 4-2 15,-7 2-2-15,-7 3-6 16,-5-3 0-16,-8-2 0 15,0-7 0-15,0-7 3 0,4-8 0 16,6-9 2-16,4-6 8 16,7-5 9-16,3-1-1 15,1-2-6-15,8-1-16 16,7 2-6-16,10 0 4 16,12 0 0-16,9 4 2 15,6 1 1-15,2 4-1 16,-4-1 0-16,-10 6 0 15,-8-2 0-15,-11 0-3 16,-7-1 3-16,-5-3-1 16,-4 1 1-16,-1-6-106 15,3 0-317-15</inkml:trace>
  <inkml:trace contextRef="#ctx0" brushRef="#br0" timeOffset="172574.96">16684 8672 1046 0,'0'0'170'0,"0"-1"9"0,1-1-103 16,4-2-48-16,5 3-22 15,10-2 17-15,8-1 11 16,8 1-2-16,3 0 2 16,-2 1-12-16,-7 2-15 15,-8 0-5-15,-9 1-2 16,-7 0 0-16,-4 1 0 16,-2-2 4-16,-2 0-4 15,1 0-6-15,-1-2-46 16,2 2-151-16,-1 0-173 15</inkml:trace>
  <inkml:trace contextRef="#ctx0" brushRef="#br0" timeOffset="173046.22">17328 8354 334 0,'11'-12'789'0,"-5"-2"-568"0,-1 1-19 16,-2 1-39-1,-1 2-21-15,0 3-33 0,-2 3-74 16,0 2-19-1,0 2-2-15,0 0-14 0,0 2-1 16,0 2-5-16,1 6 6 16,2 5 4-16,2 7 2 15,2 11 5-15,1 5-3 16,-1 5-8-16,2 3 0 16,-1 1 0-16,1 0 0 15,-1-4 0-15,0-2 0 16,-1-4 0-16,0-5 0 15,-2-7 0-15,-2-5 0 16,-1-7 0-16,-1-7 0 16,1-2 0-16,-1-5 0 0,-1-4 0 15,2-3 0 1,-2-4-94-16,-2 0-122 0,2-5-41 16,3 0-144-1,3-1-315-15</inkml:trace>
  <inkml:trace contextRef="#ctx0" brushRef="#br0" timeOffset="173407.25">17657 8424 873 0,'7'-7'174'16,"-3"1"9"-16,-2 2-66 0,-2 3-76 15,0-1-32 1,-3 5-4-16,-4 4 30 0,-4 3 3 15,-4 4 5-15,-6 6 7 16,-5 1-12-16,-1 0-9 16,3-2 7-16,4-4-14 15,4-3-17-15,9-5-3 16,-1 5 2-16,9-9-4 16,1 1 1-16,4 0 2 15,5 1 13-15,9 3 6 16,7 2-3-16,9-2-11 15,3 2-2-15,1-1-5 16,-4-1 0-16,-6 1-2 16,-9-2 1-16,-6-3-4 15,-8 0-2-15,-5-2-7 0,-2-2-66 16,-3 0-135-16,-2-2-190 16</inkml:trace>
  <inkml:trace contextRef="#ctx0" brushRef="#br0" timeOffset="173791.22">17931 8129 1083 0,'3'-7'215'0,"4"3"-76"16,1 1-62-16,4 5-2 16,9 5 0-16,9 7-5 15,7 6-10-15,8 10-5 16,-2 9 10-16,-6 9-9 16,-10 9 9-16,-13 11-53 15,-17 9-12-15,-14 4 0 16,-10 1 0-16,-4-9 0 15,1-12 0-15,5-13 0 16,8-14 0-16,6-12 0 16,6-10 0-16,4-7 0 15,1-3 0-15,1-6 0 16,1-4 0-16,-2-2-98 0,-2-2-179 16,1-2-171-1</inkml:trace>
  <inkml:trace contextRef="#ctx0" brushRef="#br0" timeOffset="186587.85">25785 7483 520 0,'1'-3'290'0,"1"0"-90"16,-1 2-60-16,-1-1-24 15,2 2-32-15,-2 0-24 16,3 0-19-16,-6 0 4 16,6 0-12-16,-3-3 2 15,0 3-3-15,-3 0-1 16,3 0-5-16,-2 3-19 16,1-3-2-16,1 0-3 15,-2 3-1-15,-1 1 1 16,-1 4 2-16,-4 0 0 15,-5 4 5-15,1 4-4 16,-4 1 0-16,-1 1-4 0,-2 1 0 16,4-1-1-16,0-4 0 15,6-3 0-15,1-4 1 16,5-2 1-16,2-5 1 16,1 0 10-16,0-2 5 15,0-1 58-15,3-1-46 16,0-1-30-16,2-4 0 15,1 0-4-15,4-3 2 16,0 1 1-16,1-1-2 16,1 3 3-16,-2-1-2 15,-2 2 2-15,-1 3 4 16,-1 1 0-16,-2 1 6 16,-1 0 0-16,-1 2-8 15,1-1-2-15,-1 2-10 0,1 2 2 16,3-2 5-16,5 1-2 15,4 3 5-15,5-1-1 16,2 1 0-16,-2 2 1 16,-3 0-4-16,-3-2 2 15,-1 2 1-15,-4-2-3 16,-1 0-12-16,-2-1-17 16,1 0-37-16,-1-1-10 15,-3-1-10-15,0 0-24 16,-1 0 10-16,-2-1-47 15,0 2-47-15,-4-2-228 0</inkml:trace>
  <inkml:trace contextRef="#ctx0" brushRef="#br0" timeOffset="187192.67">25786 7563 394 0,'0'-4'277'15,"0"1"-72"-15,2-1-43 16,-2 0-60-16,1-1-21 15,1 2 12-15,1 1-41 16,-2-3 18-16,2 1-25 16,-1 0 13-16,1 0-8 15,0 0 4-15,-2 0 5 16,1-1-16-16,-1 3 0 16,-1-1-10-16,0 3-8 15,0-2-5-15,0 2-4 16,0 2-5-16,0-2 1 15,0 0-10-15,2 0 1 16,-2 0-1-16,0 0-2 0,0 1 2 16,0-1-2-16,0 0 1 15,0 0 1-15,0 0-2 16,-2 2 0-16,2-2-2 16,0 0 4-16,0 0-2 15,0 0 1-15,0-2 0 16,2 2 3-16,-2 0-3 15,0 0 4-15,0-1-1 16,0 1-3-16,0 0-1 16,0 0 1-16,-2 0-1 15,2 0 2-15,0 0-2 16,0 0-1-16,0-2-17 16,0 2-39-16,0 0-80 15,2 2-38-15,-2-2-181 0,0 3-380 16</inkml:trace>
  <inkml:trace contextRef="#ctx0" brushRef="#br0" timeOffset="190300.39">25788 7608 383 0,'3'-2'271'16,"1"-1"-93"-16,-1 0-25 15,-1-1-62-15,1-1-25 0,1 3 2 16,-1-2 28 0,0-2-30-16,-1 2 16 0,1 1 15 15,-3 1-20-15,1-1-7 16,-1 3-8-16,2-1-14 16,-2 1-11-16,0 0-23 15,0 0-7-15,0 0 0 16,0 0-5-16,0 0-2 15,0 1-3-15,-2 4 3 16,2 0 0-16,2 3 2 16,-1 2 0-16,2 2 3 15,-2 2-5-15,2 1 5 16,0 3-3-16,0 2-1 0,1 1 1 16,-1 3-1-16,1 1 0 15,-1 2 2-15,0 1-2 16,3 2-1-16,-2-2 0 15,1 0 0-15,1 2 0 16,0-2 0-16,-1 0 0 16,0 2 1-16,-3-2 0 15,-2-1-1-15,0-1 1 16,-2 3 1-16,1-2-2 16,1 2-2-16,-2-2 2 15,2 0 0-15,0-2 1 16,0-1 0-16,-2-1-1 15,2-1 0-15,-2 1 0 16,-1 0 0-16,1-2 2 0,-1 1-4 16,0 1 3-16,0-1-2 15,0 1 1-15,0 1 0 16,0-1 1-16,2 2-1 16,1-2 0-16,-2 0 0 15,2 0 0-15,0 0 0 16,2-2 1-16,-2 1-1 15,-2 0 0-15,2-1-2 16,0 2 2-16,-1-1 0 16,1 3 1-16,0-2-1 15,1 1 0-15,1 3 2 16,-1-1-4-16,2 1 1 16,0 1 1-16,0 1-1 0,0 1 2 15,-1-1-1-15,-1 1 0 16,1 0 1-1,1 0-1-15,-3 3 0 0,3 1 1 16,-1 1-4-16,2 2 6 16,-3 4-3-16,1-1 0 15,1 4-1-15,-2-1 1 16,2-3 0-16,2 0 0 16,-2-1 0-16,0 0-1 15,0 0 1-15,0 1 0 16,1-1 1-16,-3 2-1 15,1 0 1-15,1-2-1 16,-2 1-1-16,4-1 1 16,-2 0 0-16,0-1 0 0,0-2 0 15,-1 3 0 1,1-3 0-16,-2 3 0 16,2-3 0-16,-2-1 0 0,1-1 0 15,-2-1 0-15,0-2 0 16,1-2 0-16,-1-1 0 15,3 1 0-15,-1-2-1 16,-1 2 1-16,2-3 0 16,0 1 0-16,-1-1 0 15,-1 0 0-15,1-1 1 16,-1 0-1-16,-1-1 0 16,2 2-1-16,-1-2 1 0,4 1 0 15,-4 1 0-15,2-2 0 16,0 2-1-16,0 0 1 15,0 1 0-15,2 1 0 16,-4-2-2-16,1 3 2 16,1 1 0-16,-2-1 0 15,1 2 0-15,2 0 0 16,0 1 0-16,-1 2-1 16,2 0 1-16,0 0 0 15,-2 2 0-15,1-1 0 16,-1 0 0-1,3-1 0-15,-3 0 0 16,0 0 1-16,0-2-1 0,0 2 0 0,-2 3-1 16,1-1 1-16,1 3 0 15,-2 0 0-15,2-2-1 16,-1-1 1 0,2 0 0-16,-2-4 1 15,-1-1-1-15,1-1 0 16,-1 1 0-16,1-3 0 0,-2 2 0 15,1-2 0-15,2 0 0 16,-1-2 0-16,-1-1 0 16,2-1 0-16,-1-3 0 15,1-1 0-15,-2-2 0 16,-1 2 0-16,0-3 0 16,0 0 0-16,-1 0 0 15,-1 1 0-15,1 0 0 0,-1-1 0 16,1-2 0-1,1 1 0-15,-2-4 0 0,4-3 0 16,-2-1 0-16,1-3-1 16,-1-3-1-16,2-1 0 15,-2-1-1-15,1 0-13 16,-1-1-14-16,2-1-53 16,-2 1-64-16,3-2-189 15,0-6-458-15</inkml:trace>
  <inkml:trace contextRef="#ctx0" brushRef="#br0" timeOffset="191642.04">19677 10836 448 0,'3'-2'364'16,"0"2"-179"-16,-3 0-32 16,1-1-26-16,-1 1-46 15,0-2-12-15,0 2 3 0,0-1-22 16,2 1-9-16,-2 0-10 16,0 1-9-16,0-1 1 15,0 2-10-15,-2-1-10 16,2-1 5-16,0 2-6 15,-1 1 1-15,-2 2-3 16,-3 2 4-16,-3 4-2 16,-3 5-2-16,-2 2 0 15,-2 1 0-15,1-1 1 16,0-2-1-16,3 0 0 16,1-3 2-16,3-4-2 15,2-4 0-15,1 0 0 16,2-3 0-16,2 0 1 15,-1-2-2-15,2 1 0 16,0-1-3-16,0 0 2 16,2 0-2-16,-1 2 4 0,4 1-2 15,1 1 5-15,3 2-5 16,4-1 3-16,5 2-1 16,5 1 1-16,2 1-1 15,0 0 0-15,-1 1 0 16,-4 1 0-16,-4 0 0 15,-4 0-2-15,-4-2-2 16,-3-4-20-16,-2 1-23 16,-1-5 2-16,-1-1-4 15,-1-1-59-15,0-2-142 16,-1-2-74-16</inkml:trace>
  <inkml:trace contextRef="#ctx0" brushRef="#br0" timeOffset="194067.89">19632 10991 456 0,'-9'-4'248'16,"0"1"-94"-16,0 1-24 0,3-1-52 15,0 3-43-15,3 0-24 16,0 0 0-16,2 2 3 16,1-2 10-16,-2 1 15 15,2-1 8-15,0 2-6 16,0-2-12-16,0 0-13 15,0 0 5-15,0-2 0 16,2 2 3-16,-1 0 4 16,5-1-2-16,4 1 0 15,4 0-2-15,5 0-15 0,10-2 7 16,5-1-5 0,5-2-4-16,4-1 3 15,3 1-7-15,-2-1 1 0,-4 1 4 16,-4 5-8-16,-3 0 3 15,2 2-1-15,4 1 1 16,10 1 1-16,9 0-3 16,13-2 3-16,12-4 0 15,19-3-4-15,22-5 20 16,19-2-15-16,18-5-3 16,15 0 5-16,9-1-7 15,-3 3 5-15,6 2 2 16,-3 1-7-16,-2 2-1 15,0 0-2-15,0 1 3 16,-2 1 2-16,-7 1 1 16,-4 1-3-16,-4 0 0 15,-7 4 0 1,-6-3 0-16,-6 3 0 0,-5-1 1 0,-2 1 5 16,-2-2-4-16,2 0-1 15,1 0 3-15,3 0-4 16,-3-3-2-16,-3 0 0 15,0-2 1-15,-6 1 1 16,-5-1 0-16,0 0 1 16,-4 0 5-16,-2 1-6 0,0-3 0 15,3 2 0 1,-2-4-1-16,4 3-2 0,2-1 3 16,-1 2 0-1,-1-2-1-15,-3 1 3 0,-4 0 0 16,-2-1-2-1,-3 0 3-15,1-1-3 16,-3 1-1-16,0-2-3 16,-4 2 3-16,-1 0 0 0,-7 2 1 15,-6 1 0-15,-2 0 0 16,-5-1 1-16,-2 2 1 16,0-3-2-16,-4 1 3 15,0-1-3-15,-1 3 0 16,3-1 0-16,-1 1-3 15,-3 1 2-15,-3 0 0 0,-7 1-2 16,-5 0 3 0,-6-2 0-16,-4-2 0 15,-4 0 0-15,-1-2 0 16,-4 2 0-16,-3 0 0 0,0 2-3 16,0 0-1-16,-3 1 0 15,-2 1 4-15,1-1 0 16,-4 0 1-16,-1 1-4 15,4-1 2-15,0 2-3 16,2-3 2-16,3 2-5 16,4 1 1-16,-1 1 3 15,1-1 0-15,-3 3-1 16,0 1-1-16,-1-2-1 16,-1 2 4-16,3-3 0 0,1 0-3 15,3 2 2-15,1-1 3 16,6 1 0-16,4 1-1 15,-1 0 1-15,1 0 0 16,-1 0 0-16,-1-1 0 16,-4-2 1-16,-1 2-1 15,1-4 0-15,2 3 0 16,4-1 1-16,6 0-1 16,4 0 0-16,1 3 0 15,-2 0 0-15,-3 0-2 16,-7-1 1-16,-6 2 1 15,-3-2 0-15,-5 1 0 16,-1-2-4-16,5 1 4 16,7 0 0-16,3-1 2 15,2 0-2-15,-5-1 0 0,-3 0 0 16,-6 1 0-16,-5 1 0 16,-4 0 0-16,1 1 0 15,3 0 0-15,1 0 2 16,3-2-2-16,4 1 0 15,2-1 0-15,-2 2 0 16,0 0 0-16,-5 0 2 16,-3 2-1-16,-2-1-2 15,-5 1 0-15,2-2 1 16,0 0 0-16,4 0-2 16,-1-2 2-16,3 1 0 15,1-1-2-15,-1 1 2 16,-5 1 0-16,-2 0 0 15,-5 0-1-15,-7-2 1 0,-3 1 0 16,-2 0 1-16,-2-2 0 16,-1 3-2-16,1-2 2 15,2 1 0-15,0-1-1 16,0 2-1-16,-3-1 1 16,0 0-1-16,-6-1 3 15,0 2-4-15,-2 0 2 16,2 2 0-16,0-1 0 15,0 0 1-15,3 1-1 0,3-1 0 16,1 1 1-16,1-2 0 16,2 4 0-16,-1-4-1 15,0 0 1-15,0 0-1 16,-2 0 0-16,0-4 4 16,0 4-4-16,0-2 3 15,-1 1-3-15,1-2 0 16,-2 0 1-1,0 2-1-15,-1-1 0 0,-4 2 3 16,7 2-1-16,-16-4 2 16,0 2-3-16,0 0 1 15,0 0 3-15,0 0 0 0,0 0-1 16,0 0 18 0,-2 0-1-16,1-3 6 0,-1 3-6 15,-2-3-18-15,-6 1-3 16,-1-3 6-16,-2 1 7 15,-5-1 12-15,2-2-2 16,-1 1 6 0,-2 0 0-16,2-2 6 15,-2-2-4-15,-2 2-11 16,3-1-1-16,-1 1 7 0,2 2-10 16,2 0-2-16,6 2 2 15,2 1 2-15,1 2-1 16,5-1-17-16,1 2 0 15,-2 2 0-15,2-4 0 16,2 4 0-16,-1-2-8 0,2 1-14 16,3 2 11-1,1 3 11-15,8 2 2 0,6 2 5 16,7 2-5 0,4 0-2-16,1 0 0 0,-5-4 0 15,-4-1 0-15,-6-3 0 16,-3 0 0-16,-5-2 8 15,-2-1-7-15,-3 0-1 16,0-1 0-16,-4 0 2 16,-1 0 3-16,0 0 0 15,-1 0 0-15,-1 0-1 0,1 2-4 16,-1-2 0-16,-2 3 0 16,3 1 0-16,-4 3 0 15,-1 6 0-15,0 3 0 16,-6 3 0-1,2 1 0-15,-4 1 0 16,1-1 0-16,1-4 0 0,3-5 0 16,2-2 0-16,2-4 0 15,2-3 0-15,2-2 0 16,1-1 0-16,0-2 0 16,0 0-16-16,-5 2-128 15,-1 0-135-15,-6 1-229 16</inkml:trace>
  <inkml:trace contextRef="#ctx0" brushRef="#br1" timeOffset="207336.34">8010 1158 567 0,'0'2'427'15,"1"-2"-225"-15,-1-2-12 16,-1 2-39-16,1-1-45 15,0-1-17-15,1 2 1 16,-2 0-26-16,1-1-18 16,0 1-8-16,0 0-9 15,-2 0-9-15,1 0-5 16,1 1-2-16,0-1-13 0,0 2 0 16,0-2 0-1,1 0 0-15,-1 0 0 16,0 0 0-16,0 1 0 15,2-1 0-15,-2 2 0 0,-2 2 0 16,1 3 0-16,-1 4 0 16,1 2 0-16,-2 5 0 15,0 0 0-15,1 1 0 16,-1 1-1-16,1-1-1 16,2 1 1-16,2 1 1 15,-2 1 0-15,2-4-1 16,-2-1 1-16,0-5 0 0,-2-3-1 15,2-3 1 1,0-2 2-16,-2-4 2 0,2 1-4 16,0-2 0-16,0-1-17 15,2 2-24-15,-2-1-4 16,0 1-34-16,0 1-21 16,0-1 8-16,0 2 10 15,0-1-7-15,0 1-28 16,0-2-70-16,0 0-99 15</inkml:trace>
  <inkml:trace contextRef="#ctx0" brushRef="#br1" timeOffset="208142.46">8011 1135 673 0,'3'-2'327'0,"-1"0"-156"16,-2-1 0-16,0 2-44 15,0 0-20-15,3-1-37 16,-6 2-29-16,3 0-23 15,0 0-8-15,0 2-9 16,-2-1-1-16,1 0-9 16,-5 5 9-16,-2 1 4 15,-5 5-4-15,-2 0 0 16,-3 4 1-16,0 0 0 16,-1 0-1-16,1-2 2 15,3-1-2-15,4-3 2 0,1-4 3 16,7-5 14-16,2-1 21 15,2-1 10-15,1-1-17 16,1-1-19-16,0 2-14 16,2-3-5-16,1-3-5 15,2-1 1-15,4-2 5 16,3-1 3-16,-3 0 1 16,3 0 7-16,-3 1-4 15,-1-1 3-15,-3-1 1 16,-2 1 2-16,2 1 14 0,-2 0 15 15,-2 5-3-15,-3 1 0 16,1 1-18-16,-2 3-12 16,0 0-5-16,0 0-1 15,0 0-2-15,0 1-7 16,0-1-1-16,1 2 0 16,1 2 11-16,4 1 2 15,0 2-1-15,0 2-1 16,6 1 1-16,-2 0 1 15,-1 0-2-15,3 0-1 16,0-2 1-16,0 0-1 16,-5-2 0-16,1-1-10 15,-5-3-195-15,-2 2-130 16,-1 0-576-16</inkml:trace>
  <inkml:trace contextRef="#ctx0" brushRef="#br1" timeOffset="209440.72">7553 2660 555 0,'5'-3'429'0,"-1"1"-216"16,-1-2 15-16,0 1-55 0,-3 0-53 15,0 3-2-15,0-1-41 16,0 0-16-16,2 1-20 16,-2 0-12-16,0 1-26 15,0-1-3-15,-2 1 0 16,2 2 0-16,0-1 0 15,-3-1 0-15,3 3 0 16,0 4 0-16,0 3 0 16,0 3 0-16,3 4 0 15,-1 2 0-15,2 3 0 16,1 1 0-16,-1 1 0 16,1 0 0-16,2 1 0 15,-3-2 0-15,1-2 0 16,-2 2 0-16,-3-1 0 15,0-2 0-15,0-3 0 0,0-1 0 16,-3-7 0-16,3-2 0 16,0-4 0-16,0-1 0 15,-3-3 0-15,3-2 0 16,0 1 0-16,0-1 0 16,0-2 0-16,-2-3-179 15,1-2-144-15,-1-5-242 16</inkml:trace>
  <inkml:trace contextRef="#ctx0" brushRef="#br1" timeOffset="210206.68">7558 2668 492 0,'4'0'378'15,"-4"-1"-169"-15,0 0-39 16,0-1-20-16,0 1-39 15,0 1-39-15,0 0-22 16,0 0-22-16,-4 1-13 16,1 1-14-16,-2 3 7 0,-2 5 8 15,-5 4-5-15,-6 4-1 16,0 2-4-16,2 0-3 16,-2-3 2-16,9-5 1 15,1-5-1-15,4-2 7 16,4-5 21-16,0 0 14 15,1-3-1-15,2 1-8 16,0 0 1-16,-1-3-14 16,2-2-25-16,2-1 1 15,-1-2 4-15,5-1-5 16,-1-2 1-16,-1 3 4 0,2 0 0 16,-3 2 4-1,1-1 2-15,0 2-4 0,-1 1 3 16,-1 3-3-16,-2-2-7 15,1 4 0-15,-4 0 0 16,1 1 0-16,-1 2 0 16,4 1 0-16,2 4 0 15,4 1 0-15,2-1 0 16,0 3 0-16,-2-1 0 16,4-2 0-16,-5-1 0 15,1-1 0-15,7 0 0 16,4 1-376-16,5-3-683 15</inkml:trace>
  <inkml:trace contextRef="#ctx0" brushRef="#br1" timeOffset="-209429.78">25992 10628 473 0,'0'1'124'0,"-1"4"66"15,1-2-72-15,0-2 28 16,0 0-31-16,1-1 17 0,-1-1-32 16,0 1-2-16,2-1-39 15,-2 1-25-15,1 0-25 16,-1 0-7-16,0 1-2 16,-1 2 1-16,-2 3-1 15,0-1 0-15,-2 1 0 16,-2 3-7-16,1-2-9 15,-2-2 12-15,2-1 3 16,0 0 2-16,-1-2 0 16,3-2 2-16,1-2 6 15,1 0-1-15,1-4-4 16,1-1-2-16,3-3-3 16,3-1 2-16,4-1 10 15,-1 1 15-15,4-2 3 16,1 5 14-16,-2 0-10 0,1 2 0 15,-2 4-14-15,-4-2-14 16,-1 3-5-16,-2 2-3 16,-2 1-10-16,-4 1 13 15,1 2 0-15,-3 2 4 16,-2 3 6-16,-4 1-5 16,-3 1 5-16,0-3-4 15,-1-3 2-15,2-1-2 16,3-5 2-16,2-2 0 15,0-2 4-15,4-3-2 16,0-2-3-16,1-1-6 16,2-1-1-16,3 0 0 0,3 1-3 15,6 2-3-15,-2 1 4 16,5 2-4-16,0 5 2 16,0 3-1-16,-4 1-6 15,-2 3 9-15,-1 3 1 16,-5 0 1-16,-1 1 1 15,-4 0 0-15,-2 2 4 16,-5 0 0-16,-2-1-2 16,1-3 3-16,-3-2-6 15,2-3 9-15,1-4 1 16,4-1-4-16,1-5 3 16,4 1-6-16,-1-2-3 15,2 0-4-15,2 1-2 0,-1 0-7 16,4 3-5-16,-1 1-8 15,4 2 8-15,-1 0 5 16,2 2 3-16,0 0 2 16,-2-1 1-16,-2 1 5 15,-2-1 0-15,-3-1 3 16,0 0-1-16,0 0 3 16,-2 0 0-16,1 0 2 15,1 0-2-15,0 0 2 16,0 0 13-16,-2-1-5 15,2-1-7-15,-1 0 1 16,-2-3-7-16,1 1 14 0,-2-2-2 16,1 2-8-16,2-1 4 15,-1-1-2-15,1-1-1 16,1 0 0-16,0-2-4 16,-2 0 4-16,1-3 4 15,-1 0-1-15,1-1 6 16,-2-2-14-16,1 1 3 15,-1-1 0-15,2 0-2 16,-1-1 1-16,2-1-2 16,0 1 1-16,2 1 1 15,-1 1 0-15,-1 0-1 16,2 0 2-16,-2 1-2 16,-2 0 1-16,2 0-2 0,-1 0 0 15,1 1 1 1,-2 0 2-16,2-1-4 0,0-1 1 15,0 1 0-15,0 1 0 16,0-1 1-16,0-1-1 16,0-1 9-16,-1 1-8 15,-1 0 3-15,1 0 0 16,1 0-3-16,-3 0 3 16,6 0-4-16,-3-2 1 15,1 2 6-15,1-2-6 16,-2 2 1-16,1 1 3 15,-1-3-3-15,0 4 11 0,0 0-6 16,-1-1 0 0,1 0 3-16,-2 4-9 0,1-3 0 15,-2 3 0 1,3-1 0-16,-2 0-1 0,2 2 0 16,-1 0 0-16,-1 1 4 15,1-2-4-15,-2 2 0 16,1-1 1-16,1 0-1 15,-1-1 0-15,1 1 0 16,1 0 0-16,-2-1 2 16,2 2-2-16,-1-1 0 15,-1 1 1-15,2 1 0 16,-1 0 3-16,-2-1-3 0,3 0 0 16,-2-1-1-1,1 2 0-15,1-1 0 0,0-2 0 16,0 1 0-16,-3-1 0 15,3-1 0-15,-1 0 0 16,1 3 0-16,-3 0 0 16,1 2 0-16,1-1 0 15,-1 3 0-15,1 1 0 16,-1 0 0-16,2 2 0 16,0 0 0-16,2-1 0 15,-4 1 0-15,2-2 0 16,0 1 0-16,-1 0 0 15,1-3 0-15,-2-1 0 16,2 2 0-16,0 0 0 0,0-1 0 16,0 0 0-16,0-1 0 15,0 1 0-15,0-2 0 16,2 0 0-16,-2 0 0 16,1 0 0-16,-2 2 0 15,1 2 0-15,0 0 0 16,-2 2 0-16,2 0 0 15,0 0 0-15,0 0 0 16,0 2 0-16,0-2-4 16,0 0 2-16,-2 0-3 15,2 0 5-15,-1 2-5 16,-1 2 5-16,1 0-1 16,-2 0 1-16,0 5 0 15,-1-5 2-15,1 2 1 16,-2-4 1-16,2 4-1 15,-1-4 2-15,-2 1-5 16,-4-2 0-16,-1 2 0 0,0-1 0 16,1-1 0-16,3-1 0 15,4 0 0-15,1-1 0 16,-1-2 0-16,1-2 0 16,-1-2 0-16,0-1 0 15,0-3 0-15,2-2 0 16,1 0 0-16,1 2 0 15,1 0 0-15,4 2 0 16,2 4-2-16,2 0-1 16,3 4-6-16,-1 1 6 0,0 3-4 15,-3 1 5 1,0 2-1-16,-3 1 0 16,0 3 3-16,-3 1-4 0,0 1 4 15,-3 4-2-15,-3 0 1 16,-4 2 1-16,-2 0 4 15,-2-2-3 1,-5-2-1-16,-38 10 7 0,42-24-7 16,5-2 7-16,1 2-4 15,1-4 7-15,-7-2-3 16,5-2-7-16,2-2 0 0,1-5 0 16,4-1 0-1,1-2 0-15,2-2-8 16,5 1 3-16,1 4 0 15,6 3-8-15,3 3 4 16,3 5 8-16,2 7-7 0,3 2 8 16,-7 5-8-16,-1 3 6 15,-4-1 1-15,-4 2-4 16,-6-3 5-16,-2 0-4 16,-2-4 3-16,0-2 1 15,-2-3-1-15,1 0 1 16,-1-2 7-16,2-2-1 0,0 2 5 15,-1-4 0 1,-2-2-9-16,-3-1 2 0,0-3-2 16,0 0 3-16,1 0-1 15,4 3-4 1,-1 1 0-16,1 2-1 0,1 3 1 16,0 1 0-16,0 0-6 15,0 0 6-15,0 1-3 16,0-1 2-16,0 0 1 15,0 0 3-15,-2 0-3 16,2 0-1-16,0 2-2 16,0 0-6-16,0-2 5 15,0 3-5-15,0 3 9 16,0-1 0-16,0 4 3 16,2 1-4-16,-2 0 1 0,-2-1 0 15,2-1-1 1,2 1 1-16,-2-3 0 0,0 3 0 15,1 1 2-15,-1 1-3 16,0 2 1-16,0-1 0 16,0 4 0-16,-1-2 0 15,-1 0 0-15,1 0 0 16,-1-1 1-16,0-2-1 16,2 1 0-16,0-2 0 15,0-2-2-15,2 3 2 16,-2 0 0-16,0 0-1 15,-2 1 3-15,0-1-3 0,1 1 1 16,1-4-1 0,-2 2-1-16,4-3 2 0,-2 0 0 15,1 0 0-15,1 0 0 16,0 0 0-16,0-1-1 16,-1 1 1-16,1 1 0 15,-2 0 0-15,1 0 0 16,2 1-2-16,0-1 4 15,1 1-3-15,-1 2 1 16,-2-2 0-16,2 1 0 16,0 0 0-16,-1 0 0 15,-1 0 1-15,3 2 1 16,-2-1-4-16,-2 0 2 0,0 3 0 16,0 1 0-1,-2 1 0-15,2 1 0 0,-1 1 1 16,-2 0-1-1,2-2 0-15,-1-2-2 0,1 2 4 16,1-5-3-16,0 1 1 16,1-3 0-16,1 0-2 15,-1-1 4-15,2 0-3 16,-2 1 1-16,2 0 0 16,-1 1 0-16,-1 1-1 15,-1 0 1-15,2 2 1 16,-2-2-1-16,1 0 0 15,-1-4 0-15,2 0 1 16,-1-1-2-16,-1 0 1 16,0-2 0-16,2 2 0 15,-2-1 1-15,1 1-2 16,-1-2 1-16,0 2 0 0,2-1 0 16,-2 0 0-16,1-2 0 15,-1 1 2-15,0 0-2 16,0-1 0-16,2 1-3 15,-1 0 6-15,-1 2-5 16,2-2 2-16,-2 2 0 16,0-2 0-16,1 2 1 15,-1-1-1-15,0 0 0 16,2 0 0-16,-2 1-1 16,0 0 1-16,0 0 0 0,0 0 1 15,-2 1-1 1,2 0 0-16,0 0 0 0,0-2 2 15,0-3-1 1,0 1 1-16,-1-3 2 16,2 0 5-16,-1 0-6 15,0 0 3-15,0-3 6 0,0 3-1 16,0-2-5-16,0-2-6 16,0 0-1-16,2-1-28 15,1-4-79-15,3 0-142 16,1-3-185-16</inkml:trace>
  <inkml:trace contextRef="#ctx0" brushRef="#br1" timeOffset="-204032.74">26949 10539 606 0,'0'2'222'16,"0"-1"-35"-16,0-2-87 0,1-1-33 15,1 2 12-15,-4-1-11 16,1 1-17-16,1-2-15 15,0 2-12-15,-2 2-11 16,1-2 3-16,1 0 14 16,0-2 7-16,-2 1 1 15,2-1-8-15,0 0-9 16,-3-1-6-16,3-1 9 16,0-1 7-16,0-1 0 15,0 3-11-15,3-2-4 16,0 1-14-16,0 2-1 15,0 0-2-15,2 1-3 16,-2-1-5-16,1 4 3 16,-1-1 3-16,0 2 1 0,-2 1-4 15,-1 3 6 1,-1 0 2-16,-2 1-1 0,-3 2 0 16,-3 2 3-16,-2-2-3 15,0 1 4-15,0-4 0 16,2-2 8-16,3-3 1 15,-1-4-7-15,2-1 3 16,1-3 5-16,1-3-10 16,1-1-4-16,2-2 1 15,3 0-2-15,3 0-1 16,5 0-7-16,1 3-1 16,5 2 5-16,0 2-3 0,2 4 4 15,-1 4-2 1,2 3 3-16,-7 2-1 0,0 3 0 15,-6 2 2-15,-3-1 2 16,-4 1 2-16,-4 0 0 16,-4-2 4-16,-5-1-2 15,-2 0 4-15,-5-2-5 16,-2-4 1-16,2-1 4 16,-2-4-5-16,6-5 4 15,2-3-2-15,4-4-5 16,2-3 1-16,4-1-4 15,4 3-1-15,4 0-2 16,5 3-9-16,3 4 7 16,5 1 3-16,-1 6-3 15,5 2 4-15,-2 3-2 16,-2 4 2-16,-2-1 3 16,-3 2-1-16,-3 1 0 0,-5 1 0 15,2-2 1 1,-6 1 1-16,-3-2 4 0,-4 1 0 15,-1-4 9-15,-1-2-8 16,-4-1 1-16,4-2-4 16,0-1 4-16,0-1-3 15,5-2 0-15,1 2-3 16,0-8 4-16,3 5-3 16,0 3-3-16,1 0 2 15,-1-1-1-15,0-2 3 0,0 1-1 16,-1 0 5-1,1-1 4-15,0 1 2 0,1-1 1 16,1-3 0-16,1-2-2 16,4-2 5-16,-3-3 3 15,1-4-3-15,-1-2 2 16,-2-3-4-16,-2-4 0 16,0 1 4-16,-3-3-19 15,1 2 0-15,2 2 0 16,2 6 0-16,1 0 0 15,-2 5 0-15,2 4 0 16,-1 2 0-16,-2 1 0 16,0 1 0-16,1 0 0 15,1 0 0-15,-1 0 0 0,-1-1 0 16,5-3 0-16,-2 0 0 16,0 0 0-1,-2-2 0-15,4 1 0 16,-5 1 0-16,1-2 0 0,-1-1 0 15,2-1 0-15,-4-2 0 16,4-2 0-16,-1-3 0 16,1-2 0-16,1 2 0 15,0-2 0-15,0 1 0 16,-2 2 0-16,2-1 0 16,-6-2 0-16,2 0 0 15,1-4 0-15,-3-3 0 16,0-3 0-16,0 0 0 0,-2-4 0 15,1-1 0-15,-1-2 0 16,1 3 0-16,-2-3 0 16,0 2 0-16,-2 0 0 15,-1 0 0-15,-2-3 0 16,-2 0 0-16,0-4 0 16,3-1 0-16,1 3 0 15,1 3 0-15,1 5 0 16,4 7 0-16,0 4 0 15,1 4 0-15,1 4 0 16,1 2 0-16,0 4 0 0,-2 0 0 16,1 4 0-1,-1-2 0-15,2 3 0 0,-1 0 0 16,-1 0 0-16,2-1 0 16,0 1 0-16,-1-4 0 15,1-1 0 1,1 0 0-16,1-1 0 0,-2 0 0 15,0-1 0-15,0-1 0 16,-2 3 0-16,1-3 0 16,1 2 0-16,1-4 0 15,-1 4 0-15,0-3 0 16,2 0 0-16,-2-1 0 16,1 1 0-16,-1-2 0 15,2 1 0-15,-2 1 0 16,0 2 0-16,0-2 0 15,0 0 0-15,1 1 0 0,1 2 0 16,-2-1 0-16,1 2 0 16,1 1 0-16,-2 0 0 15,1-2 0 1,1 0 0-16,-1-2 0 16,1 0 0-16,-2 2 0 0,3-1 0 15,-3 3 0-15,2 2 0 16,0 0 0-16,-2 3 0 15,2-2 0-15,-2 2 0 16,1-2 0-16,-1 1 0 16,0-3 0-16,2 1 0 0,-2 1 0 15,1-1 0 1,-1 1 0-16,0 2 0 0,2 0 0 16,-2 1 0-1,0 1 0-15,0-1 0 16,-2 0 0-16,2 2 0 0,0 1 0 15,-1-1 0-15,1 2 0 16,0 0 0-16,-2-1 0 16,2 3 0-16,0 1 0 15,-1 0 0-15,1 3 0 16,0-1 0-16,-2 0 0 16,2-3 0-16,0 1 0 0,0-4 0 15,0 0 0 1,-4 0 0-16,1 0 0 15,0 0 0-15,-3 0 0 16,1 0 0-16,1 0 0 16,1 0 0-16,0-2 0 0,0-1 0 15,0-1 0-15,2-2 0 16,-1-2 0-16,2-2 0 16,0-1 0-16,3-2 0 15,0 2 0-15,6-2 0 16,1 2 0-16,7 1 0 15,-1 3 0-15,2 1 0 16,-1 3 0-16,-3 3 0 16,-3 3 0-16,-5 5 0 15,-3 0 0-15,-3 3 0 0,-5 2 0 16,-2 1 0 0,-11 2 0-16,0-2 0 0,-4-3 0 15,-1-4 0 1,5-4 0-16,2-6 0 0,5-4 0 15,1-3 0-15,1-1 0 16,3-3 0-16,3-3 0 16,3 0 0-16,3-1 0 15,5 0 0 1,3 5 0-16,8 2 0 0,3 6 0 16,2 5-4-16,1 7 3 15,-4 3-5-15,-3 2 4 16,-8 6-2-16,-5-2 4 0,-8 1 1 15,-3-1 6-15,-6-5-3 16,-4-2 1 0,-1-5-5-16,-1-3 0 0,1-5 0 15,1-3 0-15,0-4 0 16,1-3 0-16,0-5 0 16,5 1 0-16,1 1 0 15,4 3 0-15,7 4-58 16,2 3-235-16,7 10-145 15,11 4-597-15</inkml:trace>
  <inkml:trace contextRef="#ctx0" brushRef="#br1" timeOffset="-200148.53">28142 10426 741 0,'3'-3'166'16,"-1"1"-7"-16,-1-1-75 16,-1 3-29-16,0 0 1 15,-1 0-20-15,1 0-18 16,0 0-1-16,-2 0 15 16,0 0 15-16,1 1 1 0,-2-1-6 15,-4 0-3-15,-2 0-18 16,-2 0-10-16,-4-1-5 15,2-2 3-15,0-1 3 16,2-2 1-16,3-1 8 16,1-3-4-16,0 0-4 15,1-4-4-15,4 0 7 16,4 0 9-16,2 2-15 16,5 0-8-16,3 4 0 15,2 2 2-15,2 4 0 16,0 2 6-16,-1 4 1 15,-3 0-7-15,-2 3 0 16,-2 1-3-16,-3 2 4 16,-4 1-2-16,-2 2 1 0,-4 4 1 15,-3-1 2-15,-5-1-2 16,0-1 2-16,-5-3-1 16,3-4 5-16,0-3 7 15,3-4 8-15,3-4-4 16,0-3 1-16,3-4-15 15,3-6-6-15,2-3-2 16,1-3-1-16,3-2-2 16,4 3-6-16,5 4 0 15,2 6 6-15,5 7-7 16,-1 5 4-16,3 5 3 0,-1 4-3 16,-1 4 2-1,-5 4 1-15,-3 1 3 0,-5 2 1 16,-4 3 0-16,-7-3 4 15,-4 0-4-15,-6 1 4 16,-3-4-2-16,-3-4 2 16,5-6 4-16,1-5 5 15,3-7-6-15,4-5-4 16,1-4-4-16,3-3 0 16,1-2 0-16,3 3-2 15,3 0-4-15,1 3-5 16,3 5-5-16,4 5 10 15,1 3 1-15,3 4 0 16,0 1 2-16,-1 3-1 16,-1 1 0-16,-4-2 4 15,-2 4-4-15,-3-2 3 16,-1-2 0-16,0-1 1 0,-3-1 0 16,0-3 0-16,-1 1 0 15,-1 0 8-15,-1-2-6 16,0 1 5-16,2-1-3 15,-1-1 1-15,-2 2-1 16,3-2-1-16,-2 0-1 16,0-2 3-16,-2 2-3 15,2 0 0-15,0-1-1 16,1 1 0-16,-1 0 1 16,-1-2-2-16,-2 1 0 0,3 0-1 15,0 1-1 1,0 1-4-16,0-1 3 15,0 1-1-15,0 1 2 16,2-2 2-16,-1 0 0 0,2 0 4 16,2 0 0-16,-2-2 3 15,0 2-1-15,-2 0-3 16,2 0-1-16,0 0 1 16,0 0-3-16,2 0-1 15,-2 0-6-15,0 2 2 16,1-4 4-16,-1 2 1 15,2 0 1-15,-1 0-1 16,-1 0 0-16,2 0 0 16,-2 0 1-16,0 0-1 15,0 0 3-15,0 0 3 0,1 0 6 16,-1 0-4-16,0 0-2 16,0 0 0-16,0 0-3 15,0 0 3-15,-1 0 0 16,1 0-3-16,0 0 3 15,0 0-1-15,-2 0-3 16,2 0 4-16,0 0-3 16,-1 0 3-16,-1-1 5 15,1-2 9-15,-1-1-17 16,1-2-3-16,-1-5 0 16,1 0 1-16,-1-4-1 15,-2-3 0-15,1 1 0 0,1-3 1 16,-2 1 2-16,-1-1-3 15,1-1 0-15,-2-1 0 16,-3-2 0-16,3 0 0 16,2-2 3-16,0 1-2 15,3 0 2-15,1 0-3 16,1 1 3-16,1 2-2 16,0 2-1-16,-1-1 0 15,1-2 1-15,-1 1 0 16,-1-2 1-16,-1-2-2 15,-4 1 1-15,0-2-1 16,1-1 0-16,-3 0 0 16,2 0-2-16,-1-2 5 15,0-1-4-15,0 0 1 16,-1-3 0-16,-1 0 1 0,1 0-1 16,-1 1-1-16,1 0 0 15,0 1 2-15,1 2-2 16,-2 0 2-16,3 2-1 15,-2 0 0-15,4 1 0 16,0 0 0-16,2 1 1 16,1 3 1-16,-2 2-4 15,2 1 3-15,0 3-1 16,-1 1 0-16,-1 2 0 16,2 0 0-16,0 0 1 15,0-1 0-15,0 2-2 0,2-3 2 16,-1 4-1-16,-1-4 1 15,2 2 0 1,-2 0 0-16,-2-2-1 0,2-2 1 16,-1 0 1-16,1-2-2 15,-2-1 0-15,1-1 0 16,1 1 0-16,-2-1 0 16,1-3 0-16,1 0 0 15,-3 0 0-15,1-3 0 16,-1-2 0-16,-1-1 0 15,-1-1 0-15,-1-4 0 16,2 1 0-16,-4 0 0 16,2-3 0-16,-1-2 0 15,3-1 0 1,-2 0 0-16,2-1 0 0,1 2 0 0,-1 1 0 16,-2 4 0-16,3-1 0 15,-1 4 0 1,-1 1 0-16,1 0 0 15,-1 2 0-15,-1-1 0 0,2 1 0 16,1 3 0-16,0 2 0 16,3-1 0-16,-2 4 0 15,1 3 0-15,-2 0 0 16,1 2 0-16,-1 2 0 16,0 1 0-16,0 1 0 15,0-1 0 1,2 1 0-16,-3-1 0 0,2 1 0 0,1-1 0 15,-2 1 0-15,3 1 0 16,-3 0 0-16,3 1 0 16,-2 0 0-16,2 1 0 15,-1 3 0-15,1-1 0 16,-2 0 0-16,2 0 0 16,0-1 0-16,-1-1 0 15,1 0 0-15,-2-1 0 16,0 0 0-16,2 0 0 15,0-1 0-15,-1 3 0 16,1-2 0-16,0 2 0 16,-2-1 0-16,2-1 0 15,0 3 0-15,0-2 0 16,0 2 0-16,-1 0 0 16,1 0 0-16,-2 1 0 15,2-1 0-15,-1 0 0 0,1-2 0 16,0 1 0-16,0-2 0 15,-3 0 0-15,3 2 0 16,0 1 0-16,-1 0 0 16,1 3 0-16,0-2 0 15,-2 2 0-15,2-1 0 16,-1-1 0-16,1 1 0 16,0-1 0-16,0 2 0 0,0 0 0 15,0 1 0 1,0 0 0-16,0 0 0 0,0-1 0 15,1 0 0 1,-1 0 0-16,0-2 0 0,0 1 0 16,2-1 0-16,-1 2 0 15,-1 0 0-15,3 2 0 16,-3 1 0-16,0 1 0 16,0 0 0-16,-3 0 0 15,3 0 0-15,-1 1 0 16,2-1 0-16,3 3 0 15,-4-3 0-15,-1 0 0 16,1 2 0-16,-3-2 0 16,2 1 0-16,-1 1 0 15,2 3 0-15,0-2 0 0,-1 2 0 16,1 0 0-16,-2-1 0 16,1 0 0-16,-4-1 0 15,2-1 0-15,-3-1 0 16,0 3 0-16,-4-4 0 15,1 0 0-15,0-2 0 16,-1-1 0-16,2-2 0 16,2-3 0-16,1-4 0 15,1 0 0-15,-2-5 0 16,3-1 0-16,2-1 0 16,-2-2 0-16,4 1 0 15,1 1 0-15,5 5 0 0,2 2 0 16,5 3 0-16,3 4 0 15,6 2 0-15,-1 6 0 16,4 4 0-16,-3 5 0 16,-2 4 0-16,-6 4 0 15,0 0 0-15,-8 1 0 16,-4-1 0-16,-4 1 0 16,-5 1 0-16,-4-3 0 15,-2-6 0-15,-3-2 0 16,0-5 0-16,0-6 0 15,-1-4 0-15,1-3 0 16,0-6 0-16,0 0 0 16,4-4 0-16,4-1 0 15,2 1 0-15,5 2 0 0,3 1 0 16,3 3 0-16,2 1 0 16,1 3 0-16,-2 0 0 15,1 2-20-15,-1 4-91 16,2-1-89-16,0 2-98 15,2 5-217-15</inkml:trace>
  <inkml:trace contextRef="#ctx0" brushRef="#br1" timeOffset="-196426.65">29338 10242 864 0,'6'-3'165'15,"-2"1"-36"-15,-3 2-45 16,1 0-27-16,-4 0-33 16,1 2-9-16,-1 2 15 15,-1 0 9-15,0 2-10 16,-2 1 27-16,-3-2-9 15,2 1-10-15,0-2-2 16,-2-1-2-16,1-3-8 0,1-3 6 16,-2-2-12-1,4-4-16-15,-1-3 2 0,2-2 1 16,1-2-5-16,4 2 6 16,0 5 1-16,2 2-8 15,-2 3-6-15,2 2-7 16,-1 5 9-16,2 0 3 15,0 4 2-15,0 0 1 16,-2 3 2-16,-1 2 3 16,-5-1 7-16,-3 0-4 15,-2 0 0-15,-1-2 10 16,-2-2-4-16,0-3 2 16,4-4-5-16,-3-7-6 15,5 1 2-15,0-3-7 0,1-3 0 16,2 3-4-16,4 0-1 15,1 2-11-15,3 3-2 16,2 2 6-16,3 4 7 16,1 1 1-16,0 2-3 15,-2 1 4-15,-2 2-6 16,-1-1 4-16,-5 2 3 16,-1-2 2-16,-4 0 4 15,0-1-1-15,-2-1 1 16,-3-2 4-16,-1 0-5 15,1-3 3-15,0-2-1 16,2 0-2-16,1-4 2 16,4 2-6-16,-1-2-1 15,4 0 1-15,-1 3 0 16,1-2-1-16,-1 1 0 0,1-2 0 16,-1 1-2-16,2-4 2 15,0 1 0-15,0-2 10 16,1 0-5-16,-1 0 9 15,-1-2-2-15,-1 1 3 16,-1 2 4-16,0-3-7 16,0 3 0-16,0-4 3 15,-1-1-12-15,1 2 4 16,-2-5 5-16,2 0-3 16,0 2 3-16,0-1 2 15,0-1-4-15,2 2 0 16,-4-2-10-16,1 0 0 0,1-1 0 15,-2-1 0-15,0 1 0 16,0 1 0-16,1 0 0 16,1 2 0-16,-2-1 0 15,1 2 0-15,-1-2 0 16,1 2 0-16,-1-2 0 16,-1 0 0-16,2-1 0 15,-1 0 0-15,2 0 0 16,-1 0 0-16,-1 0 0 15,2 0 0-15,-2 1 0 16,1 0 0-16,1 0 0 16,0 2 0-16,0-1 0 15,-2 3 0-15,2-1 0 0,0 1 0 16,0 1 0 0,0 0 0-16,0 1 0 0,0 0 0 15,0 3 0-15,0 1 0 16,0 2 0-16,0 0 0 15,0 3 0-15,0-1 0 16,0-1 0-16,0 0 0 16,0-2 0-16,-1 1 0 15,1 0 0-15,0-1 0 16,0 2 0-16,0-1 0 16,-2 1 0-16,1-1 0 15,1-1 0-15,-3 0 0 0,3-2 0 16,-1 0 0-16,1-2 0 15,-2 1 0-15,1 0 0 16,1 0 0-16,0 1 0 16,-2 0 0-16,1 0 0 15,-1 1 0-15,2-1 0 16,-1 2 0-16,-1-3 0 16,2 2 0-16,-1-3 0 15,1 0 0-15,-2 2 0 16,1-1 0-16,1 1 0 15,-2-2 0-15,2 2 0 16,0-1 0-16,0 0 0 16,0-4 0-16,0 2 0 0,0 0 0 15,0 2 0 1,0 1 0-16,-1 2 0 16,1 1 0-16,-2 3 0 0,2-2 0 15,-1 3 0-15,1 0 0 16,0-1 0-16,0 0 0 15,0-1 0-15,1-1 0 16,-1-2 0-16,0 2 0 16,0-4 0-16,0 1 0 15,-1 2 0-15,1 0 0 16,0 1 0-16,0 1 0 16,0 2 0-16,0 0 0 0,0 0 0 15,0 0 0-15,0 2 0 16,0-2 0-16,0 0 0 15,1 1 0-15,-1-1 0 16,0 0 0-16,0 0 0 16,0 2 0-16,0-1 0 15,0-1 0-15,-1 2 0 16,1 0 0-16,-2 1 0 16,1 1 0-16,-2 3 0 15,0-2 0-15,0 1 0 16,-2 0 0-16,-1 1 0 15,-1-1 0-15,-3 1 0 16,-1-3 0-16,2-1 0 16,4-3 0-16,0-1 0 15,2-5 0-15,1-4 0 0,2-2 0 16,0-5 0-16,0-3 0 16,0 0 0-16,2 0 0 15,1 3 0-15,4 5 0 16,1 2 0-1,4 3 0-15,2 4 0 0,1 3 0 16,2 3 0-16,-2 3 0 16,-2 0 0-16,-2 5-1 15,-5-2-2-15,0 4 2 16,-6 0-1-16,-2 2 2 16,-2 2 7-16,-5 1-7 15,-4-1 0-15,-3 0 0 0,0-6 0 16,1-2 0-16,3-6 0 15,-1-6 0-15,4-4 0 16,-2-5 0-16,1-3 0 16,1-3 0-16,1 1 0 15,5-1 0-15,2 3 0 16,2 2 0-16,2 3 0 16,8 4 0-16,3 0 0 15,6 6 0-15,4 3-3 16,1 4 1-16,-1 4-1 15,-7 1 0-15,-7 5 1 16,-3-5-2-16,-7 1 4 16,-5-2 8-16,-1-3 0 15,-3-2-7-15,-2-2-1 16,-1-4 0-16,2 0 0 0,-1-3 0 16,1-2 0-16,4 1-51 15,1 0-155-15,5 1-184 16,5 0-472-16</inkml:trace>
  <inkml:trace contextRef="#ctx0" brushRef="#br1" timeOffset="-193854.12">29968 7374 824 0,'-4'1'108'0,"-1"-1"92"16,2 0-75-16,2-1-20 16,1 1-23-16,0 0-5 15,1 0-17-15,4-6-33 16,1 3 6-16,4-2 4 16,7 1 0-16,3 1 5 15,5 3-17-15,0 4-8 16,2 6-4-16,-2 6-4 15,-1 2-1-15,-6 5-1 16,-4 4-2-16,-7 2 3 16,-7 4-3-16,-7-1-2 0,-6 0-1 15,-3-1 1-15,-5-5 0 16,0-4-1 0,6-7 5-16,3-5 14 15,2-9 50-15,4-4-41 0,7-8-15 16,2-6-15-16,6-7 0 15,8-4-3-15,6-4 3 16,6 0-2-16,2-2 2 16,0 4 0-16,1 2-1 15,-6 5 1-15,-4 3 3 16,-5 3 0-16,-3 4-1 16,-4 0 12-16,-1 3 0 15,-4 3-8-15,-2 2-6 16,-3 2 0-16,0 2 0 0,-2-1 0 15,1 2 0-15,-1 2 0 16,-1-1 0-16,-3 2 0 16,-2 2 0-1,-3 7 0-15,-4 3 0 0,-3 3 0 16,4 6 0-16,1 5 0 16,4 0 0-16,6 3 0 15,9 0 0-15,6 0 0 16,8 0 0-16,2-5 0 15,2 0 0-15,-2-4 0 16,1-6 0-16,-4-4-30 16,2-8-96-16,1-5-100 15,2-8-84-15,4-6-270 0</inkml:trace>
  <inkml:trace contextRef="#ctx0" brushRef="#br1" timeOffset="-193438.23">30831 7184 846 0,'7'-13'334'15,"-1"1"-108"-15,-5-1-8 16,-5 0-56-16,1 4 0 0,2-1-63 15,-2 6-99 1,3 3 0-16,0-1 0 0,0 2 0 16,-2 5 0-16,-2 7 0 15,-6 8 0-15,-1 11 0 16,-1 12 0-16,1 9 0 16,3 4 0-16,4 1 0 15,6 0 0-15,4-3 0 16,6-6 0-16,3-5 0 15,6-8 0-15,-1-6 0 16,3-7 0-16,-1-5 0 16,-3-6 0-16,-5-6 0 0,-1-2 0 15,-5-2 0 1,-2-3 0-16,-2-1-97 0,1-3-144 16,1 0-126-16,-2-2-348 15</inkml:trace>
  <inkml:trace contextRef="#ctx0" brushRef="#br1" timeOffset="-193020.83">31162 7230 978 0,'7'-15'219'0,"-4"-1"9"0,-3 1-57 16,-1 2-28-1,-1 1 9-15,2 4-55 0,-1 4-38 16,1 1-59-16,0 3 0 16,1 2 0-16,-1 2 0 15,0 7 0-15,0 6 0 16,0 11 0-16,2 6 0 15,-1 9 0-15,2 3 0 16,2 2 0-16,2-3 0 16,1-6 0-16,-1-3 0 15,5-5 0-15,-5-7 0 16,1-4 0-16,-2-3 0 16,-3-3 0-16,-1-6 0 0,-2-2 0 15,0-3 0-15,-2-3 0 16,1-3 0-16,-3-1 0 15,1-5-116-15,-1-4-223 16,-4-2-238-16</inkml:trace>
  <inkml:trace contextRef="#ctx0" brushRef="#br1" timeOffset="-192671.24">31369 7257 1065 0,'11'-5'176'0,"-4"0"13"16,-2 3-59-16,-5-3-55 15,0 5-38-15,-2 1-27 16,-4 4 15-16,-5 3 31 16,-5 3-8-16,-6 5-1 15,-5 4-10-15,-2 0-8 16,4-3-9-16,4-2-6 15,8-4-9-15,7-1-5 16,6-3 1-16,6 3 0 16,6 2 3-16,7-1 1 0,6 2 1 15,3-2-5 1,0-2-1-16,-3 0 0 0,-2-4 0 16,-8 0-10-16,-2-1-90 15,-6-3-96-15,0-1-93 16,0-1-279-16</inkml:trace>
  <inkml:trace contextRef="#ctx0" brushRef="#br1" timeOffset="-192354.09">31508 7043 852 0,'9'-18'332'15,"3"2"-108"-15,-2 2-52 16,5 3-96-16,5 6 1 16,8 11 12-16,5 10-22 15,6 10 1-15,1 14 19 16,-4 7-84-16,-8 10-3 16,-7 5 0-16,-9 3 0 15,-8 0 0-15,-5-4 0 16,-5-9 0-16,-3-8 0 15,-2-12 0-15,2-8 0 16,2-9 0-16,-2-3 0 16,2-6 0-16,-4-1-120 15,-1-4-223-15,-1 1-270 0</inkml:trace>
  <inkml:trace contextRef="#ctx0" brushRef="#br1" timeOffset="-191078.39">19323 11733 588 0,'-10'4'477'0,"-1"1"-270"0,5-5 3 15,-2-1-122-15,3-1-6 16,2 0-6-16,1 2-20 16,4-1-20-16,1 0-20 15,9-2-13-15,9-3 2 16,16 1-2-16,15-2-3 15,12-3-2-15,4 0 2 16,-7 1 0-16,-11 0 0 16,-15 4 0-16,-16 2 0 15,-11 2-40-15,-5 1-51 16,-3 1-24-16,0 0 8 16,0 2-136-16,0 0-212 0</inkml:trace>
  <inkml:trace contextRef="#ctx0" brushRef="#br1" timeOffset="-190635.22">20093 11486 829 0,'4'-13'317'16,"-1"-2"-37"-16,-3 1-80 0,-1 0-5 16,-2 1-50-16,0 6-64 15,0 1-81-15,2 3 0 16,-1 3 0-16,2 0 0 16,0 2 0-16,0 4 0 15,0 5 0-15,2 7 0 16,-2 12 0-16,1 9 0 15,1 9 0-15,2 6 0 16,-3-1 0-16,1 0 0 16,-1-4 0-16,1-8 0 15,1-3 0-15,-2-5 0 16,2-5 0-16,0-4 0 16,-1-6 0-16,-2-5 0 15,1-6 0-15,-1-4 0 16,0-6 0-16,4-4-3 15,-1-5-193-15,4-3-105 16,0-5-126-16</inkml:trace>
  <inkml:trace contextRef="#ctx0" brushRef="#br1" timeOffset="-190253.7">20388 11544 842 0,'10'-7'219'16,"-3"1"-41"-16,-6 1-65 15,1 5-60-15,-4 0-16 16,-3 7 42-16,-3 3-12 16,-6 6-24-16,-8 4-6 15,-8 4-11-15,-6 5-5 16,-8-1 5-16,-3 0-2 15,3-2 5-15,7-4-2 16,7-7-19-16,11-2-7 16,8-4-1-16,9 0 0 15,8-3 10-15,12 4 14 16,10-1-9-16,10 1-1 16,9 1-10-16,4-3 4 0,1-1-1 15,1-3-1-15,-8-1-3 16,-8-3-2-16,-9 0 1 15,-10-1-4-15,-12 1-80 16,-6-3-146-16,-5 1-250 16</inkml:trace>
  <inkml:trace contextRef="#ctx0" brushRef="#br1" timeOffset="-189189.47">32554 10879 677 0,'6'-4'304'16,"-3"-2"-90"-16,0-1 17 15,-2-1-73-15,-2 1-13 0,-1 3-30 16,1 1-40 0,-1 3-28-16,1 0-31 0,1 3-11 15,-2-2-5-15,2 2-6 16,-1 4 6-16,-1 1 0 16,2 5 1-16,-1 4 7 15,1 3 1-15,0 5 8 16,1 2 6-16,1 5-15 15,1 1-8-15,1 2 0 16,6 2 0-16,0-2 0 16,-1-2 0-16,2-6 0 15,-2-9 0-15,-1-7 0 16,-3-4 0-16,-4-4-53 16,1-3-53-16,-2 0-68 15,-2-5-112-15,2 0-118 16</inkml:trace>
  <inkml:trace contextRef="#ctx0" brushRef="#br1" timeOffset="-188942.13">32402 11071 1068 0,'-3'-1'166'0,"1"-1"-41"15,2-1-64-15,5 2-25 16,8 1-8-16,8 0 15 16,13 0 1-16,9 0-12 0,4-3-26 15,-3 3-1-15,-9-1-5 16,-9-1-1-16,-9 1-6 16,-7-1-97-16,-4 4-95 15,2 1-168-15</inkml:trace>
  <inkml:trace contextRef="#ctx0" brushRef="#br1" timeOffset="-188506.29">33045 10873 986 0,'-2'-13'266'16,"1"2"-48"-16,-2-1-54 15,-1 1-4-15,3 4-29 16,1 4-54-16,0 1-32 16,1 2-45-16,1 0 0 15,0 2 0-15,-2-1 0 16,1 4 0-16,2 3 0 15,0 8 0-15,3 5 0 16,2 10 0-16,0 6 0 16,0 2 0-1,0 2 0-15,-2 1 0 0,2-2 0 0,0-5 0 16,1-3 0-16,-1-6 0 16,0-5 0-16,-3-7 0 15,-1-6 0-15,-2-2 0 16,-2-4 0-16,0-2 0 15,0-5 0-15,3-1-189 16,1-3-62-16,2-5-162 16,4-6-373-16</inkml:trace>
  <inkml:trace contextRef="#ctx0" brushRef="#br1" timeOffset="-188156.01">33322 10902 698 0,'9'-6'275'16,"1"1"-62"-16,-5 0-25 16,-1 0-61-16,-2 2-78 15,-2 1-34-15,-2 2-15 16,-2 3 4-16,-9 3 22 16,-9 2-9-16,-6 5 7 15,-8 6-7-15,-4 0-4 16,4 2 5-16,8-1-9 15,8-3-2-15,10-2 4 16,6-4-6-16,8 0 22 0,9-1 31 16,7 1-11-16,9-1-13 15,3 0-16-15,4-2-4 16,-2-2-9-16,-3-1-3 16,-5 0-4-16,-4-1 2 15,1 0-26 1,-7-1-93-16,-2 0-80 0,-8-2-164 15,-2 1-331-15</inkml:trace>
  <inkml:trace contextRef="#ctx0" brushRef="#br0" timeOffset="-177351.26">26134 13103 607 0,'3'-3'211'16,"-2"-4"-50"-16,-1 2-32 16,2-1-11-16,-2 2-30 15,0 1 1-15,0 0-16 16,0 2-7-16,0 1-12 16,0 1-15-16,0-2-8 15,0 1-3-15,0 1-8 16,0-1-3-16,0 0-8 15,-2 3-9-15,-2 2 7 16,-5 4 5-16,-5 4-5 16,-5 4 3-16,-8 4-5 15,2 3-4-15,-2 0 0 0,2-1-1 16,4-2 0 0,6-6-1-16,6-5 1 0,5-5 10 15,2-2 18-15,4-6 15 16,4-5-38-16,2-5-4 15,3-3-1-15,4-4 0 16,0-1 2-16,1 2 0 16,-1 4-1-16,-3 2 0 15,3 4-1-15,-2 0 0 16,4 2 0-16,3 1-1 16,2 2 1-16,1 2 0 15,3 0 1-15,-1 0-2 16,-2 2-1-16,0 2-1 0,0 2 1 15,-1 2-3-15,-4 1-2 16,-2 1-1-16,-2 2-59 16,-2-2-38-1,-3-2-49-15,-3 0-50 0,-3-4 6 16,-5 0-307-16</inkml:trace>
  <inkml:trace contextRef="#ctx0" brushRef="#br0" timeOffset="-175967.3">26152 13118 276 0,'0'-3'530'15,"1"-2"-362"-15,-2 1 0 16,-1 0-56-16,2 0 10 16,2-1-23-16,-2 2-15 15,1 2-14-15,-1 0-21 16,2-1-2-16,-2 2 12 15,1-1 1-15,-1 1-11 0,2 0-13 16,-2 0-1-16,0 1-12 16,0-1-12-16,0 0 2 15,0 2-8-15,0-2-4 16,0 1-1-16,0-1-8 16,0 1 2-16,1 1 3 15,-1 2 3-15,0 0-1 16,2 5 2-16,-2 1-1 15,0 1 3-15,0 2-2 16,0 2 0-16,0 1 0 0,0 2-1 16,3 1 0-1,0 0 0-15,0-1 0 16,1 4 1-16,1-2 0 16,1 2-2-16,-2 3 2 0,2 4-1 15,-2 2 0-15,-1 2 0 16,0 5 0-16,1-1 0 15,0 3 0-15,4-2 0 16,0 0 0-16,1 0 0 16,0 0 0-16,0 2 1 15,0 1-1-15,-4 0 0 16,1-1 0-16,-3 2 0 16,-2-4 0-16,1 0 0 15,-1 0 0-15,3 0 0 16,-1 0 0-16,0 1 1 0,4 1-1 15,-3 3 0 1,1-4-1-16,-2 2 2 16,0-4-2-16,-1 3 1 15,0-2 0-15,-1 1 1 0,1 1-1 16,-1 0 0 0,2 2-1-16,0 1 2 0,2-3-1 15,1 3 0-15,-2-1 0 16,4 1 0-16,-4 0-1 15,1 4 1-15,-1 2 0 16,-1 1 2-16,-1 2-4 16,-1-2 2-16,-1 2 0 0,2-3 0 15,-2 0 1 1,1 0-1-16,2 1 0 0,1-1 0 16,-1-2 0-1,2 1 0-15,-2 1 0 0,-1-1 0 16,-2 3 0-16,0 3 0 15,-2 2 0-15,0-2 0 16,1 3 0-16,-1-1 0 16,4 2 0-16,-1-3 0 15,4 4-1-15,0-1 1 16,2-3 0-16,0-2 0 16,1 1 0-16,-2 1 0 15,-2 2 2-15,-1 2-2 16,2 3 2-16,-5 1-2 0,1 3 7 15,1 0-3-15,-1 0-4 16,4 2 1-16,2 0 1 16,4 1 0-16,0 1-2 15,3 3 0 1,1 1 2-16,0 1-2 16,0 0 1-16,-3-3 0 0,-2-1-1 15,2-2 2-15,-3-1-1 16,0-2 1-16,3-6 0 15,-2-4-2-15,1-4 0 16,2-2 3-16,-1-6-3 16,1-2 0-16,-2-5 1 15,-2-4-1-15,0 0 1 0,-5-6 1 16,1-1-3 0,-1-3 1-16,-2-6 0 0,1-1 1 15,-2-5-1-15,1-5 0 16,-2-2 0-16,0-3 0 15,0-1 0-15,-2 0 0 16,2 0 0-16,-1 0 0 16,-1 0-8-16,1 2-75 15,-2 0-105-15,-2-4-162 16,-6-5-564-16</inkml:trace>
  <inkml:trace contextRef="#ctx0" brushRef="#br0" timeOffset="-174916.44">20210 16470 885 0,'6'-4'241'16,"-1"0"-89"-16,-5 3-73 16,0-1-11-16,0 2-22 15,-4 2-15-15,1 0 18 16,-3 4-16-16,0 0-6 16,-5 5 5-16,-2 0-12 0,-4 3-4 15,-3 3-4 1,-9 2 2-16,0 2-8 0,-4 1-2 15,1-1-4-15,3 1 4 16,5-4-3 0,6-4-1-16,5-3 0 15,5-2 0-15,3-4 0 16,4-3 0-16,1-1-1 16,0 2 0-16,1-3 1 15,2 4 0-15,3 2 2 16,6 4 0-16,3 4 2 0,9 4-3 15,4 3 2-15,7 3-3 16,2 1 0 0,1-2 0-16,-4 0 2 0,-3-3-1 15,-7-3-2-15,-6-5 0 16,-9-2-1-16,-5-6-6 0,-2-1-42 16,-4-2-21-1,-2 1-45 1,-4-2-87-16,-2-3-142 0,1 0-420 0</inkml:trace>
  <inkml:trace contextRef="#ctx0" brushRef="#br0" timeOffset="-173279.28">19962 16675 166 0,'-9'-3'550'0,"3"0"-410"0,-1-1 29 0,1 0-52 16,-1-1 10-16,0 0-31 16,-1 1-21-16,3 1-33 15,-1 0 0-15,3 2-29 16,1 1-12-16,2 0-1 15,2-2-2-15,1 2-4 16,0 0 5-16,0 2 1 0,4-2 3 16,2 1-2-1,3 1 1-15,4-1 0 0,2-1 0 16,6 0-2-16,9 0 3 16,13-3 1-1,17-1-3-15,19-2 0 16,19-2 1-16,22-1 3 0,14 1-5 15,12 0 0 1,14 3 0-16,13 0 0 0,6 4 4 16,4 2 0-16,8 4-1 15,5-2-3-15,2-1-4 16,5 1 4-16,7-3 1 16,-4 1 0-16,3 1 1 15,-6 0-2-15,-6 2-3 16,-5 2 3-16,-2 1 0 15,1 0 0-15,3 1 3 16,8-1-3-16,10-1-2 16,8-2 0-16,5 0 2 0,6-2 4 15,-1-1-4-15,-2 2-1 16,-2-1 1-16,-6-1-1 16,-4 0 1-16,-5-2 1 15,1-2 0-15,-6-3-1 16,1-1-2-16,-3 0 2 15,-1-1 2-15,-13-1-1 16,-4 4 0-16,-10 0-1 16,-8 0-1-16,-8 0-1 0,-1-1 0 15,-6 0 2-15,5-2 3 16,9 1-2-16,6-2-2 16,4 0-1-16,2-2 2 15,0-1 1-15,-6-3-1 16,-12 1 0-16,-11 0 4 15,-9 0-4-15,-7-1 0 16,-3 2-2-16,3-1 1 16,8 2 1-16,3 0-2 15,2 1 2-15,0 0 4 16,-7-1-2-16,-5 1-2 16,-8-2 0-16,-12-1-1 15,-10 1 0-15,-5 1 1 16,-5 1 0-16,-1 3-2 15,-3 1 2-15,2 0 0 0,-5 0 1 16,-3 2 0 0,-8-1-1-16,-4-2 0 0,-7 1 0 15,-5 0 0-15,-9 0 2 16,-3 0-2-16,-7 1 0 16,-4-2 0-16,-8 1 3 15,-5-1-3-15,-7 2 3 16,-8 0-1-16,-4 2-1 15,-3 0-1-15,-3 4-2 16,0-3 2-16,0 2-1 0,2 1 1 16,2-2 0-1,-1 2 3-15,-2 0-2 16,2 0 4-16,-3 0-4 16,-1 0 3-16,-2 0-4 0,0 0 0 15,0 0 0-15,-2 0 2 16,2 0 0-16,-1 0 16 15,-2 0 12-15,0 0 31 16,0-3-2-16,-5 0-45 16,-6-4-12-16,-5-1 7 15,-4-4 2-15,-6 0 0 16,-4-5-2-16,2 0-1 16,-3-4 10-16,-5-2-11 15,6 1 2-15,5 2 17 16,7 4-15-16,8 7-5 0,7 3-6 15,4 3-7-15,2 2-1 16,0-1 0-16,0 1 6 16,3-1 2-1,2 2 7-15,5 0 2 16,5 2-6-16,6 1-2 0,4 1 0 16,6 0 0-16,1 2 0 15,2 1 4-15,0 0-3 16,-2 0 2-16,-5 0 1 15,-8-1 4-15,-4-2 1 16,-6-1 0-16,-3 0-3 16,-3-3 3-16,-2 2-10 0,-1 3 9 15,-1 2 0 1,-2 2 6-16,2 7 6 0,-1 3-7 16,-2 2-5-16,-4 1-2 15,0 3-7-15,-2 1 0 16,1-2 0-16,0-2 0 15,1 1 0-15,0-3 0 16,0-4 0-16,4-4 0 16,1-2 0-16,1-6 0 15,2-3 0-15,0-2 0 16,2 0 0-16,-1-2 0 16,1-1 0-16,1-2 0 15,3-2 0-15,1-1 0 16,4 0-123-16,1 0-121 15,1 3-69-15,-4 6-297 0</inkml:trace>
  <inkml:trace contextRef="#ctx0" brushRef="#br1" timeOffset="-161607.61">26428 16652 298 0,'-2'0'354'16,"1"0"-181"-16,-4-1-46 15,2-1-21-15,0 1-24 16,-1-2-22-16,0 1 25 16,1-1-18-16,0 0-1 15,1-1 2-15,1-4-2 16,-1 3-6-16,4-4 6 16,1 0 6-16,11-16-21 15,-9 22-9-15,-2 2-10 16,0 0-22-16,0 1-6 15,4-2-3-15,4 4-2 16,-2 0 0-16,0 4 1 16,-1 1 0-16,1 3 1 15,-2 1-1-15,-1 4 1 16,-3-1 0-16,-3 3-1 0,-3 2 2 16,-3 0 0-16,-5-2 0 15,-5-1-2-15,1 0 0 16,-3-5 2-16,0-4 2 15,0-1-3-15,2-6 2 16,1-3 0-16,0-4 2 16,3-3-3-16,4-4 4 15,4-1 4-15,2-5 0 16,4-3 2-16,1 2-3 16,4 5-2-16,1 0 0 0,5 3-5 15,1 4-1 1,3 4 2-16,2 0-2 15,1 4 2-15,1 2-3 16,-1 2 1-16,-1 3-3 16,-2 3-2-16,-1 1 4 15,-6 1-1-15,-1 0-1 0,-6 2 2 16,-4-2 3-16,-6 2 0 16,-4-2 2-16,-4 0-3 15,-6 1-2-15,-1-2 0 16,-4-4-3-16,2-1 3 15,0-5 0-15,7-3 2 16,2-4 2-16,4-4-4 0,5-2 0 16,3-4 2-1,5 1-2-15,2 1 0 0,7 3-6 16,-1 3-3-16,2 4 6 16,4 3-6-16,0 4 8 15,1-1-2-15,0 3 2 16,-4-1-2-16,-2 1-5 15,-3-1-5-15,-3 0-4 16,-4 0 4-16,-1-1-3 16,-3 1 1-16,0 1-3 15,-1-1-6-15,1-2 8 16,0 0 11-16,2-1 5 16,-1-1 5-16,1 0-5 15,1-2 0-15,0 0 2 0,0 1-2 16,-2-1 1-16,2 2 0 15,0 1-1-15,0-2 0 16,-1 2 0-16,1-1 0 16,1-2 1-16,-2 0-1 15,1 0 0-15,1-3 1 16,-1 1-1-16,0-1 1 16,0 0 1-16,0 0-2 15,-1 1 1-15,-1-2-2 16,1 0 1-16,-2-2 0 15,0 2 1-15,0-6-1 16,0 0 1-16,-2-3 3 16,4 1 7-16,-1-4 0 15,2 1 1-15,-1 0-4 16,-1-1 7-16,1 0-10 0,-2 2 0 16,0 0 0-16,1-1-1 15,1-1 1-15,1 2 7 16,1-1 0-16,2 0 2 15,0 0-4-15,2 3 4 16,-1 1-2-16,2 1-2 16,-3 3-6-16,0 0 3 15,-1 1-6-15,-1-1 7 16,-1 0-7-16,2-2 3 16,-1-3 2-16,1 1-3 0,1-3 2 15,0-2 0 1,1 3-5-16,2 0 0 0,-3 2 0 15,0 2 0-15,-2-1 0 16,1 2 0 0,-2-2 0-16,-2-2 0 0,1 1 0 15,1-1 0-15,-2-2 0 16,2 3 0-16,0-1 0 16,0-1 0-16,2 1 0 15,-2 3 0-15,0 0 0 16,1 0 0-16,-1 1 0 15,0 1 0-15,2 0 0 16,-2-1 0-16,0-1 0 16,0-1 0-16,0 1 0 0,0-2 0 15,0 1 0-15,-2 0 0 16,2-1 0-16,2 1 0 16,-2 4 0-16,0-3 0 15,-2 3 0-15,1-1 0 16,-2 1 0-16,0-1 0 15,0 0 0-15,0 2 0 16,2-1 0-16,-1 2 0 16,1-1 0-16,-1 1 0 15,1-1 0-15,1 1 0 16,-2-2 0-16,2 1 0 16,-1-1 0-16,1-1 0 15,-2 0 0-15,1-1 0 0,-1 0 0 16,1 0 0-16,-1-2 0 15,2-1 0-15,0 0 0 16,0 2 0-16,0-4 0 16,0 4 0-16,0-2 0 15,0 0 0-15,-1 0 0 16,-2 2 0-16,1-1 0 16,-2 1 0-16,1-1 0 15,1-1 0-15,1 3 0 16,1-2 0-16,-2 0 0 15,2 2 0-15,-1 0 0 16,-1 1 0-16,1 2 0 16,1-1 0-16,-2-1 0 15,2 2 0-15,-1-2 0 0,2-2 0 16,-1 0 0-16,0-2 0 16,2 0 0-16,-1-1 0 15,-1 1 0-15,2 2 0 16,-1-1 0-1,1 0 0-15,-2 1 0 0,1-1 0 16,-1 2 0-16,2-2 0 16,-2 2 0-16,1-1 0 15,1 1 0-15,-2 1 0 16,3 2 0-16,-2-1 0 16,-1 0 0-16,0-1 0 15,0 0 0-15,0 0 0 0,0 0 0 16,0 3 0-16,0-1 0 15,-1 4 0 1,-2-1 0-16,1 1 0 0,2-3 0 16,0-2 0-16,-1-1 0 15,-1-1 0-15,2 0 0 16,-1-1 0-16,-1 3 0 16,2 0 0-16,-1 2 0 15,1 1 0-15,0 1 0 16,0-1 0-16,0-1 0 15,0 2 0-15,0-3 0 16,-2 3 0-16,2 0 0 16,0 3 0-16,-1 0 0 15,1 2 0-15,-2 0 0 0,2 0 0 16,0-1 0 0,0-1 0-16,0-1 0 0,0 1 0 15,2-3 0-15,-2 1 0 16,-2-2 0-16,4 2 0 15,-2-2 0-15,0 1 0 16,0-1 0-16,1 2 0 16,-1 0 0-16,0 1 0 15,0-1 0-15,0 1 0 16,0-2 0-16,-1 0 0 16,1 0 0-16,0 0 0 15,0 1 0-15,1 1 0 16,-1 2 0-16,0-1 0 0,0 1 0 15,-1 0 0-15,1 1 0 16,0-2 0-16,-2 0 0 16,2 0 0-16,0 1 0 15,0-2 0-15,-1 0 0 16,1 1 0-16,0 1 0 16,-2 1 0-16,2 0 0 15,0 1 0-15,0-1 0 16,0 0 0-16,0 0 0 15,0 0 0-15,2-1 0 16,-2-1 0-16,1 2 0 16,-1-1 0-16,2 1 0 15,-4 0 0-15,2 0 0 16,-1 0 0-16,1 1 0 0,-2-1 0 16,2 2 0-16,0-2 0 15,0 0 0-15,0 0 0 16,-1 0 0-16,1 1 0 15,-2-1 0-15,2 0 0 16,0 2 0-16,0-1 0 16,-1-1 0-16,-1-1 0 15,1 1 0-15,1 0 0 16,-2 0 0-16,1 0 0 16,1-2 0-16,-4 2 0 15,-1-1 0-15,1 1 0 16,-1 0 0-16,-1 0 0 0,1-2 0 15,4 0 0 1,-2-1 0-16,0-1 0 0,0-2 0 16,2 0 0-16,-1-2 0 15,1 3 0-15,1-2 0 16,1 0 0-16,2 1 0 16,0 1 0-16,4 1 0 15,1 1 0-15,3 3 0 16,0 0 0-16,1 3 0 15,-1 3 0-15,-1 0 0 16,-2 4 0-16,-2-1 0 16,-5 3 0-16,-1 1 0 15,-3 2 0-15,-4 0 0 16,-5-1 0-16,-2 1 0 0,-5-1 0 16,-2-5 0-16,-1-2 0 15,-1-4 0-15,5-4 0 16,1-4 0-16,4-6 0 15,0-1 0-15,3-5 0 16,2-2 0-16,1-2 0 16,2 1 0-16,5-3 0 15,3 1 0-15,5 5 0 16,4 3-13-16,5 4 6 16,3 6 0-16,2 2 5 15,-1 3-1-15,-3 2-2 0,-2 1 3 16,-3 2-3-1,0 4 4-15,-3 2-4 0,1 4 2 16,-1 1 3-16,-4 2-3 16,-4 2 3-16,-4-1 4 15,-4 0-2-15,-3-1 3 16,-3-3-4-16,-2-3 3 16,-3-5 8-16,1-2-7 15,-1-6 2-15,-1-4-2 16,3-3-3-16,-2-5 3 15,0-3-3-15,2-3 0 16,3-2-2-16,0-3 0 16,6 3 0-16,2 0 0 0,4 1 0 15,4 3 0 1,4 3-5-16,5 1-6 16,5 2 9-16,5 5-6 0,3 1 5 15,1 4 2-15,-3 4-5 16,-3 3 2-16,-3 5-1 15,-5 2 3-15,-2 3 2 16,-5 1-1-16,-6-1 1 16,-5 1 6-16,-7 0-2 15,-3-1 3-15,-7-3-6 16,0-4 7-16,-1-3 7 16,1-7-9-16,1-7-5 0,3-4-1 15,0-6 0 1,5-3 0-16,-1-4 0 0,7 0 0 15,7 1 0-15,3 2 0 16,6 6 0-16,7 2 0 16,6 6-8-16,3 5 4 15,3 6-2-15,2 4 1 16,-5 3 2-16,-4 4-6 16,-6 1 2-16,-6 4 5 15,-6 1-1-15,-9 2 2 16,-9 2 0-16,-7-1-6 15,-5-1 2-15,1-7 0 16,2-4 5-16,5-8 11 16,7-7-7-16,4-5 2 15,0-5-2-15,0-5 0 0,5-3 8 16,2-1-1-16,4 1-7 16,4 2-4-16,8 2-12 15,5 2 8-15,9 1-4 16,7 6 8-1,3 1-1-15,-5 3-2 16,-4 6-8-16,-10 2 2 0,-9 6 5 16,-9 4 4-16,-4 1 2 15,-7 3 3-15,-7-2 2 16,-2-4-6-16,3-5 8 0,2-3 27 16,1-5-34-1,4-3-2-15,2-6 0 0,-1 1 0 16,3-4 0-16,1 0 0 15,0 1 0-15,4 0-52 16,1 2-119-16,2 0-122 16,6 1-129-16</inkml:trace>
  <inkml:trace contextRef="#ctx0" brushRef="#br1" timeOffset="-151696.93">25437 16696 472 0,'5'3'140'0,"-1"0"10"15,-2-3-42-15,1 4-45 16,-2-4 18-16,2 1-23 16,-3 2 5-16,0-1 1 15,-3 2-6-15,3-4-5 16,-1 0-4-16,1 0 8 16,-2 0-13-16,2-3-11 15,0 3-1-15,-3-1-21 16,0-1-6-16,-3 2-4 15,0-1-1-15,0 1 3 16,0-2-3-16,3 1 1 16,0 1 4-16,2 0-4 15,1-4 5-15,-2 4 3 0,2-3 1 16,0 0 2-16,2-3-5 16,-4 2 2-16,4-2 7 15,-1 2-12-15,1 3-4 16,-1-1-8-16,4 1-3 15,-1 2 11-15,1 2-4 16,-1 1 1-16,-1 2 1 16,0 4 0-16,-3 0 2 15,0 0 3-15,-3-3-3 16,-1 3 0-16,-1-3 3 16,1 0 0-16,-2-3 2 15,1-1 6-15,2-3 2 16,0-3-8-16,-1-3-3 0,1-2 7 15,-2-4-7-15,0-1-2 16,0-3 1-16,5-4-1 16,2 1 5-16,2 3 3 15,6 0-3-15,-1 5-5 16,6 1 0-16,-3 4-3 16,2 4 3-16,-1 2-6 15,-2 4 6-15,-2 4-4 16,-1 4 4-16,-5 2 0 15,-1 3 0-15,-7 2 1 16,-1 1-1-16,-4-1 2 16,-1-4-2-16,-3-1 6 0,2-3-2 15,-2-4 3-15,-1-4-3 16,3-3-1-16,-1-5 2 16,1-4 1-16,-1-6-4 15,4-3 1 1,3-4-3-16,3-3 0 15,3-2-2-15,3 3 0 16,3 1-5-16,3 6 3 0,2 5-6 16,3 6 4-16,1 5 2 15,-2 7 4-15,1 3-5 16,-1 2 5-16,-2 4-1 16,-3 0 1-16,-2 1-1 15,-1 0 1 1,-2-3 0-16,-3-1 0 0,0-3 2 15,-3 0 3-15,0 1 1 0,-2-7-2 16,1 0 2-16,-2 1-1 16,2-4-2-16,-1-4 5 15,1 4-7-15,2-3 2 16,-1 0 2-16,2 0-3 16,1 2-2-16,0-1 0 15,0 2-5-15,1 0 4 16,-1 2-12-16,0-1-7 15,2 2 18-15,-1-2 1 16,1 2 1-16,-1-1 0 16,1 2 2-16,-1-4 10 15,-1 0 19-15,0 0 14 0,0 0 15 16,0-4-6-16,0 4-11 16,-1-3-23-16,1 0-15 15,0-3 1-15,0-1-4 16,0-1 1-16,-2-2 0 15,2 1-1 1,0 0 0-16,0 2-1 0,0 0 5 16,0 1-3-16,-1 2-2 15,-1-2-1 1,1 0 4-16,-1-1-4 0,1-1 2 16,-1-4-1-16,-1 0 2 15,2-3 0 1,-1 2 0-16,1-4-2 0,-2-2 5 15,3 2-3 1,-2-1-3-16,1-3 2 0,1 3-2 0,-2 1 1 16,2-1-1-16,0-2 2 15,-1 1-4-15,1 1 5 16,0-1-3-16,0 1 1 16,0 0 0-16,0 1 0 15,0-2-1 1,1 2 0-16,1 1 1 0,-1 2 0 15,1 0-1-15,1 1 0 16,-2 0 0-16,-1 0-1 16,-1 0 2-16,1 2 2 0,-3-1 1 15,1 1-4 1,-1 1 0-16,0-2 1 16,2-1-1-16,-2 2 1 15,0-3-1-15,0 1-1 16,1-2 1-16,-1 1 1 15,2-2-1-15,-2 0-2 0,0 2 2 16,3 1 1-16,-1-1-1 16,-1 2 0-1,2 1 0-15,-1 2 2 0,1-1-3 16,-2 2 1-16,2-2 0 16,-1-3-1-16,1 1 4 15,-2-2-4-15,2 0 1 16,0 2 0-16,0-1 0 0,0 2 0 15,0 1 0 1,0 2-1-16,2 0 1 0,-4-1 0 16,2-2 1-1,-1 2 0-15,-1-4-2 16,1 1 2-16,-1-1-1 0,-1 1 0 16,1-1 1-1,1 1-1-15,-1 1 0 0,2 1 1 16,-1 1-1-16,-1 2 0 15,1 2 0-15,1-1 1 16,0 3-1-16,-2-3 0 16,2 1-1-16,0 0 3 15,-2-1-2-15,0 1 0 16,2-1 0-16,-1 3 1 16,1 0-1-16,0 0-1 0,-2 2 0 15,2 1 1 1,0 0-2-16,0 0-1 0,0 0 1 15,2 0 1-15,-2 0-2 16,0 0 0 0,0 0 1-16,0 0-6 0,0 1 6 15,0-1-10-15,-2 2 4 16,2-1 8 0,-1 0-3-16,-1 1 3 0,2 1 0 15,-1 0 0-15,-1-2 0 16,2 1 1-16,-1-1 5 15,1-1 1-15,0-1 0 0,-2 1 1 16,2-2 2-16,-4 1-9 16,-2-2-2-16,-6 0 1 15,1-1 0 1,-1-1 3-16,1 0-3 16,3-2 0-16,3-3 0 0,1-2 1 15,2-1-3 1,2 1 1-16,2 0-3 0,2 2 4 15,2 1-8-15,4 2-1 16,1 4 3 0,1 3 0-16,2 0 4 0,2 1-3 15,0 5 3-15,0-1 1 16,-4 3-1-16,-2 1-1 16,-3-1 2-16,-4 3 2 15,-3 2-3-15,-3-1 3 16,-3 3-1-16,-7-1 6 15,-1-1-5-15,-2-2 1 16,0-3 3-16,-1-2-1 0,2-3 1 16,-1-5-4-16,2-5 0 15,1-2 1-15,1-4-2 16,0-3 0 0,2-2 0-16,4-1 0 15,3 1 1-15,3 3-1 0,1-1-5 16,4 6 2-16,5 1-12 15,1 2 7-15,2 2 3 0,5 3 0 16,1 0 1-16,-2 4-3 16,1 3 2-16,-5 4 4 15,2 6-5-15,-6 5 6 16,-4 1 0-16,-4 3 0 16,-7 1 0-16,-7 1 2 15,-2-3-2 1,-5-6 7-16,4-2 1 0,-2-10 8 15,6-5-14 1,0-8-2-16,2-5 1 0,1-3 0 16,1-3-1-16,2-1 0 15,5 2 0-15,2 3-2 0,5 1-1 16,0 5-6-16,2 2 5 16,2 1-2-16,2-1-7 15,0 6 3 1,1-1-7-16,-2 1-4 0,-4 1-14 15,-1 1 2-15,2 2 20 16,-5 6 3-16,-2 0-3 16,2 1 9-1,-1 0-1-15,-1-1 5 0,-1-3-1 16,2-1 2-16,-2-4 1 16,0-1 4-16,1-1 1 15,1-2-2-15,-1-2-5 16,2 2 2-16,2-2-2 15,2-1 0-15,-4 2-1 16,0 1-3-16,0 2 0 16,-3 1-6-16,-2 1-2 0,1 4 12 15,-1-1 0-15,-1 3 2 16,0 1 1-16,-2-1 2 16,0 1 8-16,1-3 6 15,1-2 6-15,0 0 11 16,1-3 8-16,2-2 5 15,0 1-18-15,0 0-17 16,0-1-13-16,0 1-1 16,0-1-6-16,2 2-61 0,-2 0-91 15,3 0-62-15,6 2-127 16,8 2-131-16</inkml:trace>
  <inkml:trace contextRef="#ctx0" brushRef="#br1" timeOffset="-142606.39">27369 16620 584 0,'-3'3'126'16,"2"-2"11"-16,1-2-13 15,0 0-6-15,1 1-37 16,-1-2-31-16,2 2-22 16,-1 0-5-16,-1 0-15 15,2 0 0-15,-2 0 12 16,0 0 2-16,1 0 6 15,-1 0 11-15,2 0 5 16,-1 0 2-16,2-2-2 16,2 2-14-16,5-2 1 0,-10 2-6 15,-1 0-2-15,1-2-8 16,0 2-2 0,0 0-5-16,0 0-5 0,-2 0 0 15,2 0 3-15,0 0-4 16,0 0 1-16,0 0-1 15,2-1 0-15,-2-1-2 16,-2-1-1-16,2-1 1 16,0-2-1-16,0 1 1 15,2-2-1-15,-1-2 0 16,3 2-1-16,1 0 2 16,-1 5-2-16,1-4-6 15,0 5 4-15,-1 2 3 0,-1 0-5 16,3 4 4-16,-3-4-1 15,-2 5 1-15,1-2 1 16,-2 3-2-16,-2-2 3 16,-1 1 0-16,-4 2 3 15,-2 0 0-15,-3 0 0 16,-4 1-1-16,-1-2-1 16,-2-3 1-16,2-1 4 15,3-2 11-15,1-3 6 16,3-3-2-16,1-2-12 15,5-4-4-15,2-2-3 16,2-3-1-16,5 2 7 16,2-2-6-16,5 3-2 0,-1 3-1 15,1 3-2 1,2 5 0-16,-2 2 0 0,5 3 2 16,-4 4 1-16,3 2-2 15,-3 2 1-15,-3-1 0 16,-1 1-1-16,-6 0 2 15,-5 1 3-15,-4 0-3 16,-4 3 3-16,-5-2-3 16,-4-1 1-16,1-1 0 15,-2-3 3-15,3-5 1 16,3-4 4-16,3-5 0 16,3-3-1-16,2-2-4 15,3-2 0-15,3 1-4 0,3 1 0 16,1 2-6-16,4 2 0 15,2 2 1-15,2 2 3 16,1 1 2-16,1 2-5 16,-2 3 5-16,1 1-4 15,-2 2 2-15,-4 1 0 16,-1 0-2-16,-5 2 4 16,-1-3-3-16,-3 1 3 15,-2-3 2-15,0-1 2 16,1-2 4-16,-1-1-3 15,1 0 1-15,-1-2 1 16,1-1-1-16,1 0-2 16,2 0-2-16,1 0-1 15,0 2 0-15,0 0-1 16,0 1 0-16,-2 0 2 16,2-2-2-16,-3-1 0 0,1-1 0 15,1-2 1-15,-2-4 0 16,1 0-1-16,1-3 2 15,-1 1 1-15,-1-2 0 16,0 0 2-16,-1 5-4 16,-3-1 4-16,2 0-4 15,1 3 2-15,1 0-2 16,-1 0 5-16,3 0-6 16,1 0 2-16,0-1-1 15,0-2 1-15,0 3 2 0,-2-2-1 16,1-1 3-16,-1 1 0 15,2-3 2 1,0 0 0-16,0-2-3 16,2 0 4-16,-1-2 2 0,1-1-2 15,-1 0 2-15,1-1 5 16,0-2-9-16,-2 2 0 16,0-1-5-16,0 1 2 15,-2 0-2-15,2 1-1 16,0 2-1-16,0-2 2 15,0 3 2-15,2 2 4 16,-4-2-2-16,0 3 1 16,-1-1-2-16,-1 1-5 15,-3-1 1-15,1-1 0 16,0 2-1-16,0 0 0 0,0 2 1 16,0-1 0-16,3 1 1 15,0 2-2-15,0-2-1 16,1 1 1-16,-1-1 1 15,2 1-1-15,-2-2 0 16,0 0 1-16,0 1-1 16,0-1 3-16,0 0-2 15,2 1 3-15,1 1 1 16,-2-2-3-16,2 0-2 16,0 0-1-16,0-3 1 15,-1 1 0-15,1-1 2 16,-2 2-3-16,1 1 2 0,-1 1 2 15,1 1-1-15,-1 1-2 16,-1 0 1-16,1 0-1 16,1 0 3-16,-1-2-3 15,1-1 2-15,1 0-2 16,0-1 0-16,-2 0 0 16,2-2 0-16,0 1 0 15,0 2 0-15,-1-1 4 16,1 2-3-16,-2 0 3 15,2 1-3-15,0-1 1 16,0-1-1-16,2 2 0 16,-2-2-1-16,1-1 2 15,-1 0-2-15,0 2 0 0,0-1 0 16,0 0 0 0,0 2 0-16,0 1 0 15,0-1 0-15,0-1 0 0,-1 2 0 16,1-1 0-16,-2 3 0 15,2-3 0-15,0 1 0 16,-1 0 0-16,1-1 0 16,0-1 0-16,1 0 0 15,-1 0 0-15,2 2 0 16,-2 2 0-16,0 1 0 16,0 0 0-16,1 1 0 15,-1 1 0-15,0 0 0 0,0 0 0 16,-1 1 0-1,1 1 0-15,0-2 0 0,0 2 0 16,0 0 0-16,0 2 0 16,0-2 0-16,0 0 0 15,0 0 0-15,0 0 0 16,1 0 0-16,-1 0 0 16,0-2 0-16,0 4 0 15,0-2 0-15,0 1 0 16,-1-1 0-16,1 2 0 15,0-2 0-15,0 1 0 16,0-1 0-16,-2 0 0 16,2 0 0-16,0 1 0 0,-1-1 0 15,-2 2 0 1,0 1-1-16,0-1 1 0,0 3 1 16,0-1-1-16,-1 1 0 15,1-2 0-15,0 0 0 16,1-3 0-16,1 0 0 15,-1 0 0-15,1-2 0 16,-3 0 0-16,-1-1 0 16,2 0 0-16,-2-2 0 15,4-2 0-15,-1-2 0 16,2 0 0-16,2-3 0 16,-1 1 0-16,4-1 0 0,1 2 0 15,3 2 0 1,0 4-4-16,0 1-3 0,1 6 0 15,-3 1 4-15,3 3 2 16,-1 4-3-16,-1 5 3 16,1 1 1-16,-3 4 0 15,-1 2-2-15,-4 1-1 16,-5 1 0-16,-5 2 2 16,-7-3 1-16,-6-1 1 15,-3-7 4-15,1-4-3 16,1-7 3-16,3-6-2 15,2-6 1-15,5-6 3 16,-2-5-6-16,3-6-1 16,0-3 0-16,6-4-1 15,5 1 0-15,4 1-3 16,8 2 0-16,3 4 2 16,7 5-3-16,-2 5 2 0,5 5-2 15,-2 4 1-15,1 4 0 16,-2 6 1-16,0 5 0 15,-2 4 3-15,-6 3-1 16,-2 2 1-16,-5 1-1 16,-6-1 1-16,-6 0 2 15,-2-3 0-15,-1-3-1 16,0-4 5-16,-2-3 5 16,1-6 9-16,0-2-13 15,-3-6-7-15,1-4 0 0,-2-2 0 16,2-3 0-16,3 2 0 15,1 1 0-15,5 3 0 16,3 1-74-16,4 2-155 16,9 1-54-16,6 2-174 15</inkml:trace>
  <inkml:trace contextRef="#ctx0" brushRef="#br1" timeOffset="-136356.45">28406 16600 471 0,'6'-3'177'0,"-3"0"-44"15,0 0-60-15,-2 2-22 16,1 1 3-16,-2 0-11 15,0 1-1-15,-2 1-13 16,1 1-11-16,-1-1 9 16,-1 2 4-16,-2 1 4 15,0-1 4-15,1 1-17 16,1-3 12-16,0 2-10 16,1-4 36-16,4 0 45 15,-2-2-17-15,0-2-62 16,0-1 11-16,1 0-18 0,-1-3 18 15,2 4-16 1,-2 1-14-16,1 2-1 0,-1 1-6 16,0 0-3-16,0 0 0 15,3 1 0-15,0 2 0 16,0-1-3-16,0 2 2 16,1 0 1-16,-4 3 0 15,-1 0 3-15,-5 2 0 16,2 2 1-16,-4-1 2 15,-2-1-3-15,-2 1 1 16,3-5 3-16,-2-2 3 16,1-3 7-16,4-6 1 15,0-2 2-15,1-4-3 16,1-3-10-16,0-3 0 0,2-1 5 16,2 1-3-16,4 2 1 15,2 2 0-15,5 2-3 16,1 2-4-16,4 3 0 15,2 1 0-15,-1 4-1 16,-1 2 1-16,-1 5-5 16,-2 0-1-16,-1 5 6 15,-1 2-3-15,-2 0 2 16,-5 2-1-16,-2 0 4 0,-4 0-1 16,-4 2 2-1,-4 0 0-15,-4-2-3 0,-3 1 2 16,-3-2-2-16,-4-5 1 15,2-2 4-15,1-2 1 16,4-9 1-16,1-3 4 16,4-4-5-16,0-5-4 15,2-4 1-15,4-2 0 16,3-1 4-16,4 1-5 16,4 4 3-16,2 1-4 15,5 2-1-15,2 3-2 16,2 5-4-16,4 2 1 15,5 6 1-15,2 4-6 16,1 8 5-16,-1 3 1 16,-5 7 1-16,-5-1-2 0,-7 1 4 15,-4-1-2 1,-6-1-3-16,-6-3 6 0,-3-3 0 16,-4-3 4-16,-5-2 0 15,0-5 1-15,-3-3-1 16,0-3-1-16,2-5 5 15,2-6-5-15,1-4-3 16,4-6-9-16,0-1-17 16,3-3 4-16,2 4 4 15,4 3 9-15,3 6-10 16,1 7-43-16,4 4-39 16,5 4-4-16,-1 5-44 15,3 2-14-15,6 4 2 16,-5-1 39-16,1 1 82 15,-4-1 4-15,-2-1-26 16,-4-4-41-16,-1-3 53 0,-3 0 18 16,-3-2 32-16,3-1 41 15,0-1 30-15,0-2 94 16,0-2-55-16,3 1 42 16,-3-3-59-16,0 1 17 15,0 3-30-15,-3 2-30 16,2-1-1-16,1 2 10 15,-2-1-6-15,2 1 4 16,2 0-6-16,-1-1 3 16,-1 1-4-16,3 0-6 15,-3-2-17-15,0 2-4 0,0 0-4 16,-3 0-5-16,3 0 1 16,0 0 6-16,3-1 1 15,-3 1-4 1,0 0-4-16,0 0-9 0,0 1-5 15,0 1 0-15,0-2-3 16,-3 1-4-16,3 3 5 16,0 0 2-16,0 3 1 15,0 2 1-15,0 0-1 16,3 4 2-16,-2 0-2 16,2 1 5-16,0 2-5 15,1 1 3-15,-1 1 0 0,-2 3-2 16,1 3 1-16,1 0 1 15,0 3-2-15,-2 2 1 16,2 0 5-16,1-1-8 16,-1 0 8-16,-1 1-7 15,-1-3-1 1,-2 2 0-16,1-2 0 0,-2 2 0 16,1 0 0-16,1 4 0 15,-2-2 0-15,2 0 0 16,0 0 0-16,-1-2 0 15,1-4 0-15,0 0 0 16,-3-4 0-16,3-1 0 16,0-2 0-16,3-1 0 15,-3-3 0-15,1-2 0 16,-1-3 0-16,0 2 0 16,2-1 0-16,-2 3 0 0,1-2 0 15,-1 1 0-15,0 1 0 16,-1-1 0-16,1-1 0 15,0-3 0-15,-2-1 0 16,4-3 0-16,-2-1 0 16,1 0 0-16,1-1 0 15,-2-1 0-15,1 0 0 16,-1 0 0-16,0 0 0 16,0 0 0-16,0 0 0 0,-1 0 0 15,1 0 0 1,0 1 0-16,0-1 0 15,1 4 0-15,1-1 0 16,1 3 0-16,0 0 0 0,-2 2 0 16,1-2 0-16,-2 2 0 15,1 1 0-15,-1-5 0 16,0 2 0-16,2 0 0 16,-2-1 0-1,0-1 0-15,1 1 0 0,-1-3 0 16,2 2 0-16,-2-3 0 15,0-1 0-15,2 0 0 16,-2 0 0-16,0 0 0 16,0 0 0-16,0 2 0 15,0-2 0-15,0 0 0 0,0-2 0 16,0 2 0 0,0 0 0-16,0 0 0 0,0-1 0 15,0 1 0 1,0 0 0-16,-2 0 0 0,2 0 0 15,-2 0 0-15,2 0 0 16,0 0 0-16,0 0 0 16,0 1 0-16,0-1 0 15,2 0 0-15,-2 0 0 16,2 2 0-16,-2 0 0 16,0 0 0-16,-2 4 0 15,2-1 0-15,-2 0 0 0,1 1 0 16,-2 0 0-1,0 2 0-15,-2-2 0 16,4-2 0-16,-4 3 0 0,4-3 0 16,-2-2 0-16,0-1 0 15,3-1 0-15,0 0 0 16,0 0 0-16,0 0 0 16,0-1 0-16,0 1 0 15,0 0 0-15,3 0 0 16,-3-2 0-16,1 2 0 15,-1-3 0-15,0 0 0 16,3 1 0-16,-1-1 0 16,-2 0 0-16,1 2 0 15,1-1 0-15,-4 2 0 0,2 0 0 16,0 0 0-16,0 2 0 16,-1-2 0-1,1 0 0-15,1 0 0 16,-1 1 0-16,0-1 0 0,0 0 0 15,-1 0 0-15,-1 3 0 16,-1-3 0-16,-4 3 0 16,1-1 0-16,0 0 0 15,-2-1 0-15,4-2 0 16,-3-1 0-16,1-3 0 16,1 2 0-16,-1-4 0 15,3-1 0-15,0-1 0 16,2-3 0-16,1 1 0 15,3 2 0-15,0-1 0 16,3 4 0-16,3 2 0 0,2 1-2 16,3 3 1-16,4 3-2 15,-2 1 3-15,1 2-4 16,-2 4 3-16,1-1 0 16,-2 4-1-16,-4-2 1 15,0 2 1-15,-4 0-2 16,-3-2 2-16,-3-1 0 15,-1 3 0-15,-7 0 0 16,-2-7 0-16,1 3 2 16,-5-1-2-16,1-2 1 15,0-6 3-15,-2 0-2 16,0-6 2-16,-1-1-1 0,2-3-2 16,-2-2-1-16,1-4 0 15,0-1 0-15,1-1 0 16,4-2 0-16,3 0 0 15,7 5 0-15,4 2 0 16,5 3 0-16,1 3 0 16,5 4 0-16,3 3 0 15,2 2 0-15,0 5 0 16,0-1 0-16,2 2 0 16,-1 2 0-16,0 2 0 15,-2 1 0-15,-3-2 0 0,-3 2 0 16,-7 3 0-16,-5-3 0 15,-2-1 0-15,-7 0 0 16,-2 1 0-16,-4-1 0 16,-2-4 0-16,-2-1 0 15,-1-2 0-15,-1-1 0 16,-1-8 0-16,-1 2 0 16,2-5 0-16,1-3 0 15,3 0 0-15,4-2 0 16,3-1 0-16,3 1 0 15,3-4 0-15,6 6 0 16,0 0 0-16,3 3 0 16,3 1 0-16,3 6 0 0,-2 4 0 15,4 5 0-15,-3 1 0 16,-1 3 0-16,-4 1 0 16,-6 1 0-16,-3 0 0 15,-5-2 0-15,-1-1 0 16,-4-4 0-16,4-2 0 15,-3-4 0-15,3-4 0 16,1-2 0-16,2-2 0 16,2-4-47-16,0-3-122 15,8-1-176-15,2-4-160 16</inkml:trace>
  <inkml:trace contextRef="#ctx0" brushRef="#br1" timeOffset="-133449.36">29285 12984 257 0,'1'-2'670'0,"1"0"-473"15,1 0 8-15,-2 1-58 16,-1-1-33-16,0 4-30 16,0-1-31-16,0-1-13 0,0 0 0 15,0 0 4-15,2 0-7 16,-2 0-5-16,0 0-2 15,0 0-6-15,0 0-6 16,0 0-9-16,1 0 0 16,-1 1-4-16,0-1-4 15,0 1 2-15,0-1-1 16,-1 2-2-16,1-2 6 16,0 0 0-16,1 1 2 15,-1-1-2-15,0 0-6 16,0 1 0-16,2 2-2 15,-2 3 2-15,3 5 1 16,1 5 0-16,2 8-1 16,-1 5 0-16,1 7 0 15,-2 2 0-15,2 2 0 0,0-2 0 16,-2-3 0-16,1-4 0 16,-2-3 0-16,0-4 0 15,-1-1 0-15,-1-5 0 16,-1-2 0-16,0-5 0 15,0-1 0-15,0-4 0 16,-1-4 0-16,1-1 0 16,-2-1 0-16,2-1 0 15,-1-1 0-15,2-2 0 16,-2-1 0-16,-1-5 0 16,1-4 0-16,1-7 0 15,0-5 0-15,3 0 0 0,1-4 0 16,4 3 0-16,5 2 0 15,0 5 0-15,5 4 0 16,4 4 0-16,0 3 0 16,3 4 0-16,2 3 0 15,0 5 0-15,-1 4 0 16,0 5 0-16,-4 3 0 16,1 5 0-16,-7 2 0 15,-3 2 0-15,-4 1 0 16,-4-3 0-16,-1-1 0 15,-2-1 0-15,-2-3 0 16,0-3 0-16,0 0 0 16,0-4 0-16,0-3 0 15,0-2 0-15,0-2-15 16,0-1-71-16,1-2-75 0,-1-2-40 16,2-2-176-16,1-5-532 15</inkml:trace>
  <inkml:trace contextRef="#ctx0" brushRef="#br1" timeOffset="-133031.18">30147 12917 1112 0,'5'-5'208'0,"-4"3"-38"16,-1 2-108-16,-3 0-34 15,-1 2 0-15,-4 6 25 16,-4 4-8-16,-3 4 1 15,-4 5-21-15,1 7-1 16,-6 5 7-16,0 5-25 16,2 4-3-16,2 5-1 15,3 3-2-15,6-3 0 0,8 2 0 16,8-2 2 0,8 0 1-16,10-5-2 0,3-2-1 15,4-4 0-15,0-6-8 16,0-7-97-16,0-8-45 15,-1-7-123-15,1-6-242 16</inkml:trace>
  <inkml:trace contextRef="#ctx0" brushRef="#br1" timeOffset="-132440.2">30425 13078 992 0,'1'-9'256'0,"-1"-1"-36"15,2 1-75-15,-2-1-12 16,1 0-17-16,-1 2-29 16,0-2-4-16,2 5-68 15,-2 1-15-15,1 1 0 16,-1 3 0-16,2 0 0 15,-2-3 0-15,1 6 0 16,-1-1 0-16,0 6 0 16,0 5 0-16,2 7 0 15,-1 5 0-15,5 7 0 16,1 5 0-16,1 1 0 16,3 1 0-16,-1-2 0 0,-1-1 0 15,-2-4 0 1,0-1 0-16,-2-7 0 15,-2-4 0-15,-1-5 0 0,-1-5 0 16,-1-4 0-16,2-3 0 16,-2-3 0-16,1-1 0 15,-1-1 0-15,3-2 0 16,3-2-56-16,0-4-160 16,4-4-72-1,4-1-120-15,1-4-351 0</inkml:trace>
  <inkml:trace contextRef="#ctx0" brushRef="#br1" timeOffset="-132066.17">30749 13092 891 0,'7'-4'275'16,"-4"-1"-78"-16,-2 4-105 15,-1-1-32-15,0 2-33 16,0 2-25-16,-1 1-1 16,-5 2 20-16,-7 5 31 15,-6 2-15-15,-9 5-8 16,-3 1-6-16,-2 3-8 16,-2 0 2-16,5 1 1 15,8-5-10-15,5-2-1 16,8-4-5-16,6-3 4 0,6 0 11 15,6 0 10-15,7 1-4 16,4 1-4-16,6 0-10 16,4 1-2-16,-1 0-4 15,-3 0-3-15,-3 1 0 16,-4-4-1-16,-2-2-39 16,-5-3-120-16,-1-3-91 15,1-3-178-15</inkml:trace>
  <inkml:trace contextRef="#ctx0" brushRef="#br1" timeOffset="-131684.17">30948 12896 1179 0,'8'-9'222'0,"-2"4"-39"15,1 1-92-15,-1 4-40 16,6 4 45-16,8 5-26 16,3 7-8-16,5 7 1 0,1 6-33 15,0 7-30 1,-6 4 0-16,-5 7 0 0,-7 3 0 15,-10 3 0-15,-7 1 0 16,-7-3 0-16,-5-5 0 16,-4-5 0-16,-1-6 0 15,4-7 0-15,3-8 0 16,5-5 0-16,5-8 0 16,4-5 0-16,2-4 0 15,0-5-299-15,0-6-150 16</inkml:trace>
  <inkml:trace contextRef="#ctx0" brushRef="#br1" timeOffset="-118790.25">15031 9351 406 0,'0'2'145'16,"-2"-2"-72"-16,-2 1 82 16,-2-1-57-16,-3 2 31 15,2-2-23-15,1 0-46 16,-2 0 1-16,1-2 6 16,-1 1-25-16,4-1 4 15,1 1-1-15,1 0-16 16,1 1-4-16,-2-2-11 15,-3 4 5-15,-6 0 7 16,0 0 6-16,-4 1 6 0,2-2-9 16,1 0 1-16,4-1-5 15,1 2-1-15,4-2-5 16,1 0 4-16,1 0 3 16,2-2 7-16,0 2 3 15,2 0 6-15,-2-1-11 16,1 1-9-16,1-1-14 15,-1 1 2-15,2 0-10 16,0 0 1-16,5-2-1 16,6-1 0-16,9 1-2 15,7-2 2-15,13-1 0 0,7 2 0 16,6-1 0 0,11 0 0-16,8-1 2 0,4 2-2 15,6 2-1-15,3 0 0 16,3-1 0-1,1 1-2-15,2-1-1 16,8-6 3-16,5-2 0 0,2 1 1 16,6-4 0-16,3 2 1 15,-3 1 0-15,-8 1 1 16,-4 2 0-16,0 1 0 16,-3 0-2-16,-4 1-6 15,1-2 3-15,0-1 3 16,2-3-1-16,-2 0-2 15,2-1-4-15,-2 1 5 0,-5 0-2 16,-8 0 3 0,-11 2 0-16,-9 2 1 0,-7 3 0 15,-3 0 2-15,1 1-2 16,4 5 0-16,9-2-2 16,3 1 1-16,7 2-5 15,-4-2 3-15,-3 2 2 16,-12-2-1-16,-10 1 2 15,-11-4 1-15,-13 2 0 16,-10-1-1-16,-5-1 1 16,-5 1 0-16,-2 0 1 15,0-1-2-15,-2 1 0 16,1 0 1-16,0-1 1 16,-2 2-4-16,-2 0-22 15,-3 0-78-15,-5 0-51 0,-12 4-149 16,-11 0-254-16</inkml:trace>
  <inkml:trace contextRef="#ctx0" brushRef="#br1" timeOffset="-117582.45">15354 10013 795 0,'3'-8'137'16,"0"-3"97"-16,-1 0-82 16,-1-1 7-16,1-1-32 15,0-1-21-15,-2 1-1 16,1 3-32-16,-1 1-13 0,0 3-19 16,0 3-4-1,0 1-22-15,0 2-14 0,2 2-1 16,-2 0-4-16,-2 1 2 15,4 4 2-15,-2 6 7 16,1-1-3-16,1 10-4 16,1 2 0-16,0 3 0 15,0 4 0-15,1 3 0 16,2 4 0-16,-2 3 0 16,2 1 0-16,-1-1 0 15,0-1 0-15,-4-7 0 16,2-4 0-16,-3-8 0 15,1-6 0-15,-1-9 0 16,0-3 0-16,2-3 0 0,-2-3 0 16,0-3 0-1,0-4 0-15,-2-2 0 0,1-5 0 16,1-5 0-16,0-5 0 16,3 2 0-16,1-3 0 15,4-1 0-15,1 2 0 16,1 3 0-16,1 6 0 15,-1 7 0-15,6 6 0 16,1 8 0-16,4 7 0 16,1 4 0-16,3 3 0 15,0 1 0-15,-2 3 0 0,0 1 0 16,-4-1 0 0,-3 1 0-16,-5 3 0 0,-2 0 0 15,-5 0 0 1,-1-3 0-16,-1 0 0 15,-2-4 0-15,0-5 0 16,-2-6 0-16,2-3 0 0,0-3 0 16,0-1-48-16,0-1-65 15,2-1-45-15,-2 0-71 16,1-3-101-16,1-3-367 16</inkml:trace>
  <inkml:trace contextRef="#ctx0" brushRef="#br1" timeOffset="-117122.68">16289 9861 905 0,'13'-12'254'0,"-1"1"-40"16,-6-2-34-16,-6 0-68 0,-2 7-20 16,1 0-27-16,-1 1-31 15,-1 4-18-15,-1 2-9 16,-5 5-3-16,-3 4 16 15,-7 7-3-15,-2 6-2 16,-5 8 2-16,3 8 2 16,0 8-4-16,5 6-7 15,5 7-4-15,5 1 0 16,7-1-3-16,5-1 2 16,6-1-2-16,1-3-1 15,4-6 0-15,1-6 1 16,1-6-1-16,-1-11 1 15,1-4-1-15,-4-8-2 16,-2-6-4-16,-4-3-78 16,2-4-98-16,-1-5-115 15,1 0-270-15</inkml:trace>
  <inkml:trace contextRef="#ctx0" brushRef="#br1" timeOffset="-116613.4">16480 10249 763 0,'-8'1'140'0,"0"-1"51"16,3-1-70-16,2-1-26 15,1 2-35-15,4-1-18 16,1 1-40-16,7 0 11 16,10-2 34-16,8 1 9 15,10 0-8-15,6-2-12 16,-2 0-20-16,-4 0-9 15,-9 1-6-15,-11-1-1 16,-8 1 0-16,-4 2-5 16,-8 0-24-16,-2 3-29 15,-2-1-96-15,0 2-236 16</inkml:trace>
  <inkml:trace contextRef="#ctx0" brushRef="#br1" timeOffset="-116206.95">17018 10096 892 0,'3'-14'280'16,"0"0"-24"-16,-1-1-60 15,-2-1-69-15,1 0 11 16,1 2-42-16,-1 0-34 0,1 4-62 15,-1 2 0 1,-1 4 0-16,0 2 0 0,0 4 0 16,0 1 0-16,2 8 0 15,2 7 0-15,2 9 0 16,3 6 0-16,1 10 0 16,0 1 0-16,0-1 0 15,-3 0 0-15,-1-1 0 16,0-2 0-16,0-2 0 15,-2-4 0-15,-1-5 0 16,1-8 0-16,-1-5 0 16,0-7 0-16,-3-5 0 15,1-4 0-15,1-4 0 0,-1-5-7 16,4-7-309 0,2-5-227-16</inkml:trace>
  <inkml:trace contextRef="#ctx0" brushRef="#br1" timeOffset="-115838.93">17375 10014 1094 0,'1'-4'117'15,"-1"0"16"-15,-4 3-104 0,-5 4 37 16,-6 9-11-1,-6 6-17-15,-9 6-1 0,-3 3-13 16,2 1 12-16,1-2-5 16,6-4-5-16,8-4-9 15,8-3-3-15,5-2 1 16,9-1 19-16,9 0 4 16,9-1-12-16,9-1-5 15,9-2-5-15,3-1-3 16,1-3-2-16,-4 1-5 15,-6-4 0-15,-8 0-4 16,-9-1-1-16,-8 0 2 16,-7-1 3-16,-5 0-5 15,-4-1-1-15,-4 2-73 16,-4 0-148-16,-2 3-164 0,-4 1-426 16</inkml:trace>
  <inkml:trace contextRef="#ctx0" brushRef="#br1" timeOffset="-115439.98">17746 10000 1113 0,'0'-8'204'0,"0"-2"53"15,-1 0-90 1,-1 0-3-16,4 3-46 0,-2 2-94 16,0 2-24-16,3 1 0 15,-2 2 0-15,1 0 0 16,-1 3 0-16,1 4 0 16,2 7 0-16,-1 7 0 15,3 8 0-15,0 8 0 16,0 0 0-16,3 5 0 15,-3-3 0-15,0-2 0 16,0-4 0-16,-1-3 0 16,-2-6 0-16,1-4 0 15,-1-5 0-15,-3-6 0 0,1-5 0 16,1-1-25 0,-4-3-218-16,1 0-83 15,-5-3-319-15</inkml:trace>
  <inkml:trace contextRef="#ctx0" brushRef="#br1" timeOffset="-115250.48">17626 10213 235 0,'11'-5'783'16,"4"0"-612"-16,6 0-5 15,6 0-91-15,10 1-16 0,8 3-37 16,9-1-19-1,5-1-3-15,3 2-159 0,-1-3-314 16</inkml:trace>
  <inkml:trace contextRef="#ctx0" brushRef="#br1" timeOffset="-114893.15">18164 10008 527 0,'13'-12'605'0,"5"1"-385"0,0-3-34 16,2 3-80-16,0 1-17 0,2 5-31 16,1 2-10-16,1 8-12 15,0 5-11-15,-3 4 0 16,-3 7 6-16,-6 4-4 15,-5 8-4-15,-13 2-2 16,-6 6-7-16,-7-2-8 16,-2 1-6-16,2-6 0 15,6-8 0-15,9-6 0 16,8-4 0-16,10-6 0 16,8-3 0-16,7-3 0 15,0-1 0-15,1-3 0 16,-3-1 0-16,-6-1-86 15,-3-1-109-15,-6-1-116 16,-6-1-347-16</inkml:trace>
  <inkml:trace contextRef="#ctx0" brushRef="#br1" timeOffset="-114551.55">18620 9708 1120 0,'18'7'155'0,"8"0"86"0,4 2-116 0,4 0 3 15,3 7-21-15,3 4-46 16,-5 5-1-16,-6 6-10 15,-6 9-50-15,-5 6 0 16,-9 11 0-16,-9 5 0 16,-8 3 0-16,-5-2 0 15,-3-5 0-15,0-8 0 16,3-13 0-16,6-11 0 16,1-11 0-16,1-5 0 15,1-7-30-15,-2-3-258 16,-3-1-135-16</inkml:trace>
  <inkml:trace contextRef="#ctx0" brushRef="#br0" timeOffset="-100948.55">9148 11080 831 0,'2'-5'213'16,"-2"0"-2"-16,1-1-52 16,-1 2-29-16,-1-1-45 0,1 3-17 15,0 0-14-15,1 1-17 16,-1 0-5-16,2 1-7 16,-2 0-4-16,1 1-9 15,-2-1-5-15,1 1-3 16,0 1-4-16,0-2-1 15,0 1-3-15,-2 0-3 16,2 1 5-16,-1-1 2 16,-1 2 1-16,1 0 1 15,-2 1-2-15,0 2 1 16,0 1-1-16,-6 5 1 16,0 0 0-16,-2 4-1 0,-5 2 3 15,-1 1-3 1,0-1 1-16,2-2-1 15,0-4 1-15,6-5 0 16,6-3-1-16,1-2 6 0,1-1 4 16,2-1 2-16,1 0-1 15,-2-1 0-15,1-1 5 16,1 1 3-16,-1-1 6 16,2-2-16-16,0-3-8 15,2-1-1-15,1-5 1 16,4 0-1-16,-1-1 2 15,3 0-1-15,0 1 0 16,0 2-1-16,1 0 0 16,-2 0 4-16,-2 2-4 0,1 1 3 15,-4 2 4-15,-1 1-4 16,-2 4-3-16,-2 1 0 16,4 0-6-16,2 0 5 15,2 0 1-15,9 0-1 16,3 3 1-16,1 1 0 15,-2 1-3-15,1 2 3 16,-2 1-4-16,-4-1 4 16,1 2-1-16,-5-2 1 15,-1 0-4-15,-3-3-5 16,-2-3-64-16,-5 1-42 16,6-4-33-16,-1-1-106 15,-1-1-130-15</inkml:trace>
  <inkml:trace contextRef="#ctx0" brushRef="#br0" timeOffset="-98751.2">9172 11075 428 0,'3'-1'452'0,"3"-2"-244"16,-4 0-29-16,-1 0-52 16,1 2-27-16,-1-3-16 15,1-1-18-15,-1 3 3 16,1-2-18-16,0 1 13 15,0-1-16-15,-2 1 2 16,1 1-8-16,-1 1-21 16,0 0-11-16,0 2-10 15,0-1 0-15,0 1-3 0,0 1-4 16,0 0 4 0,-1-2-2-16,1 2 2 0,1 2 3 15,1 2 1-15,-1 2 0 16,4 2 1-1,-2 2-2-15,0 1 1 0,0 1 0 16,-2-1 3-16,1 3-2 16,-2-1 0-16,3 1 2 15,-3 0-1-15,0-1-3 16,0 2 3-16,0-2-1 16,3 1 1-16,-3 3-2 15,6-1 2 1,-2 1-3-16,1 2 3 0,-1 1-2 15,-1-1 1-15,0 1-2 16,0-3 3-16,-3 2 1 16,2-1-4-16,-2 2 0 0,0-2 0 15,0 1 0-15,1-1 0 16,2 0 0-16,0-2 0 16,0-1-1-16,0 0 1 15,0-1 1-15,2-1 0 16,-2-1-1-16,0 0 0 15,0 3 1-15,-2-3-1 16,-1 2 0-16,3 0 0 16,-3 0 0-16,0-1-1 15,1 0 2-15,1-2-2 16,1-1 0-16,-2 0 1 16,2-1 0-16,0-1 0 15,-1 1 0-15,-2-1 0 16,1 3 0-16,1 0 1 0,-2 2-1 15,0 1 0-15,0 2 0 16,0 0-1-16,0 2 1 16,0-1 0-16,0 0 1 15,0 1-2-15,1 0 1 16,1 0 0-16,-2-2 0 16,0 1 0-16,0 2 0 15,-2 1 0-15,1 0 0 16,1 1 0-16,0-1 0 15,3 3 0-15,-2 0 0 16,1 0 0-16,-2 1 0 16,3 1 0-16,-3 0 1 15,4 0-1-15,-4 2 0 0,3-1 0 16,-1 2-1 0,-2-2 1-16,1 1 0 15,1 0 0-15,-1 1 1 0,1 1-1 16,1 1 0-16,0 0 0 15,-2 4-1-15,2-2 1 16,-1 1 0-16,-1-2 0 16,-1 2 0-16,2-3 0 15,-1-1 0-15,2-1 1 16,-2 0-2-16,2 0 1 16,-1 1 0-16,1 0 0 15,-3 0 0-15,3 0 0 16,0-1 0-16,0 0 1 15,0-2-1-15,-1-2-1 0,-1-1 1 16,-1-2 0-16,3 1 0 16,-3-4-1-16,2 3 2 15,0 0-1-15,1-1 0 16,-1 1-1-16,-1 1 1 16,1-2 0-16,-1 1 0 15,1-2 0-15,-1-1-1 16,4 28 1-16,-4-44 1 15,-2 1-1-15,2 0 0 0,-1-1 1 16,3 6-1 0,-3 1 0-16,2 1 0 0,-2 0 0 15,3 2 0-15,-6 0-1 16,3-1 1 0,0-2 1-16,0 1-1 15,0-2-1-15,0-3 0 0,0 1 2 16,3-1-2-16,-3 1 2 15,0 1-1-15,0 1 0 16,0 3 0-16,0 1 0 16,0 2-1-16,0-1 1 15,0 0 0-15,0-2-1 16,0-2 1-16,0-1 2 16,0-1-2-16,-3-1-1 15,3 2 1-15,0 1 0 16,3 1-1-16,-3 2 1 0,0-2 0 15,0 3 0-15,0-3 0 16,0-1 0-16,0 1 0 16,0-4 0-16,0 1 0 15,0-2 0-15,3 1 0 16,-6-1 0-16,6 2 0 16,-3-1-1-16,4 1 1 15,-2 4 0-15,-1-4 1 16,-1 3-1-16,2-1 0 15,-2 0-1-15,1-2 1 16,-1 2 0-16,0-1 0 16,0 0 0-16,2-2 0 15,-2 3 0-15,3-4 0 0,-3 4 1 16,3-2-1-16,-2 1 0 16,-1 0 0-16,0-1 0 15,2-2 0-15,-2-2 0 16,1 0 0-16,-1 0 0 15,2-2 0-15,-2 1 0 16,1-1 0-16,-1 1 0 16,2-1 0-16,-2 1 0 15,1 0 0-15,-1 0 0 16,0 1 1-16,0 1-1 16,0-1 0-16,0 1 0 0,0 0 0 15,0 4 0-15,-1-3 0 16,1 3 0-16,0-3 0 15,0 2 0 1,0-1 0-16,-2-3 0 0,4 0 0 16,-2 1 0-16,0 1-1 15,0 0 1-15,1 3 1 16,-1 2-1-16,0-1-1 16,0 0 1-16,0 0 2 15,0 0-2-15,0 1-1 16,0-1 1-16,0-1 0 15,0 0 0-15,0-1 0 16,0 2 0-16,2-1 1 16,0 1 0-16,0 0-1 0,-1 0-1 15,2-1 1-15,-1 1 0 16,-2-4 0-16,3-2 0 16,-3-2 1-1,0-2 0-15,0-1-1 0,0 0 1 16,0-1 0-16,0 0-1 15,0-2-81-15,-3-4-102 16,3-5-43-16,3-5-171 16,0-5-360-16</inkml:trace>
  <inkml:trace contextRef="#ctx0" brushRef="#br0" timeOffset="-97263.9">1805 13548 643 0,'1'-3'191'0,"-1"-1"-34"15,2 1-32-15,-2 0-18 16,0 0 8-16,0 0-40 16,0 2 13-16,0-1-3 0,-2 2-37 15,1 0-33-15,1 2-15 16,-2-1-1-1,0 2-9-15,-3 3 9 0,2 4 2 16,-3 3-1-16,0 3 2 16,-6 4-2-16,-1 3 5 15,-1 2-4-15,-4 2 0 16,2 1 3-16,-2 1-2 16,3-3-1-16,2-3-1 15,5-6 0-15,1-6 3 16,4-5 6-16,3-5 30 15,3-2-5-15,-3 1-30 0,4 0-2 16,7 1 0 0,1 1 3-16,7 3-3 0,3 2-2 15,1 3 2-15,4 0-2 16,-5-2 3 0,2 1-3-16,-6-2-4 0,-2-2 4 15,-4 1-1-15,-2 1-1 16,-7-1-53-16,-1 0-89 15,-2-2-105-15,0 2-171 16</inkml:trace>
  <inkml:trace contextRef="#ctx0" brushRef="#br0" timeOffset="-95051.1">1784 13764 679 0,'-5'-5'229'0,"1"-1"-53"16,-3 4-105-16,-1-1-42 0,-1 2 6 16,3 2 24-16,-4-1-10 15,4 2-4-15,0-1 6 16,1-1 17-16,1 0-17 16,1 0-26-16,0 1-16 15,2-1-8-15,1 1-1 16,0-1-2-16,0 0 2 15,1 2-4-15,2-2-3 16,0 0 6-16,1 2 1 16,4-1 2-16,1-1 2 15,7 1-4-15,8-1 4 16,13 0-3-16,15-1 1 16,14 1 0-16,18-5-2 0,14 3 0 15,11-2 2 1,9 0 0-16,7-2 1 0,1 3-3 15,-4 2 2-15,2 1 5 16,-2 2-7-16,-1 3-1 16,0-1 0-1,6 0 1-15,-2 0 0 16,5-1 0-16,1 0 3 0,-4-3-1 16,-8 1-1-16,-2 1 0 15,-1 1-1-15,-1 1 0 16,-2 1-4-16,4 1 3 15,7 0 1-15,5-3 1 16,4-3 1-16,9-3 0 16,1-2 0-16,5 0-2 0,-5-2 0 15,-7 3 0-15,-8-1-3 16,-1 5 1 0,-5 2 3-16,-4 0-1 0,6 0 3 15,1 1-3-15,5-3 2 16,7-3-2-16,1-1-2 15,0-5 1-15,1 1 0 16,-5-1 1-16,-6 3 0 16,-4 0 1-16,-3 3-1 15,0 2 2-15,7 1 0 16,8-1-2-16,10-3-1 16,5-1-3-16,9-3 4 15,-4-2 0-15,-5 1 3 16,-2-1-2-16,-13 3 1 15,-5 3 0 1,0 4-2-16,-1 0-2 0,6 3-1 0,12-2 2 16,6-2 1-16,4-2 1 15,6-3 1-15,0-1 1 16,-3 0-3-16,-4 0-3 16,-5 1 1-16,-1 3 2 15,-7 2 1-15,1 4 0 16,0-2 0-16,5 4 3 15,7-4-4-15,7 0-3 16,2-3 0-16,1-3 3 16,-2-3 1-16,-8-1-1 15,-3 1 4-15,-12 1 1 0,-4 2-5 16,0 1-1 0,-1 1-2-16,5 1 2 0,7-1 1 15,3-3 1-15,2-1 0 16,-4-1 3-16,-2 0-3 15,-5-4-1-15,-6 2-1 16,-5 0 0-16,-1-1 0 16,-6 1 1-16,-3 2 0 15,1 1 0-15,-1 0 2 16,-2 1-2-16,-1-1 4 16,-1 4-4-16,-5-4-1 0,-7-2-1 15,-3 2 2 1,-8-2-2-16,-4-3 3 15,-5 0-2-15,-1 3 2 16,-3-2-1-16,-3 1 1 0,-3-1-1 16,-6 5 2-16,-6 0-3 15,-4 1 3-15,-8 0-1 16,-5-1-1-16,-3 1 0 16,-1-1 1-1,3 1-1-15,-1-4 0 0,-2 3-1 16,-4-2 0-16,-4 3 1 15,-10 0-1-15,-4 4 1 16,-2 0-2-16,-2 1 1 16,-1 0 1-16,0 0 1 0,0-3-1 15,0 3 1-15,-3-3 0 16,1 0 1-16,-5 0 3 16,-3 0 2-1,-3 3-7-15,-2 0 1 16,1 0 1-16,-2 0-2 0,0 0 0 15,0 0 4-15,0 0 7 16,0 0 22-16,0 0-2 16,-2-3 0-16,2 3-9 15,0 0-4-15,0 0-4 16,-1-1 8-16,-1 1 0 16,1 0-3-16,-1 0-2 15,1 0 2-15,-2-2-9 16,0 0-7-16,0-3-1 15,-6 0-1-15,1-5 6 0,-2 0-3 16,-2-1 4-16,0-3 2 16,-3 0 0-16,-1 0-4 15,-2-1-2-15,3 0 0 16,-1 3 8 0,1 3 0-16,4-1-5 0,1 4 3 15,1 2-3-15,3 0 3 16,1 0-4-16,-2 1 12 15,4 1-18-15,0 1 0 16,1-1 0-16,2 2 0 0,0 0 0 16,0 2 0-16,0-2 0 15,3 0 0 1,1 0 0-16,-1 0 0 16,2 0 0-16,4 1 0 15,2 2 0-15,3 1 0 0,3-1 0 16,4 4 0-16,0 1 0 15,0 2 0-15,3-1 0 16,-1 2 0-16,1 0 0 16,-3-1 0-16,-1-1 0 15,-5 0 0-15,-2-5 0 16,-4 0 0-16,-4-2 0 16,-4-1 0-16,1-1 0 15,-2 0 0-15,-2-1 0 16,2 1 0-16,-1 0 0 0,-1 0 0 15,0 1 0-15,1 3 0 16,-2 5 0-16,-2 3 0 16,1 4 0-16,-5 3 0 15,2 3 0-15,-1-1 0 16,0-1 0-16,0-1 0 16,2-2 0-16,0-2 0 15,1-4 0-15,4-3 0 16,-1-3 0-16,2-5 0 15,0 1 0-15,2-2 0 16,-2-1 0-16,1 2 0 16,-1 0 0-16,0-1 0 15,2 2 0-15,-2-1 0 16,1 2 0-16,-1-2 0 16,2 2 0-16,-2 3 0 0,0 4-41 15,-2 2-228-15,-1 6-73 16,-4 2-429-16</inkml:trace>
  <inkml:trace contextRef="#ctx0" brushRef="#br1" timeOffset="-74561.02">9345 13663 171 0,'7'-4'684'15,"-4"0"-513"-15,-1 1-16 16,-2 2-57-16,0 1-53 16,0 0 0-16,-2 1-10 15,1 0 12-15,-1 1-12 16,1 0-7-16,1 0-4 0,-2 2 0 16,2-1-17-1,-4 2 0-15,3 0-5 0,-4 2 1 16,1-1 1-16,-1 0 2 15,1-1 11-15,-1-5-6 16,2 0 1 0,-1 0 5-16,1-3-5 0,0 1-1 15,0-4-5-15,1-1-3 16,2-3 0-16,3 2-3 16,5-3-1-16,1 3 0 15,3 1 0-15,1 2 1 16,-1 2-1-16,0 1 1 15,0 2-1-15,-6 2-3 16,1 1 2-16,-2-1 0 0,-2 3 2 16,0-2 0-16,-3 1 1 15,0 0 6-15,-6 2 3 16,-3 1-2-16,-7 0-7 16,-4-1 1-16,-1 1-1 15,-1-4 4-15,5-1 3 16,4-4 3-16,4-3 1 15,3-4-6-15,3-1-4 16,0-6 4-16,3-1-4 16,3 0 2-16,6 1 2 15,0 1 8-15,6 2-4 16,-3 5-8-16,6 0-2 16,-2 6 5-16,2 2-4 15,0 4-1-15,-3 2-1 16,1 2 0-16,-4 2 1 0,-3 2 0 15,-4 2 1-15,-3 4 4 16,-4-3-3-16,-3 2 1 16,-4-4-2-16,2-2 4 15,-5-3 1-15,3-4 1 16,-2-2 6-16,1-5-1 16,-2-1-4-16,4-5-3 15,-2 1-3-15,1-3-2 16,2 0 3-16,4-1-3 15,1 2-1-15,5 0-1 16,5 3-1-16,6 2 2 16,5 2-3-16,4 3 2 15,3 1 0-15,-3 2-2 16,-3 3-1-16,-2-1-2 0,-9 1-3 16,-2 0 4-16,-5 0 0 15,-2-1 6-15,-5 1 5 16,-1 1-2-16,-3-1 2 15,-2 1 2-15,-3-3 0 16,1-3 2-16,1-2-1 16,1-3-1-16,-2-3-3 15,2-3-4-15,-1 0 0 16,2 3 1-16,1 0-1 16,6 2-1-16,3 2-1 15,-2 3 1-15,4 0-4 0,-2 0-8 16,3 0-5-16,6 0 15 15,3 3-7-15,0-3 7 16,0 5-6-16,0-1 1 16,-5-1 3-16,-2 2-1 15,-4 0 3-15,1-1 3 16,-2-3-2-16,-2 1 2 16,1-2-1-16,1 1 1 15,-2-1 0-15,1 0-7 16,-1 0 1-16,-1 3 5 15,0-2 2-15,0 2-2 16,-4-1 1-16,4 0 0 0,3 0 2 16,-3-2 1-16,3 0 2 15,0 0 3-15,0-2-6 16,0 1-2-16,0-2-1 16,0 1 1-16,-2 0 0 15,1-2 0-15,-1-2 0 16,1-1-1-16,-1-2 1 15,2-3 0-15,2-3 0 16,1-1 1-16,0-1 3 16,0 0-1-16,0-2 12 15,-3 2 6-15,0 1-3 16,0-4-5-16,-3-1-6 16,3-1 8-16,0-2 3 15,3 0-4-15,3 1 2 16,-3 0 6-16,1 2 4 0,-1-2-8 15,-1 3-4-15,-2 0-5 16,-2 0 0-16,1 1-8 16,-1 1 2-16,1-1 3 15,1 1-4-15,1 0 4 16,1 0-4-16,-2-1 0 16,1 2-2-16,-1-1 0 15,0 2 0-15,-1 0 0 16,-2-1 0-16,0 1 0 15,0-1 0-15,-3-1 0 16,6 1 0-16,0-3 0 16,0 2 0-16,0-1 0 0,0 2 0 15,0 2 0-15,0 1 0 16,0 0 0-16,-3 1 0 16,0 0 0-16,1 0 0 15,-1-1 0-15,2 1 0 16,-1-3 0-1,2-3 0-15,0 1 0 0,0 0 0 16,-1 1 0-16,-1 0 0 16,-1 1 0-16,0 2 0 15,-1 1 0-15,0 1 0 16,2 1 0-16,1-2 0 16,-2 0 0-16,1-1 0 15,-1 1 0-15,0 1 0 0,0-2 0 16,-2 2 0-1,1 1 0-15,-2 1 0 0,3 0 0 16,-1 0 0-16,-1-1 0 16,1 0 0-16,1-2 0 15,-2 1 0-15,2-1 0 16,-1-1 0-16,1 2 0 16,3-2 0-16,-2 0 0 15,-1 0 0-15,-1-1 0 16,1-1 0-16,-2-1 0 15,2 2 0-15,-1-1 0 16,0 1 0-16,1 1 0 16,1-1 0-16,-1 1 0 15,2 0 0-15,-4 0 0 16,2-1 0-16,0-1 0 0,0 4 0 16,0-2 0-16,-1 1 0 15,2 2 0-15,1 0 0 16,1 0 0-16,-2 1 0 15,2 0 0-15,0-1 0 16,-1-1 0-16,1 2 0 16,-2 1 0-16,2-2 0 15,0 3 0-15,2 0 0 16,-2 1 0-16,3 0 0 16,0-2 0-16,1 2 0 15,0-2 0-15,1 2 0 16,-2 0 0-16,3 0 0 0,-3 2 0 15,0-1 0 1,-1 3 0-16,-1-3 0 0,2 1 0 16,-2 0 0-16,-1-1 0 15,2 1 0-15,-1-3 0 16,1 3 0-16,-2-3 0 16,0 3 0-16,1-1 0 15,1 2 0-15,-1-1 0 16,1 1 0-16,-1 0 0 15,-1 0 0-15,2 0 0 16,-2 0 0-16,0 0 0 16,1-2 0-16,-1 0 0 0,0 2 0 15,2 0 0-15,-2-1 0 16,-2 3 0-16,2-3 0 16,0 2 0-16,0-1 0 15,0 0 0-15,0 0 0 16,0-1 0-16,0 1 0 15,0 0 0-15,0 1 0 16,0-1 0-16,0 2 0 16,0 0 0-16,0 0 0 15,-1 2 0-15,1 0 0 16,1 0 0-16,-1 2 0 0,0-1 0 16,0 0 0-1,0 1 0-15,0 3 0 0,2 4 0 16,-2 0 0-16,0 2 0 15,-2 2 0-15,1 0 0 16,-4-1 0-16,-1-1 0 16,-2 0 0-16,-3-1 0 15,-3 0 0-15,-2-1 0 16,1-2 0-16,-3-1 0 16,5-3 0-16,0-2 0 15,2-4 0-15,3-2 0 16,1-6 0-16,3 0 0 15,-1-3 0-15,5-2 0 16,3 0 0-16,3-1 0 0,6-4 0 16,2 0 0-16,5 1 0 15,2 0 0-15,1 3 0 16,2 3 0-16,0 4 0 16,-3 5 0-16,0 7 0 15,1 3 0-15,-2 5 0 16,0 6 0-16,-2 1 0 15,-4 3 0-15,-5 1 0 16,-4-1 0-16,-5 1 0 16,-3 0 0-16,-8 0 0 15,-4 0 0-15,-8-3 0 16,-2-3 0-16,-3-5 0 16,1-5 0-16,0-6 0 15,6-5 0-15,0-5 0 16,2-4 0-16,2-5 0 0,1-3 0 15,4-2 0 1,9-1 0-16,0 2 0 0,6-1 0 16,6 4 0-16,3 2 0 15,3 5 0-15,3 0 0 16,-2 7 0-16,3 1 0 16,1 6 0-16,-1 2 0 15,4 3 0-15,-1 4 0 16,-2 2 0-1,-4 1 0-15,-4 3 0 0,-6 1 0 16,-3 0 0-16,-8 0 0 16,-4 0 0-16,-7 1 0 15,-5-3 0-15,-4-1 0 16,-5-5 0-16,-3-3 0 0,5-5 0 16,-1-4 0-16,4-1 0 15,7-4 0-15,3-2 0 16,8 0 0-16,5-3 0 15,5 2 0-15,8-4 0 16,5 4 0 0,8-1 0-16,3 5 0 0,4 2 0 15,-2 6 0-15,-3 3 0 16,-2 4 0-16,-6 2 0 16,-6 2 0-16,-3 0 0 15,-7 0 0-15,-8 2 0 0,-8 0 0 16,-7-1 0-16,-4 0 0 15,0-6 0-15,0-1 0 16,5-6 0-16,-1-3 0 16,7-3 0-16,3-4 0 15,2 0 0-15,4-1 0 16,2 4 0 0,6 0-33-16,2 5-216 0,2 1-63 15,11 7-205-15</inkml:trace>
  <inkml:trace contextRef="#ctx0" brushRef="#br1" timeOffset="-67340.03">8234 13645 371 0,'-2'-1'213'0,"1"1"-138"15,-1 3 30-15,-1 0-54 16,0 0-6-16,2 5-8 16,-2-3 22-16,0 1 21 15,1-3-4-15,-1-1 10 16,3-2 28-16,0 0-38 16,0-1-9-16,0 1-5 15,0-1-32-15,0 1-7 16,0 0 1-16,0-2-7 15,0 2 8-15,0 0 7 16,0 0 9-16,0-1 6 0,0 0-13 16,-3-5-28-1,3 0 7-15,0-3-3 0,0-4-3 16,3-3 6-16,2-2 4 16,-1-3 2-16,1-2 3 15,-1-4-2-15,-1 0-1 16,0-2-1-16,1-4-9 15,-2-1-1-15,-1 1-2 16,-1-4 0-16,-1 1-1 16,-1-2-5-16,-2 2 5 15,3 1-3-15,-1-1 2 16,1 6-4-16,-2 0 6 16,0 1-3-16,0 4-3 15,-2 0 0-15,2 2 2 16,0 0-1-16,0 3-2 15,3 0 2-15,-4 1-1 16,4 2 1-16,0 0-1 0,0 2 0 16,0 0 0-16,-3 0 1 15,3 1-2-15,0 1 1 16,0 1 0-16,0 0 1 16,0 1-1-16,-2 0 0 15,1 1-1-15,-1-3 1 16,2 1 0-16,-1-1 0 15,1-3 1-15,0 3-2 0,0 0 0 16,0 1 1-16,0 2 1 16,0 4-1-1,0 4-2-15,0 2-1 0,0 0-3 16,0 1 2 0,-2-1-1-16,2 0 5 0,-1 1 4 15,2-2-4-15,-1 1 3 16,0 0 1-16,0-1-2 15,2-1 3-15,-2 2-5 16,1-1 0-16,-1-1-1 16,2 2 1-1,-2 0-2-15,0 0 0 0,0 2 2 16,-2-1-1-16,2-1 1 16,0 2 0-16,-1-2-3 15,1 1 2-15,-2 0-9 0,1-1-5 16,1 3-2-16,-2 2 11 15,-1-1 5-15,2 4 0 16,-4 4-1-16,0-1-4 16,0-1 5-16,-4-2 0 15,3-2 1-15,0-3 3 16,-1-2-2-16,2-1 1 16,1-1 8-16,-1-4-9 15,2 0 1-15,0-3-2 16,2-4-1-16,1-2-1 15,1-2-3-15,5 1-2 16,2 3 3-16,-1 0-5 16,5 4 0-16,5 1 1 15,0 4 2-15,4 3 3 0,-1 1 0 16,-1 4-3-16,-4 3 6 16,-3 2-5-16,-5-1 5 15,-4 4 1-15,-1 1-1 16,-7 2 9-16,-2 0-5 15,-8-2 0-15,0-3 7 16,-6-4-9-16,-1-5 2 16,5-4 3-16,-3-7-5 15,1-3 4-15,3-5-4 16,1-4 0-16,3-2-2 0,5-1 0 16,5 2-3-1,5 0-11-15,8 5 0 16,7 6 6-16,4 4 2 0,2 4 0 15,1 6 6 1,-1 4-3-16,-2 3 1 0,-3 4 0 16,-3 1 2-16,-7 3 0 15,-5 1 3-15,-7 2 0 16,-7 3 9-16,-11 1-7 16,-6-6 0-16,-4-4 4 15,0-6-2-15,2-8 15 16,5-5-6-16,8-4-1 15,4-5 3-15,2-5-10 0,5-3-8 16,7-2-1 0,2-1-6-16,8 3-3 15,4 3-66-15,5 3-106 16,4 8-57-16,1 8-147 0</inkml:trace>
  <inkml:trace contextRef="#ctx0" brushRef="#br1" timeOffset="-66049.93">7198 13737 567 0,'5'0'263'15,"-2"-2"-86"-15,-2 1-22 0,1 0-15 16,1-2-63 0,-3 3-29-16,1-1-21 0,-1 1 22 15,2 1-11-15,-1-1-14 16,1 4 0-16,-1 1-10 16,1 2 4-16,-2 2 6 15,-2 4-8-15,1 2-4 16,-2 0-4-16,-2 2-3 15,-1-6 4-15,0-3-1 16,0-5 21-16,-1-4-7 16,-2-6-8-16,1-6-3 15,1-5 3-15,0-1-6 16,2-2 4-16,5 0-1 0,6 3-11 16,6 2-2-1,4 3 1-15,5 5 1 0,4 3 8 16,2 5-2-16,-4 5 0 15,-1 4-3-15,-6 3 0 16,-5 4 5-16,-8 2-3 16,-3 4 4-16,-6 2 0 15,-7 2-4-15,-5-2-1 16,-8-2 1-16,1-8 2 16,0-5 2-16,2-8-2 15,2-8 4-15,5-7-6 16,1-7-2-16,7-6-3 15,4-4-2-15,5 0-1 16,5 2 1-16,5 1-4 16,10 5-5-16,1 6 7 15,1 4-1-15,-1 5-2 0,0 8 0 16,-2 4 1-16,-4 6 3 16,-4 4-2-16,-2 7 5 15,-8 1 0-15,-4 4 2 16,-6-3 2-16,-3-2 3 15,-1-7 3-15,2-6 7 16,-2-6-2-16,0-8-2 16,0-5-2-16,3-4-9 15,-3-4-1-15,5-1-1 16,2 2-8-16,4 2-22 0,2 6-75 16,4 5-82-16,4 5-24 15,4 2-107 1,5 4-403-16</inkml:trace>
  <inkml:trace contextRef="#ctx0" brushRef="#br1" timeOffset="-64627.17">7274 13826 671 0,'2'-18'232'0,"-2"0"-42"15,3-1-34-15,-3 3-14 16,3 1-13-16,-3 2-21 16,0 2 3-1,0 2-20-15,0 3-15 0,4 1-22 16,-4 2-6-16,0 0-9 15,0 2-39-15,0-1 0 16,-4 2 0-16,4-1 0 16,0 2 0-16,0-1 0 15,0 2 0-15,0 2 0 16,0 6 0-16,0 3 0 16,4 6 0-16,-4 5 0 0,5 6 0 15,-2 0 0 1,0 2 0-16,-2 1 0 0,1 1 0 15,-1 1 0-15,-1 2 0 16,2 0 0-16,-2 4 0 16,0-2 0-16,1 0 0 15,-1-1 0-15,2 2 0 16,-1-3 0-16,1-3 0 16,-1 1 0-16,-1-6 0 15,0-2 0-15,0-3 0 16,0-1 0-16,0-4 0 15,2 2 0-15,-1-1 0 16,2 0 0-16,-3 0 0 16,1-1 0-16,-2 0 0 15,1-2 0-15,-3-1 0 0,2-2 0 16,-1-3 0 0,1-1 0-16,1-1 0 15,-2-2 0-15,2 1 0 0,0-3 0 16,0 4 0-16,-1 0 0 15,1 0 0-15,0 3 0 16,0-1 0-16,-2-2 0 16,2 0 0-16,0-2 0 0,0-3 0 15,0-1 0 1,0-2 0-16,0 2 0 0,2-3 0 16,-2 0 0-16,1 0 0 15,-1 0 0-15,0 0 0 16,0 4 0-1,2 1 0-15,-2 0 0 16,1 3 0-16,-1-3 0 0,2 1 0 16,-2 0 0-16,0-2 0 15,0-1 0-15,1 1 0 16,-1 0 0-16,3 2 0 16,-6-1 0-16,3 2 0 15,0 1 0-15,3 1 0 16,-3-2 0-16,0-1 0 15,0-3 0-15,0-2 0 0,0-2 0 16,0 1 0 0,0-2 0-16,1 1 0 0,-2-3 0 15,-2-4 0-15,0-2 0 16,2-4 0-16,-4 1 0 16,2-1 0-16,2 1 0 15,1 1 0-15,0 5 0 16,1 2 0-1,1 3 0-15,2 2 0 0,1 0 0 16,3 3 0-16,0 3 0 16,-2 1 0-16,2 3 0 15,-3-1-2-15,-3 3-1 16,-2 0 3-16,-3 0 2 16,-4 0 1-16,-4-1-3 0,2 0 0 15,-6-4 0 1,0-2 0-16,-3-3 0 15,-2-6 0-15,0-6 0 0,-1-5 0 16,3-2 0-16,0 1 0 16,8-1 0-16,3 1 0 15,4 2 0-15,6 4 0 16,7-3 0-16,5 5 0 16,6 0 0-16,5 3 0 15,4 6 0-15,-3 4 0 16,-3 5-9-16,-3 5 2 15,-5 5 5-15,-10 4 2 0,-6 1 2 16,-6 1 2 0,-7-2 1-16,-2-3 2 15,-1-5-7-15,-1-7 0 0,1-4 0 16,2-10 0-16,1-4 0 16,4-3 0-16,1 0 0 15,0-1 0-15,5 2 0 16,0 0 0-16,4 2-31 15,2-3-208-15,7-1-85 16,4-3-280 0</inkml:trace>
  <inkml:trace contextRef="#ctx0" brushRef="#br1" timeOffset="-58303.15">10606 13633 633 0,'0'0'178'16,"3"0"-159"-16,-3 1 32 16,-3 2-15-16,0 1 10 15,3 2-7-15,-5-1 0 16,2 1 16-16,2-3 13 15,-4-1 23-15,1-1-18 16,1-1-15-16,-3-3-12 0,2 0-22 16,-1-2-11-16,2-3-7 15,3-3 10-15,2 0 14 16,2-1-15-16,4 2-8 16,0 4-7-16,0 1-2 15,-1 4-1-15,1 2 1 16,2 2 2-16,-2 2 1 15,1 2-1-15,-2 3 0 16,-4-1 3-16,-2 1 2 16,-4 1 9-16,-7-1-1 15,0 0 4-15,-8 0 4 16,-3-5-9-16,-3-1 1 0,3-4 2 16,2-2 4-16,1-5 13 15,9-5-8-15,3-4-8 16,3-3-1-16,9 1-7 15,0-2 8-15,4 3-10 16,4 2-4-16,2 5-2 16,5 3 0-16,1 4 2 15,-2 3 3-15,1 4-5 16,-6 2 1-16,-4 4-1 16,-3 1 4-16,-8 2 7 15,-5 3-7-15,-9 4 2 16,-4-3 1-16,-8 0-4 15,0-3 3-15,2-4-1 16,4-4 0-16,4-6 5 16,7-3-5-16,4-4-5 0,2-2-2 15,3-2-12 1,5 0-8-16,2 3-12 0,2-1-10 16,6 3 2-16,2 3-5 15,2 2 0-15,0 2 25 16,1 2-9-16,-2-1 11 15,-3 1 19-15,-4-1-1 16,-3 0 0-16,-2-1 2 16,-6 1 1-16,0-2 6 15,-3 0-5-15,0 0 7 16,-2 0-2-16,2-2-6 16,-4-1 2-16,1 1 1 0,0-1 3 15,-1 1 8 1,-2-3 7-16,1 2 5 15,2-3-9-15,-1-1-8 16,1 0 1-16,-1-3-1 0,-1-1 0 16,2 0 6-16,0-2 2 15,1 0 7-15,1 0 11 16,1 1-3-16,2-2-18 16,-1 0-5-16,2-3-5 15,2 0 3-15,-1-3-6 16,2-2 1-16,1-1 2 15,-2 2 5-15,1-2 5 16,0 2-1-16,-3 0-1 16,3 0-1-16,-3-1-8 0,0 1 0 15,0 2 0 1,5-4-4-16,-4 0 3 0,2 1-3 16,-1 1 0-16,-1-1 4 15,-1 1-3 1,-1 3 3-16,-1 0 0 15,1-2 1-15,1 1 1 0,-2 2-1 16,1-1-2-16,-1 2 3 16,-1 1-6-16,3 1 0 15,0 1 0-15,0 0 1 16,0 2 0-16,0-1-1 0,0 2 0 16,-3-1 5-16,3-1-5 15,0 2 0-15,-2-4 2 16,1 1-1-16,-1-1 1 15,1-1-2-15,-5-32 0 16,3 39 2-16,3 2-2 16,-3-1 1-16,3-1-4 15,-3-7 7 1,2 3-5-16,-2-2 1 0,1-1 0 16,2 3 0-16,0 1 2 15,-1-3-3-15,1 3 2 16,0-2-1-1,1 1 1-15,-1 0-1 0,3 0 0 16,-1 1-1-16,-1 0 2 16,2 1-1-16,-1-1 0 0,-1 1 0 15,1 0 0-15,-1 1 0 16,2-1 0-16,-2 0 2 16,1 3-2-16,-1 0 0 15,-1 1 3-15,0 4-2 16,0-1-1-16,0 3-2 15,0 0-1-15,2 0 2 16,-4 0-3-16,2-1 0 16,2 2 3-16,-2-1 1 15,0-1-1-15,0 1 1 16,1 0 0-16,-1-1 6 16,-1 1-6-16,2 0 0 0,-1 0 0 15,-1 0 0-15,2 0 0 16,-1 0-5-16,0 1-4 15,-1-1 1-15,1 1-2 16,-2 1 9-16,1 1-1 16,-1-1 3-16,1 1-1 15,-2 0 0-15,3 1 3 16,-3-3-2-16,0 2 1 16,-1 1-2-16,-1 0 7 15,-2-2-7-15,-2 1 5 16,4-2-5-16,1-1 3 15,-1-3 8-15,2 1-9 16,0-5 0-16,2 0-2 0,-4-4 0 16,5-3-2-16,0-1 2 15,2 0-4-15,1-1 3 16,4 3-6 0,4 2 3-16,7 3 2 0,1 2-5 15,1 5 7-15,2 4-6 16,-4 2 1-16,-2 4 4 15,-4 4-2-15,-3 3 2 16,-6 2-1-16,-3 1 4 16,-5 2-1-16,-8 1 0 15,-5 1 0-15,-3-3 5 16,-1-3-3-16,1-6 0 0,0-5 3 16,3-6-5-1,3-4 6-15,-2-3-7 0,1-4 2 16,2-1 3-16,2-3-3 15,4-1-1-15,1 1-2 16,4-4-1-16,6 2 1 16,7 0-8-16,5 2 2 15,6 3 5-15,6 4-1 16,3 5 0-16,2 6 2 16,-3 8-4-16,-5-1 4 15,-5 6-3-15,-4 1 4 16,-9-1-1-16,-3 0 4 15,-8 1-3-15,-6-1 9 0,-6-2-2 16,-8-3 4 0,-5-4-10-16,2-2 9 0,-2-9 6 15,5-2-4-15,3-2-4 16,8-3-1-16,2-2-7 16,3 0-5-16,6 1-65 15,6 0-170-15,12 1-171 16,11 2-405-16</inkml:trace>
  <inkml:trace contextRef="#ctx0" brushRef="#br1" timeOffset="-54372.83">12502 11478 882 0,'2'-16'251'15,"-1"1"-10"-15,-1 1-46 16,-3 1-51-16,0 4-20 16,1 2-36-16,1 1-41 0,-1 2 11 15,2 1-41 1,0-1-17-16,0 3 0 0,2 0 0 15,-1 1 0-15,-1 0 0 16,0 0 0-16,0 1 0 16,-1 0 0-16,-1 3 0 15,2-1 0-15,0 6 0 16,0 2 0-16,0 3 0 16,0 1 0-16,2-4 0 15,-1-3 0-15,1-2 0 16,-2-3 0-16,0-1 0 15,3 3 0-15,-3 3 0 0,-3 3 0 16,3 6 0-16,0 3 0 16,-2 5 0-16,1-2 0 15,-1 3 0-15,1-1 0 16,1-1 0-16,1 1 0 16,1-3 0-16,1 2 0 15,0-1 0-15,-1 1 0 16,-2 2 0-16,-2-4 0 15,-1-1 0-15,1-4 0 16,-1-5 0-16,2-6 0 16,1-3 0-16,0-5 0 15,0-4 0-15,-2-7 0 16,-2-5 0-16,3-8 0 0,-1-4 0 16,2-3 0-1,6-2 0-15,0 1 0 0,5 2 0 16,3 4 0-16,3 5 0 15,4 6 0-15,2 7-4 16,0 4-1-16,4 8 3 16,0 3 1-16,-2 5-1 15,2 3 1-15,-6 4 1 16,1 3 0-16,-4 3 1 16,-4 3 2-16,-5 4 1 15,-1 2-2-15,-6 1 1 16,-2-1-2-16,-3-3-1 15,-2-3 1-15,0-9-3 0,2-4-5 16,0-6-75-16,3-2-119 16,1-5-104-16,5-6-496 15</inkml:trace>
  <inkml:trace contextRef="#ctx0" brushRef="#br1" timeOffset="-54001.81">13366 11256 983 0,'0'-7'179'15,"3"-4"49"1,-5-2-47-16,-1 3-61 0,0 6-37 15,0 3-68-15,-3 5-15 16,-7 8 24-16,-4 11 10 16,-5 8 9-16,-5 8-4 15,-1 10-20-15,4 6-7 16,5 5-8-16,4 3-2 16,9-1-2-16,9 1-3 15,9-4 0-15,9-1 0 16,7 0 2-16,2-3 0 15,3-6-21-15,-2-9-48 0,0-12-19 16,1-12-47 0,1-14-125-16,1-9-187 15</inkml:trace>
  <inkml:trace contextRef="#ctx0" brushRef="#br1" timeOffset="-53663.72">13493 11739 836 0,'-5'-3'306'15,"2"0"-161"-15,2 2-23 0,-1-1-32 16,4 1-42-16,4-2-26 15,10 2 6-15,8-3 3 16,11-1-6-16,7 0-2 16,2-1 1-16,-7 0-6 15,-8 1-9-15,-10 0-2 16,-10 4-4-16,-2-1-3 16,-7 1-1-16,-2 1-4 0,0 1-32 15,-1 1-9 1,0 2-87-16,0 0-176 0,3 1-261 15</inkml:trace>
  <inkml:trace contextRef="#ctx0" brushRef="#br1" timeOffset="-53206.9">13958 11476 1169 0,'15'-19'264'0,"-7"-1"-58"15,-5 0-33-15,-2 1-35 0,1 2-41 16,-2 2-97-16,1 4 0 16,-1 2 0-16,0 4 0 15,0 2 0-15,2 3 0 16,-4 1 0-16,4 1 0 15,-2 3 0-15,1 7 0 16,2 5 0-16,3 6 0 16,0 12 0-16,1 4 0 15,1 3 0-15,1 5 0 16,-2 1 0-16,1-3 0 16,-4-1 0-16,2-9 0 15,0-4 0-15,-3-11 0 16,0-5 0-16,0-4 0 15,-3-6 0-15,5-3 0 0,-5-2 0 16,0 0 0-16,0-2 0 16,0 2 0-16,-2-4 0 15,2-2-197-15,3-5-118 16,3-1-98-16,4-6-496 16</inkml:trace>
  <inkml:trace contextRef="#ctx0" brushRef="#br1" timeOffset="-52884.33">14219 11417 831 0,'9'-2'239'0,"-4"4"-114"16,-2-2 14-16,-5 0-98 15,-1 3 0-15,-1 1 17 16,-2 3 19-16,-6 5-18 15,-2 3-9-15,-2 2-23 16,1-1 0-16,0-1-11 16,5-2-6-16,4-3-7 15,3 0-2-15,0-1-1 16,3 0 0-16,1 2-5 16,5 0 1-16,3 3 4 15,9-1 6-15,4 1-6 16,6-1 1-16,3 0 3 15,7-2-4-15,0-1 0 16,1-2-125-16,-2-1-138 0,-2-4-214 16</inkml:trace>
  <inkml:trace contextRef="#ctx0" brushRef="#br1" timeOffset="-52367.49">14695 11215 1043 0,'19'-19'267'16,"0"2"-102"-16,-3 2-12 15,-4 4-81-15,3 7-3 0,1 5-13 16,5 9-8-16,6 6 0 16,1 9-4-16,3 6 13 15,-2 9-32-15,-2 5-25 16,-5 7 0-16,-1 5 0 16,-7 6 0-16,-6-1 0 15,-5-3 0 1,-6-5 0-16,-4-10 0 0,-2-10 0 15,0-11 0-15,1-6 0 16,1-5 0-16,1-5 0 16,2-1-138-16,-2-1-161 15,0 2-153-15</inkml:trace>
  <inkml:trace contextRef="#ctx0" brushRef="#br1" timeOffset="-38610.68">1668 14651 367 0,'-2'-1'719'0,"-2"-2"-550"15,-4 0-7-15,1 0-44 16,-2 2-38-16,-2 0-3 15,2 1-12-15,-1-2 0 16,7 2 2-16,-3 0-26 0,9-3-5 16,-3 2-23-1,6-3-13-15,4-2-13 0,8-1 10 16,14 2-2-16,7-1 5 16,14 3-2-16,4 2-1 15,-2 5 2-15,-10-1-2 16,-11 1 3-16,-13 0-2 15,-6-1-3-15,-11-2 4 16,-2 0-23-16,-4-1-38 16,1 2-48-16,-2-4-34 15,3 1-173-15,1-3-237 16</inkml:trace>
  <inkml:trace contextRef="#ctx0" brushRef="#br1" timeOffset="-38194.73">2290 14342 676 0,'10'-15'328'15,"2"-1"-92"-15,-4 0 15 16,-4 1-77-16,-1 4-26 15,-2 4-27-15,-1 1-51 0,-1 3-27 16,-2 3-43 0,2 0 0-16,1 0 0 15,0 3 0-15,0 2 0 0,0 4 0 16,0 7 0-16,0 8 0 16,0 7 0-16,-2 7 0 15,2 3 0 1,-1 3 0-16,-2-1 0 0,3 0 0 15,-2-5 0-15,2-6 0 16,0-4 0-16,0-6 0 16,0-6 0-16,2-8 0 15,-2-4 0-15,0-1 0 16,0-6 0-16,0 0-52 16,1-5-197-16,2-5-98 15,7-6-188-15</inkml:trace>
  <inkml:trace contextRef="#ctx0" brushRef="#br1" timeOffset="-37830.71">2576 14315 833 0,'6'-5'239'0,"-4"2"-81"16,-4 1-56-16,-4 2-84 15,-4 5-9-15,-4 6 13 16,-8 5-3-16,-9 5 15 0,-7 5 16 16,-2 3-3-1,0-1 2-15,4-5-7 0,12-5-19 16,9-4-4-16,6-7-7 16,9-1-2-16,3-2 10 15,12-1 19-15,9 4 20 16,13 0-28-16,9 3-7 15,4 0 16-15,8-1-16 16,-3 0-18-16,-6 1-1 16,-10-2-4-16,-9-5-1 15,-10 0-1-15,-9 0-31 16,-5-3-108-16,-3 0-81 16,-3 1-201-16</inkml:trace>
  <inkml:trace contextRef="#ctx0" brushRef="#br1" timeOffset="-36425.51">17622 13871 818 0,'7'-7'264'16,"-3"0"-59"-16,-4 1-37 16,-3 1-33-16,2 4-60 15,1-1-32-15,-2 2-15 16,2 0-13-16,2 2-12 16,-2 3 2-16,4 3 19 15,-3 8 2-15,2 2-3 16,0 5-9-16,2 2 0 15,-1 0 0-15,1 2-2 16,1 0-7-16,1 0-1 16,-1 0-4-16,0 0 1 15,-1-2 0-15,-2 0-1 0,-2 1-10 16,-1-7-50-16,0-3-36 16,-1-5 9-16,-1-5-25 15,-2-5-157-15,-4-5-197 16</inkml:trace>
  <inkml:trace contextRef="#ctx0" brushRef="#br1" timeOffset="-36148.27">17528 14109 263 0,'-4'-1'560'0,"-1"0"-459"15,1 1 44-15,-1-2-58 16,1 2-3-16,3 0-17 16,1 0-12-16,1-2-6 15,6 0-33-15,8-2-4 16,11-2-2-16,10 1-1 16,8-1-5-16,0 2-4 15,-4-1 0-15,-6 5-1 16,-7 0-3-16,-8 0-75 15,-3 0-104-15,-2-1-122 16</inkml:trace>
  <inkml:trace contextRef="#ctx0" brushRef="#br1" timeOffset="-35744.93">18125 13848 1023 0,'0'-16'220'0,"-3"-3"7"16,0 2-74-16,0 3-37 0,2 3-3 16,1 3-49-1,0 4-38-15,0 2-26 0,1 4 4 16,1 5-4-16,2 6 30 15,2 8-6-15,0 11 6 16,5 4-13-16,-2 5-17 16,4 0 0-16,-4-1 0 15,0-3 0-15,-2-3 0 16,-2-2 0-16,-2-5 0 16,-2-4 0-16,2-3 0 15,-3-4 0-15,2-5 0 16,-2-4 0-16,0-3-9 15,1-4-30-15,1-6-80 16,2-3-94-16,2-8-52 0,-2-6-188 16</inkml:trace>
  <inkml:trace contextRef="#ctx0" brushRef="#br1" timeOffset="-35444.49">18376 13806 688 0,'6'-21'199'0,"-3"1"-8"16,-2 6-44-16,-1 6-57 16,-1 4-74-16,-4 6-16 15,-1 8 44-15,-6 5 15 16,-3 9 5-16,-5 6-16 16,-4 4-7-16,1 1-10 0,-1 1-11 15,5-4-11 1,7-3-1-16,7-6-4 15,7-5 11-15,15-4 27 0,17-7 3 16,18-4-2-16,17-4-16 16,8-4-11-16,-4-1-12 15,-11 1-4-15,-18 3-10 16,-20 2 1-16,-9 0-93 16,-7 2-42-16,-4 0-125 15,1-1-180-15</inkml:trace>
  <inkml:trace contextRef="#ctx0" brushRef="#br2" timeOffset="-9632.61">8896 11297 425 0,'3'-1'256'16,"3"-1"-71"-16,-4 1-15 16,-1 0-8-16,-2-1-19 15,1 2-47-15,-2 0-10 16,2-1-45-16,0-1-2 16,-3 1-15-16,3-2-7 15,0 1 3-15,-3 0-8 16,3 1-4-16,0 1 12 15,-3-2-1-15,3 4-5 16,0-2-6-16,0 0-6 16,0 1-2-16,3-1 3 15,-3 0-1-15,0 0 4 0,3 0 3 16,-3 0 0-16,0 0-5 16,0 0 0-16,0 1-4 15,0-1 0-15,0 1 0 16,0-1 0-16,0 0 2 15,-3-1 0-15,6 2-4 16,-3-1 4-16,0 0-2 16,0 0 0-16,0 0 2 15,0 0-1-15,0 0 5 16,0 0-5-16,0 0 5 16,0 0 7-16,0 0-1 15,0-1 5-15,0 1-8 16,0-1-5-16,0 1-1 0,-3-1-1 15,3-1-2 1,0 1 3-16,0-1 0 0,0 1-3 16,-3-1 0-1,3 2 0-15,0 0 3 0,0 0-3 16,0-1 2-16,0 0 0 16,-2-2 3-16,2 2-2 15,-1-3 1-15,-2 2 2 16,1-3 0-16,-2 2-1 15,1-1 1-15,0 0-2 16,-1 0 3-16,-1-1 1 16,2 1 1-16,-1 0-2 0,-1 0 2 15,-2 1-6-15,2-1 1 16,-1 0-3-16,0-1-1 16,-1 1 2-16,-2 0-1 15,0 0-1-15,0 0 3 16,-3-1-3-16,3 1 3 15,0-2-3-15,-4 2 0 16,5-2 1-16,-1 2-1 16,-2 0 0-16,0-2 0 15,-1 2 1-15,-1-1-1 16,-2 0 0-16,-2 1 0 16,4 1 1-16,-3-1-1 15,0 0 0-15,0 1-1 0,3 0 6 16,-2 0-9-1,1 1 7-15,-2-3-5 0,1 4 3 16,-1-2-2-16,1 0 2 16,-3 2-1-16,1 0 0 15,-2-4 1 1,2 2 1-16,-2-1-2 0,0 0 0 16,1 0 0-16,-3 2 0 15,3 1-1-15,2-1 1 16,-2 1 0-16,6-1 0 15,0 1 2-15,-3-1-3 16,3 1 2-16,-3 1-1 16,-3 0 0-16,2-3 0 15,-5 2-1-15,0-2-2 16,-1 3 3-16,-1 0 0 16,5 0-1-16,-1 0 1 0,0 1 0 15,5 2-1-15,-2 0 0 16,2 0 1-16,1 0 0 15,-2 0 0-15,0 2 0 16,-1 0-2-16,-5 0 1 16,6 3 1-16,-1 0-1 15,-3-1 1-15,2 1 0 16,3 1-1-16,-2-1 1 16,1 0 0-16,0 1 0 15,0-2 1-15,0 2-2 16,0-2 1-16,-3 3 0 0,3-2 1 15,-4 2-1 1,2 0-1-16,0-2 1 0,3 2-1 16,-1 0 0-16,5 0 0 15,-3 0 1 1,2 1 0-16,-1-1 0 0,-1 1 0 16,-4 0 1-16,4 1-1 15,-1-1 0-15,-3 0 0 16,0 2-1-16,1 0 0 15,-1 0-2-15,4-2 3 16,1 0 0-16,0 0 1 16,0-2-3-16,6-1 2 15,-2-1 0-15,0 1 0 16,2-2 0-16,-2 5-2 16,-1-3 2-16,0 3-2 0,2 1 1 15,-2 0-1-15,-1-1 2 16,2 1 0-1,-1 2 1-15,3-3-1 0,-1 2 0 16,1-4-3-16,0 1 1 16,1 1 2-16,1 0 0 15,-5 0-2-15,6 2 3 16,-3-2-2-16,1 2 1 16,-1-1 0-16,0 1 0 15,-2 1 1-15,0 2-1 16,-1 1 0-16,-1-3 0 15,1 0 0-15,1 0 1 16,2-3-2-16,0 1 1 0,-1-1-1 16,4-1 1-16,-2 1-1 15,-1 0 2-15,2 2-2 16,-1 1-1-16,0 2 1 16,0-1 0-1,-1 4 1-15,3-3 0 0,-2 1 0 16,1 0-1-16,-2-1 1 15,3-1-1-15,-1 1 1 16,1-2 0-16,0 0 0 16,-2-1 1-16,2 0-2 15,0-1 1-15,-4 0 0 0,4-1 0 16,0 0 0 0,0-1 0-16,0 0-1 0,0 0 1 15,0 1 0-15,1 1 0 16,-2-1 0-16,1 3 0 15,-3-2 0-15,5 2 0 16,-2 1 1-16,1-3-1 16,2-1 2-16,0-2-2 15,-3-2 1-15,3-3 1 16,0 0 0-16,0 0 3 16,0-1 0-16,0 3-1 15,0 2 1-15,0 1-3 16,0-2-1-16,0 2-1 0,0-2 1 15,-3-1 3 1,3-2-3-16,0 3 1 0,0 0 9 16,0 3-4-1,0 2 0-15,0 4 0 0,0 2 4 16,0 2-4-16,0 0 2 16,3-4-7-16,0-1 5 15,0-7-7-15,-1-2 0 16,-1-3 0-16,-1 0 0 15,0 0 0-15,0-1 0 16,2 3 0-16,-1 0 0 16,-1 0 0-16,0 0 0 15,0-2 0-15,3 0 0 16,-3-3 0-16,0 0 0 0,0 0 0 16,1 0 0-16,-2 0 0 15,1 0 0-15,-3 0 0 16,2 0 0-16,1 0 0 15,0 0 0-15,-2 0-19 16,1 0-68-16,1-1-163 16,-5-4-370-16</inkml:trace>
  <inkml:trace contextRef="#ctx0" brushRef="#br2" timeOffset="-8878.25">6801 12335 761 0,'0'-3'273'0,"0"0"-91"16,-1-1-9-16,-2-1-36 15,1 1-28-15,1 0 21 16,1-1-18-16,-2 1-16 16,2 0-22-16,0 1-74 15,0 0 0-15,0 2 0 16,0-1 0-16,0 1 0 16,0 1 0-16,2 1 0 15,-2-1 0-15,1 2 0 16,1-2 0-16,-1 1 0 0,1 0 0 15,-1 1 0-15,5 5 0 16,2 5 0-16,8 5 0 16,2 6 0-16,8 7 0 15,-1 2 0-15,0 4 0 16,-1-2 0-16,-3 0 0 16,0-5 0-16,-2-5 0 15,-5-5 0-15,-4-8 0 16,-1-4 0-16,-6-6 0 15,0-1 0-15,3-8 0 16,3-9 0-16,9-8 0 16,6-5 0-16,5-8 0 0,4 1 0 15,-1 3 0 1,-4 4 0-16,-1 6 0 0,-6 8 0 16,-6 3 0-16,-8 8 0 15,-2 3 0-15,-7 2 0 16,1 0 0-16,-2 0 0 15,1 2 0 1,1 0-171-16,1 7-201 0,0 6-337 16</inkml:trace>
  <inkml:trace contextRef="#ctx0" brushRef="#br2" timeOffset="-2497.68">7176 12987 724 0,'1'-4'183'0,"-1"-1"2"16,-1-1-30-16,-1 1-37 15,1 0-17-15,1 1-30 16,-2-1-22-16,1-1-4 16,1 0-10-16,-2-1 22 0,-1-1-6 15,2-1-11 1,-1 0-8-16,1-1-7 0,-2 2 1 15,2 0-3 1,1 1-2-16,-2 1 1 0,2 3-12 16,0 1-3-16,0 0-2 15,0 2-4-15,0 0 1 16,0 2-1-16,0-2 0 16,0 0-1-16,0 1-3 15,0 0-8-15,-1 5 9 16,1 5 2-16,0 6 0 15,-2 6 0-15,-1 7 2 16,3 1 2-16,0 2-4 0,-3 1 3 31,3-2 3-31,0 0-4 0,3-6 1 0,-3 1-2 16,0-6 0-16,0-1 1 16,0-4-1-16,0-6-1 15,0 0-1 1,0-7 1-16,0 0 3 0,0-3-3 15,0-1-40-15,0-2-87 16,3-1-180-16,-3-2-109 16,2-1-504-16</inkml:trace>
  <inkml:trace contextRef="#ctx0" brushRef="#br2" timeOffset="-1978.64">6972 13180 820 0,'0'-6'225'15,"-2"-3"-51"-15,4 1-7 16,-4-1-29-16,2 4-40 15,0-1-19-15,0 3-18 16,2 2-16-16,-2 0-18 16,1 2-27-16,-1-1-3 0,4 2-6 15,1 4 9-15,2 3 7 16,4 2 1-16,2 5 0 16,2 2 4-16,0 2-3 15,-3 0 0-15,4 2-6 16,-2 1 2-16,-2-3-1 15,3-4-3-15,-3-3 1 16,-2-5 10-16,-1-5 19 16,5-7 13-16,-1-4-16 15,2-5-10-15,7-5-4 16,0-5-8-16,1 0-2 16,1 0-4-16,-2 0 0 0,-1 2 0 15,-6 5 0 1,-2 1 0-16,-4 5 0 15,-4 2 0-15,-4 6 0 16,1 1 0-16,-2 1-39 0,0 0-103 16,-2 2-131-16,2 4-85 15,-1 5-331-15</inkml:trace>
  <inkml:trace contextRef="#ctx0" brushRef="#br0" timeOffset="8481.54">9494 15263 672 0,'5'-4'188'16,"-1"-1"-35"-16,-1 0-35 0,-3 0-35 15,2 0 24-15,-1 3-39 16,-1-2 1-16,0 3 3 16,0-2-22-16,0 1 2 15,-1 1-14-15,-1-1-4 16,2 2-7-16,0 0-10 15,-3 0-5-15,3 2-4 16,0-1-3-16,-7 1-4 16,1 5-1-16,-6 1 1 15,-4 6 0-15,-6 4 0 16,2 4-2-16,-3-1 0 0,0 1 1 16,3-1-1-16,2-1 1 15,0-3 0-15,6-3 0 16,3-5 0-16,3-2 0 15,3-4 4-15,2-3-1 16,2 0 5-16,-1-1-1 16,2-1 6-16,1-4-10 15,0-2-3-15,1-2 0 16,2-4 2-16,2 0 1 16,2-1-1-16,-2 2-1 15,2 0 0-15,0 0-1 16,1 3-3-16,-2 3-1 15,3 3-2-15,-2 1 1 16,1 3 5-16,5 1-5 0,1 4 5 16,-1-2-1-16,6 1 1 15,-4-1 0-15,2-2-1 16,-4 1 2-16,5-1-1 16,0-2 0-16,1-1-4 15,-1 1-45-15,-3-1-27 16,-4 1-12-16,-7-2-28 15,-1 3-12-15,-6-1-89 16,-3-1-129-16</inkml:trace>
  <inkml:trace contextRef="#ctx0" brushRef="#br0" timeOffset="10047.7">9482 15300 593 0,'0'-2'209'0,"0"-1"-61"16,-1-2-12-16,-1 3-24 15,2-2-1-15,0 3-27 16,-1 0-11-16,2-2 1 15,-1 2-9-15,0 1-22 16,0-2-9-16,0 2-16 16,0-1-11-16,0 1 1 15,0 1 1-15,0-1 2 16,0 2 0-16,2-2-4 0,-2 1-1 16,0 2 4-16,1 3 7 15,1 2 0-15,1 4-7 16,0 1 5-16,-2 3-4 15,2-1-2-15,-1 2 4 16,-2 3 10-16,3 0-3 16,-3 2-6-16,0 2-2 15,0 4-6-15,0-2-6 16,0 2 2-16,0 1 1 16,0-1-2-16,-3 1-1 15,3 0 3-15,-2 0 0 16,-1 2 10-16,2 1-9 15,-1-1 1-15,2-1 3 16,-1 3-5-16,1 1 2 0,0 1 6 16,0 5-3-16,1 1 2 15,-1 4 3-15,2 1-1 16,-1 0-5-16,2-1-7 16,2-2 0-16,-1-2 0 15,1-4 0-15,-1-2 0 16,-1-1 0-16,-1 0 0 15,1-2 0-15,0 3 0 16,0-3 0-16,0 0 0 16,2 4 0-16,0-6 0 15,1 2 0-15,-3 0 0 16,5 0 0-16,-4 3 0 16,2-2 0-16,-3 3 0 15,1 0 0-15,-2 4 0 16,-1-2 0-16,1 0 0 0,-1 2 0 15,1-4 0-15,-1-1 0 16,4 1 0-16,-2-1 0 16,1 0 0-16,2 0 0 15,-3 2 0-15,0-2 0 16,0-1 0-16,0 0 0 16,-1 0 0-16,-2 0 0 15,1 0 0-15,-1-1 0 16,0 0 0-16,2 2 0 15,-2-4 0-15,0 2 0 0,0 0 0 16,0-3 0 0,0 0 0-16,0-1 0 15,0 0 0-15,-2-2 0 16,2-2 0-16,-1 0 0 0,1 1 0 16,-2-1 0-16,2 0 0 15,0 4 0-15,0-6 0 16,0-1 0-16,0-4 0 15,0-2 0-15,0-3 0 16,0-5 0-16,2-1 0 16,-1-2 0-16,1 0 0 15,-2 1 0-15,1 2 0 16,-1 2 0-16,0 4 0 16,0-1 0-16,-1 1 0 15,1-1 0-15,-2-2 0 0,1-3 0 16,-1-3 0-16,1 0 0 15,-1-4 0-15,2 1 0 16,2 1 0-16,-2 1 0 16,1 3 0-16,1 3 0 15,-1 0 0-15,-1 3 0 16,0 4 0-16,0-3 0 16,-1 2 0-16,-1 4 0 15,1-5 0-15,-2-1 0 16,0 0 0-16,1 1 0 15,-1-2 0-15,0 1 0 16,3-4 0-16,-3 3 0 16,3-2 0-16,0 0 0 0,0 4 0 15,0-3 0-15,0-1 0 16,-4-2 0-16,4-2 0 16,0-7 0-16,4 0 0 15,-4-4 0-15,3 4 0 16,-3-2 0-16,2 2 0 15,-2 2 0-15,0 5 0 16,0 3 0-16,0 1 0 16,1 2 0-16,-1-6 0 15,2-1 0-15,-1-4-105 16,-1-8-130-16,2-8-41 16,1-11-78-16,0-16-580 15</inkml:trace>
  <inkml:trace contextRef="#ctx0" brushRef="#br0" timeOffset="11139.45">1890 17638 586 0,'-3'-1'296'15,"0"1"-165"-15,-3-1-38 0,6 0-23 16,-3 1 5-16,3 0 3 16,0 0-5-1,0-4 18-15,0 4-8 0,-3 0-21 16,1 0-25-16,-2 4-17 15,-8-3-16-15,-3 4-3 16,-4 4-2-16,-5 1 0 16,3 4 1-16,-3 2 0 15,3 2 0-15,3 3 0 16,-1 0 0-16,3-1 0 16,2 2 0-16,2-5-1 15,5-4 1-15,2-5-1 16,2-2 1-16,3-4 0 15,0 0 0-15,2 0 1 0,-1-2-1 16,1 3 1-16,4 1 5 16,4-1-2-1,4 4 4-15,5 0-3 0,5 1 1 16,4 1-1-16,2 3-2 16,1 2 0-16,-1 3-2 15,-6-2-1-15,-3 2 0 16,-6-1-1-16,-5-3 0 15,-8 0 1-15,-1-2-1 16,-2-2-17-16,-5-2-25 16,-1-2-35-16,-1 0-67 15,-6-1-122-15,0-4-78 16</inkml:trace>
  <inkml:trace contextRef="#ctx0" brushRef="#br0" timeOffset="13394.53">1654 17850 183 0,'-10'-1'582'0,"4"-5"-446"16,0 1 21-16,3-1-50 0,0 3-26 15,1 0-10 1,2 0-49-16,0 2-19 16,0 1-3-16,2 1-8 15,1-1 8-15,3 0 2 0,0 3 9 16,10-3-1-16,1 0-1 16,69-3 6-16,-56 3 13 15,-3 0-15-15,3 3-13 16,-2-3 1-16,35 3 13 15,2-2 15-15,13 1-21 16,7-4 0-16,16-2-4 16,7 0-2-16,8-2 0 15,5 1 3-15,3 0 1 16,3 3 3-16,1 2-1 16,5 1-5-16,4 0 0 15,6 2-2-15,5-6 0 16,10 1-1-16,9-3 5 0,9-3-5 15,2 0 0 1,2-1-1-16,1 5 0 0,-2-3 1 16,-2 3 3-16,0 1-2 15,5 0 3-15,4-3-4 16,9 0 0-16,7-2-2 16,7-2 2-16,-2-4 4 15,2 4-3-15,-6 4 0 0,-9-2 2 16,-5 7-2-1,-8 1 3-15,-4 0-2 0,-5 1 0 16,0 1 0-16,2-2-2 16,3-2 0-16,-3-2 0 15,-1-1 1 1,-9-1 0-16,-7 1 8 0,-7 4-4 16,-2-2 4-16,-2 3-9 15,2-1 1-15,5 1-2 16,10-2 1-16,4-2 0 15,9-5 1-15,6 0 3 16,3-3-4-16,-1 0-2 16,-7-2 2-16,-7 4 3 15,-7 0 2-15,-15 4 0 16,-8 4-4-16,-9 6-1 16,-2 1 1-16,2 0-1 0,-2-1 0 15,4-1-1-15,4-3 0 16,-2-3 1-1,-5-3 1-15,-3-1 3 0,-8 0 1 16,-6 3 3-16,-7-1-4 16,-2 4-3-16,-2 1 1 15,0 0-4-15,3 0 2 16,4 0 0 0,2-3-1-16,-2-3 3 0,1-1-2 15,-7 0 2-15,-7-4-2 16,-8 2 6-16,-8 0-6 15,-4 2 0-15,0 1 0 16,-3 1 0-16,3 0 0 0,1 0-2 16,-2-1 2-16,-3-1-1 15,0-2 1-15,-2 1 1 16,3 0-1-16,2 1-1 16,1-2 1-16,3 2 2 15,9 0 0-15,1 0 1 16,1-3-3-16,-1 2 1 15,-7 0-1-15,-10 0 0 16,-8 2 0-16,-9 1 1 16,-8 1 1-16,-3-1-3 15,-2 1 1-15,7 0 0 16,2 0-1-16,6-3 2 16,3-3-1-16,-2 3 8 0,-5-2-2 15,-3-1 5 1,-6 3-4-16,-2 0-6 0,-1 4 1 15,3-1-2-15,4 3 1 16,6 2-2-16,2-1 2 16,1 1 0-16,-6-1 1 15,-9 0-1-15,-10 0 3 16,-6-1 0-16,-11 0 5 16,-4-1-1-16,-1 1-7 15,-3 1-2-15,1 0 1 16,2 1-1-16,0-2 1 15,4 1 0-15,-1-2 2 0,5 0 0 16,-1-1-1-16,0-1 0 16,1 0 1-1,2-2-1-15,-2 1 3 16,3 2-4-16,1 1 0 0,2-2-2 16,-3 4 2-16,1 1-2 15,-1 4 1-15,-3-2 1 16,1 3 1-16,0-3 0 15,3 0-1-15,4 0 4 16,6-6-4-16,5 0 1 16,6-1-1-1,5-3 0-15,4 0-1 0,0 1 2 16,-4 2-1-16,-3-1 1 0,-8 4-1 16,-7 0 2-16,-5 1-2 15,-2-2 0-15,-4 2-1 16,2-3 2-16,-1 0 1 15,5-2-1-15,2-2-1 16,1-2 5-16,0 2-5 16,-2-1 11-16,-5 1-1 15,-3 1-6-15,-3 2-2 16,-4 0-2-16,0 4 0 16,-3 0 0-16,0-3 0 15,-2 3 1-15,-1-1 4 16,-2 1 3-16,0-2 12 15,-3 2 4-15,-2 0-5 16,-1 0 0-16,-1-1-11 0,-4-2-8 16,-5 1 0-16,-5-2-3 15,-7 0 3-15,-7-3 0 16,-5 0-1-16,-8-2 0 16,-1-2 1-16,-3-3 0 15,2-1 6-15,6-2-6 16,6 1 1-16,9 2 7 15,4 1 0-15,8 3 8 16,3 4 4-16,5 0-4 16,1 0 9-16,1 2 5 0,3 1-15 15,1 2 7 1,1-2-10-16,-1 3-12 16,0 0-1-16,2 0-10 0,0 3-2 15,5-2 11 1,5 3 2-16,7 1 1 0,7 0 2 15,9 4 3-15,3-4-1 16,-1 4 1-16,3-1 0 16,-1 0-5-16,-3 1-1 15,-5 1 2 1,-3-2-1-16,-5 1-1 0,-2 0 2 16,-5-2-1-16,-4-3 4 15,-3 0 0-15,-2-1-5 16,-2 0 0-16,-4-1 0 15,-1 0 0-15,0-1 0 16,0 0 0-16,-1-1 0 16,-1 3 0-16,2-3 0 0,-3 4 0 15,-1 3 0-15,-2 6 0 16,0 3 0-16,-5 8 0 16,-2 1 0-16,-2 4 0 15,-3 2 0-15,2-5 0 16,1-3 0-1,1-6 0-15,4-4 0 16,4-6 0-16,2-3 0 16,2-2-1-16,2 2-163 0,-3 0-94 15,-1 3-252-15</inkml:trace>
  <inkml:trace contextRef="#ctx0" brushRef="#br1" timeOffset="18491.49">9650 17664 785 0,'1'-3'155'0,"1"0"-42"15,-2 3-37-15,-2 0-12 16,2 0 0-16,0 0-3 15,0 0-30-15,0 0 10 0,0 0 0 16,-1 0-8-16,1 0 0 16,-5 3 6-16,-1 3-15 15,-2 1-11-15,-5 0-4 16,-2 2-1-16,-3-2-3 16,2 0 2-16,1-5 4 15,3 0 13-15,6-2 13 16,0-3-17-16,2-3-3 15,2-2-7-15,1-3 11 16,2-5-5-16,5-1 2 16,6-1-8-16,2 0 9 15,2 3 1-15,2 3-13 0,0 3-7 16,-1 3 0-16,0 5-2 16,1 3 2-16,-3 6 1 15,-2 5 4-15,-2 1-3 16,-5 4 5-16,-6 3-2 15,-3 0 4-15,-6 1 1 16,-6-3-1-16,-3-2 0 16,-3-3 14-16,2-5-5 15,2-6 4-15,-2-6-7 16,2-7-1-16,-2-7-4 16,0-7-1-16,1-4-3 15,0-4 1-15,4-4-5 16,4 2 4-16,6 5-6 15,5 2-2-15,9 8-9 0,4 2-4 16,8 7 8 0,5 5 4-16,6 5-1 0,-2 4 0 15,-1 6 3-15,-2 6 1 16,-8 5 3-16,-5 3 3 16,-8 4 0-16,-7 3 1 15,-6 0-5-15,-7 0 2 16,-4-1-1-16,-2-6-2 15,-1-6 4-15,0-7 1 16,-1-5 0-16,3-8 6 16,-3-6-10-16,6-5 2 15,-4-3-1-15,1-8-1 16,6-1 1-16,3 1-3 0,3 2 0 16,6 1 0-1,4 1-3-15,4 6-7 0,4 2-1 16,4 6 0-16,1 6 4 15,2 4 2-15,0 5 5 16,-2 10 7-16,-4 1-5 16,-5 3 3-16,-5 1-1 15,-6-1-1-15,-5-4 1 16,-2-3 0-16,1-4 0 16,-2-4 6-16,1-6-6 15,4-2-4-15,-2-4 0 16,-2-3 0-16,3 0 0 15,-1-3-52-15,2-1-85 0,0 0-54 16,2 0-103-16,4-2-223 16</inkml:trace>
  <inkml:trace contextRef="#ctx0" brushRef="#br1" timeOffset="21487.18">9681 17644 610 0,'3'-4'246'16,"-3"1"-59"-16,0 1-28 15,0-3-6-15,0 2-66 16,0 3-40-16,0 2-20 16,0-2 9-16,-3 0-22 15,3 1-2-15,0-1-2 16,-2 5 11-16,2-4 9 15,-1 3-9-15,1 1 1 0,-2 5 30 16,1 0-11-16,-1 5 11 16,1 2-17-16,-2 3-8 15,-2 1 0-15,2 4-9 16,2-1 0-16,1 0-1 16,1 1 2-16,1-1-8 15,2 1 1-15,-1-1 2 16,3 2 1-16,-1-3-8 15,-2 4-7-15,1-4 0 16,-2 3 0-16,-2 0 0 16,0-2 0-16,-2 0 0 15,-2-2 0-15,4-3 0 16,0 1 0-16,0 1 0 16,0-1 0-16,0 0 0 0,0-3 0 15,-3 1 0-15,3-4 0 16,-2 2 0-16,1-3 0 15,-1 1 0-15,-1-2 0 16,2 1 0-16,-1-2 0 16,1 2 0-16,-1 1 0 15,1 2 0-15,-1-1 0 16,1 3 0-16,-2 2 0 16,0 0 0-16,0-2 0 15,2-2 0-15,-2-3 0 16,3-4 0-16,-2-3 0 15,2 0 0-15,0-2 0 16,0 0 0-16,-1 2 0 16,1 4 0-16,-2 0 0 15,1 1 0-15,-1 0 0 0,2-1 0 16,-3-2 0-16,3-2 0 16,0-2 0-16,0-2 0 15,0-1 0-15,0-1 0 16,0 3 0-16,0-2 0 15,0 4 0-15,0 2 0 16,0 0 0-16,0-3 0 16,0-1 0-16,0-1 0 0,0-2 0 15,3 0 0 1,-3 0 0-16,0 0 0 0,0 0 0 16,2 0 0-16,-2 0 0 15,0-2 0-15,0 2 0 16,0-1 0-16,0-1 0 15,0 4 0-15,0-1 0 16,0-1 0-16,0 2 0 16,0 3 0-16,0 1 0 15,0-4 0-15,0 3 0 16,0-1 0-16,0-3 0 16,1-1 0-16,-1-1 0 15,2 1 0-15,-2 0 0 16,0 0 0-16,0 0 0 15,0 0 0-15,-2 0 0 0,1 1 0 16,-1 0 0-16,-1 1 0 16,-3-1 0-16,1 2 0 15,-3-2 0-15,-1-1 0 16,-2 0 0-16,-2-1 0 16,-1-5 0-16,-2 2 0 15,1-5 0-15,0-4 0 16,2-1 0-16,5 1 0 15,1-1 0-15,7 1 0 16,4 3 0-16,4 0 0 16,-1 2 0-16,5-2 0 15,6-1 0-15,0 4 0 16,0-2 0-16,3 2 0 16,-3 4 0-16,-2 5 0 15,-2 2 0-15,-3 6 0 0,-3 3 0 16,-4 1 0-16,-4 3 0 15,-1-1 0-15,-4 0 0 16,-1 0 0-16,-4-2 0 16,0-5 0-16,-3-1 0 15,-3-4 0 1,1-1 0-16,-1-5 0 0,2 0 0 16,-2-5 0-16,4-3 0 15,0-1 0-15,6-1 0 16,2 2 0-16,4-3 0 0,6 3 0 15,4 3 0-15,2-2 0 16,9 3 0-16,0 5 0 16,1 1 0-16,-1 3 0 15,-4 5 0-15,-3 4 0 16,-5 4 0-16,-4 2 0 16,-5 5 0-16,-3-3 0 15,-5 2 0-15,-2-2 0 16,-8 0 0-16,2-6 0 15,-2-1 0-15,-2-6 0 16,-1-5 0-16,-1-5 0 16,0-9 0-16,-2-6 0 15,6-5 0-15,2-7 0 16,2 0 0-16,11 0 0 0,4 5 0 16,7 1 0-1,11 5 0-15,4 5 0 0,10 6 0 16,2 7 0-16,1 4 0 15,-3 4 0-15,-3 5 0 16,-9 5 0-16,-3 2 0 16,-11 8 0-16,-5 3 0 15,-8 1 0-15,-5 0 0 16,-5-3 0-16,-2-5 0 16,-3-5 0-16,3-7 0 15,3-8 0-15,-1-3 0 16,4-7 0-16,3-2 0 15,0-3-60-15,8 1-174 0,6-6-112 16,7-3-278 0</inkml:trace>
  <inkml:trace contextRef="#ctx0" brushRef="#br1" timeOffset="23522.83">10606 17588 236 0,'0'3'59'0,"0"-2"-36"16,3 0-18-16,-3-1-5 16,0 0 8-16,6 0 61 15,-3 0 17-15,3-1-17 16,0 1-60-16,0 0-6 16,1-1-2-16,-3 1-1 15,-1 1-21-15,-1-1-12 16,1 0 2-16,-3 1 31 0,3-1 29 15,-3-1 34-15,2 1 8 16,-1-1 39-16,-1-2-45 16,0 3-8-16,2 0 2 15,-2 0 18-15,-2 0-4 16,2 0-25-16,0 0-19 16,-1 0-11-16,-1 3-15 15,-1-3 2-15,0 2 6 16,0 1-1-16,0 0 4 15,-4 0 8-15,1 0 24 16,0-2 5-16,-2-1-5 0,-2 0-14 16,7 0-1-1,-3 0-15-15,3-2 8 0,1-1 5 16,1 0-15-16,1-3-10 16,3-1 2-16,3 0 4 15,0-2 2-15,4 4 6 16,-1-1-4-16,-1 2-10 15,0 3 3-15,0 2-4 16,0 3 5-16,-1 2 0 16,2 4 4-16,-2 0 3 15,-1 2 0-15,-3 0 1 16,-3-3 13-16,-4 3 7 16,-4-4-2-16,-6-1-9 15,-3 0-3-15,-2-3 2 16,-2-1 10-16,4-3-3 0,3-4-5 15,3-6-15-15,2 2-9 16,4-5-2-16,2-1-1 16,2 1-5-1,2 1-3-15,4 0 7 0,1 5-7 16,3 3-2-16,3 1 4 16,1 4 4-16,-2 2 0 15,5 3 3-15,-4 4-1 16,0-3-3-16,-6 4 2 15,2 2-2-15,-7-2-6 16,-1 0-17-16,-6-1-32 16,0 0-49-16,-4-3-41 15,1-1-172-15,0-3-413 16</inkml:trace>
  <inkml:trace contextRef="#ctx0" brushRef="#br1" timeOffset="24804.96">10564 17578 607 0,'3'1'239'16,"-1"-1"-69"-16,-1-1-59 16,-1 1-48-16,-1 0-18 15,1 0 2-15,-3 0-3 16,1 0-3-16,-1 0 14 16,3 0-13-16,-3 0-8 15,6 0-2-15,-3 0-11 16,0-3-5-16,0 3 0 0,3 3-8 15,-3-3-1-15,0 0 1 16,-3 0 6 0,3 0 3-16,-3 0-7 0,3 0-3 15,0 0-7-15,0 0-1 16,0 1-4-16,0 2 1 16,0 3 4-16,0 2 0 15,0 1-1-15,3 2 1 16,-3-2 0-16,0 1-1 15,0-5-8-15,0 0 4 16,0-2 5-16,0-1 2 16,0-4 6-16,0-1-3 0,0-1-5 15,-3-1 0-15,1-2 1 16,-2-3-1-16,1 0 0 16,0-1 1-16,2-2 1 15,1 2-2 1,4-2 6-16,0 1 5 0,1 3 5 15,7-1-6-15,1 3-8 16,2 3 2-16,5 1-4 16,-1 3 1-16,4 3-2 15,-3 1 2-15,0 3 0 16,-4-1-1-16,-4 2 0 16,-3 2 0-16,-5 1 4 15,-2 2 0-15,-7 4 2 16,-3 0-1-16,-7 0-3 15,-5-1 0-15,-1-1 0 0,-4-5 5 16,0-2 0-16,1-6-1 16,4-4 7-1,1-2 5-15,3-6-3 16,4-3-12-16,4-1 4 16,4-4 2-16,4 0 4 0,4-1 4 15,4 2-15-15,4 1-2 16,4 5-2-16,8 2-3 15,4 5 1-15,3 4 3 16,4 6-3-16,-2 4 1 16,-4 7 3-16,-7 3 0 15,-6-2 3-15,-10 5 1 16,-6-1-3-16,-8 1 4 16,-8-3-4-16,-4 0 5 0,-5-8 1 15,-2-4-1-15,2-5 11 16,-2-6 6-16,3-6 6 15,0-2-14 1,4-6-11-16,6-2-4 16,1 2 0-16,8 1-6 15,5 0-8-15,5 1-52 0,6-1-43 16,8 2-27-16,4-1-69 16,6 1-41-16,2 5-108 15</inkml:trace>
  <inkml:trace contextRef="#ctx0" brushRef="#br1" timeOffset="26538.4">10724 17641 341 0,'-9'4'157'0,"-2"-1"-64"16,1 0-61-16,2 0-25 16,2-2-4-16,-1 2 2 15,0-3 58-15,1 0 41 16,-2 0-36-16,3 0 1 16,-1 0-33-16,-1 0-20 15,3 0-13-15,-1 2 0 16,2-2 29-16,0 0 38 15,3-2 7-15,0 2-9 0,-1 0 3 16,2-3-28-16,-2 2-30 16,1 1-13-16,0 0-4 15,0 0-1-15,-2 1 2 16,2-1 3-16,0 0 7 16,-1 0 29-16,1-1 32 15,0 1 6-15,0 0-9 16,0 0-2-16,0 0-7 15,0-3-3-15,0 2-8 16,-2-2-29-16,2 0-2 16,2-5-2-16,-1-3 2 15,2 1-5-15,0-4 7 16,-1-3 0-16,-1 1-7 16,1-4 4-16,-1-3-4 0,-1 3 4 15,2-3 1-15,-2 2-10 16,1-2 2-16,1 2-1 15,-1-2-3-15,1-1 1 16,-2-1-2-16,1-2-1 16,1-4 5-16,0-4-2 15,1-3 10-15,2-3 7 16,-2 0-19-16,5 2-1 16,-1 0 0-16,3 5 0 15,-1 7 0-15,0 1 0 16,-4-1 0-16,2 5 0 15,-4 1 0-15,-1-1 0 16,-1 2 0-16,-1 2 0 0,0 0 0 16,0 0 0-1,2 0 0-15,-4 2 0 0,2-2 0 16,0 0 0-16,0 3 0 16,0-2 0-16,0 0 0 15,0 3 0-15,0 1 0 16,0-1 0-16,0 1 0 15,0 1 0-15,0-2 0 16,0 2 0-16,0-1 0 16,0 1 0-16,0-2 0 15,0 1 0-15,2-1 0 16,-2 2 0-16,0 1 0 0,-2 0 0 16,1 1 0-16,1 2 0 15,0-1 0-15,-2 1 0 16,2 1 0-16,0 1 0 15,0-2 0-15,0 3 0 16,2 1 0-16,-2-2 0 16,1-1 0-16,-1 1 0 15,0 0 0-15,2-1 0 16,-1 0 0-16,1 2 0 16,-1 1 0-16,1 2 0 15,-1 0 0-15,-1 4 0 16,0-2 0-16,-1 0 0 15,-1 2 0-15,2 0 0 0,-1-2 0 16,1 2 0 0,0 1 0-16,0 3 0 15,0 1 0-15,-2 1 0 16,1 4 0-16,-2-3 0 0,-2-1 0 16,-5 1 0-16,5-4 0 15,-2-1 0-15,-1-4 0 16,-2-1 0-16,-2-2 0 15,3-2 0-15,-3 0 0 16,5-2 0-16,1-5 0 16,0-1 0-16,0-2 0 15,0-1-2-15,4-7-20 16,1 3-5-16,2-3 6 16,4 4-4-16,4 2 8 15,0 4 1-15,3 5 7 0,1 7-1 16,1 2 2-16,-1 8 7 15,-3 3 0-15,-1 5 0 16,0 0 1-16,-7 3 5 16,-8 3-2-16,-2 2 2 15,-11 0-5-15,-8 0 1 16,-4-7 1-16,-1 0 1 16,2-10 2-16,8-7-1 15,3-5-1-15,5-5 1 16,4-6-4-16,1-5 0 15,3-3-1-15,6-1-2 16,3-4-1-16,9 3-5 16,6 4 6-16,13 3 1 0,8 5-1 15,6 6-1 1,-2 10 2-16,-1 5-2 0,-10 9 2 16,-9 4 2-16,-8 3 3 15,-8 2 5-15,-8-2 3 16,-7-2 3-16,-6-4 9 15,-6-3-1-15,-4-8-7 16,0-3-5-16,2-4-9 16,1-6 0-16,2-2-1 0,5-4-20 15,4 0-102 1,7-1-201-16,18-1-163 0</inkml:trace>
  <inkml:trace contextRef="#ctx0" brushRef="#br1" timeOffset="27903.28">11711 17529 580 0,'2'-5'76'0,"1"3"56"0,-3 0-84 15,0 2-26-15,-3 2 45 16,3 0 16-16,0-1 0 15,3 3-9-15,-3-4 17 16,0 1-17-16,0-1-39 16,-3 0 7-16,1 0 18 15,1 1 7-15,-2 3-14 16,0-1-12-16,-2 0 1 16,-1 1-16-16,-2 2-18 15,0-2 2-15,-1 0-2 16,4-1 4-16,-2-3 2 15,1-3-5-15,0-1 0 0,2-3-7 16,1-3-2-16,3-5 7 16,4 1 5-16,5-3-1 15,4 5-11-15,4 4 0 16,2 4-4-16,2 5 2 16,0 6 2-16,0 5 2 15,1 3 4-15,-4 1-1 16,-1 3 2-16,-8-4 3 15,-3 0 4-15,-6 1 3 16,-5-1-3-16,-2 1-4 16,-8-2-4-16,1-5 2 15,-3-2 8-15,0-7-4 0,1-7-6 16,-1-6-6 0,1-7-1-16,-1-6-2 0,3 0 1 15,6-2-2-15,3 5-2 16,10 3-4-16,4 4 1 15,10 6 7-15,2 5-5 16,5 3 4-16,-1 8 3 16,0 4 2-16,-4 4 0 15,-6 6 3-15,-5 0 0 16,-8 2 8-16,-8 2-7 16,-4 2-3-16,-5-2-1 15,-3-4 1-15,2-8 9 16,-1-5-5-16,5-7-4 0,-1-10-3 15,-1-7-7 1,2-2-14-16,3-5-33 0,5-1-53 16,5 4-31-1,10-2-82-15,10 3-72 0,13 1-231 16</inkml:trace>
  <inkml:trace contextRef="#ctx0" brushRef="#br1" timeOffset="30519.73">11746 17490 742 0,'-2'-10'135'0,"1"3"56"16,-1 2-79-16,-1 2 2 15,2 1-41-15,-1 1 1 16,4 0-10-16,-2-1-13 0,1 1-21 16,1 1-4-1,1 1-18-15,4 1 17 0,0 5 1 16,3 3-3-16,2 7-2 16,-1 4 0-16,-3 3-2 15,-2 4 2-15,-3-1-3 16,-6 0-5-1,0-4-5-15,-3-3-1 0,-3-4 2 16,-1-4 4-16,-1-8 4 16,-1-4-8-16,-6-6-4 15,-1-5-3-15,2-5-2 16,-2-3 0-16,7-1-2 16,4 3-1-16,4 0-5 15,7 1-2-15,3 2-7 16,6 1 1-16,4 3 11 0,1 1 2 15,4 2-1 1,-2 4-2-16,-4 4-2 0,-1 2 4 16,-3 4-1-1,-3 1 5-15,-2 2-1 16,-3 0 1-16,-3 0 0 16,-3-4 2-16,0 1-2 0,0-3 3 15,-2-1-3-15,1 1-2 16,-2-3 1-16,0 2-2 15,0 0 0-15,2-1-1 16,-1 1 0-16,2-2 3 16,3 0 1-16,-2 1 0 15,1-2 1-15,1 0 2 16,0 0 4-16,0-2-3 0,1 2-2 16,1-1-2-16,-2 1 1 15,0 0-1-15,0 0 1 16,0-1 0-16,0 1 0 15,0 0-1-15,0-2 1 16,0 2 1-16,0-1 0 16,0-2-2-16,0 0 0 15,3-4-2-15,-3-2 2 16,5-1-1-16,-2-1 1 16,0-3 0-16,0 1 0 15,0 1 1-15,1 2 1 16,-3 0-2-16,1-3 1 15,-1 3 0-15,1-3 0 16,-1 1 5-16,4-3 0 16,-1-1 3-16,1-1 3 0,1 0 12 15,0 4-2-15,-3-1-7 16,-2 4-1-16,-1 2-2 16,-1 0-9-16,-1-2-1 15,1 0-1-15,-1-3 2 16,1-2 3-16,1-3 1 15,0 2 2-15,0-1 4 16,0 0-1-16,0-1 0 16,-3 2-9-16,0 0 0 15,3 1 1-15,-3 1 2 0,1-2 0 16,1 0 0 0,1 1-4-16,0-3-2 15,0-3 4-15,1-2-1 16,-1 0 5-16,2 1 4 0,-2 2-11 15,0 2-1-15,0 1 0 16,-2 0 0-16,1 2 0 16,-1-1 0-16,-1-1 0 15,2 0 0-15,-1-3 0 16,2-1 0-16,0-2 0 16,0 2 0-16,0 2 0 15,0 1 0-15,0 3 0 16,-1 2 0-16,1 1 0 15,-2-1 0-15,-1-3 0 16,2 0 0-16,-4-6 0 0,1-2 0 16,0-2 0-16,1-2 0 15,-2 0 0 1,2 0 0-16,0 1 0 0,0 2 0 16,0-1 0-16,-3 3 0 15,2-1 0-15,-1-1 0 16,1 2 0-16,-2-2 0 15,3-2 0-15,-2-1 0 16,1 2 0-16,4-1 0 16,-3 0 0-16,3 2 0 0,0 1 0 15,-3-2 0-15,0 2 0 16,0-1 0-16,-2 0 0 16,2 2 0-16,-1 0 0 15,1 1 0-15,-1 1 0 16,1 1 0-16,-2 0 0 15,2 2 0-15,-3-3 0 16,3 5 0-16,0-1 0 16,-3 0 0-16,3 3 0 15,-1 0 0-15,1-1 0 16,0 0 0-16,0 1 0 16,1-3 0-16,1 1 0 15,1 0 0-15,0-1 0 16,0 0 0-16,0 1 0 15,-2 0 0-15,-1-1 0 16,2 0 0-16,-5 1 0 16,3 2 0-16,1 1 0 0,2 0 0 15,0 4 0-15,0-1 0 16,2 2 0-16,-2-2 0 16,0 3 0-1,0-2 0-15,-2 2 0 0,2-2 0 16,0 3 0-16,0 0 0 15,0 3 0-15,2 0 0 16,-2 2 0-16,0 1 0 16,0 0 0-16,0 0 0 15,0 0 0-15,0 0 0 0,0 0 0 16,3 0 0-16,-3 0 0 16,3 1 0-16,0 1 0 15,1 1 0-15,1-1 0 16,1 3 0-16,-2-3 0 15,-1 2 0-15,-1 1 0 16,-1 1 0 0,-1-1 0-16,-1 1 0 0,-2 0 0 15,-2 2 0-15,-5-1 0 16,1-1 0-16,-2-2 0 16,1-2 0-16,-3-2-2 15,4-2 0-15,-2-2 0 16,3 0-1-16,-2-2-4 0,4-3 0 15,3 1 1 1,2-2-12-16,4-2-9 0,4 1 7 16,5-1-7-16,2-2 5 15,2 2 8-15,2 2 5 16,3 5 5-16,-2 6 0 16,4 5 4-16,0 7-2 15,-2 4 0-15,-3 3 2 16,-6-1 1-16,-3 3 0 15,-6-3 3-15,-6 2-3 16,-5-2 2-16,-3-1 2 16,-7-1-4-16,-6-4 2 0,-1-4-1 15,2-6 0 1,2-6 3-16,0-5-4 0,4-8 1 16,3-5-1-16,-1-6 0 15,2-2-2-15,2-4-2 16,7 4 0-16,4 1-5 15,9 6-3 1,10 5 4-16,7 9 4 0,3 8-2 16,4 5 4-16,-3 8 0 15,-5 6 0-15,-4 2-4 16,-7 2 7-16,-10 3-2 16,-7 1 3-16,-10 1-3 15,-13-1-1-15,-5-3 1 16,0-7 0-16,-1-8 5 0,7-7-1 15,5-7-3-15,7-8-1 16,6-6-2-16,4-6-28 16,6-2-60-16,9 0-44 15,7 3-203-15,9 6-311 16</inkml:trace>
  <inkml:trace contextRef="#ctx0" brushRef="#br1" timeOffset="32144.23">12896 17424 345 0,'1'0'247'0,"1"1"-166"16,-2 1 50-16,0 0-25 16,0 3-5-16,-2 3-36 15,2 1-13-15,-3 2-9 0,0 3 6 16,-2 0-4-16,-1-1 1 15,0-1 5-15,-4-3 2 16,0-2 14-16,1-2-9 16,-33 4-17-16,34-10-22 15,2-1-8-15,0 0 3 16,-2-2 14-16,-1-3-3 16,-1-6-12-16,4-1-6 15,1-3-3-15,4 0-4 16,2-2 5-16,5 4-3 15,2 1 5-15,6 3 0 16,5 5-5-16,3 2 2 16,5 8-3-16,-1 6 2 15,1 1-3-15,-4 8 5 0,-5 4 1 16,-8 3-2-16,-3 1 4 16,-11-1 1-16,-3 1-2 15,-7-1 2-15,-5-4-5 16,-5-4 2-16,0-2-3 15,-3-9 2-15,2-4 4 16,1-9 1-16,3-7 1 16,6-3 0-16,3-7-4 15,3-1-4-15,5 0-3 16,5 4-2-16,4 4-7 16,7 4 4-16,3 7-3 15,4 5 5-15,5 4-1 16,-3 3 2-16,1 2 2 15,-4 6-1-15,-9 0 1 16,-3 2 5-16,-9-1-2 0,-6 2-1 16,-6-1-2-16,-1-4-1 15,-5-5-4-15,0-2 3 16,4-8 1-16,0-2 1 16,5-5-3-16,0-9-4 15,7 0-6-15,2-2-10 16,3 3-4-16,3 3-15 15,6 1-28-15,0 1-22 16,3 5-16-16,4 1 39 16,1 5-3-16,4-2-88 15,1 6-173-15</inkml:trace>
  <inkml:trace contextRef="#ctx0" brushRef="#br1" timeOffset="34230.2">12799 17538 803 0,'3'-5'173'0,"-2"1"-10"16,1 0-94-1,-1 3-36-15,1 1 5 0,1 1 0 16,0-1-8-16,-2 4-5 16,2-4 0-16,0 1-1 15,-1 2 2-15,4 0-1 16,-2-1-9-16,1 2-5 16,1-1-7-16,-2 3-2 15,1-2 4-15,-2 3 0 16,-3 0 3-16,-2-1-4 15,-1 0-2-15,0-2 0 16,-1-1 4-16,1-3-7 16,-2-4-1-16,-1-1-31 0,-1 0-3 15,4-1 18 1,-2-1 4-16,4 1 11 0,1 4-1 16,0-2-12-16,0 4-4 15,1-1-8-15,1 1 14 16,1 0 10-16,0-3 3 15,4 0 3-15,-1-1 2 16,-1 1 14-16,1-2 1 16,-3 4-20-16,0 1-2 15,-2 0 1-15,2 0 1 16,-3 1 0-16,3 0 1 16,-3 1 6-16,0-2 35 0,0 0 12 15,0 0 1-15,0-2 2 16,-3 0-23-1,2-3-33-15,-1 0 7 16,2-2-1-16,-1-3 9 0,-1 0-3 16,2-2-4-16,-3 0 5 15,0 0-2-15,2-2-7 16,-4 2-1-16,1-4-3 16,-1 1 4-16,-2-4-3 15,1 2-2-15,0-5 5 16,0 1-1-16,1-2 8 15,0-1-4-15,0 2 1 16,2-4 2-16,0 2-2 16,0-2 3-16,0 3-1 15,0-1 0-15,3 2-1 16,0 0-6-16,-2 2 4 16,1 0 0-16,-1 2-1 0,2 0 2 15,0 0 1 1,0-2-2-16,0 6 1 0,0-4-3 15,0 3 3-15,-1-2 0 16,1 2 5-16,-2-1-6 16,2 2 1-16,-4-3-4 15,3 2-3-15,-2 2-1 16,0-1 1-16,0 2 1 16,1-2-3-16,-1 1 1 15,0-2 0-15,0 1-1 16,0 0 0-16,-4 0 1 15,7-2 0-15,-3 1 2 0,1 1-1 16,1 1-1-16,1 1 1 16,-2-1-1-1,1 1 1-15,-1 1-1 0,1 1 0 16,-1-1 2-16,1-1-3 16,-2-1 1-16,1 0-1 15,-1-1 1-15,3 1 0 16,-1 0 2-16,1 2 0 15,1 0-1-15,1 2-1 16,-2 1 0-16,1-2 2 16,1 4-2-16,-2-2-1 0,0 1 2 15,0 1-1 1,0-1 0-16,1 0 0 0,-1 0-1 16,0-3 1-1,2 2-1-15,-2-1 0 16,0 1 2-16,0 1 6 0,0 0-4 15,1 1-2-15,-1 0-2 16,2 0 0-16,-2 1 0 16,0-2 0-16,1-1 0 15,-1-2 0-15,0 1 0 16,0-1 0-16,2 2 0 16,-2-2 0-16,1 3 0 15,-1 1 0-15,0 1 0 16,0 2 0-16,0 0 0 15,0-2 0-15,0 4 0 16,2-8 0-16,-2 3 0 16,0-1 0-16,0-2 0 15,0 2 0-15,0 0 0 16,1 0 0-16,-1 3 0 0,0 0 0 16,2 1 0-16,-2 1 0 15,0 2 0-15,0 0 0 16,-2 2 0-16,2-2 0 15,0 0 0-15,0 1 0 16,-1 1-4-16,1-1-6 0,0 2 3 16,0 0 7-1,-2 1 0-15,2 0 1 0,-1 2 2 16,-1-1-2-16,-2 2 0 16,-1 2 4-16,-5-1-1 15,-2 2-4-15,-3-3 2 16,-3 0-1-16,-1-2-1 15,5-3 3-15,2-3-3 16,1 0 0-16,3-6 0 16,2 2 0-16,-1-2 0 15,2-3 0-15,4-2 0 16,-1-4 0-16,2-4-5 16,2-1-5-16,4-3-3 15,4 2-6-15,5 2 15 0,4 3-5 16,2 4 1-1,2 10-1-15,2 5 5 0,-1 8 3 16,-2 8 0-16,-2 3 1 16,-4 3 3-16,-1 1-3 15,-6 3 2-15,-6-5 0 16,-5 4 7-16,-8-3-6 16,-5 0 0-16,-6-1-2 15,-1-7 4-15,-1-3-1 16,-2-7-1-16,4-6 0 15,2-6 1-15,-2-7-4 16,-1-2 2-16,3-4-1 16,0-5-1-16,7-4 0 15,0 2-4-15,9-1 0 16,6 1-6-16,9 5-3 0,5 3 8 16,5 4 3-16,8 4-1 15,-2 5 1-15,0 5-1 16,-3 5 0-16,-6 5 0 15,-7 3 3-15,1 3 3 16,-8 3-3 0,-5 1 3-16,-3 3-3 0,-5-1 8 15,-4-3-4-15,2-1 1 16,-2-5 4-16,-3-6-3 16,0-5-5-16,-4-3 4 15,-1-5-4-15,4-4 0 16,0-7-1-16,5-3-51 15,6-1-154-15,7 2-110 16,9 2-197-16</inkml:trace>
  <inkml:trace contextRef="#ctx0" brushRef="#br1" timeOffset="39098.55">14269 15066 915 0,'4'-5'205'0,"0"-2"11"15,-2-2-47-15,-4 2-32 16,1 1-21-16,-2 2 11 16,0 0-37-16,2 2-21 15,-2 1-66-15,1 1-3 16,1 0 0-16,-1 0 0 16,1 0 0-16,1 1 0 15,1 1 0-15,1-1 0 16,-1 5 0-16,2 4 0 15,2 6 0-15,0 8 0 0,3 6 0 16,-1 9 0-16,1 5 0 16,1 5 0-16,-3 0 0 15,0 0 0-15,-2-2 0 16,-1-3 0-16,0-6 0 16,-4-6 0-16,-1-7 0 15,-1-8 0-15,0-7 0 16,0-5 0-16,2-7 0 15,-2-6 0-15,-2-7 0 16,1-7 0-16,-2-10 0 16,4-8 0-16,7-5 0 15,5-1 0-15,7 3 0 16,8 7 0-16,5 10 0 0,1 9 0 16,5 10 0-1,-3 8 0-15,4 8 0 0,-8 5 0 16,1 3 0-16,-7 4 0 15,0 1 0-15,-7 0 0 16,0 2 0-16,-7 0 0 16,-4 0 0-16,-2 1 0 15,-6-1 0-15,-2-1 0 16,1-2 0 0,-2-5 0-16,1-4 0 15,2-5 0-15,2-2 0 0,-1-5 0 16,2 0-29-16,2-2-115 0,-2 2-124 15,3 0-229 1</inkml:trace>
  <inkml:trace contextRef="#ctx0" brushRef="#br1" timeOffset="39499.05">15240 14936 1085 0,'-2'0'212'0,"1"0"-81"15,-5 7-84-15,-3 6 51 16,-2 10-31-16,-1 7 6 16,-5 15-4-16,-3 7-23 15,4 7 9-15,1 5-23 16,9 3-17-16,9-1-9 16,13-2-6-16,9-9 2 15,10-7-3-15,5-11 1 16,2-9 0-16,0-9-1 15,-10-4 0-15,-6-7-12 16,-11-2-91-16,-4-5-66 16,-3-4-150-16,-2-5-476 0</inkml:trace>
  <inkml:trace contextRef="#ctx0" brushRef="#br1" timeOffset="40070.09">15443 15366 1142 0,'-6'-1'190'0,"0"-2"-25"0,-2 0-68 16,2 1-8-16,1 0-8 16,1 1-13-16,3-1-7 15,2 1-22-15,3 0-33 16,6 0-4-16,8-4-2 15,10-1 2-15,11 0 2 16,9-1 1-16,-1 0-5 16,-5 2 0-16,-8 1-1 15,-10 3-3-15,-12 2-2 16,-3 2 2-16,-6 1-2 16,-3 1-48-16,-2 1-65 15,1-1-55-15,-3-3-121 0,4-3-308 16</inkml:trace>
  <inkml:trace contextRef="#ctx0" brushRef="#br1" timeOffset="40481.98">16026 15124 467 0,'6'-14'523'0,"-5"1"-269"16,1-1-25-16,-4 2-72 0,1 2-21 15,-2 3-11-15,3 0-31 16,-1 4-44-16,1 0-38 16,1 1-12-16,-1 2 0 15,3 0 0-15,-2 3 0 16,4 3 0-16,-1 8 0 15,4 3 0-15,4 8 0 16,-3 4 0-16,0 4 0 16,0 1 0-16,-2 4 0 15,-1-1 0-15,-1 0 0 16,-1-5 0-16,-1-2 0 16,0-6 0-16,-1-4 0 15,2-7 0-15,-3-6 0 0,1-2 0 16,1-4 0-16,0-5-64 15,0-5-198-15,3-7-46 16,3-7-252 0</inkml:trace>
  <inkml:trace contextRef="#ctx0" brushRef="#br1" timeOffset="40815.61">16378 15101 850 0,'6'-10'218'0,"-4"3"-49"16,-2 4-67-16,-3 1-44 16,-5 5-21-16,-5 3-10 15,-4 4 14-15,-7 6 3 16,-5 6-4-16,-4 1-13 16,-5 5 11-16,0-1-20 15,5-2-10-15,10-3 2 16,7-8-2-16,12-5 12 15,8-3 25-15,11-1 4 16,6 0-11-16,7 1-19 16,4 1-1-16,0 0-2 15,-2 2-13-15,-3 0-3 16,-2-2 3-16,-1-1-2 16,-3-3-1-16,2-5-74 0,-4 0-88 15,-3-4-48-15,-4-1-149 16</inkml:trace>
  <inkml:trace contextRef="#ctx0" brushRef="#br1" timeOffset="41430.52">16708 15088 1056 0,'0'-6'306'16,"0"-1"-75"-16,-3 0-53 15,2 1-5-15,-1 3-71 16,2 2-101-16,0 1-1 16,0 1 0-16,0 1 0 15,0-1 0-15,0 0 0 16,2 4 0-16,-1 2 0 16,3 6 0-16,1 7 0 15,2 6 0-15,1 3 0 16,-1 4 0-16,2 4 0 15,-3-1 0-15,-1 1 0 0,1-4 0 16,-3 0 0-16,2-8 0 16,0-6 0-16,-2-6 0 15,1-6 0-15,-1-5 0 16,0-2 0 0,0-2-118-16,2-5-131 0,-2-3-122 15,-4-5-581-15</inkml:trace>
  <inkml:trace contextRef="#ctx0" brushRef="#br1" timeOffset="41642.47">16514 15308 770 0,'-3'-2'349'0,"3"1"-288"16,3 0 29-16,5-3-38 15,11 4 2-15,9-1-28 16,11 0-6-16,10-2-13 16,3 0-6-16,1 0-1 15,2 0-239-15,-6 0-682 16</inkml:trace>
  <inkml:trace contextRef="#ctx0" brushRef="#br1" timeOffset="42530.24">17233 15128 359 0,'-12'-8'572'0,"3"-4"-350"16,0 1-13-16,2-3-85 16,2 0-32-16,4 0-45 15,2 0-16-15,7-3-2 16,7 2-4-16,8 0 4 15,9 4 11-15,5 4-1 16,5 8-9-16,1 8-13 16,-4 6 7-16,-6 11-4 15,-6 4-2-15,-7 4 2 0,-9 8-4 16,-10 1-7 0,-8 4-4-16,-14 0-4 15,-12 3 2-15,-10-1 1 0,-9-5-4 16,-3-3 1-16,3-14 1 15,8-6 0-15,10-11 3 16,13-6 2-16,10-5 1 16,8-2-4-16,2 0-4 15,5-1-5-15,5-1-12 16,11-1 12-16,8-1 5 16,11 1-5-16,7 2 4 15,5 2 2-15,-1 2-1 16,-5 5 2-16,-3 2-2 15,-8 3 0-15,-5 2-1 0,-5 4 2 16,-5-2-1 0,-4-3 0-16,-3-1-40 0,-2-4-84 15,1-6-79 1,-1 0-156-16,4-6-290 0</inkml:trace>
  <inkml:trace contextRef="#ctx0" brushRef="#br1" timeOffset="43110.7">17794 14859 1150 0,'-3'-12'247'0,"3"4"-70"15,0 0-87-15,7 4-67 16,7 8 14-16,11 5 31 16,8 11-1-16,5 9-2 15,3 13-4-15,-2 7-21 16,-6 7-18-16,-6 6-22 0,-7 8 0 15,-11 3 0 1,-10 1 0-16,-7-5 0 16,-8-4 0-16,-1-9 0 0,-2-9 0 15,3-10 0-15,1-4 0 16,3-9 0-16,0-5 0 16,5-7 0-16,0-5 0 15,4-3 0-15,2-4 0 16,1-1 0-16,0 0 0 15,0 1 0-15,0-2 0 16,0 2 0-16,0 0 0 16,0 0 0-16,0 2 0 15,0-2 0-15,0 0 0 16,0-2 0-16,1 2 0 16,-1 0 0-16,2 0 0 15,-1 0 0-15,1-1 0 0,-2 1 0 16,3-2 0-16,-1 1 0 15,-1-2-75-15,1 1-175 16,-1-4-133-16,1-1-701 16</inkml:trace>
  <inkml:trace contextRef="#ctx0" brushRef="#br1" timeOffset="44495.4">16714 15308 576 0,'0'1'111'0,"-2"-1"9"16,1 0 2-16,1-1-31 0,1-1-20 15,-1 2-19-15,2-1-33 16,-1 1-5-16,-1 0-3 15,2 0-4-15,-1-1-2 16,5 1 7-16,3 1 2 16,4 0 1-16,6 1-4 15,6-1 2-15,3 0 0 16,2 1-10-16,4-4-2 16,-4 1-1-16,-4 0 3 15,-7-1-2-15,-9 1 1 16,-7 1 1-16,-3 0 5 15,-3 1 9-15,-1-1 9 16,1 0 17-16,-6 0-25 16,-4 0-9-16,-4 0 16 0,-4-1-8 15,-6-2 3-15,-1 1 4 16,1 0 7-16,2 0-8 16,4 1-2-1,3-1-3-15,6 2-13 0,3 0-1 16,6 0-4-16,2 0-5 15,2 0-12-15,4 2-57 16,8-1-94-16,11 2-321 16</inkml:trace>
  <inkml:trace contextRef="#ctx0" brushRef="#br1" timeOffset="54174.15">30247 8112 530 0,'-1'2'168'15,"-2"-1"-70"-15,0-1-19 16,0-1 2-16,-2-2-1 16,2 1-30-16,-4 2-18 15,2 0-7-15,-1-1 0 16,-1 2-4-16,-3 2 24 15,2 2 0-15,-1-1-4 16,0 0-8-16,-1-2-3 16,2 2 10-16,1-3 18 15,1 0-11-15,-1-1-15 16,2 0 0-16,0 2-14 0,1-4 1 16,1 2 6-16,0 0-1 15,0 2 0-15,1-2-7 16,-2 0-8-16,3 0 4 15,-5 1-11-15,-3 1 2 16,-2 2 0-16,-2-1 4 16,2 1 18-16,1-2 3 15,4 0-3-15,3-1 0 16,1-1-7-16,1 2-4 16,1-2-2-16,-2 0-6 15,2 1-3-15,0-1-1 16,0 1-3-16,0-1 6 15,0-1-5-15,0 1-1 0,3 0 2 16,-1 0-2 0,1-1 4-16,0 1-4 0,2-3-1 15,5 0 0-15,8 0 2 16,17-1-1-16,15-1 1 16,23-4 0-16,17 0-1 15,18 0 3-15,19-1-3 16,10 1-8-16,2-1-4 15,-3 3 3-15,-8 1 1 16,-19-2-11-16,-13 1 7 16,-14 0 1-16,-11 0 6 15,-5 0 1-15,-8 0 2 16,-6 3-2-16,-10 0 2 16,-10 2 2-16,-10 1-1 0,-13-1 0 15,-6 2 2 1,-1 2 3-16,-4-2-4 0,0 0 2 15,1 0 0-15,1 0-4 16,-2 0 1-16,2 0 0 16,-1 0 1-16,1 0 3 15,0 0-3-15,0-2 5 16,0 2 0-16,-2 2-2 16,2-2 12-16,0 0 4 15,-1 0-9-15,1 0 1 16,0-2-9-16,-2 2 0 15,2 0-1-15,0 0-1 16,2 0 0-16,-2-1 0 0,0 1 2 16,0 1 1-1,0-1-2-15,0 0 0 16,0 0 5-16,1 2-5 0,-1-2 0 16,0 0 2-16,0-2-1 15,0 2 1-15,0-1-1 16,0 1-2-16,0 0 0 15,0 0 1-15,0 0 1 16,0 0-2-16,0 0 1 16,0 1 0-16,0-2-1 15,0 1-2-15,0 0 1 16,0 0-10-16,0-1-82 0,0 2-79 16,2 0-79-1,-2 1-168-15</inkml:trace>
  <inkml:trace contextRef="#ctx0" brushRef="#br1" timeOffset="56097.43">14710 16202 559 0,'-13'5'119'0,"-1"0"32"0,1-2-58 16,5 1-3-16,1-1-7 15,-2 1-25-15,0-1-7 16,-1 2 9-16,-1 2-15 16,-5 1-19-16,1 2-9 15,-2-2 4-15,2-1 3 16,4-1 14-16,3-2 24 15,3-2-4-15,4-2-7 16,1 0-17-16,1-2-17 16,-1 2-6-16,0 0-6 15,0 0-5-15,0 0 1 16,0 0-1-16,2 0 2 16,-2 0-2-16,0-1 0 15,3 1 0-15,0-2-11 0,-1 2 6 16,7 2 5-16,8-1 1 15,10 2-1-15,11 0 0 16,12 0 0-16,10-1 0 16,5-2-1-16,7-1 1 15,2-2 0-15,-2-1 0 16,0-2 5-16,4 0-5 16,8 0 0-16,20-3 3 15,27-1-3-15,28 0-1 16,23-4-1-16,13 1 2 15,6 2 2-15,-11 1-2 16,-7 0 3-16,-8 3-3 16,-12 4-3-16,-4-2 3 15,7 0-1-15,-2 1 1 16,2-3 2-16,-1 0-2 0,-7-3 4 16,-14 1-4-16,-27 0-2 15,-30 2 2-15,-29 2 0 16,-28 2 8-16,-20 1-2 15,-10 2-4 1,0 0-2-16,-1 0 1 0,-1 2 1 16,1-2 9-16,-1 0 2 15,1 1 9-15,1-1-10 16,-2 0-9-16,-1 0-3 16,3 0-3-16,0 2-2 0,-1-2 0 15,1 0 1-15,0-2-10 16,0 2-47-16,-2 0-45 15,-1 0-124-15,-4 0-236 16</inkml:trace>
  <inkml:trace contextRef="#ctx0" brushRef="#br1" timeOffset="71526.47">8578 17693 550 0,'8'0'190'0,"-5"0"6"16,0 0-21-16,-3 0-68 16,0-2-14-16,-2 2-28 15,1 0-8-15,-1 0-12 16,-1 0-11-16,2 0-19 15,-1 0-4-15,-1 2-2 16,3-2 2-16,0 0 5 16,0 0 1-16,-4 0-4 0,4 0 9 15,-3 0 12 1,0 0-8-16,-2 0-20 0,1-2-4 16,1 1 1-16,1 1-2 15,1-2 5-15,2 1 6 16,-1-2 10-16,3-1-17 15,0 0-5-15,3-2 2 16,-1 1-2-16,-2 4-2 16,1 1-5-16,1 0 4 15,-2 0 1-15,0 3 2 16,0 0 0-16,-2 1 2 16,1-2-2-16,-4 2 1 0,1 1 3 15,-4 3 2 1,1-2-5-16,-5 0 2 0,3-2 4 15,0 0 4-15,-2-6-4 16,1-1-4-16,-8-1 4 16,6-3 0-16,-6-2 9 15,5 2 30-15,2 0-5 16,1-6-23-16,7 2-3 16,4-2-8-16,5-2-3 15,3-2-2-15,4 3-1 16,1 1 5-16,1 4-6 15,-3 4 1-15,3 2-1 16,-3 3 0-16,1 3-1 16,-1 1-3-16,-2 3 4 15,-2 3 2-15,-1 3-1 0,-1 2 3 16,-6 2-1-16,-1 0-2 16,-5 0 5-16,-3 0-1 15,-6-1 2-15,1-4-1 16,-5-2 1-16,-2-3 3 15,-1-3 8-15,-4-1 12 16,-1-3-25-16,2-4-5 16,3-1 0-16,4-3 0 15,0 0 0-15,6-3 0 16,0-1 0-16,4 1 0 16,1-2 0-16,4 2 0 15,1 1 0-15,5 0 0 0,0 2 0 16,5 1 0-1,4 1 0-15,1 2 0 0,5 3 0 16,1 2 0-16,-2 3 0 16,-1 2 0-16,-5 1 0 15,-4 0 0-15,-4 0 0 16,-1-2 0-16,-5 2 0 16,-2 0 0-16,-7 2 0 15,-3-3 0-15,-6 5 0 16,-6-4 0-16,-1 0 0 15,1-4 0-15,6 0 0 16,2-5 0-16,8 1 0 16,4 0 0-16,1-1 0 15,1 0 0-15,4 2-14 16,1-2-313-16,3-1-231 0</inkml:trace>
  <inkml:trace contextRef="#ctx0" brushRef="#br1" timeOffset="73723.52">25020 10786 856 0,'4'-1'218'0,"-3"1"-65"16,1-2-33-16,-1 2-49 15,-1 0-23-15,2 0-14 0,-2 2-14 16,-2 0 1-16,2-2 2 15,-1 4-3-15,1-1 6 16,-3 2 1-16,-1 2 1 16,-2 3 13-16,-4 0-14 15,-3 0 2-15,0-2-8 16,-5-2-4-16,1-2 7 16,0-4 10-16,0-4 5 15,-1-2-10-15,5-4-3 16,-2-2-8-16,3-4 5 15,4-3-17-15,5 0 3 16,5-2 0-16,5 0-4 16,5 5 6-16,6 3-6 0,3 5 1 15,2 4-3 1,0 4-3-16,1 2 0 0,0 5 0 16,-4 3 0-16,-4 2 0 15,-4 0 0-15,-5 3 0 16,-4-1 0-16,-4 3 0 15,-5 0 0-15,-6-1 0 16,-4 0 0-16,-6-3 0 16,-3-3 0-16,1-5 0 15,4-5 0-15,1-2 0 16,5-7 0-16,3-5 0 16,2-5 0-16,2-3 0 15,2-3 0-15,5-4 0 16,5 2 0-16,4 3 0 0,3 5 0 15,4 5 0 1,4 4 0-16,3 7 0 0,3 4 0 16,-3 6 0-16,-3 3 0 15,-2 6 0-15,-9 2 0 16,-3-1 0-16,-5 0 0 16,-5-1 0-16,-4-4 0 15,-2-2 0-15,-5-1 0 16,1-5 0-16,0-4 0 15,3-4 0-15,2-6 0 16,2-4 0-16,4-5 0 16,3-1 0-16,3-1 0 15,7 1 0-15,1 4 0 0,5 4 0 16,2 5 0 0,1 7 0-16,-2 6 0 0,-1 4 0 15,-5 4 0-15,-5 0 0 16,-6 0 0-16,-3-1 0 15,-5-2 0-15,-2-1 0 16,-5-4 0-16,-2-1 0 16,-2-2 0-16,1-3 0 15,2-3 0-15,4-2 0 16,1-1 0-16,4-3 0 16,2-1 0-16,4 0 0 15,1-2 0-15,3 4 0 0,4 2 0 16,7 6 0-1,-2 7 0-15,1 1 0 0,2 4 0 16,-6-3 0-16,-4 0 0 16,-2-5 0-16,-3-1 0 15,0-3 0-15,0-1 0 16,-5-2 0-16,1-3 0 16,-6-1 0-16,-3-2 0 15,1-3 0-15,3 1 0 16,-1 0 0-16,5 1-60 15,4 2-149-15,1 3-133 16,0 3-509-16</inkml:trace>
  <inkml:trace contextRef="#ctx0" brushRef="#br1" timeOffset="80879.68">15232 1219 241 0,'2'-2'697'0,"-1"-1"-466"15,-2-2-28-15,-1 1-57 0,-2-2-31 16,3 1-24-16,-1-1 3 16,2 0-29-16,-2 2-14 15,2 0-5-15,0 4-18 16,0-2-10-16,0 1 3 16,2 1-21-16,-2 0 0 15,0 0 0-15,2 0 0 16,-2 0 0-16,0 0 0 15,1 0 0-15,-1-1 0 16,0 1 0-16,0-2 0 16,0 2 0-16,0 2 0 15,0-2 0-15,0 2 0 16,3 0 0-16,0 6 0 0,3 4 0 16,3 6 0-16,4 3 0 15,1 5 0-15,2 2 0 16,-1 0 0-1,1 2 0-15,1 1 0 0,-3 0 0 16,0-4 0-16,-2-2 0 16,0-4 0-16,-6-7 0 15,0-6 0-15,-3-3 0 16,0-5 0-16,-1 0 0 16,2-6 0-16,0-3 0 15,1-3 0-15,1-4 0 16,0-3 0-16,0-4 0 15,1-4 0-15,1 2 0 0,-1-3 0 16,-1 1 0 0,1 1 0-16,-1 2 0 0,2 3 0 15,-4 1 0-15,3 4 0 16,0 0 0-16,-3 2 0 16,-1 1 0-16,0 5 0 15,0 1 0-15,-1 1 0 16,-2 4 0-16,0 1 0 15,-2 2 0-15,1-1 0 16,-1 3-109-16,2 3-210 16,3 6-49-16,2 6-647 15</inkml:trace>
  <inkml:trace contextRef="#ctx0" brushRef="#br1" timeOffset="81555.7">15763 1545 513 0,'2'-7'579'0,"-2"-1"-385"16,1 0 5-16,-1 1-73 0,2 4-45 16,1-1-32-16,1 1-23 15,1 2-11-15,4 1-3 16,1 1 0-16,4 4 6 15,2 3-6-15,-1 5-5 16,1 3-2-16,-5 4-4 16,-5 7 12-16,-6 3-4 15,-11 4-3-15,-5 0 1 16,-6 1 0-16,-4-7-1 16,4-5 2-16,7-9-4 15,6-4 33-15,5-7 6 16,8-5-16-16,8 1-9 15,12-3-5-15,10-2-13 0,9-3 0 16,11 1 0-16,0-4 0 16,-9 2 0-16,-8 1 0 15,-9 0 0 1,-8 4 0-16,-11 1 0 0,-6 3 0 16,-5 1-131-16,-2 1-160 15,-7 3-175-15</inkml:trace>
  <inkml:trace contextRef="#ctx0" brushRef="#br1" timeOffset="82127.17">16383 1253 853 0,'3'1'395'15,"-2"-1"-223"1,2-3-4-16,0 1-42 0,0 0-60 16,3-1-26-16,1 0-28 15,2 1-9-15,6-3 0 16,3 1-3-16,6 0 0 15,0 1-2-15,1 1-36 16,-4 5-99-16,-5 4-61 16,-5 47-46-16,-22-37-114 15</inkml:trace>
  <inkml:trace contextRef="#ctx0" brushRef="#br1" timeOffset="82357.31">16380 1500 810 0,'12'-2'283'0,"7"-1"-49"16,2-1-67-16,1 0-44 16,5 1-38-16,3 2-30 15,1-1-4-15,1 2-5 16,-4 0-20-16,-3 2-16 16,-7-1-6-16,-6-1-3 15,-7 1 2-15,-4 1-3 16,-2-2-69-16,-2 1-144 15,-2 2-204 1</inkml:trace>
  <inkml:trace contextRef="#ctx0" brushRef="#br1" timeOffset="83433.24">17243 838 986 0,'2'-9'243'0,"-1"3"8"0,-1-2-59 16,0 0-39-16,-1 2-54 15,-1-1 5 1,2 3-85-16,-1 1-19 0,1 1 0 15,0 1 0-15,-2 2 0 16,2 1 0-16,-1 1 0 16,1-1 0-16,-2 4 0 15,2 4 0-15,0 3 0 16,2 6 0-16,-1 3 0 16,5 3 0-16,0 2 0 15,5 5 0-15,-1 5 0 16,-1 4 0-16,-3 3 0 15,-3 3 0-15,-4 0 0 0,-5-1 0 16,-3-5 0-16,-2-2 0 16,-4-5 0-16,0-3 0 15,-4-4 0 1,-5-5 0-16,-2 0 0 0,-4-7 0 16,4-2 0-16,2-7 0 15,6-4 0-15,9-2 0 16,6-1 0-16,2-2 0 15,2 2 0-15,2 1 0 16,-1-2 0-16,2 1 0 16,4 0 0-16,4 1 0 15,4 1 0-15,8 3 0 16,3 3 0-16,1 6 0 16,4 3 0-16,-1 7 0 0,0 7 0 15,-1 5 0-15,-6 3 0 16,-9 9 0-16,-9 1 0 15,-6 2 0 1,-5-1 0-16,-2-6 0 16,1-4 0-16,1-10 0 0,5-6 0 15,2-6 0-15,1-4 0 16,4-4 0-16,6 0 0 16,1-1 0-16,4-1 0 15,5 0 0-15,0 0 0 16,-2 0 0-16,-4-4 0 15,-4 0 0-15,-7-2 0 16,-3 1 0-16,-1-1 0 0,-2-1 0 16,-2 0 0-16,0 0 0 15,1 0 0-15,-1-1 0 16,2 1-120-16,3-3-209 16,2-1-233-16</inkml:trace>
  <inkml:trace contextRef="#ctx0" brushRef="#br1" timeOffset="85928.98">17903 1188 842 0,'3'-1'189'0,"-3"1"-26"16,2-2-21-16,-2-1-23 16,0 2-7-16,0 1-15 15,0 0-27-15,-2-1 8 16,1 1-35-16,-1 1-22 0,1-1 2 15,-3 0-8 1,3 1-7-16,-1 1 1 0,-1-1-8 16,-1 2-1-16,-2 3 2 15,-4 2 6-15,-2 3-4 16,-2 6-1-16,4 2-3 16,1 1 3-16,3 2-3 15,4 2 0-15,2 0-1 16,3-1 1-16,5-1-1 15,2-1 2-15,3-4 0 16,4-1 4-16,2-5-2 16,2-4 6-16,-1-3-4 0,1-4 2 15,-3-2 4 1,1-7 0-16,-1-2 9 0,-3-3 4 16,-2-6-24-1,-2-3 0-15,-4-3 0 0,-2 1 0 16,-4-4 0-1,-4 5 0-15,-1 1 0 0,-4 2 0 16,-1 2 0-16,-4 4 0 16,1 0 0-16,-1 2 0 15,0 4 0-15,4 1-54 16,2 5-157-16,3 3-134 16,2 6-79-16</inkml:trace>
  <inkml:trace contextRef="#ctx0" brushRef="#br1" timeOffset="87108.28">18446 1547 787 0,'6'0'226'15,"-3"0"-114"-15,-3 0-41 0,-2 0 3 16,1 0-49-16,-1 2-15 16,-1 0 4-16,0-1 2 15,0 0 3-15,0 1 8 16,2 0 21-16,-1-2 27 16,2-2-6-16,2 0 13 15,-1 1-2-15,2 0-21 16,0-3-22-16,-1 2-7 15,-2 1-19-15,1-1-10 16,1 2-1-16,-4 0-6 16,2 3-4-16,-1-2-5 15,-1 0 1-15,1 1 1 16,-1 1 9-16,-1 0 1 0,0 0 3 16,-1-1 0-16,-2-2 9 15,-1-1-4-15,-1 0 6 16,0-2-3-16,1-1-1 15,4-1 5-15,2 0 6 16,1 1 6-16,3-2-1 16,0 0-15-16,4 1-3 15,1 0-4-15,1 2 0 16,4 3-2-16,0 0-1 16,4 5 2-16,-2 3 0 15,-2 1 0-15,1 2-7 16,-7 3-6-16,-7 2-23 15,-9 3-124-15,-9 4-203 0,-8 2-431 16</inkml:trace>
  <inkml:trace contextRef="#ctx0" brushRef="#br1" timeOffset="88404.68">17684 1546 897 0,'4'3'217'15,"-1"-3"-107"-15,0 0 9 16,-6 0-51-16,3 0-30 15,0 2-9-15,0-2 0 16,3-2-3-16,-3 2-9 16,1-2-12-16,-1 1-4 15,0 0-1-15,0 0-90 0,-1-1-166 16,-5 2-280 0</inkml:trace>
  <inkml:trace contextRef="#ctx0" brushRef="#br1" timeOffset="88776.69">17555 1532 827 0,'8'2'247'0,"-2"-2"-64"16,-4 0-41-16,-4-2-19 15,2 2-49-15,0-1-41 16,0 1-27-16,-2 0-4 16,2-1-2-16,0 1-10 15,-1 0-66-15,-2 0-125 16,-3 2-135-16,-3 3-163 0</inkml:trace>
  <inkml:trace contextRef="#ctx0" brushRef="#br1" timeOffset="88951.22">17448 1571 809 0,'-4'0'238'16,"2"-4"1"-16,1 0-88 16,-3-1-55-16,3 0-66 15,-1 1-30-15,1 2-2 16,-1 0-63-16,1 4-311 15</inkml:trace>
  <inkml:trace contextRef="#ctx0" brushRef="#br1" timeOffset="101734.08">18840 1254 816 0,'-2'2'223'0,"-1"-2"-71"0,-1-2-12 16,0 1-37-16,0-2-13 16,0 2-33-16,-2-2 13 15,1 1 13-15,1 0-25 16,0 1-8-16,2 0-27 16,1 0-16-16,1 1-1 15,0 0-6-15,1 0-4 16,1 0-10-16,2-2 6 0,2 2 6 15,9-3 2 1,9-1 1-16,6 0 5 0,5-2-5 16,1-1 0-1,-4 2 5-15,-9 0-2 0,-5 3 9 16,-9-2-7-16,-4 4 2 16,-4 0 3-16,-1-1-10 15,-1 1-2-15,1 0-1 16,0 0-12-16,0 0-81 15,-2 1-94-15,4 1-32 16,2 2-71-16,5 2-227 16</inkml:trace>
  <inkml:trace contextRef="#ctx0" brushRef="#br1" timeOffset="102259.69">19255 1134 765 0,'0'-7'211'15,"0"0"-6"-15,0 2-13 16,-2-2-30-16,1 2-47 15,-1 1 8-15,-1 0-4 16,2 0-46-16,-1-1 4 16,1 3-72-16,1-1-5 0,0 2 0 15,-2-1 0-15,2 4 0 16,0-2 0-16,2 1 0 16,-2-1 0-16,0 1 0 15,0 1 0-15,0 0 0 16,0 3 0-16,1 1 0 15,1 9 0-15,1 6 0 16,1 9 0-16,2 8 0 16,4 8 0-16,-1 6 0 15,2 1 0-15,2-1 0 16,-2-7 0-16,-2-6 0 16,-1-9 0-16,-1-7 0 15,-3-7 0-15,-2-9 0 0,1-2 0 16,-3-4 0-1,1-1 0-15,-1-1 0 0,0-2 0 16,0 1 0-16,0-2-30 16,-1 1-222-16,1-1-120 15,0 0-388-15</inkml:trace>
  <inkml:trace contextRef="#ctx0" brushRef="#br1" timeOffset="102986.74">19719 1530 988 0,'6'-2'151'16,"-4"2"9"-16,-2 0-80 15,-2 0-22-15,0 0-27 16,1 2-8-16,-1-2 9 16,2 0-4-16,0-2 5 15,0 2-1-15,0 0-7 0,2 0-3 16,-2 0-4 0,1 2-8-16,-1-2-2 0,2 1-8 15,-2 2 0-15,0 0 2 16,0 1-1-16,0 0 4 15,0 2-1-15,-2 1-4 16,-1-3 7-16,2 0-4 16,-2-1 11-16,0-1 17 15,-2-3 39-15,2 0-18 16,0-1-29-16,1-1-17 16,1 1 7-16,1 0-12 15,1 1-1-15,1 0 0 16,1 1-6-16,0-1 1 15,-1 2-1-15,-1-2 6 16,-1 2-3-16,0-1 3 16,0 1-2-16,-1-1 0 0,-1 1-2 15,-1 1 1-15,2-2 0 16,-1 0 3-16,-1 0 10 16,1 0-1-16,-2-2 0 15,1 1-1-15,-1-1-3 16,1-2 8-16,1 0 2 15,2-1 0-15,0 0-3 16,5 0-9-16,1-1 0 16,1 0 4-16,4 4 1 15,1-1 0-15,2 3 3 16,2 3-3-16,0 2-2 0,-3 2-6 16,-1 3 0-16,-4 3 0 15,-5 2 0-15,-3 2 0 16,-6 2 0-1,-8-1 0-15,-4 0-72 0,-4 0-161 16,-3-2-174-16,-1-3-634 16</inkml:trace>
  <inkml:trace contextRef="#ctx0" brushRef="#br1" timeOffset="107763.32">20199 1113 865 0,'12'-5'124'16,"-2"2"-45"-16,-5 1-24 15,-5 2-28-15,0 2 24 16,0 1 29-16,-2-1-9 16,-1 0-32-16,2 1-10 15,-2-3-1-15,2 2-2 16,1-2 5-16,0 0-3 15,1 0-3-15,2 0 4 0,-3 0 5 16,1-2-18 0,-1 4-7-16,0-2-9 0,0 2-3 15,0 0 3-15,-1 5 6 16,1 0 1-16,0 3-5 16,-3 2 2-16,2-1 0 15,-2-2-1-15,1-2 8 16,-1-4-1-16,1-3 43 15,-1-2 47-15,0-3-71 16,0-3 3-16,0-2-8 16,2-43-14-16,4 39-7 15,1 1-3-15,2 0-8 16,2 2 7-16,8-8-6 0,2 0 6 16,6 5-1-16,3 4-1 15,1 6 3 1,2 4-3-16,0 5 2 0,-2 7 1 15,-2 5-5-15,-7 6 5 16,-4 4 4-16,-8 6-4 16,-7 2 4-16,-9 6-4 15,-7 4 3-15,-8-1-2 16,-4-1-1-16,-6-1 0 16,-2-7 0-16,-2-7-6 15,4-6 3-15,4-8 3 16,7-7 0-16,6-5 14 15,5 0-9-15,8-6 7 16,2 2-11-16,5-5-1 0,3 2-13 16,6-4-2-16,5 2 14 15,6 0-2-15,10 1-1 16,3 6 3-16,5 4 1 16,0 4 0-16,-1 3 1 15,-4 2 0-15,-3 0 4 16,-9 3 0-16,-2-3 0 15,-3-1-1-15,-5-4 0 16,-5-3-4-16,0-2 0 16,-6-1-2-16,0-2-109 15,-2-2-131-15,-1 2-190 16</inkml:trace>
  <inkml:trace contextRef="#ctx0" brushRef="#br1" timeOffset="108281.64">20945 1430 248 0,'11'-8'856'16,"-3"2"-674"-16,-3 4-63 15,-4 0-64-15,-2 2-22 0,-1 2-13 16,-1 0 0-1,0 3 7-15,2-2 5 0,-3 1 2 16,1-1-4-16,1 0 9 16,1-3 7-16,-1 0 0 15,2-2 5-15,0 2-28 16,0-1-17-16,0 1-6 16,2 1-7-16,-2 1-6 15,-2 0 12-15,0 4 1 16,1 1 0-16,-2-1 3 15,1 1-3-15,-1-2 6 16,-1-2-2-16,-3 0 1 16,2-3 3-16,1 0 0 15,-1-2-3-15,4 0 6 16,-1-2-5-16,4-1 16 0,1 0-9 16,1-1-1-16,6 1 3 15,4 0-4-15,2 4 12 16,5 1-3-16,3 4-6 15,-2 5-5-15,-2 0-8 16,-4 6 2-16,-5 1-1 16,-8 3-2-16,-5 3-13 15,-8 4-144-15,-11 0-173 16,-7 5-499-16</inkml:trace>
  <inkml:trace contextRef="#ctx0" brushRef="#br1" timeOffset="124090.46">21724 933 825 0,'9'-3'249'15,"-6"0"-72"-15,-2-3-4 16,-2 1-61-16,1-1-17 16,-3 2-30-16,-1 1-4 15,0 0-5-15,3 2-19 16,-1 1-22-16,1 1-15 15,-1 0-2-15,-2 4-4 0,-5 3-1 16,-6 6 7-16,-6 6-6 16,-6 6 6-16,-3 6-1 15,2 1-1-15,1 0 2 16,3 3 0-16,5-2 0 16,1 5-1-16,7 1-4 15,4 3 0-15,7-2-1 16,10 0 5-16,7-6-1 15,11-4 2-15,4-7 4 16,4-5-1-16,2-7 2 16,-4-6-3-16,-4-3 5 15,-3-6-1-15,-6-3 4 16,-2-3-1-16,-6-4-2 16,-2-6 4-16,-2 0-9 0,-3-5 4 15,-4 0-5-15,-2 0 2 16,-3 2-2-16,-3 4-1 15,-3 6-7-15,-3 3 6 16,-3 4 1-16,-4 5-6 16,-7 2 3-16,-2 5 2 15,-3 2-1-15,1-1 1 16,4 2 1-16,2-3-1 16,4-3-1-16,6-1-72 15,1 0-35-15,4-1-45 16,0 4-77-16,2-1-83 0,4 2-259 15</inkml:trace>
  <inkml:trace contextRef="#ctx0" brushRef="#br1" timeOffset="124958.38">22271 1447 688 0,'9'5'166'16,"-5"-2"-11"-16,-4-3-27 0,-1-2-24 16,-2 4-11-16,2-4-9 15,-1 2-1-15,1-1-14 16,-1 1-13-16,2-1 4 15,-1 1-13-15,1 0-14 16,1 0-6-16,-1 0-20 16,2 0-7-16,-2 1-10 15,1-1-3-15,-1 3 0 16,2 0 9-16,-2 1 4 16,-2 3 4-16,2 1-4 15,-3 0 8-15,0-1-5 16,0-1 8-16,0-3 4 15,2 0 0-15,-1-5 5 0,1 1 9 16,-1-2-15-16,-1-1-4 16,2 1-1-16,-1 0 1 15,2 0 2-15,0 3-8 16,0 0-3-16,2 0-1 16,-2 0-16-16,1 2 7 15,-2-1-4-15,1-1 3 16,0 2 9-16,-2-2 0 15,2 0 1-15,-1 0 8 16,1 0 2-16,-3-2 4 0,2 1-1 16,-2-2-11-1,0 0 2-15,-1-1 2 16,3 0 1-16,1 0 7 16,1-1 1-16,1 3-5 0,1 0-10 15,-1 2-5-15,-1 0-3 16,1 0-7-16,-2 2-3 15,0-2 13-15,0 1-2 16,-2 1 2-16,2 2-2 16,-1-2 7-16,-1 3 4 15,-1-3-4-15,1 1 7 16,1 0 4-16,-1-3 0 16,1 0 10-16,1-1-5 15,-2-2-12-15,1-2-2 16,-1-3 0-16,2 1-4 15,0-1 1-15,3 1-10 16,2 0-2-16,3 3-2 0,5 1 15 16,2 2-3-1,4 2 5-15,1 3-4 0,-1 3-1 16,-3 6-3-16,-5 2 6 16,-4 6 3-16,-4 3 1 15,-7 3 3-15,-5 2-7 16,-7 1-55-16,-4 2-170 15,-5-3-272-15</inkml:trace>
  <inkml:trace contextRef="#ctx0" brushRef="#br1" timeOffset="130936.48">22944 1024 872 0,'2'-4'231'0,"-1"-1"-10"15,-2 0-50-15,-1-2-23 16,1 3-17-16,1 0-23 16,-2 1-44-16,2 1-24 15,0 4-20-15,-1-2-10 16,1 3-10-16,0-1-15 16,0 4 7-16,0 4 6 15,0 4 4-15,0 5 3 16,1 6 3-16,1 3 4 0,-1 1 3 15,2 5-9 1,0 0-1-16,0 3-2 0,0-1-3 16,1-2 0-1,-2-2 0-15,1-7 0 0,0-5 0 16,-2-8 0 0,2-3-2-16,-1-6-89 0,-2-2-119 15,3-2-168-15</inkml:trace>
  <inkml:trace contextRef="#ctx0" brushRef="#br1" timeOffset="131413.2">23378 1471 1036 0,'5'-4'139'0,"-4"2"18"16,-1 1-74-16,0 0-43 15,0 1 6-15,0 0-10 16,2 0-10-16,-2 0 4 16,1 0-8-16,-2 0-16 15,1 1-5-15,-2 2 0 16,-1 3 2-16,-1-1-3 15,-1 2 0-15,1-1 7 16,-1-3 1-16,1-2 8 0,3-1 39 16,1-1 14-16,0-1-3 15,4 0-24-15,-3 0-18 16,2-1-10-16,0 2-14 16,0-2-4-16,2 3 4 15,-1 0 0-15,1 2 6 16,4 0-6-16,-3 4 3 15,0 3 0-15,0 3-2 16,-3 6 3-16,-3 1-1 16,-5 3 1-16,-2 3-4 15,-8-4-30-15,-2-3-76 16,-3-4-59-16,-2-3-125 16,0-5-234-16</inkml:trace>
  <inkml:trace contextRef="#ctx0" brushRef="#br1" timeOffset="132086.48">23793 1153 654 0,'0'-13'550'16,"0"1"-306"-16,-3-1-48 0,0 3-29 16,-1 0-50-16,1 1-29 15,-2 1-57-15,1 2-31 16,1 2 0-16,-2 2 0 15,-1 1 0-15,2 1 0 16,1 1 0-16,-2 2 0 16,-1 4 0-16,-3 5 0 15,-4 6 0-15,-1 6 0 16,0 4 0-16,2 2 0 16,6 1 0-16,4-3 0 15,5-2 0-15,6-5 0 16,3-3 0-16,4-7 0 15,3-4 0-15,1-7 0 16,3-7 0-16,-1-4 0 16,-2-7 0-16,-1-3 0 0,-3-5 0 15,-1 0 0-15,-6 1 0 16,-4 3 0-16,-4-2 0 16,-4 4 0-16,-1 3 0 15,-4 5 0-15,2 3-77 16,-6 5-180-16,2 7-149 15,-1 7-376-15</inkml:trace>
  <inkml:trace contextRef="#ctx0" brushRef="#br1" timeOffset="132314.39">24072 1431 849 0,'18'0'476'0,"-3"-3"-262"16,-5 1-63-16,-4 0-63 16,-1 0-45-16,-2 2-39 15,0 2-4-15,-3 2 0 16,-3 3 2-16,0 3-2 16,-6 4-45-16,-5 3-66 15,-5 2-106-15,-6 3-187 16</inkml:trace>
  <inkml:trace contextRef="#ctx0" brushRef="#br1" timeOffset="132935.78">24487 1168 1148 0,'1'-17'258'15,"-2"1"-29"-15,-1 1-75 16,-1 4-29-16,0 3-45 15,0 1-41-15,0 2-26 0,0 4-13 16,2 4-17 0,-8 2 4-16,-3 8 5 0,-6 8 0 15,2 7-3-15,-2 9 7 16,6 4 3-16,7 0-6 16,8-3 0-16,5-6-5 15,8-8 5-15,5-6 7 16,0-8 8-16,3-5 0 15,-2-7 5-15,1-5-3 16,-3-3-4-16,-1-5 15 16,-5-5 1-16,-3-3-14 15,-5-3-8-15,-5-2 0 0,-4 1 0 16,-1 4 0 0,-4 3-25-16,2 5-101 15,-2 5-148-15,-1 6-204 16</inkml:trace>
  <inkml:trace contextRef="#ctx0" brushRef="#br1" timeOffset="135153.83">30510 10253 827 0,'4'-2'268'16,"1"2"-39"-16,-4-1-79 15,-1-2-46-15,-1 3-57 16,-1 0-38-16,1 2-9 16,-1 4 0-16,1 0 9 15,-2 3 0-15,1-1 3 16,-2 1 9-16,1-6-4 15,2 1 5-15,-1-2 14 16,0-2 12-16,2-2 7 16,-1-2-3-16,1 1-19 15,0-3-19-15,0-2-9 0,1-3 1 16,3 0-6-16,0 2-3 16,5-2 1-16,-2 2-2 15,2 3 4-15,1 3 0 16,-2 3-17-16,0 2 5 15,-2 5 12-15,-3 2-4 16,1 0 4-16,-4 1 0 16,-3 2 2-16,-4 0 10 15,-2-4-3-15,-6 0 6 16,0-4 0-16,-6-4-10 16,1-6 8-16,1-2 1 15,5-4 17-15,4-1-31 16,6-2 0-16,5-3 0 15,5-1 0-15,6 1 0 16,5 0 0-16,6 2 0 16,6 5-6-16,1 6 5 0,-1 6-6 15,-3 6 7-15,-7 6 4 16,-4 5-3-16,-6 4 3 16,-6 1-1-16,-6 0-1 15,-4-1-2-15,-4-2 0 16,-4-4 0-16,0-5 0 15,-1-5 0-15,2-6 0 16,0-5 0-16,1-3 0 16,2-6 0-16,0-2 0 15,4 0-80-15,5 2-190 16,7 5-325-16</inkml:trace>
  <inkml:trace contextRef="#ctx0" brushRef="#br1" timeOffset="136070.25">31708 10262 528 0,'7'5'422'15,"-2"-1"-257"-15,-2 0 19 16,-3-1-93-16,-2 0-10 16,1 3-21-16,-2 1-11 15,-2 1 7-15,-3 3-11 0,-5 1-5 16,0-2 3-16,-3-3-12 16,0-2-12-16,3-3 6 15,6-2-2-15,1-5 15 16,1-3-17-16,4-4-11 15,1-4 6-15,3-2-6 16,4-2-5-16,4 3 7 16,2 4-8-16,2 2 11 15,1 5-6-15,-1 5-5 16,0 2 0-16,-1 4-4 0,-4 4 0 16,2 4-4-16,-6 1 2 15,-1 3 1-15,-5 2 2 16,-5-4 0-1,1-4 11-15,-4-2 0 0,1-5 6 16,-1-4-18-16,2-6 0 16,-1-5 0-16,1-3 0 15,0-4 0-15,1 2 0 16,2-1 0-16,5 3 0 16,-1 4 0-16,4 0-137 15,4 2-301-15,3 1-551 16</inkml:trace>
  <inkml:trace contextRef="#ctx0" brushRef="#br1" timeOffset="137329.51">14161 17524 864 0,'3'-14'237'16,"-1"0"-6"-16,-1 1-37 15,-2 5-94-15,1 3-54 16,0 3-46-16,0 7 8 16,0 5-5-16,1 6 4 0,1 0 3 15,-1 5-1-15,-1-4-8 16,-1-2 4-16,1-5 11 15,-2-3 13-15,1-4 7 16,-4 1 3-16,0-1-13 16,-2-2-4-16,0 1-10 15,1-4 1-15,-2-2 5 16,2-6-8-16,2-2 7 16,1-3-5-16,6-2-5 15,4-1 7-15,1 7-9 16,1 1-3-16,2 6-2 15,2 8-3-15,-1 3 2 16,-1 9-1-16,-2 3 2 16,-3 4 4-16,-6-2-3 15,-3-1-1-15,-3-5 9 0,-3-5-1 16,-1-4 8-16,0-4-5 16,-1-5-7-16,-2-5-4 15,1-4-79-15,0-7-110 16,3-2-90-16,10-1-203 15</inkml:trace>
  <inkml:trace contextRef="#ctx0" brushRef="#br1" timeOffset="138126.38">15249 17399 537 0,'10'1'297'0,"-1"-1"-149"0,-3 0 7 15,-3 0-74-15,-1 3 23 16,1 3-55-16,-2 1 1 16,1 1-4-16,-2 2 1 15,-3-1-7-15,0 1-10 16,0-5 15-16,0 0 5 16,1-3 5-16,0-2 30 15,2-3-19-15,-3-1-42 16,2-3-7-16,-2-2 8 15,0 0-7-15,2-1-17 16,5 1 0-16,0 4-1 16,3 2-4-16,0 5 4 0,2 3-6 15,1-1 6-15,-2 4 3 16,-4 3 0-16,-2 0 2 16,-4-2 5-16,-2 0-1 15,-4-2 22-15,-2-1-6 16,-3-5-25-16,-4-2 0 15,-1-4 0-15,0-3 0 16,3-4 0-16,4-4-98 16,8-2-182-16,14-5-207 15</inkml:trace>
  <inkml:trace contextRef="#ctx0" brushRef="#br1" timeOffset="139518.76">24955 1624 1082 0,'11'0'220'15,"-7"-4"-31"-15,-2-2-52 0,-2 0-16 16,0 1-39-1,-2 1-41-15,1 1-29 0,1-1-8 16,-2 4-4-16,1 0-1 16,1 0-52-16,0 2-107 15,0 0-110-15,-2 1-218 16</inkml:trace>
  <inkml:trace contextRef="#ctx0" brushRef="#br1" timeOffset="139717.23">25233 1610 989 0,'13'0'221'0,"-4"-2"-33"0,-4 0-65 16,-5 0-95-16,0 1-23 15,1 1-5-15,1 0-18 16,1-2-148-16,4 2-210 15,3-1-455-15</inkml:trace>
  <inkml:trace contextRef="#ctx0" brushRef="#br1" timeOffset="139833.91">25362 1618 647 0,'16'2'221'16,"-3"-5"-4"-16,2-1-109 15,-5-5-97-15,4 2-11 16,-2 0-193-16,2-2-642 0</inkml:trace>
  <inkml:trace contextRef="#ctx0" brushRef="#br1" timeOffset="140652.14">25445 694 677 0,'1'-11'474'16,"2"-1"-244"-16,-3 1-45 16,0 0-64-16,0 1-30 15,2 3-29-15,-1 3-43 16,2 2-19-16,-2 2-9 15,2 3-22-15,2 4 31 0,6 3-3 16,3 7 7 0,4 4-3-16,8 7-1 0,2 1 3 15,0 3-3-15,2 3 0 16,-3 3 0 0,-2 2 2-16,-7 2 2 0,-6 2-8 15,-7-1 4-15,-4-1-4 16,-2-5-2-16,4-7-12 15,7-6-9-15,12-5 1 16,10-2-13-16,4-4 16 16,0 0 4-16,-5-2 13 15,-7-1 4-15,-11-1-4 16,-7 0 6-16,-5 1 2 0,-4 0 0 16,-5 5-1-1,-1 4 1-15,-3 5-2 0,-5 6 0 16,2 2 0-16,-1 0 0 15,2-6 0-15,4-3-1 16,6-8 1 0,5-2 11-16,5-1 15 0,7 0 11 15,10 4-6-15,6 3 1 16,12 5-7-16,7 9 7 16,9 6-3-16,-2 7-14 15,-8 1-5-15,-9 2-2 16,-19-4 1-16,-16-5 2 15,-12-6 11-15,-9-4 2 16,-12-3-9-16,-8-4-6 0,-6-5-9 16,-5-3-5-16,-3 0-115 15,-3 0-93-15,0-1-143 16,-5-2-533-16</inkml:trace>
  <inkml:trace contextRef="#ctx0" brushRef="#br1" timeOffset="141531.06">16966 3110 1074 0,'-9'0'209'0,"0"0"-32"15,5-1-32-15,1-1-36 16,1 1-14-16,1 2-52 15,1-1-29-15,1 0-14 16,-1-1-1-16,6 1-20 16,10-2-13-16,19 1-79 15,13-2-79-15,8 4-117 16,2 4-71-16</inkml:trace>
  <inkml:trace contextRef="#ctx0" brushRef="#br1" timeOffset="141680.71">17064 3292 870 0,'-6'8'246'0,"5"-5"17"16,2-6-81-16,-1-1-64 15,2 0-80-15,4-3-38 16,3 0-12-16,10 3-62 16,8 2-203-16,7 2-537 15</inkml:trace>
  <inkml:trace contextRef="#ctx0" brushRef="#br1" timeOffset="160072.16">18107 3024 1063 0,'-4'-1'198'15,"-2"-2"-2"-15,-1-1-71 16,0-4-31-16,3 1 7 15,-1-1-17-15,-1-2-22 16,2-2-6-16,0 3-7 16,1-2-30-16,1 2-19 15,1 0 0-15,2 0 0 0,4-3 0 16,3 1 0 0,9-1 0-16,8 0 0 0,10 1 0 15,5 2 0-15,5 5 0 16,-3 2 0-16,-4 6 0 15,-9 0 0-15,-2 3 0 16,-8 1 0-16,-4 0 0 16,-3 1 0-16,-5 2 0 15,-1 3 0-15,-4 1 0 16,-5 4 0-16,-6 6 0 16,-8 5 0-16,-4 3 0 15,-7 3 0-15,-3 1 0 0,-1 0 0 16,2-3 0-1,5-3 0-15,6-5 0 0,4 1 0 16,3-4 0-16,4 0 0 16,1-1 0-16,2-2 0 15,2 0 0-15,3-5 0 16,3 1 0-16,3-4 0 16,5 1 0-16,2-2 0 15,5-1 0-15,2-1 0 16,3-2 0-16,1-1 0 15,2-4 0-15,-1-2 0 16,0-4 0-16,1-1 0 16,-3-5-11-16,-3-2 4 0,1-1 4 15,-3 1 3-15,-3-2 0 16,-3-2 0-16,-2 1 2 16,-4-2-1-1,-3 0 0-15,-3 0 3 0,-1 0-4 16,-5 2 3-1,-5-1-3-15,-2 2-1 0,-5-1 1 16,-3 3 1-16,-3 1-1 16,-3 1 0-16,-3 4 2 15,2-1-1-15,-2 2 1 16,4-1-2-16,1 3 0 16,3-1 1-16,1 0 1 15,8-1 0-15,-2 1-2 16,4 1 0-16,-1-2 0 0,-1-1 0 15,-1 0 0 1,0 1 0-16,-1-2 0 16,2 0 0-16,2 1 0 0,2-2 0 15,-1 1 0-15,2-2 0 16,1 0 0-16,2-1 0 16,-1-1 0-16,2 0 0 15,2 0-30-15,4 1-288 16,6 2-247-16</inkml:trace>
  <inkml:trace contextRef="#ctx0" brushRef="#br1" timeOffset="161473.33">17012 3317 602 0,'0'0'239'0,"-1"-1"-72"0,1-1-31 15,-2 2-34-15,1 0-25 16,2 0-19-16,-2 0 4 15,1 0 7-15,0 0-11 16,0 2-10-16,-2-2-4 16,1 0-13-16,1 0-13 15,-2 1-13-15,2-1-2 16,-1 0 0-16,-1 0 3 16,2 2-1-16,0-2 4 15,-1 0 17-15,1 0 19 0,-2 1 11 16,1-1-10-1,-2 0-7-15,0 0-18 0,0 0-12 16,0 0-3-16,0 0-5 16,0-1 0-16,1 1 0 15,1 0 0-15,1 0 0 16,0 0 2-16,1 0-3 16,1 0-3-16,0 0-7 15,1-2-11-15,4 2-1 16,6-3 22-16,11 1-1 15,7-3 1-15,5-1-1 16,-1 1 1-16,-6 0 0 16,-9 2-4-16,-8 1 0 15,-6 1-3-15,-3 1-4 16,-1 0 2-16,-2 1-1 16,0-1 7-16,-2 2 1 15,0-2 0-15,-1 0-4 0,-1 1 6 16,-8 5 1-16,-8-1 1 15,-5 6 0-15,-6-1-1 16,-5 4-1-16,0-3 1 16,3 0 0-16,3-1 2 15,7-5 3-15,4-2 15 16,6-1 25-16,4-1-12 16,5-2 2-16,2 1-25 15,2-2-11-15,2 2 0 16,-1-1 0-16,5-2-119 0,12 0-231 15,13-5-720 1</inkml:trace>
  <inkml:trace contextRef="#ctx0" brushRef="#br1" timeOffset="172016.69">14876 844 137 0,'3'-4'762'15,"0"1"-563"-15,-5 0-22 16,1 0-46-16,-1-1-2 0,-1 0-26 16,0-2-15-16,0 1-18 15,0-3 28-15,0 1-48 16,-1 0-23-16,3 1 8 15,-1 2-10-15,2 0-9 16,0 2-16-16,2 1 0 16,-2 1 0-16,0 0 0 15,0 1 0-15,0 1 0 16,0 0 0-16,0 4 0 16,-2 4 0-16,2 6 0 15,-2 3 0-15,1 7 0 16,1 3 0-16,-2 3 0 15,1 0 0-15,-1 75 0 16,2-94 0-16,0 3 0 0,0-1 0 16,-1 1 0-16,1 19 0 15,0 2 0-15,0 0 0 16,0 4 0-16,3 3 0 16,-2-3 0-16,2-2 0 15,2-3 0-15,-1-5 0 16,1-3 0-16,-2 0 0 15,0 1 0-15,0-3 0 16,-2 3 0-16,1-1 0 16,-1 0 0-16,1 0 0 15,-1-1 0-15,1 0 0 0,-1-2 0 16,1 1 0 0,-1-3 0-16,3-3 0 0,-1 0 0 15,0-1 0 1,2-3 0-16,0 2 0 0,-2-2 0 15,0-2 0-15,0 1 0 16,-2-3 0-16,2 0-1 16,-2-1 1-16,1 0 0 15,-2 0 0-15,1 1 0 16,1-1-2-16,-1 0 1 16,1 1-1-16,-2-2 2 15,1-2-3-15,-1 1 4 0,0-4-1 16,0 1 0-16,0-1 0 15,0-2-1-15,0 0-1 16,0 0 2-16,0-1 0 16,0-2 0-16,0 2 0 15,0-1-1-15,0 1 1 16,0 0-1-16,0 1 0 16,2 0-4-16,-1-1-5 15,-1-1 3-15,3-1-4 16,0 0 5-16,-1-1-5 15,-1-1 2-15,1 1 5 16,-2-1-5-16,5 1 9 16,3 1 0-16,4-2 0 15,7 1 1-15,4 0-2 16,4-1 2-16,3 1-1 0,1 1 0 16,-3 1-1-16,2 1 1 15,-1-1-1-15,-1-1-2 16,0 0 0-16,2 0 1 15,0-3 0-15,1 3 0 16,1 0 0-16,2 0 2 16,8 2 1-16,10 0 0 15,12 1-1-15,12 0-2 16,6 0 1-16,8-1-2 16,4-1 3-16,0 2-2 15,0 0 1-15,0 4 1 16,-2 0 0-16,-4 2 2 15,0 3 0-15,-1 0 0 16,1 0-1-16,6-1-1 0,3-1 0 16,-2 0-5-16,-2-3 2 15,-5-1 3-15,-11-2 0 16,-10-1-2-16,-6-2 2 16,-6 2 0-16,-5 1-1 15,-1 1 1-15,-2-1-1 16,2 0 2-16,2-1-3 15,4 1 2-15,3 0 0 16,0 2 0-16,-1-1 1 16,-4 1-1-16,0 0 1 15,5-3-1-15,8-1 1 0,8-2-1 16,8-4-4 0,9 1 2-16,0-1-2 0,0 1 4 15,-1 2-1 1,-2 2 2-16,-3 1 0 0,0 2 0 15,-1-1 0 1,6-2 1-16,9-2-1 0,13-2 0 16,10-3-1-16,13-1-6 15,8-1 6-15,6-1-1 16,-2 1 1-16,1 1 4 16,0 1-4-16,0 4 3 15,2-3-3-15,4 1-2 0,7-2-1 16,7 1 1-16,0-2 2 15,0 1 4-15,-4-3-2 16,-4 3 0-16,-5 1-2 16,-9 1-7-16,-7 0 7 15,-3 3-3-15,-8-1 3 16,-2 0 0-16,1 1 1 16,-1 0 1-16,4-1 1 15,4 0-3-15,2 1-2 16,-2-1-1-16,-1 0 2 15,-8-1 0-15,-7 1 1 16,-7-2 2-16,-4 1-1 16,-7-3-1-16,-4 5 4 15,-7-4-4-15,-4 1 0 16,-3 2 1-16,-10-2-1 0,-7 3-5 16,-8-1 3-16,-12 1 0 15,-11-2 2-15,-5 2-3 16,-2-1 0-16,1-2 2 15,3-2-3-15,8-1 1 16,6-3-1-16,8-1 1 16,3-2 2-16,5 4-2 15,2-3 2-15,-4 4 1 16,-2-1-3-16,-5 4 2 16,-7-1 0-16,-2 2 0 15,-7-1 0-15,-6 3 0 16,-4-1 0-16,-4 2 0 15,-5-1-5-15,0 1-1 16,-4-2 6-16,-1 2-2 0,3-1 3 16,2 1-3-16,2-2-1 15,3 2 4 1,1-1-2-16,-1-1 2 0,2 2 0 16,-3 1 1-16,-3-1-3 15,1 1 1-15,-1 0 0 16,-2 0 1-16,-2 0 0 15,-2 0-2-15,-6 0 3 16,-3 0-1-16,-2-2 3 0,-1 2 0 16,2 0-1-1,-2 0 0-15,1-1-2 0,1 1 0 16,-1 0-1-16,-1-1 1 16,3 1 2-1,-1-2 0-15,0-1 3 16,1 2 6-16,0-1 0 0,-1-1 5 15,-1 2-11-15,2-3-5 16,1 4-1-16,-3 0-7 16,1 0 1-16,-1 0-1 15,1 3 7-15,2-2-2 16,3 0 6-16,5 1-3 16,9-2 1-16,3-3 0 15,10-1-1-15,5 1 0 0,5-1-1 16,5-1 0-16,-1 1 1 15,-1 0-1-15,-5 1 0 16,-8 2 1-16,-5-1 0 16,-5 1 1-16,-1-2 0 15,3 0-1-15,5 1 0 16,2-3 0-16,0 2 0 16,-4 2 0-16,-3-1 1 15,-11 1-5-15,-6 1 4 16,-3 1-2-16,-2-1 2 15,-2 0-2-15,1 2 2 16,0-2 0-16,1 1-2 16,-4-1 2-16,3 2 0 15,-3-2 2-15,0 1 2 16,0-1 2-16,-1 0-1 16,1-1 4-16,-2 1-2 15,1 0 2-15,-1 0-3 16,1 0 9-16,-2-2 9 0,1-1-13 15,-1-2 0-15,-4-2-9 16,-4-6 5-16,-4-2-2 16,-2-4 1-16,-6-2 7 15,2-4-8 1,-3-4-4-16,2-6-1 0,2-3 3 16,0 0-2-16,0-3 0 0,4 2 2 15,-2 2 1 1,1 2 0-16,3-1-4 15,2 4 0-15,0-3 0 16,3-5 0-16,1-4 0 0,4-2 0 16,-3-4 0-16,4 0 0 15,-3 1 0-15,-1 3 0 16,0 1 0-16,-3 0 0 16,-2-1 0-16,0 0 0 15,-2-1 0-15,2 0 0 16,1 0 0-16,2-1 0 15,1 3 0-15,0 0 0 16,0 1 0-16,0 2 0 16,1 3 0-16,1 3 0 15,-3 5 0-15,3 1 0 0,1 3 0 16,1 4 0-16,1 2 0 16,-2 5 0-16,1 2 0 15,3 3 0 1,-2 2 0-16,1 3 0 0,2 1 0 15,-1 3 0-15,1 1 0 16,0 1 0-16,0 0 0 16,0-2 0-16,0 2 0 15,-2 0 0-15,2 2 0 16,-1-1 0-16,-1-1 0 16,1 1 0-16,1 0 0 15,0-2 0-15,-2 1 0 0,2 0 0 16,-2 0 0-1,2 0 0-15,-3 0 0 0,2 0 0 16,-1 0 0-16,-1 0 0 16,-4 1 0-16,1-1 0 15,-4 0 0-15,-5 0 0 16,-6 2 0-16,-9 1 0 16,-18 3 0-16,-17 0 0 15,-23 2 0-15,-20-1 0 16,-14-1 0-16,-2-5 0 15,5-1 0-15,7-1 0 16,12-2 0-16,6 0 0 16,3 3 0-16,-6 3 0 15,-3 1 0-15,-7-1 0 16,-3 1 0-16,-3 0 0 16,4-2 0-16,6-1 0 15,6 0 0-15,6 2 0 0,8-3 0 16,2 3 0-16,2 0 0 15,-4 1 0-15,-5 2 0 16,-5 1 0-16,1-2 0 16,3 3 0-16,9-3 0 15,7 0 0-15,4 0 0 16,5 0 0-16,0 2 0 16,-5-2 0-16,-7 2 0 15,-6 0 0-15,-15 4 0 16,-12 1 0-16,-15 2 0 15,-13 0 0-15,-6 0 0 16,-2-1 0-16,-4-2 0 0,1-1 0 16,-4 0 0-16,-6 0 0 15,-12 2 0-15,-12 0 0 16,-8 1 0-16,-7 2 0 16,-8-1 0-16,-3-2 0 15,11 0 0-15,6-5 0 16,17-3 0-16,14-1 0 15,9-1 0-15,1 0 0 16,-5 4 0-16,-8 1 0 16,-9 5 0-16,-5 0 0 15,7 0 0-15,4 0 0 16,11-4 0-16,13 0 0 0,15-4 0 16,9-1 0-16,13-3 0 15,11 0 0-15,10-2 0 16,1 4 0-16,2 1 0 15,2 2 0-15,-2 1 0 16,8 2 0-16,2-1 0 16,10 0 0-16,8-2 0 15,7-1 0-15,9-2 0 16,4-2 0 0,5 0 0-16,1 0 0 0,0-1 0 15,-4 0 0-15,-5 1 0 16,-6 1 0-16,-9 0 0 0,-4 1 0 15,1-1 0-15,-3 2 0 16,5-2 0-16,3-1 0 16,7 0 0-16,3-2 0 15,4 0 0-15,-1-1 0 16,5 2 0-16,0 0 0 16,1-1 0-16,-3 2 0 15,0 0 0-15,-3 0 0 16,-1 0 0-16,1 0 0 15,3 0 0-15,2 0 0 16,-1 0 0-16,2 3 0 16,-2 0 0-16,-1 0 0 15,-3-1 0-15,5 1 0 16,1-1 0-16,7-2 0 16,0 0 0-16,2-2 0 15,3 1 0-15,-1-1 0 0,-1 1 0 16,5 0 0-16,-1-1 0 15,2 2 0 1,-2 2 0-16,1-1 0 0,-6 0 0 16,2 4 0-16,-2-3 0 15,2 2 0-15,0-2 0 16,5 1 0-16,-1-2 0 16,0 1 0-16,6-1 0 15,0-1 0-15,-1 2 0 16,4-1 0-16,1 1 0 0,2-2 0 15,0 0 0 1,3 1 0-16,0-1 0 0,0 0 0 16,0 0 0-16,0 0 0 15,-2-1 0-15,1-1 0 16,-1 2 0-16,-2 0 0 16,0 0 0-16,1 0 0 15,-2 0 0-15,2-1 0 16,-1 1 0-16,1 0 0 15,0 1 0-15,0-1 0 16,1 0 0-16,-2 0 0 16,-1-1 0-16,1 1 0 15,-1 0 0-15,-1 0 0 16,0 0 0-16,2-2 0 16,1 2 0-16,2-1 0 0,1 1 0 15,0 0 0-15,0 0 0 16,0 0 0-16,0 0 0 15,0 0 0-15,1-2 0 16,-1 2 0-16,3-1 0 16,1 1-214-16,-1 0-255 15,6 3-729-15</inkml:trace>
  <inkml:trace contextRef="#ctx0" brushRef="#br1" timeOffset="174281.83">15592 3027 540 0,'1'-2'289'0,"1"0"-95"16,-2-4-10-16,-2 2-5 15,1-2-50-15,-2 2-20 16,0-1-16-16,-2-2-3 15,-1 1-29-15,2-1 8 16,-3 2-23-16,2 1-17 16,2 1-14-16,2 1-5 15,1 2-9-15,-2 2-1 16,1-1-3-16,1 1-4 0,-2 0-5 16,-1 4 7-16,3 5 4 15,0 5 1-15,5 4-1 16,-1 5-2-16,9 3-1 15,4 1 4-15,8-3-1 16,5 0-1-16,3-6 2 16,0-3 0-16,-3-9 0 15,-2-5 6-15,-3-9 0 16,2-5 3-16,-3-6-1 16,0-6 4-16,0-3-5 15,-8-4-7-15,-2-1 0 16,-7 1 0-16,-2 1 0 15,-4 1 0-15,-2 3 0 16,-1 3 0-16,-1 3 0 16,0 4 0-16,2 2 0 0,-1 6 0 15,1 2 0-15,-1 3 0 16,2 2 0-16,0 2 0 16,0 3 0-16,2 6 0 15,1 11 0 1,1 6 0-16,-1 10 0 15,2 6 0-15,0 2 0 0,-2 1 0 16,0-2 0-16,-1 0 0 16,-2-2 0-16,-3-2 0 15,0-2 0-15,-7 0 0 0,-1 0 0 16,-4 0 0-16,-1-1 0 16,-7-4 0-16,4-4 0 15,-2-6 0-15,2-6 0 16,2-7 0-1,4-2 0-15,2-5 0 0,2-3 0 16,-1-2 0-16,3-1 0 16,-1 0 0-16,2-4 0 15,3 0-4-15,0 1-216 16,9-4-141-16,6 0-50 16</inkml:trace>
  <inkml:trace contextRef="#ctx0" brushRef="#br1" timeOffset="174732.14">16263 3507 583 0,'3'-12'686'0,"-1"-2"-519"16,1-1-30-16,0 2-56 16,1 4-53-16,2 5-22 15,0 4-6-15,2 6 3 16,-1 8 2-16,3 7 6 0,-4 9 11 16,-6 10 10-16,-6 7 13 15,-8 5 15-15,-5 0-19 16,-6-5 1-16,4-10-10 15,5-10-11-15,4-12 4 16,8-8-5-16,5-5-20 16,8-4 0-16,13-3 0 15,13-4 0-15,14-2 0 16,9-3 0-16,6-3 0 16,-4 1 0-16,-11 2 0 15,-10 3 0-15,-15 3 0 16,-11 3 0-16,-8 4 0 0,-7 1 0 15,-2-2-47 1,-8-1-294-16,-6 0-312 16</inkml:trace>
  <inkml:trace contextRef="#ctx0" brushRef="#br0" timeOffset="181744.79">15199 2620 558 0,'3'-15'481'16,"0"-2"-310"-16,-3 1 9 15,-3 1-28-15,2-1-47 16,-1 2-17-16,0 1-10 16,0 4-20-16,2 3-16 15,0 2-21-15,-1 2-10 16,1 4-3-16,0-1-2 15,-2 1-6-15,2-1-3 0,2 2-2 16,-2 0-2-16,0 4 6 16,0 2 0-16,1 5 2 15,1 6 0-15,3 3 0 16,0 5-1-16,1 3 1 16,0 6 2-16,0 3 1 15,1 6 0-15,-2 3 0 16,-1 4 2-16,-1 1-3 15,0 0 0-15,0 0-2 16,0-2 1-16,2-1-2 16,2 0 1-16,-1-2-1 15,0-1 1-15,2-3-1 16,2-3 0-16,-3-4-1 16,1-4 1-16,-2-7 0 15,-1-4 0-15,0-2 0 0,-2-3 1 16,0 2 0-16,-1 0-2 15,1 2 2-15,-2 2-1 16,1 5 0-16,-1 0 0 16,1 0 0-16,1 0 1 15,-2-3-1-15,2 0 0 16,0-5-1-16,0 0 2 16,-2 1-1-16,2-1 0 15,-1-1 0-15,-1 1-1 16,-1 0 1-16,2 1 0 0,0 3 2 15,-2-3-2-15,0-2 0 16,0-1 0-16,1-3 0 16,-1-3-1-16,2-3-2 15,-1-2 3-15,-1 0 2 16,2 1-2-16,-1 0-3 16,2-1 3-16,-1 2 1 15,-1-2 1-15,-1 4-2 16,2-2 0-16,0 0 1 15,-2 1-1-15,2 0 0 16,-1-1-1-16,2 1 1 16,0-1-3-16,0 0 2 15,0-2 1-15,-1-3 1 0,-1-1-1 16,1-3 0 0,-2 1 7-16,1-2-6 0,-1-2 6 15,0 1-7-15,0 1 0 16,2 0-4-16,3-1 4 15,3-1 1-15,7 1 0 16,8-2-1-16,3-1 1 16,6 1-1-16,-1-3 0 15,6 2 1-15,1-3-1 16,5 0-3-16,2-3 1 16,7 0-1-16,3-1 3 15,11 1-1-15,4 2 1 16,9 0 1-16,0 4-1 15,6 1 2-15,-3 2-1 0,-3-1 0 16,-3 1 2-16,-4 0-3 16,-3-4 1-16,-5 1 1 15,0-2-1-15,-1-1-1 16,1 0-1-16,1-1 1 16,-1 0-2-16,-1-1 1 15,-2 1 1-15,0-2-3 16,3 4 3-16,1-2 0 15,0 2 0-15,4-1 0 16,0-1 1-16,1-1 1 16,0 0-2-16,0-2 0 15,-1 2 1-15,-2 0 2 16,-6 3-3-16,-3 1 1 16,-6 3-1-16,1 4 0 15,0-2 0-15,0 0-1 0,5 0-1 16,3-5-1-16,5-2 2 15,2 0 1-15,1-3 0 16,-5 2-1-16,-8 1 1 16,-7 1 1-16,-11 2-1 15,-7 1 0-15,-1 1 0 16,-4 0 3-16,1-1-3 16,1 1 0-16,0-2 0 15,-1 2 1-15,-2-1-1 16,-1 0 0-16,-6 0 0 0,0 2 0 15,-6 1 0 1,-1-2 0-16,-1 1 1 0,-3-1-1 16,3 0 2-16,1 0-3 15,-2 1 1-15,0 1 0 16,0 0 0-16,-3-2 1 16,-3 2 1-16,-1-1 26 15,-1-2-6-15,1-1-22 16,-1-3 0-16,-1-3 0 15,-1-3 0-15,-4-3 0 16,-3-6 0-16,-2-5 0 16,0-5 0-16,-2-6 0 15,1-3 0-15,2-3 0 0,2 2 0 16,0-1 0 0,4 2 0-16,0-2 0 15,3 0 0-15,0 0 0 0,1-2 0 16,-1-2 0-16,0 2 0 15,-1 2 0-15,-1 2 0 16,2 2 0-16,-1 2 0 16,1 2 0-16,1 1 0 15,1-1 0-15,-1 0 0 16,1 0 0-16,1-1 0 16,-1 1 0-16,1 2 0 15,-3 3 0-15,0 1 0 16,0 4 0-16,-1 1 0 15,-1 1 0-15,-2 2 0 0,1 3 0 16,2 0 0-16,-2 4 0 16,0 1 0-16,1-1 0 15,1 3 0-15,-1 0 0 16,2 0 0-16,-1 0 0 16,1-2 0-16,-2 2 0 15,1-3 0-15,-1 5 0 16,0 0 0-16,1 4 0 15,-1 1 0-15,0 4 0 16,2-2 0-16,-2 2 0 16,1 0 0-16,1 2 0 15,1-2 0-15,-1-2 0 16,0 2 0-16,2-1 0 0,-2 1 0 16,-2 0 0-1,2 1 0-15,-1-1 0 0,1 2 0 16,-2-2 0-16,2 0 0 15,0 0 0-15,-1 0 0 16,1 1 0-16,0-2 0 16,-2 1 0-16,2 0 0 15,-1 0 0-15,1 0 0 16,-2 1 0-16,1-1 0 16,-2 0 0-16,-3 1 0 15,-6-1 0-15,0 0 0 16,-2 2 0-16,-2-2 0 0,1 1 0 15,-1-1 0 1,1 2 0-16,-5-2 0 0,0 1 0 16,-4-1 0-1,-2 0 0-15,-4 1 0 0,0-1 0 16,-2 0 0-16,-1 2 0 16,-3-2 0-16,2 1 0 15,-2-1 0-15,2 3 0 16,-2-1 0-16,-2 2 0 15,-1 0 0-15,-3 0 0 16,-3 1 0-16,-3 0 0 16,1-2 0-16,-1 0 0 15,0-1 0-15,5-1 0 0,1 0 0 16,0-1 0 0,2 2 0-16,-5-2 0 0,-1 0 0 15,-5-2 0-15,-1 2 0 16,-2-2 0-16,0 0 0 15,1 1 0-15,5-2 0 16,2 3 0-16,2-2 0 16,4 4 0-16,0-4 0 15,3 4 0-15,1-1 0 16,1-1 0-16,2 2 0 16,1-2 0-16,0-2 0 15,2 1 0-15,1-1 0 16,-3 1 0-16,-1 1 0 15,-3 0 0-15,-2 0 0 16,-1 0 0-16,0 0 0 16,-1 0 0-16,4 1 0 0,2-1 0 15,1 0 0-15,2 0 0 16,0-1 0-16,-2 1 0 16,-3 1 0-16,-2 1 0 15,-3 2 0-15,-1-1 0 16,-2 3 0-16,2-4 0 15,1 3 0-15,1-4 0 16,3 0 0-16,1-2 0 16,2 1 0-16,-1-1 0 0,-1-1 0 15,-1 1 0-15,1-2 0 16,2 2 0 0,3-1 0-16,1-1 0 15,3 1 0-15,0 2 0 0,3-2 0 16,-1 1 0-16,-2 2 0 15,-1 2 0-15,-1 0 0 16,-2 1 0-16,0 0 0 16,-2 0 0-16,5-1 0 15,1-1 0-15,3 0 0 16,6 0 0-16,3 0 0 16,2-2 0-16,2 1 0 15,-1-2 0-15,0 1 0 16,2 0 0-16,-4 1 0 15,1-1 0-15,0 2 0 0,0 0 0 16,2 0 0 0,0 0 0-16,1 1 0 0,-2-1 0 15,0 2 0 1,-4-2 0-16,1 1 0 0,-5 1 0 16,2-1 0-16,-1 0 0 15,-2-1 0-15,5 2 0 16,-2-1 0-16,4-2 0 15,4 0 0-15,1 1 0 16,3-2 0-16,0 1 0 16,3-1 0-16,0 0 0 15,1-1 0-15,1 2 0 0,1-2 0 16,-2 2 0 0,2-1 0-16,0 0 0 0,-2 0 0 15,2 0 0-15,0-1 0 16,0 1 0-16,2 0 0 15,0-2 0-15,1 2 0 16,0 2-298-16,3 4-71 16,6 0-402-16</inkml:trace>
  <inkml:trace contextRef="#ctx0" brushRef="#br0" timeOffset="185247.17">27032 6427 857 0,'-5'-4'241'0,"-2"-3"-23"15,1-2-38-15,-1-2-40 16,1 0 13-16,0-2-34 15,0-1-18-15,1 2-63 16,1 0-38-16,1 1 0 16,0 3 0-16,1 2 0 15,1 1 0-15,1 4 0 16,0 0 0-16,0 1 0 16,0-2 0-16,1 2 0 15,1 0 0-15,-2 2 0 0,-2-2 0 16,2 2 0-16,0 0 0 15,-1 2 0-15,2 4 0 16,2 5 0-16,2 4 0 16,2 6 0-16,8 1 0 15,2-1 0-15,7 0 0 16,1-3 0-16,2-3 0 16,-1-4 0-16,-3-6 0 15,-4-5 0-15,1-4 0 16,-2-5 0-16,2-7 0 15,1-4 0-15,0-7 0 16,0-2 0-16,-6-1 0 16,-3 2 0-16,-4-1 0 15,-7 3 0-15,1 3 0 16,-2 2 0-16,-2 5 0 0,1 4 0 16,-1 3 0-1,2 4 0-15,0 2 0 16,0 4 0-16,0 2 0 0,3 8 0 15,5 4 0-15,2 7 0 16,2 5 0-16,4 3 0 16,-2 2 0-16,-2 2 0 15,-2 3 0-15,-6 0 0 16,-5 1 0-16,-7-4 0 16,-6-1 0-16,-3-4 0 15,-4-5 0-15,-2-4 0 16,0-7 0-16,2-3 0 0,2-5 0 15,2-2 0-15,3-4-68 16,4-2-170-16,6-4-183 16</inkml:trace>
  <inkml:trace contextRef="#ctx0" brushRef="#br0" timeOffset="185629.08">27729 6585 1116 0,'19'-8'230'0,"-4"-1"-78"0,-1 2-55 15,-8 3-54-15,0 3-33 16,-3 4-3-16,2 3 12 15,-3 1 2-15,-2 9 12 16,-2 4 21-16,-6 4-6 16,-6 4-5-16,-5 2-13 15,2-5-8-15,1-4-8 16,5-5-7-16,5-8 0 16,6-4 0-16,3-2-3 15,3-1 7-15,8 0 1 16,4-1-6-16,4 0-6 15,2-1 0-15,1 0 0 0,-1-3-46 16,-2-1-147-16,0 1-61 16,-2-3-261-16</inkml:trace>
  <inkml:trace contextRef="#ctx0" brushRef="#br0" timeOffset="185953.24">28281 6346 1244 0,'3'1'215'16,"1"-1"-62"-16,-1-4-91 15,5-1-32-15,2 0-22 16,11-1-8-16,6-1-2 16,6 3-2-16,1 1-46 15,-4 5-117-15,-6 1 0 16,-12 7-104-16,-9 5-94 0</inkml:trace>
  <inkml:trace contextRef="#ctx0" brushRef="#br0" timeOffset="186091.91">28327 6539 526 0,'-2'6'448'0,"2"-5"-269"16,5-2 15-16,4-4-138 15,6 0-51-15,6-2-5 16,6 0-47-16,7-1-427 15</inkml:trace>
  <inkml:trace contextRef="#ctx0" brushRef="#br0" timeOffset="186792.99">28990 6238 883 0,'-5'-17'220'16,"4"-4"-20"-16,1-1-66 16,0-1-47-16,4 1-33 15,6 0-29-15,5 3 4 16,9 0-1-16,8 3-15 16,3 5 6-16,4 4 1 15,-3 4-17-15,-2 6 1 16,-8 7-1-16,-5 3-3 15,-7 5 10-15,-6 5 2 16,-5 3 3-16,-8 8 15 16,-8 3-1-16,-7 5 4 15,-6 5-21-15,-9 2-3 16,-1-2-7-16,1-2-2 0,5-4-1 16,10-6-2-1,7-3 0-15,12-5 1 0,5-3 2 16,10-2-2-16,2-2 2 15,6-5-3-15,7-2-11 16,1-6-19-16,2-7-7 16,3-5 22-16,-1-4 12 15,-4-4 6-15,-2-4 3 16,-9 1-1-16,-6-2 8 16,-9-2 10-16,-7 4 18 15,-7-1-10-15,-10 0 5 16,-6 1 9-16,-6 0 3 0,-7 0 1 15,-3-2-15-15,-1 0-31 16,3 1 0-16,6 0 0 16,2 1 0-16,10 2 0 15,2 1 0-15,3-1 0 16,3 2-107-16,1 4-210 16,2 1-251-16</inkml:trace>
  <inkml:trace contextRef="#ctx0" brushRef="#br0" timeOffset="203767.49">15857 7761 1171 0,'-1'4'78'0,"-2"1"99"16,0-5-50 0,0 1-45-16,0 0-18 0,2 1-29 15,1-1-8-15,1-1 12 16,-1 0 25-16,3 0 18 16,-3-1-9-16,0-1-45 15,0 1-28-15,0 0 0 16,1-4 0-16,2-6 0 15,3-3 0-15,8-12 0 16,13-7 0-16,14-10 0 0,16-5 0 16,18-3 0-1,6-4 0-15,6 2 0 0,3-1 0 16,-2 5 0-16,-6 0 0 16,-9 8 0-16,-6 1 0 15,-12 6 0-15,-13 6 0 16,-12 9 0-16,-11 6 0 15,-9 8 0-15,-7 2 0 16,-6 3 0-16,-1 1-58 16,-8 6-184-16,-13 6-56 15,-11 6-41-15,-11 10-219 16</inkml:trace>
  <inkml:trace contextRef="#ctx0" brushRef="#br0" timeOffset="204306.09">15873 7391 942 0,'7'-10'206'0,"-3"-1"-19"16,-1-2-1-16,-1-1-32 16,-1 2-13-16,1-1-35 15,-1 4-32-15,-1 2-23 16,0 4-51-16,0 2 0 0,0 2 0 16,0 1 0-16,-1 5 0 15,-2 7 0-15,-3 10 0 16,-6 8 0-16,-3 11 0 15,-4 4 0-15,-1 5 0 16,-1-2 0-16,3-6 0 16,5-4 0-16,5-9 0 15,5-8 0-15,5-6 0 16,5-4 0-16,8-6 0 16,11-2 0-16,7-4 0 15,13-4 0-15,6-3 0 16,9-1 0-16,5-3 0 15,-2 0 0-15,-5 2 0 16,-8 2 0-16,-9 1 0 16,-12 2 0-16,-12 1 0 0,-9 4 0 15,-3-2 0-15,-6 0 0 16,-2 0-40-16,0 0-110 16,2 2-91-16,4 2-80 15,-3 0-469-15</inkml:trace>
  <inkml:trace contextRef="#ctx0" brushRef="#br0" timeOffset="151812.54">30308 8256 415 0,'-9'-3'167'16,"5"0"-48"-16,1 0 20 15,-1 1-51-15,2 0-45 16,1 2-10-16,-1 0 17 15,-1 0 0-15,0 0 7 0,2 2 8 16,-2-2 26 0,3 0-26-16,-2 0-2 0,4 0-6 15,-2-2-12-15,1 2-20 16,-1 0-7-16,2-1-4 16,-1 1-4-16,4-3-3 15,11 0-7-15,20-4-1 16,23 0 1-16,28 0 2 15,25 1-2-15,13 4-2 16,3-1 1-16,-5 0-4 16,-10 0 4-16,-14-3 2 15,-8-3 2-15,-12 0-2 16,-14-2 2-16,-12 1-2 16,-16 2-1-16,-13 2 6 0,-11 2-2 15,-7 1 3-15,-4 3 5 16,-4 0-12-16,-2 1-5 15,-7 1 4-15,-11 2 1 16,-12 2 0-16,-17 0 0 16,-18 3 0-16,-17-2 1 15,-10 2 0-15,-8-2 1 16,-5 0 0-16,3-1-2 16,6 1 0-16,6-3-4 15,9 2 4-15,15-2 2 16,11-1-1-16,15-1 6 15,14-2 26-15,13 0 8 16,10-1 3-16,7 1-2 0,9-4-21 16,11-4-21-1,15 2-3-15,21-3 3 0,26 1 0 16,22 2 0-16,14 3-4 16,9 0 3-16,1 3 1 15,-13 0 0-15,-19 0 1 16,-22-3-1-16,-28 2 5 15,-20 0 10-15,-17-1 8 16,-9 1-13-16,-3-2-10 16,-6 0-4-16,-9-3-6 15,-8 2 5-15,-11-1 1 16,-3 2-15 0,-5 4-39-16,2 2-31 15,4 1-83-15,6 2-116 0,5-1-303 0</inkml:trace>
  <inkml:trace contextRef="#ctx0" brushRef="#br0" timeOffset="174125.38">26028 10652 528 0,'-8'-1'180'0,"1"-2"-53"15,0 1 24-15,1-5-52 16,3 3-4-16,0 1 8 0,1 0-32 16,2 2-2-1,0 1-7-15,0 0-15 0,0 0-29 16,2 0-14-16,-4 0-3 15,2 1-1-15,0 2 0 16,-1 3-2-16,-2 3 3 16,-2-1-1-16,1 5 4 15,-5-2-2-15,0 1 3 16,-3-2 1-16,-1 0-2 16,0-3 7-16,2-1-2 15,3-4 13-15,1-4-4 16,1-4-5-16,3-5 3 0,3-4-5 15,4-5-8-15,4 0 5 16,5-1 8-16,3 2-1 16,4 4-6-16,-2 4-9 15,4 3 1-15,-4 2 1 16,2 5-4-16,-4 1 1 16,-6 2-4-16,-2 4 5 15,-5 4 2-15,-5 2 2 16,-2 5-1-16,-7 2 1 15,-2 1-1-15,-4-2 0 16,-2-2 1-16,0-4-1 16,1-2 1-16,3-6 2 15,6-3 4-15,0-5-5 0,6-6-4 16,0-3-1-16,4-6 0 16,2-4-4-1,5 2 1-15,1-3 1 16,4 6-1-16,2 4-2 0,5 4 0 15,-4 6 2-15,5 4-3 16,-3 5 1-16,-5 5 3 16,-3 2 2-16,-5 2 3 15,-3 1 1-15,-7 2 1 16,-4-1 2-16,-3-2-1 16,-1-3 3-16,0-4 7 15,-1-6 11-15,1-2 7 16,2-6-10-16,1-4-16 15,2-2-8-15,2-3-1 0,3-1-44 16,3 1-94-16,2 0-114 16,2 2-257-1</inkml:trace>
  <inkml:trace contextRef="#ctx0" brushRef="#br0" timeOffset="177316.4">26978 10517 405 0,'0'2'243'0,"2"-2"-83"16,1-1-37-16,-2-4 14 16,2 2-19-16,0-2 2 15,-1 3-37-15,-2-1-17 16,0 2-3-16,0-1-31 15,0 2-19-15,0 0-13 16,0 2-2-16,-2 0 2 16,1 5 4-16,-4 0-1 0,-1 4 0 15,-1 1 0 1,-5 1 4-16,-1-2 1 0,-2 0-2 16,1-3 1-16,2 0 3 15,2-4 17-15,2-5 16 16,4-5-38-16,1-4-2 15,1-4-1-15,4-5-1 16,2 0 0-16,7 0 0 16,7 1 3-16,4 3 2 15,4 6 1-15,0 3-1 16,1 7-2-16,-1 7 1 16,-9 5 0-16,-5 2 1 15,-7 4 8-15,-7 1 9 16,-7 0 13-16,-7 0-2 15,-5-2 3-15,-6-5-4 16,-3-2-6-16,3-5-5 0,5-4 16 16,7-6-9-1,3-3-13-15,8-1-16 16,1-2 0-16,4-3 0 16,2 3 0-16,2-3-25 15,2 6-94-15,-1-1-152 0,3 6-332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24T03:53:23.367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92D05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7425 2138 1036 0,'0'0'153'0,"0"0"81"16,-3-2-68-16,3 2-50 16,0 0-12-16,0-1-29 0,0 1-16 15,0 0-3-15,3-2-8 16,-3 1-48-16,3 1 0 16,-3-1 0-16,2 0 0 15,-4 1 0-15,2 0 0 16,0-2 0-16,0 4 0 15,-3-1 0-15,6 0 0 16,-3 2 0-16,3 3 0 16,6 2 0-16,3 6 0 15,3 3 0-15,9 5 0 16,-2 6 0-16,3 2 0 16,-5 8 0-16,5 1 0 15,-4 0 0-15,1-2 0 16,-7-11 0-16,0-6 0 15,-6-10 0-15,-3-7 0 0,-1-9 0 16,1-7 0-16,4-8 0 16,-1-8 0-16,6-11 0 15,-2-6 0-15,-2-2 0 16,2 0 0-16,-2 2 0 16,-2 4 0-16,1 8 0 15,-4 8 0-15,0 7 0 16,-3 7 0-16,-1 7 0 15,-1 3 0-15,-1 2 0 16,-1 1 0-16,1 3 0 16,1 6 0-16,2 10-66 15,3 11-261-15,1 10-187 0</inkml:trace>
  <inkml:trace contextRef="#ctx0" brushRef="#br0" timeOffset="424.48">7995 2630 556 0,'-6'-2'734'16,"-3"2"-556"-16,6-1-9 16,0 0-62-16,0 0-25 15,3 1-33-15,0 0-26 16,3 0-23-16,0 0-6 15,5 0 6-15,9 0 24 16,13-4-7-16,6 2-8 0,4-1-6 16,0 0 1-16,-10 2-4 15,-12-1-3-15,-10 2 1 16,-8 2-20-16,0 0-117 16,-5 1-56-16,-1 3-311 15</inkml:trace>
  <inkml:trace contextRef="#ctx0" brushRef="#br0" timeOffset="849.42">8393 2552 1167 0,'3'-11'197'0,"3"0"-10"0,0 1-129 16,3 3-17-16,6 3-6 16,5 2 1-16,0 4 7 15,3 3-9-15,-4 4-5 16,-4 5-8-16,-4 4-1 16,-8 4-5-16,-5 2-8 15,-7 3 0-15,-9 2 2 16,-3-1-3-16,-3-1 3 15,2-3-5-15,5-4 0 16,6-6 2-16,5-3-5 0,9-1 15 16,10-3 49-16,15-2-35 15,11-3-30-15,6-4 0 16,3-1 0 0,-8-2 0-16,-9 1 0 15,-10 0 0-15,-7 0 0 0,-4 1 0 16,-6-2 0-16,-2 0 0 15,-2-3-156-15,0-4-228 16,-3-4-586-16</inkml:trace>
  <inkml:trace contextRef="#ctx0" brushRef="#br0" timeOffset="1254.34">9186 2193 489 0,'1'-2'732'0,"2"2"-466"16,-3-4-66-16,2 1-90 15,2 0-88-15,5 0-17 16,3 0-3-16,12-1 3 15,1 3-5-15,9 0 0 16,-2 1-4-16,-4 2-64 16,-6 2-47-16,-10 1-46 15,-9 4-24-15,-7 6-260 16</inkml:trace>
  <inkml:trace contextRef="#ctx0" brushRef="#br0" timeOffset="1426.4">9254 2410 290 0,'15'0'780'0,"3"-4"-462"0,-3-4-79 16,1-1-72-16,-1 0-77 15,4 1-43-15,3-1-35 16,-2 5-12-16,0-2 0 16,-2 5-14-16,-2-2-136 15,-4 5-144-15,31 6-299 16</inkml:trace>
  <inkml:trace contextRef="#ctx0" brushRef="#br0" timeOffset="3181.74">10831 1773 871 0,'-10'0'198'15,"1"0"-10"-15,0-2-68 16,1 0-24-16,-1 2 7 15,3 0-30-15,-1 0-2 16,-3 0-29-16,2 2-1 0,-1-1-2 16,4-1-15-16,2 0-10 15,2 1-10-15,1-1-2 16,1-1-2-16,7 0-17 16,11-1 10-16,17-1 5 15,24-1 0-15,18-1 1 16,17-3-1-16,8-2 2 15,-6 2 0-15,-12-2 0 16,-15 2-5-16,-10 1 1 16,-17 0-12-16,-12 3-6 15,-7 1-10-15,-10 0-16 16,-6 1 2-16,-6 2-33 16,-4 0-37-16,-8 3-54 15,-8 2-134-15,-10 2-260 0</inkml:trace>
  <inkml:trace contextRef="#ctx0" brushRef="#br0" timeOffset="4336.16">10791 1775 829 0,'-3'-6'248'15,"0"0"-55"-15,0 1-9 16,0-1-37-16,0 2-32 16,1 0 7-16,1 1-43 15,-1 0-24-15,2 2-18 16,-1-1 1-16,1 2-38 0,0 0 0 16,0 0 0-1,-2 0 0-15,2 2 0 0,2-2 0 16,-2 1 0-1,1 0 0-15,-1 1 0 0,5 3 0 16,2 7 0-16,5 3 0 16,6 8 0-16,6 7 0 15,7 6 0-15,2 4 0 16,2 4 0-16,2-1 0 16,1 3 0-16,0-1 0 15,-5-2 0-15,-4-3 0 16,-5-4 0-16,-7-4 0 15,-4-7 0-15,-5-6 0 16,-4-7 0-16,-1-5 0 0,-1-3 0 16,-2-2 0-16,0-2 0 15,1 0 0-15,-2 3 0 16,-1 4 0-16,-1 6 0 16,-1 5 0-16,-4 7 0 15,-2 7 0-15,-1 1 0 16,-5 5 0-16,-1 2 0 15,-2 2 0-15,-3 2 0 16,-2 2 0-16,-3 4 0 16,0 1 0-16,0-4 0 15,2-1 0-15,5-11 0 16,4-7 0-16,4-10 0 16,5-8 0-16,4-4 0 15,0-3 0-15,3-3 0 0,1 0 0 16,1-2 0-16,-2 2 0 15,3 0 0-15,-3-1 0 16,6 1 0-16,0 1 0 16,7-1 0-16,13 0 0 15,11 0 0-15,15 0 0 16,9 0 0-16,5 2 0 16,1 1-10-16,0 0-10 15,0 1 5-15,-3-3 14 16,-1-2 1-16,-3-2 1 15,-8-3 0-15,-4-2-1 16,-11 2 1-16,-9 0 0 16,-7 0-1-16,-7 1 0 0,-7 2 0 15,0 0 0 1,-2 2 0-16,-5 1 5 0,3 0 0 16,-3 0 4-16,0 0-7 15,0 0 2-15,0 0 0 16,0 0 7-16,-3 0-9 15,3-3-2-15,0 1 0 16,0-6 0-16,-2-3 0 16,1-8 0-16,-1-8 0 15,1-5 0-15,2-2 0 16,1-2 0-16,1 5 0 16,0 6 0-16,0 5 0 15,-1 5 0-15,-2 7 0 0,0 4 0 16,0 1 0-16,0 3 0 15,-2 3-307-15,4 5-335 16</inkml:trace>
  <inkml:trace contextRef="#ctx0" brushRef="#br0" timeOffset="5124.21">10998 3734 701 0,'3'-7'358'0,"-1"-3"-102"16,-1-2-42-16,-4 2-71 0,0-1 10 15,0 1-37-15,0 2-31 16,0-2-64-16,2 4-21 16,1 1 0-16,-2 2 0 15,2 3 0-15,0 1 0 16,0 1 0-16,0 3 0 15,-3 7 0-15,2 6 0 16,-5 9 0-16,3 8 0 16,1 7 0-16,2 2 0 15,5 1 0-15,1 0 0 16,0-2 0-16,1-4 0 16,-1-2 0-16,-1-6 0 15,0-6 0-15,-2-6 0 0,-1-5 0 16,-1-6 0-1,-1-4 0-15,2-2 0 16,-2-4 0-16,0-2 0 16,3-6 0-16,-3-3-13 0,3-11-349 15,3-3-221-15</inkml:trace>
  <inkml:trace contextRef="#ctx0" brushRef="#br0" timeOffset="5529.05">11255 3719 802 0,'9'-7'207'0,"-5"3"-48"16,-2 3-57-16,-2-1-77 15,-5 5-10-15,-1 6 13 16,-6 2 11-16,-4 6-3 15,-8 2 5-15,-4 7 0 16,-5 0-1-16,-2-4-1 16,3 1-17-16,0-2-8 15,4-2-9-15,9-3 0 16,5-1-4-16,4-2 0 16,7-2 0-16,6 1 1 0,9-4 6 15,4 2 14-15,10 0-5 16,8-1 7-16,6-1-11 15,0 0-4-15,-1 0-2 16,-3-2-5-16,-8 1-1 16,-5-1-1-16,-7-2 0 15,-6 1-1-15,-5-2-3 16,0-1-65-16,-4-2-164 16,4 0-99-16</inkml:trace>
  <inkml:trace contextRef="#ctx0" brushRef="#br0" timeOffset="5845.2">11452 3914 968 0,'-5'3'215'15,"4"-1"-14"-15,-1 0-73 16,4 0-63-16,2-2-26 0,4 0-19 16,4-2-9-1,7 0-5-15,3 0-4 0,2-1-2 16,0 2 0-16,-3 0-91 15,-5 2-154-15,-5 4-43 16,-8 6-318-16</inkml:trace>
  <inkml:trace contextRef="#ctx0" brushRef="#br0" timeOffset="6015.75">11467 4093 322 0,'0'5'577'16,"3"-4"-340"-16,2-2-59 15,1-4-104-15,2 3-22 16,4-2-24-16,4 1-20 0,5 1-8 16,-1 1-1-16,4 1-6 15,-4-2-263-15,-2 1-410 16</inkml:trace>
  <inkml:trace contextRef="#ctx0" brushRef="#br0" timeOffset="6347.53">11826 3988 831 0,'-7'1'316'0,"4"-2"-114"15,3-2-64-15,0-3-78 16,1 5-31-16,4-2-19 16,4 3-9-16,5 0 2 15,5 1 6-15,4 2 3 16,4 0 21-16,0 0-15 16,-4 0-12-16,-3-2-6 15,-3 1 2-15,-4-1-2 16,-5 0-3-16,-3 1-18 15,0 1-109-15,-2 1-48 16,0 1-129-16,2 2-472 16</inkml:trace>
  <inkml:trace contextRef="#ctx0" brushRef="#br0" timeOffset="7149.93">12335 3814 752 0,'-6'-11'388'15,"3"-4"-216"-15,2 0 12 16,-1-5-82-16,2 2-38 15,5 0-4-15,3-1-19 16,4 5-7-16,8 3-15 0,4 4-9 16,4 5-3-16,3 6-3 15,2 9-2-15,3 4 0 16,-3 4 1-16,-2 5-2 16,-3 2-1-16,-2-1 0 15,-4 0 0-15,0-4 0 16,-3-1 0-16,0-7 3 15,-1-2-1-15,-3-7 5 16,1-3 6-16,1-7 1 16,-1-5-4-16,-1-3 3 15,1-8-5-15,-4 1 1 16,-3-5 2-16,-6 1 7 16,-3 1 0-16,-4 2-4 0,-1 6-4 15,1 4-4 1,-1 5-6-16,1 2-6 0,-2 6 2 15,-6 4-1-15,-2 5 5 16,-5 5-2-16,-5 7 1 16,-4 5 1-16,2 0 0 15,-5 3 0-15,-3 0 1 16,0-4 0-16,-4-4-1 16,2-4 2-16,0-8-1 15,1-3 2-15,2-5-2 16,3-4 5-16,6-6 3 15,3-2 11-15,9-6 0 16,5-3-20-16,3-3 0 16,5-4 0-16,5 2 0 0,0-3 0 15,3 1 0-15,0 2-110 16,7 1-151-16,1-1-202 16</inkml:trace>
  <inkml:trace contextRef="#ctx0" brushRef="#br0" timeOffset="8334.82">10801 1076 974 0,'12'-11'151'0,"1"0"-4"16,-5-2-28-16,-5 2-33 15,3 4-25-15,0 1-45 0,-3 1-16 16,6 5-9-16,1 3 6 16,4 3-1-16,10 7 4 15,3 5-1-15,4 4 1 16,2 3-1-16,-2 0 0 16,-1 1 0-16,0-2 2 15,-5-1-1-15,-1-1 0 16,-6-1-2-16,0-4 2 15,-6-4 3-15,-2-5-3 16,-4-3 14-16,0-7 34 16,-1-3 38-16,2-6-68 15,3-5-3-15,-1-6 8 16,-1-4-1-16,-5-1-5 16,0 1 27-16,-3 4 8 15,-3 4 0-15,0 6-14 0,1 4-18 16,1 5-16-16,-1 2-4 15,2 1-8-15,-1 1-6 16,-1 2-6-16,1 3 0 16,-5 5 20-16,-6 5 3 15,-6 5-2-15,-1 5 2 16,-5 1-3 0,1-3 5-16,-2-4-4 0,3-2 4 15,-4-2 4-15,0-6-3 16,1-2-3-16,-3-3 5 15,3-3 5-15,4-2 32 16,4-3-27-16,3-3-18 0,2-3 0 16,0-1 0-16,4-3 0 15,-1-2 0-15,3 3 0 16,2-2 0-16,0 0 0 16,1 3 0-16,3 0 0 15,1 2 0-15,2 0-33 16,9-3-279-16,6-1-210 15</inkml:trace>
  <inkml:trace contextRef="#ctx0" brushRef="#br0" timeOffset="11576.8">11547 1699 586 0,'0'0'209'0,"-1"0"-111"16,1 0 24-16,0 0-39 15,0 0-28-15,0 0 16 16,1 0 6-16,1-1-16 15,-2 1-11-15,0 0-19 16,1-2-4-16,1 2 10 16,-2 0-30-16,0 0-3 15,1 0-4-15,1 0 0 16,1-1 0-16,7-2 1 16,4 1 1-16,3-1-2 15,3 2 0-15,-1-2 0 0,-5 2 0 16,-6 1-1-16,-3 0-1 15,-2 1 1-15,-3-1 1 16,0 0-1-16,0 0 2 16,0 0-2-16,0 0 1 15,0 0 0-15,0 0 0 16,0 2 1-16,0-2-1 16,0 0 8-16,0 0 3 15,0 0 25-15,-2 0 22 16,4-2-6-16,-2 1 13 15,0 1-10-15,0 0-9 16,0-2-15-16,0 2-15 0,0 0 3 16,3 0-10-1,-3 0 0-15,0 0-3 0,-3 2-6 16,3 1-5 0,0 1 5-16,0 6 2 0,0 4 5 15,-2 4-7-15,1 4 3 16,1 3 2-16,-2 0-4 15,4 0 1-15,-1-1 7 16,1-1-7-16,-2-2 4 16,0-3-1-16,3-4-1 15,-3-2 4-15,0-4-2 16,0-3 12-16,0-4 18 16,0-5-36-16,0 2 0 15,0 2 0-15,0 0 0 16,0 0 0-16,0 0-85 0,0 0-327 15,3 0-1004-15</inkml:trace>
  <inkml:trace contextRef="#ctx0" brushRef="#br0" timeOffset="22538.9">12845 2050 910 0,'0'4'328'15,"0"-4"-186"-15,0-1 25 0,-1-4-51 16,2 1 1-16,1 0-63 15,2 3-45-15,6-3-4 16,3 2 15-16,4-1-6 16,1 3-4-16,3 2 0 15,0 1-7-15,-4 4 1 16,-3 4-4-16,-2 3 3 16,-1 4 2-16,-2 3 4 15,-5 6-3-15,-1 0 1 16,-4 2-1-16,-2 0 0 15,-3-3 2-15,0-6-6 16,1-4 0-16,2-6 3 16,2-4 3-16,-1-6 7 15,4-2 2-15,1 1 14 0,1-5-23 16,4-4-8-16,5-5 0 16,5-5 0-16,5-4 0 15,5 0 0-15,0-1 0 16,2-2 0-16,-3 6 0 15,-2-2 0-15,-5 3 0 16,-1 1 0-16,-5 2 0 16,-3 5 0-16,-3 2 0 15,-5 3 0-15,-2 3 0 16,-2 2 0-16,-2 2 0 16,0 2 0-16,-2-1 0 0,2 2 0 15,-4 4 0-15,-5 6 0 16,-3 6 0-16,-4 5 0 15,-5 3 0 1,4 5 0-16,6-2 0 16,4 3 0-16,9-6 0 15,9-1 0-15,9-6 0 0,6 0-9 16,8-3-106-16,5-4-73 16,4-3-56-16,5-4-188 15</inkml:trace>
  <inkml:trace contextRef="#ctx0" brushRef="#br0" timeOffset="22947.31">13754 1905 714 0,'-6'-10'699'16,"1"0"-505"-16,2 3 9 16,0 1-72-16,0 4-62 15,3 2-44-15,-1 1-17 16,-1 0-4-16,1 5-4 16,-1 4 0-16,-1 5 0 0,2 8 0 15,1 9 0-15,0 6 0 16,1 6 0-16,4 4 0 15,2 5 0-15,1-3 0 16,4 1 0-16,0-3 0 16,0-5 0-16,3-4 0 15,-3-9 0-15,-2-6 0 16,-1-9 0-16,-3-5 0 16,-2-5 0-16,-2-3 0 15,-2-4 0-15,0 2-47 16,0 0-186-16,3-3-140 15,3-2-725-15</inkml:trace>
  <inkml:trace contextRef="#ctx0" brushRef="#br0" timeOffset="23525.82">14106 2027 1179 0,'9'-12'217'16,"0"-2"41"-16,-6 0-60 15,-3-2-59-15,0 5-83 16,0 2-56-16,-2 4 0 15,2 1 0-15,0 3 0 0,0 2 0 16,0 3 0 0,0-2 0-16,0 1 0 0,0 3 0 15,2 4 0-15,-1 4 0 16,2 6 0-16,0 4 0 16,2 3 0-16,-1 1 0 15,5 0 0-15,-5-1 0 16,1-5 0-16,1-1 0 15,-3-4 0-15,-1-4 0 16,-1-2 0-16,1-3 0 16,-2-4 0-16,0-3 0 15,0 0 0-15,0-2-71 16,1 0-108-16,2-3-44 16,6-5-216-16</inkml:trace>
  <inkml:trace contextRef="#ctx0" brushRef="#br0" timeOffset="23828.01">14338 1976 802 0,'13'-16'234'0,"-1"2"-12"16,-2 4-40-16,-6 1-80 16,-1 7-51-16,-3 0-42 15,-1 5 0-15,-4 4-9 16,-3 6 30-16,-7 5-6 15,-8 5-11-15,-5 3-5 16,-5 1 2-16,2-3 7 0,6-5-3 16,6-4-4-1,6-7-2-15,9-2-8 0,2-3-2 16,5 0-2-16,4 1 4 16,7 2 10-16,7 1-7 15,7 0-3-15,6 4-76 16,2-2-57-16,2-2-148 15,-6 0-416-15</inkml:trace>
  <inkml:trace contextRef="#ctx0" brushRef="#br0" timeOffset="24159.13">14543 1840 1326 0,'8'-13'256'0,"0"3"-91"0,-3 3-93 15,4 6-62-15,10 5 15 16,9 9 0-16,8 9 0 16,5 7 4-16,2 8 6 15,-10 7 4-15,-7 5 0 16,-12 0-38-16,-8 3-1 15,-9-1 0-15,-6-3 0 0,-9-6 0 16,2-7 0-16,-4-9 0 16,7-6 0-16,0-9 0 15,5-6 0-15,3 0 0 16,1-5-163-16,-2 0-144 16,3 1-406-16</inkml:trace>
  <inkml:trace contextRef="#ctx0" brushRef="#br0" timeOffset="24738.84">15289 2259 242 0,'9'-2'1154'0,"-3"2"-953"16,-5-1-42-16,-1 0-68 15,-3 1-46-15,0 1-22 0,2-1-13 16,-2 3-8 0,-3-2 1-16,2 2 2 0,1-2 4 15,-2 1 19-15,4-2 27 16,-1-2-35-16,4 1-20 16,1-2 0-16,0 0 0 15,0 2 0-15,1 0 0 16,2-1 0-16,-3 2 0 15,-2 2 0-15,1-1 0 16,-2 0 0-16,0 2 0 16,0 0 0-16,-2-2 0 15,-1 2 0-15,0-1 0 16,-2 0 0-16,2 2 0 16,-2-4 0-16,4 1 0 0,-2-1 0 15,1-1 0 1,2-1 0-16,0-1 0 0,2 0 0 15,-2-2 0 1,1 0 0-16,-1 1-282 0,3 3-324 16</inkml:trace>
  <inkml:trace contextRef="#ctx0" brushRef="#br0" timeOffset="25532.72">15865 1964 1143 0,'4'-18'308'0,"-2"-2"-41"15,-4-1-38-15,-1 1-129 16,-1 5-100-16,1 5 0 16,1 1 0-16,1 6 0 15,2 3 0-15,-1 2 0 16,2 3 0-16,-2 7 0 0,1 9 0 15,2 8 0 1,2 14 0-16,0 7 0 0,-1 9 0 16,-1 2 0-1,-3-2 0-15,0-3 0 0,0-8 0 16,-2-10 0-16,4-10 0 16,-2-11 0-16,1-9 0 15,2-5 0-15,-1-7 0 16,2-6 0-16,1-7 0 15,1-6 0-15,2-4 0 16,3-9 0-16,0 3 0 16,0 0 0-16,3 6 0 15,2 5 0-15,4 8 0 16,5 5 0-16,3 7 0 16,5 4 0-16,0 5 0 15,0 3 0-15,-5 3 0 16,-4 2 0-16,-3 2 0 0,-6 3 0 15,-3 1 0-15,-3 1 0 16,-5 1 0 0,-1 0 0-16,-4-5 0 0,-1-2 0 15,-1-7 0-15,2-4 0 16,-1-4-34-16,2-2-189 16,0-2-244-16</inkml:trace>
  <inkml:trace contextRef="#ctx0" brushRef="#br0" timeOffset="25890.77">16834 1844 1104 0,'2'-13'320'15,"-4"2"-59"-15,1 1-66 16,-3 5-106-16,1 3-69 16,0 4-20-16,-3 7-5 15,-3 11 5-15,-8 11 1 16,1 16 8-16,-3 14 5 16,-2 8 6-16,7 1-5 15,7-1-11-15,5-6-4 0,7-11 0 16,8-10 0-1,7-7 0-15,0-6 0 0,1-7 0 16,2-3 0-16,-7-6 0 16,1-6 0-16,-7-2 0 15,0-4-157-15,-1-2-170 16,5-1-434-16</inkml:trace>
  <inkml:trace contextRef="#ctx0" brushRef="#br0" timeOffset="26471.73">17203 2235 927 0,'-7'2'476'0,"1"-4"-291"16,1-1-23-16,2-1-51 15,3 1-27-15,3-1-68 16,5-2-16-16,6-1-12 0,12-2 9 16,8-1 3-16,10 1 10 15,6 0 5-15,1 2 2 16,-3 0-9-16,-11 3-7 16,-12 2 1-16,-9 0-2 15,-9 2 0-15,-9 2-20 16,-1-2-63-16,-6 4-74 15,-1 1-132-15,-1 0-476 16</inkml:trace>
  <inkml:trace contextRef="#ctx0" brushRef="#br0" timeOffset="26912.02">17852 2009 1153 0,'3'-15'255'16,"2"-2"-45"-16,-1-2-98 16,2 3-27-16,6 4-48 15,-2 2-27-15,52 2-7 16,-50 10-1-16,2 5 2 0,-2 0 4 15,0 3-3 1,9 8-4-16,-4 4-1 0,-8 7 5 16,-11 3 1-1,-7 5 2-15,-10 5-2 0,-8 2-2 16,-4-4-1-16,1-4-3 16,5-8 0-16,8-10-3 15,9-8-15-15,11-4 18 16,9-3 7-16,12 0 0 15,11-3-2-15,5-2-3 16,3-2 7-16,-4-2 0 16,-8-1-1-16,-9 0 1 15,-9 2-9-15,-9-1-18 16,-4 1-101-16,-3 1-151 16,-3 3-271-16</inkml:trace>
  <inkml:trace contextRef="#ctx0" brushRef="#br0" timeOffset="27197.08">18450 2177 683 0,'-4'3'401'0,"5"-3"-332"15,5-2 83-15,14 0-70 0,8-1 25 16,8-1-57-16,9-1 20 16,2 0 28-16,-3-1-20 15,-6-1-10-15,-6 0 3 16,-10 1-22-16,-7 4-26 16,-7-1-18-16,-5 3-5 15,-5 0-40-15,-1 2-203 16,-1 1-112-16,-3 3-249 15</inkml:trace>
  <inkml:trace contextRef="#ctx0" brushRef="#br0" timeOffset="27612.97">19096 2022 1108 0,'5'-13'279'0,"0"-1"-28"15,-2-1-23-15,-3-2-78 16,2 2-119-16,0 5-31 16,-2 2 0-16,1 4 0 15,1 1 0-15,-2 5 0 16,-2-1 0-16,4 3 0 15,-2 6 0-15,3 4 0 16,1 8 0-16,4 7 0 16,-1 6 0-16,2 2 0 15,-3 1 0-15,-3 2 0 16,-1-2 0-16,-2-3 0 0,0-6 0 16,-2-2 0-16,4-8 0 15,-2-7 0-15,1-6 0 16,-1-3 0-16,2-3 0 15,-2-1 0-15,1-1 0 16,-1 1 0-16,0-2 0 16,0-4-322-16,0 1-206 15</inkml:trace>
  <inkml:trace contextRef="#ctx0" brushRef="#br0" timeOffset="28019.94">19396 1991 1202 0,'6'-4'174'0,"-4"-1"18"16,-2 3-96-16,-2 0-48 15,-1 2-37-15,-1 4-4 16,-6 3-1-16,-4 5 18 15,-5 3 5-15,-7 6-3 0,-4 4 5 16,0-2-21 0,2-2 2-16,6-4 10 0,7-4-8 15,8-7-4-15,5 1-9 16,7-3 6-16,9 3 19 16,6 0-4-16,10 3-8 15,5 0-3-15,1-2 1 16,0-1 3-16,-2-1 1 15,-4-2-7-15,-5-1-9 16,-2 0 0-16,-8-3 0 16,-5 0 0-16,-4 0 0 15,-6-1-10-15,-4 1-127 16,-4-2-154-16,-4 2-301 16</inkml:trace>
  <inkml:trace contextRef="#ctx0" brushRef="#br0" timeOffset="28434.46">19678 1801 1301 0,'6'-21'257'0,"2"-1"-58"16,-1 3-37-16,1 6-97 16,1 4-40-16,5 7-23 0,9 10 5 15,10 11 22-15,8 14-29 16,3 12 0-16,-1 13 0 16,-12 12 0-16,-11 4 0 15,-10 5 0-15,-10-2 0 16,-7-6 0-16,-5-10 0 15,-2-8 0-15,-2-10 0 16,2-12 0-16,1-9 0 16,6-5 0-16,2-8 0 15,2-6 0-15,3-2 0 16,1-2 0-16,-1-1 0 16,2 1 0-16,0-1-23 15,-1-3-286-15,1-1-249 16</inkml:trace>
  <inkml:trace contextRef="#ctx0" brushRef="#br0" timeOffset="31267.27">16281 3080 1063 0,'-9'3'72'0,"3"-2"44"16,0-2-30-16,-1-1-68 15,-3 1-7-15,-3 2-1 16,-3-1 0-16,0 2 3 15,-4 1 14-15,1-2 16 16,-2 2 1-16,-3 0-8 16,-3-2 9-16,-1 1 8 15,-3 2-7-15,1-1-7 16,4-2 1-16,2 2-9 16,7 0-13-16,6-2-6 15,3 1 6-15,4-1-6 16,1-1 0-16,6 0 6 15,-2-1-6-15,2 1-5 0,0-2-7 16,5 1-8-16,11-2 8 16,19-3 5-16,21-1-4 15,21-3 1-15,22 0-1 16,14-1 3-16,13-2 0 16,10 2-4-16,13 0-1 15,8-1-3-15,16-3 3 16,13 1 1-16,9-3 0 15,0 2 0-15,4 1 3 16,-11 4-3-16,-10 3-5 0,-9 2 4 16,-1 2 2-1,-8 1-1-15,-7-4 1 0,-8 0 4 16,-12-2-5-16,-12-1-1 16,-14 1 0-16,-14 1-1 15,-11 0 1 1,-17 3 1-16,-13 0 0 15,-14 0 3-15,-13 3 13 16,-10 0 20-16,-12 0-9 0,-6 1 9 16,-3 0-21-16,0 0-15 15,0 0 0-15,0 0 0 16,0 0 0-16,2 1 0 16,-5 0 0-16,-10 0 0 15,-10 3 0-15,-14 0 0 0,-11-1 0 16,-15 1 0-16,-13 0 0 15,-7 0 0-15,-8-1 0 16,-3 1 0-16,-5-1 0 16,-2 1 0-16,-8-1 0 15,-9 0 0-15,-9 1 0 16,-4-1 0-16,-2 1 0 16,3 3 0-16,11 0 0 15,10 2 0-15,10-1 0 16,10 2 0-16,2-3 0 15,1 1 0-15,-2-5 0 16,-1 2 0-16,-1-3 0 16,4 2 0-16,2 1 0 0,6-1 0 15,4 0 0-15,8 1 0 16,5-3 0-16,6 1 0 16,3 0 0-16,1-1 0 15,-1 0 0-15,-8 0 0 16,-4 1 0-16,-5 0 0 15,1-2 0-15,2 2 0 16,8 0 0-16,12 0 0 16,6-1 0-16,10 0 0 15,9-1 0-15,4 1 0 16,7-1 0-16,6-1 0 16,2 0 0-16,2 1 0 15,2-1 0-15,-1 0 0 16,2 0 0-16,0 1 0 15,2-1 0-15,1 0 0 16,3 2 0-16,13 0 0 0,21 0 0 16,36 2 0-16,35 1 0 15,33 0 0-15,29 3 0 16,14 0 0-16,5 0 0 16,2 4-27-16,6 0-15 15,-4 0 1-15,-5-2 18 16,-15-3 12-16,-27-5 6 0,-34-2 5 15,-36-1 1 1,-33-3 20-16,-28 1 3 0,-15-1-24 16,-12-3-6-16,-16 1-124 15,-16 0-112-15,-17 5-316 16</inkml:trace>
  <inkml:trace contextRef="#ctx0" brushRef="#br0" timeOffset="32034.53">16332 3823 918 0,'2'-12'195'0,"-2"2"3"16,3-10 19-16,-5 2-51 16,1 3 11-16,-1 4-68 15,-1 2-42-15,0 6-67 0,-2 2 0 16,2 2 0-1,-1 4 0-15,-6 3 0 0,-2 7 0 16,-8 9 0-16,2 10 0 16,0 12 0-16,8 9 0 15,11 4 0-15,10 4 0 16,13 1 0-16,12-4 0 16,14-5 0-16,16-9 0 15,10-10 0-15,8-8 0 16,-3-9 0-16,-9-5 0 15,-17-4 0-15,-20-3 0 16,-16-3 0-16,-13-1 0 0,-6-2 0 16,-2-1 0-16,-2-1 0 15,-3-2 0-15,-2-3-121 16,0-1-119-16,-3 2-139 16,3-2-601-16</inkml:trace>
  <inkml:trace contextRef="#ctx0" brushRef="#br0" timeOffset="32467.28">16996 4095 1358 0,'-3'-14'172'15,"0"1"-23"-15,-3-1-13 16,0 2-23-16,4 7-54 16,-1 3-59-16,3 4-2 15,3 3-15-15,8 7 17 16,5 3 11-16,13 7 1 16,6 1 0-16,11 1-3 15,4 1-2-15,1-6 6 16,-8-2-10-16,-9-2-1 15,-7-3 2-15,-11-1-2 16,-8-2 2-16,-5 1-4 16,-8 2 0-16,-2 4 0 0,-11 5 0 15,-6 6 0-15,-10 5 0 16,-3 6 0-16,-4 1 0 16,2-1 0-16,8-4 0 15,6-6 0-15,7-6 0 16,7-8-112-16,8-4-155 15,6-5-113-15,9-5-493 16</inkml:trace>
  <inkml:trace contextRef="#ctx0" brushRef="#br0" timeOffset="33411.41">17883 4089 1021 0,'2'-15'246'0,"-4"-1"0"15,-2 0-60-15,-5 1-20 16,5 1-45-16,-1 3-60 16,2 4-61-16,2 3 0 15,1 2 0-15,1 4 0 16,1 5 0-16,2 9 0 15,2 11 0-15,4 11 0 0,1 12 0 16,0 8 0-16,-1 1 0 16,-1 3 0-16,-2-6 0 15,1-6 0-15,0-5 0 16,-1-11 0-16,-3-10 0 16,-1-9 0-16,-1-6 0 15,-2-8 0-15,0-4 0 16,-2-5 0-16,1-9 0 15,-1-6 0-15,1-7 0 16,2-4 0-16,4-4 0 16,4 2 0-16,4 5 0 15,5 5 0-15,4 5 0 16,4 7 0-16,0 7 0 16,6 5 0-16,1 4 0 15,2 5 0-15,0 6 0 16,-1 5 0-16,-5 3 0 0,-7 5 0 15,-9 2 0-15,-2 0 0 16,-10 2 0-16,-1-3 0 16,-5-2 0-16,-2-6 0 15,3-5 0-15,1-10 0 16,1 0 0-16,2-5-197 16,3-3-220-16,3-5-356 15</inkml:trace>
  <inkml:trace contextRef="#ctx0" brushRef="#br0" timeOffset="33799.37">18775 3929 1072 0,'11'-11'249'0,"-5"3"-7"16,-6 1-66-16,-3 0-61 15,-3 6-80-15,-3 5-24 16,-9 10 9-16,-5 11 16 0,-4 16-6 16,-5 15 1-16,4 15-9 15,7 5-14-15,8 6-8 16,10-5 0-16,9-7 0 15,8-11 0-15,9-11 0 16,5-9 0-16,8-10 0 16,4-8 0-16,5-4 0 15,3-7 0-15,-6-2 0 16,-7-3 0-16,-12-3 0 16,-10 1-37-16,-8-3-160 15,-7-3-164-15,-3-1-666 16</inkml:trace>
  <inkml:trace contextRef="#ctx0" brushRef="#br0" timeOffset="34118.06">19114 4350 1170 0,'-8'-1'144'0,"1"1"54"15,4-4-91-15,3 2-40 0,3 2-38 16,7 0-21 0,10-1 34-16,10 2 4 15,12-1 0-15,7 0 6 0,2 0 9 16,-8-1-35-1,-8 0-14-15,-13-1-10 0,-9-1-2 16,-3 1-49-16,-2 0-142 16,1-1-80-16,9 2-283 15</inkml:trace>
  <inkml:trace contextRef="#ctx0" brushRef="#br0" timeOffset="34440.9">19700 4093 1170 0,'4'-24'202'0,"-3"0"56"16,1-1-37-16,-1 4-54 15,2 4-138-15,-1 6-29 16,-1 3 0-16,1 6 0 16,-1 2 0-16,1 5 0 15,1 8 0-15,4 10 0 16,3 10 0-16,4 10 0 15,4 9 0-15,-1 3 0 16,-1 2 0-16,-6-3 0 16,-1 0 0-16,-3-6 0 15,-3-9 0-15,-2-8 0 16,2-11 0-16,-1-6 0 16,0-9 0-16,1-5-80 15,0 0-174-15,1-5-65 0,0-9-165 16</inkml:trace>
  <inkml:trace contextRef="#ctx0" brushRef="#br0" timeOffset="34732.11">20041 4060 1118 0,'10'-10'128'0,"-4"0"101"15,-4 2-127-15,-4 7-33 16,-2 2-50-16,-10 9-5 15,-5 8 12-15,-11 6 8 0,-9 6 8 16,-5 9-13 0,-4-1 4-16,3-2-19 0,12-6-2 15,11-6 7-15,13-7 5 16,24-4 29-16,15-5-19 16,8-1-27-16,11-1 0 15,1-2-4-15,-6-3-3 16,-8-1 0-16,-10 2-7 15,-8-2-97-15,-4 0-92 16,-4 0-86-16,-3-2-389 16</inkml:trace>
  <inkml:trace contextRef="#ctx0" brushRef="#br0" timeOffset="34933.58">20257 4293 1032 0,'-3'2'150'0,"8"-2"80"16,8-4-79-16,8-1-45 15,9 1-19-15,4 1-48 16,4-2-11-16,-1 2-16 16,0-1-12-16,-7 1-8 15,-6 0-114-15,-3 2-113 16,-7 1-170-16</inkml:trace>
  <inkml:trace contextRef="#ctx0" brushRef="#br0" timeOffset="35317.55">20820 4067 388 0,'7'-17'742'0,"5"2"-487"16,0 0-27-16,3 2-87 15,0 5-38-15,2 1-31 16,3 3-34-16,2 4-11 0,5 5-6 16,0 8-3-1,-4 4-5-15,-4 6-12 16,-8 8-1-16,-11 4 0 0,-11 5 0 15,-13 4 0-15,-9 2 0 16,-4-3 0-16,1-6 0 16,9-6 0-16,11-10 0 15,10-6 0-15,12-5 0 16,12-2 0-16,12-4 0 16,12-1 0-16,11-3-69 15,7-2-187-15,-4-2-131 16,-6-5-748-16</inkml:trace>
  <inkml:trace contextRef="#ctx0" brushRef="#br0" timeOffset="35599.42">21248 3838 1268 0,'31'-11'159'0,"5"1"94"15,0 3-86-15,-2 4-40 16,5 12-54-16,0 9-73 16,-4 11 0-16,0 13 0 15,-7 11 0-15,-9 7 0 16,-11 7 0-16,-8 1 0 16,-8-4 0-16,-3-4 0 0,-1-9 0 15,-1-11 0 1,0-9 0-16,4-9 0 15,2-8 0-15,1-7 0 0,3-2-83 16,0 0-198-16,-2 2-169 16</inkml:trace>
  <inkml:trace contextRef="#ctx0" brushRef="#br0" timeOffset="51865.97">14753 6410 588 0,'2'-1'332'0,"-2"-2"-195"16,0 1-41-16,-2 0-31 16,2 0 6-16,0-1-26 15,0 3-24-15,0-1-5 0,2 1 8 16,-2 1-8-16,0-1-12 15,0 2-4-15,0-2-29 16,0 0-47-16,-2 1-88 16,1 1-166-16</inkml:trace>
  <inkml:trace contextRef="#ctx0" brushRef="#br0" timeOffset="53387.56">14808 6441 500 0,'4'-5'322'0,"-3"1"-149"15,1-1-13 1,-4 2-4-16,1 1-60 0,-3-2-19 15,3 3-31-15,-1 0 6 16,2 0 5-16,-1 1 6 16,2 0-5-16,-2 0-1 15,1 1-5-15,0 0-14 16,0 0-10-16,-2 1-17 16,1 1-5-16,-9 3-2 15,-2 5 1-15,-9 5 0 16,-4 6-5-16,-5 6 1 15,0 4 0-15,-1 1 0 16,3 2 1-16,2-7-1 16,6-6-1-16,7-8 0 15,6-7 1-15,4-4 8 0,4-6 13 16,4-3 10-16,2-4-30 16,3-6 2-16,8-6-1 15,3-3-1 1,5-3-2-16,0 1 0 0,3 0 0 15,-4 3 0-15,-4 3 0 16,-2 3 0-16,-4 3 0 16,-4 4 0-16,-5 2 0 15,-2 7 0-15,-1 2 0 16,0 1 0-16,4 5 0 16,4 0 0-16,3 4 0 15,6 1 0-15,4 2 0 0,1-1 0 16,-2 2 0-16,1-1 0 15,-2 0 0-15,0-2 0 16,-5-1 0-16,-2-1 0 16,-6-2-80-16,-3-3-103 15,-6-1-25-15,0-2-96 16,-5 0-382-16</inkml:trace>
  <inkml:trace contextRef="#ctx0" brushRef="#br0" timeOffset="54489.49">14788 6495 934 0,'4'-11'208'0,"3"-2"17"15,-4 2-70-15,0 0-34 16,0 1-10-16,1 1-7 16,-1 2-33-16,-2 1-10 15,2 2-10-15,-1 1-45 16,-1 2-6-16,1 1 0 16,-2 1 0-16,-2-1 0 0,2 2 0 15,-1-1 0-15,1 1 0 16,0 0 0-16,1 4 0 15,1 1 0-15,1 3 0 16,1 4 0-16,-1 2 0 16,0 0 0-16,-2 6 0 15,2 2 0-15,-3 3 0 16,0 2 0-16,2 4 0 16,-4 2 0-16,2 0 0 15,0 3 0-15,2-1 0 16,1-1 0-16,1-3 0 15,1 0 0-15,1 1 0 0,0-3 0 16,-2 1 0 0,1 5 0-16,-2 2 0 15,0 3 0-15,-2 1 0 0,1 2 0 16,-1 0 0-16,1 2 0 16,2 5 0-16,2 1 0 15,0 4 0-15,2 4 0 16,-1-1 0-16,0 0 0 15,1 0 0-15,-1 1 0 16,3 0 0-16,1 1 0 16,0 0 0-16,0 3 0 15,0 3 0-15,0 2 0 16,-1 1 0-16,-1 5 0 16,0-3 0-16,0 0 0 15,1-2 0-15,-1-2 0 0,0-3 0 16,1-1 0-16,0-1 0 15,-1-3 0-15,1-4 0 16,-3 3 0-16,2-2 0 16,-1-2 0-16,1 1 0 15,-3 0 0-15,0 1 0 16,0 2 0-16,0 2 0 16,-1-1 0-16,1 0 0 15,-2-1 0-15,-1-1 0 16,-2-1 0-16,1 0 0 15,-1-1 0-15,-1-1 0 16,2-4 0-16,-1-2 0 16,1-1 0-16,1-2 0 15,-1 2 0-15,0-3 0 0,-2 2 0 16,0-2 0-16,0 3 0 16,-2-2 0-16,4 0 0 15,-2-2 0-15,3-1 0 16,0-4 0-16,1-2 0 15,-1-6 0-15,2-5 0 16,-1-6 0-16,0-5 0 16,0-5 0-16,-3-4 0 15,1-5 0-15,-2 0 0 16,0-1 0-16,0-2 0 16,0 1 0-16,0-2 0 15,0 2 0-15,0-1 0 0,0 1 0 16,0-1 0-16,1-1 0 15,-1-2 0 1,-1-1-74-16,1-7-224 0,-2-2-135 16,1-1-310-16</inkml:trace>
  <inkml:trace contextRef="#ctx0" brushRef="#br0" timeOffset="55521.56">4908 9656 757 0,'9'-7'288'0,"-3"0"-97"15,-3 0-19 1,0 0-51-16,-3 4-39 0,3 0-21 15,-6 2-31-15,3 2-21 16,-3 2-9-16,3 4 0 16,-3 7 6-16,-2 3-1 15,-5 7 0-15,-2 6 2 16,-4 0 4-16,-4 1-2 16,-2-2 2-16,0-2-9 15,-1-3 4-15,4-6-3 16,1-2 2-16,6-5 4 15,3-6 4-15,4-1 12 0,4-2 13 16,-2-2 4-16,6-2-15 16,-3 4-18-1,1-2-9-15,-1 1-5 16,5 4 5-16,4 3 3 0,6 1 4 16,1 4-3-16,8 0-2 15,0 2-2-15,-1-1 1 16,-1-1 1-16,-3-4-2 15,-5 1 1-15,-4-4-1 16,-1-2 1-16,-6-2-2 16,0-1 1-16,-3-1-42 15,0 0-114-15,0 0-22 16,0-1-79-16,3-1-205 16</inkml:trace>
  <inkml:trace contextRef="#ctx0" brushRef="#br0" timeOffset="57471.29">4699 9907 844 0,'-7'-4'205'15,"-1"-2"-38"-15,2 2-40 16,2 1-18-16,1 2-26 15,1-1-19-15,2 2-12 16,0 0-11-16,2 0-30 16,-1 0-4-16,1-1-4 15,-1 1-3-15,1-1-1 0,-2 1-2 16,1 0 0-16,5 1 3 16,2-1 2-16,11 1-2 15,8 1 2-15,10-1-2 16,9-1 1-1,7-1 1-15,8-1-2 0,-1 1 0 16,-2 1-1-16,-6 1 4 16,-6 2-4-16,-3 1 1 15,2 3 0-15,4 0 2 16,11-1-1-16,16-5 0 16,23-4-1-16,26-6-1 0,18-5-1 15,11-1 2 1,6-1 0-16,-5 4 9 0,-3 4-5 15,-3 2-2-15,2 3-2 16,7 2-2-16,6-1-1 16,14 0 3-16,5-1 1 15,1 1 1-15,1 1 0 16,-5 2-2-16,-7 5-2 16,-6 1-2-16,-4 1 4 15,-3 3 1-15,-1-1-1 16,1-3 2-16,9-1 0 15,5-2-2-15,8-3-3 16,3-1 3-16,8-3 0 0,-1-1 1 16,6-2 2-16,7-2-3 15,4 1-1-15,6-4-1 16,4 2 2-16,-1 1 4 16,4-1-4-1,-4 2 0-15,1 1-3 0,2 4 3 16,3 0 0-16,-3 2 2 15,2 3-1-15,-2 0-1 16,1 0-4-16,1-1 4 16,2 1 3-16,0 0 1 15,4 0-4-15,3-1-3 16,1 0 2-16,1 0 2 0,0-2 3 16,1 0-4-1,0-2-4-15,1 0 4 0,5 0 0 16,5-3 2-16,10 1-2 15,5 1-1-15,5-1 0 16,0 2 1-16,-1-2 2 16,-11 2-2-16,-8-4-1 15,-8 2 1-15,-7-3 0 16,-8-2 0-16,-8 2 4 16,-4-1-4-16,-7 1-3 15,-8 1 3-15,-3 0 0 16,-8 1 0-16,-5 1 2 15,-1-1 0-15,-1 1-2 16,3 0-4-16,-1-3 4 16,2 0 0-16,-4 0 0 15,-8 0 3-15,-3 0 0 0,-8 1-3 16,-8 2-5-16,-2-2 4 16,-1 2 1-16,1-1 0 15,5 1 0-15,1-1 1 16,0 0 4-16,1 0-5 15,-6-1-3 1,-5 1 1-16,-6 2 1 0,-1 2 0 16,-6 1 2-16,5 2 0 15,0 1-1-15,5 1 0 16,4-1 1-16,3 0-1 16,-6-2-3-16,-5-1 3 15,-10-1-1-15,-16 1 1 16,-12-1 0-16,-10-1 1 0,-16 1-1 15,-14-1 0 1,-12 0 1-16,-11 0 0 0,-9-2 1 16,-7 1 0-16,-5 0-2 15,-7 1 0-15,-3 0-1 16,-1 2 0-16,-1 0 0 16,2 0 1-16,0 0 0 15,-1-1 1-15,-1-1 0 16,2 1 4-16,-1-1-2 15,-4 0 3-15,3 2-6 16,-4-2 2-16,0 2-1 0,0 2-1 16,-1-2 4-16,-2-2 2 15,3 2 5-15,-1 0 20 16,-2-3-8-16,0 1-16 16,-3-3 5-16,-3 0-5 15,-5-3 17-15,-2-2-7 16,-5 1-5-16,-4-4 1 15,-2 1-4-15,-3-6 10 16,3 1 6-16,-49-32 27 16,68 44-31-16,2 1-21 15,2-1 0-15,1 4 0 16,-3-5 0-16,3 2 0 16,2 2 0-16,-1 0 0 15,2 0 0-15,-1-1 0 0,1 0 0 16,1 3 0-16,-1 0 0 15,0 0 0-15,3 0 0 16,-1 2 0-16,2 1 0 16,8 4 0-16,5 3 0 15,8 2 0-15,6 2 0 16,4 2 0-16,-1-2 0 16,-3-1 0-16,-4-3 0 15,-5-2 0-15,-7-1 0 16,-4-2 0-16,-7-3 0 15,-2 0 0-15,-2-2 0 16,-2 0 0-16,2-2 0 16,-1 2 0-16,-2 0 0 15,1 2 0-15,-1-2 0 16,2 1 0-16,-4 5 0 0,-1 3 0 16,-3 8 0-16,-4 5 0 15,-2 7 0-15,-3-1 0 16,3 1 0-16,0-6 0 15,3-4 0-15,3-6 0 16,3-4 0-16,4-4 0 16,0-3 0-16,2-2 0 15,0 0 0-15,0 0 0 16,0-1 0-16,0 1 0 16,0-1 0-16,0-1 0 0,0 1 0 15,0-1 0-15,2 1 0 16,0 0 0-1,1-1 0-15,2 1 0 16,1-5 0-16,3 1-313 0</inkml:trace>
  <inkml:trace contextRef="#ctx0" brushRef="#br1" timeOffset="75780.3">12514 9789 245 0,'2'1'409'15,"-1"-1"-204"-15,2 0-7 0,-2-1-84 16,-1 1-6-16,0 0-50 16,0 1-34-16,0 1-13 15,2-1-11-15,-4 1 0 16,2 3 6-16,-1 1-1 16,-3 0 1-16,1 1 1 15,-2 0 6-15,-1-1 7 16,0-2 8-16,-3-2 0 15,0-1-10-15,0-2 14 16,0-1 5-16,-1-2 2 16,4-2-9-16,3-3-8 15,0-2-7-15,3-2-12 16,3-1-3-16,3-2 2 16,3 5 1-16,3 2 3 0,0 4-4 15,2 2 0-15,2 6-2 16,-2 1 1-16,1 4 2 15,0 5-3-15,-3 2 0 16,-3 1 1-16,-2 4-1 16,-7 0 7-16,-4 1-2 15,-3-2 1-15,-7-3 1 16,-2-3 5-16,-1-5 10 16,0-2 16-16,0-5 17 15,-1-4-27-15,-1-2-6 16,5-6-1-16,1-5-10 15,3-2-9-15,2-3-2 16,5-2-1-16,4-1-1 16,6 2-1-16,3-1 1 15,6 4-4-15,4 5 0 0,1 5-1 16,4 6 4-16,3 6 2 16,1 5-1-16,-3 6 2 15,-2 6 0-15,-9 3 1 16,-6-1 4-16,-4 4 0 15,-10-1 2-15,-4-2-3 16,-6-4 2-16,-4-3 4 16,0-7 0-16,1-4 5 15,-2-7 3-15,1-5 1 0,4-5-2 16,0-5 0 0,2-4-10-16,4-5-6 0,3-1-1 15,6 1-4-15,6 4-6 16,6 1-1-16,7 10 6 15,5 5 0 1,0 6 0-16,1 6 1 0,-1 4 3 16,-9 4 1-16,-3 3 0 15,-9 3 2-15,-6-1 2 16,-9 1 2-16,-3-2-2 16,-6-3 0-16,0-4-1 15,0-7 3-15,4-2 4 16,3-8-3-16,1-4-7 15,4-6 0-15,0-5 0 0,3-4 0 16,4-3 0-16,4-2 0 16,7 3-65-16,4 2-50 15,8 9-62-15,3 6-3 16,3 7-78-16,1 9-169 16</inkml:trace>
  <inkml:trace contextRef="#ctx0" brushRef="#br1" timeOffset="76945.11">12588 9905 125 0,'2'-6'725'0,"-2"-1"-491"0,0 0-17 15,-2 0-64-15,1 0-10 16,-2-1-24-16,1 3-9 16,0-1-11-16,0 2-37 15,2 1-5-15,2 2-54 16,-2 1-3-16,0 1 0 15,2 0 0-15,-2 1 0 16,-2 1 0-16,2-2 0 16,-2 5 0-16,1 1 0 15,1 4 0-15,0 5 0 0,-2 4 0 16,2 3 0 0,0 4 0-16,2 0 0 15,-1 4 0-15,3 0 0 16,-1 1 0-16,2 1 0 0,-2 2 0 15,3 0 0-15,0 1 0 16,1 0 0-16,-1 4 0 16,-3 1 0-16,0 3 0 15,0-1 0-15,-3 3 0 16,0-6 0-16,0-3 0 16,0-6 0-16,-1-3 0 15,-1-5 0-15,2-3 0 16,0-3 0-16,2-4 0 15,-1-1 0-15,1-2 0 0,1-2 0 16,-2-1 0-16,1 1 0 16,-1-3 0-16,1 2 0 15,-2 1 0 1,0-1 0-16,0-2 0 0,0 0 0 16,0 1 0-16,0-1 0 15,0-3 0-15,0 2 0 16,0 2 0-16,0 2 0 15,0 1 0-15,0 2 0 16,0 1 0-16,3 4 0 16,-3-3 0-16,3 1 0 15,-2-1 0-15,1-3 0 16,-1-1 0-16,2-2 0 0,-1-1 0 16,-1-1 0-16,-1-1 0 15,0 1 0-15,0-3 0 16,-1 1 0-16,1-1 0 15,0 0 0-15,0 1 0 16,1 0 0-16,1 1 0 16,-1 0 0-16,1 0 0 15,-2 1 0-15,1-1 0 16,-1-1 0-16,2-2 0 16,-4 0 0-16,2 1 0 15,0 0 0-15,0-2 0 16,0 1 0-16,2 0 0 15,-2 2 0-15,1 0 0 16,-1 0 0-16,0-2 0 0,0 1 0 16,2-4 0-16,-2 2 0 15,0 0 0-15,1-1 0 16,-1-1 0-16,0 2 0 16,0 0 0-16,2 0 0 15,-2 0-94-15,0 2-173 16,3-1-41-16,2 2-238 15</inkml:trace>
  <inkml:trace contextRef="#ctx0" brushRef="#br1" timeOffset="77762.82">12715 10949 1091 0,'9'-9'308'16,"-1"-2"-93"-16,1 2-97 15,-3 4-12-15,6-2-49 16,-12 9-37-16,-2 2-17 0,2-2-3 15,2 4 6 1,-2 3 1-16,-2 3 1 0,1 2-2 16,-4 0-2-16,-2 0 4 15,-8 0-5-15,4-2 2 16,-2-2 4-16,-5-5-3 16,2-1 0-16,2-3 9 15,1-3 5-15,2-3 6 16,4-5-26-16,2-3 0 15,4-3 0-15,1-1 0 16,1 0 0-16,2 2 0 16,0 4 0-16,2 4 0 0,-2 4 0 15,3 3 0 1,4 3 0-16,1 5 0 16,5 2 0-16,2 1 0 0,-2 3 0 15,-4 0 0-15,-4-1 0 16,-2 0 0-16,-12 0 0 15,-3-2 0-15,-6 0 0 16,-9-1 0-16,-1-5 0 16,-1-2 0-16,3-6 0 15,3-5 0-15,4-4 0 16,4-4 0-16,3-2 0 16,3-3 0-16,3 2 0 15,6-1 0-15,7 3 0 16,4 3 0-16,5 4 0 15,9 2 0-15,4 5 0 16,2 6 0-16,0 5 0 16,-4 4 0-16,-6 3 0 0,-9 5 0 15,-10-1 0-15,-10 4 0 16,-7 0 0-16,-9-1 0 16,-4-2 0-16,-2-6 0 15,3-7 0-15,0-4 0 16,5-6 0-16,5-3 0 15,1-2 0-15,6-2 0 16,-1-1 0-16,5 0 0 16,3-2 0-16,0 0 0 15,9-2-49-15,7-2-263 16,7-1-225-16</inkml:trace>
  <inkml:trace contextRef="#ctx0" brushRef="#br1" timeOffset="78847.62">13818 9762 889 0,'7'1'139'0,"-2"-1"-20"16,-2 3-65-16,-2 3 37 15,1 0-40-15,-2 2 0 16,1 1-21-16,-2 3 4 15,-1-1-5-15,-1-1-4 16,-1-2 6-16,-2 1 2 16,-3-5 3-16,-1 1 6 15,-3-4-6-15,-3-1 3 0,1-3-5 16,0-3 6-16,3-2 3 16,5-2-15-16,4-1-6 15,3-3-19-15,6-2-2 16,4 4 1-16,10-1 4 15,1 4 8-15,4 5-3 16,0 4-4-16,-2 4-4 16,-5 6 1-16,-2 2-1 15,-5 2 1-15,-7 3 0 16,-2-2 3-16,-7 2 1 16,-7 1-2-16,-6-2-1 15,-3-3 2-15,-3-6 0 16,2-4-2-16,1-5 1 15,6-5-3-15,3-5 1 0,2-2-4 16,4-4-4-16,4 1-3 16,5 0-9-16,10 2 1 15,9 1 6-15,6 2 4 16,5 7 4-16,0 3-4 16,-8 7-2-16,-7 2 0 15,-11 3-6-15,-5 1-2 16,-4 1-49-16,-2-5-38 15,-5 4-42-15,-1-5-161 16,-3 0-428-16</inkml:trace>
  <inkml:trace contextRef="#ctx0" brushRef="#br1" timeOffset="79530.6">13816 9868 612 0,'-1'3'391'0,"1"-3"-224"0,0-5-54 15,1 0-37-15,1-4-19 16,-2-3 7-16,3 1 2 16,-2 0-11-16,2-1 0 15,0 0-8-15,2 3-3 16,-2-1-3-16,3 1-5 16,1 3-19-16,4 2-9 15,1 1-4-15,1 6-1 16,2 3-3-16,0 2-6 15,-5 5 6-15,-2 1 3 16,-4 1 0-16,-2 1 1 16,-6-4 2-16,-3 2 5 15,-2-5 2-15,-4 0-6 0,-8-3 2 16,3-2 3 0,0-5 6-16,-1-5 11 0,1-6 5 15,6-3-15-15,0-7-9 16,2-4-10-16,5-2 0 15,5-1-5-15,6 5-10 16,7 6 1-16,10 7 7 16,1 10 4-16,6 2 2 15,1 9-1-15,-3 2 0 16,-4 5 1-16,-5 3 2 16,-6 3 2-16,-7 2 2 15,-8 1 1-15,-7-1-1 16,-9-1 0-16,-4-4 3 15,-4-5 1-15,-2-5 10 0,4-6-11 16,2-5-8-16,2-7 0 16,3-3 0-16,1-3 0 15,3-2 0-15,3-3 0 16,5 1-141-16,5 2-244 16,8 3-374-16</inkml:trace>
  <inkml:trace contextRef="#ctx0" brushRef="#br1" timeOffset="80994.55">13906 9819 693 0,'1'6'154'0,"-2"0"16"15,-2-2-62-15,0 0-17 16,3-1 5-16,-3-1-14 16,3-2 28-16,0 1-8 15,0-2-13-15,0 1 3 16,0 0 6-16,0-2-25 0,0 0-5 15,-1 0-47-15,1-4-21 16,-2-1 0-16,1-3 0 16,-2-2 0-16,1-4 0 15,-1-1 0-15,1-3 0 16,-1-4 0-16,0-2 0 16,-1-5 0-1,3-3 0-15,-2-3 0 0,1-3 0 16,1 1 0-16,-1 2 0 15,-2 0 0-15,1 2 0 16,-3-1 0-16,0 2 0 16,-3-1 0-16,3 1 0 15,-2 1 0-15,2 1 0 16,1 0 0-16,0 2 0 16,2 0 0-16,0 1 0 15,0-1 0-15,0 1 0 0,0 2 0 16,-2 0 0-16,2 2 0 15,-2 2 0-15,0-1 0 16,2 2 0-16,0 1 0 16,0 1 0-16,2 2 0 15,-2 1 0-15,0 2 0 16,1 2 0-16,-1 0 0 16,-1 1 0-16,1 1 0 15,0-1 0-15,0 4 0 16,0-2 0-16,0 1 0 15,0 2 0-15,1-3 0 0,1 0 0 16,-2 2 0-16,3 1 0 16,-2-1 0-16,2 1 0 15,-1 1 0-15,1 0 0 16,0 0 0-16,-3 1 0 16,3-1 0-16,-1-1 0 15,1-2 0-15,1 0 0 16,-1-2 0-16,3 2 0 15,-3-1 0-15,1 2 0 16,1 2 0-16,-2 0 0 16,0 4 0-16,0 0 0 15,0 2 0-15,0 0 0 16,0 2 0-16,0-2 0 16,0 1 0-16,0 0 0 15,-2 1 0-15,2-2 0 0,-1 2 0 16,1-1 0-16,-3 2 0 15,2 2 0-15,-2 4 0 16,0-1 0-16,0 3 0 16,-5-2 0-16,5-1 0 15,-3-2 0-15,0-2 0 16,3-3 0-16,-1-1 0 16,-1-3 0-16,1-1 0 15,-2-3 0-15,-3-1 0 16,4-5 0-16,1-2 0 0,4-4 0 15,3 1 0 1,3-2 0-16,10 2 0 0,2 3 0 16,3 2 0-1,3 7 0-15,-3 3 0 0,-3 5 0 16,-2 0 0-16,-5 3 0 16,-4 3 0-16,-1 4 0 15,-6 1 0-15,-6 3 0 16,-6 5 0-16,-10 3 0 15,-10-1 0-15,1-5 0 16,-2-5 0-16,2-8 0 16,4-8 0-16,5-4 0 15,4-5 0-15,0-3 0 0,9-2 0 16,3-3 0 0,7-2 0-16,8 1 0 0,14 2 0 15,8-1 0-15,9 3 0 16,6 4 0-16,-2 6 0 15,-7 4 0-15,-7 6 0 16,-8 5 0-16,-11 4 0 16,-2 3 0-16,-15 5 0 15,-11 4 0-15,-12 3 0 16,-10-1 0-16,-7-7 0 16,2-7 0-16,3-8 0 15,9-10 0 1,10-4 0-16,4-5 0 15,7-4 0-15,5-1 0 0,8-2 0 0,4 0 0 16,4 2 0-16,11 4-194 16,9 5-147-16,7 10-278 15</inkml:trace>
  <inkml:trace contextRef="#ctx0" brushRef="#br1" timeOffset="82467.6">15189 9783 807 0,'10'0'207'0,"-4"-1"-38"16,-3 1-25-16,-1 0-91 15,-2 1-5-15,0 2-10 16,0 0 0-16,-2 1-9 15,-1 0-4-15,2 4-3 0,-6-2-1 16,-5 2-10-16,-4 2 5 16,-6-1-4-16,-3-3 6 15,0-4 14-15,2-2 13 16,5-6-6-16,2-3-21 16,4-4-6-16,3-4-3 15,3-4 2-15,6-2-2 16,6 1-1-16,4 0 6 15,7 6-1-15,4 3 5 16,3 5-5-16,2 4-6 16,4 6 4-16,-2 5-7 15,-2 2 0-15,-7 7 2 16,-5-1-1-16,-8 4 7 0,-8 3-2 16,-8-1-1-1,-10 1-3-15,-10-3 0 16,-4-5-3-16,-2-4 3 0,1-6 1 15,5-7 7-15,7-6 5 16,4-6-1-16,5-5-17 16,6-7-1-16,8-5 0 15,10-1-1-15,7 4-5 16,11 5 3-16,2 4-2 16,3 11 0-16,-1 7 2 15,0 8 0-15,-5 6-1 16,-1 5 1-16,-6 6 3 0,-8 3 0 15,-11 4 3-15,-11 5-2 16,-14-1-1-16,-9-2-5 16,-3-8 5-16,0-9 2 15,8-9 2-15,6-10 0 16,2-6-4-16,8-7 0 16,5-5-4-16,1 0-5 15,9-2 4-15,6 3-7 16,9 2 1-16,9 5 5 15,7 4 3-15,5 5 0 16,0 5 3-16,44 14-4 16,-83-9-2-16,-2 0 3 15,-2 2 3-15,-2 1 2 16,-7 4-2-16,-8 2 0 16,-6-3 0-16,2-2 1 0,1-5-1 15,4-4 4-15,10-3 1 16,0-3-3-16,5-5-2 15,4-1-6-15,2-4-4 16,5 0 1-16,6 1 4 16,3 3-1-16,6 4 2 15,2 4 0-15,3 1 2 16,-4 5-3-16,-2 0-7 16,-8 2-27-16,-8 1 0 15,-5 2 21-15,-8 0-12 16,-5 1-45-16,-7 2-60 15,-2 1-61-15,-3-1-119 0,5 0-207 16</inkml:trace>
  <inkml:trace contextRef="#ctx0" brushRef="#br1" timeOffset="84142.21">15097 9779 615 0,'3'-7'303'16,"1"0"-106"-16,2-2-54 15,-2 2-28-15,2 0-31 16,2 0-5-16,-2 3-23 15,1-1 8-15,-2 4-21 16,-2 1-9-16,-3 0 0 16,0 0-6-16,0 1-6 15,-2-1 11-15,2 0 19 16,0 0 5-16,0-1 9 0,0-2-44 16,2-1-22-16,-1-4 0 15,-1-3 0-15,0-7 0 16,-1 0 0-16,-4-8 0 15,-1 0 0-15,-1-5 0 16,-2-5 0-16,1-2 0 16,1 0 0-16,-3-2 0 15,2-6 0-15,-1-2 0 16,-1 1 0-16,1-3 0 16,0 1 0-16,0 0 0 15,0 5 0-15,0 4 0 16,1 0 0-16,0 4 0 0,-1 1 0 15,2 4 0 1,1-2 0-16,1-1 0 0,-1 0 0 16,3-1 0-16,0 1 0 15,1 2 0-15,1 3 0 16,1 5 0-16,-2 3 0 16,2 4 0-16,-1 1 0 15,1 1 0-15,0-2 0 16,0 1 0-16,0-3 0 15,0-1 0-15,0 0 0 16,0 0 0-16,-2 4 0 16,1 0 0-16,-1 1 0 15,-1-1 0-15,0 2 0 0,1 0 0 16,-3-1 0 0,3-2 0-16,1 5 0 0,-1-6 0 15,-1 2 0-15,2-2 0 16,-1 2 0-16,1-2 0 15,-1-2 0-15,1-2 0 16,-2-4 0-16,0-2 0 16,-3-3 0-16,2 0 0 15,-1 0 0-15,1 0 0 16,-3-1 0-16,3 2 0 16,-5-1 0-16,3 0 0 15,0 0 0-15,0 1 0 16,2 3 0-16,-2 0 0 0,1 4 0 15,4 3 0-15,-1 1 0 16,2 3 0-16,2 1 0 16,-2 0 0-16,3 0 0 15,-1 0 0-15,-1 4 0 16,2-1 0 0,-2 4 0-16,-1 2 0 0,2 1 0 15,-2 1 0-15,0 0 0 16,0 1 0-16,1 0 0 15,-1 0 0-15,2 0 0 16,-2 2 0-16,0 1 0 16,0 0 0-16,0 0 0 15,0-1 0-15,0 1 0 16,1 0 0-16,-1-2 0 16,2 0 0-16,-1 0 0 15,1-2 0-15,1-1 0 0,1 0 0 16,-1-1 0-16,2-1 0 15,0 1 0 1,-2-1 0-16,0 1 0 0,-1 3 0 16,1 2 0-16,-1 0 0 15,-1 1 0-15,-1 0 0 16,5 0 0-16,1 0 0 16,2 0 0-16,1 1 0 15,2 3 0-15,-1 2 0 16,-4 4 0-16,-3 1 0 15,-1 5 0-15,-5 2 0 16,-6 2 0-16,-8 0 0 16,1-3 0-16,-7-3 0 0,0-6 0 15,-1-6 0-15,0-5 0 16,0-5 0-16,-3-5 0 16,3-3 0-16,2-4 0 15,5-2 0-15,7-2 0 16,6-2 0-16,7-2 0 15,8-3 0-15,9 0 0 16,14 1 0 0,10 3 0-16,5 5 0 0,3 5 0 15,-3 7 0-15,-8 6 0 0,-10 7 0 16,-9 2 0-16,-8 5 0 16,-4 3 0-1,-7 3 0-15,-9 5 0 16,-10 4 0-16,-13 3 0 0,-10-1 0 15,-8-3 0-15,0-6 0 16,0-5 0-16,5-9 0 16,5-4 0-16,5-4 0 15,5-4 0-15,7-4 0 16,8-2 0-16,3-4 0 16,6-6 0-16,6-2 0 15,6-3 0-15,7-1 0 0,10 0 0 16,9 6 0-1,11 7 0-15,4 9 0 16,2 10 0-16,-6 12 0 16,-9 7 0-16,-10 7 0 0,-12 5 0 15,-12 2 0-15,-10 2 0 16,-14-1 0-16,-6-2 0 16,-2-11 0-16,0-7 0 15,0-11 0-15,3-10 0 16,2-8 0-16,-1-6 0 15,2-4 0-15,7-3 0 16,3-2 0-16,6 5 0 16,6 3 0-16,4 6 0 0,13 7-69 15,8 7-197 1,9 7-181-16</inkml:trace>
  <inkml:trace contextRef="#ctx0" brushRef="#br1" timeOffset="85390.85">16409 9644 516 0,'0'0'356'0,"2"2"-251"16,-2-2-5-16,1 1-75 15,-1 2 5-15,0-2 8 16,2 3 14-16,-2-2-1 16,0 1-6-16,0 1-8 15,-3 1 22-15,0-2 8 16,-3 5-12-16,-3-1-18 0,2 1-18 16,-3 1-11-16,0-1-3 15,1-1-2-15,3-1 0 16,2-2 10-16,1-2 87 15,1-4 11-15,-1-2-58 16,1-4-44-16,2-3 11 16,0-2-5-16,4-2-7 15,3 1-8-15,4 3-2 16,6 4-5-16,5 4 3 16,3 4 1-16,0 6-2 15,-1 3 5-15,-3 5-1 16,-9 2 1-16,-5 1 2 0,-4 3 2 15,-6 2 4-15,-4 0-1 16,-8-2 0-16,-1-5 1 16,-4-3 2-16,2-7 6 15,-1-8-1-15,4-9-1 16,0-5 5-16,4-6-12 16,3-1 0-16,6-2-7 15,8 2-3-15,5 5-4 16,9 3-3-16,6 5 7 15,8 4 0-15,2 9-3 16,1 5-1-16,-5 5 5 16,-7 4-1-16,-9 3 3 15,-7-1 0-15,-9 0 10 16,-7-1-4-16,-7-4 0 16,-5-2 1-16,-5-4 2 0,-4-5 2 15,-1-8-11-15,1-4 0 16,1-5 0-16,5-8 0 15,4 0 0-15,3-4 0 16,8 4 0-16,3 1 0 16,4 2-33-16,4 5-180 15,5 3-152-15,7 4-263 16</inkml:trace>
  <inkml:trace contextRef="#ctx0" brushRef="#br1" timeOffset="86808.92">16436 9801 1211 0,'3'9'82'16,"2"-4"38"-16,-4-3-4 15,-1 0-43-15,2-2 11 16,-2 2-32-16,1 0 21 16,1-2 1-16,-2 0-15 15,0 0 3-15,0-2-30 16,0-1-23-16,1-1-9 0,-1-3 0 16,0-1 0-1,2-5 0-15,-2-4 0 16,0-3 0-16,1-7 0 0,-1-5 0 15,0-5 0-15,0-6 0 16,-3-4 0-16,-1-1 0 16,-2-2 0-16,-3 3 0 15,-3 0 0-15,0-4 0 16,-3 2 0-16,3-2 0 16,1 2 0-16,1-1 0 15,4 5 0-15,2 1 0 16,1 5 0-16,0-1 0 0,0 5 0 15,-1 1 0 1,-3 1 0-16,3 3 0 0,-2 1 0 16,1 1 0-1,4 3 0-15,-1 1 0 0,2 1 0 16,0 2 0-16,0 3 0 16,0 1 0-16,0 3 0 15,-1-1 0-15,-1 3 0 16,2 0 0-16,-1 3 0 15,-2 2 0-15,2 1 0 16,1 2 0 0,0 1 0-16,0 0 0 0,0 0 0 15,0 1 0-15,0-2 0 16,0-2 0-16,0 1 0 16,0 0 0-16,0-1 0 0,0-1 0 15,0 1 0-15,1-1 0 16,2 0 0-16,-2 1 0 15,1-4 0-15,1 2 0 16,-2 0 0-16,1 1 0 16,-1-2 0-16,1 2 0 15,-2 0 0-15,0-2 0 16,1 2 0-16,-1-2 0 16,0 0 0-16,2-2 0 15,-1 1 0-15,1 2 0 16,-2-1 0-16,1 2 0 15,-1 0 0-15,0 1 0 16,0 2 0-16,2 0 0 16,-2 2 0-16,-2 1 0 15,1 2 0-15,1-1 0 0,-2 2 0 16,2-2 0-16,0 1 0 16,0 0 0-16,-1 3 0 15,-2 1 0-15,-2 4 0 16,-2 1 0-16,-5 1 0 15,-3 3 0-15,-4-1 0 16,0-4 0-16,0 0 0 16,3-5 0-16,4-3 0 15,1-3 0-15,0-4 0 16,2-4 0-16,1-4 0 0,0-4 0 16,4 0 0-1,6 1 0-15,5 0 0 0,7 0 0 16,5 4 0-16,4 3 0 15,6 4 0-15,3 2 0 16,-1 6 0-16,-1 2 0 16,-6 6 0-16,-8 4 0 15,-7 3 0-15,-7 4 0 16,-10 4 0-16,-11 5 0 16,-11 1 0-16,-7-1 0 15,-4-5 0-15,1-7 0 16,4-8 0-16,6-10 0 0,7-7 0 15,4-4 0-15,3-7 0 16,7-6 0-16,8-4 0 16,5-2 0-16,8 0 0 15,8 2 0-15,9 4 0 16,9 6 0-16,6 6 0 16,4 9 0-16,1 5-1 15,-8 7-4-15,-8 6-1 16,-11 2 2-16,-12 1 3 15,-8 3 1-15,-8 0 5 16,-6-2 4-16,-9-2-6 16,-4-5-3-16,-3-3 0 15,2-6 0-15,0-5 0 16,6-3 0-16,5-3 0 16,3-1 0-16,4-3 0 0,5 3-31 15,3 0-340-15,6 1-483 16</inkml:trace>
  <inkml:trace contextRef="#ctx0" brushRef="#br1" timeOffset="88094.53">18128 6450 1146 0,'8'-14'192'0,"-5"-4"48"15,-2 0-68-15,-5-4-32 0,-1 4-39 16,2 1-45-1,0 4-56-15,-1 4 0 16,2 5 0-16,2 3 0 0,-1 3 0 16,2 7 0-16,2 8 0 15,4 10 0-15,3 9 0 16,5 10 0-16,4 7 0 16,2 1 0-16,0 4 0 15,-3 4 0-15,-2-3 0 16,-6-5 0-16,-4-8 0 15,-1-12 0-15,-3-11 0 16,-2-12 0-16,-2-5 0 16,2-9 0-16,-3-5 0 15,-2-8 0-15,-1-8 0 16,2-9 0-16,2-6 0 16,7-4 0-16,8 3 0 15,8 1 0-15,9 9 0 0,1 6 0 16,4 7 0-16,-1 8 0 15,0 5 0-15,-2 8 0 16,-2 2 0-16,-2 8 0 16,-3 6 0-16,-4 5 0 15,-6 6 0-15,-4 6 0 16,-10 4 0-16,-5 4 0 16,-7-1 0-16,-1-7 0 15,-1-10 0-15,4-8 0 16,4-11 0-16,5-8 0 0,5-7 0 15,2-6-292-15,9-3-299 16</inkml:trace>
  <inkml:trace contextRef="#ctx0" brushRef="#br1" timeOffset="88417.66">19232 6302 1313 0,'3'-18'135'0,"-3"-1"97"15,-6 4-89-15,-1 3-37 0,-5 12-88 16,-8 10 7-16,-6 14 4 16,-7 14 3-16,-6 15-18 15,-2 11-14-15,6 8 0 16,8 4 0-16,9 2 0 15,15-3 0-15,9-6 0 16,15-7 0-16,7-7 0 16,7-7 0-16,-1-8 0 15,-1-9 0-15,-6-10 0 16,-7-8 0-16,-5-8-21 16,-1-7-243-16,1-10-199 15</inkml:trace>
  <inkml:trace contextRef="#ctx0" brushRef="#br1" timeOffset="88651.55">19258 6767 1166 0,'-9'1'159'15,"6"-2"-2"-15,6-3-64 16,4-3-74-16,12 3 19 15,11 1-1-15,11-1 12 16,6-1 14-16,1 1-30 16,-3 1-26-16,-12-1-5 15,-10 0 0-15,-9 0-2 16,-5 1-107-16,-4-1-197 0,-1 0-399 16</inkml:trace>
  <inkml:trace contextRef="#ctx0" brushRef="#br1" timeOffset="89006.96">19713 6499 1062 0,'1'-22'287'0,"2"-1"-28"16,3-1-60-16,-2 1-16 15,1 5-126-15,-2 4-57 16,0 5 0-16,0 3 0 0,-3 3 0 15,0 3 0-15,0 1 0 16,-2 1 0-16,2 6 0 16,2 8 0-16,1 9 0 15,0 10 0-15,2 10 0 16,0 6 0 0,-2 1 0-16,2-1 0 0,-2-1 0 15,0-8 0-15,-2-10 0 16,1-6 0-16,-1-12 0 15,-1-7 0-15,0-4 0 16,2-5 0-16,-2 0 0 16,4-4-187-16,6-4-83 15,4-5-139-15,7-5-251 16</inkml:trace>
  <inkml:trace contextRef="#ctx0" brushRef="#br1" timeOffset="89273.77">20062 6511 626 0,'18'-25'462'15,"-5"3"-303"-15,-4 2 49 16,-6 5-92-16,-2 3-13 16,-1 7-58-16,-4 2-45 15,-8 7 0-15,-6 5 8 16,-10 7 7-16,-10 5 13 16,-9 5-1-16,2 5-1 15,3 2-16-15,10-7 0 16,9-3 2-16,13-7-5 15,11-3 11-15,14-5 14 0,12 0 2 16,7 1-13 0,9-2-7-16,8 0-12 0,-3-2-2 15,0 1-1-15,-5-2-21 16,-4-1-265-16,-5-3-214 16</inkml:trace>
  <inkml:trace contextRef="#ctx0" brushRef="#br1" timeOffset="89610.43">20300 6028 1383 0,'10'-21'242'0,"1"2"-48"15,1 5-112-15,6 8-67 16,7 12 1-16,7 10 49 15,10 14-15-15,8 15-50 16,1 13 0-16,3 16 0 16,-7 11 0-16,-12 11 0 15,-16 7 0-15,-17 4 0 16,-19-4 0-16,-13-5 0 16,-5-8 0-16,-4-15 0 15,8-16 0-15,10-19 0 16,7-15 0-16,8-15 0 0,3-8 0 15,3-4 0-15,0-2 0 16,-3-3 0-16,-3-2-401 16,-1-3-746-16</inkml:trace>
  <inkml:trace contextRef="#ctx0" brushRef="#br0" timeOffset="99233.94">4395 10957 849 0,'-10'0'240'16,"2"0"-36"-16,-1-2-52 16,6 1-27-16,-2 0-34 15,1 1 2-15,1 1-9 16,-1-1-25-16,-1 1-5 15,1 1-17-15,-1-2-22 0,-1 0-3 16,6 0 1-16,0 0 5 16,3-2-18-16,5 0-2 15,8-2-8-15,13 1 3 16,9 1 3-16,10 1 4 16,6 2-2-16,-4 2 2 15,-9 1 0 1,-10-2-3-16,-7-2 3 0,-12 0-29 15,-6-2-31-15,-6 2-31 16,0-2-62-16,-2-1-173 16,-1-1-179-16</inkml:trace>
  <inkml:trace contextRef="#ctx0" brushRef="#br0" timeOffset="99651.7">4945 10810 250 0,'5'-14'808'0,"-2"-2"-527"16,0-1-8-16,-3 0-122 16,0-1-2-16,0 6-43 15,0 0-77-15,-2 4-29 16,2 3 0-16,0 1 0 0,0 4 0 15,0 0 0 1,2 0 0-16,-2 2 0 0,1 1 0 16,2 4 0-16,2 7 0 15,1 7 0-15,4 7 0 16,2 7 0-16,-1 5 0 16,-1-1 0-16,-1 4 0 15,2-1 0-15,-4-1 0 16,-3 0 0-16,-2-3 0 15,-1-2 0-15,-2-9 0 16,-1-4 0-16,1-7 0 16,-1-9 0-16,2-3 0 15,0-5 0-15,2-6-61 16,-1-5-209-16,4-6-110 16,4-8-331-16</inkml:trace>
  <inkml:trace contextRef="#ctx0" brushRef="#br0" timeOffset="99995.87">5281 10758 1041 0,'12'-5'128'16,"-6"2"30"-16,-3 1-85 16,-6 4-67-16,0 5 52 15,-6 4 49-15,-7 7-21 16,-11 10-32-16,-6 4-5 15,-10 3 8-15,0 0-23 16,4-5-15-16,9-3-5 0,13-8-4 16,10-3-8-16,13 1 13 15,10-1 18-15,14-4 2 16,12 2-4-16,12-5-2 16,4-1-21-16,3-2-8 15,-4-3 0-15,-11 0 0 16,-9-2 0-16,-13 1 0 15,-9 0 0-15,-6 0 0 16,-6-2-138-16,-1 2-87 16,-1 3-44-16,1 3-251 15</inkml:trace>
  <inkml:trace contextRef="#ctx0" brushRef="#br0" timeOffset="101017.75">25324 10161 1029 0,'4'-8'251'0,"1"-2"-2"16,-4 0-75-16,1 2-12 15,-1 2-54-15,1 2-38 0,-2 2-66 16,1 2-4-16,1 2 0 16,-2 0 0-16,0 3 0 15,1 3 0-15,-1 6 0 16,2 6 0-16,-1 6 0 16,2 12 0-16,2 2 0 15,-1 9 0-15,3 1 0 16,-1 2 0-16,1-1 0 15,0-4 0-15,-1-6 0 16,1-8 0-16,-2-10 0 0,-2-9-31 16,-2-5-110-16,-1-9-78 15,-1-6-138-15,-4-1-376 16</inkml:trace>
  <inkml:trace contextRef="#ctx0" brushRef="#br0" timeOffset="101235.16">25119 10405 893 0,'-5'-2'410'0,"2"-1"-250"16,4-1-66-16,3-2-82 0,8 9-7 15,11 1 31-15,14 2-19 16,9 2-6-16,11 0-9 15,3 1-2-15,-8-4 0 16,-10-1 0-16,-9-2-103 16,-8-5-315-16</inkml:trace>
  <inkml:trace contextRef="#ctx0" brushRef="#br0" timeOffset="101657.42">25961 10181 1270 0,'1'-17'288'15,"1"3"-37"-15,-2-1-67 16,0 2-130-16,0 1-54 15,0 4 0-15,0 3 0 16,0 4 0-16,1 1 0 16,-1 1 0-16,2 7 0 15,2 6 0-15,1 4 0 16,5 9 0-16,-1 10 0 0,0 5 0 16,1 5 0-1,-2 3 0-15,-3 0 0 16,-1 0 0-16,-1-7 0 15,-3-5 0-15,0-11 0 0,0-7 0 16,2-8 0-16,-2-6 0 16,1-5 0-16,2-2 0 15,0-4-177-15,1-3-134 16,5-7-89-16,9-8-644 16</inkml:trace>
  <inkml:trace contextRef="#ctx0" brushRef="#br0" timeOffset="101933.64">26326 10153 1047 0,'9'-16'260'0,"-4"5"-33"15,-4 4-111-15,-2 3-70 0,-8 4-18 16,-9 5 41-16,-9 5 13 16,-13 4-26-16,-8 7-11 15,-7 6-8-15,4 2-20 16,11-1-10-16,12 1-2 15,14-2 0-15,20-2-5 16,21 0 0-16,16-2 0 16,14 0 0-16,5-6 0 15,0-5 0-15,-7-3 0 16,-13-5 0-16,-9-4-76 16,-10-1-84-16,-11-1-58 0,-9 1-191 15,-7-2-493 1</inkml:trace>
  <inkml:trace contextRef="#ctx0" brushRef="#br2" timeOffset="117425.23">15304 6250 839 0,'0'4'223'0,"0"-2"-58"16,-2-2-24-16,-1-4-47 0,0 4 2 15,0 0-30-15,-2-2-13 16,2 2 6-16,0 0 2 15,3 0-4-15,-2 0-11 16,2 0-6-16,0 0-8 16,-1 0-12-16,-1 0-10 15,-1-2 3-15,2-1 1 16,-3-1 3-16,3 1-16 16,-1-5-1-16,2-1 0 15,3-1 0-15,1-2 0 16,2-2 0-16,3 0 0 15,1-1 0-15,-1 0 0 16,0 1 0-16,4 0 0 0,-1 0 0 16,4 0 0-1,1-1 0-15,5 2 0 0,4 2 0 16,3 1 0-16,4 2 0 16,6 3 0-16,3 3 0 15,4 1 0-15,1-1 0 16,0 4 0-16,0 0 0 15,0 3 0-15,1 2 0 16,1 4 0-16,5 3 0 16,2 2 0-16,4 5 0 0,0 0 0 15,-1 1 0 1,-3 4 0-16,2 0 0 16,0 1 0-16,0 3 0 15,-1 1 0-15,-2 1 0 0,-4 1 0 16,-2 0 0-16,-2-1 0 15,3 2 0 1,2 0 0-16,6 0 0 0,4 1 0 16,0 0 0-16,1-1 0 15,0 1 0-15,-2 3 0 16,-2-1 0-16,-3 0 0 16,-1 1 0-16,-6 2 0 15,-4 2 0-15,-5 3 0 16,-3 1 0-16,-1 2 0 15,0-1 0-15,0-1 0 0,-1-1 0 16,0-2 0-16,-2 4 0 16,-3 0 0-16,-5 4 0 15,-2 2 0 1,-3 1 0-16,-1-1 0 16,-2-1 0-16,-2-3 0 0,2-5 0 15,-5-5 0-15,-1-3 0 16,-2-9 0-16,-1-3 0 15,-1-6 0-15,-2-5 0 16,-2-6 0-16,-2-3 0 16,1 0 0-16,-1-4 0 15,1 2 0-15,-1 1 0 16,1-2 0-16,-1 0 0 16,1 1 0-16,-2-1 0 15,0-1 0-15,1 2 0 16,-1 2 0-16,2-1 0 0,-2 0 0 15,1 1 0 1,-1-3 0-16,2 2 0 16,-2-1 0-16,1-1 0 0,2-1 0 15,-2 0 0-15,-1-1 0 16,0-1 0-16,-1 1 0 16,-3-1 0-16,4 0 0 15,0-1-186-15,4 0-449 16</inkml:trace>
  <inkml:trace contextRef="#ctx0" brushRef="#br2" timeOffset="118305.96">17527 7708 800 0,'0'-4'296'0,"-2"-1"-64"16,1-3-33-16,-1-1-50 15,1 1-5-15,-1-2-33 0,2 0-19 16,0 2-68-16,0 1-24 16,2 3 0-16,-2 1 0 15,1 0 0-15,-1 3 0 16,2 0 0-16,1 0 0 16,0 0 0-16,2 3 0 15,11 4 0-15,9 6 0 16,11 9 0-16,6 6 0 15,7 5 0 1,-4 6 0-16,-2-2 0 0,-7-1 0 16,-5-4 0-16,-3-5 0 15,-6-6 0-15,-5-5 0 16,-5-7 0-16,2-4 0 0,1-8 0 16,8-5 0-1,7-8 0-15,9-8 0 0,4-7 0 16,-2-5 0-16,-2-4 0 15,-8-2 0-15,-4 0 0 16,-4 5 0-16,-2 1 0 16,-4 5 0-16,-1 6 0 15,-2 8 0-15,-5 4 0 16,-2 5 0-16,-3 3 0 16,-2 4 0-16,-1-1 0 15,-1 4 0-15,-1-2 0 16,1 0 0-16,0 1 0 15,0-1 0-15,-2 0 0 16,2 0 0-16,0 0 0 0,-1 0 0 16,-1 0 0-16,2 0 0 15,-1-1 0-15,-1 1 0 16,2-2 0-16,0 4 0 16,-1-2 0-16,-5 4-215 15,0 6-333-15</inkml:trace>
  <inkml:trace contextRef="#ctx0" brushRef="#br2" timeOffset="124914.4">19887 4875 522 0,'2'-4'399'15,"-1"0"-185"-15,-1-2-17 16,-1-2 16-16,-3 0-100 16,1 0 40-16,-1 0-69 0,3-1-12 15,-2 3-42-15,1 2-1 16,2 1-17-16,0 2-12 15,2 0-4-15,-1 2-12 16,1 2-1-16,2 6 17 16,0 7 1-16,6 7 0 15,0 9 4-15,3 5 2 16,3 5-4-16,1 4 0 16,-2 4-1-16,0-2 1 15,-3-1-2-15,0-2-1 16,-6-4 2-16,-2-6 0 15,-1-4-1-15,-1-7 1 0,-2-7-2 16,0-6 0 0,-2-4 5-16,2-5 3 0,2-2-8 15,-2 0 0-15,-2-4-61 16,2-2-83-16,0-3-70 16,2-2-113-16,-1-3-223 15</inkml:trace>
  <inkml:trace contextRef="#ctx0" brushRef="#br2" timeOffset="125561.49">19902 4887 592 0,'0'-6'334'0,"0"-1"-186"16,-3-3 17-16,0 3-35 15,0 0-1-15,0 2-30 0,2 3-31 16,-1-1-32-16,2 3-16 16,-2 3-20-1,-1-1 1-15,-4 7 8 0,-2 1-2 16,-4 8 4-16,-7 3 3 16,3 3-1-16,-1 1 0 15,-2 0 3-15,4-2-6 16,-1-1 0-16,5-5-6 15,2-4-3-15,6-5 15 16,2-4 28-16,4-4 32 16,-1-3-8-16,8-5-55 15,1-5-13-15,8-5 0 16,3-5 0-16,5-3 0 16,0 0 0-16,0 2 0 15,-1 1 0-15,-4 4 0 16,-3 2 0-16,-1 3 0 0,-1 4 0 15,-4 2 0 1,3 5 0-16,-2 1 0 0,2 5 0 16,2 2 0-16,0 4 0 15,1 1 0-15,0 0 0 16,-4 3 0-16,-1-4 0 16,-3 2 0-16,-2-3 0 15,1-1-40-15,-2 1-192 16,4 1-190-16</inkml:trace>
  <inkml:trace contextRef="#ctx0" brushRef="#br2" timeOffset="141980.18">5420 10500 857 0,'0'-8'147'0,"-2"-4"-1"0,1 1-25 15,-1-2-28-15,2 0-23 16,-1 0-10-16,-1 1 4 16,1 1-6-16,-2 0-13 15,-3 1-4-15,0 2 1 16,-3-2-17-16,3 2-3 15,-4 1-1-15,2 0 12 16,-1-2 1-16,0 1-1 16,-3 0-6-16,2-1-8 15,-3 1-8-15,-1 0 0 16,-2-1-7-16,1 2 4 16,-3-2-1-16,1 2 5 15,1 0-2-15,1 1-1 0,-3 2 0 16,0-1-1-1,0-1-8-15,-4 1 0 0,-1 0 0 16,-2 1 0-16,0-2 0 16,-2 2 0-16,-1 0 0 15,1-1 0-15,6 3 0 16,-3-3 0-16,3 5 0 16,-1-3 0-16,-1 3 0 15,-2 3 0-15,-2 0 0 16,0 1 0-16,2 1 0 15,2 0 0-15,-2 1 0 16,3 0 0-16,1 0 0 16,0 3 0-16,0 0 0 15,2 0 0-15,1 1 0 0,0 2 0 16,1-2 0-16,1 2 0 16,-2 1 0-16,3 0 0 15,-1 1 0-15,-5 1 0 16,3 1 0-16,-3-1 0 15,5 4 0-15,-3-2 0 16,-1 1 0-16,2 0 0 16,3 0 0-16,-1-2 0 15,5 1 0-15,1-2 0 16,-2 1 0-16,3 3 0 16,1-1 0-16,-2 4 0 15,0 1 0-15,-1 2 0 16,-1 1 0-16,2 2 0 0,1 2 0 15,0-1 0 1,0 1 0-16,3 0 0 0,-2-1 0 16,1-2 0-16,3-2 0 15,1 1 0-15,1-4 0 16,1 0 0-16,1 1 0 16,0-1 0-16,3 1 0 15,-2 0 0-15,2 0 0 16,3 0 0-16,1 0 0 15,1 0 0-15,1 0 0 16,1-3 0-16,-1 0 0 16,2-1 0-16,-2-2 0 0,7 0 0 15,-2 0 0-15,2-1 0 16,3 0 0 0,1 1 0-16,4-1 0 0,1-1 0 15,3-1 0-15,2 0 0 16,0-2 0-16,0-1 0 15,-2-3 0-15,5 1 0 16,-3 1 0-16,1-2 0 16,3 4 0-16,1-1 0 15,-2 0 0-15,-2 0 0 16,2 0 0-16,-2-1 0 16,-1-1 0-16,4-2 0 15,4-1 0-15,5-2 0 16,-1-2 0-16,4-2 0 15,-3 0 0-15,-2-1 0 0,-3 0 0 16,-4 0 0-16,1-4 0 16,-4 0 0-16,2-2 0 15,1-2 0-15,1-1 0 16,2-1 0-16,-1-1 0 16,4-2 0-16,-1 1 0 15,-5-3 0-15,-1 3 0 16,-5-1 0-16,-2-2 0 15,-4 1 0-15,-2-3 0 16,-3-2 0-16,0-3 0 16,4-3 0-16,-5 0 0 15,-1-1 0-15,0 2 0 16,-3 0 0-16,-5 3 0 16,2 0 0-16,-3-2 0 0,-1 0 0 15,-1-2 0-15,-1-2 0 16,0 0 0-1,0-3 0-15,-3 0 0 0,0 0 0 16,-1 3 0-16,-2 0 0 16,-2 1 0-16,2 1 0 15,-3 0 0-15,0 3 0 16,-1-2 0-16,-1 0 0 16,2 1 0-16,-1-1 0 15,-3 1 0-15,-1 1 0 16,3 1 0-16,-6 0 0 15,0 3 0-15,-2-1 0 16,-1 2 0-16,-2 1 0 16,5 2 0-16,0-1 0 15,-3 2 0-15,2-1 0 0,2 1 0 16,-5 4 0-16,4-2 0 16,0 1 0-16,-3 1 0 15,2 3 0-15,2-2 0 16,0 3 0-16,2 1 0 15,2 2 0-15,2 1 0 16,-2 4-225-16,-5 2-121 16,-2 6-296-16</inkml:trace>
  <inkml:trace contextRef="#ctx0" brushRef="#br0" timeOffset="150147.29">15498 12118 191 0,'5'-3'782'15,"0"2"-575"-15,-3-1 8 16,-2 1-93-16,-2 1-64 16,2 1-32-16,-1 1-7 15,-3-1-14-15,-1 5 13 16,-6 1 3-16,-3 6-6 15,-3 4-10-15,-5 4-2 16,0 3-2-16,-1 1 1 16,-1 2 1-16,0-2-3 15,4-3 0-15,4-4 1 16,4-5-1-16,5-5 1 16,4-3 3-16,3-4 6 15,2-1 7-15,-1 0 0 16,2-1 7-16,4-4-21 0,2-1 0 15,2-2-2-15,2-2 1 16,-2 2 2-16,-1 1-4 16,0 1 0-16,3 0 0 15,3 1-3-15,5-1 3 16,6 0 0-16,4 2 0 16,0 0 0-16,-2 0-1 15,-4 1-4-15,-4 3-3 16,-8 2 4-16,-2 2-2 15,-1 1 0-15,-2 1 5 16,-2-1-8-16,0 0-9 16,1-3-27-16,-1 0-9 15,0-1-47-15,0-1-44 16,0 0-72-16,-2 2-136 16,-2 0-287-16</inkml:trace>
  <inkml:trace contextRef="#ctx0" brushRef="#br0" timeOffset="150927.29">15522 12206 502 0,'3'-2'280'15,"-2"-1"-105"-15,-1 1-3 0,0 0-75 16,0 2-14-16,-3 0-54 16,-1 2-10-16,-7 3 19 15,-2 2 9-15,-8 5 0 16,0 3-5-16,-4 4-22 15,-1 2-3-15,-2 3-8 16,1 0-4-16,1-2 6 16,3-1-9-16,5-5-2 15,6-5 3-15,3-2 9 16,6-6 23-16,3-2-1 16,0-1-14-16,2 2-7 15,2-4-4-15,2-2-6 16,2-1-3-16,5-6 1 0,5-3 5 15,3-1 0-15,-2-4 3 16,4 1 13-16,-1-2 9 16,-1 2-3-16,-2 0-8 15,0 5-7-15,-3-1 7 16,-2 1-11-16,-2 4-3 16,-2 2-2-16,-3 2-4 15,-3 2-5-15,1 4 4 16,4 1 1-16,4 1 3 15,2 2-3-15,4 4 0 16,-1-2-1-16,0 0 1 16,-1 3 0-16,2-2-1 15,-1 1-2-15,-2 0 2 0,2-2-71 16,-3 0-47-16,-2-2-62 16,-3-3-44-16,-4 0-33 15,-3-2-353-15</inkml:trace>
  <inkml:trace contextRef="#ctx0" brushRef="#br0" timeOffset="152309.04">15564 12216 612 0,'-6'-5'213'0,"4"0"-47"15,-1 0-14-15,3 3-49 16,0 0 20-16,-1 2-45 16,1 0 10-16,0-1-14 15,1 1-8-15,-1 0-12 16,0-2-7-16,2 4-26 16,-2-2-21-16,0 1-2 15,0 2-5-15,1 1 7 16,-1 2 14-16,0 1 6 15,0 2 13-15,2-2-13 16,-1 0 1-16,1 1 2 16,1-1-11-16,-2 3-2 0,-1 2-3 15,2 1-3-15,-2 3 8 16,-2 3-6-16,-1 0 0 16,2 2 1-16,-2 3-3 15,1-1 1-15,-1 4-4 16,2-2 0-16,-1 2 1 15,2-1 1-15,-3 1-3 16,3-1 3-16,-2 0-3 16,1-1 3-16,-2 0-3 15,0-2 1-15,-1 1 2 16,-1-2-3-16,2 1 0 16,2 1 2-16,-1 1-1 15,1 0-1-15,1 1 2 16,0 1 0-16,0 1 1 15,1 3-3-15,-1 2 1 0,2 0 5 16,-2 4-5-16,0 0-2 16,-2 2 2-16,2 1 1 15,-1 1-1-15,2 0 0 16,-1 2-1-16,2 0 3 16,-1 0-2-16,2 4-1 15,-1-2 1-15,1 4 0 16,1-3 2-16,0-2-2 15,-1 5 2-15,-1 3-2 16,3 2-1-16,-2 2 0 16,0 2 1-16,1 0 0 15,3-5-1-15,-2 3 0 16,-1-3 0-16,1 2 0 0,-1-1 0 16,2 2 0-1,-1-2 0-15,-1 0 0 16,-1 0 0-16,0 0 0 0,-1 0 0 15,1 2 0-15,0 0 0 16,0 1 0-16,1-1 0 16,1 4 0-16,0 0 0 15,0-3 0-15,1 2 0 16,-3-2 0-16,2-5 0 16,-1-1 0-16,2-2 0 15,-2 1 0-15,1 0 0 0,1 3 0 16,-2-3 0-16,1 1 0 15,-2 0 0-15,1-2 0 16,-1-1 0-16,-1 0 0 16,-2 2 0-16,1-3 0 15,1 2 0-15,-2-2 0 16,1 0 0-16,1 3 0 16,1 1 0-16,1 4 0 15,1-1 0-15,-1 3 0 16,2-1 0-16,-3-2 0 15,0-2 0-15,0 2 0 16,0-2 0-16,-1 0 0 16,-1 0 0-16,2-3 0 0,0 0 0 15,0-3 0 1,-1-1 0-16,3-2 0 0,0 0 0 16,-1-3 0-16,1-2 0 15,1-4 0-15,0-5 0 16,-2-6 0-16,-1-3 0 15,0-6 0-15,-1-1 0 16,-1-3 0-16,1 1 0 16,-2-3 0-16,0-1 0 15,0 0 0-15,1-2 0 16,-1-1 0-16,0-1 0 16,0-2 0-16,0-1 0 15,0 0 0-15,0 0 0 16,0 0 0-16,0 2 0 15,2-2 0-15,-2 6 0 16,0 0 0-16,1 2 0 0,1 0 0 16,-2-1 0-16,0-1 0 15,0-4 0-15,0-2 0 16,0 0 0-16,0 0 0 16,-2-2-17-16,1-5-170 15,-4-5-36-15,-1-2-161 16,-7-2-298-16</inkml:trace>
  <inkml:trace contextRef="#ctx0" brushRef="#br0" timeOffset="153640.95">5591 15656 825 0,'5'-2'242'0,"-1"-2"-79"15,-2 2-4-15,-4 0-33 16,2 1-41-16,-1-1-9 16,1 2-13-16,-2 0-3 0,1 2-19 15,1-2-22-15,-5 3-15 16,-3 3-2-16,-8 3-1 15,-6 5-1-15,-8 4 0 16,-4 5-2-16,3 1 1 16,-4 0 2-16,1 1 1 15,1-1-2-15,2 0 0 16,1-4 0-16,3-4 2 16,6-4-2-16,9-3 4 15,4-5 3-15,5-3 8 16,4-1 3-16,1 0-5 15,0 3-3-15,0-3-10 16,5 3 7-16,4 4 6 16,5 3-4-16,8 3 1 15,6 2 1-15,0 1 1 0,0-1-5 16,-2 2-1-16,-1-1-5 16,-8 1-1-16,-4 0-4 15,-2 1 1-15,-5-2 1 16,-5-4-6-16,-3-2-3 15,0-4-4-15,0-3-12 16,-3-3-7-16,0-4-44 16,0 0-65-16,-2-4-24 15,-2-3-113-15,1-5-104 16</inkml:trace>
  <inkml:trace contextRef="#ctx0" brushRef="#br0" timeOffset="155357.56">5330 15869 631 0,'-9'-2'113'0,"-4"0"-3"16,1 2-9-16,-3 3-14 15,0-1-19-15,3 3-12 16,-1-3 8-16,4 1 13 15,3-2-12-15,3-1 20 16,1 0-28-16,2 0-33 0,0 2-24 16,2-2-3-1,-1 1-4-15,1 2 4 0,1 1 6 16,1 1-4-16,2 3 2 16,5-3-1-1,5-1 9-15,6 2-4 0,8-2 1 16,6 0-4-16,6 0 2 15,12-1-3-15,1 0 0 16,7-1 0-16,7 0 0 16,10-4 4-16,15-1-5 15,17-4 6-15,16-2-3 16,16-1-1-16,13 0 1 16,16 1 5-16,11-1-1 15,14 1-3-15,9-1-2 0,9 0 7 16,0 1 2-16,-2 0 1 15,2 0 0-15,-4 0-5 16,0 1-5-16,4 1-2 16,0-1 7-16,3-1-3 15,7 1-3 1,-1 0-1-16,3-1 0 0,4 4 6 16,-1-1 5-16,5 3-11 15,5 0 2-15,5 2-2 16,4 1 4-16,5 0 0 15,3-2-4-15,5 1-2 16,-2-3 2-16,2-1 2 16,-2 1 5-16,-2-2 2 15,-3-1-6-15,-4 3 7 16,1 1-4-16,0-1-3 16,3 2-3-16,0-3-3 15,1-1 3-15,-1-2 2 0,0 0 3 16,-5-2-5-16,-2-2-1 15,-3 1 1 1,-4 1 3-16,2 3-2 0,4 0-1 16,6 1-3-16,10 1 3 15,7-2 2-15,5-2 0 16,-2 0-2-16,-5-1 0 16,-11-2 2-16,-11 1 8 15,-11 1 0-15,-6 3-10 16,-4 3-2-16,3-1 1 0,4 4 1 15,5 0 5 1,5 1-5-16,-1-3-4 0,-3 0 3 16,-6-2 2-16,-9-1 5 15,-10 0-6-15,-7 0 0 16,-6 1 0-16,0 4-4 16,6-4 4-16,3 2 2 15,10-2-2-15,3-1 0 16,-3-1-3-16,-5-5 3 15,-8 1 3-15,-11-3-1 16,-10 2 1-16,-10-2-3 16,-8 2 0-16,-8 2-4 15,1 2 4-15,-3-1 0 16,-5 1 0-16,-1-1 2 16,-8 1-1-16,-11-1 3 0,-8 1-4 15,-12 1-3 1,-10 0 1-16,-8 3 1 15,-3-1 1-15,-6 1 0 0,-2 1 0 16,2 1 2-16,-1 0-2 16,-6-1 0-16,-6 0 0 15,-10 0 1-15,-10-1 1 16,-9 0-2-16,-8 1 0 16,-6-1 3-16,0 0-2 15,-1 0-1-15,-1 0 2 0,-5-2-2 16,-1 2 19-16,-6 1 53 15,-9 0-50-15,-5 2-13 16,1 1-9-16,-5 0-2 16,1 0-3-1,1 0-1-15,1 0 6 0,-2 0 1 16,1-2 2-16,-5 1 2 16,0-2-5-16,-6-4-1 15,-7-2 1-15,-5-3 1 16,-4-1-1-16,-3-1 0 15,-1-1 0-15,1-2 3 16,-1-2-2-16,4-4 1 16,2 1 5-16,3 0-1 15,3 2 6-15,8 4 26 16,5 6-5-16,1 3-16 0,6 4-12 16,2 1-3-16,0 2-2 15,0 0 0-15,1 2-1 16,1-2-4-16,5-2 2 15,8 4 0-15,4 0 2 16,7 0 1-16,8 3 5 16,2 3-5-16,-3-1-1 15,-4 0-1-15,-6 2 2 16,-6-2 0-16,-6 0-1 16,-4-1 3-16,-3 1-1 15,-2-2 0-15,-1 2 6 0,-1-1-1 16,1 2 8-1,-6 1-3-15,0 2-11 16,0 1 0-16,-5 3 0 0,1 4 0 16,-5 0 0-16,2 4 0 15,-3-1 0-15,0 1 0 16,4-1 0-16,-1-2 0 16,1-1 0-16,3-4 0 15,0-2 0-15,1-5 0 16,1-1 0-16,0-4 0 15,1 2-65-15,0-2-118 16,-2 6-121-16,-3 5-369 16</inkml:trace>
  <inkml:trace contextRef="#ctx0" brushRef="#br0" timeOffset="155927.21">27283 15811 1035 0,'10'-16'303'16,"0"0"-62"-16,-5 0-36 15,-2 1-28-15,-2 5-91 0,1 3-86 16,-2 4 0-16,2 3 0 16,-1 3 0-16,-1 5 0 15,-3 8 0-15,0 10 0 16,-2 9 0-16,0 12 0 15,3 7 0-15,2 2 0 16,2 1 0 0,0-5 0-16,1-5 0 0,-1-11 0 15,-1-7 0-15,-1-10 0 16,-1-7-13-16,1-7-169 16,-3-5-48-16,-3-10-198 0,0-5-208 15</inkml:trace>
  <inkml:trace contextRef="#ctx0" brushRef="#br0" timeOffset="156118.7">27127 16056 1018 0,'0'-1'183'16,"2"1"-4"-16,-2-1-94 15,3 1-29-15,3 0-6 16,10 1 9-16,10 2-38 15,12 0-18-15,12-2-3 16,5-2-1-16,2-2-29 16,-5-1-74-16,-7 0-94 15,-8 1-269-15</inkml:trace>
  <inkml:trace contextRef="#ctx0" brushRef="#br0" timeOffset="156474.07">27932 15931 1098 0,'6'-22'359'0,"0"0"-107"16,-1 3-16-16,-3 2-134 15,1 5-102-15,-2 4 0 0,1 4 0 16,-1 1 0-16,-1 3 0 15,2 1 0-15,0 1 0 16,-2 2 0-16,3 10 0 16,0 9 0-16,1 13 0 15,-1 14 0-15,0 5 0 16,-4 3 0-16,-2-3 0 16,-3-7 0-16,1-12 0 15,-1-8 0-15,3-12 0 16,1-7 0-16,5-14 0 15,5-6-68-15,6-7-190 16,6-6-77-16,9-2-157 16</inkml:trace>
  <inkml:trace contextRef="#ctx0" brushRef="#br0" timeOffset="156751.49">28224 15973 226 0,'17'-24'811'0,"-5"-2"-539"16,-4 7-73-16,-6 1-104 15,-5 7-36-15,-4 4-44 16,-4 4-6-16,-8 3 13 16,-4 5 11-16,-7 6-4 15,-6 8 15-15,-7 7-17 16,3 7-8-16,3 1-5 16,7 0 7-16,12-5 18 0,17-1 9 15,20-1-3 1,20-4-25-16,16 1-20 0,12-1 0 15,0-4 0 1,-12-6 0-16,-13-3 0 0,-16-4-59 16,-17-4-244-16,-8 1-108 15,-4 0-351-15</inkml:trace>
  <inkml:trace contextRef="#ctx0" brushRef="#br0" timeOffset="157941.38">4862 16920 761 0,'-6'4'214'16,"0"-2"-30"-16,2-4 14 15,-1 1-48-15,-1 0-20 16,0-1-24-16,-4 2-20 16,2 0-18-16,-4 0-8 15,-1 3-14-15,-1-2-7 16,2 1-34-16,-1-1-5 0,4 1 0 16,6-2 0-16,0-2 0 15,3 1 0-15,4-2 0 16,1 0 0-16,4 1 0 15,12-3 0-15,15-2 0 16,20 0 0-16,18-1 0 16,6-1 0-16,-8 6 0 15,-17 3 0-15,-19 3 0 16,-20 3 0-16,-10 1 0 16,-6 0-79-16,0 0-100 15,-3-1-12-15,-5-1-88 16,1-1-152-16</inkml:trace>
  <inkml:trace contextRef="#ctx0" brushRef="#br0" timeOffset="158334.9">5396 16818 1116 0,'3'-25'267'16,"0"-5"-7"-16,-3 1-50 16,0-3-49-16,0 6-128 15,0 4-33-15,0 4 0 16,0 6 0-16,0 5 0 16,2 6 0-16,-2 1 0 0,2 1 0 15,-2 6 0 1,3 6 0-16,-1 9 0 0,2 11 0 15,1 12 0-15,-1 9 0 16,-1 3 0-16,-3 4 0 16,-1 0 0-16,1-4 0 15,-2-4 0-15,2-8 0 16,0-7 0-16,2-11 0 16,-2-9 0-16,1-7 0 15,1-8 0 1,1-10 0-16,4-4 0 0,4-8-162 15,6-11-259-15,3-13-329 16</inkml:trace>
  <inkml:trace contextRef="#ctx0" brushRef="#br0" timeOffset="158656.03">5723 16716 1108 0,'6'-10'239'16,"-3"4"-47"-16,-6 3-124 15,-5 5-52-15,-10 6 15 16,-13 7 25-16,-14 8-4 16,-10 10-13-16,-2 4-14 15,7 0-9-15,14 2 8 16,18-6 17-16,16-1-12 16,19-5-5-16,19-4-4 15,19-6-9-15,15-5-3 0,12-7-8 16,3-8-1-16,-4-2 0 15,-13-1 1-15,-18 0-3 16,-16 4 1-16,-16 1-10 16,-14 1-51-16,-7 1-45 15,-1-1 8-15,-4 1-48 16,-4 2-24-16,0 1-76 16,-4 3-344-16</inkml:trace>
  <inkml:trace contextRef="#ctx0" brushRef="#br1" timeOffset="167374.38">15696 15642 460 0,'0'-3'441'16,"0"2"-245"-16,0-1-78 16,0 0-31-16,2 1-31 15,-1 0-37-15,-1 1-8 16,2-1 7-16,-1 1 3 16,-1 0-6-16,0-2 2 15,0 2 5-15,0 0-5 16,-1 0-8-16,-1 0-1 0,-1 2-4 15,-1 0 1 1,-5 1-2-16,1 1 2 0,-1 1-5 16,1-2 2-16,2-2-2 15,4 0 11-15,2-1 24 16,0 0 21-16,0-1 13 16,2-2-13-16,-2-1-44 15,1-2 5-15,1-1-6 16,1 1-6-16,1 1-5 15,2 0-1-15,4 1-4 16,4 0 5-16,1 1-4 16,2 2 0-16,-3 1-6 15,-2 1 0-15,-2 2 5 16,-4 3-2-16,-3 1-4 16,0 1 8-16,-3 2-3 0,-1 2 4 15,-2-1 1-15,-3 0-1 16,-2 0 1-16,-2-1 0 15,1-2 1-15,0-5 3 16,-1 0 2-16,2-3 3 16,1-4 1-16,1-2 0 15,-1-1-2-15,2-2-5 16,2-2-2-16,1-1 6 16,4 1-5-16,-1 2-1 15,2 2 0-15,2 0 0 16,2 0-1-16,1 0 1 15,2 0 0-15,3 0 0 0,-2 1-1 16,0 2-1-16,-3 3 0 16,0 1-5-16,-4 1 4 15,2 2-2-15,1 1 1 16,0 0 4-16,-3 2-2 16,-1 1 0-16,2 0 1 15,-4 1-5-15,-1 2 5 16,-1 2-1-16,-4-1 2 15,-4 3 0-15,-1-3-1 16,-2 2 1-16,-4-3 4 16,-1-3-3-16,-1-3 6 15,2-1 1-15,-4-5-1 16,4-2 4-16,-2-3 4 16,3-3-1-16,6-2 0 15,2-1-8-15,4-1 1 16,1 0-3-16,5 0-1 0,3 2-3 15,5 1 0-15,2 3 0 16,4 0-1-16,3 3-1 16,1 2 2-16,-1 3-2 15,-1 3-1-15,0 1 3 16,-4 2-3-16,2 2 0 16,-7 2 3-16,-1 1-6 15,-2 5 4-15,-4 0 1 16,-4 2 1-16,-5 2-1 15,-1-1 1-15,-7 1 0 16,-2-1 3-16,-2-4 0 0,-4-4 7 16,1-2 15-1,-4-4-1-15,0-6-4 16,0-3-6-16,0-7 1 16,-2-3-1-16,6-6-8 0,3-5 0 15,9 0-5-15,2 0-1 16,8-1 2-16,5 5-2 15,3 2 0-15,6 3-2 16,4 1 2-16,5 2 0 16,0 3 0-16,6 3-3 15,0 4 1-15,0 4 0 16,-2 6-1-16,-1 5 2 16,-6 2-1-16,-5 3 2 15,-3 3 3-15,-8 1-3 0,-3 0 4 16,-9 0-2-16,-4-2 3 15,-6 0-2-15,-2-2-3 16,-6-4 3-16,2-5 9 16,1-5 10-16,-1-3 11 15,5-8-21-15,1-4-12 16,1-5 0-16,3-4 0 16,6-1 0-16,2-1 0 15,7 0 0-15,5 2 0 16,9 2 0-16,6 2 0 15,4 8 0-15,6 4 0 0,-2 7 0 16,-2 4 0 0,-6 7 0-16,-7 2 0 15,-5 5 0-15,-7 1 0 0,-6 4-3 16,-8-3 2-16,-4 1 2 16,-3-4 2-16,-4-1-3 15,2-6 0-15,1-4 0 16,4-3 0-16,0-7 0 15,3-3 0-15,0-4 0 16,2-4 0-16,0-3 0 16,0 0 0-16,6-3 0 15,1 1 0-15,3 1 0 16,3 3 0-16,1 1 0 16,5 5 0-16,0 1 0 15,0 4 0-15,0 2 0 16,-2 1 0-16,-1 1 0 15,-3 0 0-15,0 2 0 0,1 1 0 16,-4 2 0-16,1-1 0 16,-2 4 0-16,-1 0 0 15,-3-2 0-15,2 2 0 16,-1-3 0-16,1-1 0 16,-3-1 0-16,0 0 0 15,2-2 0-15,1-1 0 16,-2-2 0-16,2-1 0 15,-2-2 0-15,2-2 0 16,0-1 0-16,3 0 0 0,3 0 0 16,2-1 0-16,4 6 0 15,4 1 0-15,-1 2 0 16,2 1 0 0,-2 3 0-16,-3 1 0 0,-3 3 0 15,-2-1-3-15,-1 3-1 16,-2 2 0-16,-5 2 0 15,-2 0 3-15,-4 3 1 16,-6-1 0-16,0-3 0 16,-1-3 1-16,0-4 3 15,1-4 1-15,2-6 1 16,-1-3-6-16,3-2 0 16,2-6 0-16,0-2 0 0,2-4 0 15,5 1 0-15,0-2 0 16,8 1 0-16,2 1 0 15,9 4 0-15,7 3 0 16,7 7 0-16,1 4 0 16,2 6 0-16,-6 6-2 15,-5 4-3-15,-7 4-2 16,-8 3 0-16,-4 0 7 16,-6 1-1-16,-4-2 2 15,-6-3-1-15,-1-2 3 16,-2-7-2-16,1-2 5 15,-2-5-3-15,1-4-2 0,1-3-1 16,3-4-70 0,-1-2-163-16,2-3-150 0,5-8-709 15</inkml:trace>
  <inkml:trace contextRef="#ctx0" brushRef="#br1" timeOffset="180972.35">14507 15677 339 0,'2'0'137'0,"-2"0"-61"16,0 0 36-16,-2-1-35 16,2 1-8-16,0 0-30 0,0 0 17 15,0 0 20-15,0-1-36 16,0 2-19-16,0-2-2 15,0 1 5-15,0 0-3 16,0 1-3-16,0-2-2 16,0 1-6-16,0 0 0 15,-1 1-5-15,1-1-4 16,0 1 1-16,0-1 3 16,0 0-5-16,0 2 7 15,1-2-5-15,-1 0-1 16,0 0-1-16,0 0 1 15,0 0 0-15,0 0-1 0,0 0 0 16,0 0 1-16,0 0-1 16,0 0-1-16,-1 0 0 15,1 0 0 1,0 1 1-16,1 0-1 0,-1 1 1 16,0 1-5-16,0-1-5 15,0-1-7-15,0 4-20 16,2-2-30-16,-2-1-45 15,0-1 42-15,1 0 2 16,1-1-75-16,-1 0-90 16</inkml:trace>
  <inkml:trace contextRef="#ctx0" brushRef="#br1" timeOffset="182309.83">14509 15701 423 0,'1'-2'393'16,"-1"0"-265"-16,0 0 32 0,-1 1-86 15,2 1 3 1,-1 0-13-16,2 0-21 0,-2-1-19 16,1 1-16-16,-2 0-3 15,1 1-5-15,0 0-5 16,-2 4 5-16,1 0 3 16,-1 2-3-16,-1 0 2 15,-1 0 2-15,-1 1-2 16,-2-4 10-16,1-1 7 15,0-2 12-15,0-2-2 16,0-4-9-16,-1 0 2 16,2-4-11-16,1-1-3 15,1-2-5-15,0-1 1 16,3 1 0-16,1-1-1 16,2 0 4-16,0 4-4 15,3 1 0-15,4 2-2 0,1 3-1 16,1 2-1-16,1 1 1 15,-1 3 3-15,1 1-2 16,0 5 0-16,-4-1 0 16,-1 5 4-16,-2 1-1 15,-3-1 1-15,-1 1 3 16,-4 1 1-16,-2-2 5 16,-2-2-4-16,-3 1 6 15,-1-4 5-15,-1-1 11 16,-2-4 5-16,-2-3-15 15,-2-1 4-15,2-4-20 0,-1-1 8 16,1-3 0-16,0-3 7 16,3-2-7-16,5-3-8 15,1-1-4 1,3 0 3-16,4 1-4 0,7 3 1 16,-2 1-2-16,4 1 1 15,5 4-2-15,0 3-1 16,1 0-2-16,1 5 4 15,2 5-4-15,-1 2-1 16,0 4 5-16,-3 2-4 16,0 2 4-16,-6 1-3 15,-3-1 3-15,-2 1 2 16,-4-1 0-16,-6-1 5 16,-1-2 4-16,-4 2-5 0,-5-3 2 15,-4-2 0-15,-2-2 4 16,-2-3 9-16,1-4-4 15,0-3 3-15,2-4 2 16,2-5-12-16,2-1-2 16,3-5-5-16,5 3 3 15,2-1-1-15,6 2-3 16,1 2-2-16,6 0 0 16,2 1-1-16,5 1 1 15,2 0-3-15,6 3-1 16,4 4 1-16,2 6-1 0,0 3 0 15,0 5 0 1,-8 3 0-16,-4 2 0 0,-6 1 0 16,-8 0 4-16,-4 1 1 15,-7-2-1-15,-5-1 1 16,-7-2 3-16,-4-3-3 16,-2-3 2-16,0-5 3 15,4-2 0-15,1-5 3 16,4-3-1-16,5-5-4 15,4-3 1-15,3-1-5 16,5-1 0-16,5 1 0 16,6 2-4-16,6 3 3 15,6 6-1-15,3 4-2 16,4 4 3-16,-1 1-2 16,-2 6 0-16,-4 0-4 15,-6 2 0-15,-5-2 4 0,-4 4-4 16,-9 1 7-16,-5-2-1 15,-4-1 1-15,-3-1 0 16,-5-2 2-16,1-3 2 16,1-4-4-16,2-1 0 15,5-4-14-15,4-4-24 16,3 2-1-16,5-4-23 16,3 0-66-16,2 1-30 15,-1-2-122-15,2 2-520 16</inkml:trace>
  <inkml:trace contextRef="#ctx0" brushRef="#br1" timeOffset="208731.17">14346 15645 713 0,'12'1'134'16,"-2"2"4"-16,-1 3-23 16,0 1-53-16,2 1-2 15,1 3-3-15,-2-1-33 16,-2 1-10-16,-1-2-6 0,-6-4 2 16,1 1 11-16,-4-4 17 15,1-2 0-15,-2 1-8 16,-1-2-5-16,-2 1-2 15,-2-2 4-15,1-5-3 16,-3-2-7-16,0-40-1 16,13 40 1-16,0-1-3 15,5 1 2-15,-4 2 10 16,7-7-9-16,-1 5-10 16,3 3-7-16,0 6-5 15,3 4 3-15,-1 6 1 16,4 3 0-16,-4 3 1 15,-2 3 3-15,-6 1 2 0,-6-2 0 16,-7 0 6 0,-9-1-4-16,-4-3 4 0,-7-2 2 15,-3-5 15 1,2-5 32-16,3-3 12 0,4-5-19 16,6-2-32-16,3-4-17 15,6 0-4-15,1-4-2 16,1-1-56-16,6 1-79 15,4 0-17-15,7 0-81 16,7 6-81-16,9 2-246 16</inkml:trace>
  <inkml:trace contextRef="#ctx0" brushRef="#br1" timeOffset="211040.26">14500 15708 201 0,'1'0'654'0,"1"3"-609"15,-1 1 112-15,-2 3-78 16,-1 0-7-16,-1 3 14 15,2-1-30-15,-1-2-9 16,2-1 18-16,-1-4 14 0,1-2-7 16,0 0-2-16,0-1-14 15,0 1 10-15,0-1-8 16,0 1-13-16,0 0-6 16,-2-2 5-16,2 0 12 15,0-1-56-15,-1-3 0 16,-2-6 0-16,3-2 0 15,0-6 0-15,-3-3 0 16,3-2 0-16,-3-4 0 16,1-1 0-16,1-1 0 15,-1-1 0-15,1 0 0 16,-1-3 0-16,1 1 0 16,-1-2 0-16,1 0 0 15,-1 0 0-15,1-3 0 0,1 4 0 16,1-2 0-16,-1 0 0 15,0 3 0-15,0 1 0 16,-1 1 0-16,-1 3 0 16,1-3 0-16,-1 3 0 15,2-2 0-15,0-1 0 16,2 0 0-16,-1 1 0 16,2 0 0-16,2 2 0 15,-1 2 0-15,-1 2 0 16,2 6 0-16,-2 1 0 15,0 1 0-15,-3 1 0 16,0 1 0-16,0 0 0 16,0 3 0-16,0-1 0 15,0 2 0-15,0 0 0 16,0 2 0-16,-3 3 0 0,3-2 0 16,-3 2 0-16,3 3 0 15,0-1 0-15,0 2 0 16,-2-3 0-16,2 0 0 15,-1 0 0-15,-1 0 0 16,1-1 0-16,1 2 0 16,0-3 0-16,0 1 0 15,-2 1 0-15,2-3 0 16,-1 1 0-16,-1 0 0 16,-1 0 0-16,2 0 0 0,-1 0 0 15,-1-1 0 1,0 1 0-16,-1-2 0 0,1 2 0 15,2-1 0-15,-2-1 0 16,1 3 0-16,1-4 0 16,-1 3 0-16,1 0 0 15,1 2 0-15,-2 0 0 16,1 0 0-16,1 1 0 16,-2-1 0-16,2 1 0 15,0 0 0-15,0 1 0 16,-2-1 0-16,2 1 0 15,0 1 0-15,0 0 0 16,-1 2 0-16,1 0 0 16,0-1 0-16,0-1 0 15,-2 1 0-15,2-1 0 0,-1 1 0 16,1 0 0-16,0-1 0 16,1 1 0-16,-1-2 0 15,0 1 0-15,0 0 0 16,0-1 0-16,-1 0 0 15,-1 0 0-15,1 0 0 16,1-4 0-16,0 3 0 16,0-2 0-16,0 0 0 15,1 2 0-15,-1 0 0 16,0 0 0-16,2 3 0 0,-2-1 0 16,0 1 0-1,0 1 0-15,-2 0 0 0,2 0 0 16,-1 1 0-16,1-1 0 15,-2 0 0-15,4 0 0 16,-4 2 0-16,2-2 0 16,0 0 0-16,-2 1 0 15,2-1 0-15,0 1 0 16,-3-1 0-16,3 0 0 16,0 0 0-16,-2 0 0 15,1 0 0-15,1 0 0 16,-2 2 0-16,1-2 0 15,1 0 0-15,-2 0 0 16,2 0 0-16,0-2 0 16,0 2 0-16,0-1 0 15,2 1 0-15,-2 0 0 16,0-1 0-16,0-1 0 0,0 1 0 16,-2-2 0-16,1-3 0 15,1 1 0-15,1-1 0 16,-1-1 0-16,2 0 0 15,1 4 0-15,-3 0 0 16,0 2 0-16,0-1 0 16,1 4 0-16,-1-2 0 15,0 0 0-15,-1 0 0 0,1 1 0 16,0-1 0-16,-2 3 0 16,1 0 0-1,1 4 0-15,-5 2 0 16,1 0 0-16,-2 3 0 0,-5-1 0 15,1-2 0-15,1 0 0 16,-3-2 0-16,5-5 0 16,-3-1 0-16,4-2 0 15,-1-4 0-15,1 0 0 16,2-4 0-16,-1-1 0 16,4-2 0-16,-1-2 0 15,4-3 0-15,1 1 0 16,4 0 0-16,2 2 0 15,6 5 0-15,0 2-5 16,3 3 5-16,-3 4-6 0,3 1 6 16,-4 3-6-16,-1 2 5 15,-1 2 1-15,-1 0-1 16,-3 4 1-16,-2 3-1 16,-5-3 1-16,-1 5 2 15,-6 0-1 1,-1 1 0-16,-8-3 3 0,0 0-3 15,-3-4 0-15,2-4 8 16,-2-5-8-16,4-7-1 16,-2-2 0-16,1-6 0 15,0-2 0-15,5-5 0 16,2-2 0-16,1-4 0 0,7 2 0 16,3-1 0-16,4 3 0 15,4 4-2 1,5 2 0-16,5 6-4 15,6 6 3-15,1 6 0 0,2 5-3 16,-3 6 5-16,-6 5 0 16,-5 2 1-16,-8 2 4 15,-7 2-4-15,-4 0 0 16,-6-1 6-16,-4 1-5 16,-10-3 4-16,0-2-4 15,-3-6 0-15,-1-4 5 16,5-6-6-16,1-6 0 15,3-8 0-15,5-6 0 0,2-6 0 16,2-5 0 0,6-2 0-16,6-2 0 15,5 2 0-15,5 4 0 0,5 4 0 16,3 8 0-16,4 7 0 16,1 7-4-16,-1 5 1 15,-4 7 2-15,-2 5-1 16,-5 2 2-16,-5 1 1 15,-6-2 0-15,-5-2 4 16,-4 0-2-16,-4-5-3 16,-1-2 0-16,-3-4 0 15,0-2 0-15,0-1 0 0,-2-4 0 16,3-1-59 0,1-1-158-16,3-1-99 0,0-4-499 15</inkml:trace>
  <inkml:trace contextRef="#ctx0" brushRef="#br1" timeOffset="-208793.76">13469 15463 305 0,'-8'2'101'15,"-1"1"-33"-15,-5 2-53 16,-2-1-15-16,-1 0-4 15,0-1-168-15</inkml:trace>
  <inkml:trace contextRef="#ctx0" brushRef="#br1" timeOffset="-207615.53">13370 15668 815 0,'0'-2'213'0,"0"1"-96"15,0 1-34-15,0-2-17 16,0 2-51-16,0 2-9 16,0 1 20-16,-1-1 7 15,1 1 5-15,-2 0 1 16,1-2 15-16,1-1-7 0,-2 0-23 15,1 0-7-15,-1 0-11 16,-2 0 1-16,-1 0-1 16,-2-1 8-16,0-3 27 15,-1-3-16-15,6-3 6 16,1-5-9-16,1 0 11 16,3-2 0-16,8 3-14 15,-2 0-3-15,4 4-6 16,-1 3 0-16,3 4-6 15,0 3-1-15,-1 6 2 16,2 2-5-16,-2 4 2 16,-3 3 0-16,-4 3 1 15,-5 2 3-15,-7 3-1 0,-4-2 0 16,-7 1 0-16,-2-2 4 16,-3-4-1-16,-1-6 3 15,2-5-4-15,1-6 10 16,4-6 5-16,-1-5 2 15,4-5 3-15,0-2-11 16,6-4-16-16,3 1 0 16,4-2 0-16,4 1 0 15,4 3 0-15,3 2 0 16,7 2-1-16,2 6-5 16,4 6 0-16,1 4 0 15,0 7 3-15,-4 5-2 16,-5 3 4-16,-8 4 1 15,-7 1 5-15,-7 6-1 0,-7 1 0 16,-8 0 0 0,-7-2-2-16,-3-4 0 0,7-5 4 15,-2-9-5-15,7-7-1 16,5-10 0-16,1-6 0 16,3-5 0-16,1-6 0 15,4-2 0-15,2 1 0 16,5 4 0-16,3 4 0 15,6 6-6-15,8 4-5 16,2 4-37-16,1 5-35 16,3 2-67-16,-3 5-54 15,-6 3-71-15,-6 0-157 16</inkml:trace>
  <inkml:trace contextRef="#ctx0" brushRef="#br1" timeOffset="-205717.51">13342 15669 855 0,'3'0'146'0,"-1"0"-24"15,-2-1 1-15,0 1-14 16,0 1-35-16,-2 0 2 0,1 1-15 15,-1 1 3-15,-1 1-22 16,2 1-7-16,-1 0 2 16,1 1-5-16,-1 1 2 15,-1-3-8-15,3-1-4 16,-2-1 5-16,2-4 20 16,-1 1 22-16,1-1-23 15,0-2-46-15,0-1 0 16,0-4 0-16,0 0 0 15,0-7 0-15,0 1 0 16,-2-5 0-16,2-1 0 16,2-5 0-16,-1-1 0 15,1-2 0-15,3-2 0 16,-4 0 0-16,-1-1 0 16,0 0 0-16,-3-2 0 0,0 2 0 15,-3-2 0-15,-3-3 0 16,2 2 0-16,-1-2 0 15,2 1 0-15,2-2 0 16,-4 3 0-16,4 1 0 16,1-1 0-16,0 3 0 15,0 0 0-15,0 0 0 16,-2 3 0-16,0 1 0 16,0 1 0-16,1 2 0 15,1 2 0 1,-2 2 0-16,5 1 0 0,0 2 0 15,0 2 0-15,-2 2 0 16,1 1 0-16,-1 2 0 0,1 0 0 16,-2-2 0-16,1-1 0 15,-2-1 0-15,3-1 0 16,-2 0 0-16,3-2 0 16,-3 1 0-16,1 0 0 15,2-1 0-15,0 2 0 16,-1-1 0-16,1-1 0 15,0 0 0-15,-3-1 0 16,0-2 0-16,-2 0 0 16,1 1 0-16,-2 1 0 15,3-3 0-15,0 2 0 16,3-2 0-16,-2-2 0 16,1-1 0-16,1-1 0 15,0-2 0-15,-2 1 0 16,-1 0 0-16,2 2 0 15,-2 1 0-15,0 1 0 0,-2 3 0 16,1 0 0-16,0-2 0 16,-1 0 0-16,2-1 0 15,2-2 0-15,-4-1 0 16,5 2 0-16,-2 0 0 16,2 2 0-16,-3 1 0 15,0-1 0-15,-1 2 0 16,0-2 0-16,2 2 0 15,-1 0 0-15,2-1 0 16,2 0 0-16,-1 2 0 0,2-1 0 16,-1 0 0-16,1 0 0 15,-4 2 0-15,2 0 0 16,-1-2 0-16,-1 0 0 16,-1 0 0-16,2-2 0 15,-1 2 0 1,2 0 0-16,0 0 0 0,0 2 0 15,2 0 0-15,-2 2 0 16,0 0 0-16,0 5 0 16,0-1 0-16,-2 4 0 15,4-2 0-15,-2 1 0 16,0 0 0-16,0 2 0 16,1-3 0-16,-1 2 0 0,2-1 0 15,-1 2 0-15,-1 2 0 16,2 1 0-16,-2 0 0 15,0 2 0-15,0-1 0 16,0 2 0-16,0-2 0 16,1 0 0-16,-1 2 0 15,2 0 0-15,-2 1 0 16,0 0 0-16,-2 2 0 16,1 0 0-16,-1 2 0 15,-2 2 0-15,-2 3 0 16,0 2 0-16,-3 2 0 15,0 1 0-15,0-4 0 16,-3 0 0 0,5-3 0-16,-1-2 0 0,2-4 0 0,-1-1 0 15,1-3 0 1,-3-2 0-16,0-4 0 0,-2-2 0 16,4-2 0-16,-2-4 0 15,4-1 0-15,4-4 0 16,-1 3 0-16,4-1 0 15,4 3 0-15,3 3 0 16,6 1 0-16,0 5 0 16,5 1 0-16,2 2 0 15,-2 5 0-15,1 3 0 16,-3 3 0-16,-3 4 0 16,-1 3 0-16,-3 2 0 15,-5 3 0-15,-4 2 0 0,-7 2 0 16,-8 0 0-1,-4 2 0-15,-6-2 0 0,-1-3 0 16,-1-6 0-16,2-8 0 16,2-3 0-16,0-9 0 15,5-3 0-15,-2-7 0 16,3-5 0-16,3-4 0 16,5-4 0-16,2-4 0 15,7 1 0-15,4 0 0 16,7 3 0-16,5 5 0 0,6 4 0 15,4 5 0 1,2 9 0-16,7 4 0 0,1 9 0 16,0 5 0-16,-2 9 0 15,34 65 0-15,-74-67 0 16,-2 1 0 0,-6 1 0-16,-3-1 0 0,-15 16 0 15,-4-6 0 1,-5-6 0-16,0-7 0 0,5-12 0 15,6-6 0-15,2-6 0 16,4-7 0-16,1-1 0 16,9-3 0-16,0-4 0 15,6 1-112-15,8-7-285 0,11-3-256 16</inkml:trace>
  <inkml:trace contextRef="#ctx0" brushRef="#br1" timeOffset="-202068.46">12062 15662 445 0,'6'1'293'16,"0"1"-171"-16,-3-1 61 15,-2 1-91-15,-1 0-26 16,0 1 11-16,0 3-27 16,-1 2-7-16,1 0-2 15,-3 1-7-15,0-1 5 16,0 2-7-16,-2-4-6 0,1 0-3 15,-2 1 7 1,-1-2-10-16,-3 1-3 16,-1-1 2-16,0-1-4 0,-1-4 8 15,-1 0 11-15,5-5-4 16,1-2-8-16,1-6 0 16,4-1-9-16,4-6 2 15,5-1 5-15,5 2 2 16,6 3-9-16,0 6-13 15,3 5-1-15,0 6 0 16,-3 6 0-16,-2 6 1 16,-2 3 0-16,-6 3 3 15,-5 2 2-15,-6 0 2 16,-7-1 0-16,-6 0-1 0,-5-3 0 16,-3-4-1-1,-4-4 9-15,-2-4-6 0,4-5 7 16,1-6 5-16,3-6-4 15,1-3-4 1,9-8-7-16,3-5-4 16,6-2 5-16,9-3-4 0,4 1-2 15,13 5-1-15,5 3-5 16,5 4 1-16,4 9-1 16,1 5 1-16,-6 10 1 15,-2 7 4-15,-9 8 2 16,-9 5 5-16,-6 4-2 15,-10 3-1-15,-5 0-2 16,-7-3 1-16,-4-4 2 0,-1-5-2 16,1-8 2-16,3-6-3 15,1-3-2-15,2-5-3 16,2-2-35-16,0-4-61 16,0-1-59-16,3-1-18 15,-1 0-93-15,2 2-192 16</inkml:trace>
  <inkml:trace contextRef="#ctx0" brushRef="#br1" timeOffset="-200808.71">11989 15722 601 0,'3'0'336'0,"1"0"-235"15,-2 0 14-15,-4 0-20 16,2 0 10-16,0-3 13 16,0 2 7-16,0-1-3 15,0 1 18-15,-4-2-36 16,4 0-58-16,0-4-14 16,-3-1-25-16,0-5-7 15,1-3 0-15,-1-7 0 0,0-3 0 16,0-2 0-16,2-4 0 15,-1-4 0 1,1 0 0-16,-1-1 0 16,-1-1 0-16,-1 1 0 0,-2-1 0 15,2 0 0-15,-4 1 0 16,5 1 0-16,-3 0 0 16,-1 4 0-16,1 1 0 15,1 3 0-15,1 2 0 16,-2 3 0-16,0 0 0 15,1 3 0-15,1 2 0 16,-1 0 0-16,2 1 0 16,0 2 0-16,2-2 0 15,-2 0 0-15,1 2 0 16,2-1 0-16,0-1 0 0,-4 0 0 16,3 0 0-16,-1 1 0 15,1-1 0-15,1 0 0 16,-2 1 0-16,1-1 0 15,-1 1 0-15,-1 2 0 16,0-1 0-16,0 1 0 16,3 0 0-16,-3 0 0 15,1 0 0-15,1-1 0 16,1 0 0-16,0-2 0 16,0 0 0-16,0 2 0 15,0-2 0-15,0 2 0 16,0-1 0-16,-2 0 0 0,2 0 0 15,0 3 0 1,0-3 0-16,2 4 0 0,-1-1 0 16,1 1 0-16,-1 2 0 15,1 0 0-15,-2 3 0 16,0 2 0 0,0-1 0-16,0 2 0 0,0 3 0 15,0-1 0-15,0 2 0 16,0 0 0-16,3 0 0 15,-3 0 0-15,0 0 0 16,0 0 0-16,0 0 0 16,-3 2 0-16,3-2 0 15,0 1 0-15,0 0 0 16,0 0 0-16,0 4 0 16,0 2 0-16,0 4 0 0,-2 2 0 15,2 3 0-15,-3-1 0 16,-1-1 0-16,-3-1 0 15,-1-2 0-15,-2-1 0 16,1-6 0-16,-3-2 0 16,0-2 0-16,0-5 0 15,0-3 0-15,-3-3 0 16,3-4 0-16,2-4 0 16,1-4 0-16,4-2 0 15,4 0 0-15,4 1 0 16,7 1 0-16,5 6 0 15,4 6 0-15,3 4 0 16,3 8 0-16,0 5 0 16,-1 8 0-16,-7 4 0 0,-3 4 0 15,-9 3 0-15,-7 1 0 16,-10 3 0-16,-10-4 0 16,-3-2 0-16,-2-8 0 15,0-9 0-15,4-9 0 16,4-11 0-16,3-6 0 15,8-6 0-15,4-3 0 16,2 1 0-16,7 3 0 16,1 2 0-16,6 6 0 15,0 6 0-15,5 2 0 16,3 8 0-16,7 4 0 0,1 5-69 16,4 6-105-16,-4 8-38 15,19 89-107-15,-51-82-378 16</inkml:trace>
  <inkml:trace contextRef="#ctx0" brushRef="#br1" timeOffset="-199592.96">10695 15816 615 0,'15'-2'300'0,"-6"-1"-259"15,-3 3 46-15,-4 0-39 16,-1 4 6-16,-1 1-7 0,-1 3 17 16,-1 1-5-16,-1-1-18 15,0-1-12-15,0-2 2 16,2 0 13-16,1-4 28 15,0-2-14-15,3 0-4 16,-2-3 17-16,1 1 1 16,2-3-68-16,1-3 8 15,2 3 11-15,-1-2-11 16,-3 3-12-16,5 3-3 16,-2 4-4-16,1 2 5 15,-1 5 2-15,0 1 4 16,-5 2-1-16,-1 1 4 0,-4 0 3 15,-5 0-2-15,-6-3 9 16,-3-1-1-16,-7-8 3 16,-4-5-8-16,1-7 3 15,1-8 4-15,5-4-1 16,5-4-7-16,9-2-4 16,6 0-4-16,9 1-2 15,4 3-3-15,10 5-7 16,5 2 5-16,10 9 3 15,3 3 1-15,0 6 1 16,-3 7 0-16,-3 6 0 16,-11 6 4-16,-9 5 6 15,-10 8 0-15,-7 0-3 16,-11 3-2-16,-9-2 5 16,-4-5 8-16,-5-8-2 0,0-9-16 15,2-9 0-15,1-10 0 16,5-7 0-16,2-8 0 15,4-8 0-15,5-6 0 16,6-2 0-16,8 1 0 16,7 2 0-16,5 10-101 15,10 6-61-15,3 9-40 16,3 9-66-16,0 11-116 16</inkml:trace>
  <inkml:trace contextRef="#ctx0" brushRef="#br1" timeOffset="-198000.67">10700 15788 847 0,'6'-13'254'16,"-3"1"-28"-16,-3 4-43 16,-2 1-62-16,1 4-28 15,-1 2 14-15,-2-1-6 16,4 1-13-16,0-1-61 0,0 1-27 16,0-1 0-16,4 0 0 15,-4 2 0-15,0 0 0 16,0 0 0-1,0 2 0-15,0 0 0 0,0-1 0 16,0 2 0-16,0 3 0 16,2 1 0-16,-1 4 0 15,1 4 0-15,1 3 0 16,0 3 0-16,0 3 0 16,0 2 0-16,3 5 0 15,-2 5 0-15,3 3 0 16,-2 4 0-16,3 2 0 15,-4 0 0-15,1 0 0 0,2-2 0 16,-3-3 0-16,1 2 0 16,1-2 0-16,0 1 0 15,-3 0 0-15,1 3 0 16,2-2 0-16,-4 3 0 16,1 2 0-16,-2 1 0 15,1-2 0-15,-1 0 0 16,1-4 0-16,-1-4 0 15,4-2 0-15,-2-6 0 16,0-1 0-16,1-4 0 16,-1-3 0-16,1 0 0 15,-2-1 0-15,1 1 0 16,0-5 0-16,-1 3 0 16,-2-3 0-16,0-4 0 15,0-3 0-15,0-5 0 16,-2-2 0-16,2-3 0 15,0 0 0-15,0 2 0 0,0-2 0 16,0 9 0-16,0 1 0 16,0 1 0-16,0 8 0 15,0-2 0-15,0 1 0 16,0-3 0-16,2-2 0 16,-2-4 0-16,1-4 0 15,-1-4 0-15,0-1 0 16,2 0 0-16,-2 0 0 15,0 0 0-15,0 0 0 0,0 2 0 16,0 0 0 0,-2 2 0-16,2-4 0 0,0 3 0 15,0 0 0-15,-1-3 0 16,1 0 0-16,0 0 0 16,-2-2 0-16,2 2 0 15,-3-3 0-15,0-4 0 16,-2-1 0-16,-3-2 0 15,0-3 0-15,2 2 0 16,2 1 0-16,2 0 0 16,4-2 0-16,-1-3 0 15,4-3 0-15,2 0 0 16,5 0 0-16,3 3 0 0,4 5 0 16,1 6 0-16,4 6 0 15,-2 6 0-15,3 5 0 16,-5 5 0-16,-4 6 0 15,-5 1 0-15,-8 1 0 16,-5 0 0-16,-7 1 0 16,-10-3 0-16,-4 0 0 15,-7-4 0-15,-4-6 0 16,-6-4 0-16,4-7 0 16,2-9 0-16,1-9 0 15,8-8 0-15,4-9 0 16,9-8 0-16,6-3 0 0,9 1 0 15,6 2 0-15,10 7 0 16,8 6 0-16,7 11 0 16,5 3 0-16,0 7 0 15,3 5 0-15,-5 7 0 16,-4 5 0-16,-6 7 0 16,-7 7 0-16,-9 8 0 15,-8 6 0-15,-11 4 0 16,-14 0 0-16,-8 0 0 15,-7-8 0-15,-2-7 0 16,-1-9 0-16,3-6 0 16,5-12 0-16,6-8 0 15,6-10 0-15,4-6 0 16,7-9 0-16,6-3 0 16,6 3 0-16,4 3 0 15,7 5 0-15,2 6 0 16,8 7 0-16,1 4 0 0,-1 7 0 15,0 5 0-15,-3 3 0 16,-9 2 0-16,-6 4 0 16,-3 2 0-16,-6 4 0 15,-6-2 0-15,-2-4 0 16,-3-3 0-16,0-6 0 16,-1-3 0-16,3-5 0 15,-4-5 0-15,7-4 0 16,0-4 0-16,1-4 0 0,6-1 0 15,4 1 0-15,3 0-38 16,5-1-166 0,5 6-72-16,9-1-86 15,3 3-201-15</inkml:trace>
  <inkml:trace contextRef="#ctx0" brushRef="#br3" timeOffset="-190728.4">12884 11729 924 0,'0'-6'195'0,"-1"0"-2"16,-4 1-61-16,2-2-15 15,2 1-30-15,-4-1 16 0,5 0 10 16,0 4-22-1,0-3-15-15,0 4-60 0,0 2-16 16,0 0 0-16,-2 1 0 16,1-1 0-16,-1 1 0 15,2 1 0-15,0-2 0 16,-1 1 0-16,1 2 0 16,0-1 0-16,-2 6 0 15,1 5 0-15,-2 7 0 16,0 6 0-16,0 10 0 15,0 5 0-15,-1 4 0 16,1 3 0-16,0 0 0 16,1-3 0-16,1-5 0 15,2-7 0-15,1-5 0 16,-1-5 0-16,2-4 0 16,-1-5 0-16,-1-5 0 0,1 0 0 15,-2-4 0-15,0 2 0 16,-2-1 0-16,2 1 0 15,-1 0 0-15,-1-1 0 16,1-1 0-16,1-4 0 16,-2 0 0-16,2-2 0 15,0-2-95-15,-3-4-179 16,0 1-21-16,-12-7-199 16</inkml:trace>
  <inkml:trace contextRef="#ctx0" brushRef="#br3" timeOffset="-190140.97">12659 12080 851 0,'-5'-5'230'15,"2"2"0"-15,2-2-54 16,-1 4-19-16,2 0-1 16,0 0-15-16,0-1-35 0,0-1-106 15,0 0 0 1,0-1 0-16,0-2 0 0,0 2 0 16,0 0 0-16,2 1 0 15,-1 3 0 1,-1-1 0-16,2 1 0 0,-2 1 0 15,1 0 0-15,-1 1 0 16,0-1 0-16,2 4 0 16,-1 0 0-16,7 7 0 15,5 6 0-15,5 6 0 16,9 7 0-16,1 2 0 16,-1 1 0-16,0-3 0 15,-9-5 0-15,0-6 0 16,-6-5 0-16,-4-5 0 0,-3-4 0 15,-2-3 0-15,0-3 0 16,0-5 0-16,5-8 0 16,6-9 0-16,10-12 0 15,6-13 0 1,7-7 0-16,-1 0 0 0,-3 7 0 16,-9 10 0-1,-8 14 0-15,-7 12 0 0,-6 6 0 16,-3 4 0-16,0 2 0 15,0 1 0-15,0-2 0 16,0 2 0-16,2 4-44 16,-2 9-471-16</inkml:trace>
  <inkml:trace contextRef="#ctx0" brushRef="#br3" timeOffset="-187652.61">13375 12028 822 0,'-2'4'169'15,"1"-2"-2"-15,-1-1 3 16,2 0-42-16,0 1-21 16,0-4-14-16,2 2-6 0,-2 0-10 15,0-2-23-15,-2-3-9 16,2 0-4-16,-3-3-13 16,2 1-5-16,-1-4-10 15,2 0-2-15,2-3-6 16,1-2-1-16,1-1-2 15,1-2-1-15,7-1-1 16,-3-1 0-16,3 0 0 16,4-2 0-16,5 1 0 15,3-1 0-15,4-3 0 16,5 2 0-16,4-2 0 16,-1-1 0-16,3 1 0 15,0 3 0-15,2-2 0 16,1 2 0-16,6 1 0 15,1 0 0-15,6 1 0 0,5 1 0 16,6 1 0-16,4 1 0 16,6 3 0-16,-1 4 0 15,0 1 0-15,-3 7 0 16,-5 3 0-16,-5 5 0 16,-6 3-3-16,-4 4-1 15,-2 1 3-15,-1-1 1 16,-3 1-1-16,0-2 2 15,-2 1-1-15,-4-2 0 16,-3 1 0-16,-2 1-1 16,-3 3-2-16,-2 0 3 15,0-1-1-15,-3 2 1 16,-2-2 1-16,-1-1-1 0,-1-1 0 16,-3 0 0-16,-5-3-1 15,-1-2-4-15,-7 1 4 16,-2-4 1-16,-4-1 1 15,1 0 1 1,-2-3 2-16,1 2 5 0,-1-2-6 16,2-2-3-16,-1 2 0 15,-1 0 0-15,2-2 0 16,-4 2 0-16,2 0 0 0,0 0 0 16,-1 0 0-1,-1 0 0-15,2 0 0 0,0 0 0 16,0-1 0-1,2 1 0-15,-2-2-81 16,0-2-204-16,0-6-286 0</inkml:trace>
  <inkml:trace contextRef="#ctx0" brushRef="#br3" timeOffset="-187066.66">15019 11392 963 0,'-12'-9'277'15,"3"-1"8"-15,3 1-127 16,0 0 19-16,2 3-51 15,2 1-65-15,1 0-61 16,1 4 0-16,0 0 0 16,1 1 0-16,1 0 0 15,0 0 0-15,0 1 0 16,4 2 0-16,6 5 0 16,7 7 0-16,5 4 0 15,7 8 0-15,1 4 0 16,1 1 0-16,-2 4 0 15,0-4 0-15,-1-1 0 0,-6-4 0 16,-1-7 0-16,-7-6 0 16,-6-4 0-16,-4-4 0 15,-4-2 0-15,-2-2 0 16,-3 3 0-16,-2 2 0 16,-2 4 0-16,-8 5 0 15,-3 5 0-15,-6 0 0 16,-3 2 0-16,-2-4 0 15,-3 0 0-15,1-2 0 16,1-3 0-16,-1-1 0 16,2-4 0-16,7 0 0 15,6-4 0-15,3-2 0 0,8-1 0 16,3-2 0-16,2-2 0 16,3 1-143-16,3-1-216 15,0-1-256-15</inkml:trace>
  <inkml:trace contextRef="#ctx0" brushRef="#br1" timeOffset="-177137.39">19153 12316 836 0,'-1'-4'229'16,"-1"-1"17"-16,1 0-61 16,-3-3-50-16,1 3-7 15,-1-1-16-15,1 1-26 16,-1 0-21-16,2 1-40 0,1 2-25 15,-1 2 0-15,1 0 0 16,-1 2 0-16,2-2 0 16,0 2 0-16,0-1 0 15,0 0 0-15,0 1 0 16,0 3 0-16,0 5 0 16,0 7 0-16,0 9 0 15,2 9 0-15,-1 5 0 16,4 3 0-16,-2 6 0 15,1-1 0-15,0 4 0 16,-2-2 0-16,-2-3 0 16,-3-5 0-16,0-8 0 15,0-11 0-15,0-11 0 16,3-8 0-16,0-7 0 0,0-3 0 16,2-6 0-16,-1-3 0 15,1-5 0 1,3-7 0-16,2 1 0 0,5-3 0 15,7-1 0 1,6 7 0-16,5 3 0 0,4 6 0 16,-1 9 0-16,-3 6 0 15,-3 7 0-15,-4 6 0 16,-3 4 0-16,-5 3 0 16,-1 1 0-16,-5-1 0 15,-5-3 0-15,-1-2 0 0,0-2 0 16,-7-5 0-1,-1 3 0-15,-1-2 0 0,-3 0 0 16,-3-2-256-16,5 1-72 16,7-9-489-16</inkml:trace>
  <inkml:trace contextRef="#ctx0" brushRef="#br1" timeOffset="-176777.1">19973 12262 1116 0,'5'-18'309'16,"-5"1"-86"-16,-2 2-75 15,-1 4-34-15,1 6-77 16,-1 5-30-16,-3 7 0 15,-5 10 28-15,-6 12 6 16,-5 15-31-16,-1 13-10 16,2 8 0-16,7 5 0 15,13 1 0-15,8-2 0 16,14-5 0-16,6-9 0 16,7-3 0-16,0-13 0 15,-4-8 0-15,-5-6 0 16,-8-6 0-16,-6-8 0 15,-4-4-13-15,-4-3-105 16,0-8-130-16,0-3-224 0</inkml:trace>
  <inkml:trace contextRef="#ctx0" brushRef="#br1" timeOffset="-176376.38">20206 12639 1158 0,'0'-6'166'16,"0"2"-52"-16,0 0-48 16,4 1-44-16,7 0-8 15,7 0 14-15,12 1-11 16,9-1-1-16,7 0 2 0,1 0-2 16,-6 2 8-1,-8 0 3-15,-9-2-9 0,-11 1 0 16,-7 1-2-16,-4 1-6 15,-2-1-10-15,-2 1-34 16,1-2-139-16,1-1-359 16</inkml:trace>
  <inkml:trace contextRef="#ctx0" brushRef="#br1" timeOffset="-175966.49">20788 12350 1036 0,'-1'-14'242'15,"-1"-2"4"-15,1-1-55 16,-2 3-22-16,1 4-54 15,1 3-67-15,-1 4-48 16,4 3 0-16,-2 2 0 16,1 4 0-16,4 6 0 15,4 6 0-15,2 8 0 16,3 6 0-16,1 3 0 16,0-2 0-16,-4 1 0 15,0-1 0-15,-3-1 0 16,-2 2 0-16,-2 0 0 15,-2-4 0-15,-1 0 0 0,1-6 0 16,-2-5 0-16,0-7 0 16,1-5 0-16,-1-6 0 15,0-1 0-15,3-1 0 16,-2-2-94-16,-1-2-359 16,2-1-536-16</inkml:trace>
  <inkml:trace contextRef="#ctx0" brushRef="#br1" timeOffset="-175638.37">21130 12362 1215 0,'3'-5'167'0,"-3"1"-85"0,-3 1 0 16,0 1-52-16,-2 5 38 15,-2 5-9-15,-8 4-3 16,-7 6 6-16,-9 5-13 16,-4 5-17-16,1 0-3 15,4-2-10-15,6-1-14 16,12-5 0-16,8-5 4 0,8 1 5 16,14-4 1-1,10-3-2-15,6 0-8 0,4-5-4 16,-2-3 0-1,-3-1-2-15,-10-1-17 0,-6-2-112 16,-2-2-145-16,-2-1-221 16</inkml:trace>
  <inkml:trace contextRef="#ctx0" brushRef="#br1" timeOffset="-174977.61">21522 12516 729 0,'-1'0'471'15,"-4"0"-304"-15,2 1-22 16,-2-2-42-16,2 2-16 0,1-1-17 16,2-1-4-1,2 0 3-15,1 0-21 0,4-1-25 16,9-1-16 0,14 1 1-16,12-3 8 0,7 3 1 15,2 0-1-15,-8 1-11 16,-13 1-5-16,-9 1 0 15,-9 1 0-15,-5-1 0 16,-1-1 0-16,-5 1 0 16,-1-2-55-16,-1 1-33 15,-3-3-112-15,-4-1-187 16,-1 0-663-16</inkml:trace>
  <inkml:trace contextRef="#ctx0" brushRef="#br1" timeOffset="-174054.98">22271 12459 1034 0,'-4'-16'253'0,"1"-2"-40"0,1-2-56 15,1-2-2-15,4 3-40 16,3 1-43-16,1-1-24 15,4 4-48-15,-1 5 0 16,2 1 0-16,1 3 0 16,3 8 0-16,4 2 0 15,1 6 0-15,-1 6 0 16,-4 5 0-16,-7 5 0 16,-9 6 0-16,-12 5 0 15,-13 5 0-15,-11 0 0 0,-4-1 0 16,2-5 0-1,9-9 0-15,10-8 0 0,12-8 0 16,14-2 0-16,10-1 0 16,14-1 0-16,11 0 0 15,6-1 0-15,2-3 0 16,-3-3 0 0,-13 0 0-16,-8-2 0 0,-10 0 0 15,-7-4 0-15,-6-3-106 16,0-1-233-16,-2-7-234 15</inkml:trace>
  <inkml:trace contextRef="#ctx0" brushRef="#br1" timeOffset="-173739.32">22794 12135 1194 0,'17'-11'256'16,"3"4"-56"-16,2 2-30 16,2 7-56-16,7 8-18 15,5 8-79-15,3 9-17 16,-2 7 0-16,0 9 0 16,-8 4 0-16,-13 8 0 0,-10 5 0 15,-12 4 0-15,-10 3 0 16,-8-5 0-16,-3-7 0 15,2-10 0 1,4-14 0-16,6-11 0 0,3-10 0 16,0-1-49-16,0-7-332 15,-4 1-509-15</inkml:trace>
  <inkml:trace contextRef="#ctx0" brushRef="#br1" timeOffset="-165422.89">7792 3284 852 0,'-11'8'276'15,"3"-2"-176"-15,0-3 95 16,2-4-23-16,2 2-38 16,1-1-11-16,-2 2-51 15,1-2-22-15,1 2-7 16,0-1-13-16,-2-1-30 15,2 1 0-15,2 1 0 16,-1-2 0-16,1 0 0 16,2 2 0-16,1-2 0 15,-1 0 0-15,2-2 0 16,2 0 0-16,13 0 0 0,13-3 0 16,24 0 0-16,20-1 0 15,17-1 0-15,5 3 0 16,-3-2 0-1,-9 2 0-15,-13 0 0 0,-15-1 0 16,-17 1 0-16,-15 1 0 16,-10 0 0-16,-9 0 0 15,-6 2 0-15,0 0-61 16,-1 1-68-16,-10 5-67 16,1-2-34-16,-8 3-13 15,-3 2 23-15,-1 2-40 16,-23 8-158-16</inkml:trace>
  <inkml:trace contextRef="#ctx0" brushRef="#br1" timeOffset="-165143.39">7817 3542 633 0,'-19'17'182'0,"7"-7"-55"15,6-2 50-15,4-5-57 16,7-5 16-16,7-1-52 15,13-4 9-15,14-1-50 16,15-6 14-16,13 2-13 16,10-2 13-16,1 3 5 15,-5 0-1-15,-9 2-18 16,-11 1-10-16,-16 0-7 16,-13 2-4-16,-8 2-13 15,-7 1-6-15,-6 2-3 0,-3-1 0 16,0 2-6-16,-1 0-63 15,-1 3-152-15,-2 3 55 16,-2 6-119-16,-6 5-171 16</inkml:trace>
  <inkml:trace contextRef="#ctx0" brushRef="#br1" timeOffset="-163224.77">19307 13300 817 0,'-8'7'126'0,"-2"0"16"15,-1-2-26-15,-1 3-5 16,-2-1-46-16,-3 4-11 15,1 0-9-15,1-1 2 16,1-2-10-16,5-2-4 16,5-3 18-16,1-2-7 15,3-1 1-15,1 1-2 16,-1-1-12-16,2 0-8 16,-2 0-18-16,0 0-2 15,1 0-2-15,-1 0-1 16,3 0-5-16,0 0-10 15,0 2 6-15,4 0 8 16,4 0 2-16,6 3-1 0,8-3 3 16,14 2-2-16,19-3 3 15,21-2-4 1,20-1-6-16,21-4 6 0,21-3 0 16,20 0 0-16,9-3 0 15,15 1 4-15,5 1-4 16,2 0-5-16,-6 0 5 15,-2 2-1-15,-8 0 2 16,0 1 1-16,3 0 2 16,3 1-4-16,4 2-5 15,1-1 4-15,-5 4 1 16,-13 2-1-16,-16 1 3 0,-19 3 1 16,-25 0-1-1,-22-1-2-15,-24 0 0 0,-23-1 0 16,-16-1 1-16,-14-2 6 15,-7 0-1-15,-4 0 2 16,-2 0-8-16,0 0 0 16,1 0-9-16,-4 2-3 15,-1 1-9-15,-8 1-117 16,-5-1-122-16,-9 1-166 16</inkml:trace>
  <inkml:trace contextRef="#ctx0" brushRef="#br0" timeOffset="-131774.37">15730 15608 494 0,'0'-1'61'0,"2"-4"64"15,0 3-18-15,-1-3-11 16,1 3-3-16,-1-3 1 16,-1 3-7-16,0 0 17 15,0 1-32-15,0 1-30 16,-1 0-23-16,1 0-19 16,-2 0 0-16,1 3-6 15,1 0 6-15,-4 3 1 0,4 1 0 16,-3 2 0-16,0-2 2 15,-1 0 6-15,0 0 7 16,-4-1-5-16,1-1 1 16,-2 1-2-16,-2-1-6 15,1-2-2-15,2 0-2 16,3 0 0-16,2-3 9 16,1 0 12-16,4-1 53 15,-2-5-44-15,4-4-26 16,2-2 0-16,3-3 5 15,3 0 1-15,3 0 5 16,1 6-7-16,-1 1-4 0,-1 2-4 16,-1 9-5-16,-4 4 5 15,0 4 1-15,-3 6 3 16,-2 2-3-16,-5 3 2 16,-7-1-1-16,-2-1 4 15,-2-4 1-15,-4-2-1 16,-1-4 4-16,-4-4 5 15,0-4 2-15,2-7 4 16,-2-5 5-16,3-5-5 16,5-6-5-16,5-5-11 15,1-3-2-15,5-2-3 16,10 0 0-16,2 7 4 16,5 1 0-16,8 9-1 15,2 7-3-15,2 9-3 16,-1 5 3-16,-1 11 0 0,-2 6 3 15,-3 4 3 1,-8 2-4-16,-6-1 5 0,-4-2 3 16,-9-3 0-16,0-5 1 15,-5-3 2-15,1-4 15 16,4-5 24-16,-1-6 19 16,1-4-50-16,0-2-21 15,-1-4 0-15,-1 0 0 16,0 1 0-16,0 2 0 15,2 3-84-15,1-1-191 16,0 6-212-16</inkml:trace>
  <inkml:trace contextRef="#ctx0" brushRef="#br0" timeOffset="-122950.67">16990 15618 727 0,'1'-5'365'0,"1"4"-176"16,1-2-23-16,-3 1-41 15,1 0-48-15,-1 1-35 16,-1 1-7-16,1-2-1 16,-2 2-11-16,1 2-7 15,1-1-4-15,0-1-2 16,-2 0-7-16,1 2-1 15,1-1-2-15,-3 0 2 16,-3 3 10-16,0 1 4 0,-2 0 4 16,-1-2 14-16,-1 0 7 15,3-4-10-15,-1-4-7 16,3-2-2-16,-2-1-10 16,6-5-9-16,2 2-2 15,3 0-1-15,2 1-3 16,4 1 0-16,0 5-6 15,5 1 7-15,2 6-2 16,0 3 1-16,-1 4 2 16,0 4 1-16,-6 5-1 15,-3-2 1-15,-7 6 0 0,-5 0 0 16,-7-1 4 0,-4 0-4-16,-6-2 2 0,-3-5 4 15,1-7 11 1,3-6-17-16,0-9 0 15,3-9 0-15,3-6 0 16,2-4 0-16,6-2 0 0,5-1 0 16,5 5 0-16,9 1 0 15,6 4 0-15,12 4 0 16,10 5 0-16,11 4 0 16,1 3 0-16,-6 5 0 15,-6 4 0-15,-14 2 0 0,-10 5 0 16,-10 4 0-1,-6 1 0-15,-6 0 0 0,-6 2 0 16,-6-3 0-16,-4-3 0 16,-2-1 0-16,3-7 0 15,0-4 0-15,6-4 0 16,1-7 0-16,6-5-36 16,5-5-190-1,6-3-164-15,11 0-463 0</inkml:trace>
  <inkml:trace contextRef="#ctx0" brushRef="#br0" timeOffset="-121901.29">18460 15615 737 0,'5'-3'172'0,"0"0"-6"16,-2 2-50-16,-2 0 12 16,1-1-38-16,-1 2-38 15,1 0-29-15,-2 2-14 16,1 2 12-16,1 1 17 15,-1 5-1-15,1 0-5 0,-2 3-5 16,-2-2-3-16,1-2 1 16,-2-3 19-16,1-2 14 15,2-4 14-15,0-2 1 16,-3-2-38-16,0-1-29 16,-3-4 1-16,-2-4-7 15,1-2-3-15,4-3-2 16,5 0 3-16,2 0-3 15,7 1-2-15,-1 4 6 16,4 3-2-16,2 5-1 16,1 4 3-16,0 4 1 15,1 5 1-15,-4 4 4 16,-2 3-1-16,-5 2-3 0,-6 1 3 16,-2-2-2-16,-8 0 5 15,-1 0 0-15,-4-6 2 16,-4-3 2-16,-2-4-5 15,0-6 8-15,1-4 1 16,1-6-15-16,7-5 0 16,5-4 0-16,5-1 0 15,2-2 0-15,7 1-3 16,7 6-4-16,1 4 3 16,7 6-3-16,-1 4 1 15,1 4 0-15,-3 4-21 16,-2 4-76-16,-7 3-109 15,-2 2-113-15,-6 2-282 16</inkml:trace>
  <inkml:trace contextRef="#ctx0" brushRef="#br0" timeOffset="-120990.4">19904 15477 806 0,'3'0'166'15,"1"0"-34"-15,-4-2-75 16,0 2-17-16,-3 0 20 16,3 3 17-16,-1 2 0 15,-2 0 3-15,-3 4 5 16,-5 1-27-16,-5-1-2 0,-5 0-10 16,-6 0 3-16,2-4 14 15,-1-2 12-15,7-6-34 16,7-5-7-16,6-7-15 15,4-4-2-15,5-3-8 16,3-2-9-16,4 2 0 16,3 4 0-16,0 2 0 15,5 5 0-15,2 6 0 16,2 4 0-16,2 5 0 16,1 5 0-16,-1 5 0 15,-6 3 0-15,-3 5 0 16,-9 4 0-16,-8 4 0 15,-9 1 0-15,-8-2 0 16,-4-1 0-16,-4-4 0 16,0-10 0-16,2-7 0 15,4-8 0-15,3-9 0 0,4-5 0 16,6-6 0 0,3-1 0-16,4 1 0 15,4 4 0-15,2 3 0 0,3 4 0 16,2 3 0-16,6 3 0 15,1 2 0-15,5 2-146 16,4 2-179-16,5 2-256 16</inkml:trace>
  <inkml:trace contextRef="#ctx0" brushRef="#br0" timeOffset="-120249.21">21187 15609 166 0,'4'2'766'0,"2"-4"-530"16,-3 2-23-1,-1-1-53-15,-1 0-38 0,2-1-22 16,-3 1-6-16,0-1 4 15,0 0-15-15,-3-1-74 16,-1 0-9-16,-2-2 0 16,-5 2 0-16,-5 0 0 15,-1 0 0-15,-2 3 0 16,2 0 0-16,6 1 0 0,5 1 0 16,1-2 0-16,5-3 0 15,0-5 0-15,3-4 0 16,0-5 0-16,2 0 0 15,2-2 0-15,2 6 0 16,0 2 0-16,-3 3 0 16,2 5 0-16,2 1 0 15,-1 4 0-15,1 1 0 16,2 6 0-16,-3 2 0 16,-1 5 0-16,-7 2 0 15,-5 2 0-15,-7 1 0 16,-8 0 0-16,-9-1 0 0,-4-6 0 15,-1-6 0 1,5-5 0-16,7-5 0 0,8-6 0 16,7-3 0-1,7-2 0-15,4-2 0 0,6 0 0 16,8 2 0-16,7 1 0 16,6 4 0-16,5 3 0 15,4 4 0-15,-5 2 0 16,-6 4 0-1,-9-1 0-15,-9 0 0 16,-9 3 0-16,-9 0 0 0,-6 1 0 16,-6-1-186-16,-6 0-100 15,-2-2-169-15</inkml:trace>
  <inkml:trace contextRef="#ctx0" brushRef="#br0" timeOffset="-103514.7">26569 1452 1098 0,'6'-8'291'0,"-2"-2"-46"15,-1-2-35-15,-3 2-65 16,-2-1-87-16,2-1-58 0,-1 1 0 16,-3 2 0-16,3-1 0 15,1 1 0-15,-2 4 0 16,2 0 0-16,0 2 0 15,0 2 0-15,0 0 0 16,0 1 0-16,0 1 0 16,0 0 0-16,-1-1 0 15,1 3 0-15,-2 2 0 16,2 0 0-16,0 4 0 16,0 2 0-16,2 2 0 0,-1-2 0 15,1-1 0 1,1 0 0-16,-1 1 0 15,1 0 0-15,0 0 0 0,0 4 0 16,0-1 0 0,2-2 0-16,0 2 0 0,1-1 0 15,3 0 0-15,4-2 0 16,2 1 0-16,4-1 0 16,5-2 0-16,-1 0 0 15,2-2 0-15,0-2 0 16,-1-1 0-16,-4-6 0 15,1-2 0-15,-2-5 0 16,-1-5 0-16,4-4 0 16,1-4 0-16,-4-4 0 15,1 1 0-15,-5 0 0 0,-4 0 0 16,-5 4 0-16,-3 3 0 16,2 2 0-16,-4 4 0 15,-1 2 0-15,0 0 0 16,0 3 0-16,-1 1 0 15,1 3 0 1,0 0 0-16,0 2 0 0,0 2 0 16,1 2 0-16,-1 1 0 15,3 6 0-15,2 8 0 16,-4 5 0-16,-1 8 0 16,2 5 0-16,-5 4 0 15,-2 3 0-15,1 5 0 16,-2 3 0-16,-3 2 0 15,-3-2 0-15,2-2 0 0,-4-9 0 16,-1-5 0-16,2-7 0 16,-2-4 0-16,1-6 0 15,0-6 0-15,0-1 0 16,2-5 0-16,2-3 0 16,-1 0 0-16,-1-3 0 15,2 0 0-15,-5 0 0 16,-3-2 0-16,-1 1 0 15,1 1 0-15,-2 0 0 16,5 0-165-16,2 0-200 16,6-1-542-16</inkml:trace>
  <inkml:trace contextRef="#ctx0" brushRef="#br0" timeOffset="-101250.3">27311 2015 710 0,'3'0'278'15,"-3"-2"-110"-15,0 1-18 16,0-1-63-16,2 1-6 16,-2 1-21-16,0-2-14 15,0 2 3-15,0 0-12 16,0 0-9-16,0 0-2 16,0 0 0-16,0-2-7 0,-2 2-9 15,2 0-3-15,0 2-6 16,-2-2 1-16,4 0 3 15,-2 0 8-15,2 0 26 16,-2-2 15-16,1 0 6 16,1 0-13-16,1-1-22 15,0-1-9-15,0-2-13 16,2 0-3-16,0 1 0 16,-1-1 0-16,-1 2 0 15,0 1 0-15,-3 2 0 16,2 1 0-16,-2 0 0 15,0 1 0-15,0-1 0 16,0 1 0-16,0-1 0 16,-2 0 0-16,2 0 0 15,0 0 0-15,-1 0 0 0,1 0 0 16,0 0 0-16,-2 0 0 16,2 0 0-16,0 0 0 15,-1 0 0-15,1 0 0 16,0 0 0-16,-2 0 0 15,4 0 0-15,-4 0 0 16,2 2 0-16,0-2 0 16,0 1 0-16,-1-1 0 15,-1 2 0-15,1-2-5 16,-1 0 1-16,1 0 1 16,-1 1 1-16,-2-1 1 15,1 2 1-15,-3 1 0 0,-2-1 1 16,-3 1-1-16,2-1 0 15,-2 3-1-15,4-4 1 16,-1 2 0-16,5-1 0 16,3-2-2-16,2 1-3 15,1-2-18-15,7 2-5 16,10 0 28-16,13 2 5 16,13 0-4-16,6 2 2 15,-1-3-2-15,-8-1 1 16,-13-1 3-16,-15-1 5 15,-8 1 5-15,-5-2-3 16,-4 2-12-16,-1 0-13 16,-1 0-136-16,-4 2-143 15,-2 1-386-15</inkml:trace>
  <inkml:trace contextRef="#ctx0" brushRef="#br0" timeOffset="-100823.47">27787 1988 1015 0,'5'-12'229'15,"2"0"5"-15,0-1-99 0,1 0-47 16,4 2-20-16,3 4-35 15,4 0 1-15,5 6 0 16,3 1-12-16,1 7-12 16,-2 2-7-16,-6 9 1 15,-5 4 2-15,-8 8 3 16,-9 5 2-16,-10 8-6 16,-13 0-2-16,-10 0-2 15,-2-7 0-15,2-9-1 16,9-8 3-16,8-10 1 15,13-5-4-15,7-4-6 16,11-1 6-16,11 1 20 16,9-1-7-16,10 1 3 15,1 0-9-15,0 0-4 0,-10-2-3 16,-10 1-28 0,-6 0-142-16,-6-1-190 0,-6-2-735 15</inkml:trace>
  <inkml:trace contextRef="#ctx0" brushRef="#br0" timeOffset="-100396.81">28791 1534 1099 0,'-2'1'200'0,"1"1"-54"16,1-1-15-16,0-2-14 15,1 1 6-15,3 0-50 16,0-2-44-16,7-1-15 0,9 1-9 16,9-3-3-16,10 2-4 15,4 1-2-15,-6 0-52 16,-7 5-63-16,-12 3 29 15,-14 5-35-15,-13 6-60 16,-6 5-116-16,-10 7-243 16</inkml:trace>
  <inkml:trace contextRef="#ctx0" brushRef="#br0" timeOffset="-100267.14">28803 1751 629 0,'2'6'393'0,"6"-5"-128"0,4-2-50 16,2-4-79-16,5-1-59 0,5-1-49 15,3 2-27-15,4 1-1 16,3 1-129-16,7 3-329 16</inkml:trace>
  <inkml:trace contextRef="#ctx0" brushRef="#br0" timeOffset="-99491.12">30044 1512 1043 0,'12'-14'272'15,"12"-31"-55"-15,-26 38-61 16,1 0-3-16,-2 0-34 15,0 1-32-15,-1-5-87 16,-2 1 0-16,0 1 0 16,0 2 0-16,-3 2 0 15,0 2 0-15,-2 3 0 16,-2 2 0-16,-2 3 0 0,-6 5 0 16,-5 6 0-16,-3 6 0 15,-2 9 0-15,1 4 0 16,4 8 0-16,7 2 0 15,13 0 0-15,12 0 0 16,13-2 0-16,11-7 0 16,7-9 0-16,5-7 0 15,3-11 0-15,-3-10 0 16,1-11 0-16,-1-9 0 16,-2-9 0-16,-2-7 0 15,-6-5 0-15,-6-3 0 16,-9-2 0-16,-9 2 0 0,-6 1 0 15,-9 6 0-15,-3 7 0 16,-2 8 0-16,2 9 0 16,-7 10-61-16,-1 10-401 15,-7 11-475-15</inkml:trace>
  <inkml:trace contextRef="#ctx0" brushRef="#br0" timeOffset="-97320.49">27217 3241 1085 0,'-3'-13'210'16,"1"1"51"-16,-2-1-82 16,1-1-13-16,2 3-55 15,-2 1-76-15,1 3-35 16,1-1 0-16,2 4 0 16,-1 3 0-16,2-1 0 15,-1 2 0-15,-1 2 0 0,0 5 0 16,3 7 0-16,4 6 0 15,2 8 0-15,8 4 0 16,7 3 0-16,7-5 0 16,5-4 0-16,1-8 0 15,-1-8 0-15,-5-7 0 16,-4-8 0-16,-6-10 0 16,0-6 0-16,-2-4 0 15,-4-6 0-15,-1 0 0 16,-5 2 0-16,-2 3 0 15,-2 6 0-15,-2 4 0 16,-2 7 0-16,1 3 0 16,-2 4 0-16,0 6 0 15,1 9 0-15,3 8 0 16,1 11 0-16,-2 12 0 0,-1 8 0 16,-7 13 0-16,-7 6 0 15,-9 3 0-15,-6-3 0 16,-3-4 0-16,1-8 0 15,-1-14 0-15,3-10 0 16,2-6 0-16,0-7 0 16,-1-5 0-16,0-1 0 15,1-3 0-15,4-3 0 16,5-2 0-16,4-5 0 16,5-3 0-16,4-6-262 0,4-2-154 15,7-2-727-15</inkml:trace>
  <inkml:trace contextRef="#ctx0" brushRef="#br0" timeOffset="-95810.2">27812 3945 773 0,'0'4'386'0,"0"-1"-177"16,-1-2-29-16,1-1-72 15,1 0-47-15,1 2-32 16,-1-1-4-16,2-1-7 15,2 2-10-15,7-1-6 16,7 1 5-16,13-4 0 16,11 1 0-16,6-4-6 15,5-2 2-15,-7-1-3 0,-11 1 0 16,-12 1-2 0,-12 2-15-16,-9 6-31 0,-3 2-18 15,-3 1-106-15,-1 2-180 16</inkml:trace>
  <inkml:trace contextRef="#ctx0" brushRef="#br0" timeOffset="-95276.62">28510 3748 915 0,'-4'-14'291'16,"0"-3"-62"-16,2 0-52 15,4-1-87-15,2 2 7 16,5-1-35-16,5 0-30 16,8 1-10-16,6 5 5 15,7 2 7-15,-1 7-14 16,-1 4-5-16,-3 4-11 15,-8 8-2-15,-7 1 0 16,-3 5 3-16,-9 6-2 16,-9 7-1-16,-12 2 0 15,-9 1-1-15,-10 2-1 16,-5-5-2-16,0-8-3 16,6-6 5-16,13-8 0 0,9-8 5 15,11-3-5-15,6-4 0 16,5-6-7-16,3 1-1 15,9-2 0-15,8 1 1 16,8 3 3-16,9 4 1 16,-2 4 3-16,0 6-1 15,-9 5 1-15,-8 5 0 16,-13 3 3-16,-10 4 7 16,-9 2 2-16,-7 3-4 15,-8-1-5-15,-7-2-3 16,-5-1 0-16,0-7-2 15,0-4-118-15,3-6-124 16,5-10-163-16</inkml:trace>
  <inkml:trace contextRef="#ctx0" brushRef="#br0" timeOffset="-95016.55">29409 3360 1191 0,'13'-3'338'0,"0"-3"-142"0,-3-2-30 16,-3-1-129-16,8 0-36 15,3 4-1-15,10-1-6 16,5 3-22-16,0 4-143 15,-3 1-23-15,-11 8-12 16,-16 4-127-16,-15 8-100 16</inkml:trace>
  <inkml:trace contextRef="#ctx0" brushRef="#br0" timeOffset="-94907.84">29439 3498 206 0,'-20'15'442'0,"11"-3"-270"0,9-7 52 15,6-1-76-15,9-2-68 16,8-1-50-16,5 2-26 0,8 0-4 15,4 0-214 1</inkml:trace>
  <inkml:trace contextRef="#ctx0" brushRef="#br0" timeOffset="-94476">30431 3162 922 0,'-2'-13'450'0,"1"3"-219"15,-1 2-66-15,-2-9-42 16,-2 4-50 0,-1 5-55-16,-3 5-12 0,-2 4-1 15,-2 4 1-15,-3 5 3 16,-4 3-1-16,1 3 4 15,0 8-2-15,1 6-1 16,-1 9-9-16,7 9 0 16,1 7 0-16,5 3 0 15,11-1 0-15,6-7 0 16,11-10 0-16,12-12 0 16,7-14 0-16,4-11 0 15,5-13 0-15,-3-11 0 0,-3-9 0 16,-7-2 0-16,-6-2 0 15,-12-3 0 1,-12 1 0-16,-9-1 0 16,-12-1 0-16,-10 0 0 15,-5 4 0-15,-5 9-82 0,-3 9-376 16</inkml:trace>
  <inkml:trace contextRef="#ctx0" brushRef="#br0" timeOffset="-93611.03">27218 5515 1237 0,'14'-34'224'0,"-2"-6"-10"16,-6-2-12-16,-3-2-48 0,0 5-138 15,-2 5-16 1,-2 11 0-16,1 6 0 16,0 10 0-16,0 4 0 15,0 7 0-15,-3 9 0 0,1 8 0 16,-1 3 0-16,3 10 0 15,3 3 0-15,8 0 0 16,7-4 0 0,5 0 0-16,10-5 0 0,5-7 0 15,5-7 0-15,-1-7 0 16,-2-11 0-16,-6-6 0 16,-7-5 0-16,-3-5 0 15,-7-5 0-15,-1-5 0 16,-6 0 0-16,-1-1 0 15,-1 5 0-15,-2 4 0 0,-2 8 0 16,-1 7 0-16,0 5 0 16,-3 4 0-16,2 8 0 15,-1 4 0 1,2 8 0-16,4 8 0 16,-1 8 0-16,1 6 0 15,-3 7 0-15,-2 3 0 0,-4 0 0 16,-6 0 0-16,-8-2 0 15,-5-5 0-15,-6-6 0 16,-4-6 0-16,-2-7 0 16,0-9 0-16,3-8 0 15,1-8-294-15,5-6-316 16</inkml:trace>
  <inkml:trace contextRef="#ctx0" brushRef="#br0" timeOffset="-93445.74">27872 5892 145 0,'39'-1'1140'0,"-1"-9"-905"0,0-3-116 16,-2 0-89-16,4 1-29 16,8 1-1-16,0 2-168 15,2 2-454-15</inkml:trace>
  <inkml:trace contextRef="#ctx0" brushRef="#br0" timeOffset="-92944.24">28627 5716 1086 0,'1'-25'405'16,"-1"-2"-118"-16,2-1-68 15,-2 1-169-15,0 3-50 16,1 9 0-16,1 3 0 16,-1 8 0-16,-1 4 0 0,0 6 0 15,0 4 0 1,0 9 0-16,0 8 0 0,0 7 0 16,3 4 0-16,2 1 0 15,1-3 0-15,6-5 0 16,3-5 0-16,4-11 0 15,2-8 0-15,7-7 0 16,2-10 0 0,2-6 0-16,-1-6 0 15,-3-2 0-15,-2 0 0 0,-6 1 0 16,-3 3 0-16,-5 6 0 16,-5 4 0-16,-4 6 0 15,-1 2 0-15,-2 2 0 16,0 6 0-16,0 4 0 15,0 7 0-15,0 7 0 0,0 11 0 16,-2 5 0 0,-1 4 0-16,0 2 0 0,0 0 0 15,0-9 0-15,3-5 0 16,2-9 0-16,2-10 0 16,5-4-71-16,7-8-218 15,10-5-257-15</inkml:trace>
  <inkml:trace contextRef="#ctx0" brushRef="#br0" timeOffset="-92733.8">29617 5428 1236 0,'8'-8'283'0,"1"1"-93"15,1-2-109-15,4 0-63 16,5 1-18-16,11 6-9 16,4-1-96-16,5 7-124 15,-4 5-56-15,-12 3-34 16,-15 6-68-16</inkml:trace>
  <inkml:trace contextRef="#ctx0" brushRef="#br0" timeOffset="-92629.08">29703 5564 575 0,'-8'14'201'0,"8"-6"-8"15,8-3-42 1,7-4-98-16,7-1-48 0,2-1-5 16,6-2-226-16</inkml:trace>
  <inkml:trace contextRef="#ctx0" brushRef="#br0" timeOffset="-92210.68">30517 5241 1127 0,'6'-18'348'0,"-1"-1"-97"16,-2 3-46-1,-3 5-89-15,-2 2-116 0,1 5 0 16,-1 4 0-16,-2 2 0 15,-7 6 0-15,-7 5 0 16,-5 5 0-16,-6 12 0 16,4 5 0-16,1 9 0 15,6 4 0-15,14 1 0 16,7 1 0-16,13-2 0 16,5-9 0-16,9-5 0 15,7-9 0-15,2-11 0 16,4-9 0-16,2-11 0 15,-2-8 0-15,-5-6 0 0,-9-2 0 16,-8-4 0 0,-7-3 0-16,-10-2 0 0,-11 0 0 15,-5 1 0 1,-12 5 0-16,-12 8-276 0,-8 8-162 16</inkml:trace>
  <inkml:trace contextRef="#ctx0" brushRef="#br0" timeOffset="-91159.14">28254 7720 922 0,'-1'-5'222'15,"-4"0"11"-15,-1-2-83 16,-2 0-38-16,4 1-26 16,1 2-15-16,-1 1-48 15,4 1-13-15,1 0-10 16,2 1-2-16,-2-1-34 0,1 4-170 15,1 3-167 1,2 3-587-16</inkml:trace>
  <inkml:trace contextRef="#ctx0" brushRef="#br0" timeOffset="-90976.66">28294 8320 1116 0,'9'11'125'16,"-6"-4"98"-16,-3-6-120 16,0-1-74-16,0 0-22 0,-1 0-7 15,-2 3-15-15,-2 0-244 16,2 6-225-16</inkml:trace>
  <inkml:trace contextRef="#ctx0" brushRef="#br0" timeOffset="-90782.18">28367 8880 1006 0,'5'15'178'0,"-4"-6"-73"15,-1-3-30-15,0-9-75 16,2 0-2-16,-2 3-146 15,2 0-84-15,2 4 74 0,-7 6-155 16</inkml:trace>
  <inkml:trace contextRef="#ctx0" brushRef="#br0" timeOffset="-90596.68">28394 9364 762 0,'8'17'595'0,"-4"-9"-339"16,-2-7-18-16,-1-2-139 16,-1 1-68-16,3-1-24 15,-2 0-7-15,2-1 0 0,0 0-157 16,1 2-237-16,3 2-439 16</inkml:trace>
  <inkml:trace contextRef="#ctx0" brushRef="#br0" timeOffset="-89613.83">28182 10857 1166 0,'2'-18'203'15,"-1"-4"22"-15,-1-2-46 0,-3-4-23 16,0 4-46-16,2 4-102 16,-2 6-8-16,0 6 0 15,1 5 0-15,2 3 0 16,2 5 0-16,-2 8 0 16,1 9 0-16,2 7 0 15,3 10 0-15,2 7 0 16,7 0 0-16,4-5 0 15,8-4 0-15,6-9 0 16,5-6 0-16,4-9 0 16,-3-7 0-16,0-7 0 15,-8-8 0-15,-7-6 0 0,0-6 0 16,-3-7 0 0,-1-5 0-16,-3-4 0 15,-2-1 0-15,-3 0 0 0,-3 2 0 16,-4 6 0-16,-1 7 0 15,-1 6 0-15,-3 8 0 16,0 5 0-16,1 4 0 16,2 6 0-16,5 8 0 15,4 9 0-15,6 8 0 16,-2 11 0-16,29 113 0 16,-47-126 0-16,-2-2 0 15,-5 2 0-15,0-4 0 16,-8 26 0-16,-5-6 0 15,-3-4 0-15,-3-7 0 16,1-7 0-16,-3-5 0 0,3-3 0 16,1-6 0-1,3-4-46-15,2-1-313 0,6-4-347 16</inkml:trace>
  <inkml:trace contextRef="#ctx0" brushRef="#br0" timeOffset="-89367.49">28896 11441 215 0,'0'-3'1201'16,"1"0"-956"-16,2-1-35 15,-1-1-124-15,5 2-51 16,3 0-18-16,10-2 1 15,4 1-8-15,3-2-7 16,1 4-2-16,-4-1-2 16,-5 1-73-16,-2 1-157 15,2 2-133-15,2 4-505 16</inkml:trace>
  <inkml:trace contextRef="#ctx0" brushRef="#br0" timeOffset="-88926.66">29276 11312 273 0,'9'-11'1012'0,"0"0"-750"15,-1 2-73 1,-1 3-55-16,-1 1-69 0,1 4-42 16,6 4 1-16,7 4 12 15,4 7-16-15,4 4-11 16,-1 6-9-16,-7 7 0 15,-7 3 0-15,-7 4 0 16,-11 2 0-16,-5-4 0 16,-3-7 0-16,2-8 0 15,1-12 0-15,7-6 0 16,1-7 0-16,4-7 0 16,2-6 0-16,3-10 0 0,4-5 0 15,5-4 0-15,5 1 0 16,6 6 0-16,5 6 0 15,0 9 0-15,3 5 0 16,-1 8 0-16,0 4 0 16,-5 5 0-16,-2 5 0 15,-5 3 0-15,-3 2 0 16,-7 3 0-16,-4 2 0 16,-7 2 0-16,-2-1 0 15,-7 1 0-15,-1-5 0 16,2-5-255-16,-4-2-248 15</inkml:trace>
  <inkml:trace contextRef="#ctx0" brushRef="#br0" timeOffset="-88381.56">30156 10726 1082 0,'-9'11'204'0,"3"-4"1"0,2-4-40 16,0-2-46-16,4 1-26 16,0-1-52-16,1 1-18 15,2-1-15-15,3 2-7 16,7 0 3-16,16 0-4 15,10 2-44-15,10-4-159 16,1-1 15-16,-9-1-22 16,-15 2-54-16,-20 6 15 15</inkml:trace>
  <inkml:trace contextRef="#ctx0" brushRef="#br0" timeOffset="-88230.96">30192 10933 356 0,'-7'11'661'0,"10"-4"-381"16,3-5-17-16,5-4-85 15,0 0-22-15,4-3-92 16,1 1-36-16,8 1-25 16,1-1-3-16,8 0-75 15,6-2-272-15,3 2-518 16</inkml:trace>
  <inkml:trace contextRef="#ctx0" brushRef="#br0" timeOffset="-87774.47">31241 10700 1364 0,'12'-31'256'16,"-6"-3"-15"-16,-5 3-76 15,-2 2-144-15,-2 7-21 16,-2 5 0-16,-1 6 0 15,-1 4 0-15,2 4 0 16,-1 3 0-16,-7 6 0 16,-6 5 0-16,-8 9 0 0,-6 11 0 15,-3 14 0 1,2 8 0-16,2 12 0 16,9 1 0-16,8-3 0 0,13-5 0 15,14-12 0-15,13-10 0 16,11-12 0-16,9-9 0 15,9-11 0-15,1-11 0 16,0-7 0-16,-6-9 0 16,-4-10 0-16,-8-4 0 15,-7-6 0-15,-6-7 0 16,-12-2 0-16,-10-1 0 16,-12-1 0-16,-7 9 0 15,-7 6 0-15,1 12 0 0,0 11 0 16,2 9 0-1,3 7 0-15,-3 11-375 0,0 5-609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17T04:14:28.579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2439 1262 844 0,'13'-5'364'16,"-5"1"-202"-16,-4-2-15 0,-4 0-105 16,2 6-32-16,-1 0-10 0,-1 1 0 15,0 3 4 1,-1 1 3-16,-1 0 12 0,-1-1-15 16,0 1 8-1,0-1 14-15,2-3 0 16,-1-1 21-16,2 0 13 15,0-1-6-15,0-3-12 0,2 2-25 16,-2 1-15 0,0-1 3-16,1 1-5 0,-1 1-8 15,0 0-3-15,0 1-5 16,2 1 2-16,-4 3 5 16,2 2 9-16,0 3 2 15,-3 2 2-15,0 1-4 16,-4 0 3-16,1-2 4 15,0-4 8-15,1-5-3 16,-1-4-3-16,1-5 4 16,0-4-13-16,4-4 0 0,-1-4 0 15,4-2-3 1,2 1 2-16,5-1-7 0,3 3-5 16,7 1 10-1,1 3-4-15,5 4 2 0,2 5 1 16,1 5 2-1,-4 3 2-15,3 6-2 0,-6 4 2 16,-5 3 7 0,-2 11-5-16,-8 7 5 0,-6 10-4 15,-8 10-3-15,-10 3 0 0,-12 2-28 16,-5-3-4 0,-4-7 11-16,3-9-3 0,2-10 23 15,4-10 1 1,8-8 9-16,5-8 11 0,7-7 19 15,5-1-9 1,2-3 0-16,3-2-23 0,0 0-5 16,6-2-2-1,6 2-16-15,5 0 15 16,5 1-6-16,9 3 5 0,4 5 2 16,2 5 1-16,-1 3 3 15,2 3-3-15,-3 2-1 16,-4 4 0-16,-4 0-106 15,-3 0-151-15,0-1-169 16</inkml:trace>
  <inkml:trace contextRef="#ctx0" brushRef="#br0" timeOffset="239.78">3052 1644 572 0,'11'-5'757'16,"-3"3"-484"-16,-6-2-60 0,-2 2-113 16,0 2-49-16,0 2-12 0,0-1-34 15,-2 3-4 1,1 2 15-16,1-1-7 0,0 1 2 16,-2-1-11-1,2-2 0-15,-1-3 0 16,1-1 0-16,0-3-163 15,1-3-432-15</inkml:trace>
  <inkml:trace contextRef="#ctx0" brushRef="#br0" timeOffset="1121.21">3734 1092 717 0,'-15'10'337'0,"0"-2"-133"16,6-5 4-16,0-1-93 15,6-2-46-15,3 0 4 16,0 0-16-16,3-2-57 16,3 2-3-16,11-4-4 15,18 0 6-15,18-2 1 31,14-2-14-31,15 1-20 0,0-1-62 0,-9 6 13 16,-10 0-17-16,-13 4-28 16,-14 0-30-1,-12 2 36-15,-12-2-17 0,-9 1 120 0,-9-2-5 16,-6 2-30 0,-6 0-60-16,-4 0-8 0,-1-1 40 15,-2 3 74 1,1 1 8-16,5-2 68 0,4-1 128 15,4 1 84 1,6-3-29-16,0-2-47 16,2-1-32-16,3 0-8 15,-3-4-35 1,0 2-25-16,3 0-97 0,-3 0-7 0,3 1 0 16,0 3 0-16,0-2 0 15,0 4 0-15,3 0 0 16,-3 7 0-16,0 5 0 15,0 8 0-15,0 11 0 16,0 10 0-16,0 13 0 16,0 4 0-16,-6 3 0 0,3 1 0 15,-4-7 0-15,2-12 0 16,4-13 0 0,1-11 0-16,0-9 0 0,3-6 0 15,-3-5 0-15,1-2 0 16,2-2 0-1,4-3-70-15,7-4-323 16,13-4-478-16</inkml:trace>
  <inkml:trace contextRef="#ctx0" brushRef="#br0" timeOffset="1555.22">4583 1532 1340 0,'-2'-14'93'0,"1"-2"141"16,-2 2-59 0,-3 6-86-16,3 3-32 0,0 0-33 15,0 4-11-15,0 1-10 0,-3 2-3 16,-2 3-2 0,-5 3-6-16,-5 3 6 15,-3 6 1-15,-1 2-4 16,2 3-2-16,1 1 3 0,7-2-9 15,2-3 3 1,7-3-11-16,3-7 1 0,4-5 13 16,1-3 7-16,8-4 11 15,2-3 1-15,6-5-5 16,0-2 0-16,-3-1-3 16,0 2-2-16,-6 0 2 15,-5 5-4-15,0 4-6 16,-4 0-7-16,2 4-14 15,1 5 22-15,2 3 4 16,2 5 1-16,3 4 0 16,2 3-8-16,-1 3-77 15,0-3-96-15,0-3-75 16,7-7-152-16</inkml:trace>
  <inkml:trace contextRef="#ctx0" brushRef="#br0" timeOffset="2069.4">4866 1185 772 0,'-1'-35'513'0,"1"2"-270"0,0 5-36 16,-2 5-54-1,2 8-55-15,2 6-54 0,-2 6-44 16,0 3-28-1,0 2-11-15,3 9 35 0,3 6 4 16,4 11 1 0,4 10 19-16,2 14-4 0,-4 8-3 15,2 3-4-15,-6 3-8 16,-3-6 0-16,-4-8 3 16,1-13-3-16,-1-14-1 15,1-10 1-15,-1-7 18 16,1-8-17-16,-1-4-2 15,1-3 0-15,-1-4 0 16,1-3 0-16,1-3 0 16,4-5 0-16,1 0 0 0,2 4 0 15,3 0 0 1,1 6 0-16,1 3 0 0,0 3 0 16,-3 5 0-1,1 3-8-15,-2 4 2 0,-1 3 4 16,-4 2 2-1,-3 6 5-15,0 2 6 0,-9 7-11 16,-7 1 0 0,-7 1 0-16,-2-3 0 0,-5-3 0 15,0-8 0-15,2-7 0 0,4-4-74 16,0-3-133 0,3-2-59-16,5-2-257 0</inkml:trace>
  <inkml:trace contextRef="#ctx0" brushRef="#br0" timeOffset="2580.19">5341 1471 466 0,'-3'-12'838'16,"1"-1"-706"-16,-2 2 95 15,1 1-49-15,0 3-74 16,1 4-34-16,1 2-38 16,1 1-32-16,0 0 0 15,0 1 0-15,0 2 0 0,0 1-8 16,-2 5 6 0,4 4 0-16,-1 3 2 0,1 7 0 15,2 2 0 1,4 1-2-16,2-2-1 0,1-2-4 15,1-6 0 1,1-6 7-16,5-8 11 0,0-4-1 16,1-8-10-16,-1-3 2 0,0-4 6 15,-6-3-8 1,3-1 0-16,-8 0 0 0,-2 0 0 16,-1 0 0-1,-1 3 0-15,-1 4 0 16,-2 3 0-16,0 4 0 15,0 7 0-15,3 0-18 0,-3 6-5 16,4 6 20 0,-1 4 3-16,5 5 0 0,-2 4 3 15,1 1-3-15,3-2 0 16,-2-3-58-16,4-4-122 16,3-7-51-1,3-4-121-15,3-8-305 0</inkml:trace>
  <inkml:trace contextRef="#ctx0" brushRef="#br0" timeOffset="2880.05">5809 1135 879 0,'8'-32'438'16,"-2"3"-259"-1,-2 9 10-15,-2 3 10 0,-1 8-107 16,-1 4-49-1,0 5-43-15,0 1-9 0,-1 3-18 16,2 7 8 0,2 2 19-16,4 9 12 0,-2 10 3 15,4 7 14-15,0 10-8 0,0 4-15 16,-3 7-6 0,-2 0 0-16,4 1 0 0,-2-8 0 15,9-6-41 1,5-11-117-16,12-8-78 15,13-10-98-15,8-5-24 16,2-8-147-16</inkml:trace>
  <inkml:trace contextRef="#ctx0" brushRef="#br0" timeOffset="3269.55">6296 1542 707 0,'13'-25'177'0,"-4"-1"44"16,-1 2 17-16,-4 3-57 15,-1 1-52-15,-3 6-2 16,-2 0-3-16,1 4-42 15,-2 2-27-15,0 4-49 16,0 1-6-16,0 3 0 16,0 5-13-16,-6 11 11 15,-4 5 1-15,-2 8 1 0,-6 3-3 16,3 2 2 0,0-5-4-16,10-5-9 15,5-7-1-15,8-5 0 16,7-4 15-16,10-7 4 0,7-3 3 15,2-6-7 1,2 0 7-16,-6-4 5 0,-8 0-1 16,-4-2 17-16,-3 0-28 0,-3 1 0 15,-3 3 0 1,-3 3 0-16,-2 4 0 0,-1 5 0 16,2 3 0-1,1 7 0-15,3 5 0 16,4 4 0-16,1 4 0 15,1-2-35-15,1 0-98 0,2-7-76 16,-2-5-85 0,2-5-36-16</inkml:trace>
  <inkml:trace contextRef="#ctx0" brushRef="#br0" timeOffset="3569.76">6591 1491 462 0,'14'-16'712'15,"2"0"-570"-15,3 3 49 16,-1 2-77-16,3 6-70 16,0 6-24-16,-2 7 2 0,2 9 38 15,1 8-10 1,-5 4-25-16,1 3 0 0,-8 3-5 16,-7 1 1-1,-6-5-12-15,-1-8-4 0,-2-5 39 16,1-11 37-1,1-7-81-15,4-12 0 0,2-9 0 16,3-4 0 0,3-6 0-16,1-2 0 0,4 5 0 15,1 4 0-15,0 4-253 0,0 9-195 16</inkml:trace>
  <inkml:trace contextRef="#ctx0" brushRef="#br0" timeOffset="4469.6">7850 1369 1393 0,'8'-9'157'16,"-1"-2"5"-1,-1-1-20-15,-3 5-86 0,3 0-26 16,-6 10-30 0,0-3 0-16,6 6-18 0,0 1 18 15,7 7-1-15,2 7 2 0,5 7-1 16,-2 5 11 0,-5 1-8-16,-4-1 4 0,-3-1-6 15,-4-8 3 1,-1-6 8-16,-1-10 7 0,2-3 49 15,0-8-68 1,0-7 0-16,2-7 0 0,1-5 0 16,1-10 0-16,0-3 0 15,4 0 0-15,1 1 0 16,-1 4 0-16,3 8-44 16,4 5-264-16,10 7-76 15,7 10-370-15</inkml:trace>
  <inkml:trace contextRef="#ctx0" brushRef="#br0" timeOffset="4829.74">8281 1522 799 0,'8'9'60'16,"5"-5"147"0,-1-4-42-16,2-4-64 0,2-2-62 15,5 1 1 1,-5-3-5-16,4-2 5 0,-7 0-4 15,0-1-17 1,-2-3 2-16,-3-2-6 0,-1-1-3 16,2-5 4-16,-5 1-3 0,-1 1 24 15,-1 4 20 1,-4 3 30-16,-1 6-20 0,0 2-19 16,-3 5-37-1,-4 0-11-15,-5 6-13 0,-6 5-4 16,-4 7 8-1,1 11-3-15,0 3 6 0,6 4-10 16,8-1 8 0,5-2 7-16,8-5-15 0,8-5 1 15,6 0-61-15,9-4-53 16,10-4-73-16,10-4-93 16,9-5-394-16</inkml:trace>
  <inkml:trace contextRef="#ctx0" brushRef="#br0" timeOffset="5149.81">8754 1339 1189 0,'0'-20'234'0,"0"2"48"16,0 6-67-1,-1 3-129-15,1 6-55 0,0 2-31 16,1 2-24-1,1 6-13-15,1 10 37 0,1 9 6 16,5 17 38 0,2 11-23-16,-2 9-21 0,1 9 0 15,-4 2 0-15,0 2 0 0,-3-2 0 16,2 0 0 0,-1-10 0-16,-1-4 0 0,0-11 0 15,-2-10 0 1,-1-13 0-16,2-9 0 0,-1-11 0 15,1-6 0 1,2-10-8-16,4-9-154 0,5-6-98 16,-1-9-191-16</inkml:trace>
  <inkml:trace contextRef="#ctx0" brushRef="#br0" timeOffset="5474.41">8693 1356 1071 0,'-9'-20'132'0,"5"1"-7"15,4 4 17-15,3 1-62 0,1 4-55 16,5 1-13 0,6 4-9-16,6 8 13 0,3 7 1 15,14 9 25 1,1 11-18-16,0 8-13 0,0 7 2 15,-6 5 15 1,-9-2-15-16,-7 2 7 0,-12-7-4 16,-5-2 0-1,-8-7 9-15,-9-4 6 0,-7-9-5 16,-7-6-8-16,-5-8-18 16,-2-7-77-16,4-10-104 15,9-7-146-15,14-6-870 0</inkml:trace>
  <inkml:trace contextRef="#ctx0" brushRef="#br0" timeOffset="5849.65">9181 1414 850 0,'-3'-2'553'15,"0"2"-514"-15,3-4 111 16,0 3-60-16,3-1-81 16,2 5-1-16,4 3-7 15,8 6 26-15,9 6 8 16,3 5-31-16,4 4 14 0,-4 4-18 16,-6 1 8-1,-6 0 5-15,-9 0-12 0,-8-2 6 16,-3-4 11-1,-5-7-6-15,2-8 109 0,4-8-38 16,-1-11-83 0,3-9 0-16,-1-8 0 0,1-7 0 15,4-7 0-15,4-4 0 0,1 2 0 16,4 1 0 0,1 6 0-16,2 5-147 15,2 10-203-15,6 9-141 16</inkml:trace>
  <inkml:trace contextRef="#ctx0" brushRef="#br0" timeOffset="6229.54">9642 1530 966 0,'3'8'72'0,"2"-1"4"15,3-5 52-15,1 0-10 16,3 1-22-16,6-3-17 15,-3 0-16-15,0-1-4 16,2-4-1-16,-1-3-32 16,-4-3-10-16,7-6 2 15,-4-5-17-15,0-1 4 0,-3-3-3 16,-3 1 4 0,-5-1 6-16,-5 3-10 0,-5 4 9 15,-3 3 6 1,-3 5-17-16,-4 4 1 0,-1 5-1 15,-2 7-2 1,1 4-1-16,-5 13-7 0,4 6 5 16,-3 7 2-1,4 5 5-15,2 3-4 0,2-1 2 16,3-3 0-16,4-2-1 16,7-8-26-16,10-5-106 15,13-10-69-15,16-8-216 16</inkml:trace>
  <inkml:trace contextRef="#ctx0" brushRef="#br0" timeOffset="6549.92">10205 1310 1082 0,'-5'-8'120'15,"-1"4"-119"-15,-2 4 25 16,-2 3 6-1,0 6-12-15,-2 5-1 0,-5 7-16 16,4 1-2-16,1-1 9 16,8-1 10-16,4-2 45 0,6-3 18 15,5-3 11 1,3-1 14-16,2 2-24 0,5-2-24 16,3 5-15-1,3 1-25-15,-2 1 7 0,-1 3-17 16,-9 2 0-1,-6 2 10-15,-9 2-11 0,-9 0 9 16,-9-3-4 0,-6-3-14-16,-1-7-12 0,1-8-74 15,4-7-121-15,9-8-78 16,9-6-250-16</inkml:trace>
  <inkml:trace contextRef="#ctx0" brushRef="#br0" timeOffset="6919.5">10403 1522 527 0,'9'0'337'0,"-3"2"-308"0,4 1 103 15,-2 2-8-15,1 1 18 16,1 1-33-16,2-1-6 16,2-4-28-16,-3 0-3 15,3-4-29-15,1-4-28 16,-2-3 0-16,3-5-13 15,1-3 1-15,-2-2 3 16,-5-2-4-16,-1 1 5 16,-4 1-3-16,-5 3 5 15,-3 0 25-15,-2 7-29 0,-2 2-3 16,-4 4-2 0,-3 4-13-16,-2 9 9 0,-3 6-11 15,-2 8 15 1,3 4-5-16,2 6-1 0,2 1 3 15,6-2-3 1,6-2 3-16,5-5-2 0,9-3 0 16,9-6-83-16,6-6-153 0,14-5-263 15,12-8-128 1</inkml:trace>
  <inkml:trace contextRef="#ctx0" brushRef="#br0" timeOffset="7274.81">10870 1453 1161 0,'-2'-17'133'0,"2"5"29"0,2 2-16 0,-1 4-82 15,2 3-24-15,-1 3-40 16,1 4 6-16,3 6-2 16,4 7 3-16,-1 6 3 15,2 6 35-15,-1 4-32 16,-4-1 6-16,-1 1-6 15,-4-5-11-15,1-7 1 16,-1-7 12-16,-1-8 17 16,3-12 68-16,6-6-99 15,1-7-2-15,4-7 0 16,7-3 0-16,-2 3 1 0,-4 3 47 16,-2 6-20-1,-4 7-27-15,-1 6 0 0,-2 4 0 16,9 5 0-1,-2 7 0-15,5 3 0 16,-1 4-83-16,0 0-111 16,1 3-112-16,6-5-280 0</inkml:trace>
  <inkml:trace contextRef="#ctx0" brushRef="#br0" timeOffset="7779.83">12033 920 1293 0,'-11'-17'231'16,"2"1"-32"-16,3 3-29 0,1 5-101 15,4 5-40 1,1 3-9-16,0 2-20 0,1 2-16 16,1 7 16-16,-1 10 2 0,4 12 29 15,-1 13-21 1,4 14-1-16,2 6-9 0,-1 8 0 16,0 5 0-1,-3-3 0-15,0-4 0 16,-5-9 0-16,1-13 0 15,-2-17-83-15,0-11-88 16,-2-14 30-16,-5-8-76 16,-5-8-214-16,-12-8-111 0</inkml:trace>
  <inkml:trace contextRef="#ctx0" brushRef="#br0" timeOffset="8250.1">11804 1380 792 0,'-11'-30'254'15,"8"6"-140"-15,9 1-40 16,8 7-12-1,13 2-11-15,13 0-3 0,11 4-28 16,10 1-16-16,9 2-4 16,-3 4 0-16,-3 3 1 15,-6 0 3-15,-11 1-4 16,-14 2 18-16,-11-1-12 0,-13 1 22 16,-6-2 8-1,-3-1-9-15,-3 1-11 0,1 2-15 16,-4 4 19-1,-1 4 23-15,-5 5-31 0,0 5 2 16,-2 7-11 0,1 4-3-16,4 0 0 0,5 1-1 15,2-5 1-15,4-3-4 0,1-7 3 16,1-6 1 0,1-5 0-16,-2-6 6 0,3-4 54 15,2-4-26 1,3-6 8-16,1-3 5 0,1-8-17 15,1 0 24 1,-4-2 7-16,-2 4-16 16,-2 6-19-16,-2 7-26 0,-1 3 0 15,-1 7-28-15,1 4-10 16,5 3 35-16,3 7 3 16,5 5 0-16,2 4-4 15,3 1-44-15,0-1-98 16,-1-4-52-16,6-3-118 15,4-10-522-15</inkml:trace>
  <inkml:trace contextRef="#ctx0" brushRef="#br0" timeOffset="8529.75">12742 970 1161 0,'5'-36'232'0,"-4"5"53"15,1 7-71 1,-2 8-106-16,1 8-108 16,-1 6-1-16,2 7-48 0,2 9 45 0,5 11 4 15,3 15 16 1,7 13 0-16,1 14 5 0,-1 4-1 16,-4 8-19-1,-3-2-1-15,-6-5 7 0,-3-4-5 16,-3-11-4-1,-3-14-72-15,3-16-61 0,-2-12 6 16,-4-15-75 0,-4-8-146-16,-6-11 73 0,-13-3-231 15</inkml:trace>
  <inkml:trace contextRef="#ctx0" brushRef="#br0" timeOffset="8799.68">12621 1395 288 0,'-37'-30'637'0,"13"7"-493"15,15 4-63-15,18 3-34 16,19 3 7-16,16 2 22 15,17 1-38-15,12 1-18 16,5 1-15-16,1 2 10 16,-2 0 51-16,-2 1-31 15,-10 2 12-15,-15 0 9 16,-12 1-15-16,-21 4-12 0,-11 2-25 16,-7 1 24-1,-4 9 43-15,-1 4-15 0,3 6-10 16,-2 8-33-1,2 7-9-15,-1-3 5 0,6-2-9 16,0-4 0 0,0-11 0-16,2-7-130 0,1-7-74 15,1-9-85-15,3-6-218 0</inkml:trace>
  <inkml:trace contextRef="#ctx0" brushRef="#br0" timeOffset="8939.65">13203 1130 1029 0,'-10'-29'211'16,"5"8"12"-16,2 6-29 0,2 5-89 16,1 6-78-1,0 1-27-15,1 4-86 0,4 4-48 16,10 3-170-16,4 4-508 16</inkml:trace>
  <inkml:trace contextRef="#ctx0" brushRef="#br0" timeOffset="9229.58">13598 1201 1300 0,'-5'-5'120'0,"-1"0"92"0,-3-1-121 16,0 3-39 0,-5 8-30-16,-2 4-6 0,-5 9-4 15,-1 9-12 1,1 8 0-16,3 2-3 0,9 0-2 15,6-4-2 1,10-7 7-16,10-5 2 0,10-10 11 16,9-6-8-16,4-7-1 0,-3-7 17 15,0-7-14 1,-7-7 15-16,-6-2 16 16,-10-1-18-16,-7-4-18 15,-11 2-2-15,-8 3-87 16,-12 0-134-16,-6 2-250 15</inkml:trace>
  <inkml:trace contextRef="#ctx0" brushRef="#br0" timeOffset="9629.98">13822 1135 298 0,'33'-4'1032'16,"-6"1"-868"-16,-6 1 39 15,0 2-125-15,0 4-23 16,4 7-4-16,5 6-9 16,0 7-22-16,-2 7 9 15,-2 6-20-15,-10 5 4 16,-12 3-1-16,-8-1-2 0,-8-6 1 16,0-11-9-1,1-10 14-15,3-10-14 0,5-14-2 16,4-10 0-1,5-8 0-15,6-13 0 0,6-10 0 16,6 0 0 0,6 2 0-16,3 8 0 0,1 12 0 15,1 11 0-15,1 7 0 0,0 8 0 16,-1 8 0 0,-4 4 0-16,-6 9 0 0,-4 4 0 15,-9 6 0 1,-6 6 0-16,-7-1 0 15,-5-1 0-15,-7-5-114 16,-3-5-555-16</inkml:trace>
  <inkml:trace contextRef="#ctx0" brushRef="#br0" timeOffset="11689.55">5967 4266 1162 0,'9'-3'199'0,"-4"-3"-38"0,-4-1-5 15,-2 0-31-15,-1 0-57 16,1 3-33-16,2 1-27 16,-1 1-8-16,5 2-4 15,5 7 4-15,4 2-1 16,8 4 1-16,5 6 0 15,1 5 0-15,-1 3 0 16,-3 3 2-16,-5 1 0 16,-8 3-2-16,-8 0 2 0,-3-3 1 15,-5-3 4 1,-4-7-5-16,2-8 5 0,0-6 36 16,-1-9 4-1,2-8-34-15,-3-6-9 0,-3-8 0 16,0-9-4-1,3-2 0-15,5-5-1 0,8 2-1 16,8 0-3 0,6 1 3-16,8 7-2 0,5 1 3 15,7 6-1-15,-3 8-2 0,-1 7 2 16,-6 5 1 0,-2 7-6-16,-5 5 5 0,0 9-1 15,-2 7 3 1,-4 9 6-16,3 8-6 0,-8 5 2 15,-2 2 0 1,-5-1 0-16,0-7-3 0,-3-7 1 16,0-10 0-1,0-10 0-15,0-8-1 0,0-3-6 16,4-3-141-16,-4-5-190 16,0-2-568-1</inkml:trace>
  <inkml:trace contextRef="#ctx0" brushRef="#br0" timeOffset="12879.88">5059 5368 782 0,'-28'4'150'0,"3"-1"4"16,6-3-58 0,3 1-62-16,8-1-24 0,4 0 40 15,2 0-1 1,2 0-3-16,5 0-4 0,-1 0-18 15,5-1-12 1,9 1 4-16,9-2-4 16,15 2 0-16,26-1-1 0,23-1-5 15,26-2-1-15,32-2-5 16,24-2 3-16,15-3-4 16,22-3 2-1,5-2 7-15,15 1 13 0,15-1-17 16,14 1 2-16,16-1-5 15,25 1 2-15,16-2-3 16,23 0-1-16,16-1 1 16,15 2 1-16,7-1 0 15,5 3-1-15,2 1 0 16,2 0 3-16,2 3-3 16,4 2 0-16,8-2 0 0,6 0 0 15,8 2 0 1,7-2 0-16,6 0 0 0,4 2 2 15,2 1-2 1,-2-3 1-16,-3 2-4 0,-3 0 2 16,-1-1 1-16,-5 2-3 0,4-2-2 15,0-1 3 1,5-4-5-16,8-3 3 16,4-5 4-1,8-1 1-15,1-4 0 0,-5 1 1 0,-13-1-2 16,-14 3 1-1,-14 1 3-15,-14 7-4 16,-10 0-6 0,-4 2 5-16,-7 5 1 0,-5-1 0 15,-10-3-1-15,-13-1 1 0,-16 0 2 16,-26-3-2-16,-26 0 0 16,-36 3 0-16,-33 3 1 15,-38 2-1-15,-28 6-5 16,-29 5-74-16,-22 3-11 15,-21 1-75-15,-25-2-177 16,-22-1-378-16</inkml:trace>
  <inkml:trace contextRef="#ctx0" brushRef="#br0" timeOffset="14129.82">7328 4175 841 0,'3'-14'208'0,"0"-3"-55"15,-3 0-7 1,3-1-60-16,0 1 1 0,-1-1-28 16,2 1 11-1,-1 2-27-15,0 4 16 0,-2 4 4 16,1 1-26-1,-2 4-23-15,0 2-14 0,0-2-4 16,0 4-8 0,0 3-1-16,-2 6 12 0,4 7 1 15,-2 6 0-15,1 7 3 0,-1 7-2 16,0 4-1 0,-4 10 14-16,-2 7-6 0,-3 12 5 15,0 7 10 1,0 12-16-16,0 14 4 0,2 9 3 15,4 5-6 1,1 10 15-16,5 3-7 0,6 0 6 16,1 5-9-16,-2 2-2 15,-2 7 0-15,-6 4-8 16,-6 1-2-16,-10 1 4 16,-4-1-4-16,-7-9 0 15,-4-5 1-15,1-9-2 16,0-8 0-1,2-7 0-15,4-9 0 0,8-11 0 16,1-8 0-16,9-7 0 16,3-12 0-16,4-6 0 15,4-8 0-15,1-10 0 0,4-7 0 16,-2-12 0 0,-2-8 0-16,-2-7 0 0,-2-4 0 15,1-7 0 1,-2-5-85-16,3-5-110 15,-1-5-119-15,-3-5-242 16</inkml:trace>
  <inkml:trace contextRef="#ctx0" brushRef="#br0" timeOffset="15080.93">3634 6757 831 0,'3'0'416'0,"3"-4"-356"0,-1-2 71 16,-1-3-37-1,0-1-30-15,4 0-34 0,4 2-10 16,6 1-16-16,2 4 2 16,6 6 3-1,4 5-5-15,4 9 1 0,-7 7-5 16,-2 7 4-16,-7 7-4 15,-9 7 1-15,-7 3 0 16,-8 2 1-16,-5-1-2 16,-4-8 0-16,2-9 3 15,-2-9-1-15,9-12 14 0,-3-9-4 16,4-12-4 0,0-10-7-16,5-9-1 0,4-10 0 15,8-4-1 1,10 0 2-16,4 1-1 0,8 2 0 15,-1 4 0 1,-5 4 0-16,3 1 0 0,-6 7 0 16,-5 2 0-16,-6 6 2 0,1 5-2 15,-11 4-2 1,-1 4-2-16,-3 3-7 0,-1 3-3 16,-1 6 14-1,-2 5 5-15,-4 7-5 16,-2 7 5-16,-2 7-4 15,-2 4 1-15,1 8 2 0,4 1-3 16,6 2 2 0,3 0-1-16,6-3-1 15,8-8 1-15,8-7-2 16,8-7-2-16,7-8-24 0,9-7-95 16,12-6-146-16,8-6-250 15</inkml:trace>
  <inkml:trace contextRef="#ctx0" brushRef="#br0" timeOffset="15419.8">4838 6579 1208 0,'0'-14'159'16,"-3"-1"-18"-16,-3 3-30 0,1 0-66 15,-3 9-41-15,-3 9 6 16,-4 8 1-16,-6 13 22 16,-4 12 7-16,-2 13-9 15,2 10 1-15,5 8-14 16,4 5-11-16,10 5-2 0,12-4-5 15,16-10-1 1,13-9-2-16,8-14-91 0,6-11-44 16,3-14-140-16,-4-8-298 15</inkml:trace>
  <inkml:trace contextRef="#ctx0" brushRef="#br0" timeOffset="15929.61">4998 6875 1168 0,'8'-19'142'16,"0"3"49"-16,-2 1-43 0,-3 3-86 15,6 3-16 1,1 4-18-16,2 2-21 0,6 6 1 15,3 7 1 1,3 3 11-16,3 10-6 0,-3 4 0 16,-8 5-5-1,-1 5 3-15,-9 3-5 0,-6 0 1 16,-6 0 3-16,-2-9-6 16,-2-7 4-1,3-11 17-15,2-11 39 0,2-9-32 0,0-8-28 16,3-8-5-1,0-6-1-15,6-8 0 0,5-2 0 16,5 0-3 0,-1 4 4-16,9 6 0 15,-2 3-2-15,-1 8 1 16,0 4 0-16,3 5-3 0,-2 7 1 16,-2 3 2-16,2 6-4 15,-1 5 4-15,-5 7-6 16,-1 3 7-16,-1 4-2 15,-7 0 2-15,-2 3 0 16,-1-2-1-16,-3-3-4 16,1-8-8-16,-1-3-159 15,1-6-28-15,1-4-76 16,6-3-238-16</inkml:trace>
  <inkml:trace contextRef="#ctx0" brushRef="#br0" timeOffset="16264.72">5708 6535 1175 0,'0'-6'157'16,"7"0"-96"-16,11-1 123 15,6 2-92-15,6 6-1 16,9 8 17-16,8 5-23 0,6 8-17 15,3 9-42 1,1 6-26-16,-3 11 0 0,-14 8 0 16,-4 8 0-1,-17 11 0-15,-13 8 0 16,-13 2 0-16,-14-1 0 16,-9-5 0-16,-3-11 0 15,0-14 0-15,5-17 0 0,13-10 0 16,3-11 0-1,8-10 0-15,2-7 0 0,2-5-12 16,2-1-275-16,-2-3-353 16</inkml:trace>
  <inkml:trace contextRef="#ctx0" brushRef="#br0" timeOffset="19039.91">8274 4419 699 0,'-7'0'579'0,"2"-1"-420"0,-1-3 50 15,-3-2-61 1,3 0-44-16,0 0-33 0,2 2-48 15,1 1 0 1,1 2-11-16,4 0-8 0,-1 1-4 16,1 0-12-16,8 0 4 0,8 0 6 15,16 0 2 1,14-2 0-16,10 2-1 0,3-1 1 16,-10 1 0-1,-9 0 0-15,-17 1 0 0,-11-1 3 16,-10 0-3-1,-4-1 1-15,-4 1-1 16,1 0-37-16,-3-2-46 16,-8 2-129-16,1 0-117 0,-3-1-440 15</inkml:trace>
  <inkml:trace contextRef="#ctx0" brushRef="#br0" timeOffset="19859.43">8954 4240 839 0,'5'2'415'0,"-4"-4"-324"16,1 1 58 0,-4-1-106-16,-1 2-27 0,2 0-16 15,-1 3 5-15,-4 0 8 16,2 0 25-16,1 0 6 16,-2 0 6-16,2-2 4 0,0-1 21 15,3 0-31 1,-1-1-1-16,1-2-17 0,-2-2-17 15,2 3-3 1,0-3-5-16,2 2 3 0,-1 1-8 16,4 4 4-16,-7-2-8 15,2 0-7-15,0 2-1 16,0-1 4-16,-1 1-1 16,-1-1 13-16,1 2 2 15,-1 0-2-15,1 0 10 16,-2 0-5-16,1-3 12 15,-1 0 12-15,-2-2 2 16,2-2-7-16,-2-2-1 16,-1-4-20-16,3-3-1 15,1-2-2-15,1-2-5 0,4 1 2 16,3 3-9 0,3 1-3-16,4 4 13 0,4 3-7 15,8 4 6 1,5 5-3-16,4 5 4 0,1 6 1 15,-4 8-1 1,-4 3-2-16,-11 6 2 0,-11 6 4 16,-13 4 0-1,-16 6-1-15,-13 2 2 0,-14 0 2 16,-8-3-5-16,-1-5 0 0,2-9 5 16,13-11-2-1,12-8 6-15,12-8 24 16,12-3-26-16,8-6-7 15,2 2 0-15,7-5 0 16,8-1 0-16,10-1 0 16,11-1 0-16,8 1 0 0,8 3 0 15,4 2 0-15,-3 5 0 16,-2 1 0 0,-10 2 0-16,-5 0 0 0,-14 0-4 15,-9 1-142-15,-8 0-84 16,-4 1-52-16,-7 1-492 15</inkml:trace>
  <inkml:trace contextRef="#ctx0" brushRef="#br0" timeOffset="23492.75">8783 6466 779 0,'4'-6'236'0,"1"-2"-22"16,-3-4-25-16,-2 1-21 16,-2 0-35-16,-1 3 1 15,-2 1-28-15,1 3-26 16,1 1-72-16,-2 2-8 15,1 2 0-15,-8 5 0 16,-2 4 0 0,-5 5 0-16,-5 5 0 0,-3 5 0 15,5 5 0-15,3 3 0 0,3 3 0 16,6 2 0 0,9 0 0-16,4-2 0 0,7-4 0 15,7-7 0 1,6-5 0-16,6-6 0 0,5-9 0 15,5-8 0 1,1-10 0-16,-4-5 0 0,-3-6 0 16,-7-4 0-16,-7-4 0 15,-8 0 0-15,-6-3 0 16,-7-2 0-16,-5-2 0 0,-8 2 0 16,-3 3 0-1,-4 3 0-15,-1 7-9 0,1 9-274 16,2 8-196-1</inkml:trace>
  <inkml:trace contextRef="#ctx0" brushRef="#br0" timeOffset="25959.62">11819 4207 322 0,'-12'9'469'0,"1"-3"-246"16,4-2-34-16,-1-3-24 16,4 1-42-16,1-2-38 15,2 0-32-15,2-2-8 16,2 2-25-1,7 0-10-15,7 0 20 0,17 0-22 16,17-1-1-16,12-2 2 16,4 0-7-16,-8 0 0 15,-14 0-2-15,-21 1 2 16,-11 2-2-16,-13 0-58 0,-4 0-35 16,-5 0-134-1,-1-3-314-15</inkml:trace>
  <inkml:trace contextRef="#ctx0" brushRef="#br0" timeOffset="26259.64">12423 3961 1377 0,'13'-19'189'0,"-5"0"52"15,-4 1-53 1,-2 0-136-16,-1 8-52 15,-1 5 0-15,2 3 0 16,-2 4 0-16,0 2 0 0,3 7 0 16,0 8 0-16,0 7 0 15,0 8 0-15,0 6 0 16,0-1 0-16,0-3 0 16,-2-4 0-16,1-7 0 15,1-2 0-15,-2-4 0 16,-1-4 0-16,2-1 0 15,-2-1-261-15,-2 4-227 16</inkml:trace>
  <inkml:trace contextRef="#ctx0" brushRef="#br0" timeOffset="27049.67">12671 6168 1061 0,'8'-16'212'16,"-6"-1"-14"0,-5-1-46-16,-3 1-21 0,2 5-13 15,1 3-38-15,-2 2-37 0,4 5-25 16,-4 4-16 0,-5 5-1-16,-8 7 5 0,-6 7-6 15,-3 8 0 1,-4 9-1-16,10 6 1 0,3 6-1 15,9 3 0 1,9 2-2-16,9-4 3 16,12-7-2-16,9-7 3 0,4-12-1 15,9-11 5-15,3-11-4 16,-1-10 0-16,1-8 4 16,-7-9 2-16,-3-4-7 15,-6-5 13-15,-9-4-13 16,-9 1 0-16,-9-3 0 15,-8-2 0-15,-8 1 0 16,-11 4 0 0,0 6 0-16,-4 4-73 0,-2 7-135 15,2 9-190-15,1 7-684 0</inkml:trace>
  <inkml:trace contextRef="#ctx0" brushRef="#br0" timeOffset="28819.84">16721 3666 1062 0,'-6'-7'200'0,"-4"-3"0"15,2-3-73-15,-2 1-16 0,-2-1 3 16,3 3-40 0,2 3-20-16,-1 1-21 15,-1 3-10-15,3 6-16 16,-4 3-6-16,-5 6 2 15,-2 10-1-15,-5 5-4 16,0 8 1-16,1 3-1 0,4 4-1 16,8-1-2-16,8 0 5 0,10-3 1 15,9-4 1 1,11-6 4-16,6-12-2 16,7-8-2-16,4-11 7 15,0-8-2-15,-3-9 6 0,-4-4-8 16,-9-4-5-1,-6-3 0-15,-12-1 0 0,-11-2 0 16,-7-4 0 0,-8-1 0-16,-9-3 0 0,-8 4 0 15,-5 4-40-15,2 9-141 16,-2 12-157 0,2 18-216-16</inkml:trace>
  <inkml:trace contextRef="#ctx0" brushRef="#br0" timeOffset="29849.83">17178 6062 1041 0,'6'-15'213'0,"-2"-3"2"16,-4 0-63-16,-3 1-11 15,-1 1-38 1,1 6-29-16,0 2-7 0,-2 4-50 15,1 4-4-15,-1 4-10 16,-5 6 5-16,-6 8-8 16,-6 10 0-16,-3 6 0 0,-3 8 0 15,4 4 0 1,4 4 0-16,6 0 0 16,9-4 0-16,10-6 0 15,11-7 0-15,11-11 0 0,12-12 0 16,4-7 0-1,5-11 0-15,-2-8 0 0,-1-5 0 16,-8-6 0 0,-6-1 0-16,-8-3 0 0,-8-3 0 15,-9 0 0-15,-8 0 0 0,-5 0 0 16,-9 2 0 0,-4-1 0-16,-8 6 0 0,-1 2 0 31,-2 8-112-31,0 7-181 0,1 9-120 0</inkml:trace>
  <inkml:trace contextRef="#ctx0" brushRef="#br0" timeOffset="31539.92">19966 3493 1287 0,'15'-15'228'0,"-9"1"-56"0,-4 1 21 0,-5 5-88 15,3 4-43 1,-2 1-62-16,2 3 0 0,0 1 0 16,0 1 0-16,2 0 0 15,-2 7 0-15,-2 4 0 16,1 8 0-16,-2 8 0 16,-1 9 0-16,-1 5 0 15,3 2 0-15,1 0 0 16,2-2 0-16,5-7 0 15,3-3 0-15,2-4 0 16,2-5 0-16,-4-3-133 16,0-1-265-16,-4-1-456 15</inkml:trace>
  <inkml:trace contextRef="#ctx0" brushRef="#br0" timeOffset="32269.39">20269 6275 1019 0,'2'-7'178'0,"-2"0"39"15,1-6-84-15,4-1-39 0,3-2-8 16,4 0-4 0,9 0-33-16,6 2-11 0,4 3-3 15,5 5-17 1,3 9-1-16,2 7-4 0,-2 10-1 15,-3 8-5 1,-6 6 0-16,-10 11 2 0,-15 4-8 16,-15 6 1-1,-11 2 5-15,-9-5-5 0,0-8 2 16,5-11-4-16,8-11 7 16,9-11 3-16,11-7-10 15,13-4 0-15,12-4 0 16,16 1 0-16,13-4 0 15,1-3-75-15,-6 1-125 16,-10 1-91-16,-21 4-214 16</inkml:trace>
  <inkml:trace contextRef="#ctx0" brushRef="#br0" timeOffset="33889.75">23708 3546 1073 0,'12'-14'199'16,"-4"-2"-5"-16,-1-5-29 0,-6 0-26 16,1 1-35-16,1 0-28 15,0 0-16-15,3 4-23 16,0 0-37-16,4 3 0 16,2 5 0-16,7 2 0 15,10 5 0 1,5 4 0-16,5 8 0 0,-2 9 0 15,-5 8 0-15,-13 10 0 16,-15 10 0-16,-17 9 0 16,-17 3 0-16,-16 2 0 15,-8-6 0-15,5-13 0 0,7-13 0 16,17-13 0 0,15-9 0-16,10-8 0 15,14-5 0-15,13-6 0 16,13-1 0-16,17-4 0 0,7 1 0 15,0 1 0 1,-11 3-95-16,-16 9-252 0,-17 9-132 16</inkml:trace>
  <inkml:trace contextRef="#ctx0" brushRef="#br0" timeOffset="34669.75">23851 5738 1241 0,'17'-29'235'16,"-4"1"-90"0,-3 2 22-16,-5 1-20 0,0 10-46 15,-2 4-90 1,0 7-11-16,-3 4 0 0,1 7 0 15,1 9 0 1,3 10 0-16,1 10 0 0,5 11 0 16,3 7 0-16,5 1 0 15,4-5 0 1,4-9 0-16,6-10 0 0,1-10 0 16,4-9 0-16,1-11 0 15,-1-10 0-15,0-6 0 16,-4-11 0-1,-3-7 0-15,-4-11 0 0,-3-4 0 16,-6 0 0-16,-2 3 0 16,-7 7 0-16,-4 10 0 15,-4 11 0-15,-1 5 0 0,-3 12 0 16,2 2 0 0,-1 3 0-16,1 8 0 0,1 3 0 15,0 14 0 1,3 13 0-16,3 9 0 0,3 3 0 15,3 2 0 1,0-3 0-16,2-4 0 0,-1-9 0 16,0-4 0-16,-3-3-196 0,1 2-308 15</inkml:trace>
  <inkml:trace contextRef="#ctx0" brushRef="#br0" timeOffset="37919.83">14703 8763 487 0,'4'-6'512'0,"-1"2"-266"16,-2-2-33-1,1 1-52-15,-2 1-6 0,0 2-35 16,0 1-47 0,0 1-18-16,0 0-30 0,0 1-25 15,0-1 0-15,0 2 0 0,-2-1 0 16,-1 3 0 0,-2 2 0-16,-4 3 0 0,-5 7 0 15,-4 4 0 1,-2 3 0-16,-2 2 0 0,0 2 0 15,-2-1 0 1,5-2 0-16,1-4 0 16,6-3 0-16,3-7 0 15,5-4 0-15,2-6 0 16,5 0 0-16,0-6 0 0,7-4 0 16,7-6 0-1,5-3 0-15,8-5 0 0,5-3 0 16,0 1 0-16,-2 1 0 15,-1 1 0-15,-6 4 0 16,-3 5 0-16,-10 2 0 16,-1 5 0-16,-8 2 0 15,0 5 0-15,-3 1 0 0,-1 3 0 16,2 1 0 0,2 2 0-16,5 6 0 0,6 3 0 15,3 5 0 1,3-1 0-16,1 1 0 0,0-2 0 15,-2-3 0 1,-1-2 0-16,-4-2 0 0,0-2-109 16,-3-2-128-1,0 0-73-15,-2-1-252 16</inkml:trace>
  <inkml:trace contextRef="#ctx0" brushRef="#br0" timeOffset="39069.93">14761 8853 1064 0,'-2'-14'244'16,"1"1"-5"-16,-1 1-77 15,-1 0-7-15,0 4-58 16,3 1-11-16,2 2-86 15,-1 2 0 1,1 1 0-16,-1 2 0 0,1 0 0 16,-2 0 0-16,-2 1 0 0,1 0 0 15,-1 1 0 1,2 4 0-16,0 2 0 0,5 7 0 16,-2 1 0-1,6 5 0-15,-2 2 0 0,1 2 0 16,-1 2 0-1,2 5 0-15,-3 3 0 0,0 2 0 16,-3 7 0 0,-1 4 0-16,-2 6 0 15,-2 5 0-15,2 3 0 0,0 3 0 0,2-1 0 16,2 4 0 0,2 2 0-16,3 2 0 0,-3 3 0 15,0 4 0 1,0 0 0-16,-3 0 0 0,-3 0 0 15,4 1 0 1,-4-1 0-16,2 3 0 0,1 1 0 16,0 0 0-1,-2-1 0-15,1 0 0 16,-2-1 0-16,-2-2 0 0,-1-2 0 16,2 0 0-1,-2 0 0-15,0-2 0 0,0 0 0 16,2-3 0-16,1 0 0 15,0 0 0-15,0 3 0 16,0-1 0-16,1 1 0 16,-1-1 0-16,0 0 0 15,0 0 0-15,0-2 0 0,-1 1 0 16,1 1 0 0,0 1 0-16,0 0 0 0,1 0 0 15,3 0 0 1,-1-3 0-16,0 1 0 15,2 2 0-15,1 1 0 16,-2 2 0-16,1-1 0 16,-1 4 0-16,-1-1 0 0,-2 1 0 0,-1 2 0 15,0 0 0 1,0 2 0-16,0-2 0 16,-1 1 0-16,2-3 0 15,1 1 0-15,-1 1 0 16,1 2 0-16,4 0 0 15,-3-1 0-15,0 3 0 0,-1-3 0 16,-1 2 0 0,1 0 0-16,-2 3 0 0,0-1 0 15,0 1 0-15,0-2 0 16,1 1 0-16,2-1 0 16,1-2 0-16,1-2 0 15,-1-1 0-15,2-3 0 16,-1 0 0-16,0-1 0 15,-1 2 0 1,0-1 0-16,-1 0 0 16,2-2 0-16,-1 0 0 0,2-2 0 15,1-3 0-15,-1-2 0 16,1-1 0-16,-1-5 0 0,0-6 0 16,1-5 0-1,-3-6 0-15,1-5 0 0,-1-5 0 16,-1-3 0-1,2-2 0-15,-2-5 0 0,0-4 0 16,-3-5 0 0,3-9 0-16,-3-4 0 0,0-7 0 15,-3-3 0-15,3-9-96 0,-3-6-188 16,0-8-143 0</inkml:trace>
  <inkml:trace contextRef="#ctx0" brushRef="#br0" timeOffset="41914.56">5083 15282 146 0,'-36'7'408'0,"-2"-1"-302"15,-3-1 34 1,2-1-37-16,-3-3 15 0,2-1-33 16,-3 0-25-1,-1 0-21-15,1 1 2 0,4 1 2 16,3 0-29-1,8 1 0-15,7-1 25 0,9-1 31 16,6-1 3 0,5 0-30-16,1 0-21 0,1-1-22 15,1-1-3-15,1 2-13 16,0 2 6-16,3 1 10 16,3 0 5-16,9 1-4 0,7-2 0 15,8-2 2 1,9 0 1-16,10-2-4 0,9-2 2 15,11 3-2 1,8 1 2-16,11 1-2 0,14 1 0 16,11 0 5-1,20-2-5-15,13-4-1 16,22-1 0-16,14-3 1 0,14-1 5 16,7-4-3-16,12 2 3 15,1-1 10-15,8 1-8 16,1 2 5-16,5 0-5 15,4 2 0-15,11-4-3 16,11 4-4-16,11-6 0 16,11-1 9-16,14-3-9 15,6-1-2-15,1-2 2 0,-4 0 6 16,1 4 12 0,-11 2-17-16,-8 5 0 0,-5 0 7 15,-4 2-6 1,-2 3-4-16,5-3 3 15,5 0-1-15,6-3 6 16,7 0-5-16,1-3 1 0,-3 0 10 16,-4 1-10-1,-3 2 6-15,-4-1-6 0,3 1-2 16,6 1 4-16,3-1-4 0,9-1 0 16,7 0-3-1,4 0 10-15,1 0-9 16,-2-2 2-16,-4 0 0 15,-5-3 1-15,-8-2 1 16,-4-2-2-16,-10 1 12 16,-9-4-11-16,-1 2 9 0,-6 1-2 15,-3 2 0-15,4 3-8 16,-1 0-6-16,1 4 6 16,-3-1 5-16,-3-2-4 15,-4-1-2-15,-5-2-2 16,-1 1 3-16,-2-5 1 15,0 3-1 1,0 1 0-16,-1 3-4 0,-7 3 12 16,-15 2-11-16,-17 3 5 15,-23 2-2-15,-25 1 0 16,-23 1-8-16,-18-3 8 0,-13-2 2 16,-6-1 5-1,3-1-12-15,4 1 5 0,2 0 0 16,-2 3 0-1,-11 1-1-15,-14 3 1 0,-22 1 0 16,-19 0 9 0,-17-2-14-16,-10 2 9 0,-5-1-4 15,-1-1 0-15,2-1-2 16,4-2 2-16,2 0 1 16,2 1 5-16,-4 1-12 0,0 0 6 15,-5 2 0 1,0 1-2-16,0 0-4 0,3 1 6 15,7-1-1 1,7 0 8-16,2 0-14 0,7-1 7 16,2-2 0-1,-1 0 2-15,-3 1-2 0,1-3 0 16,-7 3-3-16,-1-1 10 16,-3 1-13-1,-2 2 6-15,2-1 0 0,0 1 0 16,0 1 0-16,1-2 0 15,-1 1 2-15,-3-3 1 16,0 0-4-16,-6 1 1 16,1-2 0-16,-2 1 0 15,1 1 2-15,4 1-4 16,1 0 1-16,3-1 1 16,3 2 0-16,-1 2 0 15,-4-4 0-15,3 2 1 16,-5-2 1-16,4 0-2 0,0-1 0 15,3-1 2 1,5 0-5-16,7 0 3 0,2-2 0 16,2 4 0-1,-2-1 2-15,-4 2-2 0,-5-2 0 16,-4 0 2-16,-4 3-4 0,-3-4 2 16,0 1 0-1,-5 2-2-15,-2-2 6 16,-1 0-7-16,-2 1 3 15,0 1 0-15,0 0 0 0,5-1-2 16,0 2 2 0,4-1 2-16,1-1 1 0,0 2-6 15,-1-1 2-15,0 2 1 16,-4 1-3-16,1-1 1 16,1 2 2-16,5 0 1 15,5 1 0-15,12-1-2 16,2-1 1-1,7-1 0-15,1 0-2 16,-2-1 0-16,-1 0 2 0,-4-1 1 16,-2 0 4-16,-2-1-8 0,-4-1 6 15,0 0-1 1,1 0-2-16,2-1-1 0,4 0 1 16,1 1 1-1,2-1 1-15,-4 1-3 0,0 1 2 16,-6-3-1-1,1 3 0-15,-2 0-3 0,2 2 3 16,6 0 2 0,4 2 2-16,5-2-8 0,3 0-1 15,-4-2 5-15,-6 0-1 0,-4 0-3 16,-6-1 2 0,-3 2-5-16,-2-1-3 15,-3 2 9-15,-4-1-9 16,2-2 10-16,-7 2 0 0,-1-2 0 15,-3 0 0 1,-4-1 2-16,-4 4-1 0,1 0-2 16,-5 0-11-16,1 0 4 15,-1 0 6-15,0 0-6 16,0 3 8-16,0-2 9 16,-2-1-9-16,-5 0 11 15,0 0-10-15,-5-1 8 16,-3-4 15-16,-3 0-15 15,-3 0 7-15,0-3 16 16,-1-1-31-16,0-1 11 16,-2 1-12-16,1-1 6 15,4-1 30-15,1 0-22 0,3 0 21 16,3 0 9 0,4 2-30-16,1 1 11 0,3 4-15 15,2-1 5 1,2 4-9-16,2 1-6 0,1 0-6 15,0 0 5 1,1 0-22-16,2 1 11 0,3 4 12 16,6 3 10-16,8 1 2 0,8 4-6 15,8 0-6 1,6-1 0-16,2-2 6 0,-2 0-11 16,0-2 5-1,-6-2 0-15,-7-2-1 16,-6 0 2-16,-4-1-1 15,-4-2 6-15,-7 1 0 16,-4-2 22-16,-4 0-14 16,0 0-11-16,-1 0-3 15,-1 1 0-15,1 0 0 0,-1 5 0 16,-1 2 0 0,-4 6 0-16,-2 4 0 15,-5 6 0-15,-5 6 0 0,-5 2 0 16,-1 3 0-16,1 1 0 15,-2-4 0 1,6-4 0-16,5-5 0 0,3-3-45 16,6-9-122-16,4-3-119 15,2-2-89-15</inkml:trace>
  <inkml:trace contextRef="#ctx0" brushRef="#br0" timeOffset="43200.41">4887 15187 858 0,'14'-17'281'0,"-4"2"-94"15,-3-1 7 1,-2 4-85-16,-2 1-12 0,0 6-32 16,-3 1-38-1,0 3-12-15,-3 2-13 0,3-1-1 16,-3 3 4-16,-2 3 2 16,-6 3 9-1,-6 7 8-15,-11 5-17 0,-8 7 5 16,-10 3-12-1,-4 2 3-15,0-1 8 0,4-3-9 16,5-8 8-16,10-6 23 16,7-7-6-16,8-2 22 15,4-3-44-15,6-3-5 16,6 1 0-16,0-1 0 16,0 0 0-16,0 3 0 0,3-3 0 15,-3 0 0 1,7 3 0-16,2 4 0 0,8 3 0 15,8 5 0 1,6 3 0-16,4 4 0 0,3 1 0 16,-2 2 0-1,-3-2 0-15,-3-1 0 0,-8-5 0 16,-2-4 0-16,-7-6-201 0,-1-3-111 16,0-6-687-1</inkml:trace>
  <inkml:trace contextRef="#ctx0" brushRef="#br1" timeOffset="50350.13">14782 14941 980 0,'-2'-9'185'16,"10"-18"0"-1,-5 24-30-15,0 1-80 0,0 2-37 16,2 0-7-1,6-2-8-15,0 5-8 0,2 3 13 16,0 0-19 0,2 4 0-16,-4 3 4 0,-2-1-11 15,-2 3 10-15,-4-1-11 16,-5 0 1-16,-3-1 14 16,-4-1-13-16,0-1 2 15,-4-6 9-15,2 0 4 16,0-6 49-16,1-6-37 15,3-4-7-15,1-3 9 16,1-4-27-16,2-3 11 16,4-1-2-16,4 2-6 0,1 4-6 15,5 2-2 1,3 3 0-16,6 3-5 0,1 4-1 16,3 5 5-1,-2 7 1-15,-1 1 0 0,-5 4-1 16,-4 2 3-1,-3 1-2-15,-8 0 9 0,-4 1-2 16,-5-2-3 0,-6 0-1-16,-4-3 7 0,-3-4-1 15,-1-5-9-15,0-6 0 0,1-5 0 16,4-8 0 0,1-5 0-16,6-6 0 15,2-3 0-15,8-4 0 16,5 1 0-16,7 5 0 0,8 7 0 15,7 7 0 1,3 7 0-16,6 8 0 0,1 8 0 16,-2 7 0-1,-4 7 0-15,-6 6 0 16,-6 1 0-16,-9 4 0 0,-9 0 0 16,-8-3 0-1,-10-2 0-15,-5-2 0 0,-5-8 0 16,-2-9 0-16,3-7 0 15,3-6 0-15,7-6 0 16,3-5 0-16,4-3 0 16,2-4 0-16,4-2 0 15,5 2 0-15,1-1 0 16,8 3 0-16,5 5 0 16,2 7 0-16,3 7-221 0,-4 8-107 15,-4 8-387 1</inkml:trace>
  <inkml:trace contextRef="#ctx0" brushRef="#br1" timeOffset="51494.53">13424 14923 949 0,'11'-7'215'15,"-7"0"5"-15,-1 3-78 16,-3 1-71-16,0 5-65 16,-1-2-6-16,-1 4 0 15,2 1 2-15,0 3 13 16,0 3-12-1,-1 2 9-15,-2 3 24 0,-3-1-7 16,-4 0 17-16,-3-1-11 16,3-4 22-16,1-3 22 15,-3-4-17-15,6-4-29 16,0-5 2-16,-2-4-35 16,3-5 0-16,0-3 0 0,5-3 0 15,2-1 0 1,3 1 0-16,1 3 0 15,3 2 0-15,2 3 0 16,7 5 0-16,-3 6 0 0,4 4 0 16,2 6 0-1,-3 7 0-15,3 3 0 0,-4 3 0 16,-6 4 0-16,-5 2 0 0,-6 1 0 16,-9 1 0-1,0-1 0-15,-7-4 0 0,-5-5 0 16,7-4 0-1,-2-10 0-15,1-7 0 16,0-7 0-16,0-8 0 16,-1-4 0-16,1-3 0 15,4 0 0-15,7 0 0 0,4 2 0 16,7-1 0-16,5 3 0 16,9 4 0-16,2 5 0 15,5 6 0-15,2 5 0 16,-2 8 0-16,-4 5 0 15,-5 4 0-15,-7 6 0 16,-7 0 0-16,-5 0 0 16,-6-5 0-16,-5-2 0 0,-3-9 0 15,-2-1 0 1,-3-6 0-16,-3-6 0 0,2-1 0 16,0-3 0-1,-1-2 0-15,1 0 0 16,2 2-280-16,3 2-188 15,-1 6-723-15</inkml:trace>
  <inkml:trace contextRef="#ctx0" brushRef="#br1" timeOffset="52710.03">11444 15047 782 0,'2'-3'245'0,"-1"1"-71"0,-1 1-21 16,2-1-80-16,-2 4 2 15,0-1-35-15,1 1-33 16,4 1 16-16,-1 1 12 15,2 0-22-15,0 4 6 16,1 2-11-16,-4 1-1 16,-1 2 8-16,-2 1-9 15,-3 0 9-15,-3-1 19 16,-3-3-3-16,2-3 19 0,-1-3 37 16,-2-5-43-1,1-7-14-15,1-4-29 0,1-3 12 16,0-4 9-1,2-4-16-15,5 1 21 16,3 2-15-16,7 2-12 16,1 4 0-16,7 4 0 0,0 4 0 15,4 4 0-15,0 6 0 0,-2 3 0 16,1 4 0 0,-8 5 0-16,-1 1 0 0,-9 4 0 15,-6 0 0 1,-6 1 0-16,-9 1 0 0,-6-3 0 15,-5-3 0 1,-3-6 0-16,1-7 0 0,1-6 0 16,5-10 0-16,4-6 0 15,1-6 0-15,8-5 0 16,2-1 0-16,6-2 0 16,5-2 0-16,5 5 0 15,10 4 0-15,8 5 0 16,9 5 0-16,9 7 0 15,4 8 0-15,0 8 0 16,-3 7 0-16,-8 8 0 16,-11 3 0-16,-8 4 0 15,-8 2 0-15,-8 2 0 16,-8 0 0 0,-11 0 0-16,-2-5 0 0,-6-5 0 15,-3-6 0-15,-3-11 0 16,3-10 0-16,-1-7 0 0,0-6 0 15,1-6 0 1,5-3 0-16,1-2 0 0,7-2 0 31,4 1 0-31,7 1 0 0,8 3 0 16,4 4 0-16,8 5 0 0,6 5-112 0,10 9-230 16,5 7-224-1</inkml:trace>
  <inkml:trace contextRef="#ctx0" brushRef="#br1" timeOffset="55679.66">11474 15057 624 0,'7'-5'310'16,"-2"4"-160"-16,-2-2-12 0,-1 3-57 16,-1 0-62-1,4 4 8-15,2 2-12 0,2 2 7 16,1 2 1-1,2 1-11-15,-4 2 14 0,-5 1-7 16,-3-1 6 0,-3 1 15-16,-5-3-2 0,-4-1 2 15,0-3 17-15,-1-6 16 16,-2-5-16-16,3-4-27 16,3-7-4-16,0-4 5 15,3-4-14-15,3 1 10 16,3 0-5-16,3-1-7 15,3 4-6-15,5 4-9 16,3 3 0-16,3 8-1 16,2 6 3-16,4 5-2 0,-4 4 0 15,-1 4 4 1,-3 4 4-16,-3 0-3 0,-9-1-4 16,-5 1 21-1,-8 1-16-15,-8-1 9 0,-4-2-3 16,-7-2-12-1,1-5 0-15,1-6 0 0,3-4 0 16,5-10 0 0,5-4 0-16,1-5 0 0,4-6 0 15,4 0 0-15,4 0 0 0,4 1 0 16,3 2 0 0,5 7 0-16,6 2 0 0,3 3 0 15,5 4 0 1,5 5 0-16,1 6 0 15,1 3 0-15,-4 7 0 16,-7 6 0-16,-8 5 0 0,-8 0 0 16,-10 4 0-16,-4-1 0 15,-8-5 0-15,-3-3 0 16,-2-4 0-16,-2-9 0 16,6-6 0-16,-3-8 0 15,3-8 0-15,2-7 0 16,-2-3 0-16,7-3 0 15,5 1 0 1,2 3 0-16,7 3 0 16,3 3 0-16,4 4 0 0,7 3 0 15,2 7 0-15,4 6 0 0,-3 5 0 16,-3 8 0 0,-2 3 0-16,-9 2 0 0,-5 0 0 15,-5-1 0 1,-4-2 0-16,-5-5 0 0,2-3 0 15,-2-3 0 1,0-7 0-16,2-3 0 0,1-5 0 16,1-4 0-1,3-5 0-15,4 0-100 0,7-1-323 16,4 1-548-16</inkml:trace>
  <inkml:trace contextRef="#ctx0" brushRef="#br1" timeOffset="58739.68">13373 14926 394 0,'2'-1'666'0,"-2"-2"-511"16,0 2-5-16,3-2-39 0,-3 4-54 16,0-1-57-16,-3 2 5 0,3 3 0 15,0 2 21 1,0 3 7-16,0 3-11 0,-2 2 3 16,-2 1 14-1,-1-1-14-15,-2-1 7 0,-5 1-15 16,3-4 5-1,-2-2 19-15,1-3 6 16,3-4 8-16,-1-4 4 16,2-4-44-16,-1-6 7 0,2-5-17 15,4-4 7-15,2-3-5 16,7 1-7 0,1-2 0-16,4 4 0 0,3 4 0 15,3 5-2-15,1 4-4 16,3 6 6-16,0 4-6 15,0 9 6-15,1 2 0 16,-3 5 2-16,-5 2 3 16,-3 5 1-16,-8 0-5 15,-5 3-1-15,-8 0 0 16,-9 2 0-16,-6-1 0 16,-2-3 0-16,-1-6 0 15,4-6 0-15,1-9 0 0,3-6 0 16,-1-7 0-1,0-8 0-15,-2-6 0 16,0-7 0-16,3-3 0 16,6-4 0-16,6 1 0 0,6 2 0 15,9 1 0 1,7 6 0-16,10 4 0 0,2 5 0 16,9 7 0-16,1 8 0 0,-2 4 0 15,1 8 0 1,-3 2 0-16,-1 6 0 15,-6 3 0-15,0 5 0 16,-7 1 0-16,-7 2 0 16,-7 0 0-16,-8 2 0 0,-7-5 0 15,-5-1 0-15,-6-3 0 16,-6-6 0-16,0-7 0 16,-4-6 0-16,0-7 0 15,-1-7 0-15,4-8 0 16,3-2 0-1,3-6 0-15,7-3 0 0,4-4 0 16,7 2 0 0,6 0 0-16,9 3 0 0,4 6 0 15,8 8 0-15,6 8 0 16,7 6 0-16,1 8 0 16,0 6 0-16,-5 5 0 0,-7 4 0 15,-7 7 0 1,-8 2 0-16,-11 0 0 0,-11 0 0 15,-8-1 0 1,-7-5 0-16,-5-5 0 0,-2-6 0 16,2-7 0-16,-2-10 0 15,6-7 0-15,2-5 0 16,1-7 0-16,3-3 0 0,6 0 0 16,3-2 0-1,6 1 0-15,6 4 0 0,5-1 0 16,11 2-343-1,9 4-208-15</inkml:trace>
  <inkml:trace contextRef="#ctx0" brushRef="#br1" timeOffset="61869.86">15035 14856 811 0,'2'-4'164'0,"-1"-1"-15"16,1 2-23-16,-4 2-39 16,2 1-43-16,0 0-14 15,2 1-12-15,-2-1-17 0,0 2-1 16,0 2 0-16,2 2 4 15,-2 4-5-15,-2 3 3 16,0 2 5-16,-2 4 3 16,-2-1 0-16,-5 2 2 15,-2-2 13-15,-2-3-12 16,-1-2 11-16,2-3-7 0,-1-6 6 16,5-6 1-1,-1-3-18-15,3-6 7 0,3-9 9 16,2-7-21-1,5-6 17-15,4-3-5 0,7 2-1 16,2 2 14-16,6 7-13 16,1 5-3-16,-2 11 8 15,2 3-15-15,-3 9-3 0,-1 7 0 16,0 6 7 0,-3 6 5-16,-3 8-10 0,-9 2 2 15,-6 2 22 1,-7 1-20-16,-4-3 15 15,-5-4-15-15,-2-6 20 16,-2-5 14-16,3-5-17 16,-3-8-5-16,4-1 16 0,-2-9-28 15,0-5 8-15,3-5-13 16,-1-8 2-16,1-4-3 16,3-5 0-16,4-3 0 15,4-1-6-15,7 3 8 16,4 6-4-16,7 6-10 15,5 6 6-15,2 7 5 16,3 9-13-16,6 7 14 16,0 6-3-16,-3 7 14 15,1 4-15-15,-6 4 8 0,-5 0-4 16,-5 2 13 0,-9-3-12-16,-8-1-1 15,-2-4 22-15,-6-4-18 16,-6-3 13-16,-1-6 0 0,-3-5-17 15,1-8 0 1,2-5 0-16,4-7 0 0,2-4 0 16,4-7 0-1,6-3 0-15,5 1 0 0,5 1 0 16,8 3 0-16,7 6 0 16,7 4 0-16,8 6 0 15,3 6 0-15,3 8 0 0,-4 7 0 16,-5 6 0-1,-7 3 0-15,-10 5 0 0,-7 1 0 16,-9 1 0 0,-7-1 0-16,-6-3 0 0,-1-5 0 15,-2-3 0-15,3-9 0 16,2-6 0 0,2-6 0-16,-1-5 0 0,0-5 0 15,0-3 0 1,-2-5 0-16,3 0-276 0,1-4-379 15</inkml:trace>
  <inkml:trace contextRef="#ctx0" brushRef="#br1" timeOffset="66900.2">16645 14926 856 0,'9'-1'153'15,"-4"-2"21"-15,-4-1-18 0,-1-1-62 16,2 1 5-1,-2 2-40-15,0 2-30 0,0-2-18 16,0 4-11 0,-2-1 0-16,1 2-3 0,-4 1 6 15,-1 2 4-15,-4 1-7 0,-2 1 7 16,0-2 17 0,3-2-17-16,1-2 34 0,2-4 21 15,2-2-36 1,-2-5 11-16,2-2-13 0,-1-3 5 15,2-1 7 1,3-2-17-16,3 0 2 16,2 2-9-16,1 4-5 0,4 3 0 15,-3 3-7-15,2 5 0 16,3 3-6-16,-4 5 11 16,1 1-6-16,-3 3 2 15,-2 0 2-15,-3 1 1 16,-1-2-1-16,-5-2 0 15,-3-1 22-15,-1-2-23 16,-4-4 9-16,-1-2-11 16,-3-5 0-16,0-5 0 15,-2-6 0-15,4-6 0 0,2-4 0 16,5 0 0 0,6-1 0-16,5 2 0 0,9 3 0 15,5 4 0 1,2 6 0-16,2 5 0 0,3 4 0 15,-3 4 0 1,-2 8 0-16,-1 3 0 0,-2 6 0 16,-7 4 0-16,-3 6 0 0,-9 3 0 15,-4 0 0 1,-11-1 0-16,-3-5 0 16,-4-5 0-16,-4-9 0 15,1-7 0-15,3-4 0 0,1-11 0 16,6-5 0-1,5-5 0-15,4-7 0 0,4-1 0 16,5-2 0 0,3 1 0-16,5 4 0 0,5 5 0 15,5 5 0-15,7 6 0 16,7 7 0-16,0 6 0 16,0 5 0-16,-1 7 0 15,-6 6 0 1,-5 4 0-16,2 69 0 0,-25-75 0 15,-3-4 0-15,-1-1 0 16,-3-3 0-16,-6 12 0 16,-3-7 0-16,-2-8 0 0,-1-5 0 15,-2-9 0 1,0-3 0-16,1-9 0 0,3-5 0 16,5-4 0-1,6 0 0-15,6 0 0 0,7 3 0 16,10 3 0-1,5 2 0-15,8 7 0 0,3 3 0 16,1 3 0 0,-1 6 0-16,-3 3 0 0,-5 4 0 15,-5 3 0-15,-4 7 0 0,-7 3-1 16,-3 5 1 0,-6 4 1-16,-6-1-1 0,-6-1 0 15,-4-5 0 1,-1-5 0-16,0-7 0 0,-1-7 0 15,1-7 0 1,1-6 0-16,4-6 0 16,2-5 0-16,4-1 0 0,6 0 0 15,4 1 0-15,2 5 0 16,6 7 0-16,1 2 0 16,4 5 0-16,-2 6 0 15,3-1 0-15,-2 6 0 16,0-1 0-16,-3 1 0 15,-3-3 0-15,0 3 0 16,-4-3 0-16,0-3 0 16,-1 1 0-16,-2 0 0 15,0-2 0-15,-2-2 0 0,1 1 0 16,1-1 0 0,0-1 0-16,0-1 0 0,0 2 0 15,0-1 0 1,0-1 0-16,0 0 0 0,0-4 0 15,0-1 0 1,-2-3 0-16,2-2 0 0,0 0 0 16,-1-2 0-16,-1 0 0 0,1-3 0 15,-5-2 0 1,2-2 0-16,-1-1 0 16,2-2 0-16,0-3 0 15,0-3 0-15,1 0 0 0,2-3 0 16,0-1 0-1,-1 2 0-15,1-1 0 0,-2 1 0 16,1-1 0 0,-2 1 0-16,6-3 0 0,-2-1 0 15,2 0 0-15,2-2 0 16,1 3 0-16,2-4 0 16,-4 1 0-16,0-3 0 15,-2 0 0 1,-2-1 0-16,-2-1 0 0,-2 1 0 15,1-3 0-15,0-3 0 16,0 0 0-16,0-1 0 16,0 2 0-16,2 3 0 15,-1 5 0-15,0 1 0 16,-1 2 0-16,0 0 0 16,-2 0 0-16,0 2 0 15,1-1 0-15,-1 3 0 0,2 1 0 16,0 0 0-1,0 1 0-15,0 1 0 0,2-1 0 16,1 3 0 0,-3 2 0-16,2 2 0 0,1 0 0 15,-2 2 0-15,0 2 0 0,1-2 0 16,-1-1 0 0,1 1 0-16,1-1 0 15,-2 2 0 1,1-3 0-16,-1 2 0 0,2 0 0 0,-1-2 0 15,-2-1 0 1,0 0 0-16,0 0 0 16,0-1 0-16,-3-1 0 0,2-1 0 15,-1 2 0-15,-1-3 0 16,1-3 0-16,-1-1 0 16,-1-2 0-16,3-2 0 15,-1 4 0-15,-1 0 0 16,0 2 0-16,-1 2 0 15,1-1 0-15,-2 3 0 16,2-4 0-16,2 0 0 16,-2-1 0-16,2 0 0 15,1 1 0-15,1 0 0 0,1 1 0 16,1 3 0 0,0-1 0-16,0 1 0 15,0 2 0-15,-2-3 0 16,2 5 0-16,0-1 0 0,0 3 0 15,0 3 0 1,2 4 0-16,-1 1 0 16,-1 4 0-16,2 2 0 0,-1 2 0 15,1 0 0 1,-2 4 0-16,1 0 0 0,-1 0 0 16,0 0 0-16,0 0 0 15,2 0 0-15,-2-2 0 16,1 1 0-16,-1 1 0 15,3-2 0-15,-3 2 0 0,0 0 0 16,0 0 0 0,0 0 0-16,0 0 0 0,-3 0 0 15,3 0 0-15,0 0 0 16,-1 0 0-16,1 2 0 16,0-2 0-16,0 0 0 15,0 1 0-15,-2-1 0 16,2 2 0-16,-1-2 0 15,1 3 0 1,-2-2 0-16,-1 2 0 0,2-2 0 16,-1 1 0-16,1-1 0 15,-1-1 0-15,2 0 0 16,0 0 0-16,0 0 0 0,0-1 0 16,0-1 0-1,2 0 0-15,-2-1 0 0,1-2 0 16,1 2 0-1,1 2 0-15,3 0 0 0,1 2 0 16,2 5 0 0,1 1 0-16,1 3 0 0,-4 1 0 15,-2 3 0-15,-4 0 0 16,-2-2 0-16,-4 1 0 16,-1-3 0-16,-7-1 0 0,-2-3 0 15,-3-2 0 1,3-4 0-16,-3-4 0 15,6-3 0-15,0-4 0 16,2-3 0-16,2-3 0 16,4 2 0-16,2-2 0 0,5 2 0 15,3-1 0-15,5 3 0 16,2 2 0-16,5 4 0 16,3 3 0-1,0 5 0-15,-2 4 0 0,1 4 0 16,-7 2 0-16,0 4 0 15,-5-1 0-15,-2 0 0 16,-4-2 0 0,-4 1 0-16,-5-3 0 0,-4-2 0 15,-7 0 0-15,-3-6 0 0,0-3 0 16,-1-5 0 0,1-2 0-16,5-4 0 0,2 0 0 15,5-2 0 1,5 0 0-16,2 0 0 0,4 4 0 15,1 1 0 1,3 3-5-16,5 6-336 0,8 5-274 16</inkml:trace>
  <inkml:trace contextRef="#ctx0" brushRef="#br1" timeOffset="72074.75">18750 14705 515 0,'3'-7'416'0,"-1"4"-219"16,-1 0-1-1,-1 0-115-15,-1 3-42 0,1 0-16 16,0 0-3-1,-2 0-2-15,1 2-8 0,-4-1 18 16,-1 4 10 0,-2-1-30-16,-5 3 6 0,0-1-6 15,0-1 11-15,0-1 20 0,2-1-8 16,2-2 12 0,0-3 21-16,0-2-39 0,1-1 4 15,2-3-12 1,0-3 10-16,2 1-3 0,1 0-16 15,3 1 0 1,3 2 13-16,0 1-17 0,1 3-8 16,1 2-7-16,1 0 11 15,2 3-4 1,2 1-1-16,-1 2 5 0,0 1 2 16,-1 3 6-16,-3 0-7 15,-2 1 0-15,-1 3 5 16,-4-1 4-16,-4 3-9 15,-4 2-1-15,-4-2 16 16,-3 2-12-16,-2-6 6 16,2-3-3-16,1-5 20 15,3-4-19-15,3-5-8 0,1-5 0 16,2-3 0 0,0-5 0-16,6-1 0 0,2 1 0 15,4 1 0 1,5 2 0-16,1 3 0 0,2 5 0 15,2 2 0 1,2 4 0-16,3 4 0 0,0 4 0 16,-1 5 0-16,-1 4 0 15,-4 1 0-15,-4 5 0 16,-6 3 0-16,-5 3 0 0,-8 3 0 16,-4-2 0-1,-7-3 0-15,4-6 0 16,-2-8 0-16,3-10 0 15,0-7 0-15,2-10 0 0,-2-4 0 16,0-6 0 0,1-5 0-16,2-1 0 0,6 0 0 15,3 4 0-15,6 2 0 16,7 6 0-16,3 5 0 16,2 4 0-16,7 4 0 15,2 7 0-15,0 2 0 16,3 7 0-16,-3 5 0 15,-2 4 0 1,-5 5 0-16,-6 4 0 0,-5 1 0 16,-7 3 0-16,-35 68 0 15,24-91 0-15,3-2 0 16,3-5 0-16,-2-2 0 16,-8 0 0-16,0-10 0 15,-2-6 0-15,0-6 0 0,0-6 0 16,3 1 0-1,6-2 0-15,5 2 0 0,5 4 0 16,7 3 0 0,6 4 0-16,6 4 0 0,5 6 0 15,5 5 0-15,0 4 0 0,0 8 0 16,-5 3 0 0,-5 5 0-16,-7 4 0 0,-5 0 0 15,-8 2 0 1,-8 1 0-16,-10 1 0 0,-4-4 0 15,-7-5 0 1,-1-6 0-16,1-7 0 0,3-8 0 16,4-6 0-16,5-4 0 15,3-2 0 1,3-4 0-16,7 0 0 0,4 0 0 16,4 3 0-16,4 2 0 15,6 4 0-15,3 2 0 16,2 3 0-16,1 1 0 15,-1 2 0-15,-1 3 0 16,-4 2 0-16,-2 2 0 16,-2 0 0-16,-4 3 0 15,0 0 0-15,0 0 0 0,-1 2 0 16,-1-2 0 0,-3 0 0-16,-1 0 0 0,0-2 0 15,-1-1 0 1,-1-2 0-16,2-2 0 15,-2-2 0-15,2 0 0 16,-2-5 0-16,1-1 0 0,-1-5 0 16,-1-1 0-16,-2-4 0 15,-1-3 0-15,-1 1 0 16,-2-2 0-16,0-3 0 0,2-2 0 16,0-3 0-1,0-2 0-15,3-4 0 16,-1 1 0-16,2-2 0 15,-1-2 0-15,-1-3 0 16,1-2 0-16,-5-3 0 16,1-3 0-16,1-4 0 0,-2-3 0 15,3-4 0-15,2-5 0 16,-1-4 0-16,2-5 0 16,0-2 0-16,0 1 0 15,1-2 0-15,1 3 0 16,-1 0 0-16,-2 0 0 15,1-3 0 1,-1 1 0-16,-1-3 0 0,-1-1 0 16,-1 1 0-16,-2 1 0 15,0 1 0-15,0-1 0 16,-1-1 0-16,2 0 0 0,1 0 0 16,-1 1 0-1,1 2 0-15,1-1 0 0,-2-1 0 16,1 2 0-1,-3-3 0-15,-1 3 0 0,2 0 0 16,0 0 0 0,3 1 0-16,2-6 0 0,2-1 0 15,4 1 0-15,-1 3 0 0,2 1 0 16,-3 8 0 0,0 5 0-16,-3 4 0 15,-1 1 0-15,-2 4 0 16,1 0 0-16,-2-2 0 0,4 0 0 15,0-1 0 1,1 1 0-16,1 0 0 0,-1 2 0 16,1 1 0-16,-2-2 0 15,-2 1 0 1,-1 1 0-16,-1 0 0 16,1 1 0-16,0 4 0 15,0 0 0-15,1 0 0 0,2 3 0 16,1-3 0-16,2 2 0 15,0 2 0-15,0 1 0 16,0-1 0-16,0 1 0 16,-2 0 0-16,1-2 0 15,-1 2 0-15,1-1 0 0,1 1 0 16,0-1 0 0,0 2 0-16,0 1 0 0,0 2 0 15,0-1 0 1,0 1 0-16,-2 1 0 15,1 2 0-15,1 2 0 16,-3 1 0-16,1 3 0 0,1 1 0 16,-1 4 0-16,1 2 0 15,-1 3 0-15,1 2 0 16,1 4 0-16,-2 3 0 16,2 3 0-16,0 1 0 15,0 2 0-15,2-2 0 16,-2 1 0-16,0-2 0 15,0 0 0-15,0-1 0 16,0-2 0-16,-2-1 0 16,2-1 0-16,-2-1 0 0,1-3 0 15,-1-1 0-15,1 1 0 16,-2-2 0 0,2 1 0-16,-1 0 0 15,2 2 0-15,0 0 0 16,0 1 0-16,0 0 0 0,0 5 0 15,0-3 0 1,0 3 0-16,0 1 0 0,2 3 0 16,-2 1 0-16,0 3 0 0,0-1 0 15,1 4 0 1,2 1 0-16,-3-1 0 0,0 1 0 16,1 1 0-1,-1-1 0-15,0 0 0 0,-1 0 0 16,1 1 0-1,0-1 0-15,-3 2 0 0,2-2 0 16,1 1 0 0,-2 1 0-16,1-1 0 0,1 1 0 15,-2-1 0-15,1-1 0 16,1 1 0-16,-2-1 0 16,2-1 0-16,-1 1 0 0,-1-1 0 15,-1-1 0 1,0-2 0-16,-3-2 0 15,-1-1 0-15,1-2 0 16,1-2 0-16,1-2 0 16,1 1 0-16,0-3 0 0,3 5 0 15,3-3 0 1,-2 6 0-16,2-1 0 0,2 3 0 16,0 3 0-16,2 1 0 15,0 2 0-15,2 5 0 16,0 1 0-16,1 2 0 15,-2 2 0-15,-3 1 0 16,-2 4 0 0,-5-1 0-16,-1 4 0 15,-3-2 0-15,-3 0 0 0,-1-6 0 0,2-2 0 16,-1-3 0 0,-1-6 0-16,1-4 0 0,-2-2 0 15,0 0 0 1,-1-5 0-16,1-3 0 0,-1-1 0 15,5-2 0 1,4 0 0-16,1 1 0 0,4 0 0 16,4 0 0-16,4 5 0 0,5 1 0 15,3 4 0 1,1 5 0-16,1 5 0 16,-2 5 0-16,-5 2 0 15,-2 5 0-15,-7-1 0 16,-2 1 0-16,-5-2 0 15,-3-1 0-15,-4-5 0 0,0-1 0 16,0-3 0 0,-1-2 0-16,1-4 0 0,1 0 0 15,1-3 0-15,2 0 0 16,1-1 0-16,6-1-404 16,8 1-431-16</inkml:trace>
  <inkml:trace contextRef="#ctx0" brushRef="#br1" timeOffset="77450.17">27484 14836 773 0,'6'-13'247'16,"-2"-2"-130"0,-1 0 67-16,1-1-32 0,-3 5-51 15,1 5-27-15,-1 4-7 0,-1 4-59 16,-1 2-3 0,-1 5-2-16,-1 5 12 0,0 4 11 15,0 6-14 1,0 6-6-16,1 4 26 0,4 1-30 15,-1 2 13 1,2 0-13-16,4 2 1 0,-3-3-1 16,2-3-2-16,-1-5 0 15,-1-5-11-15,-1-8-46 16,0-7-85-16,0-3-59 16,-2-8-161-16,-1-6-352 15</inkml:trace>
  <inkml:trace contextRef="#ctx0" brushRef="#br1" timeOffset="77619.89">27286 15016 752 0,'-6'2'220'16,"4"-1"-153"0,5 1 42-16,6 1 46 0,12 0-81 15,12 1-21 1,10 1-27-16,15-3-26 0,13 1-1 15,9-3-206 1,3-2-426-16</inkml:trace>
  <inkml:trace contextRef="#ctx0" brushRef="#br1" timeOffset="78109.82">27951 14913 1053 0,'18'-9'135'16,"0"-2"34"-16,-2 0 26 0,-1 2-114 15,0 6-31-15,3 4-20 16,0 7 14-16,3 4 14 16,0 6-40-16,0 4-4 15,1 5 1-15,-3 1-10 16,-2 1 3-16,-7 4-6 15,-7-4-2-15,-7 0 15 16,-5-7-7-16,0-7-4 16,3-8 26-16,0-9-6 0,-1-9-19 15,4-10-5 1,0-5 0-16,3-9-3 0,4-6 4 16,11-3-3-1,7-1-9-15,8 4 4 0,7 7 5 16,5 11-9-1,6 14 11-15,-2 10-2 0,2 12 12 16,-3 11-10 0,-2 8 10-16,-6 5 3 0,-7 6 11 15,-9 1-17-15,-8 1 2 0,-8-5 5 16,-7-4-9 0,-4-6-8-16,-1-9 3 0,-2-8-55 15,2-6-166 1,2-7-124-16,-1-2-466 0</inkml:trace>
  <inkml:trace contextRef="#ctx0" brushRef="#br1" timeOffset="78879.75">4079 16144 805 0,'-15'8'158'16,"0"0"20"-16,3-6 28 15,1 0-84-15,1-1-30 16,4 1-37 0,3-2 3-16,0 0 6 0,6 0 14 15,-3-2-34-15,3 1-44 0,10-2 0 16,10-1 10 0,8-2-7-16,12-1-5 0,2 0 2 15,1 0 0 1,-8 3 0-16,-13 3-6 0,-5 2-71 15,-7 2-170 1,-4-1-350-16</inkml:trace>
  <inkml:trace contextRef="#ctx0" brushRef="#br1" timeOffset="79329.87">4562 15967 1369 0,'15'-29'141'0,"-3"-3"42"16,-3 3 10-16,-2 7-99 15,2 6-40-15,-1 7-41 0,1 9-13 16,2 4 0 0,0 9 0-16,8 8 0 0,-2 7 0 15,1 6 0 1,-6 5 0-16,-6 2 0 0,-5 0 0 15,-5 0 0 1,-5-8 0-16,-2-9 0 0,4-12 0 16,4-8 0-16,3-14 0 0,0-8 0 15,3-8 0 1,4-13 0-16,2-6 0 0,6 0 0 16,9 1 0-1,3 7 0-15,4 11 0 0,2 8 0 16,3 15 0-1,4 8 0-15,-3 12 0 0,-1 11 0 16,-6 11 0 0,-2 6 0-16,-11 3 0 0,-5 0 0 15,-11-5 0-15,-7-8 0 16,-4-9-41-16,2-14-234 16,2-12-280-16</inkml:trace>
  <inkml:trace contextRef="#ctx0" brushRef="#br1" timeOffset="81179.67">13824 8074 703 0,'-8'-4'220'16,"1"-3"-34"-1,3 0-3-15,2-2-52 0,1 2-29 16,2 0-42 0,2 3-18-16,2-1-6 0,3 2-8 15,6 0-7-15,7 3 9 16,4 4 4-16,6 5-14 16,4 6 7-16,-1 10-12 0,-3 6-3 15,-7 7 3 1,-7 6-13-16,-11 3 2 15,-9 1 7-15,-8-5-10 16,-1-6 7-16,-1-10-5 16,4-9 28-16,3-11 50 0,4-11-40 15,2-10-41-15,5-11 0 16,2-12 0-16,4-9 0 16,8-10 0-1,3 1 0-15,0-2 0 0,-2 5 0 16,0 8 0-1,-7 4 0-15,-1 9 0 0,-5 5 0 16,0 4 0-16,-3 6 0 16,-2 7 0-16,-1 4 0 15,-2 5 0-15,1 2 0 0,-3 3 0 16,0 6 0 0,-2 5 0-16,0 4 0 0,1 6 0 15,-2 3 0 1,3 3 0-16,3 6 0 0,5-1 0 15,3 6 0 1,5-4 0-16,3-2 0 0,5-6 0 16,4-7-64-16,4-10-85 15,0-5-123-15,4-9-164 16</inkml:trace>
  <inkml:trace contextRef="#ctx0" brushRef="#br1" timeOffset="81449.42">14601 7724 1063 0,'5'-22'272'0,"-1"2"-36"16,-4 2-11 0,-1 3-56-16,-2 8-87 0,0 3-82 15,1 7 0 1,-2 7 0-16,-4 11 0 0,-4 9 0 15,2 12 0-15,-1 10 0 16,3 6 0-16,8 0 0 16,7-3 0-16,5-3 0 15,9-7 0-15,5-7 0 16,6-7-40-16,2-10-121 0,2-11-109 16,3-8-216-1</inkml:trace>
  <inkml:trace contextRef="#ctx0" brushRef="#br1" timeOffset="81859.83">14840 7836 1062 0,'10'-12'305'16,"2"2"-74"-16,-3 0-58 15,-6 3-70-15,2 5-56 16,2 3 3-16,3 4-31 15,4 3 9-15,2 4 0 16,1 6-27-16,-1 1-1 16,-2 2 0-16,-5 1 0 0,-4-1 0 15,-2-4 0 1,-3-4 0-16,-1-6 0 16,-1-3 0-16,2-9 0 0,0-4 0 15,0-10 0-15,5-7 0 16,3-6 0-1,5-4 0-15,6 2 0 0,4 6 0 16,-1 6 0-16,-2 10 0 16,-1 6 0-16,-1 8 0 15,3 9 0-15,1 9 0 0,-2 3 0 16,-1 8 0 0,-4 4 0-16,-6-3 0 0,-6-3 0 15,-3-4-33 1,-3-10-199-16,-2-5-31 0,2-12-396 15</inkml:trace>
  <inkml:trace contextRef="#ctx0" brushRef="#br1" timeOffset="82079.81">15201 7468 1196 0,'33'-19'291'0,"7"3"-63"16,7 5-26-1,5 7-72-15,9 13-130 16,9 11 0-16,1 13 0 16,-2 12 0-16,-6 12 0 15,-10 7 0-15,-17 11 0 0,-15 7 0 16,-17 5 0 0,-14 11-159-16,-12 0-353 0</inkml:trace>
  <inkml:trace contextRef="#ctx0" brushRef="#br1" timeOffset="84339.37">15310 15347 547 0,'1'-2'257'0,"-1"0"-119"16,-1 0 24-1,1 0-41-15,-2 0 1 0,2 1-29 16,0-1-24-1,0 1-9-15,-1 0 8 0,-1-1-21 16,1-1-1 0,-1 2-17-16,-1 0 5 0,2-1 10 15,-2 0-28-15,1 2-11 0,-2 0 5 16,1 4-6 0,-4 1-8-16,-1 2 7 15,-4 5-3-15,-1 3 6 16,-2 3-6-16,-2 4 0 0,2 1 8 15,1 4 0 1,1-3-16-16,5 0 7 0,3 0 1 16,4-1-5-1,4-3 2-15,3-3 3 16,5-4-4-16,5-5 12 0,4-3-7 16,6-5-1-1,3-4 0-15,6-5 4 0,-1-7-4 16,1-6 0-1,-7-2 9-15,-4-1-6 0,-9 0 5 16,-7 1-5-16,-6 1-3 16,-5 1 9-16,-4-1-8 15,-2 0-1-15,0 3 0 0,-6 4 3 16,1 3-6 0,0 3-44-16,-3 6-123 0,-1 3-63 15,3 5-262 1</inkml:trace>
  <inkml:trace contextRef="#ctx0" brushRef="#br1" timeOffset="85079.8">16733 15372 899 0,'9'-10'297'0,"-3"-2"-68"15,-3 0-40-15,-1 3-27 16,-2 3-31-16,0 3-68 16,-2 3-7-16,1 0-39 15,-1 3-13-15,2 3-4 16,2 3 0-16,1 8 0 15,1 7 0-15,2 8 0 16,3 1 0-16,-2 1 0 16,1-1 0-16,-2-7 0 15,-1-3 0-15,0-6 0 0,4 7 0 16,-9-25 0 0,2 0 0-16,-2-1 0 0,6-4-98 15,4-6-313 1</inkml:trace>
  <inkml:trace contextRef="#ctx0" brushRef="#br1" timeOffset="85599.42">19046 15369 1102 0,'-6'-8'261'16,"3"1"-89"-16,0 2-39 0,1 1-69 15,4 3-35 1,1 4-12-16,4 0-15 0,7 2 3 16,1 4 33-1,5 5-27-15,1 5 29 0,-7 6-1 16,-7 4-9-1,-7 7 4-15,-7 2-27 0,-5-2-2 16,-1-6 7 0,3-8-6-16,6-9 2 0,11-7 6 15,19-10 4-15,16-4-18 0,11-1 0 16,10-2 0 0,3-1 0-16,-8 3-20 0,-11 3-119 15,-12-1-121 1,-13 7-215-16</inkml:trace>
  <inkml:trace contextRef="#ctx0" brushRef="#br1" timeOffset="86659.4">13133 15847 560 0,'-1'0'379'16,"-2"0"-237"-16,1-2 44 15,1 1-40-15,-1 1-48 16,1-1-12-16,-1-1-4 15,2 2-41-15,0 0 10 16,-1-2 14-16,2 2-19 16,-1-1 2-16,2 0-25 15,-1 1-2-15,1-3-6 0,1 3-15 16,4-1-1 0,8-5-4-16,10 1 7 0,10-3-7 15,2 1-3 1,5 4 8-16,-10 0 0 0,-7 2-1 15,-6 1 1 1,-7 0-3-16,-2-1-71 0,-4 1-103 16,0-2-125-16,0 0-381 0</inkml:trace>
  <inkml:trace contextRef="#ctx0" brushRef="#br1" timeOffset="86980.56">13654 15634 1046 0,'13'-12'296'0,"-5"2"-79"16,-5 2-18-16,-2 1-92 15,-1 4-69-15,0 3-6 16,3 3-28-16,-1 2 44 15,1 5 7-15,2 7-50 16,0 6-5-16,1 5 0 16,0 3 0-16,0 2 0 0,1-1 0 15,-1 0 0 1,-3-1 0-16,2-1 0 0,-2-2 0 16,0-3 0-1,-3-9 0-15,1-4-140 16,-2-3-226-16,-4-1-344 15</inkml:trace>
  <inkml:trace contextRef="#ctx0" brushRef="#br1" timeOffset="87519.5">11194 16056 818 0,'2'2'239'15,"-4"-2"-71"1,2 0 26-16,-2-2-62 0,2 1-62 16,0 0-28-16,4-1-34 15,1 0-5-15,7-1 20 16,13-3-12-16,10 1 12 0,8-1 5 16,6 2 3-1,-1 1-7-15,-11 3-22 0,-10-1 4 16,-10 2-2-1,-10-1 0-15,-3 2-8 0,-5-2 4 16,-2 0-144 0,-1 1-177-16</inkml:trace>
  <inkml:trace contextRef="#ctx0" brushRef="#br1" timeOffset="87869.47">11753 15839 911 0,'21'-16'330'0,"-2"0"-144"16,-5 2-45-16,-1 5-100 0,-1 5-9 16,3 8 22-1,-1 5-9-15,-1 11 12 0,-6 10 30 16,-5 11-51-1,-8 8-5-15,-7 4-15 0,-6-2 7 16,3-9 10 0,6-10-22-16,5-13-1 0,5-8-7 15,8-7-3 1,10-5 0-16,12-3 0 0,11-5 0 16,7-3 0-16,4-2 0 15,-7-2 0-15,-8 3-105 16,-14 5-114-16,-10 5-118 0,-10 6-168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24T04:00:53.163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15520 1163 559 0,'2'-3'195'0,"-2"-2"-42"16,-2 1 25-16,1 0-44 15,-1-1-1-15,1 3-29 16,-1-1 4-16,2 0-12 16,-1 2-7-16,1-1-21 15,0-1-10-15,-2 2-30 16,2-2-6-16,0 3-8 16,0-1-10-16,0 2 0 15,-1-1-4-15,1 2-3 0,-3 2 2 16,-3 1-2-16,-3 7 3 15,-2 5-1-15,-3 6 2 16,-5 6-2-16,2 4 1 16,-2 3 0-1,-1-1 0-15,1 0 0 0,0-7 0 16,3-4 1-16,3-6-1 16,1-5 1-16,6-5 0 15,3-3 1-15,3-4 13 16,0-2 7-16,1-1 26 15,2-3-30-15,2-4-18 16,5-5 0-16,2-5 0 16,6-5 0-16,0-2 0 15,3-3 0-15,-3 2 0 16,-2 2 0-16,-2 4 0 0,-1 1 0 16,-4 4 0-16,-3 3 0 15,0 1 0-15,0 4 0 16,-3 1 0-16,0 3 0 15,-2 1 0-15,1 1 0 16,-1 1 0-16,-1 1 0 16,0 0 0-16,0 0 0 15,0 1 0-15,0-1 0 16,2 2 0-16,1 1 0 16,3 1 0-16,4 0 0 15,1 2 0-15,2 1 0 16,4 1 0-16,-2 1 0 0,2-1 0 15,1 2 0-15,0 0 0 16,0 0 0-16,-3 0 0 16,1-1 0-16,-4 3 0 15,-1-4-15-15,-5-1-45 16,-3 0-17-16,-2-3-42 16,1 0-48-16,-4-1-74 15,2 2-122-15</inkml:trace>
  <inkml:trace contextRef="#ctx0" brushRef="#br0" timeOffset="1364.87">15510 1227 152 0,'4'-4'885'15,"-1"-5"-668"-15,0 4-17 16,-1-1-43-16,-4 0-44 16,4 3-8-16,-2 0-24 15,1 1-9-15,1 1-7 16,-2-2-65-16,1 3 0 16,1 0 0-16,-1-1 0 15,1-1 0-15,-2 2 0 16,0-1 0-16,0 1 0 15,-2-1 0-15,2 2 0 16,0-1 0-16,-1 1 0 16,1-1 0-16,0 2 0 0,1-1 0 15,-1 2 0-15,2 1 0 16,-2 1 0-16,1 3 0 16,-1 0 0-16,2 0 0 15,-2 2 0-15,1 0 0 16,-1-1 0-16,3 1 0 15,-3 3 0-15,1 1 0 16,-1 0 0-16,0 4 0 16,0 2 0-16,0 1 0 15,0 2 0-15,2-1 0 16,-2-1 0-16,0 4 0 16,1-3 0-16,-1 2 0 15,2 0 0-15,-1 1 0 16,1 4 0-16,-2-1 0 0,3 2 0 15,-1-1 0-15,1 1 0 16,0-2 0-16,0 0 0 16,0 0 0-16,2 4 0 15,0 0 0-15,-2 3 0 16,-2 3 0-16,1 3 0 16,-2 3 0-16,-2 0 0 15,1 5 0-15,-1-2 0 16,1 2 0-16,1 1 0 15,0 1 0-15,0 6 0 16,3 0 0-16,1 3 0 16,1 1 0-16,2-2 0 15,1 0 0-15,-2 0 0 16,0 1 0-16,-2-1 0 16,-1 0 0-16,0 1 0 15,2-3 0-15,0 1 0 0,0-1 0 16,1 1 0-16,0-1 0 15,0 0 0-15,1-1 0 16,-2 1 0-16,1 1 0 16,-2 0 0-16,-1 2 0 15,0 1 0-15,2-2 0 16,1-1 0-16,-2-1 0 16,1-1 0-16,1 1 0 15,-3 2 0-15,3 1 0 0,-2 1 0 16,-1 1 0-1,-2 1 0-15,1-1 0 0,-4 1 0 16,2-1 0-16,0-2 0 16,2 0 0-16,13 118 0 15,-12-148 0-15,0 5 0 16,3-3 0-16,-3-1 0 16,1 31 0-16,1-1 0 15,-1-3 0-15,-2 1 0 16,-2 0 0-16,0 0 0 15,-2 0 0-15,1 1 0 16,-1-2 0-16,2-2 0 16,2-2 0-16,1-2 0 0,0-4 0 15,0-1 0 1,0-6 0-16,0-4 0 0,-2-2 0 16,-1-5 0-16,0-4 0 15,2-4 0-15,-2-7 0 16,0-4 0-16,0-4 0 15,1-5 0-15,-2 0 0 16,2-2 0-16,-1 0 0 16,-1 0 0-16,1-2 0 15,0 2 0-15,0-1 0 16,-2 0 0-16,4-2-78 16,1-4-335-16,4-4-584 15</inkml:trace>
  <inkml:trace contextRef="#ctx0" brushRef="#br0" timeOffset="2754.56">4816 4402 812 0,'0'-6'251'0,"-3"1"-19"16,0-4-97-16,-3 2-8 16,3-1-28-16,-2 1-8 15,2 0-4-15,0 2-15 0,3 0-8 16,-4 3-8-16,4 0-35 16,0 0-21-16,0 2 0 15,0 0 0-15,0 2 0 16,0 0 0-16,0 0 0 15,0 1 0-15,0 1 0 16,4 3 0-16,-4 0 0 16,3 2 0-16,-3-1 0 15,0 0 0-15,0 1 0 16,-3 2 0-16,-1 2 0 16,-1 2 0-16,-2 4 0 15,-4 2 0-15,-5 5 0 16,-1 1 0-16,-6 2 0 15,-4-1 0-15,0-1 0 16,0-3 0-16,2-3 0 0,10-5 0 16,3-5 0-16,3-5 0 15,6-2 0-15,3-2 0 16,0-1 0-16,3 0 0 16,2 2 0-16,3 4 0 15,3 1 0-15,5 3 0 16,7-1 0-16,2 3 0 15,6-1 0-15,-2 1 0 16,-1-1 0-16,-1-1 0 16,-9-1 0-16,1 1 0 0,-5-2 0 15,-4-1 0 1,-4-2 0-16,0-2-41 0,-3-2-73 16,-3 0-79-16,2-6-102 15,-1 3-297-15</inkml:trace>
  <inkml:trace contextRef="#ctx0" brushRef="#br0" timeOffset="4782.68">4565 4669 840 0,'-6'-6'239'15,"0"2"-25"-15,0 1-80 16,0-1-17-16,3 1-31 16,0 2-5-16,2 0 12 15,1-1-7-15,0-1-7 16,0 2-1-16,0-1-78 15,0 1 0-15,0 1 0 16,0 0 0-16,0 1 0 16,0-1 0-16,0-1 0 15,1 1 0-15,1-2 0 0,-1 1 0 16,2 0 0-16,1-1 0 16,1 1 0-16,4 1 0 15,12 0 0 1,4 1 0-16,11 2 0 0,9 0 0 15,13 0 0-15,12-3 0 16,14-2 0-16,10-2 0 16,6-1 0-16,2 0 0 15,-6 3 0-15,4 2 0 16,-6 2 0-16,5 2 0 16,5 1 0-16,6-1 0 15,11 0 0-15,8-1 0 0,8 0 0 16,5-2 0-16,-1-1 0 15,1 3 0-15,-6 1 0 16,-11 2 0-16,-3 1 0 16,1 3 0-16,-1-2 0 15,9 0 0-15,9-4 0 16,8-3 0-16,12-2 0 16,1 0 0-16,-1-2 0 15,-2 1 0-15,3 1 0 16,-6 1 0-16,0 0 0 15,-1 3 0-15,4-2 0 16,5-1 0-16,4 0 0 16,6 0 0-16,3-3 0 0,-6 2 0 15,-5-1 0 1,-9 5 0-16,-6 2 0 0,-5 3 0 16,1 0 0-16,2 2 0 15,13-2 0-15,2-1 0 16,13-2 0-16,4-4 0 15,5 1 0-15,-4-1 0 16,-1-1 0-16,-3 1 0 16,-3 2 0-16,-3 2 0 15,3-1 0-15,9 2 0 16,7-3 0-16,13-3 0 16,8-2 0-16,4-2 0 15,0-2 0 1,3 0 0-1,-5 1 0-15,-1 0 0 0,1 5 0 0,4 0 0 16,5-1 0-16,11 1 0 0,12-2 0 16,9-2 0-16,8-1 0 15,2-2 0-15,-2 0 0 16,-1 0 0 0,-4 0 0-16,0 1 0 15,1 0 0-15,5 3 0 0,6-2 0 16,9 2 0-16,12-1 0 15,3-2 0-15,5 0 0 16,0 1 0-16,0-1 0 16,-8 1 0-16,2 0 0 15,0-1 0-15,2 1 0 16,6-1 0-16,6-1 0 16,3 0 0-16,-2 0 0 0,-4 2 0 15,-5-1 0-15,-11 0 0 16,-7 1 0-16,-11-1 0 15,-8 0 0-15,-4 2 0 16,-5 1 0-16,-5-1 0 16,-2-2 0-16,-3 1 0 15,-11-2 0-15,-13-2 0 16,-11 1 0-16,-10-2 0 16,-11 3 0-16,-1 2 0 15,-1-1 0-15,1 1 0 16,5 1 0-16,1 1 0 15,-8-1 0-15,-12-3 0 0,-15 0 0 16,-23 0 0 0,-23 0 0-16,-25 0 0 15,-18 3 0-15,-21 0 0 0,-16 2 0 16,-12 1 0-16,-10 1 0 16,-4-2 0-16,-4 2 0 15,-1 0 0-15,1 2 0 16,-2-2 0-16,1 0 0 15,1 0 0-15,0 0 0 16,0 0 0-16,0 0 0 16,1 1 0-16,-1-1 0 0,0 0 0 15,0 1 0-15,-1-1 0 16,-1 0 0-16,2 0 0 16,0 0 0-16,0 0 0 15,0 0 0-15,-2 0 0 16,1 0 0-16,-2-1 0 15,-4-2 0-15,-2-1 0 16,-5-3 0-16,-5-2 0 16,-5-1 0-16,-4-1 0 15,-5-3 0-15,-9-3 0 16,-10-2 0-16,-1-1 0 16,1 1 0-16,8 2 0 15,13 6 0-15,14 5 0 16,8 4 0-16,5 0 0 0,5 2 0 15,-1-1 0-15,3 1 0 16,-2 0 0-16,2 0 0 16,-1 0 0-1,-1 1 0-15,2 2 0 16,3 1 0-16,9 4 0 0,9 1 0 16,13 5 0-16,13 2 0 15,3 0 0-15,-1-4 0 16,-5 1 0-16,-10-5 0 15,-8-1 0-15,-10-2 0 16,-7-3 0-16,-3-1 0 16,-5-2 0-16,-2 1 0 15,-1-1 0-15,-2 1 0 16,-1 0 0-16,1 1 0 16,-1 0 0-16,-3 4 0 0,-2 3 0 15,-2 5 0-15,-5 7 0 16,-3 4 0-16,-4 3 0 15,3-2 0-15,-3 1 0 16,4-4 0-16,3-2 0 16,2-2 0-16,2-4 0 15,4-4 0-15,3-3 0 16,1-4 0-16,2-3 0 16,2-1 0-16,-1-1 0 15,1-1 0-15,-1-1 0 0,2-1-109 16,2-2-478-16</inkml:trace>
  <inkml:trace contextRef="#ctx0" brushRef="#br1" timeOffset="15525.86">15734 4731 808 0,'3'-7'177'16,"0"0"-14"-16,-3 1-14 0,1 4-50 15,1-1-42 1,-1 2-40-16,1 1-17 0,-2 1-1 15,1 0-3-15,1 2 4 16,-1 0 5-16,3 1 0 16,-2 3 4-16,-1-1-2 15,-1 1 7-15,-1 0 2 16,-5 1 13-16,0-2 4 16,-4 0-13-16,-1-2 3 15,-4-2 6-15,3-4-6 16,-1-4 2-16,2-2 1 15,2-4-3-15,1-1-4 16,5-3 7-16,1-1 12 0,2 0-9 16,5 1-6-1,5 1-13-15,0 3 0 0,3 1-5 16,1 3-4-16,1 4-1 16,2 2-1-16,-4 5 1 15,2 1 0-15,-3 7 1 16,0-1 1-16,-6 6 4 15,-2 2-2-15,-5 5 6 16,-5 2-4-16,-8 2-3 16,-2 0-1-16,-3-4-1 15,-2-5 4-15,4-7 0 16,-1-4-2-16,5-7 3 16,-3-5-1-16,4-6 1 15,-3-4-3-15,3-6 3 16,3-2-1-16,0-2-2 15,6 0 0-15,3 2-3 0,7 5-6 16,1 2 2-16,4 5-3 16,5 4 2-16,2 3 2 15,3 4 2-15,3 4 0 16,2 4 1-16,-2 3-1 16,-4 6 2-16,-4 0 4 15,-8 3-1-15,-5 2-1 16,-5-2-1-16,-5-1 1 15,-2-2 0-15,-3-3 1 16,-2-6 3-16,0-4-1 16,0-4 2-16,0-4-1 15,0-5 4-15,3-5-2 16,1-3-4-16,3-5-5 0,2 0 0 16,5 1-7-16,8 1-71 15,0 4-137-15,8 5-159 16,2 4-513-16</inkml:trace>
  <inkml:trace contextRef="#ctx0" brushRef="#br1" timeOffset="18499.84">15695 3543 835 0,'6'-4'182'0,"-3"0"22"16,-2 1-58-16,1-1-51 0,1 4-36 16,-3 0-48-16,0 0-11 15,0 2-9-15,1 3 9 16,-1-1 8-16,-1 3 6 15,-1 4 2-15,-1 3 5 16,-4 2-1-16,-5-1-4 16,-3 1 4-16,-1-3 9 15,-1-3 15-15,1-5 12 16,2-3-1-16,4-7-5 16,1 0-14-16,0-7-5 15,3-3-20-15,-1-2-3 16,4-3-6-16,3 1-1 0,5-2 0 15,4 3-2-15,3 1 0 16,6 6-4-16,-1 3 1 16,4 5 3-16,-2 3-1 15,-1 4 2-15,0 3 0 16,-3 3 0-16,-4 1 2 16,-3 3-1-16,-5 2 6 15,-3 1-1-15,-6 1 0 16,-6 2 0-16,-3-3-1 15,-4-3 1-15,-1-5 1 16,0-5 3-16,-1-7 1 0,3-4 0 16,0-2-1-16,3-4-1 15,0-2-7-15,6-3-2 16,1 0 0-16,7 0 0 16,4 3-4-16,8 2-8 15,5 2 4-15,5 6 3 16,6 1 2-1,-2 6-1-15,-4 3-1 0,-6 4 2 16,-6 2 1-16,-3-2 2 16,-6 1 0-16,-3 0 4 15,-5-2-1-15,1-1 1 16,-2-1 0-16,-1-3 5 16,2-3-4-16,1-1 0 15,-1-3-2-15,1-1-3 16,-1-3-1-16,4 3-2 15,1-2-22-15,1 3-18 0,2 1-17 16,2 3-32 0,1-2 27-16,4 2 51 0,-1 0 11 15,3 0 2-15,-1-2 1 16,-4 2 0-16,-2 0 5 16,-1 0 3-16,-1 0 7 15,0 0 18-15,-1 0-1 16,1 0 3-16,0 2 1 15,0-2-4-15,-2 2 8 16,1-2-15-16,1 0-11 0,0 2-11 16,0-2-1-1,0 1-2-15,0-1-4 16,1 1-1-16,-1 2 4 0,3 3 1 16,-1 2 0-16,1 5 5 15,1 1 5-15,-1 2 1 16,0 4 1-16,-2 0-4 15,2 3-8-15,-3 0 0 16,-1 3 0-16,-1 0 0 16,1 1 0-16,-2-1 0 15,1 1 0-15,1 1 0 16,-2 0 0-16,2-2 0 16,-1 1 0-16,2-2 0 15,-1-1 0-15,-1 0 0 16,1-2 0-16,-1 1 0 0,1-2 0 15,1-2 0 1,0-1 0-16,1-4 0 0,-1 0 0 16,2-1 0-16,1-3 0 15,-2 1 0-15,1 1 0 16,-1-1 0-16,2 1 0 16,-2 1 0-16,-1-2 0 15,0 3 0 1,0-2 0-16,3-1 0 0,-3 1 0 15,3 1 0-15,-1-2 0 16,1 1 0-16,-2 1 0 16,2-2 0-16,0 2 0 0,0 0 0 15,1-1 0-15,1 3 0 16,-2-1 0-16,2 1 0 16,-2 1 0-16,1-2 0 15,-1-2 0-15,0 1 0 16,0 0 0-16,-1-2 0 15,2 1 0-15,-3 0 0 16,1 1 0-16,1-3 0 16,-2 3 0-16,1-1 0 15,0-1 0-15,-1 0 0 16,1-1 0-16,-1-1 0 16,-1-2 0-16,2-1 0 15,-2-4 0-15,0-1 0 16,0 1 0-16,-2-2 0 15,2 0 0-15,0 2 0 0,-1-2 0 16,1 0 0-16,0 1 0 16,0 0 0-16,0-1 0 15,0 4 0-15,0-3 0 16,0 0 0-16,0-1 0 16,0 1 0-16,0-1 0 15,0 0 0-15,-2 0 0 16,2 0 0-16,0 2 0 15,-1-1 0-15,1 2 0 16,0 0 0-16,0-1 0 16,-2 2 0-16,2-3 0 15,0-1 0-15,0 1 0 16,0-2 0-16,0 1 0 16,0 0 0-16,0-1 0 0,0-4-279 15,2-3-536-15</inkml:trace>
  <inkml:trace contextRef="#ctx0" brushRef="#br1" timeOffset="20006.78">16720 4682 859 0,'1'0'178'15,"1"0"1"-15,-2 0-33 16,0 0-59-16,1-2-36 16,-1 4-36-1,0-2-13-15,-1 0-2 0,1 3 0 16,-2 1 5-16,1 0 3 16,-1 1 7-16,1 0 24 15,-4 1-3-15,-2-1-6 16,-2 1 7-16,-2-1-14 15,0 1-2-15,-1-2-5 0,1-1 1 16,2 0 35-16,3-5 34 16,3-2-44-16,3-4-23 15,0-3-12-15,2-5 3 16,2-2 2-16,2-1 3 16,6 4-1-16,2-1-5 15,3 5-1-15,0 3-6 16,4 4-2-16,-1 4 0 15,0 5 2-15,-1 6-2 16,-1 5 3-16,-7 5-3 16,-5 6 2-16,-8 2-2 15,-5 2 0-15,-9 1 0 16,-6-6 0-16,-1-3 0 16,-1-8 0-16,0-7 0 15,4-9 0-15,4-10 0 16,1-9 0-16,2-4 0 15,4-9 0-15,3 1 0 0,3 2 0 16,4 1 0-16,7 4 0 16,4 1 0-16,6 2 0 15,8 0 0-15,9 6 0 16,2 8 0-16,1 8 0 16,-4 8 0-16,-9 10 0 15,-10 4 0-15,-9 5 0 16,-9 1 0-16,-6 0 0 15,-9-1 0-15,-3-4 0 16,-1-6 0-16,1-7 0 16,0-10 0-16,6-5 0 15,-3-6 0-15,5-6 0 0,-2-4 0 16,4 1 0 0,2 0 0-16,4 5-91 15,2 5-207-15,6 3-188 0</inkml:trace>
  <inkml:trace contextRef="#ctx0" brushRef="#br1" timeOffset="21507.03">16723 4799 843 0,'4'1'178'0,"-1"1"2"16,-1-2-42-16,-2 1-30 15,1-1 12-15,-1 0-27 16,0-1 20-16,2-1 9 16,-1-1-56-16,2-2 3 15,-2-1-52-15,1-1-17 16,1-4 0-16,-2-2 0 15,1-4 0-15,-2-4 0 0,0-4 0 16,-2-4 0 0,2-2 0-16,-3-7 0 15,2-1 0-15,-2-5 0 16,-1-6 0-16,1 0 0 0,0-5 0 16,0-2 0-16,-3-2 0 15,0-1 0-15,-3 0 0 16,0 1 0-16,1 4 0 15,-1 2 0-15,-1 6 0 16,1-2 0-16,0 3 0 16,0-1 0-16,3 0 0 15,3-2 0-15,0 5 0 16,3 2 0-16,-1 6 0 16,2 9 0-16,-2 1 0 15,1 4 0-15,-2 1 0 16,1-1 0-16,-1 1 0 0,2 2 0 15,0-1 0-15,0 2 0 16,0 2 0-16,0-2 0 16,0 2 0-16,0 1 0 15,0 1 0-15,-1-2 0 16,1 4 0-16,-2-3 0 16,1 3 0-16,1-4 0 15,-2 4 0-15,1-4 0 16,1 3 0-16,-3-1 0 15,2 2 0-15,-1 0 0 16,0 1 0-16,-1 0 0 0,2 1 0 16,-1-1 0-1,1 2 0-15,-1 1 0 16,1-1 0-16,-1 1 0 16,2-1 0-16,-1-1 0 0,-1 2 0 15,2-2 0-15,0 1 0 16,0-5 0-16,0 4 0 15,-1-2 0-15,1-1 0 16,0 3 0-16,0 2 0 16,1 1 0-16,-1-1 0 15,0 2 0-15,0 3 0 16,2-2 0-16,-2 1 0 16,1 0 0-16,-1 1 0 15,2-1 0-15,-2 1 0 16,0 0 0-16,0 2 0 0,0-1 0 15,0 2 0-15,1 0 0 16,-1 2 0-16,0 0 0 16,0 1 0-16,0 3 0 15,0 1 0-15,0 3 0 16,-1 0 0-16,-1 0 0 16,-2 3 0-16,-2-4 0 15,-1 0 0-15,1-2 0 16,0-3 0-16,-1-3 0 15,0-2 0-15,-3-5 0 16,-1-2 0-16,-2-4 0 16,1-6 0-16,1-3 0 15,1-3 0-15,4-2 0 16,5-3 0-16,4 3 0 0,3 3 0 16,5 3 0-16,3 5 0 15,4 3 0-15,-2 2 0 16,2 4 0-16,-1 5 0 15,0 0 0-15,1 6 0 16,-3 4 0-16,-3 5 0 16,0 5 0-1,-6 4 0-15,-3 5 0 0,-6 5 0 16,-6-2 0-16,-7-1 0 16,-2-6 0-16,-5-7 0 15,-5-7 0-15,-2-6 0 0,-6-6 0 16,-78-23 0-16,105 18 0 15,1-2 0-15,2 1 0 16,5-1 0 0,-4-10 0-16,8-2 0 0,10-2 0 15,7-1 0-15,10 3 0 16,8 1 0-16,3 6 0 16,1 6 0-16,-2 5 0 15,-7 5 0-15,-8 1 0 16,-5 8 0-16,-10 0 0 15,-6 4 0-15,-8 3 0 16,-5 1 0-16,-9-1 0 16,-9-1 0-16,-7-6 0 15,-2-5 0-15,2-5 0 16,6-6 0-16,9-4 0 0,6-2 0 16,10-2 0-16,12-1-146 15,14 1-399-15,17 3-533 16</inkml:trace>
  <inkml:trace contextRef="#ctx0" brushRef="#br1" timeOffset="23554.11">17736 4624 865 0,'6'6'165'0,"-2"-4"-47"16,-1 0-72-16,-1 0 27 16,-2 1-30-16,1 3-11 15,-1 1 16-15,-1 1 3 16,-4 4-7-16,-1-2 35 16,-6 3-22-16,-4-2-22 15,-5-1-12-15,-2-5 8 16,1-2 4-16,-2-7-4 15,5-7 7-15,0-8-11 0,6-3-4 16,3-7-11-16,7 0-3 16,5-2 2-16,5 1 0 15,10 2-4-15,6 5 0 16,7 4-3-16,8 7-2 16,5 6 3-16,3 9-1 15,-4 6-3-15,-6 9 4 16,-6 8 0-16,-11 4 8 15,-10 5 8-15,-9 7-5 16,-11 2 1-16,-9-2-11 16,-10-3 12-16,-5-9-9 15,0-9-9-15,-1-14 0 16,3-11 0-16,3-10 0 16,5-7 0-16,2-6 0 15,10-1 0-15,3-3 0 16,7 4 0-16,6-1 0 15,7 1 0-15,8 1 0 0,6 4-140 16,7 6-196-16,3 8-156 16</inkml:trace>
  <inkml:trace contextRef="#ctx0" brushRef="#br1" timeOffset="24837.61">17751 4710 1183 0,'7'0'21'16,"-3"0"149"0,0-1-61-16,-3-1-22 0,2 2-24 15,-3 2-29-15,2-2 12 16,-1 0 5-16,-1 1-12 15,0-1 2-15,0-1 6 16,0 2-5-16,2-2 15 16,-4-1 0-16,4 0-57 15,-2-3 0-15,1-3 0 16,2-5 0-16,0-6 0 16,1-5 0-16,-2-6 0 15,-2-9 0-15,-2-3 0 16,0-4 0-16,-1-4 0 0,0 1 0 15,0-2 0-15,0 1 0 16,-3-3 0-16,-2 0 0 16,-2-6 0-16,1-1 0 15,0-3 0-15,-1-3 0 16,0 3 0-16,1-3 0 16,-1 2 0-16,1 0 0 15,-3 4 0-15,-1 3 0 16,2 5 0-16,1 2 0 15,0 2 0-15,0 2 0 16,6 0 0-16,-1 3 0 16,2 0 0-16,-1 2 0 0,3 2 0 15,-2-1 0 1,0 1 0-16,-2 2 0 0,-1-5 0 16,0-1 0-16,1-4 0 15,0-2 0-15,3-2 0 16,2-2 0-1,0-2 0-15,0-4 0 0,0-1 0 16,-1-1 0-16,-2 2 0 16,1 4 0-16,-1 5 0 15,-1 3 0-15,2 4 0 16,-1 0 0-16,2 6 0 16,-1 0 0-16,1 4 0 15,-1 4 0-15,0 4 0 16,0 1 0-16,-1 1 0 15,0 3 0 1,0 1 0-16,1-2 0 0,-1 4 0 0,2-1 0 16,-1-1 0-16,1-1 0 15,-1 2 0-15,-1-4 0 16,2 3 0-16,-2-2 0 16,-1-1 0-16,1 2 0 15,1 5 0-15,1 3 0 16,1 5 0-16,0 2 0 0,0 4 0 15,1 2 0 1,-1 1 0-16,0-1 0 0,0 2 0 16,0-1 0-16,-1 6 0 15,1 3 0 1,-2 6 0-16,1 4 0 16,-4 3 0-16,-3 1 0 0,-3-2 0 15,-1-5 0-15,-4-3 0 16,-3-5 0-16,2-6 0 15,-3-4 0-15,-4-4 0 16,2-8 0-16,-2-3 0 16,4-10 0-16,4-4 0 15,6-6 0-15,5-6 0 16,10 0 0-16,8-2 0 16,8 5 0-16,10 6 0 0,4 7 0 15,4 8 0 1,-1 10 0-16,-1 10 0 0,-4 9 0 15,-6 8 0-15,-6 7 0 16,-6 4 0-16,-10 4 0 16,-11 2 0-16,-11 2 0 15,-7-5 0-15,-6-4 0 16,-5-11 0-16,4-8 0 16,2-10 0-16,6-10 0 15,3-7 0-15,5-7 0 16,3-7 0-16,4-4 0 15,7 2 0-15,5 2 0 16,6 5 0-16,3 5 0 16,2 7 0-16,6 8-202 0,5 10-132 15,6 11-317 1</inkml:trace>
  <inkml:trace contextRef="#ctx0" brushRef="#br1" timeOffset="28438.72">18859 4643 680 0,'0'-2'345'0,"0"-4"-138"15,-3 0-7-15,0-2-57 16,2 0-21-16,-2-1-6 16,1-1-2-16,2 2-14 15,-1 1-80-15,1 1-20 16,0 2 0-16,0 2 0 0,-2 4 0 15,2-2 0-15,0 1 0 16,0 5 0-16,0 2 0 16,0 5 0-16,2 6 0 15,-2 6 0-15,1 4 0 16,1 10 0-16,1 4 0 16,0 5 0-16,0 7 0 15,1 2 0-15,2 4 0 16,-1 1 0-16,-1-2 0 15,-2-2 0-15,-1-3 0 16,1-4 0-16,-2-7 0 16,-2-8 0-16,2-7 0 15,0-8 0-15,0-7 0 16,2-8 0-16,-1-4 0 0,1-2 0 16,-1-1 0-16,-1 0 0 15,0 1 0-15,0-2 0 16,0 2 0-16,-1 0 0 15,1 0 0-15,-2 0 0 16,2 0 0-16,0 0 0 16,2 2 0-16,-2-2 0 15,0 0 0-15,1-2 0 16,-2 0 0-16,1 1 0 16,-2-1 0-16,2-1 0 15,-1 1 0-15,-1 1 0 0,2 0 0 16,0 1 0-1,0 1 0-15,0-1 0 0,0 0 0 16,0 0 0 0,0 1 0-16,-1-1 0 0,1 0 0 15,0 0 0-15,0 0 0 16,0 2 0-16,0-2 0 16,0 1 0-16,0-1 0 15,0 0 0-15,0 0 0 16,0 0 0-16,0 0 0 15,0-1 0-15,0 1 0 16,0-2 0-16,0 2 0 16,0 0 0-16,0 0 0 15,0 2 0-15,0-2 0 0,0 0 0 16,0 1 0-16,0-1 0 16,0 0 0-16,0 0 0 15,0 0 0-15,0 0 0 16,0 0 0-1,0-1 0-15,0 1 0 0,0 0 0 16,0-2 0-16,0 2 0 16,0 0 0-16,0 0 0 15,0 0 0-15,0 0 0 16,0 0 0-16,0 0 0 16,0 0 0-16,0 0 0 15,0 0 0-15,1-1 0 16,-1 1 0-16,0 0 0 0,2-1 0 15,-1-1 0-15,2-2-123 16,0-3-105-16,4 0-66 16,2-5-198-16</inkml:trace>
  <inkml:trace contextRef="#ctx0" brushRef="#br1" timeOffset="36417.48">18840 4648 587 0,'13'-9'482'15,"2"2"-339"-15,-3 0 3 0,-1 1-64 16,2 1-35 0,-4 2-27-16,-1 2-11 15,-3 1 4-15,-3 1 7 16,-4 4 7-16,-5 2 35 0,-2 0-6 16,-5 4-28-16,-5 0-8 15,-3 1-5-15,-3-1 0 16,-1-4 10-16,0-4 18 15,4-6 16-15,7-7-30 16,2-4-5-16,7-6-8 16,6-5 1-16,6-2-4 15,7 0 6-15,7 2-9 16,7 4 1-16,5 5-2 16,1 6-9-16,-1 7 0 15,-3 7 0-15,-2 6 0 0,-8 6 0 16,-5 2 0-1,-8 6 0-15,-10 2 0 16,-10 2 0-16,-13 1 0 0,-7 0 0 16,-9-7 0-1,-1-5 0-15,7-6 0 16,4-8 0-16,11-4 0 0,4-6 0 16,9-3 0-16,2-3 0 15,3-2 0-15,4-1 0 16,5-2 0-16,4 0 0 15,12-1 0-15,12 7-215 16,123 17-251-16</inkml:trace>
  <inkml:trace contextRef="#ctx0" brushRef="#br1" timeOffset="37647.08">18921 4727 903 0,'7'-11'224'0,"-4"0"-17"15,-2-2-42-15,-1 0-27 0,0 3-36 16,0 1-11-16,0 4-33 16,2 2-52-16,-2 3-6 15,0 0-11 1,0 4-1-16,1 6 12 0,-1 6 5 16,0 8 6-16,-3 11 6 15,0 8 3-15,-2 2-7 16,-1 4-6-16,1-1-1 15,0-3-4-15,4-3 3 16,1 2-2-16,1 1 5 0,1-2-1 16,-2 2 4-1,0 0-3-15,0-3 0 16,-2-1-3-16,2-3-1 0,0-1-2 16,-1-3-2-16,1-3 0 15,-2-3 3-15,1-1-3 16,-2-2 2-16,-2-5 0 15,1 0 0-15,0-5 1 16,2-1 1-16,-1-1-1 16,2-3 2-16,-1-1-2 15,1 2 2-15,-1-1-3 16,-1 0-2-16,2 1 0 16,-1-1 0-16,0-1 0 15,1 0 0-15,-1-2 0 16,1-1 0-16,1-2 0 0,0 0 0 15,0 4 0-15,0-1 0 16,0 2 0-16,0 4 0 16,1-1 0-16,-1 0 0 15,2 1 0-15,-1-5 0 16,1 2 0-16,-2-1 0 16,2-2 0-16,-1 1 0 15,-1 0 0-15,2-2 0 16,-2-1 0-16,0-3 0 15,0-1 0-15,1-1 0 16,-2 2 0-16,1-2 0 16,0 0 0-16,-2 1 0 15,2 0 0-15,0-1 0 0,0 2 0 16,2-1 0 0,-2-1 0-16,1-1 0 0,-1 1 0 15,0-4 0-15,0-3-60 16,0-4-279-16,2-3-341 15</inkml:trace>
  <inkml:trace contextRef="#ctx0" brushRef="#br1" timeOffset="38308.35">18873 5892 682 0,'6'-15'478'15,"1"-2"-231"-15,3 0-35 16,-1 2-76-16,2 3-4 16,-1 4-67-16,-1 2-32 15,0 3-16-15,0 4-10 0,5 4 4 16,-2 6-5-16,-1 5 2 16,0 5-2-16,-7 4 1 15,-5 4-7-15,-7 2 0 16,-8-1 0-16,-7-1 0 15,-5-4 0-15,-3-8 0 16,-1-7 0-16,3-9 0 16,2-9 0-1,3-12 0-15,5-8 0 0,4-10 0 16,4-6 0-16,6-1 0 16,8 3 0-16,10 5 0 15,7 8 0-15,9 8 0 16,7 6 0-16,3 8 0 0,-1 7 0 15,1 10 0 1,-3 7 0-16,-6 7 0 0,-11 7 0 16,-10 7 0-16,-10 3 0 15,-11 3 0-15,-12-5 0 16,-3-6 0-16,-3-10 0 16,5-11 0-16,1-12 0 15,3-8 0-15,4-9 0 16,3-6 0-16,0-4 0 15,4-4 0-15,4 3 0 16,6-1 0-16,6 3-98 16,9 5-486-16</inkml:trace>
  <inkml:trace contextRef="#ctx0" brushRef="#br1" timeOffset="40415.35">14616 4768 623 0,'-2'-6'182'0,"2"-1"-2"0,0 0-26 16,0-2-32-16,2 2-17 15,-1 0-13-15,-1 0-5 16,2 0-21-16,-1 3-22 15,1 3-21-15,-2 0-11 16,1 1-9-16,-1 1-3 16,0 3-9-16,0 3 9 15,2 5 2-15,-2 4 7 16,-2 6 3-16,-2 3 0 16,-5-1-4-16,-1-2 7 15,-2-5 7-15,-3-2 13 0,3-7 9 16,-1-5 0-1,1-6-22-15,-1-4-4 0,-1-6-4 16,0-8-3-16,-1-7-3 16,5-4-4-16,4-7 4 15,9 3-1-15,4 2-4 16,11 7 6-16,5 7-8 16,4 9 4-16,4 8-3 15,3 9 0-15,1 8 3 16,0 11-2-16,-8 2 3 15,-4 5 6-15,-10 5-1 16,-12 0-2-16,-9-2-9 16,-9-1 0-16,-10-6 0 15,-6-7 0-15,-4-4 0 0,-3-11 0 16,1-8 0-16,2-8 0 16,-1-7 0-16,4-9 0 15,3-5 0-15,5-3 0 16,10 0 0-16,10 1 0 15,9 5 0-15,12 7 0 16,6 4 0-16,4 6 0 16,4 4 0-16,-3 5 0 15,-3 4 0-15,-7 2 0 16,-3 3 0-16,-5 0 0 16,-2 2 0-16,-1-1 0 15,-4 1 0-15,-1-1 0 16,2 1 0-16,-2 0-198 15,0 3-200-15,-2 5-468 0</inkml:trace>
  <inkml:trace contextRef="#ctx0" brushRef="#br1" timeOffset="41236.72">14591 4863 469 0,'0'-22'684'16,"0"1"-428"-16,0 1-41 15,-2-1-33-15,1 4-15 16,1 3-93-16,0 4-74 15,0 4 0-15,0 4 0 16,-2 2 0-16,2 1 0 16,2 0 0-16,-1 5 0 15,1 8 0-15,4 8 0 16,1 11 0-16,3 17 0 16,1 13 0-16,0 9 0 15,-4 9 0-15,-1 3 0 16,-6 1 0-16,0-2 0 15,-2-5 0-15,1-5 0 0,-2-8 0 16,3-7 0-16,0-8 0 16,0-11 0-1,0-11 0-15,3-9 0 0,0-7 0 16,-3-5 0-16,1-2 0 16,1-4 0-1,-2 2 0-15,0 1 0 0,1 1 0 16,-1 0 0-16,2 2 0 15,-1-2 0-15,1 0 0 16,-2-2 0-16,1-1 0 16,-1-1 0-16,-1 1 0 15,1 2 0-15,-2 2 0 0,2 3 0 16,-1 2 0-16,1 2 0 16,-2-1 0-16,2-1 0 15,2-1 0-15,-2 0 0 16,0-8 0-16,1 0 0 15,-1-2 0-15,0-1 0 16,2 0 0-16,-4 2 0 16,2-1 0-16,0 0 0 15,0-1 0-15,-1 2 0 16,1-1 0-16,0-1 0 16,0-1 0-16,-2 2 0 15,2 2 0-15,0-2 0 16,0 1 0-16,0 0 0 15,-1 1 0-15,1 1 0 0,0 0 0 16,0 1 0-16,1-1 0 16,-1 1 0-16,-1-3 0 15,-1 7 0-15,-2-3 0 16,-3 5-191-16,-1 4-239 16,-1 4-351-16</inkml:trace>
  <inkml:trace contextRef="#ctx0" brushRef="#br1" timeOffset="41829.14">14604 5923 1164 0,'6'-19'234'0,"3"-3"-29"0,-1 7-67 15,1 1-59-15,4 6-30 16,2 4-28-16,3 4-2 16,1 5-3-16,4 6 2 15,-3 6 2-15,-3 4-1 16,-2 5 4-16,-3 64-4 16,-20-73 0-16,-1-2-15 15,-3-1-4-15,-1-1 0 0,-14 14 0 16,-3-7 0-16,-1-8 0 15,1-6 0-15,2-8 0 16,1-10 0-16,3-7 0 16,3-11 0-16,-1-8 0 15,1-8 0-15,12-1 0 16,4 1 0-16,10 6 0 16,13 11 0-16,10 9 0 15,9 8 0-15,8 7 0 16,6 13 0-16,-2 7 0 15,-3 9 0-15,-10 8 0 16,-10 7 0-16,-13 0 0 16,-11 3 0-16,-13-1 0 15,-11 0 0-15,-11-7 0 0,-6-4 0 16,-3-8 0-16,2-6 0 16,6-12 0-16,4-7 0 15,5-8 0-15,5-5 0 16,2-3 0-16,6-4 0 15,5-1 0-15,5-3 0 16,7 1 0-16,7-7 0 16,10-1-175-16,9 1-872 15</inkml:trace>
  <inkml:trace contextRef="#ctx0" brushRef="#br1" timeOffset="48259.78">22881 1394 1080 0,'2'-16'298'15,"-1"1"-120"-15,1-2-31 16,0 1-26-16,1 5-52 15,0 1-30-15,2 6-17 0,-2 1-21 16,5 3 7 0,4 1 3-16,6 4 5 0,5 2-1 15,7 1-5-15,2 4-5 16,-1 3-2-16,-1 5-2 16,-2 4 2-16,-5 6-1 15,-6 5-2-15,-4 4 3 16,-7 4-3-16,-8-1 1 15,-5-2 1-15,-3-4 0 16,-3-9-1-16,3-4 2 16,-1-9 0-16,5-4 0 15,0-6-3-15,5-3 0 16,1-4 0-16,3-4 0 16,4-7 0-16,2-8 0 15,12-8 0-15,9-11 0 16,7-5 0-16,8-2 0 15,4-2 0-15,-5 4 0 0,-5 2 0 16,-7 3 0-16,-8 3 0 16,-5 6 0-16,-7 3 0 15,-1 8 0-15,-7 8 0 16,-2 7 0 0,-2 4 0-16,0 2 0 0,-3 2 0 15,1 1 0-15,-4 6 0 16,-4 6 0-16,-5 11 0 15,-4 6 0-15,-7 8 0 16,1 5 0-16,4 0 0 16,3 2 0-1,6 2 0-15,6 3 0 16,6-1 0-16,7-5 0 0,7-1 0 0,8-11 0 16,7-8 0-16,7-6-168 15,8-9-152-15,9-8-278 16</inkml:trace>
  <inkml:trace contextRef="#ctx0" brushRef="#br1" timeOffset="48642.31">23984 1135 1116 0,'-3'-15'357'0,"1"0"-213"15,-5 2 60-15,1 2-70 16,2 2-50-16,1 6-76 16,0 2-8-16,1 5 0 15,-2 9 0-15,-7 11 0 16,-2 14 0-16,-6 16 0 15,-3 10 0-15,0 6 0 0,4 0 0 16,6-5 0 0,5-3 0-16,7-8 0 0,6-5 0 15,6-7 0-15,7-5 0 16,5-10 0-16,6-9 0 16,9-8-138-16,7-7-143 15,6-7-91-15,-1-6-239 16</inkml:trace>
  <inkml:trace contextRef="#ctx0" brushRef="#br1" timeOffset="49109.07">24136 1383 1355 0,'6'-19'108'15,"0"2"93"-15,-1 2-39 16,-1 2-75-16,3 4-57 16,4 4-14-16,3 3-5 15,5 7 8-15,2 3-5 16,0 6-5-16,0 6-4 16,-5 6-1-16,-7 5-1 15,-5 1 4-15,-5 4-2 16,-5-3-4-16,-4-3 3 15,-1-9-2-15,3-7 2 16,4-7-4-16,2-11 0 16,2-5 0-16,0-7 0 15,5-7 0-15,1-7 0 0,3-3 0 16,4 2 0 0,5-1 0-16,8 6 0 0,1 7 0 15,4 4 0-15,2 8 0 16,0 7 0-16,-1 5 0 15,0 8 0-15,-2 7 0 16,-5 5 0-16,-4 3 0 16,-8 2 0-16,-7 1 0 15,-6-4 0-15,-3-4-65 16,0-8-231-16,-1-5-87 16,-1-10-617-16</inkml:trace>
  <inkml:trace contextRef="#ctx0" brushRef="#br1" timeOffset="49384.3">24644 1012 1210 0,'19'-3'436'0,"0"0"-396"16,5-1 142-16,6 2-75 15,12 10-35-15,7 7-72 16,5 10 0-16,-1 13 0 15,-5 11 0-15,-12 13 0 16,-12 10 0-16,-14 4 0 16,-10 0 0-16,-10-7 0 0,-5-10 0 15,-6-11 0-15,3-11 0 16,3-12 0-16,2-11 0 16,7-5 0-16,1-5-60 15,4-3-399-15,-4-2-701 16</inkml:trace>
  <inkml:trace contextRef="#ctx0" brushRef="#br0" timeOffset="53907.61">15929 7308 560 0,'3'-16'420'0,"0"1"-224"15,-3-1 0-15,-3 4-62 16,0 2-13-16,2 1-30 15,-2 4 14-15,3 2-37 16,-2 1-24-16,1 2-18 16,-2 2-23-16,-4 2-3 15,-6 6 4-15,-5 4-3 16,-9 6 0-16,-6 9 1 0,-2 5-2 16,-2 4 0-16,1 4-1 15,4-6 0 1,7-5 0-16,8-10 1 0,4-7 0 15,12-8 15-15,2-5 2 16,8-4 9-16,2-8-26 16,8-1-1-16,5-7 0 15,6-4 0-15,3 0 1 16,1-1 1-16,-2-2-1 16,0 1 2-16,-2 1 2 15,-2 0 6-15,-4 2-4 16,-3 7-6-16,-7 2 0 15,-6 7 0-15,-3 3 0 16,-5 3 0-16,0 1 0 16,3 5 0-16,1 1 0 0,9 4 0 15,4 4 0 1,7 5 0-16,4 3 0 16,2-1 0-16,0-1 0 15,-3-1 0-15,-3-2-4 0,-5-3-131 16,-1-4-90-16,-8 1-51 15,-1-3-170-15</inkml:trace>
  <inkml:trace contextRef="#ctx0" brushRef="#br0" timeOffset="54823.14">16028 7357 965 0,'1'-16'302'0,"3"0"-37"16,-4 0-81-16,0 3 4 16,-1 2-74-16,1 4-85 15,0 1-29-15,0 4 0 16,1 2 0-16,1 0 0 16,-2 1 0-16,0 2 0 15,3 4 0-15,0 3 0 16,3 7 0-16,1 6 0 15,4 6 0-15,-2 6 0 16,-2 6 0 0,2 3 0-16,-3 1 0 0,0 0 0 15,-1-1 0-15,-2-2 0 0,1 4 0 16,-1-3 0 0,0 5 0-16,3 3 0 0,0 6 0 15,-2 1 0-15,4 10 0 16,-2 5 0-16,0 4 0 15,-3 2 0-15,0 4 0 16,-2-1 0-16,2 1 0 16,0 2 0-1,0-2 0-15,2 2 0 16,-1-3 0-16,2 1 0 0,-5-1 0 16,1 2 0-16,-1 3 0 0,-2 3 0 15,-1 1 0-15,1 0 0 16,-3 4 0-16,1-4 0 15,3 1 0-15,0-3 0 16,1 0 0 0,1-5 0-16,2 2 0 15,-1-2 0-15,0 3 0 0,0 4 0 16,-1-1 0-16,-4 2 0 16,0 1 0-16,-1-2 0 15,0-6 0-15,2-2 0 16,-1-3 0-16,2-7 0 15,0-4 0-15,2-6 0 16,-1-3 0-16,4-5 0 16,-4-7 0-16,3-4 0 0,-1-7 0 15,-2-4 0-15,1-6 0 16,-1-5 0-16,1-3 0 16,-2-4 0-16,1-3 0 15,-1-2 0-15,2-3 0 16,-4-1 0-16,4 2 0 15,-2 0 0-15,0 2 0 16,-2 4 0-16,2 2 0 16,0 1 0-16,0 0 0 15,0-1 0-15,2 1 0 16,-1 2 0-16,1-1 0 16,-1 3 0-16,-1 2 0 15,0 0 0-15,-1 3 0 0,-1-3 0 16,1-5 0-16,-2-4 0 15,1-7 0-15,2-2 0 16,-1-4 0-16,1-5 0 16,-3-5-305-16,1-7-227 15</inkml:trace>
  <inkml:trace contextRef="#ctx0" brushRef="#br0" timeOffset="55855.21">5123 10208 675 0,'13'-10'192'0,"-2"0"19"16,-5 0-14-16,1 3-32 16,-4 1-35-16,-3 3-21 15,-3 2-6-15,3 0-18 16,-4 2-22-16,4 0-32 16,-3-1-20-16,3 2-5 15,-5 3-6-15,-4 5 19 16,-8 7-1-16,-9 8-7 15,-8 9 0-15,-5 1-7 16,-3 8-4-16,2 0 2 16,4 0-2-16,5-5-1 15,11-5-3-15,4-8 0 16,10-7-2-16,6-5 0 16,0-1 6-16,9-4 3 0,6 2 1 15,6 3 0-15,9 1 0 16,4 1-3-16,6 2-1 15,-4 0 0-15,-3 0 0 16,-6-1 0-16,-8-4 0 16,-4-2-1-16,-4-3-27 15,-4-3-69-15,-4-2-48 16,-3-1-58-16,-2 1-76 16,-6-2-307-16</inkml:trace>
  <inkml:trace contextRef="#ctx0" brushRef="#br0" timeOffset="57429.28">4790 10591 957 0,'-4'-6'215'0,"1"-1"-31"16,1 0-31-16,2-2-42 15,0 5-38-15,0-1-30 16,2 3-26-16,-2 0-17 16,7 2 0-16,2 0 2 0,6 2 6 15,9-1 11-15,12 0-12 16,5 1-1-16,6 1-3 16,5 0-1-16,6-1-1 15,3 0 0-15,5-1 1 16,12-1 2-16,10-1-2 15,10-1-2-15,11 0-1 16,7-1 0-16,14-3 1 16,15 0 25-16,16-5-22 15,21-5 2-15,27 0 0 16,18-6-5-16,11-1 0 16,13 2 0-16,4 2 7 15,2 2 3-15,5 4-9 16,0 3 0-16,0 3 3 15,1 3 0-15,4-2-3 0,4 2-1 16,1-2 0-16,2 1 0 16,5 2 4-16,-1-1-4 15,-2 1-2-15,0 0 2 16,-2 3 3-16,4 0 2 16,1 2-5-16,4-2 0 15,10 1 2-15,11-1-1 16,3-3-1-16,7 1-1 15,2 0 1-15,3-1 2 16,-1 2-2-16,3 1 0 16,-2 0 0-16,5 1 1 15,-2 1-1-15,-1 0 0 16,-4 1 3-16,0 1-3 16,-10 1 0-16,-5-3-1 15,-11 0 1-15,-7 2 2 16,-13-3-2-16,-4 3 0 0,-5-1 0 15,-4 0 0-15,8 0 2 16,6 1-2-16,7 1-1 16,8 0 1-16,10 0 1 15,0-1-1-15,4-3-1 16,-1 1 1-16,-4-2 3 16,-2-2-3-16,-3 2-2 15,574 2 2-15,-722-2 0 16,8 4 2-16,-4 0-2 0,1 1-3 15,148 0 3-15,0 4 2 16,-4-3-2-16,-4-3-1 16,-2-1 1-16,-3-2 2 15,-4-2-2-15,3-3-1 16,2-3 1-16,-1 0 1 16,-1-1 0-16,-13-3-1 15,-14 2-1-15,-22-1 1 16,-21 3 2-16,-26-1-1 15,-16 3-1-15,-16 1 1 16,-12 1-1-16,-7 1-2 16,-2-3 1-16,-6-3 1 15,-9 0 0-15,-14-3 0 16,-13 1 0-16,-16 1 3 0,-17 1-1 16,-16 4-1-16,-9 1-1 15,-7 1-1-15,-2 0 1 16,-4-1 1-16,1 1-1 15,-1-1 3 1,-5-1-1-16,-1 0-2 0,-4 4-1 16,1-1-3-16,0 1 4 15,2 1 0-15,-1 0 0 16,1 0 0-16,-4 0 2 16,1-1-1-16,-5-1 8 15,-1 1 0-15,-2-2 3 16,-2-1-6-16,-3-1-6 15,-3-2 0-15,-6-2-2 0,-5 0 2 16,-3-3-1-16,-4 1 2 16,-3-3-1-16,0-1 10 15,1-1-3-15,1 0 4 16,1-3 2-16,2 1-4 16,2-2 27-16,4 1-16 15,1 3-20-15,3 4 0 16,5 4 0-16,2 2 0 15,1 3 0-15,4 3 0 16,1 2 0-16,1-2 0 16,-1 0 0-16,4 1 0 15,1 1 0-15,9 2 0 16,3 3 0-16,7 2 0 16,6 4 0-16,4 2 0 0,-1-1 0 15,-2 0 0-15,-3 2 0 16,-2-3 0-16,-6 0 0 15,-7-4 0-15,-4-1 0 16,-6-4 0-16,-1-1 0 16,-3-1 0-16,-1 1 0 15,-2 2 0-15,-2 4 0 16,-5 5 0-16,-2 4 0 0,-6 1 0 16,-3 4 0-1,-3-2 0-15,-1 0 0 0,0-1 0 16,1-2 0-16,1-4 0 15,1-2-144-15,1 2-241 16,1 0-487-16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24T04:03:21.52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00"/>
    </inkml:brush>
    <inkml:brush xml:id="br2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16187 10265 567 0,'11'6'57'0,"-2"1"42"0,-3-1-34 16,1 2-36-16,-1 2-13 16,-2 0-4-16,-2 0 31 15,-2 1 6-15,-3-1 11 16,-3-2-2-16,-3-2 7 16,2 0 6-16,-2-3 7 15,-1-2 31-15,2-4-41 16,0-1-14-16,4-3-21 15,1-3-3-15,1-2-2 16,2 0 4-16,3 1-11 16,2-1-7-16,1 1-5 15,0 1 11-15,2 3-3 16,0 1-10-16,0 4-3 0,-1 2-4 16,2 2 0-16,-2 3-1 15,2 2 2-15,0 3-1 16,-3 3 2-16,-1 1 0 15,-5 1 2-15,-3 2-3 16,-3-3 1-16,-5 0 1 16,1-1 2-16,-5-4-1 15,0-5 0-15,1-4 0 16,-2-4 1-16,1-5-3 16,2-4-1-16,2-2 0 0,5-2 1 15,1-1-1-15,3-1 0 16,4 2 6-16,3 2 2 15,3 0 12 1,-1 3-1-16,4 2-8 0,1 6-8 16,0 3-4-16,1 4 1 15,2 2-1-15,0 6 2 16,-3 4 1-16,-3 3 0 16,-3 2 2-16,-3-1 1 15,-7 1 6-15,-4-2 10 16,-4-2 28-16,-3-5 10 15,0-5-9-15,-3-2-51 16,5-5 0-16,1-5 0 16,1-3 0-16,2-2 0 15,3-3 0-15,-1 0 0 16,1-1 0-16,3 1-14 0,2 2-225 16,-1 4-257-16</inkml:trace>
  <inkml:trace contextRef="#ctx0" brushRef="#br0" timeOffset="612.96">16163 10305 846 0,'5'-5'305'16,"-2"-3"-78"-16,1 3-97 15,1-1-68-15,2 0-19 16,2 4-12-16,3 0-13 15,6 2-11-15,0 7 3 16,1 2-4-16,-1 6 0 16,-7 5-1-16,-4 4 0 15,-7 4 2-15,-6 1-1 16,-5-2-1-16,-5-1 1 0,-3-3 1 16,-7-6 4-16,1-8 32 15,0-4 32-15,1-8-22 16,3-7-6-16,2-4-5 15,1-6-15-15,6-7-10 16,3-2-17-16,6-4 0 16,6-2 0-16,9 3 0 15,10 5 0-15,6 5 0 16,7 8 0-16,-2 7-3 16,-4 7 1-16,-3 5 0 15,-10 3 2-15,-4 3 1 16,-6 2 3-16,-6 3-2 15,-5-1-2-15,-5 1 0 16,-5-1 0-16,-3-2 0 16,2-2 0-16,0-5 0 0,2-5 0 15,2-4 0-15,3-4-109 16,2-4-195-16,2-2-251 16</inkml:trace>
  <inkml:trace contextRef="#ctx0" brushRef="#br0" timeOffset="2329.53">16159 10322 532 0,'4'0'275'0,"1"2"-180"16,-4-1 39-16,1-1-53 15,-2 0 10-15,0 1 18 16,0-2-19-16,1 1 39 15,1-3-24-15,1-1-73 16,1-3 6-16,2-3 14 16,-2-3 13-16,1-2-12 15,0-1-14-15,-1-2 3 16,-2-2-12-16,-2-1-4 0,-2-3-3 16,-2-4-17-16,-1-2-6 15,-3-3 0-15,0 0 0 16,2-3 0-16,0 0 0 15,3-2 0-15,1 3 0 16,-1-4 0-16,2 1 0 16,-4 2 0-16,0-1 0 15,-2 3 0-15,1 0 0 16,2 3 0-16,2 3 0 16,2 2 0-16,3 2 0 15,3 2 0-15,2 2 0 16,-1 0 0-16,-1 2 0 0,-1-1 0 15,-2 3 0 1,-2-3 0-16,-1 0 0 16,0 0 0-16,0-2 0 15,0 1 0-15,-1-1 0 0,-1 3 0 16,-1-1 0-16,2 2 0 16,-2 2 0-16,0 1 0 15,-1 0 0-15,1 0 0 16,1-1 0-16,-1 3 0 15,0-1 0-15,1 2 0 16,1 1 0-16,-1 0 0 16,2 3 0-16,0-1 0 15,0 0 0-15,0 0 0 0,0 1 0 16,0-2 0-16,2 4 0 16,-2-2 0-16,0 3 0 15,0 0 0-15,1 1 0 16,-1 0 0-16,0 0 0 15,0 0 0-15,0 0 0 16,0 0 0-16,0-2 0 16,0 3 0-16,2-2 0 15,-2 1 0-15,0 0 0 16,0 1 0-16,0-1 0 16,0 1 0-16,1 1 0 15,-1 1 0-15,0 0 0 16,0 0 0-16,0 0 0 15,2 0 0-15,-2 0 0 0,0 0 0 16,0 1 0-16,0-1 0 16,0 0 0-16,-2 0 0 15,1 0 0-15,1 0 0 16,-2 0 0-16,2 0 0 16,-1 0 0-16,1 2 0 15,-2-2 0-15,-1 3 0 16,0 1 0-16,-3 0 0 15,-1 2 0-15,-2-1 0 16,3-2 0-16,1-1 0 16,2-4 0-16,-2-3 0 15,2-4 0-15,0-2 0 16,3-5 0-16,1-1 0 16,5 2 0-16,6 0 0 0,2 2 0 15,5 1 0-15,3 5 0 16,2 4 0-16,0 8 0 15,0 3 0-15,-3 6 0 16,-5 5 0-16,-3 2 0 16,-5 1 0-16,-6 4 0 15,-6 2 0-15,-9 0 0 16,-3 1 0-16,-8-4 0 16,-3-7 0-16,-1-7 0 15,-2-7 0-15,3-8 0 16,1-7 0-16,4-4 0 0,3-6 0 15,5-3 0 1,3-3 0-16,6-4 0 16,5-1 0-1,3-1 0-15,7 2 0 0,5 2 0 16,6 7 0-16,4 4 0 0,4 5 0 16,1 9 0-16,1 5 0 15,-1 6 0-15,-4 6 0 16,-1 4 0-16,-3 5 0 15,-7 1 0-15,-3 2 0 16,-11 2 0-16,-8 0 0 16,-9-4 0-16,-7-5 0 15,-2-6 0-15,-4-8 0 16,1-8 0-16,3-6 0 16,1-9 0-16,7-5 0 0,3-5 0 15,6 0 0-15,5 1 0 16,6 1 0-16,5 4 0 15,8 4 0-15,5 2 0 16,9 2 0-16,6 6-42 16,5 3-185-16,1 6-197 15</inkml:trace>
  <inkml:trace contextRef="#ctx0" brushRef="#br0" timeOffset="5052.64">15152 10251 293 0,'1'-4'607'0,"-1"0"-382"0,2 0-17 15,-1 1-74-15,1 0-9 16,-2 1-44-16,1 2-38 15,-2 0-28-15,1 0-11 16,0 0-4-16,-3 5 0 16,0 1 2-16,-2 1 0 15,-2 2-2-15,-4 4 1 16,2-3 2-16,0-3 8 16,-1-1 44-16,1-4 5 15,0-2-23-15,-3-6-8 16,2 0-18-16,-1-4-4 0,1-4-2 15,2-2 1-15,5-3-4 16,3 0 1-16,3 1-3 16,5 3-1-16,7 2-1 15,0 4 2-15,3 5-1 16,4 6 0-16,-1 4 1 16,-2 4 1-16,0 6 4 15,-5 2 1-15,-5 5-1 16,-6 2 2-16,-6 1-1 15,-7 1-4-15,-7-3 3 16,-2-5 1-16,-5-5 10 16,0-8 8-16,3-9-24 15,0-8 0-15,2-5 0 16,4-4 0-16,3-3 0 16,5 3 0-16,5-1 0 15,7 1 0-15,6 4 0 0,4 4 0 16,5 4 0-16,1 7 0 15,0 5 0-15,-4 3 0 16,-5 5 0-16,-6 2 0 16,-4 1 0-16,-4 1 0 15,-7-1 0-15,-1-2 0 16,-6-1 0-16,2-5 0 16,1-3 0-16,1-3 0 15,4-3 0-15,1-4 0 16,2-2 0-16,1-3-118 0,4 0-242 15,4-1-205 1</inkml:trace>
  <inkml:trace contextRef="#ctx0" brushRef="#br0" timeOffset="6995.2">15134 10344 484 0,'2'2'362'15,"-2"-1"-176"-15,2-1-22 16,-2-1-2-16,0-1-31 16,2 1-25-16,-2 0-19 15,-2-4-12-15,0 1 4 16,2 0-24-16,-2-1-6 15,-1-1-12-15,1-1-10 16,2-2 2-16,-1 1-15 16,1-4-14-16,0-2 0 15,-2-3 0-15,2-3 0 16,-1-6 0-16,-2-5 0 0,0-1 0 16,0-5 0-1,-2-1 0-15,1-1 0 0,-2-2 0 16,2 1 0-16,-1 3 0 15,-1 1 0-15,1 1 0 16,1 3 0-16,-2 1 0 16,3 0 0-16,2-3 0 15,-1 1 0-15,2-3 0 16,-1-1 0-16,1 0 0 16,0 2 0-16,-3 0 0 15,0-3 0-15,-2 0 0 16,-1-3 0-16,-3-3 0 0,3 1 0 15,0 3 0-15,0 1 0 16,2 6 0 0,-2 2 0-16,3 2 0 15,0 2 0-15,0 4 0 0,2 1 0 16,-2 3 0-16,3 1 0 16,-2-1 0-16,0 2 0 15,4 0 0-15,-2-3 0 16,2 1 0-16,-1-1 0 15,1 3 0-15,-1 0 0 16,1 1 0-16,-2 4 0 16,0-1 0-16,0-1 0 15,0 1 0-15,0-1 0 0,0 0 0 16,1 1 0-16,-1 0 0 16,2 1 0-16,-2 0 0 15,0 1 0-15,0-3 0 16,0 0 0-16,-2 1 0 15,1-3 0-15,-1 0 0 16,1 1 0-16,1-1 0 16,-2-1 0-1,2 0 0-15,-1-2 0 0,-3-1 0 16,1-2 0-16,0 3 0 16,0-1 0-16,-1 2 0 15,1 1 0-15,3 1 0 16,-1 1 0-16,1-1 0 15,0-2 0-15,1 2 0 0,1 2 0 16,-1-3 0 0,-1 1 0-16,0 1 0 15,0 3 0-15,-1-3 0 0,-1 0 0 16,1-1 0-16,-2 0 0 16,0-3 0-16,-2 2 0 15,2 0 0-15,2 1 0 16,-1 4 0-16,1 2 0 15,-1 2 0-15,2 4 0 16,-1-1 0-16,1 2 0 16,0 2 0-16,0-3 0 15,1 4 0-15,-1-2 0 16,2 1 0-16,-2 1 0 16,1 0 0-16,-1 1 0 15,0-1 0-15,0 2 0 0,-1-2 0 16,1 5 0-16,1 1 0 15,2 4 0-15,-1 1 0 16,1 3 0-16,-2 0 0 16,-1-1 0-16,-3-4 0 15,0 1 0-15,0-5 0 16,-3 0 0-16,-4-4 0 16,-1-2 0-16,-3-4 0 15,-3-3 0-15,1-7 0 16,1-2 0-16,0-5 0 0,3-2 0 15,3-5 0-15,2 0 0 16,5-1 0-16,4 4 0 16,5 0 0-1,2 7 0-15,3 2 0 0,3 3 0 16,0 4 0-16,1 2 0 16,-1 7 0-1,1 2 0-15,-2 7 0 0,1 4 0 16,-6 4 0-16,-2 4 0 15,-4 3 0 1,-4 4 0-16,-7 2 0 16,-5-2 0-16,-5-2 0 0,0-4 0 15,-5-7 0-15,0-4 0 16,0-9 0-16,2-5 0 0,2-8 0 16,1-5 0-16,5-6 0 15,2-4 0-15,1-3 0 16,10-1 0-16,3 2 0 15,9 1 0-15,4 4 0 16,10 5 0-16,3 8 0 16,4 8 0-16,-1 6 0 15,-3 9 0-15,-3 6 0 16,-6 3 0-16,-9 6 0 16,-8 4 0-16,-9 0 0 15,-7 2 0-15,-4-3 0 16,-5-4 0-16,1-9 0 15,-2-9 0-15,0-9 0 0,0-8 0 16,5-5 0-16,1-4 0 16,4-4 0-16,7 1 0 15,2 3 0-15,10 1 0 16,3 6-317-16,12 5-161 16</inkml:trace>
  <inkml:trace contextRef="#ctx0" brushRef="#br0" timeOffset="10574.6">13688 10326 825 0,'-1'-7'241'16,"1"-1"-17"-1,-2 1-68-15,1 1-28 0,1 2-54 16,1 2-44-16,-1 0-15 15,2 2-15-15,-1 2-4 16,5 2 4-16,-2 1 3 16,3 5 0-16,-1 4 1 15,-2 4 5-15,-5 5 7 16,-4 4 1-16,-7 3-2 16,-6-3-2-16,0-1 0 0,-4-6 8 15,1-8 42 1,4-7-15-16,3-7-16 0,2-9-13 15,-3-8-6-15,4-5-7 16,2-5-2-16,2-2-2 16,6 1 0-16,8 2-2 15,3 4-9-15,11 5 7 16,5 4 2-16,5 5 3 16,6 6-2-16,-3 7 0 15,1 5 2-15,-7 4 1 16,-6 5 0-16,-9 4 3 15,-9 2 4-15,-7 4 4 16,-11-1-2-16,-8-1-9 16,-5-7-4-16,-1-3 0 15,-2-11 0-15,5-7 0 16,4-8 0-16,0-4 0 0,6-3 0 16,5-3 0-16,1 1 0 15,4-2 0-15,5-3 0 16,3 4 0-16,5-4 0 15,4 4 0-15,9 3-156 16,1 5-107-16,3 8-151 16</inkml:trace>
  <inkml:trace contextRef="#ctx0" brushRef="#br0" timeOffset="12363.87">13673 10469 955 0,'6'1'182'16,"-1"-2"-12"-16,-4 1-79 15,-1 0-13-15,-1 0 8 16,1-2-10-16,1 2 9 15,-1-1 8-15,0 0-14 16,0 1-18-16,2-3 14 0,-2-1-59 16,0 1-16-16,1-5 0 15,-1-4 0-15,0-5 0 16,0-3 0-16,0-5 0 16,-1-2 0-1,1-4 0-15,0 0 0 0,-2-3 0 16,2-1 0-16,-1-1 0 15,-2-1 0-15,3-6 0 16,3-2 0-16,1-3 0 16,3-6 0-16,3-4 0 15,-1-1 0-15,-1-4 0 16,1-2 0-16,0-3 0 16,1-1 0-16,1-6 0 0,-2-2 0 15,0-4 0 1,0 1 0-16,-3 0 0 0,-1 4 0 15,-2 6 0-15,0 3 0 16,0 6 0-16,-2 4 0 16,-1 3 0-16,0 4 0 15,0 1 0-15,-3 0 0 16,2 1 0-16,-2-1 0 16,0-1 0-16,0 1 0 15,3 0 0-15,-2-2 0 16,2 2 0-16,-2-3 0 15,1 3 0-15,-2 1 0 16,0 6 0-16,-3 4 0 16,2 6 0-16,-2 2 0 0,1 4 0 15,-1 2 0-15,2 2 0 16,-2 2 0-16,3 1 0 16,0 5 0-1,1 2 0-15,1 0 0 0,1 6 0 16,-2-1 0-16,2 0 0 15,0 2 0-15,-1 0 0 16,1 0 0-16,-2 1 0 16,2 0 0-16,0 1 0 15,0 0 0-15,0 0 0 16,0-1 0-16,0 0 0 16,0-2 0-16,0 1 0 15,0-2 0-15,0 1 0 0,-1 2 0 16,1 1 0-1,0 0 0-15,0 0 0 0,0 0 0 16,0-2 0-16,0 2 0 16,0-4 0-16,1-1 0 15,-1 0 0-15,0-3 0 16,0 0 0-16,-1-2 0 16,1-2 0-1,-2-1 0-15,1-1 0 0,-1 0 0 16,-1 0 0-16,2 1 0 15,-1 0 0-15,1 3 0 16,-3 3 0-16,2 2 0 0,1 2 0 16,1 4 0-16,-2 1 0 15,2 1 0 1,0 1 0-16,0 1 0 16,-1-1 0-16,1 4 0 0,-2-1 0 15,2 3 0-15,-3 1 0 16,0 2 0-16,-3-1 0 15,-3 4 0-15,-3-4 0 16,-4 4 0-16,-5-3 0 16,-1 0 0-16,-1-5 0 15,5-2 0-15,-1-3 0 16,2-4 0-16,1-2 0 16,1-5 0-16,-1-3 0 15,-1-3 0-15,2-5 0 16,5-4 0-16,1-2 0 0,6-3 0 15,6 0 0-15,4 0 0 16,5 4 0 0,6 3 0-16,2 4 0 15,4 4 0-15,5 7 0 0,1 2 0 16,0 4 0-16,0 6 0 16,-2 4 0-16,-4 2 0 15,-6 7 0-15,-2 1 0 16,-4 4 0-16,-7 2 0 15,-5 2 0-15,-3 0 0 16,-8 3 0-16,-6-7 0 16,-3-5 0-16,-4-4 0 0,-1-9 0 15,1-8 0-15,1-5 0 16,1-4 0-16,1-8 0 16,6-1 0-16,4-4 0 15,5 2 0-15,4 0 0 16,8 2 0-16,7 3 0 15,5 5 0-15,8 5 0 16,4 6 0-16,-1 7 0 16,3 7 0-16,-4 4 0 15,-4 8 0-15,-8 1 0 16,-2 4 0-16,-10 2 0 16,-8 2 0-16,-11 0 0 15,-6-3 0-15,-8-5 0 16,3-7 0-16,-3-12 0 15,6-8 0-15,3-9 0 0,2-8 0 16,2-7 0-16,7-6 0 16,4-3 0-16,7 1 0 15,8 1 0-15,10 9 0 16,8 7 0-16,6 10 0 16,1 6 0-16,-5 7 0 15,-2 9 0-15,-11 3 0 16,-4 4 0-16,-10 1 0 15,-5-1 0-15,-7-4 0 16,-6-4 0-16,0-4 0 16,-1-5 0-16,2-1 0 0,4-2-158 15,4 1-143 1,3 1-211-16</inkml:trace>
  <inkml:trace contextRef="#ctx0" brushRef="#br0" timeOffset="15263.07">12474 10321 728 0,'13'-2'285'0,"-1"0"-133"15,-4-3-3-15,-4 1-96 16,-2 3-25-16,2-1-18 16,2 4-1-16,-2 2 1 15,2 3 2-15,-1 3 1 16,-4 2 8-16,-2 5 18 15,-5 2 14-15,-6 3-16 16,-4 3-18-16,-5-2 2 16,1-4 8-16,1-6 39 0,4-5 19 15,2-10-39-15,0-9-5 16,0-9-25-16,4-5-9 16,0-6-2-16,5-3 6 15,5 0 1-15,5 6-10 16,6 2 1-16,9 7-4 15,3 5-1-15,6 7 0 16,1 5 1-16,2 8 2 16,-2 5 2-16,-3 6-4 15,-5 3 6-15,-7 5 2 16,-7 0-1-16,-10 8 1 16,-8 0 1-16,-7-3-2 15,-6-5-7-15,-1-5-1 0,-3-12 0 16,3-10 0-1,1-8 0-15,2-8 0 16,-1-6 0-16,6-4 0 16,2-3 0-16,4 2 0 0,4 3 0 15,5 2 0-15,6 4 0 16,5 4 0-16,6 5-95 16,6 6-143-16,2 5-41 15,-1 9-140-15</inkml:trace>
  <inkml:trace contextRef="#ctx0" brushRef="#br0" timeOffset="15810.24">12487 10349 1118 0,'6'-20'243'16,"-3"3"-26"-16,-3 2-67 15,0 2-3-15,0 3-51 16,-2 4-48-16,2 3-32 16,0 2-16-16,0 1-10 15,2 6-2-15,-1 8 12 16,1 7 1-16,6 13 2 0,-1 15-1 15,3 9 1-15,-1 4 2 16,-1 6 0 0,-2 0 2-16,3-4 0 0,-2 1-6 15,1-4-1-15,-1-3 0 16,3-3 0-16,-2-1 0 16,-2-4 0-16,-1-3 0 15,-2-3 0-15,-1-10 0 16,-2-5 0-16,-2-8 0 15,2-8 0-15,0-4 0 16,0-5 0-16,0 0 0 16,0 0 0-16,0 0 0 15,0 0 0-15,0-2 0 16,2 0 0-16,-2-1 0 0,2-1 0 16,-2-1 0-16,0 1 0 15,0-2 0-15,0 2 0 16,1 0 0-16,-2-1 0 15,2 1-184-15,-1 0-207 16,2 3-243-16</inkml:trace>
  <inkml:trace contextRef="#ctx0" brushRef="#br0" timeOffset="16309.82">12599 11372 966 0,'13'-16'416'16,"1"2"-259"-16,-7 4-35 16,1 3-65-16,1 6-25 15,0 3-16-15,-2 6-2 16,3 4-2-16,-2 1 0 15,-5 4 4-15,-6 1 13 16,-3 3 8-16,-10 1-7 0,-8-1-12 16,-4-1-9-16,-5-6 4 15,0-6 33-15,6-9-11 16,4-9-25-16,7-10-10 16,4-5 0-1,5-5 0-15,1-4 0 0,13 0 0 16,7 0 0-16,11 3 0 15,12 8 0-15,9 4 0 16,2 10 0-16,1 9 0 16,-8 9 0-16,-7 8 0 15,-10 5 0-15,-12 1 0 16,-10 4 0-16,-8-1 0 16,-10-2 0-16,-6-5 0 15,-6-2 0-15,1-10 0 16,0-4 0-16,5-6 0 0,2-7 0 15,8-7 0-15,7-6-165 16,15-11-460-16</inkml:trace>
  <inkml:trace contextRef="#ctx0" brushRef="#br0" timeOffset="18133.4">17389 10305 649 0,'3'-7'291'16,"2"-1"-85"-16,0 3-15 15,-4-2-52-15,2 2-26 16,-1 0-14-16,-1 2-50 16,1 2-14-16,-1 1-23 15,1 1-12-15,2 4 0 16,-1 0 4-16,3 4-2 16,-2 3 1-16,1 0 1 15,-5 2 1-15,-3 1 3 0,-5 1 2 16,-3-3-1-16,-1-1 5 15,-2-6 8-15,2-3 14 16,2-4-3 0,1-7-21-16,0-4-6 0,0-4-4 15,1-3 2-15,4 0-2 16,1 3 1-16,3 1-3 16,4 4-9-16,4 2 1 15,4 4 1-15,4 2 4 16,4 5 1-16,-1 3 2 15,0 3 1-15,-5 2 0 16,-5 2 0-16,-3 0 7 0,-6-1 1 16,-3 1-3-1,-6-2-1-15,0 1 3 0,-3-4-2 16,-1 0 7-16,0-4 7 16,0-5-2-16,4-4-3 15,0-6-13-15,1-5-2 16,5-2 0-16,1-1 0 15,7-2 0 1,6 4-8-16,6 4 2 0,7 4 4 16,1 5-1-16,2 2 1 15,-2 6 0-15,-4 2-1 16,-3 3 3-16,-6 4 0 16,-3 1 0-16,-6 1 5 15,-3 0 3-15,-5 2-6 16,-5-3 3-16,-1 2 0 0,-2-6-4 15,3 0-1-15,-1-5 0 16,2-3 0-16,3 1 0 16,2-4 0-16,-1 0 0 15,2-1 0-15,0-1 0 16,0-1 0-16,2 4 0 16,-1-2 0-16,4 1 0 15,-2 2 0-15,1 0 0 16,-1 0 0-16,2 0 0 15,-2 0 0-15,0 0 0 16,1 0 0-16,-1 0 0 16,2 0 0-16,-2 0 0 15,0 2 0-15,-2 0 0 16,2 2 0-16,0 0 0 0,-1 0 0 16,1 2 0-16,0-2 0 15,-2-1 0-15,2-2 0 16,-1 1 0-16,1-4 0 15,0 2 0-15,0-1 0 16,0-1 0-16,1 1 0 16,-1 1 0-16,-1 0 0 15,1 0 0-15,0 0 0 16,0 0 0-16,0 0 0 16,-2 0-106-16,2-2-201 15,-1-3-221-15</inkml:trace>
  <inkml:trace contextRef="#ctx0" brushRef="#br0" timeOffset="21187.17">17490 10419 852 0,'6'-6'216'0,"0"0"-31"16,-3-1-26-16,-2-5-9 15,2 4-52-15,-2-1-1 16,-1 1 15-16,2 2-25 16,-2 2-22-16,0 1-39 0,1 2-26 15,-1-1 0-15,0 2 0 16,0 0 0-16,0 0 0 15,0 0 0-15,2 0 0 16,-2 2 0-16,0 0 0 16,-2 5 0-16,1 6 0 15,-1 6 0-15,1 10 0 16,1 8 0-16,0 6 0 16,1 7 0-16,2 4 0 15,2 4 0-15,-1-1 0 16,2 1 0-16,-1-4 0 15,2-6 0-15,-1-6 0 0,0-8 0 16,-1-4 0 0,-1-6 0-16,-1-3 0 0,0-3 0 15,-1-4 0-15,0-1 0 16,0-2 0-16,-2 1 0 16,0-2 0-16,0 0 0 15,0-1 0-15,0 1 0 16,1 3 0-16,-1 0 0 15,2-1 0-15,-2 0 0 16,0-1 0-16,0-3 0 16,1 1 0-16,-1-1 0 15,0-1 0-15,2 2 0 16,-2-4 0-16,0 1 0 16,0 0 0-16,0-3 0 15,2 3 0-15,-2-1 0 0,1 1 0 16,-1-1 0-16,2 2 0 15,-2-1 0-15,1-1 0 16,-1 1 0-16,2-3 0 16,-2 0 0-16,0-1 0 15,0-2 0-15,0 0 0 16,0 0 0-16,0 0 0 16,0 0 0-16,1-1 0 15,-1 1 0-15,0 0 0 16,0 0 0-16,2-1 0 0,-2-4 0 15,1-2-50 1,2-1-287-16,-1-1-239 16</inkml:trace>
  <inkml:trace contextRef="#ctx0" brushRef="#br0" timeOffset="21953.78">17591 11303 875 0,'15'-10'411'0,"-5"2"-234"0,-4 2-57 15,-1 3-74 1,2 2-17-16,-2 4-12 0,1 0-3 15,0 5 6-15,0 2 6 16,-5 3 7-16,-2 4 17 16,-8 0 29-16,-6 3-40 15,-6-1-24-15,-6-1-10 16,2-4 0-16,1-5 2 16,4-4-1-16,4-6 1 15,6-8 2-15,2-5-8 16,1-4 1-16,5-2-2 15,4-3-3-15,5-1 3 0,4 5 0 16,5 1 6-16,5 2 1 16,3 5 0-16,1 5 3 15,2 3-6-15,-6 6-1 16,-2 5 1-16,-5 5 4 16,-6 6 0-16,-6 1-8 15,-8 3 0-15,-10 1 0 16,-5-2 0-16,-3-2 0 15,-2-7 0-15,3-3 0 16,4-8 0 0,2-4 0-16,2-5 0 0,5-3 0 15,0-1 0-15,3-4 0 16,3 3 0 0,4-2 0-16,1 0 0 0,6 1 0 15,4 0 0-15,7 3 0 0,1 3 0 16,4 6 0-16,-1 5 0 15,-5 6 0-15,-4 5 0 16,-9 5 0-16,-5 5 0 16,-8-2 0-16,-4 0 0 15,-4-3 0-15,1-4 0 16,0-8 0-16,0-4 0 16,3-7 0-16,1-4 0 15,0-4 0-15,0 0 0 16,3-2 0-16,3-2 0 15,3 3 0-15,3 0 0 16,2 3 0-16,5 1-282 0,5-1-194 16</inkml:trace>
  <inkml:trace contextRef="#ctx0" brushRef="#br0" timeOffset="23871.26">22650 6791 817 0,'12'-14'351'0,"-1"-4"-133"15,-1 1-34-15,-1-2-74 16,2 4-42-16,2 4-28 16,5 2-21-16,7 4-2 0,6 6-3 15,5 6-7-15,2 5-5 16,-3 6 1-16,-4 4-1 16,-8 8 3-16,-5 4 0 15,-9 5-2-15,-4 6 3 16,-11 2-1-16,-5 1-2 15,-7 0-3-15,0-8 1 16,2-10 3-16,4-8 1 16,3-12 27-16,6-10 54 15,3-6-49-15,2-8-34 16,1-7-3-16,4-7 0 16,3-5 0-16,6-4 0 15,6 1 0-15,5-3 0 16,2 2 0-16,4-2 0 0,0 3 0 15,0 0 0-15,-6 2 0 16,-4 8 0-16,-7 3 0 16,-6 6 0-16,-6 4 0 15,-2 5 0-15,-2 4 0 16,-2 2 0-16,1 2 0 16,-2 0 0-16,0 6 0 15,-6 4 0-15,0 8 0 16,-3 9 0-16,-6 11 0 15,5 6 0-15,-4 4 0 16,7 2 0-16,5-3 0 16,5-1 0-16,5-6 0 0,5-4 0 15,8-8 0-15,7-7-5 16,7-10-166-16,10-6-103 16,7-10-203-16</inkml:trace>
  <inkml:trace contextRef="#ctx0" brushRef="#br0" timeOffset="24227.13">23732 6545 1168 0,'1'-16'267'0,"-1"3"-30"15,-1 3-66-15,-3 3-61 16,2 6-70-16,-1 1-31 16,-3 8-2-16,-6 4 16 15,-7 10-8-15,-5 12-15 16,-4 10 0-16,2 9 0 16,4 7 0-16,2 2 0 15,10 1 0-15,5-5 0 16,8-4 0-16,9-7 0 15,9-5 0-15,7-9 0 16,8-9 0-16,3-9 0 16,7-8-160-16,1-10-120 15,-1-4-165-15,-4-7-481 16</inkml:trace>
  <inkml:trace contextRef="#ctx0" brushRef="#br0" timeOffset="24435.57">23944 6897 1087 0,'-3'-1'227'0,"1"0"5"16,2-3-107-16,0 2-47 16,5 1-38-16,4-1-35 0,9-1 4 15,7 0 1 1,5 2-9-16,62-5-1 0,-83 3 0 15,5-1-36-15,-4 1-188 16,3-1-227-16</inkml:trace>
  <inkml:trace contextRef="#ctx0" brushRef="#br0" timeOffset="24948.32">24418 6780 1149 0,'-4'-8'259'0,"1"-2"-40"16,3-1-74-1,1 2-21-15,4 3-59 0,-1 3-27 16,4-1-8-16,2 4-14 16,2 0-14-16,3 5-2 15,3 0 0-15,3 5 0 16,-3 3 0-16,-1 4 0 15,-1 1 0-15,-5 3 0 16,-3 0 0-16,-4 0 0 16,-2 1 0-16,-5-5 0 15,0-1 0-15,-2-3 0 16,1-3 0-16,1-3 0 16,0-4 0-16,2-2 0 15,1-2 0-15,1-5 0 16,2-2 0-16,0-6 0 15,0-4 0-15,3-5 0 0,4 0 0 16,4 0 0-16,1 0 0 16,4 3 0-16,2 4 0 15,-3 4 0-15,3 4 0 16,-2 6 0-16,2 3 0 16,0 6 0-16,0 6 0 15,-2 4 0-15,-1 6 0 16,-6 0 0-16,-4 3 0 15,-4 0 0-15,-4-5 0 16,-1-3-128-16,1-7-277 16,1-5-335-16</inkml:trace>
  <inkml:trace contextRef="#ctx0" brushRef="#br0" timeOffset="25189.41">24963 6422 1209 0,'25'-15'246'0,"5"7"-19"0,7 6-79 15,0 8-35-15,5 11-26 16,6 12-70-16,-3 10-17 16,-5 12 0-16,-10 8 0 0,-11 6 0 15,-11 0 0-15,-11-3 0 16,-9-7 0-16,-4-9 0 15,-4-10 0-15,-1-6-204 16,-1-8-294-16</inkml:trace>
  <inkml:trace contextRef="#ctx0" brushRef="#br1" timeOffset="37283.65">16247 12582 531 0,'4'-12'298'0,"1"3"-96"16,-4-1-41-16,-1 2-1 15,-1 2-60-15,-1 4 3 16,1-3-33-16,-1 4-33 15,-1 1-13-15,-6 4-21 16,-1 2 4-16,-8 5 3 16,-6 6 5-16,-3 7-7 15,-3 4-1-15,0 7-4 16,2 4 3-16,3 0-6 16,4-5 0-16,4-6 2 15,6-8-1-15,6-9 1 16,2-4 4-16,3-5 6 0,0-2 8 15,2-2 5-15,-1 2 13 16,2-7-10-16,9-3-24 16,5-5-2-1,5-9-1-15,5-8 2 0,1-1-2 16,-4-1 2-16,-5 1 11 16,-1 5 6-16,-6 5 4 15,0 4 11-15,-6 4-16 16,0 3-7-16,-1 4-6 15,-1 2-6-15,2 2-2 16,4 3-3-16,4 3 2 16,5 1 1-16,5 5 0 0,3 4 0 15,-3 2 0 1,0 4-1-16,0 1 3 0,-4-1-14 16,-2 0-53-16,0-4-80 15,-6-1-25-15,-3-1-94 16,-3-4-160-16</inkml:trace>
  <inkml:trace contextRef="#ctx0" brushRef="#br1" timeOffset="38327.46">16271 12601 962 0,'0'-8'237'16,"0"0"20"-16,0 3-87 16,0-1-55-16,0 3-43 15,0 2-23-15,1 1-6 16,-1 0-20-16,0 1-9 16,0 1-10-16,0 1 0 15,0 4 17-15,3 4 6 16,1 6-7-16,1 5-5 15,1 7-1-15,0 2-14 16,-1 4 0-16,2-1 0 16,-1 2 0-16,0 1 0 15,-3-1 0-15,1 0 0 0,1 2 0 16,-2 1 0-16,-1 3 0 16,2 0 0-16,-1 2 0 15,0 1 0-15,0 0 0 16,1 0 0-16,-1-1 0 15,2-1 0-15,-4 3 0 16,1 1 0-16,-1 2 0 16,-2 1 0-16,-1 3 0 15,2 2 0-15,-1 4 0 16,1 1 0-16,0 6 0 16,0-3 0-16,1 1 0 15,-1-2 0-15,2-1 0 16,1-3 0-16,1 2 0 15,0 1 0-15,1-1 0 16,0 1 0-16,-1-2 0 0,1-1 0 16,2-4 0-1,-3-2 0-15,4-4 0 0,-4-2 0 16,2-7 0-16,3-3 0 16,-3-2 0-1,-1-3 0-15,1 0 0 0,0-1 0 16,-2-1 0-16,2 3 0 15,-2-1 0-15,0-1 0 16,-1 0 0-16,-2-1 0 16,2-4 0-16,-1 2 0 15,-1 0 0-15,1-1 0 0,-1 5 0 16,2-1 0-16,1 2 0 16,-1 2 0-16,0-1 0 15,2-2 0-15,-2-1 0 16,0-6 0-16,0-5 0 15,0-2 0-15,0-3 0 16,-1-2 0-16,0 1 0 16,0-1 0-16,-1 2 0 15,1 3 0-15,-2-1 0 16,0 1 0-16,0-2 0 16,0 0 0-16,0-5 0 15,0-1 0-15,0-2 0 16,-2-1 0-16,2-1 0 15,2 1 0-15,-2-2 0 0,0 2 0 16,0-2 0-16,1 0 0 16,1 2 0-16,-1 1 0 15,1 1 0-15,-1 2 0 16,2 0 0-16,-1 0 0 16,-1-5 0-16,1 1 0 15,-1-6 0-15,-1 0 0 16,2-4 0-16,-2-2 0 15,0-4 0-15,-2-4-89 16,1-2-173-16,-2-1-36 16,1 0-149-16</inkml:trace>
  <inkml:trace contextRef="#ctx0" brushRef="#br1" timeOffset="39644.19">5039 14739 784 0,'6'-10'197'16,"-3"0"0"0,-1 2-39-16,-2 1-44 0,0 0 8 15,0 2-31-15,0 1-32 16,0 2-12-16,0 2-24 16,-2 1-23-16,1 1-8 15,-1 6 7-15,-4 7 1 16,-2 5 1-16,-6 8-1 15,-1 6 1-15,-6 3-1 0,0 2 0 16,-2 2 0 0,-3-4 2-16,7-3-2 0,1-9-1 15,7-7 1-15,5-9 2 16,3-6 9-16,3-3 5 16,0-1 6-16,2 1-3 15,-1 0-19-15,1 1-13 16,1 1-8-16,3 6 21 15,6 2 1-15,56 37 1 16,-51-35-2-16,-1-3 0 16,1 3 0-16,-1-1-1 15,12 11 0-15,-5 0-8 16,-5-1-56-16,-6-1-54 16,-5-4-35-16,-6-6-41 15,-1-3-22-15,-3-7-298 0</inkml:trace>
  <inkml:trace contextRef="#ctx0" brushRef="#br1" timeOffset="41943">4877 14998 764 0,'-8'-10'258'15,"2"2"-99"-15,3-1 18 16,0 4-81-16,3 1-31 0,0 3-31 16,0-1-7-1,2 2-7-15,-1 0-14 0,4-1-3 16,4 1 9 0,4-3 4-16,10 2-11 0,7-1 1 15,1 2-5-15,9 2 3 16,0 2-3-16,5 0 0 15,6 2 0-15,4-3-1 16,5 2 1-16,5-2-1 16,7 0 3-16,4-1-3 15,3 2-3-15,0 3-1 16,-4 2 4-16,4 1 0 16,-1 1-3-16,2 0 2 15,5-3 1-15,6-1 0 16,3-1 2-16,3 0 0 15,3 0-1-15,3 1-1 16,3 0 3-16,4 0-3 0,4 0-5 16,2 0 5-16,12-5-1 15,8-2 0-15,4-2 2 16,8-1 1-16,10-2 1 16,5 0-3-16,7 0-1 15,2 0-2-15,5 0 3 16,7-1 0-16,4-1 1 15,10-2 3-15,8-3-4 16,16-3-3-16,8-4 3 16,7-1 2-16,8 1 0 0,1-2-2 15,0 5-2-15,-3 0 1 16,-4 4 1-16,-5 2 4 16,-4 3-2-16,-5 3-2 15,1 1-3-15,-1 3 3 16,4-1 0-16,-2-2 6 15,6 1-6-15,-6-1-3 16,-3 1 2-16,-8-1 1 16,-10 1 2-16,-15 4 2 15,-9 1-3-15,-8 2-1 16,-5 1-3-16,3 1 1 16,2-3 2-16,1-1 2 15,-1-3 0-15,5-1 0 0,-4-3-2 16,-1-1-2-1,-5 0-1-15,-3 0 3 16,-8 1 3-16,-5 3-3 16,-2-2 1-16,3 3-1 0,4 0 0 15,3-3 0-15,6 0-3 16,0-3 3-16,0-2 3 16,-9 1-3-16,-6 0 0 15,-8 0 1-15,-5 2-1 16,-8 3-1-16,0-1 0 15,5 1 0-15,1 0 0 16,8-2 2-16,7-2-1 16,2-1 6-16,2-1-6 15,0-1-2-15,-6 0 0 16,-1 1 2-16,-2 2-2 0,-4 2 2 16,3 1 0-16,0 2 4 15,4-1-3-15,9 2-2 16,1-3-2-16,4-1 3 15,3-2 0-15,-3 0 1 16,-4-1-1-16,-5 0 4 16,-3 3-3-16,0-1-1 15,-1 1 0-15,1 3-1 16,8-4 2-16,4 0 0 16,4-1 0-16,3-1 3 15,3-1-4-15,-4 0-1 16,-7 0 0-16,-10 1 1 0,-5 0 2 15,-14 2-1 1,-2 1 1-16,-4 2 2 16,0 0-4-16,5 0 0 15,3 0-1-15,4-5-1 0,-1 0 2 16,-2-3 0-16,-9-2 1 16,-10 1 2-16,-9 0-3 15,-7 1 2-15,-11 3-2 16,-5 0 1-16,1 0 1 15,2 2-2-15,-1-1-3 16,2-3 3-16,-5 2-1 16,-6-1 0-16,-6-1-1 15,-9-1 2-15,-6 2 1 16,-7 1-1-16,-3 1 0 0,-5 3 0 16,3 1 1-16,-2 0 0 15,2 1-1-15,-3-1 1 16,-1 0 0-16,0-3-1 15,-4 3 0-15,1-3 1 16,0 2 0-16,4 1 0 16,1-1-1-16,3 1 0 15,0 1 0-15,2-1 0 16,-3 2 0-16,-3-2-1 16,-5-1 2-16,-8 0 2 15,-8 0-2-15,-9 2 5 16,-3-2 3-16,0 0-9 15,2 0 0-15,5-1-2 0,5-2 1 16,4 2 0-16,3 0 1 16,-1-2 0-16,0 3 0 15,1 1 0-15,-3-2 0 16,1 1 1-16,-4 0 0 16,-2 0-1-16,-1-1 2 15,-1 1-2-15,1 0 0 16,4 2-1-16,6 1 0 15,4 3-1-15,5 0 2 16,4 0 0-16,-2 2 2 16,-1-1-2-16,-4-1 0 15,-3 0 3-15,-2-3-5 16,2-2 4-16,-2 1-2 16,-2-3 2-16,2 1-2 0,-3-2 0 15,-4 2 1-15,-5 0-1 16,-7 1-1-16,0 2 1 15,-4 0-2-15,-2 3 0 16,0-1 2-16,1-1 0 16,0-1 3-16,1 0-2 15,-2-1 1-15,2-1 1 16,-3 1-2-16,0-2 0 16,-1 1 1-16,-1 1-2 15,-1 1 1-15,-1-1-2 16,1 1 2-16,-2 0-1 0,-2 0 9 15,1 0 26-15,-1 0-4 16,-2-2-3-16,-2 0-22 16,-6-4 1-16,-3-2 2 15,-6 0 3-15,-4-2-2 16,-5 0-3-16,-1-1 3 16,-5-2 7-16,2-1 9 15,-1 0 7-15,5 0-8 16,4 0 0-16,5 1-2 15,4 3-13-15,6 1-10 16,3-2 0-16,3 3 0 16,1 0 0-16,2 0 0 0,-1 3 0 15,3 0 0-15,0 4 0 16,2 1 0-16,-1 1 0 16,1-1 0-16,5 5 0 15,8 0 0-15,6 5 0 16,5 2 0-16,5 3 0 15,2 1 0-15,-5-2 0 16,-1 0 0-16,-5-3 0 16,-5-2 0-16,-4 1 0 15,-4-3 0-15,-1-1 0 16,-4 3 0-16,-1 1 0 16,0 5 0-16,-3 2 0 15,-6 5 0-15,-3-2 0 16,-3-1 0-16,-9-2 0 15,-4-3 0-15,-8-2 0 0,-4-2-107 16,-2-2-226-16,-3 0-140 16</inkml:trace>
  <inkml:trace contextRef="#ctx0" brushRef="#br1" timeOffset="49292.79">22625 11810 971 0,'3'-5'248'15,"-2"-2"-32"-15,-1 0-44 0,-3-2-55 16,3 2-16-16,2 2-53 16,-1-1-6-16,2 2-5 15,0 1-20-15,5 1-9 16,5 1 4-16,4 1-2 16,8 1 2-16,6 4-1 15,2 2-3-15,-1 6-3 16,-3 4 1-16,-3 5-2 15,-10 8-2-15,-3 5-2 16,-7 4 0-16,-6 5 0 16,-6 3 0-16,-7-2 0 15,-3-3 0-15,-5-3 0 16,0-6 0-16,-2-7 0 16,6-7 0-16,5-7 0 0,4-6 0 15,2-10 0-15,6-7 0 16,4-7 0-16,6-8 0 15,8-10 0-15,12-7 0 16,10-6 0-16,5-2 0 16,4 0 0-16,-4 5 0 15,-2 5 0-15,-8 7 0 16,-5 7 0-16,-9 4 0 16,-6 6 0-16,-6 4 0 15,-4 3 0-15,-4 4 0 16,-2 2 0-16,-1 3 0 15,1 1 0-15,-2 4 0 16,-6 6 0-16,-8 8 0 16,-1 7 0-16,-7 10 0 15,1 9 0-15,3 5 0 16,9 0 0-16,6-1 0 16,8-3 0-1,5-6 0-15,11-5 0 0,6-7 0 0,9-7 0 16,9-5-82-16,4-8-190 15,6-4-195-15</inkml:trace>
  <inkml:trace contextRef="#ctx0" brushRef="#br1" timeOffset="49823.36">23841 11591 1181 0,'-3'-6'233'0,"1"3"-21"16,1 1-119-16,-7 1-45 16,-3 8 3-16,-3 12 3 15,-7 8-22-15,-4 12 14 16,-1 12-20-16,2 5-15 0,5 7-5 16,7 3-4-1,8-1 1-15,7-5-3 0,7-2 1 16,6-7-1-16,4-6 0 15,5-5-43-15,2-5-123 16,4-6-30-16,4-4-77 16,4-11-435-16</inkml:trace>
  <inkml:trace contextRef="#ctx0" brushRef="#br1" timeOffset="50378.2">24041 11918 1062 0,'-2'-15'259'0,"2"1"-55"0,2-2-61 15,-1 2-17-15,4 2-43 16,4 1-32-16,-2 1-13 15,6 3-19-15,3 5-8 16,1 4-4-16,1 7 3 16,5 6-6-16,-3 8 11 15,-3 7-6-15,-4 6-3 16,-4 4-6-16,-7 3 0 16,-5 1 0-16,-3-5 0 0,-3-5 0 15,0-9 0-15,1-10 0 16,5-9 0-1,-1-12 0-15,2-9 0 16,1-10 0-16,1-11 0 0,3-6 0 16,3-5 0-16,5 4 0 15,3 5 0-15,4 11 0 16,3 8 0-16,6 6 0 16,3 6 0-16,3 4 0 15,1 5 0-15,2 3 0 16,-2 7 0-16,-2 6 0 15,-6 4 0-15,-3 6 0 0,-8 4 0 16,-4 4 0 0,-6 3 0-16,-5-5 0 0,-3-4 0 15,-2-5 0-15,1-8 0 16,0-9-45-16,4-7-94 16,5-6-172-16,4-5-128 15</inkml:trace>
  <inkml:trace contextRef="#ctx0" brushRef="#br1" timeOffset="50732.25">24917 11851 1147 0,'12'-18'301'0,"-2"0"-30"0,-4 0-67 16,-3 3-80-16,0 1-124 16,0 7 0-16,-2 1 0 15,2 6 0-15,2 2 0 16,-2 6 0-16,1 5 0 16,1 8 0-16,1 9 0 15,0 8 0-15,-2 5 0 16,2 3 0-16,-3 2 0 15,-3-4 0-15,0-5 0 16,0-8 0-16,-2-11 0 16,4-7 0-16,-1-7 0 15,4-8-65-15,1-5-218 0,0-1-98 16,1 0-363-16</inkml:trace>
  <inkml:trace contextRef="#ctx0" brushRef="#br1" timeOffset="50919.75">24827 12025 1032 0,'-14'-3'266'15,"6"0"-9"-15,3 0-105 16,5 1-82-16,3-1-47 16,4 1-23-16,9-3-2 0,7-1 1 15,12 1 1 1,8-1-10-16,11-2-135 0,2-1-135 15,-2 1-223-15</inkml:trace>
  <inkml:trace contextRef="#ctx0" brushRef="#br1" timeOffset="51292.01">25381 11808 818 0,'0'-11'482'0,"0"1"-219"0,-2-2-30 15,1 2-69-15,1 5-77 16,-2 0-87-16,4 3 0 16,-2 2 0-16,1 0 0 15,1 2 0-15,-2 7 0 16,1 2 0-16,1 8 0 15,-1 9 0-15,2 6 0 16,0 3 0-16,0 3 0 16,0 2 0-1,-2-5 0-15,1-1 0 16,-1-5 0-16,2-7 0 0,-1-6 0 16,1-7 0-16,-2-3 0 15,-1-7 0-15,2-2 0 0,1-5 0 16,1 0-249-16,5-2-296 15</inkml:trace>
  <inkml:trace contextRef="#ctx0" brushRef="#br1" timeOffset="51609.33">25564 11562 1044 0,'18'-8'228'0,"-2"1"-13"16,10 3-64-1,0 4-14-15,6 8-37 0,4 10-15 16,1 11-14-16,-3 9-55 16,-4 10-16-16,-7 9 0 15,-7 4 0-15,-7 6 0 16,-6-3 0-16,-3-1 0 15,-3-8 0-15,0-8 0 16,-3-8 0-16,-1-11 0 16,1-10 0-16,1-8 0 0,-3-6 0 15,1-5-89 1,-5-4-322-16,2 1-580 16</inkml:trace>
  <inkml:trace contextRef="#ctx0" brushRef="#br1" timeOffset="55153.52">23125 2293 498 0,'-15'3'346'16,"0"-3"-140"-16,-3-2-4 15,3-1-58-15,-3 0-10 16,5-1-31-16,1 1-20 15,3 0-14-15,3 1-8 16,3 1-16-16,1-1-11 0,1 2-7 16,1 0-1-1,1 0-2-15,2-2-4 16,0 1-20-16,12-6-2 0,22-4-1 16,28-3-3-16,27-6-1 15,33 0 4-15,26-1 0 16,13 1-4-16,6 1-41 15,-7 2 4-15,-9-1 17 16,-15 4 4-16,-16 2-6 16,-17 0 19-16,-15 4 1 15,-22 1 5-15,-22 3 4 16,-19 0 1-16,-14 4-1 16,-9 0-14-16,-10 0-67 15,-7 4-92-15,-10-1-183 16,-12 2-698-16</inkml:trace>
  <inkml:trace contextRef="#ctx0" brushRef="#br1" timeOffset="55519.43">23411 2404 1140 0,'-27'-5'121'0,"8"-4"120"16,3 1-92-16,5 1-43 0,6 2-9 15,0 4-55 1,5-1-21-16,4 1-20 0,-1 1-1 16,12-3-11-16,24-3 9 15,34-2 2-15,36-6 3 16,37-3 1-16,25-3 6 15,6 0 4-15,-4-1 3 16,-23 2 4-16,-24-1 13 16,-28 3 5-16,-22 1-39 15,-28 2 0 1,-17 5 0-16,-11 3 0 0,-13 3 0 16,-7 3 0-16,-6 3-106 15,-10 5-126-15,-8 6-316 16</inkml:trace>
  <inkml:trace contextRef="#ctx0" brushRef="#br1" timeOffset="59535.06">25270 11356 595 0,'6'-4'253'0,"-2"0"-91"15,-1 2-21-15,-3 0-14 16,0 0-68-16,0 2-24 15,0 0 9-15,0 2 6 16,0-2-29-16,0 0-12 0,0 2-3 16,0-2-5-1,0 0-1-15,0 0 2 0,2 0-2 16,-2 0-1-16,2 0 1 16,-1 0 0-16,1 0-2 15,1 2 0-15,-2 1-68 16,2 0-143-16,1-1-189 15</inkml:trace>
  <inkml:trace contextRef="#ctx0" brushRef="#br1" timeOffset="62116.23">25345 11358 618 0,'1'-2'179'0,"1"1"-24"0,-1 0 21 16,-1-1-41-16,-1 1-29 15,1-1-23-15,0 2-14 16,0-1-15-16,0 1-11 16,0-2-1-16,0 2 12 15,0 0 14-15,-2-2-27 16,-2-1-26-16,-2-3 8 15,-5-1-6-15,-2-2-2 16,-3 0 7-16,-1 0-4 16,1 1 0-16,1 1-7 15,0 1-4-15,1 2 0 16,-5-2-3-16,-5 2-2 16,-7 2-1-16,-8-4 1 0,-4 6 0 15,-6 0-2 1,2 4 1-16,0 0 1 0,5 2-2 15,-1 1 0-15,2 1 1 16,2 1-1-16,-2 0 1 16,2 1 1-16,1-1-1 15,1-1-1-15,4 1 2 16,2 1-1-16,4 0 1 16,2 2 0-16,3 1-2 15,2 1 0-15,4 0-2 16,4-3-2-16,1-2 3 15,5-2-1-15,5-4 1 16,-1 0 1-16,1-6 2 0,1 3-2 16,0-3 0-16,0 2-16 15,0-2-86-15,1 0-112 16,-1-5-202-16,5-4-397 16</inkml:trace>
  <inkml:trace contextRef="#ctx0" brushRef="#br1" timeOffset="62499.21">24452 11232 948 0,'11'-10'214'16,"-2"0"-8"-16,-6 1-46 15,-5 3-68-15,4 3-48 16,-2 3-27-16,1 2-13 16,-2 1-2-16,-2 9 19 15,-4 5 27-15,-7 8-11 16,-7 9-16-16,-4 4-2 16,-1 2-12-16,1-5-2 15,7-7 3-15,8-5 0 16,7-7 5-16,6-5 5 0,4-2 14 15,8 0 10 1,8-1-5-16,12-2-18 0,11 0-13 16,10-6-5-1,3 0-2-15,2-2-46 0,-2-3-100 16,-5-1-139-16,-4 4-311 16</inkml:trace>
  <inkml:trace contextRef="#ctx0" brushRef="#br1" timeOffset="69771.67">22367 11292 657 0,'-3'-16'425'0,"1"-2"-208"15,-1 2-24-15,0 0-41 16,0 4-25-16,2 3-27 16,-1 3-59-16,4 5-24 15,-2 0-8-15,-2 7-7 16,1 5 7-16,-4 8 10 15,-2 6 2-15,-1 13-4 16,1 5-3-16,2 11 0 16,5 13-1-16,5 12-13 15,2 10 0-15,6 9 0 16,3 6 0-16,1 6 0 16,0 1 0-16,1 2 0 15,-1-2 0-15,-3-4 0 0,0 1 0 16,-4-2 0-1,2-8 0-15,-4-8 0 0,-4-8 0 16,1-13 0-16,-4-12 0 16,-1-10 0-16,0-13 0 15,-1-5 0-15,1-11 0 16,-2-5 0-16,2-6 0 16,0-4 0-16,2-1 0 15,-1-2 0-15,2 0 0 16,-2 0 0-16,7-5 0 0,6-2 0 15,9-4 0 1,12-2 0-16,12-4 0 0,11 2 0 16,7 2 0-1,3 2 0-15,7 2 0 0,4 4 0 16,7 1 0-16,5 1 0 16,5-2 0-16,7-3 0 15,7-5 0-15,2 2 0 16,5-2 0-16,0 6 0 15,3 4 0-15,-7 6 0 16,4 4 0-16,1 3 0 16,-4 0 0-16,-2-3 0 15,5-6 0-15,-3-8 0 16,1-7 0-16,-1-8-36 0,-2-1 25 16,-11 0 8-16,-8 0 1 15,-13 4 1 1,-10 2 1-16,-7 0 0 0,-5 0 3 15,-3-3-6-15,0-1-1 16,-2 1-3-16,-1 1-3 16,-6 0-1-16,-6 5 7 15,-5 4 1-15,-7 2-1 16,-6 4 4-16,-3-2 0 16,1 2 0-16,1-2-1 15,3-1 1-15,3-3 0 16,0 0 2-16,-2-1-2 15,-3-3 3 1,-5 1 4-16,-5 1 16 0,-5-4 7 16,-2 0-9-16,-5-2-10 0,0 0-11 15,-2-3 0 1,1-2 0-16,-1-1 0 16,1-1 0-16,-2-6 0 0,0-4 0 15,-3-1 0-15,2-7 0 16,-2-3 0-16,-1-8 0 15,1-3 0-15,3-7 0 16,-1-2 0-16,4-1 0 16,0 1 0-16,0 4 0 15,0 3 0-15,-4 2 0 0,-2 3 0 16,-5 1 0 0,-4 3 0-16,3 2 0 15,-1 1 0-15,4 12 0 0,3 2 0 16,1 8 0-16,2 6 0 15,2 4 0-15,1 3 0 16,-2 4 0-16,1 1 0 16,-2 2 0-16,3 0 0 15,-1 3 0-15,1 0 0 16,-2-1 0-16,2 3 0 16,0-1 0-16,-1 1 0 15,1 0 0-15,0 0 0 16,0-2 0-16,0 1 0 15,0-2 0-15,-2 2 0 16,1-2 0-16,-1 1 0 0,-2 0 0 16,-4 0 0-1,-7 1 0-15,-4-1 0 16,-11 2 0-16,-10 2 0 0,-11-1 0 16,-13 1 0-16,-9 4 0 15,-9-4 0-15,-9 1 0 16,-9-4 0-16,-2-3 0 15,-4-4 0-15,-5-2 0 16,-4-1 0-16,0-2 0 16,-5 2 0-16,-1 1 0 15,1-1 0-15,3 4 0 16,4 3 0-16,5 1 0 0,10 1 0 16,2 4 0-16,5 1 0 15,6-1 0-15,7 3 0 16,3-1 0-16,5 0 0 15,3 1 0-15,4 0 0 16,6 1 0-16,2-1 0 16,4 1 0-16,3-1 0 15,-2 1 0-15,2-2 0 16,3 2 0-16,3 0 0 16,1-4 0-16,3 3 0 15,1-2 0-15,-2 1 0 16,-1-2 0-16,3 0 0 15,-1 0 0-15,4-2 0 16,3 0 0-16,-1-2 0 16,4 2 0-16,4-1 0 0,2 1 0 15,8-1 0 1,4 1 0-16,4-2 0 0,2 0 0 16,-1 0 0-1,-1 2 0-15,-4 0 0 16,-2 0 0-16,-2 0 0 0,-2 0 0 15,-2 0 0-15,2-2 0 16,-2 2 0-16,4 0 0 16,-2 0 0-16,4 0 0 15,3 2 0-15,0-2 0 16,5 0 0-16,2 2 0 0,4 0 0 16,1 2-137-1,7 5-275-15,7 1-590 16</inkml:trace>
  <inkml:trace contextRef="#ctx0" brushRef="#br2" timeOffset="75143.24">15517 729 1102 0,'5'3'165'16,"-4"0"-20"-16,-2-3-11 15,-1 0-25-15,1-1 2 16,-1 1-13-16,2 0-6 16,2-3-29-16,-2 0-35 15,0-1-28-15,0 1 0 0,0 0 0 16,-2 0 0 0,-1 2 0-16,2 1 0 0,-2 0 0 15,0 3 0-15,0-2 0 16,3 0 0-16,-1 1 0 15,2-2 0-15,-1 1 0 16,3-1 0-16,-3 0 0 16,0 2 0-16,-3-2 0 15,3 0 0-15,0 0 0 16,0 0 0-16,0 0 0 16,0 0 0-16,0 0 0 15,0 0 0-15,0 0 0 0,-1 0 0 16,1-2 0-16,1 2 0 15,-1 0 0-15,0-1 0 16,3 1 0-16,-2-2 0 16,-1 1 0-16,0 0 0 15,2-2 0-15,-2-4 0 16,0-5 0-16,-2-4 0 16,2 0 0-16,0-5 0 15,2-2 0-15,-1 0 0 16,4 1 0-16,-1 1 0 15,4 1 0-15,-1 3 0 16,3 0 0-16,1 2 0 16,4-1 0-16,3-1 0 0,4 0 0 15,5 0 0-15,1-1 0 16,2 0 0-16,3 1 0 16,-2-2 0-16,1 3 0 15,0 2 0-15,0 1 0 16,-1 3 0-16,-3 3 0 15,1 3 0-15,-1 2 0 16,0 4 0-16,1 2 0 16,4 2 0-16,-2 3 0 15,-1 1 0-15,-3 3 0 16,-2 3 0-16,-1-3 0 16,0 3 0-16,-3 0 0 15,0-3 0-15,-2 2 0 16,-2 0 0-16,-1 2 0 15,-3-3 0-15,2 2 0 0,-1 5 0 16,2-1 0-16,-1 2 0 16,1 3 0-16,1 0 0 15,-1 0 0-15,-1 1 0 16,1 1 0-16,-2-2 0 16,-1 0 0-16,-1 1 0 15,-1-1 0-15,-1 0 0 16,-1 2 0-16,-1 2 0 15,0 3 0-15,0 2 0 16,-2 2 0-16,2 0 0 16,-4 0 0-16,5-2 0 15,-5 0 0-15,2-4 0 16,0-1 0-16,1 0 0 16,-2-1 0-16,0 0 0 0,-1 3 0 15,-1 1 0-15,0 4 0 16,0 77 0-16,-3-94 0 15,-1 0 0-15,1-5 0 16,0 1 0-16,-2 12 0 16,2-2 0-16,-1-5 0 15,1 0 0-15,0-3 0 16,-2-3 0-16,2-3 0 16,2 0 0-16,-4-5 0 15,2-2 0-15,0-1 0 16,0 2 0-16,0 0 0 0,0-3 0 15,-1 3 0-15,-1 0 0 16,2-1 0-16,-1-1 0 16,1-2 0-16,0-1 0 15,0 0 0-15,0-1 0 16,0 0 0-16,1-1 0 16,-1-4 0-16,0-4-6 15,5-7-372-15,1 1-181 16</inkml:trace>
  <inkml:trace contextRef="#ctx0" brushRef="#br2" timeOffset="76050.6">16423 1481 1018 0,'0'-8'196'16,"-3"0"9"-16,0-1-32 16,-3-2-19-16,3 0-13 15,-2-2-16-15,0 0-90 16,2 1-35-16,1 3 0 0,1 2 0 15,1 1 0-15,1 2 0 16,1 3 0-16,-1 1 0 16,1 0 0-16,0 0 0 15,-2 1 0-15,0 2 0 16,0 5 0-16,3 7 0 16,3 11 0-16,3 11 0 15,5 6 0-15,1 7 0 16,1-3 0-16,-1-2 0 15,0-4 0-15,-2-7 0 16,-2-9 0-16,-1-9 0 16,-4-4 0-16,-1-8 0 15,-1-4 0-15,-1-1 0 0,0-5 0 16,9-6 0 0,11-11 0-16,14-11 0 0,12-11 0 15,14-10 0-15,3-4 0 16,0-1 0-16,-9 5 0 15,-9 9 0-15,-14 11 0 16,-8 7 0-16,-11 12 0 16,-5 3 0-16,-6 8 0 15,-1 0 0-15,-3 3 0 16,0 2 0-16,0 0 0 16,0 0 0-16,-1 1 0 15,-1-1 0-15,2 1 0 16,-1-1 0-16,-1 2 0 0,2-2 0 15,-1 0 0-15,-1 0 0 16,2-2 0-16,-1 4 0 16,-1-2 0-1,2 1 0-15,0-1 0 0,-1 2 0 16,1-2 0-16,0 1 0 16,0-1 0-16,0 0 0 15,0 0 0-15,0-1 0 16,0 1 0-16,0 0 0 15,0 0 0-15,0 0 0 16,0 0 0-16,0 0 0 16,0 0 0-16,0 0 0 0,0 0 0 15,0 0 0 1,0-2 0-16,0 2 0 0,0 0 0 16,0 0 0-16,0 0 0 15,0 0 0-15,0 0 0 16,-3 0 0-16,3 2 0 15,0-2-330-15,-6 1-455 16</inkml:trace>
  <inkml:trace contextRef="#ctx0" brushRef="#br2" timeOffset="77124.89">28694 5106 1163 0,'1'-22'259'15,"-1"-1"-16"-15,-1 2-51 16,-2 3-37-16,1 6-120 16,4 5-35-16,-2 4 0 15,1 3 0-15,1 2 0 16,-1 1 0-16,-1 5 0 16,2 5 0-16,1 10 0 15,0 10 0-15,3 10 0 16,0 5 0-16,3 4 0 15,-2 0 0-15,-1-2 0 16,0-7 0-16,-1-3 0 16,-1-11 0-16,-1-6 0 15,-1-10 0-15,-2-4 0 16,1-9 0-16,-2-6-141 16,1-7-316-16</inkml:trace>
  <inkml:trace contextRef="#ctx0" brushRef="#br2" timeOffset="77326.35">28523 5279 1176 0,'3'-5'231'16,"0"1"-63"-16,0 1-75 15,2-1-60-15,6 2-28 16,10 0-3-16,8 0-2 0,10-1 0 15,9 3-1-15,6-1-61 16,0 1-146-16,2 0-94 16,1-3-379-16</inkml:trace>
  <inkml:trace contextRef="#ctx0" brushRef="#br2" timeOffset="77881.42">29222 5059 761 0,'0'-14'568'16,"0"-2"-323"-16,2 3-45 0,-1 5-76 16,1 2-76-16,1 6-34 15,0 3-11-15,3 2-3 16,2 7 12-16,3 2 10 15,3 7 2-15,3 7-7 16,-2 5-8-16,-1 3-9 16,-4 5 0-16,-3 1 0 15,-4 0 0-15,-4-4 0 16,-3-6 0-16,-1-8 0 16,-1-7 0-16,3-8 0 15,2-9 0-15,-2-7 0 16,0-7 0-16,3-6 0 15,-2-10 0-15,5-7 0 0,5-6 0 16,6-5 0-16,5 0 0 16,7 4 0-16,4 7 0 15,5 11 0-15,-1 9 0 16,-1 9 0-16,1 8 0 16,-1 6 0-16,-2 10 0 15,-1 5 0-15,-3 8 0 16,-5 7 0-16,-4 3 0 15,-6 5 0-15,-6-1 0 16,-1 0 0-16,-4-6 0 0,-2-9 0 16,1-8 0-1,-2-7 0-15,1-8 0 0,-1-3 0 16,2-5 0 0,-1-1-1-16,-2-5-341 0,-3-1-301 15</inkml:trace>
  <inkml:trace contextRef="#ctx0" brushRef="#br2" timeOffset="79042.44">4540 5684 555 0,'-8'4'302'0,"1"-1"-125"0,-1-1-20 15,-2-2-10-15,1 2-31 16,-2-4-21-16,0 4-22 16,-3 0-5-16,5-1-6 15,-1 0-7-15,2 2-3 16,2-3 0-16,3 0-12 16,3 0-12-16,0 0-10 15,0 0-11-15,0-2-1 16,0 2-1-16,6-1-4 15,-1-1 0-15,9-2 1 16,9 0-1-16,10-3-1 16,5 0 2-16,1 3-2 15,-6-1 0-15,-6 2 0 0,-10 3-2 16,-7-2 4-16,-6 2-4 16,-2 0 0-16,-2 0-2 15,-2 0-7-15,2 0-109 16,0 2-132-16,3 1-37 15,3 1-425-15</inkml:trace>
  <inkml:trace contextRef="#ctx0" brushRef="#br2" timeOffset="79694.89">4959 5568 1131 0,'9'-11'136'16,"-6"-2"69"-16,1-1-42 16,-8-1-15-16,4 3-58 15,0 4-49-15,0 2-5 16,0 2-20-16,4 3-14 15,2 2-1-15,8 2 2 16,3 2 3-16,9 5-1 0,1 5-1 16,7 7-1-16,-3 6 1 15,-1 7-4-15,-3 6 2 16,-3 4-2 0,-5 1 0-16,-5-2 0 0,-4 0 0 15,-7-7 0 1,0-5-2-16,-6-4 2 0,0-9 0 15,-1-8 6-15,-2-5 3 16,3-6 4-16,-6-9-8 16,-4-4 0-16,-1-11-2 15,-5-8-2-15,5-5-1 16,2-6 2-16,5-3-2 16,7-1 0-16,7 3-1 15,7 3 0-15,5 3 1 16,5 6-1-16,6 6 3 15,0 6-4-15,0 5-1 0,1 7 3 16,-3 5-2-16,2 6-1 16,-2 7 2-16,1 4-1 15,-1 8 2-15,-3 8 1 16,-1 5 1-16,-4 4 1 16,-3 5-1-16,-6-3-2 15,-3-3 0-15,-3-6-2 16,-2-7 2-16,-3-7 0 15,0-5-2-15,0-3 0 16,-1-3-175-16,-5 0-241 16</inkml:trace>
  <inkml:trace contextRef="#ctx0" brushRef="#br2" timeOffset="83774.87">28789 5730 368 0,'-3'6'678'0,"-1"-2"-610"16,-5-2 69-16,-1-1-10 15,-2 1-1-15,0-2-34 16,1 1-22-16,5-1-8 15,1 1 7-15,3-2 4 16,2 1-8-16,0-1-19 16,2 1-20-16,-2-2-8 15,2 2-3-15,0-1-10 16,-1-1-3-16,2 2-2 16,5-2 0-16,16 0 0 0,19-2 0 15,24-1 0 1,23-2 0-16,12 2 0 0,2-3 0 15,-1 3 0-15,-5 0 0 16,-7-1-10-16,-4 3-5 16,-9 0-7-16,-12 0 13 15,-12 2-1-15,-17 2 6 16,-10-1 0-16,-13 0 4 16,-10 2-1-16,-5-1-6 15,-7-1-3-15,-13 1 9 16,-10 1 2-16,-15-1 1 15,-14 1-1-15,-12 2-1 0,-7 1-2 16,-3 2 0 0,-2 2 1-16,-4 4-2 0,2 0 3 15,-2-1 0-15,3 0 3 16,3-3 0-16,4-3 4 16,10-1 4-16,7-3 4 15,10-2 3-15,14 0-9 16,10-2-2-16,13 2 1 15,8 0-3-15,6 0-4 16,3 0-1-16,5 0-2 16,14 2 1-16,21-2 2 15,25 0-1-15,24 0 0 16,20 0 1-16,9-2 1 16,1 1-1-16,0 0-1 15,-5-1-8-15,-10 1-2 16,-10 1 8-16,-16-3-1 15,-20 3 1-15,-15-1 2 0,-13-1-1 16,-14 2 1-16,-8 0-1 16,-8-1-1-16,-4 1 0 15,-4 0-7-15,-9 1 9 16,-12 1 0-16,-10 0 1 16,-15 3 1-16,-10 0-1 15,-5 0-1-15,1 0-1 16,0 2-1-16,7-1 2 15,9 2 0-15,10-3 0 16,11 1 2-16,7-2-1 0,9-3 5 16,4 1 0-1,5-1-5-15,2-1 11 0,2-1-1 16,-1 1-7-16,3-2-1 16,-1 1-3-16,7-2-69 15,9 0-125-15,7-1-166 16,9 0-470-16</inkml:trace>
  <inkml:trace contextRef="#ctx0" brushRef="#br0" timeOffset="90986.95">16450 14975 153 0,'6'-2'802'0,"-2"-1"-604"15,2-1-12-15,-5 1-100 16,-1 1-23-16,2-3-19 0,-2 4-5 15,1-2-5 1,-1 2-8-16,0-2-13 0,0 6-1 16,-1-3-12-16,-1 1 0 15,2 1-4-15,-3-1 4 16,-1 3-3 0,-2 0 2-16,-1 1 1 0,-1-3 0 15,1-1 1-15,-2-4 5 16,1-6-6-16,4-4 1 15,-1-2 5-15,4-1-2 16,-1-1 15-16,4 3 5 16,1 1-7-16,1 4 2 15,2 1-3-15,4 0-12 16,1 2 6-16,0 3-5 16,-1 0-5-16,4 5 1 0,-4 1 1 15,0 4-2-15,-1 1 1 16,-3 4 0-16,-3 2 12 15,-3 1-11-15,-3 1 1 16,-4-1 5-16,-2 0 0 16,-3-5 7-16,0-5 5 15,-1-6 5-15,-1-6 6 16,0-8-12-16,-2-5-3 16,-1-2 7-16,3-3-4 15,-1 1-6-15,5 1-3 16,4 4-5-16,3 0-4 15,7 4-1-15,5 0-6 0,9 4 6 16,4 0 0 0,2 3-2-16,3 6 2 0,0 4 0 15,-2 8 3-15,-2 2-2 16,-8 5 5-16,-2 3-4 16,-6 0 4-16,-3 2-1 15,-8 2 3-15,-6 1-5 16,-3-1 1-16,-8-1-3 15,-3-5-1-15,0-6 0 16,2-6 0-16,1-5 0 16,4-8 0-16,1-3 0 15,4-5 0-15,1-1 0 16,4-4 0-16,4-1 0 16,3 2 0-16,5 1 0 15,5 2 0-15,2 1 0 0,6 5 0 16,1 3 0-16,4 6 0 15,-3 5 0-15,-1 7 0 16,-3 7 0-16,-7 2 0 16,-3 6 0-16,-8 2 0 15,-5-2 0-15,-7 0 0 16,-5-2 0-16,0-7 0 16,-1-4 0-16,4-8 0 15,2-5 0-15,3-7 0 16,0-4 0-16,2-4 0 0,-1-2 0 15,2-2 0 1,4 3 0-16,1 1 0 16,3 4 0-16,3 0-65 0,1 1-125 15,5 1-16 1,5 2-62-16,1 1-145 0</inkml:trace>
  <inkml:trace contextRef="#ctx0" brushRef="#br0" timeOffset="93850.23">16444 13312 828 0,'1'-3'210'0,"1"-1"-25"16,-2 2-44-16,-2 0-65 16,2 1-26-16,-1 2-25 15,-1-1-15-15,1 2-2 16,-1-2 0-16,1 2 1 15,-2 0 0-15,-4 2 4 16,0 0 0-16,-2 2-5 16,-3 1 5-16,-2-3-3 15,-2 0 2-15,-1-1 17 0,-1-5 0 16,0-2 1-16,2-2 8 16,4-7-15-16,1-1 1 15,2-3-6-15,5-2-11 16,4 1 2-16,3-1-8 15,7 1-2-15,2 3 1 16,6 1-3-16,4 8 3 16,5 6 0-16,2 4 1 15,-3 7 3-15,0 5-2 16,-8 4 1-16,-4 2 5 16,-6 4-1-16,-8 1-3 15,-4 0 3-15,-10-4-2 16,-1-1 2-16,-2-9 6 15,-3-2 17-15,1-9 0 16,0-3 6-16,2-5 1 16,3-5-16-16,-1-1-21 0,6-6 0 15,2 0 0-15,4-2 0 16,7-1 0-16,4 1-7 16,5 2 0-16,7 0 0 15,2 10-4-15,2 2 5 16,0 8-1-1,0 8 6-15,-5 7 1 0,-5 3 0 16,-5 3 7-16,-6 0-5 16,-5 1 0-16,-2-2 7 15,-4-5-2-15,-1-5 12 16,-3-5-19-16,0-5 0 16,-1-6 0-16,-2-5 0 15,-1-4 0-15,2-2 0 16,0-2 0-16,3-2 0 0,5 3 0 15,3 0 0-15,1 3 0 16,4 3-54-16,4 4-176 16,6 5 16-16,7 8-112 15,6 2-356-15</inkml:trace>
  <inkml:trace contextRef="#ctx0" brushRef="#br0" timeOffset="94850.37">16453 13360 969 0,'1'-6'206'0,"-1"-1"1"15,-1 2-72-15,-2-1-30 0,0 2-21 16,0 1 4-16,1 2-19 16,1 0-11-16,-1 1-19 15,2 0-12-15,0 1-17 16,0 0 0-16,0 0-10 15,0 2-2-15,-1 6 2 16,-1 5 11-16,1 4 0 16,-2 8 0-16,0 2-2 15,3 2-9-15,0 1 0 16,0-1 0-16,4 2 0 16,-2 0 0-16,-1 3 0 15,1-1 0-15,-2 3 0 16,0 3 0-16,-2 3 0 15,-1 4 0-15,-2 0 0 16,0 2 0-16,2-4 0 16,0-5 0-16,3-4 0 0,1-4 0 15,2-4 0-15,2-4 0 16,1 2 0-16,-3 1 0 16,0 0 0-16,0-1 0 15,0 4 0-15,-2 0 0 16,1-2 0-16,-1 0 0 15,1-1 0-15,-1-3 0 16,-1 1 0-16,0-5 0 16,0 0 0-16,0-2 0 15,-1-2 0-15,1-1 0 0,-2-2 0 16,2 1 0 0,0-1 0-16,-1 3 0 0,1-1 0 15,0 3 0 1,-2 1 0-16,2-1 0 0,-1-1 0 15,-1-1 0-15,2 0 0 16,0-3 0-16,0 3 0 16,0-2 0-16,2 1 0 15,-2-1 0-15,0 2 0 16,0-3 0-16,0-1 0 16,0-3 0-16,0 0 0 15,0-6 0 1,0 1 0-16,0-2 0 0,1-1 0 15,-1-1 0-15,2 2 0 16,-2 0 0-16,0 2 0 16,0 1 0-16,0 2 0 0,0-2 0 15,0 4 0-15,0 0 0 16,-2 1 0-16,1 0 0 16,-1 1 0-16,1 0 0 15,-1-1 0-15,1 0 0 16,-1-2 0-16,2-5 0 15,0-1 0-15,0-1 0 16,0-2 0-16,0 1 0 16,-1-3 0-16,-2-2 0 15,0-3-350-15,3-10-698 16</inkml:trace>
  <inkml:trace contextRef="#ctx0" brushRef="#br0" timeOffset="102820.31">17658 14829 533 0,'3'-3'506'0,"3"0"-386"16,-6 0 28-16,0 2-34 15,0 1-38-15,-2 0-18 16,1 0-1-16,-2 0-5 15,2-1 0-15,-2 1-33 16,0-2 0-16,0 2-8 16,-2-1-9-16,-1 1 0 15,2-2 6-15,1-3 3 16,-3-2-6-16,3-3-2 16,1-1-3-16,4-1-3 15,1 2-2-15,3 3-2 16,1 3-1-16,2 1 1 0,2 3 3 15,2 3 4-15,1 1 0 16,-3 5 0-16,-2 4 4 16,-1 1-1-16,-7 1 4 15,-2 3-2-15,-7-1 3 16,-4 2-3-16,-4-5 6 16,-5-2 10-16,3-6 4 15,-3-5 8-15,2-6 8 16,3-5-21-16,1-4-7 15,3-3-9-15,4-3-4 16,4-3-1-16,2-1-4 16,5 2-1-16,6 0 2 15,7 4-4-15,3 5 1 16,6 4 0-16,0 8 5 16,2 5 2-16,-3 5 0 15,-2 2 4-15,-5 5 1 0,-7 1 6 16,-5 1 9-1,-10 2-7-15,-4-1 5 0,-7-2 2 16,-4-2 6-16,-2-2-18 16,0-4-8-16,0-5 0 15,3-4 0-15,2-6 0 16,1-3 0-16,3-3 0 16,3-2-1-16,4 0-66 15,4 1-19-15,4 4-29 16,4 1 14-16,3 4 13 15,2 3 6-15,0 2 15 16,0 3 37-16,-1-1 21 16,-3 2 7-16,-2-3 4 0,-2-1-2 15,-2 1 18-15,1-2 44 16,-2 0-12-16,0 2-10 16,0-1-17-16,-2 0 50 15,4 4-17-15,0-3-4 16,-2 3 1-16,1-3 4 15,-1 0 8-15,0-2 5 16,0-2-43-16,0 1-27 16,-1 0 0-16,1-1 0 15,0 2 0-15,-2-1 0 0,2-1 0 16,-2-2 0 0,-1-3 0-16,0-4 0 15,-1-6 0-15,-2-6 0 16,-3-6 0-16,2-4 0 0,-2-6 0 15,-3-4 0-15,0-2 0 16,-2-3 0-16,1 0 0 16,1-1 0-16,0-2 0 15,3-2 0-15,3-1 0 16,0 1 0-16,1-5 0 16,0 1 0-16,-1-2 0 15,0-1 0-15,0 4 0 16,0 1 0-16,-1 5 0 15,-1 5 0-15,2 6 0 16,-2-1 0-16,1 1 0 0,1-5 0 16,0-4 0-16,2-4 0 15,1-5 0-15,-2 1 0 16,2-2 0-16,-3-2 0 16,2 5 0-16,-2-2 0 15,0 2 0-15,0 1 0 16,1 0 0-16,0 1 0 15,0-1 0-15,3-1 0 16,1-1 0-16,-1 2 0 16,1 1 0-16,1 7 0 15,-3 6 0-15,1 5 0 0,-1 2 0 16,0 3 0-16,0-1 0 16,2 0 0-16,-2 3 0 15,3 0 0-15,0 1 0 16,3 4 0-16,-3 2 0 15,1 1 0-15,-1 0 0 16,0 1 0-16,-1-2 0 16,-2-1 0-16,0 1 0 15,2-1 0-15,1 5 0 16,0 0 0-16,0 3 0 16,1 3 0-16,1 4 0 15,-2 0 0-15,1 1 0 16,2 0 0-16,-3 2 0 15,0 1 0-15,0 0 0 16,0 3 0-16,0 2 0 16,-3-1 0-16,6 5 0 0,-2 2 0 15,1 4 0-15,-1 1 0 16,1 3 0-16,-2-3 0 16,-2-1 0-16,-1-2 0 15,-2 0 0-15,-1-1 0 16,-2-1 0-16,-1-2 0 15,0-2 0-15,2-3 0 16,-2-2 0-16,1-1 0 16,-2-4 0-16,1-3 0 15,3-2 0-15,3-3 0 0,1-2 0 16,5-1 0-16,3 2 0 16,5 1 0-16,5 4 0 15,4 4 0 1,2 6 0-16,3 7 0 0,1 6 0 15,-7 5 0 1,-1 3 0-16,-9 5 0 0,-4 1 0 16,-10-1 0-16,-7 0 0 15,-9-2 0-15,-4-6 0 16,-1-5 0-16,-2-8 0 16,1-6 0-16,3-8 0 15,2-3 0-15,5-6 0 16,4-4 0-16,7 0 0 0,8-2 0 15,4 0 0 1,9 3 0-16,4 1 0 0,8 4 0 16,1 7 0-16,1 4 0 15,-6 8 0-15,-2 5 0 16,-9 4 0-16,-6 0 0 16,-6 1 0-16,-3 0 0 15,-4-2 0-15,-4-2 0 16,-2-4 0-1,1 0 0-15,0-4 0 0,3-1 0 16,3-1-55-16,3-1-264 16,6 0-304-16</inkml:trace>
  <inkml:trace contextRef="#ctx0" brushRef="#br0" timeOffset="104813.33">18747 14801 699 0,'0'-1'115'0,"2"-1"-40"15,-2 1 36-15,0-1-51 16,0 1-23-16,-2-2 1 16,2 1-4-16,-1 0 15 15,1 1-27-15,0-1-11 16,0 4-11-16,0-2-5 16,0 1 3-16,0-1 1 15,0 0 1-15,0-1 2 16,0 1 30-16,0-2 12 15,0 2-19-15,0 0-9 16,-2 0 5-16,2 0-4 0,0 0-2 16,0 0 6-16,0 0 3 15,0 0 3-15,-1 0-13 16,1 0-1-16,0 0-7 16,0 0-2-16,0 2-3 15,0-2-1-15,0 2 2 16,0 3-2-16,-2-1 2 15,2 3 2-15,-2 0-1 16,0 0 4-16,1-2-4 16,-1-1 5-16,1 0 0 15,-1-3 10-15,0 0 3 16,-1 0-2-16,-3-1-7 0,-1 2-2 16,-2-4-1-16,0 1 17 15,0-5-4-15,3-3 6 16,2-2-9-16,5-2-14 15,5 0 0-15,2 0-4 16,2 3 3-16,5 6 4 16,2 1 3-16,3 6 10 15,2 1 7-15,0 4-5 16,-2 3-3-16,-2 3-5 16,-6 2-5-16,-7 0 5 15,-5 3-1-15,-6 1 4 16,-6 1-4-16,-11 1 1 15,-2-1-4-15,-5-4 5 16,0-4 4-16,1-8 6 16,0-11-25-16,6-7-1 15,4-8 0-15,3-6 0 16,7-1 0-16,6-2 0 0,8 3 0 16,5 4 0-16,6 3 0 15,8 8 0-15,4 2 0 16,4 7 0-16,1 6 0 15,-1 7 0-15,-3 2 0 16,-8 8 0-16,-6-1 0 16,-9 5 0-16,-9-1 0 15,-6-2 0-15,-8-5 0 16,-2-3 0-16,0-7 0 16,-1-6 0-16,4-4 0 0,-1-6 0 15,4-1 0-15,3 1 0 16,4 0-101-1,3 3-110-15,3 5-85 0,6 5-59 16,1 4-564-16</inkml:trace>
  <inkml:trace contextRef="#ctx0" brushRef="#br0" timeOffset="105947.33">18789 14888 633 0,'-3'-15'496'0,"2"-2"-214"0,-2 3-66 16,-2-1-46-16,2 6-13 15,-1 0-64-15,2 4-93 16,1 2 0-16,1 2 0 16,0 1 0-16,0 0 0 15,0 1 0-15,0 3 0 16,1 5 0-16,1 6 0 15,2 8 0-15,0 8 0 16,1 9 0-16,1 10 0 16,-1 5 0-16,1 4 0 15,-1 4 0-15,0 0 0 16,-2-1 0-16,0-3 0 16,0-4 0-16,0-7 0 15,0-8 0-15,2-6 0 0,-4-6 0 16,3-3 0-16,-1-2 0 15,-3-3 0-15,2-1 0 16,-1-2 0-16,-1-3 0 16,2 16 0-1,-2-30 0-15,0 0 0 0,0 0 0 16,0 0 0-16,0 1 0 16,0 5 0-16,0 2 0 15,0 5 0-15,-2 4 0 16,1 0 0-16,-1-3 0 15,1-2 0-15,1-4 0 0,0-5 0 16,1-3 0 0,-1 0 0-16,0 0 0 15,2-2 0-15,-4 4 0 16,2-2 0-16,0 0 0 0,0 0 0 16,0 0 0-1,0 0 0-15,0 0 0 0,0 0 0 16,0 0 0-16,0 1 0 15,-1 0 0-15,-1 4 0 16,2 1 0-16,-4 2 0 16,3 1 0-16,-2 3 0 15,1-1 0-15,-1-2 0 0,-2-2 0 16,4-1 0 0,-2-5 0-16,-2-1 0 15,-2-3 0-15,-2-2 0 16,-1-4 0-16,-4-2 0 0,2 0 0 15,3-1 0-15,3 2 0 16,2 2 0-16,4-1 0 16,6 2 0-16,3-1 0 15,3 0 0-15,4 2 0 16,1 2 0-16,3 4 0 16,0 5 0-16,-4 4 0 15,-1 3 0-15,-3 4 0 16,-6 2 0-16,-6 1 0 15,-3 1 0-15,-9-3 0 0,-7-3 0 16,-6 1 0-16,-5-2 0 16,-3-5 0-16,2-2 0 15,5-5 0-15,8-2 0 16,6-3 0-16,8-5 0 16,5-2 0-16,6-4 0 15,9-1 0-15,7-4 0 16,9 0 0-16,4 5 0 15,-2 6 0-15,-4 5 0 16,-6 11 0-16,-11 9 0 16,-6 4 0-16,-5 5 0 15,-11-2 0-15,-1 0 0 16,-7-6 0-16,1-5 0 0,-3-10 0 16,0-6 0-16,0-6 0 15,2-7 0-15,0-3 0 16,5-1 0-16,2-1 0 15,5-1-93-15,3 0-163 16,4 1-103-16,4 0-588 16</inkml:trace>
  <inkml:trace contextRef="#ctx0" brushRef="#br0" timeOffset="109794.28">15444 14756 318 0,'0'5'42'16,"0"2"23"-16,0-1-17 15,0 0 14-15,-1 0 14 16,1-3 39-16,-2 1-19 16,1 1-30-16,-1 1 1 15,1 3 12-15,1 0-26 0,0 1 6 16,-2 0 0 0,1 0-4-16,1-2-11 0,-2 2-23 15,-1-1-14-15,2-1 3 16,-1 0-10-16,1-1 3 15,-1-1 3-15,2-3 51 16,-1-1 41-16,-1-2-16 16,1-4-4-16,-2-1-69 15,-3-5-4-15,3-2 5 16,-3-6 7-16,1-2 5 16,4 1 0-16,1 1-13 15,1 2 9-15,2 5-9 16,0 4-9-16,2 4-17 0,1 4 17 15,4 4 4 1,1 2-2-16,-1 3 0 0,2 2-2 16,-4 1 8-16,-4 2-4 15,-4 2 7-15,-1-1-3 16,-5 5 8-16,-5-3 3 16,-2 0-5-16,-1 0 12 15,-1-7 39-15,0-5-19 16,1-6-9-16,-2-7-22 15,-1-8-15-15,0-5 0 16,-1-2 0-16,5-1 0 16,4 0 0-16,8 6 0 15,6 1-7-15,7 5-3 16,8 2 4-16,2 5 5 16,5 4-5-16,1 4 3 15,-2 5 2-15,-4 2 2 0,-5 5 2 16,-7 1 0-16,-7 4 3 15,-5-1 5-15,-6 2-9 16,-4-1 4-16,-5-5-4 16,2-3-2-16,-3-6 0 15,2-6 0-15,-2-7 0 16,1-3 0-16,-2-6 0 16,2-2 0-16,1-3 0 15,4 2-41-15,7 0-107 16,6 0-43-16,9 7-28 15,5 1-95-15,9 6-362 0</inkml:trace>
  <inkml:trace contextRef="#ctx0" brushRef="#br0" timeOffset="110926.34">15370 14951 781 0,'3'0'142'16,"0"0"51"-16,-2-3-14 0,-1 1-38 16,2-2-15-16,1-2-17 15,1-4-5-15,0-3-22 16,-1 0-11-16,0-4-19 15,0-2-15-15,-1-1-7 16,-2-2-30-16,-2-3 0 16,2-2 0-16,-1-2 0 15,1-1 0-15,-2-4 0 16,1 0 0-16,-1 0 0 16,1 0 0-16,-1 0 0 15,1 2 0-15,-1-2 0 16,1 2 0-16,-1 0 0 15,0 3 0-15,0 0 0 16,1 3 0-16,1 0 0 0,0 1 0 16,0 0 0-16,1 0 0 15,1 0 0-15,2 1 0 16,-1 2 0-16,0-1 0 16,-2 5 0-16,7-27 0 15,-8 40 0-15,-2 1 0 16,2 1 0-16,0 0 0 15,0-1 0-15,0 1 0 16,0 2 0-16,0 0 0 16,0 2 0-16,0-1 0 15,0 0 0-15,0 1 0 16,0-1 0-16,0 1 0 16,0 1 0-16,-1-1 0 15,1-1 0-15,-2 2 0 0,1 1 0 16,-1-2 0-16,2 3 0 15,-1 1 0-15,-1-1 0 16,1 0 0-16,-2-1 0 16,1-1 0-16,-2-2 0 15,1-2 0-15,-1-2 0 16,-2-1 0-16,-1-3 0 16,0-4 0-16,3 0 0 15,1-3 0-15,3-3 0 16,3-1 0-16,4-2 0 15,4 1 0-15,1 0 0 16,4 6 0-16,1 3 0 16,2 11 0-16,0 3 0 0,-1 7 0 15,-3 2 0 1,-3 6 0-16,-4 1 0 0,-7 1 0 16,-9 2 0-16,-5 2 0 15,-9 0 0-15,-7-3 0 16,-1-3 0-16,2-6 0 15,3-5 0-15,5-6 0 16,2-2 0-16,6-6 0 16,-1-4 0-16,6-3 0 15,1-6 0-15,6-2 0 16,7-1 0-16,11-2 0 16,9-1 0-16,5 6 0 0,4 6 0 15,-3 7 0-15,-6 9 0 16,-6 7 0-16,-6 6 0 15,-9 4 0-15,-9 5 0 16,-8 3 0-16,-8 1 0 16,-5-1 0-16,-4-4 0 15,4-5 0-15,-2-6 0 16,4-6 0-16,0-5 0 16,7-5 0-16,-1-3 0 15,4-3 0-15,2-1-68 16,5-3-167-16,6 1-84 15,8 3-288-15</inkml:trace>
  <inkml:trace contextRef="#ctx0" brushRef="#br0" timeOffset="112025.07">14492 14931 594 0,'12'1'214'16,"-3"0"-39"-16,-3 2-17 15,0 0-28-15,0 3-52 16,0 3-22-16,0-1-8 16,0 0-10-16,-2 2 5 15,-1-2-17-15,-3-1 11 16,-1 0 2-16,-3 0 2 15,-2-1 12-15,-2 0-20 16,-4-3-6-16,-6 0 7 0,-4-3-15 16,2-5 13-16,-2-3 3 15,1-5-18-15,3-5-5 16,2-3-8-16,4-5-2 16,7 1 2-16,2-2-4 15,6 5-3-15,8 0-1 16,3 5 0-16,2 5 3 15,6 5-5-15,2 5 6 16,0 9-1-16,0 4 3 16,-2 6-2-16,-7 6 6 15,-3 1-5-15,-8 3 11 16,-5 1-6-16,-8-1-1 16,-4-5 9-16,-5-3-11 15,-3-7 5-15,-2-6-5 0,-2-7 3 16,3-8 8-16,2-4-3 15,1-5-5-15,1-4-1 16,3-4-5-16,4-1-1 16,7 4-5-16,7 1-9 15,6 5 9-15,5 4-9 16,6 5-15-16,1 4-38 16,1 5-79-16,-3 7-17 15,0 3-78-15,-6 4-182 16</inkml:trace>
  <inkml:trace contextRef="#ctx0" brushRef="#br0" timeOffset="112658.96">14501 14954 553 0,'5'-15'454'16,"-4"1"-236"-16,1-2-30 16,-2 0-56-16,0-1-5 15,0 1-16-15,1 3-17 0,-1 0 2 16,0 5-40 0,-1 2-38-16,-1 5-18 0,1 0 0 15,1 1 0-15,0 0 0 16,0 1 0-16,0 0 0 15,0 1 0-15,1 1 0 16,-1 6 0-16,-1 4 0 16,1 6 0-16,-2 12 0 15,1 5 0-15,-1 4 0 16,1 3 0-16,-1 6 0 16,2-1 0-16,2-2 0 15,4 4 0-15,0-1 0 0,4 1 0 16,-1-1 0-1,-1-1 0-15,-1 1 0 16,0-5 0-16,-4 2 0 0,2-1 0 16,-2 0 0-16,0 0 0 15,0-2 0-15,3-2 0 16,-1-5 0-16,0-4 0 16,-2-4 0-1,0-4 0-15,-1-3 0 0,-1-2 0 16,1-3 0-16,-1-3 0 15,1-4 0-15,-2-5 0 16,1-2 0-16,-1-2 0 16,2-2 0-16,-2 0 0 15,-2 1 0-15,1 1 0 16,1-1 0-16,0-1 0 16,-2-2 0-16,1-2 0 15,-2-9 0-15,-2-3-56 0,2-4-205 16,2 3-7-16,2 3-126 15</inkml:trace>
  <inkml:trace contextRef="#ctx0" brushRef="#br0" timeOffset="113251.91">14598 15943 509 0,'-1'-9'633'0,"1"-1"-369"0,0 2-47 16,0 2-92-16,0 3-32 15,1 2-51-15,2 1-6 16,3 0-7-16,3 3-4 16,-3 1-6-16,2 3-3 15,-2 2-2-15,-3 0-4 16,-3 4 3-16,0 3-11 15,-6 1-2-15,-5 4 0 16,-5 1 0-16,-2 0 0 16,-3-4 0-16,2-10 0 15,0-8 0-15,0-10 0 0,1-11 0 16,-4-8 0 0,0-4 0-16,5-2 0 0,5 2 0 15,12 6 0-15,12 7 0 16,11 3 0-16,6 5 0 15,10 7 0-15,-2 3 0 16,-1 5 0-16,-4 7 0 16,-6 2 0-16,-9 5 0 15,-7 6 0-15,-8 3 0 16,-7 2 0-16,-8 2 0 16,-4 0 0-16,-7-3 0 15,-2-5 0-15,-3-9 0 16,0-13 0-16,0-7 0 15,1-9 0-15,4-6 0 16,4 0 0-16,6-1 0 0,3 2 0 16,7 1 0-16,1 1 0 15,3-2 0 1,4 0 0-16,7 2-97 0,8-3-299 16,5 1-865-16</inkml:trace>
  <inkml:trace contextRef="#ctx0" brushRef="#br1" timeOffset="121207.37">16441 16381 651 0,'7'-6'240'0,"-2"-2"-16"15,-2 3-31-15,-2-1-73 16,-1 0-36-16,0 2-28 15,-1 0 7-15,-1-2-13 16,1 0 6-16,-2 1-6 16,1 0-7-16,1 3-31 0,-1 2-12 15,-2 5-9-15,-5 6 8 16,-9 11 1-16,-4 8-1 16,-10 6 1-16,-2 7 0 15,-2-1-1 1,0 0 1-16,3-3 0 0,5-7 1 15,7-7-1 1,8-8 1-16,8-10 3 16,5-4 24-16,6-8-13 0,6-8-13 15,7-4-2-15,3-7 4 16,3-5-4-16,-1 1 1 16,-5 0-1-16,-2 0 0 15,-3 1 2-15,0 3 0 16,-1 0 3-16,-2 4 19 15,-2 2 0-15,-2 4 7 0,-1 4-21 16,-3 4-10 0,0 4 0-16,-1 3-15 15,5 5 15-15,6 2 0 16,4 5-1-16,5 4 1 0,5 2 0 16,0 3 2-16,-3 0-7 15,0 1 5-15,-5-5-6 16,-5-2-21-16,-5-5-106 15,-4-5 5-15,-3-6 11 16,-4-5-119-16,-3-2 17 16,-1-3-98-16</inkml:trace>
  <inkml:trace contextRef="#ctx0" brushRef="#br1" timeOffset="122537.71">16424 16459 269 0,'-1'-4'560'0,"1"-2"-339"15,-2 0-42-15,2 1-40 16,-1 0 2-16,1 0-34 16,0 2 2-16,-2 3 5 15,2-3-36-15,0 0-16 16,-1 3-31-16,-1 0-19 16,1 0 0-16,-1 3-12 15,1 0 2-15,-2 4 2 16,0 6 3-16,-2 4-7 0,-2 5 0 15,3 4 0-15,1 2 0 16,0 4 0 0,1-2 0-16,1 6 0 15,1-2 0-15,-2 5 0 0,-1-1 0 16,0 1 0-16,1 2 0 16,2 0 0-16,2 2 0 15,2 0 0-15,6 2 0 16,0 3 0-16,3 0 0 15,2 0 0 1,2 0 0-16,-2-1 0 0,-2-6 0 16,-1 0 0-16,-3 2 0 15,0-2 0-15,-3 2 0 16,1 0 0-16,0 2 0 16,1-2 0-16,3-2 0 0,-2-2 0 15,1-2 0-15,-1-2 0 16,-1-2 0-16,-2-3 0 15,-1 0 0-15,-2-1 0 16,0-2 0 0,-1-1 0-16,-1-2 0 0,1-1 0 15,1-1 0-15,-2-9 0 16,1 0 0-16,-2-5 0 16,1-2 0-16,-1-2 0 15,0 2 0-15,2-2 0 16,-2 5 0-16,0 1 0 15,-2-1 0-15,2 2 0 16,0 2 0-16,0 0 0 16,0-2 0-16,0 5 0 15,-1-1 0-15,1 4 0 16,-2 3 0-16,2-2 0 0,-1 1 0 16,1-3 0-16,-2 0 0 15,2-5 0-15,0 2 0 16,0-1 0-16,0-3 0 15,0 5 0-15,-1-1 0 16,1 1 0-16,-2 2 0 16,2-4 0-16,-1 2 0 15,1-6 0-15,-2 3 0 16,2 0 0-16,-1 0 0 16,1-2 0-16,-2 1 0 0,1-1 0 15,-1 2 0-15,-2-4 0 16,3 2 0-16,-2 2 0 15,1-1 0-15,-1 2 0 16,0-4 0-16,0 1 0 16,2-1 0-1,-1 0 0-15,2-1 0 0,0 0 0 16,0-2 0-16,-2-1 0 16,2-2 0-16,0-3 0 15,0 1 0-15,0 1 0 16,-1 3 0-16,1 2 0 0,-2 1 0 15,2 2 0 1,-1 0 0-16,1 0 0 16,0 0 0-16,1 2 0 15,-1 0 0-15,0-3 0 0,2 1 0 16,-2-3 0 0,0-1 0-16,0-3 0 0,0-3 0 15,1-2 0-15,-2-1 0 16,2 2 0-16,-1 0 0 15,0 0 0-15,0 4 0 16,0 0 0-16,2 0 0 16,-4 2 0-16,2-3 0 15,0-3 0-15,2 0 0 16,-2 0 0-16,0 0 0 16,0-2 0-16,0 2 0 15,0 2 0-15,0-1 0 0,0 2 0 16,2 4 0-1,-2 0 0-15,0 2 0 0,0-3 0 16,1-1 0-16,-1-2 0 16,0-3 0-16,0 0 0 15,2-2 0-15,-1 2 0 16,-1-1 0-16,0 2 0 16,2 3 0-16,-4 0 0 15,-1-1 0-15,2 1 0 16,-1-1-33-16,0-3-253 15,2-7-169-15</inkml:trace>
  <inkml:trace contextRef="#ctx0" brushRef="#br1" timeOffset="123776.19">5009 18120 484 0,'-7'0'313'15,"0"0"-209"-15,-1 0 79 16,-1 4-95-16,-1 2 28 15,2-5-25-15,2 1 21 16,3-1-14-16,0-1-24 16,3 0 1-16,-3 0-31 15,-1 3-28-15,0 0-12 16,-4 2-2-16,2 5 3 16,0 1-1-16,-3 6-2 0,0 3 7 15,-3 4 3-15,-1 4 7 16,-1 5-7-16,-5 1-9 15,4-1 0-15,-3 0-2 16,6 0 0-16,-1-10-1 16,7-6 0-16,3-4-1 15,3-6 1-15,-2-1 0 16,4-3 2-16,-1 4-2 16,1 2 1-16,2 1 1 15,1 3 0-15,2 4 3 16,2-4-2-16,3 4-1 15,3-1 7-15,5 1-6 16,2 2-3-16,2 2 1 0,-1 2 0 16,-3-4-1-1,-4 2 0-15,-5-1-8 0,-8-4 3 16,0-6-68 0,-3-3-44-16,-3-5 7 0,1-6-97 15,-2 0-42-15,-1-4-277 16</inkml:trace>
  <inkml:trace contextRef="#ctx0" brushRef="#br1" timeOffset="125704.51">4816 18561 787 0,'-3'-5'110'0,"0"5"28"15,1-4-39-15,1 2-2 16,1 1-9-16,0-1-15 15,0 1-27-15,1-1-18 16,5-2-10-16,4 1 5 16,4 2-8-16,11-2 4 15,8 6 16-15,11-3-3 16,14-3 31-16,9 2-49 16,13-4-8-16,10 0 2 15,7-1 0-15,10-2-3 16,8 1 1-16,6 3-4 15,10 1 1-15,8 0-3 0,4 2 3 16,4 2-3 0,5-1 1-16,3 0 0 0,6 3-1 15,0-3-1-15,2-2 1 16,5 0 0-16,7-5 0 16,7-2 2-16,9-5-2 15,9-2 0-15,0-4 0 16,1 4-1-16,-4-1 1 15,-5 3 0-15,-11 4 1 16,0 4 0-16,-4-1-1 16,-1 0-3-16,-1 1 2 15,4-6 2-15,-2-1-1 16,-1-4 2-16,-1 3-1 0,-1-5-1 16,-9 6-2-16,-3 0 2 15,-2 4-1-15,-4 1 2 16,1 1 0-16,0-1 0 15,4-3 1-15,3 0-2 16,-6-2-4-16,0 2 4 16,-6 3 0-16,-6 3 0 15,-7 1 1-15,0 6 0 16,-5 2 0-16,8-1-1 16,-2-1-2-16,2 1 2 15,0-7-2-15,3 0 3 16,-7-4-1-16,-2 2 0 15,-3 0 1-15,-2 2 1 16,-1 3-2-16,1 5 0 16,-2-3-2-16,3 2 1 0,6-3 1 15,2-1 0 1,0-5 0-16,3-1 3 0,-4-3-3 16,-2 1 0-16,-4 1 0 15,-8 2-1-15,-5 5 0 16,-1 2-1-16,-1 2 2 15,3 3 2-15,7-2-2 16,6 0 0-16,6-4 6 16,10 0-6-16,1-4-1 15,4 0-4-15,4-2 5 16,2 3 0-16,-2 2 0 0,2 1 0 16,4 1 3-16,5 2-3 15,5 1-1 1,7-1-2-16,3 0 3 0,3-3 2 15,-3-3-2-15,4 2 0 16,-4-1-1-16,-3 2 1 16,-3 0 0-16,-1 0 2 15,-3-1-2-15,-1-2 3 16,1 0-3-16,4-1 0 16,-3-2-1-16,0 2 0 15,-3-2 1-15,-2-1 0 16,-2 3 1-16,1 0 4 15,-1 3-5-15,-4-3-2 16,-4 0-4-16,-2 2 10 16,-6-1-5-16,-4 0 1 0,-1 2 0 15,-6-2 5-15,0 2-5 16,-5-2-2-16,-4 2 1 16,-7-1 0-16,-2-2-2 15,-7 2 3-15,-7 1 0 16,0-1 3-1,0 2-3-15,0 0 0 0,3 0 5 16,4-1-5-16,4-2 0 16,-1-3-5-16,4 2 5 15,3-2-1-15,1 2 2 16,-1 0-1-16,1 2 1 16,1 2 1-16,-4 0-2 15,3 0 0-15,1 0 0 16,0 2-3-16,1-2 3 0,2-2 0 15,-6 2 0-15,0 0 1 16,-4 0 0-16,-9 0-1 16,-10 0 0-16,-9 0 2 15,-9 3-2-15,-6 0 0 16,-7 0 0-16,-6-2 0 16,-7-1-1-16,-4 0 1 15,-8 2 0-15,-4-2 1 16,-7-2-1-16,-8 2 0 15,-6 0 0-15,-6-1 0 0,-9 1 1 16,-4 0-1-16,-1 0 1 16,-2 0 41-16,0 0 8 15,0 0-25-15,0 0-7 16,0-3-4-16,0 3-7 16,0 0-7-1,0 0 2-15,-2 0 0 16,2 0-1-16,-1 0 8 0,-1-1 12 15,1 1 8-15,1 0-2 16,-2 0 0-16,1-2-3 16,-1-1-15-16,-2-1-9 15,-4-3 0-15,-2-2 0 16,-4-5 0-16,-2-2 0 16,-4-1 0-16,-2-4 0 0,-5-3 0 15,0 0 0-15,-1-3 0 16,-39-34 0-16,61 58 0 15,3-1 0-15,0 4 0 16,3 0 0-16,-5-1 0 16,5 1 0-16,0 1 0 15,0-1 0-15,0 0 0 16,2 2 0-16,1-2 0 16,1 3 0-16,5 2 0 15,9 4 0-15,9 4 0 16,9 5 0-16,6 4 0 15,5 1 0-15,0 1 0 16,-6 2 0-16,-6 1 0 16,-10-2 0-16,-7-4 0 0,-9-5 0 15,-3 0 0-15,-6-6 0 16,-6 0 0-16,-1-2 0 16,-7 3 0-16,-5 1 0 15,-3 3 0 1,-6-1 0-16,0 2 0 15,0-2 0-15,2-2 0 16,9-5-66-16,3-3-145 0,8-6 6 16,4-3-53-16,2-5-240 15</inkml:trace>
  <inkml:trace contextRef="#ctx0" brushRef="#br1" timeOffset="126767.97">24062 15891 900 0,'4'-4'272'0,"2"1"-92"16,-5 0 0-16,1-2-65 16,1 1-68-16,5-1 13 15,2-3-3-15,8 1 2 16,6 2-18-16,7-1-18 15,2 6-6-15,1 6-10 16,-1 3 1-16,-3 10 6 16,-6 6-12-16,-5 8 5 15,-4 4 2-15,-6 5-6 16,-4 2 3-16,-7-1-6 16,-1-2 1-16,-5-6 2 0,1-5-3 15,0-9 0 1,1-7 6-16,3-10 7 0,1-7 4 15,1-7-17-15,-1-8 0 16,2-8 0-16,3-12 0 16,6-7 0-16,7-8 0 15,5-1 0-15,5 4 0 16,1 3 0-16,0 9 0 16,-5 10 0-16,-7 9 0 15,-5 8 0-15,-7 7 0 16,-1 3 0-16,-4 1 0 15,1 1 0-15,-1 7 0 16,-1 7 0-16,0 7 0 0,-4 14 0 16,-2 13 0-1,-2 7 0-15,0 3 0 0,1 1 0 16,7-8 0-16,10-11 0 16,9-13-39-16,18-14-113 15,14-14-173-15,15-15-176 16</inkml:trace>
  <inkml:trace contextRef="#ctx0" brushRef="#br1" timeOffset="127067.19">25258 15719 988 0,'-3'-4'224'15,"-1"1"-21"-15,-2 2-76 16,-2 1-25-16,1 1-32 16,-4 5-12-16,-3 4-24 15,-3 8 2-15,-2 11-12 16,1 7 4-16,0 12-17 16,4 10 0-16,7 5-6 15,7 2-5-15,9-3 5 16,6-7-5-16,6-12-3 15,4-12 2-15,5-11-65 16,3-13-106-16,2-10-111 16,3-7-214-16</inkml:trace>
  <inkml:trace contextRef="#ctx0" brushRef="#br1" timeOffset="128066.8">25521 15955 831 0,'-2'1'146'16,"1"1"-25"-16,1-2-60 15,0 0 22-15,-2-2 4 16,2 2-15-16,0-1 5 0,0 1-23 16,0 0-24-16,-3-1 6 15,3 1-20-15,-1 0-4 16,1 0-10 0,-2 1-1-16,1 0-2 0,-2-1 5 15,0 0 0-15,1 0 23 16,1 0 13-16,-1-1 0 15,1 0-24-15,-1-2-4 16,1 2 11-16,-1-2-12 16,1 1 4-16,-1 1 4 0,1 2-13 15,-1-1 0 1,2 0-5-16,0 0 3 0,0 0 25 16,2-1 3-16,-2 0-1 15,1-1-13-15,1 0-12 16,-2 1 8-16,0 1 0 15,1-1 0-15,-1 1 6 16,2-1-18-16,2-2-1 16,1-1 0-16,5-1 2 15,7 1-2-15,3 1-1 16,3 3 1-16,4 5 3 16,-2 4-4-16,0 5 0 15,-1 6 0-15,-4 5 0 16,-1 2 0-16,-5 3 0 15,-4 1 0-15,-6-4 0 0,-1-3 0 16,-3-4 0-16,-1-7 0 16,-2-3 0-16,1-8 0 15,1-4 0-15,-4-5 0 16,0-8 0-16,2-6 0 16,0-12 0-16,3-4 0 15,4-3 0-15,5 1 0 16,0 6 0-16,6 5 0 15,3 6 0-15,4 9 0 16,1 5 0-16,4 5 0 16,-1 6 0-16,3 5 0 15,-1 4 0-15,0 5 0 16,-2 3 0-16,-5 5 0 0,-2 5 0 16,-3 4 0-1,-7 2 0-15,-4 0 0 0,-2-4 0 16,-5-7-42-16,1-8-121 15,-1-7-40-15,5-7-150 16,5-7-463-16</inkml:trace>
  <inkml:trace contextRef="#ctx0" brushRef="#br1" timeOffset="128318.13">26353 16125 970 0,'3'-5'340'15,"-1"1"-157"1,1-1-89-16,1-1-72 0,2 0 14 16,7-1-11-16,3-1-14 15,4 2-7-15,3 0-2 16,-2-1-2-16,-2 3-1 15,0 2-7-15,-2 2-177 16,-1 2-309-16</inkml:trace>
  <inkml:trace contextRef="#ctx0" brushRef="#br1" timeOffset="128684.03">26789 15883 1085 0,'4'-10'264'0,"-2"4"-2"0,-1 0-105 16,2 1-20-16,-1 4-60 15,-1 0-32-15,-1 1-25 16,0 1-20-16,0 3 0 15,0 5 0-15,0 6 0 0,2 9 0 16,1 12 0 0,-3 5 0-16,3 6 0 0,-6 3 0 15,0-1 0-15,0-7 0 16,-2-3 0-16,1-10 0 16,2-8 0-16,2-8 0 15,0-8 0-15,5-9 0 16,1-4-104-16,4-7-211 15,-1-6-143-15,6-8-266 16</inkml:trace>
  <inkml:trace contextRef="#ctx0" brushRef="#br1" timeOffset="128936.35">27023 15676 864 0,'24'-19'343'0,"-2"7"-161"0,-1 6-40 16,-3 5-58-16,6 9 20 16,1 12 24-16,4 8-31 15,-1 10-31-15,-4 10-29 16,-3 6-37-16,-8 9 0 16,-8 3 0-16,-7 1 0 15,-8-2 0-15,-5-6 0 16,-4-12 0-16,0-8 0 15,0-12-8-15,2-8-180 16,1-8-64-16,0-6-175 0</inkml:trace>
  <inkml:trace contextRef="#ctx0" brushRef="#br1" timeOffset="135245.51">25657 15679 534 0,'-2'2'138'0,"-1"0"-5"16,3-2-21-16,-2 0 13 15,2 0-55-15,-1-2 16 16,-1 2 35-16,1-1-23 16,-2 0-45-16,-3-1-16 15,2 0-2-15,-1 0-12 0,2-1-7 16,3 2-4-16,-1 1 6 15,1-1-2-15,0-1 1 16,-2-1-3-16,-1 0 7 16,0-1 0-16,-1-2-2 15,1-2-7-15,-2-2-2 16,4-3-7-16,1-4 2 16,3 1-1-16,3-4 3 15,0 0 2-15,3-3-3 16,5 0 1-16,0-5 1 15,5-3-8-15,-1-2 2 16,5-1 0-16,0-2-1 16,4 2 5-16,2 0-6 15,5 2 3-15,2 4 2 0,6 1 2 16,2 2 0-16,4 1 2 16,3 3 2-1,2 1-9-15,0 3-2 0,-1 3 0 16,-3 3 2-16,-7 4-1 15,-3 1-1-15,-5 5 0 16,-1 2 1-16,0 2-4 16,-5 1 3-16,-1 2 0 15,0 1 1-15,-3 0-1 16,-1 4 0-16,0 0-1 16,1 2 1-16,-2 1 0 0,2 2 1 15,-4-2-1 1,0 1 1-16,-3-1-1 15,-2-1 0-15,-3-2 0 16,-2-2 2-16,-1-2 0 0,-3 0-1 16,0-1 1-16,-3 0 6 15,4-1-4-15,-2 2 8 16,-1 1-6-16,2-1 1 16,0 2 0-16,0-1-7 15,0-2 2-15,-3 0 0 16,0-4-1-16,-1 0-1 15,-2-1 0-15,0-1 0 16,-2 2 0-16,2-2 1 16,0 1 1-16,0 1-2 15,-1-2 0-15,1 0-2 0,-2 0-39 16,1-2-82-16,-2-1-70 16,-2-2-245-16</inkml:trace>
  <inkml:trace contextRef="#ctx0" brushRef="#br1" timeOffset="135763.04">26708 14938 905 0,'-7'-9'196'0,"1"2"22"15,0 1-99-15,0 3-15 16,3 3-40-16,2 0-28 16,-1 2-16-16,4 9-2 15,2-6-7-15,2 3 32 16,-2-1-5-16,2 1-9 15,10 8-1-15,1 1-9 16,7 1-9-16,4 4 0 16,4-2-9-16,-1-2 1 15,-1-1-1-15,-2-1-1 0,-8-1 5 16,-6-1-5-16,-4 0 8 16,-7 3 16-16,-8 1 19 15,-7 5-7-15,-10 2-9 16,-10 6-12-16,-7 2 2 15,-5 2-17-15,0-1 0 16,3-2 0-16,5-5 0 16,5-5 0-16,7-5 0 15,7-4 0-15,4-6 0 16,4-4 0-16,1-3-9 16,2-3-98-16,3 1-128 15,2-3-107-15,1 1-399 16</inkml:trace>
  <inkml:trace contextRef="#ctx0" brushRef="#br2" timeOffset="145226.46">15077 2271 913 0,'6'4'286'16,"-1"-4"-168"-16,-4-2-18 16,-2 0 28-16,-1 2-23 15,0 0-40-15,1 2-17 16,1-2-6-16,-2 0 2 16,2 0-13-16,0 0-15 15,0 2-1-15,2-2 2 16,-2 0 6-16,-2 0 3 0,2 0 3 15,0-2-9-15,-4-1 0 16,-2 0-19-16,-1-2-1 16,-4-2 0-16,-2-2 0 15,-1 2 0-15,-3-1 0 16,-2 1 0-16,-4 0 0 16,-6 0 0-16,-3 5 0 15,-4 1 0-15,-2 1 0 16,0 2 0-16,2 3 0 15,6 3 0-15,0 3 0 16,2 7 0-16,4 2 0 16,-5 7 0-16,0 5 0 15,-1 2 0-15,-2 6 0 0,3 4 0 16,-3 6 0-16,1 1 0 16,1 3 0-1,2-2 0-15,3-1 0 0,2-1 0 16,7-4 0-16,1-2 0 15,6-3 0-15,3-4 0 16,4-6 0-16,4-3 0 16,1-3 0-16,0-1 0 15,0-3 0-15,0-1 0 16,0-4 0-16,-2-4 0 16,1-3 0-16,-2-3 0 15,3-3 0-15,0-2 0 16,-3 0 0-16,0-1 0 15,0-1 0-15,0 1 0 16,0 0 0-16,0-1 0 0,1-1 0 16,2-1-169-16,3 0-91 15,5-4-77-15,5-1-373 16</inkml:trace>
  <inkml:trace contextRef="#ctx0" brushRef="#br2" timeOffset="145809.23">14095 2849 920 0,'-7'-6'224'0,"3"1"-19"16,-1-1-34-16,1 0-42 16,-1 2-24-16,2 0-3 15,0-1-19-15,1 2-11 16,1 1-36-16,1 0-36 16,1 1 0-16,-1 1 0 15,2 0 0-15,-2 0 0 16,1 0 0-16,-2 1 0 0,1 2 0 15,1 0 0-15,1 4 0 16,1 2 0-16,3 8 0 16,2 2 0-16,2 4 0 15,2 0 0-15,38 55 0 16,-37-66 0-16,-3 1 0 16,3-1 0-16,-2 1 0 15,11 11 0-15,0 0 0 16,-5-3 0-16,-1-4 0 15,-4-6 0-15,2-7 0 16,5-12 0-16,14-13 0 16,15-11 0-16,8-8 0 0,7-7 0 15,-5 1 0-15,-11 3 0 16,-12 8 0-16,-5 6 0 16,-9 7 0-16,-4 4 0 15,-6 7 0-15,-6 5 0 16,-2 2 0-16,-5 4 0 15,1 4 0-15,-1 9-470 16</inkml:trace>
  <inkml:trace contextRef="#ctx0" brushRef="#br0" timeOffset="151654.72">16724 18072 553 0,'-4'-12'221'0,"-4"3"-125"16,0-5 95-16,0 3-71 16,2 0 4-16,1 4-57 15,2 0 25-15,2 1-24 16,-1 2 0-16,1 1-30 0,1 2-27 15,-3 2-11-15,2 1-2 16,1 3-4-16,-2 5 6 16,2 5 0-16,-3 3 0 15,0 4 6-15,-3 4-2 16,-3 1 2-16,-4 2 3 16,-4-2-6-16,-4 0 2 15,1-7-1-15,1-9 4 16,0-7 8-16,1-9-4 15,3-13 19-15,2-8-3 16,0-5-7-16,5 0 11 16,5-3-12-16,6 8-12 15,5 1 0-15,5 5-8 16,2 3 1-16,6 4 3 16,2 2 0-16,2 2-3 0,3 4-1 15,-1 6 0 1,-2 8 5-16,-3 6 4 15,-5 5 2-15,-5 9-1 0,-6 2-7 16,-6 4 6-16,-6 2-4 16,-9-1-1-16,-2-3 7 15,-3-9-9 1,-3-9 14-16,0-9-5 0,0-12-3 16,-2-13-1-16,2-10 1 15,3-8-8-15,4-3 0 16,6-6 0-16,4 4-4 15,9 4-2-15,6 3-5 16,8 8 10-16,11 4-4 0,8 6 5 16,5 10 0-1,1 5-1-15,1 7 1 16,-7 12 2-16,-8 6-1 16,-10 5 3-16,-4 3-4 0,-13 2 2 15,-8 1 9-15,-7-7-4 16,-5 0 9-16,-2-8 14 15,-1-6-19-15,-2-11-11 16,0-7 0-16,0-9 0 16,0-5 0-16,0-4 0 15,2-2 0-15,6 4 0 16,-1 1 0-16,8 3-20 0,3 6-88 16,5 3-98-16,5 5-1 15,7 6-4 1,5 6-128-16</inkml:trace>
  <inkml:trace contextRef="#ctx0" brushRef="#br0" timeOffset="152905.51">16538 18147 765 0,'1'-7'259'0,"-1"-2"-58"16,0 2 21-16,0 3-96 15,-1 0-16-15,1 1-5 16,-2 1-9-16,1 1-6 15,-1-3-35-15,1 2-37 16,1 1-18-16,-2-1 0 16,2 2 0-16,2 0 0 15,-2 2 0-15,0 1 0 0,0 5 0 16,-2 8 0-16,1 5 0 16,1 8 0-16,0 7 0 15,-2 3 0 1,4 1 0-16,-1-1 0 0,2 3 0 15,-1-3 0-15,2 0 0 16,-1-1 0-16,2-1 0 16,-1-3 0-16,0 0 0 15,-1-2 0 1,0 0 0-16,-1-6 0 0,-2 1 0 16,0-3 0-16,0-7 0 15,-2-3 0-15,2-5 0 16,0 0 0-16,0-9 0 15,0 1 0-15,0 2 0 16,-1-3 0-16,1 3 0 16,0 0 0-16,0-3 0 15,0 1 0-15,0 1 0 0,1-1 0 16,-1 4 0-16,2 0 0 16,0 4 0-16,1 0 0 15,0 3 0-15,-2 0 0 16,1-2 0-16,-2 0 0 15,0-4 0-15,0-2 0 16,0-4 0-16,-2 0 0 16,2 0 0-16,2 0 0 15,-2-3 0-15,-2 0 0 16,1 2 0-16,-4-4 0 0,-3-3 0 16,0-2 0-16,-1-2 0 15,1 0 0-15,1 1 0 16,0 1 0-1,3 2 0-15,1-1 0 16,2-1 0-16,1 0 0 0,1-3 0 16,6-4 0-16,1-2 0 15,6 1 0-15,5 1 0 16,2 3 0-16,3 6 0 16,0 2 0-16,-2 6 0 15,-4 6 0-15,-2 5 0 16,-4 4 0-16,-4 0 0 15,-1 7 0-15,-7-2 0 0,-3-1 0 16,-6 1 0-16,-3-3 0 16,-4 0 0-16,-5 0 0 15,-4-4 0 1,-4-4 0-16,1-3 0 16,1-9 0-16,0-4 0 15,6-7 0-15,2-1 0 0,4-2 0 16,6 1 0-16,6 2 0 15,3 1 0-15,5 4 0 16,5-1 0-16,4-3 0 16,6 2 0-16,5 1 0 15,3 2 0-15,0 5 0 16,0 4 0-16,-4 6 0 16,-5 6 0-16,-6 5 0 0,-9 3 0 15,-2 4 0-15,-8 1 0 16,-5-2 0-16,-5-2 0 15,-2-2 0-15,-3-3 0 16,-1-8 0-16,-1-2 0 16,4-7 0-16,2-3 0 15,4-4 0-15,1-6 0 16,5-1 0-16,2-4 0 16,5-2 0-16,5-5 0 15,8-1-122-15,6-1-109 0,11-1-104 16,8-1-512-1</inkml:trace>
  <inkml:trace contextRef="#ctx0" brushRef="#br0" timeOffset="155239.4">17742 18066 351 0,'0'-1'200'0,"0"1"-52"15,0-2-5-15,0 2-35 16,0 0-29-16,-2 0-26 16,2 0-12-16,-1 0-17 15,-1 0 1-15,2 2 5 0,0-2 26 16,0 0 7-16,0 0-30 15,0 0-15-15,0 0-11 16,0 0-6 0,0 0 2-16,-1 0-3 15,-1 1 0-15,-1 0 3 0,2 2-2 16,-2-3 6-16,1 2 9 16,0-4 7-16,4 2 6 15,-2 0-13-15,0 0-12 16,2 0 1-16,-2 0-4 15,0 0 4-15,0-3 14 16,1 3-6-16,-1 0 6 16,2 0-10-16,-2 0-7 0,1 0 3 15,1 0-5 1,-2 0-2-16,1 0-1 0,-1 3-8 16,2-1 11-16,-1 2-3 15,1 3 3-15,-1 0 4 16,1 0-3-16,-2 0 0 15,-2-1-1-15,1-2 0 16,-1 2 7-16,-1-3-7 16,-1 1 1-16,1 0 0 15,-3-1 0-15,1-2 4 16,1-2-1-16,-2-3 0 16,1-6 1-16,-1 1-5 15,2-2 1-15,1-5 1 16,3 4 6-16,3 0-7 15,1 0-1-15,4 5-1 0,-1 0 0 16,4 4-2-16,2 3 3 16,1 1 4-16,0 5-2 15,-1 3 2-15,0 2-1 16,-4 1 5-16,-3 5 11 16,-5 2-3-16,-2 2-4 15,-5 3-2-15,-3 1-4 16,-4-2-2-16,0-3 2 15,-1-4-1-15,0-6 19 16,1-6 7-16,4-8-1 16,-2-6-11-16,0-9-3 15,2-7-2-15,0-2-5 16,1-1-6-16,4 2 5 16,2 2-8-16,5 7-2 0,4 6 0 15,6-1-6-15,3 6 6 16,3 4-1-16,4 2 1 15,0 5 2-15,-3 6 0 16,-2 0 0-16,-4 6-1 16,-6 7 2-16,-5-2 1 15,-6 2 2-15,-1-2 2 16,-5-4 10-16,1-6 12 16,-1-4 22-16,-1-5-4 15,1-6-17-15,-2-2-15 0,0-4-11 16,0-3-2-1,1-3-2-15,1 3-1 16,3 0-10-16,1 2-27 16,4 2-26-16,1 3-33 15,1 2-44-15,2 1-54 0,4 0-65 16,3 2-78-16</inkml:trace>
  <inkml:trace contextRef="#ctx0" brushRef="#br0" timeOffset="156557.41">17690 18117 611 0,'4'-3'136'16,"-3"2"-77"-16,-1-1-17 15,0 2-12-15,2-1 33 16,-1 1-32-16,1-6 42 16,1 2-1-16,0 1 2 15,-2 2-48-15,1-1-26 16,-2 5 2-16,0 3 3 15,0 1 30-15,1 3 27 16,-1 0-16-16,0 1-7 16,0-1 3-16,0 25-2 15,0-28-9-15,-1 0 1 16,-1-1-11-16,1-2 7 0,-1 6-1 16,-1-4-5-16,2-3-2 15,-1-3 21-15,2 0 16 16,0-2 23-16,0 1-9 15,0-5-1-15,0-3-58 16,-1-6-6-16,-1-5 5 16,1-7 6-16,-2-6-13 15,2-3 5-15,-1-2-9 16,2-3 0-16,0-2 0 16,2 0 0-16,-2-3 0 15,0 0 0-15,-2 0 0 16,1 2 0-16,-4-2 0 0,1 3 0 15,-1 1 0 1,-1 4 0-16,-1 4 0 16,2 4 0-16,1 3 0 0,2 5 0 15,-1 4 0 1,2 2 0-16,1 5 0 0,0 5 0 16,-2 2 0-16,4 2 0 15,-2 2 0-15,0 0 0 16,0-1 0-16,1 2 0 15,-1-1 0-15,0 0 0 16,0 2 0-16,0-1 0 16,-1-1 0-16,1 3 0 15,-2-3 0-15,1 3 0 16,-1-2 0-16,2 4 0 0,-1 0 0 16,-2 4 0-1,1-2 0-15,-3 1 0 16,0 1 0-1,-3 0 0-15,1 0 0 0,-2-4 0 0,5 0 0 16,-1-4 0-16,5-2 0 16,-1-4 0-16,-1-3 0 15,1-3 0-15,-2-4 0 16,3-5 0-16,1-2 0 16,5 2 0-16,2 2 0 15,5 3 0-15,-1 4 0 16,4 5 0-1,-2 6 0-15,4 4 0 16,-5 6 0-16,2 6 0 0,-5 3 0 0,-4 4 0 16,-6 4 0-16,-6-1 0 15,-1-3 0-15,-5-3 0 16,-1-3 0-16,-4-11 0 16,4-2 0-1,-2-7 0-15,0-4 0 0,4-3 0 16,3-7 0-16,3-2 0 15,4-2 0-15,4-2 0 16,4-2 0-16,3 4 0 16,-1 3 0-16,5 5 0 15,-4 6 0-15,-1 6 0 16,0 5 0-16,-3 1 0 16,-3 4 0-16,0 2 0 0,-3-5-96 15,-1 2-114-15,1-2-52 16,1 1-185-16</inkml:trace>
  <inkml:trace contextRef="#ctx0" brushRef="#br0" timeOffset="158373.65">18711 18058 602 0,'0'2'163'0,"0"1"-22"15,0 0 15-15,0-2-63 16,2 2-17-16,-2 1 26 16,1-1-36-16,-1 3-15 15,0 1 0-15,0-1-18 16,-1 1 7-16,-2 0-24 0,-1 0-2 16,-2 0-4-16,1-1-5 15,1-1 3-15,-1 0 3 16,2-4 11-16,1-2 16 15,-2-2-22-15,3-3-3 16,-2-2-6-16,1-2-7 16,2-2 6-16,2 2-5 15,-1-1-1-15,5 3 1 16,-2 2-1-16,3 3-2 16,-3 0 1-16,2 4 1 15,0 3-1-15,1 1 1 16,-1 2 0-16,-1 2 1 0,-2 1 3 15,-2-2-3 1,-2-1 1-16,-1-1 1 0,-2 0 14 16,-1-2-9-16,-5-1-4 15,3-3 3-15,-2-3 5 16,-1-1 0-16,2-6-5 16,3 0-7-16,2-3 3 15,2 3-3-15,2 0-6 16,4 0-2-16,1 6 2 15,2 2 2-15,0 2 3 16,1 1-1-16,1 4 1 16,-1 2 1-16,-1 0-1 15,-3 3-2-15,-2 0 3 16,-2-1 0-16,-4 1 0 16,-2 0 0-16,-4 0 1 0,-5-1 0 15,-3 0-1-15,-1-4 5 16,2-2 3-16,3-8 7 15,2-4-9-15,5-5-6 16,4-7-1-16,5-5-2 16,5-3 1-16,4 0 0 15,6 1 2-15,1 7 1 16,1 9-1-16,2 2 0 16,2 7-1-16,-3 7 5 15,0 6-4-15,-2 3 4 16,-4 2-3-16,-6 2 7 15,-6 2 8-15,-5 2-1 16,-8-2 1-16,-4 2-8 16,-6 1 1-16,-6-4 1 0,0-4-3 15,0-4 9-15,2-6 21 16,5-9 7-16,5-6-7 16,3-2-37-16,3-7 0 15,3 0 0-15,5 2 0 16,3 4 0-16,4 1 0 15,3 5 0-15,2 2 0 16,4 1 0-16,2-1 0 16,1 6 0-16,-2-2 0 15,1 4-52-15,-6 4-111 0,-1 2-13 16,-3 5-91-16,-6 1-167 16</inkml:trace>
  <inkml:trace contextRef="#ctx0" brushRef="#br0" timeOffset="159418.07">18716 18163 789 0,'3'-3'301'0,"0"2"-82"0,-3-3-44 15,0 2-65 1,1-4-18-16,-1-1-2 0,2-7-16 16,-1-2-5-16,1-10-21 15,-1-2 2-15,-1-4-20 16,2-7-30-16,-2-4 0 16,0-5 0-16,-2-4 0 15,1-6 0-15,-4-3 0 16,-1-1 0-16,-1-1 0 15,-2 1 0 1,2 1 0-16,4 5 0 0,1 2 0 16,4 0 0-16,1 2 0 15,0 1 0-15,1-5 0 16,-1 1 0-16,4 2 0 16,-2 6 0-16,1 1 0 0,-2 7 0 15,1 4 0-15,-3 3 0 16,-2 2 0-16,-2 0 0 15,-1 1 0-15,-2 4 0 16,2 1 0-16,-1 4 0 16,2 5 0-16,-1 4 0 15,3 1 0-15,-1 3 0 16,1 1 0-16,-3 2 0 16,3-2 0-16,-1 1 0 15,-1-2 0-15,1-2 0 0,-2-1 0 16,1 0 0-1,1 2 0-15,1 1 0 0,0 2 0 16,0 0 0-16,0 4 0 16,0 1 0-1,0 0 0-15,0 0 0 0,0 0 0 16,-2 1 0-16,2 0 0 16,0-1 0-16,0 2 0 15,0-2 0-15,0 2 0 16,-1 1 0-16,1 1 0 15,0 3 0-15,0 2 0 16,-2 2 0-16,1 1 0 16,-6 0 0-1,-1 0 0-15,-1-2 0 0,-2-1 0 16,-3-2 0-16,1-1 0 0,-1-2 0 16,2-2 0-1,-1-4 0-15,3-1 0 0,0-4 0 16,2-4 0-16,2-1 0 15,-1-6 0-15,4-3 0 16,5 1 0-16,4 2 0 16,7 2 0-16,9 3 0 15,4 6 0-15,2 2 0 16,3 10 0-16,-2 5 0 16,-6 4 0-16,-3 5 0 15,-8 2 0-15,-5 1 0 16,-5-2 0-16,-7-4 0 15,-2-2 0-15,-4-4 0 16,-4-4 0-16,0-5 0 16,-2-4 0-16,1-4 0 0,0-2 0 15,6-3 0-15,0 0 0 16,3-1 0 0,4 0 0-16,5 2 0 0,3 1-86 15,5 1-124-15,6 4-7 16,8 6-111-16,7 8-363 15</inkml:trace>
  <inkml:trace contextRef="#ctx0" brushRef="#br0" timeOffset="161847.96">20005 18051 484 0,'1'0'22'0,"1"0"15"0,1 0 13 16,-2 0 1-16,2 0 70 16,2 0-26-16,-2-3 49 15,3 2-16-15,1-1-16 16,-1 0 8-16,-1 1-58 15,-2 0-39-15,-2 2-19 16,1 4 9-16,-2 2 21 16,0 4 3-16,-2 1-8 15,-1 4-3-15,-3 1-14 16,-1 0 0-16,-3-3-4 16,-1-2 4-16,-1-5 2 15,2-2 3-15,1-8 27 0,-3-4 3 16,4-7-15-16,1-4-14 15,2-8-13-15,2-1-3 16,5 4 21-16,1 0-14 16,6 3 2-16,2 7-11 15,3 3 1-15,4 5 3 16,-2 3-4-16,2 4 0 16,-3 3 4-16,-2 5-3 15,-5 0 7-15,-5 3 7 16,-1-3 0-16,-7 3 15 15,-1 1-20-15,-6 0-5 16,-1-3-2-16,-3-1 3 16,0-5 4-16,0-6 2 15,4-6-6-15,-1-6 4 16,5-3-10-16,4-3-2 16,4 1 1-16,6 2-6 0,5 3-3 15,6 4 5-15,4 4 5 16,1 5-3-16,-1 0 3 15,0 5 0-15,-6 1-1 16,-2-1-3-16,-8 2 1 16,-4 0 2-16,-2 3 1 15,-7 3-3-15,-5 1 3 16,-3 0 0-16,-4-2 1 16,1-3-1-16,-27-4 6 15,41-10-4-15,2 2 2 16,2 0 8-16,-1 0-11 15,-1-3 4-15,1 5-5 16,4-1-5-16,-2 0-4 0,1 1 2 16,3 0 7-16,0-2-4 15,2-3 6-15,2 2-2 16,0-3 6 0,-2 1 2-16,0 2 8 0,-1 0 3 15,-2-1-5-15,-1 0 4 16,1-4-18-16,-2-5 0 15,2-4 0-15,0-6 0 16,-2-10 0-16,4-3 0 16,-1-5 0-16,1-7 0 15,-2-7 0-15,1-4 0 16,-4-6 0-16,-1-2 0 16,-2-4 0-16,-2 1 0 0,-2-5 0 15,-1 0 0-15,-3-7 0 16,-2 0 0-16,0 1 0 15,-2 1 0-15,-1 3 0 16,1 6 0-16,-1 3 0 16,3 1 0-16,4 1 0 15,2 0 0-15,6 1 0 16,1-4 0-16,1 5 0 16,2 1 0-16,0 3 0 15,-2 8 0-15,1 5 0 0,-2 2 0 16,0 3 0-16,0 5 0 15,0 4 0 1,1 2 0-16,1 5 0 16,-1 6 0-16,2 1 0 0,-1 6 0 15,-1 3 0 1,-1 1 0-16,2 1 0 0,-2 1 0 16,0-1 0-16,0 1 0 15,1-1 0-15,-1-2 0 16,2 2 0-16,1 1 0 15,-1 2 0-15,-2 4 0 16,0 0 0-16,0 2 0 16,-2 2 0-16,1-2 0 15,1 1 0-15,-2 0 0 16,2-1 0-16,0 1 0 16,0 1 0-16,0 1 0 0,0 3 0 15,-2 0 0-15,-2 4 0 16,-1 0 0-16,-2 2 0 15,-2-1 0-15,-1-1 0 16,0-1 0-16,0-2 0 16,1-3 0-16,2 0 0 15,1-3 0-15,-1-1 0 16,1 0 0-16,-1-4 0 16,1 0 0-16,2-4 0 15,-2-1 0-15,3-2 0 16,3-3 0-16,2 2 0 15,2 1 0-15,3-1 0 16,2 2-2-16,8 8-12 0,1 3 12 16,3 8-3-16,-1 5-2 15,-3 6 5-15,-4 3-7 16,-8 0 5-16,-7 4 2 16,-11-3 1-16,-7 2 1 15,-7-5 0-15,-2-6 1 16,-3-6 7-16,4-9-7 15,6-10 1-15,5-6 3 16,4-3-5-16,4-5 0 16,4-2-1-16,7 2-4 15,5 3 1-15,7 4 1 16,7 4-1-16,6 6 4 16,4 3-4-16,0 4 3 15,-4 4-1-15,-9 2-6 16,-6 2 7-16,-9 4-11 15,-11-1 6 1,-6 0 5-16,-3 0-31 0,-2-1-72 0,4-2-11 16,3-3-2-16,9-1-119 15,11 1-54-15</inkml:trace>
  <inkml:trace contextRef="#ctx0" brushRef="#br0" timeOffset="163166.81">21378 17949 200 0,'-12'6'373'0,"-2"-5"-254"15,2 3 46-15,3-3-8 16,1-1 13-16,3-1-3 15,2 0-52-15,1-3-17 16,2-3-27-16,0 4-25 16,0-1-22-16,0 1-24 15,-1 3-3-15,1 4-9 16,0 0 12-16,0 2 0 16,-2 2 0-16,2 2 3 15,-3 0 3-15,-1 0-2 0,-2 0 3 16,-3-2-3-16,0-2 11 15,0-6 12-15,-1 0 3 16,-1-9-2-16,1-2 10 16,1-4-18-16,5-4-9 15,2-3-8-15,8 2-2 16,4 3-2-16,4 2-3 16,4 5 4-16,1 6-1 15,3 2-2-15,2 5 3 16,-6 5 0-16,0 2 0 15,-6 4 2-15,-5-3-1 16,-5 4 4-16,-5-1 7 16,-6-1 2-16,-4 1 0 15,-5-1-11-15,-2-4 4 16,-2-6 7-16,1-3 12 0,3-6 8 16,0-5-2-16,3-4-27 15,2-4-5-15,5-1 0 16,5 2 0-16,3 2 0 15,6 4 0-15,4 2 0 16,4 3 0-16,3 3 0 16,1 1 0-16,1 6 0 15,-4 3 0-15,-3 5 0 16,-3 4 0-16,-6 3 0 16,-5 4 0-16,-4-1 0 15,-7 1 0-15,-1-8 0 16,0-1 0-16,0-6 0 15,-1-5 0-15,2-8 0 16,-2-4 0-16,1-4 0 0,1-6 0 16,3-2 0-16,2-1 0 15,5-2 0-15,5 1 0 16,2 3-35-16,7 2-41 16,6 8-8-16,6 9-21 15,-1 9-17-15,7 9-114 16,-1 9-66-16,-1 6-229 15</inkml:trace>
  <inkml:trace contextRef="#ctx0" brushRef="#br0" timeOffset="164349.32">21354 17991 954 0,'-2'-14'226'16,"1"3"0"-16,-2 3-50 16,1 2-18-16,1 2-27 15,-1 1-42-15,2 3-16 0,-1-3-59 16,1 2-14-16,0 1 0 15,0 0 0-15,0 1 0 16,0 3 0 0,0 6 0-16,0 10 0 0,1 9 0 15,-1 14 0-15,0 9 0 16,-1 4 0-16,-1 5 0 16,2 4 0-16,5 4 0 15,2-4 0-15,5 0 0 16,2-2 0-16,0-8 0 15,-2-6 0-15,-1-12 0 16,-1-11 0-16,-4-9 0 16,-1-11 0-16,-2-6 0 15,-2-2 0-15,2 1 0 16,-3 1 0-16,0 0 0 0,-1 0 0 16,1 0 0-16,-2 0 0 15,2-3 0-15,0 6 0 16,-1-3 0-16,1 0 0 15,0 0 0-15,1 3 0 16,-1-2 0-16,2 2 0 16,-2 0 0-16,0-3 0 15,0 1 0-15,-2-1 0 16,1 0 0-16,-1 2 0 16,1-2 0-16,1-2 0 15,-5 2 0-15,1-1 0 16,-1 1 0-16,0-3 0 15,0 3 0-15,4 0 0 16,-1 0 0-16,2 0 0 0,0 0 0 16,0 3 0-16,0-3 0 15,-2-3 0-15,2 3 0 16,0 0 0-16,0 0 0 16,2 0 0-16,-2 0 0 15,2 0 0-15,-2 3 0 16,0-3 0-1,0 0 0-15,0 0 0 0,-4 1 0 16,-2 2 0-16,0 0 0 16,-2 1 0-16,-4 3 0 15,1 1 0-15,-2-2 0 16,1-1 0-16,-1 0 0 0,2-7 0 16,0-2 0-1,1-8 0-15,1-2 0 16,5-6 0-16,1-5 0 0,4 2 0 15,7 1 0-15,5 3 0 16,5 5 0-16,7 4 0 16,4 5 0-16,2 5 0 15,-3 9 0 1,-1 1 0-16,-7 7 0 0,-6 3 0 16,-8 2 0-16,-6-1 0 15,-6 2 0-15,-4 0 0 16,-6-4 0-16,-5 1 0 0,-2-7 0 15,-2-2 0-15,1-5 0 16,-1-9 0-16,3-4 0 16,3-7 0-16,3-5 0 15,4-2 0-15,6 6 0 16,1-1 0-16,5 6 0 16,5 6 0-16,4 4 0 15,3 0 0-15,3 4 0 16,0 2 0-16,0 1 0 15,-5 0 0-15,-4 2 0 16,-4-5 0-16,-2 0 0 16,-3 2 0-16,-3 0-198 15,-2 0-124-15,-1 0-313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17T04:16:14.169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2262 1447 863 0,'-8'5'393'16,"2"-4"-163"-16,0-3-37 0,1-3-52 16,4 0-49-1,-3-1-26-15,2-3 3 0,4 2-69 16,2-3 0-1,-1 0 0-15,6-1 0 0,46-18 0 16,-49 30 0 0,3 1 0-16,4 1 0 0,-2 3 0 15,16 7 0-15,-5 5 0 0,2 10 0 16,-6 5 0 0,-9 6 0-16,-9 4 0 15,-3 2 0 1,-12-1 0-16,-7-5 0 15,-5-3 0-15,-3-8 0 0,8-8 0 16,5-9 0-16,8-6 0 16,2-5 0-16,10-1 0 0,1-3 0 15,2-1 0 1,0-1 0-16,5-2 0 0,5-2-11 16,6 4-4-16,1-1 7 15,5 4 8-15,-1 6 0 16,-2 4-1-16,-4 2 1 15,-1 8 13-15,-6 5-5 16,-6 2 6-16,-5 4-14 16,-9 3 0-16,-3-1 0 15,-10-3 0-15,-4 0 0 0,0-7 0 16,3-5 0 0,1-6 0-16,5-5-45 0,8-5-289 15,2-7-532 1</inkml:trace>
  <inkml:trace contextRef="#ctx0" brushRef="#br0" timeOffset="190.39">2830 1878 1033 0,'15'3'263'0,"-2"-3"34"16,-7 0-47-1,-4 0-81-15,-4 1-134 0,1 0-35 16,1-1 0-1,-2 0 0-15,2 0 0 0,0-2 0 16,0-1 0 0,3 0 0-16,2-2-389 0,4-7-915 15</inkml:trace>
  <inkml:trace contextRef="#ctx0" brushRef="#br0" timeOffset="820.17">4208 1240 992 0,'11'-27'281'0,"-4"3"-80"16,-5 2-8-16,-2 2-41 0,-2 6-38 16,-2 5-39-1,-2 4-38-15,0 3-35 0,-9 6-2 16,-2 6-2-16,-11 12-7 16,-2 7 3-16,-7 10 4 15,-3 7-2-15,7-1-1 16,8-2 1-16,10-7-13 15,10-8 2-15,10-6 3 16,8-4 12 0,11-6 4-16,7 0-1 0,5-3 0 15,3 1 5-15,-5 3-6 0,-1 2 0 16,-8 0 0 0,-7 4 4-16,-7 6 8 15,-1-1-5-15,-10 2 6 16,-3 0-7-16,-7-2-8 0,-2-4 0 15,-2-4 0 1,-2-8 0-16,4-4 0 0,0-7-104 16,2-4-317-1,2-7-551-15</inkml:trace>
  <inkml:trace contextRef="#ctx0" brushRef="#br0" timeOffset="1200.41">4408 1603 815 0,'12'4'200'16,"-1"-1"19"-16,-4-3-86 15,1 3-28-15,5-3-22 16,5-3-41-16,6 3-23 0,4-3 4 16,-1-1-16-16,1-2 3 15,-4-4 8-15,-4-1-5 16,-4-5 6-16,-4 0 1 15,0-4 3-15,-5-3 4 16,-2 0-12-16,-2 1 25 16,-5 5 8-16,1 3-8 0,-4 4 3 15,1 7-16 1,-5 0-20-16,-3 6-7 0,-4 6 0 16,-7 6-1-1,-2 11-4-15,-2 9-1 0,2 3 2 16,5 3-5-1,10-3-2-15,4-5 11 0,9-7-8 16,6-4 1 0,13-5-63-16,8-8-102 0,16-3-80 15,11-6-186-15</inkml:trace>
  <inkml:trace contextRef="#ctx0" brushRef="#br0" timeOffset="1779.87">5205 1505 1289 0,'0'-21'190'0,"-6"-1"50"16,-3 1-40-16,0 4-98 15,3 2-76-15,0 7-26 16,0 6 0-16,3 2 0 16,-4 6 0-1,-2 10 0-15,-5 7 0 0,-2 6 0 16,-2 6 0-16,3 2 0 15,6-5 0-15,6-5 0 16,3-7 0-16,3-5 0 16,3-7-3-16,2-3-10 15,1-5 13-15,7-5 0 0,2-4 0 16,1-3 7 0,1-4-2-16,-4-2-1 0,-4 2-4 15,-6-2 0 1,0-1 0-16,0 2 0 15,-4 0 0-15,-1 3 0 16,-1 1 0-16,-1 6 0 0,1 5 0 16,-2 0 0-1,-1 4 0-15,6 5 0 0,-1 8 0 16,-1 11 0-16,5 15 0 0,-2 14 0 16,-1 12 0-1,2 6 0-15,-4 7 0 0,-1-1 0 16,2-3 0-1,-2-8 0-15,0-9 0 16,1-11 0-16,1-13 0 16,-1-11 0-16,1-9 0 0,-2-8 0 15,3-6 0-15,-3-2 0 16,0-1 0-16,0-1 0 16,3-1 0-16,-3-1 0 15,0-6 0-15,0-6 0 16,10-8-298-16,4-10-584 15</inkml:trace>
  <inkml:trace contextRef="#ctx0" brushRef="#br0" timeOffset="2540.23">5569 1573 1026 0,'3'-9'322'16,"-3"0"-50"0,0-1-79-16,-3 4-92 0,1 5-58 15,2 2-23-15,0 2-20 16,0-1-1-16,0 3-4 16,2 5 5-16,-2 2 5 0,3 8-5 15,3 4 1 1,0 2 1-16,3-2 2 0,1-2-8 15,1-4 2 1,-1-8 2-16,4-2 8 0,0-6-3 16,3-8 3-1,8-4 2-15,-1-7-9 16,4-3 8-16,-5-6-8 0,-2 0 4 16,-5-2 9-16,-7 2-13 15,-4 2 3-15,-2 3 0 16,-2 7-4-16,-2 7 0 15,1 2 0-15,-2 5 0 16,1 3 0-16,-1 1 0 16,2 6 0-16,-1 3 0 15,1 6 0-15,1 6 0 0,2 5 0 16,5 2 0 0,3-1 0-16,0 2 0 0,8-5 0 15,-1-3 0 1,3-7 0-16,4-6 0 0,8-8 0 15,3-8 0 1,3-9 0-16,0-6 0 0,-1-1 0 16,-6-3 0-16,-7-3 0 0,-5 2 0 15,-4-2 0 1,-4-1 0-16,-4-3 0 0,-3 2 0 16,-5-2 0-1,-4 3 0-15,-2 4 0 0,-3 5 0 16,1 2 0-1,-2 7 0-15,-3 5 0 16,-2 7 0-16,-2 4 0 16,-5 12 0-16,1 7 0 0,2 8 0 15,1 6 0-15,4 0 0 16,8 0 0-16,6-5 0 16,6-2 0-16,6-4 0 15,8-4 0-15,3-3 0 16,9-7-92-16,5-3-156 15,5-8-102-15,1-7-320 16</inkml:trace>
  <inkml:trace contextRef="#ctx0" brushRef="#br0" timeOffset="2960.05">6448 1553 386 0,'7'-12'946'15,"-1"-2"-719"-15,0 1 17 0,-1-1-129 16,-1 6-76 0,2 4-27-16,3 4-3 0,0 4-6 15,6 8 8-15,1 2 1 0,2 9 12 16,2 5-5 0,-4 2-19-16,-7 1 0 0,-1-3 0 15,-7-6 0 1,-2-4 0-16,-1-10 0 0,1-5 0 15,2-9 0 1,2-5 0-16,3-8 0 0,1-8 0 16,5-4 0-1,3-1 0-15,0 2 0 0,3 5 0 16,-6 7 0-16,3 6 0 16,-3 5 0-16,-3 4 0 15,7 5 0-15,-2 5 0 16,2 8 0-16,4 4 0 15,-4 8 0-15,-4 4 0 16,-5 0 0-16,-1-5 0 16,-3-2 0-16,-1-8 0 15,2-6-220-15,11-7-157 0,8-7-376 16</inkml:trace>
  <inkml:trace contextRef="#ctx0" brushRef="#br0" timeOffset="3310.44">7170 1510 1136 0,'3'2'118'16,"1"0"-45"-16,-1 1 42 0,-1 0 4 15,1-1-33 1,0 0-9-16,1 1 23 16,-1-3-10-16,2-3-4 15,-2-4-44-15,1-2-37 0,1-4-5 16,-1-1 0-1,-2 0 0-15,-4-1 0 16,-2 2 0-16,-2 2 0 16,-2 1 0-16,-5 6 0 0,2 4 0 15,-6 5 0-15,-3 10 0 16,-2 10 0-16,-2 10 0 16,-1 6 0-16,5 4 0 15,7-4 0-15,8-4 0 16,10-6 0-16,6-6 0 15,11-4 0-15,6-8-119 16,16-8-145-16,3-7-212 16</inkml:trace>
  <inkml:trace contextRef="#ctx0" brushRef="#br0" timeOffset="3660.51">7505 1586 995 0,'-7'4'356'0,"4"-2"-348"16,3 0 80 0,3-4-23-16,6 2 29 0,0-1-26 15,10 0 3-15,-1-3-16 0,3-2-31 16,0-5-9 0,-1-1 1-16,-4-3-6 0,-4-2 0 15,-3-3-7 1,-2 0 5-16,-5 2 4 0,-4 3 15 15,-5 4 7 1,1 2-10-16,-3 7-20 0,-5 4 4 16,-2 4 1-1,-3 8-3-15,-4 5-5 0,2 8-1 16,-1 9-2-16,4 6 2 16,3 2-8-1,12-1-6-15,18-3 0 0,19-9-50 16,19-13-151-16,15-10-142 15,16-11-439-15</inkml:trace>
  <inkml:trace contextRef="#ctx0" brushRef="#br0" timeOffset="4360.08">9004 1604 1173 0,'1'-15'270'0,"-1"-4"-131"0,0 0 93 16,-1-1-107-1,1 4-36-15,1 6-70 0,1 3-19 16,2 4 0 0,-3 5 0-16,4 3 0 0,5 8 0 15,7 7 0-15,-1 5 0 16,8 7 0-16,-5 6 0 16,-2-1 0-16,-8 2 0 0,1-4 0 15,-5-10 0 1,-4-8 0-16,1-8 0 0,-1-10 0 15,2-12 0 1,2-7 0-16,2-8 0 0,2-7 0 16,5-5 0-16,2 2 0 15,-1 2-75-15,3 6-124 16,1 7-103 0,4 9-148-16</inkml:trace>
  <inkml:trace contextRef="#ctx0" brushRef="#br0" timeOffset="4720.31">9440 1665 1079 0,'11'2'47'16,"3"-2"148"-16,0-2-73 0,1-3-64 15,6 2-40 1,1-3-14-16,-3 0-2 0,0 0 7 15,-4-2-9 1,-2-2-1-16,-4-4-3 0,-3-3 4 16,-1-4-1-16,-1-2 1 0,-4-1 2 15,-2 2 2 1,-2 0 19-16,0 7 31 0,-1 7-8 16,-1 2-17-1,-3 8-28-15,-4 5-2 0,-5 10-4 16,-6 6 5-1,-4 11 0-15,-1 5-4 0,6 4-1 16,4-2 3 0,9-1-7-16,12-5 3 0,14-6-15 15,11-5-60-15,118 14-90 16,-117-39-68-16,2 0-90 16</inkml:trace>
  <inkml:trace contextRef="#ctx0" brushRef="#br0" timeOffset="5059.96">9960 1562 328 0,'0'-31'847'15,"4"1"-557"1,-8 2-22-16,1 4-44 16,3 5-134-16,-2 5-90 15,1 7 0-15,1 6 0 0,0 5 0 16,3 12 0-1,0 11 0-15,7 13 0 0,-1 14 0 16,2 12 0 0,-1 8 0-16,-1 2 0 0,0 1 0 15,0 0 0-15,-2-5 0 16,2-9 0-16,-3-9 0 16,-1-10 0-16,4-14 0 0,-6-8 0 15,0-11 0 1,0-7 0-16,-2-5 0 0,-1-3 0 15,2-6 0 1,4-6-41-16,1-10-206 16,0-8-132-16,1-12-433 15</inkml:trace>
  <inkml:trace contextRef="#ctx0" brushRef="#br0" timeOffset="5350.4">9952 1521 1224 0,'-1'-27'132'0,"-1"6"23"16,4 6-42-16,-1 3-80 15,7 5-30-15,7 3-1 0,5 8 0 16,10 4-1 0,5 9 11-16,0 7-1 0,1 8 13 15,-4 3 1 1,-9 4 14-16,-7 2 12 0,-8 4-11 15,-13 0 10 1,-12-4-15-16,-8 1-15 0,-11-9-8 16,-3-6-4-16,-1-10-4 0,7-7-4 15,8-6-41 1,8-7-164-16,8-6-323 16</inkml:trace>
  <inkml:trace contextRef="#ctx0" brushRef="#br0" timeOffset="5710.44">10440 1520 1512 0,'0'-3'95'16,"2"-2"68"-16,-1 3-48 0,1 2-110 15,1 2-5-15,4 3-5 16,8 6 5-16,9 6 5 16,3 5 2-16,1 7 11 0,-4 5-13 15,-6 2 3 1,-12 4 10-16,-5-2-8 0,-5-7-4 16,-1-8 7-1,1-11 59-15,2-9-72 0,2-10 0 16,2-7 0-1,-2-9 0-15,0-5 0 0,1-8 0 16,4-4 0 0,2-2 0-16,8-1 0 0,5 2-140 15,7 3-217-15,7 8-119 16</inkml:trace>
  <inkml:trace contextRef="#ctx0" brushRef="#br0" timeOffset="6060.36">10907 1610 955 0,'8'18'125'16,"0"-7"97"-16,-3-4-75 15,3-2-23-15,1-4-27 16,4-2-11-16,0-4-40 16,7-3-27-1,3-6-6-15,0-4-10 0,1-7 2 16,-3-1-1-16,-6-2 2 15,-4-4 3-15,-6 2-7 16,-5 3 2-16,-3 4 6 16,-6 6 2-16,2 4-8 15,-5 9-4-15,-5 7-7 0,-4 9 6 16,-6 10-4 0,-4 12 2-16,-2 9-3 0,2 7 4 15,9 1-4 1,7-3-2-16,12-7-2 0,13-7 6 15,10-9-67 1,13-10-125-16,11-8-167 0,6-10-358 16</inkml:trace>
  <inkml:trace contextRef="#ctx0" brushRef="#br0" timeOffset="6340.72">11535 1480 1054 0,'-19'-18'113'15,"0"1"20"-15,-1 4-3 16,-2 3-82-16,-2 9-31 16,-1 6-2-16,0 11-12 0,5 4-2 15,2 3 2-15,9 2 0 16,9-5 6-16,6-4 44 16,10-3 77-16,9-5-14 15,7 1-56-15,4-2-18 16,1 2 34-16,-3 3-59 15,-5 2 1-15,-7 2-12 16,-8-1-6-16,-10 2 0 16,-7-1 0-16,-9 1 0 0,-10-1-33 15,-8 0-210 1,-6-3-126-16,0-5-785 0</inkml:trace>
  <inkml:trace contextRef="#ctx0" brushRef="#br0" timeOffset="17520.32">11845 1545 539 0,'2'-1'483'0,"-2"-1"-334"0,0 1 19 16,0-1-61-16,0 1-40 0,0 2-26 15,0-1-37-15,0 0 0 16,1 0-8 0,-1 2-3-16,3-2 1 0,5 1 6 15,3-1 1 1,5 0 8-16,5-1-8 0,1-3 0 15,2-2 10-15,-2-3-11 16,1-3 8-16,-4-4-6 16,-1-3-2-16,-6-3 5 0,0 1-1 15,-6 1-3 1,-5-3 10-16,-2 7-8 0,-2 0 9 16,-4 4 10-1,1 4-21-15,1 4-1 0,-1 6-7 16,-5 3 3-1,-2 7 4-15,-5 5-3 0,-4 6 0 16,-2 4 2 0,2 1 1-16,2 2 11 0,5-3-10 15,8-1 7-15,2-4-5 16,8-1 2-16,8 0-5 16,8-1-1-16,8 0-3 15,7-5-1-15,5-1-89 16,3-7-113-16,3-4-201 15</inkml:trace>
  <inkml:trace contextRef="#ctx0" brushRef="#br0" timeOffset="17920.52">12331 1462 810 0,'0'-17'335'15,"0"6"-86"-15,0 3-88 16,-2 4-99-16,2 4-53 15,-1 2-9-15,1 4-8 16,1 3 8 0,2 4 22-16,3 6-1 0,-2 7-2 15,1 1-4-15,-2 1-7 0,-2 0 4 16,-1-7-11 0,-1-2-1-16,1-6 4 0,0-8 13 15,1-4 36 1,1-3 27-16,2-7-53 15,1-5-27-15,1-3-2 16,0-5 1-16,0-2-3 0,1 3 0 16,-1 3 3-16,1 7-6 15,-2 4-12-15,-2 5 5 16,5 5-5-16,2 6 15 16,5 2 2-16,3 6 2 15,0 2-2-15,-1 1-2 0,-1 0-19 16,-2-3-66-1,-2-5-70-15,5-5-103 0,2-7-175 16</inkml:trace>
  <inkml:trace contextRef="#ctx0" brushRef="#br0" timeOffset="18220.47">12790 1212 720 0,'9'-38'405'16,"-2"8"-162"-16,-1 5 13 15,-1 2-54-15,-1 7-45 16,-2 5-93-16,-4 6-64 16,2 5 0-16,-1 1 0 15,-2 3 0-15,1 7 0 16,4 5 0-16,-2 11 0 0,4 10 0 16,1 12 0-1,4 6 0-15,1 5 0 0,-1 1 0 16,4-2 0-1,-2-6 0-15,2-8 0 0,-4-7 0 16,2-8 0 0,-2-7-64-16,-2-10-106 0,-4-2-60 15,-1-8 27-15,-4-4 16 0,-7-6-573 16</inkml:trace>
  <inkml:trace contextRef="#ctx0" brushRef="#br0" timeOffset="18680.3">12681 1510 1006 0,'-6'-13'180'16,"6"0"-24"-16,6 2-89 16,5 0-60-16,11 0 0 0,9-1 1 15,11 1-3 1,10 1-5-16,5 1 0 0,1 2 2 16,-4 1-1-1,-5 2 0-15,-9 1-1 0,-10-1 1 16,-9 3 11-1,-10 1 4-15,-7-1-9 0,-2 2-7 16,-5 3-8-16,0 2 8 16,0 5 18-16,-3 8-9 15,-2 4 17-15,-2 3-18 0,1 2 8 16,3-1-4 0,1-6-3-16,4-3 3 0,2-8-12 15,1-3 0 1,1-4 3-16,0-1 0 0,0-5 12 15,-2 1 20 1,5-5 51-16,3-3-55 0,5-4-5 16,0-2 14-1,4-6-1-15,-1 2-5 0,-5 5 22 16,-5 2-32-16,2 6-24 16,-6 6-5-16,1 2-23 15,6 4 20-15,3 6 7 0,3 4-1 16,4 4 0-1,1 2-3-15,-3 0-61 0,-5-3-73 16,0-2 0 0,-2-5-108-16,2-4-223 0</inkml:trace>
  <inkml:trace contextRef="#ctx0" brushRef="#br0" timeOffset="19030.32">13539 1119 300 0,'9'-35'774'16,"0"-3"-510"-16,3 5-44 0,-3 0-26 15,-2 6-35 1,1 7-26-16,-3 6-130 0,-2 5-3 16,-1 6 0-1,-1 2 0-15,-2 4 0 0,-1 4 0 16,2 5 0-1,2 9 0-15,-1 10 0 0,7 10 0 16,1 9 0 0,3 3 0-16,1 8 0 0,2 4 0 15,-3 1 0-15,0 2 0 16,0-5 0 0,-3-8 0-16,0-11 0 0,0-10 0 0,-3-15 0 15,-2-8-131 1,-1-8-9-16,-1-3-4 15,-5-7-227-15,-6-7-216 16</inkml:trace>
  <inkml:trace contextRef="#ctx0" brushRef="#br0" timeOffset="19330.08">13427 1355 1076 0,'8'-9'79'0,"6"0"12"16,9 2-9-16,11-3-42 15,14 5 0-15,12-1 3 16,4 2-19 0,-6 2-7-16,-8 2 7 0,-12 2 13 15,-11 2 8-15,-11-1-11 0,-1 1-11 16,-6 3-2 0,-1 5-9-16,0 5 15 15,0 8 29-15,-1 5-5 16,1 5-12-16,1 0-24 15,-3 0-12-15,-2-8 3 16,1-3-4-16,-2-7-4 16,1-5-22-16,-2-4-194 15,-1-4-136-15,3-5-284 0</inkml:trace>
  <inkml:trace contextRef="#ctx0" brushRef="#br0" timeOffset="19470.02">13930 1247 894 0,'0'-30'394'16,"0"4"-126"0,0 5-126-16,0 4-89 0,0 6-53 15,0 4-77-15,0 7-310 16,7 7-24 0</inkml:trace>
  <inkml:trace contextRef="#ctx0" brushRef="#br0" timeOffset="19790.22">14462 1305 1024 0,'-8'-3'252'16,"-1"-1"-90"-16,-5 1-68 0,-2 3-29 16,-5 4-12-1,-5 9 10-15,-4 7-24 0,-1 5-23 16,1 7-9-1,3 5 5-15,7-3-2 0,8-2-9 16,5-3 0 0,5-5 2-16,8-6 0 0,6-1 12 15,7-8-5-15,5-2-3 0,6-4 7 16,7-5-9 0,-3-3 3-16,-2-3 12 0,-8-3 10 15,-6-2-7 1,-9-2-23-16,-2-3-23 15,-7-2-194-15,-6-2-179 16</inkml:trace>
  <inkml:trace contextRef="#ctx0" brushRef="#br0" timeOffset="20169.93">14604 1336 1046 0,'15'-6'301'15,"-3"-1"-139"1,-1 6-58-16,2 5-35 16,5 9-7-16,4 7 25 0,5 8-34 15,0 7-21-15,-2 3-7 0,-8 6-13 16,-6-2-1 0,-9-4-8-16,-7-5-1 0,-2-11 7 15,3-9 0 1,1-8 19-16,1-7 4 0,2-7-32 15,0-4 0 1,2-12 0-16,2-7 0 16,4-9 0-16,8-3 0 15,8 2 0-15,1 5 0 16,2 8 0-16,3 11 0 16,-3 12 0-16,1 10 0 0,1 13 0 15,0 11 0-15,0 11 0 16,-2 8 0-16,-2 8 0 15,-7 3 0-15,0 4-118 16,-5-1-146-16,-6 0-280 16</inkml:trace>
  <inkml:trace contextRef="#ctx0" brushRef="#br0" timeOffset="23480.01">6697 4418 821 0,'-18'6'131'15,"0"-5"15"-15,6-1 55 16,-1-1-61-16,7-1 10 15,6-1-25-15,0 2-10 16,0-3-43-16,3 2-31 16,0-1-19-16,1 1-19 15,7-1-3-15,1 1-2 16,7-1 1-16,9 6 0 0,7 2-4 16,-1 10 2-1,5 8 6-15,-2 8 1 0,-7 6-3 16,-11 6-1-1,-7 3 5-15,-9-1-5 0,-10 1 0 16,-2-4 4 0,-5-2-4-16,-5-10 3 0,8-8-3 15,0-11 14-15,5-8 29 0,4-10-28 16,4-11-15 0,4-9 0-16,5-10 0 0,5-8 0 15,7-2 0 1,6-2 0-16,2 0 0 0,0 1 0 15,2 4 0 1,-6 2 0-16,0 6 0 0,-9 5 0 16,-5 7 0-16,-5 6 0 15,-4 5 0-15,-4 6 0 16,0 3 0-16,-1 2 0 16,-2 5 0-16,-2 7 0 15,-4 7 0-15,-3 10 0 16,-1 10 0-16,-5 11 0 15,0 4 0-15,2 2 0 16,2 1 0-16,4-4 0 16,8-3 0-16,7-8 0 15,10-4 0-15,11-9-65 0,15-11-176 16,14-10-202 0,9-10-655-16</inkml:trace>
  <inkml:trace contextRef="#ctx0" brushRef="#br0" timeOffset="23749.89">7752 4146 1436 0,'-14'-28'144'16,"-2"2"46"-1,-5 5-38-15,7 5-87 16,3 7-47-16,2 8-17 15,-2 10 0-15,-1 11 0 16,0 9 19-16,-2 14-8 16,0 14-5-16,5 8-7 0,6 8 0 15,3 5 0-15,3 3 0 16,6 1 0-16,5 0 0 16,6-4 0-16,7-11-70 15,14-12-244-15,9-19-154 16</inkml:trace>
  <inkml:trace contextRef="#ctx0" brushRef="#br0" timeOffset="24230.49">8019 4417 1235 0,'3'-15'171'0,"1"0"-38"16,2 1 30 0,0 2-34-16,2 4-82 0,5 4-5 15,7 4-8-15,5 6-1 0,3 3-20 16,2 8 1 0,1 4 2-16,-4 8-9 0,-6 3-6 15,-6 5 2 1,-7 0 1-16,-7 3-2 0,-7-4-2 15,-3-7 0 1,1-9 0-16,0-9 0 0,3-8 0 16,4-11 0-1,1-8 0-15,3-12 0 0,3-6 0 16,4-7 0-16,7 3 0 16,3 1 0-16,1 8 0 15,-3 6 0-15,0 9 0 16,0 5 0-16,0 12 0 15,4 4 0-15,1 9 0 16,2 8 0-16,-1 7 0 16,-2 3 0-16,-7 2 0 15,-6 0 0-15,-5-4-35 0,-4-7-157 16,0-4-109 0,0-6-308-16</inkml:trace>
  <inkml:trace contextRef="#ctx0" brushRef="#br0" timeOffset="24569.97">8645 4011 1483 0,'8'-2'43'16,"1"-2"6"-16,4-1 67 0,4 7-39 15,8 5 10-15,12 8-32 16,5 11 9-16,4 9-27 16,0 9-12-16,-7 8-14 15,-4 7-11-15,-10 4 0 16,-8 3 0-16,-10 0 0 15,-11-5 0-15,-10-8 0 16,-4-8 0-16,0-7 0 16,-1-10-93-16,4-6-262 0,-1-6-276 15</inkml:trace>
  <inkml:trace contextRef="#ctx0" brushRef="#br0" timeOffset="25130.66">10160 4448 1087 0,'-11'7'160'16,"4"-3"-21"-16,4-6 78 0,1-2-75 16,2 0-47-16,5 0-53 0,2-4-34 15,10-1-8 1,8-2 0-16,9-2-5 0,5 1-44 16,4 4-111-1,-7 5-86-15,-9 10-77 0,-18 9-275 16</inkml:trace>
  <inkml:trace contextRef="#ctx0" brushRef="#br0" timeOffset="25250.72">10239 4635 837 0,'-6'17'162'0,"6"-6"-55"0,3-6 63 16,4-4-35-16,1-2-45 16,7-3-76-16,9-1-14 15,5-2-119-15,9-3-890 16</inkml:trace>
  <inkml:trace contextRef="#ctx0" brushRef="#br0" timeOffset="26265.54">12053 3417 1151 0,'2'-18'223'0,"-1"-1"-1"16,-1-3-24-16,0 5-65 0,0 7-34 15,3 4-78 1,-2 4-21-16,1 2 0 0,-2 2 0 16,3 7 0-1,1 3 0-15,5 10 0 0,3 9 0 16,3 10 0-1,3 8 0-15,-3 13 0 0,0 6 0 16,-5 4 0 0,-4 4 0-16,-3-2 0 0,-4-3 0 15,-5-4 0-15,-8-5 0 16,-8-3 0-16,-9-5 0 16,-12-8 0-16,-8-3 0 15,-11-7 0-15,-3-7 0 16,2-8 0-16,5-9 0 15,10-8 0-15,11-8 0 16,13-8 0-16,9-3 0 16,5 3 0-16,7-5 0 0,6 1 0 15,12 3 0 1,8-1 0-16,16 1 0 0,19 4 0 16,14 6 0-1,9 6 0-15,-2 9 0 0,0 8 0 16,-18 5 0-1,-9 7 0-15,-16 8 0 0,-12 6 0 16,-9 6 0 0,-12 1 0-16,-6 2 0 0,-3-1 0 15,0-4 0-15,-1-3 0 0,8-1 0 16,8-3 0 0,9-7 0-16,13-6 0 0,20-11-145 15,18-12-191 1,17-5-227-16</inkml:trace>
  <inkml:trace contextRef="#ctx0" brushRef="#br0" timeOffset="27210.24">14073 4408 1263 0,'-3'6'225'0,"1"-2"-191"15,-1-3 72-15,0-3 10 16,2-1-37-16,1 3-60 16,-3 0-18-16,6 0-2 15,-2 0-8-15,1 0-141 0,4 3-258 16,8-2-391 0</inkml:trace>
  <inkml:trace contextRef="#ctx0" brushRef="#br0" timeOffset="27381.84">14589 4468 1331 0,'12'-2'118'16,"-6"-4"8"-16,-4 1-25 0,-4-2-72 16,1 2-29-1,2 3-7-15,1-3-200 16,9 1-249-16</inkml:trace>
  <inkml:trace contextRef="#ctx0" brushRef="#br0" timeOffset="27550.36">14970 4424 1049 0,'16'0'170'15,"-4"-2"-33"-15,-6-1 48 16,-4 1-114-16,-1-1-69 15,2 1-2-15,3 1-120 16,6-3-375-16</inkml:trace>
  <inkml:trace contextRef="#ctx0" brushRef="#br0" timeOffset="28010.24">16075 4336 1182 0,'9'1'183'0,"0"-1"-45"0,-5-1 18 15,-1-1-68 1,-1 0-34-16,-2 2-32 0,0-1-16 16,0 1-6-16,-2 0 0 15,1 0-1-15,1 1-2 16,-2-1 3-16,2 0 2 16,-1 0-1-16,1 0 1 15,0 0 6-15,0-1 8 16,0-1 1-16,1 2-2 15,1-1 3-15,-1 1-4 16,1 0-7-16,0 0-4 16,1 0-3-16,3 0 0 15,4 0-1-15,-1 3 0 0,0 0-1 16,-1 2-7 0,-3 4 0-16,-5 4-2 0,-7 7-11 15,-10 4-129 1,-8 3-132-16,-6 0-351 0</inkml:trace>
  <inkml:trace contextRef="#ctx0" brushRef="#br0" timeOffset="28650.02">17055 3625 1140 0,'3'-11'325'0,"-1"-2"-161"0,-4 0 18 16,-1 2-50-1,0 1-42-15,0 6-76 0,-1 3-14 16,1 1 0-1,0 2 0-15,-3 7 0 0,-6 3 0 16,-4 8 0 0,-6 9 0-16,-1 4 0 0,1 7 0 15,5 2 0-15,8 0 0 0,9-2 0 16,8-2 0 0,5-6 0-16,5-3 0 0,6-7 0 15,4-8 0 1,5-8 0-16,5-9 0 0,0-7 0 15,-2-8 0 1,-3-4 0-16,-8-4 0 0,-10-3 0 16,-7 2 0-16,-7-4 0 15,-4-4 0 1,-6 1 0-16,-5-1 0 0,-3 3 0 16,0 3 0-16,-1 4 0 15,1 7 0-15,2 7-92 16,4 8-288-16,2 10-274 15</inkml:trace>
  <inkml:trace contextRef="#ctx0" brushRef="#br0" timeOffset="29030.03">17700 4064 992 0,'12'11'511'0,"-4"-4"-474"0,-5-4 106 16,-3-3-19-16,0 0-76 0,0 2-22 15,-2-2-11 1,2 2-3-16,0 0-11 0,0-1 3 16,0 2 9-1,0-3-3-15,0 1 18 16,0-1 7-16,0 0-6 15,2 0-10-15,2 0-19 0,-3 2 0 16,1-1 0 0,4 3 0-16,0 4 0 0,1 4 0 15,3 3 0-15,0 7 0 16,-7 3 0-16,-3 2 0 16,-6 1 0-16,-6-1 0 15,-3-2 0-15,-3-5 0 16,-2-3-146-16,0-7-190 15,0-6-259-15</inkml:trace>
  <inkml:trace contextRef="#ctx0" brushRef="#br0" timeOffset="29580.2">18460 3513 657 0,'10'-8'373'16,"-4"-4"-242"-16,-5-1 71 15,-1-1-46-15,-1-1-57 16,-2 3-3-16,-2 1-5 0,2 3-32 16,-1 2-17-16,1 4-29 15,-2 2-12-15,1 4-1 16,-8 4 0-16,-4 8 0 16,-8 8 1-16,-2 8 2 15,-2 9-5-15,4 6 2 16,3 3-1-1,11-2 0-15,8 0-3 0,11-7 4 16,12-5 0-16,7-8 2 16,7-8-4-16,4-11 0 15,3-7 2-15,1-9 2 16,-3-7 1-16,-4-6-1 16,-5-5 3-16,-6-5 3 0,-5-5 22 15,-7-4 3 1,-7-2-20-16,-6-5 8 0,-7 4-18 15,-7 1-3 1,-7 6-1-16,-1 8-3 0,2 7-2 16,3 7-110-16,2 8-206 0,3 7-207 15</inkml:trace>
  <inkml:trace contextRef="#ctx0" brushRef="#br0" timeOffset="30230.14">19153 3824 1146 0,'0'1'190'0,"0"2"-156"0,2-1 122 15,-2 0-63 1,0 3-46-16,0-1-12 0,0-2 3 15,0 1-6 1,-2-1-2-16,1-1 1 0,-1 0-3 16,2 1 9-16,-1-1 8 15,-1 1-19-15,2-1 0 16,0-1-2-16,0 1 5 16,2-1-29-16,-1 0 0 15,1 0 0-15,-1-1 0 16,1 2 0-16,1-1 0 15,0 4 0-15,1-1 0 16,3 6 0-16,2 3 0 16,-1 3 0-16,0 6 0 15,-4 1 0-15,-5 4 0 0,-9 0 0 16,-3-1-84 0,-6-3-319-16,-5-4-491 15</inkml:trace>
  <inkml:trace contextRef="#ctx0" brushRef="#br0" timeOffset="30750.27">20427 3261 1193 0,'10'-18'320'16,"-3"0"-88"-16,-6 3-20 0,-1 3-122 16,0 4-90-1,0 6 0-15,0 2 0 0,2 2 0 16,-1 7 0-1,1 9 0-15,1 10 0 0,3 12 0 16,2 10 0 0,1 7 0-16,1 2 0 0,0-1 0 15,-3-1 0 1,1-7 0-16,-2-7 0 0,1-10 0 16,5-8-206-16,5-8-226 15,5-6-446-15</inkml:trace>
  <inkml:trace contextRef="#ctx0" brushRef="#br0" timeOffset="31084.12">20885 3678 1079 0,'18'-8'227'0,"-4"1"-80"16,-5 0 39-16,-2 1-99 15,-3 5-31-15,-2 1-32 16,-2 1-15-16,0 2 5 15,-2 1 13-15,2 0-9 16,0-2 14-16,0 1 4 16,2-3 0-16,-1 0 12 15,-1-2-27-15,2 2-21 0,-1 0 0 16,4 2 0 0,1 0 0-16,6 3 0 15,1 2 0-15,5 0 0 16,-1 2 0-16,-1 5 0 15,-5 3 0-15,-7-1 0 16,-5 4 0-16,-6 1 0 0,-5-1 0 16,-5-5 0-1,-4 0-197-15,1-4-144 0,3-7-271 16</inkml:trace>
  <inkml:trace contextRef="#ctx0" brushRef="#br0" timeOffset="31568.57">21765 3200 1196 0,'3'-31'308'0,"0"0"-90"16,0 3-52-1,-1 4-33-15,0 8-107 0,-1 5-26 16,1 7 0-16,-2 1 0 15,0 4 0-15,-2 2 0 16,1 3 0-16,-3 6 0 16,1 8 0-16,-1 9 0 0,1 6 0 15,3 5 0 1,3 1 0-16,6 2 0 0,6-5 0 16,3-6 0-1,6-6 0-15,2-10 0 0,6-10 0 16,4-6 0-1,1-6 0-15,0-7 0 16,-1-2 0-16,-6-6 0 16,-9 0 0-16,-3 0 0 0,-6 0 0 15,-5 3 0-15,-1 2 0 16,0 6 0-16,-5 3 0 16,2 3 0-16,-3 4 0 0,2 7 0 15,-2 7 0 1,3 7 0-16,-1 8 0 15,1 7 0-15,0 4 0 16,-2 0 0-16,-1 2 0 16,-1-3 0-16,2 0-234 0,5-6-276 15</inkml:trace>
  <inkml:trace contextRef="#ctx0" brushRef="#br0" timeOffset="31941.83">22661 3571 724 0,'13'-2'813'15,"0"-3"-686"-15,-4 1 50 16,-2-3-76-16,-1 5-56 16,-1 4-14-16,0 2-2 15,-1 1-29-15,1 1 0 16,-4 0 0-16,-1-2 0 15,0 2 0-15,-3-1 0 16,0 2 0-16,0 1 0 0,0-1 0 16,2-2 0-16,-1-2 0 15,2-1 0-15,0-2 0 16,2 3 0-16,-1-1 0 0,2 3 0 16,0 0 0-1,2 4 0-15,-1 1 0 0,1 3 0 16,-1 1 0-1,0 4 0-15,-6 0 0 0,-6 1 0 16,-8-3-87 0,-8 1-238-16,-3-3-186 15</inkml:trace>
  <inkml:trace contextRef="#ctx0" brushRef="#br0" timeOffset="32290.02">23411 3086 1156 0,'16'-22'286'15,"-2"4"-36"-15,-5 0-18 0,0 1-109 16,-2 6-123-1,-2 2 0-15,-1 3 0 0,-1 5 0 16,0 4 0 0,2 5 0-16,1 11 0 0,0 10 0 15,1 11 0-15,-1 12 0 0,-4 12 0 16,-5 3 0 0,-8 1 0-16,1-6 0 15,-2-5 0-15,3-11 0 16,4-10 0-16,2-11 0 15,3-7 0-15,2-7-228 16,7-5-309-16</inkml:trace>
  <inkml:trace contextRef="#ctx0" brushRef="#br0" timeOffset="32560.23">23991 3525 1212 0,'17'0'193'0,"-4"-2"62"16,-4-1-51-16,0 0-117 15,-3 5 1-15,0-1-80 0,2 4-8 16,2 0 0 0,-1 4 0-16,0 3 0 0,-1 4 0 15,0 1 0 1,-5 3 0-16,-3 1 0 0,-8 0 0 15,-8 0 0 1,-10 0-235-16,-9 1-176 0,-2-1-695 16</inkml:trace>
  <inkml:trace contextRef="#ctx0" brushRef="#br0" timeOffset="33260.21">24688 3096 1028 0,'15'-12'289'0,"-4"1"-61"0,-4 0-26 16,-4-1-50 0,-2 6-33-16,1-1-90 15,-2 3-29-15,1 2 0 16,-2 3 0-16,1-1 0 0,-2 6 0 15,-2 5 0 1,-6 11 0-16,-1 11 0 0,-7 11 0 16,2 7 0-16,1 1 0 15,6-2 0-15,4-7 0 16,10-9 0-16,4-9 0 16,7-8 0-16,10-7 0 15,2-6 0-15,6-8 0 16,-1-3 0-16,1-7 0 15,-5-4 0-15,-4-6 0 16,-7-9 0-16,-2-3 0 16,-3-6 0-16,-7 2 0 15,-4 4 0-15,-9 5 0 0,-10 6 0 16,-11 5 0 0,-9 5 0-16,-6 3-1 15,2 4-72-15,7 3-157 16,9 7-93-16,14 3-310 0</inkml:trace>
  <inkml:trace contextRef="#ctx0" brushRef="#br0" timeOffset="33530.25">25494 3513 787 0,'13'7'743'0,"1"-2"-656"16,-8-4 69 0,-2-2-37-16,-2 1-80 0,-1 1-29 15,2 5 19-15,0 2-7 16,0 3-16-16,-1 7-4 16,-2 5-2-16,-8 3 0 15,-7 4-1-15,-9 0-24 16,-6 0-207-16,-1-4-90 15,3-7-316-15</inkml:trace>
  <inkml:trace contextRef="#ctx0" brushRef="#br0" timeOffset="33972.08">26209 3116 1158 0,'7'-16'187'0,"-1"-1"3"16,-2 1-16 0,-1 1-15-16,-3 6-66 0,0 1-67 15,0 5-26 1,-1 3-5-16,-8 6 5 0,-5 8 2 15,-6 8 0 1,-6 11-1-16,-3 8 0 0,4 4 1 16,5 3-4-16,8-1 2 0,8-5 0 15,11-5 4 1,6-5-4-16,9-8 0 16,8-6 9-16,3-6-6 15,3-9 0-15,0-8-2 16,-3-6 0-16,-6-6 11 15,-7-5-10-15,-6-2 4 16,-8-9 12-16,-6-4-18 16,-6-2 0-16,-5-4 0 15,-3-2 0-15,-1 4-37 16,-2 6-232-16,2 8-253 0</inkml:trace>
  <inkml:trace contextRef="#ctx0" brushRef="#br0" timeOffset="34460.39">26881 3396 1035 0,'5'5'183'0,"1"-1"-61"16,-3-3 60-16,2 0-46 15,-1-1-28-15,-3 0 12 16,2 0-38-16,-1 0-4 15,-2 0-77-15,0 0-1 16,0 0 0-16,0 0 0 16,-2-1 0-16,2 2 0 15,-1-1 0-15,-1 0 0 16,1 2 0-16,1 0 0 0,-4-1 0 16,0 0 0-1,1 2 0-15,-1 1 0 0,-2 3 0 16,0 2 0-1,1 1 0-15,-2 1 0 0,1 1 0 16,2 4 0 0,-3-1 0-16,0 1 0 0,-3 3-89 15,-1-1-303-15,1 0-393 0</inkml:trace>
  <inkml:trace contextRef="#ctx0" brushRef="#br0" timeOffset="34729.93">27745 3519 818 0,'18'-3'310'16,"2"-4"-123"-16,-3-2-95 0,-2 0-77 15,3 0-13-15,-1 4-2 16,0 1 0 0,2 2-63-16,0 4-355 0</inkml:trace>
  <inkml:trace contextRef="#ctx0" brushRef="#br0" timeOffset="34879.8">28532 3564 464 0,'25'-8'0'0</inkml:trace>
  <inkml:trace contextRef="#ctx0" brushRef="#br0" timeOffset="35040.03">29073 3598 270 0,'27'-2'721'0,"-3"-2"-568"16,24-15 41-16,-47 13-78 0,-1 1-116 15,-1 0-123 1,-2-1-829-16</inkml:trace>
  <inkml:trace contextRef="#ctx0" brushRef="#br0" timeOffset="35730.28">30035 2130 602 0,'-26'-29'516'15,"9"6"-304"1,8 4-28-16,3 0-55 16,6 6 24-16,0 5-62 15,-1 4-51-15,1 1-18 0,-2 4-18 16,1 1-4-16,-4 5-4 16,-1 6 4-16,-3 5 14 15,-3 10-11-15,3 10 16 0,5 8 4 16,8 10 4-1,10 7-15-15,11 12-12 0,11 5 0 16,12 6 0 0,7-2 0-16,6 0 0 15,5-13 0-15,-1-7 0 0,0-11 0 16,-10-12 0-16,-12-12 0 16,-12-11 0-1,-13-9 0-15,-10-4 0 16,-7-5 0-16,-5 0-16 0,-8 0 8 15,-22 2 2 1,-17 7 5-16,-21 8-3 0,-5 10 4 16,-2 9-3-16,18 9 3 0,22 5 0 15,23 4 5 1,16 1-5-16,14 1 3 16,13 4-2-16,1 3-1 15,2 3 1-15,-3 2-1 0,-6 2 0 16,-2-3 3-1,-4 1 0-15,-4-2-5 0,-2-4 2 16,-5-4 0 0,-7-3 2-16,-12-7-2 15,-15-9 14-15,-20-3-6 0,-22-9-8 16,-21-3 0-16,-14-3-231 16,-17-4-1022-16</inkml:trace>
  <inkml:trace contextRef="#ctx0" brushRef="#br0" timeOffset="37480.18">18770 4655 704 0,'4'-13'153'15,"-1"0"70"-15,-2-2-54 16,-1 1-7-16,2 3-19 15,-2 1-17-15,0 1 7 16,0 3-47-16,0 2-9 16,0 1-6-16,0 3-71 15,0-1 0-15,2 1 0 0,-2 1 0 16,0 1 0-16,0-1 0 16,0 3 0-16,0 5 0 15,1 2 0-15,1 7 0 16,-1 9 0-16,2 6 0 15,2 11 0 1,-1 7 0-16,3 8 0 0,1 5 0 16,-1 3 0-16,-2 6 0 0,0 1 0 15,-1 0 0 1,-4 0 0-16,-3-6 0 0,2-8 0 16,1-10 0-1,0-6 0-15,1-6 0 16,3-8 0-16,1-1 0 15,-2-8 0-15,0-4 0 0,-2-5 0 16,-1-3 0 0,-1-6 0-16,-1-2 0 0,1-2 0 15,-1-6 0-15,-1-7-138 0,2-9-246 16,1-8-469 0</inkml:trace>
  <inkml:trace contextRef="#ctx0" brushRef="#br0" timeOffset="38435.17">18825 4532 817 0,'10'-4'182'16,"-5"-1"-22"-16,-7 0-33 0,1 1-50 15,-2 3-9 1,0-1-12-16,2 2-23 0,1 0-17 16,-3 3-12-16,-4 1 6 0,-2 3-1 15,-5 5 2 1,-6 7 0-16,-4 7 2 0,-6 5 2 16,-4 5-9-1,0 4 0-15,-2-2 1 16,4-3-6-16,9-6 1 15,5-10 3-15,7-6-5 16,5-5 11-16,5-5 12 16,1-3 37-16,1-2 26 15,-1 0-5-15,3-3-33 16,-1-3-42-16,2-2-3 0,2-4-4 16,2-2 2-16,1-2 0 15,1-2-1-15,4 1 0 16,2-2 0-16,5 0 2 15,2-2 0-15,-1 3 6 16,0 2 22-16,-5 3 8 16,-1 2-26-1,-5 1-12-15,-3 2 0 0,-2 3 0 16,-1 3 0-16,-2 0 0 0,-2 2 0 16,1 4 0-1,1 1 0-15,6 5 0 0,6 3 0 16,4 7 0-1,5 3 0-15,3 2 0 16,-2 4 0-16,0 0 0 16,-2-1 0-16,-4-4 0 0,1-1 0 15,-4-2 0-15,-1-4 0 16,-3-3 0-16,-2-3 0 16,-2-2 0-16,-4-1 0 0,-1-3 0 15,-3-2 0 1,0 0 0-16,0-1 0 0,0 0 0 15,0-1 0 1,-1 1 0-16,1-1 0 0,0 1 0 16,0-1 0-16,0 1 0 15,0 0 0-15,0 0 0 16,1 0 0 0,-1-2 0-16,0 0 0 15,0 2 0-15,0 0 0 0,0-1 0 16,0 2 0-16,0-1 0 15,-1 0 0-15,-1 2 0 16,-1-4-132-16,-1 4-212 16,-6-2-221-16</inkml:trace>
  <inkml:trace contextRef="#ctx0" brushRef="#br0" timeOffset="39500.37">18820 4574 538 0,'2'-1'274'0,"-1"-2"-140"16,-1 2 9-16,-1-2-62 0,-1 1-17 15,2 2-11 1,0 0-25-16,-3 2-18 0,-1 1 24 16,-2 4 4-1,-6 1-14-15,-1 4 3 0,-4 2-4 16,1 1-3-1,0 1-12-15,-1 1-3 0,-1 0 8 16,3 0-6 0,-3-2 9-16,-1 2 1 0,-1-2 5 15,1 0 6-15,1-5-12 16,2-2 6-16,5-2-3 16,5-5 1-16,2-1 9 15,3 0-2-15,1 0 15 16,1-1 13-16,1 1-8 0,0 0-22 15,0 0-10 1,-2 0-8-16,1-1-4 0,1 1-3 16,-1 0 0-16,2-5 0 15,2 1 0-15,2-5 0 16,6-1-2-16,3-4 1 16,1-3 1-1,5-1-1-15,-2-3 2 0,3-2-5 16,-1-1 10-16,-4 2-9 15,0-1 3-15,-5 3 0 16,-2 3 1-16,-1 3-1 16,-4 3 0-16,-3 3 1 15,2 2 1-15,-4 2-3 0,1 1 1 16,-1 2 0 0,1 1 0-16,-2 1 0 0,1-1 0 15,2 0-3 1,-3 2-2-16,1-1 3 0,1 2-2 15,1 1 4 1,1 5-1-16,5 0-2 16,3 4 3-16,3 1 2 0,6 3 1 0,6 0 1 15,4 1-3 1,2 2 1 0,-2-2-2-16,-1 1-1 0,-7-5 1 15,-5 2 2-15,-6-5-1 16,-4-2-2-16,-3-2 0 15,-2-1 1-15,0-3 0 16,-3-2 1-16,1 1-2 16,-1-1-3-16,-1-1 4 0,1 0-1 15,-2 1-5-15,2-1-4 16,-1 2 0-16,-1 1-106 16,1 1-91-16,-4 2-167 15,-5 1-499-15</inkml:trace>
  <inkml:trace contextRef="#ctx0" brushRef="#br0" timeOffset="42910.13">20754 4345 1115 0,'7'8'97'15,"-2"-2"22"-15,-3-5 50 16,-4-1-71-16,2-1-33 16,2 1-27-16,-4 0-31 15,2 0-5 1,0-2-2-16,0 2 0 15,2 0-24-15,1 0-395 0</inkml:trace>
  <inkml:trace contextRef="#ctx0" brushRef="#br0" timeOffset="43280">22326 4303 1162 0,'3'5'92'0,"-1"-5"-37"0,0 0 37 16,-2-2-30-16,0 2-32 16,1 0-18-16,-2 0-12 15,2 0 1-15,-2 0-2 16,2 0 1-16,-1 0-6 15,2 0-182-15,1 2-349 16</inkml:trace>
  <inkml:trace contextRef="#ctx0" brushRef="#br0" timeOffset="43630.09">23696 4349 1208 0,'4'3'160'0,"-1"-2"-71"16,-1-1 40-16,-2-3-54 15,1 3-55-15,-1 0-18 16,0-1 2-16,2 1-3 16,-2 1-2-16,0-1-13 15,3 2-80-15,3 1-102 16,5-1-241-16</inkml:trace>
  <inkml:trace contextRef="#ctx0" brushRef="#br0" timeOffset="43919.81">24940 4391 1422 0,'6'4'37'16,"-1"-3"41"-1,-4-2 4-15,1 0-61 16,-1 1-14-16,-1-2-7 15,5 1-12-15,7-1-179 0,7 2-267 16</inkml:trace>
  <inkml:trace contextRef="#ctx0" brushRef="#br0" timeOffset="44190.16">26356 4292 892 0,'20'3'680'0,"-4"-3"-584"0,-7-2 88 15,-3-2-46 1,-2 3-81-16,1 1-57 0,-4 0 0 16,1 0 0-1,-1 0 0-15,1 0 0 0,-2 0 0 16,0 0 0-1,1 0 0-15,1 0 0 0,-1 1-149 16,-1 1-199 0,0 2-196-16</inkml:trace>
  <inkml:trace contextRef="#ctx0" brushRef="#br0" timeOffset="45850.1">17333 4761 834 0,'1'3'270'0,"2"0"-104"16,-1-2-39 0,-4-2-22-16,2 2-41 0,0 1-2 15,0-1-4-15,2 0 9 0,-2 2 11 16,0-3-21 0,1 0 2-16,1 0-15 15,-1 0 1-15,1-1-34 16,-1-1-11-16,1 1 0 0,0 1 0 15,-2 0 0 1,0-1 0-16,1 1 0 0,-2 0 0 16,1-2 0-16,0 2 0 15,0 0 0-15,0 0-2 16,1 3-306-16,1 4-121 16</inkml:trace>
  <inkml:trace contextRef="#ctx0" brushRef="#br0" timeOffset="46349.86">16400 4937 1195 0,'11'9'122'0,"-5"-3"-42"16,-3-5 129-16,-3-2-55 16,0 1-42-16,0-2-36 15,0 2-5-15,0-1-43 16,0 1-28-16,0-2 0 15,0 1 0-15,1-1 0 16,-1 0 0-16,0 0 0 16,-1-1 0-16,1 2 0 0,-2-3 0 15,1 4 0 1,-1-2-125-16,1 2-231 0,-4 0-446 16</inkml:trace>
  <inkml:trace contextRef="#ctx0" brushRef="#br0" timeOffset="59550">16566 6794 412 0,'19'-8'382'0,"-4"-1"-282"16,-4 0 77-1,-4 1-65-15,-4 1-6 0,0 1-9 16,-1 2-1 0,-2 3-17-16,0-1-22 0,-2 2-13 15,2 2-19-15,-1-1-18 0,-1 3-6 16,-1 3 15 0,-4 3-6-16,-2 6 5 0,-3 4 2 15,-6 1-9 1,-3 1 10-16,-1 3-6 0,-1-2-3 15,3-3 3 1,4-2-10-16,3-6 4 16,6-5-1-16,4-3 11 0,1-5 25 15,4-3 31-15,-1-4-60 16,1-3-7-16,-1-3-5 16,4-4 2-16,-1-2-2 15,5 2 0-15,0 0 0 16,2 3 0-16,0 1 0 15,1 5 0-15,2 0-3 16,-1 5 2-16,5 1-2 16,0 3-1-16,3 2 2 15,1 1-6-15,1 3 2 0,-2 3 4 16,1-1 2 0,-2 1-2-16,-1 3-3 0,1-1-1 15,0 1-21 1,-1-2-44-16,-2 2 2 15,1-3-3-15,-1-1-36 16,-3-2-86-16,-2 0-69 0,-3-4-230 16</inkml:trace>
  <inkml:trace contextRef="#ctx0" brushRef="#br0" timeOffset="60580.08">16681 6811 878 0,'-6'-11'266'0,"5"-1"-72"0,-4 0-28 15,4 0-50-15,-2 4-8 16,3 1 5-16,0 3-44 16,-2 1-13-16,2 1-17 15,2 2-18-15,-2 2-2 16,0-2-17-16,0 1-2 15,0-1 0-15,0 2 0 16,0-1 0-16,1 4 0 16,1-2 0-16,-1 6 0 15,2 2 0-15,0 4 0 16,3 3 0-16,-2 3 0 0,1 4 0 16,1 5 0-1,2 4 0-15,0 7 0 0,-2 3 0 16,0 5 0-1,0 4 0-15,-3 2 0 0,-1 6 0 16,2 4 0 0,-3 8 0-16,1 5 0 0,-1 6 0 15,4 3 0-15,-2 2 0 0,3 3 0 16,2 2 0 0,0 5 0-16,1 5 0 0,0 3 0 15,2 1 0 1,-4 3 0-16,2-2 0 15,0 0 0-15,3 0 0 16,2-1 0-16,2-1 0 16,0 2 0-16,4 4 0 0,0 2 0 15,-3 5 0-15,-4 1 0 16,-2 3 0-16,-4-1 0 16,-5 0 0-16,-1 4 0 15,-1-2 0-15,0 4 0 16,-1 1 0-16,1 1 0 15,1 2 0-15,3-2 0 16,0-1 0 0,2 1 0-16,0 0 0 0,1 4 0 15,-2 4 0-15,-1 0 0 16,3 3 0-16,-2 3 0 16,-2-2 0-16,0-2 0 15,0-1 0-15,0-1 0 16,10 294 0-16,-10-367 0 15,-1 5 0-15,2-1 0 16,-2-1 0-16,1 69 0 0,0-1 0 16,-2 0 0-1,-4 1 0-15,2-4 0 0,-1-1 0 16,-1-1 0-16,-1-6 0 16,-1-4 0-16,0-4 0 15,0-6 0-15,-1-2 0 0,2-2 0 16,-1-2 0-1,2-6 0-15,-2-2 0 16,0-6 0 0,3-8 0-16,1-5 0 0,-1-7 0 15,2-4 0-15,3-7 0 0,0-9 0 16,3-5 0 0,-2-7 0-16,3-7 0 0,-3-6 0 15,1-8 0 1,-1-3 0-16,-2-6 0 0,-1-5 0 15,-1-2 0 1,0-1 0-16,0-2 0 0,0-2 0 16,0-2-10-1,-1-4-214-15,1-4-50 0,-2-11-185 16</inkml:trace>
  <inkml:trace contextRef="#ctx0" brushRef="#br0" timeOffset="62580.25">3716 15159 869 0,'-6'2'114'0,"3"-4"23"16,-1 0-89-16,2 0-20 16,1 1-10-16,1 1-15 15,0 1-3-15,0 1 6 16,1 2 26-16,2 1 6 0,2 4-5 16,5 2-25-1,2 0 5-15,12 1-10 0,10-1 3 16,12 1-1-1,13-5-2-15,17-1 16 0,15 0-11 16,16-3 5 0,17-2 0-16,16 2-13 0,14-2 7 15,15 1 0-15,14-2-5 0,17 1 9 16,19-2-11 0,17 1 0-16,14-3 1 0,15 0 1 15,14-1 9 1,7 0-9-16,8 0 3 15,9-2 5-15,12 1-2 16,10-1-7-16,12 0 0 16,8 0 0-16,7 1-1 0,12 0-1 15,3 3 1-15,4 0-1 16,4 1 5-16,2-1-6 16,1 4 4-16,4-1-1 15,7-2-1-15,9-1-2 16,11-1 2-16,13-2 6 15,9-1-3-15,8 0 5 16,7-1-4-16,0 3 5 16,2 1-4-16,-6 2-5 15,-2 2 1-15,-3 4 0 0,-7 2 4 16,-1 0-8 0,-1 0 3-16,-2-3 0 15,0-1-1-15,1-2 1 16,-8-1 0-1,-3-3-1-15,-8 1 5 16,-10-3-4-16,-10 1 0 0,-11-2 4 0,-8 1-9 16,-4-1 7-16,-1-1-4 15,1-1 2-15,3 0 0 16,4-2-1-16,-7-3-2 16,-5-1 3-16,-13-4 1 15,-9 1-1-15,-18-2-2 0,-17-4 0 16,-15-2 2-1,-17 1 3-15,-15-1-3 16,-15-1 0-16,-9 2-3 16,-13 5 8-16,-12-1-5 15,-16 4 0-15,-16 2 0 0,-21 3 0 16,-25-1-2-16,-21 0 2 16,-24-1 3-1,-23-1-2-15,-17 1 6 16,-14 0-6-16,-10 4 5 15,-7 1 23-15,-6 0-3 16,-5 5-8-16,-1 2-12 0,-2 0-5 16,-1 1-2-16,1 0-5 0,1 0 6 15,-2 0-3 1,2 1 3-16,0-1 0 0,0 0 7 16,0 0-4-1,2 1 4-15,-2-2-4 0,0 1-2 16,0 0-1-1,-3-1-1-15,-2 1 1 0,-2 0-2 16,-3 0 2 0,1 0 1-16,-2 0-1 0,1 0 0 15,1-2 10-15,0-2-8 16,-3 0 7 0,0-2-3-16,-3-1 4 0,2-1 2 0,-2-2 1 15,3 1 0 1,-2 1 11-16,1-1-16 15,2 2 16-15,1 2-4 16,-2-3-4-16,3 0 11 0,1 1 4 16,3 2 6-1,2 0-9-15,3 3-26 16,0 2-2-16,0 0-14 0,1 1-3 16,1 0 4-16,-1 4 1 15,5 0 12-15,0 2 4 16,8 3-1-16,6 1 7 15,9 0-9-15,5-1 0 16,3-1 1-16,-1-2-2 16,-3-1 0-16,-6-1 0 15,-8 0 1-15,-5 0-2 0,-4 0-4 16,-2 2 5 0,-5-1 4-16,-2 6-4 0,1 3 16 15,-5 4 4 1,-4 6-2-16,-4 2-9 15,-4 2-9 1,-4 1-2-16,-6-2-3 0,-2-2-82 16,-1-5-62-16,-2-3-56 0,2-4-97 0,1-1-210 15</inkml:trace>
  <inkml:trace contextRef="#ctx0" brushRef="#br0" timeOffset="63769.98">3858 15206 856 0,'3'-4'101'0,"0"-5"51"0,-3-2-44 16,0-1 5 0,4 0-26-16,-4 1-16 0,3-2-2 15,-3 2-10-15,3 1-27 16,-1 1 14-16,-2 1-10 16,0 0-1-16,0 2-4 15,0 0-7 1,0 0-11-16,1-1 17 0,-1 2-15 15,0-1 1 1,0 2-7-16,-1 4-7 0,1 0-2 16,-5 4-26-16,2 5 26 0,-4 5 0 15,-4 5 6 1,-6 11 10-16,-8 8-5 16,-6 6-8-16,-7 2 12 15,-1 0-15-15,1-5 6 16,4-5-5-16,7-10 5 15,8-9 6-15,8-6-5 0,7-7 2 16,4-1 9 0,4-5-18-16,2 4-4 0,9-2 4 15,15 2 2-15,13 3-2 16,20 1 0 0,19 2-10-16,12 7-12 0,9 4-39 0,7 9-57 31,4 7-76-31,-1 2-211 15</inkml:trace>
  <inkml:trace contextRef="#ctx0" brushRef="#br1" timeOffset="70060.23">17032 15104 357 0,'1'-7'425'16,"1"1"-228"-16,-2-1-34 0,-2 2 14 16,1-1-62-1,-1 2 26-15,2 1-67 16,2 2-7-16,-1-1-30 15,1 2-29-15,2-1-8 16,-1 2-5-16,4 1 5 16,1 3 5-16,1 4-5 0,0 5 12 15,1 4 7-15,-4 4-1 16,-4 3 9-16,-5 0-17 16,-5-1 5-16,-2-4-3 15,1-6-3-15,1-4 7 16,2-7 15-1,-1-6-4-15,3-5-10 16,-1-5-15-16,-1-5 2 0,0-7-4 16,4 0 1-16,2 0-2 15,5-1 0-15,3 5 1 16,1 4-7-16,4 6 7 0,0 4-2 16,5 6-2-1,0 4 4-15,2 5-2 16,-3 3 1-16,-2 3 1 15,-4 4 6-15,-7 2 4 0,-8 2 13 16,-8 0 4 0,-13 0-9-16,-11 0-18 0,-12-2 0 15,-4-5 0-15,0-7 0 16,8-8 0-16,11-9 0 16,13-8 0-16,9-9 0 0,7-5 0 15,8-1 0 1,5-1 0-16,5 5 0 0,8 4 0 31,5 4 0-31,6 6 0 0,5 5 0 0,5 5 0 16,-1 4 0-16,0 7 0 15,-3 3 0 1,-11 6 0-16,-10 2 0 0,-9 3 0 16,-12 3 0-1,-10 4 0-15,-13 1 0 0,-11 2 0 16,-11 0 0-16,-4-7 0 15,1-6 0-15,9-9 0 16,10-12 0-16,11-10 0 16,9-6 0-16,8-4 0 15,4-1 0-15,4 1 0 0,3 5 0 16,5 1 0 0,3 3 0-16,2 1 0 0,5 3 0 15,3 2 0 1,0 2 0-16,-5 3 0 0,-4 3 0 15,-8 0 0 1,-5 0-14-16,-3 3-168 0,-1 0-61 16,1 3-191-1</inkml:trace>
  <inkml:trace contextRef="#ctx0" brushRef="#br1" timeOffset="73260.32">18656 15204 751 0,'8'9'84'0,"-2"-3"97"16,-3-1-85-16,-3 1-51 15,0 0 9-15,-3 1 25 16,-2-1-21-16,1-3 2 15,-4 3-12-15,0-2 7 16,-2-1 2-16,0 0 1 16,1-2 2-16,3-2-6 0,2-2 1 15,1-5-22 1,3-4-19-16,3-3-14 0,1-3 8 16,6-1-5-1,1 1 4-15,0 2 0 0,0 7 9 16,-2 2-13-1,0 5-3-15,-3 4 0 0,1 5 3 16,0 4-2 0,-1 3 7-16,-5 3-3 15,-2 1 0-15,-4 2 11 0,-6-3-13 16,-3-2 1-16,-3-2 5 16,-2-6-5-16,0-3 6 0,2-4-3 15,2-5 2 1,5-4 0-16,2-4-9 0,5-3 0 15,2-3 0 1,2-1-1-16,5-2-1 16,3 3-5-16,4 4-1 15,1 5 6-15,4 6-10 0,0 7 11 16,0 4-3-16,-2 4 4 16,1 3 1-1,-8 1 2-15,-5 5 6 0,-4-4 15 16,-6 2-13-16,-5-2 2 15,-5-1-8-15,-2-2-3 16,-3-2 7-16,4-5-6 16,3-5 1-16,5-3 10 15,2-6-13-15,4-1-2 0,1-2-3 16,2 0 3 0,3 2-3-16,0 0-5 15,1 2-2-15,2 2 10 16,4 0-13-16,-1 2 1 15,2 2-7-15,0 0-3 16,-3 1-12-16,-4 1-4 16,0 0 15-16,-5-1 24 0,1 2 1 0,-4-4 16 15,2 1-4 1,1 0-13-16,-3-5 0 0,3-3 0 16,-1-2 0-1,-1-3 1 1,0-3 0-16,0 0 1 0,-3-3-2 15,-2 1 0-15,-3-3 8 16,0-1-5-16,0-2-1 16,0-3 5-16,4-1-2 0,0-4 1 15,4 0-5-15,1-4 1 16,2 0 11 0,0-1-12-16,0-2 13 15,-1 0 0-15,-3-1-10 16,1-2 4-16,-3-1-8 0,0-1 0 15,-2-1 3-15,2-1-1 16,1 0-2-16,2 3 3 16,2-2-3-16,-1 3 11 15,1 0-11-15,-1 2 1 16,0 0 9-16,1 2-8 0,1-1 2 16,0 3-4-1,3 3 1-15,-1 2-2 16,2-2 1-16,1 5 0 15,1 0 4-15,-2 3 0 0,0 1-6 16,-1-2 2 0,-3 5 0-16,0 1 3 0,-3 5-2 15,2 1-1-15,-2 5 0 0,3 3 0 16,-1 1 6 0,2 2-6-16,2 3 0 15,-3-2-1-15,1 1 3 16,1 2-3-16,-2-1 1 0,0 1 0 31,0-1 0-31,0 1 0 0,0 0 0 16,0 0 2-16,0 0 1 0,0 0-5 15,0-2 2-15,0 1 0 16,1-2 0-16,1 2-1 16,-1-2 1-1,1 0-2-15,-1 2 2 0,-1 1-2 16,0 0-10-16,0 2 6 15,-1 0 0-15,-1 2-1 16,2 2 7-16,-3 1 1 16,0 1 3-16,-2 4-6 15,-1-4 4-15,-2-2 3 0,0 1 2 16,1-5-4 0,0-4-3-16,2-2 6 0,1-5-3 15,1-2-6 1,0-2 0-16,1-5-2 15,5 1 1-15,3 0-6 16,3 2 5-16,6 2 3 16,2 1-5-16,5 5 3 0,2 4 3 0,-3 5-3 31,0 3 1-31,-5 5 1 0,-4 5 0 0,-4 2 2 16,-5 2 1-1,-8 2 4-15,-6 2 0 16,-8-3 2-16,-6-4 9 15,-4-7-3-15,-2-6 3 16,2-8-2-16,4-4-2 16,6-5-12-16,7-3 0 15,6-5 0-15,6 2 0 0,3-3 0 16,7 3 0-16,4 5 0 16,4 0 0-16,2 7-143 15,6 7-176 1,-3 5-206-16</inkml:trace>
  <inkml:trace contextRef="#ctx0" brushRef="#br1" timeOffset="77420.3">20382 15169 533 0,'0'0'265'16,"0"0"-148"-1,0-1 44-15,2 2-62 0,-2-2-14 16,0 1 6 0,0-2-11-16,0 1-2 15,0-1-15-15,0 1-4 0,0 1-21 16,0-1 18-16,0 1-6 16,1-2 7-16,-1 0-26 15,0-3-25-15,-1 1 10 16,1-5-12-16,-2 1-4 15,1-3 14-15,1-2-14 16,1-4 2-16,2 0-2 16,0-4 0-16,4-3-2 0,-3-6 2 15,-1-6 0 1,3-7-2-16,-3-6 7 0,0-6-7 16,-2-2 2-1,-1 0 0-15,-1-4-1 0,-2 0 1 16,-2-2-1-1,-2-1 1-15,1-4-6 0,-2-1 5 16,-2-4-9 0,0-3 6-16,-1-4 0 0,2-3-3 15,-3-4 5-15,5-2 0 16,1 1 2-16,0-3-2 16,0 1 1-16,3 4 1 15,3 1-5-15,-1-2 8 16,2-2-6-16,1 0 3 0,-1-1 0 15,1-2-1 1,2-3-5-16,-4 1 6 0,3-1-4 16,0 1 7-16,-2 3-3 15,2 3 0-15,-1 7 1 16,-2 2-1-16,-2 0-4 16,1 6 2-1,1-2 0-15,0-2-19 0,1 4 18 16,1 1-3-16,-1-1 6 15,-1 1-3-15,0 2 3 16,-3 3 0-16,2 3-1 16,-4 7 4-16,2 3-3 15,2 2 0-15,1-1 0 0,1 3-2 16,2-1 2 0,2 1 0-16,-1 4 0 0,1 0 1 15,-2 3 0 1,-3 2-1-16,0 2 0 0,-2 3-2 15,-1 2 2 1,2 2 0-16,-1 1 0 16,1 3 1-16,1 0-2 0,1 2 1 15,1 0 0-15,-1 2 0 16,1 1 0-16,1 3 0 0,-2-1 0 16,1 1 0-1,-1 2-2-15,-1-3 1 16,0 0 1-16,0 2 2 15,0-3 1-15,-1-3-5 16,-1 0 2-16,4 0 0 16,-2-4-2-16,0 2 2 0,1 1 0 15,1-2 1-15,-2 0 2 16,0 2-6-16,-2-1 5 16,1-3-2-16,-1-1 0 15,1-2-3-15,1-3 3 16,0-2-1-16,1-4 7 15,1 0-11-15,-1-4 5 16,1 1 0-16,-2-2 0 16,-2 2 0-16,1-1 0 0,-2 2 0 15,0-3 3 1,0 4-6-16,0-4 3 16,1 1 0-16,1 0 0 15,-1 0 2-15,2-1-4 16,0 4 2-16,0 0 0 15,-1 7 1-15,1 3-1 0,-2 4 0 16,1 5-1 0,1 2 2-16,0 2-2 0,1 2 2 15,-1 4-1-15,2 3 0 0,-2 1-3 16,1 2 3 0,-1 3 1-16,0 2 1 15,0 1-4-15,2 0 2 16,-2-1 0-16,-2 2 0 15,2-2-1-15,0-1 1 16,2-2 0-16,-2 0 3 0,1-2-6 16,-1 1 6-16,0-1-3 15,0 2 0-15,0 2-2 16,0 1 2-16,-1 2 0 16,1 1 0-16,0 0-3 15,-2-2 6-15,4 2-3 16,-2-1 0-16,0 1-2 15,0-3 2-15,-2 2 0 16,2-2 2 0,0 0-1-16,0 0 0 0,0 2-1 15,-1-2 3-15,1 1-3 0,0 1 0 16,-2-1 0 0,2 1 1-16,0-2 0 0,0 1-1 15,0-1 0 1,-1-2 6-16,1 2-5 0,0 1 1 15,0 0 0 1,-2 1-1-16,2 1-2 0,-1 0 0 16,1 0 1-16,0 0 6 0,0-2-5 15,0 0-2 1,0-3 1-16,0 1 0 16,0 2 0-16,0-1 0 15,1 3 0-15,-1 0-4 16,0 0 2-16,0 0-6 15,0 0-7-15,-1 0 7 16,1 2 1-16,0-1-5 16,-2 1 12-16,0 2 0 15,-1 2 2-15,-2 2 1 16,-3 1-3-16,1 1 0 0,-2-3 8 16,3-1-4-16,2-3 9 15,-1-3 17-15,2-3-28 16,0-4 8-16,0-4-8 15,0-1 0 1,3-5 0-16,0 0-2 0,3 1 0 16,2-2 0-16,1 4-3 0,3 3-6 15,1 4-1 1,2 3-1-16,4 4 9 0,-2 2-4 16,-1 7 3-1,-1 2-2-15,-3 3 5 0,-4 1 7 16,-4 2 4-1,-2-1-5-15,-7 0 10 0,-6-2-5 16,-3-3 7 0,-7-4-11-16,-3-3 1 0,0-8 11 15,2-3-1-15,1-5 0 0,5-7 8 16,5-2-20 0,6-1-3-16,6-4-3 15,6 3 0-15,7 4-8 16,4 2-1-16,5 6 5 0,6 3 0 15,2 7 5 1,-1 5-4-16,-4 3-8 0,-3 6 7 16,-7 3 4-16,-10 5 0 15,-8 3 7-15,-7 0 0 16,-7 0-5-16,-4-3 13 16,-2-6-6-16,-2-8 9 15,5-7 7-15,0-7-17 16,6-6-7-16,4-3-1 15,2-5-37-15,7-2-70 16,7-1-183-16,13 0-154 16</inkml:trace>
  <inkml:trace contextRef="#ctx0" brushRef="#br1" timeOffset="80620.05">22028 15101 643 0,'3'3'150'0,"0"-3"-25"0,0 0-7 15,-3 0-33 1,0 0-30-16,0 2 24 0,-3-2 6 16,2 0-8-1,-1 0-5-15,1 0-16 0,-4-2-24 16,-1 2-20-1,3 0 3-15,-3-3-7 0,0-1 1 16,5-2 7 0,2-2-16-16,2-2 0 0,2 0-1 15,2 1-4-15,1 2 4 0,-1 4-10 16,5 3 9 0,-3 3-4-16,3 4 7 15,-3 0-1-15,-2 3 3 16,-1 1 6-16,-3 0 13 0,-6 3-11 15,-3 0 3 1,-7 4 4-16,-10 1-17 0,-5 0 4 16,-2-2-4-16,0-5 7 15,7-8 8-15,6-7-12 16,5-5 33-16,8-7 13 16,2 1-47-16,4 1-3 15,1 0-2-15,4 0-5 16,4 3 4-1,2 2-11-15,8 2 3 0,3 3 4 16,2 6-1-16,0 4 7 16,-2 3-7-16,-8 4 8 15,-5 3-3-15,-5 0 8 16,-6 0-4-16,-3 0 3 16,-3-4 5-16,-2-2 9 0,1-4-6 15,-2-1-4 1,0-5 9-16,1-2-16 0,0-1 5 15,-1-2-5 1,3-1 1-16,0-1 4 0,-2 1-5 16,4 0 0-16,-1-1 21 0,2 0-17 15,0-2 10 1,0-2-6 0,0-3-2-16,2-1-1 0,-1-4-6 15,2-3 0-15,0-3 21 16,0-4-17-16,0-2 17 15,2-6-14-15,-1-3-7 16,2-6 5-16,3-7-5 16,2 1 0-16,2-3 11 15,-1 4-7-15,2 0 14 0,-3 7 9 16,-2 1-4-16,-4 6-23 16,-4 1 0-16,-2 3 0 15,-5 2 0-15,2-2 0 16,-2 0 0-16,-2-2 0 15,2-4 0 1,2-1 0-16,-1-1 0 16,-2 1 0-16,4 3 0 0,0 3 0 0,3 6 0 15,-3 2 0 1,1-2 0-16,0 5 0 0,2-2 0 16,-2-1 0-1,2-2 0-15,2-2 0 0,1-3 0 16,-2 2 0-1,2 0 0-15,0 1 0 0,2 4 0 16,-1 1 0 0,1 3 0-16,-2-2 0 0,1 2 0 15,1-1 0-15,-1-1 0 0,4 2 0 16,3 3 0 0,-3 3 0-16,-1 6 0 15,3 3 0-15,-4 2 0 16,0 2 0-16,-2-1 0 15,2 0 0 1,1 1 0-16,1-1 0 0,-2 0 0 0,0 0 0 16,0-1 0-16,-2 1 0 15,1 0 0 1,-1 0 0-16,1 2 0 16,-4-1 0-16,1 2 0 15,-1 2-7-15,2-2 6 0,-3 2-15 16,-3 2 12-1,-4 0 3-15,0 2 0 0,-6 0-1 16,3-3-1 0,4-1 3-16,5-1 5 0,2-1-1 15,2-1-8-15,0-4 3 0,6-31-7 16,-1 29 0 0,1 0-4-16,2 0 4 0,1 3 1 15,5-6 6 1,2 3-1-16,-1 4-6 0,-1 6-1 15,-7 1 9 1,-1 3-6-16,-3 1 6 16,-3 1 4-16,-1-2 2 15,-2-2 0-15,-3-2-2 0,0 0 1 16,-3-3-2-16,0 0-3 0,1-3-32 16,2 3-120-1,5 3-223-15,8 0-222 16</inkml:trace>
  <inkml:trace contextRef="#ctx0" brushRef="#br1" timeOffset="81839.92">23774 15136 676 0,'15'-6'309'16,"-1"0"-220"-16,-1-2 45 15,-3 0-29-15,-4 4-42 0,0-3-7 16,-2 4-22-1,1 0-10-15,-4 3-19 0,-1 2 1 16,2 1 0 0,-2 5 1-16,-2-2 6 0,-1 5 12 15,-3 1-24-15,-3-2 6 16,-4-2 3-16,1-2-1 16,0-4 15-16,0-3 2 15,5-6-3-15,2-3 0 16,4-4-22-16,4-5-2 15,4-1 1-15,5 2 0 16,8 0 0-16,0 2 0 16,1 4 0-16,2 4 9 0,-4 4-6 15,-2 8 0 1,-3 5 5-16,-5 4 20 0,-3 6 8 16,-7 3-8-1,-5 3-4-15,-9 1 11 0,-9-1-20 16,-6-1-2-1,0-7-1-15,0-7 6 0,2-10-3 16,6-7 13 0,5-8-13-16,3-3 15 0,4-1-22 15,6-3 2-15,5 1-10 0,6-2 0 16,10 1-5 0,11 1-2-16,13 1 7 15,7 6-5-15,-1 7 0 16,-3 3 3-16,-11 6-3 0,-14 7 5 15,-13 2-6 1,-6 1 6 0,-4 2 0-16,-9 0 5 0,-3-3-5 0,-2-1-6 15,-3 0-160-15,4 0-179 16,9-2-523-16</inkml:trace>
  <inkml:trace contextRef="#ctx0" brushRef="#br1" timeOffset="82789.92">25588 15044 792 0,'7'4'198'16,"-1"-4"-98"-16,-3 3 49 0,-3-2-61 15,-1-1-31-15,-1 2-19 0,-1 1 9 16,-3 1 13 0,-3 1 12-16,-1 0-40 0,-2 3 6 15,1-4 5 1,0-1 5-16,3-3 30 0,1-2-39 15,2 0-17 1,-1-4 11-16,5-2-15 16,2-2-6-16,5-1-10 15,3-2-1-15,3 1 4 0,7 4-1 16,4 2-3-16,1 6 9 16,1 4-6-16,-2 5 7 15,-6 2-2-15,-8 4 4 16,-4 0 10-1,-5-1-23-15,-8 0 0 0,-6 0 0 16,-5-5 0 0,-7-1 0-16,-6-2 0 0,1-3 0 15,3-2 0-15,5-2 0 0,8-2 0 16,5-1 0 0,6-5 0-16,1-4 0 0,1-4 0 15,5-2 0 1,3-1 0-16,6 0-48 0,3 7-201 15,6 8-78 1,2 9-218-16</inkml:trace>
  <inkml:trace contextRef="#ctx0" brushRef="#br1" timeOffset="87860.32">15289 15245 931 0,'-1'-2'215'16,"-2"-2"-46"-16,1 2-31 0,-1-1-47 16,3 2-42-1,0 1-37-15,2 0-3 0,-1 1 3 16,-1 1-10-1,0-1-1-15,0 1 0 0,-1 2-1 16,-1 0 9 0,-2 1-2-16,1 0-3 0,-4-1 18 15,3 0-11 1,0-1 31-16,1-2 22 16,3-2 16-16,-2-1-29 0,-1-2-38 15,2-1 13-15,-2-2-8 16,1-2-18-16,4 0 4 15,2-2-4-15,5 2-7 16,1 1 6-16,4 4-10 16,2 1 3-16,-2 5 7 15,2 3-1-15,-2 4 1 16,-3 2 1-16,-3 2 0 0,-3 2 6 16,-9 1-3-1,-3 0 5-15,-8 4-2 0,-1-3 2 16,-8-1 2-1,0-4-4-15,0-10 8 0,3-8 22 16,0-5-36 0,4-5 0-16,5-7 0 0,2-3 0 15,7 0 0-15,6-3 0 0,3 2 0 16,5 5 0 0,8 4 0-16,5 4 0 0,6 4 0 15,3 7 0 1,0 4 0-16,-4 5 0 15,-7 6 0-15,-6 6 0 16,-10 0 0-16,-6 3 0 0,-6-3 0 16,-5 0 0-16,-3-7 0 15,-3-4 0-15,-1-5 0 16,-1-3-59-16,2-5-305 16,0-2-407-16</inkml:trace>
  <inkml:trace contextRef="#ctx0" brushRef="#br1" timeOffset="88851.9">13805 15221 864 0,'-3'-2'195'16,"1"-1"-74"-16,2 3-9 16,0 0-22-16,2 0-13 0,-2 0-16 15,0 3-24 1,0-2-6-16,0 2 11 15,0 0-4-15,0 1-16 16,-2 2-4-16,1-1 6 0,-1-1 9 16,-3 1-12-16,1-3 7 15,-3 0 14-15,1-2 0 16,0-2 0-16,-2-3-3 16,2-3-13-16,1-2-7 15,3-5-14-15,2-2-1 16,6 2 10-16,1-4-14 15,7 4 0 1,2 3 0-16,4 1 0 16,0 6 0-16,3 3-5 0,-4 5 5 15,-1 4-1-15,-3 4 2 0,-8 5 4 16,-4 4-5 0,-6 2 0-16,-7 1 0 0,-5 0 0 15,-6-5 0 1,0-4 0-16,0-7 0 0,1-5 0 15,3-5 0 1,2-6 0-16,3-5 0 0,1-5 0 16,3-4 0-16,5-1 0 15,3-3 0-15,6 3-20 16,6 4-257-16,3 6-198 16</inkml:trace>
  <inkml:trace contextRef="#ctx0" brushRef="#br1" timeOffset="89650.06">12390 15154 827 0,'12'-7'252'0,"-3"-1"-93"15,0 0 2-15,0 1-38 16,-2 3-41-16,2 0-20 16,-1 4-25-16,1 2-12 15,-2 3 0-15,-2 0-12 16,-2 4 6-16,-3 1 6 15,-3 1-7-15,-3 1 5 16,-3 2-13 0,-6 1-3-16,-4-2 5 0,0-4-8 15,-1-3 14-15,2-4 3 16,1-5 10-16,4-4-7 16,3-6-2-16,2-3-1 0,2-1-8 15,6-1-7 1,6 0 1-16,5 2-7 0,3 3 0 15,3 3 0 1,4 6 0-16,1 3 0 0,-4 6 0 16,0 4 0-16,-8 4 0 0,-2 3 0 15,-7 0 0 1,-5 0 0-16,-4-2 0 0,1-3 0 16,-2-2 0-1,-1-5 0-15,1-1 0 0,1-3 0 16,5 0-311-1,7-5-466-15</inkml:trace>
  <inkml:trace contextRef="#ctx0" brushRef="#br1" timeOffset="98779.85">17463 15645 813 0,'3'-6'170'0,"-3"1"-38"15,0 0-33-15,0-1-14 16,-2 2-42-16,2 1 17 16,-1-1-6-16,-1 3-5 15,-1-1-3-15,0 1-19 0,-1 0-14 16,-3 1 7 0,0 0-9-16,-2 0 6 0,0 1 1 15,-2-1-8 1,2 3 0-16,-2-1-6 0,1 4 1 15,-1 1 9 1,1 3-9-16,-5 4 9 0,1 5 2 16,-2 1 2-16,1 3 1 0,2 4-11 31,2 2-3-31,4 0 5 0,4 1-7 0,4-1-3 16,7 2 0-1,4-5 1-15,7-2-2 16,3-6 1-16,4-5 0 15,1-9 13-15,-2-4-12 0,0-10 9 16,-2-5-3 0,-7-8-1-16,2-5 4 0,-4-6 0 15,-1-1-7-15,-6-2 14 16,-1 1-16-16,-3-2 4 16,-4 6 0-16,-4 2-4 15,-2 2 0-15,-3 6-1 16,1 5-28-16,-5 7-125 15,-2 5-139 1,-1 6-326-16</inkml:trace>
  <inkml:trace contextRef="#ctx0" brushRef="#br1" timeOffset="99630.2">18768 15734 994 0,'6'-8'236'16,"-5"-3"-11"-1,-1 0-62-15,0 0-39 16,-1 1 12-16,-1 2-46 15,2 2-11-15,0 0-79 0,0 5 0 16,0-1 0 0,0 2 0-16,0 2 0 0,0-2 0 15,0 1 0-15,-2-1 0 16,2 2 0-16,0 1 0 16,-2 2 0-16,2 6 0 15,-1 6 0-15,-1 6 0 16,1 8 0-16,-2 2 0 15,0 6 0 1,1 1 0-16,-1-3 0 0,3-4 0 16,0-7 0-16,0-7 0 0,2-5 0 15,-1-8 0 1,-1-2 0-16,2-3 0 0,-1-2 0 16,2-3 0-1,2-3-5-15,5-5-342 0,2-4-423 16</inkml:trace>
  <inkml:trace contextRef="#ctx0" brushRef="#br1" timeOffset="100209.96">20278 15734 506 0,'19'-16'740'0,"-2"2"-569"15,-4-1-3 1,-1 2-58-16,6 2-57 0,4 3-17 16,7 6 18-16,0 4-26 15,1 6-11-15,-7 6-6 16,-10 8 9-16,-16 11 15 16,-15 10-12-16,-14 10-10 15,-10 1 7-15,0-1-14 16,8-11-6-16,10-11 6 15,18-12 0-15,19-9 18 0,15-4-24 16,13-4 0 0,12-5 0-16,3-3-42 15,1-2-95-15,-7 1-165 16,-6-1-373-16</inkml:trace>
  <inkml:trace contextRef="#ctx0" brushRef="#br1" timeOffset="100980.17">21897 15605 844 0,'1'-5'304'0,"2"-2"-122"0,0 0-15 15,6-6-88-15,2-1-32 0,9-1-8 16,5 3 3 0,6 0-2-16,6 7 11 15,-3 3-28-15,-7 8-15 16,-4 7 9-16,-7 7-11 0,-9 7 6 15,-7 3-8 1,-4 9-1-16,-11-1 11 0,-1-2-13 16,-5-6-1-16,4-9 5 0,4-7-4 15,7-7 7 1,4-6-3-16,5-2 5 0,7-2 6 16,9-2-14-1,9-1 0-15,10 1 15 16,6-2 1-16,1 2 16 15,-8 5-18-15,-8 3-15 0,-12 6 19 16,-11 3-16 0,-9 6 1-16,-8 4-5 0,-7 2 0 15,-8-2 0-15,1-1-70 16,1-5-147-16,6-4-134 16</inkml:trace>
  <inkml:trace contextRef="#ctx0" brushRef="#br1" timeOffset="101720.39">23971 15712 1114 0,'1'-11'206'0,"-4"-3"-5"16,-1 0-71-16,-4 3-28 16,4 1-11-16,-1 4-64 15,3 3-27-15,0 5-2 0,0 5-4 16,2 6-1 0,4 3 6-16,1 5 1 0,7 5 1 15,6-2 0 1,5-1 6-16,3-3-7 0,3-1 0 15,2-5 7 1,3-5-6-16,5-8 3 0,0-5-1 16,-2-5 3-16,-4-5 7 0,-6 0-6 15,-6-2 9 1,-11 4 39-16,-4 2-13 16,-3 3-13-16,-3 4-29 15,0 2 0-15,0 1 0 16,-1 1 0-16,1 5 0 15,-2 7 0-15,1 7 0 16,-2 8 0 0,0 11 0-16,1 5 0 0,1 0 0 0,1-4-60 15,6-3-119-15,6-10-133 16,13-12-317-16</inkml:trace>
  <inkml:trace contextRef="#ctx0" brushRef="#br1" timeOffset="102110.5">25758 15554 1130 0,'-7'-10'218'0,"2"2"-63"0,2 4-80 16,-3 1-47 0,-1 6 12-16,-1 2-13 0,-1 5 11 15,0 2 1-15,0 2 19 0,5 0-6 16,1 1-13 0,3 2-3-16,4 0 14 0,7 3-19 15,2 1 0 1,8 3-31-16,2 3 0 0,3 1 0 15,3 3 0 1,-5-2 0-16,-5 2 0 16,-6-2 0-16,-8-1 0 15,-7-2 0-15,-5-2 0 16,-9-6 0-16,-6-4-106 0,-4-7-108 16,-3-4-65-1,1-7-244-15</inkml:trace>
  <inkml:trace contextRef="#ctx0" brushRef="#br1" timeOffset="102259.84">25737 15608 1018 0,'24'-17'139'0,"9"2"13"0,4 0-94 16,8 4-35 0,13 3-23-16,9 2-8 0,6 3-154 15,-3 1-384 1</inkml:trace>
  <inkml:trace contextRef="#ctx0" brushRef="#br1" timeOffset="102880.14">29509 15407 1213 0,'0'-13'203'0,"-2"-3"22"0,-2 2-42 15,1 4-60 1,-2 5-72-16,4 3-44 0,1 5-5 15,1 6 20 1,-1 10-4-16,3 8-18 0,3 11 0 16,2 8 0-1,3 5 0-15,3 2 0 0,2-4 0 16,-2-4 0-16,-3-8 0 16,-1-10 0-16,-4-8-139 15,-5-6-128-15,-4-8-94 16</inkml:trace>
  <inkml:trace contextRef="#ctx0" brushRef="#br1" timeOffset="103029.77">29294 15687 449 0,'8'-6'703'16,"3"1"-502"-16,6-3-15 0,5-1-89 15,11 2-29 1,11-2-62-16,14 4-6 0,13-2-48 15,8-2-290 1</inkml:trace>
  <inkml:trace contextRef="#ctx0" brushRef="#br1" timeOffset="103460.27">30019 15512 1265 0,'18'-15'178'0,"4"-5"62"0,2 0-70 16,0 1-84 0,2 6-19-16,-1 3-26 15,0 6-41-15,-1 5 0 16,1 7 0-16,-4 10 0 0,0 7 0 16,-5 9 0-16,-7 5 0 15,-9 4 0-15,-7-2 0 16,-8 1 0-16,-3-10 0 15,2-10 0-15,4-7 0 16,5-12 0-16,7-6 0 16,8-12 0-16,4-7 0 15,10-9 0-15,10-7 0 16,4-1 0-16,4 0 0 0,0 8 0 16,-3 10 0-1,-1 9 0-15,-3 7 0 0,-1 11 0 16,0 10 0-1,-3 6 0-15,-2 6 0 0,-7 6 0 16,-3 0 0 0,-6-3 0-16,-4-4 0 0,-4-6 0 15,0-9-189-15,-3-3-133 16,3-5-314-16</inkml:trace>
  <inkml:trace contextRef="#ctx0" brushRef="#br1" timeOffset="106809.9">15108 16006 313 0,'-1'1'595'0,"-2"1"-464"0,2-2-9 16,-1-2 14-1,2 1-60-15,0 0-23 0,0 1-10 16,0-3-10-1,2 3 3-15,-2 0-10 16,0-2 0-16,0 1-3 16,0 2-4-16,0-2 0 15,0 1 10-15,0-2-7 0,0 2 4 16,1-1-7-16,-1 1-7 16,3-1 3-16,-2-1-14 15,1 2-1-15,2-1-5 16,7-2 5-16,8-2 0 15,8 1 0-15,7 0-4 16,1 0-50-16,-6 1-71 16,-5 4-117-16,-7 2-252 0</inkml:trace>
  <inkml:trace contextRef="#ctx0" brushRef="#br1" timeOffset="107140.54">15662 15799 948 0,'18'-15'259'0,"-3"0"-109"15,-8 1 47-15,-5 3-68 16,-2 1-23-16,1 7-55 0,-1 0-30 15,0 1-19 1,0 4 2-16,0 4-4 0,-1 2 11 16,1 6 10-16,0 3 7 15,0 5-19-15,0 5-6 16,-2 1 0-16,2 1-2 16,-1 1-2-1,-1-2-1-15,-1-6-105 0,2-2-152 16,1-6-323-16</inkml:trace>
  <inkml:trace contextRef="#ctx0" brushRef="#br1" timeOffset="107590.29">13731 16115 910 0,'-3'3'202'15,"0"-2"-58"-15,2-2 49 16,-2-1-66-16,3 1-56 15,-3-1-13-15,3 1-19 16,3 1-21-16,-2-1-4 16,1 1-14-16,1-2-5 0,1 0-12 15,7 1-63 1,10-1-140-16,5-3-194 0</inkml:trace>
  <inkml:trace contextRef="#ctx0" brushRef="#br1" timeOffset="107890.17">14121 15859 1121 0,'13'-8'237'16,"-1"1"-162"-16,-3 0 55 0,-6 3-76 15,0 5-22 1,5 6 1-16,-1 6-5 0,2 9 13 15,-5 8 6 1,-2 9-13-16,-5 5-8 0,-4 0 5 16,-1-5-17-16,4-10-3 15,1-10 2-15,7-8 5 16,12-5 0-16,17-7-7 16,14-4-11-16,11 0-100 15,3-3-152-15,-8-1-140 16,-17 2-689-16</inkml:trace>
  <inkml:trace contextRef="#ctx0" brushRef="#br1" timeOffset="108330.17">11962 16347 739 0,'-3'2'393'0,"0"-4"-208"0,0 0-5 15,3-1-71-15,-1 1-53 16,2 2-17-16,2-3-33 15,0 3-6-15,4 0-2 16,7 0 2-16,7 0 0 16,5 0-1-16,7 3-31 15,5-3-208-15,1-3-349 16</inkml:trace>
  <inkml:trace contextRef="#ctx0" brushRef="#br1" timeOffset="108739.97">12499 16068 789 0,'24'-29'402'16,"0"-1"-303"0,3-3 95-16,-2 1-84 0,2 8-74 15,1 3 9 1,-4 8-23-16,-4 7-8 0,-3 5-13 15,-8 6-1 1,-1 5 5-16,-4 5-1 0,-4 5 1 16,-4 3-4-16,-1 1-1 15,-1 0 0-15,3-2-1 16,2-5 1-16,1-4 0 16,3-4 3-16,3-1-3 15,0-2 16-15,4-2 27 16,4-1 12-16,3-1-24 15,5 2-12-15,3-1 0 16,-3 4-15-16,-1 2-2 16,-7 7-1-16,-7 2 3 15,-5 6 8-15,-11 2-6 16,-7 0-4-16,-9-2-2 16,-8 2-101-16,-7-3-153 0,0-6-230 15</inkml:trace>
  <inkml:trace contextRef="#ctx0" brushRef="#br1" timeOffset="109690.13">3282 16737 518 0,'-9'8'591'0,"0"-1"-462"0,0-3 66 15,0-1-49 1,3 0-61-16,5-3-45 0,-1-1-4 16,4-1 7-16,1 1-1 0,-2-1-8 15,1 0-9 1,-1 2-3 0,5-3-6-16,3 0 3 0,6 0-4 15,9-2-14-15,9-4 1 0,4 0-2 16,6-4-3-1,-4 0-58-15,0 2-49 0,-8 2-46 16,-7 2-51 0,-3 3-126-16,-6 0-520 0</inkml:trace>
  <inkml:trace contextRef="#ctx0" brushRef="#br1" timeOffset="110209.8">3656 16379 1119 0,'0'-13'234'0,"-1"-1"-115"16,-1 2 38-1,-1 1-32-15,3 7-80 0,3-1-34 16,6 2 1-1,5 1-8-15,8 5-4 0,5 4 2 16,4 5 0 0,1 10-2-16,-4 7 2 0,-1 8-1 15,-9 1 4-15,-2 4-4 0,-7 1 1 16,-6-8-2 0,-3-5 3-16,-3-9-1 15,0-8 6-15,0-8 11 16,0-5 4-16,-3-8-23 15,-4-11-4-15,2-8-4 16,-2-8 6-16,4-8 1 0,2-4-1 16,8 0-3-16,6 1 4 15,4 6-3-15,10 6-3 16,4 9 3 0,5 7-4-16,1 11 8 15,2 10 0-15,1 8 2 0,-1 12 10 16,-5 6-5-1,-4 8-1-15,-4 3-1 0,-7-3 0 16,-1-3-4-16,-6-6-1 16,-5-6-8-16,-2-10-216 15,1-3-301-15</inkml:trace>
  <inkml:trace contextRef="#ctx0" brushRef="#br1" timeOffset="112440.07">16875 6334 836 0,'0'-4'146'0,"-3"0"18"16,0-2 10-16,0-1-50 16,0 3-29-16,3-2-16 15,0 3-19-15,1 0 11 0,-1 1-20 16,2 2-9 0,-1-2-17-16,1 2-12 0,-1 2-10 15,4-2-3 1,4 2 0-16,7 4 12 15,2 1-12-15,8 1 9 16,-1 5-7-16,0 3-1 0,-5 3 4 16,-1 1-4-16,-4 4 0 0,-3 5 9 15,-6 0-9 1,-3 2 7-16,-5 2-5 16,-4 0 5-16,-3-4-4 15,-1-5-3-15,1-7 6 0,2-7 5 16,3-6 0-1,3-4 19-15,-1-8-5 0,2-1-18 16,-1-5-6 0,1-6-2-16,3-6 0 15,6-1-3-15,2-5 4 0,5 0-1 16,1-3 0-16,2-1 1 16,1-1-2-16,2 2 1 15,-2-3 0-15,3 5 2 16,-4 4-2-16,-2 2 0 15,-5 9 0-15,-4 6 0 16,-3 4 0-16,-4 3 0 16,1 5 0-16,-2 3 0 0,-2-1 0 15,-1 7 0 1,-5 6 0-16,-1 9 0 0,-4 9 0 16,0 6 0-1,3 4 0-15,2 0 0 0,4 1 0 16,4-4 0-1,4-7 0-15,5-3 0 0,5-6 0 16,7-9-69 0,10-5-122-16,12-10-135 0,8-7-151 15</inkml:trace>
  <inkml:trace contextRef="#ctx0" brushRef="#br1" timeOffset="112730.28">17698 6089 1206 0,'0'-19'210'16,"-3"1"13"-16,-2 2-42 16,0 7-55-16,1 3-98 15,2 3-28-15,1 8 0 16,-2 14 2-1,-5 11 1-15,-2 15 5 0,-1 16 4 16,1 5-3-16,3 1-9 16,5 0 0-16,8-9-1 15,6-10-2-15,10-10-73 0,8-8-108 16,10-11-121 0,14-11-228-16</inkml:trace>
  <inkml:trace contextRef="#ctx0" brushRef="#br1" timeOffset="113190.19">17918 6346 1036 0,'-6'-20'179'0,"0"1"24"16,6-2-3-1,2 3-47-15,2 2-60 0,2 4-34 16,0 2-23-1,3 5-17-15,2 5 2 0,5 6-6 16,1 5-4 0,3 8-4-16,-1 5-1 15,0 6 1-15,-5 3-5 0,-6 2-2 16,-4-3 0-16,-4-7 0 16,-1-8 0-16,-1-8 0 15,2-5 0-15,-1-7 0 16,-1-5 0-16,2-5 0 15,0-6 0-15,3-5 0 16,6-7 0-16,3-1 0 16,6-2 0-16,3 5 0 0,1 2 0 15,3 11 0 1,1 6 0-16,-1 7 0 0,2 9 0 16,0 5 0-1,-2 9 0-15,-1 4 0 0,-6 7 0 16,-5 2 0-1,-5 0 0-15,-4-5-15 0,-4-3-113 16,0-10-131 0,2-8-101-16,3-8-416 0</inkml:trace>
  <inkml:trace contextRef="#ctx0" brushRef="#br1" timeOffset="113409.89">18376 5921 648 0,'9'-17'621'0,"-2"5"-389"0,-2 4-24 16,2 4-94-16,7 9-12 15,9 8 13-15,12 9-108 16,11 10-7-16,9 7 0 16,2 8 0-16,-5 7 0 15,-9 7 0-15,-10 11 0 16,-13 10 0-1,-19 3 0-15,-20 2-378 0,-19-1-737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17T04:18:53.769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3025 1951 483 0,'5'-10'83'0,"-2"2"-60"15,-3-2 46-15,4 1-41 16,-4 0-5-16,3 0-9 0,0 1-14 16,2 1 0-16,-2 0 0 0,-2 3-4 15,-1 4-116 1,0 0 50-16,-1 4 58 0,-1 2 12 16,1-1 4-1,1-2 38-15,0 0 81 0,0-2 71 16,0-1 18-1,1-3-76-15,-1 1-10 0,0-3-31 16,2 0 7 0,-4-1-30-16,2 2-2 15,-1-1 30-15,-1 0-6 0,-1 0-34 16,3 1 14-16,-3-2-48 16,0-1-26-16,3 3 0 15,0-1 0 1,-4 0 0-16,4 3 0 0,0 0 0 15,0 0 0-15,0 4 0 16,0 0 0-16,0 4 0 16,0 7 0-16,4 11 0 0,-4 10 0 15,3 12 0 1,0 10 0-16,3 6 0 0,3 1 0 16,6 2 0-1,0-1 0-15,10-6 0 16,1-9 0-16,2-9 0 15,-1-12 0-15,-2-10 0 0,4-12 0 16,1-12 0 0,1-9 0-16,10-12 0 0,0-10 0 15,1-6 0-15,-4-5 0 0,-5-6 0 16,-9 0 0 0,-9 0 0-16,-4 1 0 0,-10 0 0 15,-4 6 0 1,-6 4 0-16,-3 4 0 0,-3 6 0 15,0 5 0 1,2 6 0-16,1 5 0 16,3 4 0-16,0 5 0 15,9 3 0-15,-3 4 0 0,6 2-268 16,2 9-33-16,3 11-223 16</inkml:trace>
  <inkml:trace contextRef="#ctx0" brushRef="#br0" timeOffset="799.9">3734 2210 1271 0,'6'-12'201'16,"0"-8"-45"-16,-6 2 53 0,-6-3-77 15,3 4-54 1,0 3-78-16,0 2 0 16,3 7 0-16,-3 2 0 15,3 3 0-15,0 3 0 0,0 0 0 16,0 5 0-1,0 6 0-15,6 9 0 0,3 8 0 16,0 9 0 0,1 3 0-16,2 0 0 0,5-7 0 15,-1-5 0-15,-4-11 0 16,4-7 0-16,-5-9 0 16,-1-6 0-16,5-9 0 15,2-4 0 1,2-8 0-16,3-5 0 0,-2-5 0 15,-4-2 0-15,-1 3 0 16,-3 2 0-16,-6 4 0 16,0 9 0-16,-3 4 0 15,-3 6 0-15,0 2 0 16,0 5 0-16,0 0 0 0,0 3 0 16,3 6 0-1,2 2 0-15,3 5 0 0,3 2 0 16,1 1 0-1,-2-1 0-15,4-4 0 0,-4-6 0 16,2-2 0 0,-3-5 0-16,3-2 0 0,0-5 0 15,-2-2 0-15,2-4 0 0,-3-2 0 16,-1-2 0 0,-2 2 0-16,-1-2 0 15,-2 2 0-15,-1 1 0 16,-2 4 0-16,0 4 0 0,0 2 0 15,-2 3 0 1,4 1 0-16,-1 5-14 16,4 4 13-16,1 6 2 15,5 6 1-15,3 3-2 0,0 4 0 16,4-2-1-16,-3-3 1 16,1-5-1-16,-4-6-23 15,1-5-156-15,-4-3-56 16,-1-7-89-16,-1-6-637 15</inkml:trace>
  <inkml:trace contextRef="#ctx0" brushRef="#br0" timeOffset="1079.97">4231 1860 1276 0,'0'-5'358'0,"0"5"-245"0,0 0 50 15,0 2-88 1,0 1-57-16,0 2-7 0,0 2 22 16,0 2-33-16,0-1 0 0,3-1 0 15,-3-2 0 1,0-4 0-16,0-2 0 16,0-1 0-16,0-1 0 15,0-1 0-15,-3-3 0 0,0-1 0 16,0-1 0-1,-2 1 0-15,2 3 0 0,2 2-123 16,1 6-329 0,4 4-20-16</inkml:trace>
  <inkml:trace contextRef="#ctx0" brushRef="#br0" timeOffset="1520.08">4598 1837 1282 0,'7'-17'252'16,"-4"-1"33"-1,0-4-57-15,-3 0-228 0,-3 2 0 16,6 3 0 0,-3 6 0-16,-3 3 0 0,3 5 0 15,0 3 0-15,0 1 0 0,0 2 0 16,0 3 0 0,0 6 0-16,3 13 0 0,-3 15 0 15,8 14 0 1,-1 11 0-16,5 3 0 0,-3-2 0 15,5-3 0 1,0-6 0-16,0-9 0 16,-1-7 0-16,-1-11 0 15,-3-8 0-15,1-9 0 16,-5-6 0-16,4-6-228 0,-1-2-131 16,3-5-345-16</inkml:trace>
  <inkml:trace contextRef="#ctx0" brushRef="#br0" timeOffset="1640.43">4477 2132 1320 0,'2'-11'119'0,"14"-2"8"16,12-4-48-16,14-3-72 16,25 1-7-16,17 2-19 15,8 2-532-15</inkml:trace>
  <inkml:trace contextRef="#ctx0" brushRef="#br0" timeOffset="5329.72">6279 1905 627 0,'5'-3'468'0,"-2"0"-193"16,-3-1-59-16,-3 0-38 15,0 0-30-15,-2-1-75 16,-1 1-31-16,2 0-22 15,1 2-20-15,0 2 0 16,-3 2 0-16,-3 5 0 16,-7 4 0-16,-6 7 0 15,-6 6 0-15,1 6 0 0,-1 2 0 16,4-1 0 0,5-4 0-16,8-3 0 0,5-6 0 15,8-5-7 1,4-4-1-16,7-4 6 0,10-2 2 15,5-1 1 1,5 0-1-16,1-1 0 0,0 1 2 16,-5 1-1-16,-4 2-2 0,-4 0 3 15,-3 2-2 1,-8 2 6-16,-4 2-5 0,-4 1 3 16,-2 4-3-1,-6 2-1-15,-3-2 0 0,-6 0 0 16,0-4 0-1,-4 0 0-15,1-7 0 0,0-2-69 16,2-5-204 0,5-4-266-16</inkml:trace>
  <inkml:trace contextRef="#ctx0" brushRef="#br0" timeOffset="5880.46">6671 1977 842 0,'14'-17'508'0,"-3"5"-225"0,-10-2-39 15,-2 5-91 1,-2 3-136-16,-2 1-17 0,2 3 0 16,0 2 0-1,3 0 0-15,-6 4 0 0,0 3 0 16,-9 7 0-1,-4 7 0-15,2 8 0 0,-5 3 0 16,4 3 0 0,3-1 0-16,8-3 0 0,5-8 0 15,5-3 0-15,6-7 0 16,7-7 0-16,1-3 0 16,4-7 0-16,1-3 0 0,-1-6 0 15,0-2 0 1,-3-5 0-16,-3-2 0 0,-2-1 0 15,-1-1 0 1,-3-2 0-16,-3 1 0 16,0 2 0-16,-5 4 0 15,-4 4 0-15,2 3 0 0,-3 6 0 16,1 4 0-16,0 2 0 16,1 2 0-16,2 1 0 15,0 2 0-15,3 5 0 16,-1 2 0-16,5 8 0 15,0 2 0-15,1 3 0 16,6 4 0-16,2 0 0 0,-4-1 0 16,3 0 0-1,-3-6 0-15,-1-5 0 0,-6-6 0 16,1-4-229 0,0-7-244-16</inkml:trace>
  <inkml:trace contextRef="#ctx0" brushRef="#br0" timeOffset="11180.34">7044 2025 1003 0,'2'-2'225'16,"-2"-2"-17"-16,0 0-27 15,0-2-58-15,0 4-11 16,3-3-43-16,-3 2-31 0,3 0-19 16,3 2-10-16,2 0-8 0,3 1-2 15,6 1 2 1,7 5-1-16,4 3 0 0,0 6-6 15,-1 6 6 1,-2 4 0-16,-3 5 2 0,-6 1 1 16,-6 1-3-1,-5-3 2-15,-2-5 7 16,-3-8-9-16,-3-4 8 0,0-6 11 16,0-6 3-16,-2-5-22 15,1-6 0-15,-1-5 0 16,1-8 0-16,0-7 0 15,5-3 0-15,6-7 0 16,5 2 0-16,6 2 0 16,2 4 0-16,2 6 0 15,0 5 0-15,2 5 0 0,-3 8 0 16,0 6 0 0,1 6 0-16,-2 6 0 0,2 8 0 15,-1 9 0 1,-6 6 0-16,-3 6 0 15,-8 4 0-15,-2-3 0 16,-4-5 0-16,-2-5 0 0,0-9 0 16,2-9 0-1,1-8 0-15,1-6 0 16,1-5 0-16,-1-6 0 0,2-7 0 0,-1-5 0 16,3-4 0-1,2 1 0-15,5 1 0 16,2-1 0-16,1 7 0 15,5 3 0-15,-4 3 0 16,7 4 0-16,-5 4 0 16,4 5 0-16,-4 3 0 0,3 5 0 15,-1 6 0-15,-2 3 0 16,1 4 0-16,-5 4 0 16,-1 1 0-16,-6 0 0 15,-3-3 0-15,-3-2 0 16,-3-3 0-16,3-5-328 15,3-1-309-15</inkml:trace>
  <inkml:trace contextRef="#ctx0" brushRef="#br0" timeOffset="11540.07">8108 1914 1583 0,'2'-13'209'0,"-2"0"43"16,0 2-249 0,0 1-3-16,0 3 0 0,0 7 0 15,0 0 0-15,3 0 0 0,-6 4 0 16,6 0 0 0,-3 9 0-16,7 8 0 0,1 13 0 15,4 13 0 1,1 16 0-16,2 6 0 0,-2 1 0 15,-4 0 0 1,-3-2 0-16,-1-5 0 0,-5-6 0 16,3-10 0-1,-3-10 0-15,0-10 0 16,4-12 0-16,-4-7 0 0,0-7 0 16,3-2 0-1,-3-5 0-15,3-7-131 0,0-11-268 16,-1-12-209-16</inkml:trace>
  <inkml:trace contextRef="#ctx0" brushRef="#br0" timeOffset="11810.45">8014 1926 948 0,'5'-28'310'15,"2"5"-148"1,2 5 31-16,0 2-103 0,3 6-60 15,3 4 15 1,12 4 14-16,6 6-22 16,4 7-20-16,3 8 5 15,2 9 3-15,-8 6-7 0,-5 5-3 16,-10 4 14-16,-10 0-13 0,-36 76 4 16,11-111-13-1,4 2-3-15,-9-2-4 0,1 1 0 16,-21 1-125-1,-4-3-199-15,6-10-333 16</inkml:trace>
  <inkml:trace contextRef="#ctx0" brushRef="#br0" timeOffset="12340.28">8508 1524 1014 0,'3'-9'381'15,"0"1"-130"1,0-1-49-16,-2 2-49 15,2 1-107-15,-3 2-46 16,2 1 0-16,-1 2 0 0,1 1 0 16,-2 3 0-16,0-2 0 15,3 2 0-15,-3 5 0 16,3 8 0-16,0 11 0 16,3 9 0-16,4 13 0 15,2 7 0-15,3 6 0 16,2 1 0-16,0-2 0 15,-3-2 0-15,-2-2 0 16,0-8 0-16,-6-7 0 16,-2-10 0-16,-2-10-298 15,1-10-192-15</inkml:trace>
  <inkml:trace contextRef="#ctx0" brushRef="#br0" timeOffset="12741.76">8842 1950 1159 0,'5'-2'174'0,"1"2"-98"0,-2 2-50 16,1 4 17-16,1 1 14 0,1 0-7 16,6 0 10-1,-2-1 5-15,8-4 36 0,-1-5-24 16,5-6-25-1,3-7-33-15,1-4-6 0,-1-4-4 16,-4-1 11 0,-4 1-3-16,-6 0 5 0,-6 1-15 15,-4 4-7-15,-5 1 0 16,-2 0 0-16,-6 4 0 16,0 3 0-16,-3 2 0 15,-5 8 0-15,-2 5 0 16,-6 9 0-16,0 9 0 15,-1 11 0-15,3 8 0 16,9 2 0-16,8 1 0 16,8-7 0-1,8-3 0-15,9-9 0 0,11-6-111 16,11-8-191-16,7-7-367 16</inkml:trace>
  <inkml:trace contextRef="#ctx0" brushRef="#br0" timeOffset="14280.1">10806 1765 653 0,'6'-14'397'0,"-2"1"-236"15,-2 1 35-15,-2 0-57 16,-2 3-56-16,1 2-20 0,-2 1 3 16,1 6-18-1,-2-2-24-15,1 2-19 0,0 2-5 16,-2-2-2-1,-2 4-9-15,-4 2 10 16,-5 5 1-16,-2 4-2 16,-4 6 2-16,-2 3-2 0,7 2 1 15,3-2-3-15,3-3-3 16,8-3 6-16,6-2 1 16,3-3 2-16,6-2 4 15,4 0 2-15,5 1-4 16,0-1-3-16,0 1-1 15,-2 0 7-15,-5 1-4 16,-4 2-1-16,-5 2 2 16,-4 0 5-16,-4 0-4 15,-4-2-4-15,-2 0 2 16,-10-6 10-16,-6-2-13 0,-6-3-4 16,-2-4-188-1,3-6-287-15</inkml:trace>
  <inkml:trace contextRef="#ctx0" brushRef="#br0" timeOffset="14680.2">10967 1912 1110 0,'6'5'117'0,"-3"1"-72"15,3-3 47 1,-2-3-56-16,5 2 35 15,7 0 13-15,6-1-33 16,6-1-39-16,6-3-7 0,1-4 7 16,2-4-12-1,-5-3 6-15,-3-2 2 0,-8-2 20 16,-5-2 38-16,-7 3-2 16,-7 0-25-1,-4 1 8-15,-2 2-18 0,-5 1-10 16,-3 3-15-16,0 1-2 15,-3 5-2-15,-3 4-13 16,2 7 7-16,-1 6 3 16,-4 6 4-16,2 6-3 15,1 6-1-15,5 4-1 16,2 2 3-16,8-2-3 16,5-1-2-16,8-5-1 0,8-6-41 15,13-7-97 1,10-9-132-16,11-10-301 0</inkml:trace>
  <inkml:trace contextRef="#ctx0" brushRef="#br0" timeOffset="15190.31">11705 1833 400 0,'6'-23'795'0,"-4"2"-540"0,-2 1-9 15,-3 3-48-15,-3 4-88 0,-2 5-67 16,2 3-43-1,-1 2 0-15,0 5 0 16,-3 4 0-16,-3 8 0 16,-2 9 0-16,-3 10 0 0,0 6 0 15,1 2 0-15,3-1 0 16,4-3 0-16,7-8 0 16,1-9 0-16,7-8 0 15,2-5 0 1,5-7 0-16,9-7 0 0,6-7 0 15,1-4 0 1,2-6 0-16,-5-5 0 0,-4 0 0 16,-9-2 0-16,-2-1 0 15,-5 3 0-15,-2 4 0 16,-3 3 0-16,0 5 0 16,0 6 0-16,0 6 0 15,3 2 0-15,-6 6 0 0,6 2 0 16,-3 9 0-1,2 9 0-15,1 11 0 0,1 11 0 16,5 10 0 0,1 4 0-16,4 3 0 0,2 3 0 15,-2-3 0-15,-3-2 0 16,-3-4 0-16,-3-5 0 16,-4-9 0-16,-1-8 0 0,0-13 0 15,0-9 0 1,0-6 0-16,0-6 0 0,0-4 0 15,3-4 0 1,2-6-46-16,8-13-538 0</inkml:trace>
  <inkml:trace contextRef="#ctx0" brushRef="#br0" timeOffset="15840.42">12187 1798 1174 0,'0'-12'377'16,"-1"6"-65"-16,2-3-136 15,-2 6-168-15,1 1-8 0,1 4 0 16,-1-1 0 0,0 3 0-16,2 6 0 0,-2 6 0 15,3 5 0 1,1 7 0-16,4 5 0 0,3-4 0 15,2-5 0 1,0-5 0-16,0-9 0 0,1-6 0 16,5-6 0-16,2-5 0 0,-1-3 0 15,2-8 0 1,-3 1 0-16,-4-2 0 0,-6 2 0 16,-2-2 0-1,-2 5 0-15,-4 3 0 0,-1 4 0 16,0 2 0-1,2 4 0-15,-2 4 0 16,3 4 0-16,5 7 0 16,3 4 0-16,6 7 0 15,5 1 0-15,5-2 0 16,3-4 0-16,4-9 0 16,4-8 0-16,0-7 0 15,2-10 0-15,-2-5 0 0,-8-5 0 16,-7-3 0-16,-7-2 0 15,-7-5 0-15,-6 0 0 16,-5 3 0-16,-4 2 0 16,-3 6 0-1,1 6 0-15,0 7 0 0,0 3 0 16,4 7 0-16,-4 7 0 0,-2 9 0 16,-1 7 0-1,-1 13 0-15,1 5 0 0,6 5 0 16,7-3 0-1,4-3 0-15,7-7 0 0,2-6 0 16,7-9-81 0,8-7-238-16,1-6-370 0</inkml:trace>
  <inkml:trace contextRef="#ctx0" brushRef="#br0" timeOffset="16260.2">12948 1731 1217 0,'9'-24'276'0,"-3"7"-139"0,3 2 76 16,-3 3-107-16,1 6-69 15,1 2-22-15,1 9-15 16,6 4 5-16,1 7 4 16,5 10-9-1,1 6 6-15,-2 9 8 0,-4 3-2 16,-7 2-12-16,-3-4 0 15,-4-8 0-15,-4-14 0 16,1-8 0-16,1-12 0 16,-2-7 0-16,2-9 0 15,2-5 0-15,2-8 0 0,3-8 0 16,1-2 0 0,9 3 0-16,0 0 0 15,3 7 0-15,-2 5 0 16,-1 5 0-16,-3 9 0 0,-1 6 0 15,1 7 0 1,2 8 0-16,1 9 0 16,2 6 0-16,-4 4 0 0,0 5 0 0,-8-2 0 15,-1-2 0 1,-1-5 0-16,-2-7-65 0,3-9-222 31,6-10-151-31</inkml:trace>
  <inkml:trace contextRef="#ctx0" brushRef="#br0" timeOffset="16629.91">13736 1680 392 0,'6'-4'975'15,"-3"3"-901"-15,2 1 88 16,-1 0-82-16,-4 1-77 16,1 3 0-16,2-1-3 15,0 1 34-15,0-2 28 16,0 1 29-16,0-3-16 15,-1-2 13-15,-1-1-80 16,-1-2-8-16,3-4 0 16,0-1 0-16,3-2 0 0,-3-2 0 15,-2 1 0 1,-2 3 0-16,-1 4 0 0,-1 4 0 16,-1 2 0-1,3 1 0-15,-7 9 0 0,-4 7 0 16,-7 9 0-1,-3 10 0-15,0 6 0 0,6 2 0 16,10-3 0 0,8-6 0-16,7-4 0 0,10-8 0 15,6-8 0-15,10-8-206 16,7-8-264-16,4-9-524 16</inkml:trace>
  <inkml:trace contextRef="#ctx0" brushRef="#br0" timeOffset="16970.09">14031 1746 473 0,'-4'-1'692'0,"4"4"-685"0,4 0 3 15,1 1 111-15,2 1-16 16,5 1-56-16,3 0 29 16,2-2 17-16,0-4-31 15,3-4-2-15,-4-3-18 16,3-6-26-16,-2-2 2 15,-2-3-17-15,19-50 9 16,-32 59-8-16,-1 2 9 16,-2 2 37-16,-2-1 10 15,-2-4-30-15,-2 3-12 0,-1 4-18 16,-4 2-4 0,-5 6 1-16,-9 10 3 0,-2 8 4 15,-8 13-4 1,5 7 0-16,8 3 6 0,8-2 1 15,15-2 2 1,17-7-9-16,12-6 0 0,15-8 0 16,8-6-63-16,11-12-322 0,1-5-753 15</inkml:trace>
  <inkml:trace contextRef="#ctx0" brushRef="#br0" timeOffset="19599.91">8808 6156 939 0,'0'-13'86'0,"-3"-2"65"16,0 0 4-16,-5-1-50 0,0 4 14 15,0 0-40-15,-1 4-22 16,-1 2 0-16,1 2-14 16,-3 2-22-16,-1 2-13 15,-3 3-1-15,-3 3-4 16,-3 4 2-16,-1 4-1 15,-5 7-2-15,1 6 0 16,0 5 1-16,4 4-3 16,3 2 0-16,7-1 0 15,7-3 1-15,9-2 5 16,7-5 0-16,14-5 2 16,9-4 0-16,13-5-7 15,2-6 2-15,4-5-2 0,-1-7 1 16,-14-4 3-1,-4-3-3-15,-11-5 1 0,-8-2 2 16,-7-5-2 0,-5-6 0-16,-7-1-3 0,-7-4 3 15,-7 0 3-15,-2-4-4 0,-6-2 4 16,-3-1 8 0,2-4-5-16,1-5 2 0,2-3-10 15,4 0 4 1,10 4 6-16,5 1-9 0,6 10-1 15,9 4-1 1,8 4-2-16,4 6 1 0,4 4-2 16,5 4 1-16,1 11 1 15,-1 4-2 1,0 9 2-16,-5 3-2 0,-4 4 3 16,-6 2 3-1,-7 1 0-15,-7-1 7 0,-4 0 2 16,-6-5-3-1,0-2 8-15,-4-3-7 0,1-5-4 16,1-5-6-16,1 1 0 16,7-3-147-16,3-2-307 15,13-1-514-15</inkml:trace>
  <inkml:trace contextRef="#ctx0" brushRef="#br0" timeOffset="20099.9">9597 5445 1106 0,'14'-17'235'0,"-4"4"-1"15,-3 0 3-15,-5 3-85 16,-2 4-85-16,-2 6-51 16,-5 3-16-16,-3 10 0 0,-11 10 0 15,-3 14 0 1,-13 17 0-16,-1 14 0 0,4 9 0 16,7 9 0-1,12 3 0-15,12-4 0 16,14-6 0-16,14-6 0 15,11-10 0-15,9-7 0 0,5-10 0 16,4-9 0 0,4-13-138-16,-1-10-160 0,-3-14-156 15,-2-11-559-15</inkml:trace>
  <inkml:trace contextRef="#ctx0" brushRef="#br0" timeOffset="20620.18">9800 5835 1167 0,'3'-23'246'0,"0"-3"-2"16,1 3-48-1,1 0-77-15,4 5-44 0,2 2-75 16,5 7 0-16,8 3 0 15,4 6 0-15,3 7 0 16,4 5 0-16,-1 10 0 16,-4 7 0-16,-5 9 0 15,-8 9 0-15,-8 5 0 0,-8-1 0 16,-5-3 0 0,-2-9 0-16,-2-12 0 0,4-13 0 15,-1-12 0 1,-2-14 0-16,4-9 0 15,-2-8 0-15,-1-11 0 16,2-3 0-16,4-1 0 0,3 3 0 16,3 6 0-16,6 6 0 0,7 10 0 15,5 5 0 1,6 5 0 0,1 5 0-16,-1 8 0 15,3 6 0-15,-3 8 0 0,-4 8 0 16,-3 6 0-16,-4 9 0 15,-4 3 0-15,-6 1 0 0,-4-1 0 16,-4-8 0 0,-1-12 0-16,2-8 0 15,-2-10 0-15,1-12-74 0,1-6-238 16,1-6-279-16</inkml:trace>
  <inkml:trace contextRef="#ctx0" brushRef="#br0" timeOffset="20909.88">10533 5431 1321 0,'4'-11'169'0,"4"0"77"15,2 1-101-15,4 6-102 0,14 8 28 16,12 13-19-1,12 14-52-15,10 15 0 0,3 18 0 16,-5 13 0 0,-10 16 0-16,-14 9 0 0,-15 3 0 15,-15-4 0-15,-12-7 0 0,-10-16 0 16,-2-17 0 0,0-18 0-16,2-16 0 0,5-15 0 15,1-9-239 1,1-10-291-16</inkml:trace>
  <inkml:trace contextRef="#ctx0" brushRef="#br0" timeOffset="21470.21">11722 5832 843 0,'-6'-3'529'0,"6"-1"-327"16,-3 0 17-16,3-2-62 16,0 2-60-16,0 1-97 15,7-1 0-15,1-3 0 16,8-2 0-16,11-1 0 15,12 2 0-15,7 1 0 16,-4 4-103-16,-2 6-143 16,-17 5-16-16,-15 9-31 15,-15 6-236-15</inkml:trace>
  <inkml:trace contextRef="#ctx0" brushRef="#br0" timeOffset="21610.2">11750 6028 666 0,'-7'7'279'0,"8"-4"-9"15,9-3-51-15,6-4-66 0,6 1-78 16,11-1-42 0,1-1-33-16,3 1-2 0,6 0-222 15,1 0-865-15</inkml:trace>
  <inkml:trace contextRef="#ctx0" brushRef="#br0" timeOffset="22390.07">13199 4369 1057 0,'9'-20'247'0,"-2"2"-57"15,-4 1-40 1,-3 5-2-16,-1 6-28 0,-1 3-46 16,2 2-37-16,0 2-29 0,-1 2-8 15,1 6 1 1,0 9 12-16,1 11-11 0,2 10-2 16,5 15 0-1,8 14 0-15,6 12 0 16,8 13 0-16,6 8 0 15,1 9 0-15,-1 2 0 16,-4 0 0-16,-9-4 0 16,-6 2 0-16,-11-4 0 15,-11-9 0-15,-10-7 0 0,-8-7 0 16,-7-16 0-16,-6-14 0 16,-6-16 0-16,-4-14 0 15,-4-14 0-15,-3-15 0 16,1-4 0-16,10-6 0 15,12 3 0-15,12 1 0 16,12 4 0-16,12 4 0 16,9 4 0-16,18 1 0 0,9 6 0 15,10 3 0 1,3 5 0-16,-4 8 0 16,-5 6 0-16,-9 5 0 15,-7 10 0-15,-6 8 0 16,-3 11 0-16,-8 10 0 15,-4 12 0-15,5 7 0 0,-2 2 0 16,7 1 0 0,8-6 0-16,10-5 0 0,8-10 0 15,12-11 0-15,4-8 0 16,5-10 0-16,-2-8 0 16,-3-9-320-16,2-11-319 15</inkml:trace>
  <inkml:trace contextRef="#ctx0" brushRef="#br0" timeOffset="23160.21">14630 4279 883 0,'4'-18'238'0,"-1"1"-31"0,0-3-26 16,-1 3-34-16,2 3-13 0,-1 5-1 15,-2 3-35 1,1 2-72-16,-4 4-26 0,2 0 0 16,0 1 0-1,-1 1 0-15,1 1 0 16,1 4 0-16,1 4 0 15,1 10 0-15,0 10 0 0,1 10 0 16,2 7 0 0,-1 5 0-16,1 3 0 15,0-2 0-15,-2-6 0 0,-1-4 0 0,2-8 0 16,-1-10 0 0,-1-7 0-16,0-8 0 15,-2-5 0-15,-1 1-249 16,0 3-288-16</inkml:trace>
  <inkml:trace contextRef="#ctx0" brushRef="#br0" timeOffset="23749.93">14821 6185 1158 0,'4'-17'217'16,"-4"4"-22"-16,-7 4-127 15,-9 5-24-15,-6 5 21 0,-8 6-10 16,-4 9-19-1,-3 9-11-15,-2 5-6 0,3 11-16 16,6 6 3-16,5 5-5 16,12 0-1-1,8-2 1-15,13-7 1 0,8-11 2 16,10-11 0-16,7-10 0 16,6-13 0-16,8-7-3 15,0-10 0 1,1-5 0-16,-5-6 8 0,-7 0 23 15,-9-4 18-15,-10 0-22 16,-10-1-14-16,-9-1-14 16,-9 1 0-16,-9 0 0 0,-8 3 0 15,-8 3 0 1,-3 5-36-16,0 5-232 16,3 7-296-16</inkml:trace>
  <inkml:trace contextRef="#ctx0" brushRef="#br0" timeOffset="24489.8">17172 4967 1261 0,'10'-7'183'16,"-4"0"29"-1,-1 1-63-15,-2 5-81 16,-2-1-33-16,-1 1-7 15,-1 1-4-15,-1-1 3 0,-2 1-18 16,-2-2-5 0,0 1 1-16,-2-1 5 0,-1-1 14 15,6 1-16-15,0 2-8 16,3-3 0-16,2 0 0 16,-1 0 0-16,1 0 0 15,1 0 0-15,0 3 0 16,3 0 0-16,0 5 0 15,4 0 0-15,1 7 0 16,1 2 0-16,-2 6 0 16,-5 2 0-16,-8 5 0 0,-8 3 0 15,-11 0-14 1,-11 2-382-16,-11-5-812 0</inkml:trace>
  <inkml:trace contextRef="#ctx0" brushRef="#br0" timeOffset="25369.97">18662 4040 1104 0,'-1'-5'212'0,"-2"0"19"0,1-4-60 16,1 1-26-16,2 1-55 15,2 0-5-15,0 1-76 16,2 2-9-16,4 0 0 0,3 1 0 16,3 5 0-1,7 5 0-15,3 7 0 16,2 6 0-16,0 12 0 15,-4 6 0-15,-6 5 0 0,-5 6 0 16,-9 3 0 0,-4-5 0-16,-5-2 0 15,-3-12 0-15,1-9 0 0,0-10 0 16,3-12 0-16,0-8 0 16,1-10 0-16,-2-6 0 15,-3-9 0-15,3-7 0 16,3-7 0-16,6-2 0 15,6 1 0-15,9 4 0 16,7 0 0-16,7 7 0 16,6 7 0-16,5 6 0 0,1 4 0 15,-2 10 0 1,-2 6 0-16,-4 8 0 0,-5 7 0 16,-1 8 0-1,-2 6 0-15,-7 5 0 0,0 6 0 16,-6 3 0-1,-6 2 0-15,-6 0 0 0,-5-2 0 16,-1-6 0 0,0-8 0-16,-1-8 0 0,1-11 0 15,6-6 0-15,-2-6-9 0,2-7-291 16,5-3-201 0</inkml:trace>
  <inkml:trace contextRef="#ctx0" brushRef="#br0" timeOffset="25660.58">19784 3938 716 0,'-4'1'541'0,"2"-1"-342"16,4-2 0 0,1-4-81-16,2 4-45 0,2-3-28 15,5-1-26-15,7 1-12 0,6 1-4 16,5-2-3 0,4 2-6-16,-1 1-41 15,-5 3-213-15,-9 10-126 16,-13 7-354-16</inkml:trace>
  <inkml:trace contextRef="#ctx0" brushRef="#br0" timeOffset="25823.96">19799 4193 1027 0,'11'5'246'0,"2"-7"26"16,2-3-105-1,4-1-47-15,6-2-75 0,4 0-38 16,4 2-5-1,-2-1-2-15,-4 1-95 16,-4 2-236-16,-7 1-357 16</inkml:trace>
  <inkml:trace contextRef="#ctx0" brushRef="#br0" timeOffset="26770.3">21045 3661 814 0,'10'-20'451'16,"-4"1"-266"-16,-3-2 7 15,-4 1-41-15,-4 5-20 0,2 4-45 16,0 5-49-1,-2 2-37-15,-3 5 0 0,-6 10 0 16,-5 9 0 0,-8 9 0-16,-2 10 0 0,0 7 0 15,8 2 0-15,6 0 0 16,9-3 0 0,8-2 0-16,7-5 0 0,7-8 0 15,6-4 0-15,8-7 0 16,6-12 0-16,3-9 0 15,4-7 0-15,2-12 0 16,-6-3 0-16,-6-3 0 16,-7-6 0-16,-6-3 0 0,-11 0 0 15,-8-5 0 1,-8-3 0-16,-13-1 0 0,-5 6-84 16,-8 3-227-1,-7 15-183-15</inkml:trace>
  <inkml:trace contextRef="#ctx0" brushRef="#br0" timeOffset="28530.39">17846 6545 1011 0,'-3'-5'168'0,"2"1"39"15,-1-1-40 1,-1 2-60-16,3 1-46 0,0 2-36 16,2 0-21-1,-4 2 1-15,2-1-5 0,0 1 0 16,-1-1 1-1,-1 0 3-15,1 2 6 0,-1 0 8 16,-2-2 17 0,-1 0 10-16,1 1-8 15,-2-4 9-15,3 1-16 0,0 0 6 0,1-2-6 16,2 0-30 0,2 1 0-16,-1 0 0 0,1 1 0 15,0-2 0 1,2 1 0-16,3 1 0 15,-1 0 0-15,5 2 0 16,3 5 0-16,-1 5 0 0,1 4 0 16,-3 3 0-16,-5 8 0 15,-5 1 0-15,-4 1 0 16,-6 2 0-16,-5-3 0 16,-5-6 0-16,-1-6-172 15,1-7-206-15,2-10-704 16</inkml:trace>
  <inkml:trace contextRef="#ctx0" brushRef="#br0" timeOffset="29120.12">18866 6059 1156 0,'0'-13'211'0,"0"0"39"0,2-4-103 16,-1 1-51-1,4 2-38-15,3 4-22 0,1 2-19 16,5 6-4-1,5 3 16-15,6 8 5 0,5 6-34 16,4 8 0 0,3 6 0-16,-4 8 0 15,-5 8 0-15,-8 5 0 0,-9 5 0 16,-9 0 0 0,-5-2 0-16,-7-7 0 0,-2-13 0 15,0-10 0-15,0-13 0 16,1-13 0-16,0-11 0 15,-1-12 0-15,2-8 0 16,5-9 0-16,5-5 0 16,8-3 0-16,9 2 0 0,5 3 0 15,7 9 0 1,4 5 0-16,1 11 0 0,2 10 0 16,4 10 0-1,-1 10 0-15,1 13 0 0,-1 6 0 16,-5 7 0-1,-4 5 0-15,-8 5 0 0,-4-1 0 16,-9-4 0 0,-4-3 0-16,-4-10 0 15,-1-10 0-15,0-9 0 0,0-5 0 0,3-7-276 16,3-6-239 0</inkml:trace>
  <inkml:trace contextRef="#ctx0" brushRef="#br0" timeOffset="29360.36">20029 5978 785 0,'-1'-1'710'15,"2"-2"-653"-15,5-3 80 16,6-3-61-16,8-1-36 15,12 0-9-15,10 0-19 16,10 2-6 0,7-1-6-16,3 4-1 0,-10 0-2 15,-4 3-168-15,-15 6-144 0,-18 6-158 16</inkml:trace>
  <inkml:trace contextRef="#ctx0" brushRef="#br0" timeOffset="29550.12">20217 6172 985 0,'-4'6'242'16,"4"-2"-115"-16,0-3 97 0,1-1-116 15,1 0-56 1,6 2 0-16,6-2 10 0,11-2-45 16,9 0-16-1,12-3-1-15,4-3-55 0,-4 3-145 16,-12 0-83-1,-10-1-203-15</inkml:trace>
  <inkml:trace contextRef="#ctx0" brushRef="#br0" timeOffset="29830.08">20354 5831 1066 0,'-3'-27'168'16,"-2"5"78"-16,2 6-44 15,-2 2-50-15,3 7-84 16,1 4-65-16,-1 7 2 16,-1 9 1-16,-1 6 32 0,-5 15 9 15,-4 14-8 1,-1 10-32-16,-4 12-7 0,0 2 0 16,0 6 0-1,3-5 0-15,4-7 0 0,3-12 0 16,6-12 0-1,5-13 0-15,8-14 0 0,11-12-84 16,10-10-267 0,8-10-446-16</inkml:trace>
  <inkml:trace contextRef="#ctx0" brushRef="#br0" timeOffset="30200.21">21282 5815 1351 0,'-6'-18'136'0,"0"-1"58"15,-3 1-4-15,5 3-115 16,-2 8-63-16,-3 8-10 16,-4 10-1-16,-3 13 0 15,-4 14 8-15,-4 11 1 16,4 8 0-16,4 1 6 15,7-3 4-15,6-6-15 16,9-9 1 0,10-10 0-16,8-8-3 0,12-11-3 15,9-11 0-15,4-8 0 16,0-9 0-16,-3-10 0 16,-8-4 0-16,-10-6 0 0,-11-4 0 15,-10-3 0 1,-14-2 0-16,-15 2 0 0,-13 5 0 15,-10 4 0 1,-11 7-247-16,-6 12-256 0</inkml:trace>
  <inkml:trace contextRef="#ctx0" brushRef="#br0" timeOffset="33782.78">3198 2931 910 0,'-11'2'180'16,"0"0"-59"-16,2-2-23 0,1 0-45 15,1-2 37-15,1 2-14 0,0 2-22 16,0-2-19 0,3 1-10-16,-4 1-13 0,1-1-5 15,0 1 2 1,1-1 0-16,1 1-4 0,1-1 16 15,1-1-5 1,2-1 5-16,2 1-4 16,-1 0-7-16,1 0-6 0,-1 0-4 15,1 0-6-15,-1 0 6 16,2 0-4-16,3 1 4 16,2 0 6-16,7 2-3 15,5 1 5-15,6 0-8 16,8 1 1-16,8-4 1 15,10-1-2-15,9-1 1 16,8-2-1-16,13-3 1 16,11-1 1-16,14-3-2 15,17-1 0-15,10-2 5 0,17-1-5 16,10-3 0 0,9 3-3-16,6 0 3 0,4 1 2 15,0 1-1 1,2 3-1-16,6 0 0 15,4 1-1-15,5-1-1 16,13-2 1-16,7 0 1 0,-1-3 7 16,5 3-7-16,-9-1-4 15,-10 5 1-15,-14 3 3 16,-11 4 0-16,-10 4 0 16,-8 3 0-16,6 2 0 15,3-2 0-15,9 0-3 0,6-2 3 16,7-4 0-1,-5-2 5-15,-4 1-5 0,-12 0-1 32,-16 1 1-32,-13 3-6 0,-10 2 6 15,-3 2-1-15,0-1 1 0,13 0 0 16,14-2 0-16,13 0-1 16,15-5-11-16,6 0-7 15,2-3 16 1,-7 0 0-16,-9 0 3 0,-15 3 2 15,-10-1 2-15,-4 1-4 16,4-1 0-16,15-4-3 16,14-1 1-16,15-3-3 15,9-1 5-15,2-1-1 16,-2 1 1-16,-12 1-3 0,-15 3 1 16,-15 3 2-1,-11-2-1-15,-10 2-2 0,-2-1 3 16,2-3 6-1,3 0-6-15,4-3 0 0,-5-1-4 16,-8-1 4 0,-15 0 0-16,-19 1 0 0,-28 2 0 15,-22 2 1-15,-20 3 0 16,-16 1 0 0,-6 2-1-16,-5 1 0 0,-2 0 5 15,1 0-2-15,1 0-3 16,-2 0 1-16,0 0 1 0,-2 0 1 15,2-2-2 1,-1 4-1-16,-1-2 13 16,2 0-12-16,-2 0 5 0,2 0-6 15,-2 0 1-15,2 0-3 16,0 0-5-16,0 0-1 16,-1 1 0-1,-2-1-98-15,-2 3-141 0,-4 1-264 16</inkml:trace>
  <inkml:trace contextRef="#ctx0" brushRef="#br0" timeOffset="38829.86">7762 5175 786 0,'5'-8'184'0,"-1"1"13"0,-4-1-26 16,-1 2-46-16,-1 1-37 15,1-1-12-15,-2 0 4 16,1 1 0-16,-1-1-11 15,2 0-13-15,-1 2-13 16,1 1 3-16,-1 2-20 16,2 1-6-16,-1-2-20 15,1 2 0-15,0 0 0 0,0 2 0 16,0-2 0 0,0 0 0-16,1 0 0 0,-1 0 0 15,0 1 0 1,0-1 0-16,0 0 0 0,0 3 0 15,-1 0 0 1,-1 6 0-16,-1 2 0 0,-1 6 0 16,1 5 0-16,-2 5 0 0,2 4 0 15,2 7 0 1,-1 6 0-16,4 5 0 16,-1 8 0-16,-1 6 0 15,0 6 0-15,0 3 0 0,3 3 0 16,0 2 0-1,6 1 0-15,0-5 0 0,3 0 0 16,0-4 0 0,-3-5 0-16,2 0 0 0,-3-1 0 15,-3-4 0-15,1-2 0 16,-2-2 0-16,1-3 0 16,-2-3 0-16,0-3 0 15,4-5 0-15,-2-2 0 16,-2-3 0-16,0-5 0 15,0-5 0-15,-3 0 0 16,0-3 0-16,0-4 0 16,0 0 0-16,-2-4 0 15,1 1 0-15,1-2 0 16,0-2 0-16,0 3 0 16,0-3 0-16,0-1 0 15,0 1 0-15,0-2 0 0,0 0 0 16,1-3 0-1,-2 2 0-15,1-2 0 16,0-2 0-16,0 1 0 16,0 0 0-16,0-1 0 15,1 0 0-15,-1 2 0 0,0 0 0 0,2 1 0 16,-2-1 0 0,0-2 0-16,0 1 0 0,0-1 0 15,0-3 0 1,0 0 0-16,0-2 0 0,0 0 0 15,0-2 0 1,0 1 0-16,-2 2 0 16,4 1 0-16,-2-1 0 0,0-1 0 15,0 2 0 1,0-4 0-16,0 2 0 0,0 0 0 16,1-1 0-16,4 1 0 15,2-2 0-15,5 0 0 16,5-3 0-1,6-1 0-15,6-1 0 0,5 0 0 16,5 0 0 0,7-2 0-16,8 1 0 0,0 2 0 15,4-5 0-15,-2 3 0 0,-2-2 0 16,1 3 0 0,-4 0 0-16,1 3 0 0,2 2 0 15,-1 2 0 1,3 2 0-16,4 1 0 15,4-2 0-15,4-1 0 16,5 0 0-16,1-1 0 0,-2 0 0 16,-4-1 0-16,-9 0 0 15,-8 1 0-15,-2-1 0 16,-1 1 0-16,1 0 0 16,10-4 0-16,5 1 0 15,12 0 0-15,1-3 0 0,2-2 0 16,-4 2 0-1,-6 0 0-15,-8 0 0 16,-4 3 0-16,-5-1 0 16,-2 0 0-1,0 0 0-15,5 0 0 0,3 0 0 0,5 0 0 16,-1 2 0-16,-2 2 0 16,-2 0 0-16,-8-1 0 15,-6 2 0 1,-8-3 0-16,0 1 0 0,-2-3 0 15,-2 1 0-15,-1-3 0 16,5 0 0-16,-1 0 0 16,-3 1 0-16,-4 1 0 15,-4 1 0-15,-3 1 0 16,-5 2 0-16,-1-2 0 0,1 0 0 16,4 0 0-1,1-1 0-15,4-1 0 0,-1 0 0 16,2 2 0-1,-4 1 0-15,-6 1 0 0,-5 0 0 16,-4 1 0 0,-4 0 0-16,0 0 0 0,2-2 0 15,2 2 0-15,2 0 0 0,2-2 0 16,0 2 0 0,0 0 0-16,-4-1 0 0,-2 1 0 15,1 0 0 1,-5 0 0-16,1-1 0 15,-1 1 0-15,1 0 0 16,2 0 0-16,-1-2 0 16,3 2 0-16,-3 0 0 0,0 0 0 15,0 0 0 1,-2-1 0-16,-1 1 0 0,0 0 0 16,0 0 0-16,2-1 0 15,-1 1 0-15,1-3 0 16,1 0 0-16,0 1 0 15,2 0 0-15,-2 1 0 16,0 1 0-16,-3 0 0 16,1 0 0-16,-1 0 0 15,0 0 0-15,2 0 0 16,2 0 0-16,3-2 0 16,2 2 0-16,2 0 0 0,1 0 0 15,-3-2 0 1,-5 4 0-16,1-2 0 0,0 2 0 15,0-2 0 1,-2 1 0-16,5-1 0 16,-2 0 0-16,2 1 0 0,-2-1 0 15,0 0 0 1,-1-1 0-16,-1 1 0 0,-2 0 0 16,1 1 0-16,-3-1 0 15,0-1 0-15,0 1 0 0,0 0 0 16,0 0 0-1,0-1 0-15,-2 1 0 0,2 0 0 16,0 0 0 0,0-2 0-16,0 0 0 15,0 1 0-15,0-5 0 16,0 1 0-16,0-3 0 16,0-1 0-16,-1-1 0 0,1-1 0 15,-2-2 0 1,-1-3 0-16,2 1 0 0,-2-3 0 15,0-2 0-15,0-3 0 16,-2-1 0-16,-2-3 0 16,0-1 0-16,-4-1 0 0,1-1 0 15,1-2 0 1,-2 1 0-16,5-2 0 16,-1-2 0-16,4 0 0 15,3-1 0-15,3 1 0 0,-3 1 0 16,6 3 0-1,-3 0 0-15,-2 3 0 0,2-2 0 16,0 0 0 0,0-3 0-16,0 0 0 0,3-2 0 15,1-2 0-15,-1 2 0 0,-1 0 0 32,0 1 0-32,-4 0 0 0,1 2 0 0,-1-2 0 15,1 0 0 1,-1-2 0-16,2 3 0 0,1-3 0 15,-1 2 0 1,0 1 0-16,0 0 0 16,-1 2 0-16,-1-1 0 15,1 2 0-15,-2 2 0 16,0 0 0-16,1-1 0 0,-2 4 0 16,-1-1 0-16,1 0 0 15,-1 2 0-15,1 1 0 16,-1 1 0-1,2 2 0-15,-1 3 0 0,-1 1 0 16,2 1 0 0,-1 3 0-16,1-4 0 15,0 4 0-15,0-3 0 0,-2 1 0 0,2 0 0 16,-2 1 0 0,0 2 0-16,2 0 0 0,-1 1 0 15,1 2 0 1,-2 1 0-16,4-1 0 0,-4-1 0 15,2 0 0 1,0 0 0-16,-1-2 0 0,1 3 0 16,-2 0 0-1,2 3 0-15,-1-1 0 0,1 3 0 16,0 2 0-16,0-2 0 16,0 1 0-16,0 2 0 15,0 0 0-15,0 0 0 16,0 0 0-16,0 2 0 15,0-2 0-15,-2 1 0 16,2-1 0-16,-1 0 0 16,-1 0 0-16,2 0 0 15,-3 0 0-15,3 2 0 16,-3-1 0-16,0-1 0 16,-7 3 0-16,-5-2 0 0,-6 2 0 15,-4 1 0 1,-4-1 0-16,-2-1 0 0,-2-1 0 15,-4 1 0-15,-5-1 0 16,-6-1 0-16,-1 0 0 16,-3 0 0-16,-3 0 0 15,-4 2 0-15,-2-1 0 16,-1-1 0-16,-1 3 0 16,0-3 0-16,5 0 0 15,0 0 0-15,5 0 0 0,-3 0 0 16,1 0 0-1,0 1 0-15,2-1 0 16,-4 0 0-16,4 0 0 16,-2 0 0-16,0-4 0 0,1 3 0 15,0-2 0-15,3-2 0 0,5 3 0 16,-2-3 0 0,2 2 0-16,-3 2 0 15,-1 1 0-15,-5 0 0 16,-1 1 0-16,-7-1 0 15,3 2 0-15,-2-1 0 16,-1 1 0-16,6 0 0 16,1 0 0-16,1 1 0 0,-1 1 0 15,-1 2 0-15,1 0 0 16,2-1 0-16,5 2 0 16,1-1 0-1,3 0 0-15,-2-3 0 0,-1 3 0 16,0 0 0-1,-1-1 0-15,0 2 0 0,3 1 0 16,4-1 0-16,3 1 0 16,3 0 0-16,9-2 0 15,2 1 0-15,1-1 0 16,5-1 0-16,-1-2 0 16,1 1 0-16,-2 1 0 0,1-1 0 15,0 0 0 1,-1 0 0-16,3 1 0 0,0-1 0 15,3-2 0 1,-1 2 0-16,2-2 0 16,1-2 0-16,1 2 0 0,3-1 0 0,-1-1 0 15,2 2 0 1,2-2 0-16,1 0 0 16,1 1 0-16,-2 1 0 15,2-2 0-15,-1 1 0 16,-1-1 0-16,-1 1 0 15,-2-1 0-15,4 2 0 0,-2-2 0 16,-1 0 0 0,-2 3 0-16,-2-2 0 0,4 2 0 15,-3 0 0-15,0 0 0 16,1 0 0-16,-2 1 0 16,0-1 0-16,-2 2 0 15,-2 1 0 1,1-1 0-16,0-1 0 0,3 2 0 15,0-3 0-15,5 0 0 16,1-1 0-16,1 1 0 16,1 0 0-16,-2-1 0 15,5-1 0-15,-1 0 0 16,2-1 0-16,-1 3 0 16,1-3 0-16,1 0 0 15,-1 0 0-15,2 0 0 0,-2 0 0 16,1 0 0-1,1-3 0-15,-2 3 0 0,1 0 0 16,3 3-157 0,5 1-303-16</inkml:trace>
  <inkml:trace contextRef="#ctx0" brushRef="#br0" timeOffset="41109.71">9021 7441 764 0,'8'-2'612'0,"-5"-1"-477"16,0-2 31-16,-3-2 2 0,0 1-40 15,0 2-54-15,0 3-74 16,0 1 0-16,0 2 0 16,0 1 0-16,0 1 0 15,-3 6 0-15,-2 7 0 16,-4 11 0-16,-5 10 0 15,-6 12 0 1,-4 7 0-16,-3 7 0 0,-4 7 0 16,1 3 0-16,0 5 0 15,1 5 0-15,-1 0 0 16,-2-1 0-16,3-2 0 0,-3-8 0 16,4-6 0-1,3-12 0-15,3-9 0 0,5-8 0 16,5-9 0-1,0-9 0-15,9-9 0 0,0-5 0 16,1-6 0 0,1-8 0-16,-2-8 0 0,0-13-174 15,4-10-254-15,7-19-593 0</inkml:trace>
  <inkml:trace contextRef="#ctx0" brushRef="#br0" timeOffset="41629.82">8698 7511 1112 0,'-18'3'73'16,"0"2"124"-16,3-5-32 16,2 1-80-16,7-1-18 15,1 0 20-15,5 0-22 0,3-1-33 16,2-3-6 0,8-4-17-16,11-5-8 0,14-7 0 15,10-3 0 1,12-6 0-16,-3 4 0 0,-7 3 20 15,-12 5 10 1,-13 6 6-16,-10 4-2 16,-9 5-35-16,0 0 0 0,-5 2 0 0,4 2 0 15,4 1 0 1,7 8 0-16,7 4 0 16,5 8 0-16,3 7 0 15,-1 3 0-15,-1 7 0 0,-4 2 0 16,-1 2 0-1,-6-1 0-15,-2 0 0 0,1-5 0 16,-6-7 0 0,-3-8 0-16,-4-8 0 0,-1-6 0 15,-1-8 0-15,-2-2 0 16,0-3 0-16,-2-2-295 16,-4-3-565-16</inkml:trace>
  <inkml:trace contextRef="#ctx0" brushRef="#br0" timeOffset="44680.05">735 4232 654 0,'0'5'194'16,"0"0"-8"-16,0-4-2 0,0-1-24 16,0 1-31-1,0-1-30-15,0 0-6 0,0 2 4 16,0-2-25-1,0 0-28-15,0 0-14 0,0 0-10 16,-3 0 1 0,3 0-10-16,-3 3 2 0,3-3 1 15,0 0 11-15,0 0-24 16,0 0-1-16,3 0 0 16,-3 0 0-16,0-3 0 0,0 0 0 15,0 0 0 1,3-3 0-16,2-4 0 0,-1-8 0 15,9-13 0 1,10-14 0-16,17-13 0 16,14-12 0-16,17-9 0 0,12-10 0 15,11-2 0 1,7 3 0-16,-1 1 0 0,-3 10 0 16,-9 9 0-16,-13 12 0 15,-17 9 0-15,-12 9 0 16,-16 10 0-16,-12 6 0 15,-8 7 0-15,-7 5 0 16,-3 6 0-16,0 0 0 16,-3 4 0-16,0 1 0 15,-1 2 0-15,-2 0 0 0,1-2 0 16,1 1 0 0,-2-1 0-16,-6-1 0 0,0 0 0 15,3-1 0 1,-3 1 0-16,5 1-355 0,2 3-264 15</inkml:trace>
  <inkml:trace contextRef="#ctx0" brushRef="#br0" timeOffset="45350.04">1375 3123 997 0,'-10'-2'317'15,"4"-2"-68"-15,-2-3-42 16,1-2-49-16,-2 2-44 15,3 2-109-15,3 0-5 16,0 2 0-16,0 2 0 16,3-1 0-16,0 2 0 0,3 0 0 15,0-1 0 1,3 1 0-16,7 0 0 0,10-1 0 16,23-2 0-1,18-4 0-15,21-3 0 0,14-5 0 16,4-2 0-1,-11 0 0-15,-11 1 0 16,-20 5 0-16,-19 2 0 16,-20 5 0-16,-10 1 0 0,-9 3 0 15,-3 0 0-15,-3 2 0 16,0-2 0-16,3 1 0 16,-3-1 0-16,3 2 0 0,-3-2 0 15,3 1 0 1,0-1 0-16,0 1 0 0,-3 2 0 15,6 3 0 1,0 8 0-16,0 13 0 16,6 11 0-16,0 16 0 15,1 9 0-15,2 6 0 16,0 2 0-16,-1-5 0 0,0-11 0 16,-3-10 0-16,4-10 0 15,-5-12 0-15,-2-8 0 16,-1-8 0-16,-2-5 0 15,-1-3 0-15,-1-3 0 16,0-2 0-16,0-4 0 16,2-7 0-16,1-11-180 15,3-4-861-15</inkml:trace>
  <inkml:trace contextRef="#ctx0" brushRef="#br0" timeOffset="61839.83">15269 9105 1034 0,'8'-2'263'16,"-3"0"-21"-16,-4-2-84 0,1 1-12 15,-2 2-48 1,-2-2-23-16,2 2-44 0,-1 1-31 16,-1-1 0-1,-1 1 0-15,-5 4 0 0,-3 3 0 16,-6 5 0-1,-4 6 0-15,-4 8 0 0,1 2 0 16,-1 4 0 0,-1 1 0-16,4-2 0 0,2-3 0 15,3-5 0-15,6-8 0 16,4-4 0-16,4-7 0 16,5-7 0-16,2-5 0 0,5-7 0 15,3-6 0 1,5-7 0-16,6-4 0 15,-1-1 0-15,2 1 0 16,0 4 0-16,0 3 0 0,-5 7 0 16,1 4 0-16,-5 6 0 15,1 6 0-15,-1 3 0 16,6 4 0-16,1 2 0 16,5 1 0-16,-1 5 0 15,2 0 0-15,-1 4 0 16,-2 0 0-16,-3-1 0 15,-5-3-9-15,-4-2-163 16,-5-3-68 0,-7-2-9-16,-1-1-77 0,-4-5-393 15</inkml:trace>
  <inkml:trace contextRef="#ctx0" brushRef="#br0" timeOffset="62570.25">15277 9132 484 0,'-6'-10'600'0,"1"1"-358"16,2 1-35-16,-1 0-75 15,3 3 10-15,1 2-47 16,-2 2-38-16,4 1-20 0,-4 0-8 16,4 1-7-1,-2 0-22-15,0 2 0 0,0-1 0 16,1 4 0-1,-1 4 0-15,3 4 0 0,-2 8 0 16,1 5 0 0,-1 6 0-16,2 7 0 15,-1 6 0-15,1 4 0 0,-1 5 0 16,1 5 0 0,0 7 0-16,0 6 0 0,-2 8 0 15,2 7 0-15,1 5 0 16,-2 4 0-16,2 6 0 15,2 6 0-15,-1 9 0 16,1 6 0-16,-1 6 0 16,-1 7 0-16,-1 1 0 0,1 0 0 15,1 4 0 1,-1-2 0-16,4 5 0 0,2 4 0 16,18 318 0-1,-25-389 0-15,0-1 0 0,0 3 0 16,-1 0 0-1,1 83 0-15,-3 5 0 16,-2 6 0-16,-1 4 0 16,-1 2 0-16,-1 2 0 0,2 5 0 15,-1-1 0-15,0 5 0 0,-1-3 0 16,1 0 0 0,-1-6 0-16,3 0 0 15,2-3 0-15,3-4 0 16,7-4 0-16,3-6 0 15,2-9 0-15,3-8 0 16,0-8 0-16,1-4 0 0,-1-8 0 16,1-9 0-16,-1-10 0 15,0-13 0-15,0-16 0 16,-3-15 0-16,0-12 0 16,-3-12 0-16,-4-15 0 15,-1-11 0-15,-6-6 0 16,-1-9 0-16,-1-9 0 15,-2-9-294-15,-3-11-151 16</inkml:trace>
  <inkml:trace contextRef="#ctx0" brushRef="#br0" timeOffset="63770.34">3532 14793 865 0,'-7'4'140'0,"3"0"-44"16,-1 2-58-16,4 0-17 0,-1 0-7 15,2 1 2 1,3 0 10-16,3-1 28 15,6-1 8-15,3-1-9 16,13 2-23-16,7-3-8 0,12 2-5 16,13-1-6-16,16 1 2 15,20-2 1-15,17 0-2 16,27 0 5-16,18-3-6 16,23-1-2-16,17-4 11 15,23 1-10-15,18-2 5 16,21-4-12-16,26-1 0 15,21 0-2-15,25-5 10 16,21-2-8 0,26-2 8-16,16-1-4 0,16-2-6 15,11 3 5-15,12 0 5 0,10 1-9 16,7 1 1 0,13 2 0-16,12-2-3 0,9 1-1 15,18-1 1 1,16-2 1-16,12 2 2 0,16 2-2 15,10 2-2 1,7 4 2-16,2 3-4 0,3 0 10 16,4 3-12-16,0-2 10 15,3-3-5-15,3-2 9 16,4-2 7-16,2-3 3 0,1 0 12 16,1-1-23-1,-1 2-5-15,-4 2-3 0,-7 5 2 16,-10 1-5-1,-12-1 3-15,-14 5 0 0,-18-6 0 16,-17-2 9 0,-16 1-14-16,-24-6 6 0,-18-2-1 15,-25-2 19-15,-33-1-13 16,-35-2 10 0,-34 1 13-16,-44-1-19 0,-44 2 4 15,-33 1-14-15,-36-1 3 16,-28 3-5-16,-19 4 2 15,-20 0 0-15,-23 4 2 16,-18 2 0-16,-21 4-4 16,-17 2-7-16,-15 2-8 0,-5 2 16 15,-3 4-6 1,-1 1-87-16,-3 1-32 0,-2 0-68 16,1-1-173-1</inkml:trace>
  <inkml:trace contextRef="#ctx0" brushRef="#br0" timeOffset="64781.98">28338 13830 744 0,'-2'-11'342'16,"1"1"-147"-16,-2 1-23 16,-4 1-37-16,1 4-44 15,1-1 19-15,0 2-13 16,4 1-38-16,-1 2-13 0,5 0-19 16,-1 0-12-1,1 1-10-15,2 2-5 0,6 7 0 16,11 6 9-1,11 8-9-15,11 7 0 0,8 4 0 16,0 3 0 0,0-4 0-16,-4-3 0 0,-8-5 0 15,-7-5 0-15,-5-3 0 0,-10-7 0 16,-6-2 0 0,-7-5 0-16,-4-1 0 0,-1 0 0 15,-1-1 0 1,1 3 0-16,0 3 0 15,-2 4 0-15,1 4 0 16,-2 4 0-16,-5 4 0 0,-2 4 0 16,-2 3 0-1,-6 3 0-15,-2 1 0 0,0-1 0 16,-1-2 0-16,0-5 0 16,3-5 0-16,6-10 0 15,3-3 0-15,5-6-300 16,-2-3-634-16</inkml:trace>
  <inkml:trace contextRef="#ctx0" brushRef="#br0" timeOffset="65930.31">4183 14500 949 0,'3'-11'211'0,"3"-2"-66"15,-6 1 9 1,0 0-41-16,3 7-39 0,-3 2-45 15,0 3-20 1,-3 4 6-16,-3 6 72 0,-5 5-12 16,-9 8-24-16,-12 8-9 15,-11 6-13-15,-9 3-6 16,-8-1-12-16,-1 0 5 0,4-5-6 16,7-7-6-1,9-9-4-15,10-6 0 0,9-8 0 16,5-5 0-1,4-2 0-15,4-4 0 0,3 4 0 16,3-2 0 0,1 4 0-16,4 1 0 0,1 3 0 15,6 5 0-15,7 7 0 16,15 4 0 0,14 10 0-16,15 6 0 0,10 7 0 15,0 5 0 1,-6 2 0-16,-7 1 0 0,-14 0-126 15,-11 0-340-15</inkml:trace>
  <inkml:trace contextRef="#ctx0" brushRef="#br1" timeOffset="75049.81">15243 14509 822 0,'4'-12'239'0,"2"1"-45"16,0-3-23-16,0 1-48 15,0 4-18-15,-1 0-37 0,-2 5-1 16,0 1-35-1,-2 2-28-15,1 1-2 0,-1 1-2 16,1 1-15 0,-1 0 0-16,-1 4 13 0,3 0 2 15,-2 1 1-15,-2 1 0 16,-3 3-1-16,-4 0 16 16,-3 0 0-16,-5 0 1 15,1-1-1-15,-1-3-12 16,5-3 2-16,5-1 3 15,3-3 6-15,3-3 18 16,3-2-33-16,2-4-1 16,1-2-1-16,6-4 2 0,4 1-2 15,5 1-2 1,3 2 4-16,1 3 2 0,1 5 2 16,-3 3-8-1,-2 3 4-15,-4 4-4 0,-1 5 2 16,-4 0-6-1,-6 3 8-15,-3 4 5 0,-6-1-5 16,-4 2 17 0,-5-2-8-16,-6-1 16 0,-3-4 17 15,0-4-19-15,-1-7-5 0,-1-4-18 16,1-7 0 0,4-4 0-16,-1-8 0 0,5-3 0 15,1-4 0 1,5 0 0-16,7 2 0 0,4 2 0 15,10 4 0 1,8 2 0-16,12 4 0 16,7 4 0-16,2 3 0 0,-2 6 0 15,-5 5 0-15,-7 4 0 16,-6 5 0-16,-4 4 0 16,-7 1 0-16,-5 4 0 15,-6 0 0-15,-9 2 0 16,-6-1 0-16,-8-1 0 15,-10-1 0-15,-8-4 0 16,-4-6 0-16,-3-5 0 16,5-6 0-16,6-8 0 15,10-4 0-15,9-4 0 0,9-1 0 16,6-3 0 0,6-1 0-16,6-1 0 0,7 4 0 15,4 0 0 1,8 4 0-16,2 4 0 0,3 3 0 15,0 7 0 1,-3 7 0-16,-2 6 0 0,-6 4 0 16,-4 6 0-16,-7 4 0 0,-10 1 0 15,-7 2 0 1,-6-3 0-16,-4-3 0 16,-4-7 0-1,1-7 0-15,-4-8 0 16,1-10 0-16,-3-4 0 0,5-6 0 15,1-2 0-15,5 0 0 0,6 3 0 16,5 0 0 0,6 1 0-16,4 2 0 0,2 2 0 15,5 1 0-15,-1 3 0 16,-3 2 0-16,-2 4 0 16,1 2 0-16,-3 0 0 15,1 2 0 1,1-1 0-16,0 3 0 0,0-3 0 15,-5 0 0 1,-1 1 0-16,-2-2 0 0,0 0 0 16,-2 0 0-16,2-2 0 15,0 0 0-15,0-5 0 16,0-2 0-16,2-4 0 0,-1-2 0 16,1-5 0-1,-1-4 0-15,-1-1 0 0,2-6 0 16,-4-3 0-1,2-6 0-15,3-2 0 0,-1-3 0 16,4 0 0 0,2-1 0-16,0 4 0 0,-2 3 0 15,2 2 0-15,-3 3 0 0,-2-1 0 16,-1-2 0 0,-2-2 0-16,-2-1 0 0,1-2 0 15,-2 1 0 1,-1 3 0-16,2-1 0 0,2 3 0 15,2 0 0 1,-2 1 0-16,0 0 0 16,-2 1 0-16,0 1 0 0,-1-2 0 15,0 3 0-15,0 3 0 16,2-3 0-16,-1 3 0 16,2-1 0-16,2 2 0 15,-1-1 0-15,4 0 0 16,-2 1 0-16,2-1 0 15,-4 0 0-15,3-4 0 16,-2-2 0-16,-2 0 0 16,0-2 0-16,1 2 0 15,-1-1 0-15,-1-71 0 0,1 88 0 16,-2-4 0 0,2 3 0-16,0-1 0 0,-1-18 0 15,1 0 0 1,0 5 0-16,0 5 0 0,0 3 0 15,0 8 0 1,-3 3 0-16,3 2 0 0,3 3 0 16,-2 2 0-16,1-2 0 0,-1 1 0 15,1-1 0 1,-1 1 0-16,2-3 0 16,0 1 0-16,0 0 0 15,0 1 0-15,0 0 0 0,-1 1 0 16,1 1 0-1,-2-1 0-15,-1 1 0 0,3-2 0 16,0 2 0 0,-2-2 0-16,-1 2 0 0,3 2 0 15,-1 3 0-15,-2 0 0 16,0 3 0-16,2 2 0 16,-4-2 0-16,2 1 0 15,-2 0 0-15,2 3 0 16,-1 1 0-16,1 4 0 15,-3 2 0 1,0 1 0-16,-3 4 0 0,-1-4 0 16,-1 1 0-16,-2-1 0 0,-2-4 0 15,0-2 0 1,-3-3 0-16,1-5 0 0,-2 0 0 16,1-6 0-1,-1-2 0-15,1-4 0 0,2-2 0 16,4-4 0-1,1 0 0-15,5-3 0 0,3 0 0 16,5 4 0 0,2 3 0-16,6 2 0 0,2 6 0 15,8 4 0-15,2 2 0 0,5 5 0 16,0 4 0 0,-3 6 0-16,-3 3 0 0,-7 1 0 15,-6 5 0 1,-8 0 0-16,-6 4 0 0,-8-1 0 15,-9 1 0 1,-6-4 0-16,-4-4 0 0,-2-5 0 16,0-9 0-16,4-3 0 15,5-9 0 1,3-4 0-16,2-8 0 0,7-4 0 16,4-6 0-16,4 0 0 15,4 1 0-15,8 0 0 16,6 4 0-16,9 6 0 15,7 4 0-15,5 4 0 16,6 8 0-16,0 6 0 16,-3 6 0-16,-2 5 0 15,-9 7 0-15,-5 5 0 0,-9 7 0 16,-9 3 0 0,-13 3 0-16,-11-2 0 0,-11-2 0 15,-10-6 0 1,-8-8 0-16,0-10 0 0,-1-8 0 15,7-10 0 1,8-9 0-16,7-7 0 0,9-6 0 16,6-5 0-16,6-6 0 0,9 0 0 15,11-2 0 1,13 5 0-16,13 4 0 16,12 8 0-16,5 6 0 15,2 12 0-15,-2 9 0 16,-6 9 0-16,-6 7 0 15,-8 8 0-15,-10 6 0 0,-12 3 0 16,-14 6 0 0,-10 0 0-16,-16-4 0 0,-12-4 0 15,-9-10 0-15,-2-9 0 16,-1-10 0-16,1-11 0 16,5-7 0-16,7-10 0 15,7-6 0 1,10-9 0-16,3-3 0 0,8-2 0 15,6 1 0 1,7 1 0-16,6 9 0 0,11 6 0 16,6 11 0-16,8 9 0 0,5 9 0 15,3 8 0 1,-4 10 0-16,-4 3 0 0,-6 8 0 16,-11 5 0-1,-13 3 0-15,-9 2 0 0,-14 0 0 16,-9-4 0-1,-8-8 0-15,-9-8 0 0,1-10 0 16,0-7 0 0,6-10 0-16,8-6 0 0,8-8 0 15,7-4 0-15,6-2 0 0,7-2 0 16,3 1 0 0,6 3 0-16,5 3 0 0,9 4 0 15,5 7 0 1,6 8 0-16,1 3 0 0,-1 7 0 15,-6 3 0 1,-5 0 0-16,-10 2 0 0,-7-3 0 16,-4-1 0-16,-4-2 0 15,-2-1 0 1,-4-4 0-16,-2 0 0 0,1-1 0 16,-3-2 0-16,0-1 0 15,3-3 0-15,1-1 0 16,2-1 0-16,-1-2 0 15,3 1 0-15,-1 1 0 16,2 0 0 0,2 3 0-16,-2 1 0 0,3 0 0 15,0 3 0-15,0 1 0 0,0 2 0 16,-2 3 0 0,1 2 0-16,-1 5 0 0,-1 4 0 15,-2 3 0 1,1 4 0-16,1 2 0 0,-1 4 0 15,2 3 0 1,-1 1 0-16,2 5 0 0,-1 3 0 16,1 5 0-16,-4 4 0 0,2 5 0 15,-2 2 0 1,2 5 0-16,3-4 0 16,1 3 0-16,6 0 0 15,-1-5 0-15,2-3 0 0,-1-5 0 16,0-3 0-1,-2-7 0 1,-2-1 0-16,0 0 0 16,-3-1 0-16,0 2 0 0,-4 1 0 0,-2 2 0 15,0 2 0 1,-2-2 0-16,-2 1 0 0,-2-5 0 16,2-3 0-16,-3-1 0 15,2-5 0 1,0 0 0-16,2-5 0 0,0-1 0 15,3-1 0 1,0-1 0-16,0 1 0 0,-1 1 0 16,3 1 0-16,-1 0 0 0,2 1 0 15,2-5 0 1,-1-1 0-16,2-4 0 0,0-1 0 16,0-1 0-1,0 0 0-15,0 0 0 16,0 0 0-16,0 0 0 15,-1-1 0-15,-1-2 0 0,0 0 0 16,1-2 0 0,1 1 0-16,-2-3 0 0,2 3 0 15,0-2 0-15,-1 0 0 16,1 0 0-16,0 1 0 16,0-1 0-16,0 2 0 15,0 1 0-15,0-1 0 16,0-2 0-16,1 0 0 0,-1-1 0 15,0-3 0 1,0 3 0-16,-1 1 0 16,1 0 0-16,-2 3 0 0,2 0 0 15,-1 0 0 1,1 0 0-16,0-2 0 0,0 1 0 16,0-1 0-16,0-1 0 15,1 1 0-15,-1-1 0 16,3-1 0-16,-3 1 0 15,2-4 0-15,-1 3 0 16,-1-3 0-16,0 4 0 16,2-3 0-16,-2 2 0 15,0-2 0 1,2 0 0-16,-2-1 0 0,-2-2 0 16,2 1 0-16,-2-1 0 0,1-2 0 15,-1 1 0 1,2-3 0-16,-1-2 0 0,-1-4 0 15,-2-5 0 1,3-6 0-16,-1-4 0 0,2-4 0 16,3-4 0-16,1 3 0 0,1 2 0 15,0 3 0 1,-2 3 0-16,0 4 0 16,1 3 0-1,2 3 0-15,1 2 0 0,1 3 0 16,4 6 0-16,1 3 0 15,2 6 0-15,1 9 0 16,-3 3 0-16,-6 3 0 16,-5 1 0-16,-4 0 0 0,-5-4 0 15,-3-3 0-15,0-4 0 16,-2-4 0-16,2-5 0 16,-2-5 0-1,1-6 0-15,1-5 0 16,0-5 0-16,1-5 0 0,3 0 0 15,4-2 0 1,2 3 0-16,5 4 0 0,4 5 0 16,4 6 0-16,0 5 0 0,4 5 0 15,-2 5 0 1,-4 4 0-16,-3 2 0 0,-7-1 0 16,-1-2 0-1,-4-2 0-15,-1-5 0 0,0-2 0 16,3-1-2-1,2-2-427-15</inkml:trace>
  <inkml:trace contextRef="#ctx0" brushRef="#br1" timeOffset="76179.92">17011 14443 1089 0,'8'-9'235'0,"0"1"-54"16,1-2-25-16,-4 1-34 0,-1 5-66 15,2 1-42-15,-6 3-1 0,-2 3 0 16,-2 2-1 0,1 5 34-16,-3 0-13 0,-3 6-1 15,-4-1-8 1,-1 1-5-16,-3-4-17 0,-2-3-2 15,3-5 0 1,1-7 0-16,-1-5 0 0,5-5 0 16,2-4 0-16,2 1 0 15,11-3 0 1,8 1 0-16,17 2 0 0,11 2 0 16,9 6 0-16,1 5 0 15,-4 4 0-15,-11 8 0 16,-9 5 0-16,-11 3 0 15,-5 4 0-15,-7 3 0 16,-8 1 0-16,-9 1 0 16,-10-2 0-16,-7-5 0 15,-8-6 0-15,-5-7 0 0,0-9 0 16,6-7 0 0,6-7 0-16,8-5 0 0,9-4 0 15,10-8 0 1,11 3 0-16,18 1-113 0,15 8-393 15</inkml:trace>
  <inkml:trace contextRef="#ctx0" brushRef="#br1" timeOffset="76879.78">18797 14404 884 0,'16'-1'233'0,"-4"-1"-64"16,-3 2-75 0,-3 2-18-16,-3 3-4 0,0 5-3 15,-3 0 0-15,-5 5 14 16,-5-1-9-16,-5-1-3 16,-7 3-15-16,-7-6-24 0,1-1-14 15,-2-4 2 1,4-5 5-16,6-4-23 0,8-7-2 15,5-7 0 1,8-2 0-16,11-6 0 0,9-1 0 16,10 4 0-16,11 3 0 15,1 6 0 1,6 8 0-16,-2 9 0 0,-4 5 0 16,-9 6 0-16,-9 6 0 15,-11 4 0-15,-13 2 0 16,-8 2 0-16,-11 0 0 15,-9-4 0-15,-4-6 0 16,-2-5 0-16,2-10 0 16,3-9 0-16,5-6 0 15,5-5 0-15,4-5 0 0,6-1 0 16,6 3-57 0,11 0-390-16,17 4-692 0</inkml:trace>
  <inkml:trace contextRef="#ctx0" brushRef="#br1" timeOffset="77497.2">20530 14468 1129 0,'9'-5'209'0,"0"-6"-36"16,3-1-28-16,-5-1-70 15,1 4 4-15,-2 2-37 16,-1 3-20-16,-4 3-19 16,-1 2-3-16,-3 2 0 15,0 3 10-15,0 1 3 16,-2 0 13-16,-1 0-5 0,-3-1-4 16,-5-5 1-1,-6-1-16-15,1-4 4 0,-2-2 2 16,6-2 0-1,2-2 2-15,7-2-3 0,4-2-5 16,7-3 8 0,4 1-8-16,7-3-3 0,9 2 1 15,8 1 0-15,6 9 2 0,1 4-2 16,5 8 1 0,-8 8 7-16,-5 4-8 0,-10 4 0 15,-12 3 0 1,-35 51 0-16,7-66 0 0,-6-2 0 15,1-3 0 1,3-1 0-16,-17 3 0 0,6-6 0 16,8-6 0-1,7-2 0-15,7-7 0 16,5-4-83-16,14-5-453 0</inkml:trace>
  <inkml:trace contextRef="#ctx0" brushRef="#br1" timeOffset="78329.92">22747 14382 765 0,'14'-3'324'16,"0"-1"-192"-16,-2-2 70 0,-2-2-68 16,-4 2-31-1,1-1-2-15,-3 3-46 0,-2 2-30 16,-2 1-23-1,-2 2-2-15,1 1-15 0,-4 4 15 16,-5 1 25 0,-4 2 15-16,-8 1-9 0,-6-2-9 15,-2-2-8-15,-1-6 0 16,2-4 2-16,3-6-6 16,6-5-7-16,4-4 14 0,5-2-16 15,5 0 5 1,8 3-5-16,5 1 0 0,8 3-2 15,11 5-2 1,6 6 3-16,10 8 0 0,1 7 3 16,0 9 3-16,-8 9 4 15,-11 5-7-15,-12 2-3 16,-12 2 0-16,-11-2 0 16,-5-6 0-1,-6-7 0-15,-2-7 0 0,1-11 0 16,1-9 0-16,0-8 0 15,2-10 0-15,1-4 0 16,2-5 0-16,11-7 0 16,20-3-475-16</inkml:trace>
  <inkml:trace contextRef="#ctx0" brushRef="#br1" timeOffset="78960">24436 14340 1070 0,'21'0'123'0,"-3"-2"18"15,-8 1-11-15,-4 0-56 16,-3 1-40-16,-1 1-12 15,-4-1-10-15,1 1-4 16,-2 2 15-16,-2 0 40 16,-2 1 16-16,-8 0-4 0,-6-1-36 15,-4-1 2 1,-1-6-12-16,3-1-3 0,6-6-2 16,7-4-15-1,7-2-8-15,4-2 6 0,11 2-7 16,9 1-2-1,13 5-2-15,9 7 1 0,2 4 1 16,1 8-1 0,-8 5 3-16,-11 4 12 0,-11 2-8 15,-7 4 11-15,-11-1-15 16,-9-3 0-16,-4-5 0 16,-8-4 0-16,0-6 0 0,-2-7 0 15,0-6 0 1,3-5 0-16,3-5 0 0,3-2 0 15,3-2 0 1,7 2 0-16,6-1 0 0,10 3-120 16,12 4-348-16</inkml:trace>
  <inkml:trace contextRef="#ctx0" brushRef="#br1" timeOffset="82049.89">13998 14444 704 0,'3'-4'209'0,"-1"1"-84"0,-4 2-8 16,-1 1 2-1,-1 0-4-15,1-2 1 0,2 4-42 16,-1-2-26-16,1 1-13 0,-2 3 3 16,-5 5-12-1,3 4-8-15,-6 0-4 0,-1 6-3 16,-1-2-1-1,0 1 3-15,-3-1-4 16,0-1 3-16,-1-4 6 16,2-1-13-16,2-8 15 0,1-3 15 15,3-7-7-15,3-4-18 16,0-7-10-16,5-2 0 16,5-4-1-16,8-2-3 15,7 2 3-15,5 3 1 16,6 6 0-16,3 5 3 15,-2 5-2-15,-2 7-1 16,-6 6 8-16,-3 7-1 16,-13 5 20-16,-7 8 6 0,-7 3-4 15,-11-2-13 1,-6-1-16-16,-2-4 0 0,1-8 0 16,3-9 0-1,1-7 0-15,1-5 0 0,3-8-56 16,2 1-221-1,0-5-198-15</inkml:trace>
  <inkml:trace contextRef="#ctx0" brushRef="#br1" timeOffset="82959.86">11923 14632 877 0,'9'-13'284'0,"0"-1"-104"16,-3-2-27-16,2 2-25 15,-1 2-32-15,2-1 3 16,-3 4-38-16,0 4-14 15,-3 1-20-15,0 1-15 16,-3 3-11-16,0 0-2 16,-3 3-14-16,0 1 15 15,-3 4 1-15,-7 5 27 16,-4 3-1-16,-8 0-6 0,-4-1-12 16,1-6 3-1,3-6-12-15,5-6 0 0,4-5 0 16,8-5 0-1,2-3 0-15,5-1 0 0,4 1 0 16,3 0 0 0,10 4 0-16,5 2 0 0,8 2 0 15,5 8 0-15,0 6 0 16,-2 6 0-16,-10 7 0 16,-9 6 0-16,-10 4 0 0,-13-1 0 15,-5-1 0 1,-9-6 0-16,-9-5 0 0,-3-9 0 15,-4-7 0 1,-2-5 0-16,2-6-133 0,4-3-194 16,2-4-199-16</inkml:trace>
  <inkml:trace contextRef="#ctx0" brushRef="#br1" timeOffset="83640.11">10339 14627 513 0,'-3'-6'452'15,"1"1"-208"-15,-2-3-28 0,1-2-43 16,3 4-52-1,0 2-10-15,-2 2-55 0,2-1-30 16,0 3-26 0,0 3-4-16,2 2 4 0,-2 2 6 15,3 4 1-15,1 3 2 16,-4 3 1-16,-4-2 2 16,1-4-5-16,-2 0 3 15,-1-6 24-15,-3-3-17 16,-4-5-3-16,-1-3-3 15,-3-4-9-15,2-3-2 16,3 0 0-16,6-1 0 16,3 0 0-16,6 1 0 0,6 3 0 15,6 1 0 1,1 5 0-16,4 2 0 0,0 8 0 16,-3 4 0-1,-4 7 0-15,-4 3 0 0,-4 2 0 16,-5 2 0-1,-8 1 0-15,-4-3 0 0,-4-4 0 16,-3-4 0 0,2-7 0-16,1-8 0 0,2-6 0 15,1-4 0-15,4-8 0 16,1-3 0-16,5-4 0 16,6-1-18-16,8 3-306 0,11 7-227 15</inkml:trace>
  <inkml:trace contextRef="#ctx0" brushRef="#br1" timeOffset="84410.16">8692 14741 798 0,'-6'-16'235'0,"0"2"-16"16,-2 0-47-16,1 1-54 15,4 3-23-15,3 4-47 16,0 2-13-16,3 1-21 16,0 3-11-16,1 2 0 0,2 1 24 15,-1 8 6-15,-1 3 17 16,-1 6-17-16,-6 3-7 16,-4 3-9-16,-8 0-10 15,3-5-1-15,-4-6 10 16,-1-6-9-16,2-11 2 15,-1-8-6-15,-2-7 1 16,-2-5-2-16,1-7-2 16,4-3 0-16,2 0-1 15,5-1 1-15,10 5-1 16,7 3-6-16,8 6 7 0,9 8 1 16,-2 5 0-1,6 10 0-15,-5 6 15 0,-3 7-3 16,-11 5 12-1,-5 3-6-15,-9 2-19 0,-6-3 0 16,-13-2 0 0,-7-4 0-16,-5-5 0 0,-5-4 0 15,2-7 0-15,2-6 0 16,7-4 0-16,6-5 0 16,5-2 0-16,8-2 0 0,9-2-259 15,14 2-230 1</inkml:trace>
  <inkml:trace contextRef="#ctx0" brushRef="#br1" timeOffset="86660.2">15874 14833 1163 0,'-5'-7'258'16,"2"0"-91"-16,2 1-34 16,-1 1-39-16,2 4-51 15,2 1-13-15,1 0-25 0,2 2 3 16,6 3 43 0,1 3-30-16,6 7 0 0,-1 8-1 15,-1 6-2 1,-6 8-3-16,-5 6-15 0,-7 3 0 15,-2-2 0 1,-4-7 0-16,1-6 0 0,1-11 0 16,2-10 0-16,2-8 0 0,2-6 0 15,0-8 0 1,2-8 0-16,1-9 0 0,2-8 0 16,4-9 0-1,8 1 0-15,7 0 0 0,6 7 0 16,2 7 0-1,3 11 0-15,-1 10 0 0,-4 11 0 16,-3 9 0 0,-3 11 0-16,-2 5 0 15,-6 9 0-15,-2 2 0 0,-7 4 0 16,-2-5 0 0,-5-2 0-16,-3-9 0 0,1-6 0 15,2-10-41-15,5-5-263 16,9-10-256-16</inkml:trace>
  <inkml:trace contextRef="#ctx0" brushRef="#br1" timeOffset="86835.1">16503 14952 1219 0,'16'-7'134'0,"1"0"1"16,-3-2 19-1,2 2-132-15,3 3-20 0,1 1-2 16,2 3-38 0,-4 4-218-16,0 3-490 0</inkml:trace>
  <inkml:trace contextRef="#ctx0" brushRef="#br1" timeOffset="86969.88">16512 15118 1071 0,'7'3'124'0,"9"-4"-4"15,4-3-16 1,2-4-87-16,6 1-7 0,3 0-10 16,2 1-7-16,0 1-223 15,4-1-693-15</inkml:trace>
  <inkml:trace contextRef="#ctx0" brushRef="#br1" timeOffset="87300.06">17072 14893 1175 0,'6'-20'210'0,"-3"-1"-6"16,-3 3 25-16,0 6-96 15,0 5-95-15,-3 7-27 0,-5 8-8 16,-4 11-1 0,-4 10 11-16,-5 13-12 0,-7 6 6 15,-1 2-7 1,7-2 0-16,7-9-3 0,9-10 11 15,16-9-6 1,14-13 12-16,11-9-14 0,4-6 0 16,2-8 0-16,-1-8 0 0,-8-4 0 15,-9-3 0 1,-6-5 0-16,-9-2 0 16,-8-1 0-16,-8-2 0 15,-8 2 0-15,-8 5 0 0,-5 7-51 16,-5 12-303-1,-6 9-191-15</inkml:trace>
  <inkml:trace contextRef="#ctx0" brushRef="#br1" timeOffset="88970.13">16406 11928 451 0,'-10'-6'345'0,"1"0"-199"16,3 0 69-1,1-6-33-15,4-2-43 0,1-1-28 16,1-4 0-1,3 1 19-15,-3 1-25 0,2 6-16 16,-1 1-66 0,-1 7-23-16,-2 3 0 15,1 0 0-15,1 3 0 0,1 8 0 16,2 7 0 0,3 9 0-16,1 12 0 0,2 5 0 15,0 6 0-15,0-1 0 16,-4-2 0-16,-2-6 0 15,1-4 0-15,-5-11 0 16,1-5 0-16,-2-7-37 16,-1-6-180-16,-1-6-41 0,0 0-184 15</inkml:trace>
  <inkml:trace contextRef="#ctx0" brushRef="#br1" timeOffset="89190.06">16428 11853 1125 0,'8'-31'163'0,"-2"3"-32"0,-4 7 32 15,-2 5-36-15,-2 6-57 0,-1 5-70 16,-3 6-6 0,-10 4 6-16,-8 11 2 15,-10 2-2-15,-8 5 0 16,-6 5-2-16,5 3-52 0,2-4-83 15,8 3-142 1,7-4-182-16</inkml:trace>
  <inkml:trace contextRef="#ctx0" brushRef="#br1" timeOffset="89417.77">16124 12201 453 0,'3'15'575'16,"2"-7"-469"-1,4-6 100-15,7-7-56 0,8-2-69 16,12-1-33-16,6-1-30 16,7 1-17-16,0 1 1 15,-1 3 3-15,-8-1-10 0,-10 4 4 16,-9 1 1 0,-12 1-3-16,-8-1-8 0,-7 5 1 15,-8-1-41 1,-6 3-189-16,-8 4-438 0</inkml:trace>
  <inkml:trace contextRef="#ctx0" brushRef="#br1" timeOffset="90420.58">15605 8567 736 0,'14'-9'527'16,"2"-6"-379"-16,-4-7 17 15,0-3-22-15,4 4-49 16,8 0-56-16,4 2-5 16,8 8-12-16,5 4 1 15,2 9 5-15,-4 7-10 0,-3 7-7 16,-10 9-5 0,-7 7 1-16,-11 11 7 0,-9 3-11 15,-14 7 4 1,-7-1-1-16,-3-5-2 0,2-14 1 15,2-9 2 1,10-15 10-16,8-16-16 0,8-13 0 16,4-12 0-16,7-9 0 0,5-10 0 15,8-7 0 1,2-3 0-16,0 0 0 16,-1 3 0-16,-5 4 0 15,-5 9 0-15,-8 8 0 16,-6 10 0-16,-2 6 0 15,-3 10 0-15,-2 4 0 16,-2 7 0-16,0 7 0 16,-6 12 0-16,-3 10 0 15,-1 8 0-15,-1 8 0 0,3 2 0 16,8-4 0-16,10-5 0 16,8-4 0-16,12-8 0 15,10-7 0 1,11-8-154-16,4-7-128 15,5-4-156-15</inkml:trace>
  <inkml:trace contextRef="#ctx0" brushRef="#br1" timeOffset="90734.99">16558 8086 1350 0,'7'-35'113'16,"-4"2"43"-16,-5 4 40 0,-1 9-44 15,1 8-73-15,1 5-78 0,1 7-1 16,-2 11 0 0,-2 14 0-16,-3 20 0 15,1 18 0-15,1 17 0 16,8 8 0-16,8 2 0 15,10-8 0-15,7-12 0 16,8-14 0-16,4-19 0 0,9-14-135 16,3-14-101-16,2-12-106 15,-3-9-314 1</inkml:trace>
  <inkml:trace contextRef="#ctx0" brushRef="#br1" timeOffset="91119.87">16837 8267 1200 0,'5'-40'129'16,"9"1"65"-16,6 1-36 0,6 5-27 15,3 8-50-15,6 11-26 0,-1 11-35 16,2 10-1 0,2 12-10-16,-3 11 5 0,-4 5-4 15,-10 7-9 1,-4 2 2-16,-14 0 6 0,-6-8-8 15,-9-6 5 1,0-9-2-16,-2-12-1 0,1-11-3 16,4-11 0-16,3-10 0 0,6-10 0 15,4-11 0 1,10-4 0-16,4-1 0 0,4 4 0 16,4 7 0-1,2 10 0-15,0 8 0 16,5 10 0-16,0 7 0 15,4 12 0-15,-4 10 0 16,-2 9 0-16,-5 9 0 16,-5 5 0-16,-11 2 0 15,-6-3 0-15,-5-7-136 0,-3-10-118 16,2-13-27-16,2-14-473 16</inkml:trace>
  <inkml:trace contextRef="#ctx0" brushRef="#br1" timeOffset="91330.31">17483 7849 1093 0,'26'-32'103'0,"7"5"177"0,4 8-89 15,2 6-20 1,8 12-30-16,1 9-73 16,1 15-68-16,-4 15 0 15,-3 13 0-15,-5 14 0 0,-4 11 0 16,-6 6 0-1,-7-4 0-15,-9-7 0 0,-8-14 0 16,-7-18-180 0,-8-12-306-16</inkml:trace>
  <inkml:trace contextRef="#ctx0" brushRef="#br1" timeOffset="93270.09">15980 8497 332 0,'0'9'120'15,"-2"-1"-23"-15,2-1 4 0,0-1-14 16,0-2 18-1,0-1 81-15,3-3-49 0,-3-3-36 16,0 2-29 0,0-3-10-16,0 0 22 0,2-2-12 15,-1-2 0-15,-1-1 3 16,2-1-6-16,-4-4-1 16,-1 1-8-16,0-2-5 15,-1 0-15-15,-3 4-14 16,-1 3 0-16,0-1-26 15,-4 6 0-15,-5 2 0 16,-4 5 0-16,-3 3 0 16,-9 9 0-16,-3 4 0 0,-6 7 0 15,-8 6 0 1,-7 6 0-16,2 3 0 0,1 0 0 16,8 2 0-1,12-5 0-15,12-1 0 0,9-7 0 16,12-5 0-1,8-5 0-15,14-7 0 0,20-6 0 16,20-5 0 0,16-7 0-16,11-6 0 0,0-5 0 15,-7-6 0-15,-14-4 0 0,-12-4 0 16,-10-5 0 0,-11-4 0-16,-9-6 0 0,-10-3 0 15,-5-7 0 1,-7-7 0-16,-3-11 0 15,-5-9 0-15,-3-7 0 16,-1 2 0-16,-2 2 0 0,0 12 0 16,-3 12 0-1,-3 8 0-15,-2 9 0 0,-4 5 0 16,-1 3 0-16,2 2 0 16,4 6 0-16,3 5 0 15,4 5 0-15,7 4 0 16,2 6 0-16,2 3 0 15,5-2 0-15,2 1 0 16,5-1 0 0,9 0 0-16,6 2 0 0,6 2 0 15,0 4 0-15,-2 7 0 0,-3 5 0 16,-7 6 0 0,-10 9 0-16,-5 2 0 0,-8 0 0 15,-5-4 0 1,-4-4 0-16,-1-8 0 0,2-6 0 15,-2-7 0 1,2-3 0-16,-3-8 0 0,-1-5 0 16,2-5 0-16,-1-7 0 15,3-1 0-15,6-2 0 16,5 2 0-16,4 4-8 0,7 5-324 16,4 7-235-1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17T04:20:52.419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2772 1614 529 0,'-8'-1'768'0,"5"-2"-503"0,-4-1-6 15,1-3-92 1,1 2-108-16,2 2-59 0,2 1 0 16,1 0 0-1,1 2 0-15,1 0 0 0,-1 0 0 16,1 2 0-1,1-1 0-15,3 3 0 0,7 6 0 16,5 1 0 0,6 5 0-16,7 4 0 0,2-1 0 15,-3 1 0-15,3-1 0 0,-5-2-53 16,-4-5-184 0,-6-4-1-16,-8-2 21 0,-4-6-107 15,-6-7-417 1</inkml:trace>
  <inkml:trace contextRef="#ctx0" brushRef="#br0" timeOffset="509.59">2988 1530 482 0,'0'-25'561'0,"0"5"-259"15,3 2-87 1,-6 4-46-16,0 3 9 16,0 3-87-16,1 4-55 15,-1 4-36-15,0 2-9 16,-4 8 4-16,0 11 5 15,-7 10 1-15,-4 10 3 16,-7 11 3-16,0 2-6 16,-1-3-2-16,5-6-1 15,2-11 1-15,10-13-1 0,3-7-32 16,4-8-125-16,2-6 9 16,2-7-113-16,1-6-13 15,3-6 51 1,0-6 143-16,3-6 82 15,-2-1 107-15,2-2 61 16,-1 1 36-16,2 2-50 0,1 4 4 16,-2 5-20-16,-2 5-28 15,-1 6-65-15,-3 6-45 16,0 7-20-16,0 8 20 0,0 8 1 16,0 9 1-1,0 5-2-15,-6 8-5 0,-6-1-73 16,0 0-29-1,-7-10 51-15,-1-7 56 0,4-9 3 16,-2-8 17 0,0-10 17-16,6-2 80 0,1-3-4 15,1-1-53-15,7 1-26 16,4 0-34-16,4-3-15 16,14 1 0-16,11-1-182 15,18-1-156-15,16 0-690 16</inkml:trace>
  <inkml:trace contextRef="#ctx0" brushRef="#br0" timeOffset="1769.71">4853 1494 1288 0,'7'-23'136'0,"-2"1"112"16,-8-3-7-16,-3-1-107 16,0 4-134-16,0 2 0 15,0 6 0-15,3 4 0 0,0 4 0 16,0 4 0 0,3 2 0-16,0 3 0 0,0 0 0 15,-2 2 0 1,1 5 0-16,-2 10 0 0,-3 13 0 15,2 13 0 1,1 10 0-16,4 6 0 0,5 0 0 16,9-1 0-1,9-4 0-15,0-4 0 0,10-8 0 16,-4-8 0-16,-3-11 0 16,-2-10 0-16,-1-12 0 15,6-11 0-15,3-11 0 16,4-12 0-16,6-11 0 15,-4-10 0-15,0-4 0 16,-9-3 0-16,-8 1 0 0,-5-2 0 16,-7 0 0-1,-7 3 0-15,-6 5 0 0,-3 5 0 16,-6 9 0 0,3 9 0-16,1 9 0 0,1 7 0 15,3 6 0 1,1 3 0-16,1 4 0 0,1 10-294 15,-1 14-287-15</inkml:trace>
  <inkml:trace contextRef="#ctx0" brushRef="#br0" timeOffset="2559.71">5586 1742 1212 0,'10'-22'310'0,"-4"-2"-63"15,-3 0-15-15,-3 1-186 16,-2 8-46-16,1 5 0 0,1 4 0 16,-2 5 0-1,2 1 0-15,-1 3 0 16,1 0 0-16,0 4 0 0,3 8 0 16,1 9 0-1,4 7 0-15,5 6 0 0,2-1 0 16,1-1 0-1,1-10 0-15,-2-8 0 0,-3-7 0 16,-3-8 0 0,9-7 0-16,1-8 0 0,4-8 0 15,5-6 0-15,0-7 0 16,-7 0 0-16,-3 2 0 16,-5 2 0-16,-4 6 0 0,-4 8 0 15,-2 5 0 1,-3 6 0-16,0 3 0 0,0 4 0 15,0 2 0 1,0 6 0-16,4 5 0 0,4 6 0 16,-1 5 0-1,8 1 0-15,-3-2 0 0,9-3 0 16,-3-2 0-16,1-8 0 0,-1-3 0 16,3-8 0-1,0-5 0-15,-3-8 0 16,3-3 0-16,-2-7 0 15,-4-1 0-15,1-1 0 16,-7-1 0-16,-1 3 0 16,-2 2 0-16,-2 6 0 15,-1 3 0-15,-3 7 0 0,3 2 0 16,-1 5 0 0,1 5 0-16,1 5 0 0,4 6 0 15,3 7 0 1,0 6 0-16,1-2 0 0,1 0 0 15,-2-4 0 1,-2-5-109-16,4-7-170 0,-2-9-194 16</inkml:trace>
  <inkml:trace contextRef="#ctx0" brushRef="#br0" timeOffset="2754.27">6284 1265 1449 0,'-2'5'135'16,"1"-1"102"-16,-1-2-69 0,1-2-117 15,-1 1-46-15,-1 0-5 16,3 1-5-16,0-1-1 16,0 3-2-16,0 2-102 15,0 4-284-15,6 2-267 16</inkml:trace>
  <inkml:trace contextRef="#ctx0" brushRef="#br0" timeOffset="3089.99">6552 1287 1453 0,'3'-20'181'16,"-1"-3"103"-1,-4-2-155-15,1 1-129 0,1 6 0 16,0 4 0-16,1 5 0 16,-1 5 0-16,0 2 0 15,2 4 0-15,-4-1 0 0,2 3 0 16,3 6 0 0,5 10 0-16,3 11 0 0,3 17 0 15,4 15 0 1,-5 9 0-16,-2 2 0 0,2-2 0 15,-2-7 0 1,2-8 0-16,-1-10 0 0,6-12 0 16,-3-8 0-16,1-11 0 15,2-9 0-15,1-7-178 16,1-7-545-16</inkml:trace>
  <inkml:trace contextRef="#ctx0" brushRef="#br0" timeOffset="3229.85">6464 1657 1406 0,'14'-8'102'15,"11"-6"-6"-15,11-3-56 0,13-2-31 16,18 0-9 0,15-3-207-16,11 2-848 0</inkml:trace>
  <inkml:trace contextRef="#ctx0" brushRef="#br0" timeOffset="3990.03">8987 1408 742 0,'-6'-12'311'15,"-3"4"-126"-15,2 0-4 16,-1 1-52-16,2 1-6 16,-1 2-12-16,1 0 7 15,3 1-21-15,1 0-47 0,-1 3-50 16,2-1 0 0,1 1 0-16,0 1 0 0,-2 1 0 15,-4 3 0 1,-10 6 0-16,-9 7 0 15,-10 9 0-15,-5 8 0 16,-2 2 0-16,7 2 0 0,9-6 0 16,8-7 0-16,11-5 0 0,7-7 0 15,7-2 0 1,12-1 0-16,7-2 0 0,8 1 0 31,5 0 0-31,-2-1 0 0,-5-1 0 0,-9 0 0 16,-7-1 0-1,-8 0 0-15,-3 1 0 16,-7 0 0-16,-1 3 0 16,-4 2 0-16,-2 1 0 15,-2 1 0-15,-5-4 0 0,-2-1 0 16,-1-6 0 0,0-4 0-16,2-7-244 0,4-7-355 15</inkml:trace>
  <inkml:trace contextRef="#ctx0" brushRef="#br0" timeOffset="4320.28">9206 1237 1225 0,'17'-30'400'0,"-5"1"-182"0,-8 4-14 16,-5 2-204-1,-2 5 0-15,1 7 0 0,1 5 0 16,-1 6 0 0,2 1 0-16,-1 4 0 0,-1 6 0 15,4 82 0-15,-1-61 0 0,1 5 0 16,-1 5 0 0,2-1 0-16,3 38 0 15,3 0 0-15,4-3 0 16,1-8 0-16,2-8 0 15,1-11 0-15,4-12 0 16,-4-14 0-16,3-10-28 0,5-10-355 16,-1-7-310-16</inkml:trace>
  <inkml:trace contextRef="#ctx0" brushRef="#br0" timeOffset="4470.16">9142 1709 1052 0,'-3'-9'457'16,"5"-1"-327"-16,4-3-2 16,3-1-114-16,10-2-14 15,20 3-2-15,16-1-59 0,21 0-350 16</inkml:trace>
  <inkml:trace contextRef="#ctx0" brushRef="#br0" timeOffset="4880.22">9669 1652 448 0,'-6'10'804'16,"4"-3"-785"-16,4-4-4 0,1-2 40 16,6-1 82-1,4 0-46-15,5 0-31 0,6 0-34 31,0-3-5-31,1 0-10 0,-4-2-3 0,-3-2-1 16,-1-4 5 0,-3-5-9-16,0-2 2 15,-2-2 2-15,-5-3 0 0,-4 2 3 16,-3 0 6-16,-4 1 22 16,-4 3 3-16,-2 4-21 31,-1 2-2-31,2 7-11 0,-1 3-7 15,-2 7-7-15,1 9 3 16,-3 7 4-16,-3 8 2 0,-1 7-2 16,5 4 3-16,3 0-1 0,5 0-2 15,11-5-2 1,4-2 1-16,5-4-8 0,12-7-97 16,9-7-187-1,12-7-221-15</inkml:trace>
  <inkml:trace contextRef="#ctx0" brushRef="#br0" timeOffset="5189.89">10158 1614 227 0,'2'-27'1077'0,"-2"2"-814"16,-2 2 33 0,1 4-112-16,-2 1-184 15,-2 8 0-15,5 3 0 16,0 6 0-16,0 2 0 0,0 6 0 15,0 9 0 1,3 8 0-16,-1 13 0 0,-2 11 0 16,-2 12 0-16,-1 4 0 15,-1 1 0-15,1 1 0 16,1-5 0-16,1-5 0 16,4-6 0-1,4-12 0-15,1-10 0 0,-1-8 0 16,2-10 0-1,-2-9 0-15,4-6-14 0,-2-7-181 16,1-9-70 0,-1-10-147-16,-3-10-195 0</inkml:trace>
  <inkml:trace contextRef="#ctx0" brushRef="#br0" timeOffset="5419.96">10097 1610 912 0,'-6'-47'119'16,"7"4"74"-16,7 4 14 0,3 5-71 15,3 11-74 1,3 6-30-16,1 6-8 0,5 10-2 16,4 7-2-1,6 8-4-15,1 7 2 0,2 7-2 16,-1 3 7-16,-7 5 1 0,-6 0-8 16,-10 1 11-1,-7 0-3-15,-8-2-12 0,-6-2-5 16,-7-5 0-1,-6-6-7-15,-3-5-143 0,-6-7-261 16,-1-5-804 0</inkml:trace>
  <inkml:trace contextRef="#ctx0" brushRef="#br0" timeOffset="6070.29">11646 1439 1269 0,'10'-23'255'0,"-3"2"-77"16,-5 2-12-16,-2 2-68 0,-3 7-48 16,0 3-20-16,-1 7-29 15,2 0-1-15,-2 5-16 16,-7 7 7-16,-8 9 8 16,-6 7-2-16,-4 5 3 15,-1 2-4-15,6-4-3 16,8-10 0-16,10-7-7 15,3-4 2-15,11-3 8 16,2 1 4-16,6 1 0 16,4 1 1-16,1 1 1 15,1-1 0-15,-3 0-1 0,-4-1-1 16,-3-2 4 0,-3 1-4-16,-3 0 0 0,-1 3 0 15,-4 2 2 1,-2 3 0-16,-5 1-1 0,-5 3 3 15,-5-2-2 1,-2-4 0-16,-3-3-2 0,0-5-28 16,5-6-128-16,-1-6-173 15,7-5-793-15</inkml:trace>
  <inkml:trace contextRef="#ctx0" brushRef="#br0" timeOffset="6370.1">11953 1544 1354 0,'9'-10'288'16,"-3"0"-25"-16,-3 4-121 15,-2 3-142-15,-1 2 0 16,0 2 0-16,2-1 0 15,-2 2 0-15,1-1 0 16,1 5 0-16,-1 4 0 16,4 3 0-16,-1 6 0 0,1 5 0 15,2 3 0 1,-2 0 0-16,-2-1 0 0,-2-4 0 16,1-5-95-1,1-7-209-15,-2-8-158 0</inkml:trace>
  <inkml:trace contextRef="#ctx0" brushRef="#br0" timeOffset="6605.68">11992 1234 1147 0,'6'-14'299'0,"-3"4"-106"15,-3 7-31-15,-2 1-108 16,2 4-30-16,-1-1-9 15,-1 0 1-15,-2 0-5 16,4 1 3-16,0-2 9 0,-3 0-15 16,3 0 1-16,0-2-1 15,3 1-8-15,-3 1-6 16,0 1-76-16,6 6-212 16,0 6-177-1</inkml:trace>
  <inkml:trace contextRef="#ctx0" brushRef="#br0" timeOffset="7169.65">12433 1553 491 0,'8'-15'745'15,"-4"-3"-499"1,-2-1-31-16,-4-1-61 0,-2 6-28 15,-1 3-68 1,1 4-46-16,-2 3-12 0,3 4 0 16,-1 1 0-16,-7 6 0 0,-2 5 0 15,-5 6-1 1,-6 7-8-16,0 6 8 0,4-1-7 16,7-2 2-1,6-2-1-15,7-7 1 0,7-6 4 16,6-3-3-1,4-3 5-15,4-7 9 0,1-5-4 16,2-5 6 0,-1-6-5-16,-4-5 0 15,-6-3 2-15,-1-3-8 0,-7-1 0 16,-2 1 0 0,-5 1 0-16,1 2 0 0,-1 9 0 15,1 4 0-15,1 5 0 16,0 5-15-16,1 4-30 15,4 7 41-15,4 8 3 16,1 8 0-16,5 10 2 16,3 6 0-16,-5 6 0 0,-4 3 0 15,-4-1-1 1,-5 0 6-16,-6-2-5 16,-2-7 4-16,-4-4-5 15,-4-11 1-15,2-5 3 0,-2-5-2 16,1-7-2-1,-3-7-24-15,-2-4-235 0,0-10-313 16</inkml:trace>
  <inkml:trace contextRef="#ctx0" brushRef="#br0" timeOffset="7660.8">12695 1449 927 0,'3'-23'593'0,"0"1"-451"0,1 2 35 16,-1 0-38-16,-2 8-100 16,2 6-39-16,0 2-4 15,3 8-11-15,11 7 15 16,4 8 8-16,6 9-8 15,5 7 2-15,-2 6-2 16,-9 0-2-16,-6-2 2 16,-8-2 1-16,-5-3 0 15,-4-7 2-15,1-8-2 0,-3-4 8 16,2-9 10 0,1-6-12-16,2-11-7 0,-1-6 0 15,0-8 0 1,2-10 0-16,2-6 0 0,2-3 0 15,1 3 0 1,4 4 0-16,8 8 0 0,3 7 0 16,5 10 0-16,2 6 0 15,5 12 0-15,-3 6 0 16,-1 10 0-16,-6 5-1 0,-3 5-3 16,-5 3-3-1,-4 2 7-15,-4-2 0 0,-2-4-42 31,4-4-192-31,5-7-135 0,11-9-322 0</inkml:trace>
  <inkml:trace contextRef="#ctx0" brushRef="#br0" timeOffset="8350.29">13620 1481 1158 0,'11'-26'209'0,"-3"-3"-8"15,-7 2-12-15,-1 4-29 16,-4 3-73-16,-1 4-44 16,-5 6-43-16,1 2 0 0,-3 6 0 15,-6 5 0 1,-1 7-3-16,-4 9-1 16,-2 7-4-16,3 8 6 15,4-1-1-15,3-1-1 16,7-7 0-16,5-3-3 15,3-9 2-15,2-6 2 16,2-4-11-16,1-1 11 16,4-5-1-16,6-2 5 0,1-5-1 15,5-4 5-15,0-5-2 16,-5-4 4-16,-1-1-4 16,-3-2 2-16,-3 0 0 15,0 7 3-15,-5 4 9 16,-2 6-17-16,1 6-10 15,-3 3-17-15,2 6 4 16,1 9 23-16,3 9 0 0,2 9 1 16,4 5-1-16,2 0 0 15,4-3 0-15,2-6-1 16,7-6 2-16,5-9-1 16,5-9 3-16,5-10-1 15,4-11 2 1,-3-6-2-16,2-7 2 15,-8-10 4-15,-2-8-6 0,-6-12 1 16,0-7-3 0,-5-11-14-16,-5-4 7 0,-4 6 7 15,-9 9 5-15,-9 9 4 0,-10 14-8 16,-7 11-1 0,-8 7 0-16,-4 13-3 0,-2 9-4 15,-1 13-7 1,2 15 6-16,9 18 5 0,6 12 1 15,13 12 2 1,13 5 4-16,14 7-1 0,8-1 5 16,6-4-8-16,1-8 0 15,2-11 1-15,0-16-1 16,6-16-286-16,8-13-565 16</inkml:trace>
  <inkml:trace contextRef="#ctx0" brushRef="#br0" timeOffset="23009.68">9223 6056 1031 0,'4'-13'171'0,"-4"-2"80"16,-4-2-69-16,4 2-26 15,-3-1-34-15,3-1-27 16,0 3-56-16,0 0-39 0,-3 2 0 16,6 4 0-16,-3 3 0 15,0 0 0 1,0 4 0-16,0 1 0 0,0 0 0 16,0 3 0-16,0-2 0 15,0 5 0-15,0 5 0 16,0 6 0-16,3 6 0 15,1 10 0-15,2 4 0 16,2 3 0-16,2 2 0 16,5-1 0-16,2-4 0 15,2-4 0-15,0-9 0 0,-2-8 0 16,2-7 0 0,6-13 0-16,5-8 0 15,3-7 0-15,6-7 0 16,-3-7 0-16,-3-1 0 0,-7-4 0 15,-5-1 0 1,-6 0 0-16,-5-3 0 16,-4 3 0-16,-4-1 0 0,-4 5 0 15,1 3 0-15,-6 5 0 16,2 6 0-16,-1 5 0 16,2 7 0-16,1 7 0 15,1 2 0-15,-1 8 0 16,2 6 0-16,1 12 0 15,0 9 0-15,1 12 0 0,4 5 0 16,1 0 0 0,0 0 0-16,2-4 0 0,3-6 0 15,-2-2 0-15,4-6 0 16,1-4 0-16,-2-3 0 16,6-8 0-16,-5-6 0 15,5-6-92-15,10-8-254 16,7-11-346-16</inkml:trace>
  <inkml:trace contextRef="#ctx0" brushRef="#br0" timeOffset="23349.85">10224 5730 903 0,'6'-21'412'0,"0"-2"-147"15,-6 3-22-15,0 3-82 0,-3 6-98 16,3 3-63 0,-3 5 0-16,-3 8 0 0,-6 13 0 15,-9 10 0 1,-1 14 0-16,-7 20 0 0,0 15 0 15,2 6 0 1,6 4 0-16,6 1 0 16,12-9 0-16,12-10 0 0,13-11-27 15,17-13-289 1,21-14-26-16,17-13-175 0</inkml:trace>
  <inkml:trace contextRef="#ctx0" brushRef="#br0" timeOffset="23930.29">10512 5936 1039 0,'0'-19'270'0,"0"-4"-123"0,0-1 71 16,3 1-48-16,-3 7-88 0,9 5-33 15,1 3-8 1,6 8-10-16,6 6-31 16,6 8 0-16,5 7 0 15,0 8 0-15,-2 7 0 16,-6 5 0-16,-4 0 0 15,-6 4 0-15,-5-2 0 16,-5-4 0-16,-5-4 0 16,-2-8 0-16,-1-7 0 0,0-8 0 15,1-6 0-15,-1-8 0 16,1-7 0-16,1-10 0 16,-2-5 0-16,3-7 0 15,1-6 0-15,7-1 0 16,5-1 0-16,2-1 0 15,9 4 0 1,1 5 0-16,3 8 0 0,5 7 0 16,2 11 0-16,-3 8 0 15,3 7 0-15,-2 7 0 16,-4 7 0-16,-5 5 0 0,-3 7 0 16,-7 2 0-1,-4 1 0-15,-7 2 0 0,-5-2 0 16,-2-6 0-1,1-8 0-15,2-8 0 0,1-7-90 16,7-13-311 0,6-8-329-16</inkml:trace>
  <inkml:trace contextRef="#ctx0" brushRef="#br0" timeOffset="24180.12">11368 5634 1353 0,'32'-14'153'16,"5"4"40"-16,3 4 15 15,-4 8-90-15,3 15-96 16,1 10-22-16,-3 12 0 16,-6 17 0-16,-9 11 0 15,-6 11 0-15,-10 6 0 16,-6 4 0-16,-8-4 0 15,-3-8 0-15,-6-10 0 16,1-16-35-16,1-13-369 16,0-17-661-16</inkml:trace>
  <inkml:trace contextRef="#ctx0" brushRef="#br0" timeOffset="24729.98">12542 5983 1050 0,'0'-2'273'0,"0"1"-77"0,0-2-8 16,0 0-32-1,0 2-60-15,2 1-12 0,1-3-80 16,6 1-4 0,3-3 0-16,8-2 0 0,10-2 0 15,9-2 0-15,6 0 0 0,1 4-157 16,-7 6-158 0,-14 11-153-16</inkml:trace>
  <inkml:trace contextRef="#ctx0" brushRef="#br0" timeOffset="24879.71">12569 6228 947 0,'-1'6'281'0,"7"-2"21"15,7-2-89 1,7-2-71-16,9 0-82 0,11-2-44 16,7-3-16-16,5-1-8 15,5-3-199-15,-3 1-232 16</inkml:trace>
  <inkml:trace contextRef="#ctx0" brushRef="#br0" timeOffset="25860.03">14990 4405 1077 0,'8'-25'246'15,"-3"-2"-56"-15,-8 2 2 0,-5-4-27 16,-2 5-41-1,2 3-71-15,1 4-53 0,1 4 0 16,1 6 0 0,4 3 0-16,-1 4 0 0,2 1 0 15,2 8 0-15,-2 8 0 0,1 12 0 16,2 14 0 0,2 18 0-16,2 13 0 0,4 13 0 15,5 14 0 1,3 6 0-16,4 6 0 0,1 3 0 15,0-2 0 1,-5-4 0-16,-6-1 0 0,-7-3 0 16,-13-6 0-1,-14-6 0-15,-12-6 0 16,-12-5 0-16,-13-9 0 0,-8-9 0 16,-6-11 0-16,-2-11 0 15,1-11 0-15,5-10 0 16,12-11 0-16,12-5 0 15,14-6 0-15,13-5 0 16,12-2 0-16,6-1 0 16,17-2 0-16,15 0 0 15,16-1 0-15,12 2 0 16,11 5 0-16,-2 7 0 16,1 7 0-16,-5 8 0 0,-6 10 0 15,-6 13 0 1,-5 9 0-16,-10 15 0 15,-8 9 0-15,-10 10 0 16,-11 8 0-16,-5 6 0 0,-5 2 0 16,4-2 0-16,3-9 0 0,9-8 0 15,12-17 0 1,13-16 0-16,12-16-53 0,18-11-221 16,13-11-184-1</inkml:trace>
  <inkml:trace contextRef="#ctx0" brushRef="#br0" timeOffset="26760.03">16848 4563 921 0,'9'-28'306'0,"0"-1"-41"16,-5-1-46-16,-2 4-19 0,-2 5-64 15,0 6-136 1,0 8 0-16,0 4 0 0,0 3 0 16,0 7 0-1,-2 9 0-15,1 9 0 16,-1 10 0-16,2 12 0 15,0 6 0-15,3 8 0 0,0 0 0 16,3 1 0 0,-1-6 0-16,4-6 0 0,-3-13 0 15,0-8 0 1,-3-12 0-16,0-7 0 0,-2-7 0 16,1-8 0-16,-1-4 0 15,4-6 0-15,0 0-409 16,5 0-469-1</inkml:trace>
  <inkml:trace contextRef="#ctx0" brushRef="#br0" timeOffset="27279.72">17806 5063 1212 0,'27'-8'246'16,"-8"1"-26"-16,-10 1-114 16,-4 4-65-16,-4 2-25 0,-1 2-5 15,-1 1 2-15,-1 0 5 0,-1-2 16 16,2 2 7 0,-1-1-13-16,1-1 9 0,-1-1-13 15,0 2-24 1,1-2 0-16,1-2 0 0,0 2 0 15,0 0 0 1,0-1 0-16,0 1 0 0,1 0 0 16,-1 0 0-1,-1 0 0-15,1 0 0 16,0 0 0-16,-3 0 0 0,0 0 0 16,0 0 0-16,-1-1 0 15,-1 0 0-15,2-3 0 16,2-1 0-16,1 1 0 15,0 0 0-15,1-1 0 16,1 3 0-16,-1 2 0 16,2-2 0-16,3 4 0 15,4 2 0-15,4 4 0 16,2 4 0-16,1 6 0 16,-2 4 0-16,-9 6 0 0,-8 1 0 15,-9 2 0 1,-9 0-12-16,-7-5-317 0,-3-2-260 15</inkml:trace>
  <inkml:trace contextRef="#ctx0" brushRef="#br0" timeOffset="28159.68">20314 4267 455 0,'-2'-7'765'0,"4"0"-578"0,-1-2 19 15,2-1-78 1,5 0-27-16,7 0-29 0,7 3-15 15,10 0-3 1,6 3-32-16,7 4-22 0,-2 4 0 16,2 7 0-16,-3 5 0 15,-6 9 0-15,-5 7 0 16,-6 7 0-16,-5 6 0 16,-11 4 0-1,-8 0 0-15,-8-2 0 0,-7-5 0 16,-1-8 0-16,-4-9 0 15,5-9 0 1,0-11 0-16,3-8 0 0,2-10 0 16,-1-6 0-16,4-9 0 15,0-9 0-15,4-5 0 0,5-6 0 16,8-1 0 0,5 5 0-16,9 4 0 0,4 9 0 15,7 9 0 1,2 7 0-16,5 8 0 0,1 9 0 15,1 5 0 1,-2 8 0-16,-1 6 0 0,-3 6 0 16,-5 5 0-1,-7 2 0-15,-6 2 0 0,-7 0 0 16,-6-7 0-16,-5-2 0 0,-5-6 0 16,1-6 0-1,-2-6 0-15,-2-5 0 16,0-4 0-16,-1-4-79 15,1-2-284-15,4-5-431 0</inkml:trace>
  <inkml:trace contextRef="#ctx0" brushRef="#br0" timeOffset="28750.3">21774 3867 1137 0,'-3'-10'300'0,"-1"1"-54"16,-1-1-37-16,-2 0-70 16,3 3-123-16,1 2-16 0,3 0 0 15,-2 4 0-15,4-1 0 16,-2 4 0-16,1-1 0 16,2 2 0-16,2 6 0 0,6 6 0 15,9 9 0 1,8 7 0-16,15 7 0 0,8 2 0 15,9 0 0 1,4-3 0-16,0-3 0 16,-5-4 0-16,-9-5 0 0,-12-6 0 15,-12-6 0-15,-8-2 0 16,-10-4 0-16,-5-5 0 16,-3-2 0-16,-3 3 0 15,-5 4 0-15,-7 5 0 16,-4 7 0-1,-10 7 0-15,-9 4 0 0,-4 5 0 16,-5 3 0-16,1-2 0 16,5 0 0-16,6-8 0 15,10-7 0-15,10-8 0 16,11-8 0-16,4-3 0 16,6-5 0-16,4-1 0 0,7 1-232 15,3 4-260 1</inkml:trace>
  <inkml:trace contextRef="#ctx0" brushRef="#br0" timeOffset="29097.01">21840 4791 1058 0,'-15'-4'393'0,"5"1"-163"0,4-3-25 0,3 2-98 15,3 1-53-15,4 0-54 16,17-1 0-16,20-5 0 16,21-1 0-16,19-5 0 15,10-4 0-15,-2 3 0 16,-11 0 0-16,-15 1 0 15,-14 4 0-15,-14 3 0 16,-12 1 0-16,-11 4 0 16,-6-1 0-16,-5 3 0 0,-4 1 0 15,0-1-77 1,-3 1-253-16,0-2-270 0</inkml:trace>
  <inkml:trace contextRef="#ctx0" brushRef="#br0" timeOffset="29530.09">23250 4030 1024 0,'14'-41'384'0,"-6"5"-133"15,-8 4-31 1,-4 6-74-16,-8 4-124 0,0 6-22 15,-1 4 0 1,-4 5 0-16,-1 4 0 0,-4 7 0 16,-4 12 0-16,-2 9 0 15,-3 12 0-15,4 10 0 16,3 7 0-16,11 3 0 16,5-3 0-1,11-5 0-15,11-8 0 0,6-7 0 16,10-8 0-1,12-12 0-15,10-8 0 0,2-9 0 16,4-9 0-16,-4-9 0 16,-11-8 0-16,-10-6 0 15,-12-7 0-15,-12-113 0 0,-23 119 0 16,-3 5 0 0,0 8 0-16,1 4 0 0,-14-21 0 15,0 14 0 1,3 13 0-16,-1 12-350 0,-5 7-315 15</inkml:trace>
  <inkml:trace contextRef="#ctx0" brushRef="#br0" timeOffset="30660.04">17363 6361 508 0,'4'-11'291'0,"1"2"-109"0,-2-1-23 15,-3-1 10 1,-2 0-34-16,1 1-3 0,-2-1-20 16,-2 1 2-1,1-1-7-15,-1 1-21 0,-2 1-34 16,1 2-52-1,1 0 0-15,1 4 0 16,-2 2 0-16,-6 6 0 16,-6 8 0-16,-7 7 0 0,-5 12 0 15,-3 12 0-15,2 5 0 16,5 5 0-16,7-1 0 16,9-1 0-16,11-6 0 15,13-5 0-15,14-7 0 16,13-10 0-16,11-8 0 15,4-12 0-15,-1-10 0 16,-4-8 0-16,-11-7 0 16,-10-6 0-16,-8-7 0 0,-7-3 0 15,-7-2 0 1,-4-4 0-16,-9 1 0 0,-6 3 0 16,-8 1 0-1,-6 5 0-15,-3 5 0 16,-3 7-46-16,4 8-194 15,3 9-138-15,12 8-391 0</inkml:trace>
  <inkml:trace contextRef="#ctx0" brushRef="#br0" timeOffset="31180">18280 6831 921 0,'9'0'324'0,"-6"-3"-70"15,-3-3-129-15,-3 4-29 16,2-1-39-16,-1 1-16 16,1 2-4-1,1 0-10-15,0 0-2 0,0 0 4 16,0 0-8-16,0 0 8 15,0 2-3-15,0-2 7 16,-2 0-31-16,2-2-2 16,-1 2 0-16,1 0 0 15,0 0 0-15,-2 0 0 0,-2 0 0 16,0 0 0 0,-1 0 0-16,-1-1 0 0,0 0 0 15,1-2 0 1,0 0 0-16,3 0 0 0,2 1 0 15,2 0 0 1,-2 1 0-16,4 1 0 0,-3 0 0 16,2 0 0-16,3 1 0 0,3 3 0 15,6 2 0 1,0 4 0-16,3 4 0 0,-4 5 0 16,-3 4 0-1,-5 5 0-15,-6 2 0 0,-8 0 0 16,-6-3 0-1,-5-1 0-15,-2-8-190 16,-6-2-316-16</inkml:trace>
  <inkml:trace contextRef="#ctx0" brushRef="#br0" timeOffset="32000.09">21014 6220 1078 0,'-3'-15'237'0,"1"1"-18"0,4-2-30 16,1 0-45-16,1 3-78 15,6 3-30-15,7 3-3 16,8 7 0-16,10 6-21 16,8 8-12-16,2 8 0 15,1 10 0-15,-6 6 0 0,-6 7 0 16,-10 3 0 0,-7 1 0-16,-10-3 0 0,-11-7 0 15,-2-8 0 1,0-12 0-16,0-6 0 0,0-12 0 15,1-10 0 1,-2-6 0-16,3-10 0 0,-1-8 0 16,3-8 0-16,5-5 0 0,7-4 0 15,9 1 0 1,6 3 0-16,9 10 0 0,5 9 0 16,6 11 0-1,0 13 0-15,-1 10 0 0,-3 9 0 16,-5 8 0-1,-5 8 0-15,-6 3 0 16,-7 7 0-16,-3 2 0 16,-7 1 0-16,-5-3 0 0,-5-5 0 15,-1-8 0-15,0-7 0 16,0-10 0-16,2-4 0 16,1-10 0-16,1-5-257 15,5-6-304-15</inkml:trace>
  <inkml:trace contextRef="#ctx0" brushRef="#br0" timeOffset="32419.85">22710 5911 1172 0,'22'-23'321'0,"-4"-2"-97"0,-7 4-9 16,-7 4-100 0,1 8-115-16,-4 7 0 0,-1 6 0 15,-4 10 0-15,-4 14 0 16,-10 9 0-16,-6 12 0 16,-13 9 0-16,-6 4 0 0,-6 0 0 15,4-2 0 1,6-10 0-16,14-10 0 0,10-12 0 15,16-10 0 1,19-6 0-16,17-4 0 0,18-2 0 16,14 2 0-16,7-3 0 15,-4-2 0-15,-8-2 0 16,-14 0 0-16,-12-1 0 16,-10 0 0-1,-13 2 0-15,-6-1 0 0,-8 0 0 16,-2 0 0-16,-4-1 0 15,0 2 0-15,-3-2-59 16,0 2-275-16,1-4-250 16</inkml:trace>
  <inkml:trace contextRef="#ctx0" brushRef="#br0" timeOffset="32970.5">23554 5891 1058 0,'6'-23'343'0,"-1"2"-79"15,-5 2-48 1,-3 0-82-16,-2 7-102 0,1 4-32 16,1 5 0-1,-6 11 0-15,-3 7 0 0,-4 17 0 16,-4 8 0-1,-5 14 0-15,3 5 0 16,5 3 0-16,5-4 0 16,12-4 0-16,10-7 0 15,13-10 0-15,16-7 0 0,9-13 0 16,5-12 0-16,4-7 0 16,-4-12 0-16,-6-7 0 15,-8-6 0-15,-8-6 0 16,-7-3 0-16,-9-4 0 15,-12-3 0-15,-12-4 0 16,-9 0 0-16,-11 0 0 16,-3 7 0-16,-1 7 0 0,4 12 0 15,10 7 0 1,4 7 0-16,2 4 0 16,1 3 0-16,0-1 0 15,-5-1 0-15,4 2 0 16,0-1 0-16,4 1 0 15,1 0 0-15,1 1 0 16,4 1 0-16,1-1 0 16,1 1 0-16,-1-1 0 0,2-1-1 15,2 0-120-15,-1 0-84 16,1 3-102 0,2 0-151-16</inkml:trace>
  <inkml:trace contextRef="#ctx0" brushRef="#br0" timeOffset="36089.83">26296 3193 919 0,'5'-18'104'15,"0"-2"-2"-15,-2 2-2 16,0-3 6-16,0 5-66 16,1 5 6-16,0 2-1 15,-1 2 0-15,-1 4-27 0,-1 3-12 16,-2 0 0 0,1 1-3-16,-3 1-3 0,1-1-8 15,1 2 8 1,1 1 4-16,-2 4-3 15,4 2 3-15,-1 1 0 16,1 4 2-16,4 4-1 0,1 3-4 16,5 5 4-16,2 8 3 0,3 5-7 15,3 6 0 1,1 9 1-16,1 10 2 0,-1 6 2 16,2 8 0-1,-3 8-3-15,2 8 4 0,0 5-5 16,1 2-2-1,6-1 0-15,-1-1 0 0,5-5 5 16,3-9-5 0,9-14 1-16,8-13 5 0,12-10-6 15,9-15 0-15,7-6-3 16,2-9 2-16,2-3 0 16,-6-7 1-16,-10 0 0 15,-21-2-2-15,-15-6-2 16,-20 5 4-16,-19 1 7 15,-12 7 18-15,-16 5 8 16,-14 7-5-16,-18 10-6 16,-14 6 6-16,-10 7-14 15,-5 9-1-15,-4 14 94 16,5 9-100-16,14 5-1 0,11 1-6 16,23 0 1-1,25-7 2-15,24-2 0 0,27-4 2 16,25 3 2-1,22 6 3-15,23 6-10 0,14 2-5 16,13 4 5 0,-1 0 3-16,-8-4-3 0,-18-5 8 15,-19-2 10-15,-21-3 6 0,-27-2 20 16,-22-1-11 0,-24 1-33-16,-23 0 0 0,-25 4 0 15,-24 5 0 1,-21 2 0-16,-28 4 0 15,-23 5 0-15,-19-3 0 16,-14-2 0-16,-3-6 0 0,19-9 0 16,30-12 0-16,41-18 0 15,40-15 0-15,38-12-329 16,28-9-296-16</inkml:trace>
  <inkml:trace contextRef="#ctx0" brushRef="#br0" timeOffset="37149.71">27990 5362 751 0,'-22'20'513'0,"1"-6"-471"15,7-6 35-15,7-7 102 16,2-1-26-16,7-2-36 15,8-9-97-15,17-11-10 16,30-12-3-16,38-8-7 16,41-7-2-16,35-3 2 0,21 2 2 15,-1 5 6 1,-15 4 3-16,-23 4 4 0,-23 5-2 16,-21 1-12-1,-27 4 1-15,-19 3-2 0,-17 3-7 16,-22 4-201-1,-20 4-163-15,-23 8-192 0</inkml:trace>
  <inkml:trace contextRef="#ctx0" brushRef="#br0" timeOffset="37529.87">28481 4824 799 0,'-8'-14'601'16,"3"-4"-563"-16,5-4 64 0,0-1 56 16,3 7-11-16,-1 8-130 15,-4 6-17-15,-1 12 0 16,-7 11 40-16,-6 12 12 16,-17 13 4-16,-16 16-19 15,-21 11-37-15,-14 7 0 16,-7 5 0-16,3-1 0 15,15-6 0-15,21-11 0 0,21-14 0 16,21-14 0 0,26-9 0-16,30-12 0 15,36-5 0-15,31-6 0 0,30-7 0 16,15-7 0 0,1-6 0-16,-18-2 0 0,-26-2 0 15,-30-1 0 1,-28 6 0-16,-27 1 0 0,-20 4-179 15,-19 3-348 1</inkml:trace>
  <inkml:trace contextRef="#ctx0" brushRef="#br0" timeOffset="39319.98">5078 2439 715 0,'-33'4'48'0,"-1"-2"32"16,-6 1 4-1,1 2 0-15,2 4-12 16,-1-2-18-16,2 2-1 15,5-1 29-15,6-2 3 0,1-2-23 16,2-1-2 0,-2 1-12-16,1 2-11 0,-5-1 0 15,-2 2-3-15,0 0-12 0,2-3 0 16,9 1-5 0,2-3 2-16,4 0-7 15,5 0-4-15,4-1 1 16,-1 0-6-16,4-1 2 0,1 0 2 15,0 0-2 1,0 0 4-16,1 0 3 0,2-1-12 16,-1 1-6-16,2 0-10 15,7 1 16-15,10 2 11 16,13-3-10-16,23 3 0 16,23-2 0-16,28-1 0 15,27-4 2-15,23 0 4 16,29-6-7-1,25-3-2-15,27-5 2 0,32-2 0 16,32 0 1-16,30 0 2 0,32-2-3 16,23 4 0-1,24-1 0-15,20 1 0 0,21 3 5 16,16-3-2 0,14 2-3-16,7 2 1 0,3 1 0 15,-4 3-2 1,-13 6 2-16,-15-1 2 0,-18 5-3 15,-18 0 2 1,-22 0-2-16,-19-1 3 0,-31 1-3 16,-32-3 0-16,-39 0 0 0,-34-1 3 15,-43 1-2 1,-32 1-1-16,-35 0 4 0,-27 1-4 16,-24 0 0-1,-26-1 0-15,-22 2 5 0,-17 0 13 16,-16-1-8-1,-6 1 1-15,-4 1 0 0,0-1 3 16,-1 0-2-16,1 2-5 16,1-2 10-1,1 0 13-15,1-2-4 0,1 1 9 16,1-1-8-16,1 1-19 16,-1 0-8-16,1 1 0 15,-1 0 0-15,2-2 0 16,-1 2 0-16,-1 2 0 15,-1-2 0-15,0 0-13 16,0 0-63-16,0 1-49 16,0-1-97-16,-1 0-186 0,-2 1-690 15</inkml:trace>
  <inkml:trace contextRef="#ctx0" brushRef="#br0" timeOffset="44600.17">16217 9022 1094 0,'1'-4'236'0,"1"0"-18"0,-2 0-73 15,0 1-17-15,0 0-31 16,1 2-31-16,-1-1-20 15,0 1-29-15,2 1-17 16,-4 1 0-16,2 1 0 16,-3 1 0-16,-4 4 0 0,-3 5 0 15,-6 6 0 1,-6 7 0-16,-3 2 0 16,-2 2 0-16,2-1 0 15,5-3 0-15,2-5 0 0,8-7 0 16,4-5 0-1,2-5 0-15,4-3 0 0,1-4 0 16,2-5 0 0,0-2 0-16,0-7 0 15,1-3 0-15,4-3 0 0,5 0 0 16,-1 2 0-16,2 2 0 16,4 4 0-16,-5 4 0 0,3 4 0 15,2 4 0 1,2 5 0-16,2 3 0 15,6 3 0-15,2 5 0 16,1 2 0-16,1 2 0 0,-2 1 0 16,-4 1-47-16,-3 0-129 15,1 1-47-15,0-4-113 16,-5-3-333-16</inkml:trace>
  <inkml:trace contextRef="#ctx0" brushRef="#br0" timeOffset="45300.21">16259 9058 888 0,'1'-13'262'16,"1"3"-39"-16,-2 1-38 0,-2 2-53 15,2 3-23 1,-1 3-34-16,1 1-41 0,0 0-11 15,-2 1-13 1,2 2-7-16,-1 3-3 0,-1 5 14 16,1 3 4-16,-2 6 5 0,1 3-12 15,1 3 7 1,-3 7 1-16,2 5-19 0,0 6 0 16,1 2 0-1,-1 6 0-15,2 4 0 0,3 2 0 16,6 9 0-1,3 5 0-15,3 7 0 0,5 4 0 16,-3 7 0 0,1 6 0-16,-1 5 0 0,-2 9 0 15,-2 8 0-15,-1 9 0 16,-3 6 0 0,1 7 0-16,1 1 0 0,0 0 0 15,-1 3 0-15,0 2 0 16,-1 8 0-16,0 3 0 15,-5 4 0-15,1 1 0 16,-2 3 0-16,2-4 0 16,-1 6 0-16,2 1 0 15,0 4 0-15,0 1 0 16,0 1 0-16,-3 0 0 0,-2-4 0 16,-1 4 0-1,-3-2 0-15,-1 0 0 0,-1-1 0 16,-1-3 0-1,3-8 0-15,-1-3 0 16,3-3 0-16,1-4 0 16,1-7 0-16,3-4 0 0,-1-8 0 15,2-9 0-15,1-10 0 0,0-6 0 16,2-10 0 0,0-10 0-16,3-13 0 15,-1-9 0-15,0-17 0 16,-2-15 0-16,-2-13 0 15,-3-9 0-15,-1-16 0 16,-1-11-98-16,3-10-189 0,-2-7-223 16</inkml:trace>
  <inkml:trace contextRef="#ctx0" brushRef="#br0" timeOffset="47130.27">2221 15546 837 0,'2'-2'139'0,"-2"0"-20"16,0 0-55-16,0 1-41 15,1 1-21-15,-1 3-1 16,3 1 7-16,2 4 10 0,3-1 7 16,6 4-1-16,8-3 7 15,5 0 2-15,12-1-5 16,10-1-5-16,17-2 0 16,16-4 4-16,25-3-11 15,25-4-1-15,29-4-1 16,28-4-13-16,26-5 5 15,21-3 13-15,20 1-8 16,16-2 0 0,17-1-8-16,17 3 4 0,12 1 10 15,15-2-6-15,17 2-1 0,17 0 6 16,21-1-13 0,18-4-2-16,24 0 3 0,16 0 0 15,15 2-2 1,10 0 4-16,7 2-5 0,3 3 6 15,7 2-5 1,2 3-1-16,12 0 10 0,9-1-11 16,14 3 5-16,15-3-2 15,12 1-1-15,15-2 0 16,9 2 3-16,4-2-7 0,2 2 4 16,-3 4-4-1,-5-2 6-15,-1 3-8 0,-9 1 8 16,-1 1-7-1,0-2 6-15,0 3-3 0,4-1 5 32,4 0-5-32,-3 3 12 0,-5 2-10 0,-11 4 10 15,-19-1-5-15,-17 2-6 16,-19 1 1 0,-19-1-1-16,-11 0-1 0,-14-3 0 15,-7-3 2-15,-13 2-2 16,-18-2 0-16,-22 0 3 15,-23 3-3-15,-29 3 1 16,-33 3-1-16,-26 4 0 16,-25 1-3-16,-20 2 3 15,-19-1 4-15,-9-1-3 16,-15-2-1-16,-11-4-4 0,-14-3 4 16,-14-5 0-1,-28-5 2-15,-21-2-1 0,-29 0 44 16,-26 2 50-1,-24 1-51-15,-14 3-41 0,-7 1-3 16,-4 0 3 0,-1 3-3-16,1-2 0 0,-1 1 2 15,1-5 0-15,0 3 0 0,-1-1 8 16,-1-2 2 0,-1 3 5-16,-1 1-15 0,-4-1 0 15,-2-2-4 1,-1-1 3-16,-2-3-1 15,-3-1 0-15,-1-1 0 16,3-2 1-16,-2 1-1 16,-2-3 0-16,0 1 0 15,-2 2 1-15,-1-2-1 0,-2 3 0 16,6 1 0-16,4 4-1 16,3 2 1-16,6 4-5 15,4 0 4-15,-2 0-11 16,3 2 1-16,-1 3 1 15,3-1 10-15,1 2 1 16,3 0-1 0,3 2 0-16,4-4 6 0,7 2-5 15,2-2 2-15,8-2-2 0,1-2 2 16,2 0 1 0,-3-2-4-16,-8 0 1 15,-7 2-2-15,-5 5 1 16,-5 3-1-16,-3 4-4 0,-2 6 5 15,-2 7 3 1,-4 2-3-16,-3 2 0 0,-3 3-1 16,-4-3 1-16,-1-1-2 15,-2-2 1-15,2 1 0 16,1-4-49-16,-2-3-62 16,6-4 1-16,-1-5-48 15,2-1-82-15,1-6-165 16</inkml:trace>
  <inkml:trace contextRef="#ctx0" brushRef="#br0" timeOffset="48189.8">2610 15354 978 0,'14'-10'156'16,"-4"4"-144"-16,-8 2 30 15,-6 6-11-15,-1 5 0 0,-4 5 40 16,-5 5-17 0,-6 9 4-16,-10 2-16 0,-6 4-4 15,-7 3-6-15,-2-3-6 16,3-3-5-16,2-4 2 15,12-9 26-15,5-4 30 16,11-7 12-16,6-5-5 16,6 0-26-16,0 0-27 0,0 0-17 15,0 0-9 1,0 1-7-16,-1 2-7 0,2-1-6 16,5 3 12-1,6 4 1-15,8 2 4 16,8 5 1-16,11 2-4 15,4 4-1-15,0 1 0 16,-1 1-1-16,-8 3-5 16,-4 4-206-16,-2-2-315 0</inkml:trace>
  <inkml:trace contextRef="#ctx0" brushRef="#br1" timeOffset="70190.92">16571 14954 524 0,'3'5'375'0,"0"-1"-239"15,-3 1-16-15,0-2-44 16,-2 3 2-16,1 1-42 16,-1 2 1-16,-1 0-7 0,-1 1-5 15,-1 2 8-15,0-4 14 16,-2 1-10-16,0-3 7 16,-2-2 0-16,-1-1-18 15,0-3-9-15,1-6-3 16,0-1-6-16,2-5 10 15,4-2-8-15,2 0 0 16,2-1 7-16,2 0-5 16,4 5 5-16,-1 0-12 0,2 2-4 15,1 7-2 1,3 2 1-16,1 4 0 0,2 6 12 16,-3 5-8-1,-3 0 7-15,-4 4-1 0,-7 3 4 16,-7 1 13-1,-6 0-4-15,-7-2 7 0,-5-3 13 16,-1-6-3 0,1-8-3-16,2-8-37 0,3-7 0 15,2-8 0-15,2-6 0 0,4-5 0 16,5-6 0 0,5 2 0-16,4 5 0 15,7 3 0-15,11 4 0 16,11 6 0-16,9 8 0 0,4 5 0 15,3 6 0 1,-2 6 0-16,-9 3 0 0,-7 2 0 16,-10 0 0-16,-7 0 0 15,-7-1 0-15,-8-2 0 16,-5 0 0-16,-5-1 0 16,-7 1 0-1,-3-4 0-15,-2-2 0 0,3-2 0 16,4-2 0-1,8-4 0-15,4 1 0 0,5-2 0 16,1 2 0-16,4-2 0 16,-2 1 0-16,0 1 0 15,1-1 0-15,-1 1 0 0,2-2 0 16,1 0 0 0,1-1 0-16,2 0 0 0,1-1 0 15,2 0 0 1,0-1 0-16,-3 2 0 0,0-3 0 15,-1 2 0 1,-2-4 0-16,-2-2 0 0,1-3 0 16,-2-2 0-16,0-5 0 0,0-3 0 15,-2-6 0 1,-1-1 0-16,2-2 0 0,-4-3 0 16,1-2 0-1,-2-1 0-15,-3-2 0 16,1 0 0-16,4 0 0 15,-2 0 0-15,1 7 0 16,1 2 0-16,1 3 0 16,0 5 0-16,0 2 0 15,2 2 0-15,-1 3 0 0,2 0 0 16,-1 0 0-16,-2 2 0 16,1-3 0-16,-1 0 0 15,0 1 0-15,-3-1 0 16,3-2 0-16,-1 1 0 15,-1-4 0-15,1-4 0 16,-2-1 0-16,0-5 0 16,-2-3 0-16,4-4 0 0,2 1 0 15,4-3 0 1,-1-4 0-16,4 0 0 0,1-4 0 16,-2 1 0-1,1 0 0-15,-2-1 0 0,3 1 0 16,-2-1 0-1,2 3 0-15,1-3 0 0,0 2 0 16,0 1 0 0,1 1 0-16,-1 3 0 0,0 3 0 15,-1 1 0-15,0 3 0 0,-2-1 0 16,-1 1 0 0,-1-1 0-16,-2 0 0 15,0-1 0-15,2 3 0 16,-2 1 0-16,1 3 0 0,1 2 0 15,-1 4 0 1,1 3 0-16,-1 1 0 0,2 5 0 16,-1 0 0-16,-2 5 0 15,0 1 0-15,0 2 0 16,-2 1 0-16,2 1 0 16,0 2 0-1,0 0 0-15,-1 4 0 16,1 0 0-16,1 0 0 0,-1 0 0 15,0-2 0-15,0-2 0 16,-1 1 0 0,1-3 0-16,0-1 0 0,0 0 0 15,0-1 0-15,1-2 0 16,1 0 0-16,-1-1 0 16,2-1 0-16,-1-3 0 0,1 2 0 15,-2 0 0 1,1 1 0-16,-2 0 0 0,1 4 0 15,2 1 0 1,-3 2 0-16,1 0 0 0,-1 3 0 16,-1 0 0-1,1 1 0-15,0 2 0 0,0-1 0 16,0 2 0-16,0-1 0 0,-3 5 0 16,2 2 0-1,-4 3 0-15,1 3 0 0,-2 4 0 16,-2 0 0-1,-2-4 0-15,1-1 0 0,-2-5 0 16,0-1 0 0,-1-4 0-16,-5-2 0 15,-1-4 0-15,-4-1 0 0,1-4 0 16,1-5 0-16,1-1 0 16,7-2 0-16,4-2 0 15,1-2 0-15,7 1 0 16,5 0 0-16,4 1 0 15,3 2 0-15,4 2 0 16,2 3 0-16,1 3 0 16,1 2 0-16,-1 3 0 0,0 4 0 15,0 5 0 1,0 2 0-16,-2 8 0 0,12 48 0 16,-29-49 0-1,-3 0 0-15,-1-1 0 16,-4-1 0-16,-6 16 0 15,-8-7 0-15,-4-5 0 0,-4-6 0 16,0-8 0 0,0-10 0-16,5-7 0 0,7-7 0 15,3-6 0-15,7-4 0 16,8-3 0-16,8-4 0 16,7 0 0-16,9 1 0 0,6 3 0 15,8 8 0 1,1 7 0-16,1 9 0 0,2 10 0 15,-5 10 0 1,-4 9 0-16,-3 6 0 0,-9 9 0 16,-9 6 0-16,-14 6 0 15,-14 1 0-15,-14-2 0 16,-9-7 0-16,-3-10 0 16,-2-10 0-16,5-16 0 15,6-11 0-15,6-11 0 16,7-7 0-1,8-8 0-15,9 1 0 0,12-2 0 16,11 4 0-16,15 6-101 16,11 10-567-16</inkml:trace>
  <inkml:trace contextRef="#ctx0" brushRef="#br1" timeOffset="72039.86">17786 14895 561 0,'0'3'233'0,"2"-1"-64"16,-2-1-18 0,-2 0-67-16,4 2 9 0,-2 0-21 15,0 0-7 1,0-1-17-16,0 3 6 0,1-2-20 15,-1-2-3 1,0 0-8-16,-1 1 4 16,1-1-14-16,0 1-5 0,0-1 1 15,0 1-2-15,-2 0 5 16,0 1-5-16,2-1 5 16,-2 1 1-16,1-3-3 15,-1 0 43-15,2 0 59 16,-1-3-9-16,2-4-60 15,-1-3-43-15,0-7 0 0,-1-5 0 16,-1-6 0-16,-1-8 0 16,-1-2 0-1,-1-6 0-15,-1-6 0 0,-1-5 0 16,1-7 0-16,1-2 0 16,1-4 0-16,-1-4 0 15,2-2 0-15,-2 2 0 16,-2-1 0-16,0 1 0 15,1 0 0-15,-3-3 0 16,0-1 0-16,3-2 0 16,3 2 0-16,0 3 0 0,3 7 0 15,-1 8 0 1,-3 6 0-16,0 4 0 0,-6 2 0 16,-1 4 0-1,-2 0 0-15,-1-3 0 16,2-1 0-16,1-1 0 15,3-3 0-15,5 1 0 0,2 2 0 16,2 5 0 0,2 6 0-16,0 5 0 0,-1 4 0 15,-1 1 0-15,-1 3 0 16,0 1 0-16,0-2 0 16,2 2 0-16,-2 1 0 15,1 3 0-15,1 3 0 16,1 2 0-16,1 1 0 0,0 0 0 15,1-2 0 1,-2 1 0-16,1-1 0 16,-1 0 0-16,1 1 0 0,-3 1 0 15,2 1 0 1,0 0 0-16,-2 0 0 16,1 1 0-16,-1-1 0 15,2 1 0-15,-1 2 0 0,-1 0 0 16,1 0 0-1,-1 1 0-15,1-1 0 0,1-1 0 16,-2 2 0-16,2-1 0 16,-1 2 0-16,-1 2 0 15,1 1 0-15,-2 2 0 0,0 1 0 16,0 0 0 0,-2 1 0-16,1 2 0 0,-1 1 0 15,-1 2 0 1,-1 5 0-16,-2 0 0 0,-3 0 0 15,-5 1 0 1,-1-2 0-16,-2-2 0 0,-6-4 0 16,1-4 0-16,-2-4 0 0,2-4 0 15,1-5 0 1,6-5 0-16,6-6 0 0,2 0 0 16,8-4 0-1,8 4 0-15,4 1 0 16,10 6 0-16,5 7 0 15,3 10 0-15,4 6 0 16,-4 8 0-16,-3 5 0 0,-7 4 0 16,-7 0 0-1,-8 4 0-15,-11-4 0 0,-9-2 0 16,-12-4 0-16,-10-5 0 16,-7-8 0-16,-1-8 0 15,4-2 0-15,9-4 0 16,13 0 0-16,10 2 0 15,14 3 0-15,23 4-113 16,20 8-368-16</inkml:trace>
  <inkml:trace contextRef="#ctx0" brushRef="#br1" timeOffset="73490.06">19144 14889 869 0,'5'-1'251'0,"-4"0"-50"16,1-2-35-1,-4 2-31-15,1-2-41 0,-1 0-37 16,2-3 1-1,-2-1-11-15,2-3-8 0,2-4-13 16,-2-1 7 0,0-5 3-16,0-4-1 15,-2 0-35-15,1-4 0 0,-5-4 0 16,0-5 0-16,0-3 0 16,0-5 0-16,-1-5 0 15,-2-7 0-15,0-4 0 16,0-5 0-16,-1-5 0 15,1-4 0-15,-2-4 0 16,1-3 0-16,-2-5 0 16,0-5 0-16,-6 1 0 0,1 0 0 15,-3 2 0 1,-1 5 0-16,-1 3 0 0,5 5 0 16,1 1 0-1,7 4 0-15,3 4 0 0,3 6 0 16,3 8 0-1,0 8 0-15,0 7 0 0,-2 6 0 16,-1 8 0 0,0 4 0-16,-3 0 0 0,5 2 0 15,-2 0 0-15,3 1 0 0,0-2 0 16,0 0 0 0,0 1 0-16,1-1 0 15,1-1 0-15,-2-2 0 16,1-1 0-16,-1 1 0 0,0-2 0 15,2 2 0 1,2 2 0-16,-1 0 0 0,0 3 0 16,2 2 0-16,-1 1 0 15,1-2 0-15,-1 1 0 16,2-3 0-16,-3 2 0 16,0-1 0-16,1-2 0 15,-1 3 0-15,0 0 0 16,2 2 0-1,0-2 0-15,0 4 0 0,0 0 0 16,-1 3 0-16,1 1 0 0,-2 4 0 16,-2 1 0-1,1 2 0-15,-4 1 0 0,2 1 0 16,-1 0 0 0,-1 4 0-16,1 2 0 0,-2 4 0 15,-6 3 0 1,-11 2 0-16,-8-1 0 0,-11-1 0 15,-5-4 0 1,0-3 0-16,5-4 0 0,9-3 0 16,10-5 0-16,8-4 0 0,5-5 0 15,7-1 0 1,7-4 0-16,3-1 0 0,12 2 0 16,5 2 0-1,6 5 0-15,0 5 0 16,0 5 0-16,-6 6 0 15,-9 3 0-15,-4 2 0 16,-7-1 0-16,-6 1 0 16,-4-1 0-16,-2-2 0 15,-5-3 0-15,0-2 0 0,-2-2 0 16,2 0 0-16,3 0-12 16,10 3-407-16,17 7-235 15</inkml:trace>
  <inkml:trace contextRef="#ctx0" brushRef="#br1" timeOffset="75121.39">20778 14737 406 0,'-7'10'65'0,"1"-1"28"16,1-2 25-16,2-4 21 15,1 1-26-15,-1-3 18 0,3-1-38 16,-1 0 6-16,1 0 1 16,-2 0-4-16,2 0-8 15,0 0-8-15,0-1-6 16,0-1 9-16,0 0 21 15,0 2-13-15,0-5-26 16,-1 0-56-16,-2-5-9 16,-1-4 0-16,-2-3 0 0,0-1 0 15,0-4 0 1,-1-1 0-16,-1 2 0 0,-3-6 0 16,2-4 0-1,-4-2 0-15,2-5 0 0,2-5 0 16,1-5 0-1,-1-4 0-15,0-6 0 0,-3-5 0 16,-2-6 0 0,-3-4 0-16,-2-7 0 0,-3-6 0 15,1-5 0-15,3 0 0 16,2 1 0-16,4 4 0 16,3 5 0-16,-1 9 0 15,1 5 0-15,0 2 0 16,-3 5 0-16,0 2 0 0,-3 5 0 15,3 2 0 1,1 3 0-16,3 4 0 0,5 6 0 16,1 3 0-16,2 7 0 15,2 3 0-15,-2 3 0 16,1 1 0-16,-1 2 0 16,-1 0 0-16,1 1 0 15,-2-2 0-15,1 0 0 16,-2 1 0-1,3-4 0-15,-2-1 0 0,1-1 0 16,1 2 0 0,0-1 0-16,0 1 0 0,1 3 0 15,-1-3 0-15,2 1 0 16,-1 4 0-16,1 2 0 16,-2 3 0-16,1 6 0 0,1 2 0 15,-2 3 0 1,0 2 0-16,0 0 0 0,0 0 0 15,-2 1 0 1,2 0 0-16,-1 1 0 0,1 1 0 16,-2-1 0-16,1 3 0 0,-2-3 0 15,1 1 0 1,-1 0 0 0,0-3 0-16,0 0 0 0,-4-3 0 15,-1-2 0-15,-2-1 0 16,-1-2 0-16,-1-4 0 15,-1-26 0-15,14 31 0 0,1 0 0 16,1 1 0 0,3 1 0-16,5-8 0 15,3 3 0-15,3 3 0 0,1 1 0 16,-2 5 0-16,-4 4 0 16,-1 7 0-16,-4 1 0 15,-6 4 0-15,-5 2 0 16,-7 1 0-16,-4 0 0 15,-7-3 0-15,0-5 0 16,2-4 0-16,4-6 0 16,2-6 0-1,3-4 0-15,2-3 0 0,3-4 0 16,2-1 0-16,6 0 0 0,3 3 0 16,8 2-153-1,12 7-276-15,11 10-441 0</inkml:trace>
  <inkml:trace contextRef="#ctx0" brushRef="#br1" timeOffset="76701.53">22016 14852 662 0,'2'2'174'0,"-1"-2"-9"16,-1 0-22-16,0 0-22 15,-1 0-23-15,1 0-19 16,-2 0-10-16,2 2-20 16,-1-2 1-16,1 0-18 0,0 1-9 15,0-1 8 1,0 0 6-16,0 0 20 0,-2 0 29 16,2-1 2-1,-1-1-5-15,1-2-83 0,0-4 0 16,1-7 0-1,-1-5 0-15,0-11 0 0,-3-8 0 16,-3-4 0 0,2-8 0-16,-1-6 0 0,-1-4 0 15,2-7 0-15,-2-6 0 16,-4-5 0-16,0-7 0 16,1-3 0-16,-1-3 0 15,1 0 0-15,3-3 0 16,3 4 0-16,3 7 0 15,3 4 0-15,0 4 0 16,0 12 0-16,-1 3 0 0,-5 3 0 16,-2 6 0-16,-1 2 0 15,-4 4 0-15,-1 1 0 16,1 2 0-16,0-2 0 16,2 2 0-16,2-2 0 15,0 2 0-15,3 1 0 16,0 1 0-16,-4 1 0 15,2 1 0 1,1 0 0-16,-1-2 0 16,2-4 0-16,2 1 0 0,1-2 0 15,4 3 0-15,-1 3 0 0,0 5 0 16,0 4 0 0,-1 5 0-16,-2 5 0 0,0 5 0 15,-2 3 0 1,1 3 0-16,-1 5 0 0,2 0 0 15,0 2 0 1,2 1 0-16,-2 1 0 0,0 1 0 31,0 0 0-31,0 0 0 0,0 1 0 16,-2-1 0-16,2 2 0 0,0-2 0 0,0 0 0 16,0 1 0-1,0-1 0-15,0 2 0 16,-1 1 0-16,1 1 0 15,-2-1 0-15,2 2 0 16,-1-2 0-16,-1 0 0 16,1-1 0-16,-1-2 0 0,-1-2 0 15,-3-1 0-15,2-1 0 16,-1-2 0 0,1-4 0-16,1 0 0 0,1-1 0 15,2-3 0 1,3 2 0-16,3 0 0 0,6 5 0 15,2 0 0-15,2 6 0 16,2 3 0-16,0 6 0 16,-2 3 0-16,-2 3 0 0,-5 4 0 15,-5 0 0 1,-5 4 0-16,-10-1 0 0,-7-2 0 16,-7-5 0-1,-6-4 0-15,-2-5 0 0,0-8 0 16,6-3 0-1,6-5 0-15,5-4 0 0,10-2 0 16,6-2 0 0,7-1 0-16,14 1 0 0,9 3-129 15,10 5-388-15</inkml:trace>
  <inkml:trace contextRef="#ctx0" brushRef="#br1" timeOffset="80080.48">23714 12221 731 0,'-8'23'143'15,"-6"-2"29"-15,-3-4-64 16,-2-3-23-16,-3 0 0 15,2-2-20-15,-1-4-7 16,2-1 11-16,1-4-24 16,0-3 10-16,3-3 4 0,-1-4-9 15,5-3-18-15,4-1-6 16,4-4-11-16,3 0 0 16,4 1 1-16,4 2-9 15,2 0 0-15,6 5-7 16,1 5 0-1,2 3 3-15,1 3-2 0,-5 5 6 16,-1 2 3 0,-6 1-4-16,-5 4 10 0,-5-1 3 15,-5 2 5-15,-9-2 0 16,-5-1-9-16,-5-6-5 16,-1-3 9-16,4-7 1 15,-1-4-3-15,9-4-6 16,2-2-9-16,3-5-2 0,6-3 0 15,4-1 0 1,3-1 0-16,6 3 0 0,6-1 0 16,3 4 0-16,6 5 0 0,-1 5 0 15,-2 0 0 1,-3 4 0-16,-3 2 0 16,-7 0 0-16,-4 2 0 15,-1-2 0-15,-3 0 0 0,-1 0 0 16,-1 0 0-1,1 0 0-15,-1 0 0 16,2 0 0-16,0 0 0 16,0 1 0-16,0-1 0 15,0 5 0-15,0 0 0 16,2 4 0-16,-2 6 0 16,3 5 0-16,0 3 0 0,1 8 0 15,2 5 0-15,3 5 0 16,0 4 0-16,2 8 0 15,2 6 0-15,-1 0 0 16,0 3 0 0,-3 0 0-16,-3-1 0 0,-5-4 0 15,1 3 0-15,-4-1 0 16,2 0 0-16,2 2 0 0,2-3 0 16,2 2 0-1,-2 0 0-15,1-1 0 0,-4 0 0 16,-1-2 0-1,-1-2 0-15,-2 1 0 0,1-2 0 16,2-1 0 0,2 1 0-16,1-3 0 0,1 2 0 15,3-2 0-15,0-1 0 16,0-2 0-16,-2 0 0 16,-4 1 0-16,-1 1 0 15,-3 0 0-15,2 1 0 16,-1-2 0-16,4 1 0 15,1-4 0-15,1-1 0 16,1-4 0-16,1-1 0 16,-2-4 0-16,0-3 0 0,0-2 0 15,-1-4 0 1,-2-3 0-16,-1-5 0 0,-1 0 0 16,-1-5 0-1,1-2 0-15,-1 2 0 0,2-5 0 16,0 0 0-1,0 0 0-15,0-4 0 0,-2-2 0 16,2 0 0 0,-2-3 0-16,2 0 0 0,0 1 0 15,-2-1 0-15,2 0 0 0,0 0 0 16,0 0 0 0,0 0 0-16,0 0 0 0,0 0 0 15,0 0 0 1,2 0 0-16,-4 2 0 0,2 3 0 15,-1 2 0 1,-1 1 0-16,1 2 0 0,-2-1 0 16,3-1 0-16,-2 0 0 15,1-4 0-15,1-1 0 16,0-2 0-16,0-1 0 16,0 2 0-16,0-2 0 15,0 0 0-15,0 1 0 0,0-1 0 16,-2 2 0-1,2 3 0-15,-1 1 0 16,-1-2 0-16,1 3 0 16,-1-2 0-16,2-1 0 0,-1-1 0 15,1 7 0-15,0-7 0 16,0-2 0 0,0 2 0-16,-2-1 0 15,2 0 0-15,0 0 0 0,0-1 0 16,0-1 0-16,2-1 0 15,-2 1 0-15,0 0 0 16,0-2 0-16,1 2 0 16,-1-1 0-16,8-5-72 0,11-6-310 15,8-9-720 1</inkml:trace>
  <inkml:trace contextRef="#ctx0" brushRef="#br1" timeOffset="82289.89">15004 14987 1100 0,'5'-14'285'16,"-2"2"-85"-16,-2 3-42 0,2 3-53 15,-3 5-65-15,1 2-36 0,-1 1 1 16,0 1 0 0,2 1-3-16,-4 3 13 0,-2 2 6 15,-2 4-8 1,-4 4-1-16,-8 0-4 0,-2 1 1 15,-2-6-2 1,1-5 32-16,6-3-26 0,0-4-7 16,8-4-6-16,1-6 0 15,3-1 0-15,3-5 0 16,3-1 0-16,4 0 0 16,5 2 0-16,2 2 0 15,3 5 0-15,-2 6 0 0,0 4 0 16,-3 9 0-1,-3 5 0-15,-4 4 0 0,-7 4 0 16,-8 2 0 0,-8-1 0-16,-3-5 0 15,-3-6 0-15,-1-8 0 0,1-9 0 16,3-8 0 0,3-6 0-16,3-8 0 0,3-2 0 15,5-3 0 1,5 1 0-16,4 2 0 0,5 2 0 15,9 7-106 1,3 8-499-16</inkml:trace>
  <inkml:trace contextRef="#ctx0" brushRef="#br1" timeOffset="82990.28">13378 15207 1175 0,'-3'-18'227'16,"3"-2"-20"-16,-2 3-87 15,2 2-16-15,0 5-44 16,0 3-26 0,0 3-28-16,2 1-1 0,-4 4-5 15,2 1-7-15,-1 0 7 0,-4 5 7 16,1 4 4 0,-2 1 0-16,-4 1 1 0,-1 1 7 15,-1-3-2 1,-1-3 8-16,2-3-11 0,2-5-14 15,-3-6 0 1,3-3 0-16,0-5 0 16,1-1 0-16,5-2 0 15,6-1 0-15,7-1 0 0,5 4 0 16,7 0 0-16,2 6 0 0,0 2 0 16,-5 6 0-1,-2 1 0-15,-10 5 0 16,-2 2 0-16,-8 4 0 15,-2 0 0-15,-8 2 0 16,-1 0 0-16,-6-3 0 16,-3-1 0-16,2-5 0 0,-1-5 0 15,3-7 0-15,2-2 0 16,6-4 0 0,3-3 0-16,5 1-65 0,7 4-488 15</inkml:trace>
  <inkml:trace contextRef="#ctx0" brushRef="#br1" timeOffset="83729.84">12195 15088 852 0,'7'-7'287'16,"-1"-3"-86"-16,0 5-74 15,-3 0-42-15,-2 3-61 0,1 1-18 16,-2 2-5 0,0 1 3-16,-2 0 13 0,1 3 16 15,-2 0 22 1,-3 4-2-16,-3-1 15 0,-1 0-20 15,-5 1 2 1,-2-3-16-16,0-3 1 0,1-5 7 16,2-4-17-16,3-6-25 0,4-7 0 15,1 0 0 1,6-5 0-16,7-2 0 16,2 4 0-16,3 4 0 15,6 1 0-15,1 5 0 0,-1 9 0 16,2 6 0-1,-4 10 0-15,-4 8 0 0,-8 6 0 16,-7 0 0 0,-7 0 0-16,-2-6 0 0,-3-6 0 15,-3-4 0-15,2-6 0 16,1-5-211-16,0-2-298 16</inkml:trace>
  <inkml:trace contextRef="#ctx0" brushRef="#br1" timeOffset="84369.64">10663 15193 1025 0,'10'-7'202'0,"-3"2"-33"16,-2 0-18-16,1 1-51 16,-2 1-42-16,5 0-1 15,-4 2-7-15,1 2-28 16,0 1 0-16,0 0-11 15,-2 3 3-15,-1 1 2 16,-3-1 0-16,-6 5 15 16,-1 1-14-16,-5 2-4 15,-3-1 0-15,1-5 10 0,-2-3 7 16,2-8-23 0,3-5-7-16,2-5 0 0,3-3 0 15,3-5 0 1,3 0 0-16,7-2 0 0,6 1 0 15,1 2 0 1,8 4 0-16,1 5 0 0,-4 6 0 16,-1 6 0-1,-6 7 0-15,-6 5 0 0,-7 5 0 16,-7 2 0-16,-10 1 0 16,-6-2-91-16,-10-2-156 15,-6-2-71-15,-5-2-210 0</inkml:trace>
  <inkml:trace contextRef="#ctx0" brushRef="#br1" timeOffset="85009.76">9355 15250 1146 0,'14'-12'120'16,"-2"-2"74"-1,-3-1-50-15,-2-1-53 0,4 4-8 16,1 0-22 0,-5 4-19-16,1 4-26 0,-3 1-8 15,-2 3-7-15,-3 4 5 0,0 3 3 16,-1 3-5 0,-5 4 2-16,-3 1 6 0,-4 1-9 15,-5 1-1 1,-3-2 0-16,1-4 0 0,3-2 8 15,0-6-4 1,4-8 2-16,2-3 6 16,4-5-8-16,0-4 3 15,5-6-9-15,8 0 0 0,4-1-2 16,7 1 1-16,7 5 1 16,1 4 1-16,0 5-1 15,-5 7-2-15,-1 4-1 16,-4 6 3-16,-9 4 5 15,0 3-4-15,-9 2 2 16,-3-1 1-16,-10-1 3 0,-8-3 1 16,-2-6-1-1,-2-6 0-15,-2-6 0 0,3-5-7 16,5-5 0 0,1-3-1-16,6-3-60 0,2 3-193 15,5-26-146 1,13 45-602-16</inkml:trace>
  <inkml:trace contextRef="#ctx0" brushRef="#br1" timeOffset="85529.84">8350 15341 927 0,'-3'-7'185'0,"3"-4"-30"15,-3-2-23 1,3-1-10-16,0 0-34 0,3 1-21 16,3 2-16-1,-1 3 2-15,0 3-28 0,-3 3-20 16,-2 8-5-1,-2 3 15-15,-3 6-6 0,-3 5 2 16,-3 2-5 0,-2-3 0-16,-2-1 9 0,-3-5-2 15,2-6 23-15,-5-5-5 0,2-8-3 16,1-5 2 0,-2-7-10-16,7-1-6 0,0-6-11 31,7-2-3-31,4 0 0 0,5 2-6 0,10 2-168 15,7 5-265 1</inkml:trace>
  <inkml:trace contextRef="#ctx0" brushRef="#br1" timeOffset="88330.02">16978 8877 1018 0,'-5'-8'180'16,"-4"0"35"-16,-2 0-30 16,2-1-59-16,1 3 13 15,3 0-48-15,4 3-31 16,-1 0-33-16,4 3-23 15,-1 0-4-15,1 5-5 16,0 3 3-16,-2 10 2 16,3 8 0-16,4 8 2 0,3 2-2 15,4 0 0 1,4-7 5-16,0-5-4 0,1-8 0 16,2-9-1-1,4-9 0-15,4-8 0 0,1-8 0 16,1-9 0-1,-3-5 0-15,-5-5 0 0,-8-4 0 16,-7 1 0 0,-6 3 0-16,-5 5 0 15,-3 6 0-15,2 8 0 0,-1 8 0 16,5 4 0-16,-1 6 0 16,1 9 0-16,1 3 0 0,1 8 0 15,2 4 0 1,5 7 0-16,3 1 0 15,6 3 0-15,0-3 0 16,4-2 0-16,0-1 0 16,1-5-122-16,4-9-121 0,7-5-145 15,6-10-455-15</inkml:trace>
  <inkml:trace contextRef="#ctx0" brushRef="#br1" timeOffset="88579.88">17712 8567 1148 0,'0'-21'267'15,"0"2"-52"-15,-3 5-33 0,-2 7-60 16,4 2-88 0,-4 8-33-16,-3 7 9 15,-3 9-5-15,-1 11-1 16,-4 7-2-16,1 13 2 0,8 2-4 15,11 2-4 1,9 0 4-16,13-6 0 0,8-3-38 16,8-8-113-16,4-5-143 0,0-10-261 15</inkml:trace>
  <inkml:trace contextRef="#ctx0" brushRef="#br1" timeOffset="88999.67">17924 8651 726 0,'4'-27'465'0,"4"5"-227"15,3 2-18 1,0 2-99-16,-2 5-66 0,3 6-30 16,0 6-14-16,3 6 6 15,3 11 2-15,3 8 4 16,-1 8-3-16,-2 8-8 15,-3 3 0-15,-9 4-2 16,-4-5-9-16,-5-12 0 16,0-9 2-16,0-10 17 0,1-11 28 15,1-10-48 1,1-7 0-16,0-8 0 0,1-8 0 16,5-6 0-1,3 1 0-15,3-1 0 0,6 6 0 16,3 8 0-1,2 7 0-15,0 9 0 0,6 9 0 16,-3 8 0 0,3 8 0-16,-4 9 0 0,-2 5 0 15,-4 5 0-15,-3 1 0 0,-7-3 0 16,-1-5-96 0,-5-5-175-16,0-8-119 15,4-10-348-15</inkml:trace>
  <inkml:trace contextRef="#ctx0" brushRef="#br1" timeOffset="89214.92">18452 8283 1032 0,'21'-26'378'16,"5"7"-181"-16,4 3-30 15,5 9-30-15,10 16-48 16,14 13-42-16,14 19-47 15,2 20 0-15,-6 21 0 16,-16 15 0-16,-23 18 0 16,-25 12 0-16,-25 5-87 15,-15 2-243-15,-10-1-287 16</inkml:trace>
  <inkml:trace contextRef="#ctx0" brushRef="#br1" timeOffset="90260.32">17011 15374 953 0,'-2'-12'206'16,"1"2"-6"0,-4 1-57-16,-1 0-68 0,-1 5-41 15,-3 4-11 1,-4 4 0-16,-4 6-4 0,-2 5-8 15,-2 5-9 1,1 6 10-16,5 2-10 0,-20 68 2 16,39-85 5-1,1-1-6-15,3-1 0 0,2-2 2 16,10 4 16-16,8-5 12 16,4-9-16-1,5-7 1-15,0-6 7 0,-3-6-7 0,-5-3 6 16,-6-1 7-1,-7-1 2-15,-6-1 1 16,-8 1-23 0,-8 2-1-16,-3 2 0 0,-8 2-9 0,-5 4-1 15,-2 4-6-15,-2 5-3 16,2 5-39-16,5 6-170 16,6 5-97-16,12 4-376 15</inkml:trace>
  <inkml:trace contextRef="#ctx0" brushRef="#br1" timeOffset="90549.67">17963 15391 1316 0,'11'-23'269'16,"-3"0"-22"-16,-5 3-104 16,-2 4-71-16,1 5-72 0,-2 5 0 15,0 3 0-15,0 3 0 0,1 4 0 16,2 5 0 0,2 8 0-16,1 7 0 15,-2 7 0-15,1 7 0 16,-5 1 0-16,-2-1 0 15,-1-4 0-15,0-7 0 16,-1-7-283-16,11-7-202 0</inkml:trace>
  <inkml:trace contextRef="#ctx0" brushRef="#br1" timeOffset="91040.09">19137 15233 1041 0,'19'-12'319'16,"-7"1"-134"-16,-2 0-10 15,-5 1-52-15,-1 7-94 16,3 3-21-16,4 7 14 16,3 7-2-16,2 8 2 0,-2 6-7 15,-7 5 2-15,-8 9-1 16,-10 1-1-16,-7-2 8 16,0-3-15-16,-1-11 1 15,7-7-9-15,5-9 0 16,11-3 0-16,8-3 0 15,16-5 0 1,19-3-214-16,14-6-236 0,13-3-634 16</inkml:trace>
  <inkml:trace contextRef="#ctx0" brushRef="#br1" timeOffset="91649.57">20958 15465 1060 0,'8'-16'229'15,"-2"-2"-63"-15,-5-2-10 16,-1 0-41-16,0 4-24 16,3 3-51-16,3 2-15 15,4 1-9-15,3 3-15 16,3 3 0-16,-3 1 0 15,-2 3 0-15,1 5-1 16,-6 1 0-16,-2 3 2 16,1 3 0-16,-1 4-2 15,-1 3 0-15,1 5 6 0,-4 2-6 16,-1 3 2 0,-8-1-2-16,-1-2 1 0,-8 1 2 15,-3-7-3 1,-3-1 1-16,5-7 4 0,4-2-4 15,5-6 9 1,7-4 4-16,4 0-2 0,5-1-5 16,4-2-7-16,9 0 0 15,4 3-3-15,6 0 2 16,0 4 0-16,-3 5-5 0,-7 4 0 16,-9 3 6-1,-5 2-19-15,-8 1-186 16,-6 1-148-16,-4-2-498 15</inkml:trace>
  <inkml:trace contextRef="#ctx0" brushRef="#br1" timeOffset="92297.29">22164 15426 1027 0,'3'-27'283'15,"-3"0"-103"1,-5 2-22-16,-2 3-38 0,1 6-20 15,1 6-84 1,4 6-16-16,-1 9-6 0,1 8 6 16,1 8 1-16,1 9 2 15,2 4-3-15,5 1 2 16,4-4 5-16,1-6-5 16,4-7 2-1,1-5-1-15,4-7-1 0,0-6 4 16,-1-6-6-16,5-3 0 15,-4-7 6-15,0-2-4 16,-5-1-1-16,-1 2 1 16,-5 7 8-16,-5 1 10 15,-2 6-20-15,-1 2-6 0,1 5 6 16,2 3-1 0,4 5 0-16,4 7 1 0,3 5 0 15,2 7-1 1,1 3-2-16,-1 1-10 15,5 0-175-15,3-2-133 16,5-5-259-16</inkml:trace>
  <inkml:trace contextRef="#ctx0" brushRef="#br1" timeOffset="92880.4">23692 15368 867 0,'-2'-10'213'0,"1"1"-1"16,-2-1-72-16,0 4-20 0,1 3-52 15,-1 0-58-15,2 5-4 16,-2 2 4-16,-2 6 14 16,-1 2-2-16,3 5-1 0,3 5 15 15,5 0 38 1,8 0-14-16,5 4-15 0,6 1-17 15,0 0-18 1,-2 2 5-16,-8 0-14 16,-8-3-1-16,-8-5 0 0,-4-5-1 15,-1-6 0 1,-7-5-41-16,1-9-139 0,-6-4 1 16,-1-6-105-16,-5-7-120 15,-1-7-153-15</inkml:trace>
  <inkml:trace contextRef="#ctx0" brushRef="#br1" timeOffset="92959.68">23615 15412 713 0,'17'-40'166'16,"13"9"-17"-16,10 9-16 16,2 3-90-16,7 8-22 15,2 3-21-15,1-1-2 0,-4 5-339 16</inkml:trace>
  <inkml:trace contextRef="#ctx0" brushRef="#br1" timeOffset="96929.69">14857 16088 675 0,'-8'-2'155'0,"0"0"-5"0,-1-1-2 15,-2-2-91 1,2 3 5-16,2 0 11 0,4-1-34 16,2 3-10-1,1 0-9-15,1 0-7 0,-1 3 1 16,0-3-1-16,3 0 12 16,4-4 43-16,6 0-47 15,12-6-13-15,11-3-8 16,9-3 0-16,1-2-1 15,-3 4-2-15,-8 3-3 16,-10 5-93-16,-8 3-171 16,-6 2-266-16</inkml:trace>
  <inkml:trace contextRef="#ctx0" brushRef="#br1" timeOffset="97219.6">15241 15745 892 0,'17'-16'213'15,"-2"-2"-19"-15,-9 2-33 16,-6 1-17-16,-3 7-43 0,3 2-62 16,-2 3-25-1,2 8-13-15,0 4 40 0,2 5-1 16,1 4-9-1,0 9-16-15,1 2-7 0,5 0-7 16,-2 2-1 0,4 1 1-16,1 1-1 0,-2-1 0 15,-2 0-59-15,-5-3-170 16,-3 0-196 0</inkml:trace>
  <inkml:trace contextRef="#ctx0" brushRef="#br1" timeOffset="97651.87">12945 16280 940 0,'-4'-5'189'0,"2"0"-6"16,2-5-47-16,-1 1-37 0,4 2-29 16,1-1-40-16,5 1 5 15,5 0-4-15,3 0-12 16,1 1-1-16,3 3-18 16,0 2 3-16,-4 0-2 15,-1-1 0-15,0 1-2 16,5 0-49-16,1-1-249 15,1 1-366-15</inkml:trace>
  <inkml:trace contextRef="#ctx0" brushRef="#br1" timeOffset="97940.77">13357 15958 822 0,'31'-25'330'15,"0"1"-207"1,2 1 39-16,-1 2-37 0,-1 7-69 16,-3 7-28-1,-2 8-3-15,-10 10 15 0,-10 12 16 16,-9 11-17-16,-7 9-8 0,-5 3-9 16,0-3-7-1,4-7 4-15,10-11-6 0,13-9-6 16,16-9 1-1,17-7-8-15,15-7 0 16,11-4-14-16,1-4-194 16,-8 1-116-16,-13 4-418 0</inkml:trace>
  <inkml:trace contextRef="#ctx0" brushRef="#br1" timeOffset="98559.93">11607 16408 840 0,'3'3'111'0,"0"-3"43"15,-3-2-22-15,1 1-22 0,4-2 13 16,1-1-22 0,6-2-45-16,0-1-18 0,5-1-13 15,-1-2-14-15,3 0-7 16,-4 2-2-16,6-1-2 15,-4 2 0 1,2 0-1-16,-2 3-12 0,-3-2-190 16,-1 2-176-1</inkml:trace>
  <inkml:trace contextRef="#ctx0" brushRef="#br1" timeOffset="98990.23">12019 15944 873 0,'14'-27'283'16,"3"-1"-117"0,-1 1-15-16,1-1-50 0,4 7-50 15,4 1-7-15,2 4-26 16,1 5-11-16,-5 7 3 15,-2 4-9-15,-5 7 6 16,-9 7 1-16,-5 7 9 16,-8 6-4-16,-10 9-13 0,-10 6 3 15,-2 0-2 1,7-7 0-16,3-6-1 0,9-14 0 16,9-8 8-1,9-5 5-15,9-3-8 0,3-1 8 16,14-1 23-1,1-3-5-15,3 1 3 0,-1 0-14 16,-7 5-9 0,-4 5-4-16,-8 7-2 0,-10 8-1 15,-12 10 4-15,-18 4-8 16,-15 5-14-16,-13 1-156 16,-8-1-123-16,-2-2-336 0</inkml:trace>
  <inkml:trace contextRef="#ctx0" brushRef="#br1" timeOffset="99410.46">10393 16556 1063 0,'4'-14'151'0,"0"-1"31"15,-2-4-45 1,-1 1-64-16,2 2-26 0,3 1-28 16,2 1-11-1,11 0-3-15,3 1-5 0,5 3 0 16,5 1-2-1,2 1-67-15,2 4-224 16,-2 1-383-16</inkml:trace>
  <inkml:trace contextRef="#ctx0" brushRef="#br1" timeOffset="99820.17">10757 16098 1096 0,'-2'-19'189'16,"-1"1"-3"-16,0 6-67 15,-3 4-103-15,6 6-12 16,0 8 1-16,3 5-1 16,3 2 7-16,-1 2 2 15,3 2-2-15,1-5-2 0,2-3-4 16,-1-5-3-1,4-3 7-15,-2-3-7 0,1-5 0 16,-1-6-2 0,0-3 0-16,-3-5 3 0,0 0-3 15,-3 0 0-15,-3 1 22 0,4 4 23 16,-4 6 0 0,-1 5-45-16,4 6 0 0,1 7 3 15,5 10-3 1,3 9 1-16,3 6 4 0,-2 7-5 15,2 3 0 1,-3 3-6-16,-2-1-3 0,-5-1-90 16,1-2-168-1,-7-4-362-15</inkml:trace>
  <inkml:trace contextRef="#ctx0" brushRef="#br1" timeOffset="100259.75">8985 16570 981 0,'0'-2'135'16,"2"1"62"-16,-2 1-68 0,0-2-28 16,3-1-21-16,0 2-22 15,0-4-23-15,5-2-17 16,5-2-9-16,5-3-5 16,7-2-4-16,-1 1-3 15,-2 3-65-15,-4 0-219 16,-1 2-264-16</inkml:trace>
  <inkml:trace contextRef="#ctx0" brushRef="#br1" timeOffset="100699.55">9382 16106 1076 0,'5'-14'176'15,"-5"1"26"-15,-3 3-86 0,1 5-91 16,1 3-13 0,1 7 7-16,-2 4-5 0,2 7 1 15,0 4-7-15,2 1 1 16,4-3 12-16,3-2 8 16,7-3 33-16,5-2-14 0,8-1-17 15,5 0 1 1,9-1-16-16,3 1-7 15,0 1 0-15,-2 2-9 16,-10 2 0-16,-7 2-1 0,-14 1-2 16,-13 0 0-16,-11 2-66 15,-12-5-74-15,-4-2 0 16,-7-6-64 0,-2-7 13-16,-1-8 26 15,-2-12 82-15,9-9 86 0,3-10 15 16,11-9 128-16,12-4-27 15,12-4-6-15,15-1-31 16,14 4-49-16,14-1-24 16,13 6-6-16,6 5-112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17T04:22:47.155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4203 1347 950 0,'4'-12'257'15,"-4"-4"-14"-15,-2 0-53 0,-2 2-6 16,3 2-49-1,-4 2-47-15,5 3-88 0,-3 1 0 16,3 3 0 0,0 2 0-16,0 2 0 0,0 1 0 15,0 5 0-15,0 11 0 0,-3 11 0 16,3 11 0 0,0 15 0-16,3 7 0 0,3 2 0 15,7-1 0 1,4-5 0-16,4-5 0 15,4-10 0-15,5-8 0 16,1-10 0-16,5-13 0 16,-3-8 0-16,3-12 0 0,0-10 0 15,-2-12 0-15,1-8 0 16,-5-7 0-16,-4-6 0 16,-5-3 0-16,-7-5 0 15,-6 3 0-15,-5 3 0 16,-3 8 0-16,-3 8 0 15,0 9 0-15,0 9 0 16,-3 3 0 0,3 5 0-16,0 4 0 0,0 1 0 15,2 5 0-15,-1 1-79 0,2 3-305 16,0 9 66 0,3 7-633-16</inkml:trace>
  <inkml:trace contextRef="#ctx0" brushRef="#br0" timeOffset="733.69">4898 1660 1194 0,'3'-16'207'16,"-2"-1"61"-1,-2 0-85-15,-4 1-72 0,4 3-27 16,-1 3-84-16,1 5 0 16,1 2 0-16,0 3 0 15,0 1 0-15,0 2 0 16,0 6 0-16,1 4 0 16,2 6 0-16,0 6 0 15,0 2 0-15,3 3 0 16,1-5 0-16,1-2 0 15,-2-6 0-15,3-7 0 16,0-4 0-16,1-6 0 16,1-8 0-16,7-3 0 0,0-3 0 15,4-4 0 1,-3 0 0-16,-2-1 0 0,-4 2 0 16,-4-2 0-1,-1 3 0-15,-1-1 0 16,-4 0 0-16,0 3 0 15,-3 4 0-15,0 3 0 0,0 5 0 16,0 4 0 0,0-1 0-16,-2 5 0 0,2 4 0 15,2 4 0-15,1 6 0 16,0 2 0 0,3 4 0-16,3-4 0 0,1-3 0 0,2-5 0 15,0-3 0 1,3-4 0-16,1-6 0 15,1-3 0-15,2-5 0 16,1-4-17-16,47-42 3 16,-61 42 1-16,-2-2 6 0,1 4 2 15,-2-1 5-15,3-10 0 16,1 4 0-16,-4 4 0 16,-3 1 1-16,0 6-1 15,0 4-4-15,0 1-23 16,0 4-6-16,3 4 31 15,0 6 4-15,0 6-3 16,2 3 2-16,1 1-2 16,1-5 1-16,0-3-11 15,-2-4-115-15,4-7-74 0,-1-5-158 16,2-5-495 0</inkml:trace>
  <inkml:trace contextRef="#ctx0" brushRef="#br0" timeOffset="913.44">5359 1291 1168 0,'-3'-17'295'16,"3"3"-56"-16,-2 5-77 0,-1 4-129 16,0 3-33-1,3 4-48-15,0 2-82 0,0 3 25 16,0 6-216-1,6 2-228-15</inkml:trace>
  <inkml:trace contextRef="#ctx0" brushRef="#br0" timeOffset="1233.81">5578 1249 705 0,'3'-18'607'0,"-3"0"-342"15,0 0 16-15,-3 3-112 16,0 3-149-16,3 4-20 16,0 2 0-16,0 6 0 0,3 0 0 15,-3 1 0 1,3 6 0-16,0 5 0 16,6 13 0-16,1 16 0 15,4 15 0-15,-1 17 0 0,-1 3 0 16,-2-1 0-1,-2-8 0-15,-2-13 0 0,5-13 0 16,0-13 0 0,3-10 0-16,2-8-119 0,5-10-144 15,3-7-127-15,-2-3-264 0</inkml:trace>
  <inkml:trace contextRef="#ctx0" brushRef="#br0" timeOffset="1363.61">5500 1580 1139 0,'-16'-9'137'16,"10"1"35"-16,12-2-90 0,12-2-78 15,16-4-4-15,21-4-5 16,17-2-270-16</inkml:trace>
  <inkml:trace contextRef="#ctx0" brushRef="#br0" timeOffset="1983.36">6815 1485 1128 0,'-2'-16'294'16,"2"-1"-72"0,-1 0-51-16,-1 1-76 0,4 5-52 15,-1 4-39-15,1 5-4 16,4 2-10-16,6 6 8 15,4 5 0-15,8 8 4 16,6 5-2-16,1 7 1 16,-4 3-1-16,-3 0 0 0,-9-3 0 15,-5-3 1 1,-4-7 0-16,-4-8 0 0,-2-6 17 16,1-6 44-1,1-5-44-15,-1-5-18 0,2-7 0 16,0-8 0-1,2-7 0-15,2-7 0 0,-1-4 0 16,6 6 0-16,0 5 0 0,-2 7 0 16,2 7 0-1,3 8-172-15,3 7-150 0,9 7-160 16</inkml:trace>
  <inkml:trace contextRef="#ctx0" brushRef="#br0" timeOffset="2433.92">7532 1535 1336 0,'0'-15'211'0,"-4"-3"12"16,-2 1-98-16,0 3-29 15,0 5-43-15,-2 2-50 16,1 3-3-16,1 5 0 15,-4 6 0-15,-8 7 0 16,1 7 0-16,-5 9 0 16,0 1-3-16,2 1 2 15,8-4 0-15,5-4-4 0,4-6-3 16,4-9 8 0,4-6 0-16,1-5 0 0,10-5 8 15,1-6-4 1,5-1 2-16,2-6-6 0,-6-2 0 15,1 1 0 1,-7 0 0-16,-2 4 0 0,-5 2 0 16,1 5 0-1,-3 4 0-15,-1 3 0 0,-2 3 0 16,0 3 0-16,0 0 0 16,1 5 0-16,5 5 0 15,1 7 0-15,4 5 0 0,2 5-23 16,5-2-166-1,1-3-46-15,5-3-108 0,-1-8-423 16</inkml:trace>
  <inkml:trace contextRef="#ctx0" brushRef="#br0" timeOffset="3203.73">7831 1469 1174 0,'10'-27'296'15,"-7"6"-23"-15,0 4-35 16,-3 5-172-16,0 5-66 16,0 6 0-16,0 0 0 0,-1 2 0 15,1 0 0 1,0 2 0-16,0 0 0 16,0 0 0-16,-2 1 0 15,-1 7 0-15,3 5 0 0,-4 5 0 16,1 6 0-1,0 2 0-15,1 0 0 0,2-3 0 16,0-3 0 0,0-3 0-16,2-2 0 0,-2-2 0 15,0-3 0-15,0 2 0 0,0-1 0 16,3 0 0 0,-3 2 0-16,0-1 0 15,0-2 0-15,0-3 0 16,0-5 0-16,3-3 0 0,-3-2 0 15,4-3 0 1,-4 0 0-16,3-1 0 16,-1-4 0-16,1-5 0 0,3-7 0 15,1-5 0-15,2-6 0 16,0-3 0-16,3 1 0 16,0 3 0-16,-2 5 0 15,1 4 0-15,1 4 0 16,-2 4 0-16,-1 4 0 15,1 5 0-15,-2 4 0 16,4 4 0 0,1 10 0-16,1 4 0 0,-1 6 0 15,2 5 0-15,-2 4 0 0,-5-6 0 16,-2-4 0 0,0-8 0-16,-3-8 0 0,0-4 0 15,-1-7 0 1,2-3 0-16,2-6 0 0,0-4 0 15,3-8 0 1,4-4 0-16,-2-1 0 0,2-3 0 16,2-1 0-1,0 6 0-15,1 5 0 0,-5 6 0 16,-1 9 0-16,-2 5 0 16,-1 3 0-16,-1 5 0 15,3 4 0-15,0 7 0 0,5 4 0 16,-1 5 0-1,-3 3 0-15,-2 0 0 0,2-2-91 16,-2-4-194 0,-1-5-142-16,6-11-336 0</inkml:trace>
  <inkml:trace contextRef="#ctx0" brushRef="#br0" timeOffset="3563.94">8583 1407 758 0,'3'-27'555'0,"-2"6"-238"0,-1 4-29 16,-3 5-159-16,2 4-129 15,-1 3 0-15,-1 4 0 16,3 2 0-16,0 2 0 0,3 1 0 16,-1 7 0-1,-1 13 0-15,1 12 0 0,1 20 0 16,1 11 0-1,2 11 0-15,0 6 0 0,4 1 0 16,-2-2 0 0,3-8 0-16,-1-7 0 0,-1-15 0 15,-2-14 0-15,-2-10 0 0,2-15 0 16,-4-7 0 0,0-5 0-16,-3-5 0 0,2-6 0 31,-1-5 0-31,4-12 0 0,-1-9-199 15,-1-15-69-15,-1-7-79 16,-4-3-48-16,-4-1 61 16</inkml:trace>
  <inkml:trace contextRef="#ctx0" brushRef="#br0" timeOffset="3783.84">8623 1584 819 0,'-18'-63'161'16,"3"0"-13"-16,8 4-20 16,5 9-8-16,5 10 1 15,2 16-39-15,2 12-56 16,2 8-20-16,6 8 44 15,12 10 42-15,9 11-48 16,7 12-11-16,5 8 4 0,-2 7-4 16,-9 3-13-1,-7-3-2-15,-15-4 0 16,-10-5 2-16,-13-7-3 16,-11-7-3-16,-14-4-8 0,-6-7-6 15,-10-8-116 1,-1-6-210-16,3-10-488 0</inkml:trace>
  <inkml:trace contextRef="#ctx0" brushRef="#br0" timeOffset="30183.49">10812 1371 902 0,'4'-14'379'0,"-2"2"-179"16,-5-3-7-16,-3 0-62 15,-2 2-44-15,2 5-40 16,-1 2-27-16,-1 3-20 16,-2 7-6-16,-5 6 4 15,-5 7-4-15,-3 6 6 0,-3 2-6 16,4 5 6 0,4-2-3-16,5-3 0 0,8-2 1 15,7-3 2 1,11-2 2-16,10 1 5 0,8-2-2 15,10-1-3 1,0 0-4-16,-4-1 2 0,-2 0 0 16,-9-1 3-16,-5 1-3 15,-7 1 2-15,-3-1 5 16,-6 2-4-16,-2 0 7 0,-6 2-6 16,-5-1 3-1,-3-3 1-15,-4 1-5 0,-5-4 2 16,4-7-5-1,-2-4-52-15,7-4-196 0,3-7-323 16</inkml:trace>
  <inkml:trace contextRef="#ctx0" brushRef="#br0" timeOffset="30403.93">11082 1537 1140 0,'10'-16'273'15,"-2"0"-17"-15,-3 6-62 16,-3 3-124-16,-1 4-36 16,-1 5-34-16,0 2-10 0,3 7 10 15,2 7 14 1,3 7-2-16,-2 7-8 0,4 4-4 16,-4 0 0-1,0-3-3-15,-3-3-144 0,0-8-79 16,-3-7-85-1,3-7-281-15</inkml:trace>
  <inkml:trace contextRef="#ctx0" brushRef="#br0" timeOffset="30583.5">11094 1246 503 0,'6'-32'812'16,"2"6"-548"-16,-3 9-84 0,-2 3-90 15,-3 7-90 1,0 4-12-16,3 6-98 0,2 5-7 16,8 8-130-16,6 11-135 15</inkml:trace>
  <inkml:trace contextRef="#ctx0" brushRef="#br0" timeOffset="31083.54">11510 1438 262 0,'12'-6'897'0,"-3"-4"-683"16,-2-3 35-16,-5 0-55 15,-2 4-57-15,-2 2-53 0,1 4-74 16,-5 3-10 0,3 1-20-16,-3 5 4 0,-5 4 14 15,-6 8 2 1,-6 6-2-16,1 7 1 0,1 2 1 15,6-1-1 1,6-5-1-16,11-6 0 0,5-5 4 16,5-6-2-16,7-6 14 15,2-6-9-15,6-5 1 16,0-7 3-16,46-41-7 16,-66 44 4-16,-4 2-4 15,-1-3-2-15,-1 2 0 0,4-10 0 16,-5 3 0-1,0 5 0-15,-2 3 0 0,2 5 0 16,-1 4 0 0,1 2 0-16,0 4 0 15,3 10 0-15,1 10 0 0,2 13 0 16,3 13 0 0,-1 6 0-16,-1 4 0 15,-2-2 0-15,-4-3 0 0,-2-9 0 16,-4-4 0-16,-2-9 0 15,-5-5 0-15,-5-6 0 16,-5-6 0-16,-6-6-51 16,-8-4-247-16,-5-10-135 0</inkml:trace>
  <inkml:trace contextRef="#ctx0" brushRef="#br0" timeOffset="31563.58">11754 1491 1025 0,'17'-15'390'0,"1"-3"-180"0,-3 1 40 16,0 0-137 0,-3 5-67-16,1 4-33 0,4 3-13 15,5 8 0 1,5 9 0-16,4 4 0 15,0 7 0-15,-1 8 0 16,-7 3 0-16,-10 5 0 0,-4 0 0 16,-6-1 0-16,-6-3 0 15,0-8 0 1,-3-9 0-16,1-6 0 16,2-10 0-16,2-3 0 0,1-6 0 15,0-6 0-15,0-5 0 16,0-9 0-16,3-8 0 15,3-6 0-15,8 0 0 16,3 4 0 0,4 5 0-16,0 8 0 0,-3 6 0 15,0 8 0-15,-3 4 0 0,0 4 0 16,4 7 0 0,2 5 0-16,3 5 0 0,1 6 0 15,-1 9 0 1,0 4 0-16,-6 4 0 0,0-1 0 15,1-2-34 1,1-7-186-16,5-10-120 16,5-7-245-16</inkml:trace>
  <inkml:trace contextRef="#ctx0" brushRef="#br0" timeOffset="32250.9">12711 1608 443 0,'13'-19'640'0,"-10"-4"-397"0,-3-1-41 0,-1-3-52 16,-2 2 0-1,-2 0-1-15,-1 4-79 0,0 2-70 16,-2 6 0 0,2-1 0-16,-2 7 0 0,6 4 0 15,-1 3 0-15,0 1 0 16,2 5 0 0,-6 4 0-16,-4 7 0 0,-1 5 0 15,-6 7 0-15,3 5 0 16,2 1 0-16,4-2 0 15,9-4 0-15,3-6 0 16,3-9 0-16,0-8 0 16,-1-2 0-16,3-10 0 0,3-5 0 15,5-6 0 1,2-6 0-16,1-5 0 16,1-1 0-16,-5 4 0 15,-5 1 0-15,-1 7 0 0,-4 8 0 16,-4 3 0-1,-1 5 0-15,2 1 0 0,-1 5 0 16,7 6 0 0,5 9 0-16,8 6 0 15,6 3 0-15,4 1 0 16,1-5 0-16,-1-5 0 0,-1-10 0 16,0-8 0-16,-1-11 0 0,7-11 0 15,7-8 0 1,-1-11 0-16,3-13 0 15,0-11 0-15,-3-10 0 16,-10-5 0-16,-5 1 0 16,-12 2 0-16,-11 5 0 15,-10 7 0-15,-10 4 0 16,-3 1 0-16,-4 7 0 0,-2 11 0 16,3 13 0-1,-5 14 0-15,-6 17 0 16,-3 20 0-16,-4 23 0 15,-3 20 0-15,4 25 0 0,12 16 0 16,15 8 0 0,12-2 0-16,20-3 0 0,23-11 0 15,22-15 0-15,23-14 0 16,20-14 0-16,13-16-45 16,1-15-298-16,-6-15-257 0</inkml:trace>
  <inkml:trace contextRef="#ctx0" brushRef="#br0" timeOffset="33333.78">3882 2754 782 0,'0'-5'292'16,"-2"-2"-126"-16,-1-1-44 0,0 1-43 16,-3 3-10-16,2-2-15 15,-2 2 9-15,0 0 10 16,-2 1-9-16,2 0-8 16,-2 2-26-16,0-1-13 15,5 2-6-15,-3 2-7 16,3-1-3-16,0-1-1 15,0 3 0 1,0-2 0-16,2-1 0 16,2 0-2-16,3 2-2 0,2-2 4 15,2 1 0-15,11 2 5 0,11-2 0 16,26 1 4 0,24-5-6-16,41-3-3 0,34-5 0 15,48-4-3 1,36-6 3-16,43-5 1 0,35-2-1 15,34-6 0 1,27 0 0-16,20 2 0 0,15-2 2 16,8 6-2-16,7 4 0 15,5 6 0-15,8 3 0 16,7 5 2-16,14 2 1 16,14-2-6-16,8 2 6 15,2-6-3-15,-6 0 0 0,-17-2 0 16,-26 0 0-1,-34 2 1-15,-35 0 3 0,-35 3-4 16,-40 0 3 0,-36 1 2-16,-36 3-5 0,-39 0-3 15,-44 2 3-15,-39 1-3 16,-34 1 7 0,-34 0-3-16,-19 2 5 0,-10-1 4 15,-4 2 33-15,-4 0 0 16,6 0-18-16,-3 0-21 15,0 0-4-15,0-1 0 16,0-2 0-16,-1-1-46 16,-2 0-140-16,-3 1-210 0,-6 1-349 15</inkml:trace>
  <inkml:trace contextRef="#ctx0" brushRef="#br0" timeOffset="61263.54">9630 5002 930 0,'-9'-9'199'16,"5"0"33"-16,-1-2-56 15,2-1-35-15,0 1-18 16,2 0-8-1,1 1-33-15,1 1-33 16,4 1-49-16,-1-1 0 0,8 3 0 16,8 0 0-16,11 4 0 15,12 6 0-15,8 8 0 0,4 9 0 16,-3 8 0 0,-5 11 0-16,-6 5 0 15,-10 6 0-15,-6 0 0 16,-9-2 0-16,-9-6 0 0,-7-7 0 15,-1-9 0 1,-4-8 0-16,-1-8 0 0,0-10 0 16,-4-8 0-16,1-9 0 0,-2-8 0 15,1-8 0 1,3-9 0-16,7-3 0 0,6 0 0 16,8-2 0-1,6 7 0-15,7 4 0 16,1 9 0-16,-4 5 0 15,43-10 0-15,-59 26 0 16,0 2 0-16,-3 3 0 16,1 0 0-16,2-2 0 15,-2 2 0-15,-4 1 0 16,-2-1 0-16,-2 0 0 0,0 0 0 16,1 0 0-16,-1-1 0 15,1-1-96-15,1 1-440 16</inkml:trace>
  <inkml:trace contextRef="#ctx0" brushRef="#br0" timeOffset="61563.92">10655 4737 1207 0,'15'-24'279'0,"-5"1"26"16,-4 1-96-1,-4 2-162-15,-1 4-47 0,-1 7 0 16,-1 4 0 0,-2 5 0-16,-3 6 0 0,-6 11 0 15,-9 14 0-15,-6 15 0 0,-7 17 0 16,-1 13 0 0,6 6 0-16,8 4 0 15,12-3 0-15,13-3 0 16,13-9 0-16,21-7 0 0,15-14 0 15,14-13 0 1,9-15-121-16,9-10-240 0,-6-11-196 16</inkml:trace>
  <inkml:trace contextRef="#ctx0" brushRef="#br0" timeOffset="62024.28">10962 4947 1226 0,'2'-21'309'15,"2"2"-26"-15,-1 1-91 16,2 6-155-16,1 5-37 16,0 4 0-16,3 6 0 0,5 7 0 15,6 7 0 1,5 6 0-16,1 7 0 0,-3 5 0 15,-6 5 0 1,-5 1 0-16,-9-2 0 0,-3-5 0 16,-6-9 0-16,2-8 0 0,-1-10 0 15,2-11 0 1,-3-7 0-16,4-10 0 0,1-9 0 16,1-5 0-1,3-4 0-15,8 0 0 0,2 4 0 16,3 7 0-1,4 5 0-15,3 7 0 0,6 9 0 16,7 9 0 0,-1 8 0-16,3 10 0 15,-4 7 0-15,-4 11 0 0,-8 7 0 16,-7 5 0 0,-6 0 0-16,-7-5 0 0,-2-9 0 15,-6-11 0 1,6-16-119-16,9-12-454 0</inkml:trace>
  <inkml:trace contextRef="#ctx0" brushRef="#br0" timeOffset="62283.48">11596 4587 1301 0,'18'-18'205'0,"6"5"-53"16,1 7-25-1,7 11-10-15,10 10-39 0,8 17-11 16,3 19-67 0,-1 21 0-16,-9 17 0 0,-14 17 0 15,-12 6 0-15,-14-1 0 16,-6-9 0-16,-4-13 0 16,-3-19 0-16,-1-18 0 0,2-16-89 15,-4-15-288 1,-2-13-375-16</inkml:trace>
  <inkml:trace contextRef="#ctx0" brushRef="#br0" timeOffset="62853.52">12784 4954 1096 0,'2'3'240'0,"-2"0"-60"15,0-3-10-15,0-1-38 16,0 1-42-16,1 0-33 15,1-2-23-15,2 0-9 16,9-3-25-16,16-1 2 16,11-2-2-16,12-2-1 0,11 1-80 15,-2 4-203 1,-10 5-92-16,-16 8-293 0</inkml:trace>
  <inkml:trace contextRef="#ctx0" brushRef="#br0" timeOffset="62983.8">12914 5194 855 0,'7'11'274'16,"4"-6"-46"-16,5-4-88 0,11-4-82 15,6-2-49-15,13-5-9 0,8-2-71 16,3-2-540 0</inkml:trace>
  <inkml:trace contextRef="#ctx0" brushRef="#br0" timeOffset="64083.98">14777 3392 992 0,'-3'-17'176'16,"0"0"34"-16,0-1-31 0,-4-2-13 15,4 1-10 1,0 6-42-16,0 0-60 0,1 4-54 16,2 2 0-1,-1 4 0-15,2 3 0 0,-1 0 0 16,0 6 0-1,3 7 0-15,3 11 0 0,3 11 0 16,2 11 0 0,1 11 0-16,1 11 0 0,1 11 0 15,-1 7 0-15,0 6 0 16,4 7 0-16,-5 1 0 16,-3-1 0-16,-3-1 0 0,-5 1 0 15,-2-6 0 1,-5-4 0-16,-6-4 0 15,-6-2 0-15,-6 0 0 16,-10-2 0-16,-10 0 0 0,-9-6 0 16,-11-3 0-16,-10-7 0 15,0-11 0-15,8-15 0 16,13-12 0-16,11-17 0 16,13-14 0-16,14-12 0 15,5-5 0-15,9-6 0 16,12 0 0-16,15 2 0 15,12 4 0-15,18 8 0 16,12 8 0 0,9 9 0-16,8 14 0 0,6 16 0 15,-2 16 0-15,-3 19 0 0,-6 18 0 16,-10 18 0 0,-15 14 0-16,-6 15 0 0,-5 10 0 15,-4 3 0 1,-1 2 0-16,1-4 0 0,6-8 0 15,5-14 0 1,12-8 0-16,9-17 0 0,15-22 0 16,11-22 0-16,20-22-98 15,15-24-462-15</inkml:trace>
  <inkml:trace contextRef="#ctx0" brushRef="#br0" timeOffset="65013.91">16266 3100 350 0,'-1'-4'494'0,"-1"-2"-300"16,1 2-59-16,-1-1 40 15,1 2-64 1,1 2-9-16,0 0-3 0,0 1-16 16,1-2-16-1,2 2-18-15,0-1-24 0,3 2-13 16,4 3 0-1,7 5 8-15,5 5 9 0,5 8-9 16,3 5-4 0,-2 11 10-16,-5 6-2 0,-5 10-20 15,-5 3-4-15,-6 3 0 16,-7 1 0-16,-3-5 0 16,-4-5 0-16,0-8 0 0,-1-14 0 15,2-9 0 1,2-10 0-16,4-8 0 0,-3-4 0 15,6-8 0 1,-6-8 0-16,3-9 0 0,0-10 0 16,0-10 0-16,6-9 0 15,3-3 0-15,6-2 0 16,4 4 0-16,6 7 0 16,5 11 0-16,2 7 0 15,0 11 0-15,1 8 0 0,2 8 0 16,-1 9 0-1,6 12 0-15,-1 9 0 16,3 12 0-16,-5 6 0 16,-4 8 0-16,-8 0 0 15,-7-5 0-15,-9-4 0 0,-4-10 0 16,-4-8 0 0,-2-10 0-16,2-6 0 0,-1-5-243 15,5-4-339 1</inkml:trace>
  <inkml:trace contextRef="#ctx0" brushRef="#br0" timeOffset="66083.75">18734 3536 790 0,'0'-4'178'0,"0"-1"-43"16,-1 3-51-1,-1-1-31-15,2 1-12 0,-2 2-27 16,2 0-10 0,0 2 10-16,0-2 3 0,0 1 10 15,0-1 20-15,0 2-2 16,-1-2 6-16,2-2-3 15,-1 2-19 1,0-1 1-16,2 1-14 0,0 0-3 16,-2 0-1-16,1 0-2 0,1 0-9 15,-2 0-1 1,0 0-2-16,-2 1 1 16,1 2 0-16,-3 1 1 15,1 2 5-15,0 0 3 0,0-2 0 16,-1 0 12-1,1 1 1-15,0-5 15 16,-3-2-5-16,3-1 8 16,-1-1-9-16,1-2-14 0,0-2 0 15,1-1 4-15,2 2-8 16,0 0-3-16,3 3-9 16,2 1-6-16,2 3 3 15,5 4-1-15,3 6 4 16,6 2-2-16,-3 9 4 15,0 5-4-15,-5 8 2 16,-6 5-3-16,-10-2 2 16,-8 3-60-16,-8-3-225 0,-7-9-428 15</inkml:trace>
  <inkml:trace contextRef="#ctx0" brushRef="#br0" timeOffset="68653.98">20226 3062 1185 0,'3'-13'292'16,"3"1"-108"-16,-2-2-35 15,1 2-69-15,2 5-56 16,4 3-23-16,4 4 3 0,12 5-1 16,4 7 4-1,9 6 13-15,-3 9-16 16,-5 5-3-16,-7 7 6 0,-10 6-6 16,-10 5 3-16,-8 0-4 15,-7 2 0-15,-6-7 0 16,0-7 1-16,-1-12-1 15,7-11 39-15,2-12 2 16,1-11-41 0,6-14 0-16,2-11 0 0,3-13 0 15,5-8 0-15,8-6 0 0,7 1 0 16,7 5 0 0,6 9 0-16,8 12 0 15,1 10 0-15,3 11 0 16,0 12 0-16,-2 9 0 15,-5 9 0-15,-5 8 0 16,-6 4 0-16,-4 7 0 0,-7 5 0 16,-4 2 0-16,-7 1 0 0,-1-4 0 15,-5-6 0 1,-2-8 0-16,-1-8 0 0,0-9 0 16,-1-6 0-1,2-3-143-15,1-2-270 16,3-3-570-1</inkml:trace>
  <inkml:trace contextRef="#ctx0" brushRef="#br0" timeOffset="69583.78">21460 2931 847 0,'4'-9'202'16,"-1"1"-55"-16,0-2 75 0,-3-1-44 15,0 2-73 1,2 0 2-16,-1 4-21 0,-1 2-43 16,2 0-32-16,-2 3-11 15,1 0-8-15,2 6-6 16,7 5 14-16,10 9 0 16,15 7 3-16,10 9-3 15,12 4 1 1,4-1 4-16,0-6-5 0,-4-5 0 15,-6-5 0-15,-8-9 3 0,-9-5-5 16,-11-3 2 0,-10-4 0-16,-7-1 6 0,-6-1 0 15,-1 3 2-15,-1 1 3 16,-2 3 25 0,-5 5 8-16,-7 4-44 0,-5 6 0 15,-3 1 0-15,-8 2 0 16,1 0 0-1,1-1 0-15,3-3 0 0,5-2 0 16,5-5 0-16,3-4-38 16,2 0-295-16,0 1-211 0</inkml:trace>
  <inkml:trace contextRef="#ctx0" brushRef="#br0" timeOffset="69803.88">21651 3766 1181 0,'10'-2'332'0,"3"-1"-169"16,6-5 13 0,9-3-106-16,15 1-30 0,16 0-21 15,12 2-18 1,4-1-1-16,0 2-1 0,-10 0-2 15,-13 0-173 1,-9-3-212-16,-5 0-505 0</inkml:trace>
  <inkml:trace contextRef="#ctx0" brushRef="#br0" timeOffset="70233.78">22944 2963 1182 0,'5'-32'332'0,"-1"2"-80"0,-2 6-41 16,-2 6-141 0,-2 7-70-16,1 5 0 0,-1 4 0 15,-5 10 0 1,-11 7 0-16,-6 11 0 15,-12 16 0-15,-6 12 0 16,0 11 0-16,6 5 0 0,8-2 0 16,12-7 0-16,14-9 0 15,13-12 0-15,13-12 0 16,13-12 0-16,11-12 0 16,5-9 0-16,5-12 0 15,-3-9 0-15,-5-4 0 0,-11-5 0 16,-9-2 0-1,-11 1 0-15,-13-1 0 0,-9-2 0 16,-9 2 0 0,-9 2 0-16,-7 3 0 0,-5 7-93 15,-3 10-329-15,-4 7-354 16</inkml:trace>
  <inkml:trace contextRef="#ctx0" brushRef="#br0" timeOffset="72494.16">17033 5420 1231 0,'6'-13'189'16,"-6"-2"4"-16,-6-2-42 15,-5 2-45-15,-2 5-51 0,-2 5-33 16,-4 3-13 0,-8 8-2-16,-4 10 1 0,-5 8 4 15,-3 11-7 1,2 7 2-16,7 7 1 0,6-3-6 15,12 0 1 1,6-4 3-16,13-6-4 0,9-6 0 16,13-5 5-16,15-8 0 0,12-8-3 15,9-10-2 1,-1-10 1-16,-4-7 2 16,-10-6-4-16,-16-4-1 15,-8-3 0-15,-11-6 0 0,-8 0 0 16,-10-4 0-1,-6-5 0-15,-6-1 0 0,-4 2 0 16,-3 4 0 0,-1 6 0-16,2 8 0 0,1 7 0 15,6 8-108-15,3 3-178 16,6 7-222-16,6 7-222 16</inkml:trace>
  <inkml:trace contextRef="#ctx0" brushRef="#br0" timeOffset="73013.38">18989 5765 1343 0,'18'-10'153'15,"-5"2"67"1,-7-1-33-16,-3 3-99 0,-3 4-59 15,0 1-21 1,0 1-8-16,-1 1-7 0,-1 1-1 16,-2 4 8-1,-3 1 7-15,-3 1-3 0,1 0 2 16,0-1 4-16,2-3-3 16,3-1-7-16,2-3 0 15,2 0 0-15,2-1 0 16,2-1 0-16,-1 2 0 15,4 0 0-15,4 2 0 16,4 1 0-16,6 2 0 16,3 4 0-16,-1 4 0 15,-6 4 0-15,-7 7 0 0,-12 5 0 16,-15 7 0 0,-16 0 0-16,-14-1-93 0,-13-3-228 15,-1-11-170 1</inkml:trace>
  <inkml:trace contextRef="#ctx0" brushRef="#br0" timeOffset="73593.33">20335 5087 1353 0,'6'-10'96'0,"4"-3"80"0,-1-3 49 16,-1-3-92-1,0 8-69-15,0 1-64 0,-1 4 0 16,4 3 0-16,5 4 0 15,10 8 0-15,5 10 0 16,6 7 0-16,4 11 0 16,-4 9 0-16,-10 8 0 0,-8 5 0 15,-11 4 0 1,-8-6 0-16,-8-10 0 0,-1-10 0 16,0-15 0-1,3-10 0-15,2-12 0 0,-1-12 0 16,4-9 0-1,-2-11 0-15,3-12 0 0,4-10 0 16,8-4 0 0,11 1 0-16,6 2 0 15,9 11 0-15,5 10 0 16,-1 10 0-16,-2 11 0 0,-3 10 0 16,-4 11 0-16,0 10 0 0,-3 13 0 15,1 10 0 1,-1 8 0-16,-2 4 0 0,-4 3 0 15,-6-4 0 1,-6-2 0-16,-6-7 0 16,-6-5 0-16,-4-10 0 0,4-9-60 15,1-7-503-15</inkml:trace>
  <inkml:trace contextRef="#ctx0" brushRef="#br0" timeOffset="73953.36">22127 4874 1486 0,'37'-14'142'0,"-7"1"-29"16,-9 1 73-16,-10 1-147 0,-3 12-37 15,-2 9-2 1,-6 15 11-16,-8 12-5 0,-9 15 4 15,-15 8 27 1,-13 5-22-16,-11-2-15 0,-4-6 0 16,5-10 0-16,12-11 0 0,14-6 0 15,16-8 0 1,17-2 0-16,14-1 0 16,14 0 0-16,11 1 0 15,9 1 0-15,6-2 0 0,-3-4 0 16,-2-3 0-1,-12-2 0-15,-8-5 0 0,-7 1 0 16,-13-3 0 0,-4-2-49-16,-6-1-281 0,-3 0-348 15</inkml:trace>
  <inkml:trace contextRef="#ctx0" brushRef="#br0" timeOffset="74333.75">23119 4868 1151 0,'7'-21'372'0,"-1"6"-156"0,-4 6-43 16,-4 3-127-1,-7 9-43-15,-12 9 8 16,-10 14 5-16,-8 11-3 15,-5 14 7-15,3 9-1 0,13 4-12 16,14-2-7 0,13-7 0-16,13-10 0 0,15-10 0 15,10-11 0-15,17-11 0 0,10-12 0 16,6-7 0 0,-3-13 0-16,-6-7 0 0,-12-5 0 15,-14-11 0 1,-13-8 0-16,-14-10 0 0,-16-6 0 15,-17-5 0 1,-17 4 0-16,-18 6 0 16,-11 10-38-16,-7 17-435 0</inkml:trace>
  <inkml:trace contextRef="#ctx0" brushRef="#br0" timeOffset="77193.23">14708 8647 802 0,'5'-8'192'0,"-2"-1"-2"0,0 1-4 16,-1 5-24-16,-2-2-48 0,0 3-26 15,0 0-13 1,1 2-26-16,-1 0-23 0,0 2-26 16,0-1-6-1,-1 5 6-15,-4 7 2 16,-4 5 8-16,-4 10-3 15,-8 7 5-15,-3 8 0 0,-6 0-6 16,-4 2 2 0,-5-1 0-16,6-6-7 0,5-8-2 15,8-9 3-15,7-8 2 16,9-9 16-16,4-4 36 16,4-7-34-16,6-4-22 15,4-9 0-15,7-4 0 16,4-4 0-16,1-4 0 15,0 2 0 1,0 2 0-16,-4 1 0 0,-5 4 0 16,-1 4 0-16,-4 6 0 0,-2 3 0 15,1 6 0 1,1 2 0-16,4 7 0 0,9 0 0 16,4 7 0-1,3 0 0-15,3 5 0 0,2 1-5 16,-2 1 5-1,-1 2-3-15,-4-3-61 0,-3-3-99 16,-5-1-58 0,-6-2-119-16,-2-3-156 0</inkml:trace>
  <inkml:trace contextRef="#ctx0" brushRef="#br0" timeOffset="78043.53">14771 8745 488 0,'-5'-16'535'0,"0"-1"-279"15,0 1-48 1,1 1-64-16,1 4-44 0,1 2 5 16,2 4-40-16,0 2-29 15,2 3-22-15,-1 1-12 16,-1 1-2-16,0 2 5 15,3 3-5-15,0 4 14 16,2 4 10-16,0 7 12 0,0 5-21 16,0 5-15-1,-4 8 0-15,-1 3 0 0,0 7 0 16,0 5 0 0,3 8 0-16,3 7 0 0,2 12 0 15,3 6 0 1,2 7 0-16,3 10 0 0,-1 8 0 15,3 4 0 1,-2 12 0-16,2 9 0 0,3 7 0 16,0 9 0-16,3 8 0 15,4 4 0-15,3 6 0 16,4 3 0-16,-1 3 0 0,-1 9 0 16,-3 5 0-1,-5 7 0-15,-4 3 0 16,-6 2 0-16,-3 1 0 15,-3 1 0-15,-2-3 0 0,-1 1 0 16,-1-5 0 0,2-6 0-16,-3-1 0 0,3-5 0 15,-3-3 0-15,1-5 0 16,-2-7 0-16,2-10 0 16,-2-5 0-16,0-4 0 15,0-5 0-15,2-6 0 16,-2-5 0-16,3-6 0 15,1-11 0 1,2-9 0-16,-1-8 0 0,1-9 0 16,1-5 0-16,-1-6 0 0,-1-4 0 15,2-3 0 1,-4-4 0-16,1-4 0 0,-2-6 0 16,1-8 0-1,-3-10 0-15,3-4 0 0,-3-4 0 16,-2-8 0-1,2-5 0-15,-1-5 0 0,-1-4 0 16,1-7 0 0,-2-3 0-16,-2-2 0 0,2-4 0 15,0 0 0-15,0 2 0 16,0-1 0-16,0 0 0 16,0 0 0-16,0-3 0 15,0-2 0-15,0-4 0 16,-1-4-77-16,1-6-166 15,-2-3-14-15,1-5-148 16</inkml:trace>
  <inkml:trace contextRef="#ctx0" brushRef="#br0" timeOffset="80143.84">2496 16039 532 0,'-14'-3'288'15,"1"-2"-178"1,2 1 51-16,2 0-72 15,-1 3-33-15,7-1-6 16,-3 1-23-16,6-1-11 0,0 2 4 16,3 0 23-16,0-1 3 15,0 0-41 1,0-1-5-16,6 2 0 0,1-1 7 16,7 2 3-16,11-1-2 15,15 0 4-15,15 2-1 16,16-2 3-16,15-2-7 15,19 1 1-15,20-1-8 16,15-3 0-16,21-1 1 0,21-3 2 16,15-2 9-1,12 0 4-15,18-1 2 0,10 1 3 16,16 0-7 0,10 1-1-16,18 2-6 0,14-1-7 15,17 1 1 1,16-1 2-16,15 0-3 15,18-2-1-15,9 2 1 16,15-1 0-16,9 0 0 0,9 0 0 16,4 2 2-16,11 0-2 15,2 1 0-15,7 3 0 16,9-3 3-16,4-2-3 16,10 1 0-16,11-2 3 15,8-1-7-15,5 0 4 16,5-3 0-16,3 2-1 15,1-2 8-15,1 0-12 0,0-3 6 16,4-3-1 0,3 1 0-16,9-4 2 0,6-1-2 15,7-1 2-15,2-1 2 16,2 2-8-16,0 2 8 16,-10 1-5-16,-1 2 1 15,-11 2-2-15,-6 0 2 16,-10 1 3-16,-7-4-2 15,-7 2-1 1,2-3 2-16,-6 1-3 0,-9-3 1 16,-1 0 0-1,-7-1 0-15,-11-1 0 0,-15-1 0 16,-10-2 0-16,-21 2 0 16,-11-4 0-16,-14 4 4 15,-14 1-4-15,-11 4-5 0,-12-2 2 16,-18 2 5-1,-21-1-5-15,-32-2 3 0,-33-3 0 16,-40 0 3 0,-42-1-2-16,-37 0 0 15,-31 7 3-15,-25 3-4 0,-15 6 0 0,-5 3-2 16,-7 5 2 0,-6 0 2-16,-2 1 0 0,-8 3 1 15,-6-1 0 1,-2 1-2-16,1 0-1 0,1 1 0 15,-2-1-1 1,2 1-1-16,0-1 1 0,0 0 1 16,2 0 1-16,-2 0-1 15,1 0 2 1,-1 0-2-16,2 0 0 0,-2 0 0 16,0 0 1-16,0 0-2 15,0 0 1-15,0 0 0 16,0 0 2-16,0 0 1 15,-2 0 0-15,2 0 7 16,0-1 13-16,0 1 17 16,-1-1-15-16,-1-1-21 15,-2-1-4-15,-2 0-4 0,-5-1 4 16,-5 0-2 0,-2 0 2-16,-3-1 0 0,-1 0 0 15,1-1 1 1,0-2 2-16,3 1-2 0,0-3 0 15,-1 0 3 1,4-1-4-16,-1 1 2 0,0 1-1 16,5 2 3-16,2 2-1 15,1 0-3-15,4 4 0 16,1-1 3-16,0 2 1 0,6 2 18 16,-2-2-2-1,1 0 1-15,1 0-4 16,0 0-6-16,0 0-3 15,4 1-1-15,9 1-7 0,10 2 2 16,10-2 1 0,7 4 2-16,8-1 4 0,-2-1-5 15,-3-1 1-15,-7 0 4 16,-6-1-7-16,-11 1 3 16,-8-1-5-16,-6 2 4 15,-5 2 6-15,-3 2-2 16,-1 1 0-16,-5 7 5 15,-3 3-4 1,-6 2 4-16,-6 4-5 0,-4 4-4 16,-5 3-2-16,-3 5-2 0,-2 1 0 15,-3 1-3 1,-1 2 1-16,1-1-31 0,2-4-195 16,2-2-90-1,2-4-214-15</inkml:trace>
  <inkml:trace contextRef="#ctx0" brushRef="#br0" timeOffset="81353.42">2784 15777 1018 0,'8'-11'173'0,"-5"1"35"15,-3 0-55 1,-1 3-49-16,-1 2-29 0,1-1 3 15,-2 2-30 1,-1 2-27-16,2-2-7 0,1 2 0 16,-2 2-1-16,-2 3-11 15,-4 3-4 1,-9 3 4-16,-4 8-3 0,-9 2 1 16,-5 4 0-16,-3-1 1 15,0 0 1-15,2-2-2 16,-3-1 1-16,5-4-1 15,4 0 0-15,10-2 0 16,3-5-2-16,9 1 2 16,5-6-5-16,1 2 4 15,3-2 1-15,3 1 1 0,4 0 4 16,7 4 0 0,11 2 9-16,9 3 7 15,8 3-5-15,6 4-3 16,-2 3 3-16,-1 4-1 0,-8 2-5 15,-4 1-6 1,-6 0-3-16,-8-3 1 0,-2-4-2 16,-6-7 0-16,-3-2-4 0,-5-6-11 15,0-5-169 1,-6-1-228-16</inkml:trace>
  <inkml:trace contextRef="#ctx0" brushRef="#br1" timeOffset="89333.83">15370 15597 931 0,'3'-6'208'0,"-2"-1"-22"15,1 0-47-15,-2 0-36 16,1 1-29-16,1 3-21 16,-2 2-29-16,1 1-15 15,1 0-9-15,0 1 2 0,0 2 0 16,2 3-1 0,-1 3 4-16,-1 1 1 0,-1 3-2 15,-1-2 7 1,-4 2 4-16,-2-1 8 15,-4-1 16-15,-3-1-3 16,-4-3-6-16,-4 0-18 0,-3-3-1 16,-1-2 6-16,-1-5 7 0,7-3-5 15,2-4-6 1,7-5-9-16,1-4 3 16,5-2-1-16,2 0 0 15,5 1 0-15,4 3-6 0,5 3 0 16,2 3-5-1,5 2 6-15,3 7-1 0,4 0 0 16,-4 5 0 0,1 4 0-16,-3 1 0 15,-3 4 1-15,-4 1 8 0,-5 4-8 16,-2 0 3-16,-6 2 3 16,-5 2-4-16,-4 2-3 15,-8 0 0-15,-6-2 0 16,-3-3 0-16,-2-4 0 15,-2-7 0-15,4-5 0 16,2-5 0-16,2-6 0 16,3-5 0-16,3-5 0 0,4 0 0 15,4-5 0 1,6 1 0-16,6 0 0 0,5 2 0 16,5 2 0-1,8 3 0-15,3 5 0 0,7 4 0 16,2 6 0-1,0 7 0-15,-2 3 0 0,-5 7 0 16,-7 4 0 0,-9 3 0-16,-5 0 0 0,-9 3 0 15,-5-4 0-15,-8-1 0 0,-5-4 0 16,-3-6 0 0,-1-4 0-16,0-8 0 0,2-8 0 15,4-5 0 1,1-4 0-16,3-4 0 0,3-2 0 15,5 1 0 1,4 3 0-16,7 2-19 0,15 4-304 16,19 5-122-16,17 9-501 15</inkml:trace>
  <inkml:trace contextRef="#ctx0" brushRef="#br1" timeOffset="92003.72">16499 15587 767 0,'1'1'179'0,"1"-1"-6"16,-2 0-14 0,1 0-59-16,-1-1-22 15,0 1-20-15,0-1-20 16,0 1-6-16,-1-2-10 0,1 2-13 15,0 2-8 1,0-2 0-16,0 1-2 0,0-1-1 16,-2 0 1-16,2 1-2 15,0-1 2-15,-1 1-4 16,-1 3 5-16,1-2 0 16,-2 0 0-16,0 1 0 15,2-2 0-15,-1 0 6 16,2-1-5-1,0-1 9-15,0 1 10 0,0-1 26 16,2-2-8-16,-2-1-37 16,0-2 0-16,1-1 7 15,-1 0-8-15,4 0 5 0,-2 2-3 16,1 3-1 0,-2-1-1-16,4 3-5 0,-1 1 0 15,1 2 4 1,1 1 0-16,3 2 1 0,-5 3 5 15,-1 0 4 1,-3 0 7-16,-1 2-5 0,-4-1 7 16,-5 0 0-16,-2 0 3 0,-2-2-3 15,-2-4 3 1,-2-4 3-16,2-4 1 0,0-3-10 16,2-6-1-1,2-1 2-15,0-1-8 0,8-2-4 16,1 0 1-1,4 1-2-15,4 1-3 0,4 1 0 16,5 3-3 0,6 2 3-16,4 4 0 0,3 3 0 15,1 5 0-15,-3 4 0 16,-4 3 9-16,-6 1 2 16,-2 4 4-16,-7 2 2 15,-4 2-4-15,-5 1-10 16,-7-1-3-16,-4 0 0 15,-7-4 0-15,-2-4 0 16,-3-5 0-16,-1-4 0 16,3-7 0-16,3-5 0 0,6-1 0 15,2-2 0 1,7 0 0-16,2 0 0 0,5 0 0 16,5-1 0-1,7 0 0-15,7 2 0 0,5 4 0 16,1 3 0-1,-3 5 0-15,-4 3 0 0,-5 3 0 16,-3 1 0 0,-4 0 0-16,-1 0 0 0,-3-1 0 15,-2 0-9-15,-1-3 9 0,0-1-7 16,-1 0 3 0,-1-1-3-16,-1-1 7 15,-4 2 0-15,3-1-2 16,-2-1 2-16,0 1-3 0,3-1 1 15,0 0 1 1,1 1-4-16,2-1 4 0,0 0 0 16,2 0 0-16,-2 0 1 15,-2 0 1-15,2-1 0 16,0 1-1-16,0-1 0 16,0 1 1-16,0-1 3 15,0-2 6-15,0 1 13 16,0 0-20-1,-2-3-3-15,-1 0 0 0,1-3 0 16,-3-1 0 0,1-1 0-16,1-1 0 0,-2-2 0 15,1 0 0-15,-3-1 0 16,2-2 0-16,1 2 0 16,-1-3 0-16,0 2 0 0,2-2 0 15,-1-1 0 1,0-4 0-16,1 1 0 0,-2-3 0 15,2 1 0 1,0-2 0-16,0 1 0 0,0 2 0 16,2-1 0-16,-2 3 0 0,1 0 0 15,2 1 0 1,0 1 0-16,2-2 0 0,-1 1 0 16,2 0 0-1,0 1 0-15,-1 2 0 16,-1-1 0-16,-1 1 0 15,-1 1 0-15,1-2 0 16,-2 0 0-16,1-4 0 16,1-2 0-16,-2 1 0 15,4-5 0-15,-2 3 0 0,1 0 0 16,1 0 0-16,-1 0 0 16,-1 1 0-16,0 1 0 15,0-5 0-15,0 1 0 16,0-1 0-16,0-3 0 15,0-2 0-15,2 0 0 16,-2 1 0-16,0-2 0 16,-2 1 0-16,-2 1 0 15,-1-2 0-15,-2 1 0 16,1 1 0-16,-2-3 0 0,2 2 0 16,0-2 0-1,-1 1 0-15,4-3 0 16,0 2 0-16,0 2 0 15,2-1 0-15,-1 3 0 0,1 2 0 16,1 1 0-16,-2 2 0 0,2 0 0 16,-1 2 0-1,-1-43 0-15,2 60 0 16,0-1 0-16,-2 3 0 16,2 1 0-16,0-4 0 15,0 3 0-15,0 2 0 16,0 2 0-16,0 2 0 0,0-1 0 15,2 1 0 1,-2-1 0-16,2 0 0 0,-2 1 0 16,0-1 0-16,-2 1 0 15,2 1 0-15,2-1 0 16,1 3 0-16,0 2 0 16,0 1 0-1,0 0 0-15,-3 2 0 0,0 1 0 16,-3-1 0-1,0 2 0-15,-2-5 0 0,-1-2 0 16,-3 1 0-16,-1-6 0 16,-4-1 0-16,-5-4 0 15,-2-2 0-15,1-3 0 0,1-7 0 16,4-2 0 0,0-4 0-16,6-2 0 15,5 1 0-15,1-1 0 16,4 6 0-16,4 4 0 0,2 3 0 15,2 5 0 1,5 0 0-16,-1 3 0 0,6 5 0 16,0 5 0-16,1 5 0 0,1 6 0 15,-4 7 0 1,-1 4 0-16,-5 4 0 0,-8-1 0 16,-5-4 0-1,-5-1 0-15,-8-7 0 16,-3-5 0-16,-5-7 0 15,-2-6 0-15,1-4 0 0,0-5 0 16,5-5 0 0,5-4 0-16,4-3 0 15,7-4 0-15,3 1 0 16,6-2 0-16,9 5-156 0,7 6-203 16,5 13-182-16</inkml:trace>
  <inkml:trace contextRef="#ctx0" brushRef="#br1" timeOffset="94293.55">17916 15432 681 0,'2'0'86'16,"-2"-1"1"-16,-2-1-20 16,1 2-10-16,1 0-24 15,0 2-11-15,0-1 17 16,-2 1 33-16,2 1-7 15,0 1 6-15,-1 2-17 16,-1 1-14-16,0-1 0 16,-1-1-5-16,0 0 5 0,-1 0 20 15,0 0-9 1,-5-1-15-16,-4 0-24 0,-2 1-3 16,-3-1 7-1,1-1-3-15,4-2 37 16,4-1 45-16,3-3-49 15,1-2-19-15,5-4-11 0,0-1-11 16,2-3-3 0,2 1-1-16,4-1-1 0,1 4 0 15,3 2 0-15,-2 5-1 16,5 2-2-16,-3 5 3 16,0 5 7-16,1 4-1 15,-4 4 3-15,-4 1 9 16,-5 4-5-16,-6-1-2 0,-5-2 0 15,-5-3-1 1,-2-2 10-16,-3-5-6 0,-1-7-10 16,5-4-4-16,1-8 0 15,5-3 0-15,5-6 0 16,2 1 0-16,4 0 0 16,6 4 0-1,3 0 0-15,2 3 0 0,6 6 0 16,2 2 0-16,0 4 0 15,0 5 0-15,-5 1 0 16,-4 4 0-16,-4 3 0 16,-6 2 0-16,-6 0 0 15,-1 0 0-15,-2-3 0 16,-5-1 0-16,4-4 0 16,2-5 0-16,2-2 0 0,2-4 0 15,0 0 0 1,1-2 0-16,-2-3 0 0,2 2 0 15,0-2 0 1,1-1 0-16,1-2 0 0,2-1 0 16,2-5 0-16,2-2 0 0,1-6 0 15,1-4 0 1,1-7 0-16,-2-2 0 0,-3-7 0 16,0-4 0-1,-5-4 0 1,-1-5 0-16,-1-2 0 0,-1-3 0 15,1-6 0-15,-3-2 0 0,-1-2 0 16,0 0 0 0,1 0 0-16,-2-1 0 15,2 3 0-15,1 0 0 0,-1-2 0 16,3-2 0-16,0-1 0 16,2 0 0-16,1-1 0 15,1 0 0-15,0-1 0 16,-3-2 0-16,-2-2 0 15,-1 2 0-15,-3 3 0 16,-1 0 0-16,-1 4 0 16,2 1 0-16,1 1 0 15,-1-1 0-15,1 4 0 16,2 1 0-16,-3 5 0 0,3 0 0 16,2 4 0-1,-2 4 0-15,3-1 0 0,1 3 0 16,1 2 0-1,2-2 0-15,2 2 0 16,2-1 0-16,-1 5 0 16,1 1 0-16,-2 5 0 0,-2 2 0 15,1 2 0-15,-2 1 0 0,-2 0 0 16,2 2 0 0,-1-4 0-16,-1 0 0 15,2-1 0-15,0-1 0 16,0 0 0-16,0 2 0 0,-1 3 0 15,1 3 0 1,-3 3 0-16,1-1 0 0,-2 6 0 16,1 2 0-16,0 2 0 15,1 6 0-15,-1 3 0 16,3 4 0-16,0 3 0 16,0 2 0-16,0 2 0 15,0-1 0-15,0 1 0 16,0-1 0-1,0 2 0-15,0 1 0 0,0 3 0 16,2 4 0-16,-4 2 0 0,1 2 0 16,-5-1 0-1,0 0 0-15,-3-3 0 16,0-1 0-16,-4-2 0 16,0-4 0-16,-3-1 0 0,1-4 0 15,-1-2 0 1,4 0 0-16,-1-5 0 0,4-2 0 15,-1-3 0 1,4-3 0-16,1-3 0 0,3-1 0 16,4 0 0-16,3 3 0 0,5 1 0 15,5 3 0 1,4 4 0-16,3 7 0 0,1 3 0 16,2 8 0-1,-1 3 0-15,-2 4 0 0,-4 0 0 16,-6 3 0-1,-6-1 0-15,-6-2 0 16,-4 1 0-16,-8-5 0 16,-2-2 0-16,-5-6 0 15,-2-2 0-15,-1-7 0 0,1-4 0 16,3-7 0-16,3-3 0 16,7-7 0-16,8-4 0 15,13 1-156-15,12 3-314 16,14 6-733-16</inkml:trace>
  <inkml:trace contextRef="#ctx0" brushRef="#br1" timeOffset="96973.4">19128 15470 620 0,'1'-4'227'15,"2"1"-42"-15,0 0-53 0,-1 0-39 16,-1 1-50-1,2 2-4-15,-2 0 13 0,-1 2 10 16,2-1-3 0,-1 2-23-16,3-1-6 0,-3 1 1 15,1 1-18-15,-4-2 2 0,2 0 13 16,-1-1 5 0,-1-1 1-16,0 0 2 0,-2 0-21 15,-3-1-9 1,1 0-2-16,-2 0-3 0,1-3 11 15,0 0-11 1,4-3 7-16,-1-1-6 0,4-3-1 16,4 0-1-16,0 0-6 15,6 3 4-15,2 2-1 16,4 3-4-16,0 8 7 16,1 2 0-16,-1 7 1 15,-3 2 17-15,-6 4-5 16,-4 2-1-16,-4-3 2 15,-4-2-4-15,-6-2 3 16,-2-2 4 0,0-3 1-16,-3-3-5 0,0-5 5 15,2-2 5-15,0-5-11 16,3-2-3-16,1-5-1 16,4-3-7-16,3 0 5 0,5 0-6 15,4-1-5 1,3 3 3-16,4 3-1 0,2 2 1 15,0 3 1-15,-3 4-5 16,0 4 5-16,0 4 1 16,-5 2 0-16,0 2 1 0,-4 2 3 15,-5-2 0 1,-1 0 1-16,-5 0-4 0,-1 0 1 16,-2-3-1-1,-1-1 0-15,1-1-1 0,-1-4 1 16,5-2 2-1,1 0 2-15,1-2-5 16,3-1 4-16,2-2-4 16,0 1-9-16,2 0 3 0,3 0-6 15,1 1 8-15,1 0 2 16,2 2-3 0,3 2 3-16,-3 2 0 0,-1 0 3 15,0 1-2 1,-3 2 1-16,-2-4 0 0,-2 1 0 15,1-1 0-15,-2-1 0 16,-2 1-4-16,1-2 10 16,1 2-7-16,-2 0 1 0,2 1 0 15,-1-2 5 1,1 0 0-16,-2-1 8 16,2-1 34-16,-3-2-47 15,0 0 0-15,-1-2 0 16,0-4 0-16,1 0 0 15,0-4 0-15,-2-1 0 0,1-6 0 16,-3 0 0 0,0-4 0-16,-2-3 0 0,0-5 0 15,-2-4 0-15,1-3 0 16,0-5 0-16,0-4 0 16,-1-1 0-16,2-6 0 15,-3-1 0-15,2-5 0 16,-4-4 0-16,-1 0 0 0,0-3 0 15,1 0 0 1,0 1 0-16,2-2 0 0,3-3 0 16,2 0 0-16,-3-2 0 15,-1 1 0-15,-1-2 0 16,-4 0 0-16,-1-1 0 16,-4-3 0-16,2-2 0 15,1-4 0-15,0 0 0 16,4-1 0-1,4 1 0-15,1 7 0 0,3 1 0 16,0 5 0 0,0 3 0-16,-1 6 0 0,1 0 0 15,-2 1 0-15,1 2 0 0,0-3 0 16,2 1 0 0,2-3 0-16,0-1 0 0,2-3 0 15,1 0 0 1,-2 1 0-16,1 2 0 0,1 2 0 15,-2 5 0 1,1 0 0-16,1 1 0 0,1 0 0 16,1-1 0-16,1 0 0 0,0-2 0 15,1-3 0 1,1 1 0-16,-1 1 0 0,-3-2 0 16,1 4 0-1,-1-2 0-15,-2 2 0 0,1 1 0 16,0 1 0-1,-2 1 0-15,2 3 0 16,0 0 0-16,2 0 0 16,1-1 0-16,0 0 0 0,0 0 0 15,1 2 0-15,-1 0 0 16,1 1 0-16,-3 3 0 16,1-1 0-16,-1 4 0 15,-5-92 0-15,4 115 0 16,0 2 0-16,0-1 0 15,-2-1 0-15,2-18 0 16,0 0 0-16,-2 0 0 16,1 4 0-16,-1 5 0 0,1 5 0 15,-1 5 0 1,1 5 0-16,-1 4 0 0,1 4 0 16,1 5 0-1,-2 3 0-15,4-1 0 0,-2 2 0 16,0 0 0-1,0 2 0-15,0-2 0 16,0 1 0-16,0 5 0 16,0 4 0-16,-2 2 0 0,1 5 0 15,-4 1 0-15,0 1 0 16,-3-4 0-16,2-3 0 16,0-5 0-16,1-3 0 0,1-2 0 15,0-5 0 1,-2-4 0-16,-2-3 0 0,1-5 0 15,-2-4 0 1,4-5 0-16,2-4 0 0,3 0 0 16,5 2 0-16,5 2 0 15,5 4 0-15,8 7 0 16,2 8 0-16,3 6 0 16,-2 7 0-1,-5 7 0-15,-8 3 0 16,-4 3 0-16,-6 0 0 0,-8-1 0 15,-3 0 0 1,-3-3 0-16,-1-2 0 0,-1-2 0 0,4-3-58 16,4-3-208-1,8 0-100-15,12 4-407 16</inkml:trace>
  <inkml:trace contextRef="#ctx0" brushRef="#br1" timeOffset="98974">20612 15295 602 0,'6'-3'190'0,"2"1"-67"16,-4 0 21-16,1 0-66 15,-4 0-41-15,1 4-12 16,-1 1 81-16,-1 4-47 15,-3 3-28-15,3 3-7 16,-3 2 6-16,-1 2 0 16,-4 0 6-16,-2-1-7 15,-1 1-3-15,1-5 3 16,-4-2 12-16,7-4 4 16,-1-4 19-16,0-6-14 0,2-1 7 15,0-4-17 1,3-2-16-16,0-4-13 0,6 0-7 15,1 0-4 1,7-1 4-16,2 4-2 0,4 2-1 16,3 4 0-1,3 6 1-15,-4 5 7 0,2 6-4 16,-3 5 4-16,-8 4 2 0,-5 3-7 16,-7 1 4-1,-5 0-5-15,-8 0-2 0,-2-3 3 16,-2-4-3-1,2-8 6-15,1-3 23 0,4-8-20 16,2-5-10 0,2-2 0-16,2-2 0 0,3 0 0 15,3 2 0-15,2 0 0 16,1 3 0-16,1-2 0 16,3 3 0-16,0-2 0 15,0 3 0 1,-1-1 0-16,2 1 0 0,-5 0 0 15,1-1 0-15,-1-3 0 16,2 0 0-16,-4-6 0 16,1-5 0-16,-1-3 0 0,-1-6 0 15,-4-7 0 1,-1-2 0-16,-7-6 0 0,0-5 0 16,-4-4 0-1,-1-7 0-15,0-7 0 0,1-5 0 16,2-6 0-1,3 0 0-15,2-3 0 0,2-2 0 16,1-3 0 0,-2-3 0-16,2-5 0 0,-2-1 0 15,2-4 0-15,0-6 0 0,3-7 0 16,1 1 0 0,4-6 0-16,-1-1 0 0,2 2 0 15,0 2 0 1,0-2 0-16,-3 2 0 15,0-1 0-15,2-3 0 16,-2-2 0-16,1 2 0 16,2 0 0-16,1 1 0 0,-1 6 0 15,2 1 0-15,-2 2 0 16,0 3 0-16,-2 1 0 16,-1 0 0-1,-1-2 0-15,-2 4 0 0,-2-1 0 16,-1 1 0-1,-2 3 0-15,0 5 0 0,-1 1 0 16,0 0 0 0,2 4 0-16,-1 1 0 0,1-1 0 15,1 4 0-15,-1-2 0 0,2 0 0 16,0 0 0 0,2 0 0-16,0 1 0 0,-1 5 0 15,-1 3 0 1,0 0 0-16,-1 5 0 0,0 0 0 15,0 3 0 1,-1 3 0-16,-1-1 0 0,2 2 0 16,3 2 0-16,-2-2 0 15,4-1 0 1,-1-3 0-16,1 2 0 0,-1 4 0 16,1 3 0-16,1 8 0 15,-2 6 0-15,2 3 0 16,2 8 0-16,-1 7 0 15,1 7 0-15,-1 5 0 0,2 8 0 16,0 2 0 0,-1 3 0-16,-1 3 0 15,-1 0 0-15,0 0 0 0,2 3 0 16,2 4 0 0,1 3 0-16,2 5 0 0,-2 1 0 15,-2 3 0 1,-5 0 0-16,-1-1 0 0,-6 0 0 15,-1-7 0-15,-1-3 0 16,-3-2 0-16,-2-5 0 16,-1-5 0-16,2-3 0 15,-2-4 0-15,5-6 0 16,1-5 0-16,5-1 0 0,2-3 0 16,3 0 0-1,6 4 0-15,1 3 0 0,4 5 0 16,0 4 0-1,-1 5 0-15,0 4 0 0,-4 4 0 16,-2 3 0 0,-2-1 0-16,-1 4 0 0,-3 0-98 15,-1 5-158-15,-5 5-132 0</inkml:trace>
  <inkml:trace contextRef="#ctx0" brushRef="#br1" timeOffset="100813.68">13667 15655 735 0,'11'8'166'0,"-1"1"54"0,-3-4-73 16,-2 1-47-16,-2 4-17 15,-6 1 34-15,-5 3-31 16,-6 2-18-16,-10 5-1 16,-4-3-12-16,-2-3-2 15,1-3-6-15,2-7-9 16,7-6 5-16,3-8-21 15,7-5-22-15,5-4 0 16,4 0 0-16,2-1 0 16,7 5 0-16,2 4 0 15,4 5 0-15,5 5 0 0,2 5 0 16,6 5 0 0,-2 6 0-16,-1 4 0 0,-8 1 0 15,-5 0 0 1,-8-1 0-16,-9-2 0 15,-9-3-29-15,-4-4-76 16,-7-6-106-16,-5-3-113 0,-6-6-255 16</inkml:trace>
  <inkml:trace contextRef="#ctx0" brushRef="#br1" timeOffset="101503.7">12035 15759 948 0,'3'2'173'0,"0"0"-4"0,0-2-4 15,2 3-27-15,-1-1-42 0,3 0-6 16,-2 3-30 0,-1-3-27-16,-1 2-9 0,-1-1-7 15,-2 1 9 1,-2 1-7-16,-4 1-11 15,-1-1-4-15,-5-2-3 16,1 1 0-16,-2-2 6 0,4-4-4 16,0 1 8-16,2-5-5 15,1-1 10-15,3 0 15 16,1 0-30-16,4 1-1 16,-2 1 0-16,3 1 0 15,4 2 0-15,2 2 0 16,0 4 0-16,1 2 0 15,1 5 0-15,-2 6 0 16,-6-1 0 0,-3 1 0-16,-6 0 0 0,-3-2 0 15,-4-4 0-15,-1-4 0 0,-5-4-18 16,-1-6-93 0,1-5-91-16,-3-8-158 0,-1-2-201 15</inkml:trace>
  <inkml:trace contextRef="#ctx0" brushRef="#br1" timeOffset="102273.29">10771 15773 919 0,'0'-3'248'16,"-1"1"-89"-16,2-1-15 0,-1 0-64 15,2 2-53 1,-2 2-14-16,1 2 14 0,-1 4 12 16,0 1-2-16,-3 5 0 0,0 1 1 15,-5 2-7 1,-1-2-3-16,-2 0-11 0,-1-4-6 15,0-2 1 1,3-5 4-16,-3-5 2 0,5-5-1 16,-1-4-3-16,2-4-4 15,2-2-6-15,3-2 6 16,5 4-3-16,2 1-7 16,4 3 2-16,8 1-5 15,6 3 6-15,6 4 4 16,0 4 7-16,-3 9 12 15,-5 7-3-15,-13 4-11 16,-9 3-12 0,-9 3 0-16,-5-1 0 0,-12-4 0 15,-4-2 0-15,-2-7 0 0,1-8 0 16,1-6 0 0,3-8-159-16,5-7-147 0,3-1-78 15,2 1-347 1</inkml:trace>
  <inkml:trace contextRef="#ctx0" brushRef="#br1" timeOffset="102963.51">9484 15833 1068 0,'4'-5'159'16,"-1"2"23"-1,0 1-40-15,-3 1-66 0,-1 1-26 16,1 1-23 0,-2 0-23-16,-1 3 18 0,-3 2 13 15,0 1-2-15,-5 2-9 0,0-2-7 16,-3 3-2 0,0-7-1-16,-4 0 5 0,6-3-4 15,-3-4 13 1,0-6-6-16,4-4-5 15,4-3-12-15,0-1 6 16,5-1-5-16,5 4-5 0,4 1 4 16,4 4-1-16,3 2-3 15,3 5 6-15,0 3 3 16,4 5 13-16,-4 5-18 16,-6 4-5-16,-5 3 0 15,-7 1 0-15,-7 2 0 16,-6-1 0-16,-6-2 0 15,-6-5 0-15,0-2 0 16,-4-6 0-16,0-7 0 16,2-6-179-16,2-10-295 15</inkml:trace>
  <inkml:trace contextRef="#ctx0" brushRef="#br1" timeOffset="103523.36">8389 15863 1060 0,'10'-4'176'15,"-2"1"-15"-15,-5 1-31 16,-3 2-63-16,1 0-41 16,1 0-11-16,-2 1-8 15,1 1 8-15,-1 4-4 16,0 1-2-16,-3 4 7 15,-1 2-5-15,-5 0-4 16,-3-1-5-16,4-2 2 16,1-3 6-16,1-6 2 0,-1-5-5 15,2-5-2 1,4-4-5-16,-1-4 1 0,5-2-1 16,6-1 2-1,3 3 9-15,3 4 7 0,6 3 26 16,-2 6-18-1,-1 4-6-15,0 7 4 0,-8 3-2 16,-2 6 3 0,-8 1 10-16,-3 1-8 0,-3-1-9 15,-6-2-3-15,-1-2-7 0,-1-6-8 16,-1-4 0 0,2-6 0-16,-1-5 0 0,1-4 0 15,2 0-47 1,7-6-248-16,8 2-322 0</inkml:trace>
  <inkml:trace contextRef="#ctx0" brushRef="#br1" timeOffset="104713.58">15796 16092 1142 0,'2'-13'224'16,"-4"-1"-38"-16,1 1-65 15,-2 2-5-15,0 1-43 0,-3 2-24 16,1 1-27 0,-1 4-17-16,-3 5-2 0,-4 6-3 15,1 6 0 1,-2 8 2-16,1 5-2 0,6 3 0 15,4-3-2 1,4 0-2-16,7-7 2 0,2-6-1 16,5-5 3-16,2-3 8 15,0-5-7-15,3-3 4 16,-2-5-4-16,1-4 0 16,-2-5 5-16,-4 0-2 15,-4-5-2-15,-5-1 8 0,-5-5-7 16,-8-2-2-1,-6-2-1-15,-6-2-5 0,-7-2-40 16,-4 6-114 0,3 4-56-16,0 9-159 0,7 9-284 15</inkml:trace>
  <inkml:trace contextRef="#ctx0" brushRef="#br1" timeOffset="105093.62">16545 16084 1146 0,'5'-12'259'0,"-1"-1"-23"15,-4 4-76-15,0 2-27 0,1 2-54 16,-1 3-45 0,2 0-34-16,-1 2 0 0,-1 0 0 15,2 0 0 1,-1 3 0-16,3 4 0 0,-1 5 0 15,3 6 0 1,0 3 0-16,1 6 0 16,-3 1 0-16,-1-1 0 0,-1 0-30 15,-1-4-233 1,2-4-189-16</inkml:trace>
  <inkml:trace contextRef="#ctx0" brushRef="#br1" timeOffset="105713.39">17819 16005 1166 0,'2'-13'182'15,"-4"0"13"-15,1 1-57 16,-2-1-46-16,3 4-25 15,3 2-37-15,3 3-27 16,6 4-3-16,7 3-5 16,2 4 5-16,5 7 1 15,-4 6 1-15,-6 7 17 16,-12 5-8-16,-7 7 7 0,-11 3 1 16,-10 1-3-1,-9-2-4-15,0-3-8 0,5-12-3 16,8-8 0-1,12-8 8-15,11-6-9 0,17-7 5 16,15-2-5 0,14-2-63-16,14-2-225 0,10-4-252 15</inkml:trace>
  <inkml:trace contextRef="#ctx0" brushRef="#br1" timeOffset="106223.65">19071 15986 849 0,'36'-25'342'16,"-2"2"-214"0,-7-1 0-16,-5 4-12 0,-1 5-72 15,0 6-19 1,0 6-16-16,-3 5 0 0,-5 6 5 15,-2 5 5 1,-7 7 5-16,-7 6-13 0,-10 5-5 16,-8 2-5-16,-5 4-1 0,-5-2 0 15,3-9 2 1,7-6 2-16,10-11 11 0,16-9-14 16,19-7 0-1,10-1 3-15,8-2 1 0,7 3 28 16,1 3 5-1,-7 7-10-15,-6 4-6 0,-9 5-12 16,-4 5 4 0,-10 4-8-16,-10 3-6 0,-5 1-2 15,-8-2-154-15,-6-3-228 16,0-4-814-16</inkml:trace>
  <inkml:trace contextRef="#ctx0" brushRef="#br1" timeOffset="106663.67">20626 15814 1213 0,'9'-23'343'16,"-5"7"-164"-1,-1 3-19-15,-4 3-148 0,1 9-12 16,0 9 0 0,0 9 3-16,1 11 9 0,4 7 5 15,2 10-14-15,2 4 10 0,3-7-9 16,4-5-2 0,-1-10 8-16,5-10 3 0,8-11 0 15,5-9-3 1,4-6-6-16,5-8 5 15,-5-3 9-15,-6-1-9 16,-9 4-9-16,-8 3 0 0,-6 4 0 16,-4 6 0-16,-1 8 0 15,1 7 0-15,4 11 0 16,0 11 0-16,23 111 0 16,-30-121 0-16,1 0 0 15,-2 0 0-15,-3-2-110 16,-3 19-239-16,-6-5-389 15</inkml:trace>
  <inkml:trace contextRef="#ctx0" brushRef="#br1" timeOffset="107383.81">13397 16409 810 0,'-4'-1'316'15,"2"-2"-126"-15,1-1 11 16,1-2-98-16,0 4-43 0,1-1-42 16,-1 1-11-16,3 1-7 15,3 1 0-15,7 0-1 16,10 0 1-16,13-1-1 16,15-5-142-16,11-4-520 15</inkml:trace>
  <inkml:trace contextRef="#ctx0" brushRef="#br1" timeOffset="107633.39">14064 16234 1043 0,'15'-21'491'0,"-6"-1"-270"15,-3 1 27 1,-3 3-204-16,-2 6-44 0,1 6 0 15,-1 6 0 1,2 9 0-16,2 8 0 0,-1 7 0 16,1 11 0-16,-1 6 0 0,-2 1 0 15,-8 2 0 1,-5-3 0-16,-5-3 0 0,-7-7-86 16,-3-7-218-1,-6-7-244-15</inkml:trace>
  <inkml:trace contextRef="#ctx0" brushRef="#br1" timeOffset="108023.26">12090 16456 742 0,'-16'10'365'0,"4"-4"-225"0,0-3 69 16,8-3-79 0,1 0-53-16,3 0 4 0,0-1-30 15,1 1-15-15,-1-1 2 0,2 0-6 16,-1 1-16 0,1-3-13-16,1 2-3 15,4-4-39-15,9-3-250 16,14-5-353-16</inkml:trace>
  <inkml:trace contextRef="#ctx0" brushRef="#br1" timeOffset="108323.74">12536 16236 1153 0,'11'-23'302'0,"4"0"-102"15,-6 3-12-15,-3 2-99 16,1 6-58-16,-3 6-16 16,-2 8-13-16,-2 5 9 15,0 8 13-15,-3 14-7 0,-6 10-2 16,-6 14-15 0,-9 5 0-16,-2 4 0 0,3-10 0 15,5-10 0 1,11-13 0-16,10-14 0 0,20-11 0 15,18-11 0 1,20-10 0-16,8-7-5 0,-2-1-163 16,-13 2-46-16,-22 7-301 0</inkml:trace>
  <inkml:trace contextRef="#ctx0" brushRef="#br1" timeOffset="108819.54">10403 16590 985 0,'-6'4'182'16,"0"-2"-5"0,6-4-57-16,2 2-80 0,0-1-38 15,6 1 19 1,5 1-7-16,10 1-8 15,8-2 0-15,8-3-6 16,10-4-6-16,6-6-207 16,5-3-364-16</inkml:trace>
  <inkml:trace contextRef="#ctx0" brushRef="#br1" timeOffset="109173.51">10885 16320 1111 0,'13'-20'164'16,"2"-3"-35"-1,0 0 10-15,3 3-78 0,0 8-32 16,-2 5-24 0,-5 7 10-16,-2 8 5 0,-5 9-1 15,-5 6-13 1,-5 7 2-16,-5 6-6 15,-7 1-1-15,0-3-2 16,4-9-1-16,6-9 2 0,5-8 10 16,4-6-2-16,4-5 1 15,6 1 1-15,3 2 5 16,6 0 7-16,8 3-2 0,2 3-9 16,0 5 6-1,-5 4-10-15,-7 6-1 0,-12 5-6 16,-11 3-1-1,-17 5-76-15,-15 0-188 0,-12 0-308 16</inkml:trace>
  <inkml:trace contextRef="#ctx0" brushRef="#br1" timeOffset="109574.07">9189 16645 1059 0,'3'2'159'0,"1"-1"69"16,-1-4-54-16,-2 2-54 15,2 0-25-15,-1-2-55 16,-1 1-21-16,4 0-12 0,4-3 2 15,9-1-4 1,5 1-5-16,10-5 0 0,6-2-32 16,3 0-217-16,1-2-170 15</inkml:trace>
  <inkml:trace contextRef="#ctx0" brushRef="#br1" timeOffset="109953.34">9534 16363 803 0,'5'-18'490'16,"-4"-1"-223"-16,-1 2-55 15,-1 3-71-15,-1 6-83 0,2 4-58 16,0 5-5 0,2 9 5-16,1 8 1 0,3 6 0 15,5 6-1 1,3-1 1-16,0-2-1 0,4-8 2 15,-2-8 0 1,2-7 9-16,7-8-7 0,1-7-2 16,2-5 3-16,2-7-5 15,-3 1 5-15,-3 2 23 16,-7 6-9-16,-9 4-19 0,0 6 0 16,-5 6 0-1,4 9 0-15,-1 7 0 0,1 7 0 16,1 13 0-1,-2 8 0-15,0 6 0 0,-5 0-12 16,-2 0-191 0,-5-3-154-16,1-7-516 0</inkml:trace>
  <inkml:trace contextRef="#ctx0" brushRef="#br1" timeOffset="111533.84">29795 15574 833 0,'7'-8'362'16,"-2"-2"-143"-1,-3-2-7-15,-4 1-75 0,-1 3-4 16,1 1-71-1,1 4-46-15,1 3-16 0,0 4-1 16,1 6 1 0,4 11 4-16,0 9 2 0,1 9 0 15,0 7-6-15,-1 1 0 16,-2 0-1-16,-1-7-1 16,-2-6-1-16,-2-8-128 15,-1-9-132-15,-1-6-148 16,-2-8-470-16</inkml:trace>
  <inkml:trace contextRef="#ctx0" brushRef="#br1" timeOffset="111663.55">29619 15734 132 0,'-19'-16'928'16,"11"2"-751"-16,8 3-25 16,8 1-37-16,2 3-58 15,11 3-39-15,10 2-2 0,14 4-13 16,16 2-3-1,188 8-17-15,-211-12-390 0</inkml:trace>
  <inkml:trace contextRef="#ctx0" brushRef="#br1" timeOffset="112078.64">30338 15539 422 0,'16'-12'771'0,"0"3"-559"0,-2 0-48 16,-3 5-120-16,0 4 2 15,0 7 13-15,3 4-1 16,0 6-18-16,-1 6-10 16,-3 5-11-16,-1 3-6 15,-9 3-9-15,-6-2 1 16,-3-2-4-16,-2-4 0 15,1-9 3-15,4-8 23 16,6-10 40-16,6-11-67 16,9-6 1-16,4-7-1 15,9-5 1-15,3 1-1 0,7 3 2 16,0 5-1 0,2 8-2-16,2 9-1 0,-2 10 0 15,-3 8 2 1,-2 7 0-16,-5 7-5 15,-8 5 5-15,-12 3-4 16,-10 5-3-16,-12 4-76 0,-17 1-187 16,-13-3-160-16</inkml:trace>
  <inkml:trace contextRef="#ctx0" brushRef="#br1" timeOffset="112853.65">2293 16855 1126 0,'-14'12'115'0,"-2"-7"-7"0,4-5 114 15,3-2-104 1,9 2-53-16,0-1-28 0,3 0-7 15,0 1-14 1,9 1 6-16,6 4 1 0,10 0-20 16,8 4-3-16,6 0 0 0,10-7-2 15,8-7-157 1,7-12-214-16,10-12-616 16</inkml:trace>
  <inkml:trace contextRef="#ctx0" brushRef="#br1" timeOffset="113224.11">3071 16515 1474 0,'8'-18'123'0,"-5"4"-14"16,-6 4-11-16,3 7-94 16,6 8 11-16,9 11 30 15,1 8 8-15,7 12-18 16,0 6-18-16,-1 6-5 15,-5 1-9-15,-6-8 0 16,-1-5 0-16,-7-11-1 16,0-10 10-16,-1-9 15 0,-4-13-15 15,2-14-12 1,3-13 0-16,5-10 0 0,8-7 0 16,8-1 0-1,6 9 0-15,8 4 0 0,1 14 0 16,3 12 0-1,3 12 0-15,0 9 0 0,-1 12 0 16,1 6 0 0,0 7 0-16,-8-1 0 0,-1 3 0 15,-5-4-61-15,-4-9-260 0,3-19-216 16</inkml:trace>
  <inkml:trace contextRef="#ctx0" brushRef="#br1" timeOffset="114343.47">15362 8369 1037 0,'-13'-4'197'16,"4"0"9"-16,1-4-66 15,4 4-46-15,4 0-43 16,1 1-18-16,4 3-22 16,7-3 26-16,7 6 31 15,8-2-22-15,9 8-24 16,4 5-6-16,2 8-7 15,-5 4 2-15,-4 8-10 16,-9 7 2-16,-9 3 1 16,-12-2-4-16,-6-3 0 15,-5-8 2-15,2-9 2 0,-2-14 51 16,0-11-55 0,2-12 0-16,1-15 0 0,1-12 0 15,1-7 0 1,7-6 0-16,4-1 0 0,6 6 0 15,2 4 0 1,3 7 0-16,-1 5 0 0,4 9 0 16,2 5-130-1,0 9-271-15,6 8-262 0</inkml:trace>
  <inkml:trace contextRef="#ctx0" brushRef="#br1" timeOffset="114603.85">16127 8047 1190 0,'8'-34'264'0,"-4"0"-13"15,-2 1-30-15,-5 4-100 16,3 9-121-16,-2 8 0 16,2 8 0-16,-3 12 0 15,-4 13 0-15,-8 16 0 16,0 17 0-16,-1 17 0 15,4 10 0-15,9 1 0 16,12-4 0-16,10-9 0 16,11-13 0-16,9-11 0 0,3-12-19 15,5-11-295 1,1-12-222-16</inkml:trace>
  <inkml:trace contextRef="#ctx0" brushRef="#br1" timeOffset="114997.33">16418 8045 1103 0,'-1'-24'351'0,"5"1"-136"0,1 3-7 16,1 3-123 0,1 9-58-16,8 5-8 0,8 10 14 15,6 10-27 1,7 10-6-16,2 10 0 0,-5 7 0 15,-7 9 0 1,-6 2 0-16,-13-6 0 0,-4-6 0 16,-4-14 0-16,-1-14 0 15,-1-10 0-15,-1-12 0 16,-1-11 0-16,0-9 0 16,0-12 0-16,2-5 0 15,1-5 0-15,7 4 0 16,5 7 0-16,5 12 0 15,7 10 0-15,11 10 0 16,5 8 0-16,6 9 0 16,3 9 0-16,-4 9 0 15,-9 7 0-15,-9 3 0 0,-13 1 0 16,-9-4-119 0,-9-6-226-16,-5-10-272 0</inkml:trace>
  <inkml:trace contextRef="#ctx0" brushRef="#br1" timeOffset="115204.06">16878 7651 1222 0,'57'-19'209'0,"7"11"57"16,1 8-32-16,1 10-118 15,7 17-116-15,-3 13 0 0,-4 17 0 16,-8 15 0-1,-13 15 0-15,-15 21 0 0,-22 6 0 16,-21 10-23 0,-26 5-354-16,-20-2-438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17T04:25:25.839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15407 1180 673 0,'5'-3'376'0,"-4"-3"-128"15,-1 0-37 1,-1-1-91-16,1 2-7 0,-2 0-36 15,2-1-24 1,0 5-10-16,-2 0-31 0,2 2-10 16,-1-1-2-16,-1 4-12 0,-2 2 10 15,-5 5 2 1,-3 1 0-16,-3 6 2 0,-6 3-2 16,0 2 0-1,-1 0 0-15,1-1 0 0,4-2 0 16,3-2 0-1,5-7 0-15,3-2 5 0,3-3-3 16,0-6 8-16,6-3 7 16,-2 1 13-1,2-1-3-15,0-1-20 0,3-3-7 16,3-3-1-16,3-1-7 16,3-3 7-16,3 1 0 15,-2 0 1-15,2 4 1 16,-3 2 0-16,-3-1 3 15,-3 3 8-15,-3 2-11 16,-1 0-1-16,-2 3 0 16,-1 0-6-16,0 1 1 0,2 2 1 15,2 3 4 1,3 4 0-16,5 2 0 0,1 2 0 16,4-1 0-1,1 3-1-15,0-4-1 0,0 1-62 16,-5-6-38-1,-4-2-48-15,-3-2-60 0,-5-2-76 16,-1 2-81 0</inkml:trace>
  <inkml:trace contextRef="#ctx0" brushRef="#br0" timeOffset="1685.16">15417 1277 971 0,'2'-12'217'0,"-1"3"8"16,1 0-79-16,-1 2-32 15,1 1-15-15,-2 2 2 16,1 0-25-16,-1-1-19 16,2 3-16-16,-2 0-41 15,0 2 0-15,0 0 0 16,1 0 0-1,-2 2 0-15,1-2 0 0,0 0 0 16,1 0 0-16,-1 1 0 16,0-1 0-16,0 1 0 15,0 1 0-15,0-1 0 0,2 2 0 16,-1 3 0 0,2 2 0-16,0 7 0 0,0 3 0 15,-1 6 0 1,-1 2 0-16,-1 5 0 0,0 1 0 15,-1-1 0 1,1-2 0-16,-2 1 0 16,1-2 0-16,-1 1 0 0,1-4 0 0,-1 0 0 15,1-1 0 1,1 2 0-16,-2-2 0 0,1 1 0 16,-1-1 0-1,1 2 0-15,1-1 0 0,0-1 0 16,0 0 0-1,0 1 0-15,0 1 0 0,1 0 0 16,-1 3 0-16,-1-3 0 16,1 3 0-1,1-2 0-15,-1 1 0 0,3 0 0 16,2 3 0-16,-1 1 0 16,2 4 0-16,0-1 0 15,-1 0 0-15,-1 5 0 16,-1-1 0-16,0 4 0 15,0 2 0 1,-1 0 0-16,2 0 0 16,-3 2 0-16,1-2 0 0,-1 0 0 0,-1 2 0 15,-1 2 0 1,1-1 0-16,-2 3 0 0,1-2 0 16,1-1 0-1,0-2 0-15,0 1 0 0,0 0 0 16,1-1 0-1,1 4 0-15,-2 1 0 0,1 0 0 16,-2 2 0 0,1 1 0-16,-2 2 0 0,1 5 0 15,-2 0 0-15,3 3 0 0,-1 0 0 16,-1-1 0 0,1-1 0-16,-1 0 0 15,-1 1 0-15,2 2 0 16,-2-1 0-16,0 3 0 15,-1-1 0-15,1 0 0 16,0-1 0-16,2 2 0 0,-2-4 0 16,2 1 0-16,-1-1 0 15,2-1 0-15,0 2 0 16,0-1 0-16,-1 1 0 16,1 0 0-1,-2-5 0-15,1 2 0 0,-1 1 0 16,1-3 0-16,-1 0 0 15,1-3 0-15,1-4 0 16,-2-2 0-16,2-3 0 16,0-2 0-16,0-2 0 15,0 0 0-15,0-2 0 0,0 0 0 16,0-2 0 0,-1 1 0-16,1-1 0 0,0 1 0 15,0-1 0 1,-2 2 0-16,4-2 0 0,-2 1 0 15,0-3 0 1,1-2 0-16,-1-4 0 0,2-1 0 16,-1-1 0-16,-1-2 0 0,2-1 0 15,-1 0 0 1,-1 4 0-16,0-2 0 0,2 3 0 16,-4-1 0-1,2-1 0-15,0 1 0 0,-1 0 0 16,1-2 0-1,-2 0 0-15,1-1 0 16,1 1 0-16,0-1 0 16,-2 3 0-16,2-2 0 15,0 3 0-15,2 0 0 0,-1 1 0 16,1 1 0-16,1 0 0 16,-2 0 0-16,1-2 0 15,-1 1 0-15,1-5 0 16,-2 0 0-16,0-1 0 15,0-2 0 1,0-2 0-16,0 1 0 0,0 0 0 16,0-2 0-16,0 1 0 0,1-2 0 15,-1-1 0 1,0-3 0-16,-1 1 0 0,1-1 0 16,0-2 0-1,0 3 0-15,0-3 0 0,0 1 0 16,0 1 0-1,0-1 0-15,1 0 0 0,-1-1 0 16,0 0 0 0,3 1 0-16,-3 1 0 0,0-1 0 15,0 2 0-15,-3 2 0 16,3-2 0-16,0-1 0 16,0 1 0-16,-1 2 0 15,1-2 0-15,0 1 0 16,-2 2 0-16,2 2 0 15,0-2 0-15,0 0 0 16,0-2 0-16,0-4 0 0,0-4 0 16,0-4 0-16,2-5 0 15,-2-1 0-15,0-4 0 16,0-6-103-16,1-4-288 16,5-1-159-16</inkml:trace>
  <inkml:trace contextRef="#ctx0" brushRef="#br0" timeOffset="4770.02">2493 6640 647 0,'-18'1'147'16,"4"-1"-24"-16,2-1-10 16,2 0-1-16,7-2-8 15,-3 2-6-15,6 0-23 0,-3-1-9 16,3 2-11 0,0-1-12-16,0 1-14 0,-2 0-10 15,2 0-6 1,0 0-6-16,0 0 3 0,0 0 2 15,0 1 5 1,0-1-4-16,2 0-8 0,-2 0-5 16,0 0-3-16,3 0-6 15,0 2 9-15,3 0 2 16,6 1-1-16,1 1 1 16,8-1-2-16,7 1 3 15,4-1-3-15,2 1 1 16,5-2 1-16,0 0-2 15,7 1 4-15,-1 1-3 0,4-1 0 16,6 3-1 0,5-2 1-16,4 1 0 15,6-3-1-15,2 1 0 0,2-3-3 16,-5 2 3-16,-6-1 0 16,-7 0 2-16,-3 2-2 15,-1 2 1-15,6-4 4 16,9 1 2-16,12-2-5 15,15-3-1-15,14-3 2 16,8-3 0-16,11 1 1 16,3-4-3-16,1 3 2 0,-1 2 2 15,-2 0-3 1,-6 3 1-16,-1 3-3 16,0 1 0-16,3 3 5 15,3-1-1-15,7 0-4 0,6 0-2 16,5-2 0-1,1-2 1-15,0 1 1 16,-3 0 0-16,-2 1 1 16,-1 1 0-16,-1 0 2 0,10 2-3 15,5-1 0-15,4-2-3 16,10-2 3-16,1-1 0 16,1-1 1-16,-4 0 2 0,-1 0-3 15,1 0-1 1,-3 0-1-16,2 0 0 15,2 2 2-15,6-1 0 16,2 0 3-16,10 0 0 0,7 2-3 16,4-3-5-16,1-1 3 15,1 1 2-15,-4 0 0 16,-4 1 5-16,1 1-5 16,-4 1-1-1,3 1-1-15,2 0 1 0,7 0 1 16,-4 0 1-16,7 1 1 15,-1 1-2-15,1 1-3 16,-3-2 3-16,3 1 1 16,-1 0-1-16,5 1 2 15,-1-1-2-15,6 1-4 16,4-2 4-16,6 0 2 16,-3 1-1-16,8 1-1 0,-5 1-1 15,2 1 1 1,1 0-1-16,4 2 2 15,-3-2-1-15,9 1 0 16,2 0-2-16,4-4 2 0,2 1 1 16,-2-1-1-16,-1 0 1 15,-8 0-1-15,-1 2 0 16,-7-1-1 0,-2 3 2-16,-3 1 0 0,0 0-1 15,-2 1-1-15,2 0-1 0,-1 0 2 16,-3-1 0-1,425 19 2-15,-537-22-2 16,0-2-2-16,1 2 0 16,3-1 2-16,105 3 2 15,3 0-2-15,3-2-5 0,4-3-4 16,1 1 6 0,0-2-1-16,-1-3 1 0,0 3-1 15,-5 0-2-15,-1-2-3 16,-2 2 3-16,-1 2 3 15,-5-4 2-15,0 1 0 16,-3 1-15-16,-3-3 4 16,-4-1 1-16,-4 0 5 15,-8-2 0-15,-8 1 2 16,-7-1 3-16,-9 0-2 0,-14 0-3 16,-9 0 1-1,-9 0 4-15,-8 0-9 0,-4 2-1 16,3 1-7-1,-3 2 13-15,-1 0 1 0,-3-1 0 16,-4 1-1 0,-12-2 0-16,-14 3-2 0,-10-2 0 15,-15-1-17-15,-10 1 2 16,-9-3 0-16,-2 1 3 16,-5-2 19-16,-8 1 2 15,-3-1 1-15,-5 0-3 16,-4-1 0-16,-2 2-1 0,5 1 1 15,0-1-1 1,5 1 1-16,-1 0-1 16,0 1 2-16,2 1-2 15,0-2 0-15,0 3 1 0,1-3 2 16,-2 4-2-16,-4 0 0 16,0-1-1-1,-6 1 2-15,-1 0-1 0,-2 0 1 16,-3 0-1-1,1 0 3-15,-1 0 0 0,2-2 1 16,5 2-2-16,-1-1 1 16,1 1 4-16,2-2 0 15,-1 2 0-15,-1 0-1 0,2 0-4 16,0 0-1 0,4 2 1-16,1-2-1 15,1 1 2-15,6-1-1 16,4 2 2-16,3-1 0 0,6-1-2 15,2 0 7 1,3 3 5-16,-1-3-7 0,0 0-1 16,3 0-4-16,-2-3 0 15,3 3-2-15,1 0 0 16,2 0-1-16,3 0 1 16,2 3 0-16,2-3 0 15,0 1 1-15,-6-2 6 16,-10 1 8-16,-5-3-1 15,-4 0-7-15,-1 0-6 16,4 0 0-16,4 1-1 16,0-3 0-16,-3 2 0 15,-9 1 3-15,-6-1-2 0,-5 0 3 16,-6 1-4-16,0 1 0 16,1 1 0-16,2-3-1 15,2 2 1-15,1 0 0 16,-5 1 0-16,0-2 5 15,-4 2 9-15,-4-2 23 16,-2 2 14-16,-2 0-9 16,-1 0-14-16,2-1-17 0,-5-2-11 15,0-1-1 1,-4-2-3-16,-4 0 3 16,-2-1 1-16,-7-2-2 15,-2 2 2-15,-2-3 5 0,-3 0 10 16,-4-3 33-1,1 1 1-15,2-1-8 16,3 1 2-16,3-1-16 16,5 3-17-16,6 1-10 0,2 2 0 15,5 2 0-15,4 0 0 0,1 4 0 16,2 0 0 0,2 1 0-16,1 1 0 0,1 3 0 15,9 3 0 1,12 4 0-16,8 1 0 0,11 2 0 15,6 0 0 1,-1-1 0-16,-7-2 0 16,-5-2 0-16,-12-2 0 0,-7-2 0 15,-9-2 0-15,-4-1 0 16,-5-1 0-16,-2-1 0 16,-1 0 0-16,0 4 0 15,-4 3 0-15,-8 6 0 16,-2 4 0-1,-5 4 0-15,-2 2 0 0,3-1 0 16,0-1 0 0,6 0-324-16,0 4-265 0</inkml:trace>
  <inkml:trace contextRef="#ctx0" brushRef="#br0" timeOffset="5969.75">2831 6444 1081 0,'8'-8'227'16,"-2"-2"-42"-16,-3 0-55 0,-3 4-41 16,0 3-29-1,0 2-19-15,-3 2-19 16,0 2-20-16,-2 3-2 15,-7 5 5-15,-10 5-5 0,-6 5 0 16,-10 6 0 0,-2 3 0-16,-2-1 1 15,2-1 0-15,7-4 4 0,5-4-1 16,7-6 4 0,6-5 7-16,10-5 17 0,1-1-2 15,4-3-9-15,3 1-12 16,0 2-4-16,0 2 39 15,6 5-14 1,7 3-30-16,5 3 0 0,9 4 0 16,10-1 0-16,4 2 0 0,-1-2 0 15,0-1 0 1,-7-1 0-16,-6-3 0 0,-8-2 0 16,-2-1 0-1,-4-2-23-15,4-1-292 0,5 2-224 16</inkml:trace>
  <inkml:trace contextRef="#ctx0" brushRef="#br0" timeOffset="7050.11">16096 1000 998 0,'-3'-3'243'15,"3"-2"-49"1,0 2-35-16,-3-1-81 0,6 1-5 16,0-1-39-1,1 0-21-15,0 2-11 0,0 0-1 16,5 4 0-1,3 4 3-15,1 2 7 0,4 6 2 16,-2 5-10 0,-1 6-3-16,-3 2 2 0,-5 3 0 15,-1-4-1-15,-5 1 1 16,0-7-2-16,-2-5 5 16,1-7-4-16,1-3 14 0,0-5 24 15,1-6 50 1,2-3-77-16,4-8-12 15,1-9-7-15,5-6 7 16,7-6-3-16,2 1 3 0,1 0 2 16,0 6 2-16,-3 6 4 15,-5 5 2 1,-4 8 3-16,-6 3 11 0,-2 5-23 16,-1 4-1-16,-4 1-6 15,1 0-10-15,-1 7 4 16,0 2 12-16,-1 6 2 15,0 7 0-15,-1 5-1 16,1 5-2 0,3 2 0-16,2-1 1 0,6-3-19 15,8-6-139-15,7-6-28 0,12-10-89 16,8-9-233 0</inkml:trace>
  <inkml:trace contextRef="#ctx0" brushRef="#br0" timeOffset="7370.2">16844 724 1268 0,'-11'-15'268'0,"-1"4"-86"0,3 3-1 16,0 2-91-1,5 3-57-15,1 5-25 0,2-1-8 16,1 2-9 0,-4 5 6-16,-2 6 0 0,-1 6 3 15,-1 4-2-15,0 4-1 16,3 4 2-16,7-3 1 16,2 1 0-16,6-1-3 15,7-2 1-15,7-3-61 16,6-6-95-16,4-3-40 15,6-8-69-15,5-7-249 16</inkml:trace>
  <inkml:trace contextRef="#ctx0" brushRef="#br0" timeOffset="7780.06">17024 810 885 0,'2'-13'333'15,"-1"3"-110"-15,2 1-61 0,0 4-65 16,0-1-26 0,0 5-32-16,2 0-22 0,2 2-9 15,0 0 5-15,2 5-1 0,3 2 4 16,-3 3-6 0,-1 2 1-16,-2 2-8 0,-3 0 1 15,-2-3-1 1,-1 1 0-16,0-3 1 0,-1-3-4 15,1-3 3 1,0-2 3-16,0-4 7 0,0 1 11 16,4-2 10-16,-3-4 19 15,2-1-53-15,2-2 0 16,-2-2 0-16,2 1-2 16,1 3-5-16,2 2 3 15,1 4-2-15,3 3 0 16,6 3 4-16,0 5-2 15,2 2 4-15,0 2-2 16,-3 2-50 0,-4 0-96-16,-4-2-30 0,-4-3-69 15,-4-5-15-15,-1-7-347 0</inkml:trace>
  <inkml:trace contextRef="#ctx0" brushRef="#br0" timeOffset="8018.5">17256 589 453 0,'7'-22'682'0,"-1"5"-466"16,3 3-10-16,-2 1-96 0,6 7-60 15,6 4 32 1,10 6-10-16,13 7-5 0,4 9-5 16,6 9-15-1,0 12-47-15,-6 6 0 16,-11 7 0-16,-8-1 0 15,-9-3 0-15,-9-5 0 0,-10-7 0 16,-6-5-185 0,-4-7-266-16</inkml:trace>
  <inkml:trace contextRef="#ctx0" brushRef="#br0" timeOffset="11172.14">27965 7294 834 0,'1'-5'206'0,"-1"1"-8"0,0-3-43 16,0 1-44-16,2-1-29 0,-2 1-12 15,1 3-1 1,-1 0-8-16,0 2-17 0,0-1-7 16,2 4-2-1,-2-2-7-15,0 0 0 0,0 1-8 16,0-1-2-1,0 0-4-15,0 0-4 0,0 1 4 16,0 1-8 0,-2-1-4-16,2 1 3 0,-1 6-5 15,-1 3 0 1,-1 6 0-16,-2 4 0 0,1 3 0 16,-1 4 0-16,1 1 0 15,1-2 0-15,3 0 0 16,-1-2 0-16,2 0 0 15,-1-2 0-15,2-2 0 16,-2-1 0-16,1-6 0 16,-1-3 0-16,2-5 0 0,0-5 0 15,-2-1-55 1,0-2-174-16,0-4-285 0</inkml:trace>
  <inkml:trace contextRef="#ctx0" brushRef="#br0" timeOffset="11340.12">27844 7513 1027 0,'10'-4'271'16,"2"1"-135"-16,2-2-49 0,5 1-85 15,9 3-2 1,11-2-165-16,10 0-333 0</inkml:trace>
  <inkml:trace contextRef="#ctx0" brushRef="#br0" timeOffset="11820.73">28357 7371 911 0,'4'-6'378'0,"1"1"-143"16,-2-2-86-16,0 3-43 16,0 1-44-16,4 2-40 15,-1 3-6-15,2 3-5 0,2 3 3 16,3 6 0 0,-2 0-1-16,-2 5-6 0,0 2 1 15,-6 0 2 1,-2 0-6-16,-4-1 1 0,0-3-3 15,-1-5 0 1,0-4 1-16,2-3 4 0,1-4 4 16,1-3 15-16,1-5-20 0,2-6-6 15,4-8-4 1,4-6 3-16,5-5-4 0,5-2 0 16,8 5 5-1,0 6 2-15,3 6 4 0,1 7-1 16,-2 8-1-1,-1 7 1-15,0 7 2 16,-2 7-5-16,-6 4 0 16,-5 6 3-16,-4 3-4 0,-5-1-1 15,-7-2-1-15,-2-5-68 16,-4-5-141-16,-3-2-113 16,-3-8-423-16</inkml:trace>
  <inkml:trace contextRef="#ctx0" brushRef="#br0" timeOffset="13130.23">2030 7913 707 0,'-12'4'286'0,"-1"-1"-111"15,-1-1 17-15,1-2-40 16,4 0-50-16,3 2-26 16,6-2-9-16,0-2-6 15,0 2 8-15,0-2-20 0,0 1-14 16,3-2-15 0,0 2-20-16,0-4 3 0,12-1-6 15,4-2 4 1,10-3-2-16,5-2-31 0,2 2-88 15,-2 3-100 1,-4 1-95-16,-3 3-261 0</inkml:trace>
  <inkml:trace contextRef="#ctx0" brushRef="#br0" timeOffset="13569.96">2282 7693 753 0,'3'-14'517'0,"-4"-1"-258"16,-1-1-57 0,-1 2-40-16,2 4-59 15,2 1-52-15,1 3-51 16,1 5 0-16,3 0 0 0,7 2 0 16,1 2 0-16,5 3 0 15,3 5 0-15,1 5 0 16,-1 5 0-16,-3 5 0 15,-5 4 0-15,-1 3 0 16,-8-1 0-16,-4-4 0 16,-2-8 0-16,-1-8 0 0,-1-8 0 15,-4-10 0 1,1-7 0-16,-3-5 0 0,-4-7 0 16,4-6 0-1,1-4 0-15,8 2 0 16,11-2 0-16,6 1 0 15,9 4 0-15,5 5 0 0,5 6 0 16,1 9 0 0,4 10 0-16,2 9 0 0,-3 11 0 15,-1 6 0-15,-3 8 0 0,-8 5 0 16,-7 0 0 0,-2-2-61-16,-5-3-255 0,36 38-274 15</inkml:trace>
  <inkml:trace contextRef="#ctx0" brushRef="#br0" timeOffset="15310.33">15590 6615 633 0,'-3'0'185'0,"-1"0"-12"15,2-1-33-15,1 1-29 16,-1-2 2-16,2 1-44 16,-1-1-12-16,-2 1-10 15,0 1-22-15,-3 1-16 16,0 2-2-16,-1 3-3 15,-4 1-1-15,-1 3 0 16,0 1 2-16,2 0 2 16,-4 0 6-16,2 1 2 15,-1-4 9-15,1-1-4 0,-1-2 11 16,5 1 23 0,1-6 40-16,1-2-31 15,1-4-27-15,0-2-9 16,1-5-3-16,1-3-11 0,0 1 7 15,3 0 2 1,2-1-22-16,1 1 0 0,2 4 0 16,2 3 0-16,2 1 0 0,1 4 0 15,3 3 0 1,0 1 0-16,1 5 0 0,-3 4 0 16,-2 2 0-1,-3 5 0-15,-2 0 0 0,-4 1 0 16,-4-2 0-1,-2 0 0-15,-2-2 0 0,-2-4 0 16,-5-1 0 0,-3-6 0-16,-3-3 0 0,-3-3 0 15,1-6 0-15,1-5 0 16,3-3 0-16,6-3 0 16,1-3 0-16,6-2 0 15,4 1 0-15,7 0 0 16,6 3 0-16,3 4 0 15,4 3 0-15,2 5 0 16,2 4 0-16,2 5 0 16,-2 4 0-16,2 5 0 15,-2 4 0-15,1 2 0 16,-7 2 0-16,-1 2 0 0,-9 1 0 16,0 0 0-1,-7 0 0-15,-4 0 0 0,0-4 0 16,-3-3 0-1,0-6 0-15,1-2 0 0,-2-7 0 16,-2-3 0 0,-1-5 0-16,-2-3 0 15,0-5 0-15,2-2 0 0,2-3 0 16,4 2 0-16,6 3 0 16,3 0 0-16,7 4 0 0,8 1 0 15,6 3 0 1,3 4 0-16,4 3 0 0,-1 7 0 15,-2 6 0 1,-2 5 0-16,-4 3 0 0,-6 6 0 16,-8 1 0-16,-5 3 0 15,-11 1 0-15,-9-3 0 16,-7 0 0-16,-6-3 0 16,-3-8 0-16,2-5 0 15,4-6 0-15,3-8 0 16,3-6 0-16,2-4 0 15,4-6 0-15,3-2 0 16,1-3 0-16,8 2 0 16,2-1 0-16,5-1 0 15,8 3 0-15,6 1 0 0,11 3-175 16,6 5-236 0,13 6-494-16</inkml:trace>
  <inkml:trace contextRef="#ctx0" brushRef="#br1" timeOffset="27359.81">15407 6522 771 0,'1'-1'141'16,"-2"-2"63"-16,1 0-81 15,1 0-8-15,-1 0-35 16,0 2-15-16,2-1-7 15,-2 2-36-15,0 0-14 16,2 2-3-16,2 1 7 16,-1 4 10-16,0 3-9 0,-2 2-3 15,1 5 3 1,-5 3-8-16,-3-2-1 0,-3 1 4 16,0-2 3-1,0-5 3-15,-4-2 17 0,2-3 13 16,-1-6 2-1,-1-2-6-15,1-7 1 0,-2-6-4 16,4-7-24 0,4-7 1-16,4-1 2 0,5 0 6 15,5 1-5-15,4 6-4 0,4 7-6 16,3 3-5 0,3 7-2-16,0 3 0 0,0 4 0 15,1 5 0 1,-1 3 0-16,-3 3 0 0,-4 6 0 15,-1 1 0 1,-7 3 0-16,-7 1 0 16,-6 2 0-16,-5-2 0 15,-5-1 0-15,-1-5 0 0,-5-3 0 16,-1-5 0 0,-3-5 0-16,0-5 0 0,0-6 0 15,4-4 0-15,1-6 0 16,5-2 0-16,7-3 0 15,6-2 0-15,6 1 0 16,6 1 0-16,7 3 0 16,6 0 0-16,5 4 0 15,2 4 0-15,-1 5 0 0,-1 5 0 16,-3 4 0 0,-5 4 0-16,-4 4 0 0,-3 2 0 15,-6 2 0 1,-5-1 0-16,-4-1 0 0,-4-2 0 15,-4-2 0 1,-1-1 0-16,1-1 0 0,0-5 0 16,2-1 0-16,2-1 0 0,2-2 0 15,2-2 0 1,2 1 0-16,-1-2 0 16,1 1 0-16,-1 1 0 15,2-1 0-15,-1 0 0 16,1 1 0-16,0 2 0 15,0-1 0-15,0 1 0 0,0 0 0 16,1 0 0 0,-1-3 0-16,0-1 0 0,2 0 0 15,1-2 0-15,0-2 0 16,0-1 0-16,1 0 0 16,0-3 0-16,-1 1 0 15,-1-2 0-15,-1 0 0 16,1 0 0-16,-2-2 0 15,0 1 0-15,0-1 0 16,-2-1 0-16,1 0 0 16,-1 0 0-16,1 0 0 15,-1 1 0-15,1-1 0 16,-2 0 0-16,0 1 0 0,2 1 0 16,-1 0 0-1,2-3 0-15,-1 5 0 0,-1-3 0 16,2 1 0-1,0 2 0-15,0-3 0 0,-1 4 0 16,-1 0 0 0,2-1 0-16,-1 2 0 0,-1 0 0 15,2 2 0-15,0-2 0 0,0 0 0 16,0-1 0 0,2 1 0-16,-1-1 0 0,1 0 0 15,-2-1 0 1,1 4 0-16,-1-2 0 0,0 0 0 15,0 2 0 1,0-3 0-16,0-1 0 0,0-1 0 16,2 2 0-16,-1-2 0 15,1 2 0-15,-2-2 0 16,1 2 0-16,-1-1 0 16,0-1 0-16,0 0 0 15,2-1 0-15,-1-1 0 16,2-1 0-16,0-1 0 15,0-1 0-15,0 1 0 16,0 1 0-16,0 3 0 16,-1-1 0-16,-2 0 0 15,1-1 0-15,-2-4 0 0,1 1 0 16,0-2 0 0,0-1 0-16,-2 0 0 0,2-3 0 15,2 1 0 1,-2-1 0-16,0 1 0 0,-2 0 0 15,1-1 0 1,-1-2 0-16,1 2 0 0,-1-1 0 16,2-3 0-16,-2 2 0 0,2-1 0 15,-1 0 0 1,1-4 0-16,-2 3 0 0,2-2 0 16,-1-1 0-1,-1 1 0-15,1-1 0 0,-2 1 0 16,3 0 0-1,0 1 0-15,3 0 0 0,-3 0 0 16,0-1 0 0,1-1 0-16,-1 2 0 0,0-3 0 15,2 0 0-15,-2-1 0 16,0 4 0-16,-2 0 0 16,2 2 0-16,-1 0 0 15,-2 1 0-15,2 0 0 16,1-1 0-16,0-2 0 15,0-1 0-15,1 0 0 16,2-3 0-16,0 1 0 16,0-1 0-16,-2 1 0 0,3 1 0 15,-3 3 0 1,1-2 0-16,-1 2 0 0,-1 2 0 16,2-5 0-1,-1 3 0-15,1-1 0 0,1-1 0 16,-2 1 0-1,2-1 0-15,1 2 0 0,-2 2 0 16,-1 1 0-16,1 2 0 0,-2 2 0 16,1 0 0-1,-1-2 0-15,0 2 0 0,0-3 0 16,2 0 0 0,-1-3 0-16,1 0 0 0,-1 1 0 15,4-3 0 1,-4 2 0-16,1 3 0 0,-1-1 0 15,-1 1 0 1,0 3 0-16,0-2 0 0,0 1 0 16,0 2 0-1,4-3 0-15,-3 2 0 0,3 0 0 16,1 0 0-16,-2 1 0 16,0 0 0-16,-2 4 0 15,1 1 0-15,-2 1 0 16,0 0 0-16,0 1 0 15,1-1 0-15,-1-1 0 16,2 0 0-16,-2-1 0 16,0 0 0-16,0 1 0 15,0 1 0-15,0 0 0 0,0 0 0 16,-2-1 0 0,1 3 0-16,1-1 0 0,-2 1 0 15,1-3 0 1,-1 1 0-16,-1-1 0 0,2-3 0 15,-1 3 0 1,1-1 0-16,-2 1 0 0,-1 1 0 16,0 0 0-1,1 1 0-15,0 2 0 0,2-1 0 16,-1 3 0-16,2 0 0 0,-1 4 0 16,1 1 0-1,0-1 0-15,0 5 0 0,0-1 0 16,1 1 0-1,-1 0 0-15,0 1 0 0,0-1 0 16,0 0 0 0,0 0 0-16,0 0 0 0,0 0 0 15,0 0 0-15,0 0 0 16,0 2 0-16,0-2 0 16,0 1 0-16,0-1 0 0,0 2 0 15,0-2 0 1,0 1 0-16,-1-1 0 15,1 0 0-15,-2 1 0 16,2-1 0-16,-1 2 0 16,-2 0 0-16,0 1-2 15,-4 3 2-15,-2-2 1 16,-2 2-1-16,-1-2 1 0,0-2-1 16,0-2 0-1,-1-1 0-15,1-4 0 0,-1-2 0 16,2-2 0-1,2-2 0-15,0 0 0 0,3-4 0 16,5 0 0 0,2-2 0-16,4 0 0 0,3 0-4 15,3 2 4-15,0 2 0 0,2 1-3 16,-1 5 1 0,3 3-1-16,-3 4 1 0,0 3-5 15,1 4-1 1,-1 4 4-16,-2 2 4 0,1 4 0 15,-4 2 0 1,-4 1 0-16,-1 1 3 0,-4 1-1 16,-4-3-2-16,-3-1 4 0,-5-2-1 15,-3-1 1 1,-2-4 0-16,2-4 6 16,-2-2-7-16,3-5-3 15,4-7 0-15,1-5 0 16,-1-7 0-16,5-4 0 15,1-6 0-15,1-2 0 16,7 2 0-16,1 4 0 16,4 3 0-16,5 6 0 0,0 8 0 15,3 4 0-15,3 4 0 16,1 4 0-16,1 4 0 16,1 5 0-16,-2 4 0 15,-4 2 0 1,-3 2 0-16,-2 1 0 15,-5 1 0-15,-5 0 0 16,-3-4 0-16,-5-2 0 0,-1-3 0 16,2-5 0-1,-2-5 0-15,0-5 0 0,0-5 0 16,-2-5 0-16,0-7 0 0,-1-2 0 16,3-3 0-1,0-2 0-15,4 2 0 0,5 3 0 16,5 4 0-1,4 3 0-15,1 3 0 0,2 3 0 16,5 2 0 0,0 5 0-16,0 5 0 0,1 3 0 15,-3 5 0-15,-1 3 0 16,-3 2 0-16,-3 2 0 16,-8 1 0-16,-3-2 0 15,-5-2 0-15,-4-1 0 16,-3-5 0-16,-1-4 0 0,-4-3 0 31,1-5 0-31,1-5 0 0,-1-4 0 16,1-2 0-16,1-8 0 15,3-3 0-15,5-5 0 16,3 2 0-16,2-3 0 0,8 5 0 16,5 2 0-1,5 4 0-15,6 2 0 0,5 5 0 16,1 3 0-1,2 7 0-15,-3 2 0 0,-4 7 0 16,0 0 0-16,-5 6 0 16,-5 2 0-16,-7 4 0 15,-5 6 0-15,-10 4 0 0,-9-1 0 16,-7 2 0 0,-5-9 0-16,3-5 0 0,2-10 0 15,7-7 0 1,2-7 0-16,6-9 0 0,1-7 0 15,3-5 0 1,4-3 0-16,4-1 0 0,6 1 0 16,7 3 0-16,3 4 0 15,5 4 0-15,0 5 0 16,3 8 0-16,0 5 0 16,-3 6 0-16,-3 4 0 15,-2 7 0-15,-4 6 0 16,-4 6 0-16,-10 6 0 15,-5 3 0-15,-9-4 0 16,-3-4 0-16,-1-9 0 16,1-8 0-16,3-8 0 0,1-10 0 15,-1-3 0-15,4-7 0 16,-1-4 0 0,2 0 0-16,3 0 0 0,5 2 0 15,2 3 0 1,4 6 0-16,4 2-256 0,10 5-253 15</inkml:trace>
  <inkml:trace contextRef="#ctx0" brushRef="#br1" timeOffset="31890.1">16775 6653 575 0,'-5'1'83'16,"-2"1"54"-16,3-1-55 0,-2 1 22 15,1-1 3 1,0 0-14-16,2-1 21 0,2 2-49 16,-3-2 9-16,1 0-3 15,0 1-18-15,1-1 4 16,1-1-15-16,1 1-10 16,1 0 5-16,-1 0 4 15,0 0-14-15,2 0-21 0,-2 0-6 16,-2 4-4-1,2-4 0-15,0 0-5 16,0 1 8-16,-1 2 0 16,1 0 1-16,-2 0 0 15,1 1 4-15,-2-1 0 0,-3-1 0 16,0-2 1 0,-5 0 5-16,2-3-3 0,0-3 0 15,1 0 12 1,2-2 7-16,1-1-6 0,4-2-7 15,4-1-11 1,4-1 2-16,5 2-4 0,3 1 0 16,4 2 9-16,-2 4-3 0,2 7 8 15,-2-2-4 1,-1 7-1-16,-2 2 2 0,-1 1-6 16,-6 5 1-1,-2 2-3-15,-7 0 5 0,-5 0-2 16,-5 2-1-1,-6-3 0-15,-6-3 10 0,3-4-3 16,-3-6 1 0,0-6-9-16,4-7-4 0,4-4 0 15,2-3 0-15,5-4 0 16,3-2 0-16,4 3 0 16,4-1 0-16,5 2 0 15,8 1 0-15,3 3 0 16,6 3 0-16,4 6 0 0,2 3 0 15,-2 5 0 1,-1 6 0-16,-6 2 0 0,-3 0 0 16,-7 4 0-16,-5-1 0 15,-6 1 0 1,-5 1 0-16,-7-1 0 16,-6 1 0-16,0-3 0 15,-4-5 0-15,1-2 0 0,4-6 0 16,4-3 0-1,3-4 0-15,2-2 0 0,2-3 0 16,2 0 0 0,1-1 0-16,1 2 0 0,2 1 0 15,2 2 0-15,0 1 0 0,-2 0 0 16,1 6 0 0,2-1 0-16,-2 1 0 0,1 1 0 31,-2 0 0-31,1 0 0 0,-2 0 0 15,1 0 0-15,0 1 0 16,0-1 0-16,0 0 0 0,0 0 0 16,-2 0 0-16,2 2 0 0,0-2 0 15,0 1 0 1,0-1 0 0,2 0 0-16,-2 3 0 0,0-3 0 15,0 1 0-15,-2-1 0 0,2 0 0 16,-1 1 0-1,1-1 0-15,-3 2 0 16,3-2 0-16,0 2 0 0,0-1 0 16,-1 0 0-16,1 1 0 15,0-2 0-15,0 0 0 16,0 1 0 0,0-1 0-16,0 0-14 0,0 2 4 15,0-1 1 1,0 0-2-16,0 1 8 0,-2-1-4 15,4 0 4 1,-2 0-1-16,0-1 2 0,0 0-2 16,0 0 0-16,0 0-1 0,0-1 0 15,0 1-2 1,1-1-4-16,-1 1 5 16,3 1 4-16,-3 0-6 15,0 1-12-15,1 0-21 0,1 0-19 16,1 1 27-1,-2 0 15-15,2 0 13 0,-1 0 4 16,1-2 2-16,-3 0-1 0,1 1 0 31,-1-1 0-31,0-1 2 16,0 0-2-16,0-1 0 0,0 1 1 16,2 0 0-16,-2-2-1 15,1 4 1-15,-1-2-1 16,2 0 2-16,-2 0 0 15,-2 0 4-15,2-2 8 16,0 2-4-16,0 0 2 0,-1 0-8 16,1 0 0-16,0 0-3 15,0 0-1 1,0 0-1-16,0 0 1 0,0 0 0 16,0 0 2-1,0 0-2-15,0 0 0 0,0 0 2 16,0 0 0-1,0 0-2-15,0 0 2 0,0 0-1 16,1 0-2 0,-1 0 2-16,2 0-1 0,-2 0 8 15,1 0 4-15,-1-1 19 0,0 1 4 16,2-3-24 0,-2-1-6-16,0 0-5 15,1-4 3-15,1 3 0 16,-2 0 0-16,1-1-2 15,2-1 3-15,-2 3-2 16,-1-1 0-16,0 2 2 16,0-3 0-16,0 1 6 15,0-1-9-15,0 0-1 16,2-3 3-16,-2 0-3 0,3 0 2 16,0-1-2-16,-1-1 0 15,-1-2 2-15,2 2 2 16,-3-4 5-16,2 2-1 15,-2-3-1-15,0-1-2 16,0 0-2-16,0-1-1 16,1-2 1-16,1 0 1 15,1 1 1-15,-2-1 2 16,1 0 8-16,-2 3-9 0,0 0-6 16,0 2 0-16,-2-2 0 15,2 5 0-15,0-1 0 16,0 1 0-16,0 1 0 15,0 0 0 1,0-1 0-16,0 1 0 0,0-1 0 16,0-1 0-1,0-1 0-15,0 2 0 0,0-1 0 16,0-2 0 0,0-2 0-16,3-2 0 0,-1 0 0 15,0-5 0-15,-2 0 0 0,-2-2 0 16,0 0 0-1,1-4 0-15,-1-2 0 16,2 1 0 0,0-2 0-16,-1 0 0 0,1 0 0 0,0-3 0 15,0 1 0-15,0-2 0 16,-3 1 0-16,0-2 0 16,-2 1 0-16,2-1 0 15,-2 0 0 1,4 1 0-16,-1-1 0 15,-2-2 0-15,3 1 0 0,-1-1 0 16,-1 1 0-16,2-2 0 0,1 0 0 16,0 0 0-16,0-1 0 15,1-4 0 1,2 3 0-16,-1-7 0 0,2 0 0 16,-1-4 0-1,0 2 0-15,0-2 0 0,0 6 0 16,-1-4 0-1,1 2 0-15,-2 2 0 0,2-2 0 16,0 0 0-16,0-2 0 0,3 4 0 16,-2-2 0-1,-1 0 0-15,0 2 0 0,-1 0 0 16,-2 2 0 0,0 0 0-16,-2 3 0 0,1 1 0 15,-1-1 0 1,2 2 0-16,0 0 0 0,0-1 0 15,2-1 0 1,-1 2 0-16,-1 4 0 0,0 1 0 16,0 4 0-16,0 4 0 15,-1 2 0 1,1 3 0-16,0 1 0 0,0-1 0 16,1 2 0-16,-1-2 0 15,2 4 0-15,-2-1 0 16,0 2 0-16,0 2 0 15,0-1 0-15,0 5 0 16,0-1 0-16,0 2 0 16,0-1 0-16,0 1 0 0,0 1 0 15,0-1 0 1,0-1 0-16,0 3 0 0,0 0 0 16,0 1 0-16,0 1 0 15,0 1 0 1,-2 2 0-16,2 0 0 15,-1 1 0-15,1-2 0 0,-2 1 0 16,2-3 0-16,-1 0 0 16,2-2 0-16,-1-3 0 0,0 1 0 15,0 0 0 1,0-2 0-16,-1 1 0 0,1 1 0 16,0 0 0-1,-2 1 0-15,1 2 0 16,1 1 0-16,0 0 0 15,1 1 0-15,1 0 0 0,-2 2 0 16,1 0 0 0,1-2 0-16,-2 2 0 0,1-2 0 15,1 2 0-15,-1-2 0 16,1 0 0-16,-1 1 0 16,1-1 0-16,-1 1 0 15,1-1 0-15,-2-1 0 16,2 2 0-16,-1-3 0 0,1 3 0 15,2-2 0 1,-4 1 0 0,1 0 0-16,1 1 0 0,-1-1 0 15,1 0 0-15,-2 2 0 0,1 1 0 16,-1 2 0-16,0 1 0 16,0-2 0-1,0 4 0-15,0-2 0 0,-1 1 0 16,-1 0 0-1,2 3 0-15,0-3 0 0,-1 3 0 16,1-3 0-16,-2 4 0 16,2 0 0-16,-4 4 0 15,1 1 0-15,-2 0 0 0,-1 0 0 16,-1-1 0 0,-5-2 0-16,0-1 0 0,-3-5 0 15,-3-1 0 1,-1-4 0-16,-1-4 0 0,3-3 0 15,3-6 0 1,2-5 0-16,5 0 0 0,4-3 0 16,4-1 0-16,4 2 0 15,5 3 0-15,4 1 0 16,5 5 0-16,-1 2 0 16,4 4 0-16,0 3 0 15,0 10 0-15,1 1 0 16,0 8 0-16,-4 4 0 15,-1 3 0-15,-6 2 0 16,-9 2 0-16,-7 0 0 16,-8-1 0-16,-11-4 0 15,-5-2 0-15,-3-5 0 0,-5-7 0 16,0-5 0 0,3-5 0-16,6-2 0 0,5-5 0 15,10-3 0-15,6-2 0 16,6-1 0-16,4-2 0 15,5 1 0 1,5 1 0-16,7 4-142 0,10 6-365 16</inkml:trace>
  <inkml:trace contextRef="#ctx0" brushRef="#br1" timeOffset="34800.14">18181 6631 619 0,'0'4'216'0,"-2"0"-17"16,-3 2-56-16,1-1 3 0,-5 2-47 16,-3 0-19-1,0 0-18-15,-3 0-3 0,2 1-10 16,1-4 8-1,0-3 5-15,1-1-9 0,4-3-29 16,-2-2-2 0,3-4-8-16,0-2-4 0,-2-3 2 15,5-3-2-15,2-1 5 0,4-1-11 16,3 3 3 0,6 4 1-16,3 2-6 0,3 5-1 15,1 3 4 1,3 5-3-16,0 4 1 0,-5 3-2 15,-3 4 4 1,-5 2 2-16,-9 2-7 0,-6 2 2 16,-5-1-1-16,-5-2 0 15,-5-1 3-15,-1-6-1 16,2-2-2-16,4-6 6 16,4-2 1-16,3-4-3 15,3-2-1-15,3 0 1 16,2-2-4-1,1 0 0-15,3 0-2 0,3 1 1 16,2 1-2-16,1 1 2 16,0 2 0-16,-1 1 0 15,-2 1-1-15,-2 1-2 0,-1 1-2 16,-1-1 2 0,-2 2-6-16,-2-2 8 0,2 1-1 15,-1-1 2 1,1 0 2-16,0 0-2 0,-2-1 1 15,2 1 5 1,0-2-2-16,0 1 6 0,-1-4-10 16,1 0 2-16,0-2-2 0,0-4 3 15,1-3-3 1,2-2 0-16,2-7 2 0,1-2-2 16,1-4 0-1,2-3 0-15,2-4 2 0,-1-3-2 16,3-2 0-1,-2-6 2-15,1-1-1 16,-3-2-1-16,-3 0 0 16,0-1 0-16,-3 1 0 15,0-1 0-15,2-4 0 0,-2 2 0 16,2 0 0-16,-2 3 0 16,2 4 0-16,-2 3 0 15,-2 0 0-15,1-3 0 16,1 4 0-16,-2-3 0 15,2 0 0-15,1 4 0 16,-1-2 0-16,2 0 0 16,-1 2 0-16,1-2 0 0,-2 2 0 15,0 0 0 1,1-1 0-16,-1 3 0 0,0-1 0 16,2-1 0-1,-2 0 0-15,1-1 0 16,1-2 0-16,2-2 0 15,-1-1 0-15,-1 1 0 0,1-1 0 16,-3 2 0-16,0 2 0 0,-3 1 0 16,1 0 0-1,-1 0 0-15,0-3 0 0,2 1 0 16,-1 0 0 0,3 0 0-16,-1 0 0 15,0 1 0-15,2 0 0 16,-4 1 0-16,1-1 0 0,-1 1 0 15,-1 0 0 1,0 0 0-16,0 0 0 0,2 2 0 16,-1 0 0-16,1 2 0 15,1-1 0-15,0-1 0 16,-1 0 0-16,0-3 0 16,0 1 0-1,-2 2 0-15,0-1 0 0,0 4 0 16,1 1 0-1,-1 0 0-15,2 1 0 0,-1 0 0 16,1 1 0-16,-2 0 0 16,0 2 0-16,0 0 0 15,-2-55 0-15,2 74 0 0,-1 1 0 16,1 1 0 0,0 1 0-16,-2-12 0 0,2 4 0 15,-1 1 0 1,1 5 0-16,-2 0 0 0,0 4 0 15,2 1 0 1,-2 1 0-16,2 0 0 0,-1-1 0 16,1 1 0-16,-2-2 0 0,0 1 0 15,1-1 0 1,-1-1 0-16,1 1 0 0,1-2 0 16,0 0 0-1,0-1 0-15,-2 1 0 0,2 0 0 16,0-2 0-1,-1 3 0-15,-1-2 0 0,2-1 0 16,-1 1 0 0,1 2 0-16,0 2 0 15,0 2 0-15,0 0 0 0,0 5 0 16,0-1 0-16,-2 1 0 16,2 0 0-16,0 1 0 15,0-1 0-15,0 3 0 16,0-3 0-16,-1 0 0 15,-1 2 0-15,1 0 0 16,-1 4 0-16,1 0 0 16,-1 4 0-16,0-1 0 0,-3 0 0 15,2 0 0 1,0-4 0-16,0-1 0 0,2-1 0 16,-2-2 0-1,1-1 0-15,1 0 0 0,-3 0 0 16,3-1 0-1,-2-3 0-15,-1-3 0 0,1-3 0 16,-2-4 0 0,2-2 0-16,0-2 0 0,0 0 0 15,3 1 0-15,2 0 0 0,-1 5 0 16,4-2 0 0,1 6 0-16,1 1 0 15,-1 1 0-15,3 3 0 16,-1 0 0-16,2 3 0 0,-1 2 0 15,0 2 0 1,1 2 0-16,-1 3 0 0,-1 3 0 16,-2 1 0-16,-3 1 0 15,-2 2 0-15,-2 3 0 16,-5 1 0-16,-2-2 0 16,-2-2 0-1,-4-3 0-15,4-7 0 16,-3-4 0-16,1-2 0 15,1-6 0-15,-2-1 0 0,1-6 0 16,-3 0 0-16,4-7 0 16,-1-2 0-16,2-1 0 15,4-4 0-15,5 1 0 0,2 2 0 16,8 2 0 0,4 3 0-16,4 5 0 0,7 6 0 15,1 5 0 1,2 4 0-16,0 5 0 0,-3 5 0 15,-3 4 0 1,-5 2 0-16,-6 2 0 0,-2 4 0 16,-8 1 0-16,-6 0-1 0,-5 1 1 15,-5-2 0 1,-2-5 0-16,-3-5 1 0,-1-6-1 16,2-7 0-1,-2-6 0-15,1-6 0 0,5-6 0 16,-1-2 0-1,7 0 0-15,4 0 0 16,2 3 0 0,5 2 0-16,5 4-83 15,6 3-198-15,7 4-145 0,5 5-528 16</inkml:trace>
  <inkml:trace contextRef="#ctx0" brushRef="#br1" timeOffset="37400.21">19623 6694 782 0,'5'-3'208'16,"-2"0"-37"-16,2-4-19 15,-2 2-35-15,2-1-23 0,-1 0-34 16,1 2-16-16,3 3-23 16,-1 1 6-16,-1 1-11 15,-2 3 1-15,2 2 0 16,-1 2-4-16,-2 4-5 15,-2 1 2-15,-2 2-2 16,-4 1 4-16,-2-1-3 16,-5-1-4-16,-5-3 4 15,2-3-4-15,-2-4 5 0,-1-6-4 16,4-5 2 0,1-6-2-16,4-2-4 0,4-3-1 15,4-2-1 1,4 0-1-16,9 2 0 0,0 2-2 15,3 5-1 1,6 3 1-16,-1 4-1 0,0 6-5 16,-1 5 6-16,-3 4 3 0,-3 5 0 15,-7 4 2 1,-5 3 4 0,-5-1-3-16,-5-3 2 0,-5 0-4 15,-1-6 10-15,-1-6-5 0,1-4 5 16,0-6-5-1,3-2 0-15,5-6 0 0,-2-2-5 16,6 0-1 0,1-2 0-16,2 2 1 15,3 0-2-15,3 3-2 0,-1 0 3 16,1 3 2-16,-2 1-2 16,1 0 0-16,-1 2 2 15,2-2 4-15,0-1 3 16,0-2-1-16,-2-2 8 15,1-5 8-15,0-2-2 16,-1-1-4-16,-3-3-1 16,-1-4-5-16,-1-1 2 0,-2-4-5 15,0-1-4 1,0-4 3-16,-2-3-7 0,1-3 2 16,-1-3-3-1,1-1 0-15,-2-3 0 0,2-3 0 16,-1-5 0-1,4-7 0-15,-2-6 0 0,1-2 0 16,2-2 0 0,-1-1 0-16,-1 0 0 0,2 0 0 15,2-2 0-15,-2-2 0 0,1-2 0 16,1-1 0 0,1-1 0-16,-3 1 0 15,1 0 0-15,1-2 0 16,-1 0 0-16,1 0 0 0,-1-2 0 15,1 2 0 1,2 3 0-16,-1 0 0 0,1 2 0 16,1 0 0-16,1 0 0 15,0 1 0-15,0 1 0 16,-3 0 0 0,-2 1 0-16,1 0 0 0,-2 2 0 15,0-3 0-15,0 5 0 16,-2 1 0-1,1 7 0-15,-1 6 0 0,1 3 0 16,-2 3 0-16,0 5 0 0,2 4 0 16,-1 3 0-1,0 6 0-15,1 3 0 0,1 5 0 16,-2 7 0 0,2 2 0-16,-1 4 0 0,-1 3 0 15,1 3 0 1,-1 1 0-16,1 1 0 0,1-1 0 15,-2 1 0 1,2-2 0-16,0 0 0 0,0-3 0 16,0-2 0-1,0 0 0-15,0-2 0 0,-1 0 0 16,1-4 0-16,-2 2 0 0,2 0 0 16,-1 1 0-1,2 0 0-15,-1 2 0 0,-1 6 0 16,1-1 0-1,0 5 0-15,0 1 0 0,0 2 0 16,1 0 0 0,-1 1 0-16,-1 0 0 15,-1 0 0-15,2 4 0 16,-1 2 0-16,-2 1 0 0,0 5 0 16,0 1 0-16,-3 1 0 15,0-1 0-15,-2-3 0 16,0-1 0-16,0-5 0 15,-2-1 0-15,-2 0 0 16,0-4 0-16,-4-4 0 16,1-3 0-16,-3-2 0 0,4-5 0 15,4-3 0 1,0-5 0-16,5 1 0 16,3-1 0-16,5-1 0 15,8 3 0-15,2 5 0 0,6 2 0 16,4 6 0-1,4 4 0-15,0 7 0 0,0 6 0 16,-1 6 0 0,-3 2 0-16,-8 2 0 0,-6-1 0 15,-6 3 0-15,-6-4 0 16,-6-1 0-16,-6-2 0 16,-5-3 0-16,0-4 0 15,-4-5 0-15,4-4 0 16,3-7 0-16,3-8 0 0,1-2 0 15,7-5 0 1,6 0 0-16,7 3-191 16,11 2-184-16,12 7-376 0</inkml:trace>
  <inkml:trace contextRef="#ctx0" brushRef="#br1" timeOffset="42029.92">13819 6533 748 0,'18'-4'141'16,"-1"-2"80"-16,-5 1-31 0,-8 0-70 15,2 3-28-15,-5 2-39 0,-1 1-29 16,0 5 6 0,0 1 4-16,0 3 10 0,-1 2 0 15,-5 2-10 1,-1 0 3-16,-5 0-3 15,-6 1-3-15,-3-5-8 16,0-3 1-16,-1-5 4 0,5-3 1 16,2-3-12-16,5-5 0 15,5-2-11-15,5-2 2 16,2-4-1-16,4 1-3 16,4-1 0-16,5 0-1 15,-1 5-3 1,3 5 0-16,-1 3 0 0,0 5 0 15,-1 6 0-15,1 5 0 16,-2 5 0 0,-4 3 0-16,-3 3 0 0,-7 4 0 15,-7 0 0-15,-6 0 0 0,-8-5 0 16,3-5 0 0,-6-5 0-16,3-8 0 0,3-7 0 15,2-5 0 1,4-4 0-16,0-5 0 0,5-1 0 15,2-1 0 1,4 0 0-16,4 2 0 0,4 3 0 16,5 4 0-16,1 1 0 15,1 4 0-15,-4 4 0 16,1 1 0-16,-5 2 0 16,1 2 0-16,-3 2 0 15,0-2 0-15,-3 2 0 0,1-3 0 16,-1-2 0-1,-2-1 0-15,1 0 0 0,0 0 0 16,0 0 0-16,-2-1 0 16,2 1 0-16,-1-1 0 15,1-1 0-15,-2-1 0 16,0-3 0 0,1-1 0-16,-2-4 0 0,0-2 0 15,1-2 0-15,-2-2 0 16,1-1 0-16,2-5 0 15,-2-2 0-15,0-3 0 16,3-4 0-16,0-3 0 16,1 0 0-16,2-1 0 0,0 0 0 15,-1 2 0 1,-1 2 0-16,-2 0 0 0,-4 3 0 16,1 1 0-1,-1-2 0-15,1 1 0 0,-1-1 0 16,4-1 0-1,-1 0 0-15,2 1 0 0,0 0 0 16,2 4 0 0,-2 2 0-16,1 1 0 0,-2 2 0 15,1 0 0-15,-2 0 0 0,2-3 0 16,0-6 0 0,3-1 0-16,0-3 0 15,2-1 0-15,-1 0 0 16,1 0 0-16,-1-1 0 15,-1 1 0-15,1-6 0 16,1-2 0-16,-4 3 0 0,2-7 0 16,1-1 0-16,0 0 0 15,1-1 0-15,-1-2 0 16,2 4 0-16,-2-1 0 16,-1 3 0-16,0 1 0 15,-1 1 0-15,-2 0 0 16,0 3 0-1,0 0 0-15,0 3 0 16,0 5 0-16,-2 4 0 16,2 5 0-16,0 2 0 0,0 4 0 15,2 1 0-15,-2 5 0 0,0 0 0 16,0 3 0 0,1-1 0-16,-1 1 0 0,0-2 0 15,2 0 0 1,-1-3 0-16,1 0 0 15,-1 1 0-15,2 0 0 16,-1 1 0-16,-2 0 0 16,3 1 0-16,0 0 0 15,-2-3 0-15,1 0 0 0,-1 0 0 16,-1 1 0-16,2 1 0 0,-1 4 0 16,-1 3 0-1,0 2 0-15,0 1 0 0,0 2 0 16,-1 1 0-1,1-1 0-15,0 2 0 0,0 3 0 16,-2-1 0 0,2 2 0-16,-1 2 0 0,-1-1 0 15,-5-1 0-15,5 1 0 16,-2-1 0 0,-1-1 0-16,1-2 0 0,1-1 0 15,-3-3 0-15,-3-1 0 16,-1-4 0-16,-1 1 0 15,-4-4 0-15,2-3 0 16,1-2 0-16,1-1 0 16,5-3 0-16,3 1 0 0,5 1 0 15,1-1 0 1,6 2 0-16,4-1 0 0,4 5 0 16,5 0 0-1,3 4 0-15,-2 3 0 0,2 5 0 16,-4 3 0-1,-6 5 0-15,-2 2 0 0,-4 5 0 16,-3 2 0 0,-6 1 0-16,-3 0 0 0,-6 1 0 15,-5-4 0-15,-6-3 0 0,-2-3 0 16,-2-5 0 0,0-6 0-16,3-6 0 0,2-5 0 15,5-7 0 1,1-4 0-16,7-7 0 15,4-2 0-15,4-1 0 16,4 1 0-16,10 4 0 0,1 6 0 16,5 4 0-16,2 9 0 15,0 7 0-15,-2 7 0 16,-1 4 0 0,-3 4 0-16,-6 3 0 0,-5 1 0 15,-5 2 0-15,-7 1 0 16,-2-4 0-16,-5-2 0 15,-3-4 0-15,-3-4 0 16,3-4 0 0,-1-3 0-16,1 0 0 0,0-1-157 15,2 4-293-15,2 5-506 16</inkml:trace>
  <inkml:trace contextRef="#ctx0" brushRef="#br1" timeOffset="44359.87">12022 6427 253 0,'1'3'338'0,"3"0"-156"0,-4 2-82 16,2-2 43-16,-1 3-47 15,-1 3-27-15,0 2 21 16,0 3-15-16,0 3-17 15,-3 0-13-15,-1-1-4 16,1-4 1 0,0-2-6-16,0-4-7 0,2-5 0 15,-2-1-3-15,-3 0-6 16,1 0-4-16,-5-1-1 16,5-2 29-16,1 0-3 0,1-4-24 15,4-1-11 1,2-2-1-16,3-2-2 0,6 2 4 15,0 0 0 1,2 5-5-16,2 3 1 0,-1 4 0 16,1 5-3-16,2 4 2 15,-4 5-1-15,-5 2 3 16,-2 4 3-16,-10 1 2 16,-6-2 10-16,-7 1 2 15,-8-3 4-15,-6-3-5 16,2-5-5-16,-1-5 2 15,6-5 20-15,3-4-8 0,4-5-29 16,4-4 0 0,3-2 0-16,3-1 0 0,4-2 0 15,5 1 0 1,6 5 0-16,2-2 0 16,2 5 0-16,5 2 0 0,-1 4 0 15,0 2 0 1,-2 1-1-16,-3 2-7 0,-4 2 1 15,-2 2-1-15,-3-1 7 16,1 1 2-16,-4-1 0 16,0-2-1-16,-2 0 0 0,0 0 1 15,0-3 0 1,1-1-1-16,-1 0 9 0,1 0 2 16,1-1-10-1,0-3-1-15,-2-1 0 0,1-3 0 16,-2-2 0-1,-2-2 0-15,1-3 0 16,-1-4 0-16,2-3 0 16,-1-3 0-16,1-1 0 0,0-4 0 15,1-1 0 1,1-1 0-16,-1-4 0 0,2-2 0 16,3-1 0-16,2-2 0 15,-2 1 0 1,4 2 0-16,-2 3 0 0,-1 2 0 15,-1 4 0-15,-1 2 0 16,-1 0 0-16,1 0 0 16,-1-1 0-16,2-1 0 15,0-3 0-15,1 5 0 0,-1 0 0 16,3-1 0-16,-4 8 0 16,4 0 0-1,-1 1 0-15,-2 2 0 0,-2 4 0 16,1-2 0-1,-1 1 0-15,3 0 0 0,-2-2 0 16,1-2 0 0,0 0 0-16,-2 0 0 0,2-2 0 15,-1 1 0-15,-2-1 0 16,0 4 0-16,0 0 0 16,0-1 0-16,-2 2 0 0,1-2 0 15,-1 0 0 1,2 0 0-16,-1-1 0 0,1-2 0 15,1 0 0 1,-1-1 0-16,2 0 0 0,-2 1 0 16,0 1 0-16,0 2 0 15,1 0 0-15,-1 4 0 16,2 0 0-16,1 2 0 16,0 1 0-1,-2 2 0-15,1 1 0 16,1 2 0-16,-3 2 0 15,0 2 0-15,0-1 0 0,0 2 0 0,0 0 0 16,0 2 0 0,0-2 0-16,0 1 0 0,0-1 0 15,0 1 0 1,0 1 0-16,0 1 0 16,0-1 0-16,-3 4 0 0,3 1 0 15,-2-1 0 1,1 0 0-16,-4-1 0 0,2-2 0 15,0 0 0-15,-1-1 0 16,-15-8 0-16,9 1 0 16,4 0 0-16,-1 1 0 15,4-2 0-15,-6-4 0 16,3-1 0-16,3-2 0 16,3-1 0-16,2-1 0 15,2 0 0-15,5 1 0 0,1 1 0 16,1 5 0-1,1 2 0-15,1 2 0 16,-2 4 0-16,1 3 0 16,1 1 0-16,-4 6 0 15,-1 3 0-15,-1 1 0 0,-6 4 0 0,-2 2 0 16,-6 0 0 0,-2-4 0-16,-5-1 0 15,-2-5 0-15,-2-6 0 16,0-4 0-16,-1-6 0 15,4-2 0-15,-3-5 0 16,6-1 0-16,1-3 0 16,3-1 0-16,5-3 0 0,3 4 0 15,4-2 0 1,8 2 0-16,1 5 0 0,7 0 0 16,-1 7 0-16,1 2 0 15,-1 6 0-15,-4 4 0 16,0 4 0-1,-8 5 0-15,-1 0 0 16,-6 4 0-16,-6-1 0 0,-7-3 0 16,-4-3 0-16,-5-2 0 15,-3-6 0-15,2-4 0 16,1-5 0-16,4-6 0 16,3-4 0-16,9-3 0 0,3-1 0 15,4-1 0 1,7 2 0-16,9 8-192 15,8 5-253-15,5 12-564 16</inkml:trace>
  <inkml:trace contextRef="#ctx0" brushRef="#br1" timeOffset="47930.38">10291 6635 327 0,'2'-6'201'16,"1"2"-52"0,-2 1 26-16,2-1-44 0,-3 3-16 15,4-1-36-15,-4 1 31 16,2 1-36-16,-2 0 7 16,0 0-15-16,0 0-16 15,-2 0-21 1,2 0-9-16,0 0-7 0,0 1 4 15,-1-1 3-15,1 3 9 16,0-3 1-16,-3 0 15 16,3 0 11-16,0 0-10 15,0 0 0-15,0 0 7 16,3-1 2-16,-3-1-25 0,1-1-30 16,1-2 0-1,1-5 0-15,-2-3 0 0,1-6 0 16,-2-3 0-1,0-3 0-15,-2-5 0 0,1-2 0 16,-1-4 0 0,-1 0 0-16,-1-5 0 0,3 1 0 15,-2 2 0 1,1 1 0-16,1 2 0 0,1 4 0 16,0 3 0-16,-2 3 0 0,2 1 0 15,0 1 0 1,0 2 0-16,0 0 0 0,0 1 0 15,2 1 0 1,-1 3 0-16,2 0 0 16,0 1 0-16,0-1 0 0,-2 3 0 15,1 0 0-15,-1 2 0 16,-1 1 0-16,2 2 0 16,-2 0 0-16,0 3 0 15,1 1 0-15,-1 1 0 16,0-1 0-16,2 0 0 15,-1-2 0 1,1 0 0-16,-1-1 0 0,1 0 0 16,-1 2 0-16,1-1 0 15,1-1 0-15,0 1 0 0,-3-1 0 16,3 0 0 0,1 1 0-16,-2 1 0 0,-1 0 0 15,1 3 0 1,-2 1 0-16,1 1 0 0,-2 0 0 15,1 0 0 1,0 1 0-16,-2-1 0 0,2 1 0 16,-1 0 0-16,1-1 0 0,-2 2 0 15,-2 0 0 1,4-1 0-16,-3-1 0 16,3 1 0-16,0-1 0 15,-2 0 0-15,1 2 0 0,-1-4 0 16,1 2 0-1,-1 0 0-15,1-1 0 16,-2-2 0-16,-3 0 0 16,0-1 0-16,-3-1 0 0,0-4 0 15,6-1 0-15,0-1 0 16,1-4 0-16,4 3 0 16,1-1 0-16,3 4 0 15,0 0 0-15,3 2 0 16,-2 6 0-16,2-1 0 15,-1 4 0-15,2 3 0 16,-2 2 0-16,-2 3 0 16,-3 1 0-16,-2 2 0 0,-4 1 0 15,-4 0 0 1,-8 1 0-16,-6-3 0 0,-6-1 0 16,-4-2 0-1,-4-7 0-15,5-2 0 0,5-4 0 16,6-3 0-1,7-2 0-15,4-3 0 0,5-2 0 16,6-2 0 0,3-1 0-16,8-1 0 0,5 2 0 15,3 1 0-15,5 3 0 0,-1 6 0 16,1 3 0 0,-2 6 0-16,-4 2 0 0,-5 4 0 15,-4 1 0 1,-7 0 0-16,-4 0 0 0,-4-3 0 15,-3 0 0 1,-6 0 0-16,0-3 0 16,-4-1 0-16,1-1 0 0,3 0 0 15,3-2 0-15,5 0 0 16,4 0-355-16,1 4-433 16</inkml:trace>
  <inkml:trace contextRef="#ctx0" brushRef="#br1" timeOffset="49159.71">9111 6598 822 0,'3'-6'337'15,"-3"-1"-124"1,1 1-31-16,-1 1-39 16,0 2-45-16,0 0-53 0,0 5-18 15,-1-2-17-15,1 1-5 16,0 0-5-16,-2 2 2 16,-1 3-2-16,-3 1 6 15,-5 3 4-15,-3 3 1 16,-7-1 16-16,-1-3 9 15,2-2-4-15,-2-7 9 16,4-4-41-16,2-3 0 0,1-4 0 16,6-4 0-1,1 1 0-15,4-6 0 0,4 4 0 16,1-3 0 0,5 4 0-16,3 3 0 15,3 2 0-15,0 5 0 16,3 3 0-16,0 4 0 0,-1 2 0 15,0 3 0 1,0 4 0-16,-1 4 0 0,-4 2 0 16,-6 3 0-1,-3 4 0-15,-6-2 0 0,-3-2 0 16,-6-5 0-16,-33 3 0 16,40-21 0-16,-1-1 0 15,0-1 0-15,1-2 0 0,-7-4 0 16,3-5 0-1,4-3 0-15,5 3 0 0,4-2 0 16,6-1 0 0,7 2 0-16,8 3 0 0,5 2 0 15,4 7 0-15,4 2 0 16,-3 6 0-16,-3 5 0 16,-11 1 0-16,0 2 0 15,-11 2 0 1,-5 1 0-16,-5 0 0 0,-8-2 0 15,-5 0 0-15,-5-4 0 16,-5-3 0-16,-3-7 0 16,-1-2 0-16,0-5 0 15,3-1 0-15,-3-4-167 16,-6 2-341-16</inkml:trace>
  <inkml:trace contextRef="#ctx0" brushRef="#br1" timeOffset="51090.13">7686 6700 570 0,'0'-3'224'0,"0"1"-31"16,-3 0-48-16,2-1 16 15,-1 1-36-15,1-3-10 16,1 2-24-16,0 0 8 16,-2 2 1-16,2-2-24 15,0 3-13-15,0-2-6 16,-1 2-29-16,1-1-28 0,1 1 0 16,-1 0 0-1,0 0 0-15,0 0 0 0,0 1 0 16,-1-1 0-1,1 0 0-15,0 0 0 0,1 0 0 16,-1 2 0 0,0-2 0-16,0 0 0 0,0 0 0 15,0 0 0-15,0 0 0 0,0 1 0 16,0-1 0 0,0 2 0-16,0-1 0 0,0-1 0 15,0 1 0 1,0 1 0-16,0-1 0 15,0 1 0-15,0-1 0 16,-1 1 0-16,1 0 0 0,-2 8 0 16,1 5 0-16,-2 8 0 15,1 9 0-15,-1 11 0 16,-1 8 0-16,-1 11 0 16,5 9 0-16,-4 5 0 15,1 4 0-15,0 4 0 16,0-1 0-16,-3-1 0 15,0-3 0-15,0-6 0 16,2-8 0-16,2-8 0 16,6-10 0-16,2-3 0 15,-1-6 0-15,1-2 0 0,0-4 0 16,-3-1 0 0,0-3 0-16,1-2 0 0,-1-5 0 15,-3-6 0 1,2-6 0-16,-2-2 0 0,0-4 0 15,0-3 0 1,0 1 0-16,0-1 0 0,-2 0 0 16,2 0 0-16,0 0 0 15,0 0 0-15,-3 0 0 16,3 0 0-16,0 0 0 0,0 0 0 16,0 0 0-1,0 0 0-15,0 1 0 16,0 1 0-1,0 1 0-15,0 3 0 16,0-1 0-16,0 2 0 0,0 0 0 16,0-1 0-16,0-2 0 0,0-1 0 15,0-1 0-15,-4 0 0 16,1-1 0-16,3-1 0 16,-3 0 0-16,3 0 0 15,-2-1 0 1,-4-3 0-16,0-1 0 15,-1-1 0-15,-2-6 0 0,0 0 0 16,6-5 0-16,3 1 0 16,3-2 0-16,3 1 0 0,4 0 0 15,1 5 0 1,1 1 0-16,4 5 0 0,-1 5 0 16,3 2 0-1,0 5 0-15,0 3 0 0,-6 4 0 16,3 1 0-1,-9 2 0-15,-6 4 0 0,-6 1 0 16,-5 2 0 0,-8-1 0-16,-5-3 0 0,-3-4 0 15,-1-6 0-15,4-5 0 0,-2-7 0 16,4-6 0 0,3-2 0-16,4-1 0 0,4-2 0 15,6 0 0 1,2 1 0-16,6-1 0 15,4 1 0-15,3 0 0 16,4 3 0-16,7 3 0 16,1 5 0-16,3 2 0 15,-2 6 0-15,-2 3 0 0,-2 5 0 16,-7 3 0-16,-6 3 0 16,-6 2 0-16,-9-1 0 15,-3 4 0-15,-6-4 0 16,-4-4 0-16,2-6 0 15,-2-7 0-15,3-5 0 16,2-6 0-16,1-3 0 16,5-1 0-16,4-2 0 15,1 0 0-15,9-1 0 0,1 2 0 16,5-4 0 0,5 3 0-16,4-1 0 0,-1 3 0 15,0 2-130 1,4 5-254-16,-6 1-756 15</inkml:trace>
  <inkml:trace contextRef="#ctx0" brushRef="#br1" timeOffset="52789.86">9002 6660 926 0,'-1'-8'283'0,"1"-3"-70"0,0 2-21 16,0-1-68-16,0 3-7 15,1 1-48-15,-1 4-39 16,2 2-29-16,-2 1-1 0,1 2-15 16,1 1 15-1,2 4 1-15,-1 4 0 0,0 2 4 16,-2 4-1-1,-5 3 2-15,-6-2-1 0,-7-1 4 16,1-3-4-16,-4-3 6 16,-1-10-1-16,2-4-6 15,1-10 0-15,-1-6 1 16,2-4-1-16,5-5 0 16,5-1 6-16,4 0-1 15,7-1-3 1,7 2-3-16,14 2-2 0,7 5-1 15,2 3 0 1,6 7 0-16,-1 7 0 0,-6 6 0 16,-5 6 0-16,-6 4 0 0,-5 5 0 15,-8 3 0 1,-9 3 0-16,-3 0 0 0,-6-1 0 16,-6-5 0-1,-6-4 0-15,2-6 0 0,-5-5 0 16,6-4 0-1,-1-6 0-15,2-6 0 0,2-3 0 16,2-4 0 0,-2-4 0-16,10-2 0 15,2 1 0-15,6 2-380 0,5 5-312 0</inkml:trace>
  <inkml:trace contextRef="#ctx0" brushRef="#br1" timeOffset="53560.2">7677 6618 1004 0,'-1'-7'224'0,"-2"-2"-29"16,1 5-45-1,-1 0-100-15,2 4-35 0,2 1-15 16,1 4 15-1,1 6 5-15,0 1 4 0,0 4-2 16,-2 4-4 0,-1-3 11-16,-3 0 9 0,-1-3-17 15,-4-3 2-15,-5-2 2 16,-1-5 3 0,-3-6-5-16,-3-2 3 0,-4-7-2 15,0-5 7-15,5-4-11 16,1-1-1-16,7-1-16 15,4 1-3-15,10 1 0 16,4 3 0-16,7 1 0 16,7 5 0-16,4 4 0 0,2 4 0 15,1 6 0 1,-5 6 0-16,-2 4 0 0,-6 1 0 16,-5 5 0-1,-9 1 0-15,-4 1 0 0,-5-1 0 16,-6-3 0-1,-5-5 0-15,1-5 0 0,-6-5 0 16,3-5 0 0,-3-3 0-16,2-8 0 0,1-1 0 15,4-3 0-15,4-1 0 0,9-1 0 16,7-1-120 0,14 0-353-16,16 1-760 0</inkml:trace>
  <inkml:trace contextRef="#ctx0" brushRef="#br1" timeOffset="54989.85">15749 6965 1226 0,'-6'-9'250'0,"0"-3"-55"16,-2-1-62-1,-4 0-21-15,3 5-46 0,-1 1-24 16,-5 3-19 0,-2 2-23-16,-2 8 0 0,-5 5 0 15,2 9 0-15,-4 7 0 0,3 3 0 16,2 7 0 0,4 2 0-16,2-2 0 15,8-1 0-15,5-2 0 16,5-5 0-16,5-4 0 0,7-7 0 15,1-7 0 1,7-9 0-16,6-7 0 0,6-8 0 16,2-8 0-16,0-6 0 15,-7-2 0 1,-10 1 0-16,-9-1 0 0,-9 3 0 16,-9 1 0-16,-2 0 0 15,-5-2 0-15,-5 1 0 16,-2 0 0-16,1 2 0 15,0 3-131-15,7 7-214 16,5 4-422-16</inkml:trace>
  <inkml:trace contextRef="#ctx0" brushRef="#br1" timeOffset="55669.78">16762 7051 933 0,'3'-10'395'0,"-2"-1"-121"16,-1-2-44-1,-1-1-66-15,-2 2-113 0,1 6-51 16,1 0 0-16,-1 4 0 0,2 2 0 16,0 0 0-1,0 2 0-15,2 5 0 0,-2 6 0 16,3 8 0 0,-2 9 0-16,4 8 0 0,0 5 0 15,1 5 0 1,0 2 0-16,-1-2 0 15,0-3 0-15,-2-6 0 16,1-9 0-16,-1-7 0 0,-3-9 0 16,1-4 0-16,1-5 0 15,-2-2 0-15,0 0-77 16,1-1-508-16</inkml:trace>
  <inkml:trace contextRef="#ctx0" brushRef="#br1" timeOffset="56309.91">18242 7222 1021 0,'-6'-9'240'0,"1"2"8"15,4-6-72-15,1 1-16 16,3 1-75-16,3 2-26 15,0 2-19 1,5 2-27-16,1 3-8 0,6 5-5 16,-1 4 0-16,2 7 0 0,-4 8 0 15,-5 10 0 1,-10 7 0-16,-10 5 0 0,-8 1 0 16,-7-4 0-1,1-7 0-15,4-11 0 0,9-10 0 16,6-7 0-1,8-2 0-15,9-4 0 0,15-3 0 16,13 2 0-16,10-2 0 16,8 2 0-16,-2-2 0 15,-10 1 0-15,-11 4 0 0,-13-1-15 16,-7 2-278 0,-6 0-172-16</inkml:trace>
  <inkml:trace contextRef="#ctx0" brushRef="#br1" timeOffset="56920.23">19404 7199 857 0,'10'-11'298'0,"0"-2"-50"16,3-3-60-16,1 0-45 0,1 0 0 15,2 1-40 1,-2 0-36-16,4 4-67 0,1 3 0 16,2 4 0-1,3 7 0-15,1 4 0 0,-4 5 0 16,-1 6 0-1,-6 7 0-15,-9 4 0 0,-11 4 0 16,-10 4 0 0,-8-1 0-16,-7-2 0 0,4-7 0 15,4-10 0-15,9-8 0 16,10-5 0-16,6-4 0 16,4-2 0-16,6-3 0 15,7 1 0-15,6 2 0 16,6 1 0-16,1 3 0 15,0 5 0 1,-5 3 0-16,-7 4 0 0,-5 3 0 16,-10 2 0-16,-9 4 0 15,-10 4 0-15,-16 2 0 16,-11 1-130-16,-9-1-507 0</inkml:trace>
  <inkml:trace contextRef="#ctx0" brushRef="#br1" timeOffset="58309.88">21022 6670 1026 0,'9'-6'186'0,"-1"5"-88"15,-5-1-54-15,-1 5 5 16,-2 3 10-16,1 2-16 15,1 2-9-15,-2 2-3 16,-2 2 13-16,-1-3-16 16,-3-1 10-16,-2 0-5 15,-2-3 4-15,3-2-1 0,-1 0 11 16,1-5 24 0,0-5-32-16,0-1-18 0,1-6-6 15,2-2-2 1,-1-3-1-16,4-3 9 0,2 2 1 15,2 1-22 1,3 3 0-16,0 6 0 0,4 2 0 16,3 6 0-1,0 4 0-15,5 6 0 0,-2 5 0 16,-1 4 0-16,-3 2 0 16,-4 0 0-16,-8-1 0 15,-8-3 0-15,1-3 0 16,-4-4 0-16,-3-4 0 15,0-5 0-15,-1-4 0 0,2-3 0 16,-3-2 0 0,2-4 0-16,3 0 0 0,3-2 0 15,2 1 0-15,1 1-47 16,6 2-323-16,7 5-328 16</inkml:trace>
  <inkml:trace contextRef="#ctx0" brushRef="#br1" timeOffset="59120.59">21152 7395 1199 0,'6'-21'209'0,"0"-10"28"15,0-1-44-15,0-2-60 0,-3 4-57 16,-1 3-76 0,-1 8 0-16,-1 4 0 0,0 7 0 15,0 5 0 1,-1 3 0-16,1 4 0 0,-2 5 0 15,0 5 0 1,1 4 0-16,2 8 0 0,3 2 0 16,3 0 0-16,5-2 0 0,4-3 0 31,4-7 0-31,1-5 0 0,3-6 0 0,-1-4 0 16,3-5 0-1,-1-5 0-15,2-4 0 0,-2 0 0 16,-2-4 0-1,-7 0 0-15,-1 1 0 0,-6 5 0 16,-3 2 0 0,-4 4 0-16,-2 3 0 0,-2 8 0 15,2-1 0-15,2 5 0 16,-1 5 0-16,2 2 0 16,-2 15 0-16,1 6 0 15,-1 3 0-15,-1 1 0 16,2-9 0-16,-2-5-60 15,3-7-245 1,0-11-262-16</inkml:trace>
  <inkml:trace contextRef="#ctx0" brushRef="#br1" timeOffset="60659.93">13390 7314 795 0,'3'-2'340'16,"0"1"-150"-16,-3-1-52 0,0 2-23 15,-2-1-46-15,2 1-4 16,0 1-2-16,2-2-17 16,-1-1-3-16,2 2 0 15,3 0-12-15,6-4 17 16,5 3-11-16,5-2-17 15,8-3-16-15,4-2-4 16,3-2 0-16,1-1-35 16,2-3-111-16,-4 1-85 15,-2 1-84-15,-4 1-400 16</inkml:trace>
  <inkml:trace contextRef="#ctx0" brushRef="#br1" timeOffset="60940.16">13930 7027 1108 0,'10'-21'332'15,"-5"0"-65"-15,-4 1-47 0,-2 4-100 16,-1 8-120 0,2 3 0-16,0 4 0 0,0 5 0 15,2 5 0 1,-1 10 0-16,1 7 0 0,1 9 0 15,-2 9 0 1,1 1 0-16,-2 1 0 0,1-6 0 16,-1-3 0-16,2-9 0 15,-1-5 0 1,1-8 0-16,-2-5-132 0,0-2-241 16,0-6-479-1</inkml:trace>
  <inkml:trace contextRef="#ctx0" brushRef="#br1" timeOffset="61859.77">11896 7507 993 0,'-4'-3'159'15,"-2"2"46"-15,1-2-81 0,4 2-9 16,-2-1-40 0,1 1-13-16,2 1-15 0,0-2-5 15,0 2-10 1,2 0-5-16,-1 0-5 0,-1 0 1 15,0 0-5 1,0 2 3-16,0-2-2 0,0 0 2 16,0 0 4-16,2 0-8 15,-1 0-17-15,-1-2 0 16,2 2 0-16,-1 0 0 16,-1-1 0-1,2 1 0-15,-2 0 0 0,1 1 0 16,2-2 0-16,0-1 0 15,5 0 0-15,7-3 0 16,5 0 0-16,8-3 0 16,6 3 0-16,0-1 0 15,-1 2 0-15,-5 1 0 0,-10 1 0 16,-5 2 0 0,-5-2 0-16,-8 0 0 0,0 2 0 15,0 0 0 1,-3-2 0-16,-2-2-177 0,-3-2-206 15,-1-4-527 1</inkml:trace>
  <inkml:trace contextRef="#ctx0" brushRef="#br1" timeOffset="62149.8">12271 7183 1204 0,'19'-20'280'15,"-1"0"-76"-15,-9 3-48 0,2 7-91 16,-1 4-49-16,-1 9 4 16,0 4-2-16,1 7 7 15,-1 9 12-15,-3 6-15 16,-4 5-22-16,-4 0 0 16,1-4 0-16,-1-6 0 15,1-10 0-15,4-8 0 16,7-6 0-16,17-6 0 15,15-5 0-15,12-4 0 16,8-2-88 0,-4 3-198-16,-10 5-178 15,-18 5-517-15</inkml:trace>
  <inkml:trace contextRef="#ctx0" brushRef="#br1" timeOffset="62879.92">10137 7539 1044 0,'-1'0'223'16,"-1"0"-9"-1,1-1-60-15,-1-1-31 0,4 2-21 16,-2 0-38-1,1 0-18-15,2-1-9 0,0-1-25 16,6-2 3 0,-1 0-2-16,4-2-13 0,5-4 0 15,0 4 0-15,2-3 0 16,-2 1 0-16,4 2 0 16,-1-3 0-16,3 1 0 15,-2-1 0-15,4 1 0 16,-3 1 0-16,-6 1-28 15,-2 2-87-15,-5 3-54 16,-6 0-2-16,-1 2-95 16,-4 0-298-16</inkml:trace>
  <inkml:trace contextRef="#ctx0" brushRef="#br1" timeOffset="63390.01">10539 7198 1111 0,'4'-19'244'0,"-1"-1"-15"15,1-3-62 1,-1 1-46-16,2 4-50 0,3 3-24 16,-1 2-17-16,3 3-24 15,5 8-6-15,8 2-2 16,5 5 0-16,5 5 4 16,0 5-3-1,-7 6 2-15,-7 8-1 0,-11 3 4 16,-15 8-4-16,-11 2-1 15,-12 2-13-15,-3-6-4 16,0-7 14-16,8-10 3 16,9-11 2-16,11-6 4 15,5-4 5-15,5-3-4 0,5-2 4 16,8-1-3 0,3-1 1-16,9 0 2 0,0 2-10 15,-4 5 0 1,-4 6 0-16,-6 4 0 0,-7 6 0 15,-6 5 0 1,-6 4-88-16,-6 3-198 16,-9 2-218-16</inkml:trace>
  <inkml:trace contextRef="#ctx0" brushRef="#br1" timeOffset="64070.43">9078 7597 909 0,'-2'-4'306'0,"-2"1"-108"16,-5-1-36-16,2-2-58 16,-1 3-9-16,2 1-25 15,-1 1-6-15,2 1-26 16,2 0-5-16,2 1-6 15,-1-1 1-15,1 0-15 16,2 0-13-16,-1 0 0 16,2 0 0-16,-1-1 0 15,1 1 0-15,1-4 0 0,9-1 0 16,6-4 0 0,7-2 0-16,8-5-258 0,94-30-182 15</inkml:trace>
  <inkml:trace contextRef="#ctx0" brushRef="#br1" timeOffset="64470.28">9308 7250 1228 0,'0'-24'291'0,"-2"0"-29"0,-1 5-71 16,-1 3-116-1,2 6-75-15,2 4 0 0,0 5 0 16,2 4 0 0,-1 3 0-16,2 6 0 0,2 5 0 15,1 3 0-15,4 1 0 16,1-4 0-16,-2-5 0 16,1-5 0-16,2-2 0 15,-1-8 0-15,3-3 0 16,0-2 0-16,2-2 0 15,-2-4 0-15,-1 3 0 16,-4-1 0-16,-1 5 0 16,-4 3 0-16,3 5 0 0,1 5 0 15,4 8 0 1,3 8 0-16,1 8 0 16,-1 10 0-16,0 8 0 15,-5 2 0-15,-4-3-86 16,-1-3-271-16,-5-10-384 15</inkml:trace>
  <inkml:trace contextRef="#ctx0" brushRef="#br1" timeOffset="65260.25">6603 7188 1035 0,'-3'-2'183'0,"2"1"-13"0,-1 0-27 15,2-2-47 1,2 1-9-16,-1 1 5 0,1 0-27 16,3-4-24-1,0 3-8-15,4-5-13 0,3 1-9 16,9-2-6-1,1-1-5-15,5 0-3 0,1-2-80 16,5 0-145 0,-2-1-82-16,-1 4-264 0</inkml:trace>
  <inkml:trace contextRef="#ctx0" brushRef="#br1" timeOffset="65609.81">7046 6883 414 0,'6'-17'749'0,"-6"2"-497"0,3 2-38 16,-6 3-57-16,0 3-46 15,3 4-66-15,-3 3-21 16,3 0-14 0,0 3-9-16,-3 4 11 0,-2 1-3 15,1 2-4-15,1 4-3 16,2-1 1-16,2-1 4 15,6 0 17-15,4 0-16 16,1-1-8-16,6 3 0 16,0 0 0-16,7 2 0 15,-4 1 0-15,4-1 0 0,-5 1 0 16,-4 2 0 0,-5-2 0-16,-3-2 0 0,-8 3 0 15,-8-5 0 1,-6 3-194-16,-7-2-97 0,-4-1-107 15,-3-5-218 1</inkml:trace>
  <inkml:trace contextRef="#ctx0" brushRef="#br1" timeOffset="65729.92">6989 6977 775 0,'5'-43'262'16,"8"6"-4"-16,4 6-33 0,5 3-105 15,5 4-41-15,6-1-52 0,7 0-27 16,9 1-31-1,4 2-302-15</inkml:trace>
  <inkml:trace contextRef="#ctx0" brushRef="#br1" timeOffset="87689.59">16459 1608 862 0,'-26'13'166'16,"-2"-1"-87"-16,-2-3 92 0,-3-2-48 15,0 2-7 1,2-1-52-16,3-1-17 0,1 0 2 16,0 2 4-1,3 0 0-15,1-1-8 0,0 0-10 16,2 3-3-1,3-5-22-15,6 1-1 0,5-4 2 16,4 0-7-16,4-3 5 16,2-2-4-16,11-3 3 15,26-11 16-15,33-10-21 0,39-16 5 16,37-11 5 0,35-9-13-16,14-5-4 0,4 0-2 15,-3 0 6 1,2-3 3-16,-5 0-3 0,-3 4 4 15,-13 6-4 1,-19 9 0-16,-32 11-1 0,-32 9 2 16,-36 12 2-16,-28 6 10 15,-18 6-13 1,-14 6-8-16,-16 5-68 0,-6 4-143 16,-13 8-124-16</inkml:trace>
  <inkml:trace contextRef="#ctx0" brushRef="#br0" timeOffset="93250.09">14098 10273 930 0,'2'-5'387'0,"-1"-1"-170"15,-2-3-36-15,-1-4-52 16,4 1-57-16,1-4 0 16,1 0-29-16,4 1-27 15,10 1-16-15,2 4 0 16,8 3 0-16,3 6 0 0,4 8 0 16,-3 8 0-1,-2 7 0-15,-9 8 0 0,-5 4 0 16,-7 6 0-1,-6 2 0-15,-4-3 0 0,-5 0 0 16,-1-9 0 0,3-8 0-16,1-11 0 0,3-8 0 15,1-13 0-15,4-16 0 16,7-10 0-16,9-14 0 16,6-9 0-16,4-1 0 15,3 1 0-15,-4 5 0 16,-9 4 0-16,-3 7 0 0,-9 8 0 15,-2 9 0 1,-5 6 0-16,-1 9 0 0,-2 5 0 16,1 6 0-16,-4 6 0 15,-1 8 0 1,-1 11 0-16,-3 9 0 0,-3 10 0 16,5 7 0-1,2-1 0-15,7-1 0 0,4-5 0 16,7-9 0-16,8-6 0 15,16-12-113-15,17-10-223 16,16-13-221-16</inkml:trace>
  <inkml:trace contextRef="#ctx0" brushRef="#br0" timeOffset="93519.97">15175 9743 1263 0,'-3'-14'278'0,"-2"3"-29"0,0 3-99 15,2 4-111 1,-3 9-24-16,-1 12 17 0,-3 12-11 16,0 14-21-1,0 15 0-15,4 8 0 0,7 3 0 16,7 0 0-1,4-5 0-15,10-11 0 0,2-10-76 16,6-12-70 0,6-13-86-16,6-9-187 0,8-7-574 15</inkml:trace>
  <inkml:trace contextRef="#ctx0" brushRef="#br0" timeOffset="94058.96">15496 9928 1069 0,'-6'-18'280'16,"3"-2"-54"-16,2 2-68 15,2 2-32-15,5 2-42 0,2 3-21 16,7 3-22-1,1 2-41-15,8 4 0 0,4 4 0 16,4 4 0 0,-1 5 0-16,-3 6 0 0,-1 8 0 15,-9 6 0-15,-4 7 0 0,-10 4 0 16,-8 2 0 0,-4-4 0-16,-4-9 0 0,3-10 0 15,3-11 0 1,2-13 0-16,-2-10 0 0,5-7 0 15,-1-9 0 1,2-8 0-16,6-4 0 0,3-1 0 16,4 1 0-16,5 3 0 15,2 5 0 1,3 7 0-16,3 8 0 0,-3 6 0 16,3 7 0-16,-2 8 0 15,1 5 0-15,1 7 0 16,-1 8 0-1,-3 5 0-15,-4 3 0 0,-2 3 0 16,-6 0 0-16,-3-4 0 16,-2-4 0-16,2-5 0 15,-3-9-46-15,7-5-173 0,8-8-139 16,8-8-231 0</inkml:trace>
  <inkml:trace contextRef="#ctx0" brushRef="#br0" timeOffset="94290.02">16256 9699 965 0,'4'-28'263'0,"-1"4"28"0,-1 6-76 15,-2 4-38 1,1 4-52-16,1 5-114 0,-1 3-11 16,2 6 0-1,6 9 0-15,0 7 0 0,3 9 0 16,3 11 0-1,0 3 0-15,-3 4 0 0,-5-2 0 16,-4-2 0 0,-3-7-82-16,-3-3-138 15,2-9-105-15,-1-7-223 0</inkml:trace>
  <inkml:trace contextRef="#ctx0" brushRef="#br0" timeOffset="94440">16174 9930 857 0,'-9'-22'270'0,"10"17"-20"16,4 1-115-16,4-3-105 0,5 1-26 15,16-6-4 1,9-2-9-16,13-2-148 0,17-3-117 16,6 0-619-1</inkml:trace>
  <inkml:trace contextRef="#ctx0" brushRef="#br0" timeOffset="94759.88">16754 9563 1038 0,'2'-14'286'16,"-2"-3"12"-16,-2 1-61 0,1 1-66 15,1 3-154 1,0 2-17-16,0 6 0 0,3 1 0 15,-2 2 0 1,1 1 0-16,1 5 0 0,3 6 0 16,4 7 0-1,-1 9 0-15,3 9 0 0,0 8 0 16,-3 4 0-16,-2 0 0 16,0-1 0-1,-1-7 0-15,-1-4 0 0,0-12 0 16,-2-7 0-16,0-8 0 15,-2-5 0-15,-1-4 0 16,2-4 0-16,3-5-199 16,1-3-347-16</inkml:trace>
  <inkml:trace contextRef="#ctx0" brushRef="#br0" timeOffset="95230.17">16969 9190 364 0,'-6'-18'692'16,"3"-3"-449"-16,4-1-29 16,1 3-60-16,5 2-40 15,6 3-39-15,9 5-20 16,11 9 0-16,13 9-17 15,10 12 5-15,8 13-43 16,2 18 0-16,-3 16 0 16,-8 12 0-16,-13 8 0 0,-17 8 0 15,-13-6 0 1,-13-8 0-16,-10-10 0 0,-3-13 0 16,-2-18 0-1,2-11 0-15,0-14 0 0,-1-7-129 16,2-6-232-1,-3-5-361-15</inkml:trace>
  <inkml:trace contextRef="#ctx0" brushRef="#br0" timeOffset="95950.52">16138 9885 506 0,'1'2'289'16,"1"0"-188"-1,-2-1 79-15,1-2-31 0,1 1-7 16,-1-2-1 0,3 1-21-16,-3 0-1 0,3 1-33 15,-2-2-27-15,2 1-24 16,4-2-12-16,4-1-12 16,12-2 1-16,7-3 4 15,9-5-9-15,9 0-3 16,5 0 0-16,0-1-1 15,-5 1-3-15,-3 1 0 16,-12 3 0-16,-7 4 5 16,-13 2-5-16,-8 1 0 15,-5 3-3-15,-2 0-19 16,-1 2-40-16,1-1-60 16,-1 0-55-16,-1 2-31 15,-1-3-52-15,-7 3-155 0</inkml:trace>
  <inkml:trace contextRef="#ctx0" brushRef="#br0" timeOffset="96400.25">16415 9686 498 0,'3'-12'396'16,"0"1"-191"-16,-1-1-2 0,-1 1-54 15,-2 0-17 1,1 3-11-16,-2-1 8 0,2 2-33 16,0 2-18-16,2 2-38 15,-2 0-40 1,1 3 0-16,-1 0 0 0,2 1 0 16,-2 1 0-16,0 2 0 15,2 6 0-15,-1 8 0 16,3 8 0-16,-1 6 0 15,2 7 0-15,-1 1 0 16,1 0 0 0,1-4 0-16,1 0 0 0,-1-6 0 15,0-1 0-15,0-5 0 0,-3-4 0 16,0-5 0 0,-1-3 0-16,-2-3 0 0,0-5 0 15,0-1 0 1,0-3 0-16,0-1 0 0,0-1 0 15,-2 1 0 1,1 0 0-16,-1-2 0 0,-2-3-111 16,-1 1-120-16,0-3-61 0,-1 1-160 15</inkml:trace>
  <inkml:trace contextRef="#ctx0" brushRef="#br0" timeOffset="111555.11">15458 6639 473 0,'-2'-5'183'0,"2"-1"-16"0,2 0-54 15,-2-1-9-15,0 1-35 16,1 3-25-16,1-3-17 16,-1 4 1-16,1-1-14 15,-1 3-6-15,1-1-7 16,1 1 0-16,0 0-1 15,2 0-2-15,1 3 0 16,-1 0 0-16,-1 3 1 16,-2-1 1-16,-2 2-4 15,1-2 4-15,-2 3 5 0,-2-3-4 16,1 0 0 0,-2 0 3-16,-1-1-4 0,-2-4 7 15,1 0-3 1,0-1 1-16,2-3-1 0,-4-2 0 15,2-1 0 1,2-2-1-16,1 0 3 0,1-1 4 16,4 0-4-16,1 0-4 0,4-2-2 15,0 5 0 1,4-1 0-16,1 4-5 0,0 1 3 16,-2 3 1-1,-1 2 0-15,-1 2 1 0,-2 1 0 16,-3 2 1-1,-3 2 0-15,-2-1 4 0,-1 4-2 16,-3-1 2 0,-1-1 4-16,-4 1-5 0,1-1 4 15,-3-3-2-15,-1 0-3 16,2-4 0 0,-1-2 3-16,1-4 4 15,0-4 1-15,3-2 8 0,1-6 2 16,4 1-1-16,2-1-5 15,4 0-7-15,1 1 0 16,4 3-7-16,2 2-1 16,5 2 0-16,-1 2-1 15,3 3 1-15,0 3 0 16,-2 2 1-16,-2 3 0 0,-1 3 2 16,-4 2 0-1,-2 2 6-15,-5 1-6 0,-3 2 2 16,-3-2-3-1,-2-3 3-15,-1 0-2 0,-1-4 6 16,0-2 2 0,-1-4 4-16,2-1-6 0,0-4-6 15,2 0-3-15,1-3-56 0,3 0-105 16,1 1-288 0</inkml:trace>
  <inkml:trace contextRef="#ctx0" brushRef="#br0" timeOffset="114180.22">18314 8282 629 0,'-29'5'57'15,"2"-2"51"-15,2-1-16 16,1-1 23-16,0 2-22 16,0 0-23-16,-5-1 20 0,-3 3-6 15,-4-2-11 1,-3 1-16-16,2 0-6 0,0-1-37 16,4-1 3-1,6 0-1-15,5-1 1 0,8 0-5 16,4-1 3-1,5 2-11-15,2-2-2 0,3 1-2 16,2-1 0 0,-1 0 0-16,1 2-3 0,6-2 3 15,8 0 8-15,10-2-6 0,18 1 3 16,19-2-5 0,23-1 0-16,18 2 0 0,20-2-3 15,15 3 1 1,18 0 2-16,16 1 0 0,12 0 4 15,9-2-3 1,2-1-1-16,1-1 0 16,-1-3-3-16,2 0 3 15,1-1 3-15,4 1-2 0,-9 1-1 16,-14 0-1-16,-16-1 1 16,-18 1 1-16,-23-1 2 15,-17 0-2-15,-14-2 6 16,-14 0-2-16,-14-2-1 15,-12 1 4 1,-13-1 5-16,-12 5 12 0,-9 0-12 0,-8 3 2 16,-7 2 15-1,-3 1 22-15,-1 0-8 0,-1-1-23 16,-1-1-17 0,0-1-3-16,-1 2-1 0,2-1-1 15,-1 1-2 1,2 1-2-16,-4 0 5 0,1-2 0 15,-2 2 0 1,-3-1-4-16,-2-2 2 0,-1 0-49 16,-4 1-75-16,-2-4 1 0,-4 2-66 15,-2 0-42 1,-1-2-97-16</inkml:trace>
  <inkml:trace contextRef="#ctx0" brushRef="#br0" timeOffset="114579.9">21293 8019 807 0,'-2'-8'184'15,"1"-4"-14"-15,1-2 1 16,0-1-47-16,0 2 5 16,1 3-29-16,-1 3-39 15,0 3-55-15,0 4-6 16,2 6-4-16,3 2 4 15,4 6 13-15,7 7 6 16,9 5-5-16,8 2-2 16,4-2-5-16,5 1-3 0,-4-5 1 15,-3-3-4 1,-4-2 6-16,-4-3-4 0,-5-1 1 16,-4 0-3-1,0-3-1-15,-6 1 3 0,-2-1 10 16,-4 2 16-1,-3 2 0-15,-3 2 0 0,-4 4-1 16,-8 3-7 0,-3 3 1-16,-7 3-12 0,-5 2-6 15,-3-2-4-15,-1-1 0 0,1-2-1 16,3-4 1 0,2-2-101-16,1 0-184 0,-31 33-147 15</inkml:trace>
  <inkml:trace contextRef="#ctx0" brushRef="#br0" timeOffset="121509.85">14054 11025 841 0,'-3'1'216'0,"-2"-1"-30"15,-7 2-63 1,-7 0-35-16,-3 4-6 0,-7 1-6 16,-2 3-4-1,-2-2-5-15,5 1-2 0,5-4-11 16,7 0-10-1,7-4-14-15,4 1-7 0,5-2-13 16,0 0 3 0,3 0-8-16,3-2-5 0,20-5 9 15,27-7-6-15,41-10 0 0,53-11-3 16,57-12 0 0,44-9 0-16,37-6 1 0,37-5-1 15,24-6-2 1,13-4 2-16,4-3 1 0,-6 1-1 15,-28 5-5 1,-38 9 5-16,-40 8 0 0,-48 9 0 16,-48 8 5-16,-47 10-4 15,-39 3 8 1,-33 5-1-16,-20 4 11 0,-16 1-19 16,-10 1 0-16,-9 0 0 15,-7 3 0-15,-6 3 0 16,-7 4-63-16,-1 8-65 15,-4 5-55-15,-5 7-4 16,-6 6-115-16,-6 5-261 0</inkml:trace>
  <inkml:trace contextRef="#ctx0" brushRef="#br0" timeOffset="122440.12">13984 11197 799 0,'-44'6'99'0,"0"1"19"15,0-3 24-15,-2 0-26 16,0 3-37-16,0 1-5 15,-1 1 3 1,4-1-19-16,6 0 6 0,8-2-6 16,11-2-6-16,8-3-31 0,9-1 2 15,2 0 0 1,2-1-10-16,4-2 8 0,13-4 3 16,23-5-8-1,36-16 4-15,50-11 1 0,61-15 6 16,58-11-27-1,48-6 1-15,45-3 0 0,42-2-1 16,31-5 4 0,17-1-3-16,6-2-1 0,-8-3 0 15,-39 7 1-15,-48 10-1 16,-62 11 0-16,-68 12 0 16,-66 16 0-16,-56 9 86 0,-45 2-78 15,-31 5-8 1,-14 1 0-16,-8-3 0 0,0 2 0 15,-2 0 0 1,1 2 0-16,0 5 0 0,3 3 0 16,3 2 0-1,1 1 0-15,1 1 0 0,-1 1 0 16,-1-1 0-16,-4-1 0 16,3 2 0-16,-2 0 0 15,0-2 0-15,1 2 0 16,2 2 0-16,0-4 0 15,-1 4 0-15,4-2 0 16,0 0 0-16,0-2 0 16,0 2 0-16,0 0 0 15,2 0 0-15,-2-1 0 0,0 1 0 16,2 0 0 0,-2 0 0-16,0 0 0 0,0 0 0 15,1 0 0 1,-1 0 0-16,0 0 0 15,2 0 0-15,-2 0 0 16,0 1 0-16,0-1 0 0,0 0 0 16,0-1 0-16,1 2 0 15,-1-2 0-15,0 2 0 16,2 3-36-16,-2 2-170 0,0 3-102 16,-2 6-254-1</inkml:trace>
  <inkml:trace contextRef="#ctx0" brushRef="#br0" timeOffset="125580.23">15880 11346 779 0,'3'-7'140'16,"0"2"72"-16,-3-1-82 0,0 0-25 15,0 3-26 1,-2 1-5-16,2 0-16 0,-1 1-4 16,-1 2-12-1,1-1-12-15,-2 2-10 0,-5 0-6 16,1 3-10-1,-5 2 7-15,-4 3-11 0,-3 5 4 16,-4 7-4 0,-1 0 1-16,0 6-1 15,-1 1 0-15,4-3-1 16,3-3 1-16,3-3-2 0,3-7 2 16,6-5 1-16,5-4 3 15,1-2 17-15,3-7 9 16,4-2-29-16,5-3-1 0,3-5 2 15,9-8-2 1,3-1 1-16,2-1 2 0,1 1 7 16,-2 1-9-16,-1 4 2 15,-4 3-1 1,1 3-1-16,-4 2-1 0,-1 5-3 16,-3 3 0-16,-3 3 0 15,1 5 5-15,-1 2-3 16,5 1 1-16,-1 2 0 15,0 0 0-15,3 0 0 16,-2 0 0-16,-1-2-3 16,-1-1-30-16,-2-1-72 15,-3-1-18-15,-4 0-29 0,-2-2-36 16,-5-1 9 0,-3 1-95-16,-2-1-186 0</inkml:trace>
  <inkml:trace contextRef="#ctx0" brushRef="#br0" timeOffset="126729.92">15919 11417 803 0,'1'-7'194'0,"-2"0"6"0,1 0-41 0,-2-2-35 16,0 2-19 0,1 2-17-16,1 1-3 0,-2-1-20 15,2 4-29-15,2 0-24 16,-2 1-3-16,1 0-8 16,-1 1 2-1,0-1-3-15,0 3 7 0,2 0 14 16,0 2 15-16,-1 2-14 15,2 4-3 1,0 2-7-16,2 5-4 0,1 4-1 16,-1 2 0-16,3 2 0 15,-1 3 6-15,-1 2-9 16,2 1-4-16,-2 2 0 0,0 2 0 16,0-1 0-1,0 4 0-15,-1 3 0 16,0 2 0-16,-1 3 0 15,1 2 0-15,-3 0 0 0,-1-1 0 16,1-1 0 0,-4-2 0-16,2-1 0 0,0-3 0 15,0 0 0-15,0 0 0 0,0 3 0 16,2 2 0 0,-2 2 0-16,-2 4 0 0,1 4 0 15,-1 5 0 1,-1 3 0-16,1 3 0 0,1 3 0 15,1-2 0 1,0 2 0-16,3 2 0 0,0 0 0 16,2 1 0-16,1 2 0 15,1 1 0 1,-1-1 0-16,0 3 0 0,-2-1 0 16,1 3 0-1,-2 0 0-15,0 0 0 0,3 2 0 16,0-1 0-16,0-2 0 15,1 0 0-15,-1-2 0 16,1-1 0-16,-2 2 0 16,-2-1 0-16,0-2 0 15,-3 3 0 1,-1-2 0-16,-1 2 0 0,-1 1 0 16,0 3 0-16,1-2 0 15,2-1 0-15,0 0 0 16,3-1 0-16,-1-3 0 0,3 1 0 15,-2-1 0 1,1-1 0-16,-1 0 0 0,0-3 0 16,0 2 0-16,-2-3 0 0,1 2 0 15,-1 1 0 1,1 2 0-16,-1 0 0 0,1 0 0 16,2-3 0-1,-1-3 0-15,2-4 0 16,0-3 0-16,0 0 0 15,-2-1 0-15,0-2 0 0,-1 1 0 16,-2-3 0 0,-2 1 0-16,1 2 0 15,-2-2 0-15,-3 2 0 0,1 1 0 16,1-1 0-16,-1 2 0 16,2-4 0-16,2 3 0 15,1-5 0-15,1-2 0 16,1-2 0-16,1-5 0 15,0-1 0 1,-2-1 0-16,4-1 0 0,-3-3 0 16,1-3 0-16,2-4 0 0,0-5 0 15,-2-8 0 1,0-5 0-16,0-7 0 0,-3-5 0 16,0-1 0-1,0-6 0-15,0 3-35 0,-2 3-110 16,-1-3-53-1,0 0-48-15,-4-3-77 0</inkml:trace>
  <inkml:trace contextRef="#ctx0" brushRef="#br0" timeOffset="128850.23">2649 16631 585 0,'-39'3'136'16,"5"0"-38"-16,1-2-23 16,5-1 9-16,1 0 1 0,5-1-7 15,1-2-12 1,6 0 24-16,2 0-18 0,7 2-20 16,1-2-41-1,5 3-11-15,0 0-4 0,2 0-13 16,2 3 14-1,1 0 3-15,5 3 3 16,8 2 1-16,7 2-3 16,10-1 3-16,12 1 2 0,16 0-5 15,12-3 5-15,14-1-2 16,18-5-1-16,17-2 2 16,11-2-1-16,17 0 8 0,12-1 0 15,9 0 2 1,6 2-3-16,9 4-4 0,6-2-3 15,15 1-4 1,12-1 1-16,16-1-1 0,9-4 5 16,11 0-4-16,10-2 3 15,1 1 1-15,-4 1 4 16,-1 0 3-16,-14 4-10 16,-6 1-2-1,-4 0 1-15,-3 3 1 0,1 0 1 16,7-1-3-16,9 3-2 15,8-3 2-15,9 3 1 16,9-3 2-16,0 3-3 16,0-4 0-16,4 2 5 15,1-2-2-15,-2-4-3 0,7 1-3 16,8-5 3 0,10-2 4-16,8-1-4 0,7-1 0 15,4 0 4 1,-4 2 2-16,-4 2 2 0,-2 3-8 15,-4 3 1 1,-2 1 6-16,3 2-7 0,5-2-2 16,9-2 2-1,4-3 1-15,13-3-1 0,7-5-1 16,5 0 1-16,0-3 0 0,-4-1 1 16,0 5-1-1,-10 1 10-15,-5 2-10 16,-1 2 0-16,-1 3 2 15,4 1-2-15,6-1 0 16,12-1-4-16,2-2 4 16,2-3 0-16,-4-1 0 15,-5 0 0-15,-17 2 3 16,-14 0-3-16,-10 5 0 0,-13 4 0 16,-10 4 1-16,0-1-1 15,0 3-5-15,1-1 4 16,0 0 2-16,1-1 1 15,-9-4-2 1,-7 0-3-16,-15-3 3 0,-14 1 6 16,-18-2-6-16,-14 1 0 0,-16 1-2 15,-7 0 0 1,-7 1 0-16,-2-1 4 0,-5 1-1 16,-6-6 0-1,-5 3-1-15,-14-4 0 0,-23 1 0 16,-23-1 0-1,-25 1 6-15,-29 0-2 0,-24 3 9 16,-12 1-13 0,-10 2 0-16,-4 1 1 0,-1-2-1 15,0 2 1-15,2 0 5 16,-2 0-4-16,-2 0 5 16,4 0-7-16,-2 0 0 15,0 2 0-15,0-1-3 16,0-1-1-16,0 2 1 0,1-1-3 15,-1-1 6 1,2 0-1-16,-1-1 1 0,-1 1 1 16,0 0 0-16,0-2 3 15,0 2 1-15,-1 0-3 16,-1 0 3-16,2-1 1 16,-1 1-4-1,-2 0 5-15,1 0 4 0,1 0 15 16,-6-3-16-16,-3-1-10 15,0-3 2-15,-4-1-1 16,-2 1 0-16,-1-3-1 16,-2-1 0-16,-2-1 0 15,-4 0 1-15,-1 1 1 0,-1 0-2 16,4 2 0 0,3 2 3-16,10 4 9 0,4 0-2 15,4 2 4 1,1 0 7-16,2-1-7 0,-1 2-7 15,2 0-7 1,1 0 0-16,1 2-9 0,4-1-2 16,10 1 11-16,8 3 2 15,10 2-1 1,6 3-1-16,4 0 1 0,-2 0 0 16,-3 1 7-16,-5-1-6 15,-6 0 1-15,-7-2 1 16,-6-1 0-16,-5 0 1 15,-6 1-1-15,-3 2 1 16,-4 4 12-16,-5 4-2 16,-5 7 2-16,-8 4-9 15,-5 1-2-15,-7 1-5 0,-4-2-1 16,1-2 0-16,5-8-14 16,4-4-57-16,5-6-13 15,3-4-39-15,4-4-54 16,2-2-50-16,-1-1-128 15</inkml:trace>
  <inkml:trace contextRef="#ctx0" brushRef="#br0" timeOffset="129890.09">2651 16538 1071 0,'4'-6'235'0,"-4"2"-24"16,-6 0-95-1,-1 2-73-15,-8 2-19 0,-2 5 0 16,-3 2 0-1,-52 29 28-15,62-29-14 0,-2 2-9 16,-6 5-8 0,1 2 2-16,-17 11-17 0,-2 5-3 15,5 2 1-15,2-3-4 0,9-3 3 16,6-3-1 0,10-2 1-16,4-4 6 0,10-3-1 15,10-6 3 1,11-3-2-16,12-6-5 0,12-5-4 15,11-4 0 1,10-5-122 0,-3 2-106-16,-1 5-158 0,-8 10-519 0</inkml:trace>
  <inkml:trace contextRef="#ctx0" brushRef="#br0" timeOffset="131919.9">16381 1617 822 0,'-11'-9'198'15,"-3"1"-77"1,-7 0 12-16,-3-1-46 0,-5 1 2 15,-3-5-10 1,-1-2 2-16,-3-4-9 0,0-5-12 16,1-7-1-16,-1-6-9 15,1-5 4-15,1-7-26 16,0-5 0 0,2-4-9-16,2-3-11 15,2-2 7-15,3 0 8 0,4-1-5 16,6 1-15-16,3 1-3 15,8-1 0-15,5 0 0 16,5-1 0-16,7 0 0 16,6 0 0-16,4 2 0 15,7 4 0-15,9 1 0 0,15 4 0 16,13-3 0 0,16 3 0-16,13 0 0 0,8 4 0 15,1 9 0 1,-1 11 0-16,3 12 0 0,8 7 0 15,0 8 0 1,6 2 0-16,2 0 0 0,-3 0-4 16,-6 0 3-16,-5 0-4 0,-4 0 5 15,-6 0 0 1,-8 0-4-16,-9 0 2 0,-10 6 2 16,-7 12-6-1,-3 11 6-15,-4 14-4 16,0 13 4-16,-2 8 0 15,-4 2-5-15,-5 3 5 0,-5-1 2 16,-9-2-2 0,-6-1 0-16,-10-5 6 0,-5 0-5 15,-7-8 3-15,-3-3-1 16,-6-5-1 0,0-6 7-16,-5-2-5 0,-3-4-4 15,-3-4 0-15,-1-4 0 16,-1-5 0-16,-1-2 0 15,5-5 0-15,-2-2 0 16,2-2 0-16,-2-2 0 16,1 1 0-16,-2-1-65 15,1-2-107-15,0 0-142 16,-1-4-430-16</inkml:trace>
  <inkml:trace contextRef="#ctx0" brushRef="#br1" timeOffset="146433.26">16099 16567 668 0,'5'-6'260'16,"-2"-1"-70"0,0 1-3-16,-2 3-75 0,-1 0-61 15,2 2-5 1,-2 0-24-16,0 1-10 0,0 1-7 15,0 0-5 1,0 1 0-16,0 1 12 0,0 2-4 16,-2 4 3-16,-2 0 4 15,-3 1-3-15,-3 1-2 16,-2-2-4-16,0-3 3 0,-1-5 8 16,4-2-7-1,3-7 4-15,3-2-14 0,3-4 1 16,3-3 2-1,3 0 8-15,3-3 3 0,4 1 11 16,4 1-1 0,7 1-4-16,-1 2 4 0,7 4-4 15,0 3 1-15,0 5-17 16,-2 7 3 0,-7 6-1-16,-5 4 1 0,-8 3 0 15,-8 3-1-15,-6 1 0 16,-7 1 9-16,-7-3-11 15,-7-2 2-15,-2-4-1 16,-1-5 4-16,1-6-1 16,4-5-2-16,7-6-2 15,2-3 4-15,5-3-7 16,5 0 4-16,2 1-5 16,7 3-2-16,1-1-6 15,5 4 0-15,5 2-4 0,5 1 10 16,2 2-1-1,-3 3 3-15,0 1-5 0,-6 3 5 16,-4 2 3 0,-5 2-1-16,-1 2-1 0,-4 0 8 15,-3 2-8-15,-3-2 6 16,1-2-3-16,-1-4 1 16,4 1 5-16,-2-5-6 15,1 0-4-15,4 0 6 16,-2-4-4-16,0 3 0 15,0 0-2-15,1 0 1 16,1-1 5-16,5-3-6 0,-2 5 0 16,-2 0-4-1,1-2 6-15,-1 2-2 0,0 0 1 16,0 0 0-16,0-1 9 16,-1-1-8-16,1-3-1 15,0-4-2-15,0-4 3 16,1-1-4-16,2-3 2 15,2-1 0 1,-2 0 9-16,-1-1-3 16,0-2 1-16,-4-3-4 0,-1-1-2 15,-2-5-1-15,2-4 0 0,-2-2 0 16,4-4 1 0,-1-4 2-16,2 0-2 0,0 1 12 15,0 2-2 1,0 4-8-16,-1 6-3 0,-1 3 0 15,1 3 0 1,-1 3 0-16,1-1 0 0,-1 3 0 16,2-2 0-1,0 1 0-15,0 0 0 0,2 1 0 16,-1 0 0-16,1 2 0 0,-1-2 0 16,1 0 0-1,-4 0 0-15,2-3 0 0,-1-2 0 16,-1-1 0-1,-1-3 0-15,-1-3 0 0,0-1 0 16,-4-3 0 0,2-1 0-16,-2 0 0 0,0 0 0 15,2-2 0-15,0 0 0 16,0 0 0 0,1 1 0-16,0-2 0 0,0-1 0 15,0-1 0-15,1 1 0 16,-1-3 0-16,-1-1 0 15,-1 2 0-15,3 0 0 16,-2 2 0-16,3 3 0 16,-1 4 0-16,1 2 0 15,2 2 0-15,-2-1 0 16,-3 3 0-16,0-2 0 16,0 2 0-16,-1 0 0 15,-1-2 0-15,1 0 0 16,4 1 0-16,0-1 0 15,3-1 0-15,1 0 0 0,-1 2 0 16,2-1 0 0,-2 2 0-16,-2-2 0 0,-1 2 0 15,-1-1 0-15,-1-1 0 0,1 1 0 16,2-5 0 0,2 2 0-16,3-2 0 15,2 0 0-15,-1 0 0 16,1-1 0-16,-1 0 0 15,-1-2 0-15,-1-1 0 16,0-2 0-16,-2 3 0 0,2-5 0 16,0 3 0-1,-1 1 0-15,-1-4 0 0,3 2 0 16,0-1 0-16,0-1 0 16,2 3 0-16,-4 3 0 15,2-1 0-15,-3 1 0 16,2 0 0-16,-2 1 0 15,0 1 0-15,0 2 0 16,0 2 0 0,-2 5 0-16,2 1 0 0,-1 3 0 15,-1 2 0-15,1 4 0 0,-1-1 0 16,2 1 0 0,-1 3 0-16,1-2 0 0,0 1 0 15,0 2 0 1,0-1 0-16,1-1 0 15,-1 0 0-15,0 1 0 16,0 1 0-16,0-1 0 0,0-2 0 16,0 1 0-16,0-1 0 15,2-2 0-15,-1-4 0 16,1 4 0-16,1 0 0 0,-2-2 0 16,1 8 0-1,-1 1 0-15,-1 4 0 0,2 2 0 16,-4 3 0-1,2 0 0-15,0 0 0 16,0 1 0-16,0-1 0 16,0 0 0-16,2 2 0 15,-2-2 0-15,0 0 0 0,0 1 0 16,0 1 0 0,0-1 0-16,0 3 0 15,0 1 0-15,0 2 0 0,0 1 0 16,0 2 0-16,-2 1 0 15,1-1 0 1,-2-2 0-16,0-1 0 0,-3-2 0 16,1-3 0-16,-2 0 0 15,-2-2 0-15,0-2 0 16,0-3 0-16,-1-6 0 0,1-3 0 16,1-3 0-1,0-2 0-15,4 1 0 0,3 2 0 16,2 2 0-1,6 5 0-15,6 0 0 0,4 6 0 16,4 3 0 0,8 7 0-16,-1 3 0 0,2 5 0 15,-3 4 0-15,-5 1 0 0,-8 1 0 16,-7 0 0 0,-7 0 0-16,-6-1 0 0,-6-4 0 15,-4-4 0 1,-1-5 0-16,-1-5 0 15,3-5 0-15,1-4 0 16,5-3 0-16,1 0 0 0,1-1 0 16,5-1 0-16,2 2 0 15,9-1-208-15,9 3-135 16,17 4-215-16</inkml:trace>
  <inkml:trace contextRef="#ctx0" brushRef="#br1" timeOffset="150390.01">17382 16490 657 0,'4'-4'227'0,"1"-1"-56"15,-4 3-34 1,1-2 1-16,-2 3-56 16,0 0 1-16,0 1-25 15,-2 0-5-15,1 0-2 0,1-1-30 16,-2 1-5-1,1 1-7-15,-1 0-7 0,0 4 10 16,-3-1-11 0,1 3 0-16,-2-2 10 0,0 0-11 15,0-3 12-15,0 0-3 16,3-2 4-16,0-2 14 16,-2-2-11-16,2-4 0 15,2-2 3-15,1-4-16 16,3 0 2-16,3 0 1 15,2 1-1-15,5 2 0 16,-1 2-4-16,1 3 3 16,2 1 0-16,0 5-3 15,-2 3-1-15,2 4 4 16,-4 4-1-16,-5 3 3 0,-5 5-3 16,-4 1-1-1,-6-1 8-15,-4 1-8 0,-4-5 2 16,-3-3 2-1,-1-2 10-15,1-7 20 0,2-6 10 16,3-7-13 0,1-2-33-16,5-5 0 0,4-2 0 15,0-1 0-15,5 2 0 16,5 1 0-16,1 3 0 16,2 2 0-16,6 4 0 0,1-1 0 15,5 7 0 1,2 2 0-16,-1 5 0 15,0 3 0-15,-6 2 0 16,-3 6 0-16,-6-3 0 16,-6 4 0-16,-5-2 0 0,-2 1 0 15,-7-1 0-15,-1-2 0 16,-2-5 0-16,1-2 0 16,0-4 0-1,4-5 0-15,2-2 0 0,2-6 0 16,4 0 0-16,1-1 0 15,1 1 0-15,2 3 0 16,2 1 0 0,1 1 0-16,0 5 0 0,1 1 0 15,3 0 0-15,0 1 0 0,-1 2 0 16,1 3-1 0,-1-1-3-16,-1 0 4 0,-1 3-1 15,-1 0-2 1,-2-1 3-16,-1-1-1 0,-1 0 4 15,-2-2-3 1,1 0 3-16,-2 0-2 0,1-4 0 16,2 2-1-16,1-1 0 15,-2-1-1-15,2 2 4 16,0-2-3-16,-1 0 0 16,1-2 0-16,0 2 0 15,0-1 0-15,0 1 0 0,-2-2 0 16,2 0 0-1,-3-3 0-15,0 1 0 0,0-2 0 16,0 1 0 0,0-4 0-16,2 1 0 0,-1-3 0 15,2-2 0-15,-2-1 0 16,-1-3 0 0,1-3 0-16,-1-1 0 15,-2-1 0-15,2-1 0 0,-1-2 0 16,1-1 0-16,0 1 0 15,0-1 0-15,0-2 0 16,2-2 0-16,1 0 0 16,0-2 0-16,-2-4 0 0,1 1 0 15,-4-4 0 1,1-1 0-16,-4 1 0 16,-2-2 0-16,2-1 0 15,1-5 0-15,-1 0 0 0,5-6 0 16,-2 0 0-1,5-4 0-15,0 2 0 0,0-3 0 16,0-1 0 0,0-1 0-16,-2-1 0 0,1-1 0 15,1-2 0-15,-4 0 0 16,3-2 0 0,-1 0 0-16,-1-3 0 0,0 4 0 15,0 1 0-15,0 6 0 16,-1 4 0-16,-2 6 0 0,2-2 0 15,-2 3 0 1,1 1 0-16,0 1 0 16,1-2 0-16,0 1 0 15,2-1 0 1,1 2 0-16,-1 0 0 0,1 2 0 16,1 4 0-16,-2 1 0 0,1 3 0 15,-2-1 0-15,0 1 0 16,1-2 0-16,-1 1 0 15,2-2 0-15,-2 0 0 16,0-1 0 0,1 3 0-16,-2-1 0 0,3 3 0 15,1 3 0-15,-2 1 0 0,0-1 0 16,1 0 0 0,-1 0 0-16,1 2 0 0,1 1 0 15,0-1 0 1,-2 1 0-16,2 1 0 15,-1 2 0-15,-1-2 0 16,2-2 0-16,-1 1 0 16,-1 0 0-16,2-4 0 0,2 1 0 15,-2-2 0-15,0 1 0 16,0-1 0-16,-2 2 0 16,-1 2 0-1,2 3 0-15,-4-1 0 0,1 5 0 0,3-1 0 16,-2 1 0-1,1 0 0-15,-1 2 0 16,2 0 0-16,-1 1 0 16,2 3 0-16,-3 4 0 0,3 4 0 15,-1 1 0-15,1 5 0 16,0 0 0 0,0 2 0-16,1 0 0 15,-1 1 0-15,2-2 0 16,-2 1 0-16,0 0 0 0,-2 0 0 15,4 0 0-15,-4 0 0 16,2 0 0-16,0-2 0 16,0-1 0-16,0 1 0 15,0-4 0-15,0 0 0 16,2-1 0-16,-2-1 0 0,1 0 0 16,1 0 0-1,-1 2 0-15,1-2 0 0,1 2 0 16,-3 2 0-1,1 0 0-15,-1 1 0 0,2 3 0 16,-4 0 0 0,2 1 0-16,2 5 0 0,-1-1 0 15,1 5 0-15,2 3 0 0,-3 1 0 16,-1 1 0 0,0-1 0-16,-3-4 0 0,-2 2 0 15,-1-4 0 1,0 1 0-16,-1-4 0 15,1 0 0 1,1-4 0-16,0-1 0 0,1-1 0 0,-1-5 0 16,1-1 0-16,-2-1 0 15,0-4 0-15,1 1 0 16,2 2 0-16,3 0 0 16,0 3 0-16,0 1 0 15,2 0 0-15,-1 1 0 16,4 0 0-16,-1-2 0 15,2 1 0-15,2 0 0 16,-1 4 0-16,3 1 0 16,-2 2 0-16,0 7 0 15,1 0 0-15,-2 2 0 16,-3 2 0-16,-2 0 0 16,-1-1 0-16,-2-1 0 15,-2-1 0-15,0-2 0 16,-4-2 0-16,1-3 0 0,-2-2 0 15,-1-1 0 1,-3-2 0-16,0-4 0 0,2-3 0 16,-2 1 0-16,4-3 0 15,1 1 0-15,0-1 0 16,4-2 0-16,1 0 0 16,2 2 0-16,2-3 0 15,1 4 0-15,1 2 0 0,0 1 0 16,2 4 0-1,-1 1 0-15,1 2 0 0,3 3 0 16,-2 0 0 0,2 1 0-16,-1 4 0 0,0-2 0 15,-3 1 0-15,0 0 0 16,-4 2 0 0,-1-1 0-16,-1 1 0 15,-1 1 0-15,-3 0 0 16,2-5 0-16,-1-1 0 0,1-3 0 15,2-1 0-15,-2-1 0 16,0-3 0-16,-3-1 0 16,1-3 0-16,-1-1 0 0,1-1 0 15,1-3 0 1,3-1 0-16,4-30 0 0,4 39 0 16,-2 0 0-1,-1 2 0-15,-1 3 0 0,8-2 0 16,-1 6-3-1,2 3 3-15,-1 5 1 0,2 1 0 16,-4 5 0 0,0 1-1-16,-3 2 0 0,-5-1 0 15,-2 1 0-15,-5-3 0 0,-2-1 0 32,1-5 0-32,-2-2 0 0,-1-5 0 0,1-3 0 15,-1-6 0 1,-1-3 0-16,0-6 0 0,-1-3 0 15,-1-5 0 1,1-4 0-16,2-2 0 16,4-2 0-16,4 3 0 0,7 2 0 15,3 5 0-15,4 5 0 16,5 6 0-16,1 7 0 16,2 2 0-16,0 7 0 15,-1 6-1-15,-1 3 2 16,-3 3-1-16,-6 1 0 15,-2 3 0-15,-5-3 0 16,-5 1 0-16,-4-4 0 16,1-3 0-16,-3-2 0 15,0-6 0-15,-3-3 0 0,1-4 0 16,-2-4 0 0,1-3 0-16,-2-2 0 0,1-2 0 15,4-1 0 1,0-1 0-16,2 2 0 15,4 1-10-15,3 3-170 16,3 0-108-16,7 4-36 0,8 3-166 16</inkml:trace>
  <inkml:trace contextRef="#ctx0" brushRef="#br1" timeOffset="153829.81">16493 17037 843 0,'4'-8'213'16,"1"-2"-7"0,-4 0-44-16,-1 0-31 0,0 2-18 15,-1 0-22-15,-2 2-10 16,0-1-19-16,0 4-27 16,-1-1-19-16,-1 4-16 15,1 1-2-15,-6 5 1 16,-4 5-8-16,-4 5 8 15,-3 7-2-15,2 7 2 16,4 3 0-16,5 2-3 16,5-1 4-16,7-1-2 0,4-6-1 15,5-4 3 1,5-7 0-16,4-6 6 0,5-8 3 16,4-6-6-1,2-7-2-15,0-9 10 0,-1-4-10 16,-2-5 6-1,-5-1 2-15,-8-3-8 0,-8 1 7 16,-4 1-5 0,-7 2-3-16,-7 3 4 15,-2 5-4-15,-4 4-3 0,-2 1-4 16,3 7-54-16,-2 4-165 16,1 3-140-16,2 4-577 15</inkml:trace>
  <inkml:trace contextRef="#ctx0" brushRef="#br1" timeOffset="158190.28">17535 16933 1064 0,'-4'-9'190'0,"0"0"-9"16,-4-2-36-1,1-2-34-15,1 3 15 0,2 1-15 16,2 2-51-1,1 3-9-15,2 4-43 0,-1 0-8 16,2 0 0 0,-2 3 0-16,0 0 0 0,0 0 0 15,1 6 0-15,2 3 0 16,3 3 0-16,0 5 0 16,1 1 0-16,-1 2 0 15,5 6 0-15,-2 1 0 16,0 1 0-16,-2 2 0 15,0-3 0-15,-2-1 0 16,-2-7 0-16,0-4 0 16,-3-2 0-16,2-10 0 0,-2-2 0 15,0-4 0 1,1-1 0-16,-1-8-116 0,-3-9-486 16</inkml:trace>
  <inkml:trace contextRef="#ctx0" brushRef="#br1" timeOffset="162174.99">18629 16399 484 0,'3'0'699'0,"0"-2"-666"15,0 0 84 1,-3 1-44-16,0 1-29 0,2-1-12 15,-2 2-3 1,0 0-15-16,2 3 11 0,-2 1 16 16,0 3-24-1,-2 2 5-15,-1 0-5 0,-2 1 6 16,-1-2-1-16,-1 1-5 0,-3-3-4 16,1-3 13-1,1-2-16-15,-1 0 17 0,3-5-5 16,0-1-13-1,5-4 9-15,-1-2-8 0,2-2-5 16,2-3 7 0,4 1-9-16,0 2 5 15,4 0-5-15,1 4-2 0,1 2-2 16,4 6-3-16,-1 4 2 16,1 5 0-16,-4 5 4 15,-2 3-2-15,-5 4 3 16,-6 0-1-16,-7 0 11 15,-5 0-11-15,-4-5 6 16,-4-5 7-16,-1-5-4 16,2-6 3-16,0-9-1 0,4-6-10 15,2-5 7 1,3-2-8-16,6-4 5 0,3 2-7 16,5 0-1-1,7 5-5-15,4 1-4 0,7 4 2 16,2 5 1-1,6 5-1-15,-2 7 4 0,0 4-1 16,-5 5 4 0,-7 8 0-16,-8 1 1 0,-5-2 0 15,-7 1 15-15,-3-1-12 0,-4-5 8 16,-2-6-5 0,-2-2 0-16,2-5 2 15,-1-2-8-15,3-5 0 16,2 1 2-16,4-1 3 0,0 0-8 15,3 2 3 1,0 0 0-16,1 1-1 0,1 0 1 16,1-1-3-16,0-1-6 15,1-2-13-15,3-1 15 16,0-4-5-16,1-1 12 16,-1-3-1-16,2-1 1 15,-2-3 0-15,-1 0 7 16,-3 1-7-16,-1-2 0 15,-2-3 0-15,-3-1 2 16,2-1-5-16,-1-2 3 0,-1-4 0 16,1 2 1-1,1-6 1-15,-2 1-4 0,0-3 2 16,0 1 0 0,-1-1 2-16,-5 0-2 0,0-1 0 15,0-1 0 1,-4-1 3-16,0 0-2 0,0 0-1 15,3 0 0 1,-2 0 0-16,3 2 0 0,0 0 0 16,0 1 2-16,1-1-1 0,-2-2-1 15,3 0 0 1,-1-2 0-16,1-2 10 0,-1 2-7 16,4-1-3-1,-2 2 1-15,0-2-1 16,2 1 0-16,-1-3-1 15,-1-1 1-15,2-3 0 16,1 1 0-16,-3 0 0 16,0 3 0-16,1 2 0 0,-1 4 0 15,-1-3-1-15,3 0 1 16,-1-2-4-16,2 0 6 16,0 0-3-16,3-1 1 15,0 0 0 1,0 2 0-16,2 1-1 0,-4 2 1 15,2 3 1 1,-1 2 1-16,-1 0-4 0,1 3 1 16,3 0 1-16,1 4 1 0,1 3-1 15,2-1 0 1,-2 3 2-16,1 0 0 0,-2-3-2 16,1-1 1-1,-2-2 0-15,-1-2 3 0,1-5-4 16,1 0 0-1,0-3-3-15,1 0 6 16,1 2-5-16,1 1 2 16,-2 4 0-16,1-3 1 0,-4 3 1 15,2-3-2-15,-1 0 0 16,1-1 2-16,-2-2-4 16,5 0 2-16,-1-1 0 0,-1-2-1 15,1 3 2 1,-1-2-1-16,-1 3 1 0,0 1 0 15,0 2 1 1,-1 1-2-16,-2 2 0 0,-2 0 2 16,2-1-2-1,-2 4 0-15,2-3 0 0,1-1 0 16,0-1 0 0,1 1 0-16,-1-3 1 15,-1 3-2-15,2 1 2 0,-1 1-1 16,-1 5 0-16,2 3 0 15,-2 3 4-15,0 5-4 16,1 2 0-16,0 3 2 0,0 3-1 16,2 2 2-1,2 2-1-15,-2 0 5 16,0 1-7-16,2 2-2 16,-2 0 1-16,0 2-3 0,-2-2-3 15,2 0 2 1,0 0-2-16,0 3 6 0,-2-3-1 15,4 0 1 1,-4 0 1-16,2 1-1 0,-1-1 1 16,1 0-1-16,-2 2-4 0,2-1-5 15,0 2 8 1,0 4 2-16,0-1 0 0,0 5-1 16,-1-2 3-1,1 1-3-15,-3-1 1 16,1-1 0-16,-1-1 3 15,0 0-2-15,-2-1-1 16,4-2 2-16,-2-1 0 16,1-1 10-16,1-2-4 15,1-2 3-15,-3-1-3 0,0-3-8 16,0-3 0-16,2-3 0 16,2 2 0-16,2-1 0 15,3 4-6-15,1 1-5 16,6 1 4-16,0 5-1 15,2 3 0-15,3 4 5 16,-5 4 1-16,-1 2 2 16,-3 1 1-16,-6 1-1 15,-4 0 14-15,-7 1-4 16,-8 0 2-16,-6-4 1 0,-3-2 15 16,-3-5 7-1,4-7-35-15,2-8 0 0,7-5 0 16,5-9 0-1,4-1 0-15,7-5 0 0,5-1 0 16,9 3 0 0,2 4 0-16,5 5 0 0,3 7 0 15,2 8 0-15,0 9 0 16,-3 9 0-16,0 9 0 16,-7 8 0-16,-8 5 0 15,-9 4 0-15,-6-2 0 16,-8-4 0-16,-3-8 0 0,-1-10 0 15,3-9 0 1,-4-9 0-16,2-8 0 0,0-9 0 16,-3-5 0-16,4-7 0 15,1-1-24 1,9-2-278-16,15 6-255 0</inkml:trace>
  <inkml:trace contextRef="#ctx0" brushRef="#br1" timeOffset="164489.84">19889 16387 942 0,'-4'3'8'16,"1"1"86"-16,-4 3-6 16,1 3-28-16,-3 4 8 15,-4-3-3-15,1 2-16 0,-2 0 17 16,-3-2-7 0,-3 0-17-16,2-1-10 0,-3-2-7 15,5-2 4 1,1-3 43-16,5-6 4 0,2-5-22 15,2-6-15 1,5-7-7-16,2-3 1 0,8-2-12 16,3 2-1-16,7 2-11 0,1 3-6 15,5 6 6 1,1 6-9-16,-1 4 0 0,2 5-4 16,-3 6 4-1,-2 7-4-15,-3 3 3 0,-5 7 1 16,-6 5 5-1,-6 0-2-15,-9 2-3 16,-2-1 3-16,-6-2 0 16,-3-6 8-16,-1-7-4 0,-1-6 4 15,-1-9 7-15,-1-5-18 16,2-6 0-16,1-5 0 16,2-4 0-16,4 0 0 15,3-4 0-15,5 2 0 16,3 0 0-16,7-1 0 15,4 1 0-15,9 1 0 16,5 2 0-16,7 3 0 16,1 5 0-16,2 6 0 15,-3 6 0-15,-4 7 0 16,-3 4 0-16,-5 5 0 16,-5 3 0-16,-4 3 0 15,-4 2 0-15,-7-1 0 0,-4-1 0 16,-6-1 0-1,-7-2 0-15,-5-8 0 0,-3-1 0 16,1-10 0 0,0-4 0-16,2-7 0 0,3-5 0 15,5-4 0-15,2-5 0 16,5 1 0-16,5-4 0 16,5 3 0-16,7-2 0 0,8 5 0 15,8 5 0 1,10 5 0-16,0 8 0 15,1 9 0-15,-5 6 0 16,-7 5 0-16,-7 5 0 0,-9 2 0 16,-5 0 0-16,-8-1 0 15,-5-4 0-15,-7-2 0 16,0-5 0-16,-4-5 0 16,-2-7 0-1,0-3 0-15,3-5 0 0,0-6 0 16,2-5 0-1,4-4-127-15,7-3-256 0,10-3-453 16</inkml:trace>
  <inkml:trace contextRef="#ctx0" brushRef="#br1" timeOffset="170549.98">15028 16537 698 0,'0'1'131'0,"0"-1"-62"16,0 0 21-16,0 0-12 0,0 0-7 15,0 0 11 1,0 0 15-16,0-1-40 0,0 1-9 16,-2 0-5-1,2 0-10-15,0 0 6 0,-1 0-14 16,1-3 6-1,-2 3 8-15,2 0-19 0,-1 0-1 16,1 0-12 0,0 3-6-16,-2 0 0 0,2 1 1 15,-1 0-2-15,-2 2 0 16,0 1 0-16,2-5 1 16,-1 2-1-16,1-1 0 15,1 0 7-15,0 1-4 16,-2 2-2-16,2 1-1 0,-1 1 3 15,-1 1-3 1,-1-3 0-16,2-2 0 0,1-1 15 16,-2-3 26-16,2 0 7 15,0 0-22-15,2 0-22 16,-2 0-1-16,0 0-3 16,0 0 0-16,0 0 7 15,0 0-6-15,-2 0 14 16,2 0 17-1,0-2 0-15,-1 2-8 0,1-1-7 16,0 1 2-16,0-1 20 16,0-2-11-16,0-2-28 15,1-2 0-15,-1-4 0 0,0-3 0 16,0-5 0 0,0-4 0-16,0 0 0 0,-1-7 0 15,-3 0 0 1,1-6 0-16,2 0 0 0,-1-3 0 15,2 1 0 1,0 0 0-16,0 0 0 0,0 0 0 16,-1-3 0-16,-1-2 0 0,-3-3 0 15,2 1 0 1,0-5 0 0,0 3 0-16,1-2 0 15,2-2 0-15,0 3 0 0,-1-1 0 16,1 2 0-16,-2 1 0 15,2 3 0-15,0 0 0 0,0 1 0 16,2-2 0 0,-1-2 0-16,2-3 0 15,2-1 0-15,-1-2 0 16,0-1 0-16,1 3 0 0,-2-4 0 16,-2 2 0-16,-1-1 0 15,0-1 0-15,-1-1 0 16,1 1 0-16,0 2 0 15,0 1 0-15,3 0 0 16,0-1 0-16,0 1 0 16,2 1 0-16,-2 0 0 0,1 3 0 15,0 2 0 1,-1 4 0-16,-1 3 0 16,1 2 0-16,-2 0 0 15,2 1 0-15,-1 0 0 0,1-1 0 16,-2 3 0-1,1 0 0-15,-2-1 0 0,0 2 0 16,-2-1 0 0,1 1 0-16,-2-2 0 0,0 0 0 15,0 0 0-15,0-1 0 0,1 2 0 16,1 1 0 0,-1 2 0-16,-2 2 0 15,3 3 0-15,-1-1 0 16,-1-2 0-16,3 4 0 0,-1-1 0 15,-1-1 0 1,2 2 0-16,0 1 0 16,-1 0 0-16,1-1 0 15,-2 1 0-15,2 2 0 0,0 1 0 16,-1 0 0-16,1 4 0 16,0-2 0-16,0 3 0 15,-2 0 0-15,2-1 0 16,0-1 0-1,-1 0 0-15,-1 2 0 0,0-2 0 16,1 0 0-16,1 2 0 16,-2 1 0-16,1-1 0 15,1 1 0-15,-2 3 0 16,2-1 0-16,0 4 0 16,0 1 0-16,2 1 0 0,-1 2 0 15,-1-2 0 1,2 1 0-16,-1-1 0 0,1-1 0 15,0-2 0 1,1 1 0-16,0-2 0 0,-2 0 0 16,2 0 0-16,0 0 0 0,-1 2 0 15,-1 0 0 1,3 1 0-16,-4-2 0 16,3 2 0-16,-1-3 0 15,-1-1 0-15,2 1 0 0,0-1 0 16,0 1 0-1,-1 3 0-15,-1 2 0 0,-1 1 0 16,2 3 0 0,-2 0 0-16,0 0 0 15,0-1 0-15,0 0 0 0,0 0 0 16,1-2 0 0,-1 2 0-16,0 1 0 0,0-1 0 15,0 2 0-15,0 0 0 16,0 0 0-16,0 0 0 15,0 0 0 1,-1 2 0-16,1 1 0 0,-2-3 0 16,1 0 0-16,1 0 0 0,0 2 0 15,-3-2 0 1,1 3 0-16,-4 0 0 16,-4 0 0-16,0 1 0 15,-6-2 0-15,-4 1 0 0,-1-3 0 16,0-1 0-1,-3-2 0-15,5-3 0 0,1-4 0 16,3 2 0 0,4-4 0-16,5-1 0 0,1-3 0 15,3 1 0-15,4-4 0 16,5 2 0-16,3 1 0 16,4 1 0-16,5 2 0 15,2 5 0-15,3 4 0 16,-2 4 0-16,2 4-1 0,-2 6 0 15,-2 4-2 1,-4 5 0-16,-5 2 3 16,-6 4 0-16,-7 0 5 0,-7 1-2 15,-6-2-3 1,-8-3 0-16,-3-7 0 16,-1-5 0-16,-1-9 0 0,4-11 0 15,4-6 0-15,5-7 0 16,8-6 0-1,5-2 0-15,10 2 0 16,7 1 0-16,6 2 0 16,9 5-15-16,1 6-72 0,2 7-77 15,-2 7-71-15,-2 12-121 16,-7 11-470-16</inkml:trace>
  <inkml:trace contextRef="#ctx0" brushRef="#br1" timeOffset="173049.67">13896 16530 149 0,'-2'4'276'0,"2"3"-170"0,-1-3 1 0,-1 0 26 16,1-1-71-1,-1 0 15-15,2-2 19 16,0-1-32-16,0 0-1 16,0 0-11-16,0 0 19 15,0 0-2-15,0 0-22 16,0 0-2-16,-3 0-4 0,3 0-15 15,0 1-6 1,-2 3-6-16,1-3-5 0,-1 2-1 16,2-1-4-1,-1-1 5-15,1 1 8 0,0-2-6 16,1 0 2-16,-1 0-8 16,0 0 1-16,0-2 6 15,0 2 9 1,0-1 18-16,0 1 13 15,0-2 18-15,0 0 1 0,0 1-10 16,0 0 4-16,0-5-52 16,0 0 2-16,0-1 1 15,-1-3-4-15,-2-2-12 0,0-4 0 16,2-2 0 0,1-6 0-16,4-6 0 0,2-3 0 15,3-4 0 1,2-2 0-16,2 0 0 0,-3-2 0 15,4-2 0 1,-4-5 0-16,1-3 0 0,2-6 0 16,-1-4 0-16,3 0 0 0,-2-4 0 15,-2 5 0 1,4-1 0-16,-5 1 0 16,-1 0 0-16,-3 3 0 15,-3 0 0-15,-2 2 0 16,-1 0 0-16,2 0 0 15,1-1 0-15,-1 2 0 0,1 2 0 16,0 1 0-16,0 3 0 16,-3 3 0-1,0 1 0-15,-2-1 0 16,-1 3 0-16,0 2 0 0,2 3 0 16,-4 3 0-16,3 5 0 15,2 1 0-15,-1 3 0 16,-1 0 0-16,2 4 0 15,0 0 0-15,2 4 0 16,-2 0 0-16,0 3 0 16,0 1 0-16,-3-1 0 0,1 1 0 15,-2-2 0 1,1-1 0-16,2 0 0 0,-1-3 0 16,-1-1 0-1,2 2 0-15,1-2 0 16,-2 3 0-16,1 2 0 15,1 0 0-15,-2 0 0 16,2 2 0-16,-3 1 0 16,3-1 0-16,-1 3 0 0,1 2 0 15,0-1 0-15,0 2 0 0,0 0 0 16,0 2 0 0,0-2 0-16,0 2 0 15,0 0 0-15,1 1 0 16,-1-1 0-16,0 4 0 0,2-2 0 15,-2 3 0 1,0 0 0-16,0 0 0 16,0 0 0-16,0 0 0 0,1 0 0 15,-2 0 0-15,1 1 0 16,0 1-12-16,0-1 4 16,-2 1-3-16,2 1 11 15,0-1-1-15,0 3 1 16,0 0 0-1,-3 1 2-15,0 2 0 0,-1-1 6 16,-4 0-4-16,-2-1 1 16,-1-3 2-16,-5-2-7 15,1-4 0-15,-1-3 4 16,1-3-4-16,1-2 0 16,5-3 0-16,0-2 0 0,4 0 0 15,3-5-6 1,2 1 1-16,6 2-6 0,1-2 8 15,7 3 1 1,4 3-2-16,1 4-5 0,7 3 7 16,0 7-4-16,1 6 4 0,-2 6-5 15,-2 6 5 1,-7 3 2-16,-8 4 3 0,-2 0 3 16,-14 3 8-1,-4-4-1-15,-8-5 10 0,-6-4-23 16,-5-6 0-1,5-7 0-15,-2-8 0 16,3-6 0-16,4-4 0 16,6-5 0-16,5-3 0 15,4 1 0-15,7 3-64 0,7 4-180 16,8 6-68-16,5 8-245 16</inkml:trace>
  <inkml:trace contextRef="#ctx0" brushRef="#br1" timeOffset="174670.08">12614 16487 359 0,'0'0'95'16,"0"4"-50"0,-2 0-7-16,0 3 31 0,0 1 3 15,1-1 54-15,-1 0-82 16,1-1 34-16,1-2 4 15,0 2-22-15,1 1 7 16,1 0-8-16,1 0-24 16,1 2 12-16,-1 2-15 0,1 1-7 15,1 1-11 1,-2-1 10-16,1-2-4 0,-1-4 12 16,-1-2 53-1,-2-2 20-15,0-2 4 0,0-2 0 16,0 0-52-1,0-3-24-15,0-1-7 0,0-1 1 16,0-4-9 0,0-2-5-16,0-4 19 0,0-5-22 15,0-8-10-15,0-4 0 0,3-6 0 16,0-9 0 0,-3-4 0-16,-3-8 0 15,0-7 0-15,1-7 0 16,-2-3 0-16,1-3 0 0,-2 4 0 15,2 2 0 1,0 10 0-16,2 7 0 0,-2 4 0 16,-3 8 0-16,2 5 0 15,-1 2 0-15,-1 1 0 16,0-1 0-16,1 3 0 16,1-3 0-16,1 3 0 15,2 1 0-15,-1 2 0 16,1 7 0-1,1 4 0-15,0 5 0 0,0 3 0 16,1 2 0-16,1 3 0 16,-1 0 0-16,1-2 0 15,-2-1 0-15,1-3 0 0,1-2 0 16,-2 0 0 0,2 2 0-16,-2 2 0 0,2 5 0 15,-4 2 0 1,4 5 0-16,-4-2 0 0,2 6 0 15,0-2 0 1,0-1 0-16,-2 2 0 0,2-1 0 16,0 1 0-16,-2-2 0 15,1 2 0-15,1 2 0 16,-3 4 0-16,-3 5 0 0,0 0 0 16,-3 0 0-1,-3-2 0-15,3-5 0 0,0-3 0 16,-1-5 0-1,1-2 0-15,-2-4 0 16,-1-2 0-16,5-5 0 16,1 1 0-16,4-1 0 0,4 1 0 15,2 3 0-15,5-1 0 16,3 5 0 0,3 3 0-16,3 2 0 0,-2 5 0 15,1 3 0-15,-2 5 0 16,-5 4 0-16,-4 0 0 15,-3-1 0-15,-6 0 0 16,-2 0 0-16,-5-7 0 16,0 0 0-16,-2-2 0 0,-3-3 0 15,3 1-119 1,-3 2-206-16,3 3-166 0</inkml:trace>
  <inkml:trace contextRef="#ctx0" brushRef="#br1" timeOffset="176950.1">11153 16651 450 0,'-1'3'34'15,"-1"-2"39"-15,-1 1 5 16,2 0 13-16,-2 1-12 15,0-2-25-15,1 1-6 16,-1 1 17-16,2-2 19 16,1 0-9-16,-3 1-16 15,2-1-17-15,-2 5 1 16,-2 1-12-16,-1 3-17 0,1 3-8 16,-1 0 4-1,-1-1-1-15,1-1 12 0,2-4 3 16,1-1 21-1,1-3 29-15,1-3-2 0,1-2-8 16,0 1 2 0,0-1 4-16,1 1 8 0,-1-3-30 15,2-3-43-15,-2-4 4 0,1-3-2 16,-1-8 15 0,0-3-5-16,0-6 0 0,0-4 2 15,0-8-10 1,2-5-4-16,1-6-3 15,1-7 0-15,5-5 9 16,0 1 1-16,0-2-9 0,0 3-3 16,0 4 0-16,-5 5 0 15,-1 7 0-15,-3 4 0 16,-1 9 0-16,-2 4 0 16,-2 3 0-16,1 4 0 15,-2 2 0-15,2 6 0 16,2 2 0-16,1 4 0 15,-1 4 0 1,-1 3 0-16,3 2 0 16,3-1 0-16,-3 1 0 0,0-3 0 15,0-4 0-15,0 0 0 0,0-5 0 16,0-1 0 0,2 0 0-16,-2-1 0 0,1 2 0 15,-1-2 0 1,2 4 0-16,-2 0 0 0,1 1 0 15,1-1 0 1,1 0 0-16,1 1 0 16,0 0 0-16,-2 4 0 0,-1 2 0 0,-1 3 0 15,0 1 0 1,-1 3 0-16,1 1 0 16,0 1 0-16,0 3 0 15,0 0 0-15,1-1 0 0,-2 0 0 16,1-1 0-1,-2-2 0-15,-1-1 0 0,2 0 0 16,-5-3 0 0,0-2 0-16,0-1 0 0,0-4 0 15,0-1 0-15,2-3 0 16,2-2 0 0,8 0 0-16,3 2 0 0,5-1 0 15,5 5 0-15,5 3-2 16,-2 4 2-16,-1 4-9 15,-5 5 5-15,-5 1 0 16,-8 1 4-16,-5 3 12 16,-8-1-8-16,-9-1-1 0,-8 1-3 15,-5-3 0 1,0-3 0-16,2-4-7 0,6-3-102 16,9-2-150-1,7 0-174-15</inkml:trace>
  <inkml:trace contextRef="#ctx0" brushRef="#br1" timeOffset="178109.66">9630 16716 747 0,'6'0'271'0,"0"-4"-160"15,-4 4 64-15,-1-2-99 16,-1 1-26-16,0 1 11 15,0 0-15-15,2 1-4 16,-1 1-14-16,-1-1 13 16,2 2-5-16,-1-2-13 15,-1 2-1-15,-1-1-6 16,-1 1 1-16,-1 1 22 0,-3-2-9 16,3 3-2-1,-6-4 1-15,-3-2-21 0,0-1 5 16,-1-5-4-1,4-3-8-15,3-1 1 0,4-5-2 16,4 1-3 0,4-1 0-16,3 2 3 0,7 2 0 15,1 2 7-15,2 3 2 0,-1 4 4 16,-2 0-9 0,2 4-1-16,-4 4 3 0,0 2-6 15,-3 3 4 1,-5 1 1-16,-3 1 7 15,-6 4 5-15,-6-2-4 16,-2 2-2-16,-6-2 3 0,-4-3-6 16,0-4-3-1,-3-3-4-15,2-5-1 0,2-7 0 16,2-5 0-16,4-6 0 16,5-2 0-16,1-1 0 15,8-1 0-15,6 3 0 16,5 5 0-1,5 2 0-15,3 4 0 0,1 5 0 16,-1 7 0 0,2 4 0-16,-5 3 0 0,-5 6 0 15,-1 1 0-15,-7 1 0 0,-7-2 0 16,-5 3 0 0,-5-3 0-16,-3-2 0 0,-3-4 0 15,4-4-90 1,-2-1-60-16,1-2-88 0,5-2-159 15,1-1-663 1</inkml:trace>
  <inkml:trace contextRef="#ctx0" brushRef="#br1" timeOffset="179559.76">8469 16781 304 0,'3'-5'429'0,"-1"1"-267"0,-2-1 44 16,0 0-40-1,0-1-59-15,1 1-13 0,1-2-10 16,-1-1-11-1,1 2 2-15,1-1 6 0,-3 3 4 16,0 1-24 0,0 3-27-16,0 0-19 0,0 0 0 15,-3 0 5-15,3 1 8 0,0-1-20 16,-2 2-8 0,2-1 0-16,-1 2 0 0,-2 4 0 15,0 3 0 1,-2 6 0-16,-1 9 0 0,-2 7 0 15,2 10 0 1,-2 11 0-16,2 9 0 0,3 14 0 16,1 1 0-16,4 4 0 15,1-2 0-15,3-4 0 16,5-10 0-16,0-12 0 16,1-6 0-16,-1-11 0 15,2-10 0-15,-5-9 0 16,-5-7 0-16,0-6 0 15,-2-4 0-15,-2-1 0 16,1-1 0 0,0 1 0-16,0 1 0 0,-2-1 0 15,2-1 0-15,-1-1 0 0,-2-1 0 16,0-5 0 0,-2-2-270-16,4-3-395 0</inkml:trace>
  <inkml:trace contextRef="#ctx0" brushRef="#br1" timeOffset="182440.33">18689 17027 1065 0,'-9'-1'213'0,"0"-5"13"16,3-2-58-16,0-2-35 0,3-1-16 15,2 0-38 1,2-1-33-16,4 2-46 16,1 3 0-16,4 3 0 15,7 5 0-15,0 3 0 0,3 7 0 16,2 4 0-1,-7 9 0-15,-5 10 0 0,-8 11 0 16,-10 9 0-16,-11 3 0 16,-8 2 0-16,-5-8 0 15,0-10 0-15,4-11 0 16,9-10 0 0,8-10 0-16,10-7 0 0,5-5 0 15,15-2 0 1,17-3 0-16,19-3 0 0,13-3 0 15,8-1 0-15,-2-1 0 16,-13 2 0-16,-17 2 0 16,-17 4 0-16,-14 2 0 15,-10 4 0-15,-9 1 0 16,-7 0 0-16,-8 1-76 0,-6 2-288 16,-2 2-587-1</inkml:trace>
  <inkml:trace contextRef="#ctx0" brushRef="#br1" timeOffset="183629.65">19911 17073 926 0,'-7'-9'200'16,"-1"-1"-15"-16,1-4-10 15,0 1-34-15,2 3-35 16,3-3-12-16,2 0-43 16,6 2-9-16,3-1-24 15,5 2-17 1,8 2-1-16,8 2 4 0,3 6-3 15,-1 6 0-15,-2 7 0 16,-7 8 4-16,-11 7 9 16,-9 9-12-16,-8 7 4 0,-7 5 2 15,-7-3-5 1,-3-3 2-16,2-9-5 0,2-11 0 16,9-11 7-1,5-7-2-15,7-5 23 0,6-3-10 16,13-1-18-1,9-1 0-15,7 2 0 0,4 0 0 16,1 3 0 0,-11 1 0-16,-6 5 0 15,-10 0 0-15,-4-1 0 0,-6 3 0 16,-3-4 0-16,-1 2 0 16,-4-2 0-16,1 2 0 15,-4 2 0-15,-4 3 0 16,-1 0 0-16,-4 3 0 0,-2 2 0 15,-1-5 0 1,1-1 0-16,4-1 0 0,0-3 0 16,3-2 0-16,3-3 0 15,0 1 0-15,-1-1 0 16,1 2 0-16,0-3 0 16,1 2 0-16,1-1 0 15,-1 1 0-15,1-2 0 16,3 0 0-16,1 0 0 15,0 0 0-15,0 0 0 16,0-2 0-16,0 2 0 16,-2 2 0-16,2-2 0 15,0 0 0-15,0 0 0 0,2 0 0 16,-2 0 0 0,0-2 0-16,0 2 0 0,1 0 0 15,-1 0 0 1,3 0 0-16,-3-1 0 0,1 1 0 15,-1 0 0 1,-1-2-2-16,-2 0-351 0,0-2-396 16</inkml:trace>
  <inkml:trace contextRef="#ctx0" brushRef="#br1" timeOffset="185140.07">14853 17377 682 0,'-4'0'395'0,"2"-1"-205"16,1-1-9-16,-1 1-53 16,1 1-31-16,1-3-14 15,0 2-4-15,0-1-16 0,0 1 2 16,1 0-28 0,4-3-16-16,-1-1-21 0,10 0-5 15,4-3 3 1,9 0-2-16,5 0 4 0,1 1-4 15,-1 4 4 1,-9 0-2-16,-8 2-22 0,-7 1-87 16,-5 0-117-16,0-2-173 0</inkml:trace>
  <inkml:trace contextRef="#ctx0" brushRef="#br1" timeOffset="185460.12">15373 17067 1415 0,'0'-7'276'16,"-2"3"7"-16,2 2-210 16,0-3-73-16,0 2 0 15,2 3 0 1,-2 4 0-16,1 5 0 0,1 7 0 15,1 7 0-15,0 11 0 16,1 4 0-16,-1 3 0 16,0 2 0-16,-2-3 0 15,-1-4 0-15,2-8 0 16,-2-9 0-16,1-6 0 0,-1-7 0 16,-1-5 0-1,-2-4-397-15,-5-4-955 0</inkml:trace>
  <inkml:trace contextRef="#ctx0" brushRef="#br1" timeOffset="186039.69">13803 17397 587 0,'-7'3'465'0,"2"0"-284"15,0-3 7 1,2 0-69-16,1 0-28 16,0 0-24-16,2 0 15 15,0-3 1-15,2 3-11 0,2-1-31 16,0-2-19-1,4 0-14-15,3-3-5 0,5 2-3 16,2-2-1 0,4 3-5-16,-1 2-2 0,1 1-112 15,-2 0-149-15,4-3-200 16</inkml:trace>
  <inkml:trace contextRef="#ctx0" brushRef="#br1" timeOffset="186359.96">14161 17142 501 0,'9'-27'850'0,"-1"5"-654"0,-1 4-19 16,-6 6-69-1,1 5-89-15,-1 5-19 16,1 6 0-16,-1 5 0 15,-1 11 10-15,0 10 5 0,-3 9 1 16,-3 7 3 0,-7 3 6-16,1-7 1 0,-1-8-3 15,4-12-5-15,3-8-5 0,6-10 11 16,3-4-17 0,7-4-7-16,11-1 0 0,10-4 0 31,5 1-54-31,2 1-105 0,-7 4-139 0,-7 7-198 15</inkml:trace>
  <inkml:trace contextRef="#ctx0" brushRef="#br1" timeOffset="186896.12">12590 17542 961 0,'-3'2'147'16,"0"-4"-53"-16,3 1 53 16,1 0-62-16,4-1 7 15,4-1 4-15,6-2-14 16,1 0-19-16,10-1-22 15,0 0-29 1,4-1-11-16,3 1-2 0,0 1-87 16,3-2-261-16,0-5-526 0</inkml:trace>
  <inkml:trace contextRef="#ctx0" brushRef="#br1" timeOffset="187310.27">12914 17205 905 0,'3'-24'337'0,"1"-1"-142"16,-1 1-29 0,0-2-89-16,2 7-21 0,2 5-17 31,1 5-39-31,2 5-6 0,-4 6 3 0,3 5 3 15,1 5 3 1,-1 6-3-16,-1 6 0 0,-4 5-2 16,1 4 2-16,-5-4-1 15,3-3-1 1,1-8 1-16,1-6 1 0,4-5 2 16,7-4-2-16,2-4 7 15,6 1-2-15,0 0 7 16,-2 1 0-16,-1 4-5 15,-5 4 7-15,-4 5-5 16,-6 3 7-16,-4 5 16 16,-5 1-11-16,-8 3-6 15,-6-3-10-15,-2-2-4 0,-1-5-1 16,-1-4-61 0,4-4-223-16,3-2-348 0</inkml:trace>
  <inkml:trace contextRef="#ctx0" brushRef="#br1" timeOffset="188000">11131 17544 886 0,'-20'0'178'0,"1"0"35"15,3-2-56 1,4 1-35-16,3 0-59 0,4-1-5 16,4 2-8-16,2 0-13 15,2 0-14-15,2 0-21 16,4 0 21-16,15-2-23 15,6 1-6-15,7-4-218 16,7-2-244-16</inkml:trace>
  <inkml:trace contextRef="#ctx0" brushRef="#br1" timeOffset="188360.13">11409 17267 1032 0,'2'-22'349'0,"-2"1"-105"0,-4 1-69 16,0 4-67-16,2 9-108 0,2 7 0 15,0 9 0 1,3 9 11-16,4 6-11 16,-1 5 4-16,3 0-2 15,2-4-1-15,1-5 2 16,-3-6-3-16,0-8 0 15,-1-5 25-15,0-6 14 0,1-8-13 16,0-5-6-16,3 0-12 16,-2-1-8-16,-5 3 0 15,2 4 0-15,-4 6 0 16,0 6 0-16,2 9 0 16,4 3 0-16,1 12 0 15,2 12 0 1,-3 8 0-16,-6 11-19 0,-6 4-222 15,-6-2-179 1,0-4-420-16</inkml:trace>
  <inkml:trace contextRef="#ctx0" brushRef="#br1" timeOffset="188879.81">9366 17506 1090 0,'-9'0'202'0,"3"0"-53"0,0-1-58 16,5-1-48 0,1 2-7-16,4 0-14 0,0 0 28 15,4 0 17 1,11 0-28-16,-1 2-34 0,6-1-5 15,0-1-2 1,-3-1-53-16,1-2-217 0,4-4-382 16</inkml:trace>
  <inkml:trace contextRef="#ctx0" brushRef="#br1" timeOffset="189209.81">9758 17259 911 0,'2'-11'310'0,"-2"4"-140"16,-3 6-97-16,-3 3-3 15,-3 10-24-15,0 4-9 16,3 7 4-16,1-1-26 16,2 1-8-16,5-3 3 15,4-5 29-15,6-2 29 16,4-3-8-16,4-2-9 15,4 2-7 1,1 1-8-16,5 6-12 0,-2 0-6 16,-1 6-8-16,-7 1-3 15,-3 3-7-15,-8-2 0 16,-4-4 0-16,-5-5 0 0,-6-5-56 16,-6-6-176-1,-9-7-121-15,-4-3-516 16</inkml:trace>
  <inkml:trace contextRef="#ctx0" brushRef="#br1" timeOffset="189320.2">9815 17337 973 0,'30'-29'206'0,"6"-2"-48"16,1 2-122 0,5-2-36-16,1 6-181 0,-6 7-531 15</inkml:trace>
  <inkml:trace contextRef="#ctx0" brushRef="#br1" timeOffset="190180.27">8629 17574 1057 0,'3'-9'212'16,"-1"3"-97"0,-2 2-39-16,0 4-59 0,-2 6 47 15,1 5 20-15,-2 5-20 0,-5 5-14 16,0 5-4 0,-5-3 0-16,3-4 25 0,-1-6 1 15,1-8 1 1,4-5-73-16,1-2 0 15,-1-7 0-15,3 1 0 16,-1-3 0-16,1 4 0 0,2-3 0 16,1 3 0-16,-2 2 0 15,1 4 0 1,-1 1-35-16,-1 0-168 0,0 3-145 16,-3 3-521-16</inkml:trace>
  <inkml:trace contextRef="#ctx0" brushRef="#br1" timeOffset="190659.76">7458 17191 909 0,'-3'0'221'0,"0"-1"-1"15,0-1-69-15,0 1-35 16,1 1-33-16,1-1-3 16,1 1-14-16,0-1-22 15,1-1-19-15,2 0-25 16,0 1 2-16,5 0-4 15,5-1 3-15,2 5-1 16,4 0 0-16,4 1-5 16,-1 1-47-16,-2 2-117 0,-2-2-68 15,1-1-180 1</inkml:trace>
  <inkml:trace contextRef="#ctx0" brushRef="#br1" timeOffset="191129.68">7891 16915 1143 0,'0'-14'256'16,"-5"3"-67"-16,-1-2-64 0,0 4-19 15,-3 2-28 1,3 3-24-16,2 2-26 15,-2 2-16-15,1 3-10 16,-2 6 0-16,-1 6 2 0,-1 7-3 16,0 7 1-16,2 8 4 15,3 6-6 1,4 4 3-16,3 2-3 16,5 1 0-16,3-7 0 0,4-4 0 15,7-8-2-15,-1-10 1 16,7-6 2-16,1-8 0 15,-1-5 0-15,-4-4 1 16,0-3-2-16,-5-3 2 16,-4-1-2-16,-3 1 6 15,-6-3-1-15,-3 4 5 0,-3-2-8 16,-3-1 0 0,-8 2-2-16,-3 0-2 0,-7 4-1 15,0-2-3 1,-6 4-1-16,0 4-40 0,-1 1-66 15,1 3-59 1,3 3-107-16,5 2-458 0</inkml:trace>
  <inkml:trace contextRef="#ctx0" brushRef="#br1" timeOffset="193949.98">15528 6753 664 0,'4'-11'185'0,"-1"-2"-6"0,0-1-47 16,-3-1-2-1,0 3-35-15,1-2-16 0,1 0-24 16,-1 1-11 0,2 1-2-16,-1 2-12 15,4 3-12-15,-3 1-2 16,-1 5-15-16,-1 1-1 0,1 1-6 15,-1 2 6 1,2 3-2-16,1 2 2 0,-1 2 0 16,0 0 7-16,-4 1-6 0,-1-1-2 15,-1-2 2 1,-2-2 3-16,-1-2 4 16,-2-1-6-16,0-3 1 15,-3-3 4-15,-1-5-6 16,-3-5 0-16,1-1 0 15,2-5-1-15,1-3 2 16,3 2 0-16,3 0-2 16,5 4 9-16,4 0-8 15,0 5 6-15,4 0-7 0,2 1-4 16,-1 2 4 0,5 6-5-16,-1 2 3 0,2 4-1 15,-1 5 6-15,0 5-3 16,-1 2 2-16,-4 4 1 15,-3 4-2 1,-3 0 0-16,-6-1 2 0,-4 1 0 16,-4-3-1-16,-5-4 1 15,1-3 2-15,-4-4-1 16,3-5 3-16,-3-5-6 16,3-3 0-16,1-7 2 15,0-3-3-15,2-4 3 0,4-4-2 16,0 0 0-1,4 1 2-15,5 0-3 0,3 3-1 16,4 1-6 0,4 3 7-16,4 1 0 0,5 4-1 15,3 4 1-15,3 4-1 0,-1 5 1 16,1 7-1 0,-4 2 1-16,-5 2 0 15,-3 6 0-15,-8-1 1 16,-6 2-1-16,-4 2 4 0,-8-3-2 15,-3-2 0 1,-4-3-1-16,-1-6 2 0,-4-2 0 16,2-7-1-16,-1-2-2 15,1-7 8 1,1-2-6-16,5-7-2 16,-2-2 0-16,6-3 0 15,2-3 0-15,4 1-3 16,4 2-5-16,7 2 3 15,6 2 0-15,4 5 2 0,8 2 0 16,5 3 3-16,3 5-1 0,4 7 1 16,1 3 0-1,-5 8-4-15,-1 2 9 0,-10 5-9 32,-6 2 7-32,-11 3-3 0,-6-1 2 15,-9-1-1-15,-7-3-1 16,-5-3 5-16,1-6-1 0,-4-6 0 15,2-7-3 1,-2-5-1-16,4-7 5 0,0-4-5 16,1-4 0-16,2-4 3 15,7-2-2-15,1-1-2 16,6 1-1-16,3 1-3 16,8 2 4-16,3 4-9 15,6 1 8-15,5 2 1 16,5 5-1-16,5 3-2 15,0 3 4-15,1 8 0 16,-3 5 0 0,-5 3-1-16,-5 5 1 0,-5 1 2 15,-5 3-2-15,-5 1 1 0,-5-2 1 16,-3 2 0-16,-8-2 6 16,-2-3-7-1,-5-2 3-15,-3-3 1 0,0-6-1 16,-1-5 4-1,1-4-1-15,2-6-1 16,4-3 6-16,1-7-10 0,7-2 1 16,2-2-3-16,3 3-1 15,3 0-2-15,5 2-6 16,3 4-19-16,1 4-56 0,2 2-96 16,6 5-142-1,2 3-228-15</inkml:trace>
  <inkml:trace contextRef="#ctx0" brushRef="#br0" timeOffset="204080.05">24033 9588 526 0,'-7'-1'144'16,"-2"-1"15"-16,0 0 60 16,0-1-35-16,5 1-29 0,0-2-58 15,4 2-44 1,0 0-10-16,2 2 1 0,0-2 6 16,-1 2-8-1,1 0-25-15,1 0-3 0,5 2-13 16,10 0 9-1,8 6 2-15,5 2-3 16,5 10-4-16,-2 7 3 16,-7 6-3-16,-8 8 7 0,-10 8-11 15,-6 2 5-15,-9 0-4 0,-3-6 4 16,-5-7-3 0,3-11-1-16,3-12 26 15,5-8 68-15,1-11-2 16,2-10-94-16,4-10 0 0,2-11 0 15,3-11 0 1,9-10 0-16,4-6 0 0,10-1 0 16,1 1 0-16,2 5 0 15,-1 7 0-15,-5 8 0 16,-8 10 0-16,-6 7 0 16,-6 8 0-16,-6 7 0 15,-2 4 0-15,-2 6 0 16,-2 1 0-1,0 9 0-15,-6 9 0 0,-3 11 0 16,-6 9 0-16,-3 15 0 16,-3 5 0-16,6 6 0 15,2 0 0-15,8-2 0 16,8-5 0-16,11-9 0 16,10-10 0-16,12-7 0 0,11-12-73 15,16-11-226 1,16-10-250-16</inkml:trace>
  <inkml:trace contextRef="#ctx0" brushRef="#br0" timeOffset="204390.14">25404 9213 1176 0,'0'-32'281'0,"-3"5"-66"16,-3 4-38-16,-1 9-53 16,3 7-87-16,-1 7-35 15,-6 9-1-15,-6 16 14 0,-7 17-2 16,-7 17-7-16,-5 17-6 16,4 8 0-16,9 5 0 15,9-3 0-15,12-9 0 16,15-6 0-16,13-13 0 15,13-12-2-15,10-12-126 16,5-11-95 0,6-11-88-16,-4-6-171 0</inkml:trace>
  <inkml:trace contextRef="#ctx0" brushRef="#br0" timeOffset="204825.3">25519 9511 1033 0,'0'-23'213'0,"5"0"-24"15,-1 2-21-15,4 2-66 16,5 4-48-16,2 4-21 16,6 5 9-16,4 8-12 15,6 6-11-15,2 7-6 16,-3 6-1-16,-2 7 2 0,-6 4-3 15,-8 5 1 1,-8 2 0 0,-6-2-10-16,-3-5 4 0,-1-7-3 0,-2-10 41 15,2-9-9 1,-1-13-35-16,4-10 0 16,-2-9 0-16,3-9 0 15,3-7 0-15,7 0 0 0,6 2 0 16,5 6 0-1,3 7 0-15,3 9 0 16,3 6 0-16,-2 9 0 0,4 6 0 16,-4 10 0-16,0 6 0 15,-6 12 0-15,-6 4 0 0,-6 9 0 16,-12 4 0 0,-6-2 0-1,-5-1-245-15,0-5-251 16</inkml:trace>
  <inkml:trace contextRef="#ctx0" brushRef="#br0" timeOffset="205050.16">26406 9578 479 0,'8'-4'1033'0,"-2"-3"-805"0,2-2-63 16,-1-2-102-1,2 0-51-15,6-1-12 0,9-4-1 16,7 2-5 0,10-2-26-16,8 1-137 15,3 5-94-15,-6 0-215 16</inkml:trace>
  <inkml:trace contextRef="#ctx0" brushRef="#br0" timeOffset="205299.9">27063 9238 1193 0,'5'-25'361'0,"-1"2"-71"15,-1 2-87-15,0 6-203 16,-1 5 0-16,-1 5 0 0,1 4 0 16,-2 2 0-1,0 9 0-15,0 7 0 0,2 10 0 16,-2 14 0-1,0 12 0-15,-2 4 0 16,-1 4 0-16,0-5 0 16,1-9 0-16,2-10 0 0,2-10 0 15,1-11 0-15,7-10-114 16,5-10-427-16</inkml:trace>
  <inkml:trace contextRef="#ctx0" brushRef="#br0" timeOffset="205540.15">27387 8938 1188 0,'24'-41'337'0,"-3"8"-111"0,-3 11-48 16,1 9-112-16,5 15-14 16,10 10-52-16,10 16 0 15,9 18 0-15,4 16 0 16,-6 19 0-16,49 237 0 15,-100-271 0 1,-3-5 0-16,-4-1 0 0,-3-6 0 0,-6 35 0 16,-7-13-185-1,-5-12-282-15,-5-13-608 16</inkml:trace>
  <inkml:trace contextRef="#ctx0" brushRef="#br0" timeOffset="208519.64">2461 8801 616 0,'-34'-3'213'16,"7"-3"-52"-16,0 1-10 0,2-3-14 15,8 3-4-15,1 1-19 0,4 1-24 16,9-1-9 0,3-2-52-16,6-2-28 15,9-9-1-15,18-9 0 16,21-10 0-16,26-12 2 0,23-9 1 15,15-2-2 1,6 1 2-16,-3 5-3 0,-17 9 0 16,-23 14-4-1,-25 9 3-15,-26 13-3 0,-19 6-8 16,-17 11 12-16,-18 9 12 16,-17 7-5-16,-12 5-7 15,-19 6 4-15,-4 1-1 16,-2-3 0-16,9-6-3 15,10-5 0-15,13-9-1 16,15-5-38 0,10-8-121-16,16-2-208 0,10-6-695 15</inkml:trace>
  <inkml:trace contextRef="#ctx0" brushRef="#br0" timeOffset="-209477.13">27711 17135 865 0,'16'-29'253'0,"-2"0"-36"16,-7-2-4-16,-7 2-61 15,-3 2-11-15,-1 5-43 16,-1 2-18-16,-2 7-52 16,4 2-28-16,1 6 0 0,2 4 0 15,0 3 0 1,3 11-1-16,1 12 1 0,3 11 1 16,2 14-1-1,0 8 0-15,-2 0 0 0,0-1 0 16,-2-9 0-1,-3-11 0-15,-2-6 0 0,0-10 0 16,-2-9-185 0,4-5-74-16,-2-6-212 0</inkml:trace>
  <inkml:trace contextRef="#ctx0" brushRef="#br0" timeOffset="-209327.02">27475 17270 957 0,'15'3'173'0,"8"-3"-103"0,6-6 54 16,14-2-88-16,17 0-24 15,18-3-12-15,11-1-111 16,7-2-638-16</inkml:trace>
  <inkml:trace contextRef="#ctx0" brushRef="#br0" timeOffset="-208887.02">28257 17080 588 0,'10'-20'719'0,"-2"3"-553"0,1 1 21 15,-3 4-80 1,1 5-84-16,4 5-4 0,3 8 18 15,2 8-17 1,6 12 8-16,-1 9-2 0,-6 10-8 16,-5 3-7-16,-8 4-8 15,-7-1-3-15,-7-6 7 16,-2-6-6-16,0-10 1 0,5-12 6 16,2-10 18-1,4-13-16-15,4-11-10 0,2-10-12 16,7-10-31-1,5-13-25-15,9-4 49 0,8 4 11 16,7 3 8-16,5 13-2 16,1 11 2-16,-1 14 0 15,-2 9-4-15,-3 11 8 16,-2 9-3-16,-8 5 7 16,-4 5-2-16,-7 4-6 15,-7-1-2-15,-7-3-1 16,-5-2-2-16,-5-5-193 15,-5-5-121-15,-4-5-349 16</inkml:trace>
  <inkml:trace contextRef="#ctx0" brushRef="#br0" timeOffset="-204277.07">1909 17886 1109 0,'-7'2'259'15,"2"-2"-120"1,1-2 0-16,1-1-48 0,0 1-30 16,6 1-44-16,-1 1-9 0,3-1-4 15,7-4 11 1,9 0 2 0,6-3-9-16,6 3-7 0,1 1 0 15,-1 1-1-15,0 0-2 16,-2 0-148-16,2-4-109 15,1-3-207-15</inkml:trace>
  <inkml:trace contextRef="#ctx0" brushRef="#br0" timeOffset="-203807.09">2364 17541 948 0,'-1'-18'233'0,"-1"-2"-25"15,-1 2-17 1,3 1-97-16,2 3-36 0,4 3-35 16,6 5-5-16,7 3 14 0,8 7-4 15,3 6-2 1,1 7-13-16,2 8-2 16,-3 8-1-16,-9 3-7 15,-3 6 8-15,-9 1-8 0,-6 1 1 16,-6-3-4-1,-3-7 0-15,1-7 0 16,-1-13 10-16,6-9 10 16,-3-13-19-16,3-12-1 0,3-11-3 15,3-11 0-15,3-12-2 0,6-4 5 16,3 2 0 0,6 4-1-16,3 11-3 15,-2 11 3-15,2 13-7 16,-3 10 7-16,4 11-1 0,-1 9 2 15,1 6 3 1,1 6 1-16,-4 6-1 16,-3 0-1-16,-5 1-2 0,-4-2 2 15,-10-3-2 1,0-7-71-16,-16 20-78 0,10-40-57 16,-2-1-310-16</inkml:trace>
  <inkml:trace contextRef="#ctx0" brushRef="#br0" timeOffset="-196846.66">24879 11646 1118 0,'-4'-4'109'0,"-4"-3"128"16,1-2-79-16,2 1-20 15,4-1-33-15,2 2-46 16,2 1-19-16,0 1-17 16,2 2-23-16,5 0-7 15,7 3 7-15,10 4 2 16,7 7 1-16,9 9 6 15,-1 8-6-15,-6 10-2 16,-9 8 14-16,-11 6-12 16,-9 0-1-16,-8 1 0 15,-4-9-2-15,-5-5 2 0,3-13-1 16,2-10 5 0,0-8 12-16,-1-12-18 0,-1-10 0 15,-2-10 0 1,0-12 0-16,3-7 0 0,8-7 0 15,5-3 0 1,8 1 0-16,8 0 0 16,0 6 0-16,4 7 0 0,1 5 0 0,-3 7 0 15,0 9 0 1,-1 5 0-16,-4 6 0 0,-1 6 0 16,0 6 0-1,-3 1-1-15,-1 4 1 0,-1 3 0 16,-3 3-1-1,-1 0 1-15,-1 5 2 16,-1 3-2-16,0 3 0 16,-4-2 0-16,1 2 0 0,-2-4 0 15,-2-3 0-15,-1-3 0 16,0-3 0-16,-1-3 0 16,-1-3 0-16,1-1 0 15,-1-2 0-15,1-2 0 16,1-2 0-16,0-1 0 15,0-1 0-15,-3-4 0 16,0-3 0-16,-2-4 0 16,1-6 0-16,-3-3 0 0,4-3 0 15,-2-1 0 1,2 2 0-16,1-1 0 0,-1 2 0 16,0 0 0-1,0 1 0-15,2 1 0 0,1 1 0 16,0 0 0-1,1 1 0-15,1 1 0 0,1 3 0 16,-3 3 0 0,1 2 0-16,-1 3 0 0,0 4 0 15,0-1 0-15,-1 3 0 16,1 0 0-16,0 0 0 16,-2 0 0-16,2 0 0 0,0 0 0 15,0 0 0 1,0 0 0-16,-1 0 0 0,1 4 0 15,0-3 0 1,-3 5 0-16,-3 3 0 16,-1 0 0-16,-4 5 0 0,-4 5 0 15,2-1 0-15,-3 6 0 16,0 4 0-16,-1 4 0 16,2 3 0-1,-2 4 0-15,5-2 0 0,5-2 0 16,4-1 0-16,7-5 0 15,7 0 0-15,8-4 0 16,9 0 0-16,8-3 0 0,9-4 0 16,9-4 0-1,7-4 0-15,6-8 0 0,8-7 0 16,-4-5 0 0,-7-1 0-16,-10 0 0 0,-18 1 0 15,-15 5 0 1,-12 2 0-16,-6 3 0 15,-3 0 0-15,0 0 0 16,-3 0 0-16,-2-3 0 0,-6-2-8 16,-3 0-314-16,-7-5-269 0</inkml:trace>
  <inkml:trace contextRef="#ctx0" brushRef="#br0" timeOffset="-196476.58">26323 11318 1392 0,'12'-31'178'0,"-7"2"27"16,-5 1-20-16,-5 9-98 16,4 5-87-16,-1 4 0 0,2 7 0 15,0 11 0 1,-3 12 0-16,-4 18 0 0,-2 19 0 16,-3 17 0-1,1 18 0-15,0 4 0 0,3-3 0 16,7-7 0-1,7-12 0-15,11-20 0 0,12-16-19 16,13-16-140 0,7-14-139-16,5-12-258 0</inkml:trace>
  <inkml:trace contextRef="#ctx0" brushRef="#br0" timeOffset="-196006.94">26549 11493 1262 0,'4'-26'165'16,"4"2"51"-16,0 1-61 16,3 7-84-16,5 5-37 15,4 5 10-15,7 8-6 16,4 7-3-16,2 10-8 15,1 8-27-15,-5 8 0 16,-9 10 0-16,-9 4 0 16,-10 3 0-16,-7-5 0 15,-4-8 0-15,-2-14 0 0,3-10 0 16,1-13 0 0,4-14 0-16,1-13 0 0,3-9 0 15,3-13 0 1,8-6 0-16,2 0 0 0,8 4 0 15,1 7 0 1,0 11 0-16,3 9 0 16,1 8 0-16,3 9 0 0,4 10 0 0,-1 7 0 15,0 9 0 1,-4 13 0-16,-4 8 0 0,-6 8 0 16,-9 5 0-1,-5-3 0-15,-4-7 0 0,-1-13 0 16,-1-14 0-1,5-15-114-15,6-16-304 16,9-11-196-16</inkml:trace>
  <inkml:trace contextRef="#ctx0" brushRef="#br0" timeOffset="-195776.04">27547 11273 735 0,'10'-20'676'16,"-5"6"-473"-16,-2 3 36 0,-5 2-81 15,2 5-122-15,2 6-36 16,-1 6 0-16,4 9 0 16,1 10 0-16,2 11 0 0,0 11 0 15,0 9 0 1,-1 1 0-16,-1-1 0 16,-5-6 0-16,1-9 0 15,-2-14-15-15,0-12-237 0,-3-13-79 16,-3-9-548-1</inkml:trace>
  <inkml:trace contextRef="#ctx0" brushRef="#br0" timeOffset="-195646.69">27450 11506 292 0,'0'-6'878'0,"9"-1"-662"16,3-3 40-16,4-2-158 0,8 1-73 15,12-5-10 1,12 2-15-16,11-2-2 0,11-2-375 15</inkml:trace>
  <inkml:trace contextRef="#ctx0" brushRef="#br0" timeOffset="-195326.99">28124 11186 1023 0,'5'-16'472'0,"5"-4"-301"0,1-5 82 15,2-2-125-15,5 4-128 16,6 3 0-16,1 7 0 0,5 4 0 16,0 9 0-1,-1 9 0-15,-7 13 0 0,-8 11 0 16,-17 17 0 0,-19 14 0-16,-22 10 0 0,-11-1 0 15,2-7 0 1,11-12 0-16,18-18 0 0,29-11 0 15,29-15 0 1,21-4 0-16,20-7 0 0,16-9 0 16,5-8 0-16,2-1 0 0,-8-5-285 15,-7 1-274 1</inkml:trace>
  <inkml:trace contextRef="#ctx0" brushRef="#br0" timeOffset="-195107.01">29018 10780 748 0,'16'-27'808'0,"4"4"-672"15,5 7 98-15,2 3-127 16,7 15-93-16,9 16-14 16,7 18 0-16,6 21 0 15,-1 20 0-15,-11 19 0 16,-14 8 0-16,-16 2 0 15,-21-7 0-15,-12-10 0 16,-10-16-74-16,-7-17-413 16,-5-13-765-16</inkml:trace>
  <inkml:trace contextRef="#ctx0" brushRef="#br0" timeOffset="-193306.87">25486 12898 708 0,'-14'-1'156'0,"1"-1"66"16,0-4-78-16,4 1 1 15,-4-6 12-15,10 9-56 0,3 2-24 16,-2-2 3-16,2 2-36 16,-1-2-11-16,2 1-19 15,4 1-14-15,-1 0-20 16,10 3 20-16,9 7 4 15,10 7-2-15,8 10-2 16,-1 9 8-16,-7 9-7 16,-11 5 1-16,-9 1-2 15,-11-2 0-15,-4-6 3 16,-5-7-3-16,-2-9 0 0,2-9 3 16,1-8 12-1,3-8 59-15,0-12-61 0,3-8-7 16,1-7-1-1,4-10-5-15,5-10 0 16,6-6-1-16,6-1 4 0,1 0-4 0,4 4 1 16,-2 6 0-1,-1 12 4-15,-9 9 0 0,0 8 4 16,-9 7-8 0,-4 6-4-16,-1 6 4 0,-1 8 6 15,2 7 3 1,-2 8 11-16,0 14-18 0,-3 5-2 15,-2 6 0 1,-2 1 0-16,7 1 0 16,4-12 0-16,8-8 0 15,10-10 0-15,16-13-14 16,14-13-120-16,12-10-108 16,8-9-83-16,5-4-194 0</inkml:trace>
  <inkml:trace contextRef="#ctx0" brushRef="#br0" timeOffset="-193056.89">26591 12707 1203 0,'4'-31'250'16,"-4"5"-55"-16,-4 5-9 0,-1 7-116 15,-1 13-69 1,-2 16-1-16,-5 16 20 0,-3 16 9 15,-5 15-2 1,3 13-17-16,2-1-4 16,9 1-5-16,11-9 5 15,11-6-6-15,10-14-6 0,9-9-51 16,12-10-159-16,5-9-167 16,0-8-417-16</inkml:trace>
  <inkml:trace contextRef="#ctx0" brushRef="#br0" timeOffset="-192586.59">26941 12941 1143 0,'0'-33'176'0,"5"3"-17"16,4 0-6-16,4 6-58 15,3 5-28-15,8 4-24 16,4 7-12-16,4 6-9 16,1 7-12-16,3 7 3 0,-5 6-3 15,-4 6 2 1,-5 9 2-16,-8 5 3 0,-11 6-7 16,-8 4 1-1,-7-2-8-15,-7-4-2 0,-2-7 4 16,4-12-3-1,4-9 12-15,4-12 21 0,5-12-34 16,2-11-1 0,4-10 0-16,4-10 0 0,5-8 0 15,6 2 0-15,5 2 0 16,3 7 0-16,4 10 0 16,1 9 0-16,1 9 0 15,3 10 0-15,-1 7 0 16,-2 9 0-16,-1 8 0 0,-8 7 0 15,-5 7 0 1,-6 3 0-16,-6 0 0 0,-6-2 0 16,-2-6-56-16,2-10-204 15,5-9-172-15</inkml:trace>
  <inkml:trace contextRef="#ctx0" brushRef="#br0" timeOffset="-192424.08">27679 12911 207 0,'11'-5'1236'16,"4"-4"-1093"-16,-2-1 93 15,5-4-154-15,5 3-73 0,8-1-9 16,8 1 0 0,4 4-5-16,5 3-112 0,0 3-298 15</inkml:trace>
  <inkml:trace contextRef="#ctx0" brushRef="#br0" timeOffset="-192127.08">28397 12701 431 0,'9'-21'859'16,"9"-5"-757"-1,6-3 84-15,4-2-48 0,3 4-19 16,2 7-42-1,-4 6-38-15,-7 9-24 0,-2 7 5 16,-7 11-3-16,-3 11 7 16,-5 13-4-1,-11 12-20-15,-10 13 0 16,-10 7 0-16,-3-1 0 0,4-8 0 16,6-10 0-16,14-16 0 15,15-14 0-15,10-10 0 16,10-7 0-16,8-6 0 15,7-7 0-15,4-4-266 16,0-5-294-16</inkml:trace>
  <inkml:trace contextRef="#ctx0" brushRef="#br0" timeOffset="-191896.75">28982 12382 1012 0,'41'-18'212'0,"6"7"-1"16,1 5-49-16,1 12-48 16,-1 9 6-16,-6 11-31 0,-5 15-9 15,-9 12-35-15,-10 15-43 0,-15 6-2 16,-13 7 0 0,-10-2 0-16,-5-7-27 0,-3-8-223 15,1-11-108 1,2-12-309-16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22T03:41:00.5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29289 9131 795 0,'-6'4'107'0,"-1"-1"44"0,-2-4-41 16,2-1-10-16,1 2-7 16,2 0-26-16,0 0-21 15,2 0 3 1,1-1-17-16,-2 1-18 0,3 0 1 16,0 0-10-16,0-2-1 15,3 2-2-15,0-1-2 16,6-5 6-16,8-4 2 15,11-4-3-15,13-4 1 16,11-5-6-16,7-5-1 0,5 2 0 16,2-3 2-1,-4 2-1-15,-3 3 0 0,-2 2 0 16,-7 3-2 0,-5 3 2-16,-5 4-4 0,-9 2-23 15,-5 6-123 1,-10 3-68-16,-7 5-142 15</inkml:trace>
  <inkml:trace contextRef="#ctx0" brushRef="#br0" timeOffset="487.79">29503 8914 838 0,'4'-11'146'0,"-1"1"-12"15,-1 0 21-15,-5-1-66 16,1 5-5-16,1 1-35 15,-1 4-36-15,1 1-8 0,-1 3-1 16,-2 5 23 0,-4 6 8-16,-4 8 4 0,-3 4-21 15,-4 5 6 1,-5 6-6-16,-4 1-1 0,1 0 2 16,0-1-8-1,2-3 0-15,4-5-4 0,7-3 0 16,3-8-4-1,6-4-1-15,7-4 4 16,9-5 21-16,10-8 6 0,14-1-16 16,12-6-13-16,10-5-2 15,3 2-1-15,-1-2-1 0,-5 4 0 16,-6 1-2 0,-5 5-4-16,-8 2-53 0,-5 4-100 15,-7 6-122 1,-4 6-268-16</inkml:trace>
  <inkml:trace contextRef="#ctx0" brushRef="#br0" timeOffset="3157.7">30201 10926 975 0,'-6'5'112'15,"0"-3"-53"-15,-1-4 57 16,1-3-62-16,2 2 8 16,6-1-31-16,6-3-25 15,9-4 3-15,13-5 3 16,14-5 5-16,11-3-8 16,4-2 4-16,4-3-8 15,1 1-1-15,-1 2-4 16,-5 2 0-16,-1 3-3 15,-12 6-5-15,-11 5-76 16,-15 7-178-16,-13 10-242 16</inkml:trace>
  <inkml:trace contextRef="#ctx0" brushRef="#br0" timeOffset="3517.9">30276 10833 963 0,'9'-23'149'0,"-2"-1"-64"16,-6-2 21-16,-6 2-4 16,3 4-12-16,2 4-50 15,-1 7-19-15,-1 3-21 16,1 7-2-16,1 4 2 15,-2 8 25-15,-2 7 8 0,-4 10 2 16,-7 9-9-16,-4 7-3 16,-8 3-4-16,-1 0-5 15,-2-4-3-15,6-5 2 16,7-9-11-16,7-8-2 16,9-6-1-16,11-6 1 15,14-7 6-15,19-4-6 16,17-4-2-16,11-3-55 0,4 3-123 15,1 4-254-15</inkml:trace>
  <inkml:trace contextRef="#ctx0" brushRef="#br0" timeOffset="4075.94">30279 12353 688 0,'-8'6'313'0,"0"-3"-298"15,1-3 78-15,3-1 19 0,1 1-24 16,7-4-42 0,8-3-28-16,9-4 13 15,12-5-8-15,15-7-5 16,11-4 2-16,15-3-4 15,7-3-13-15,4 0-3 0,-1 0-1 16,-6 3 1 0,-11 3-1-16,-15 6 0 0,-13 7-4 15,-15 6-56-15,-12 6-177 16,-15 9-179-16</inkml:trace>
  <inkml:trace contextRef="#ctx0" brushRef="#br0" timeOffset="4476.42">30350 12158 850 0,'7'-18'127'16,"-2"0"-36"-16,-5 5 19 15,-3 0 16-15,0 6-36 16,0 3-40-16,-1 1-28 16,2 3-9-16,1 3-5 15,-4 2 19-15,1 5-5 16,-5 5 2-16,-6 7-2 16,0 3-3-16,-6 4-3 15,-1 3 0-15,2 0-10 0,2-4 2 16,6-1-5-1,8-4 4-15,7-3-3 0,7-5 3 16,13-4 3-16,8-2 4 16,9-6-2-16,5-3-7 15,0-2-3 1,-3-1-2-16,-4 2 0 0,-5-1-3 16,-3 4-55-16,-3-1-232 15,-8 2-622-15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17T04:29:38.849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22034 1527 991 0,'3'-2'171'0,"-3"-2"52"0,-3-2-37 15,2 1-50-15,1-1-17 16,0 0-45-16,0 0-27 16,1 4-21-16,3-1-9 15,-2 1-17-15,1 4-1 16,4-1 0-16,6 3 1 15,4 4 6 1,6 0-1-16,-1 4 0 0,-1 2 8 16,-2 1-13-16,-4 3 0 0,-3 4 2 15,-6 2 2 1,-3 4 6-16,-4 3-3 0,-7 3-4 16,-4 1 1-1,-3-3-4-15,-2-2 0 0,0-7 0 16,2-9 0-1,8-6 0-15,4-5 0 0,3-4 0 16,4-7 0 0,4-4 0-16,5-6 0 0,7-6 0 15,6-6 0-15,9-3 0 0,6-5 0 16,3-3 0 0,1 2 0-16,-4 1 0 15,-5 1 0-15,-6 6 0 16,-8 6 0-16,-8 5 0 15,-5 5 0-15,-5 6 0 16,-3 3 0-16,-2 5 0 16,-3 2 0-16,-1 5 0 0,-5 6 0 15,-8 7 0-15,-3 5 0 16,-5 9 0-16,0 6 0 16,2 5 0-16,7-1 0 15,6 6 0-15,6-3 0 16,10-4 0-16,8-5 0 15,9-7 0-15,11-8-90 16,13-7-206-16,14-8-200 16</inkml:trace>
  <inkml:trace contextRef="#ctx0" brushRef="#br0" timeOffset="370.11">23071 1347 1226 0,'8'-15'254'16,"-3"-5"-66"-1,-5 2 27-15,-1 2-86 0,-2 7-94 16,2 3-35 0,-1 6 0-16,-1 10 0 0,-8 11 0 15,-6 15 0-15,-6 11 0 16,-4 17 0-16,-1 9 0 16,7 3 0-16,11-1 0 15,7-3 0 1,12-7 0-16,11-13 0 0,12-10 0 15,10-11-14-15,11-10-93 16,5-12-156-16,5-8-173 16</inkml:trace>
  <inkml:trace contextRef="#ctx0" brushRef="#br0" timeOffset="970.14">23368 1537 271 0,'10'-15'1040'16,"-1"1"-899"-16,3 0 31 0,-3 0-38 15,0 1-44-15,6 4-40 0,0 3-16 16,6 3 2 0,1 5-1-16,1 5-5 15,1 6-16-15,-5 7-14 16,-7 7 0-16,-11 8 0 0,-11 9 0 15,-14 6 0 1,-10 3 0-16,-7-4 0 0,-2-6 0 16,6-8 0-16,10-11 0 15,12-11 0-15,10-6 0 16,13-4 0-16,14-5 0 16,17 0 0-16,15-3 0 15,10 0-10-15,3-4-154 0,-3-1-165 16,-10 2-197-1</inkml:trace>
  <inkml:trace contextRef="#ctx0" brushRef="#br0" timeOffset="1389.9">23745 1725 439 0,'14'-12'968'0,"-1"1"-829"16,-2-2 59-16,0-1-47 15,-3 5-97-15,3 3-30 16,0 4-6-16,3 3-3 16,2 6 15-16,1 7-19 0,0 4-11 15,-3 4 0 1,-3 3 0-16,-7 1 0 0,-6-1 0 16,-2-2 0-1,-2-7 0-15,0-3 0 0,3-7 0 16,1-6 0-1,1-4 0-15,1-8 0 0,1-3 0 16,4-6 0-16,0-6 0 0,4-2 0 16,4 3 0-1,3 1 0-15,4 5 0 0,3 5 0 16,6 8 0 0,2 6 0-16,2 8 0 15,1 6 0 1,-2 5 0-16,-4 5 0 0,-4 2 0 15,-9 0 0-15,-5 0 0 16,-4-4 0-16,-4-5-152 16,-2-8-21-16,-2-8-107 0,-1-8-264 15</inkml:trace>
  <inkml:trace contextRef="#ctx0" brushRef="#br0" timeOffset="1620.13">24227 1330 1337 0,'15'-38'135'16,"10"8"72"-16,5 4-32 0,8 13-64 16,14 16-29-1,3 15-82-15,5 18 0 0,-3 10 0 16,-8 9 0 0,-12 6 0-16,-12 9 0 0,-13 2 0 15,-9 6 0 1,-13 1 0-16,-11 0 0 0,-12-4 0 15,-4-10-42 1,-5-6-306-16,2-11-380 0</inkml:trace>
  <inkml:trace contextRef="#ctx0" brushRef="#br0" timeOffset="26849.79">22571 3577 863 0,'-4'0'270'0,"1"-3"-148"15,-1-2 46 1,-1-1-49-16,3 0-23 0,2 0-17 15,0 1-11 1,0-1-25-16,0 2 16 0,2 2-39 16,-1 0-7-16,1 0-13 15,0 2-14-15,5 2 11 16,3 3 0-16,6 3 3 16,4 4 1-16,5 5 2 15,1 4-3-15,-3 6 0 16,-3 6 2-16,-2 4 2 15,-8 5-3-15,-4 1-1 16,-7 3 9 0,-4-7-8-16,-5-5 5 0,-5-5-5 15,1-6 5-15,2-8-1 16,1-5-4-16,5-5 2 16,1-5 15-16,5-3 39 0,3-4-28 15,2-5-29 1,4-6 0-16,5-8 0 0,7-9 0 15,3-3 0 1,8-5 0-16,2-3 0 0,0 1 0 16,-4 4 0-16,-4 5 0 15,-4 7 0-15,-4 8 0 16,-6 5 0-16,-3 4 0 0,-1 5 0 16,-3 3 0-1,-4 2 0-15,-1 2 0 0,0 3 0 16,-1-1 0-1,-2 2 0-15,-2 7 0 0,-6 6 0 16,-4 8 0 0,-6 14 0-16,-4 7 0 0,-1 5 0 15,5 0 0-15,5-2 0 16,7-4 0 0,7-7 0-16,10-4 0 0,5-4 0 15,13-3 0-15,8-2 0 16,8-5 0-16,7-5-14 15,12-6-279-15,11-8-213 16</inkml:trace>
  <inkml:trace contextRef="#ctx0" brushRef="#br0" timeOffset="27140.22">23683 3464 1446 0,'0'-33'97'0,"-2"2"89"16,-4 3 22-1,-3 8-98-15,6 9-110 0,0 7 0 16,0 7 0 0,-6 14 0-16,-8 15 0 0,-9 20 0 15,-8 23 0 1,-3 23 0-16,4 9 0 0,7 4 0 15,14-2 0 1,17-12 0-16,17-18 0 16,17-15 0-16,15-19-284 0,10-14-189 15</inkml:trace>
  <inkml:trace contextRef="#ctx0" brushRef="#br0" timeOffset="27920.48">24066 3560 990 0,'7'-14'258'0,"-2"-4"-5"16,-1-4-89-1,0 0-47-15,2 1-24 0,2 1-57 16,6 7-33-1,5 3 2-15,7 9-3 0,8 6 0 16,3 12 3 0,4 11 1-16,-6 15-2 0,-8 14 6 15,-11 9-5-15,-14 6 3 0,-17-2-1 16,-13-4 2 0,-9-8 8-16,-4-11-1 15,7-11 9-15,5-11-13 16,15-13-12-16,9-8 0 15,8-4 0-15,13-2 0 16,14-3 0-16,17 0 0 0,14-2 0 16,9 0 0-16,1 0 0 15,-8 1-135-15,-13 1-154 16,-10 0-271-16</inkml:trace>
  <inkml:trace contextRef="#ctx0" brushRef="#br0" timeOffset="28320.15">24709 3796 1384 0,'13'-27'198'0,"1"-1"72"15,1-3-118-15,-2 5-109 16,4 6-43-16,-4 6 0 16,-1 9 0-16,4 8 0 0,2 10 0 15,0 7 0 1,0 10 0-16,-4 8 0 0,-7 4 0 15,-8 4 0 1,-8-6 0-16,-2-5 0 0,-2-12 0 16,5-9 0-16,4-11 0 15,2-12 0-15,7-9 0 16,5-11 0-16,8-6 0 16,6-7 0-16,4 0 0 15,2 4 0-15,-3 7 0 0,2 8 0 16,53-1 0-1,-65 27 0-15,0 6 0 0,1 3 0 16,-5 1 0 0,16 14 0-16,-7 5 0 0,-7 5 0 15,-6 3 0-15,-9-2 0 16,-6-4 0 0,0-6 0-16,1-6-63 0,5-7-391 15,8-13-432-15</inkml:trace>
  <inkml:trace contextRef="#ctx0" brushRef="#br0" timeOffset="28460.12">25780 3813 1299 0,'14'-3'272'0,"-7"-1"-59"0,1-4-56 16,-2 0-148-1,7-1-9-15,7 2-12 0,8 3-12 16,6 0-206-1,6 0-187-15</inkml:trace>
  <inkml:trace contextRef="#ctx0" brushRef="#br0" timeOffset="28759.94">26374 3536 1118 0,'6'-24'424'0,"0"-1"-170"15,-2-2-3 1,1 1-251-16,1 8 0 0,-3 7 0 15,0 4 0 1,0 4 0-16,-2 4 0 0,-1 8 0 16,3 7 0-16,2 9 0 15,1 17 0-15,3 13 0 16,1 7 0-16,-1 6 0 16,-3 0 0-16,0-3 0 15,-3-9 0-15,0-4 0 16,-2-13 0-16,-1-10 0 15,2-11 0-15,-1-7 0 16,1-10 0 0,4-7 0-16,5-7-233 0,3-8-740 15</inkml:trace>
  <inkml:trace contextRef="#ctx0" brushRef="#br0" timeOffset="29000.19">26871 3127 1313 0,'6'-17'197'0,"3"3"76"0,1 1-113 15,4 6-135 1,9 14 20-16,12 16-11 0,7 14-34 16,7 16 0-1,2 17 0-15,-8 14 0 0,-13 12 0 16,-14 7 0-1,-11 3 0-15,-16 0 0 0,-16-4 0 16,-13-9-60 0,-18-9-486-16</inkml:trace>
  <inkml:trace contextRef="#ctx0" brushRef="#br0" timeOffset="29700.07">22828 5335 1146 0,'1'-8'186'16,"4"-2"20"-16,-1-2-14 0,-1-3-23 16,5 2-87-16,4 3-42 15,7 3-18-15,8 4-18 16,6 6-4-16,7 7 0 16,3 9 0-16,-3 9 0 15,-8 10 0-15,-10 9 0 16,-13 5 0-16,-10-2 0 15,-10-6 0-15,-4-10 0 16,3-12 0-16,4-10 0 0,5-18 0 16,7-12 0-1,11-14 0-15,9-12 0 0,10-10 0 16,6-3 0 0,6 2 0-16,-5 7 0 0,-8 5 0 15,-11 13 0 1,-8 9 0-16,-8 8 0 0,-5 9 0 15,-2 4 0 1,-2 4 0-16,-4 11 0 0,-3 9 0 16,-6 12 0-16,-3 15 0 15,-1 10 0-15,5 4 0 16,9-2 0-16,11-5 0 16,18-11 0-16,22-15-82 15,19-12-149-15,20-14-90 0,16-9-315 16</inkml:trace>
  <inkml:trace contextRef="#ctx0" brushRef="#br0" timeOffset="29950.45">24263 5109 519 0,'-15'-14'950'0,"5"3"-798"16,2 2 85-16,2 2-136 15,2 7-101-15,2 13 1 16,-2 15 4-16,-2 22 9 16,-3 23 6-16,-1 24-16 15,2 16-3-15,5 5-1 16,8-5 0-16,9-15-3 0,9-17 2 16,11-21-53-1,12-16-107-15,12-12-278 0</inkml:trace>
  <inkml:trace contextRef="#ctx0" brushRef="#br0" timeOffset="30270.49">24633 5410 1367 0,'14'-48'146'0,"15"-4"-7"0,13 1 71 15,4 5-101 1,11 7-34-16,3 10-74 0,-4 12-1 16,-5 11 0-16,-8 15 0 15,-8 13 0-15,-15 18 0 16,-17 15 0-16,-19 17 0 16,-26 12 0-16,-22 7 0 15,-15-5 0-15,6-10 0 16,12-18 0-16,19-21 0 15,27-17 0-15,21-11 0 16,24-9 0-16,18-6 0 0,13-2 0 16,10-2 0-1,4-1-233-15,-3 1-448 0</inkml:trace>
  <inkml:trace contextRef="#ctx0" brushRef="#br0" timeOffset="30689.94">25297 5488 1393 0,'19'-13'166'15,"8"-3"-6"1,-2-4 79-16,1 2-150 16,-2 7-89-16,0 6 0 15,-4 13 0-15,2 7 0 0,-5 12 0 16,0 10 0-1,-8 9 0-15,-8-2 0 0,-5-2 0 16,-2-6 0 0,-5-12 0-16,4-13 0 0,2-8 0 15,1-13 0-15,1-7 0 16,3-10 0-16,3-8 0 16,6-4 0-16,4 0 0 15,8 4 0 1,1 5 0-16,4 11 0 0,1 8 0 15,0 9 0-15,3 7 0 16,-4 8 0-16,0 7 0 16,-9 7 0-16,-4 5 0 0,-9 5 0 15,-4-2 0 1,-4 0 0-16,0-7 0 0,4-8-286 16,10-7-429-1</inkml:trace>
  <inkml:trace contextRef="#ctx0" brushRef="#br0" timeOffset="30990.02">26290 5588 1596 0,'0'0'122'0,"3"-4"50"0,2-5-15 16,1-5-157-1,5 3 0-15,8 2 0 0,8 0 0 16,6 4 0-16,2 2 0 16,3 3 0-16,-7 1 0 15,-4 2 0-15,-9 0 0 16,-9-2 0-16,-5-1 0 15,-4 2-60-15,0-2-280 16,-1 0-331 0</inkml:trace>
  <inkml:trace contextRef="#ctx0" brushRef="#br0" timeOffset="31290.08">26716 5289 1428 0,'27'-26'152'15,"6"4"-2"1,4 1 36-16,3-1-99 0,3 11-43 16,3 8-44-1,-5 12 0-15,-7 11 0 0,-8 10 0 16,-19 13 0-16,-14 10 0 16,-19 12 0-16,-16 6 0 15,-11 1 0-15,-1-6 0 0,11-9 0 16,13-17 0-1,19-11 0-15,19-8 0 0,16-10 0 16,15-4 0 0,11-4 0-16,11-5 0 0,5-3 0 15,0-3-115-15,-1-4-205 16,7-3-315-16</inkml:trace>
  <inkml:trace contextRef="#ctx0" brushRef="#br0" timeOffset="31530.12">27559 4973 410 0,'26'-20'1021'0,"6"10"-908"16,1 3 88-1,-1 5-56-15,6 12-70 16,4 14-10-16,1 17-48 15,-3 18-17-15,-8 18 0 0,-12 17 0 16,-15 14 0 0,-17 7 0-16,-21 7 0 0,-15-3 0 15,-16-8 0-15,-12-14-128 0,-8-14-360 16</inkml:trace>
  <inkml:trace contextRef="#ctx0" brushRef="#br0" timeOffset="32270.26">23296 6859 1226 0,'3'0'168'0,"2"-3"55"0,-4-5-6 16,2-1-93-1,2 4-68-15,8-1-46 0,11 5 3 16,12 5-4-16,11 7-8 16,6 7-1-16,-7 13 0 15,-9 12 0-15,-14 8 0 16,-19 4 0-16,-13 2 0 16,-12-5 0-1,-2-13 0-15,1-12 0 16,6-13 0-16,9-11 0 0,8-17 0 15,8-8 0-15,10-15 0 16,13-10 0-16,11-8 0 16,9 0 0-16,2 5 0 0,-9 11 0 15,-11 14 0 1,-13 10 0-16,-13 10 0 16,-8 7 0-16,-5 10 0 15,-4 10 0-15,-3 13 0 0,0 16 0 16,-1 10 0-1,2 2 0-15,8 1 0 16,13-7 0-16,18-13 0 16,22-9-95-16,21-16-145 0,17-12-162 15,10-14-556-15</inkml:trace>
  <inkml:trace contextRef="#ctx0" brushRef="#br0" timeOffset="32480.06">24955 6780 1380 0,'-9'-23'130'16,"-4"4"77"-16,-7 3-106 15,0 9-67-15,-3 13-22 16,-8 12 7-16,-3 20 4 16,-1 24-6-16,1 23-15 15,4 15-2-15,12 12-4 16,8 4 4-16,11-10-5 15,11-10 1-15,9-14-245 16,13-16-292 0</inkml:trace>
  <inkml:trace contextRef="#ctx0" brushRef="#br0" timeOffset="32839.98">25264 7109 1265 0,'7'-48'140'0,"5"-2"15"15,6 3-16 1,3 7-50-16,11 11-30 16,2 9-21-16,5 13-18 15,-1 9-19-15,0 16 3 0,-7 11 3 16,-7 13-1-1,-12 12 3-15,-16 10 14 0,-20 8 1 16,-17 3 9-16,-12 0-13 16,-4-7-5-16,11-11-15 15,13-17 0-15,15-14 0 16,23-12 0-16,21-9 0 16,20-3 0-16,13-5 0 15,11 1-63 1,3-4-229-16,-5 2-259 0</inkml:trace>
  <inkml:trace contextRef="#ctx0" brushRef="#br0" timeOffset="33639.96">25906 7212 787 0,'0'-3'378'0,"1"0"-158"16,2-4-52-16,0-2-22 16,3 0-21-16,0-1-46 15,-2 0-38-15,3 3 0 16,-3 2-24-16,-1 2-17 15,-1 1-2-15,-2 5-14 16,1 4 16-16,3 4 0 16,2 7 3-16,18 53 0 15,-21-58-3-15,-1 1 0 0,-1-1 0 16,2 1 0 0,2 13 0-16,-2 1 2 0,0 0-1 15,0-1 0 1,-5-2-1-16,1-1 1 0,-1-2 0 15,-1-4-1 1,2-5 0-16,-1-5 0 0,2-4 1 16,0-3-1-16,0-1 3 0,0 0 4 15,0-1 4 1,0 0 2-16,0 1 3 16,0-3-16-16,0-4 0 15,0-5 0-15,0-6 0 0,2-9 0 16,2-5 0-1,4-7 0-15,5-2 0 0,8 0 0 16,4 4 0 0,7 8 0-16,5 6 0 0,0 7 0 15,-3 6 0-15,-4 7 0 16,-1 8 0-16,-6 6 0 16,-1 9 0-1,-3 7 0-15,-3 6 0 16,-2 9 0-16,-10 2 0 0,-5 3 0 15,-7-5 0-15,-1-3 0 16,2-11 0-16,2-10 0 16,5-9-236-16,11-8-313 0</inkml:trace>
  <inkml:trace contextRef="#ctx0" brushRef="#br0" timeOffset="33860.15">26987 7159 1590 0,'12'-3'153'0,"-7"-3"57"15,-4 2-116-15,1 1-94 0,1 11 0 0,0 11 0 16,1 12 0 0,5 14 0-16,-2 13 0 0,-2 3 0 15,0 2 0 1,-5-5 0-16,-2-11 0 0,-1-10-6 15,0-10-275 1,0-13-136-16</inkml:trace>
  <inkml:trace contextRef="#ctx0" brushRef="#br0" timeOffset="34010.08">26826 7384 1372 0,'15'0'115'0,"8"-6"47"15,9-4-73-15,14-1-78 16,19 0-11-16,13 0-18 16,11 2-182-16,3 1-189 15</inkml:trace>
  <inkml:trace contextRef="#ctx0" brushRef="#br0" timeOffset="34379.83">27532 7081 1077 0,'24'-40'139'0,"8"0"104"0,4-2-52 16,5 5-81-16,2 10-35 0,2 10-43 15,-1 9-19 1,0 14-7 0,-5 9-5-16,-7 15 0 0,-9 10 3 15,-14 6-3-15,-18 7 0 0,-21 0-1 16,-17-3-4-1,-6-7-7-15,1-10 0 0,11-13 7 16,19-7-9-16,14-7 13 16,16-6 7-1,10 0 8-15,5-1 12 16,6 1 8-16,8 2-15 0,-1 5-1 16,0 6-14-16,-3 6 3 15,-5 8-5 1,-4 5 0-16,-12 6 6 0,-9 3-6 15,-12 2 6-15,-16-2-9 16,-13-5-1-16,-6-8-98 16,-1-10-265-16</inkml:trace>
  <inkml:trace contextRef="#ctx0" brushRef="#br0" timeOffset="34600.08">28264 6693 1351 0,'105'-82'385'0,"-50"85"-320"0,3 1 126 15,0 3-136-15,0 18-55 0,-3 13 0 16,-13 16 0 0,-12 24 0-16,-18 16 0 15,-19 16 0-15,-21 15 0 16,-25 3 0-16,-14-4 0 0,-13-8-128 15,-14-9-416 1</inkml:trace>
  <inkml:trace contextRef="#ctx0" brushRef="#br0" timeOffset="36080.1">25501 7950 1007 0,'0'-1'78'0,"0"-1"18"0,-4-2 105 16,-2-3-72-16,-1 3-28 0,-1 2-53 16,-1-1-7-1,-2 3 12-15,0 0-16 0,2 2 8 16,-2-1-13 0,-1 1-7-16,3-1-5 15,3 1-9-15,3-1-6 16,2-1 0-16,2 0-5 0,5 3 0 15,14-2 17 1,27-2 13-16,35-2-18 16,31-1-12-16,30-2-5 0,16-4 3 0,-3 0 2 15,-21 0 0 1,-32 3 2-16,-33 1-2 16,-32 5 14-16,-25 0-11 15,-18 2-2-15,-12 0 3 0,-16 1 1 16,-19 2-1-1,-18 3 1-15,-23 0 1 0,-15 2 3 16,-12 1-2 0,-16 0-6-16,3-2-1 15,3-1 0-15,11-2 0 16,17-3 0-16,23-2 0 0,21 0 0 16,21-1 0-16,15 0 0 15,13-1 0 1,10 2 0-16,7-3 0 0,19 1 0 15,29-3 0-15,34 1 0 16,32-3 0-16,29 2 0 16,11 0 0-16,-2 1 0 15,-14 1 0-15,-27-2 0 16,-29 1 0-16,-35 0 0 0,-26 2 0 16,-21 1 0-1,-21 1 0-15,-20 1 0 0,-22 3 0 16,-24 1 0-1,-24 2 0-15,-15 4 0 0,-14 0 0 16,2 0 0 0,9 0 0-16,18-1 0 0,27-3 0 15,34-2 0-15,21-2 0 0,18-1 0 16,13-4 0 0,18-3 0-16,25-7 0 15,37-4 0 1,34-6 0-16,32-3-24 0,17 0-502 0</inkml:trace>
  <inkml:trace contextRef="#ctx0" brushRef="#br0" timeOffset="59230.25">24842 9444 1446 0,'13'-25'243'16,"-7"2"-10"-1,-9-1-108-15,-7 3-125 0,1 6 0 16,-3 1 0 0,-2 8 0-16,-5 6 0 0,-8 14 0 15,-8 12 0-15,-10 11 0 16,-5 15 0-16,4 9 0 16,12 0 0-16,16-3 0 15,19-5 0-15,19-13 0 16,22-15 0-16,19-12 0 15,12-14 0-15,7-15 0 16,-3-11 0-16,-10-7 0 16,-16-5 0-16,-17 0 0 0,-15 2 0 15,-13 0 0 1,-13 1 0-16,-13 4 0 0,-9 3 0 16,-9 3 0-1,-5 6 0-15,-3 12 0 0,5 11-64 16,13 9-347-1,20 10-347-15</inkml:trace>
  <inkml:trace contextRef="#ctx0" brushRef="#br0" timeOffset="59465.09">25706 9445 1497 0,'3'-9'179'16,"-5"-5"74"-16,-4 0-135 0,0 4-118 15,3 10 0 1,-10 17 0-16,-14 21 0 0,-19 25 0 16,-20 33 0-1,-28 25 0-15,-16 24 0 0,-11 13 0 16,1 7 0-16,4-6 0 16,21-14 0-1,21-22 0-15,28-28 0 0,31-35-108 16,36-33-331-1,36-30-561-15</inkml:trace>
  <inkml:trace contextRef="#ctx0" brushRef="#br0" timeOffset="59699.99">25816 10192 1367 0,'16'-21'196'0,"-8"3"-26"15,-3 5 36 1,-5 3-156-16,1 15-41 0,1 11 40 15,-2 19-49 1,-8 21 0-16,-10 23 0 0,-10 11 0 16,-12 3 0-16,2-8 0 0,10-17 0 15,17-24 0 1,26-19 0-16,33-21 0 0,22-14 0 16,23-13 0-1,14-11-109-15,2-6-578 0</inkml:trace>
  <inkml:trace contextRef="#ctx0" brushRef="#br0" timeOffset="59895.05">27154 9694 1692 0,'-4'-14'138'0,"7"-6"-40"15,4-3-11-15,17-2-83 16,20 3-4-16,17 4-3 16,11 4-2-16,9 6-137 0,-2 9-253 15,-18 9-680 1</inkml:trace>
  <inkml:trace contextRef="#ctx0" brushRef="#br0" timeOffset="60019.93">27383 9890 1514 0,'13'3'166'16,"11"-14"42"0,13-10-144-16,7-8-61 0,9-2-3 15,5 2-66-15,3 3-319 0</inkml:trace>
  <inkml:trace contextRef="#ctx0" brushRef="#br0" timeOffset="60395.94">28537 9311 1400 0,'29'-50'197'16,"5"-6"-167"-16,2 0 127 16,-3 4 5-16,-4 15-78 15,-6 14-67-15,-13 10-17 16,-8 13 0-16,-11 15 0 15,-12 18 0-15,-12 22 0 16,-13 23 0-16,-2 13 0 0,5 6 0 16,12-5 0-1,17-19 0-15,22-20 0 0,19-20 0 16,17-17 0 0,17-19 0-16,13-15 0 15,9-13 0-15,-4-12 0 16,-3-6 0-16,-16-7 0 0,-18-4 0 15,-19 0 0 1,-23-1 0-16,-23 0 0 0,-25 11 0 16,-18 7 0-16,-13 17-19 0,-10 15-605 15</inkml:trace>
  <inkml:trace contextRef="#ctx0" brushRef="#br0" timeOffset="79610.05">5862 4292 643 0,'3'-3'364'0,"1"0"-173"0,-4 1 11 16,0-1-62 0,0 2-42-16,0 0-1 0,0 1 5 15,0-2-29-15,0 2-21 16,0 0 0-16,0 0-24 16,0 0-23-16,-3 2-5 15,0-1 0-15,-3 4 0 16,0 5 0-16,-3 3 0 15,-6 5 0-15,-6 6 0 16,-1 3 0-16,-5 4 0 0,0 3 0 16,-4-2 0-16,1 0 0 15,6-7 0 1,6-7 0-16,5-7 0 0,7-5 0 16,4-6 0-1,4-4 0-15,-1-8 0 16,4-3 0-16,5-6 0 0,4 1 0 15,3-3 0-15,3 4 0 16,2 3 0 0,-1 5 0-16,0 3 0 0,0 2 0 15,6 3 0-15,-2 2 0 0,3 1 0 16,2 2 0 0,3 1 0-16,0 2 0 0,1-1 0 15,-2 0 0 1,-4-2 0-16,-3-1-128 0,-7 0-139 15,-6-1-60 1,-12 2-214-16</inkml:trace>
  <inkml:trace contextRef="#ctx0" brushRef="#br0" timeOffset="80510.63">5926 4311 1047 0,'0'-19'290'0,"0"1"-66"15,-3 1-74-15,1 2-4 16,1 3-40-16,-1 4-36 16,1 2-56-16,1 4-14 15,0 2 0-15,0 2 0 0,0-1 0 16,0 1 0-16,0 1 0 16,1 1 0-16,1 4 0 15,1 0 0 1,0 2 0-16,2 2 0 0,0 3 0 15,-2-1 0-15,3 6 0 16,-3 2 0-16,0 2 0 16,0 2 0-16,-3 3 0 0,0 2 0 15,0 0 0 1,0 1 0-16,2 2 0 0,2 1 0 16,0 4 0-1,1 5 0-15,1 7 0 16,-2 8 0-16,-2 3 0 15,-1 6 0-15,-1 3 0 0,-1 4 0 16,-1 3 0 0,4 0 0-16,-1 1 0 0,1 2 0 15,1 1 0-15,4 4 0 16,1 4 0-16,-1 2 0 16,4 8 0-16,2 3 0 15,4 2 0-15,-1 3 0 16,3 2 0-16,-2 0 0 15,-1 5 0-15,-7 1 0 16,0 5 0-16,-6 4 0 16,-1 6 0-16,-2-1 0 0,1 0 0 15,3 3 0 1,5-6 0-16,2-3 0 0,2-2 0 16,5 2 0-1,0 1 0-15,-3 4 0 0,1 0 0 16,-2 4 0-1,-4 1 0-15,4-1 0 0,-4-2 0 16,0 2 0-16,1-2 0 16,1 5 0-16,1-3 0 15,-1 2 0-15,0 1 0 0,-1-1 0 16,-5-3 0 0,-2 4 0-16,-4-1 0 0,-3 3 0 15,-1 2 0 1,-4-2 0-16,2-1 0 0,-1-3 0 15,2-7 0 1,1-7 0-16,4-6 0 0,-2-8 0 16,2-7 0-16,0-1 0 15,2-7 0-15,-2-6 0 16,0-3 0-16,-2-8 0 0,2-5 0 16,-1-8 0-1,-2-6 0-15,1-9 0 16,1-8 0-16,1-12 0 15,0-10 0-15,0-8 0 16,0-3 0-16,1-7 0 16,-1-5-294-16,-1-6-225 0</inkml:trace>
  <inkml:trace contextRef="#ctx0" brushRef="#br0" timeOffset="81630.2">810 11190 676 0,'-2'-9'198'16,"-1"2"-54"-16,-1 0-64 16,-1 2 17-16,-2-1 30 15,-2-1-39-15,0 2 8 0,-3-2-4 16,-1 3-7 0,-1-1-10-16,1 0-16 0,2 3-5 15,2-1-24 1,-1 2-10-16,1-1-2 0,3 1 6 15,3 1-11 1,1 0-1-16,4 0-5 0,1 0-7 16,0 0-10-16,0 0-14 0,3 0 12 31,6 3 11-31,12-1 1 0,19 2 0 0,23-4-1 16,23 0 3-1,27-4-2-15,19-3 1 16,23-2 4-16,30-6-2 15,27-3-3-15,31-5 0 16,27 0 3-16,28-4 0 16,16-1-3-16,14 2 0 0,9 2 0 15,15 1 0-15,12 2-2 16,9 3 2-16,6 1 0 16,15 0 0-16,7 0 0 15,8 2-1 1,12-2 1-16,5-2 0 0,1 4 1 15,6 1-1-15,-10 2 0 16,-5 2 2-16,-11 2-2 16,-10-1 0-16,-12 2 2 0,-12-1-2 15,-9-2 1 1,-13 0-1-16,-11 2 0 0,-15-2-1 16,-15 0 1-1,-20-2 0-15,-23 3 5 16,-24-2-5-16,-25-1 0 15,-29 3-3-15,-26-1 3 0,-26 2 0 16,-28 1 0-16,-22 0 2 0,-25 3-2 16,-22 1 6-1,-19 2-1-15,-15 1 1 16,-7 0 0-16,-4 1 1 16,-1-1-1-16,0 0-3 15,2 0 1 1,-2-1-1-16,-3-1-3 0,0-1-3 15,0 2-8-15,-5-1-55 16,-2 3-134-16,-4 3-59 0,-3 3-177 16</inkml:trace>
  <inkml:trace contextRef="#ctx0" brushRef="#br1" timeOffset="85140.1">4826 9619 803 0,'1'-14'356'15,"-1"-1"-137"1,-1-1-31-16,-2 0-55 0,-3 3 8 16,3 4-24-16,0 1-34 15,2 2-76-15,-1 3-7 16,2 2 0-1,0 2 0-15,2-1 0 0,-2 2 0 16,0 3 0-16,0 9 0 16,0 13 0-16,0 13 0 15,0 17 0-15,0 11 0 0,1 10 0 16,2 2 0 0,2 4 0-16,2 0 0 0,-1 0 0 15,0-1 0 1,3 2 0-16,-3-1 0 0,0-5 0 15,-3-6 0 1,0-7 0-16,-2-10 0 0,2-11 0 16,0-7 0-16,-1-9 0 0,1-5 0 15,0-8 0 1,1-5 0-16,-4-3 0 0,0-5 0 16,-4-2 0-1,4-1 0-15,0 0 0 16,0 1 0-16,0-1 0 15,0 0 0-15,-3 0 0 0,3 0 0 16,0 2 0 0,0-1 0-16,0 1 0 15,0-1 0-15,0-1 0 0,0 0 0 16,0 0 0-16,0 0 0 16,0-1 0-16,0 1 0 15,0 0 0-15,0 0 0 16,0 1 0-16,0-1 0 15,0 0 0-15,0 0 0 16,0-1 0-16,0-1 0 16,0-3 0-16,0-11-113 0,3-13-415 15</inkml:trace>
  <inkml:trace contextRef="#ctx0" brushRef="#br1" timeOffset="86040.42">5495 8548 821 0,'8'-10'243'0,"-3"0"-7"0,-5 1-86 16,0-4-6 0,1 3-35-16,-1 1 13 0,0 3-23 15,0 1-45 1,0 3-25-16,0 2-20 0,0 1-9 15,0 1-8 1,2 4 8-16,-1 4 5 0,4 4 7 16,-1 7 4-16,5 8-10 0,2 7-6 15,1 11 0 1,-1 12 0-16,0 11 0 0,-3 8 0 16,-5 7 0-1,-5 5 0-15,-1 3 0 0,0 7 0 16,0 1 0-1,3 3 0-15,3 5 0 16,0 1 0-16,-1 1 0 0,-2 2 0 16,-2 2 0-1,-4-8 0-15,3-4 0 0,3-6 0 16,0-4 0 0,3-8 0-16,0-5 0 0,6-6 0 15,0-6 0-15,-3-10 0 16,1-4 0-16,-2-5 0 15,-2-9 0-15,1-7 0 16,-1-9 0-16,-3-10 0 16,0-7 0-16,3-3 0 0,-3-3 0 15,0 1 0 1,0-2 0-16,0 2 0 0,0-1 0 16,0 0 0-1,0 2 0-15,0 1 0 0,0-1 0 16,3 0 0-1,-3-2 0-15,0 1 0 0,0-4 0 16,0 1 0-16,2 1 0 0,-4-1 0 16,2-2 0-1,0-6 0-15,0-6 0 0,2-14-619 16</inkml:trace>
  <inkml:trace contextRef="#ctx0" brushRef="#br1" timeOffset="87460.23">6301 9334 1102 0,'8'-5'266'0,"-5"-2"-66"15,0 4-61-15,-3-2-70 0,0 5-48 16,0 0-21-16,0 3-15 16,0 2 15-16,0 4 0 15,0 3 6-15,0 1 1 16,0-1-5-16,-3-1 11 15,0-2-3-15,-2-4 31 16,-2-3 7-16,0-2 1 16,-1-3-21-16,-1-2-5 0,-1-7-2 15,4 0-6 1,3-7-13-16,3 1-2 0,3-1 0 16,0 4 0-1,7 2 0-15,-1 5 0 0,2 8 0 16,0 5 0-1,0 7 0-15,1 5 0 0,-2 2 0 16,-5 4 0 0,-4-2 0-16,-4-2 0 0,-3-6 0 15,-7 0 0-15,-1-6 0 0,-5-5 0 16,0-2 0 0,2-6 0-16,1-5 0 0,4-5 0 15,6-5 0 1,3-7 0-16,6 2 0 0,6-3 0 15,9 1 0 1,3 2 0-16,6 8 0 0,-2 4 0 16,2 5 0-16,-8 5 0 15,-2 6 0-15,-4 3 0 16,-4 1 0-16,-3 3 0 16,2 1 0-16,-4 2 0 15,0-2 0-15,-2-2 0 16,-2 1 0-1,1 1 0-15,-2 1 0 0,1 3 0 16,0 4 0-16,-4 3 0 16,2 6 0-16,-2 5 0 15,-1 8 0-15,-1 5 0 0,3 8 0 16,-3 3 0 0,-1 4 0-16,-1 3 0 15,1-1 0-15,2-2 0 16,2-2 0-16,3-5 0 0,0 0 0 15,5-2 0 1,-1 1 0-16,-1-1 0 16,-1 3 0-16,-2 0 0 0,-2 1 0 0,-1-1 0 15,-1 0 0 1,-1-3 0-16,-2-3 0 0,4-4 0 16,-2-6 0-1,2-3 0-15,0-2 0 16,0-3 0-1,2-1 0-15,-2 3 0 0,1-5 0 16,2-4 0-16,0-1 0 16,0-6 0-16,-1-2 0 15,1-3 0-15,0 0 0 0,0 0 0 16,-2 1 0 0,2-1 0-16,0 1 0 0,-1-4 0 15,1 0 0-15,-3-3 0 16,3-3 0-16,0 0 0 15,3-2 0-15,-3 2 0 16,0 3 0-16,0 2 0 16,0 2 0-16,0 6 0 0,0-2 0 15,-3-2 0 1,3-2 0-16,0-4 0 0,-1-4 0 16,1-1 0-1,0-2 0-15,0-8 0 0,4-10 0 16,3-17-613-1</inkml:trace>
  <inkml:trace contextRef="#ctx0" brushRef="#br1" timeOffset="88830">7138 10031 699 0,'2'-5'200'0,"-2"-1"-5"16,0 2-45-16,0 1-17 15,0-2-44-15,3 3 4 16,-3-3-19-16,0 1-2 0,0-1 26 16,3 2-27-16,-3-1-6 15,0 1-9-15,0 3-6 16,0-1-48-16,0 1-2 16,0 0 0-16,0 0 0 15,-3 0 0-15,3 1 0 16,0 0 0-16,0-1 0 15,0 4 0-15,0 6 0 16,-3 6 0 0,1 7 0-16,1 10 0 0,-2 11 0 15,3 8 0-15,-2 9 0 16,2 5 0-16,0 6 0 16,0-4 0-16,0-3 0 15,2-7 0-15,-2-9 0 16,3-9 0-16,0-5 0 0,0-4 0 15,0-4 0 1,0-6 0-16,0-5 0 0,-1-7 0 16,-1-3 0-16,1-4 0 0,-2-4 0 15,0-1 0 1,0 3 0-16,0-1 0 0,0 1 0 16,0 1 0-1,0 0 0-15,-2 1 0 0,2-2 0 16,0 0 0-1,-1 2 0-15,1-2 0 0,0 0 0 16,0-2 0-16,0 2 0 16,0-2 0-1,0 1 0-15,0 1 0 0,-2 0 0 16,2 0 0 0,0 1 0-16,2 1 0 0,-2-2 0 15,1 0 0 1,1 0 0-16,2-6-329 0,3-4-645 15</inkml:trace>
  <inkml:trace contextRef="#ctx0" brushRef="#br1" timeOffset="90870.1">8022 10882 799 0,'19'-13'319'0,"-4"4"-110"16,-3 0-52-16,-6 5-94 0,0 3-46 15,1 5 5 1,1 3-2-16,1 3-12 0,0 4-2 16,1 3 0-1,-4 1 5-15,-4-1-2 16,-5-1 4-16,-5-1 4 15,-7-4 10-15,-4-4-1 0,-7-7 12 16,-2-4 0 0,0-10 43-16,1-8-20 15,5-8-19-15,5-6-18 0,4-3-14 16,8-1 2-16,7 3-5 16,8 1-4-16,7 6-1 15,8 7-2-15,11 6 0 16,3 10 0-16,4 9 0 15,-4 11 0-15,-3 10 0 16,-11 6 0-16,-9 10 0 0,-10 2 0 16,-9 4 0-16,-12-3 0 15,-5-5 0-15,-6-8 0 16,-4-8 0-16,2-10 0 16,1-8 0-16,8-11 0 15,2-8 0-15,4-7 0 16,1-10 0-1,6-5 0-15,6-3 0 0,6 0 0 16,6 2 0 0,13 4 0-16,5 10 0 15,3 5 0-15,-3 9 0 16,-5 8 0-16,-8 6 0 0,-6 3 0 16,-6 7 0-16,-4 1 0 15,-4-2 0-15,-4 1 0 16,-6-2 0-16,-4-2 0 0,-1-5 0 15,0-1 0 1,3-6 0-16,2-3 0 0,1-1 0 16,3-3 0-16,3 0 0 0,4-2 0 15,2 3 0 1,0 0 0-16,2 3 0 0,-2 3 0 16,0 2 0-1,0 1 0-15,3 1 0 0,-3 0 0 16,3 5 0-1,0 3 0-15,5 2 0 0,0 6 0 16,1 7 0 0,-3 4 0-16,-1 5 0 15,-2 6 0-15,-3 6 0 0,0 3 0 16,0 2 0 0,0-1 0-16,0 0 0 0,3 3 0 15,-3 5 0-15,0 2 0 16,-5 5 0-16,-1 4 0 15,-1 5 0-15,-1 6 0 16,-2 4 0-16,1 7 0 16,3 6 0-16,-4 3 0 0,4-1 0 31,0 0 0-31,1 2 0 0,1 0 0 16,-1 1 0-16,-2 1 0 15,-2 4 0-15,1-2 0 16,1-4 0-16,-2-4 0 15,6-8 0-15,3-11 0 0,2-12 0 16,1-12 0 0,0-9 0-16,2-12 0 0,-2-9 0 15,0-8 0-15,-3-7 0 0,0-4 0 16,0-2 0 0,-1-2 0-16,1-2 0 15,0 0 0-15,0-3 0 16,0 0 0-16,0-3 0 15,0-2 0 1,0 0 0-16,1 0 0 16,-1 2 0-16,0-2 0 15,2 2 0-15,-1 0 0 0,-1-4 0 0,0-2 0 16,0-1 0-16,0-1 0 16,0-1 0-16,2 3 0 15,-1 4 0-15,2 5 0 16,-1-1 0-16,-1 6 0 15,-1 3 0-15,2 0 0 16,1 1 0 0,0 3 0-16,6 1 0 0,-3 6 0 15,-3 3 0-15,-3 3 0 16,-6 3 0-16,-6-1 0 16,-3-1 0-16,-1-4 0 0,-1-5 0 15,5-5 0 1,0-6 0-16,5-4 0 0,-1-2 0 15,1-1 0 1,4-6 0-16,3-3-271 0,15-5-275 16</inkml:trace>
  <inkml:trace contextRef="#ctx0" brushRef="#br0" timeOffset="97758.82">6112 13679 623 0,'4'-7'254'0,"-4"1"-17"15,-1 1-57-15,-3-1-60 16,-1 3 6-16,4 1-60 15,-2 2-50-15,1 1-16 16,-2 5 4-16,-4 6 0 16,-5 8-1-16,1 10 2 15,-9 6 0-15,1 5 3 0,0-1-7 16,2-4 1 0,6-6 0-16,3-9-1 0,6-7-1 15,3-8 1 1,1-4 18-16,1-7-2 0,2-6-17 15,-1-6 0 1,2-4 0-16,-1-5 0 0,1-3 0 16,2-1 0-16,2 2 0 0,0 1 7 15,4 3-5 1,-2 7-2-16,7 8 0 16,3 9 0-16,7 9 2 15,5 7 1-15,6 4-2 0,4 0 2 16,-3 2-3-1,-4-2 0-15,-4-3-1 0,-6-3-16 16,-5-2-146 0,-7-2-163-16,-7-2-130 15</inkml:trace>
  <inkml:trace contextRef="#ctx0" brushRef="#br0" timeOffset="98421.07">6152 13761 942 0,'0'-14'194'16,"-1"1"40"-16,-1-1-76 15,1 5-48-15,1 4-41 16,0 2-23-16,0 0-23 0,0 4-23 16,-2 1-5-1,4 4 5-15,-2 4 10 0,1 8 9 16,2 6 7-1,-1 8 2-15,1 5 3 0,-2 7 24 16,-1 4-30 0,-3 8 2-16,-3 6-8 0,-2 7-7 15,0 6-5-15,-1 7-4 0,1 3 1 16,3 7 4 0,0 2-7-16,1 12 0 0,-2 7-1 15,-2 7 0 1,-5 2 0-16,2 7 0 0,-3-5 0 15,3-3 0 1,2-2 0-16,4-5 0 0,4-3 0 16,-1 4 0-16,2 1 0 15,0 1 0 1,-2 3 0-16,-3 2 0 0,1-2 0 16,-4 1 0-16,-1 0 0 15,2-3 0-15,4-2 0 16,0 1 0-16,1-4 0 15,1-4 0-15,1 1 0 16,-2 0 0-16,-1-1 0 16,-1 5 0-16,1 1 0 15,3-8 0-15,1-5 0 0,5-14 0 16,3-13 0 0,3-16 0-16,3-10 0 0,0-11 0 15,-6-8 0 1,0-5 0-16,-1 0 0 0,-3 0 0 15,-3 3 0 1,-1-4 0-16,-2-1 0 0,-1-7 0 16,1-3 0-16,-3-13 0 0,-1-3-87 15,-4-7-132 1,-5 0 39-16,-5-5-173 16,-2 0-320-16</inkml:trace>
  <inkml:trace contextRef="#ctx0" brushRef="#br0" timeOffset="99620.53">1679 17645 274 0,'-35'5'395'0,"-4"-1"-226"0,-3-4-12 16,-4 0-41-1,6 0-11-15,-1-4 11 0,7 1-37 16,4 0-4 0,8-3-19-16,4 3-42 0,3-2 5 15,5 2 15 1,2 0-22-16,1 1 10 0,2 2-19 15,2 0-3 1,0 0 0-16,3 0-3 16,3 1-12-16,8 3 15 0,8 4 3 15,14 1 0-15,13 5-3 16,208 19 3-16,-177-31 8 16,25-2-11-16,5-5 4 15,11 1-5-15,113-6 2 16,33-6 3-1,21-6-4-15,30-3 3 16,22-5 2-16,23-3-5 0,17 0 1 16,19-6-1-16,11 1 1 15,24-1 1-15,11-2-4 0,14-2 4 16,13 0-3 0,10 0 1-16,-1 2 0 0,-3 5 1 15,-6 3 1 1,-10 7 0-16,-10 3-2 0,-15 9 3 15,-10 1-3 1,-15 3 0-16,-14 3 2 0,-16 0-2 16,-20 1 0-16,-27 1 7 0,-23-1 19 15,-32 2-8 1,-29 3 15-16,-28-3-26 16,-27 5-6-16,-24-1 5 15,-22 3-5-15,-21-3 3 0,-16 0-4 16,-13-3 1-1,-11 0-3-15,-9-1 3 0,-13 0-1 16,-7-2 0 0,-14 2 0-16,-14-1 0 0,-9 4 0 15,-5-2 1-15,-6 2-2 16,-5 1 3-16,-1 0-3 16,-1-2 1-16,-2 2 0 15,-2 2 0 1,2-2-1-16,-1 0 1 0,1 1 3 15,-2-1 0-15,1 0-3 16,-1 3 6-16,-2-3 12 16,1-3 14-16,-10 2-23 0,-9-4-9 15,-12-3 4 1,-10-6-1-16,-10-5-3 0,-2-6 3 16,0-5-1-1,5-1 1-15,8-4-2 0,7 6 4 16,14 2 10-1,5 9-11-15,10 6-4 0,7 8-1 16,1 0-12 0,2 8-14-16,12-1 26 0,12 5 1 15,18 6 11-15,16 4-11 16,12 6 10 0,2 5-5-16,-8 4-1 0,-15 0 3 0,-18 4-6 15,-16 1 2 1,-16 0-3-16,-14-1 0 0,-16-3-2 15,-16 1-124 1,-17-5-118-16,-16-5-143 16</inkml:trace>
  <inkml:trace contextRef="#ctx0" brushRef="#br0" timeOffset="100489.9">1466 17608 885 0,'-4'-7'147'0,"-2"1"-6"16,1 2-46-16,-2 1-38 16,1 3-40-16,-1 0-2 0,-1 3 1 15,-4 2 4 1,-7 7 15-16,-11 3-1 0,-9 6-11 15,-10-1 5 1,1 1 9-16,2-2-15 16,10-4-6-16,12-5-7 0,9-2-9 15,9-2 0-15,6 1 0 16,6 3 0-16,6 0 2 16,9 6-2-16,10 1 4 15,10-1-4-15,9-2 1 16,7-1-1-16,10 0-118 15,5-6-194-15,2 0-428 16</inkml:trace>
  <inkml:trace contextRef="#ctx0" brushRef="#br1" timeOffset="109199.89">5308 16631 688 0,'-1'-11'277'15,"-1"-2"-92"-15,-4-3 1 0,0-1-28 16,0-1-46 0,-1 0-14-16,-1 0-9 0,2-1-7 15,3 2-32-15,-3 2-6 0,3 3 3 16,-1 4-16 0,4 2-31-16,-3 4 0 0,3 1 0 15,0 2 0 1,0 7-12-16,3 9 12 0,-3 10 5 15,4 12-3 1,-4 9 2-16,0 9-3 0,0 5-1 16,-4 0 0-1,4 1 0-15,0-2 0 16,0-3 0-16,0-3 0 0,0-3 0 16,0-4 0-16,0-3 0 15,0-5 0-15,-3-5 0 16,3-5 0-16,0-9 0 15,0-7 0-15,3-4 0 16,-3-5 0-16,0-2 0 16,0 1 0-16,0 15 0 15,0-16 0-15,0 0 0 0,-3 0 0 16,3-2 0 0,0 3 0-16,0-1 0 0,3-3 0 15,-3 0 0 1,0 0 0-16,0 1 0 0,0 4 0 15,0-1 0 1,0 3 0-16,0 0 0 0,0 1 0 16,0-4 0-16,0 2 0 0,0-4 0 15,0-1 0 1,4-2 0-16,-4-1 0 16,3-2 0-16,0-9-213 15,6-10-304-15</inkml:trace>
  <inkml:trace contextRef="#ctx0" brushRef="#br1" timeOffset="111009.97">4347 15379 800 0,'3'2'81'16,"-1"1"39"-16,-4 4-11 0,-2 7-11 15,-1 6 11 1,-1 9-41-16,0 10 0 0,-1 10 3 16,4 11 10-16,-2 13-21 15,2 11-12-15,3 11 10 16,0 12-16-16,5 7-6 0,1 8-10 16,1 3-15-1,2 2-3-15,0-3 1 16,-3-1-4-16,1-1-5 15,1-10 0-15,-5 0 2 16,0-6-2-16,0-12 1 16,0-11-1-16,-6-11 1 0,3-16 0 15,-3-14-1-15,-3-8 3 16,3-12-3-16,0-5 1 16,0-10 3-16,0-3-3 15,3-2 2-15,0-2-3 16,0-2 0-16,3 4 0 15,-2-2 1-15,-1-2-2 16,2 4 1-16,-2-2 0 16,0 0 0-16,0 0 0 0,0 0 0 15,-2 0 2 1,2 0 4-16,0-2 5 0,0 2-5 16,0 0-4-1,0 0-1-15,0 0-1 0,2 0 0 16,-4 0 0-1,2 2 0-15,0-4 0 0,0 2-1 16,0-1 1 0,2 1-69-16,1-6-226 0,6-7-449 15</inkml:trace>
  <inkml:trace contextRef="#ctx0" brushRef="#br1" timeOffset="112820.04">6752 15665 856 0,'3'-5'173'0,"-1"2"-50"16,-2 1 29-16,-2-1-67 15,1 3-17-15,1 0-22 16,0 2-22-16,-2 0 1 16,1 7 19-16,-2 5-3 15,-2 7 9-15,1 10 1 16,-1 8 4-16,2 9-18 15,-1 11-10-15,1 13-6 16,3 5 0-16,3 6-1 16,4 2-2-16,2-2-2 0,0-3-4 15,1-3 1 1,-2-1-9-16,-5-3 3 0,3 0-4 16,-3-2 1-1,-1-3-1-15,-2-2-3 0,-2-4 6 16,2-5-5-1,-3-5 0-15,0-5 2 0,3-4-2 16,0-3 0-16,3-3-1 16,-3-2 2-16,0-4 0 15,3-5-1-15,-3-2-1 16,0-4 3-16,0-3-2 16,0-6 0-16,0-4-1 0,0-3 2 15,2-2 6 1,-2-1-3-16,0-1-3 0,1 0-2 15,-1 6 0 1,2 1 2-16,-2 2-1 0,1 5 0 16,1-3 1-16,0 2 0 15,0-3-2-15,-1-2 0 16,-1-4 0-16,0-2 0 16,0-1 0-1,0-1 0-15,0 0 0 0,0 0 0 16,0 0 0-16,-1 1 0 15,1-1 0-15,0 2 0 16,-2-2 0-16,2 1 0 0,0-2 0 16,0 1 0-1,0-2 0-15,2 1 0 0,-2 0 0 16,0-4 0 0,0-3 0-16,0-7-54 0,1-12-249 15,7-14-291 1</inkml:trace>
  <inkml:trace contextRef="#ctx0" brushRef="#br1" timeOffset="113960.25">7752 14654 888 0,'12'-9'191'0,"-5"1"23"16,-4 0-66-16,-3 0-48 15,0 6-51 1,-1 1-20-16,1 2-15 0,-2 5 1 16,-1 6 19-1,-1 9 3-15,-1 10 2 0,1 16 4 16,1 15-2-16,1 14-18 15,4 13-1-15,1 11-6 16,1 5-9 0,1 2-5-16,-2-1-2 0,1 1 3 15,3-1-3-15,-1-1-1 0,2 0 0 16,6 1 1 0,2 0 1-16,-1-4-1 0,1-9 0 15,-1-6 2 1,-3-8-1-16,-1-10-2 0,-4-7 1 15,2-5 0 1,-3-11-3-16,-2-8 4 0,1-7-1 16,-4-2 2-16,-1-7 0 0,0-1-2 15,-1 0 0 1,-2-2 0-16,-2-2-1 0,2 1 1 16,0-2 0-1,0-1 2-15,2-1-2 16,-1-4 0-16,1 0 0 15,-2-1 0-15,2 1 8 16,-1 1 4-16,1 3-4 16,-2 2 5-16,1 0-13 0,-1 0 9 15,3-2-6-15,-3-3 3 16,3 2 3-16,-3 1 3 16,3 0-2-16,-2 3 8 15,1 2-14-15,-1 0 7 16,1-1-6-16,-1-1-5 15,2-5 0-15,-1-4 0 16,2-2 0-16,-1-5 0 16,0-1 0-16,0-1 0 0,0 1 0 15,0-1 0 1,0 1 0-16,0 0 0 0,0 0 0 16,-1-7 0-1,1-6-142-15,0-10-203 0,1-11-577 16</inkml:trace>
  <inkml:trace contextRef="#ctx0" brushRef="#br1" timeOffset="115810.22">15490 7597 970 0,'-4'-18'213'0,"-2"1"1"0,-3 0-47 15,0 0-26 1,3 3 17-16,1 3-63 16,4 1-6-16,-1 6-89 15,2 1 0-15,0 3 0 0,2 0 0 16,-2 10 0-1,0 5 0-15,0 12 0 0,-2 12 0 16,4 15 0 0,-2 8 0-16,4 4 0 15,3 5 0-15,2 0 0 0,-1-2 0 16,1-1 0-16,0-4 0 16,-2-6 0-16,-2-9 0 0,0-12 0 15,-2-13 0 1,-2-11 0-16,1-9 0 0,-2-12 0 15,-2-9 0 1,-1-10 0-16,0-12 0 0,2-12 0 16,1-2 0-16,4-1 0 15,5 1 0-15,9 10 0 16,5 5 0-16,3 9 0 16,4 10 0-1,2 6 0-15,0 10 0 0,0 7 0 16,-1 10 0-16,-1 5 0 15,-3 8 0-15,-3 5 0 16,-5 10 0-16,-7 4 0 16,-5 5 0-16,-5 1 0 15,-4-2 0-15,-2-9 0 16,-1-13 0-16,1-11-104 16,4-11-161-16,4-13-554 15</inkml:trace>
  <inkml:trace contextRef="#ctx0" brushRef="#br1" timeOffset="116080.16">16238 7441 476 0,'5'-23'942'15,"-4"5"-675"-15,-1 4-53 16,-3 5-145-16,0 12-68 15,-3 14 10-15,-3 19 55 16,-3 21-65-16,-1 20-1 0,0 15 0 16,2 7 0-16,6 0 0 15,4 0 0-15,2-4 0 16,4-8 0-16,8-11 0 16,8-13-3-16,10-16-201 15,15-19-124-15,14-15-266 16</inkml:trace>
  <inkml:trace contextRef="#ctx0" brushRef="#br1" timeOffset="116519.92">16618 7803 1366 0,'3'-28'243'0,"0"3"-2"0,-3 2-88 16,0 7-109 0,3 7-44-16,2 4 0 0,2 7 0 15,8 7 0-15,3 8 0 0,6 10 0 16,1 10 0 0,-1 7 0-16,-7 6 0 15,-6 3 0-15,-6 0 0 16,-10-6 0-16,0-9 0 0,-1-10 0 15,0-12 0 1,3-16 0-16,0-14 0 0,-1-10 0 16,4-13 0-16,0-14 0 15,5-6 0 1,3-1 0-16,5 5 0 16,0 7 0-16,4 15 0 15,1 9 0-15,4 14 0 0,3 10 0 16,5 10 0-16,3 11 0 15,3 13 0-15,-5 13 0 16,-7 9 0 0,-9 8 0-16,-10 0-155 15,-5-7-168-15,-6-12-120 16</inkml:trace>
  <inkml:trace contextRef="#ctx0" brushRef="#br1" timeOffset="116780.12">17196 7380 1025 0,'15'-20'451'0,"3"1"-222"0,5 6-41 16,9 11-76-16,5 19-70 15,9 23-42-15,1 23 0 0,-3 31 0 16,-8 28 0-1,-14 23 0-15,-10 18 0 0,-9 6 0 32,-3 1 0-32,-1-5-190 0,2-12-123 0,-2-10-231 15</inkml:trace>
  <inkml:trace contextRef="#ctx0" brushRef="#br1" timeOffset="117929.97">15158 14507 823 0,'16'-2'280'0,"-2"-6"-103"16,-1 0-65-16,-1-2-4 15,7 3-58-15,7 1-18 16,4 5-13-16,3 8-11 16,-1 10-1-16,-5 10 5 0,-6 12 7 15,-6 11-2 1,-11 5 3-16,-7 4-4 0,-7 2-7 16,-4-5-5-1,-2-8-3-15,4-13-1 0,4-12 19 16,4-17 95-1,7-21-93-15,4-13-20 0,6-11 0 16,6-11-1-16,5-9 0 16,1 0 0-16,5 0 0 15,3 1 2-15,-5 7-2 16,-2 8 0-16,-6 13 3 16,-6 7 21-16,-4 10-14 15,-7 10-10-15,-3 6-16 16,-3 12 16-16,-4 8 12 0,2 11-2 15,1 14 10 1,-1 9-11-16,2 5-3 16,2 3-5-16,2-2-1 0,5-8-4 15,11-9-50 1,12-14-170-16,21-22-155 0,19-25-704 16</inkml:trace>
  <inkml:trace contextRef="#ctx0" brushRef="#br1" timeOffset="118180.12">16266 14200 1128 0,'-1'-27'286'16,"-5"2"-46"-16,-2 7-56 0,0 7-125 15,-2 11-57 1,0 17 16-16,-6 18 14 0,-3 19 11 15,-4 16-20 1,0 16-11-16,5 5-4 0,5 2-8 16,10-4-2-16,9-9 2 0,12-12-60 15,12-16-100 1,18-22-50-16,16-20-125 0,13-17-616 16</inkml:trace>
  <inkml:trace contextRef="#ctx0" brushRef="#br1" timeOffset="118620.38">16572 14473 1040 0,'5'-25'359'16,"1"0"-143"-16,-1 3-20 0,0 5-106 15,2 8-73-15,7 5-1 16,4 12 5-16,2 7 10 16,2 12-13-16,1 9-5 0,-5 7-3 15,-9 9-7 1,-9 2 2-16,-6 0-1 0,-7-6-4 16,-1-10 0-1,4-13 5-15,1-12-2 0,6-16-3 16,5-14 0-1,6-13 0-15,3-12 0 16,4-7 0-16,6 1 0 0,-1 3 0 16,4 8 0-1,-1 10 0-15,4 10 0 0,6 7 0 16,1 9 0-16,4 9 0 16,1 9 0-16,-3 10 0 15,-4 7 0-15,-9 8 0 16,-11 5 0-16,-7 1-8 0,-8-6-165 15,-5-8-89 1,1-13-187-16</inkml:trace>
  <inkml:trace contextRef="#ctx0" brushRef="#br1" timeOffset="118840.27">17129 14036 1184 0,'36'-31'304'0,"8"10"-106"0,4 9 8 16,4 12-95-16,3 20-67 16,3 21-44-16,-8 24 0 15,-10 24 0-15,-12 21 0 0,-10 20 0 16,-7 11 0 0,-4 6 0-16,-2-3 0 15,-2-12 0-15,-5-12 0 16,1-17-70-16,-1-17-298 0,-1-12-467 15</inkml:trace>
  <inkml:trace contextRef="#ctx0" brushRef="#br1" timeOffset="122010.59">15228 9310 642 0,'-24'1'340'15,"-5"-2"-242"-15,0-4 11 0,0-3 24 16,1 3-65-1,4 1-20-15,5-2-37 0,-2 0-3 16,-1-1 42 0,1 2-42-16,0-4-4 0,0 2-1 15,0 2 9-15,3-3 6 0,2 3 8 16,7 0 6 0,3 2-13-16,4 2-13 0,4 0-6 15,1 1-8 1,6 2-1-16,13 4 8 0,17 1 1 15,21 5 0 1,28 1 0-16,29-1 2 16,34-1 0-16,29-5-1 15,33-6-1-15,27-6 4 0,24-5-4 16,18-6 2-16,14-4-2 16,8-2 0-16,6 1 6 15,-4-1-1-15,-12 5-2 16,-20 4 10-1,-28 4-12-15,-36 3 7 16,-42 3-5-16,-44 4-3 0,-45 0-1 16,-34 2-8-16,-28 4 9 15,-20 1 9-15,-19 3-7 0,-20 3-2 16,-29 1-5 0,-32 0 3-16,-37 0-1 15,-38-2 5-15,-43 0-2 16,-36-1 0-16,-32 4 0 0,-25 0-2 15,-15 3 2 1,-8 3 0-16,1 3 4 0,5 4-4 16,8 1 2-16,10 5-5 0,16 3 6 15,24-1-1 1,24 3-2-16,33-5-2 0,43-4 1 16,49-7 2-1,46-6-5-15,45-13-16 0,55-10-52 16,57-10 42-1,52-13-48-15,61-10 7 0,59-9 27 16,41-3 25 0,25-5-41-16,12 0-94 15,-1 1-258-15</inkml:trace>
  <inkml:trace contextRef="#ctx0" brushRef="#br1" timeOffset="123419.97">14849 15313 892 0,'1'8'70'0,"1"1"-68"16,-5-3 62-16,-2-4 40 16,1 4-19-16,-2-1-1 15,-1 0-13-15,-1-1-22 0,1 0-17 16,-3 0-22-16,2 2 1 16,2 1-2-16,4 2 8 15,8 1-3-15,15-1 8 16,24-1-3-16,32-4 0 15,40-4 10 1,33-3-11-16,32-2-8 0,18-4-7 16,20-1-3-16,20 0 8 0,21 0-4 15,22-3-4 1,25 3 0-16,8-2 0 0,-12 0 8 16,-22 0-5-1,-40 1 8-15,-57 1 14 0,-60 4-20 16,-48 2-5-1,-44 4 0-15,-33 2 4 0,-22 7-4 16,-18 2-3-16,-15 0-7 0,-24-1 3 16,-18-2-6-1,-16-4 7-15,-22-2 4 0,-22 2 2 16,-24-3 5 0,-27 4-5-16,-22 1 0 15,-20 4-2-15,-20 4 5 16,-14 6-3-16,-8 3 0 15,-5 5-3-15,3 2 3 16,15 2 0-16,18-1 3 0,25 0-3 16,32-4 2-16,34-3-3 15,39-7 2-15,44-4 4 16,41-6 24-16,43-7-25 16,51-6-4-1,56-5 11-15,59-9-8 16,60-5-5-16,52-6 4 15,34-2 1-15,17-1-3 0,7 0-8 16,-12 3 8-16,-11 3 6 16,-26 3-5-16,-38 7-2 15,-52 4-2-15,-61 7 0 16,-55 3 3-16,-52 7 4 16,-47 7-3-16,-37 4 9 0,-32 5-5 15,-32 2-10 1,-27 2 5-16,-12-3 0 15,-8 2 0-15,11-1 0 16,18-2 0-16,26-1-2 16,34-5 2-16,35-3-11 0,34-7 9 15,41-6 2-15,34-5 0 16,33-4-33-16,32-3-112 16,25-3-230-1</inkml:trace>
  <inkml:trace contextRef="#ctx0" brushRef="#br1" timeOffset="125670.15">19981 8206 772 0,'-25'-16'159'0,"4"2"-1"15,7 2 15-15,5 6-87 16,1 5-47 0,3 2-9-16,2 7 69 0,2 0-41 15,1 8-2-15,4 5-21 16,9 4 2-16,10 8-5 15,15 7 2-15,12 12-15 16,16 7 1-16,11 10-11 16,13 10 2-16,7 7 0 0,13 7 4 15,14 7-6 1,13 13-9-16,18 4 0 16,14 11 14-16,12 7-6 15,7 10 13-15,5 5-7 0,-5 5-11 16,-9 10-3-1,-12 6-7-15,-11 0 7 0,-16 1 3 16,-15-6-2 0,-14-9-2-16,-16-13 3 0,-13-13-2 15,-13-17 4-15,-14-12-4 0,-13-16 0 16,-11-14-2 0,-8-12 4-16,-9-10-3 15,-6-15 1-15,-4-9 0 16,-2-10 0-16,-2-8 9 15,0-5 7-15,0-5 14 16,-2-3-1-16,1-7-29 0,-4-5-6 16,-1-6 2-16,-2-2-47 15,-1-1-52-15,-2 1-59 16,1 7 0-16,-2 8-128 16,-2 14-119-16</inkml:trace>
  <inkml:trace contextRef="#ctx0" brushRef="#br1" timeOffset="126259.82">23098 12612 883 0,'16'-28'251'16,"-4"3"-99"-16,-6 5-29 0,-6 6-21 15,-1 8-90-15,-11 12 10 16,-11 10 37 0,-16 13 9-16,-22 13 19 0,-28 15-23 15,-24 13-21-15,-25 13-3 16,-27 16 1-16,-31 13 2 15,-26 12-27-15,-28 9-5 16,-22 6 7-16,-19 3-6 16,4-4-12-16,4-6 0 0,10-5 0 15,19-15 0 1,25-12 0-16,24-11 0 0,30-13 0 16,38-15 0-1,39-12 0-15,32-15 0 0,32-11 0 16,19-10 0-1,11-8 0-15,5-3 0 0,5-2-4 16,6-7-89 0,19-8-115-16,27-12-58 0,36-13-256 15</inkml:trace>
  <inkml:trace contextRef="#ctx0" brushRef="#br1" timeOffset="127019.81">24490 12140 1159 0,'-27'-5'83'16,"3"0"-8"-16,2-5 20 0,1 2-70 15,3 7-23 1,2 1 2-16,3 0-4 0,3 1 0 15,9 2 5 1,9 0 51-16,21 0-8 0,28 1-35 16,34-1-8-16,44 1-2 15,43-4-2-15,35 0-1 16,29-2 4-16,17-1 0 0,4 0-7 16,-3-1 6-1,-14-4-3-15,-19 0 6 0,-22-3-6 16,-31-4 0-1,-39-2 8-15,-42-2 86 0,-39-1-31 16,-32-1-54 0,-23 5-8-16,-19-2-1 0,-5 3-2 15,-14 2 2-15,-4 3-1 16,-6-1 4 0,5 2-6-16,5-2 5 0,9-1-2 15,8 0 0-15,5-1 0 16,6 1 0-16,2 2 4 15,1 1-1-15,4 4-6 16,3 2 3-16,1 2-7 16,1 1-3-16,9 1 4 0,10 3 6 15,11 2 3 1,11 3 1-16,9 1-8 0,2 5 9 16,-5 5 1-1,-8 4 10-15,-8 3-4 0,-12 5 2 16,-10 4 11-1,-15 3-4-15,-17 4 2 0,-22 2-19 16,-25 3 1 0,-18 0-5-16,-13-3-10 0,1-2-172 15,13-4-150-15,25-5-719 0</inkml:trace>
  <inkml:trace contextRef="#ctx0" brushRef="#br1" timeOffset="127889.82">29073 11797 821 0,'5'-30'141'16,"-4"-2"26"-16,1-4 13 0,-2 4-62 15,1 2-17 1,1 2-36-16,-2 2-7 0,1 3-11 16,3 2 16-16,-1 1-6 15,2 2-11-15,-1 4-9 16,-1 3 0-16,-1 4-10 16,-1 3-27-16,-1 4-4 15,-3 10 3-15,-1 11 2 0,-2 9 6 16,-3 13-4-1,5 8-2-15,4 3 8 0,11-2-7 16,12-4 1 0,10-7 4-16,10-6-6 0,3-9 3 15,5-8-2-15,-1-11 3 16,-5-9 4 0,-6-7-5-16,-3-11 1 0,-10-9-2 15,-7-4-1-15,-7-5-4 16,-4-2 2-16,-5 2 0 15,-1 5 5 1,-2 4 0-16,0 9 6 0,0 9-11 16,2 5 0-16,-1 11-13 0,2 12 11 15,3 12 2 1,3 16 11-16,4 17-7 0,-1 15-4 16,0 10 0-1,-6 9 0-15,-9 4 0 0,-12 3 0 16,-11 0 0-1,-13-3 0-15,-8-8 0 16,-8-16 0-16,-4-17 0 16,-6-20 0-16,4-22 0 0,2-20 0 15,8-15 0-15,18-14 0 0,18-10 0 16,23-6 0 0,24 0 0-16,22 4 0 0,19 8 0 15,17 9 0 1,10 13 0-16,4 9-8 15,-2 8-135-15,-10 7-79 16,-10 5-97-16,-15-3-311 16</inkml:trace>
  <inkml:trace contextRef="#ctx0" brushRef="#br1" timeOffset="128139.85">30546 11662 1146 0,'1'-56'220'0,"-2"4"-104"0,-1 4 32 15,-3 6 25-15,2 15-70 0,-1 15-91 16,-3 17-6 0,-5 23 37-16,-9 23 4 0,-7 23-15 15,-8 22-31 1,-3 19-1-16,3 5 0 0,8 2 0 15,13-9 0 1,16-15 0-16,19-18-23 0,16-16-98 16,14-20-79-16,8-11-88 15,5-11-284-15</inkml:trace>
  <inkml:trace contextRef="#ctx0" brushRef="#br1" timeOffset="128559.97">30726 12038 1193 0,'12'-28'196'16,"7"0"-68"-16,3-1 6 15,1 4 5-15,7 9-76 16,3 11-19 0,3 9-13-16,1 11-3 0,-1 12 0 15,-7 10-4-15,-6 5-19 16,-11 4 6-16,-9-2-7 15,-11-2 3-15,-8-6 1 16,-6-9-4-16,-2-8-4 16,-3-10 0-16,5-7 0 0,4-11 0 15,9-11 0 1,10-8 0-16,14-7 0 0,8-6 0 16,12 2 0-1,7 2 0-15,5 8 0 0,2 11 0 16,3 10 0-1,-3 9 0-15,0 9 0 0,-7 8 0 16,-3 8 0 0,-8 6 0-16,-11 3 0 0,-6 2 0 15,-6 0 0-15,-8-6-28 0,-2-5-117 16,1-10-116 0,4-9-10-16,4-10-482 0</inkml:trace>
  <inkml:trace contextRef="#ctx0" brushRef="#br1" timeOffset="128759.87">31523 11660 1237 0,'32'-42'228'15,"6"12"-67"-15,1 10 31 16,1 11-109-16,6 19 2 16,2 20-24-16,1 18-61 15,-7 22 0-15,-13 21 0 16,-21 16 0-16,-23 12 0 15,-20 8 0-15,-21-1 0 16,-12-1 0 0,-11-7 0-16,-7-16-67 0,5-18-246 15,6-17-157-15</inkml:trace>
  <inkml:trace contextRef="#ctx0" brushRef="#br1" timeOffset="132710.47">22919 13990 823 0,'15'5'332'16,"-6"1"-224"-1,-3-6 65-15,-6-1-41 0,1-1-50 16,1 1-38 0,-1-2-14-16,1 3-5 0,-2-2-15 15,1 4 5-15,-1-2-4 0,0 1 5 16,-1-1 8 0,1 0 7-16,0-1 4 0,0-2-17 15,0-4-18 1,1-3 2-16,-1-1-2 0,4-4 2 15,-2 3 6 1,1 1-2-16,-2 2-4 0,1 4-2 16,-1 2 0-16,-1 3-6 15,0 1-11-15,0 4 17 16,2 3-2-16,-1 3 2 16,4 3 0-16,0 3 2 15,-1-1-1-15,2-2-2 16,-2-1 2-16,-1-5-1 15,0-2 2-15,-1-4 5 16,-1-4 9-16,-1-4-12 0,2-8-1 16,-2-7-5-1,0-6 4-15,0-4-2 0,-2-2 0 16,1 3 0 0,-1 5 0-16,1 6 9 0,-1 6-7 15,-1 6-2 1,0 5-2-16,-7 7 0 0,-5 7 2 15,-9 10 0 1,-9 10 2-16,-9 12 12 0,-4 11-2 16,-2 12 1-16,4 10-6 0,6 3-5 15,15 2 0 1,18-3-2-16,19-9 0 0,23-11-4 16,15-6-10-1,18-8-82-15,9-9-95 0,3-10-117 16,2-6-202-1</inkml:trace>
  <inkml:trace contextRef="#ctx0" brushRef="#br1" timeOffset="133039.78">23355 14520 797 0,'4'-33'257'0,"-1"-1"-94"16,-3 5 19-16,-6 3-45 15,-1 7-59-15,-3 5-27 16,-3 7-13-16,-3 6-17 15,-5 6 11-15,-3 8-1 16,1 5-13-16,1 7-2 16,6 4-13-16,5 0 2 0,7 1-4 15,7-4 0 1,6-5-1-16,6-3 8 0,4-7 7 16,7-7-3-1,3-7-12-15,3-7 6 0,-2-5 4 16,-4-3-7-1,-8-3 5-15,-7-2 2 0,-8 0-7 16,-6 0 6-16,-6 0-9 0,-5 3-2 16,2 4-1-1,-2 4-30-15,1 8-195 16,3 4-183-16,1 6-660 16</inkml:trace>
  <inkml:trace contextRef="#ctx0" brushRef="#br1" timeOffset="133470.47">23534 14304 1362 0,'19'-13'123'16,"-3"4"-30"-16,-2 0 16 15,1 7-59-15,4 7-18 16,3 8-8-16,-1 5-8 15,2 7-10-15,-6 4 6 16,-5 3-5-16,-7 1-2 16,-6 0 4-16,-7-2-5 15,-1-5-4-15,-1-5 14 0,2-8 11 16,2-12 38 0,2-9-62-16,-1-10 4 0,1-9-5 15,1-5-1 1,4-6-2-16,4-3 2 0,8 2-11 15,4 4 8 1,5 8-3-16,5 9 3 0,3 9 3 16,-2 11-3-16,-1 7 4 0,-5 8 5 15,-2 4-4 1,-6 7 4-16,-6 1-5 0,-5 4 5 16,-6 6-5-1,-5-1-9-15,-2 0-228 0,3-3-139 16,2-8-324-1</inkml:trace>
  <inkml:trace contextRef="#ctx0" brushRef="#br1" timeOffset="133790.01">24021 14376 1172 0,'9'-29'213'15,"0"2"-25"-15,-6 7-31 16,-1 4-96-16,-1 11-60 15,4 8 2-15,2 9 10 16,5 9-6-16,3 9-3 16,3 7 1-16,-3 4-3 0,0 0-2 15,-2 0-1 1,-1-5-1-16,0-4 3 0,-1-7-1 16,-4-8 1-1,2-9 19-15,-5-6 61 0,1-12-57 16,1-9 32-1,3-6-15-15,3-12-41 0,1-5 0 16,2-2 0 0,0 3 0-16,0 7 0 0,-3 12-35 15,-5 11-163-15,1 9-72 0,-1 12-124 16</inkml:trace>
  <inkml:trace contextRef="#ctx0" brushRef="#br1" timeOffset="134129.76">24551 14434 1109 0,'13'-24'173'0,"-2"-4"-39"15,-2-1 70-15,-5 6-89 16,-2 7-57-16,-2 9-58 16,-6 8-11-16,-6 11 11 15,-3 5 1-15,-3 10 2 16,-3 6-3-16,3 4-1 15,3 1-1 1,6-1 0-16,6-7-4 0,8-10 4 16,4-8 2-16,6-8 13 15,3-8 5-15,1-6 27 16,-2-6 14-16,0-2-16 16,-3-3 14-16,-4-3-18 0,-4 0-39 15,-3 2 0 1,-6 0 0-16,-1 5 0 0,-5 4 0 15,0 6 0 1,-3 6-87-16,-1 4-194 0,0 4-108 16,4 3-298-16</inkml:trace>
  <inkml:trace contextRef="#ctx0" brushRef="#br1" timeOffset="134430.01">24788 13858 979 0,'22'-163'288'0,"-20"140"-68"15,-1 3-37-15,2 8-53 16,-3 2-23-16,2-7-63 16,-1 8-44-16,1 15 0 15,-2 14 7-15,1 19 13 16,1 18 16-16,1 15-3 15,0 12-33-15,3 5 0 16,0-3 0-16,-2-1 0 16,1-6 0-16,-4-5 0 0,-4-5 0 15,-1-9 0 1,-1-9 0-16,-2-11 0 0,6-12-155 16,8-10-140-1,6-10-229-15</inkml:trace>
  <inkml:trace contextRef="#ctx0" brushRef="#br1" timeOffset="134779.96">25103 14322 1221 0,'0'-28'181'16,"0"2"28"0,-1 0-59-16,-3 8-49 0,4 7-93 15,-1 6-8 1,2 11-13-16,1 9 13 0,0 9 3 15,2 7-2 1,1 5 6-16,0-1-7 0,1 0-1 16,2-4 1-16,1-5 0 15,7-8 1-15,2-7 8 16,5-6-1-16,2-11 3 16,0-8 27-16,-4-6 27 15,0-7-17-15,-3-4-48 16,-6-2 0-16,-3-2 0 15,-2 2 0-15,-5 3 0 16,-2 6 0-16,0 10 0 16,-2 7 0-16,-2 7 0 15,-2 9-234-15,1 7-118 0,4 5-201 16</inkml:trace>
  <inkml:trace contextRef="#ctx0" brushRef="#br1" timeOffset="135080.16">25712 13863 972 0,'15'-57'257'0,"-1"-1"14"0,-3 3-72 16,-3 6-46-1,-3 13-55-15,0 13-22 0,-4 11-70 16,1 14 2-1,2 13-8-15,4 18 7 0,2 20-7 16,2 21 0 0,-3 13 0-16,-3 9 0 0,-7 1 0 15,-7-7 0-15,-7-6 0 16,-3-9 0-16,2-14 0 16,3-15-135-16,3-14-118 15,6-12-67-15,4-11 94 16,0-12-199-16,-5-7 143 15</inkml:trace>
  <inkml:trace contextRef="#ctx0" brushRef="#br1" timeOffset="135349.99">25673 14355 125 0,'-37'-34'474'16,"2"-1"-235"-16,6 2-25 15,9 5-88-15,8 1-11 16,19 5-102-16,13 2-12 0,19 1-2 16,16 4-1-1,11 2 2-15,4 5 2 0,-6 3 5 16,-13 3 30-1,-13 1 31-15,-12 4 19 0,-10-2-4 16,-7 2 12 0,-3 2-17-16,0 4 3 0,0 4-38 15,0 10-6-15,2 6-19 0,-4 7-10 16,3 5-2 0,-2 1-6-16,1-2-1 0,-2-5-1 15,2-8 1 1,-2-9-110-16,0-9-137 0,0-6-78 15</inkml:trace>
  <inkml:trace contextRef="#ctx0" brushRef="#br1" timeOffset="135484.97">26161 13987 1119 0,'3'-39'227'0,"-2"3"-24"16,2 2-136-16,0 8-67 15,0 13-24-15,3 8-173 16,5 17-179-16</inkml:trace>
  <inkml:trace contextRef="#ctx0" brushRef="#br1" timeOffset="135810.25">26572 14094 1275 0,'0'-8'179'16,"-4"-5"13"-16,-2-3-68 0,-1 4-35 16,-1 1-58-16,-8 7-31 15,-7 7 2-15,-8 10 8 16,-6 10-7-16,-8 9 3 0,5 9-2 16,7 4-4-1,11 0 0-15,11-6-4 16,12-6 4-16,13-7 2 15,10-12-1-15,7-8 10 0,2-11 18 16,3-8 8 0,-3-5-11-16,-6-6-11 0,-7-3 0 15,-5-2-15-15,-7-1 0 16,-4 1 0 0,-8-1-69-16,-1 3-163 0,-1 6-170 15</inkml:trace>
  <inkml:trace contextRef="#ctx0" brushRef="#br1" timeOffset="136260.31">26722 14034 1205 0,'22'-18'257'0,"2"0"-69"0,-2 4-74 16,-1 5-56-1,2 11 2-15,5 8-13 0,5 8-8 16,0 10-3 0,-2 7-4-16,-4 5-21 0,-6 4-11 15,-11 4 0-15,-11 0 0 0,-11-2 0 16,-11-2 0 0,-3-7 0-16,0-11 0 0,7-9 0 15,5-11 0 1,7-14 0-16,5-11 0 0,7-10 0 15,3-12 0 1,11-7 0-16,4-3 0 0,7 0 0 16,3 3 0-1,-2 9 0-15,-1 8 0 0,-1 8 0 16,-3 12 0-16,3 11 0 16,-2 9 0-16,0 11 0 15,-5 9 0-15,-4 4 0 16,-9 3 0-1,-8-1 0-15,-4-3 0 0,-6 0 0 16,-8-4-15-16,-7 0-194 16,-6-3-110-16,-7-2-273 15</inkml:trace>
  <inkml:trace contextRef="#ctx0" brushRef="#br1" timeOffset="138720.16">22235 13308 985 0,'-4'-18'209'0,"-1"-4"-1"16,1 1-67-16,-3 3-39 16,5 1-6-16,1 5 21 15,1 4-52-15,1 4-41 16,-1 4-24-16,0 6 2 15,-1 9-1-15,-4 10 6 16,-2 15 5-16,-3 16 15 0,-1 12-5 16,0 11 5-16,1 15-25 15,3 10-2-15,0 9 0 16,6 8 0-16,2 11 0 16,4 2 0-16,3 4 0 15,3 2 0 1,1 5 0-16,0 1 0 0,-3-2 0 15,-4-3 0 1,-1-7 0-16,-1-13 0 0,2-17 0 16,-1-18 0-16,2-18 0 15,-2-17 0-15,-1-16 0 16,0-14 0-16,-3-8 0 0,0-9 0 16,0-2 0-1,0-2 0-15,-1 0 0 0,1 0 0 16,0-2 0-1,1 2 0-15,-1-1 0 0,2 1 0 16,0 0 0 0,-2-2 0-16,1 2 0 0,1 0 0 15,-1 0 0-15,1 0 0 16,2 0 0-16,3 2 0 16,10-1 0-16,14 1 0 15,18-2 0-15,25-3 0 16,27-3 0-16,27-4 0 15,27-3 0-15,30-3 0 16,21-2 0-16,25-1 0 16,16-3 0-16,14 0 0 0,9-2 0 15,7-2 0 1,4 2 0-16,-1-3 0 0,-2 1 0 16,-7 1 0-1,-10-3 0-15,-12 5 0 0,-8 0 0 16,-14 5 0-1,-10 4 0-15,-14 3 0 0,-15 6 0 16,-18 1 0 0,-19 1 0-16,-21 2 0 0,-20-2 0 15,-22 1 0-15,-21 0 0 0,-21 1 0 16,-18-3 0 0,-14 3 0-16,-9 0 0 0,-4-3 0 15,-1 2 0 1,-1-2 0-16,-2-2 0 15,1-1 0-15,-1-1 0 16,-1-2 0-16,-2-3 0 16,2-4 0-16,-2-3 0 0,1-7 0 15,-1-5 0-15,1-9 0 16,0-11 0-16,2-7 0 16,0-11 0-16,0-7 0 15,3-8 0-15,3-4 0 16,0-6 0-16,5-7 0 15,2-3 0-15,-1 1 0 16,2 3 0-16,0 3 0 16,-1 2 0-16,-1 7 0 15,-1 3 0-15,-2 6 0 0,-2 5 0 16,-1 7 0 0,0 7 0-16,-1 6 0 0,-1 6 0 15,-1 5 0 1,0 7 0-16,-1 7 0 15,-1 8 0-15,2 7 0 16,-1 7 0-16,-1 3 0 0,2 5 0 16,0 0 0-16,0 0 0 15,0 0 0-15,2 0 0 16,-4 0 0-16,2 0 0 16,-1 0 0-16,1 0 0 15,-2 2 0-15,2-2 0 16,0 0 0-16,0 0 0 15,0 0 0-15,0 0 0 0,0-2 0 16,0 2 0 0,-1 0 0-16,1 0 0 0,-2 0 0 15,-5 2 0-15,-8 1 0 16,-6 0 0-16,-18 3 0 16,-12 1 0-16,-17-2 0 0,-17 1 0 15,-18-4 0 1,-15-1 0-16,-15-2 0 15,-12 0 0 1,-12-2 0-16,-9 1 0 0,-16 2 0 16,-15 2 0-16,-12 2 0 15,-12 0 0-15,-12 3 0 0,-1-1 0 16,-3 1 0-16,-2-3 0 16,5 0 0-1,-3-3 0-15,7-1 0 0,6-1 0 16,6 0 0-1,8 1 0-15,13-2 0 0,7 4 0 16,14 2 0 0,21 2 0-16,17 1 0 0,20-1 0 15,18 1 0-15,18-4 0 0,13-1 0 16,15 0 0 0,14-1 0-16,10-2 0 15,11 2 0-15,4-1 0 16,3 2 0-16,0-1 0 15,0 1 0-15,2 2 0 16,-2-2 0-16,1 1 0 0,1 1 0 16,-2 1 0-16,0-1 0 15,-4-1 0-15,-1 1 0 16,-4 1 0-16,-1 0 0 16,-2 0 0-16,3 0 0 15,6-3 0-15,2 1 0 16,7-1 0-16,3-1 0 15,1-1 0-15,2 0 0 16,0 0 0-16,2 0 0 0,-2-1 0 16,0 1 0-1,0 0 0-15,0 0 0 0,0 1 0 16,1-1 0 0,-2 0 0-16,1 2 0 15,0-2 0-15,0-2 0 16,0 2 0-16,0 0 0 0,0-1 0 15,0 1 0 1,0 1 0-16,0-1 0 0,0 0 0 16,1 0 0-16,-1-1 0 15,0-1 0-15,0 2 0 16,0 0 0-16,2 0 0 0,-2 0 0 16,1 0 0-1,1 0 0-15,-2 0 0 0,1 0-174 16,2 0-190-1,3 0-149-15</inkml:trace>
  <inkml:trace contextRef="#ctx0" brushRef="#br1" timeOffset="152229.87">19778 1991 974 0,'-15'5'113'0,"-4"-3"80"16,2-4-12-16,1 0-42 15,1 0-2-15,0-1-16 16,2 2-35-16,-1 0-25 0,1 2-19 16,0 0-42-16,2 2 0 15,2 0 0-15,0-2 0 16,5 2 0-16,2-1 0 16,2-2 0-16,3 0 0 15,7-2 0-15,16 1 0 16,31-5 0-16,31-3 0 15,33-3 0-15,28-2 0 16,9-2 0-16,-4 5 0 16,-16 2 0-1,-18 7 0-15,-25 2 0 0,-23 2 0 16,-23 3 0-16,-16 0 0 0,-18 0 0 16,-8-3 0-1,-5 0 0-15,-4-2 0 16,-2 0 0-16,-5 1 0 15,-9 0-306-15,-3-1-266 0</inkml:trace>
  <inkml:trace contextRef="#ctx0" brushRef="#br1" timeOffset="152660">21073 1633 1555 0,'-15'-16'149'0,"-2"-1"107"0,0-3-169 16,1 4-87-16,4 4 0 15,1 4 0-15,4 2 0 16,2 3 0-16,4 3 0 16,1 2 0-16,0-1 0 15,1 2 0-15,1 0 0 16,2 4 0-1,6 4 0-15,7 3 0 0,13 4 0 16,13 2 0-16,19-1 0 16,13-3 0-1,13 0 0-15,0-1 0 0,-8 3 0 16,-13-1 0-16,-15 5 0 16,-21 1 0-16,-11 5 0 0,-17 1 0 15,-14 4 0 1,-11 0 0-16,-14 4 0 0,-13 0 0 15,-8-3 0 1,-7 1 0-16,-3-1 0 16,4-3 0-16,6-3 0 0,12-1 0 0,10-2 0 15,17-3-162 1,13 0-358-16</inkml:trace>
  <inkml:trace contextRef="#ctx0" brushRef="#br1" timeOffset="153219.69">19780 4092 986 0,'-15'-5'314'16,"-1"0"-85"-16,0 0-41 15,2-1-25-15,2 3-50 16,5 2-59-16,0 1-54 0,7 1 0 15,4-1 0 1,9 1 0-16,19 2 0 0,36-1 0 16,37-4 0-16,36-1 0 15,27-5 0 1,17-3 0-16,3-4 0 0,-6 1 0 16,-19 4 0-16,-20 1 0 15,-38 2-56-15,-35 5-33 16,-33 1-6-1,-24 0-31-15,-14-1-263 0</inkml:trace>
  <inkml:trace contextRef="#ctx0" brushRef="#br1" timeOffset="153600.2">21318 3574 1124 0,'3'-10'272'0,"0"1"-82"0,-1-3 0 16,-2 3-93-16,5 3-89 0,12 6 4 15,10 2 17 1,15 5-1-16,14 2 11 0,13 5-18 16,7 1 0-1,-1 2-16-15,3-3 1 0,-1 1-3 16,-9-4-3-1,-12-1-3-15,-10-2 1 0,-17 3 2 16,-13 1 0-16,-11 3 7 16,-12 8-7-1,-11 11 0-15,-18 12 0 0,-15 13 0 16,-11 9 0-16,-5 5 0 16,2-4 0-16,7-6 0 15,12-5 0-15,7-5 0 16,9-5-114-16,4 2-236 15,0-1-390-15</inkml:trace>
  <inkml:trace contextRef="#ctx0" brushRef="#br1" timeOffset="154040.34">20262 5802 1175 0,'-41'-5'174'16,"-3"-4"15"-16,0-1-54 15,0-1-12-15,8 5-12 16,9 2-35-16,12 1-31 16,6 2-26-1,13 0-19-15,13-1 0 0,22-1 0 16,35-4 0-1,34-1 0-15,41-2 0 0,25-5 0 16,10 0 0 0,-4 1 0-16,-15 3 0 0,-29 4-149 15,-31 4-105-15,-30 5-100 0,-27 3-280 16</inkml:trace>
  <inkml:trace contextRef="#ctx0" brushRef="#br1" timeOffset="154409.99">21670 5379 1346 0,'-7'-23'207'0,"-1"2"30"16,1 3-80-1,1 5-62-15,2 5-90 0,4 3-5 16,5 8-3-1,9 7 3-15,16 3 3 0,16 4-3 16,16 2 0-16,15 4 0 16,3-2 0-1,-7 0 0-15,-12 0 0 0,-13-1 0 16,-17 2 0-16,-13-3 0 16,-7 1 0-16,-10 1 0 15,-8 2 0-15,-8 2 0 16,-10 6 0-16,-11-1 0 15,-13 11 0-15,-11 6 0 16,-3 3 0-16,2 4 0 16,9-4 0-16,10-1 0 0,18-6-257 15,11-2-210 1</inkml:trace>
  <inkml:trace contextRef="#ctx0" brushRef="#br1" timeOffset="154800.06">20997 7499 103 0,'-64'-3'1083'0,"3"3"-958"16,3-2 70-16,5 2-67 15,10 3-31-15,12 1-16 16,13 1-16-1,12-3-20-15,10 1-22 0,17 1 65 16,21 0-74-16,28-3-14 16,36-4 0-16,32-3 0 15,21-5 0-15,14-5 0 0,0 0-154 16,-6 2-176 0,-8 0-374-16</inkml:trace>
  <inkml:trace contextRef="#ctx0" brushRef="#br1" timeOffset="155109.97">22389 7159 1356 0,'-24'-23'188'16,"9"-1"-13"-16,4-5-7 0,5 2-89 16,9 5-48-1,10 5-30-15,11 7-1 0,16 6 5 16,11 8-2-1,9 6-1-15,1 7 8 0,-3 5 2 16,-8 0 5 0,-9 1-17-16,-8-4 0 15,-10 2 0-15,-3 2 0 0,-11 2 0 16,-6 12 0-16,-12 11 0 16,-15 11 0-16,-15 14 0 15,-16 4 0-15,-9-1 0 16,-5-6 0-16,6-10 0 15,13-15-283-15,8-9-383 16</inkml:trace>
  <inkml:trace contextRef="#ctx0" brushRef="#br1" timeOffset="156560.06">11404 3266 1089 0,'3'-15'224'0,"1"-2"-44"16,-2-3-24-16,-2 1-24 15,3 2-43-15,0 2-31 16,0 5-36-16,3 5-20 16,3 3-1-16,10 4 5 15,8 5 1-15,6 6 6 16,4 5-2-1,2 9-6-15,-2 8 6 0,-6 9-7 16,-6 8 5-16,-9 5-9 0,-7 6 3 16,-9 0-3-1,-6-3 0-15,-5-9 7 0,-2-14-3 16,4-10 7 0,0-13-8-16,0-19-3 15,2-12 0-15,-4-14 0 16,-4-13 0-16,3-9 0 0,2-10 0 15,1-3 0 1,8-2 0-16,4 0 0 0,7 5 0 16,3 7 0-16,8 7 0 0,0 15 0 15,5 8 0 1,-1 9 0-16,5 11 0 0,3 11 0 16,4 9 0-1,9 8 0-15,-1 11 0 0,1 9 0 16,-7 6 0-1,-6 4 0-15,-8 3 0 0,-7-2 0 16,-8-4 0-16,-5-5 0 16,-4-8 0-1,-1-9 0-15,-1-11 0 0,1-6 0 16,3-16-203-16,6-8-230 16,7-9-478-16</inkml:trace>
  <inkml:trace contextRef="#ctx0" brushRef="#br1" timeOffset="156890.03">12533 2587 545 0,'14'-30'935'0,"-4"8"-714"0,-8 10-62 16,-5 8-136-1,-6 17-3-15,-3 21 53 0,-9 19-28 16,-6 30-19 0,-4 24-26-16,0 19 0 0,9 10 0 15,12 3 0-15,14-9 0 0,18-14 0 16,12-17 0 0,12-20 0-16,8-19 0 15,1-16 0-15,2-19 0 16,-7-12 0-16,-5-12 0 15,-12-7 0-15,-9-1 0 16,-9-1 0-16,-11 1 0 16,-7 0-106-16,-4 2-182 15,-5-2-193-15</inkml:trace>
  <inkml:trace contextRef="#ctx0" brushRef="#br1" timeOffset="157971.04">11738 3282 1120 0,'-64'-36'174'15,"1"2"-52"1,1-3 9-16,4 1-6 0,17 3-11 15,17-3-75 1,26-1-33-16,34-6-2 0,40-8 4 16,40-4-2-16,41-3-6 15,17 7 0-15,-4 16 4 16,-25 21-3-16,-41 21 4 16,-42 26 14-16,-47 23 13 15,-38 20 7-15,-38 13-26 16,-30 7-4-16,-19-9 4 15,-5-18 6-15,24-22 16 16,28-22-26-16,32-22-9 0,34-18 0 16,34-18 0-1,30-16 0-15,30-10 0 0,18-6 0 16,7 4 0 0,-13 12 0-16,-24 16 0 0,-30 15 0 15,-22 14 0 1,-18 11 0-16,-15 13 0 0,-15 8 0 15,-18 9 0 1,-19 5 0-16,-10 2 0 16,-6-5 0-16,10-8 0 0,18-6 0 0,21-7 0 15,23-7 0 1,31-6-94-16,21-3-31 0,11-2-51 16,6 1 98-1,-7 5 28-15,-15 5 36 0,-20 9 4 16,-16 6-39-1,-18 11-281-15</inkml:trace>
  <inkml:trace contextRef="#ctx0" brushRef="#br0" timeOffset="162570.12">10915 6139 1032 0,'-8'-8'259'16,"4"-3"-87"-16,1 0 17 16,1-1-99-16,5 0-43 15,8 2-21-15,8-2 17 0,11 1-8 16,7 4-13-16,9 5-1 15,2 12-8-15,-2 12-1 16,-8 13 3-16,-7 11-5 0,-10 16-4 16,-14 9-3-1,-8 4-1-15,-9 1 2 16,-7-7-2-16,-2-13-1 16,5-19 3-16,1-16 8 0,8-15 15 15,2-18-27 1,5-14 0-16,1-13 0 0,7-17 0 15,5-13 0 1,6-10 0-16,9-7 0 0,1-3 0 16,-3-2 0-16,-2 6 0 15,-8 9 0-15,-9 12 0 16,-3 15 0-16,-12 13 0 0,3 16 0 16,-2 8 0-1,-1 7 0-15,0 12 0 0,-4 12 0 16,-2 17 0-1,-3 19 0-15,-1 14 0 16,2 10 0-16,7 3 0 16,10-2 0-16,13-7 0 0,8-6 0 15,9-8 0-15,6-8 0 16,8-10 0 0,4-11 0-16,6-15 0 0,4-15-144 15,3-13-207-15,0-11-297 16</inkml:trace>
  <inkml:trace contextRef="#ctx0" brushRef="#br0" timeOffset="162859.84">12080 5402 1032 0,'-24'-23'556'0,"3"-1"-416"16,-1 0 103 0,-2 2-167-16,10 9-76 0,7 8 0 15,-2 17 0-15,5 17 0 16,-1 24 0-16,2 23 0 16,6 23 0-16,5 14 0 0,9 12 0 15,7-3 0 1,9-9 0-16,7-19 0 15,9-22 0-15,4-24-12 16,5-22-307-16,3-14-305 0</inkml:trace>
  <inkml:trace contextRef="#ctx0" brushRef="#br0" timeOffset="163419.79">12560 5792 1171 0,'-7'-1'230'0,"-4"-1"-55"0,2 1-4 16,2-2-40 0,2 2-53-16,4 1-20 0,4-3-25 15,7-6-33-15,20-11 0 16,24-12 0-16,21-15 0 15,14-2 0-15,4 2 0 16,-20 10 0-16,-26 14 0 16,-20 11 0-16,-19 10 0 0,-13 4 0 15,-8 3 0 1,-8 2-62-16,-3 0-264 0,-1-1-507 16</inkml:trace>
  <inkml:trace contextRef="#ctx0" brushRef="#br0" timeOffset="163970.19">13270 5114 1600 0,'-17'-16'98'0,"3"-5"133"0,1-1-113 15,4 3-118 1,7 5 0-16,2 4 0 15,3 3 0-15,0 4 0 16,7 1 0-16,9 4 0 0,9 5 0 16,12 7 0-16,11 11 0 15,2 11 0-15,0 12 0 16,-8 13 0-16,-7 6 0 16,-9 5 0-16,-9-2 0 15,-9-6 0-15,-5-12 0 16,-4-15 0-1,-2-13 0-15,-2-17 0 0,1-14 0 16,-2-12 0 0,-2-11 0-16,-1-12 0 0,1-8 0 15,-3-3 0-15,3-5 0 16,2-2 0-16,5 4 0 16,4 5 0-16,7 3 0 0,5 9 0 15,4 6 0 1,4 7 0-16,4 9 0 0,4 9 0 15,3 11 0 1,6 11 0-16,1 12 0 16,2 12 0-16,-4 8 0 0,-3 8 0 15,-7-3 0-15,-3-5 0 16,-10-8 0-16,-4-12 0 16,-5-12 0-16,-4-10 0 15,-1-8 0-15,-1-10-97 0,1-3-323 16,1-4-551-1</inkml:trace>
  <inkml:trace contextRef="#ctx0" brushRef="#br0" timeOffset="164389.97">14031 4341 1146 0,'15'-27'285'16,"-3"4"-89"-16,0 6-21 16,2 4-99-16,17 13 44 0,26 12-71 15,18 11-49 1,19 18 0-16,13 17 0 0,0 20 0 16,-6 18 0-1,-7 15 0-15,-10 12 0 0,-17 4 0 16,-12 0 0-1,-21-11 0-15,-17-16 0 0,-11-14 0 16,-9-18 0-16,-3-19 0 16,-1-14 0-16,-1-12 0 15,3-12 0-15,0-6 0 0,5-3 0 16,0-2 0 0,1-2 0-16,-1 2 0 0,0-2 0 15,0-1 0 1,-1 0 0-16,-1 1 0 0,-1-3 0 15,0 0 0 1,-1-2 0-16,1-3 0 0,3-3-125 16,1 1-350-16</inkml:trace>
  <inkml:trace contextRef="#ctx0" brushRef="#br0" timeOffset="165250.03">10958 7535 656 0,'-49'48'153'0,"-1"-3"-33"0,6-5-12 16,8-5-31-1,8-4-11-15,7-3 5 0,7-5-1 16,4-4-33 0,4-2-5-16,3-5-2 0,1-5 24 15,11-7 55 1,12-13-47-16,31-19-31 0,42-21-17 15,52-27 5 1,49-26 10-16,51-17 22 16,43-15-23-16,35-8-17 0,25-7-2 15,23 0-9-15,8 0-3 16,-6 2 3-16,-14 7 0 16,-32 6-1-16,-37 6-8 15,-48 14-9-15,-49 18-16 16,-53 18 3-16,-49 23 30 15,-40 20-5-15,-36 19-56 16,-35 19-135-16,-34 17-210 0</inkml:trace>
  <inkml:trace contextRef="#ctx0" brushRef="#br0" timeOffset="165649.96">11095 8328 1187 0,'-73'49'96'15,"16"-18"-69"-15,14-17 169 0,13-9-86 16,17-7-26-1,14-9-57-15,23-14-25 0,28-21 10 16,41-20 19-16,44-25-3 16,47-20 15-16,44-15-10 15,44-14-14-15,35-8-13 16,32-4 6-16,19-1-12 16,1 3-1-16,-23 9 1 15,-41 20 3 1,-49 19 0-16,-64 24-3 0,-62 28 10 15,-52 19 22-15,-36 15-13 16,-26 10-19-16,-14 6-14 16,-10 7-69-16,-17 8-101 0,-10 6-111 15,-10 10-254 1</inkml:trace>
  <inkml:trace contextRef="#ctx0" brushRef="#br0" timeOffset="167700.01">6273 2627 847 0,'-13'0'202'0,"7"-8"-40"16,4-6 7-16,4-6-66 16,4 2-30-16,13-5-16 15,6 2 2-15,11 1-11 16,5 2-5-16,8 6-2 15,0 10-6-15,2 7-15 16,-2 12-8-16,-4 13 0 16,-3 9-1-16,-7 11-7 0,-9 9 6 15,-8 6-3-15,-11-1-3 16,-5-2 2-16,-7-12-4 16,1-12 1-16,-1-14 8 15,2-13 26-15,0-9 32 16,-4-12-69-16,1-12 0 15,-3-14 0-15,-2-13 0 16,4-15 0-16,4-6 0 16,6-6 0-16,7-3 0 15,1 3 0-15,1 8 0 0,0 7 0 16,-2 12 0 0,-5 13 0-16,-2 14 0 15,-2 8 0-15,-4 7 0 16,0 7 0-16,2 8 0 15,1 12 0-15,-2 17 0 16,2 16 0-16,2 18 0 0,1 9 0 16,1 4 0-16,8-4 0 0,5-8 0 15,6-9 0 1,9-15 0-16,7-8 0 16,10-16 0-16,10-14-166 15,13-16-142-15,7-12-413 0</inkml:trace>
  <inkml:trace contextRef="#ctx0" brushRef="#br0" timeOffset="167959.84">7582 1921 1389 0,'-20'-18'92'0,"-1"0"147"15,4 4-46-15,1 3-134 16,9 8-59-16,0 16-2 16,1 22 2-16,1 23 26 15,4 25 0-15,4 23-10 16,9 13-13-16,12 0 0 0,5-9-2 16,7-15-2-1,3-19-53-15,3-22-185 16,7-23-245-1</inkml:trace>
  <inkml:trace contextRef="#ctx0" brushRef="#br0" timeOffset="168285.03">7740 2349 738 0,'0'17'605'0,"7"-7"-525"15,-4-10 32-15,5-10-67 16,8-5-41-1,18-6 9-15,16-11-1 0,17-4 9 16,12-1-8-16,-6 3 14 16,-10 8-27-16,-20 10-2 15,-18 8-36-15,-14 8-348 16</inkml:trace>
  <inkml:trace contextRef="#ctx0" brushRef="#br0" timeOffset="168860.01">8292 1905 1378 0,'0'-17'163'0,"-2"-1"106"0,-2-2-76 16,-1 0-149-1,2 4-44-15,5 5 0 0,-2 4 0 16,3 3 0 0,6 4 0-16,10 3 0 15,8 3 0-15,12 5 0 0,11 11 0 16,3 11 0-16,-1 10 0 16,0 10 0-16,-10 6 0 15,-9 0 0 1,-9-2 0-16,-12-11 0 0,-5-11 0 15,-6-10 0-15,-2-14 0 16,-2-7 0-16,0-8 0 16,-4-9 0-16,-4-7 0 0,-2-11 0 15,-2-11 0 1,0-6 0-16,6-4 0 0,6-2 0 16,8 3 0-1,8 3 0-15,5 4 0 0,7 6 0 16,5 6 0-1,4 9 0-15,1 8 0 0,1 10 0 16,2 11 0 0,-1 11 0-16,1 12 0 0,-2 8 0 15,-2 12 0-15,-4 4 0 16,-5 2 0 0,-6-1 0-16,-5-6 0 0,-5-10 0 15,0-8 0-15,-5-12 0 16,-1-10 0-16,-1-8 0 15,1-3 0-15,1-5-293 16,10-9-428-16</inkml:trace>
  <inkml:trace contextRef="#ctx0" brushRef="#br0" timeOffset="169149.71">9609 1470 1377 0,'-3'-18'305'0,"-1"4"-35"16,-4 2-175-16,1 5-95 15,5 6 0 1,1 2 0-16,1 2 0 0,1 6 0 16,4 7 0-16,10 12 0 15,1 11 0-15,8 11 0 16,3 10 0-16,1 1 0 0,-4-2 0 15,-4-4 0 1,-4-9 0-16,-6-8 0 0,-1-11 0 16,-4-9-113-16,-1-6-383 0,-4-10-654 15</inkml:trace>
  <inkml:trace contextRef="#ctx0" brushRef="#br0" timeOffset="169290.09">9517 1852 1305 0,'19'-17'322'16,"7"-6"-201"-16,2-4-7 0,9-5-79 15,11 0-35-15,10-2-2 16,12 4-156 0,6 0-318-16</inkml:trace>
  <inkml:trace contextRef="#ctx0" brushRef="#br0" timeOffset="169587.63">10194 1260 1416 0,'9'-29'189'0,"0"6"19"16,-3 3-2-1,-3 6-178-15,1 7-28 0,2 7 0 16,6 4 0-1,3 7 0-15,4 10 0 0,4 15 0 16,-2 16 0-16,-12 17 0 0,-9 10 0 16,-6 3 0-1,-3-13 0-15,0-15 0 0,3-22 0 16,12-16 0 0,9-16 0-16,18-6 0 0,14-10 0 15,14-3 0 1,11-5-50-16,3-4-434 15</inkml:trace>
  <inkml:trace contextRef="#ctx0" brushRef="#br0" timeOffset="169849.87">10618 778 1385 0,'-15'-27'252'16,"21"-2"-133"-16,9 5 44 15,5 4-94-15,16 11-29 16,12 9-21-16,9 9-19 16,13 12 0-16,12 16 0 15,3 17 0-15,-3 14 0 16,-3 14 0-16,-12 9 0 16,-10 6 0-16,-12 2 0 15,-11-2 0-15,-9-3 0 16,-10-5 0-16,-13-5 0 15,-13-6 0-15,-17-2-314 16,-18 0-397-16</inkml:trace>
  <inkml:trace contextRef="#ctx0" brushRef="#br0" timeOffset="171230.21">7588 5954 1148 0,'4'-29'197'0,"-4"-2"-12"0,-4 3-58 15,1 3-35-15,3 4-26 16,4 3-53-16,8 5 0 15,13 6 0 1,8 6-5-16,6 6 1 0,6 11-9 16,-2 11 4-16,-4 12-3 15,-8 10 1-15,-9 5 1 16,-9 4 2-16,-7-4-3 0,-6-9 1 16,-5-12 3-1,-1-12 3-15,0-10 12 0,3-9-10 16,-2-8-11-1,-2-7-4-15,0-7 1 0,-2-7 0 16,1-9-3 0,1-10 6-16,7-5-1 0,0-4-2 15,7-4 3-15,1 5-3 0,-1 3 3 16,1 6 0 0,0 6 4-16,-2 7-3 0,-4 7 2 15,1 6 5 1,-3 9 5-16,0 6-13 15,0 3-19-15,-3 8 16 16,3 5 3-16,0 10 2 16,3 10 1-16,-3 13 8 0,3 6 4 15,0 10 3-15,5 2-6 16,5 1-5-16,2-6-4 16,9-10-3-16,4-13-1 15,9-14 1-15,9-17 0 16,7-11-96-16,14-16-123 15,3-12-163-15,3-9-364 16</inkml:trace>
  <inkml:trace contextRef="#ctx0" brushRef="#br0" timeOffset="171469.95">8538 5214 1142 0,'-9'-26'195'15,"1"5"33"1,-3 7-45-16,3 4-97 0,2 13-82 16,-3 12 40-16,2 18 25 15,5 16-20-15,1 17-15 16,4 14-21-16,13 6-13 0,8-3 0 16,4-7 0-1,8-11 0-15,6-14 0 16,7-16-60-16,5-12-159 15,7-15-206-15</inkml:trace>
  <inkml:trace contextRef="#ctx0" brushRef="#br0" timeOffset="171729.87">8957 5589 1229 0,'-16'3'321'0,"7"-6"-195"16,6-7 42-16,10-11-105 0,19-5-27 15,16-4 0 1,22-8-14-16,16-3-17 0,8 3-5 16,-1 2-8-1,-14 11-4-15,-18 8-54 0,-18 10-49 16,-17 7 14-1,-19 10-56-15,-14 4-297 0</inkml:trace>
  <inkml:trace contextRef="#ctx0" brushRef="#br0" timeOffset="172789.99">9730 4882 1113 0,'3'-14'176'0,"0"-4"17"16,-6-2-53 0,0 3-28-16,3 3-11 0,0 1-32 15,0 6-23-15,0 2-23 16,3 3-22-16,2 4-1 15,6 2 18-15,6 5 3 16,7 6-3-16,4 0-5 16,2 6-10-16,-2 5-3 0,-4 2 0 15,0 3 0 1,-2 5 0-16,-1-2 0 0,-4 5 0 16,0 0 0-1,-4 2 0-15,-2-3 0 0,-3 0 0 16,-2-6 0-1,-3-5 0-15,-2-7 0 0,-1-5 0 16,0-4 0-16,0-5 0 16,0-3 0-16,0-2 0 15,0-1 0-15,0-1 0 0,-1-4 0 16,-2-2 0 0,-2-6 0-16,-4-7 0 0,-1-9 0 15,-2-11 0 1,-1-6 0-16,4-7 0 15,3-4 0-15,4 4 0 16,7-2 0-16,4 6 0 0,7 4 0 16,2 8 0-16,3 8 0 15,1 9 0-15,2 10 0 16,0 10 0-16,3 11 0 16,3 14 0-16,3 8 0 15,-2 12 0-15,2 7 0 16,-3 5 0-16,-5-1 0 15,-6-3 0-15,-4-7 0 16,-3-9 0-16,-3-9 0 16,-6-10 0-16,2-9 0 15,-4-5 0-15,-1-4 0 0,0-4-235 16,-1-2-342 0</inkml:trace>
  <inkml:trace contextRef="#ctx0" brushRef="#br0" timeOffset="173520.08">10691 4678 837 0,'-9'4'269'0,"3"1"-131"16,0-3 21-16,3-4-25 0,0 2-41 16,3 0-16-16,-1 0 13 15,1-1-21 1,1-3-30-16,9-2-33 0,11-6-4 16,18-5 2-16,10-6 4 15,11-2 6-15,0-1 9 16,-7 5-5-16,-14 4-1 15,-12 5-8-15,-13 6-1 16,-10 2-6-16,-4 4-2 16,-1 0-47-16,-2 1-112 15,1-1-186-15,4 0-491 0</inkml:trace>
  <inkml:trace contextRef="#ctx0" brushRef="#br0" timeOffset="173999.89">11426 4282 1212 0,'-7'-14'153'0,"-1"-5"98"16,-2-7-102-1,4-1-45-15,8 2-44 16,4-2-20-16,8 0-30 15,9 3 7-15,11 3-5 0,5 6-3 16,1 6-1 0,-1 11-8-16,-3 9 0 0,-5 10 1 15,-8 10 2-15,-9 10-1 16,-8 10-2-16,-10 4 0 16,-12-1-3-16,-6-5-3 15,0-10-2-15,1-17 8 16,9-11 2-16,8-11-2 15,4-7-8-15,7-7-7 16,5-2 9-16,9-3 6 16,6-1 0-16,6 2 5 0,0 3 13 15,4 5-7 1,-1 7 4-16,1 8-4 0,-4 5-11 16,-3 5 0-1,-8 8 0-15,-7 5 0 0,-9 6 0 16,-9 5 0-1,-9 0 0-15,-7-3 0 0,-8-6 0 16,2-8-193 0,-1-7-211-16,7-11-658 0</inkml:trace>
  <inkml:trace contextRef="#ctx0" brushRef="#br0" timeOffset="174299.77">11986 3842 1264 0,'13'-25'260'15,"-1"4"-33"1,0 5-109-16,3 10-61 0,18 8 28 16,12 12-49-16,16 10-36 15,12 14 0-15,3 16 0 16,-5 15 0-16,-15 11 0 15,-10 11 0-15,-16 2 0 16,-17-1 0-16,-11-9 0 16,-7-10 0-16,-8-13 0 15,-2-17 0-15,-2-12 0 0,4-13 0 16,0-5-314 0,-2-7-310-16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7938-E70B-47A5-80DF-BB0EDABA25CF}" type="datetimeFigureOut">
              <a:rPr lang="en-US" smtClean="0"/>
              <a:t>24-Aug-21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E4E7-7D27-48A8-9184-A2077BB24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3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7938-E70B-47A5-80DF-BB0EDABA25CF}" type="datetimeFigureOut">
              <a:rPr lang="en-US" smtClean="0"/>
              <a:t>24-Aug-21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E4E7-7D27-48A8-9184-A2077BB24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7938-E70B-47A5-80DF-BB0EDABA25CF}" type="datetimeFigureOut">
              <a:rPr lang="en-US" smtClean="0"/>
              <a:t>24-Aug-21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E4E7-7D27-48A8-9184-A2077BB24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2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7938-E70B-47A5-80DF-BB0EDABA25CF}" type="datetimeFigureOut">
              <a:rPr lang="en-US" smtClean="0"/>
              <a:t>24-Aug-21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E4E7-7D27-48A8-9184-A2077BB24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7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7938-E70B-47A5-80DF-BB0EDABA25CF}" type="datetimeFigureOut">
              <a:rPr lang="en-US" smtClean="0"/>
              <a:t>24-Aug-21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E4E7-7D27-48A8-9184-A2077BB24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7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7938-E70B-47A5-80DF-BB0EDABA25CF}" type="datetimeFigureOut">
              <a:rPr lang="en-US" smtClean="0"/>
              <a:t>24-Aug-21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E4E7-7D27-48A8-9184-A2077BB24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6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7938-E70B-47A5-80DF-BB0EDABA25CF}" type="datetimeFigureOut">
              <a:rPr lang="en-US" smtClean="0"/>
              <a:t>24-Aug-21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E4E7-7D27-48A8-9184-A2077BB24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6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7938-E70B-47A5-80DF-BB0EDABA25CF}" type="datetimeFigureOut">
              <a:rPr lang="en-US" smtClean="0"/>
              <a:t>24-Aug-21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E4E7-7D27-48A8-9184-A2077BB24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2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7938-E70B-47A5-80DF-BB0EDABA25CF}" type="datetimeFigureOut">
              <a:rPr lang="en-US" smtClean="0"/>
              <a:t>24-Aug-21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E4E7-7D27-48A8-9184-A2077BB24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3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7938-E70B-47A5-80DF-BB0EDABA25CF}" type="datetimeFigureOut">
              <a:rPr lang="en-US" smtClean="0"/>
              <a:t>24-Aug-21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E4E7-7D27-48A8-9184-A2077BB24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81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7938-E70B-47A5-80DF-BB0EDABA25CF}" type="datetimeFigureOut">
              <a:rPr lang="en-US" smtClean="0"/>
              <a:t>24-Aug-21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6E4E7-7D27-48A8-9184-A2077BB24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3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A7938-E70B-47A5-80DF-BB0EDABA25CF}" type="datetimeFigureOut">
              <a:rPr lang="en-US" smtClean="0"/>
              <a:t>24-Aug-21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6E4E7-7D27-48A8-9184-A2077BB24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38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customXml" Target="../ink/ink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image" Target="../media/image11.png"/><Relationship Id="rId4" Type="http://schemas.openxmlformats.org/officeDocument/2006/relationships/customXml" Target="../ink/ink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C9082-692A-4A38-95B4-3A87B1B21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2165C-8CB1-49CA-A1BC-6215DF6F3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95DEBE6-CF6A-45F3-AFF3-A700BA692C15}"/>
                  </a:ext>
                </a:extLst>
              </p14:cNvPr>
              <p14:cNvContentPartPr/>
              <p14:nvPr/>
            </p14:nvContentPartPr>
            <p14:xfrm>
              <a:off x="85320" y="241560"/>
              <a:ext cx="11604960" cy="6480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95DEBE6-CF6A-45F3-AFF3-A700BA692C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960" y="232200"/>
                <a:ext cx="11623680" cy="649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4842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27F2-CB79-47A5-871B-AA2B6D254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A7143-85DB-4372-8B0E-8555F62E5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311289D-6B15-42FD-B4A6-A5CCC3314E86}"/>
                  </a:ext>
                </a:extLst>
              </p14:cNvPr>
              <p14:cNvContentPartPr/>
              <p14:nvPr/>
            </p14:nvContentPartPr>
            <p14:xfrm>
              <a:off x="672840" y="260640"/>
              <a:ext cx="11418480" cy="4345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311289D-6B15-42FD-B4A6-A5CCC3314E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3480" y="251280"/>
                <a:ext cx="11437200" cy="436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8DEF674-981E-4FC8-8091-1DAE60D6B881}"/>
                  </a:ext>
                </a:extLst>
              </p14:cNvPr>
              <p14:cNvContentPartPr/>
              <p14:nvPr/>
            </p14:nvContentPartPr>
            <p14:xfrm>
              <a:off x="321480" y="17640"/>
              <a:ext cx="11869560" cy="6832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8DEF674-981E-4FC8-8091-1DAE60D6B8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2120" y="8280"/>
                <a:ext cx="11888280" cy="685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1393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9B003-B624-4FD7-9B97-AB7F19B23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E7618-4409-493C-B077-95193C602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F56E80-7A70-4DB6-8659-61BC27F138C5}"/>
                  </a:ext>
                </a:extLst>
              </p14:cNvPr>
              <p14:cNvContentPartPr/>
              <p14:nvPr/>
            </p14:nvContentPartPr>
            <p14:xfrm>
              <a:off x="286200" y="149760"/>
              <a:ext cx="11906280" cy="6301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F56E80-7A70-4DB6-8659-61BC27F138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840" y="140400"/>
                <a:ext cx="11925000" cy="63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C1C198D-12E7-49C6-A779-A43C64363C0C}"/>
                  </a:ext>
                </a:extLst>
              </p14:cNvPr>
              <p14:cNvContentPartPr/>
              <p14:nvPr/>
            </p14:nvContentPartPr>
            <p14:xfrm>
              <a:off x="2429280" y="2779920"/>
              <a:ext cx="702720" cy="109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C1C198D-12E7-49C6-A779-A43C64363C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19920" y="2770560"/>
                <a:ext cx="721440" cy="12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0726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A3391-4234-494E-9DD2-812E84C4B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B0775-C9F6-42C8-80D2-93E1883D3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BB4CC4-7001-4E7C-9D81-AA4E23B24AAD}"/>
                  </a:ext>
                </a:extLst>
              </p14:cNvPr>
              <p14:cNvContentPartPr/>
              <p14:nvPr/>
            </p14:nvContentPartPr>
            <p14:xfrm>
              <a:off x="575640" y="96840"/>
              <a:ext cx="11455560" cy="6670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BB4CC4-7001-4E7C-9D81-AA4E23B24A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6280" y="87480"/>
                <a:ext cx="11474280" cy="668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4059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7AD94-F9A2-4E59-8EC2-F67157B1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B345E-6D9E-4854-85CB-7417747C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48C57E-8CFD-4EDD-B6EE-616F48B8BC57}"/>
                  </a:ext>
                </a:extLst>
              </p14:cNvPr>
              <p14:cNvContentPartPr/>
              <p14:nvPr/>
            </p14:nvContentPartPr>
            <p14:xfrm>
              <a:off x="1496880" y="364320"/>
              <a:ext cx="9834120" cy="5876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48C57E-8CFD-4EDD-B6EE-616F48B8BC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7520" y="354960"/>
                <a:ext cx="9852840" cy="589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9807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CB362-CBBD-4189-A30A-472B6EA5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35C11-5BBA-4B37-9775-3964010FD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C724A8D-1A91-4DAC-B26D-4866245C0457}"/>
                  </a:ext>
                </a:extLst>
              </p14:cNvPr>
              <p14:cNvContentPartPr/>
              <p14:nvPr/>
            </p14:nvContentPartPr>
            <p14:xfrm>
              <a:off x="1632240" y="360000"/>
              <a:ext cx="8921880" cy="3913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C724A8D-1A91-4DAC-B26D-4866245C04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2880" y="350640"/>
                <a:ext cx="8940600" cy="39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168F918-5933-44CF-AA34-76A8BEA92B30}"/>
                  </a:ext>
                </a:extLst>
              </p14:cNvPr>
              <p14:cNvContentPartPr/>
              <p14:nvPr/>
            </p14:nvContentPartPr>
            <p14:xfrm>
              <a:off x="1593360" y="100440"/>
              <a:ext cx="9154800" cy="6708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168F918-5933-44CF-AA34-76A8BEA92B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84000" y="91080"/>
                <a:ext cx="9173520" cy="672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7918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37CD6-1233-4D3B-B84B-97ED14D0C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84777-A864-4916-8625-638D40C2C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5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6C93-2148-47E1-90C5-D5BCC3CA76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A9D43-2B8F-4373-B2D3-9948036E5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53B2B1-8A50-4BC2-8AC9-F957885892CF}"/>
                  </a:ext>
                </a:extLst>
              </p14:cNvPr>
              <p14:cNvContentPartPr/>
              <p14:nvPr/>
            </p14:nvContentPartPr>
            <p14:xfrm>
              <a:off x="854280" y="307080"/>
              <a:ext cx="9457200" cy="5601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53B2B1-8A50-4BC2-8AC9-F957885892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920" y="297720"/>
                <a:ext cx="9475920" cy="561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2111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A2CE3-C551-4D0C-B4E6-6D27D3CC3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FFB71-0A25-4C2C-AEFF-EC22BC614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8B271C-A829-49CE-A665-CF13A1CD6699}"/>
                  </a:ext>
                </a:extLst>
              </p14:cNvPr>
              <p14:cNvContentPartPr/>
              <p14:nvPr/>
            </p14:nvContentPartPr>
            <p14:xfrm>
              <a:off x="802800" y="326160"/>
              <a:ext cx="10251000" cy="5708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8B271C-A829-49CE-A665-CF13A1CD66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3440" y="316800"/>
                <a:ext cx="10269720" cy="572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0504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1364D-9148-43C2-B4C7-F0A9DB78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640DF-45DC-4702-A5BE-80A110D2F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BCF4795-CFB9-4334-AEE8-EFCF07462A01}"/>
                  </a:ext>
                </a:extLst>
              </p14:cNvPr>
              <p14:cNvContentPartPr/>
              <p14:nvPr/>
            </p14:nvContentPartPr>
            <p14:xfrm>
              <a:off x="262440" y="531720"/>
              <a:ext cx="10095120" cy="5470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BCF4795-CFB9-4334-AEE8-EFCF07462A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080" y="522360"/>
                <a:ext cx="10113840" cy="548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0210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563-937E-41A7-B962-14FFEEB66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78D39-0732-4B14-ABDF-07632E042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B2F7A2-C658-4F35-8046-47480AAB3896}"/>
                  </a:ext>
                </a:extLst>
              </p14:cNvPr>
              <p14:cNvContentPartPr/>
              <p14:nvPr/>
            </p14:nvContentPartPr>
            <p14:xfrm>
              <a:off x="799560" y="309240"/>
              <a:ext cx="10148400" cy="5656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B2F7A2-C658-4F35-8046-47480AAB38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0200" y="299880"/>
                <a:ext cx="10167120" cy="567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7079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26767-FA27-43AC-8FAD-696CF177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2FDCE-6EB7-4C92-ADDE-B8016E3DA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CD04FDE-887E-4CED-8279-682871B55DF2}"/>
                  </a:ext>
                </a:extLst>
              </p14:cNvPr>
              <p14:cNvContentPartPr/>
              <p14:nvPr/>
            </p14:nvContentPartPr>
            <p14:xfrm>
              <a:off x="807120" y="265680"/>
              <a:ext cx="10305000" cy="5818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CD04FDE-887E-4CED-8279-682871B55D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7760" y="256320"/>
                <a:ext cx="10323720" cy="583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6276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33D3A-B705-4205-BBBC-123DB70CF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939D4-7F0C-4E55-9D60-D3187639C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8FC3E1B-A2BC-4241-AE72-DDCA7E7206CF}"/>
                  </a:ext>
                </a:extLst>
              </p14:cNvPr>
              <p14:cNvContentPartPr/>
              <p14:nvPr/>
            </p14:nvContentPartPr>
            <p14:xfrm>
              <a:off x="679320" y="0"/>
              <a:ext cx="9916560" cy="6440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8FC3E1B-A2BC-4241-AE72-DDCA7E7206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960" y="-9360"/>
                <a:ext cx="9935280" cy="64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9B03E23-A109-4A6E-B164-BCB0337FF456}"/>
                  </a:ext>
                </a:extLst>
              </p14:cNvPr>
              <p14:cNvContentPartPr/>
              <p14:nvPr/>
            </p14:nvContentPartPr>
            <p14:xfrm>
              <a:off x="10526400" y="3183120"/>
              <a:ext cx="641880" cy="1278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9B03E23-A109-4A6E-B164-BCB0337FF4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17040" y="3173760"/>
                <a:ext cx="660600" cy="129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5668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4E90-78E3-4CFE-9CC9-ED8921CCF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CB575-F1E3-4B8B-817C-50CBF5E05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B513E15-2B9D-4A5C-B9D8-AE4FC4DF881E}"/>
                  </a:ext>
                </a:extLst>
              </p14:cNvPr>
              <p14:cNvContentPartPr/>
              <p14:nvPr/>
            </p14:nvContentPartPr>
            <p14:xfrm>
              <a:off x="240840" y="240840"/>
              <a:ext cx="11241360" cy="6428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B513E15-2B9D-4A5C-B9D8-AE4FC4DF88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480" y="231480"/>
                <a:ext cx="11260080" cy="64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D84F970-6F6A-43A7-8604-339A619A705C}"/>
                  </a:ext>
                </a:extLst>
              </p14:cNvPr>
              <p14:cNvContentPartPr/>
              <p14:nvPr/>
            </p14:nvContentPartPr>
            <p14:xfrm>
              <a:off x="4348080" y="44640"/>
              <a:ext cx="6630840" cy="3139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D84F970-6F6A-43A7-8604-339A619A70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38720" y="35280"/>
                <a:ext cx="6649560" cy="315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8450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6D06E-0771-40FB-A1BE-DE9AFE62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47AA6-60F0-4363-AF95-BA4F691C5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3760BB-56F4-4D05-8D40-992913D57AE8}"/>
                  </a:ext>
                </a:extLst>
              </p14:cNvPr>
              <p14:cNvContentPartPr/>
              <p14:nvPr/>
            </p14:nvContentPartPr>
            <p14:xfrm>
              <a:off x="1242720" y="340560"/>
              <a:ext cx="10375920" cy="6475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3760BB-56F4-4D05-8D40-992913D57A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3360" y="331200"/>
                <a:ext cx="10394640" cy="64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CE77FAC-30AE-4743-AC9E-C769082850BB}"/>
                  </a:ext>
                </a:extLst>
              </p14:cNvPr>
              <p14:cNvContentPartPr/>
              <p14:nvPr/>
            </p14:nvContentPartPr>
            <p14:xfrm>
              <a:off x="201960" y="353520"/>
              <a:ext cx="2296800" cy="5393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CE77FAC-30AE-4743-AC9E-C769082850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2600" y="344160"/>
                <a:ext cx="2315520" cy="54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DD805AE-3EEB-47B4-9429-3D20BA6BDF69}"/>
                  </a:ext>
                </a:extLst>
              </p14:cNvPr>
              <p14:cNvContentPartPr/>
              <p14:nvPr/>
            </p14:nvContentPartPr>
            <p14:xfrm>
              <a:off x="509040" y="449640"/>
              <a:ext cx="11516040" cy="4988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DD805AE-3EEB-47B4-9429-3D20BA6BDF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9680" y="440280"/>
                <a:ext cx="11534760" cy="500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700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686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S. M. Rafiuddin - 0417052072</dc:creator>
  <cp:lastModifiedBy>S. M. Rafiuddin - 0417052072</cp:lastModifiedBy>
  <cp:revision>3</cp:revision>
  <dcterms:created xsi:type="dcterms:W3CDTF">2021-08-17T04:09:38Z</dcterms:created>
  <dcterms:modified xsi:type="dcterms:W3CDTF">2021-08-24T10:56:09Z</dcterms:modified>
</cp:coreProperties>
</file>