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31T03:38:28.30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3215 1335 634 0,'0'-3'265'16,"4"1"-60"-16,-4-4-25 0,-4 4-32 15,1-3-22-15,3 1-31 16,-2 0-22-16,-1 2-11 15,2-3 7-15,-1 2-27 16,2 0-8-16,-1 2-1 16,1 0-6-16,0-1-10 0,0 2 6 15,0 2-9 1,0-2-14-16,0 0 0 16,0 0 0-16,0 0 0 15,1 0 0-15,-1 1 0 0,0 2 0 16,0 2 0-1,-1 4 0-15,-1 5 0 0,1 5 0 16,-1 6 0 0,-1 3 0-16,2 5 0 0,1 3 0 15,0 1 0-15,0 1 0 16,1 0 0-16,-1-3 0 16,0-1 0-16,2-1 0 15,-1-3 0-15,1-3 0 16,-1 0 0-16,2-2 0 15,2-3 0 1,-2-1 0-16,0-4 0 0,-3-3 0 16,4-1 0-16,-4-3 0 0,0-3 0 15,3-3 0 1,-3-1 0-16,0-3 0 0,0 0 0 16,0-1 0-1,0-1-37-15,0 1-74 0,3-3-119 16,-3-3-82-16,5-3-230 15</inkml:trace>
  <inkml:trace contextRef="#ctx0" brushRef="#br0" timeOffset="709.89">3197 1312 498 0,'-3'-5'142'0,"0"-3"30"15,-4 1-30-15,2 0-17 16,-1 2 4-16,0-2-1 15,1 3-52 1,1-2-2-16,-2 0-13 0,3 2-42 16,0 0 11-16,2 1-5 0,-1 1-5 15,4 0-5 1,-1 1 0-16,1 0-7 0,2 1-6 16,2-1-2-1,1-2-4-15,7 0 4 0,8 3 3 16,7 0 0-1,5 3 8-15,3 2-5 0,2 7-5 16,3 2 8 0,-5 4-3-16,-4 4-3 0,-2 3 6 15,-5 3-8-15,-10 1 3 16,-4 4-2 0,-9 0 0-16,-3-1 4 0,-8-2 6 15,-8-1-5-15,-6-4-2 16,-5 0 2-16,-7-4-3 15,-2-4 3 1,0-5-4-16,8-1 6 0,1-5-6 16,10-2-3-16,1-2 0 0,7-1-4 15,3-4-100 1,1 2-110-16,2 0-245 0</inkml:trace>
  <inkml:trace contextRef="#ctx0" brushRef="#br0" timeOffset="1360.21">3552 1739 532 0,'2'-8'417'15,"2"-2"-207"-15,-3 1-37 0,2-1-58 16,2 0-39 0,-1 4-6-16,1 0-35 15,1 1-3-15,4 2-17 0,2 1-4 16,2 4 0-16,2 1 0 16,6 2 1-16,-2 2-4 15,4 5-6-15,-5 1 5 16,-1 1-3-16,-2 2 1 15,-4 4-1 1,-3 1 1-16,-3 2-3 0,-6-2 8 16,0 0-10-16,-3-7 10 0,3-4-5 15,-3-2 35 1,-1-6 44-16,4-3 25 0,0-3-77 16,0-5-32-1,0-5 0-15,4-5 0 16,-4-4 0-16,6-4 0 15,2 0 0-15,1 2 0 16,2 1 0-16,3 4 0 16,1 1 0-16,0 2 0 0,-3 5-10 15,6 2-97-15,-6 5-69 16,1 3-49-16,-1 6-117 16,4 5-274-16</inkml:trace>
  <inkml:trace contextRef="#ctx0" brushRef="#br0" timeOffset="1800.37">4177 1705 766 0,'6'-10'335'16,"-3"1"-89"-16,0-1-57 15,-3 3-57-15,0-2 3 16,-3 6-44 0,0-3-27-16,0 0-24 0,-2 3-18 15,-2 0-11-15,-2 3-11 16,-3 3-1-16,0 4-3 16,-1 4-4-16,-5 5 6 0,3 4-1 15,3 5-4 1,2 3 2-16,2 1-3 0,5-5-11 15,3-1 0 1,6-7 12-16,3-5 7 16,3-3 0-16,3-6 7 0,3-4 1 15,3-4-3 1,1-6-2-16,0-2 7 0,0-2-1 16,-5-4-4-16,-3 1 13 15,-4-1 7-15,-5 4-16 16,-4-1-9-1,-4 0 0-15,-6 1 0 0,-1 1 0 16,-1 1 0 0,-3 2 0-16,0 3-100 0,3 3-141 15,0 5-171-15</inkml:trace>
  <inkml:trace contextRef="#ctx0" brushRef="#br0" timeOffset="3340.09">4535 1285 900 0,'3'-9'168'0,"0"-2"65"0,-3 0-60 16,-3-1-16-16,0 3-30 15,2 0-30-15,-2 4-32 16,1 2-34-16,2 0-23 16,0 4-8-16,0-1-16 0,0 5-5 15,0 3 21 1,2 9 0-16,1 4 0 15,0 12 0-15,1 5 0 16,3 9 10-16,-2 4-10 16,1 5 1-16,0 1 2 0,3 0-2 15,-3-4-1 1,0-4 0-16,0-6 1 0,-3-4 1 16,0-8-4-1,-3-8 4-15,0-5 4 0,0-8-5 16,0-3 12-1,-2-6 2-15,2-1 20 0,0-1 2 16,-1-2-37 0,-2-4 0-16,0-2 0 0,0-5 0 15,0-4 0-15,0-3 0 16,4-3 0-16,4-2 0 16,4 2 0-16,4 2 0 0,4 0-13 15,5 2-7 1,3 5 9-16,2 2 6 0,0 5-4 15,0 5 2 1,0 3-3-16,-2 5 4 0,-3 4 0 16,-2 6-1-16,-1 1 6 15,-8 3-3-15,2 3 0 16,-8 1 4-16,-5 2 3 16,-8 2 3-16,-2-2-5 15,-7 1 7-15,-8-4-7 16,0-2 4-1,-5-4 0-15,-3-5-2 0,0-3 1 16,2-4-2-16,1-2-2 16,6-5-9-16,6-3-31 15,3-1-94-15,6-2-88 0,5-2-112 16,8-2-329 0</inkml:trace>
  <inkml:trace contextRef="#ctx0" brushRef="#br0" timeOffset="3970.07">5232 1755 980 0,'6'-7'166'0,"-2"-2"69"0,-4 0-60 15,-1 2-75-15,-2 1 23 16,0 1-40-16,-3 0-33 16,0 3-25-16,-3-1-18 0,-3 3-6 15,0 1-1 1,-6 3-2-16,-1 6 0 15,-2 6-2-15,-3 2 0 16,6 6 2-16,0 2-3 0,5 0-3 16,4-2 3-1,4 0-8-15,4-4 6 16,5-5-10-16,4-2 17 0,1-6 0 16,9-3 1-1,1-4 7-15,-1-4-4 0,3-3 6 16,-2-4-6-16,-1-2 6 15,-2-4-2-15,-5 0-4 16,1-3 4 0,-5 0-2-16,-2-2 9 0,-4 2 2 15,-2 2 8-15,-1 2 3 0,-2 2-5 16,0 5-23 0,2 2 0-16,-1 2 0 0,0 4 0 15,3 2 0 1,0 0 0-16,3 7-9 0,-1 2 9 15,1 6 0 1,2 6 0-16,1 2 0 16,2 0 0-16,-2-2-1 0,4-3-13 15,-2-2-67-15,-1-6-42 16,2 0-74-16,1-5-72 16,1-1-235-16</inkml:trace>
  <inkml:trace contextRef="#ctx0" brushRef="#br0" timeOffset="6450.13">5605 1287 650 0,'1'-7'349'0,"-2"-2"-131"16,-1 1-28-16,-2-2-30 15,-2-3-34-15,0 3-25 16,0-1-1-16,0 2-46 0,3 2-13 16,3 5-32-1,0-2-6-15,0 6-3 0,0 0-15 16,0 0-4-16,3 5 18 16,-6 7 1-1,3 4 0-15,0 10 0 0,0 9 1 16,3 5 5-1,0 8-6-15,5 10 0 0,0 2 2 16,0 1-2 0,1-1 0-16,-3-2 0 0,1-7 2 15,-4-6-2-15,0-5 0 0,-6-12 0 16,3-6 1 0,0-10 0-16,-3-7 1 0,3-4 11 15,0-2 5 1,0-3 1-16,3-2-3 0,-6-3-16 15,3-4 0 1,0-4 0-16,-3-5 0 0,3-3 0 16,3-3 0-16,5-2 0 15,1-3-5-15,8 2-3 16,3 3 2-16,7 1-2 16,0 4 4-16,-2 4 0 15,3 5 0-15,-4 5-5 16,-4 4 3-16,-4 3-2 15,2 6 1-15,-2 3 5 16,-2 3-2 0,-1 6 3-16,-4 3 0 0,-3 2 1 15,-4 3 6-15,-7 2-5 0,-5 1 0 16,-8 2-1 0,1-4 4-16,-8-3 0 0,0-3 3 15,-2-7 0 1,0-4-3-16,0-4 1 0,3-4-1 15,6-3-2 1,-1-2-2-16,1-3 0 0,3 1-26 16,0-2-31-16,3 0-103 0,5-2-77 15,7 0-204 1,10-3-509-16</inkml:trace>
  <inkml:trace contextRef="#ctx0" brushRef="#br0" timeOffset="6850.65">6230 1672 1055 0,'-3'-9'269'0,"-3"3"-53"0,3-4-76 16,-2 5-2-16,1 0-44 15,0 1-26-15,1 1-22 16,1 1-27-16,2 2-17 16,0 2-2-1,2-1-3-15,-2 5-11 0,-2 2 14 16,1 5 0-1,-1 6 0-15,1 6 0 0,-1 1-1 16,4 3 1-16,1-1-3 16,0-3 1-16,4-2-4 15,-1-5-12-15,0-4-66 16,3-5-17-16,1-2-17 16,1-6-37-16,1-2-112 0,1-6-230 15</inkml:trace>
  <inkml:trace contextRef="#ctx0" brushRef="#br0" timeOffset="7159.9">6230 1362 252 0,'5'-2'710'0,"-1"2"-588"0,-4 2 5 16,-2 0 12 0,0 3-49-16,-1 0 5 0,1 1-22 15,-1-1-2-15,0-1 29 16,3-2 8-16,0-1-15 16,-3-1-26-16,3-3-67 15,0 2 0-15,0-2 0 16,0 1 0-16,0-1 0 15,0 1-32-15,0 1-186 16,0 2-127-16,6 4-36 16</inkml:trace>
  <inkml:trace contextRef="#ctx0" brushRef="#br0" timeOffset="7680.16">6554 1313 924 0,'4'-15'337'0,"-1"-2"-83"16,-6-30-70-16,3 43-35 15,-1-5-18-15,-1 5-63 16,2 0-68-16,-3-4 0 16,0 2 0-16,3 3 0 0,0 1 0 15,0 2 0 1,0 1 0-16,0 0 0 0,0 4 0 16,0 4 0-1,0 5 0-15,0 8 0 0,5 8 0 16,-2 7 0-1,0 10 0-15,-2 5 0 0,4 3 0 16,-4 2 0 0,2-1 0-16,0-8 0 0,0-3 0 15,-2-5 0-15,-1-7 0 0,0-1 0 16,0-7 0 0,-1-3 0-16,1-6 0 0,-3-3 0 15,3-5 0 1,0-2 0-16,0-2 0 0,3-2 0 15,0 1 0 1,0 0-38-16,0 0-128 0,6-1-54 16,4 1-82-16,4-2-308 15</inkml:trace>
  <inkml:trace contextRef="#ctx0" brushRef="#br0" timeOffset="8024.83">6831 1717 985 0,'6'-17'345'0,"-3"0"-101"0,0 1-30 16,-3 1-76-16,0 2-28 16,-1 2-99-16,1 3-11 15,-2 2 0 1,2 2 0-16,0 4 0 0,0 0 0 15,-1 3 0-15,-1-1 0 16,2 7 0-16,0 4 0 16,0 5 0-16,2 3 0 0,1 5 0 15,-2-1 0 1,2 0 0-16,-1-2 0 0,1-2 0 16,1-3 0-1,-1-4-33-15,0-5-106 0,3-4-16 16,5-3-45-1,2-6-113-15,-1-3-316 0</inkml:trace>
  <inkml:trace contextRef="#ctx0" brushRef="#br0" timeOffset="8250.12">6886 1378 841 0,'3'-15'454'0,"-1"-1"-159"16,-2 4-68-16,-3 1-68 16,0 6-88-16,0 2-71 0,2 2 0 15,-2-1 0-15,1 2 0 16,1 2 0-16,-1-2 0 16,-1 1 0-16,3-1 0 15,0 0 0-15,0 3-182 16,0 1-110-16,0 5-150 15</inkml:trace>
  <inkml:trace contextRef="#ctx0" brushRef="#br0" timeOffset="8750.1">7195 1392 704 0,'-7'-18'319'16,"4"0"-44"-16,1-1-54 0,-1 1-82 15,0 2 11 1,0 1-46-16,0 1-2 0,2-1-69 16,-1 0-33-1,1 2 0-15,-1-1 0 0,1 2 0 16,1 2 0-1,0 2 0-15,-2 2 0 16,2 2 0-16,0 4 0 16,0 1 0-16,-1 1 0 15,1 3 0-15,0 6 0 0,0 7 0 16,1 8 0 0,-1 12 0-16,-1 8 0 0,1 10 0 15,-4 5 0 1,2 2 0-16,-1-1 0 0,3-4 0 15,0-5 0-15,0-3 0 16,0-8 0-16,2-3 0 16,-1-10 0-16,1-6 0 15,-1-11 0-15,3-3 0 16,1-7 0-16,5-3 0 0,8-3-125 16,3-2-76-1,8-2-7-15,0-2-108 0,-2-2-286 16</inkml:trace>
  <inkml:trace contextRef="#ctx0" brushRef="#br0" timeOffset="8949.94">6991 1587 916 0,'-2'-7'115'0,"7"-3"36"16,8 0-120-16,7 5-29 16,8 1-2-16,14 0 0 0,15 4-122 15,2 0-666-15</inkml:trace>
  <inkml:trace contextRef="#ctx0" brushRef="#br0" timeOffset="9619.73">7482 1544 978 0,'-5'-7'277'0,"-1"-2"-42"16,2-2-51 0,1-1 7-16,-2 1-73 0,2 1-54 15,0 2-64 1,2 2 0-16,1 0 0 0,-2 5 0 15,2 1 0 1,0 1 0-16,2 5 0 0,-2 7 0 16,1 5 0-16,1 8 0 15,1 5 0-15,0 1 0 16,0-2 0-16,4-4 0 16,2-5 0-16,-1-3 0 15,2-7 0-15,2-2 0 16,3-5 0-16,1-3 0 15,1-2 0-15,4-5 0 16,1-2 0-16,-4-4 0 16,1-4 0-16,-1 0 0 15,-1-5 0-15,-4-2 0 0,-4 0 0 16,2-2 0 0,-7 3 0-16,-1-1 0 0,-3 1 0 15,-1 5 0 1,-1 2 0-16,1 6 0 0,-1 3 0 15,2 3 0-15,0 5 0 16,0-1 0-16,0 0 0 16,0 4 0-16,0 6 0 15,0 4 0-15,0 6 0 16,0 8 0-16,0 4 0 0,0 3 0 16,0 2 0-1,0 0 0-15,0 3 0 0,2 1 0 16,-2 2 0-1,0 1 0-15,0 0 0 0,-3-3 0 16,-2-3 0 0,-3-4 0-16,-3-4 0 0,-3-5 0 15,-5-6 0-15,-2-1 0 16,-8-7 0-16,0 0 0 16,-4-6 0-16,-2-5-247 15,0-1-145-15,1-2-743 16</inkml:trace>
  <inkml:trace contextRef="#ctx0" brushRef="#br0" timeOffset="10869.93">9038 1512 315 0,'4'-10'496'15,"-1"-1"-281"-15,-3-2-44 16,-3-1-13-16,-1 3-41 0,-2-1-25 16,1 1-27-16,-2 0-16 15,1 4-14 1,-1 2-19-16,2 0-13 0,-1 5-3 16,-3 3-8-16,-3 6 2 15,-3 5 0-15,-4 4 1 16,2 7 3-1,0 5-3-15,1 1 2 0,3 1 0 16,6-2-1-16,1 0 1 16,4-3-4-16,2-6-11 15,5-6 3-15,1-2 6 0,1-6 9 16,6-4 1 0,1-1 4-16,2-5-1 0,1-3-1 15,1-5 1 1,-3 1 0-16,1-5-4 0,-2-1 0 15,-3-1 0 1,0-2 3-16,-5-2-3 0,0 2 1 16,1-1 3-16,-4 0-1 15,0 3 4-15,-3 1 2 16,0 4 12-16,-1 3 3 16,1 4-15-16,-2 2-9 15,2 3-12-15,-1 3-6 16,1 2-5-16,-2 5 23 15,1 6 2-15,1 5-2 16,0 4 1-16,1 2-1 16,4-1-1-16,1-4 1 15,1-1 0-15,5-1 0 0,-3-4-2 16,5-2-13 0,-1-3-42-16,2-1-51 0,6-4-80 15,4-2-116 1</inkml:trace>
  <inkml:trace contextRef="#ctx0" brushRef="#br0" timeOffset="11469.78">9189 1481 806 0,'1'-18'260'0,"-1"2"-45"0,4 3-84 16,-2 5-59 0,1 4-46-16,3 3-17 0,4 2-4 15,5 5 11-15,5 5 4 0,4 5 11 16,1 2-6 0,0 4-5-16,-4 1-6 15,0 1-3-15,-5 0 1 16,-1-1-3-16,-7 1 1 0,2 0 2 15,-5-2-5 1,-5-1 0-16,-5-1-1 16,-2-6 1-16,4-2 3 0,-2-7 6 15,2-2 41 1,0-3 14-16,0-3-14 0,-3-2-48 16,2-4-6-1,-2-3-3-15,3-6-5 0,2-4-3 16,4-2 6-1,2-3-3-15,6-1 4 0,1 0-9 16,7 1 6-16,2 1-1 16,0 2 3-16,0 6 0 15,-2 4-2-15,1 4-3 0,-1 6 4 16,-1 3-5 0,1 3 1-16,-1 3 0 0,-1 1-1 15,-1 6 8 1,-1 4-3-16,-2-1-1 0,-1 5 1 15,-3 0 3 1,0 1 0-16,-6-2 2 0,0 3 1 16,-4 0-3-1,1-1-25-15,-2-3-82 0,4-2-34 16,1-3-63-16,3-3-59 16,4-4-275-16</inkml:trace>
  <inkml:trace contextRef="#ctx0" brushRef="#br0" timeOffset="12250.52">10149 1512 132 0,'0'-14'909'0,"0"1"-742"0,-4 3 26 15,1-1-54-15,-2 3-80 16,-2 1-32-16,-4 4-13 16,-3 1-5-16,-2 2 2 0,-4 1 6 15,-4 5 3 1,2 2-11-16,-1 3 2 0,1 6-8 16,1 3 3-1,1 3-4-15,3-1-2 0,0 3 0 16,2-2-2-1,5 0-1-15,1-5-3 0,6-2 3 16,3-4-9 0,3-4 9-16,3 0 3 15,3-4 13-15,3-1 4 0,4-5-9 16,6-2 3-16,1-5 3 16,-1-2-3-16,0-4 2 15,-2-2 12-15,-2-7-6 16,-3 0 11-16,1-5-9 15,-4-8 1-15,1-3-10 16,-2-4 8-16,-3 0-9 16,-3-2 4-16,-3 1-10 0,-4 1 1 15,-2 0 3-15,-3 2-2 16,-1 2 0-16,-1 3 2 16,-3 2-7-1,2 6 3-15,-1 2 2 0,-1 4 5 16,3 5 5-1,2 5-17-15,0 6 0 16,2 4 0-16,4 1 0 16,1 5-6-16,0 1-36 0,-2 5 36 15,2 7 4-15,-1 5 2 0,2 6-2 16,1 8 2 0,1 2 2-16,2 5 1 0,3 5 7 15,-2 5 3 1,3-1-6-16,-3 4-2 0,7 1-2 15,-4-1 0 1,3-1-1-16,-3-6 1 0,3-6-2 16,-2-7 5-16,-1-9-6 15,0-5 0-15,-4-7 0 16,2-3 0-16,-2-4 0 16,-2-5 0-16,-2-2 0 15,1 0-47-15,-2 0-113 16,3 2-121-1,0-2-255-15</inkml:trace>
  <inkml:trace contextRef="#ctx0" brushRef="#br0" timeOffset="13110.41">10988 1110 828 0,'7'-13'207'0,"1"1"-4"15,-4-4-16 1,-2 2-29-16,0 0-19 0,-2 3 10 16,0 1-41-16,-2 2-40 15,0 2-68-15,1 3 0 16,-1 2 0-1,2 1 0-15,0 1 0 0,0-1 0 16,0 3 0 0,0 0 0-16,0 5 0 0,0 8 0 15,0 8 0-15,0 8 0 0,2 12 0 16,-1 5 0 0,1 5 0-16,3 2 0 0,0 4 0 15,1 0 0 1,3-5 0-16,0-1 0 0,-3-8 0 15,-2-6 0 1,1-10 0-16,-2-8 0 0,0-6 0 16,-2-8 0-16,-1-5 0 15,2-2 0-15,-2-3 0 16,0 0 0-16,3 1 0 16,-3-1 0-16,0 2 0 15,0 0 0-15,0 0 0 0,0 0 0 31,0 0 0-31,0-3 0 0,0 3 0 16,0 0 0-16,0 0 0 16,0 3 0-16,0-3 0 15,0 0 0-15,0-3 0 0,0 3 0 16,0-1-7 0,4-2-120-16,-4-3-84 0,3-2-124 15,2-5-217 1</inkml:trace>
  <inkml:trace contextRef="#ctx0" brushRef="#br0" timeOffset="13490.14">11000 1091 495 0,'-8'-3'293'15,"1"0"-183"-15,-5 2 67 16,9-1-47-16,-2 1-7 16,4 1-60-16,1 0-11 15,0-1 0-15,3 1-24 16,0-2-19-16,3 2-5 15,9-4-4-15,8 1 9 16,12-2 3-16,7 1-8 0,7-4 3 16,-1 3-7-1,-2 1 0-15,-4 1 1 0,-3 2-2 16,-2 2-2-16,-6-1-39 16,-7 3-45-1,-6 3-52-15,-8 1-70 16,-8 1-201-16</inkml:trace>
  <inkml:trace contextRef="#ctx0" brushRef="#br0" timeOffset="13790.19">10945 1459 751 0,'-6'3'149'0,"1"-2"-62"16,2-1 58-16,3-1-74 15,6-1-29-15,6 0 14 16,9-3-8-16,9 1-14 0,13-3-5 16,9-3-7-1,8 2-11-15,0-2-6 16,-4 0-5-16,-7 2-1 15,-8 3 0-15,-10 1-28 16,-6 2-53-16,-8 2-121 16,-5 4-116-16</inkml:trace>
  <inkml:trace contextRef="#ctx0" brushRef="#br0" timeOffset="14099.99">10985 1757 1005 0,'-9'3'14'0,"6"-1"24"16,3-1 23-1,3-1-33-15,7 2 50 16,5-2 29-16,14 0-49 15,11-2-4-15,11-2-15 0,5-3-5 16,-1 0-8 0,-4 0-12-16,-6 0-9 0,-12 3-4 15,-8 0 0-15,-8 2-1 0,-7 0 0 16,-6 2-43 0,-4 0-127-16,-1 2-101 0,-4-3-473 15</inkml:trace>
  <inkml:trace contextRef="#ctx0" brushRef="#br0" timeOffset="14480.07">11620 1490 999 0,'-3'-12'279'0,"-1"3"-71"16,1-1-18-16,-2 2-33 15,4 2-80-15,-1 3-38 0,2 2-20 16,0 1-19 0,2 1-2-16,-2 1-23 0,3-1-12 15,0 5 17 1,4 2 20-16,5 3 1 0,3 6 4 15,4 4-1 1,3 2 5-16,0-1-6 16,0 1-1-16,-1-3 1 15,-1-3 0-15,-3-2-2 0,0-2-2 16,-2-2-17-16,-3-1-117 16,-1-3-64-16,-5 1-92 15,-3-3-176-15</inkml:trace>
  <inkml:trace contextRef="#ctx0" brushRef="#br0" timeOffset="14750.09">11807 1434 1183 0,'3'-16'141'0,"1"6"50"15,-2 4-108-15,-4 3-60 16,2 5-23-16,-1 1-15 15,-5 5 6 1,0 8 9-16,-3 7 11 0,-4 4 5 16,-4 7 10-16,-1-1-13 0,2 2 7 15,-5-5 1 1,6-2-10-16,-1-4-8 16,3-6 0-16,5-6-2 15,3-6-1-15,4-2-75 0,-1-3-178 16,4 1-215-1</inkml:trace>
  <inkml:trace contextRef="#ctx0" brushRef="#br0" timeOffset="15401.25">12143 1539 1050 0,'1'-12'233'15,"-1"-1"-33"1,-1 1-33-16,1 2-10 0,0 3-34 15,0 2-21 1,0 2-87-16,0 1-15 0,0 2 0 16,0 1 0-1,1 0 0-15,-1 3 0 0,0 2 0 16,0 8 0-16,3 10 0 0,3 13 0 16,0 9 0-1,1 13 0-15,1 7 0 16,1-1 0-16,0-3 0 15,-3 1 0-15,-2-6 0 16,-2-7 0-16,-2-6 0 16,-2-8 0-16,1-8 0 15,-2-10 0-15,1-7 0 0,2-5 0 16,0-6 0 0,2 0 0-16,-1-3 0 0,1 0 0 15,-1-1 0 1,1-4-36-16,-2-5-111 0,1-4-97 15,-1-6-61-15,0-6-238 16</inkml:trace>
  <inkml:trace contextRef="#ctx0" brushRef="#br0" timeOffset="15780.42">12111 1441 628 0,'3'-10'446'15,"0"0"-276"-15,0 4-12 16,-2 3-85-16,-1 0-56 16,0 3-17-16,2 0-24 0,4 5 5 15,5 2 19 1,8 3 12-16,5 5-3 15,7 4 1-15,3 4 8 16,1 1 3-16,-4 2 1 0,2 0-13 16,-8 4-8-16,-7-3 7 15,-5 1 4 1,-10-1 7-16,-6 2 7 0,-7-4-1 16,-5 0 9-1,-9-2-4-15,-2-5-6 0,-3-4-1 16,1-4-15-16,2-4-6 15,2-6-2-15,5-1-61 16,4-5-135 0,2-3-422-16</inkml:trace>
  <inkml:trace contextRef="#ctx0" brushRef="#br0" timeOffset="16320.07">12607 1663 940 0,'1'9'25'0,"1"-4"-13"16,2 0 93-1,-1-2-37-15,0 1-11 16,3 2 32-16,1-2-25 15,4 2-13-15,-1-2-16 0,2-1 4 16,3-2-18 0,-1-2-3-16,2-2-4 15,0-1-7-15,1-5 0 0,-2-2 5 16,-1-2-7 0,-1-1 2-16,-4-2 1 0,-2 1-1 15,-3-2 6 1,-2 1-9-16,-2-1 7 0,-3 2 5 15,0 0-11 1,-2 0 4-16,-2 3-6 0,0 2 4 16,-1 4-7-16,3 2-3 0,-3 4-3 15,-3 2 2 1,-1 8-5-16,-4 0 2 0,-1 9 2 16,1 2-5-1,2 6 3-15,1 2 5 0,4 4 2 16,3-1 0-1,5 0 0-15,2 2 0 0,5-2 1 16,6-3-1 0,6-2 6-16,12-4-6 0,7-8-70 15,12-5-168-15,7-6-367 16</inkml:trace>
  <inkml:trace contextRef="#ctx0" brushRef="#br0" timeOffset="16939.91">13167 1583 710 0,'2'1'125'16,"-1"1"-50"-16,-1-1 6 15,0 2-28-15,0-1 11 16,0 2-3-16,0-3 14 15,0-1 5-15,0 0 18 16,0 0 12 0,2-3-21-16,-2 3-9 0,1-3 5 15,-1 1-38-15,0-3-23 16,0 2-11-16,2-1-7 16,-2 3-5-16,0 1-1 0,0 1-17 15,-2 2-4 1,1-2 3-16,-1 1-16 0,2 1-2 15,-1 0 24 1,1 2 12-16,-2-2-1 0,2 1 1 16,0 1 0-1,2-4 2-15,-1-1 4 0,-1 0 7 16,2 0 1-16,-2-1 6 16,0-2 2-16,1 0 10 15,-1-1-14-15,0-1-7 16,0-2-2-16,-1 0 9 15,-1-1-4-15,1-1 2 0,-1 0 2 16,-3 2-8 0,2 1 5-16,-2 0 0 0,1 2-14 15,-1 1-1-15,2 3 0 16,-2 0-10 0,-3 2 6-16,-3 5-15 0,-5 3 8 15,-1 4 4 1,0 5-10-16,3 4 6 0,2 1 2 15,9 1-9 1,5 1 11-16,6-2-12 0,6 0-35 16,8-1-66-16,7-4-69 0,2-2-149 15,8-3-361 1</inkml:trace>
  <inkml:trace contextRef="#ctx0" brushRef="#br0" timeOffset="17610.3">13603 1167 717 0,'4'-20'363'0,"-2"1"-100"0,1 3-37 16,-3-1-54 0,0 0-19-16,0 3-38 0,-3 1-77 15,3 2-38 1,3 2 0-16,-3 5 0 0,0 1 0 15,0 5 0 1,-3-1 0-16,3 2 0 0,0 1 0 16,0 2 0-1,0 6 0-15,0 10 0 0,0 12 0 16,3 9 0-16,-1 9 0 16,1 5 0-16,14 134 0 15,-14-157 0-15,0 1 0 16,0-4 0-16,0-2 0 15,3 26 0-15,-1-5 0 16,1-8 0-16,-2-9 0 16,1-7 0-16,-1-7 0 15,1-10 0-15,-1-3 0 0,2-3 0 16,3-3-90 0,3 0-75-16,6-3-52 0,0-3-57 15,1 0-215 1</inkml:trace>
  <inkml:trace contextRef="#ctx0" brushRef="#br0" timeOffset="17829.79">13442 1508 1058 0,'-3'-4'218'0,"5"-2"-14"16,2-1-118-16,0 0-61 16,8-1-25-16,11-1-2 15,6 1-2-15,13 1 3 0,10 0-69 16,8 1-97-16,4 2-170 16</inkml:trace>
  <inkml:trace contextRef="#ctx0" brushRef="#br0" timeOffset="18349.86">13924 1587 768 0,'4'4'41'0,"-2"-1"117"16,3-3-49-16,-3 0-51 15,1 0 27-15,2 2-7 16,1-2-28 0,0 1-2-16,1-1 13 0,3 0-19 15,1-5-22-15,2 0-4 0,1-2-8 16,-2-4-4 0,4-1 4-16,-5-4-2 15,-1-1-5-15,-3-2-2 16,0-1-5-16,-3 2-3 0,-1-2 6 15,-3 5 3 1,-1 5 0-16,-2 2 4 0,0 3 4 16,-2 5-8-16,0 0 0 15,-3 3-1-15,-3 1 1 16,-1 1-4-16,-4 2 1 16,-1 4 3-16,0 2-4 15,1 5 0-15,0 6 3 16,3 3-1-16,1-1 1 15,3 3 2-15,3-2-1 16,4-3 0-16,4-2 1 16,5-1 4-16,4-1 2 15,13-1-1-15,6-2 5 0,10-2-11 16,6-1-78 0,6-4-154-16,1-3-301 0</inkml:trace>
  <inkml:trace contextRef="#ctx0" brushRef="#br0" timeOffset="19083.95">14598 1597 469 0,'0'-7'527'16,"-1"-2"-262"-1,1 3-84-15,-2-3-34 0,-1 3-39 16,2 1 7 0,-4-1-37-16,0 1-44 0,0 0-7 15,0 3-20-15,-1 0-7 16,-3 2-4-16,-4 3 2 16,-4 1-2-16,-3 5 0 15,-3 2-4-15,1 2 7 16,-2 4-7-16,3 1 0 15,2 3 0-15,4-1 3 16,4 1-5-16,4-4-5 16,7-3 0-16,6-4 15 0,4-3 0 15,7-2 14 1,8-7-10-16,4-4 3 0,3-4 3 16,0-5-2-16,-5-2-3 15,-2-6 2 1,-4-3 0-16,-3-4-1 15,-1-7 2-15,-1-7-5 0,-2-6 3 16,-2-3 1 0,-1-4 1-16,-7-4-2 0,-2 1 9 15,-4 3-7-15,-5 3 8 16,1 7 4-16,-2 6-4 16,1 9-16-16,-2 9 0 0,5 6 0 15,-1 6 0 1,2 7 0-16,2 4 0 0,-1 3 0 15,-1 5 0 1,1 7-2-16,-1 8-3 0,2 7 1 16,-1 9 1-16,5 5-1 15,2 3 4-15,1 3 2 16,2 0 11-16,0 5-10 16,0 3-3-16,-1 0 0 15,1-1 0-15,2-4 0 0,2-5 0 16,0-11 0-1,0-8 0-15,0-6 0 16,0-8 0-16,-5-5 0 16,-2-4 0-16,-1-3 0 15,-1-3 0-15,-1 0 0 0,3 0-124 16,-1 1-242 0,-1 1-363-16</inkml:trace>
  <inkml:trace contextRef="#ctx0" brushRef="#br0" timeOffset="22965.15">15957 1167 590 0,'-1'-7'442'0,"-2"-2"-262"0,-2-2-2 16,2-1-42-1,0 3-24-15,2-1-2 0,-1 2-6 16,0 2-19-16,-1 2-34 15,3-1 8-15,0 5-59 16,-2 0 0-16,2 0 0 16,2 0 0-16,-2 0 0 15,1 0 0-15,1 0 0 0,0 2 0 16,1 4 0 0,2 2 0-16,5 5 0 0,4 9 0 15,5 5 0 1,2 4 0-16,3 5 0 15,0 6 0-15,1 1 0 16,1 3 0-16,-3-1 0 0,1-1 0 16,-3-7 0-16,-3-4 0 15,-3-8 0-15,-3-7 0 16,-5-6 0-16,-4-7 0 16,0-3 0-16,-1-4 0 15,-1 1 0-15,-1-3 0 16,4-6 0-16,0-5 0 15,2-8 0-15,1-10 0 0,2-4 0 16,1-5 0 0,0 2 0-16,-1 0 0 15,-3 5 0-15,1 3 0 16,-1 4 0-16,-2 3 0 16,-1 4 0-16,0 0 0 15,0 7 0-15,1 1 0 16,-3 3 0-16,1 4 0 15,0 1 0-15,-2 2 0 0,0 1 0 16,0 2 0-16,0 0 0 16,0 2 0-16,0-2 0 15,2 5-82-15,1 7-226 16,3 5 94-16,-2 6-198 0</inkml:trace>
  <inkml:trace contextRef="#ctx0" brushRef="#br0" timeOffset="23599.95">16697 1484 1001 0,'3'-13'258'0,"-3"4"-72"16,-3 0-53-16,2 2-47 16,-4 2 6-16,1-1-44 0,-1 2 15 15,-2 1-34-15,-2 0-11 16,0 2-13-16,-6 2-4 16,0 0 1-16,-4 4-1 15,-1 3-2 1,0 6-3-16,-3 3 2 15,4 5-2-15,1 3 4 16,3 2-7-16,5-4 4 16,4 0-7-16,4-5-5 0,7-2-1 15,4-3-8-15,4-5-3 16,2-2 14-16,4-5 7 16,0-4 4-16,0-1 2 15,0-4 2-15,-4-2 6 16,1-3-6-16,-2-2 1 15,0-3 1-15,-3 0-1 16,-3-1 4-16,-1 0-2 0,-3-2 0 16,-1 1 4-16,-1 1 3 15,-1 5-1-15,-1-1 10 16,-1 7 1-16,1 2 3 16,-2 3-11-16,2 2-14 15,0 1-5-15,0 1-9 16,2 4-11-16,-1 3-3 15,4 5 27 1,1 5 1-16,0 4 0 0,4 7-1 16,-1-1 1-16,2-1 2 15,0 1-2-15,2-2 0 16,1-7-64-16,1-1-69 16,2-5-67-16,-1-6-92 15,0-7-285-15</inkml:trace>
  <inkml:trace contextRef="#ctx0" brushRef="#br0" timeOffset="24179.66">17058 1088 885 0,'0'-7'262'0,"-1"0"-31"16,-2-1-69-16,0 1-32 16,3 0 3-16,-2 1-15 15,1 4-32-15,1-1-46 16,0 2-40-16,0 0 0 15,0 1 0-15,0 1 0 16,0-1 0-16,1 0 0 0,-1 1 0 16,2-1 0-16,-2 1 0 15,0 1 0-15,0 0 0 16,0 7 0 0,0 7 0-16,1 7 0 15,2 7 0-15,0 11 0 16,2 6 0-16,2 6 0 15,2 5 0-15,-1 4 0 16,-2 0 0-16,1-2 0 16,-2-7 0-16,0-6 0 0,0-9 0 15,0-11 0-15,-2-7 0 16,-2-5 0-16,1-7 0 16,-1-3 0-16,-1-4 0 15,0-1 0-15,0-1 0 16,2 0 0-16,-2-1 0 15,0 0 0-15,1 2 0 16,-1-1 0-16,2 0-2 0,-1-3-268 16,6 1-99-1,1-4-312-15</inkml:trace>
  <inkml:trace contextRef="#ctx0" brushRef="#br0" timeOffset="25199.98">17291 1444 787 0,'6'-12'342'0,"-5"1"-94"15,-1-2-73-15,-1 1-61 16,1 1 2-16,-2 0 1 0,1 0-48 16,1 3 0-16,0-2-59 15,0 1-10-15,0 3 0 16,0 0 0-16,0 2 0 16,0 3 0-16,0 1 0 15,0 1 0-15,0 1 0 16,0-1 0-16,0 2 0 15,0 3 0-15,0 4 0 16,1 5 0-16,1 6 0 16,2 8 0-16,4 6 0 0,0 1 0 15,3 1 0 1,1 0 0-16,3-6 0 0,0-7 0 16,-1-7 0-16,2-4 0 15,-2-6 0-15,3-6 0 16,1-2 0-16,3-6 0 15,2-3 0-15,0-4 0 16,-3-3 0-16,-1-2 0 16,-3 0 0-16,-3-2 0 0,-4-4 0 15,-2 1 0 1,0-1 0-16,-5 0 0 16,-1 2 0-16,-2 2 0 0,-1 5 0 15,-1 5 0-15,-1 3 0 16,3 2 0-1,-1 5 0-15,1 1 0 0,-1 0 0 16,2 3 0 0,-1 4 0-16,-1 4 0 0,2 7 0 15,-1 6 0-15,1 7 0 0,1 0 0 16,1 2 0 0,1-5 0-16,4-3 0 0,-1-4 0 15,4-5 0 1,5-3 0-16,3-5 0 0,8-5 0 15,2-4 0 1,5-4 0-16,1-5 0 16,-1-4 0-16,-5 0 0 15,-1-6 0-15,-6 1 0 0,-3-4 0 16,-3-3 0-16,-5-1 0 16,-1 0 0-16,-3-2 0 15,-3 0 0-15,-3 2 0 0,-3 1 0 16,-3 6 0-1,0 1 0 1,0 5 0-16,0 4 0 16,0 5 0-16,-1 2 0 0,1 4 0 0,-3 5 0 15,-6 5 0 1,-3 7 0-16,-3 10 0 16,1 9 0-16,3 8 0 15,2 5 0-15,9-1 0 16,8 1 0-16,9-7 0 0,11-6 0 15,12-5 0 1,13-5 0-16,15-5 0 16,11-4-109-16,4-4-126 0,-2-1-87 15,-9-4-230-15</inkml:trace>
  <inkml:trace contextRef="#ctx0" brushRef="#br0" timeOffset="28312.12">3165 2489 350 0,'-1'0'175'0,"-2"0"-91"16,0 0 44-16,0 0-57 15,-1-1 1-15,1 1-12 0,0 0-35 16,-2-2 22 0,-1 2 4-16,0 2 8 0,-1-2-3 15,-1 0 1-15,-2 1 11 16,-2-1-23 0,0 1-8-16,4 1 1 0,-2-1-16 15,3 1-5 1,1-1 4-16,-2 1-9 0,1-2 3 15,4 1 4 1,0 0 4-16,1-2-3 0,1 2 2 16,-1-1-8-16,1 0-5 0,1 0-3 15,-2 2-5 1,2-2 1-16,2 0-1 16,-2 0-1-16,1 0 0 15,1 0-1-15,1 0 1 0,-3-2-1 16,3 2-5-1,4 0 3-15,-4 0 3 0,8 2 2 16,3 1-1 0,3-1 3-16,10 1-2 0,6-1-2 15,4 0 0-15,3 1 0 16,5-3 0 0,0 3-1-16,1-2 1 15,3-1 1-15,-1 0-1 16,4-1 0-16,-1 0 2 0,3-4-2 15,-2 3 0-15,1-3 3 16,-3 1-3-16,-3 1 1 16,-3 1 0-16,-4-1 0 15,-1 1 0-15,-5 1-1 16,-1 1 0-16,1 1 0 16,-1-1 0-16,0 0-1 15,3 2 1-15,-2-2 2 16,3 0 0-16,4-2-2 15,2 2 0-15,5-1 0 16,2-1 0-16,3 2-1 16,-1 0 0-16,0 2-2 0,-3-1 3 15,-1 1 0-15,-3 1-4 16,1-2 4-16,-1 2 0 16,2-3 1-16,3 1 0 15,2-1 0-15,6 0-1 16,2-1 0-16,1 1 0 15,2-2 1-15,-4 2 1 16,-1 0-1-16,-5 2-1 16,-4 1 1-16,-4-2-1 15,-2 0 0-15,-3 1 0 0,6-1 0 16,2-2 0-16,6 1-2 16,4-2 1-16,0 1 1 15,0 0-3-15,-5 1 3 16,2-2 0-16,-6 2 0 15,-7 0 0-15,-3 2 0 0,-1-2 0 32,-2 0 1-32,2 0 0 0,-4 0 0 15,2-2-1-15,1 2 0 0,-3 0 0 16,-4-1 0 0,3 1 0-16,-2-2 1 15,7 1 0-15,5 1 1 16,8-1 2-16,7 1-4 0,6 0 2 15,3 1-2 1,2-2 2-16,4 2-4 16,-6 0 3-16,0-1-1 15,-9 3 0-15,-4-1-2 0,-8-1 2 16,2-1 1-16,-6 1 0 0,1-1 0 16,-1 0 0-1,0 0 0-15,-2-1-1 0,3 1 0 16,-2 0 1-1,3-1-1-15,-2-1 1 16,7 1 0-16,5-1 0 16,3 0-1-16,5-1 5 15,4 0-5-15,4 0 1 0,6 0-1 0,167-5 0 16,-202 6-1 0,0 1 0-16,1-1-1 0,3 2 2 15,45-2 0 1,2 2 0-16,6-2 2 0,1 1-1 15,1-1 0 1,0 2-1-16,6-4 4 16,-2 1-4-16,3 0-1 0,-2 0 1 15,5 1-3 1,2-1 2-16,2-1 2 16,2-1 0-16,3 1-1 15,1 1 0-15,8 1 1 0,0 0 4 16,5 0-5-1,2 0-2-15,3-1 1 0,1 1-2 16,1-1 3 0,-1-1 1-16,3 1 0 0,1-2 1 15,0 3-1-15,5-2-1 0,-2 0-3 16,3 2 3 0,0-1-2-16,-4-2 2 15,1 1 0-15,-1 0 2 16,-3-2-1-16,3 3-1 0,-2-1 2 15,-4 0-2 1,-1 1-5-16,0-1 4 16,-4 1 1-16,-3-1 3 0,0 0-3 15,-4 0 1-15,-1-1 3 16,-6 0-4-16,-5-1 0 16,-2-1-2-1,1 1 0-15,1-1 2 0,4 2 1 16,8-1 0-16,4 0-1 15,3 0 2-15,4 1-2 0,2-1 4 32,-1 1-4-32,2-1-4 0,3 2 4 0,2-2 0 15,0 1 0-15,5-3 1 16,1 2-1 0,3-3 4-16,0-1-4 0,1 0-4 15,-6-3 4 1,1 3 0-16,-5-2 2 0,5 2 4 15,-2-1-3 1,5 2 3-16,-1 1-6 0,-3-1-1 16,-7 2-4-16,-6 0 5 15,-13 0 0-15,-9 3 2 16,-15 1 0-16,-17 0 1 16,-19 0-2-16,-17 2 4 15,-19 0-1-15,-10-1 7 0,-14 2 1 16,-4-1-8-1,-1 2-3-15,-2-1-2 0,0 0-2 16,-2 0-23-16,-2 0-45 16,-5 0-32-1,-6 0-218-15,-6-1-297 0</inkml:trace>
  <inkml:trace contextRef="#ctx0" brushRef="#br0" timeOffset="32040.03">2943 2783 696 0,'0'0'106'0,"0"-1"1"0,0 1-29 16,0-1-16-16,0 1 3 15,0 1-17 1,0-1-4-16,0 1-1 0,0-1 6 15,0 2-10 1,0-2 5-16,0 0-7 0,0 0-15 16,0 0 0-16,0-2-7 0,0 2-4 15,0 0-4 1,3 0 5-16,-3 0-4 16,0 0 0-16,3 0-7 15,-3 0-1-15,0 0 1 0,3 0-2 16,-1 0 2-1,-1 0-1-15,1 0 3 0,2 0-2 16,4 2 5 0,3 0 1-16,3-2 0 0,8 1-1 15,2-1-2-15,12 1-1 16,6-1 4-16,7 0-7 16,-1 0-1-16,7-1 0 15,-6 0 1-15,2-1 0 16,1-1 1-16,-1 2 0 15,-2-2 0-15,-1 0-1 16,-3 3 0-16,-4 0 1 16,-3 0-1-16,-1 2 0 0,-1 1 0 15,2-2 1 1,1 1-1-16,2 0 1 0,-1 0-1 16,0-2 0-1,-1 0-1-15,0 0 1 0,5-2 4 16,4-2-2-1,3 1-2-15,9 0 1 0,-1 1 0 16,4 0-1 0,-8 2-1-16,1-1-1 0,-6 1 1 15,-1 1-2-15,-4-1 3 0,6 2 0 16,-3-1-1 0,1-1 1-16,-3 0 0 0,-1 0 0 15,-5 0 1 1,-2 0-1-16,-3-1 0 0,-4 1 0 15,-3 0 0 1,-3 0 1-16,-1 0-1 0,-2 1 0 16,2-1-1-16,0 0 1 0,9 0 0 31,2-1 4-31,4 1-4 0,0-2 1 16,0 1-1-16,-2-2 1 15,-1 2-1-15,-5-2 0 16,0 2 0-16,-1-1 0 15,0 1-1-15,3 1 1 16,-2 0 0-16,-1 0-1 16,1 0 0-16,-1 1-1 0,0-1 2 15,-2 0 0-15,1 2 1 16,-2-2-4 0,3 0 2-16,1-2 1 0,-1 2 1 15,8-1-1 1,3-1 0-16,2-2-1 0,8 2 2 15,1-1-1 1,-1-1 1-16,4 2-1 0,-3 2 0 16,-1-2 2-16,-3 4-4 0,-3-2 2 15,-2 2 0 1,-6 0 0-16,0 0 4 0,-2-1-4 16,-4-1 0-1,-1 1 0-15,3 0 0 0,-2-1 0 16,3-1 0-1,-1 1 0-15,1-1 0 16,4-2 1-16,1 0-1 16,2 0-1-16,4 0 0 0,1-1-2 15,-1 1 2-15,0 1 1 16,4-1-1-16,0 0 1 16,1 1 0-16,-1-1 1 15,-1 3-1 1,-2-1 0-16,-1 1 0 0,-4 0 0 0,-2 0 1 15,-2 0-1 1,-2 0 0-16,-2-2 0 16,-2 2 0-16,0-1 0 0,1 1-1 15,-1-1 1 1,4-1 2-16,0 1-2 0,1 1 1 16,1-2 0-16,2 1-1 15,1 2 0-15,2-2-1 16,0 1 1-1,4 0-1-15,-1 0-1 0,2 0 2 16,0-1 0-16,-3-1 0 16,0 2-1-16,-1-1 2 15,-1-1-4-15,1 1 5 0,2 0-3 16,0-2 2 0,1 2 0-16,-3 1-1 0,0 0-1 15,-1 1 1 1,0 0 0-16,-1 1 1 0,-2-1-2 15,2-1 3 1,-4 1-3-16,3-2 2 16,-1 2-1-16,3-1 0 0,-1 0 3 15,-2 0-3-15,3 0 1 16,0 0-2-16,1 0 2 16,6-1-2-16,4 1-1 15,3 0 2-15,3-1 0 16,0 1 0-16,1 0 0 15,-2 0-3-15,3 0 3 0,-3 0-1 16,0 0 1 0,-2 1 1-16,4-1-1 15,-5 0 0-15,-2 0 1 0,1 1-1 16,-5-1 0 0,-1 2 1-16,0-1-2 15,1-1 4-15,2 2-2 16,-5-2 0-16,3 0 0 0,-1 0-1 15,3 0 0 1,4 0 0-16,3 0 0 0,-1 0-3 16,3 1 2-16,-1-1 1 0,-1 0-1 15,2-1-1 1,1-1 2-16,3 1 0 16,2-2 0-16,2 2 0 15,1-1 1-15,3 2-1 16,4 0 1-16,0 0-1 15,3 0 3-15,0 0-3 0,8 0 2 16,2 0-2 0,2 0-1-16,3 0-2 15,3 0 0-15,0 0 3 16,0-1 0-16,3 0 0 16,-2 1 1-16,3 1-1 15,-1-2 0-15,-1 1 0 0,3 1 3 16,1-2-1-16,3 1-2 0,-3-1-2 15,3-1 0 1,-1-1 0-16,-1 0 2 16,0 0-1-16,-3-1 1 0,1 0 0 15,2 1 0 1,-2 0 0-16,2 1 2 16,6-4 0-16,1 4-2 0,4-2-2 15,4-2-1-15,-1 2 3 16,3-2 1-16,-3 1-1 15,0 0 0-15,0 0 0 16,-5 2 0 0,0 0 4-16,1 2-4 0,-2-2-1 15,-3 2 0-15,4-2 0 0,0-1 1 16,-5-2 0 0,0 2 0-16,0-3 1 15,-4 0-1-15,-2 1 0 16,-2-1 2-16,0 1 0 15,1 1-1-15,1 0-1 16,-1 1-1-16,2-3-4 16,-1 1 4-16,-4 2 1 15,-1-1 1-15,0 0 0 0,-3 3-1 16,-2-1 0-16,2 0-1 16,0 2 4-16,5-4 1 15,1 1-4-15,2 0 1 16,0-3-1-16,0 0-4 15,-4 0 4-15,-4-2 0 16,-3 2 1 0,-1 0-1-16,-8 1 0 0,-4 1 0 15,-6-1 1-15,-7 0-1 0,-7 2 1 16,-10 2 0-16,-7-1 0 16,-10 0-2-16,-9 2 2 15,-5-1 0 1,-6 1 1-16,-6-1 2 0,-4 2 5 15,-1 0 6 1,0-1-5-16,-1 1-8 0,1 0 3 16,-2 0-3-16,2 1-3 0,0-1 1 15,0 0 0 1,-1 0 0-16,1 0 1 16,0 0-1-16,-2 0 2 15,2-1-2-15,0 1 0 0,0 0-3 16,0 0-20-1,-2-1-17-15,1-1-35 0,-4-1-103 16,-1-2-60 0,-4-3-279-16</inkml:trace>
  <inkml:trace contextRef="#ctx0" brushRef="#br0" timeOffset="34710.1">2229 1720 790 0,'3'-1'317'16,"-1"-1"-204"-16,0 0 17 15,-1 2-79-15,-1-1-27 16,0 1-16-16,2 0-8 15,-2 0 0-15,-2 1-2 0,2 1-4 16,0 1-2 0,0 0 3-16,0 1 5 0,-1-1 0 15,-1 1 3-15,0-1 1 16,0-2 5-16,1 0-3 16,1-1 13-16,0 0 14 15,-2 0 20-15,4 0-1 16,-2-1 3-16,0 0 10 15,1-1 3 1,-1 0-8-16,2-3-30 0,0 2-9 16,0-2-15-16,-1 0-2 15,2 4-4-15,-3 1-6 16,2 0 1-16,-2 1-12 0,0 1 0 16,0 1-7-1,6 2 10-15,0 0 9 0,0 3 5 16,1 3 0-1,-1 0-4-15,-3 1 0 0,-3-1 3 16,-1-2-1 0,-2 1 2-16,0-3 6 0,-3-2-3 15,0-2-2-15,0 0 9 0,3-3 8 16,-3-1 19 0,0-3-11-1,-3-1-11-15,3-2 2 0,-3-4-3 16,3 2-7-16,-1-2-1 0,4-2 0 15,1 0-6 1,2 2 0-16,2 1-5 16,1-1-3-16,-3 3-4 0,7 1-3 15,-1 3 1 1,0 1 10-16,2 3-9 16,2 0 6-16,-1 3-5 15,0 1 5-15,-1 3 1 0,0 0 0 16,-2 1 3-16,-1 1-1 15,-2-1 0-15,-2 2 4 16,-1-1-5-16,-3 0 5 16,-1 1 0-16,-1-1 1 15,-1-2 5-15,-1-3 1 16,1-1 2-16,0-1-4 16,0-2 12-16,-2-2-12 15,-3-1 15-15,0-1-9 16,2-3 7-16,0-2-6 0,2-1-6 15,2-1 0 1,2 0 4-16,2-3-10 16,-1-1-5-16,5 2-2 15,0 0-5-15,2 0 5 0,1 3-6 16,0 3 1-16,4 1 5 16,-1 4-3-16,2 2-2 15,0 1 1-15,0 5 0 16,1 1 3-16,-2 1 1 15,-1 2-1-15,-4 3 4 16,-2 0-2-16,0 1 0 16,-3 2 6-16,0 2 5 15,-6-2-3-15,-2 3-2 0,-1-5 1 16,-7 0 4 0,4-4 0-16,-3-3-3 15,0-3 11-15,-1-3-8 16,2-1 8-16,-2-1 1 0,-2-3-6 15,3-3-4 1,0 0 7-16,5-3-3 0,1-1-3 16,3-2-2-16,3-1-3 0,1-1-5 15,2 0-5 1,3 3-1-16,2-1-1 0,1 0-1 16,4 4 6-1,1 0-5-15,2 0-1 16,2 5 10-16,0 3-10 15,3 3-4-15,-3 3 7 16,3 3 2-16,-6 2 2 16,1 3 3-16,-4 0-2 0,-3-1 3 15,-1 3-3-15,-5 0 5 16,-5-1-4-16,-1 2 4 16,0-4 2-16,-3-2 0 15,-1-3 7 1,-1-1 3-16,-1-4 2 15,2-2 24-15,-2-1-8 0,0-3-6 16,0-1-7-16,3-5-1 16,-1 1-5-16,1-5-5 0,1 2-6 15,2-3-4 1,3 2-3-16,-1 0-15 0,4 4-2 16,4 2-4-1,-1-2-3-15,5 2-13 16,-1 3 7-16,2 0 18 15,3 3 0-15,-3 2 1 0,3 5-1 16,-3 1 9-16,-5 2 1 16,1 3 3-16,-4 1 3 15,-1 3 3-15,-3-2 1 0,-3 1 2 16,-1-3 0 0,-2-5 1-16,3-2 2 0,0-1 5 15,-2-6 22 1,0 0 13-16,-1-1-5 15,-2-6-6-15,-2 1-19 16,5-2-9-16,-1-2-7 0,3-1-5 16,1 1-49-1,3-1-65-15,4 1-68 0,5-1-181 16,2 2-214 0</inkml:trace>
  <inkml:trace contextRef="#ctx0" brushRef="#br0" timeOffset="60699.77">9051 5424 579 0,'3'-3'579'16,"-1"0"-299"0,-1-2-73-16,-2 1-36 0,1-2-43 15,0 2-27 1,0 0-99-16,0 1-2 15,1 0 0-15,-1 3 0 16,0-2 0-16,0 2 0 0,0 0 0 16,0 2 0-16,0-1 0 0,0 1 0 15,-1-1 0 1,1 1 0-16,0 0 0 16,0 0 0-16,-2 1 0 15,4 0 0-15,-2 5 0 0,3 3 0 16,-2 7 0-1,5 6 0-15,1 6 0 0,1 2 0 32,-2 2 0-32,3 2 0 0,-2-2 0 0,-2 1 0 15,-1 0 0-15,-1-2 0 16,-1-2 0 0,-2-2 0-16,1-3 0 0,-1-5 0 15,-1-3 0 1,1-4 0-16,0-6 0 0,-2-2 0 15,2-4 0 1,0-1 0-16,0-4 0 0,0 3 0 16,0-3 0-16,2 0 0 15,-2-2-176-15,1-4-167 16,2-6-279-16</inkml:trace>
  <inkml:trace contextRef="#ctx0" brushRef="#br0" timeOffset="61259.98">9029 5349 809 0,'-5'-8'209'16,"1"1"-11"-16,-2 1-31 0,1 2-55 15,1 0-51-15,1 1-3 16,2 0-10-16,-2 2-5 16,3 1-4-16,0 0-1 15,1 1-12-15,1-1-3 16,1 0 3-16,-2-1-26 15,5-1-3-15,4 1-1 16,7 0 4-16,11-1 1 16,5 0 6-16,6 4-6 15,-5 2 7-15,-1 2-4 16,-5 2 1-16,-1 3-3 16,-4 2 1-16,-4 3-3 15,-3 1 1-15,-4 3 2 16,-3 1-2-16,-4 0 2 15,-4 3-1-15,-4-1 4 16,-3-1-4-16,-3 0-1 0,-4 0 3 16,-2-4 3-16,-4-2-2 15,-3-3 0-15,0-2-5 16,0-6 3-16,-2-1-1 16,4-1-1-16,1-3-1 15,4-1-44-15,2-2-140 0,4 0-178 16,3-6-813-1</inkml:trace>
  <inkml:trace contextRef="#ctx0" brushRef="#br0" timeOffset="61950.02">9821 5355 955 0,'3'-10'265'0,"0"1"-27"15,-3 1-74-15,0 3-22 16,-3 0-16-16,3 4-60 16,-3 1-42-16,0 0-13 15,1 1-10-15,1 2-1 16,-6 4-1-16,-4 7 1 15,-4 7 0-15,-4 9 2 16,-5 8 2-16,3 6-1 16,2 4 0-16,4 4-1 15,7 2-2-15,8-2 1 0,5-1 1 16,7-2-1 0,0-5-1-16,4-3 0 0,-4-7 0 15,6-2 1 1,-6-7-1-16,-3-4 1 0,3-5-1 15,-6-6 0 1,0-3 1-16,-3-2-1 16,-2-3 0-16,1-2-2 0,-1 0-11 15,-1 0-117-15,2 0-131 16,1-2-118-16</inkml:trace>
  <inkml:trace contextRef="#ctx0" brushRef="#br0" timeOffset="62550.01">10185 5511 181 0,'3'-11'1003'16,"0"2"-746"-1,-3-3-45-15,0 3-38 16,-3 0-44-16,3 0-40 16,0 2-90-16,-2 3 0 0,2-1 0 15,0 4 0-15,0 1 0 0,0 0 0 16,0 1 0 0,0 2 0-16,0-1 0 0,0 2 0 15,2 5 0 1,-2 2 0-16,0 6 0 15,3 6 0-15,-3 7 0 16,3 5 0-16,-3 1 0 16,3 2 0-16,-3 0 0 15,2 0 0-15,-2-6 0 16,1-6 0-16,-1-4 0 0,2-2 0 16,-1-8 0-1,2 1 0-15,-1-6 0 0,0-4 0 16,0-3 0-1,-1-1 0-15,-1 0 0 0,3 0 0 16,-1-4 0 0,2-1-246-16,2-4-107 0,2-3-328 15</inkml:trace>
  <inkml:trace contextRef="#ctx0" brushRef="#br0" timeOffset="62939.94">10413 5458 917 0,'5'-14'380'16,"-2"-1"-138"-16,0 3-54 16,-6 2-27-16,3 2-62 15,0 2-39-15,0 2-60 0,0 4 0 16,3 0 0-1,-3 1 0-15,0 2 0 16,0 4 0-16,-3 4 0 16,6 6 0-16,-3 5 0 0,4 7 0 15,-2 3 0 1,1 4 0-16,0 2 0 16,0 0 0-16,0-1 0 0,-2-4 0 15,1-1 0 1,-1-7 0-16,-1-3 0 0,2-3 0 15,-2-6 0 1,0-3 0-16,1-6 0 16,-1-1 0-16,-3-8 0 0,3 5-80 15,-1-1-100-15,-2 0-115 16,-3-4-244-16</inkml:trace>
  <inkml:trace contextRef="#ctx0" brushRef="#br0" timeOffset="63221.5">10170 5640 664 0,'2'-4'353'16,"1"-1"-286"-16,2 1 0 15,0 3-43-15,4-1 1 16,12 4 58-16,3-1-17 16,7 3-26-16,5 1-19 0,0-2-2 15,-5-2-15 1,0-1-4-16,-4-1-3 0,-6-2-49 16,-3 1-173-16,-3-1-237 15</inkml:trace>
  <inkml:trace contextRef="#ctx0" brushRef="#br0" timeOffset="63709.89">10677 5338 404 0,'-4'-9'730'15,"0"0"-511"-15,1 0-38 16,0 2-73-16,3 3-69 15,3 1-39-15,0 5-2 0,5 3 2 16,9 4 17 0,5 5 22-16,5 7 11 0,7 4-2 15,-1 7-13 1,-3 5-18-16,-5 6-1 0,-5 4 5 16,-4 6-5-16,-7 2-5 15,-4 2-2 1,-5-2-2-16,-5-5-3 0,-2-5-4 15,-2-4 8 1,-3-6-8-16,3-6 6 0,-2-7-6 16,1-6 3-16,3-6-3 0,-1 0-8 15,0-6-149 1,-3-1-76-16,0-3-278 16</inkml:trace>
  <inkml:trace contextRef="#ctx0" brushRef="#br0" timeOffset="64340.13">11475 5517 801 0,'-8'3'288'16,"3"-2"-96"-16,1-1-43 15,2 0-60-15,4 0-30 16,-1 0-8-16,1-1-12 15,1 1-10-15,0-2-18 16,8 1-4-16,8 0-1 16,6 0-3-16,5 1-3 0,3-2 0 15,-4 2-20-15,-2 3-88 16,-3-1-71-16,-7 4-144 16,-4 2-282-16</inkml:trace>
  <inkml:trace contextRef="#ctx0" brushRef="#br0" timeOffset="64560.15">11537 5726 934 0,'6'0'247'0,"4"-3"-5"15,5 0-86-15,2-4-65 16,3 1-32-16,3 2-19 15,-2-1-30-15,1 0-10 0,-1 1-27 16,0 0-151 0,-2 3-185-16,-1-1-587 0</inkml:trace>
  <inkml:trace contextRef="#ctx0" brushRef="#br0" timeOffset="65259.82">12850 4830 1108 0,'-3'-10'288'16,"-2"-3"-56"-16,2 3-48 15,0-1-31-15,0 6-71 0,3 1-82 16,0 2 0 0,0 4 0-16,0-1 0 0,2 2 0 15,-1-2 0-15,1 6 0 16,-1 7 0-16,1 8 0 16,-1 8 0-16,2 10 0 15,0 5 0 1,0 3 0-16,0 0 0 0,0 1 0 15,3-2 0 1,0-2 0-16,0-4 0 0,2-3 0 16,-1-4 0-16,-1-6 0 0,-3-4 0 15,1-7 0 1,-1-6 0-16,-1-3 0 16,-2-4 0-16,0-4 0 15,0 0 0-15,-2 0 0 0,2 0 0 16,-1 0-277-1,-1 5-80-15,-1 3-366 0</inkml:trace>
  <inkml:trace contextRef="#ctx0" brushRef="#br0" timeOffset="65709.78">12502 5617 728 0,'-9'0'300'0,"0"0"-160"15,5-1-8-15,-1 0-58 0,2 1-9 16,2-2 0-16,1 2-9 16,0 0-18-16,3-2-4 15,1 2-9-15,12-1 3 0,16-2-1 16,19-2-12 0,19-2-12-16,10 0-2 15,7-2 1-15,-5 2-2 16,-6 0 0-16,0 0 1 15,0-1-1-15,3 3-4 16,-6 0 1-16,-4 0-6 0,-12 2-19 16,-17 2-35-16,-13 1-31 15,-12 1-26 1,-9 5-15-16,-9-3-171 16,-3 1-457-16</inkml:trace>
  <inkml:trace contextRef="#ctx0" brushRef="#br0" timeOffset="66569.98">12869 6027 524 0,'3'-10'462'15,"-1"-2"-272"-15,1 3-26 16,1-3-59-16,-1 2-21 0,4-1-30 15,1 1-23 1,-1 0-2-16,1 3-17 0,7 3-7 16,-2 1 8-16,5 5 0 15,0 3 5 1,6 4 5-16,1 3-3 0,-1 4-4 16,-3 2-2-1,-2 7-5-15,-1 0-1 0,-6 4-2 16,-4 1 0-1,-5 3-3-15,-6-1 1 0,-8 5-1 16,-8-1 2 0,-8-1-3-16,-3 1 2 0,-4-4-4 15,-3-3 2-15,1-6 1 0,3-3-2 16,0-6 3 0,8-3 1-16,4-6 8 0,6-4 11 15,6-4 16 1,2 0-14-16,4-3 4 0,3-2-8 15,1 1-22 1,8-1 0-16,3 1-3 0,6 2 0 16,3 1 3-16,7 3-1 15,5 5 1 1,3 2 1-16,5 2 0 0,1 2-1 16,3 2 0-1,-3-1-1-15,-3 0 1 0,-5-1-1 16,-4-1 0-16,-6-1 1 15,-4-1 0-15,-5-4-1 16,-1-1 2-16,-4-2-2 16,1 0 1-16,-1-2-102 15,1-1-153-15,2-1-179 0</inkml:trace>
  <inkml:trace contextRef="#ctx0" brushRef="#br0" timeOffset="81080.27">9357 8250 521 0,'0'-5'533'0,"0"-1"-324"0,-2 0 21 16,1 2-85-16,-1 0-39 0,1 1-9 16,1 1-46-1,0 0-22-15,1 1-5 0,1 1-4 16,-1-2-8 0,-1 4-6-16,2-2-4 0,-2 3-1 15,0 1-1 1,0 4 4-16,0 6 2 0,0 5 7 15,0 6-6 1,3 6 2-16,-3 4 0 0,3 6-7 16,3 4 1-16,-1 2-1 15,2 0 3-15,0-1-4 16,-1-2-1-16,-1-5 0 16,-2-2 0-16,0-3 0 15,0-7 0-15,1-3 0 16,-2-3 0-16,1-5 0 15,-2-5 0-15,1-3 0 16,-1-2 0-16,-1-2 0 16,0-4 0-16,-1 0 0 15,1 0-52-15,0-3-44 0,-3-1-132 16,3-2-93 0,-2-2-281-16</inkml:trace>
  <inkml:trace contextRef="#ctx0" brushRef="#br0" timeOffset="81560.39">9250 8356 383 0,'0'-2'428'0,"0"2"-252"16,-2 0-10-16,1 0-39 16,-1 0-53-16,1 0-35 15,2 0-13-15,-1 0-12 16,2-1-4-16,-1 1-10 0,2 0-2 16,6 0 2-16,5-2 0 15,9-1 1-15,9 0 2 16,7-3-3-1,1 0-2-15,6 2 1 0,-6-1 0 16,2 1-14 0,-5 1-48-16,-2 3-44 0,-7 2-39 15,-7 0-67-15,-6 5-168 0</inkml:trace>
  <inkml:trace contextRef="#ctx0" brushRef="#br0" timeOffset="82029.75">9430 8612 700 0,'-1'0'175'0,"1"0"35"16,-2-2-92-16,1 2-15 15,-1 0-24-15,2 0-15 16,0 0-9-16,0 0-27 15,0 0-2-15,2 2-9 16,-2-2-13-16,0 0-4 16,1 0 2-16,5 0-2 0,6 0 3 15,6 0-3 1,6 0 1-16,6 0-1 0,-2 0-1 16,6 0-5-1,-2 2-30-15,2 1-18 16,-1 0-39-16,-3 3-4 15,-5 0-50-15,-1 1-46 0,-11-1-158 16</inkml:trace>
  <inkml:trace contextRef="#ctx0" brushRef="#br0" timeOffset="82379.72">9427 8907 811 0,'-4'1'145'0,"1"1"8"16,1-4-51-16,2 2-30 15,0 0-35-15,0 0-13 16,2 0-14-16,2 0-5 15,4 0 9-15,6 0 4 16,8-4 0-16,6 4-5 16,5-3-9-16,2 0-3 15,0 2-1-15,-3 1 0 0,-2 0 1 16,-3 1 0 0,-6 1 1-16,-5-1-2 0,-5 2-3 15,-3-3-11 1,-4 4-97-16,-4-1-101 0,-6 0-317 15</inkml:trace>
  <inkml:trace contextRef="#ctx0" brushRef="#br0" timeOffset="82959.85">10225 8432 852 0,'5'-11'225'15,"-2"1"-44"1,-3 0-27-16,0 2-32 0,-2 3-31 16,1 0-2-1,-1 3-20-15,1 2-26 0,1 0-16 16,-2 0-19-1,1 4-4-15,-4 3 23 0,-4 7 13 16,-4 5-16 0,-1 13-6-16,-3 4-5 0,0 9-3 15,5 4-4-15,2 3 0 0,4 1-1 16,6-3-3 0,1-3-2-16,5-3 9 15,3-5-6-15,3-3 8 16,2-5-3-16,-1-6-8 15,2-3 0-15,2-5 0 16,-3-5 0-16,0-2 0 16,1-4 0-16,-3 0 0 0,-2-5 0 15,-4 0 0-15,-3-1 0 16,0 0-116-16,-3 0-168 16,0-2-172-16</inkml:trace>
  <inkml:trace contextRef="#ctx0" brushRef="#br0" timeOffset="83529.92">10543 8568 644 0,'7'-11'430'0,"-2"-2"-208"16,-2 0-14-1,0 1-72-15,-3-1-4 0,0 0-29 16,0 2-15-1,3 0-17-15,-3 1-58 0,2 3-13 16,-1 1 0 0,1 3 0-16,-2 2 0 15,0 1 0-15,0 0 0 0,0 3 0 16,0 1 0 0,3 6 0-16,1 6 0 0,2 8 0 15,3 8 0-15,-2 5 0 16,1 3 0-16,2 0 0 15,-2 2 0 1,-2-7 0-16,1 1 0 0,0-5 0 16,-2-3 0-16,-2-4 0 0,0-3 0 15,2-3 0 1,-4-3 0-16,1-4 0 0,-2-4 0 16,1-3 0-1,1-1 0-15,-2-4 0 0,0 1 0 16,0-2 0-1,0-1 0-15,0 1-80 0,1-2-212 16,5-5-70 0,0 0-157-16</inkml:trace>
  <inkml:trace contextRef="#ctx0" brushRef="#br0" timeOffset="83959.85">10832 8564 617 0,'3'-14'377'16,"2"0"-218"-16,-5 0 54 15,3 0-66-15,-1 3-11 16,-2 3-27-16,0 1 13 16,1 1-37-16,-1 4-19 15,0-1-50-15,2 3-16 16,-2 0 0-16,0 0 0 15,0 1 0-15,0 4 0 16,1 6 0 0,1 4 0-16,-1 6 0 0,2 6 0 15,1 3 0-15,-2 2 0 0,-1-1 0 16,2 1 0 0,-1-4 0-16,1 3 0 0,0-6 0 15,0 0 0 1,-2 0 0-16,2-3 0 0,-1-3 0 15,-2-1 0 1,0-4 0-16,0-4 0 0,0-5 0 16,0-2 0-16,0-3-49 15,3-3-113-15,-3-1-123 16,0-2-115-16,-3-2-631 0</inkml:trace>
  <inkml:trace contextRef="#ctx0" brushRef="#br0" timeOffset="84219.93">10561 8738 757 0,'6'-5'240'0,"-1"1"-104"15,3 0-14-15,1 1-75 16,5 2 11-16,7-1-23 16,7 4-16-16,8-1 0 0,3 2-3 15,4-1-14 1,-1-2-1-16,-5-1-1 0,-1-3-2 16,-2 3-158-1,-4-5-449-15</inkml:trace>
  <inkml:trace contextRef="#ctx0" brushRef="#br0" timeOffset="84749.61">11062 8280 915 0,'-1'-11'231'16,"-1"-1"5"0,2 2-66-16,0 2-84 0,2 4-72 15,-1 2-11-15,7 5-3 0,10 4 8 16,4 6 42 0,6 6 44-16,7 5-32 0,-1 6-6 15,-3 7-11 1,-2 8-11-16,-7 6 1 0,-4 6-27 15,-3 1-8 1,-8 5 0-16,-2-4 0 0,-7-4 0 16,-1-5 0-16,-4-4 0 15,-5-6 0-15,0-6 0 16,-1-6 0-16,1-6 0 16,3-6 0-16,-3-5 0 15,6-5-86-15,1-2-148 16,2-4-87-16,-1-3-749 15</inkml:trace>
  <inkml:trace contextRef="#ctx0" brushRef="#br0" timeOffset="85570.16">11971 8556 868 0,'-7'4'275'15,"5"-3"-66"-15,-1-1-25 16,3 0-69-16,2 0-12 0,1-1-31 16,-1 1-40-1,3-2-12-15,2 0-18 16,7-3-2-16,5 0 1 15,8-1-1-15,1 0 0 0,1 2-1 16,-7 1-5 0,-1 3-62-16,-6 3-120 0,-5 3-21 15,-4 4-82-15,-4 2-244 16</inkml:trace>
  <inkml:trace contextRef="#ctx0" brushRef="#br0" timeOffset="85779.71">12010 8756 734 0,'-3'5'147'0,"3"-2"54"0,1-2-91 15,4-1 14 1,2 0-22-16,5 0-23 0,3 0-29 16,6-1-20-1,1 0-25-15,1-1-5 0,-1 1 0 16,-1 1-1-1,-5 0-94-15,1 1-206 16,-5 1-221-16</inkml:trace>
  <inkml:trace contextRef="#ctx0" brushRef="#br0" timeOffset="111930.04">4793 12287 364 0,'0'0'65'16,"0"-1"-14"-16,-3 1-21 15,3-1 4-15,0 2 6 16,0-2 7-16,0 1 21 16,0 0-8-16,0 0 21 15,0-2-17-15,0 2 28 0,0 0-24 16,-4 0-12 0,4 0 20-16,0 0-10 0,0 0-22 15,-3 0-2 1,3 0 8-16,0 0-23 0,0 0-2 15,-2 0 14 1,1 2-14-16,1-2-5 0,-2 0-15 16,1 0 2-1,-1 1 4-15,1-1-9 0,-1 1 6 16,-1 1 11-16,0-1-5 0,0 1 11 16,0-1-6-1,-1 0-5-15,1-1-6 0,0 2-6 16,3-2 1-1,0-2-3-15,5 2 0 16,-1 0-7-16,2-1 1 0,7 1 6 16,13 0 2-16,5 1-1 15,14-1 0-15,4 2-1 16,0-2-1 0,-4 0-1-16,1 0 0 0,-7 0-4 15,-2 0 5 1,-2 1-7-16,-7-1-24 0,-3 2-28 15,-8-1-13 1,-5 1-20-16,-8-1 0 0,-2 1-39 16,-4 0 13-16,-4 1-129 0,-4 2-216 15</inkml:trace>
  <inkml:trace contextRef="#ctx0" brushRef="#br0" timeOffset="112443.3">4986 12347 763 0,'-5'-3'114'0,"2"-2"52"16,0 1-42-16,3 1-8 0,-4-2-29 15,4 3 4 1,-3 0-10-16,3-1-20 16,0 3 3-16,0-1-14 15,0 1 5-15,0 0-17 16,0 0-19-16,3 0-15 0,-3 1-4 16,0 1-9-1,0 2 3-15,4 5 6 0,-4 3 4 16,0 6 7-1,3 8-1-15,-3 4 1 0,0 3-5 16,3 5 2-16,-3 6-1 16,0 3-3-16,0-1-2 15,3-1 7-15,-1-3-9 0,-1-6 2 16,1-8-1 0,1-4 1-16,0-4 0 15,0-6-1-15,0-4-1 16,-2-3 4-16,3-3 1 0,-4-1 2 15,2-3-2 1,-1-1 2-16,-1 1-2 0,0-2-5 16,2 0-90-16,1-4-89 15,3 2-65-15,5-5-186 16</inkml:trace>
  <inkml:trace contextRef="#ctx0" brushRef="#br0" timeOffset="113169.69">5462 12386 356 0,'-3'-1'122'0,"0"-1"-22"16,1 1 28-16,-1-2-41 0,2 2-17 16,-1 0-2-16,-1-1 26 15,-3 2-39-15,2-2 7 16,1 1 23-16,-2 1-7 16,2-1-23-16,3-1-13 15,-1 2-23-15,2 0-11 16,1 0-8-1,-1 0-1-15,4 0-2 0,8-1 2 16,7 1 2-16,5-3 2 16,8 2-2-16,11-2-2 15,3 2-2-15,2 0 2 0,-1 1 0 16,-5-2-26 0,-3 2-3-16,-11 0 7 0,-7-2 3 15,-5 1 1 1,-6 0-25-16,-5-1-8 15,-4 2-5-15,-2 0-37 16,-5 0-16-16,-1 2-35 16,-7-1-97-16,1 2 7 0</inkml:trace>
  <inkml:trace contextRef="#ctx0" brushRef="#br0" timeOffset="113600.17">5726 12372 432 0,'-21'1'88'15,"6"1"59"-15,0 0-7 0,3-2-36 16,3-2 52-1,0 0-32-15,3 1-17 0,0-2-1 16,0 0-17 0,3 1-10-16,-4 0-12 15,7 0-6-15,-3 2-25 0,1 0-14 16,4 1-18-16,-2 2 0 16,0 4 13-16,0 4 10 15,3 5 13-15,1 3-4 16,-1 5-13-16,3 3 11 15,2 2-13 1,1 1 5-16,1 2-12 0,-4-1 1 16,12 72-5-16,-14-89 1 0,-1-2-4 15,2 1-7 1,-2-1 0-16,3 11 0 16,-3-1 0-16,3-4 0 15,-2-4 0-15,-1-3 0 0,-3-2 0 16,3-3 0-1,-3-5 0-15,0 1 0 0,0-2 0 16,0 0 0 0,2-2 0-16,-2 2 0 0,1 0 0 15,-2 0-75-15,2 0-83 16,-1 2-72-16,2 2-92 16,-1-3-552-16</inkml:trace>
  <inkml:trace contextRef="#ctx0" brushRef="#br0" timeOffset="115330.07">6273 12441 713 0,'0'-2'139'16,"-3"-2"10"-16,3 1-29 0,-4-3 9 16,4 2-57-1,0-2 5-15,-3 1-16 0,3-3 11 16,3 3-12-1,-6 0-6-15,3 0 9 0,0 0-19 16,0 1 19 0,0 2-12-16,0 2-26 0,0 0-14 15,3 0-6-15,-3 1-5 0,0-1-2 16,0 1-5 0,0 2 4-16,0 3 3 0,4 4 0 15,-1 4 0 1,0 6 6-16,2 5-4 0,-2 8 4 15,1 4-2 1,1 6 7-16,-1 3-1 16,0 2-8-16,-1-1 1 0,0-2 2 15,-1-4-5-15,-2-6 0 16,3-2 0-16,-3-8 1 16,3-5-1-1,-3-4 1-15,3-7-1 0,-3-1 4 16,0-4-1-1,0-1 3-15,0-2 2 0,0-1-8 16,3 0 5-16,-3 0-5 0,0-1 0 16,0-1-35-1,2 1-97-15,1-3-113 0,4-4-113 16</inkml:trace>
  <inkml:trace contextRef="#ctx0" brushRef="#br0" timeOffset="115800.25">6697 12460 834 0,'7'-10'170'16,"-4"1"-8"-16,-3 1 3 16,0 1-39-16,2 0-25 0,-4 0-24 15,2 4 2-15,0 0-14 16,0 2-14-16,-1 1-22 16,1 0-21-16,0 1-8 15,0 1-10-15,0 1 0 16,1 2 10-16,1 5 5 15,-1 7 6-15,2 7 12 16,0 7-12-16,-1 6 6 16,1 6-7-16,-2 2-1 0,1 2-4 15,-2-3-4 1,3-7 0-16,-3-6 3 0,4-6-4 16,-1-7 0-1,2-4-1-15,-4-3 1 16,1-6-1-16,-1-1 0 15,-1-2-15-15,0-2-49 0,0 0-35 16,0 0-24 0,0 0-23-16,-3-2-86 0,-3 1-165 15</inkml:trace>
  <inkml:trace contextRef="#ctx0" brushRef="#br0" timeOffset="116199.81">6336 12656 611 0,'-9'-6'209'0,"3"2"-12"15,3 1-63-15,3 0-47 16,0 2-36 0,0-1-49-16,6 2 3 0,6-1-5 15,6 1 6-15,7 0 6 0,13-1 0 16,8-2-1 0,2-1-2-16,2 1-5 0,-2-5-3 15,-6 5 3 1,-8-3-3-16,-3 3 0 0,-7-1 3 15,-7 3 4 1,-7-2-3-16,-4 3-3 0,-6 0 0 16,0 0-2-16,0 0-9 15,-3 3-43-15,3-2-76 16,-5 5-172-16</inkml:trace>
  <inkml:trace contextRef="#ctx0" brushRef="#br0" timeOffset="121154.59">9960 12447 556 0,'0'-6'188'0,"0"0"-47"16,0-1 14-16,0-2-23 15,0 2-13-15,0-2-28 16,0 0-12 0,0 3 6-16,4-3 3 0,-4 2-11 15,0 1-2 1,3 2-5-16,-3 2-22 0,2 2-8 15,-2-1-17-15,0 1-14 16,0 0-6-16,0 1-3 16,0 0-13-16,0 4 4 0,3 6 9 15,0 4 1 1,1 9 10-16,4 8-4 0,0 8 2 16,0 7-8-1,-2 1 7-15,3 2-1 0,-2 0-6 16,-2-4 1-1,-1-3 1-15,-1-6-2 0,-1-4-2 16,-1-4 1 0,-1-5 0-16,0-5 3 0,0-3-3 15,0-3 0-15,0-6 3 16,0-2-2-16,0-2 4 16,0-2 11-16,2-1-8 15,-2-1-8-15,0-2-60 16,1-2-86-16,2-4-108 15,0-2-188-15,6-2-388 16</inkml:trace>
  <inkml:trace contextRef="#ctx0" brushRef="#br0" timeOffset="121569.93">10371 12464 764 0,'13'-16'271'0,"-6"1"-95"16,-1-1-16 0,-3 5-40-16,0-1-35 0,-2 6-10 15,-1 0-11 1,0 6-23-16,0-3-36 0,0 6-5 15,-1-2-18 1,1 7 18-16,0 3 17 0,-2 8 7 16,2 4-4-1,0 5-7-15,0 4-2 0,3 3 4 16,0 3-3-16,0 0 2 16,2 1-11-1,-2 1 6-15,0-5-9 0,0-5 1 16,-3-5-1-16,4-4 2 15,-4-7-4-15,2-1 1 16,-4-7-8-16,4-2-61 16,-4-2-67-16,2-1-46 15,0 1-85-15,-4-1-93 0,1 1-94 16</inkml:trace>
  <inkml:trace contextRef="#ctx0" brushRef="#br0" timeOffset="121910.12">10082 12666 750 0,'6'0'168'0,"-3"-2"-35"0,-2 0-38 16,1 0-34 0,1 1-25-16,3-2 5 0,9 1-1 15,6 1-11-15,10-5 7 16,7 2-20-16,8-2 0 16,3 1-3-16,-1-2-4 0,-1-1 1 15,-3 3-8 1,-8 0-2-16,-7 1 0 15,-6 1-10-15,-10 3-95 16,-4 1-118-16,-9 3-290 16</inkml:trace>
  <inkml:trace contextRef="#ctx0" brushRef="#br0" timeOffset="125290.06">13108 12257 559 0,'-3'0'150'0,"-3"-2"-31"0,3 2-20 16,0-1-7-16,-2 0-22 0,-1-3-7 16,2 3-6-1,-3-1-3-15,2 0-13 0,1 1-14 16,1-1-13 0,1 2 5-16,-1 0-5 0,3 0-13 15,0 0 11 1,0 0-10-16,3 0 2 0,2 0-3 15,2-1-1 1,11 1 2-16,7-2-2 0,8 2 1 16,4-1-1-1,4 1 0-15,-3 0-1 0,-2-1 0 16,-3-1 1-16,1 2 0 16,-4-1 0-16,-3 0-10 15,-2 1-6-15,-4-2 11 16,-1 0-6-16,-7 2-19 15,-3 0-14-15,-5 0-53 16,0 2 12-16,-5 0-77 16,-5 2 14-16,-1 0-175 15</inkml:trace>
  <inkml:trace contextRef="#ctx0" brushRef="#br0" timeOffset="125729.55">13256 12260 598 0,'0'-5'198'16,"0"-1"-4"-1,0 3-77-15,0-2 0 0,-2 2-29 16,2 2-7-1,0 0-29-15,0-1-7 0,0 4-38 16,0-2-7-16,0 4 0 16,2 4 26-16,2 4 16 15,-1 3 1-15,3 6 4 0,3 3-9 16,0 3-5 0,1 1 1-16,-1 3 0 15,0 3-14-15,0 1-2 16,-5 5 5-16,1-2-13 15,-2 0-5-15,-1-6 7 16,-2-3-9-16,-2-8-2 16,2-5 0-16,0-7 1 0,0-3 3 15,0-3-5 1,0-3 0-16,2 0 0 0,-1 0-40 16,1 0-123-16,2 0-121 15,3 0-283-15</inkml:trace>
  <inkml:trace contextRef="#ctx0" brushRef="#br0" timeOffset="127009.66">13769 12317 387 0,'0'-5'204'15,"-2"3"-66"1,2-2-9-16,0-2-31 0,0-1 6 16,0 1-4-1,2-1 11-15,-4-1-2 0,2 0 4 16,-1 1-1-16,-1 1-12 16,1 1 3-16,-1 2-37 15,2 1-18-15,0 2-12 0,2 0-7 16,-2 0 0-1,1 2-17-15,-1-1-7 16,2 1-5-16,-2-1 0 16,1 3-8-16,1 5 8 0,1 4 4 15,1 8 5-15,1 8 0 16,2 9-9-16,-3 7 0 16,1 4 0-16,-2 4 0 15,2 0 0 1,1-3 0-16,-1-7 0 0,1-6 0 15,0-7 0-15,-1-8 0 16,-1-3 0-16,1-5 0 16,-1-5 0-16,-2-1 0 0,-1-4 0 15,-1-3 0 1,0-1 0-16,2-1 0 0,-2 0 0 16,1-1 0-1,1 1 0-15,1-3-154 0,3-1-73 16,1-1-88-1,5-5-167-15</inkml:trace>
  <inkml:trace contextRef="#ctx0" brushRef="#br0" timeOffset="127410.35">14087 12330 864 0,'8'-14'230'0,"-2"-2"-19"16,-1-1-76-16,-4 3-5 15,1 2-41-15,-1 2-1 16,1 3-19-16,-2 3-26 16,-2 2-43-16,2 2-6 15,0 3-22-15,0 6 28 16,0 3 12-16,3 8 14 15,2 8-4-15,1 3 11 16,1 5 4-16,2 3-9 16,3 3-7-16,-3 1-7 15,2 1-6-15,-2 0-2 0,-2 0-1 16,-3-6-3 0,-1-4-2-16,-1-7 0 0,-2-9 0 15,0-5 0 1,0-5-2-16,0-4-9 0,0-4-63 15,0 1-53 1,-2-2-73-16,-1-1-135 0,-6-2-253 16</inkml:trace>
  <inkml:trace contextRef="#ctx0" brushRef="#br0" timeOffset="127640.38">13775 12607 864 0,'1'-9'190'0,"6"-1"-50"0,4-2 19 15,4 0-82-15,9 1-32 16,12 2-14-16,8 2 4 16,10 2-24-16,1 1-8 15,1 1-3 1,-6 1-1-16,-6 1-54 0,-10 2-84 15,-7 1-76-15,-11 1-306 16</inkml:trace>
  <inkml:trace contextRef="#ctx0" brushRef="#br0" timeOffset="130489.99">16793 12391 865 0,'3'-6'119'0,"-1"-2"44"16,-2-1-12-16,0-2-31 15,0 1-26-15,-2 2-23 16,2 1-14-16,0 1 6 15,2 3-20-15,-2 2-8 16,1 1-26-16,-1 0-4 16,3 1-1-16,-3 3-2 15,3 5 23-15,0 2 3 0,3 8-1 16,0 8 1 0,3 8-8-16,2 7 4 0,0 9-5 15,4 2-13 1,-2 2 2-16,1-2 4 0,-2-7-10 15,-2-8 0 1,-4-6-2-16,1-5 0 0,-4-7 0 16,1-6 0-16,-3-4 0 15,1-6 11-15,-2-2-3 16,1-2 0-16,-1-2-8 0,0 0-7 16,0-3-107-1,0-2-101-15,2-2-74 16,1-4-270-16</inkml:trace>
  <inkml:trace contextRef="#ctx0" brushRef="#br0" timeOffset="130840.02">17145 12435 711 0,'10'-16'344'0,"0"2"-182"15,-5 1 24 1,0 3-54-16,-4 3-52 0,1 3-37 16,-2 2-33-16,0 4-10 0,1 0 4 15,1 7 4 1,1 3 25-16,3 6 21 0,1 10-6 16,3 4-6-1,1 5-19-15,0 2-6 0,-1 3-7 16,-1-3-2-1,-1-1-2-15,0-2-6 0,-3-6 2 16,-1-1-1 0,-1-7 0-16,-1-2-2 0,-1-6-2 15,-1-4-15-15,-1-3-73 16,-1-3-53-16,2-2-15 16,-3-1-50-16,-3-4-219 0</inkml:trace>
  <inkml:trace contextRef="#ctx0" brushRef="#br0" timeOffset="131070.58">16857 12684 568 0,'6'-2'390'0,"3"-1"-262"16,3-2 49-16,7 0-95 15,6 0-30-15,13 0-12 16,5 2-16-16,9 0-18 16,3 2-2-16,4-1-4 15,-4 2-29-15,2 0-174 0,-5 2-365 16</inkml:trace>
  <inkml:trace contextRef="#ctx0" brushRef="#br0" timeOffset="134990">18783 12372 763 0,'-6'0'258'0,"1"0"-178"15,-2-1 47-15,4-1-54 0,2 1-19 16,-1 1-30 0,2 0-9-16,2 0 8 0,2-2-14 15,5 2-6 1,6 0 0-16,12 0-1 15,7 0 0-15,11 0-2 16,4 3 0-16,2-1-1 0,-2-1-3 16,-1 2-9-16,-6 0-10 15,-8-2-19-15,-5 2-10 16,-10-3-31-16,-7 1 5 16,-5 1-27-16,-7-1-50 15,-4 2 64-15,-2 0-139 16</inkml:trace>
  <inkml:trace contextRef="#ctx0" brushRef="#br0" timeOffset="135350.01">19065 12411 389 0,'-12'0'234'0,"3"1"-64"16,3-2 7-16,2-2-22 16,1 0-13-16,0 0-36 15,0 1 2-15,1 0-33 16,2 0-8-16,0 2-27 15,0 0-20 1,0 0-8-16,0 2-8 0,0 2 5 16,0 5 27-16,-1 5 16 15,1 4 1-15,0 6-17 16,1 6-3-16,1 2-3 0,2 0-5 16,-1 3-1-1,2-2-6-15,-1 0-6 0,-2-1-3 16,-1-3-4-1,1 1-2-15,-2-4-2 0,0-7 0 16,0-2-1 0,0-5 0-16,0-4 0 15,0-4 1-15,1-1-2 0,-1-3-10 16,0 2-102-16,3-1-78 16,-2 1-36-16,4-1-133 0,3 2-483 15</inkml:trace>
  <inkml:trace contextRef="#ctx0" brushRef="#br0" timeOffset="135790.19">19486 12462 655 0,'15'-18'380'16,"-4"2"-115"-16,-3-1-59 0,-2 2-75 16,-1 2-16-1,-1 3 3-15,-1 5-42 0,-1 1-25 16,0 2-21 0,-2 2-17-16,0 2-13 0,-2 0-5 15,2 5 5 1,2 6 5-16,0 7 2 0,-1 7-7 15,1 10 0 1,-1 4 0-16,2 4 0 0,2 2 0 16,-2 0 0-16,2-3 0 15,-1-3 0-15,2-3 0 16,0-3 0-16,0-4 0 16,0-4 0-16,-2-6 0 15,1-4 0-15,-1-5 0 16,-3-7 0-16,1-2 0 15,-2-1 0-15,2-4-122 16,1-1-149-16,3-6-68 16,0-3-504-16</inkml:trace>
  <inkml:trace contextRef="#ctx0" brushRef="#br0" timeOffset="136120.57">19835 12401 963 0,'6'-22'175'16,"0"5"67"-16,-2 3-57 0,-1 6-82 15,-1 3-44 1,-1 3-41-16,-1 4-16 0,2 3 1 16,-1 5 51-1,2 6 14-15,3 9-13 0,3 6-10 16,2 6-10-1,-2 5-10-15,-2 0-11 0,2 0-13 16,-3-2-1 0,-2-9 0-16,1-3 0 0,-2-7 0 15,-1-3 0-15,-1-3 0 16,-1-3-85-16,0-4-57 16,-1-4-17-16,-3 1 7 15,0-1-87-15,-4-3-238 16</inkml:trace>
  <inkml:trace contextRef="#ctx0" brushRef="#br0" timeOffset="136320.54">19562 12643 901 0,'-6'-6'244'0,"4"1"-18"16,2 0-88-16,3-1-104 15,4 1-6-15,6 1-7 16,5 0-1-16,7 0-14 16,8 0-4-16,7 2-2 15,5 1-52-15,3-2-218 0,4 2-439 16</inkml:trace>
  <inkml:trace contextRef="#ctx0" brushRef="#br0" timeOffset="137049.72">21794 12341 939 0,'-13'-2'98'0,"2"-2"99"15,2-2-78 1,0 2-29-16,5 1-20 0,1 1-36 15,1 2-9 1,5 0-2-16,0 2-17 0,7-4-2 16,7 2-4-16,13 0 7 15,12 0-5-15,13-1-2 16,8-1 0-16,2-3 0 16,-2 3 0-1,-5-2-2-15,-4 0 1 0,-8-1-5 16,-9 4-37-16,-9-2-21 15,-9 2-27-15,-8 1-4 16,-9 1-65 0,-2-1-28-16,-5 3 49 0,-5 0-392 15</inkml:trace>
  <inkml:trace contextRef="#ctx0" brushRef="#br0" timeOffset="137439.94">22031 12330 959 0,'-1'-3'140'15,"-1"-1"80"1,2-2-66-16,0 1-33 0,2 2-46 16,-2 0-21-1,0 2-39-15,1 2-9 0,-1 0-6 16,2 4 4-1,2 6 41-15,3 5 15 0,1 4-12 16,4 9-8 0,0 6-14-16,-2 4-2 0,-1 8-3 15,2 1-7-15,-5-1-3 16,-2-4-6 0,-1-3 0-16,-1-8-5 0,-1-5 0 15,1-6 0 1,-2-5 0-16,0-5 0 0,0-4 0 15,1-4 0 1,1-2 0-16,0-1 0 0,-2 0 0 16,2-1-37-16,-1 1-116 0,-1 0-144 15,5 0-204 1</inkml:trace>
  <inkml:trace contextRef="#ctx0" brushRef="#br0" timeOffset="137989.59">22656 12348 978 0,'0'-9'203'0,"-2"-3"24"16,1 2-73-16,-3 0-34 0,1 2-16 15,0 1-3-15,1 1-29 16,1 3-18-16,1 2-20 15,0 1-34-15,0 0 0 16,1 1 0-16,-1 1 0 16,2 2 0-16,-2 4 0 15,3 7 0-15,0 8 0 0,1 7 0 16,2 8 0 0,3 5 0-16,0 5 0 0,1 5 0 15,-1-2 0 1,-1 1 0-16,-3-6 0 15,-2-4 0-15,-1-7 0 16,-4-7 0-16,0-5 0 0,2-8 0 16,-1-4 0-16,1-7 0 15,1-3 0-15,1-2 0 16,0-1 0-16,1 1 0 0,0-5-17 16,0-1-198-1,0-4-80-15,0-4-226 16</inkml:trace>
  <inkml:trace contextRef="#ctx0" brushRef="#br0" timeOffset="138369.64">22930 12282 979 0,'5'-11'191'0,"0"0"43"16,-4-1-45-16,-1 2-77 16,0 5-8-16,2 0-22 0,-2 4-36 15,0 2-37 1,0 3-9-16,0 1 4 16,1 6 10-16,2 6 25 15,2 8 5-15,1 8-44 0,4 5 0 16,-1 4 0-1,0 5 0-15,0 4 0 0,-2-1 0 16,-1 0 0-16,0-7 0 16,0-4 0-16,-1-10 0 15,-2-6 0-15,-2-5 0 0,1-6 0 16,-4-5 0 0,2-3-16-16,-3-1-112 0,-4-2-95 15,-5-1-146 1,-6 0-441-16</inkml:trace>
  <inkml:trace contextRef="#ctx0" brushRef="#br0" timeOffset="138529.53">22602 12588 1067 0,'10'-10'75'15,"9"-1"168"-15,9-2-103 0,9 3-73 16,12 3-24-16,6 0-26 15,4 4-17-15,2-1-5 16,4 3-225-16,-4 1-635 0</inkml:trace>
  <inkml:trace contextRef="#ctx0" brushRef="#br0" timeOffset="140079.97">5572 13458 877 0,'-9'1'206'0,"-4"-1"-152"15,1-1 87-15,-3-2-23 0,1 0-34 16,1 1-18-1,1 0-14-15,0-1-4 0,2 1-7 16,-1 1 5 0,2-1-12-16,-1 1 9 0,5 1-25 15,-1 0-12-15,3 0 2 0,0 0-8 16,0 1 2 0,2-1 1-16,-1 0-3 0,2 2 5 15,0-2-4 1,0-2 6-16,0 2-4 0,2 0-3 15,-1 0 0 1,1 0-1-16,2 0-12 16,10 0 13-16,17 0 8 0,23-1-8 15,16 0 0-15,15-2-4 16,6-3 2-16,3-1-12 16,-6 0-21-16,-9 0-5 15,-9 0 7-15,-9 2-5 16,-16 2 11-16,-12 0 1 15,-12 2 14-15,-12 1 11 16,-6-2-1-16,-6 2 0 0,0 0 1 16,-2 0-2-1,-7 2-21-15,-7-2-102 0,0 0-137 16,-7 1-255 0</inkml:trace>
  <inkml:trace contextRef="#ctx0" brushRef="#br0" timeOffset="141220.13">10118 13491 846 0,'-9'2'103'0,"5"-2"54"0,-4-3-4 15,-1 0-52 1,0-1-5-16,2 1-24 0,-1 0-29 15,-2 1 0 1,7-1-11-16,0 3-10 16,1-2-3-16,2 1-14 0,0 0 9 0,3 1-6 15,-1-2 4 1,13 2 2-16,13-1-9 0,17-2-4 16,16 1 2-1,12 0 0-15,2-1-6 0,-8 1 0 16,-12-1-1-1,-15 3-10-15,-13 0-6 16,-11 0 9-16,-13 0-5 16,-4 0 3-16,-8 2 11 0,-7-1 0 15,-8 2 2-15,-9 0 0 16,-10 0-1-16,-8 1 1 16,2-1 1-16,-2 0 1 15,0-3-2-15,6 0 9 16,2-2 12-16,8 0 24 15,8-1 4-15,7 0 13 16,7 0-15-16,8 2-35 16,4-1-12-16,2 1-3 0,5 1-22 15,11 1 22 1,15 1-7-16,18 0-138 0,24 3-114 16,16 0-364-1</inkml:trace>
  <inkml:trace contextRef="#ctx0" brushRef="#br0" timeOffset="142209.94">13830 13346 778 0,'0'0'139'0,"-3"-3"-15"16,-3 0-47-16,-6-1-6 16,0 2-8-16,-7 0-18 15,-1 2 0-15,-5 0-8 16,-2 0 5-16,0 1-3 15,0-1-7-15,2 1 8 16,2-1 0-16,3 2-10 16,5-2-1-16,1 0-6 0,7 0 1 15,2 0-5 1,5 0-8-16,2 0-2 0,2 0 1 16,7-2-7-1,13 0 2-15,18-2-4 0,14-1-1 16,14 0 0-1,3 1-2-15,1 1-2 0,-12 0 2 16,-8 2-9 0,-15 1-5-16,-15 1 1 0,-11 0-19 15,-12 2 16-15,-6 0 14 0,-7 3 4 16,-9 0 2 0,-11 0-2-16,-11 3 0 0,-11-1 2 15,-5-5-1 1,2 1 7-16,8-2 17 0,10-2 13 15,10-2 4 1,13 1-1-16,10-1-12 0,6 2-27 16,5 0 0-16,11 0-4 15,17 3-1-15,15 0-140 16,16 3-172-16,21 1-534 16</inkml:trace>
  <inkml:trace contextRef="#ctx0" brushRef="#br0" timeOffset="143010.14">17409 13356 501 0,'-10'1'478'16,"-1"-2"-337"-16,-4-2 33 0,-1 0-53 16,-5 3-18-1,-1-4-27-15,-4 1-21 0,-2 2-9 16,1 1-8-1,0-2-4-15,3 4-9 0,3-1 0 16,8-1-6 0,5 0 1-16,3 0-8 0,5-1 6 15,1 1 0-15,3-2-5 0,1 1 0 16,10-2-9 0,12-1-2-16,10-1-4 0,14-1 2 15,7 0 0 1,-2 2-1-16,-3 0 1 0,-7 0 0 15,-12 1 3 1,-10 1-3-16,-10 1 1 16,-10 1 0-16,-4 0 1 0,-3 1-2 15,0 1-2-15,-4-1 2 16,-4 1 0-16,-8 3 2 16,-5-1-3-16,-4 3 1 15,0-1-1-15,2-2-32 16,5 0-92-16,6 0-30 15,6-1-122-15,6 0-214 16</inkml:trace>
  <inkml:trace contextRef="#ctx0" brushRef="#br0" timeOffset="143799.97">19525 13308 675 0,'-8'1'312'15,"-1"-1"-185"1,2 0 14-16,-4 2-39 0,2-1-26 16,-4-1-3-1,1 2-12-15,-1-2-12 0,4 0-9 16,-1 0-2-1,2 0-6-15,3 0-1 0,4 0-22 16,1-2-3 0,0 2-3-16,3 0-3 0,1 2 0 15,10-2 0-15,14 1 1 0,15 0-1 16,17 1 0 0,10-2 0-16,0-2 3 0,-7 0 0 15,-12-1-1 1,-13 0 4-16,-14-2-4 0,-7 5 3 15,-10-2-1 1,-5 4-4-16,-7-2-9 0,-5 2 4 16,-13 1 5-16,-10 1 4 15,-7-1-3-15,-11 1 1 16,-2 0-2-16,2-2 1 16,-86 3 0-1,126-3 1-15,7-2-2 0,2 0-1 16,2 0 1-16,-3 1 0 15,11-1-1-15,11 1 0 16,18 1-28-16,8-1-155 16,10 4-174-16,4-4-456 15</inkml:trace>
  <inkml:trace contextRef="#ctx0" brushRef="#br0" timeOffset="144701.16">22690 13346 792 0,'-23'0'151'0,"-4"-3"21"15,-1-1-20 1,-5-2-58-16,0 2-18 0,-2 0-5 15,6 1-28 1,2 2-10-16,6-1-6 0,6 2-11 16,7 0-4-16,4 0 4 15,4 0-2-15,4 0 20 16,10 0 1-16,17 2-8 16,20-1-19-16,13 0-7 15,15 1-1-15,3-2 1 16,-3 0 0-16,-16 2-2 15,-15-2-1-15,-17 1 1 16,-12 0-1-16,-14 2-5 16,-5-3-3-16,-5 2 5 15,-4 1 5-15,-8 0 4 0,-12 2-3 16,-8 0-1 0,-11-1 1-16,-3 1-1 0,-1-2 1 15,3-1 4 1,7 0-5-16,8 0 18 0,10-1 10 15,11-1 28 1,6 0 2-16,7-1-22 0,5-3-16 16,10 2-20-16,20-1-12 0,18 0-73 15,16 1-196 1,13 2-551-16</inkml:trace>
  <inkml:trace contextRef="#ctx0" brushRef="#br0" timeOffset="165929.76">5417 11170 662 0,'-2'2'334'0,"1"-2"-138"0,-1-2-15 16,2 1-44-16,-3-1-30 0,2-1-9 16,-1 3-23-1,-2-4-23-15,3 1 2 0,-1 0-14 16,2 1-10 0,0 0 5-16,0-1-21 0,2-1-9 15,1-2-2 1,1-1-3-16,2-2-2 0,3-2-3 15,3-1 5 1,4 1-3-16,2 2 1 0,0 2 2 16,6 1 0-16,1 5-3 0,2 2 2 15,1 2-2 1,2 5 1-16,-4 3 1 16,-1 1-5-16,-4 4 5 15,-6 1-2-15,0 1 1 16,-8 4 0-16,-4-1 4 15,-3 3-1-15,-4 1 2 16,-7 1-2-16,-8 0 0 16,-3-1 1-16,-7-2-2 15,-2-3 0-15,-2-2 0 0,2-5 0 16,1-5 5 0,7-2-5-16,4-4 4 0,5-2 5 15,4-4-4-15,6 2 5 16,1-3-7-16,3 0-3 15,3-2-7 1,3 0-5-16,5 0 8 0,3-1 3 16,8 0-2-16,-2 3-2 0,8 2 4 15,-4 3 0 1,3 1 0-16,0 4-3 0,-4 0 1 16,-3 4 3-1,1 1-5-15,-6-1 2 0,-3 4-1 16,-5 1 3-1,-1 3 0-15,-7 1 2 0,-4 5-1 16,-4 1 4 0,-7 0-4-16,-1 0 3 0,-5-3 8 15,-5-3 3-15,0-3 8 16,-1-4-7-16,0-2-15 16,5-4 0-16,1 0 0 0,3-3 0 15,5 0 0 1,5-1 0-16,-1-2 0 15,4 1 0-15,1-2 0 16,-1 0 0-16,3 0-46 16,-1 1-152-16,4-1-182 0,7-1-509 15</inkml:trace>
  <inkml:trace contextRef="#ctx0" brushRef="#br0" timeOffset="167169.54">9995 11012 638 0,'3'-5'230'15,"0"-1"16"1,-1-1-64-16,-2 0-44 0,0 1-7 15,0-1-11 1,0 2-15-16,0 1-16 0,0 1-12 16,3 2-32-16,-3 1-10 0,0 0-24 15,0 1-11 1,0 1 0-16,3-1 0 16,-3 3 0-16,0 5 0 15,3 4 0-15,-1 4 0 16,-1 8 0-16,1 6 0 15,-1 2 0-15,-1 5 0 16,2 0 0 0,-2-1 0-16,0-1 0 0,1-6 0 15,1-3 0-15,0-5 0 0,-2-1 0 16,2-6 0 0,-1-3 0-16,-1-2 0 0,2-2 0 15,-2-5 0-15,0 0 0 16,0-3 0-16,-2 0 0 15,2 0 0 1,-1 0-17-16,1-3-68 0,0 2-90 16,0-5-123-16,-2-2-96 0</inkml:trace>
  <inkml:trace contextRef="#ctx0" brushRef="#br0" timeOffset="167570.26">10003 10988 666 0,'3'-7'211'0,"-3"-1"3"0,3 0-83 15,-3 3 10 1,0-1-60-16,3 1 5 0,-3 2-15 16,2 0-26-16,-2 3-14 15,-2-1-10 1,2 2-10-16,-3-1 3 0,0 1-8 16,0 2 17-16,-5 3 34 15,-5 1-28-15,-5 2-7 16,-10 3-12-16,-8 3-9 15,-1 0-2-15,-2-1 0 16,6 2-3-16,6-4-20 0,7-1-75 16,6 0-26-1,9-1-26-15,2 1-37 0,5-2-149 16</inkml:trace>
  <inkml:trace contextRef="#ctx0" brushRef="#br0" timeOffset="168040.56">9790 11469 282 0,'-8'-1'537'0,"1"-2"-349"0,4-1-30 15,3 0-20 1,0 1-55-16,0 0-41 0,3 3-31 16,1-2-8-16,7 2-1 0,4 2 8 15,9 0 8 1,8-4-9-16,10 2 0 16,4-3-8-16,5-2 1 15,0 0 0-15,3 0-2 0,-10 0 0 16,-5 2-1-1,-9 2 1-15,-15 1-7 0,-3 0-52 16,-11 2-99 0,-4 3-118-16</inkml:trace>
  <inkml:trace contextRef="#ctx0" brushRef="#br0" timeOffset="169870.15">13208 11075 715 0,'3'-7'207'0,"-2"0"-18"0,2-3-67 15,0 2-35 1,2 0-26-16,0-1-24 0,1 2-8 15,4 0 10 1,-1 0-15-16,5 0-4 0,1 1 13 16,3 1-4-16,0 2-17 0,3 4 15 15,1 3-10 1,-1 4 1-16,0 0-9 0,0 4-4 16,3 1 10-1,-5 4-8-15,2 0 3 0,-3 4 2 16,-4 1-5-1,-7 3 0-15,-4 1-2 0,-4 5 1 16,-7-1 2 0,-7 1-8-16,-6 2 1 0,-4-4 4 15,-5 1-2-15,-1-3-3 0,-2-2 1 16,-3-4-1 0,6-1 5-16,0-6-4 15,4-5 4-15,3-3 5 16,5-6-9-16,3-2 7 0,5-5-1 15,1 0-4 1,2-3 2-16,2 2-5 16,5-4 0-16,2 4-3 0,1-1 0 15,5 2-12 1,3 4 8-16,1 1 0 0,9 4 5 16,2 1-5-1,4 4 7-15,2 3 0 0,-1 2-3 16,3 0 3-1,-5 2-2-15,4-1 5 0,-3-2-5 16,-1 1 3-16,-3-5-1 0,-1-2 3 16,-4-1-2-1,-2-4 1-15,-5 0 4 0,-4-1-6 16,0 0 2 0,-3 1-2-16,-4 0 0 0,0 0-75 15,0 0-103 1,0 2-179-16,1 0-461 0</inkml:trace>
  <inkml:trace contextRef="#ctx0" brushRef="#br0" timeOffset="171180.1">16812 10949 472 0,'8'-6'385'0,"-4"-4"-150"16,1-1-42-16,-1-1-52 15,-4 1-16 1,1-2-29-16,1 2-4 0,-1 1 1 15,1 2-27 1,-2 2-8-16,1 2-13 0,1 3-13 16,-2 1-18-16,2 0-14 0,-1 0 0 15,1 1 0 1,-2 1 0-16,1-2 0 0,-1 1 0 16,0 0 0-1,0 2 0-15,2 3 0 0,1 3 0 16,1 7 0-1,2 7 0-15,-2 4 0 0,1 3 0 16,1 6 0 0,-2 0 0-16,1 2 0 0,-2-2 0 15,1-3 0-15,2-3 0 16,-3-1 0-16,0-7 0 16,2-1 0-16,-4-3 0 15,-1-6 0-15,0-2 0 16,0-4 0-16,0-2 0 0,-1-3 0 15,1-1 0 1,-2-1 0-16,2-1-20 0,2 0-64 16,-2-4-178-16,0-1-35 15,1-3-202 1</inkml:trace>
  <inkml:trace contextRef="#ctx0" brushRef="#br0" timeOffset="171500.34">16902 10888 770 0,'6'-12'157'15,"-3"1"26"1,-2 1-60-16,1 4-16 0,-4 0-21 15,1 3-8 1,1 2-44-16,-2 1-25 0,1 0-8 16,-2 3 1-16,-5 1 4 0,-5 1 0 15,-4 5 0 1,-3 0-3-16,-3 1-1 0,4-1-1 16,-2 0-1-1,2 0-11-15,4-2-95 0,1 2-138 16,4 2-159-1</inkml:trace>
  <inkml:trace contextRef="#ctx0" brushRef="#br0" timeOffset="171880.44">16778 11356 552 0,'-2'2'306'0,"1"-2"-156"16,1 0-27-1,0 0-32-15,3-2-19 16,1 2-34-16,4-1-2 16,5 0 0-16,7 1-19 0,8-2-5 15,6-1-3-15,5 2 5 16,0-1-9-16,-5 2-3 16,-4-2-2-16,-9 0 0 0,-6 2 0 15,-8 0-5 1,-2 0-69-16,-2 0-171 15,-3 0-343-15</inkml:trace>
  <inkml:trace contextRef="#ctx0" brushRef="#br0" timeOffset="173089.77">19232 10908 831 0,'7'2'195'0,"-2"0"-113"0,-3 0-26 16,-2 0-3-1,0 1 1-15,-2 1-20 0,-1 2-10 16,1 0 10-1,1-1-1-15,-2-2-7 0,0 0 3 16,2-2 17 0,-1-1 11-16,1-1 0 0,1-2-14 15,-2 0-40-15,2-2 2 16,2-1 0-16,-2 0 4 16,1 2 2-16,1 1-11 15,-1 2-19-15,3 4 16 16,-1 1 2-16,1 3 2 0,-3 1 2 15,2 2-1 1,-3 0-1-16,-3 0 6 0,0-3-6 16,0-2 6-16,1-2 5 15,1-3 23-15,-3-1 19 16,1-5-46-16,-2-1 4 16,1-4 0-1,-1-4-5-15,1-2-7 0,4-5-1 16,4 1-1-16,2 0-2 15,6 2 0-15,5 3-4 16,5 4 4-16,5 8-6 16,4 6 5-16,3 5 0 15,2 7 4-15,-1 4 0 0,-3 7 2 16,-5 5 6 0,-8 6 7-16,-8 3-11 0,-9 4 8 15,-15 3 0 1,-10 3-8-16,-15 2-1 0,-11-2-1 15,-6-3-1 1,0-7 4-16,2-9-2 0,6-9 2 16,10-8 9-16,7-8-1 15,9-5 27-15,6-5-3 16,9-2-12-16,6-5-20 16,6 1-4-16,8-2-3 15,9 2-2-15,10 1 7 16,6 4-3-16,6 4 2 15,3 3 1-15,1 1-2 16,0 4 0-16,-4 3-7 16,-5-1 7-16,-6-1-3 15,-7 1-18-15,-6-1-142 0,-7-2-57 16,-3 2-145 0,-5-1-364-16</inkml:trace>
  <inkml:trace contextRef="#ctx0" brushRef="#br0" timeOffset="174339.71">22219 10962 321 0,'3'6'387'0,"-3"-1"-262"15,1-4 32 1,-2 0-68-16,1-1-22 0,-3 0 20 16,3 0-29-1,0 0 18-15,0-1-1 0,0 0 1 16,0-4-63-16,3-2 2 0,1-1-3 16,1-1 4-1,1-2 4-15,2 3 1 16,-1-1 5-16,-1 5-14 15,0 0-12-15,-3 2-2 16,-2 4-3-16,1 2 5 16,-2 0 2-16,-2 5 0 0,1 1 8 15,-2-1-6-15,-3 1-2 16,1-2 3-16,-2-1-1 16,1-2 5-16,0-3 5 15,1 0 17 1,1-4 17-16,-2-1-29 0,3-5 1 15,0-3-8-15,3-4-5 16,2-2-3-16,5-4-4 16,0-1 2-16,6 1-5 0,3 0 3 15,3 4-5 1,5 3 3-16,4 4-2 0,4 3 3 16,-1 5-1-1,1 4 2-15,-3 6-1 0,1 5 1 16,-5 6 0-1,-1 3 3-15,-7 5 4 0,11 70 5 16,-32-76-5 0,-2 0-2-16,-5 1-1 0,1-1-3 15,-12 22 1-15,-7-3 1 16,-4-2-1-16,-2-4 1 16,-3-8-2-16,1-7 7 0,1-7 1 15,4-8-6 1,6-2 4-16,5-5 2 0,6-2 2 15,5 0 13 1,5-2-2-16,2 5-11 16,6-2-11-16,0 0-7 0,6 2-6 15,6 2 8 1,4 0 1-16,7 2 1 0,4 5 2 16,7 4-1-1,0 1 0-15,2 3 2 0,1-1 0 16,0 0 0-16,-1-1 1 15,-4-3-1-15,-2-2 4 16,-5-4-3-16,-7-2 4 0,-6-2-1 16,-4-2 3-1,-5 0-7-15,-3-1-19 0,-1 0-106 16,-2-1-67 0,-3 1-111-16,-2 0-253 0</inkml:trace>
  <inkml:trace contextRef="#ctx0" brushRef="#br0" timeOffset="181350.05">13657 7560 752 0,'-3'-2'248'0,"1"0"-67"0,-1-6-27 16,-1 0-60 0,1 1 1-16,0 1-23 0,0-1-16 15,1 1-5-15,1 1 14 0,1 0-19 16,1 2-25 0,1-1-15-16,1-2-5 0,3 1-1 15,3-1-6 1,4 0 5-16,2-2-1 0,6 3 0 15,0 1 2 1,0 4-2-16,3 2 2 0,-2 2 0 16,-1 3 0-16,0 3 0 15,-3 1 3-15,-3 4-2 16,-1 3 1-16,-4 1-1 16,-4 3 2-16,-3 2 1 15,-6 0-1-15,-3-1 2 16,-5 2 1-16,-5-1-6 15,-8-1 4-15,1-1 0 16,-5-2-2-16,1-5 3 0,-1-2-3 16,6-5 2-1,3-2 6-15,6-5-8 0,4-1 7 16,5-3-1 0,1 2 0-16,3-3 1 0,1 1-7 15,1 0-2 1,1 2-6-16,3-2-14 0,3 0 9 15,2 2 5 1,5 1 2-16,3 1 2 0,1 4-1 16,2 0 1-16,0 3 1 0,-1 1-3 15,-2 2 1 1,-1-1 1-16,-3 1 0 0,-3 1 0 16,-6 1-1-1,0-1 3-15,-6 2 7 0,-1 0-5 16,-6 2 3-1,-3-2 3-15,0-1-3 0,-2-2 9 16,-3-3-1 0,0-1 1-16,-1-2-4 15,2-3-7-15,-2 1-2 0,1-1-1 16,0-1-22-16,1-1-127 16,1 0-103-16,1 0-331 15</inkml:trace>
  <inkml:trace contextRef="#ctx0" brushRef="#br0" timeOffset="183009.83">14300 7600 876 0,'3'-7'208'0,"-3"-1"23"0,-3-2-50 16,3 0-49-16,-2 3-23 16,2 1 1-16,-1 2-48 15,1 2-24-15,0 1-23 16,0 2-9-16,-2-1-6 16,4 3 0-16,-2 4 3 15,1 3 13-15,1 6 1 16,-2 5 4-16,3 5-5 15,1 6-10-15,-1 2-6 16,0 2 0-16,3 1 0 16,-1-2 0-16,1-2 0 0,1-2 0 15,-3-6 0 1,1-4 0-16,-2-5 0 0,0-5 0 16,-3-5 0-1,0-2-32-15,-1-4-75 16,1 2-60-16,-2-2-23 15,-3 1-103-15,-5-1-305 0</inkml:trace>
  <inkml:trace contextRef="#ctx0" brushRef="#br0" timeOffset="183239.55">14134 7793 350 0,'3'-1'745'16,"2"-1"-604"-16,-4 0-22 0,2-1-54 16,3 0-52-16,3 0 0 15,8 1 17-15,8-1-10 16,9 0-13-16,8 2-7 16,6-1 0-16,4-1-26 15,0 2-122-15,-3 1-138 16,-3 0-325-16</inkml:trace>
  <inkml:trace contextRef="#ctx0" brushRef="#br0" timeOffset="183709.91">14862 7621 1059 0,'2'-14'236'0,"-1"0"-3"0,-4 0-68 15,-1 1-18 1,1 3-39-16,0 2-29 0,1 2-59 16,1 3-20-1,1 2 0-15,0 1 0 16,1 0 0-16,-2 1 0 15,2 2 0-15,1 1 0 0,-1 6 0 16,1 1 0 0,1 8 0-16,1 6 0 0,1 2 0 15,-1 3 0-15,2 1 0 16,-1 1 0-16,-1 1 0 16,2-4 0-16,-2-1 0 15,-1-2 0-15,-1-5 0 16,3-3 0-16,-4-3 0 15,2-4 0-15,-1-3 0 16,-2-3 0-16,1-3 0 16,-1-2 0-16,0 0 0 0,0 0 0 15,2 0-136 1,-1 0-85-16,2 2-65 0,6-4-264 16</inkml:trace>
  <inkml:trace contextRef="#ctx0" brushRef="#br0" timeOffset="184139.53">15285 7624 964 0,'4'-10'223'0,"-1"2"-22"0,-2-1-17 16,1 2-36-16,-2 2-26 15,0-1-25-15,0 4-38 16,0 1-21-16,0 1-27 16,0 1-11-16,-2 2 0 15,4 3-3-15,-1 4 3 16,1 3 1-16,1 9 1 15,3 6-2-15,-2 6 0 16,1 1 0-16,0 2 0 16,-1-1 0-16,-1-4 0 15,-2-1 0-15,1-3 0 0,-1-4 0 16,-1-4 0 0,2-2 0-16,-2-5 0 0,1-5 0 15,-2-1-40 1,1-4-75-16,0-2-37 0,-2-1-2 15,-1 0-82 1,0-1-291-16</inkml:trace>
  <inkml:trace contextRef="#ctx0" brushRef="#br0" timeOffset="184420.07">15103 7817 292 0,'1'-4'786'16,"3"-2"-659"0,2 2-16-16,3-3-50 0,6 1-13 15,9 2 9-15,9-1-18 16,10-1-20-16,4 2 4 16,2-2-2-16,-1 2-13 15,-4 0-2-15,-6 1-6 16,-7 1 0-16,-7 1-1 15,-9 0-1-15,-5 1 0 16,-4 0-10-16,-3 1-114 16,-1-1-145-16,-2 3-170 0</inkml:trace>
  <inkml:trace contextRef="#ctx0" brushRef="#br0" timeOffset="184970.08">15821 7686 1077 0,'5'-14'196'15,"1"-2"-1"1,2-1-56-16,-1 2-60 0,3 0-4 16,2 5-37-1,5 0-18-15,1 6-15 0,6 4 4 16,1 4-1-16,5 7-3 16,-2 4-3-16,-1 6 8 15,-7 7 4-15,-4 1-3 16,-9 5-9-16,-8 3 1 15,-10 2 1-15,-7 0-3 16,-7-4 3-16,-3-3 2 0,-1-5-4 16,1-6 2-1,6-6-3-15,7-5-1 0,7-4 9 16,7-5-1 0,4-1-7-16,7-1-1 0,5-1-2 15,9-2 1 1,4 1 1-16,6-1 0 0,2 0 1 15,-6 0-1 1,-3 0 0-16,-6-1 3 0,-11 3-2 16,-4-1 5-16,-4 2 1 0,-4-1-4 15,-2 1-3 1,1-1-39-16,-3 1-99 0,-3 0-35 16,0-1-113-1,0 2-180-15</inkml:trace>
  <inkml:trace contextRef="#ctx0" brushRef="#br0" timeOffset="185430.14">16402 7717 655 0,'7'-11'356'0,"1"1"-141"15,-4-1-21 1,3 1-39-16,-3-1-24 0,-3 1 6 16,2 4-48-1,-1 0-33-15,-2 2-17 0,1 2-26 16,-1 2-13-1,0 2-12-15,0 1-6 0,2 2 18 16,1 5 1 0,1 5 13-16,1 5-3 0,1 4 0 15,1 6-11-15,-1 0 0 0,0 2 0 16,0 0 0 0,0-3 0-16,0-1 0 0,-2-4 0 15,-1-2 0 1,0-6 0-16,0-3 0 0,0-3 0 15,-1-5-68 1,-2 1-77-16,0-4-53 0,-3 2-18 16,-2-3-138-16,-2 1-462 15</inkml:trace>
  <inkml:trace contextRef="#ctx0" brushRef="#br0" timeOffset="185640.26">16259 7830 851 0,'4'-3'190'0,"4"2"-60"0,0-1-22 16,6-2-29 0,4 1-21-16,8 0-24 0,3 2-26 15,8-1-4 1,1 2-4-16,2 2-15 0,-2-2-101 15,-2 0-104 1,-3 0-273-16</inkml:trace>
  <inkml:trace contextRef="#ctx0" brushRef="#br0" timeOffset="186082.77">16969 7664 836 0,'4'-8'334'16,"-1"1"-76"-16,2-1-69 16,-3 1-37-16,-1 1-17 15,-1 0-38-15,3 3-51 16,-3-1-46-16,1 3 0 15,1 1 0-15,-2 1 0 16,0 3 0-16,3 4 0 16,1 3 0-16,2 9 0 0,3 4 0 15,1 5 0 1,0 5 0-16,-3 3 0 0,2 0 0 16,-3 0 0-1,1-4 0-15,1-5 0 0,-3-3 0 16,2-9 0-1,-4-3 0-15,0-6 0 0,-2-3 0 16,-1-1 0 0,0-3 0-16,-1-1 0 0,-1-1-27 15,2 2-221-15,-1 0-99 0,1-1-485 16</inkml:trace>
  <inkml:trace contextRef="#ctx0" brushRef="#br0" timeOffset="186719.93">17736 7644 999 0,'6'-16'248'0,"-2"-1"-27"0,-2-1-55 16,-2 2-18-1,-2 2-22-15,2 3-40 0,0 2-33 16,0 5-53 0,0 3 0-16,0 2 0 0,2 2 0 15,-1 4 0-15,2 7 0 16,3 8 0-16,2 7 0 16,-1 8 0-1,4 2 0-15,-1 1 0 0,-1 0 0 16,0-4 0-16,0 0 0 15,-3-7 0-15,0-5 0 16,0-3 0-16,-2-7 0 16,-1-4 0-16,0-4 0 0,-3-3 0 15,0-2-52 1,-4-2-91-16,1 1-79 16,-5-2-132-16,-1 0-350 15</inkml:trace>
  <inkml:trace contextRef="#ctx0" brushRef="#br0" timeOffset="186910.22">17603 7804 1035 0,'3'-3'166'0,"1"-2"-43"15,4-1-64 1,4 1-37-16,7-1-3 0,10-1-18 15,8 2 0 1,9 0-2-16,8 1-109 0,4 0-277 16</inkml:trace>
  <inkml:trace contextRef="#ctx0" brushRef="#br0" timeOffset="187409.66">18275 7591 867 0,'-5'-11'279'0,"3"0"-65"15,2 1-88-15,4 0-82 16,3 3-17-16,3 0-2 0,4 1 11 15,5 4-2 1,3 2-5-16,7 2 0 0,-2 7-5 16,1 2-10-16,-3 6-2 0,-4 3 5 15,-9 7 0 1,-6 2-3-16,-7 5-4 0,-10 3 1 16,-9 1 0-1,-6 0-8-15,-8-1 1 0,1-6-3 16,3-7-1-1,9-8 2-15,6-6-1 0,11-4 2 16,4-4 4 0,6-1-5-16,10 0 11 15,6-1-9-15,10 2-4 0,8-2 1 16,5 0-1-16,0-3 0 16,-7-1 5-16,-8-1-1 15,-9-1 14-15,-10 0-18 16,-8-1-32-16,-6 0-79 15,-3 1-65-15,-6 1-114 16,1-1-357-16</inkml:trace>
  <inkml:trace contextRef="#ctx0" brushRef="#br0" timeOffset="187786.22">18993 7572 1019 0,'8'-12'275'16,"-4"0"-35"0,3-1-82-16,-6 5-17 15,2 1-35-15,1 2-43 16,-2 4-33-16,-2 1-22 0,1 3-8 15,-1 2 0 1,3 6 7-16,2 7-7 0,2 6 0 16,2 5 0-1,3 5 0-15,-1 4 0 0,-1-1 0 16,-1 0 0-16,-2-2 0 16,1-3 0-16,-1-3 0 15,-2-5 0-15,-4-4 0 16,2-4 0-16,-1-5-62 15,-4-2-91-15,2-3-42 16,-3-2-43-16,-1 2-175 0</inkml:trace>
  <inkml:trace contextRef="#ctx0" brushRef="#br0" timeOffset="188010.12">18869 7775 1126 0,'2'-4'131'16,"4"0"-46"-16,3-1-11 0,7 1-31 16,11 0-25-1,14 2-9-15,14 1-9 0,9-2-4 16,6-1-134-1,2 2-134-15,-2-4-318 0</inkml:trace>
  <inkml:trace contextRef="#ctx0" brushRef="#br0" timeOffset="188359.57">19534 7513 1035 0,'6'-16'272'0,"4"0"-82"0,4 3-97 15,-3 4-52 1,4 3-17-16,3 5-2 0,0 6 0 16,0 5 14-1,-1 7 12-15,-6 6 6 0,-5 5 8 16,-7 7-5-1,-11 6-28-15,-11 4-11 0,-5 1-9 16,-3-1-8 0,4-9 3-16,6-5-3 15,14-9-1-15,11-7 7 0,18-5-7 0,14-4 0 16,16-5-15 0,11-2-102-16,3-3-88 15,-4-1-99-15,-10 1-267 16</inkml:trace>
  <inkml:trace contextRef="#ctx0" brushRef="#br0" timeOffset="189819.9">13488 8637 434 0,'-19'5'81'0,"7"-4"36"0,3 0-12 16,2 0-12 0,1-1 23-16,0 0-8 0,1-1-14 15,-1 1 7-15,-1-1-19 0,2 1 1 16,2-1-43 0,2 1-10-16,-1 0-16 0,4 0-10 15,-2 0 4 1,1 0-8-16,2 0 0 0,2-2-1 15,2 2 1 1,5-1 1-16,7-2 0 0,7 1 0 16,97-10 1-1,-98 12-2-15,1-2 1 0,3 1 0 16,-1-1 1-16,29 1-2 16,4-2 1-16,3 2-1 15,3-1 1-15,8-4-1 16,4 2 0-16,7 0 6 15,8-2-6-15,6-1 0 16,5 1-3 0,1 3 3-16,1-3 1 0,-2 1-1 15,1 0 0-15,2 1 2 0,0 0-1 16,-2 0-2 0,-5 1 2-16,-1 0 1 0,1 1-2 15,-4 1 0 1,-4 0-1-16,-2-1-1 0,-2 1 2 15,-1-2 0 1,1 1 0-16,5 0 1 0,7-2 4 16,4 1-4-16,2-2 3 0,0 1-3 15,4 0 2 1,-4-2-3 0,-4 1 0-16,-5-2-1 0,0 0 0 15,-4 1 1-15,-3-1 0 0,1 1 2 16,4 1-2-1,-2 0 0-15,-2 1 1 0,-2 0 0 16,-4 2-2-16,-4-2 2 16,0 0 2-16,2 0-3 15,-2-1-4-15,1 0 3 16,4-1 0-16,2 0 2 16,1 1-2-16,1 2 2 15,0 0-1-15,-2 1 0 16,-3 0 0-16,-3-1 0 15,-4 1 1-15,-4-3 3 16,-5 3-8-16,1-3 9 16,0 1-9-16,-1 0 4 0,1 1-5 15,-2 0 5 1,-5 0 0-16,-7 2-1 0,-6-1 0 16,-8 0 2-1,-7 1-1-15,-4 0 0 0,-2 0 0 16,-4-1 0-1,-3 1 1-15,-3 1-1 0,-5-2 0 16,-8 2-1 0,-2-1-36-16,-5 1-67 0,-5 3 3 15,-1 0-89-15,-8-2-245 0</inkml:trace>
  <inkml:trace contextRef="#ctx0" brushRef="#br0" timeOffset="190661.28">17072 8904 682 0,'3'-10'297'0,"0"-1"-119"16,-3 0 22-1,-4 2-71-15,-1 2-35 0,-1 1-14 16,-3 0-10 0,-4 4-6-16,-4 0-8 0,-4 2-23 15,-4 6-4-15,-5 2-2 16,-1 7-17-16,-1 4-2 16,0 8-1-16,2 7-5 15,2 4-1-15,5 4-1 16,4 6 0-16,6 4 1 15,3 1-1-15,9-2 0 16,4-2 2-16,7-7 1 16,4-6-2-16,6-8 0 15,6-6 0-15,5-6-1 16,8-6-1-16,4-4-12 0,3-5 5 16,-1-4-5-1,-3-4 4-15,-8-1-2 0,-6-4 11 16,-6-1 1-1,-5 0 1-15,-5-2-2 0,-3 1 6 16,-4 1-5 0,-4 1-1-16,-2-1 0 0,-6 3-2 15,-3-1 0-15,-3 1-2 16,-5 3 4-16,-4 0-2 16,-5 4 0-16,-7 0 2 0,-2 2 0 15,-3 1-5 1,-2 1-5-16,2 2-62 15,3 1-60 1,1 1-55-16,7-1-159 16,3 0-444-16</inkml:trace>
  <inkml:trace contextRef="#ctx0" brushRef="#br0" timeOffset="192529.71">20934 8220 696 0,'-6'1'165'16,"1"0"26"-16,3-2-55 0,1 1-52 15,1-1-2 1,0 1-20-16,1 0-21 0,-1-2 9 16,3 2-9-16,-1-1-6 0,3-1-16 15,0 0-19 1,4-2 0-16,6 2-1 0,3-2 0 16,7-2 0-1,2 3-12-15,0 1-41 0,-5 0-44 16,-1 4-38-1,-6 0-60-15,-6 4-45 0,-6 2-117 16</inkml:trace>
  <inkml:trace contextRef="#ctx0" brushRef="#br0" timeOffset="192750.02">20888 8468 281 0,'10'4'407'0,"4"-1"-289"16,5-3-46-16,4 1-13 0,5-1-15 15,5 1-16 1,3-1-2-16,-4 2-12 16,-2 0-11-16,-7-2-2 15,-5 0-2-15,-8 1-6 0,-4-1-154 16,-6 1-206-1</inkml:trace>
  <inkml:trace contextRef="#ctx0" brushRef="#br0" timeOffset="-205386.81">23090 7491 151 0,'2'-5'520'16,"-1"-1"-340"-16,-1 0 7 16,-1 0-53-16,-1 1-18 15,2-2 3-15,-1 0-8 0,1-1-29 16,1 3-21 0,-1-2 20-16,2 3-17 0,-1 1-15 15,1 1-18 1,-2 0-12-16,0 2-9 0,0 2-6 15,0-1-4 1,0 0-12-16,0 2 9 0,1 3 3 16,1 1 9-16,-1 4 9 0,4 6-5 15,-1 3 0 1,2 8 2-16,0 1-5 0,2 5-3 16,-2 3-6-1,0 0 2-15,-1 0 1 0,1-3-3 16,-3-2 0-1,2-3-1-15,-2-3 0 0,0-6 2 16,0-5-2 0,-1-5 2-16,1-5 0 0,-2-3-1 15,2-2 5-15,-3-2 6 16,0 1-9-16,0-1-3 16,0-3-52-16,0 0-105 0,0-5-91 15,1 1-190 1</inkml:trace>
  <inkml:trace contextRef="#ctx0" brushRef="#br0" timeOffset="-204897.12">23477 7414 822 0,'4'-5'198'0,"-1"2"-5"0,-1 1-56 16,-2-1-28 0,-2 3-30-16,2 0-2 0,-3-1-4 15,3 1 13 1,0 0 1-16,0-2-25 0,3 2-21 15,-3 0-19 1,2 0-11-16,-1 2-9 0,-1 1-1 16,0 2-1-16,0 8 8 0,2 5-6 15,-1 9 5 1,2 4-1-16,2 8-1 16,1 4 2-16,1 0-1 15,0 4-2-15,-1 1-2 0,-1-3-2 16,0-3 0-1,-2-6 0-15,7 39 0 0,-9-73 0 16,-2 0 0 0,2-2 0-16,-1 0 0 0,0 0 0 15,0-2 0 1,0 0 0-16,0-1 0 0,0-5-16 16,0 0-152-16,0-2-137 15,-3 1-214 1</inkml:trace>
  <inkml:trace contextRef="#ctx0" brushRef="#br0" timeOffset="-201756.65">22934 8256 420 0,'-2'-2'102'15,"2"2"12"-15,-2-1 13 0,1 1-54 16,-2-1-25 0,2 1 22-16,1 0-20 0,0 1-6 15,0-2 6 1,-2 1 2-16,1 1 5 0,1-1-9 15,-2 0-14 1,1 1-3-16,-2-1 0 0,1 0-4 16,-2 0-1-16,-1 0-1 15,2 0 3-15,-2 0 5 16,2 0-3-16,0-1-5 16,0 1 1-16,-2 0-8 15,3 0-4-15,1 0-2 0,-1 1-10 16,1-1 0-1,1 0-1-15,0 0 3 0,0 0-3 16,1 0-1 0,2-1-3-16,2 1-9 15,8 1 12-15,10-1 3 0,20 2 0 16,17-2-2-16,19-2-2 16,12 0 1-16,7-4-2 15,4-1 2 1,-2-3-2-16,-3-1-3 0,-2-1 4 15,-4-2-3 1,-7-1 3-16,-7 2 0 0,-2 0 1 16,-11 4 0-16,-7 2 0 15,-14 3-2-15,-13 0 2 16,-12 3-8-16,-11 2-34 0,-5 1-54 16,-5 2 33-1,-5 3-44-15,-7 3-103 0,-4 1-246 16</inkml:trace>
  <inkml:trace contextRef="#ctx0" brushRef="#br0" timeOffset="-200556.57">23736 8514 702 0,'0'-7'203'0,"-1"0"7"15,-1-1-62 1,1 1-24-16,-3 1-24 0,1 1-20 16,0 2-15-1,0 1-14-15,0 0-25 0,-2 2-13 16,0 1-7-1,-5 0 2-15,-2 4 5 0,-3 3 3 16,-6 2 2-16,-1 5 3 16,0 4-3-16,-1 3-9 15,2 4-2-15,2 2-2 0,2 3 3 16,3 3-6 0,3 2-1-16,2 4 3 15,6 1-3 1,5 1-2-16,2-1 1 0,5-1 0 15,7-4-2-15,3-2 2 16,4-5 0-16,6-6 4 16,2-3-2-16,2-4 0 15,1-6-2-15,-4-3 2 16,-2-6 1-16,-2-2 0 16,-8-4 0-16,-1 0 5 15,0-2-5-15,-5-3 3 0,-2-2-2 16,-1 1-1-1,-3-4 3-15,-3 1-5 0,-1-2 2 16,-4 1 2-16,-1-1-5 16,-3 2 1-16,-3-1 1 15,0 5-1-15,-4-3-1 0,-2 6-2 16,-3 0 1 0,-1 1 1-16,-5 3-5 0,-1 3 4 15,-4 0 0 1,-1 4-3-16,2 3 0 0,2-2-28 15,1 2-31 1,4 2-17-16,3-1-5 16,-3 0-41-16,4 3-72 0,-1 1-99 15,0 0-374-15</inkml:trace>
  <inkml:trace contextRef="#ctx0" brushRef="#br0" timeOffset="-197836.94">25076 7920 465 0,'0'2'87'16,"0"-2"6"0,0 0 1-16,0 0-26 0,0-2-24 15,0 2-12 1,0 0 14-16,0 0 11 0,0 0-12 15,0 0 0 1,0 0-8-16,0 0-9 0,0 0-6 16,0 0-14-16,0 2 0 0,0-2 18 15,0 2-12 1,0-2 20-16,0 0 16 0,0 1-16 16,2-1-12-1,-2 0 7-15,0-1-7 0,0 1-2 16,0 0-7-1,1 0-2-15,-1-2 8 0,0 2 0 16,2 0-1 0,-1-2-6-16,3 2-8 0,-1-1 0 15,5 1 3-15,4-2-4 0,4 1 3 16,8 1-5 0,2-1 0-16,5 1 0 0,0 0-1 15,3 0-1 1,-4 0-2-16,-6 2-65 15,-1 1-47-15,-7 1-62 16,-6-1-70-16,-2 3-110 16</inkml:trace>
  <inkml:trace contextRef="#ctx0" brushRef="#br0" timeOffset="-197566.93">25063 8154 528 0,'4'2'257'15,"2"-2"-148"-15,6 0 26 0,3 0-61 16,7 1-17 0,8 0-6-16,3 1-3 0,1-1 0 15,1 1-6 1,-4-2-13-16,-3 0-4 0,-5-2-12 15,-8 1-8 1,-4 1-5-16,-5-2 0 0,-4 2-55 16,-2 2-172-16,-3-1-169 15</inkml:trace>
  <inkml:trace contextRef="#ctx0" brushRef="#br0" timeOffset="-194487.15">26855 7840 462 0,'1'-1'395'16,"1"-2"-215"-16,-2-2-17 15,-2 0-13-15,2 0-28 16,-1 0-15-16,-1-1-27 15,0 2 15-15,1 0-11 16,-1-1-21-16,4 3-15 16,-1 2-22-16,-1-2-3 15,2 2-17-15,0 0-6 0,-1 2 0 16,1 0-9 0,-1 4 8-16,2 5 1 0,-1 6 7 15,5 8 6 1,-3 5-5-16,4 6 3 0,-2 5 3 15,-2 2-14 1,-1 5 0-16,1-2 0 0,-4-3 0 16,0-6 0-16,-2-8 0 0,2-6 0 15,-2-8 0 1,1-3 0-16,1-6 0 16,0-4 0-16,-2-2 0 15,2-2 0-15,0 0 0 16,0-1-129-16,2 2-161 15,-1-4-260-15</inkml:trace>
  <inkml:trace contextRef="#ctx0" brushRef="#br0" timeOffset="-194020.52">27242 8139 1007 0,'6'0'162'0,"-1"0"-23"0,-5 0-40 15,-2 1-31 1,1 1-20-16,-1-1-3 0,1 2 6 16,-2 0-4-1,0-3 12-15,0 0 25 0,2 1-16 16,1-4-14-1,0 3-10-15,0-1 5 0,1 0-26 16,3-5-23 0,-2 0 0-16,2-1 0 0,-1 2 0 15,0-1 0-15,0 5 0 0,0 1 0 16,-3 0 0 0,0 1-5-16,-1 2-2 0,1 1 2 15,-2-1 3 1,2 3 0-16,-1-2 2 0,-2 0 2 15,1-1-2 1,-1 0 8-16,-1-2 2 0,-2 2-9 16,0-2-1-16,0-1 0 15,-2 0-14 1,2 0-56-16,-1-3-46 0,3 2-104 16,1 0-120-16,1-4-452 15</inkml:trace>
  <inkml:trace contextRef="#ctx0" brushRef="#br0" timeOffset="-193246.64">27577 7967 181 0,'-3'-10'676'0,"0"-1"-485"0,-2-3-7 0,2-2-50 16,2-1-23-1,1-1-40-15,1 1-38 16,4 0-5-16,1 1-14 15,5 2-4-15,2 4-1 16,4 2-5-16,3 2-1 16,5 3 4-16,4 5 7 15,-3 3-4-15,3 4 1 0,-3 2 6 16,-4 3-1-16,-3 4 6 16,-7 1-9-16,-3-1 4 15,-6 3 1 1,-5 2 1-16,-5 1 3 0,-8 4-5 15,-4 3-7 1,-4 5-6-16,-7 3-3 0,0-1 0 16,2-1-1-16,3-3 0 0,4-6-2 15,9-7 1 1,4-2 0-16,4-4-2 0,5-3 0 16,2-3 3-1,5-1 4-15,2 0-1 16,7-1-1-16,1 0-1 15,6-3-1-15,1-1-6 0,2-3-4 16,1-1-1 0,-1-5 7-16,-6-1 4 0,0-2 3 15,-5 0-2-15,-6-3 2 16,-3 3-3-16,-4-4-3 16,-5 0 2-16,-4-1-6 15,-6-2 7-15,-6 0 0 16,-7-3 1-16,-3-1 1 15,-5-3 2-15,0-1 10 16,-1 1 9-16,-1-1 4 16,2 1-8-16,5 2 6 0,1 3-11 15,3 1-10 1,6 1-4-16,2 2-2 0,2 2-3 16,3 2-39-1,2 1-32-15,1 2-73 0,2 3-28 16,2 1-77-1,2 2-181-15</inkml:trace>
  <inkml:trace contextRef="#ctx0" brushRef="#br0" timeOffset="-177047.2">8559 4820 239 0,'-5'-11'166'0,"-1"-1"-117"16,-1-1-20-1,-2-1-23-15,3 1 25 0,1 0-12 16,-2 1-10-1,1 3 11-15,2 0 28 0,-1 2 16 16,2 2 44-16,0-1-33 0,2 0 13 16,-4 1 18-1,5-1-28-15,0 0 7 0,-4 1 21 16,4-1 9 0,-3-1-18-16,1 0-2 15,-1-2-29-15,0 1 8 16,0 0 4-16,0-1-28 15,2 2-6-15,-2 0-23 16,1 3 11-16,1 0-11 16,1 2-15-16,0 2-6 0,0 0-6 15,-2 3-5-15,2-2 2 16,0 2-12-16,-1 4 21 16,1 6 0-16,-3 2 1 15,3 8-1-15,-1 4 1 16,1 4 0-1,0 3 2-15,1 3-2 0,-1-3 0 16,3 3 2-16,-3 0-1 0,0 0 0 16,1 0 0-1,1 0 2-15,-1 5-2 0,2-2-1 16,2 4 2 0,-1 0 1-16,1 0-1 0,1-2 1 15,-2-1-1 1,4-2 3-16,-4 1-1 0,1-3-3 15,-2-3 1 1,1 2 4-16,-2-4-6 0,-1 0 0 16,2 3 0-16,-2-3-1 0,1 1 1 15,1 3-1 1,0 0 1-16,0 2-1 16,0 0 0-16,0 5 0 15,-1-3 0-15,1 0 0 0,-2-1 0 16,1 1 0-1,-2-5 0-15,1 0 0 16,2 0 0-16,-2 1 0 16,1-1 0-16,1 4 0 15,-2-4 0-15,2 4 0 0,0-1 0 16,0-2 0 0,-1 0 0-16,1-2 0 0,-2-3 0 15,1-2 0-15,1 0 0 16,1-4 0-16,1 0 0 15,-2 0 0-15,1-1 0 16,-1 0 0-16,0-1 0 16,0 0 0-16,0-1 0 0,-1-1 0 15,-1-1 0 1,1 0 0-16,0-1 0 16,-2 1 0-16,0-5 0 15,2 2 0-15,-2-2 0 0,0 1 0 16,1-1 0-1,-1 1 0-15,2-2 0 0,-2 3 0 16,1-1 0-16,1-2 0 16,-2 2 0-16,0-4 0 15,0-4-1-15,3-1 1 16,-3-3-3-16,0-2 3 16,0-1 0-16,0-1 0 15,0 0 0-15,0 2-1 16,-3-2-1-16,3 0 2 0,0 1-4 15,0-1 1 1,0 0 0-16,0 0-2 16,0 3-1-16,0-6 6 0,0 2-4 15,0 1 3-15,3-2-4 16,-3 1 3-16,0 1-5 16,3 0-4-16,0 0 9 15,3 0-2-15,3 0-9 16,1 1 2-1,4 1 2-15,4-2-3 0,2 0 2 16,2-2 1-16,1 1 1 16,4-1 7-16,0 0-7 15,3-1 5-15,0 0-1 0,1 2-1 16,3-2 4 0,1 2-2-16,1 0 1 0,-2 1 0 15,7-2-3 1,-2 2 5-16,3-3 0 0,4 2 2 15,4-3-2 1,5 1-1-16,0 0 1 0,3 0-1 16,-4 2-4-16,-2 1 5 15,-4 0-2-15,-2 0 4 16,0 1-3-16,1 1 1 16,-1-2-1-16,0 0 1 15,3 0 0-15,-1-3 0 16,1 0 2-16,0-2-1 15,-1 0-2-15,-2 2 2 16,-1 0-1-16,-2 0 1 0,-1 2-1 16,-3 1 0-1,0-1 1-15,0 1 0 0,-2 0-2 16,0-1 1 0,5 1 0-16,3-2-1 0,5 0 3 15,1 1-4-15,6 1 2 16,-2-2-3-16,0 1 2 15,-5 1 1 1,-1-1 0-16,-3-1-1 0,3 2 1 16,0 0 0-16,1 2-1 0,2-2 1 15,2 0 0 1,-2 0 2-16,2 1-1 0,-2-1-1 16,-3 0 0-1,2 1 0-15,-2-1 0 0,-1 2-1 16,-1-1 1-1,0 1 3-15,-1 0-3 0,-3-1 0 16,3 1 0-16,1 0 0 16,2-2 1-16,0 1-1 15,-1-2-2-15,0 1 0 16,3 0 2-16,-8 1-1 16,3 1 0-16,-1-1 2 15,1-1-2-15,-1 2 1 16,1-2 0-16,2 0 1 15,-2 1 0-15,-1-1-1 16,1 0 0-16,-1 0 0 16,1 3 1-16,-3-3-1 0,0 1 0 15,-1 2 0 1,-1-1 0-16,0 2 0 0,0 0 0 16,-2 1-6-1,1 1-6-15,-2-1-10 0,1-3 15 16,0-1-6-1,3-1 4-15,-2-1-1 0,-1 0 5 16,0 0-13-16,-2 1-2 0,-3-4 0 16,-1 4-6-1,2-1-5-15,-3 0-5 16,3 1 5-16,-2-2 17 16,1 2 0-16,4-2 12 15,-3 2-3-15,-4-1 4 16,-1 1 1-16,-3-1 0 0,-5 0-4 15,1-1 1 1,-1 1-11-16,-1 1-1 16,1 0-2-16,1 1-4 0,-1 1 10 15,-4-2 5 1,1 1 2-16,-2-1 3 0,-2 0 0 16,-3 0 1-16,1 0 1 15,-4-1 0-15,-1-1-1 16,-2 1 0-16,1 0 0 15,-3-1 2-15,1 1-1 16,-4-1 2 0,2 2 3-16,-3 0 9 0,2 0 5 15,-2-1-9-15,0 1-2 0,0 0 1 16,0 0-3 0,0-1 6-16,0 1 10 0,-2-2-1 15,2 0-3-15,2-3-5 16,-2 4 4-16,0-5 1 15,1 1-4 1,-1-3-5-16,2 1 2 0,-2 0-3 16,0 0 11-16,1-2-10 0,-1 0 9 15,2-1-5 1,-2-1 7-16,0-2 3 16,0-2-3-1,0 0-5-15,-2-3 1 0,1 0-3 0,-1-1-3 16,2-3 0-1,0 1-1-15,0-1 0 0,2 0 4 16,-1-3-3 0,1 4 7-16,1-1-9 15,-1 1-2-15,2-2 0 0,-3 0-3 16,2 0 1-16,-1-4 3 16,1 2-8-16,-2-1 5 15,2-2 3-15,-1 1-7 16,-1-1-1-16,1-2 0 15,-1 2 0 1,1-3 0-16,-2 1 0 0,1 0 0 16,-1 0 0-16,2 1 0 0,-1 1 0 15,3 0 0 1,-2 0 0-16,-1-1 0 0,1 0 0 16,-1-1 0-1,-1-1 0-15,0-4 0 0,0-3 0 16,0 1 0-1,-1-3 0-15,-1 1 0 0,1 1 0 16,-2 1 0-16,0 1 0 0,0 2 0 16,0-2 0-1,2 1 0-15,-2-1 0 0,1 3 0 16,1-1 0 0,-1 1 0-16,2 3 0 0,0-2 0 15,-1 3 0 1,-1 1 0-16,1-1 0 0,-1 1 0 15,1 0 0 1,-1-2 0-16,1 0 0 0,-1-1 0 16,2 2 0-16,0-2 0 15,0 2 0-15,0 1 0 16,0 3 0-16,0 0 0 16,0 2 0-16,2 0 0 15,-2 1 0-15,1 0 0 16,1-1 0-1,-1 0 0-15,1 0 0 0,-2-43 0 16,0 52 0-16,0 3 0 0,0 1 0 16,0 2 0-1,0-12 0-15,1 2 0 0,-1 3 0 16,0 1 0 0,2 3 0-16,-2 0 0 0,1 1 0 15,1 0 0 1,-1 1 0-16,1-2 0 0,-2 1 0 15,1 0 0 1,-1 0 0-16,0 1 0 0,2 2 0 16,-1-2 0-16,1 1 0 0,-1 1 0 15,1-2 0 1,-1 1 0-16,2-1 0 0,0-1 0 16,-2 0 0-1,1 2 0-15,-1 0 0 0,1 1 0 16,-2-2 0-1,3 2 0-15,-3 0 0 0,0 0 0 16,2-1 0-16,-1 0 0 16,1 1 0-1,-1 0 0-15,-1-1 0 0,3 1 0 16,-1 0 0-16,-2 0 0 16,1 3 0-16,1-1 0 15,-2 1 0-15,0 1 0 16,1 2 0-16,-1-2 0 15,0 0 0-15,2 2 0 16,-2-2 0-16,0 1 0 16,0 0 0-16,2 1 0 15,-2 0 0-15,2-2 0 0,-2 0 0 16,0 0 0-16,1 2 0 16,-1-3 0-1,2 2 0-15,-2 1 0 0,0-1 0 16,0 1 0-1,1 0 0-15,-2 1 0 0,1-2 0 16,0 2 0-16,0 0 0 0,0-1 0 16,0 2 0-1,-2-1 0-15,2 0 0 0,0 0 0 16,-1 0 0 0,1 0 0-16,-2 2 0 0,2-2 0 15,-2 0 0 1,2-2 0-16,-2 2 0 0,1 0 0 15,-4 0 0 1,-1 2 0-16,-6-2 0 0,-6 1 0 16,-4 2 0-16,-1-2 0 15,-5 5 0-15,-3-5 0 16,-2 4 0-16,-4-1 0 16,-1 0 0-16,-2 1 0 15,1-1 0-15,-1-1 0 16,-3 1 0-1,-2-1 0-15,2 1 0 0,-2-1 0 16,0 0 0-16,2 0 0 16,0-1 0-16,-1 0 0 15,-3-1 0-15,0 2 0 0,-2-2 0 16,-2 1 0 0,-1-1 0-16,0 0 0 0,-3-1 0 15,-1 0 0 1,0 0 0-16,-4-1 0 0,2 1 0 15,0 0 0-15,0 1 0 16,3-1 0-16,2 2 0 16,1-1 0-16,3 2 0 0,-1-2 0 15,1 2 0 1,0-1 0-16,-2 0 0 16,2 0 0-16,1 0 0 15,-2 0 0-15,2 1 0 0,-3 0 0 16,-1-1 0-1,0 3 0-15,1-3 0 0,0 0 0 16,5 2 0-16,0-4 0 16,1 3 0-1,-1-1 0-15,4-1-1 0,2 0 1 16,-3 1 1-16,1-1-1 16,0 1 0-16,-1 1 0 15,1-3 0-15,-3 1 0 16,0 0 0-16,-2-1 0 15,2 2 0-15,-1-2 0 16,1 0 0-16,3 0 0 16,0 0 0-16,2-2 0 0,1 1 0 15,-4 0 0 1,3-2 0-16,-2 3 0 0,-1 0 0 16,1 0 0-1,-1 0 0-15,1 0 0 0,0 0-1 16,-1 3 1-1,-4-2 0-15,0 0-1 0,-3 1 1 16,1-1 2-16,3-1-2 0,0-1 0 16,5-1 0-1,0 0 0-15,5-1 0 0,-1 1 0 16,2 1 0 0,1-2 0-16,0 2 0 15,1-2 0-15,-1 1 0 16,5 2 0-16,1 0 0 0,1-3 0 15,2 2 0 1,1-1 0-16,0 1 0 0,0 1 0 16,-3 0 0-16,-1 0 0 15,-2 1 0-15,-3-1 0 16,3 2 0-16,-1-1 0 16,1 2 0-16,3-3 0 15,2 2 0-15,1-2 0 0,0 0 0 16,5 0 0-1,-2 0 0-15,4 0 0 16,0 1 0-16,0-1 0 16,-1 2 0-16,1-1 0 15,0 2 0-15,1-2 0 0,1 1 0 16,0 1 0 0,1-1 0-16,2 0 0 0,1-1 0 15,-2-1 0-15,-1 2 0 16,-1-4 0-16,-5 2 0 15,1 0 0 1,-2-1 0-16,2-1 0 0,1 1 0 16,-2 0 0-16,4-2 0 0,-2 1 0 15,3 2 0 1,0-1 0-16,-1-1 0 0,4 2 0 16,-2-1 0-1,0 0 0-15,1-1 0 0,0 2 0 16,3-1 0-1,-4-1 0-15,2 2 0 0,0 0 0 16,-1 0 0-16,1 0 0 16,3 0 0-1,-3 0 0-15,2 0 0 0,-1 0 0 0,-2 0 0 16,1 0 0 0,-3 0 0-16,3 2 0 15,1-2 0-15,1 0 0 16,1 1 0-16,2-1 0 15,-2-1 0-15,1 1 0 16,-1 0 0-16,2 0 0 0,-5 1 0 16,3-1 0-16,-2 2 0 15,0-1 0 1,2-1 0-16,1 1 0 0,-2-1 0 16,5 0 0-1,1 0 0-15,-1-1 0 0,1 1 0 16,-1 0 0-1,1 0 0-15,1-1 0 0,0-1 0 16,2 2 0 0,-1 0 0-16,2 0 0 0,-3 0 0 15,3 0 0-15,0 0 0 0,0 0 0 16,-3-1 0 0,3 1 0-16,-3 0 0 15,3-2 0-15,-3 2 0 16,3 0 0-16,-2 0 0 0,1 0 0 15,-1-3 0 1,1 3 0-16,1 0 0 0,-2 0 0 16,2 0 0-16,-2 0 0 15,2 0 0-15,-2-1 0 16,2 1 0-16,-1-2 0 16,1 2 0-16,-2-1 0 15,1 1 0-15,-1 0 0 16,2 0 0-16,-3-1 0 15,2 1 0-15,1 0 0 16,-2 0 0-16,2 0 0 16,0 1 0-16,0 0 0 15,2-2 0-15,-2 1 0 0,-2 0 0 16,4 0 0 0,-4 0 0-16,4 0 0 0,-2 1 0 15,1-1 0 1,-1 2 0-16,0-2 0 0,0 0 0 15,2 4 0 1,-1 1 0-16,2 5 0 0,2 1 0 16,0 4 0-16,3 1 0 0,-2 2 0 15,0-1 0 1,-1 2 0-16,-1-1 0 0,0 0 0 16,-1-3 0-1,2 1 0-15,-2-2 0 0,1 1 0 16,1-5 0-1,-2 3 0-15,1 0 0 0,2 1 0 16,-3 0 0 0,0 0 0-16,0 2 0 0,-3-1 0 15,0-1 0-15,0-1 0 16,0-1 0-16,0-5 0 16,-1 4 0-16,-1-1 0 15,2-2 0-15,-1 1 0 16,1 0 0-16,-2-2 0 15,2-1 0-15,-1 0 0 16,-1-2 0-16,2-1 0 16,0-2 0-16,0 4 0 0,2-1-118 15,2 4-183-15,4 4-206 16</inkml:trace>
  <inkml:trace contextRef="#ctx0" brushRef="#br0" timeOffset="-169287.05">23156 10504 1068 0,'-2'-3'105'0,"2"1"63"16,-1-3-31-16,1 1-36 15,1 1-34-15,2 0-33 16,0 0-2-16,4 0-18 16,0-2-13-16,3 1-1 0,4-2 0 15,4 1 0 1,5 2-2-16,2 3 1 0,4 1-1 16,4 3-2-1,3 5 4-15,-2 3-3 0,0 4-1 16,1 4 4-1,-4 2 0-15,-3 2 0 0,1 4-4 16,-4 0 4-16,-2 4 0 0,-1 0 0 16,-1 2 0-1,-5 2 1-15,-1 0 0 0,-4 1-1 16,-5 2 0 0,-3 1 1-16,-5 1 1 0,-1 0-2 15,-3 1 0 1,-1-1 2-16,-1 1-1 0,1 0-2 15,1-2 2 1,4-2 0-16,1-1 1 0,1-2-1 16,0 2-1-16,1-2 3 15,1 0-2-15,-2 1-2 16,1-3 1-16,-1-2 0 16,2-1 1-16,1-2-1 15,0-1 0-15,4 0 1 0,2-1 0 16,3 0-1-1,3 1 0-15,0-1 0 16,6 0 1-16,3 0 0 0,2-1 0 16,4-2 1-1,5-1-1-15,3-2-1 0,4-1 3 16,7-4 0 0,2-3-1-16,-3 0-2 0,0-3 0 15,-8 0 0 1,-4-2 0-16,-8-1 0 15,-9-3 0-15,-5 0 2 0,-8-3 5 16,-3 1-2-16,-4-1 8 16,-2 0-7-16,0 0-6 0,-4 0-1 15,-2 1 1 1,-5 1-3-16,-3 2 2 16,-5 2 1-1,-3 4 0-15,-2 2 0 0,0 2-2 0,-1 3 0 16,0 0 4-1,0 3 0-15,-2-2 0 0,3 2 0 16,-1 0 1-16,1 1 8 0,2 2-4 16,1-1-2-1,5 3 2-15,-1 1-3 0,4 2 0 16,3 2 0 0,0 1-2-16,3 1 5 15,3 3-4-15,-5 69 3 16,12-83 0-16,0-2-4 15,1 4 2-15,1-2 3 16,-1 21-5-16,4 0 2 16,1 0-3-16,1-3 1 15,2 1 1-15,0-1-2 16,3 1-1-16,-2 0 4 0,2 2-3 16,2-1-1-1,-1-1 1-15,0 0-1 0,-2-3 1 16,-2-1 0-1,-1-2 0-15,-3-2 4 0,-2-1-3 16,-3-2 2-16,-3 0-3 0,-4 2 4 16,-2 1 1-1,-3-2-3-15,-6 1 0 0,-3-2 4 16,-4 0 0 0,-4 0 1-16,-5-2 0 0,-3-2 1 15,-2-1 3 1,0-3-6-16,0 1 4 15,2-5-6-15,5-2-2 16,2-3 0-16,4-2 2 0,5-2-1 16,7-3 1-16,3-5-4 15,3-3-46-15,7-4-153 16,4-7-179-16,11-9-491 16</inkml:trace>
  <inkml:trace contextRef="#ctx0" brushRef="#br0" timeOffset="-167837.12">26938 8713 615 0,'-13'-1'121'0,"2"1"11"16,1-2 13-1,-2 0-69-15,1 2-2 0,-2-2 21 16,3 0-29 0,-3 1 4-16,2 1-6 0,0-1-13 15,-1 1-14 1,2-1-6-16,1 1-3 0,3 0 2 15,1 1-8-15,1-1 3 16,3-1 6-16,-1 1 2 16,2 0 1-16,0 0-12 15,0 0-2 1,2 0-4-16,-1 0-9 0,3-2-7 16,1 2-3-16,7-1 0 15,13-2-1-15,14 1 4 0,13 1 0 16,11-4-1-1,6 1-6-15,-4 0 1 0,0 0-2 16,-3-1-11-16,1-1-4 16,-3 0-9-16,-2 1 0 15,-6 1-10-15,-7-1-21 16,-7 4 7-16,-8 0-6 16,-12 1-1-16,-6 1-8 15,-8 0-7-15,-4 2 11 16,-4 0-4-16,-6 3-46 15,-2-2-77-15,-6 3-46 16,-3-2-34-16</inkml:trace>
  <inkml:trace contextRef="#ctx0" brushRef="#br0" timeOffset="-167446.95">26893 8861 490 0,'-21'5'137'16,"4"-2"14"-1,6-1-50-15,2-2 31 0,6 0-30 16,5 0-12 0,1 0 6-16,4-2-64 0,8-3-25 15,12 1 16 1,13-3 2-16,14 1 14 0,10 1-3 15,3 0-14 1,2 0-4-16,-4 0 2 16,-5 2-2-16,-4-2 2 0,-3 1 4 15,-2-1-3-15,-8-1 1 16,-7 3 2-16,-8-1 3 16,-8-1 3-16,-8 2-2 15,-5 2-12-15,-6 0-1 0,-1 1-15 16,-1 0-2-1,-3 0-44-15,1 1-27 16,-3 0-26-16,-2 2-82 16,-5 3-55-16,-2 0-217 15</inkml:trace>
  <inkml:trace contextRef="#ctx0" brushRef="#br0" timeOffset="-157407.3">9466 9551 758 0,'-6'6'157'0,"0"-2"-83"16,0-2 62-16,3-1-11 15,0-1-28-15,1 0-1 0,0 0-19 16,-1 0-26-16,1 0-2 0,2 0-5 16,-1 0-1-1,-1 1 8-15,1-2-11 0,1 2-5 16,0-1-13-1,0 0-6-15,1 0-8 16,1 0 1-16,-1 0-8 16,-1 0 0-16,2 0-1 0,-1 0 0 15,1 0-4-15,0 0-5 16,9 0 9-16,11-2 0 16,16 0-4-16,17-2 4 15,18 2-1 1,15-3 1-16,9 4 0 0,2-3 0 15,3 3-1 1,-3 1-8-16,-4-1-8 0,-1 1 11 16,2-1-4-16,4-2 1 0,0 0-3 15,1-2 1 1,-2-1 2-16,-5 0 0 0,-6-1-17 16,-2 0 3-1,-2 0 3-15,-2 1 9 0,-9 1 8 16,-6-1 3-1,-15 1 0-15,-12 1 0 0,-15 1 0 16,-9 1 0 0,-12 0-1-16,-4 2-16 0,-3 2-42 15,-4-1-28-15,-6 2-37 16,-9 2-32-16,-7 4-78 16,-11 1-255-16</inkml:trace>
  <inkml:trace contextRef="#ctx0" brushRef="#br0" timeOffset="-156836.78">9579 9803 763 0,'-10'4'132'15,"0"-1"-75"1,2-3 77-16,-1 0-71 0,4 0 37 15,1 0-14 1,-2 0-5-16,5 0-34 0,2 0-17 16,1 0-21-16,2 0-6 0,3 0-2 15,13-2 4 1,14 0 3-16,23-3 0 16,25-1-1-16,21 0-5 15,16 0 9-15,14 2-10 16,-3 0 5-16,1 1-3 15,-5 1-2-15,-9 1-1 16,-12-1-2-16,-7 1 2 16,-8-2 0-16,-10 0 0 15,-1-4 0-15,-7 3 0 0,-5-2 1 16,-12 2-1 0,-13 1 0-16,-13 0 0 0,-10 2 2 15,-13 1-1 1,-5-1 2-16,-2 1-3 0,-2 0-2 15,-3-2-24 1,-6 4-103-16,-3-1-74 0,-7 2-128 16</inkml:trace>
  <inkml:trace contextRef="#ctx0" brushRef="#br0" timeOffset="-153947.02">28253 11207 631 0,'-2'3'220'0,"1"-3"-62"16,1 0-21-16,1-3-39 16,1 0-31-16,-2 0 15 0,1 0-27 15,2-2 9 1,-2 1-40-16,1-4 17 0,1 0-7 15,0-1-28 1,3-3 7-16,1-1-2 0,4 0-2 16,-1 1 2-16,1-1 1 15,2 0-3-15,-2 1 1 16,1 4-10-16,1 0 0 16,-1 2-3-1,4 2 2-15,1 3-3 0,4 3 1 16,-1 2-1-16,2 2 1 15,0 1 1-15,-2 1 0 16,0 3 0-16,-1-2 1 0,2 0 2 16,-3 1 0-1,0-2 0-15,-1 1-2 0,-1-2 2 16,-1-2-1 0,-2 0 2-16,-1-2-2 15,0-1 0-15,-3-2 8 16,-1 0-5-16,-1-2 5 0,2-1-6 15,-3-3 4 1,1-2-2-16,1-1 4 0,-1-2 13 16,-1-1 0-16,0-4-12 0,-3 0 0 15,0 0-3 1,0 2 4 0,-1-1-1-16,-1 3-8 0,1 0 0 15,-2 4 0-15,0 1 0 16,0 2-2-16,0 2-10 15,0 3-30-15,0 0-56 16,0 2-37-16,0 1-17 16,0 4 4-16,0 1-54 15,-2 8-173-15</inkml:trace>
  <inkml:trace contextRef="#ctx0" brushRef="#br0" timeOffset="-153316.81">28297 11533 480 0,'-4'-2'374'0,"2"-3"-223"15,1 0-36-15,1 0-43 16,3-2-17-16,0-3-10 16,1 0 10-16,2-1-20 15,2 0 3-15,0-1 0 16,3 1-6-16,0 1-19 15,3 1-10-15,3 2-2 16,2 3 1-16,3 0-2 16,4 3 1-16,0 2-2 0,0 3 1 15,3-1 0 1,-4 4 0-16,2 2 1 16,-4-1-2-16,0 0 1 15,1 1 0-15,-2-2 1 0,2-1-1 16,-3-4 0-16,1 0 4 15,-1-2-4 1,-1-3 6-16,-4-2-3 0,-1-2 14 0,-2-4 41 16,-1 0-15-1,0-2-9-15,-3-2 8 0,0-1-3 16,0-2-11 0,0 1-1-16,-4 2 4 0,1-1-7 15,-2 3-10 1,-1 2-9-16,0 3-2 0,-1 1-3 15,0 3 0 1,-2 0-30-16,0 4-80 16,0 0-47-16,2 2-107 15,2 0-170-15</inkml:trace>
  <inkml:trace contextRef="#ctx0" brushRef="#br0" timeOffset="-152387.31">29406 11094 776 0,'1'-3'191'15,"-1"2"-25"-15,2-2-44 0,-4 1-37 16,4 1-25-1,-4 0-1-15,2-1-5 0,-1 1-28 16,-1-1 2 0,-1-1 10-16,2 2-18 0,-1 0 1 15,1-1 8-15,-3-1 11 16,2 2-32-16,-1-2 17 16,1-1-7-16,-1-2-4 15,2 1-4-15,1-3-4 16,0-4-1-16,3 0-5 15,3-4 1-15,3-3-1 16,3 1 0-16,5 0-2 0,5 1 1 16,1 2 1-16,4 3-1 15,2 3 1 1,0 5-5-16,0 3-4 0,-3 5 3 16,-1 5-6-1,0 5 6-15,-4 6 0 0,-5 3-1 16,-1 3 7-1,-7 5-1-15,-5 3 1 0,-6 4 7 16,-10 1-3-16,-9 4 7 0,-6-2-8 16,-11-2 2-1,-7-2-2-15,-2-8-3 0,-3-5 0 16,5-5 4 0,4-6 1-16,10-6 1 0,5-5-5 15,9-1 6 1,5-3 2-16,5 1 4 0,3-4-5 15,4 3 13 1,1-1-1-16,1 0-3 0,1 0-17 16,2 2-3-16,3 1 0 15,6 0 0-15,2 4-1 16,9 2 2-16,4 4-3 16,3 5 0-16,5 3 2 15,-2 1 3-15,4 1 0 16,-1-1-1-16,0-2-1 15,-2-2 2-15,-1-3 1 16,-3-4 0-16,-1-2-1 16,-3-3 3-16,-3-3-1 15,-5-3 0-15,-1-1 1 16,-4 1-2-16,-4-3-1 0,-4 3-9 16,0-1-125-16,-3 1-80 15,-3 0-189-15</inkml:trace>
  <inkml:trace contextRef="#ctx0" brushRef="#br0" timeOffset="-113914.41">2764 15243 290 0,'3'0'492'0,"-1"-2"-361"15,-1 0-9-15,-2 1-20 16,1 1-45-16,0 0-20 15,0 1-18-15,0-1-7 0,-2 2-1 16,-1-2 3-16,3 0-1 16,-3 2 7-1,3-2 3-15,-3 1 6 0,3-1 5 16,0 0 1-16,-4-1-3 16,4 1 14-16,0-4 6 15,4 3-16-15,-4 0 0 16,3-2-9-16,-3 1-15 15,0 0 3-15,3 1-15 16,-3-1 0-16,0 1-3 16,3 2-2-16,-3-1-1 0,0 2 1 15,0-1-2 1,0 1 2-16,-3-1-3 0,0 2-2 16,3-1 10-1,-3 1 0-15,-1 3 2 0,1 1 3 16,-2-2 0-1,-2 2 1-15,-2 0-4 0,-3-1 4 16,3-3 5-16,1-2-3 0,0-1 3 16,2-2 6-1,0-3-3-15,-2-1-3 0,5-1-1 16,-4-1 0 0,7 0-6-16,-3-1-4 15,6 1-1-15,1 1-4 16,-1 0-3-16,3 4-1 0,0-1-1 15,2 1 2 1,0 3-1-16,0 1 1 0,4 4 5 16,0-1-2-16,-3 6 3 15,0 0 1 1,-3 1-1-16,-2 1 2 0,-1 1 1 16,-6-1 0-16,-1 2 2 15,1-2-1-15,-5 1 3 16,-1-2 0-1,-2-1-2-15,-3-3 0 0,3-1 8 16,0-5-6-16,-3-1 4 0,1-3-1 16,4-2 4-1,0-2-4-15,-3-2 0 0,3 0-2 16,3-3-1 0,3 1-1-16,0-1-4 15,3 3-1-15,1-2-7 16,4 3-2-16,1 0 3 0,3-1 1 15,3 2 4 1,1 2-6-16,-1 2 0 0,3 3 1 16,0 3 3-16,-3 2 1 15,2 4-1-15,-3 1 2 16,-2 1 1-16,-4 2 0 16,-2-1 1-16,-3 1 1 15,0 1 1-15,-5-1 3 16,-1-2-3-16,-3 0 0 15,-4-1 8-15,1-1-8 16,-4-2 2-16,-1-1 0 16,1-4 2-16,1-2 2 15,3-2 2-15,0-6 2 0,6 1 0 16,0-6-3 0,3 1-9-16,-1-5-3 15,5 0-2-15,3-1 0 0,2 1-8 16,2 1 5-16,4 4 2 15,4 1-3 1,-2 5 1-16,7 3 0 0,-4 3-2 16,33 24 7-16,-47-19 0 0,4 2 0 15,-4 0 3 1,0 1-3-16,3 7 3 0,-4-1 1 16,-4 2 0-1,-4-4 4-15,0 1-4 0,-4-3 11 16,1-3-4-1,-3-3-3-15,-3-2 4 16,4-4 1-16,0-4 1 0,-1-1-4 16,1-1-6-16,1-4-1 15,4 0-47-15,1 0-92 16,2-3-102 0,3 1-261-16</inkml:trace>
  <inkml:trace contextRef="#ctx0" brushRef="#br0" timeOffset="-110697.35">3791 14933 798 0,'1'-10'259'16,"-2"-2"-80"-16,-1-2-35 0,1 1-3 16,-2-1-53-1,1 3-26-15,-1 0 7 0,0 5 16 16,3 0-27-1,0 2-14-15,0 3-3 0,0 1-17 16,0 1-8-16,0-1-9 0,0 2-4 31,0 1-3-31,-3 0-7 0,3 1-4 0,0 8 11 16,0 5 3 0,3 4 0-16,0 10 3 15,0 6-4-15,0 2 7 16,0 4-3-16,0 1-3 15,0 2-2-15,-1-3-1 16,-1 0 1-16,1-4-1 16,-1 0 0-16,-1-5 1 0,0-4 0 15,-1-3-2-15,1-5 1 16,0-6 0-16,0-3 0 16,0-6-1-1,0-3 1-15,1-4 0 0,-1 0 0 16,0-2-5-1,3 0-27-15,-3-1-39 0,1 2-40 16,1-4-30-16,1 0-127 16,0-3-26-16,3-5-199 15</inkml:trace>
  <inkml:trace contextRef="#ctx0" brushRef="#br0" timeOffset="-110146.95">3700 14781 774 0,'-6'-11'134'0,"-2"1"35"0,1 4-59 16,1-1 3-1,1 3-38-15,2 2-22 16,2 2-16-16,1 0-14 16,1 0-11-16,2-1-12 15,5 2 0-15,8 1 1 0,11-1 9 16,7 2 5 0,13 4-3-16,6 0 8 0,4 3-11 15,3 6 4 1,-2 4-5-16,-3 5-5 0,-4 5 7 15,-7 5-4-15,-5 4 2 16,-6 1 5-16,-9 3-4 16,-9 1 5-16,-9 0-3 0,-6 1-4 15,-9 0-2 1,-6-1-1-16,-7-3 1 0,-7-3 5 16,-5-3 0-1,-2-3 6-15,0-6 0 0,-4-3 1 16,3-4 6-1,1-1 2-15,6-8 9 0,3-4-3 16,5-6-6 0,4-5-18-16,2-4-1 0,2-2-6 15,1-3-3-15,4-2-71 16,3 2-71-16,4 2-97 16,8 1-226-16</inkml:trace>
  <inkml:trace contextRef="#ctx0" brushRef="#br0" timeOffset="-109697.27">4483 15244 587 0,'1'-8'476'0,"1"-2"-253"16,-4-3-53 0,1 2-16-16,-2-1-38 0,2 1-7 15,-2 1-26 1,1 3-17-16,-1 3-24 0,3 1-21 15,0 3-21 1,3 2 0-16,-3-2 0 0,0 4-22 16,2 3 20-16,-2 4 1 15,1 4 1-15,1 5 0 16,-1 5 1-16,2 1 0 0,0-1-1 16,-3 0 0-1,0-3-1-15,1-2 1 16,-2-3 0-16,1-3-1 15,0-4-7-15,0-4-39 0,1-3-37 16,1-2-42 0,-1-2-46-16,-1-4-145 15,2 0-338-15</inkml:trace>
  <inkml:trace contextRef="#ctx0" brushRef="#br0" timeOffset="-109376.78">4501 14945 152 0,'9'-7'717'16,"-2"2"-589"-16,-2 4-12 16,-2 1-63-16,-2 4 49 15,2-2-16-15,-1 1-5 0,1 1-8 16,-3-1-9-1,0-3 7-15,0 3 8 0,-2-3 29 16,2-3-14 0,0 3-14-16,0-2-37 0,2-2-43 15,-2 0 0-15,0-2 0 16,-2-1 0-16,1 0 0 16,-1 2-43-16,2 3-148 0,2 4-154 15,4 4 9 1,7 6-568-16</inkml:trace>
  <inkml:trace contextRef="#ctx0" brushRef="#br0" timeOffset="-108737.38">4893 15136 876 0,'6'-8'218'16,"-3"0"-75"0,2-2-30-16,-2 1-59 0,-2 2 4 15,2 0 5-15,-2 3-24 0,1 2-12 16,-2 0-15 0,0 0-10-16,0 4-2 0,0 0-2 15,0-1-4 1,0 0 0-16,1 0 6 0,1 2 0 15,-2 3 0 1,3 1 5-16,0 0-3 0,0 2 0 16,-3-2-2-16,3-2 0 15,0 0 1-15,-1-2-1 16,-2-2 5-16,0-1 13 16,3-6 31-16,-5 5 52 15,2-2-40-15,0-3-52 0,0 1 3 16,0-5-4-1,0-2-1-15,-1-1 0 0,-1 1-3 16,-1 1 3 0,0 1 9-16,0 3-4 0,-3 3 5 15,4 1-10-15,-2 1-6 16,-2 2-1-16,-1 0-7 16,-1 2 4-16,-1 2 2 15,-3 2-2-15,0 2 2 16,-1 3-3-16,-2 2 4 15,2 4 0-15,-1 1-1 16,-1 5 1-16,3 1-1 16,3 1 0-16,0 1 0 15,4 1-2-15,3-2 2 16,4-2 1-16,3 1-7 0,6-3 5 16,1 0-1-1,7-3-1-15,8-2-18 0,6-3-103 16,6-6-51-1,7-7-115-15,2-5-232 0</inkml:trace>
  <inkml:trace contextRef="#ctx0" brushRef="#br0" timeOffset="-108217.18">5194 15169 489 0,'-1'6'222'0,"2"0"-106"0,1 2-4 15,1-3 8-15,0 5-43 16,3-5-20 0,3 0-18-16,-2-3-10 0,1 2 19 15,1-4 7-15,0-4-15 16,3 0-16-16,1-4-14 15,2-3-5-15,-3-1 3 16,4-3-6 0,-4 1 3-16,-1-1 12 0,-1 1 22 15,-4-2 4-15,0 0-1 0,-3 1 0 16,-1 0 0 0,-2 1-21-16,-2 1 10 0,-2 1-11 15,-2 4 0 1,-2 2-9-16,-2 2-11 0,1 2-4 15,0 4 1 1,-4 3 0-16,-1 4 2 0,-1 4 1 16,0 3 0-16,-1 3 6 15,2 2-3-15,0 2 4 16,3 1 0-16,2 0-4 0,6 0 5 16,3 0 2-1,6-1-3-15,6-1 0 16,4-1-7-16,4-1-2 15,5 0-26-15,2-3-167 16,0-1-124-16,1-3-396 16</inkml:trace>
  <inkml:trace contextRef="#ctx0" brushRef="#br0" timeOffset="-106997.39">3604 15745 795 0,'-3'0'118'0,"0"0"38"15,-3-1-52 1,3 1-23-16,-4 0-20 0,1 0-14 16,-3 1 4-16,0 0 5 15,-6 1-2-15,3 1-10 16,-3-2-6-16,0 3 2 16,2-1-13-16,-1-1-7 15,1 0 8-15,4 0-2 0,0-1 0 16,-1-1 4-1,4 0 0-15,1 0-4 0,1 2-7 16,1-2-5 0,1 0-1-16,-1 1-6 0,3-1-1 15,0 0 0-15,0 0-4 16,3-1 1 0,-1 1-3-16,1 0-1 15,0 0-6-15,0 0-4 0,3 1 11 16,7 2 3-16,12-2 0 15,11 1-2 1,19-1 3-16,8-2-3 16,9-2 0-16,1 0-1 0,6-1 1 15,-3-2-1-15,0 2 1 16,0-2-1-16,0 1 1 16,2 0-1-16,1 2-1 15,2-1-7-15,-1 3 2 16,8-4 4-16,9 3-1 15,16-3 3-15,8 1-2 0,9 0 2 16,4-2 0 0,-1 2-1-16,-2-2-8 0,-5 2 3 15,-7 0-8-15,-3 0 7 16,-10 0 6-16,-12 0-1 16,-12 1 2-16,-13 1-1 0,-14 2 1 15,-13 0 0 1,-12 0-1-16,-8-1 1 15,-10 1 2-15,-6 0-1 16,0-1 5-16,-5-1 0 0,-1 2 4 16,0 0 4-16,0-1-3 15,-1 1 3-15,-3 0 1 16,2 0-15-16,-1 1-2 16,2 1-12-16,-1-2-59 15,-1 2-72-15,-3 3-121 16,-3-1-389-1</inkml:trace>
  <inkml:trace contextRef="#ctx0" brushRef="#br0" timeOffset="-104387.2">3043 15920 412 0,'0'0'53'0,"0"0"-30"16,3 0 36-1,-6 0-11-15,6 0 9 0,-3 0 30 16,-3 2-22-1,3-2-15-15,0 0 33 0,0 0 20 16,0 0-23 0,0-2-17-16,0 4 2 0,0-2-7 15,0-2-30-15,0 2-9 16,-3 2 3-16,3-2-1 16,-3 1-1-16,-4 2 19 0,4 1-15 15,-3-1 4 1,-2 0-11-16,2-1-9 15,-1 1-2-15,1 0-5 16,0 0 4-16,0 0-1 16,3-2 0-16,1 0-1 15,-1 1 1-15,2-1 3 0,1-1 3 16,-3 1-5-16,3-1-3 16,0 0 4-16,0 0-4 15,0 0-1-15,0 0 5 16,3 2-5-1,-3-2 3-15,1 0-4 0,-1 0 0 16,0 0-1-16,2 0 1 0,-2 0 0 16,0 0-2-1,0 0 4-15,0 0-5 0,0 0 3 16,0 0-2 0,0 1 1-16,0 1 1 0,0 0 0 15,0 2-2 1,0-3 2-16,1 1-1 0,-2 0 2 15,1-2-2 1,0 1 1-16,0-1 0 0,0 0 1 16,0 0-1-16,0 0 1 0,-2 0-4 15,2 0 3 1,0-1 0-16,0 1 1 0,0 0-1 16,0 0 0-1,0 0 0-15,0 1 0 16,0-1 0-16,2 0-1 15,-4 0 1-15,2 2-1 0,0-1 1 16,0 1 0 0,2-1-3-16,-2 0-3 15,1 1 3-15,2 0 0 0,2 2 3 16,4 0 1 0,7 0 0-16,1 2 1 0,5-6-1 15,5 4-1 1,3-4 0-16,7 0-2 0,9-1 2 15,5 1 0 1,6-3 0-16,4 3 0 0,5 0-1 16,-2 0-2-16,7 0 3 15,-4 3-5-15,-1-2-1 16,-5 0-9-16,-3 1 3 0,-5-4 1 16,-1 1 5-1,-3 0-12-15,1-4 7 0,-1 2-6 16,-4 1 1-1,1-1 5-15,-3 0-4 0,0 2 1 16,-1 1-6 0,0 0-9-16,1-2 6 0,-4 0 8 15,0 1 9-15,-1 0 4 16,-2-2 1-16,3 0-1 16,0 0 1-16,7 0 0 0,-1 1 1 15,7 1 0 1,-3-1 1-16,2 0-2 15,3 2 2-15,-4 2-1 16,0-2 1-16,0 2-1 16,-2-1 0-16,-2 1-1 0,-2 0 2 15,0 1-2-15,-3 0 1 16,1-1 0-16,-1 0 0 16,1-1-3-1,4 0 3-15,2-1 0 16,4 2-2-16,0-2 1 15,-1 0-1-15,0 0 2 0,-2 2 0 16,0-2-4-16,-3 0 4 0,-4 0 0 16,0-2 1-1,-2 0-2-15,-2 1 2 0,-4 1-1 16,0-3 1 0,-4 2-1-16,-3 0 0 0,-2-2 0 15,-2 1 1 1,-2 1-1-16,-1-1 0 0,0 1 0 15,1 0 0 1,-2 0 0-16,-1-3 0 0,0 3 2 16,-3-2-1-16,1 2 0 15,-2-2 0-15,-1 2 0 16,-1-1 3-16,-3 1-1 16,0 0 0-16,-3 0 5 15,0-1-3-15,-1 2 2 0,-1-2-4 16,2 1 2-1,-2 0 0-15,-1 1-5 16,2-2 5-16,-2 2 4 16,-2-2-1-16,1 2 2 15,-1 0-1-15,-1 0-2 0,0 0 1 16,0 0-6 0,-1 0-2-16,-1 0-5 0,-1 2-67 15,-3 1-137 1,-5 2-404-16</inkml:trace>
  <inkml:trace contextRef="#ctx0" brushRef="#br0" timeOffset="-86806.69">11316 16086 735 0,'4'-7'390'16,"-2"2"-194"-16,-1-2-36 0,-1 1-65 15,0 0-14 1,2 2 3-16,-2 2-22 0,0-2-17 15,0 4-10 1,0 0-11-16,0 2-6 0,0 0-13 16,1-2-2-16,-2 2-3 0,1-1-2 15,0 1 2 1,0-1-7-16,0 0 2 0,-2 2-3 16,2 0 5-1,0 3 3-15,0 1 0 16,0 6 1-16,2 3 0 15,-1 3 1-15,1 7 0 16,1 3 2-16,0 6-4 16,0 2 0-16,0 3 2 0,-2-1-2 15,1-2 2-15,-2-3-1 16,0-6-1 0,0-4 2-16,0-7-2 0,0-6 0 15,0-4 1 1,0-3 6-16,0-4 1 0,0 0-1 15,3-1 0 1,-3 1-3-16,0-2-4 0,0 1 0 16,0 1-85-16,0-1-164 0,4-1-251 15</inkml:trace>
  <inkml:trace contextRef="#ctx0" brushRef="#br0" timeOffset="-86206.34">11829 16175 928 0,'3'-17'226'16,"-3"0"-31"-16,0-2-45 0,-1-1-44 16,-2 2-16-1,0 2-6-15,1 2 0 0,1 4-24 16,1 3-21 0,0 3-19-16,0 2-9 0,1 2-11 15,-1 3 0 1,-1 0-6-16,1 4 0 0,-2 5 6 15,1 7 0 1,-2 8 2-16,1 4-2 0,1 6-2 16,-2-1 1-16,0 2 2 15,3-2-1-15,0-3 0 16,0-3 0-16,0-3 1 16,3-3-1-16,0-3 1 15,-2-5-1-15,1-4-1 16,-1-3-1-16,1-4 2 15,1-1-7-15,-3-3-94 16,1-1-101-16,1 0-47 16,-1 0-84-16,-1-1-227 0</inkml:trace>
  <inkml:trace contextRef="#ctx0" brushRef="#br0" timeOffset="-85905.72">11617 16277 794 0,'5'-3'222'15,"4"1"-121"-15,-3-3-27 0,6 2-28 16,7 0-11-1,9 2-7-15,10 1-11 0,11 0-7 16,6 1 11-16,5-1-15 0,0 2-2 16,-7-2-4-1,-11 0 1-15,-12 0-1 16,-11 0-4-16,-8 0-35 16,-8 0-157-16,-2 1-131 15</inkml:trace>
  <inkml:trace contextRef="#ctx0" brushRef="#br0" timeOffset="-85305.06">12419 16109 731 0,'-5'-13'231'0,"4"-1"-41"15,-1-1-24 1,4-2-90-16,1 4-3 0,4-1-27 16,3 3-32-16,7 4-4 0,5 1 0 15,5 4 3 1,6 7-6-16,-2 3-2 0,-1 7-4 16,-2 3 3-1,-8 6-2-15,-4 3 2 16,-8 4 3-16,-7 2 5 15,-10 4 5-15,-7-1-8 16,-8 2-2-16,-6-3 0 16,-1-7-3-16,2-4 0 15,6-5 2-15,6-10-4 0,10-3 5 16,7-5 4-16,4-2-9 16,9 1 12-16,11-2-2 15,2 0-8 1,11-1 0-16,2-1-2 0,-3 0-2 15,-11 2 1 1,-3 2-1-16,-11-1 0 0,-7 2-5 16,-5 1-37-16,-4 0-184 0,-2 2-305 15</inkml:trace>
  <inkml:trace contextRef="#ctx0" brushRef="#br0" timeOffset="-84887.16">13048 16094 818 0,'9'-13'333'0,"-3"0"-82"15,-3 1-69 1,-1 5-71-16,-1 1-29 0,1 1-36 16,-2 4-42-16,1 1-4 15,2 2-15 1,-2 4 15-16,4 7 0 0,-1 5 4 16,4 8 1-1,-2 5 13-15,4 3-6 0,-5 3-1 16,-1-1-1-1,1-2-3-15,-2-2 0 0,0-1-5 16,1-3-2-16,2-5 2 0,-3-2-1 16,0-5-2-1,2-5 0-15,-2-2 0 0,0-3-4 16,-2-5-122 0,-1 3-60-16,-1-3-58 0,-2-1-70 15,-2-5-417 1</inkml:trace>
  <inkml:trace contextRef="#ctx0" brushRef="#br0" timeOffset="-84703.45">12935 16277 361 0,'10'-3'520'15,"3"1"-346"-15,4-4-51 16,4 1-66-16,7 0-10 15,8 0-43-15,6 1-4 16,4 3-43-16,5 1-179 16,0 0-317-16</inkml:trace>
  <inkml:trace contextRef="#ctx0" brushRef="#br0" timeOffset="-84047.33">13581 16096 764 0,'-2'-14'229'0,"4"-1"-59"16,2-5 5-16,2-2-54 16,4-1-46-16,3 3-10 0,0 0-25 15,8 3-16 1,3 5-9-16,4 3 3 0,5 5-8 15,0 6-7 1,-2 5-3-16,-1 7 3 0,-5 5-1 16,-7 7-1-16,-3 5-1 15,-9 2 1-15,-7 4 4 16,-9 1-3 0,-10 0-1-16,-9-2 0 15,-3-6-1-15,-3-4 0 0,4-8 0 16,9-7 4-1,9-7 20-15,10-6 24 0,6-2-21 16,5-5-17-16,7 1-9 0,1-3-1 16,7 1 1-1,2 0 1-15,1 4 2 0,2 3-4 16,-1 6 1 0,-2 1 0-16,0 6-1 0,-2 5 0 15,-5 0 1 1,-4 4 0-16,-3 1 3 0,-6 0 0 15,-7 2 9 1,-7-2 4-16,-4-1 2 0,-5-2-10 16,-8-3-9-16,-2-3 0 15,0-2-19 1,-1-2-214-16,3-3-213 0</inkml:trace>
  <inkml:trace contextRef="#ctx0" brushRef="#br0" timeOffset="-83446.97">14573 15969 1014 0,'3'-20'227'16,"-2"-2"-3"-16,-1 2-68 15,0 6-9-15,0 4-38 16,-1 3-46-16,1 6-53 0,0 1-10 15,0 1-10 1,0 4 0-16,0 8 10 16,-2 7 1-16,2 11 0 0,3 10 0 15,-1 7 1-15,2 2-2 16,1 0 0-16,1-4 2 16,-2-8-2-1,-1-6 0-15,2-8 0 0,-2-5 0 16,0-6 0-1,-1-6 0-15,0-1-4 0,-2-5-1 16,0-1-168-16,0-1-20 0,-2 0-73 16,-5-2-226-1</inkml:trace>
  <inkml:trace contextRef="#ctx0" brushRef="#br0" timeOffset="-83247.01">14310 16152 781 0,'6'-2'218'0,"5"-3"-68"0,5 0 17 15,5-2-101 1,15 1-25-16,7-1-23 16,8 3-10-16,6 1-7 15,1 2-1-15,1 0-27 0,4 2-93 16,0-1-232-1</inkml:trace>
  <inkml:trace contextRef="#ctx0" brushRef="#br0" timeOffset="-82567.51">15141 15958 889 0,'9'-15'216'0,"-1"-1"38"0,-2 2-52 15,-1-2-80 1,0 5 6-16,-2 1-50 0,2 3-5 16,-4 3-47-1,-1 2-25-15,0 2-1 0,0 4-17 16,-1 4 17-1,-1 4 0-15,-1 10 0 0,-5 7 5 16,-2 9-4-16,-5 3 0 16,-1 4-1-16,1-3 0 15,0-6 0-15,6-9-3 16,6-7-1-16,5-7-3 16,7-4 1-16,7-3 5 15,7-1 0-15,6-2 0 16,7 0 0-16,3-2-3 15,0-1-3-15,-4 0 2 16,0-1-2-16,-7 0 5 16,-4-2 2-16,-6-1 1 15,-6-2 5-15,-3-1-5 0,-1-3 5 16,-2-3 0-16,1-1 3 16,-3-2-1-1,-1-2 6-15,-1 0 1 0,-1 1 22 16,1 2-23-1,-2 3-14-15,1 2 0 0,-1 4 0 16,0 4 0-16,0 3 0 0,0 6 0 16,3 6 0-1,0 8 0-15,0 6 0 16,1 8 0-16,1 5 0 16,-2-2 0-16,-2 0 0 0,1-3 0 15,-1-4 0 1,1-4 0-16,0-7 0 0,-1-6 0 15,2-6 0 1,-2-3 0-16,-1-5 0 16,2 0-4-16,-2 0-166 0,1-3-146 0,4-2-462 15</inkml:trace>
  <inkml:trace contextRef="#ctx0" brushRef="#br0" timeOffset="-82227.4">15992 15965 1147 0,'8'-20'196'0,"-2"2"-27"16,-1 1 21-16,-3 3-39 15,-1 5-83-15,2 5-56 16,-3 4-12-16,2 3-15 15,1 5 15-15,1 8 6 16,5 10 1-16,-2 7 11 16,4 10-1-16,-1 3 2 0,-1 2 1 15,-3 0-6 1,-1-4-8-16,-2-5-4 16,-2-6-2-16,2-6 0 15,0-7-3-15,-2-10 1 0,1-3-6 16,-1-1-136-1,1-6-113-15,-5 0-36 0,-4-3-268 16</inkml:trace>
  <inkml:trace contextRef="#ctx0" brushRef="#br0" timeOffset="-82047.11">15857 16219 953 0,'2'-8'181'16,"4"1"-59"-16,6 0-6 0,3 1-83 15,7-1-7 1,3 4-16-16,5-1-9 16,1 1-1-16,1 1 0 15,-1-2-40-15,0 0-136 16,1-2-156-16,-2-1-364 0</inkml:trace>
  <inkml:trace contextRef="#ctx0" brushRef="#br0" timeOffset="-81767.2">16460 15950 1070 0,'-3'-6'77'0,"6"0"4"16,7-2 12-16,9 2-60 0,7-1-2 15,7 1 5 1,7 1-13-16,1 0-14 0,-1 3-9 16,0-1-1-16,-6 3 1 15,-5 0-14-15,-10 0-91 16,-5 3-57-16,-11-1 15 16,-8 1-37-16,-8 2-118 15,-7 0-91-15</inkml:trace>
  <inkml:trace contextRef="#ctx0" brushRef="#br0" timeOffset="-81377.29">16623 15924 566 0,'-26'-1'187'0,"4"0"20"0,5-4-26 16,3 1-18-1,5 1-65-15,3 2-60 0,3 1-38 16,-1 4 3 0,1 5 4-16,1 5 2 0,-1 6-3 15,1 10-2-15,1 4 5 16,1 1-5-16,0 1 1 15,1-2 8 1,2-7-10-16,2-5 8 0,4-6 19 16,0-8 61-16,4-4-8 0,5-5-19 15,3-5-5 1,0-1-14-16,1-1-32 0,-1 0-5 16,-3 3-8-1,1 3-1-15,1 4 1 0,-2 6-4 16,1 5 4-1,1 3 0-15,-4 0 2 0,-4 5-2 16,-2-1 0-16,-4 2 0 16,-4-1 0-16,-4 0 3 15,-2 0-1-15,-8-1 3 16,-2-3-5-16,-5-3 0 16,-4-5-12-16,-3-1-156 15,-1-5-91 1,-1-2-234-16</inkml:trace>
  <inkml:trace contextRef="#ctx0" brushRef="#br0" timeOffset="-81017.38">17242 15944 1120 0,'3'-14'211'0,"0"3"-36"0,0-1-4 16,-2 2-45-1,1 4-59-15,0 5-45 0,-2 1-20 16,1 1 0 0,2 5-2-16,7 7 20 0,2 6 1 15,3 7 7 1,3 8-2-16,1 6-1 0,-2 5-7 15,-2 0-6 1,-3 0-11-16,-1-3-1 0,-3-4 0 16,-3-5 0-16,-2-6 0 15,0-9 0-15,-3-4 0 16,0-7 0-16,-2-3-67 16,1-1-171-16,-5-3-116 15,-5-1-481-15</inkml:trace>
  <inkml:trace contextRef="#ctx0" brushRef="#br0" timeOffset="-80837.38">17143 16184 950 0,'6'-10'210'16,"5"1"-106"-16,7-1 42 0,3 0-91 15,10 2-17 1,6 2-34-16,4 2-4 0,6 2-1 15,1 2-68-15,1-3-135 16,-2-1-128-16,-3-5-281 16</inkml:trace>
  <inkml:trace contextRef="#ctx0" brushRef="#br0" timeOffset="-80417.38">17930 15834 874 0,'13'-20'211'15,"-5"-1"-5"-15,-4 1-32 0,-1 2-51 16,-3 4-28-16,0 2 10 0,0 5-35 16,-1 4-38-1,-1 2-32-15,-1 5-1 0,-5 0-1 16,-2 8 2 0,-2 7 0-16,-4 8 2 15,2 11 2-15,2 5-3 16,1 11 4-16,3 5-1 15,2 6-4-15,1-2 1 16,5-2-1-16,3-9 0 16,7-11 1-16,3-8 1 0,5-11 5 15,4-8 2 1,2-3-5-16,0-11 7 0,1-3 0 16,-1-5 2-1,0-2-3-15,-6-3 15 0,-3 2 4 16,-6 0-8-1,-5 0-21-15,-7-1 0 0,-3 1 0 16,-8 1 0-16,-4-1-1 0,-9 2-5 16,-8 4-20-1,-5 3-81-15,-8 4-113 16,-4 5-88-16,-2 1-253 16</inkml:trace>
  <inkml:trace contextRef="#ctx0" brushRef="#br0" timeOffset="-78617.11">11279 17019 496 0,'-8'1'232'15,"1"1"-114"-15,-2-2 35 0,3 0-20 16,0-2-36 0,1 2 4-16,1-1-37 0,-1 0-7 15,0 1-20 1,0-1-10-16,1 1 3 0,-1 0 6 15,-1 0 15 1,1 0-23-16,0 0-5 0,2 0 15 16,0 0-18-16,1 0-6 0,2 0-12 15,0 0-1 1,0 0-1-16,0 0 2 0,2 0-4 16,-1 0 1-1,1 0-3-15,-1 0 3 0,3 0 1 16,-2-2-11-1,1 2 9-15,3 2-1 0,5-1 3 16,5 1 5-16,5 1-2 16,10 0-3-16,5 0 0 15,1 1 0-15,5-2 0 16,4 0 0 0,2 1 4-16,6-3-4 0,1 0 0 15,1-3 0 1,0 3 2-16,4-1 0 0,2 0-4 15,8-4 1 1,5 4 1-16,7-4-1 0,7 3-3 16,5-1 4-16,3 2 1 0,-1 0 0 15,-2-3-1 1,-2 3 0-16,-4 0 1 0,-6-1 1 16,-5 2-1-1,-3 0-1-15,1 0 4 0,-2 0-4 16,3 0-3-1,0 2 2-15,3-2 0 0,0-2-1 16,3 2 0 0,2-3 2-16,1 3 2 0,3-4-2 15,4 3 1-15,-1-2 0 0,2 2-1 16,-4-3 2 0,1-1-1-16,-4 4-1 15,1-3 0-15,-5 2 0 16,2 1-3-16,-4-1 0 15,-1 1 3-15,3 1 1 16,2-3-1-16,-2 2 0 0,4-2 0 16,-2 0 1-16,-3-1-1 15,-1-1 0 1,-1 1 2-16,0-2-1 0,3 2 0 16,2-2-1-1,-1 3 0-15,4-3-4 0,-4 1 1 16,-2-1 1-1,-3 0 2-15,-2-1-1 0,0 1 1 16,2 1 0-16,0-1 0 0,3 2 0 16,0-1-3-1,4 1 1-15,-1 1 2 0,3 0-2 16,0-1-2 0,1 1-2-16,0-1 5 0,-3 0-7 15,-4 1-1 1,-1-3 1-16,-1 2-1 0,2 1 1 15,1 1-3 1,-3 1 1-16,0 1 5 0,-4-2 0 16,-7 0 5-16,-7 0 3 15,-7-3-3-15,-8 0 0 16,-7 1 1-16,-5-2 0 16,-1-1 0-16,-3 3-1 15,-2-1 0-15,-4 2-1 16,-2-1 1-1,-5 1-1-15,-2 2-1 0,21 1 2 16,-32-1 0-16,1 1-1 0,-2 0 1 16,0 0 1-1,2 0-1-15,-2 0 0 0,-1 0-1 16,-1 0 2 0,-1-2-2-16,0 2-3 0,-1 2-35 15,-1-1-31 1,-2 5-59-16,-5 1-82 0,-6 3-164 15</inkml:trace>
  <inkml:trace contextRef="#ctx0" brushRef="#br0" timeOffset="-77717.24">14506 17470 782 0,'4'-7'249'16,"-1"0"-72"0,-3-2 4-16,-1 0-20 0,1 1-38 15,-2 1-11 1,1-2-8-16,-1 4-18 0,1-1-39 15,-1 3-22 1,1 2-25-16,-1 1 0 0,-2 1 0 16,-5 2 0-16,-5 4 0 15,-5 6 0-15,-5 1 0 16,-3 8 0-16,2 5 0 0,3 6 0 16,5 1 0-1,4 1 0-15,5 0 0 16,5 0 0-1,5-3 0-15,2-5 0 0,5 0 0 16,6-4 0-16,2-4 0 16,3-6 0-16,7-1 0 15,1-4 0-15,2-7 0 0,5-2 0 16,-4-5 0 0,-1-2 0-16,-5 0 0 0,-5-2 0 15,-6-1 0 1,-6 2 0-16,-3 1 0 0,-4-1 0 15,-2 0 0 1,-4 3 0-16,-1-3 0 0,-5 0 0 16,-5 0 0-16,-5 0 0 0,0 3 0 15,-7-2 0 1,0 4 0-16,-4 3 0 0,1 2 0 16,-2 2 0-1,3 3 0-15,0-1 0 0,5 4-45 16,6-4-135-1,2 2-39-15,4 1-110 0,3 1-301 16</inkml:trace>
  <inkml:trace contextRef="#ctx0" brushRef="#br0" timeOffset="-69907.3">19341 16716 633 0,'-1'0'171'0,"-2"-3"-14"16,1 2-34-16,1 1-36 15,-1 0 14 1,0 0-14-16,1-2-25 0,-1 2-9 15,-2 0-17-15,3-1-8 16,-1-1-6-16,-1 2-1 16,3-1-6-16,-1 1-7 0,-1 0-2 15,2 0 3 1,0 0-5-16,0 0 4 0,2 0 6 16,-1 0 10-1,1 0-9-15,1 0-9 0,2-4-1 16,8 4 1-1,4-2-5-15,8-1-2 0,6 2 0 16,2 1 1 0,-2-3-1-16,-4 2 0 0,-5 1-4 15,-3 0-22-15,-5 0-104 16,-3 4-47 0,-3-3-78-16,-5 4-183 0</inkml:trace>
  <inkml:trace contextRef="#ctx0" brushRef="#br0" timeOffset="-69586.92">19343 16924 501 0,'-6'5'327'15,"3"-1"-315"-15,-1-1 123 0,3-3-31 16,1 0-67-16,-2 0-8 15,4 0-3-15,3 2 64 16,5 1 17-16,9 2-43 0,10-1-18 16,7 0-2-1,4 0-13-15,4-2-8 0,-2-2 7 16,-4-2 5 0,-5 0-6-16,-7-2-10 0,-8 2-2 15,-7 0-1 1,-8 2-16-16,-3-1 0 0,-3 2-24 15,-6 2-62 1,-3 2-236-16,-3 0-359 0</inkml:trace>
  <inkml:trace contextRef="#ctx0" brushRef="#br0" timeOffset="-66986.84">20658 16461 717 0,'-7'-4'223'0,"0"2"-95"16,1-2-36-16,1-1-27 16,2 2-3-16,2 3-31 0,1-1-19 15,0 1-7-15,1 0 10 16,1 0-10-16,1-1 0 16,3 1-5-16,7-1 2 15,8-1-2-15,7 0 0 16,8 0 0-1,7 1 0-15,1 0 1 0,-1 0-2 16,-4 1 1-16,-4-2 0 16,-5 2 1-16,-6 0-1 15,-9 0-1-15,-3 2 0 0,-6 0 1 16,-5 5 0 0,-1-1 1-16,-3 4 3 0,-1 3 0 15,-6 1-1 1,-2 1-1-16,-6 2 5 0,-3 5-5 15,-5-2 3 1,-3 2-4-16,-1 0 2 0,-2-1 1 16,3-5-3-16,5-2 3 15,9-4-2-15,2-4 2 16,6-5 19-16,6-1 70 16,2 0-28-16,1-1-40 15,1-2-5-15,6 0-20 16,4 0 0-16,2 0-2 15,8 1 0-15,3 2 0 16,1 2 1-16,2 5-2 0,0 2 1 16,0 1 1-1,0 1 1-15,-3 2 0 0,0 0-1 16,-4 1 1-16,-5 1 0 16,-4 0 0-16,-4 1 1 15,-5 1-1 1,-4 2 3-16,-4-1 2 0,-4 1-3 15,-6 3-1 1,-6-1 4-16,-2 1-5 0,-5-2 5 16,0-1-2-16,4-5-1 15,-1-1 5-15,5-5 2 16,3-1 0-16,1-4-3 0,4-2-5 16,4-2 1-1,-2-1-1-15,5 0-2 0,-1-4-105 16,2-1-222-1,3 0-389-15</inkml:trace>
  <inkml:trace contextRef="#ctx0" brushRef="#br0" timeOffset="-66476.95">21428 16770 802 0,'9'-2'239'0,"-4"1"-102"16,-4 1-66-16,1 0-13 15,-2 0-7-15,-2 0 7 16,2 0-1-1,0 0 3-15,2-2-11 0,-2 0 0 16,1 1 3-16,1 0 3 0,2-2-30 16,-3-1-5-1,4-1-16-15,0 1 8 0,-2 0 0 16,1 1-3 0,-1 2-9-16,-1 1-8 0,-1 1-1 15,-1 2 7 1,2 1 1-16,-1 2 1 0,2 1 2 15,-2-2-2 1,-2 1 3-16,-2 0-1 0,0-2 4 16,0 0 4-16,-1-1 6 0,-1-1 9 15,1 0 6 1,-3-2 0-16,2-2-17 16,0 0 1-16,2-1-8 15,2 1-2-15,-1-3-5 0,2 1-9 16,3-3-84-1,3-2-136-15,9 0-109 0,2-4-345 16</inkml:trace>
  <inkml:trace contextRef="#ctx0" brushRef="#br0" timeOffset="-65526.98">21768 16479 566 0,'5'-4'180'0,"3"1"-61"16,6-1 37-1,6-1-61-15,7 1-26 0,9-3-2 16,4 4-13-1,3-3-39-15,-3 3-11 0,-1-3-4 16,-8 3 0-16,-10 0 0 0,-4 1 0 16,-10 1-1-1,-5 1-35-15,-5 1-30 0,-6 2 53 16,-5 0-43 0,-5 3 4-16,-8-1 17 15,-4 3 20-15,-2-3 13 16,-5 1 4-16,1 0-2 15,2-1 10-15,3-3 19 16,4 2 47-16,10-3 18 16,3-1 7-16,7 0-1 0,5 0-12 15,2 0-9 1,1-1-22-16,0 1-7 0,0 0-23 16,1 0-18-16,1 0-9 15,-2 1-8-15,0 2-9 16,1 4 17-1,1 4 0-15,-1 5 1 0,3 4-1 16,-1 4 0-16,1 1 2 0,-2 2-3 16,2-2 2-1,-3-1-1-15,1-4 0 0,-2-6 0 16,0-4 0 0,1-4 2-16,-1-5 8 15,2-1 14-15,-1 0 35 16,4-3-9-16,2-1-42 0,6-3-6 15,3 0 0 1,6-2-2-16,0 2 0 16,2 1-1-16,0 4-1 15,1 3-4-15,-1 2 5 0,-1 4-2 16,-2 4 3-16,-2-1-2 16,-1 6 0-16,-2-2 2 15,-1 4-1-15,-1 2 1 16,-4 2 0-16,-4 0 1 15,-1 2 2-15,-7 1 3 16,-2-1-5-16,-7 0 3 0,-5 2 0 16,-4-3-4-16,-4-3 4 15,-2-1-2-15,-4-7 3 16,-3-2-4 0,3-5 2-16,3-3-1 0,5-4 2 15,4 0 6 1,9-2 6-16,3-2 13 0,5 0-16 15,2-1-3-15,5 2-6 16,-3-1-4-16,4 2-7 16,1-2 5-16,2 5-10 0,1-3 7 15,-1 4-6 1,2 0-46-16,-1 4-116 16,-1-1-67-16,-1 4-115 15,-3-3-397-15</inkml:trace>
  <inkml:trace contextRef="#ctx0" brushRef="#br0" timeOffset="-62837.16">7626 16878 617 0,'3'-8'289'0,"2"0"-74"16,-4-2-25-16,2-1-41 0,-1-1-28 15,-1 1-18 1,1 0 5-16,-1 3-7 15,1 2-38-15,-2 4-23 16,0-1-22-16,0 3-12 16,0 0-6-16,0 2-5 0,0 0-5 15,0 5 7-15,-2 6 3 16,2 8 2-16,2 7-1 16,1 8 1-16,0 4-1 15,4 6 0-15,-2 4 1 16,1 4-1-1,0-1-1-15,-2-5 0 0,2-4 2 16,-2-9-1-16,1-5 1 0,-2-7-2 16,0-5 2-1,-3-7-2-15,5-4 0 0,-5-2 2 16,1-3 0 0,-1-4 3-16,0 0 1 0,0 2-3 15,0-1 2 1,0 1-5-16,0-2-19 0,2-2-130 15,-2-5-105 1,1 0-90-16,1-7-394 0</inkml:trace>
  <inkml:trace contextRef="#ctx0" brushRef="#br0" timeOffset="-62387.36">7593 16806 709 0,'-4'-4'123'16,"0"0"38"-16,-1-1-46 0,1 2-40 16,-1-1 10-16,-1 1-11 0,3 1-30 15,-1 0 12 1,1 2 0-16,1-1-34 0,2 1-7 16,0 0-1-1,2 0-12-15,-2-2-2 0,7 2-4 16,7 0 4-1,8-1 0-15,9-1 1 0,10-1-1 16,6 1 0 0,0-3 0-16,-3 3 0 0,-5-1 2 15,-8 1-2-15,-7 1-2 0,-6 1-21 16,-6 1-51 0,-1 2-26-16,-7 1-74 15,-1 1-64-15,-3 2-160 16</inkml:trace>
  <inkml:trace contextRef="#ctx0" brushRef="#br0" timeOffset="-61997.04">7693 17159 758 0,'-3'-1'108'0,"-1"-1"64"0,-2-2-61 16,2 1 11 0,1 0-20-16,0 0-18 15,0 2-14-15,3 1-24 16,0 0-14-16,1 0-10 0,1 0-11 15,1 0-11 1,4-2 1-16,8 0-1 0,12-3 0 16,7 1 0-16,5-2 2 15,7 2-2-15,-7-2-2 16,-5 2-1-16,-4 0-47 16,-6 1-12-16,-6 0-48 15,-2 3-38-15,-7 3-28 16,-4 0-65-16,-5 5-219 15</inkml:trace>
  <inkml:trace contextRef="#ctx0" brushRef="#br0" timeOffset="-61706.67">7664 17413 384 0,'-15'10'455'0,"9"-3"-361"15,1-4 102 1,2-3-8-16,3 0-50 0,0 0-41 16,0 0-54-16,3-3-6 0,5 0-23 15,5 1-8 1,10 0 2-16,8-1-5 0,9 0 1 16,5 0-1-1,1 2-3-15,-1-4 2 0,-6 0-1 16,-1-1-1-1,-6 2 0-15,-11 1-10 0,0-2-120 16,-9 3-153-16,-4 2-236 16</inkml:trace>
  <inkml:trace contextRef="#ctx0" brushRef="#br0" timeOffset="-60987.3">8681 16782 804 0,'6'-15'241'16,"-4"0"-47"-16,-4 1 9 15,-2 1-72-15,-2 5-35 0,1 3-40 16,-2 2-38 0,4 3-14-16,-5 7-4 15,-5 2 7-15,-5 10 4 0,-4 9-4 16,-5 11-1-16,7 5 1 16,1 9-2-16,7 3-1 15,6 6 5 1,7 0-9-16,10-1 5 0,8-2-4 15,4-6 4 1,10-10 3-16,4-6 1 0,-6-5 1 16,2-11 2-16,-6-2 3 15,-8-9-2-15,-4-3-7 16,-7-4-2-16,-5-2 1 0,-2-1-1 16,-1 0 1-1,-1 0-5-15,1-1-22 0,-2 1-180 16,4 0-133-1,1-6-384-15</inkml:trace>
  <inkml:trace contextRef="#ctx0" brushRef="#br0" timeOffset="-60387.44">9007 17001 487 0,'0'-8'233'15,"-2"-2"-81"-15,1 0 26 0,-1-2-62 16,-1 1 26 0,3-2-36-16,-1 0-8 0,1 1-2 15,-2-1-15 1,2 1-7-16,0 2 20 0,-3 2-33 15,3 4-18 1,0 1-26-16,0 3-17 0,0 2 0 16,0 2-11-16,3 6 11 15,-1 7 6-15,1 6-6 16,0 7 7-16,2 9-1 0,1 0 1 16,3 7-1-1,-1 0-3-15,5-1 1 16,-2-3-1-16,-1-4-1 15,0-7 1-15,-2-4-3 16,-2-4 0-16,-1-6 2 16,-2-4-2-16,-2-4 0 15,2-6 1-15,-3-2-1 0,0-1 5 16,1-1-5 0,-1 0-1-16,0-1-50 0,0 2-91 15,-1-5-132-15,-3-4-127 16</inkml:trace>
  <inkml:trace contextRef="#ctx0" brushRef="#br0" timeOffset="-59927.08">8932 16848 748 0,'-3'-10'205'0,"0"1"-46"16,0 0-28-16,0 2-26 15,1 3-31-15,2 2-55 0,0 1-19 16,2 1 0 0,1 3 0-16,6 3 9 15,7 1 32-15,10 2 22 16,7 4-25-16,7 1-8 0,0 3-4 15,-1 2-10 1,-1 2-1-16,-3 1-2 16,-4 5 0-16,-4 6 2 0,-6-1 5 15,-3 8-1 1,-9 3 3-16,-6-3-7 0,-5-1-7 16,-5-2-2-16,-5-4 5 15,-6-6-3-15,-3-2 5 16,-4-4-7-1,-1-6 4-15,-4-1-8 0,-1-4-2 16,4 0 0-16,2-7-2 0,6 1-26 16,4-1-168-1,7-3-152-15,4-3-486 0</inkml:trace>
  <inkml:trace contextRef="#ctx0" brushRef="#br0" timeOffset="-58447.36">9402 16722 631 0,'-2'-6'200'16,"1"-3"-68"-1,-2 2 13-15,0 3-27 0,1-2 4 16,1 6-91 0,1-3-3-16,1 3-15 0,-1 0-13 15,2 0 1-15,5 5 10 16,7 2 14-16,4 4 11 16,9 6-3-16,7 7-12 0,2 4-5 15,2 6-5 1,-2 7-3-16,-3 3 2 15,-5 5-4-15,-8 3 3 16,-1 7-3-16,-8 0 0 16,-4-1 3-16,-7-1-4 0,-3-2 2 15,-6-11 0 1,0-2 0-16,-3-2 2 0,-1-8 1 16,-29 52-5-1,36-77 5-15,0-2-1 0,3-2-4 16,0 1 0-1,-1-1-3-15,1 0 7 0,3-3-8 16,0 0-1-16,0 0 0 0,1-1-139 16,-4 1-325-1</inkml:trace>
  <inkml:trace contextRef="#ctx0" brushRef="#br0" timeOffset="-50506.99">10185 16988 386 0,'-3'0'155'15,"-3"-1"-48"-15,2 1 60 0,-1-3-54 16,2 2-8-1,-1-1-5-15,-1 1-13 16,2-1 3-16,-4 1-37 16,4 1-8-16,1 0-7 0,-1 0-3 15,2 0-12-15,-1 0-16 16,1 0 2-16,1-3-5 16,0 6 9-16,0-6-1 15,0 3 18 1,1 0 10-16,1 0-19 0,1-1-8 15,-2 1-1-15,8-3-3 16,6 0-9-16,6-3-1 16,6 3 1-16,4-3 0 0,-1 2 0 15,0 2 0 1,-6 0-4-16,-2 2-42 0,-4 3-112 16,-6 1-40-1,-1 3-95-15,-6 2-144 0</inkml:trace>
  <inkml:trace contextRef="#ctx0" brushRef="#br0" timeOffset="-50227">10152 17249 615 0,'-7'5'177'16,"7"-4"-79"-16,0-2 49 0,-3 1-63 15,3 0-46 1,3 0-14-16,1 0 5 0,8 0 45 16,9-2-35-16,7 1-11 15,10-2-6-15,2-2 0 16,2 0 4-16,-4 1-2 16,-8-1-9-1,-10 1 1-15,-2 1-12 0,-11 0-3 16,-2 2-1-1,-5 1-19-15,-2 2-180 0,-2 6-125 16</inkml:trace>
  <inkml:trace contextRef="#ctx0" brushRef="#br0" timeOffset="-28837.3">10360 18427 605 0,'-5'3'311'15,"1"-3"-133"-15,1-3-16 16,0 2-42-16,1-1-30 16,1 1-9-16,-1 0-32 15,1 1-6-15,1 0-6 16,-2-1-14-1,2 1 4-15,-1 0-1 0,1 0-5 16,0 0-3-16,1 0 1 0,1 0-5 16,-1 0 3-1,1-4-5-15,1 3-7 0,1 0-5 16,5-4-5 0,4 1 5-16,6 0-6 0,3-1 6 15,3-1-28 1,0 3-93-16,-3 2-25 0,-3 5-67 15,-3 3-108 1,-4 5-146-16</inkml:trace>
  <inkml:trace contextRef="#ctx0" brushRef="#br0" timeOffset="-28576.93">10343 18691 932 0,'0'1'210'0,"0"-2"-23"0,0 1-81 16,2-4-54-1,4 1-48-15,1 0 0 0,8-2-4 16,3 1 5-16,6-2 2 16,1 1 4-16,-1 2 10 15,0 0-5-15,-8 0 8 16,1-1-6-16,-7 1-11 15,-4 2-7-15,-3-1-1 16,0 2-15-16,-4 2-135 16,1 2-111-16,0 1-153 0</inkml:trace>
  <inkml:trace contextRef="#ctx0" brushRef="#br0" timeOffset="-25077.04">11770 18077 752 0,'-2'-5'326'0,"1"-1"-130"15,-1-2-76-15,-4 1-4 0,6-3-53 16,-2 3-15 0,2 1 17-16,0 2-17 15,0 0 2-15,0 2-3 16,2 1-12-16,-2-1-7 15,0 2-4-15,0 2-6 16,0-2-10-16,0 0 4 0,0 1-7 16,0-1 1-16,0 0-4 15,0 0-2 1,3 2 0-16,-3-2-7 0,0 4 3 16,3 0 3-16,0 6 1 15,0 3 2-15,0 3 3 16,2 7-5-16,0 1 7 15,-2 5-6-15,2 4 2 16,1 0 2-16,-2 3-3 0,1 0-2 16,1-2 2-1,-2-5 1-15,-1-2-3 0,-1-7 2 16,1-9-2 0,-3-3 4-16,0-2-4 0,0-5 0 15,1-2 8 1,-1 1-8-16,0 0 5 0,2-1-5 15,-2 1-19 1,1 1-157-16,-1 0-119 0,0 8-56 16,-1 1-507-1</inkml:trace>
  <inkml:trace contextRef="#ctx0" brushRef="#br0" timeOffset="-24557.16">11569 18638 564 0,'-3'4'263'0,"-1"-8"-134"16,0 4-40-1,-2 0-20-15,1 0-15 0,-1 4-4 16,2-4-2-1,-2 2-12-15,1-2-6 0,1 0-7 16,2 1-2 0,-1-1-2-16,2 0 1 0,1 1-14 15,1-2 1-15,2 1-3 0,5 1-2 16,11-2 30 0,16 0-9-16,18-1-20 0,25-5 3 15,22-2-6 1,6-1-2-16,4 0-1 0,-7-1-9 31,-14 1-13-31,-17 1 5 0,-14 0-17 16,-19 5 2-16,-15 1-42 15,-13 3-92-15,-13 6 7 16,-5 1-266-16</inkml:trace>
  <inkml:trace contextRef="#ctx0" brushRef="#br0" timeOffset="-23806.83">12071 18780 568 0,'0'-3'240'0,"0"0"-67"16,0 1-9 0,-3 2-29-16,1-1-3 15,1-1-57-15,-2 0-14 0,-3-2 20 16,3 0-3 0,-3 0-9-16,2 0-23 0,-3 1 0 15,3 0-32-15,-1 2-14 16,-3 2-1-16,-1 5-1 15,-3 2 2 1,-5 7-1-16,-2 8 0 0,1 3 0 16,-1 2-2-16,5 1 1 15,1 0-3-15,7 1 4 16,3-3-3-16,4 1 3 0,5-7 0 16,6-5-4-1,3-5 1-15,3-5-5 0,0-4 9 16,3-2-3-1,0 0 7-15,-3 0-5 0,1 0 3 16,-4 0-2-16,0 0 5 16,-3 0-3-16,0 0-1 15,-5 0 9-15,-1-2-7 16,-4-1-1-16,-1-1 1 16,-2-3 1-16,-5 1-4 0,-3-3 0 15,-5 1-4 1,1 2 2-16,-5 0-2 15,-2 6 2 1,0 0-1-16,0 0-3 0,1 0-2 16,-2 4-61-16,6-2-85 0,3 2-94 15,2-4-378 1</inkml:trace>
  <inkml:trace contextRef="#ctx0" brushRef="#br0" timeOffset="-23057.29">12817 18530 574 0,'-3'-4'331'16,"0"-6"-110"-1,0 3-16-15,0-1-72 0,0 1-25 16,1 0-5-1,1 4-32-15,1-1-32 0,1 4-17 16,-1-2-17 0,2 4-5-16,-1-1-12 0,4 5 12 15,34 23 6-15,-29-19 1 0,5 2-2 16,-3 0-3 0,0-1 5-16,12 13-7 15,-3-3 0-15,-2 1 0 16,1-2 0-16,-3-2 0 0,-6-3 0 31,2-4-1-31,-4-2-29 0,-3-4-99 0,-3 0-39 16,0-5 10-16,0-3-133 15,-2-1-191 1</inkml:trace>
  <inkml:trace contextRef="#ctx0" brushRef="#br0" timeOffset="-22757.27">13018 18516 583 0,'2'-13'286'16,"-1"2"-61"-1,-2 6-6-15,1-1-114 0,-2 5-70 16,2 1-20 0,-3 3-14-16,-4 2 3 0,1 5 19 15,-3 2 22 1,-7 5 1-16,-3 3-11 15,-1 2 0-15,-1 1-15 16,0-2-11-16,2 1-9 0,2-2 4 16,2-3-3-16,2-5-2 15,1 2 0-15,3-1 1 16,3-6-6-16,3 1-92 0,3-2-122 16,4 0-131-1,5-3-536-15</inkml:trace>
  <inkml:trace contextRef="#ctx0" brushRef="#br0" timeOffset="-22271.49">13529 18424 1088 0,'-3'-16'288'0,"0"-1"-85"15,-2 0-42-15,2 4-27 16,0 0-46-16,1 6-30 15,2 3-36-15,0 2-17 0,2 4-5 16,-1 2-6-16,1 8 6 16,1 6 6-16,0 6-6 15,0 8 0-15,3 5 0 0,0 3 0 16,-2 0 0 0,1-1 0-16,-2-6 0 0,0 0 0 15,0-6 0 1,0-6 0-16,0-4 0 15,0-5 0 1,-1-7 0-16,0-2 0 0,0 1 0 16,-2-7 0-16,1 3 0 0,-1-1 0 15,0 1 0 1,0-2 0-16,0 1-93 0,0-2-250 16,-1-1-335-1</inkml:trace>
  <inkml:trace contextRef="#ctx0" brushRef="#br0" timeOffset="-21567.49">14167 18404 814 0,'-1'-13'270'16,"-4"3"-17"-16,5-4-88 16,-3 1-52-16,0 0-12 15,1 1-7-15,1 2-1 0,-2 0-29 16,3 3-28-1,0 4-22-15,0 3-14 0,3 0-7 16,-3 6-12-16,1 4 13 16,2 6 6-16,2 9 3 15,0 10-2-15,-1 5 0 0,-1 6 0 32,2-6 1-32,-2 2-2 0,1-4 0 15,0-3 1-15,1-6-2 16,1-5 1-16,0-3-1 15,3-5-2 1,-5-6-66-16,2-4-58 0,-3 0-25 0,-1-5-25 16,-2-1-58-16,0 0-70 15</inkml:trace>
  <inkml:trace contextRef="#ctx0" brushRef="#br0" timeOffset="-21277.13">14030 18615 853 0,'-6'-2'311'0,"6"2"-126"15,0-4-51 1,0 1-70-16,7 0-55 15,7-3-3-15,6 1 2 16,10-2-6-16,6 1 1 0,5 4 3 16,5 1-6-16,-1-2 0 15,-2 2 0-15,-5-2-1 16,-6 1-10-16,-8 1-63 0,-8 1-106 16,-1 0-173-1</inkml:trace>
  <inkml:trace contextRef="#ctx0" brushRef="#br0" timeOffset="-20622.35">15171 17932 388 0,'3'-10'481'0,"-3"3"-267"15,-2-2-22 1,-1 4-46-16,-1 1-52 15,4 1-31-15,-1 1-10 16,1 2-10-16,0 2-2 0,0-2 7 16,0 0-11-16,0 0 5 15,0 1-22-15,0-1-3 16,0 3-11-16,1 2 13 16,-1 3 11-1,2 7-1-15,0 1-13 0,1 7 9 16,-1 3-5-1,1 3-5-15,0 2-7 0,0-6-8 16,0 2 0-16,0-4 0 0,2-4 0 16,0-2 0-1,0-2 0-15,-1-2 0 0,1-1 0 16,1-4 0 0,-2 1 0-16,1-1-70 0,1 0-136 15,-3 2-45 1,-3 1-187-16</inkml:trace>
  <inkml:trace contextRef="#ctx0" brushRef="#br0" timeOffset="-20257.29">14858 18560 1021 0,'-8'-1'163'0,"5"1"8"16,0-3-67 0,3 3-39-16,0 0-38 0,3 0-13 15,3 0 7-15,12-4-10 16,12-1 6-16,18 0-11 15,19-1-1-15,9-4 2 16,10-4-6-16,-2 3-2 16,-6 0 1-16,-11 1 0 0,-9 1-8 15,-12 2-23 1,-12 3-12-16,-12 4-51 0,-8 1-7 16,-9 5-86-1,-8 4-126-15</inkml:trace>
  <inkml:trace contextRef="#ctx0" brushRef="#br0" timeOffset="-19707.1">15374 18741 466 0,'2'-7'652'0,"-2"1"-418"16,-2-1-63-16,1 0-62 16,-4 4-34-1,2 0-31-15,0 3-21 0,3 0-18 16,-5 3-3-1,-2 1 3-15,-3 3-4 0,-2 3 3 16,-6 6-3-16,3 3 1 16,-1 4 0-16,2 5-2 15,1 2 0-15,4 2 0 0,3 1 0 16,4-2-1 0,5-3 0-16,3-5 1 0,6-3-2 15,5-7 2 1,2-2 0-16,2-6 14 0,1-1-7 15,2-7-6 1,-3-1 4-16,0 2-5 0,-3-6 9 16,-3 0-9-16,-5 0 0 15,-3 2 13-15,-4 0-12 16,-3 2-2-16,-4-1 1 0,-3 0-13 16,-4-2 12-1,-4 1-7-15,-6 2 5 16,-1-2-4-16,-5 3 4 15,3-1-2-15,0 1-33 16,4-1-67-16,6 0-91 0,5-4-414 16</inkml:trace>
  <inkml:trace contextRef="#ctx0" brushRef="#br0" timeOffset="-19027.07">16008 18402 685 0,'-6'-11'219'0,"-3"-3"-31"0,3 1-9 16,0 2-55-16,0-1-11 15,2 4-31-15,2-1-13 16,-2 2 15-16,2 1-5 0,2 1-23 16,2 4-3-1,-4 1-37-15,4 0-16 16,-2 1-8-16,2 4-14 16,2 6 22-16,3 2 2 0,4 8 0 15,6 7-1 1,2 3 0-16,3-2 1 0,-1 0 0 15,0-4-1 1,-2-2-1-16,2-2 3 0,-3-3-2 16,1-1-2-16,-2-2 1 0,-1-2-27 15,-5-5-187 1,-3 2-43-16,-3-1-121 16,-7-8-434-16</inkml:trace>
  <inkml:trace contextRef="#ctx0" brushRef="#br0" timeOffset="-18736.88">16202 18334 1040 0,'2'-10'208'0,"-1"5"-39"15,-1 2-99-15,0 3-57 16,-1 1-13-16,-1 5 0 15,-2 4 18 1,-3 4 26-16,-4 4-3 0,-3 8 6 16,-5 0-11-16,-1 7-6 0,-2-3-14 15,-2 2-12 1,1 2 0-16,1-3-3 0,2-3 0 16,2-1-1-1,3-7 0-15,4 0-3 0,1-5-38 16,4-1-138-1,3-4-151-15,1-6-308 0</inkml:trace>
  <inkml:trace contextRef="#ctx0" brushRef="#br0" timeOffset="-18197.32">16597 18388 789 0,'0'-16'280'16,"2"0"-99"-16,-1 1-12 16,2-3-54-16,3 6-61 15,3 2-42-15,0 1-4 0,5 5-1 16,2 4-4 0,1 10 2-16,0 3-1 0,0 7 5 15,-4 4-9 1,-4 6 1-16,-4 2 3 0,-7 4 0 15,-4-1-2 1,-6 3 2-16,-4-8-2 0,-2-1 0 16,0-6 1-16,3-5-3 15,2-6 0-15,7-4-5 16,4-1 5-16,7-1 1 0,7 0 8 31,13-2 3-31,11 0-1 0,10-3-4 16,5-3 8-16,-5-3-12 15,-9-1 4-15,-11 3 7 16,-13-2-8-16,-9 4-6 0,-5-3-66 16,-2 2-114-1,-6 2-256-15</inkml:trace>
  <inkml:trace contextRef="#ctx0" brushRef="#br0" timeOffset="-17597">17397 18276 860 0,'0'-17'252'0,"-1"3"-6"0,-1 0-85 16,-1 0-40-1,1 6 8-15,2 2-47 0,-1 2-39 16,2 2-23-16,1 2-20 15,-2 3-7-15,1 3-5 16,1 5 12-16,0 9 11 16,1 9 4-16,0 10 3 15,1 3 1-15,4 2-8 0,0-1-1 16,1-3-5 0,1-5-4-16,-2-4 0 0,-2-5 0 15,0-7-1 1,-3-7 0-16,0-3-1 0,-1-3-12 15,-2-2-181 1,-2 2-52-16,-1 0-272 0</inkml:trace>
  <inkml:trace contextRef="#ctx0" brushRef="#br0" timeOffset="-17337.16">17246 18526 857 0,'0'-9'266'0,"3"1"-98"0,2 2-97 15,5-3-27-15,4 5-7 16,11 1-12-16,8-1-5 16,9 2-14-16,5 4-1 15,7-2 13-15,-5 0-17 16,-4-2 2-16,-11 2-3 15,-11-1-4-15,-11-1-64 16,-9 2-113-16,-6 2-141 16</inkml:trace>
  <inkml:trace contextRef="#ctx0" brushRef="#br0" timeOffset="-16827.29">18447 17822 1070 0,'3'-9'257'0,"-1"0"-62"0,-2 0-82 16,0 4-30-1,1 1-62-15,-1 2-10 0,0 4-11 16,0 2 0-16,0 5 15 15,2 4 15-15,0 5 20 16,2 7 2-16,0 3-20 16,2 4-4-16,2 1-5 15,-1 0-6-15,2 3 0 0,0-2-7 16,-3-5-5 0,2-1 1-16,-4-5-6 0,0-3 1 15,-1-6 1 1,-1-3-2-16,-2-1 0 0,1-8-3 15,-1 0-2 1,2-2-83-16,-2 3-123 0,0 1-92 16,-5 5-401-16</inkml:trace>
  <inkml:trace contextRef="#ctx0" brushRef="#br0" timeOffset="-16537.53">18109 18532 850 0,'-2'-6'246'15,"5"-1"-89"-15,3-2-75 16,10 3-51-16,16 1-20 15,16 0 5-15,15 2-9 16,12 0-7-16,9-1-2 16,0-2-5-16,-7 2-37 0,-8 0-29 15,-11 1-27 1,-15-3-42-16,-14 5-139 0,-13-3-345 16</inkml:trace>
  <inkml:trace contextRef="#ctx0" brushRef="#br0" timeOffset="-15997.5">18595 18748 1027 0,'2'-7'250'0,"-1"0"-50"16,-2 1-79-16,-3 0-55 15,3 5-4-15,-1-2-45 16,1 6-11-16,-3-2-3 16,-2 5 2-1,0 7 6-15,-5 1-8 0,0 8-3 16,0 2 16-16,2 8-14 15,0 1-3-15,5 1 1 16,2 0 0-16,5-3 0 0,6-4 0 16,1-6 0-1,6-3-4-15,3-8 4 16,0-3-6-16,1-5 5 16,-1-2-2-16,-4 0 2 0,1 0-1 15,-4 0 2 1,0-2 8-16,-4-2-3 0,-4-1-5 15,-2-3 0 1,-2 0-6-16,-5-2 2 0,-4 3-6 16,-3 0 5-16,-4 2-4 15,-7 0 4 1,-2 2 3-16,-2 2-1 0,3 1-44 16,2 0-54-1,6 0-160-15,5 0-395 0</inkml:trace>
  <inkml:trace contextRef="#ctx0" brushRef="#br0" timeOffset="-15368.97">19281 18298 865 0,'-3'-17'223'0,"0"1"32"0,-1 0-107 15,-1 2-23 1,1 5 1-16,1 0-42 0,2 5-26 16,2 2-38-1,-1 2-20-15,2 0-10 0,2 8 10 16,0 3 6-16,5 6 18 15,8 7 0-15,4 7-4 16,4 1-4-16,5 2-9 16,-2-1-7-16,1-4-2 15,-4 1 2-15,-4-6 0 0,-2-2-5 16,-5-2-62 0,-2-4-109-16,-6-2-28 0,0-7-93 15,-3-4 17 1,-2-6-404-16</inkml:trace>
  <inkml:trace contextRef="#ctx0" brushRef="#br0" timeOffset="-15127.11">19542 18233 845 0,'0'-17'249'16,"-2"7"-23"-16,0 3-131 15,1 4-71-15,-2 6-21 16,0 4 8-16,-5 6 13 15,-1 6 7-15,-4 8 19 0,-4 4-13 16,-5 6-9-16,-3 2-9 16,-2 2-14-16,-3 0-5 15,2-7 2-15,5-5-2 16,4-6 0-16,5-7-1 16,4-2-4-16,4-1-93 15,3-4-151 1,1 4-198-16</inkml:trace>
  <inkml:trace contextRef="#ctx0" brushRef="#br0" timeOffset="-14477.43">19975 18251 730 0,'-6'-18'242'0,"0"-2"-57"15,3 3-7 1,2-3-72-16,2 3-18 15,5 0-27-15,6 5-13 16,2-4-17-16,6 6 0 16,4 2 7-16,2 2-27 0,1 3 1 15,-1 6-1 1,0 3-9-16,-2 2-2 0,-5 8 0 16,-3 4 1-16,-5 0 1 15,-9 8-2-15,-5 6 0 16,-8 2 5-1,-8 5-5-15,-8 1 0 0,-3-5 0 16,0-5-1-16,3-11 1 0,6-5 0 16,7-12 5-1,8-2 6-15,6-4-1 16,1 1-10-16,4-5-1 16,3 2-11-16,3-3 10 0,5 1-2 15,1 3 4 1,6 3 1-16,0 3 2 0,-1 6-2 15,1 2 3 1,-1 2 3-16,-7 4 1 0,-2 0-6 16,-5-1 3-16,-5 1 7 15,-6 2-3-15,-5-2 5 16,-8 3 2-16,-2-5-8 16,-7 0 2-16,-2-2-9 15,-2-6-1-15,4-2 0 16,0-5-42-16,4 0-135 15,0-2-117-15,2-1-397 16</inkml:trace>
  <inkml:trace contextRef="#ctx0" brushRef="#br0" timeOffset="-12127.44">20872 18187 376 0,'4'-8'429'0,"-1"-2"-241"15,2 0 4 1,-4 0-6-16,1-2-58 0,-1 1-39 15,2 1-21 1,-3 0 20-16,-1 1-18 0,1 3 3 16,0 5-42-16,-2-2-22 0,2 6-9 15,0-3-16 1,0 6 13-16,0 2 3 0,3 8 8 16,0 1 12-1,3 6 1-15,0 5-5 16,0 3-3-16,3 3-6 15,0 4-3-15,-2 0 3 16,1-2-7-16,0 3 0 0,-1-6 0 16,-1-2 2-1,-2-7-4-15,1-4 2 0,-4-6 0 16,2-7-1-16,0-4-13 16,-1-2-61-16,-1-1-73 15,1 0-6-15,0-4-92 16,-4 0-241-16</inkml:trace>
  <inkml:trace contextRef="#ctx0" brushRef="#br0" timeOffset="-11827.5">20807 18351 836 0,'-3'-3'184'16,"1"0"-42"-16,2 0-15 16,7 2-57-1,4 1-27-15,6-4-12 0,8 1-11 0,7 2-11 16,7-1-7 0,1-2 5-16,4 0-6 15,2 0 8-15,-3 0-7 16,-4-3 0-16,-7 1-2 0,-9 2 0 15,-8 1-2 1,-8 3-20-16,-3 0-72 16,-3 3-88-16,-1 1-120 0</inkml:trace>
  <inkml:trace contextRef="#ctx0" brushRef="#br0" timeOffset="-11072.44">21961 17729 739 0,'0'-6'285'15,"-2"0"-85"1,1 2-25-16,-2-1-58 0,1 1-53 16,2 4-35-1,0 0-10-15,0 0-15 0,0 1-3 16,2 2 2-1,1 4 4-15,2 2 19 0,-1 5-5 16,2 7-4-16,3 3 1 16,-5 2-7-16,2 3-4 15,-1 2 0-15,-1-3-4 16,2 1 2-16,-1 0 0 16,1-7-4-16,0 1 3 15,1-6-3-15,0-3 0 16,1-2 0-16,-2-3 1 15,0-1-4-15,0-1 1 16,0 0-46-16,-3 0-88 16,-2 2-93-16,-2 1-205 0</inkml:trace>
  <inkml:trace contextRef="#ctx0" brushRef="#br0" timeOffset="-10707.29">21652 18279 852 0,'-3'-3'203'0,"0"-2"-30"0,2-1-71 16,1 0-35-16,4 2-40 0,5-3-21 15,10-1 2 1,13 1-4-16,16-3 9 0,17 3-6 16,10-3-7-1,5 0-1-15,-4 0 1 0,-8 0-1 16,-18 3-13-1,-15 0-20-15,-13 1-14 16,-12 4-100-16,-5 2-94 0,-3 2-196 16</inkml:trace>
  <inkml:trace contextRef="#ctx0" brushRef="#br0" timeOffset="-10157.25">22197 18529 998 0,'0'-13'228'0,"-3"0"-57"0,-3 0-52 16,1 0-44-16,1 6-26 0,1 1-14 16,-2 3-29-1,-2 3-3-15,-3 6-3 16,-4 4 0-16,-5 5 0 16,-1 9 6-16,-2 6-6 15,-2 1 8-15,3 5-7 16,3 4 1-16,2 1 0 0,7-3-2 15,4-1 0 1,5-6-2-16,5-4 2 16,5-6 0-16,7-3 0 0,5-8 0 15,1 0 2 1,5-6-2-16,2 0 0 0,-3-8 5 16,-4 1-2-1,-4-1 4-15,-5 0-2 0,-3-2 3 16,-4-1 2-1,-4 0-7-15,-3 1-2 0,-3 0-1 16,-3-4-4-16,-3 0 0 0,-3 0-4 16,-6-1-7-1,-4-1-42-15,-2 2-46 0,0 0-41 16,-1 1-198 0</inkml:trace>
  <inkml:trace contextRef="#ctx0" brushRef="#br0" timeOffset="-9447.34">22695 18090 783 0,'-5'-9'233'16,"1"0"-32"-16,-2 0-35 15,2 0-28-15,-1 0-34 16,1 2-16-16,1 1-19 15,1 2 9-15,1 2-29 16,1 2-35-16,1 0-14 16,1 2-14-16,2 4 14 0,5 3 16 15,4 6-2-15,7 7 5 16,4 1-4-16,4 4-9 16,0 2 1-1,-1-5-7-15,-1 2 0 0,-5-4 0 16,-4-4 2-1,-3-2-5-15,-2-3 2 0,-5-3-72 16,-1 0-138-16,-3-2-19 0,-1 1-128 16,-4-7-223-1</inkml:trace>
  <inkml:trace contextRef="#ctx0" brushRef="#br0" timeOffset="-9167.4">22877 18038 755 0,'1'-14'266'16,"-1"1"-47"-16,2 6-51 0,-2 1-116 15,0 5-46 1,-2 4-2-16,1 5 14 16,-4 2 6-16,-5 7 27 15,0 3-3-15,-7 5-8 0,-1-2-12 16,-2 5 0-1,-4 0-17-15,3-1-8 16,0-2-3-16,6-3 0 0,3-6 0 16,4-4-3-1,5-4-32-15,3-1-147 0,3 2-117 16,5-2-200 0</inkml:trace>
  <inkml:trace contextRef="#ctx0" brushRef="#br0" timeOffset="-8407.3">23381 18055 575 0,'5'-14'434'15,"-4"1"-176"-15,1 0-55 0,-2 2-72 16,0 1-14-16,0 3-22 0,0 5-30 16,0 2-51-1,0 0-14-15,0 0-1 0,-2 3-10 16,-1 4 11 0,-3 6 2-16,-3 6 0 15,-4 5-1-15,-4 5 2 16,-3 1-3-16,-3 2 2 0,2-1-1 15,1-2-1 1,4-4 0-16,5-7-2 16,5-5-2-16,4-5-8 0,4-2 8 15,5-2 4-15,8 2-1 16,5 0-3-16,3 1-10 16,4 0-16-1,0 0-3-15,-3-1 14 0,-6-5 8 16,0-1 3-1,-3-1 5-15,-2-3 3 0,-1-1 0 16,1-2 2-16,-2-1 3 0,-1-2-2 16,-1 0 1-1,-1-2 3-15,-4 2 0 0,1-1 2 16,-2 0 13 0,-2 1 12-16,1 1 3 0,-1-2-7 15,-2 2 3 1,1 4-5-16,0-1-2 0,0 5-3 15,-2-2-15 1,2 3-8-16,-1 0 0 0,-1 3-11 16,1-2 0-16,-1 8 11 15,-1 2 0-15,2 8 1 16,-2 3 1-16,1 6 0 0,1 4 5 16,1-3-1-1,1 2 4-15,1-2 3 0,1-6-9 16,1-6-4-1,-1 0 0-15,0-10 0 16,-1-2 0-16,-1-1 0 16,1-4 0-16,-2 0 0 0,0 0 0 15,0 0-104-15,-2 1-135 16,2 6-99 0,3 2-331-16</inkml:trace>
  <inkml:trace contextRef="#ctx0" brushRef="#br0" timeOffset="-6567.41">25094 17658 1014 0,'3'-13'260'0,"-2"3"-42"0,1-2-81 16,-4 2-29-1,4 6-54-15,-2 1-31 0,2 2-22 16,-1 2-1-1,1 5 0-15,1 2 8 0,1 7 17 16,3 5 15 0,1 6 4-16,-1 4-19 0,1 2-5 15,1 5-9-15,-3-4 0 16,-2 3-4-16,1-4-3 16,-4-2-1-16,1-6-3 15,-1-4 2-15,1-8-2 16,-1-2 0-16,1-2 3 15,-1-8-3-15,-1 2-1 16,3-2 1-16,-3 0-68 16,-3 1-131-16,2 2-6 0,-2 3-187 15,-3 5-615 1</inkml:trace>
  <inkml:trace contextRef="#ctx0" brushRef="#br0" timeOffset="-6267.51">24857 18253 800 0,'-9'-4'312'0,"4"2"-116"15,2 0-42 1,2-2-65-16,2 3-38 0,7-1-37 15,7 1-8 1,12-1 3-16,10-2-4 0,14 2-3 16,11-1 0-16,6 0-2 15,0 0 0-15,-4 2-32 16,-11-1-74-16,-13 4-59 16,-15-1-92-16,-9 5-240 15</inkml:trace>
  <inkml:trace contextRef="#ctx0" brushRef="#br0" timeOffset="-5787.52">25166 18561 1099 0,'4'-11'262'0,"-2"1"-71"0,-1 2-80 16,-2 3-39-16,1 4-49 0,0-2-20 15,-2 6-3 1,-1 1 0-16,-3 6 4 16,0 6 0-16,-4 7 5 15,-1 3 1-15,2 4-4 0,3 2-5 16,1-1-1-1,5-1 3-15,4-3-2 0,3-4 0 16,5-3 0-16,6-1 2 16,2-7 5-16,5-3 0 15,0-6-7-15,4-3 10 16,-3-3-9-16,-2-1 10 16,-3-3 0-16,-3 1-6 15,-6-2 15-15,-5 1-11 16,-4 1 0-16,-3 0 13 15,-5-1-23-15,-4 1-1 16,-6-1-6-16,-6 0 4 16,-4 1 3-16,-2 3 0 0,1-3-2 15,4 2-3-15,1 1-26 16,3-1-123-16,8 1-79 16,4-3-302-16</inkml:trace>
  <inkml:trace contextRef="#ctx0" brushRef="#br0" timeOffset="-5417.47">25826 18120 199 0,'0'-10'864'15,"-1"1"-661"-15,-2 1-12 16,2 2-118-16,-1 3-52 16,2 3-20-16,3 6-1 15,3 4 31-15,5 1 6 0,2 8 1 16,5 2-18-1,4 4-10-15,-1-2-4 16,2 4-6-16,-3-6-3 0,-2 1-7 16,-3-5-96-16,-4-2-49 15,-5-5-70-15,1-6-47 16,-3-4-215 0</inkml:trace>
  <inkml:trace contextRef="#ctx0" brushRef="#br0" timeOffset="-5187.25">25983 18060 710 0,'-3'0'313'0,"-3"0"-264"0,0 3 52 16,-3 4-4-1,-1 4-27-15,-3 5-34 0,-4 4-9 16,-1 4-14-1,-4 4-12-15,2 3 2 0,0-2-3 16,2-3-7 0,4-5-65-16,7-2-203 0,4-6-315 15</inkml:trace>
  <inkml:trace contextRef="#ctx0" brushRef="#br0" timeOffset="-4127.23">26377 17941 636 0,'-7'0'331'16,"1"0"-192"-16,3-3-4 0,1 0-33 16,2 0-54-16,5 0-25 15,2 0-20-15,6-1-3 16,6 0 2 0,6 1-2-16,0 0 0 0,0 0-1 15,-3 0 0-15,-5 2-2 16,-6 1-13-16,-4 0-9 15,-4 0 11 1,-4 0 5-16,-1 1 3 0,-3 1 0 16,-3-2 6-16,-3 1 0 0,-3 1 1 15,-3-1-1 1,-1-1 2-16,0 0-2 0,-1 0 5 16,1-1 4-1,3 1 9-15,0-2 9 0,6 2 8 16,2-1-6-1,2 1-1-15,2 0-12 0,2 0-8 16,-1 0-8-16,-2 3 0 16,1 1-1-16,-2 7 2 15,-2 1 0-15,-2 6 9 16,0 6-1-16,2 4 2 16,1-1-6-16,-1 1 2 15,3-1 1-15,-2-6-5 16,5-2-1-16,-1-7 10 15,4-3-4-15,-1-5 12 16,5 0 13-16,0-4 11 16,5 0-14-16,5 0-14 0,3-3-8 15,5 1-2 1,3-3-5-16,0-1-2 0,1 3 1 16,-1 0-2-1,-3 3 0-15,-2 3-1 0,-1 0 0 16,-4 3 1-1,-3 4 2-15,-3-4-1 0,-2 2 0 16,-2-2 1-16,-4-2 0 0,0-1 0 16,-1-1 0-1,-2-2 3-15,-2 0-3 0,1 0 0 16,-2 0-8 0,-3 4 7-16,-3 0-28 0,-2 3-95 15,-3 1-117 1,-3 3-261-16</inkml:trace>
  <inkml:trace contextRef="#ctx0" brushRef="#br0" timeOffset="10182.56">24084 18116 645 0,'2'-8'404'16,"-1"0"-181"-16,1-2-26 0,-2-3-38 15,1 2-55 1,-1 0 22-16,0-2-31 0,-1 2-27 15,-1 0-42 1,1 2-26-16,1 3 0 0,0 5 0 16,0-3 0-16,1 2 0 0,-1 4 0 15,0-2 0 1,2 0 0-16,-2 0 0 16,0 4 0-16,0-4 0 15,-2 4 0-15,2 6 0 16,-1 4 0-16,-3 6 0 15,0 5 0-15,-1 8 0 0,2-2 0 16,-2 4 0-16,2-1 0 16,1 3 0-1,2-3 0-15,-1 0 0 0,1-5 0 16,0-2 0-16,-2-7 0 16,2-6 0-16,2-4 0 15,-2-4 0 1,0-5 0-16,0-1 0 0,1-1 0 15,-1 1 0 1,0 0 0-16,0 0 0 0,0 1-121 16,-1-1-113-16,-1 1-52 0,-1-1-131 15</inkml:trace>
  <inkml:trace contextRef="#ctx0" brushRef="#br0" timeOffset="10522.68">23793 18230 240 0,'-4'-7'817'0,"4"1"-625"0,0-1-24 15,1 0-44 1,5 0-85-16,1-2-12 0,6 2-21 15,9 3 3 1,11-1 10-16,9 3 6 0,8 2-9 16,4 0 11-16,-1 0 0 15,-5 0 10 1,-5-3-15-16,-5 2-12 0,-7 1-3 16,-7-2-7-16,-6 2-1 15,-3 0 1 1,-11 2-9-16,-1-2-23 0,-1 1-99 15,-1 5-83-15,2-1-177 16</inkml:trace>
  <inkml:trace contextRef="#ctx0" brushRef="#br0" timeOffset="11512.58">27303 18024 897 0,'3'-10'268'0,"-1"0"-44"15,-1-3-52 1,1 3-54-16,-2 3-18 0,1-1-1 16,1 3-32-16,0 3-32 15,-1 1-26-15,1 1-7 0,-1 0-2 16,-2 1-13 0,1 5 8-16,-2 5 5 0,1 7 2 15,1 6 2 1,0 9-2-16,0-3 0 0,1 6 0 15,2-4-1 1,0 2 3-16,2-4-4 16,0-2 1-16,0-4-1 0,-1-4 1 15,-1-4-2 1,0-6 2-16,-3-2-1 0,2-4 0 16,-2-3 0-16,0-1 0 15,-2 0-6-15,1 0-160 16,-1 3-85-16,-2 1-152 15,-4-1-265-15</inkml:trace>
  <inkml:trace contextRef="#ctx0" brushRef="#br0" timeOffset="11772.51">27108 18213 904 0,'0'-7'194'0,"2"1"-66"0,1 2-8 16,4-4-95-16,5 6-9 0,7-1 0 15,7 0 4 1,11 2 4-16,6-1-14 0,8 1-2 16,-2-2-5-1,-1 1-3-15,-9-3 0 0,-9 1 0 16,-11 1 0-1,-8 0-9-15,-7 2-201 0,-4 1-224 16</inkml:trace>
  <inkml:trace contextRef="#ctx0" brushRef="#br0" timeOffset="12492.34">28721 17486 1029 0,'4'-8'211'15,"1"-2"-6"-15,-2 0-59 16,-2 0-11-16,-1 4-31 0,2 2-46 16,-1 2-30-1,-1 2-27-15,0 0-1 16,2 6-10-16,-2 5 10 0,1 8 7 16,1 9-1-16,-1 12 11 15,3 5 1 1,1 1-7-16,0 0 4 0,1-3-2 15,-2-3-3 1,2-7-3-16,-1-6-4 0,0-2 2 16,0-9-3-16,-2-3-2 15,2-4-1-15,-2-2-3 16,-2-3 4-16,1-1-36 0,-4 3-234 16,-2 0-36-1,-6 5-220-15</inkml:trace>
  <inkml:trace contextRef="#ctx0" brushRef="#br0" timeOffset="12792.9">28302 18143 978 0,'-9'-1'167'16,"2"-1"9"-16,7 2-79 16,2-3-37-16,3 1-53 0,2 1-6 15,8-2 0 1,8 3 1-16,11-1 0 0,10-2 4 16,11 3-6-16,4-1 1 15,5-1 1-15,3 1-2 16,0-2 1-1,4 0-3-15,-3 2 0 0,1-1-38 16,-8 2-109-16,-10 2-163 16,-14 2-318-16</inkml:trace>
  <inkml:trace contextRef="#ctx0" brushRef="#br0" timeOffset="13392.87">28836 18537 829 0,'9'-15'364'15,"-2"-1"-158"-15,-2 0-15 16,-4 0-40-16,1 6-53 16,-4 2-50-16,2 8-37 15,-1-2-11-15,-2 4-7 0,0 3 3 16,-5 4 4-16,-2 2 2 16,-4 6-1-16,-2 7 2 15,-2 1 0-15,2 5-2 16,1 5-1-16,0-1-1 15,6 1-3 1,3 2-3-16,4-4-2 0,5-4-22 16,5-5-7-16,2-4 9 0,5-6-2 31,2-5 3-31,2-3-26 0,3-6-41 16,1 0-13-16,2 0 0 15,-2-4-7-15,-3-3 43 0,-5-1 52 16,-4-3 20-1,-2-2 7-15,-5 0 9 0,-2-3 41 16,-2 2-1-16,-3-2 5 16,0-3-13-16,-6 5-3 15,-2-3 0-15,-2 1-26 16,-8 7-10-16,-4 2-3 16,-4 3-5-16,3 2-1 15,1 2-1-15,6 0-13 16,6 2-106-16,5-2-197 15,5 0-458 1</inkml:trace>
  <inkml:trace contextRef="#ctx0" brushRef="#br0" timeOffset="14077.82">29398 17956 931 0,'-4'-1'239'0,"-1"-5"-21"16,4 3-65 0,1 2-62-16,0 1-48 0,0 0-16 15,1 0-7 1,3 0-14-16,-3 0-2 0,2 0 0 15,-3 0-4-15,1 0 0 16,2 4 5-16,5 3 4 16,2 6 6-16,8 3-7 0,3 4 4 15,1 5 9 1,4-1-10-16,-2 2 1 0,1-5-7 16,-4 2 2-1,1-2-1-15,-4-3-4 0,-1-1-2 16,-4-4 3-1,-4-3-3-15,-2-4 0 0,-2-4 0 16,-2 0 0-16,1 1 0 16,-4-3-2-16,2 0-38 15,-2 0-124-15,-2 0-39 16,2-3-157-16</inkml:trace>
  <inkml:trace contextRef="#ctx0" brushRef="#br0" timeOffset="14382.94">29688 17949 776 0,'4'-8'301'0,"-2"2"-93"16,-2 2-87-16,-3 2-99 15,-2 5-17 1,-2 3 38-16,-8 5 3 0,-3 6 7 15,-6 2-4-15,-3 6-2 16,-4 2-8-16,0-3-11 0,-2 2-4 16,1-2-11-1,6-2-3-15,5-6-10 0,7-3-1 16,5-4 1 0,4-4 0-16,1-2-3 0,4-2-11 15,0 2-130 1,2 0-120-16,5 1-158 0</inkml:trace>
  <inkml:trace contextRef="#ctx0" brushRef="#br0" timeOffset="15002.39">30174 17865 1007 0,'5'-10'209'0,"-4"0"29"16,-2 0-102-16,-1 4-47 16,-1-1-4-16,0 4-20 0,1 0-27 15,1 2-19 1,-6 2-7-16,-2 3-7 0,-5 5-3 16,-4 0 3-1,-4 8-2-15,1 4 4 16,0 6-6-16,2 5 1 15,1 5-2-15,2 5 0 0,5-1-1 16,5 0 1-16,4-3-4 16,7-3 2-16,6-8 4 15,8-1-2-15,2-3 4 16,4-6-4-16,2-1 1 16,-2-6 2-16,2-3-2 15,-2-7 1-15,-2-4 2 16,-1-5-3-16,-2-4 6 0,-5 0 0 15,-5-2 3 1,-3 1-1-16,-7 0-6 0,-1 0-2 16,-5 1-2-16,-4-2-3 15,-5 3-2-15,-6-2 3 16,-6 4 0-16,-3 5 2 16,-4-2-5-1,-3 4-7-15,1 3-94 0,0 0-105 16,2 0-148-1,4 4-541-15</inkml:trace>
  <inkml:trace contextRef="#ctx0" brushRef="#br0" timeOffset="129082.33">5214 17155 1026 0,'0'-9'186'16,"-3"-2"-21"0,-3-2-9-16,-3-5-26 0,0 1-44 15,3-1 2-15,0 1-6 16,2 0-31-16,-1 4-2 15,2 3-21-15,0 2-28 0,3 3 0 16,0 3 0 0,0-1 0-16,0 3 0 0,0-1 0 15,0 1 0 1,0 0 0-16,0 1 0 0,0 2 0 16,0-3 0-1,0 1 0-15,0 0 0 0,3 6 0 16,-3 2 0-1,6 5 0-15,2 4 0 0,1 7 0 16,1-2 0-16,-1 4 0 0,5-1 0 16,0-2 0-1,0-1 0-15,2 0 0 16,1 0 0-16,-1-2 0 16,-1 0 0-16,0-3 0 15,-5-1 0-15,-1-1 0 16,-1-5 0-16,-4-1 0 15,-1-2 0-15,0-6 0 16,-3 0 0-16,0-3 0 16,2 0 0-16,-1-1 0 0,-1-2 0 15,6-6 0-15,6-2 0 16,0-8 0-16,12-4 0 16,4-4 0-1,5-2 0-15,7-3 0 0,6 0 0 16,1 0 0-1,5 1 0-15,-3 0 0 0,-4 3 0 16,-9 5 0-16,-8 2-40 0,-9 5-39 16,-5 4-28-1,-5 6-26-15,-3 1-38 0,-5 6-89 16,-2 6-32 0,-6 1-199-16</inkml:trace>
  <inkml:trace contextRef="#ctx0" brushRef="#br0" timeOffset="129712.26">5514 17102 777 0,'-3'-18'196'0,"0"0"-20"16,0-2 2-16,0 0-62 0,1 2-17 16,1 0-18-1,-2 2-9-15,2 2 18 0,1 1-12 16,0 4-17 0,1 4-16-16,2 1-24 0,-2 2-15 15,1 2-6 1,1 4 3-16,3 3-3 0,3 5 7 15,7 8 1 1,2 8-1-16,3 4-3 0,1 7-1 16,-2 4 3-16,2 0-6 0,-1-1 0 15,-4 1 0 1,-1-3 4-16,-1-3-4 0,-2-5 0 16,-2-4 0-1,-2-6 1-15,-2-8 1 0,-3-4-2 16,-2-9 6-1,1-1-6-15,0-4 0 0,12-6 0 16,3-7 0-16,10-6 0 16,14-7 0-16,15-8 0 15,7 1 0-15,6 0 0 16,0 0 0-16,-1 2 0 16,-7 2 0-16,-8 3 0 15,-9 3 0-15,-5 4 0 16,-12 3 0-16,-7 6 0 15,-6 4 0-15,-6 4 0 16,-4 3 0-16,-4 3 0 0,-2 1 0 16,-1 1 0-16,1 2-9 15,-2 1-72-15,0 4-90 16,-2 4-35-16,-5 3-68 16,1 4-238-1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05T03:47:15.01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3094 1919 550 0,'6'-3'300'16,"-3"-1"-136"-1,-3-3 1-15,-2 0-6 0,-1 0-2 16,-1-1-42-1,1 2 2-15,0-1-8 0,0 1-2 16,3 0-25-16,0 2-60 0,-3 0-22 16,3-1 0-1,0 2 0-15,-3 2 0 0,3 1 0 16,0 0 0 0,-3 1 0-16,3 1 0 15,0-1 0-15,0 2 0 16,0 4 0-16,3 3 0 15,-3 7 0-15,0 6 0 16,0 5 0-16,3 6 0 16,0 4 0-16,3 6 0 0,3 1 0 15,0 0 0 1,0-2 0-16,4-1 0 0,-4-7 0 16,2-3 0-1,-4-5 0-15,-1-6 0 0,-3-4 0 16,0-4 0-1,-3-6 0-15,0-3 0 0,3-2 0 16,-3-4 0-16,-3-2 0 16,3-3 0-16,-3-5-87 15,1-4-244-15,-1-5-152 0</inkml:trace>
  <inkml:trace contextRef="#ctx0" brushRef="#br0" timeOffset="449.75">3076 1860 1001 0,'0'0'103'15,"0"-2"73"-15,-5-1-34 0,1-1-52 16,-2 3-8 0,2-1-27-16,1 2-24 0,0 0-6 15,0 0 14 1,1 0-2-16,-1 0-2 0,3 0-15 15,0 0-4-15,0 0-16 16,5 0-4-16,-1 0 2 16,7 0 2-16,5-3 8 0,12 0-8 15,5-1 0 1,6 0 0-16,1 0-1 0,-1 0-6 16,-9 1-39-1,-2 3-19-15,-8 2-4 0,-6 0-9 16,-6 2-14-1,-2 2-47-15,-6 1-94 0,-3 3-331 16</inkml:trace>
  <inkml:trace contextRef="#ctx0" brushRef="#br0" timeOffset="779.56">3082 2181 428 0,'0'7'420'15,"3"-1"-356"-15,-3-2 178 0,0-4-70 16,0 0-49-1,0 0-21-15,3-3-44 0,0 2-36 16,7 0-2-16,7-3-5 0,7 0-3 16,4 0-11-1,6 0-1-15,1 2 0 0,-4-2-2 16,-1 4-6 0,-3 2-68-16,-4 1-77 0,-4 2-131 15,-5 3-278 1</inkml:trace>
  <inkml:trace contextRef="#ctx0" brushRef="#br0" timeOffset="1119.59">3155 2460 486 0,'0'2'638'0,"3"-1"-552"15,-3-2 127-15,-3-1-103 0,3 2-62 16,0 0-21 0,0 0-7-16,0 0-7 15,4 0 6-15,-1 0-1 0,5 2 29 16,7-2-10-16,4 0-13 16,7-3-8-16,2-1-2 15,2 0-2-15,-2-3 1 16,-1 1-10-16,-6 0 0 15,-3 4-3-15,-6-1-4 0,-6 3 1 16,1 0-2 0,-7 0-12-16,0 0-32 0,0 0-59 15,0 1-78 1,-7-1-236-16</inkml:trace>
  <inkml:trace contextRef="#ctx0" brushRef="#br0" timeOffset="1899.7">4032 1759 926 0,'11'-13'314'0,"-1"1"-46"15,-10-1-70-15,0 2-42 16,-4 6-68-16,1 2-39 15,0 3-24-15,-2 7-22 16,-4 9 17-16,-4 8-20 0,-5 12 0 16,2 13 0-16,-1 9 0 15,7 6 0-15,10 5 0 16,7 2 0 0,8 3 0-16,6-5 0 0,3-5 0 15,0-11 0-15,1-7 0 16,-1-11 0-16,-5-10 0 15,-2-5 0 1,-4-6 0-16,-2-7 0 0,-4-1 0 16,-2-3 0-16,-4-3 0 0,1 0 0 15,-2 0 0 1,0 0 0-16,-2 0 0 0,2 0-61 16,-1-2-211-1,-2 1-343-15</inkml:trace>
  <inkml:trace contextRef="#ctx0" brushRef="#br0" timeOffset="4539.84">4714 1925 667 0,'6'-9'162'0,"-1"2"23"0,-4-1-16 15,2-1 7 1,-6 0-25-16,3 3-22 15,-1-1 2-15,-1-1-11 16,2 1-16-16,-1 3-51 16,1 1-53-16,1 0 0 0,-1 3 0 15,0 0 0 1,0 3 0-16,2 4 0 16,2 8 0-16,0 7 0 15,1 11 0-15,4 12 0 0,6 7 0 16,0 4 0-1,1 2 0-15,1-3 0 0,-1-5 0 16,-4-7 0-16,-3-7 0 16,0-8 0-16,-6-7 0 15,-2-8 0-15,1-5 0 0,-2-5 0 16,0-4 0 0,1-4 0-16,-1-5 0 0,2-4-44 15,2-3-333 1,4-5-263-16</inkml:trace>
  <inkml:trace contextRef="#ctx0" brushRef="#br0" timeOffset="4839.96">5081 1909 1207 0,'6'-22'224'0,"-4"0"-12"16,-2 2-21-16,-3 5-77 15,1 4-27-15,1 5-75 16,1 6-12-16,0 6 0 0,0 6 0 16,3 8 0-16,1 9 0 15,5 7 0-15,0 6 0 16,3 3 0 0,1 2 0-16,-1-3 0 0,-1-2 0 15,-1-3 0-15,-4-9 0 16,0-2 0-16,-3-8 0 15,-1-4 0 1,-1-8 0-16,1-4-138 0,-2-2-46 16,-2-4-36-16,-2-2-375 0</inkml:trace>
  <inkml:trace contextRef="#ctx0" brushRef="#br0" timeOffset="5060.13">4793 2165 1218 0,'-3'-3'141'15,"3"0"50"-15,0-1-90 16,6 0-94-16,12-1-1 16,9 1 1-16,16 1 3 0,8-3-10 15,9 1 0 1,1 0-5-16,0 1-132 15,-1 0-226-15,-7-3-613 0</inkml:trace>
  <inkml:trace contextRef="#ctx0" brushRef="#br0" timeOffset="5469.89">5484 1885 944 0,'-11'2'176'16,"1"-4"107"-16,4-1-121 0,3 2-70 16,3 0-35-16,2-1-33 15,5 1-22 1,14-4 2-16,15 3 1 0,13-4 1 0,20 0-3 16,4 0-3-1,6-1 0-15,-12 3 0 16,-4 0-10-16,-16 1-63 15,-14 2-22-15,-15 3 7 16,-8 3 37-16,-14 0-22 0,-9 4-133 16,-11-1-137-1</inkml:trace>
  <inkml:trace contextRef="#ctx0" brushRef="#br0" timeOffset="5779.53">5771 1892 1036 0,'-11'-3'180'0,"3"-3"46"15,4-2-48 1,1-2-45-16,3 0-14 0,0 3-17 16,0 0-29-16,0 4-73 0,0 3 0 15,-3 2 0 1,3 2 0-16,0 9 0 0,3 8 0 16,0 8 0-1,3 10 0-15,0 7 0 16,5 2 0-16,0 1 0 15,0 0 0-15,-2-5 0 0,3-2 0 16,-5-7 0-16,1-4 0 16,-2-6 0-16,1-5 0 15,-4-7 0-15,0-5 0 16,0-5 0-16,-3-3 0 16,3-3 0-16,-3-4 0 15,8-4-89-15,0-6-450 16</inkml:trace>
  <inkml:trace contextRef="#ctx0" brushRef="#br0" timeOffset="6139.96">6237 1665 1204 0,'14'-8'179'0,"-2"0"24"15,-5 3-88-15,2 2-46 0,5 6 32 16,2 5-8 0,11 9-33-16,6 10-37 15,4 10-23-15,2 10 0 16,4 10 0-16,-4 8 0 0,-6 9 0 15,-8 3 0 1,-1 3 0-16,-11 1 0 0,-5-1 0 16,-8-2 0-16,-5-6 0 15,-4-10 0-15,-5-10 0 16,0-15 0-16,-1-13 0 16,3-13-213-16,-3-6-327 15</inkml:trace>
  <inkml:trace contextRef="#ctx0" brushRef="#br0" timeOffset="14369.98">7638 1936 967 0,'-1'2'194'16,"-1"0"-7"-16,1-2-50 15,-1 0-45-15,2 0-30 0,-1 1-23 16,1-1-5-16,0 0-6 16,0 1-9-1,1-1-5-15,-1 2-3 0,0-2-5 16,2 0 0 0,-2 0-3-16,1 0 4 0,1-2 0 15,2 1 0-15,4-2 6 16,11-1-11-16,3 0 0 15,5-1-4 1,-1-1-1-16,1 1 1 0,-5 1-17 16,0 1-68-16,-5 3-33 0,-4 0-74 15,-4 2-80 1,-3 2-238-16</inkml:trace>
  <inkml:trace contextRef="#ctx0" brushRef="#br0" timeOffset="14680.28">7676 2121 669 0,'0'2'180'15,"0"0"-76"-15,0-2 10 16,0 0-52-16,1 1-33 0,1-1 6 15,2 0 51 1,8 2-30-16,5-4-9 0,8-1-14 16,8-2-3-16,5-3 9 15,3 1-16-15,-4-1 8 16,-1 2-17-16,-8 2-6 16,-7 0-6-16,-9 3 0 15,-6 1-2-15,-2 0 0 16,-4 1-15-1,-4 0-91-15,-2 4-269 0</inkml:trace>
  <inkml:trace contextRef="#ctx0" brushRef="#br0" timeOffset="36329.92">9520 1280 769 0,'0'-6'177'15,"1"1"-3"-15,-2-1-59 16,1 0-31-16,-2 2 22 16,2-2-34-16,0 3-1 15,-1-2-14-15,-1 0-8 16,2 2-1-16,-1-1 16 15,1 1-41-15,0 0 10 16,0 2-14-16,0 0 4 0,1 1-17 16,-1 0 6-1,0 0-7-15,0 0-3 0,0 1-2 16,0-1 0 0,0 1-1-16,0 1 0 0,2-1-1 15,-1 5 2 1,1 0 4-16,1 5-1 0,0 4 3 15,4 4 6 1,-3 5-7-16,1 7 5 0,4 4-9 16,-3 3 4-16,1 2 6 15,-1 1-9-15,0-1 4 16,-1-4 6-16,-1-2-11 0,1 0 9 16,2-3-10-1,-2-1 4-15,-2-4 2 0,3-1-5 16,-2-2 0-1,-1-3 0-15,0-4 1 0,1-6-1 16,-1 0 1-16,-3-8 0 16,2-1 13-16,-2-2 2 15,0 1-15-15,0-1-2 16,0 1 0-16,0 0 0 16,-2 0 0-16,2-1 0 15,2 1 0 1,-2 0 0-16,-2-2 0 0,2 0 0 15,-3 0 0-15,1-3-185 16,0 0-206-16,1-3-390 16</inkml:trace>
  <inkml:trace contextRef="#ctx0" brushRef="#br0" timeOffset="39350.08">9311 2252 773 0,'-8'3'142'16,"1"-3"49"-16,-2 0-87 0,3-2-10 15,0 2-13 1,0-1-36-16,3 2 10 0,0-1-5 15,0 0-19 1,-3 0 15-16,3 2-8 0,2-2-10 16,-1 0-2-16,1 0-14 0,1 0 3 15,0 0-6 1,1 0-1-16,1 0-8 0,1-2-1 16,4 2 1-1,8-1 4-15,15-2-2 0,14-1-2 16,19-3-3-1,12-3 3-15,7-1-2 0,0-1-8 16,-6 1-3-16,-6 1 10 16,-10 2 1-16,-13 2-1 15,-9 1 3-15,-11 2 0 16,-6 0 0-16,-5 0-1 16,-7 2 1-16,-1-1 1 15,-4 1 0-15,-3 1-1 16,-1 0-1-16,0 0 1 15,-1 0-4-15,-1 1-19 16,-3-1-36-16,-3 2-117 16,-1 0-82-16,-4 1-239 0</inkml:trace>
  <inkml:trace contextRef="#ctx0" brushRef="#br0" timeOffset="42689.84">9663 2564 375 0,'3'-4'269'15,"-2"-1"-115"1,1-1 1-16,-1 0-19 0,-1-2-30 15,0 0 1 1,-1 1 3-16,1-1 0 0,0 1-41 16,-2-3 24-16,2 1-29 15,-1 1 25-15,-1 1-44 16,2 2-5-16,-1-1-9 16,1 2-14-16,0 3-15 15,1-1-2-15,-1 2-1 16,2 3-13-16,-2 7 11 15,1 2 3-15,-2 10 6 16,-2 6-6-16,-2 6 1 16,-6 3 3-16,-3 7-1 15,-5 1-3-15,-5 3-1 0,1-2 0 16,-2 0 1 0,6-8-2-16,5-9 2 0,4-8 0 15,5-11 2 1,4-5 2-16,1-5 4 0,1-3-2 15,4 0-6 1,8-6-2-16,4-2-2 0,8-3 1 16,6 0-9-16,4 0-6 0,2 2-4 15,-1 4-1 1,-2 3 6-16,0-1-8 16,-4 2 13-16,-3 1 10 15,0-2-4-15,-8 3 5 0,-2 0-1 16,-5-2 2-1,-5 1 1-15,-1 0 1 0,-3-1-2 16,-2 0 3-16,1-1-3 16,-2-3 5-16,0 0-1 15,-2-2 9-15,1-1 5 16,-1-3-2-16,1-2 2 16,-2-1 11-16,0 1-15 15,0 0 12-15,2 3-2 16,-2 0-1-16,1 5-7 15,1 0-16-15,-1 3 0 16,2 1 0-16,0 3 0 16,0 1 0-16,0 0 0 0,0 1 0 15,0 0 0 1,0 2-2-16,0 2 2 0,0 4 0 16,2 4 2-1,-1 7-5-15,1 2 4 0,1 7-1 16,0 5 0-1,1 3 2-15,0 3-3 0,-1 1 1 16,2-2 0-16,-2-1-1 0,2-2 3 16,-4-4-2-1,1-4 0-15,-1-4-2 0,1-5 1 16,-2-4 1 0,0-3 0-16,-2-7 1 15,2-2 1-15,2-2-2 16,-2-1 0-16,1-1 0 0,-1 0 0 15,3 1 0-15,-6 0 0 16,3-2 0-16,0 2 0 16,0 0 0-16,-1 0 0 15,1 0 0-15,0 0 0 16,0 2 0-16,0-2 0 16,0 0 0-16,0 0 0 15,1-3-72-15,5 0-72 16,0-2-66-16,4-3-68 15,2-2-132-15</inkml:trace>
  <inkml:trace contextRef="#ctx0" brushRef="#br0" timeOffset="66640.97">10740 1875 266 0,'0'0'195'16,"1"-1"-103"-16,-1-1 55 0,2 2-27 16,-2-1-41-16,0 0 42 15,0 1-28-15,-2-2-3 16,2 1-5 0,-1-2-2-16,1 1-14 0,-2-2 16 15,1 3-36 1,-1-2 37-16,1 0-16 0,1 2 1 15,0-1 6-15,-3 2-30 16,3 0-1-16,0 0-1 16,0 0-14-16,0-3-31 0,0 2 0 15,0-1 0 1,3 2 0-16,-3-1 0 0,1 1 0 16,1 1 0-1,-1 1 0-15,-1-2 0 0,3 4 0 16,-1 0 0-1,7 4 0-15,0 4 0 0,7 7 0 16,5 2 0 0,5 4 0-16,4 3 0 0,8 3 0 15,1 0 0-15,3 2 0 16,2-5 0-16,-5-1 0 16,-7-4 0-16,-7-5 0 15,-8-4 0-15,-6-6 0 16,-2-2 0-16,-4-5 0 15,-2-2 0-15,-3 1 0 0,3-2 0 16,-3 2 0 0,0-1 0-16,0 0 0 0,-3 1 0 15,3 0 0 1,0-2 0-16,-3 2-196 0,-2-1-150 16,-1 0-221-1</inkml:trace>
  <inkml:trace contextRef="#ctx0" brushRef="#br0" timeOffset="67329.56">11116 1850 289 0,'6'-6'491'0,"-3"-1"-282"15,-1 0-44-15,-2 2-14 16,-2-1-48-16,2 1 3 16,-1 3-21-16,-1 0-9 15,1 2-12-15,-1 0-11 0,-1 0-31 16,3 2-12-1,-3 0-6-15,-2 3 2 16,1-1 7-16,-3 3-11 16,1 1 6-16,0-1-2 0,0-1-1 15,3 0 5-15,-3-3-4 16,3-1 4-16,1 1 7 16,2-1-2-16,-1-2 3 15,1 0-3-15,0 0-3 16,0-2-2-16,0 2-8 15,1-1-2-15,1 1 1 16,-2 0-1-16,0 1-1 16,0 1-7-16,-2 3 8 0,-1 4 1 15,-3 2 0 1,-1 4-1-16,-5 5 8 0,0 4-6 16,-6 5 2-1,0 1-2-15,-3 2-1 0,3-1 5 16,-1-3-6-1,1-3 1-15,6-2 10 0,0-5-11 16,0-4 9-16,3-1-4 16,5-6 4-16,-1-1-2 15,1-4-4-15,1 1-1 0,3-3-2 16,-1 2 0 0,-1-2 0-16,2 0 0 15,0 0 0-15,2 0 0 16,-2-2 0-16,0 0-61 15,1 4-120-15,2 0-54 16,3 1-97-16,1 1-457 16</inkml:trace>
  <inkml:trace contextRef="#ctx0" brushRef="#br0" timeOffset="70829.73">11608 1796 687 0,'0'-5'190'15,"-1"-3"34"-15,1 1-111 16,0-1-5-16,0 0-15 15,0 0-11-15,0 1-17 0,0 0-5 16,1 2-21-16,-1 0-7 16,2 3-22-16,1-1 4 15,0 1-10-15,1 1-2 0,8-2-2 16,2 3 0 0,8-2 4-16,2 2 3 0,0 4-4 15,6-2 8 1,-2 3-5-16,-1 2 1 15,-2 1-1-15,0 3-3 16,-1 3-2-16,-3 1-1 16,-1 2 0-16,-1 2-1 0,-4 1 1 15,-4 1 0 1,-1 4 0-16,-6 1-1 0,-4 1 1 16,-4 1 5-1,-6 2-3-15,-7-1 4 0,-5 1-1 16,-7-3 0-1,-3-2-3-15,-4 0-2 0,0-4 1 16,1-5-1-16,3 1 2 16,5-3 2-16,3-7-4 15,5-2 6-15,5-1 0 0,1-4-1 16,2-4-2 0,1 3 6-16,2-1-5 0,1 0 9 15,3-1-4 1,1 2 6-16,3-1 2 0,0 2-11 15,0 0-2 1,1-1 1-16,1 1-5 0,-1 0 0 16,4 0-5-16,3-3 5 0,3 1 4 15,1-2-3 1,9 0-1-16,-2 3 0 16,2 1 4-16,4 1-5 15,5 3 1-15,2 5 0 16,0 0-3-16,8 3 3 15,-2 2 0-15,-1 4-2 0,-1-5-1 16,-5 3 2-16,-4-3-1 16,-3-3 2-16,-6-3 4 15,-3 1-1-15,-3-3 0 16,-6-2 3 0,3-2 3-16,-6-1 5 0,0-1 3 15,-2-1-2-15,1 2-7 16,-1-3-5-16,1-3-3 15,-4 1-33 1,1 3-171-16,-1 1-207 0,-4 0-697 16</inkml:trace>
  <inkml:trace contextRef="#ctx0" brushRef="#br0" timeOffset="73639.89">9460 3512 458 0,'-34'4'436'16,"-4"-4"-244"-16,-1 0-47 16,1 0-33-16,2 0-8 0,5 0-7 15,4 1-39 1,12-1-2-16,5 2-21 0,4-2-12 16,6 0 1-16,1 1-8 15,-1-1-11-15,2 0-5 16,3 3 0-16,9 2 7 15,17 2 3-15,33 1-3 16,30 0-6-16,39 1-2 16,28-2 2-16,23 0 1 15,19-3 0-15,25 2-2 0,12-1-2 16,21-3 2 0,9-4 1-16,-4 1-1 0,-10-6 0 15,-15-1-1 1,-16-1-2-16,-24 1 3 0,-23-2 0 15,-35 3 0-15,-37 0 3 16,-36 0 1-16,-30 1 6 16,-25 4 5-16,-12 1-10 15,-7 1-5-15,-8-3-77 16,-12 6-75-16,-9-3-102 16,-13 4-270-16</inkml:trace>
  <inkml:trace contextRef="#ctx0" brushRef="#br0" timeOffset="74540.2">10203 4631 257 0,'13'-12'851'0,"-4"0"-628"0,-3-3 2 16,-4-1-44 0,-2-1-26-16,0 1-37 0,0 4-81 15,0 0-37 1,0 4 0-16,-2 3 0 0,2 1 0 15,0 2 0 1,0 2 0-16,2 2 0 0,-2 0 0 16,0 4 0-16,0 7 0 0,0 3 0 15,-2 9 0 1,2 11 0-16,2 7 0 16,-2 7 0-16,6 6 0 15,3 2 0-15,-3-2 0 16,1-5 0-16,2-2 0 15,-2-9 0-15,-2-1 0 16,-2-6 0-16,0-4 0 0,-3-8 0 16,0-5 0-1,-3-8 0-15,3-5 0 16,0-5 0-16,0-3 0 16,0-5 0-16,3-4-26 0,2-5-278 15,6-4-111 1,3-2-355-16</inkml:trace>
  <inkml:trace contextRef="#ctx0" brushRef="#br0" timeOffset="74890.17">10503 4587 956 0,'7'-17'250'0,"-2"2"-13"16,1 1-55-1,-5 1-37-15,-1 6-30 0,2 0-41 16,-2 6-42-16,1 1-32 16,-1 1-2-16,2 4 2 15,-1 6 5-15,4 6 16 0,1 8 2 16,1 7-14 0,3 6-9-16,0 2 0 15,-3 5 0-15,0-1 0 16,1-2 0-16,-2-2 0 15,-2-6 0-15,1-1 0 16,1-6 0-16,0-4 0 16,-2-7 0-16,1-3 0 0,-2-7 0 15,0-5 0 1,-2-2 0-16,4-5-90 0,2-1-168 16,-3-1-175-1</inkml:trace>
  <inkml:trace contextRef="#ctx0" brushRef="#br0" timeOffset="75250">10304 4880 459 0,'-5'-9'586'16,"0"1"-401"-16,2-2-19 0,0 1-52 15,0 3-43 1,0 2-23-16,0 2-20 0,0 4-8 16,1-2-11-16,2 1 11 0,0-1-1 15,0 0 14 1,3 0-3-16,-1-1-27 16,9-2 2-16,15-1 7 15,13-3-9-15,19-3 0 16,18 0-3-1,5 1-1-15,-2 0-1 0,-7 2-6 16,-11 3-24-16,-14 0-53 0,-15 1-5 16,-11 3-41-1,-9 0-50-15,-11 3-75 0,-11 2-214 16</inkml:trace>
  <inkml:trace contextRef="#ctx0" brushRef="#br0" timeOffset="75719.62">10986 4606 228 0,'-13'-2'664'0,"5"0"-442"16,1-1-29-16,2 0-76 15,2 1-17-15,3 1-49 16,0 0-24-16,2-1-15 0,4 2-11 16,9-3 7-16,16-2 6 15,11 0-7 1,12 1-1-16,11-3-6 0,-1 1 1 16,-1 1-1-1,-9 0-1-15,-3 2-8 0,-13 1-31 16,-8-1-19-1,-9 2-16-15,-9 1 9 0,-5 1-3 16,-12 2-63-16,-6 0-5 0,-10 1-116 16,-10 1-146-1</inkml:trace>
  <inkml:trace contextRef="#ctx0" brushRef="#br0" timeOffset="76119.95">11246 4584 487 0,'-14'0'181'15,"4"0"46"1,6-2-22-16,-1-1-17 0,-1-2-40 15,3 3-20 1,0-1-10-16,0 0-12 0,1 1-16 16,2 1-38-16,0 1-8 15,2 3-13-15,-2-3-24 16,1 0-2-16,1 4 1 0,-1 3 18 16,1 8-24-1,1 4 0-15,3 11 0 16,0 5 0-16,0 9 0 15,1 4 0-15,-2 2 0 16,-1 2 0-16,-1-2 0 16,-3-4 0-16,2-3 0 15,-2-3 0-15,0-7 0 0,0-4 0 16,1-8 0-16,-1-5 0 16,0-7 0-16,0-2 0 15,0-5 0 1,2-1 0-16,-2-1 0 0,1-1 0 15,1 1 0-15,-2 0 0 16,0 0 0-16,0-2 0 16,0 1 0-16,0-2 0 0,0-2 0 15,3 0-82 1,1-2-282-16,-2-1-371 0</inkml:trace>
  <inkml:trace contextRef="#ctx0" brushRef="#br0" timeOffset="85569.71">14034 1815 619 0,'2'-9'293'0,"-2"-2"-62"0,-3-2-23 15,-3-3-37 1,3 2-51-16,-2-1-8 15,2 1-7-15,2 1-31 0,-1 3-6 16,1 2-22-16,1 5-46 16,0 0 0-16,0 3 0 15,0 0 0 1,1 1 0-16,-1 1 0 0,0 5 0 16,2 3 0-16,-1 7 0 15,1 8 0-15,1 7 0 16,0 3 0-1,3 5 0-15,-2 1 0 0,1 1 0 16,-1 0 0-16,1-3 0 0,-2-1 0 16,0-6 0-1,0-2 0-15,-2-7 0 0,2-1 0 16,-3-8 0 0,1-4 0-16,-1-5 0 15,0-4 0-15,0-1 0 16,2-3 0-16,-4 1 0 0,2-2-161 15,0-1-106 1,2-2-139-16,-5-3-506 0</inkml:trace>
  <inkml:trace contextRef="#ctx0" brushRef="#br0" timeOffset="85919.82">13775 1960 761 0,'-11'3'156'16,"2"-2"10"-16,4-2-27 16,3 1-38-16,2-3-44 15,2 3-30 1,8-2-21-16,8 1 9 0,13-3 20 15,17-1-10-15,13-2-1 0,9 0-10 16,4-1-2 0,0 2-1-16,-7 0-10 0,-10 4 1 15,-14-1 0 1,-9 3-2-16,-16 1-1 0,-9 1-7 16,-7-1 5-1,-4 0-10-15,-4 2-67 0,-3 1-138 16,-7 3-300-1</inkml:trace>
  <inkml:trace contextRef="#ctx0" brushRef="#br0" timeOffset="93650.21">15909 1281 330 0,'5'-7'728'0,"-2"2"-481"15,-3-2-34 1,2-2-70-16,-2 2-10 0,1 0-39 16,-1-1 4-1,2 3-37-15,-2 0-61 0,1 3 0 16,-1 2 0-1,2-2 0-15,-1 4 0 0,-1-2 0 16,-1 1 0-16,1-1 0 0,0 4 0 16,0 2 0-1,1 6 0-15,2 8 0 0,0 5 0 16,2 7 0 0,3 6 0-16,1 3 0 0,0 2 0 15,5 0 0 1,-4 0 0-16,1-7 0 0,-1-2 0 15,-4-5 0 1,0-8 0-16,-3-2 0 0,0-5 0 16,-1-7 0-1,-2-2 0-15,0-5 0 0,0 0 0 16,0 0 0-16,0 0 0 16,0-2 0-16,-2 1-311 15,-1 2-153-15</inkml:trace>
  <inkml:trace contextRef="#ctx0" brushRef="#br0" timeOffset="94299.85">15641 1980 703 0,'-13'1'155'15,"1"0"7"-15,-3 0-36 16,-2 1-32-16,0 0-4 16,3-1-15-16,2 2-14 15,0-2 2-15,2 1-10 16,2-1-9-16,1-1 11 15,2 0-15-15,2 0-9 16,3 0-5-16,-1 1-18 16,1-1-2-16,0 2 5 15,1-2-8-15,1-2-3 16,3 2-2-16,8-1 2 0,15 0 9 16,15-2-9-1,19 0-1-15,12-2-3 0,10 3 4 16,4-2-2-1,0 1 2-15,1-3 0 0,-1 1-1 16,-7-1-9-16,-7-3-2 0,-8 2 2 16,-9-1-1-1,-8 1 10-15,-6 0 1 0,-10 2-1 16,-8 1-1 0,-8 3-1-16,-8-1-30 0,-6 2-31 15,-3 2-16 1,-3-2-50-16,0 3-12 0,-3-1-215 15</inkml:trace>
  <inkml:trace contextRef="#ctx0" brushRef="#br0" timeOffset="96249.73">16051 2389 126 0,'11'-7'758'0,"-4"-2"-516"0,-1-4-14 16,-4-1-48-16,-1 0-44 16,1 0 0-16,-1 0-32 15,1 1-33-15,-1 3-7 16,1 2-62-16,-2 4-2 15,1-1 0-15,-1 5 0 16,0 2 0-16,-1 1 0 0,1 4 0 16,-2 7 0-1,-2 9 0-15,-4 7 0 0,-2 9 0 16,-7 5 0 0,-3 2 0-16,-3 3 0 0,1-3 0 15,1-6 0 1,6-6 0-16,5-9 0 15,4-10 0-15,4-7 0 0,4-4 0 16,1-4 0-16,5-4 0 16,9 0 0-16,8-1 0 0,8-2 0 15,6-2 0 1,4 0-18-16,-1 2-9 0,-2-1 6 16,0 2 2-1,-5 0 8-15,-4 3 2 0,-7-1 7 16,-8 2 2-1,-5 0 1-15,-2-1 7 0,-5-2 2 16,-1-3-4-16,0 1 3 16,0-6-3-16,0-1 16 15,-1-2 12-15,-1-1-23 16,1-1-11-16,-1 1 0 16,-1 0 0-16,0 1 0 15,-1 3 0-15,1 3 0 16,0 4 0-16,-2 1 0 15,2 4 0-15,0 1 0 16,0 2 0-16,0 4 0 16,0 4 0-16,-1 7 0 15,1 10 0-15,0 8 0 16,0 8 0-16,1 0 0 0,4 3 0 16,0-3 0-1,2-3 0-15,-1-3 0 0,1-4 0 16,0-3 0-1,-2-4 0-15,1-6 0 0,-3-1 0 16,0-6 0-16,0-6 0 0,-3 0 0 16,1-6 0-1,-1 1 0-15,0-2 0 0,0-2 0 16,0 2 0 0,0-1 0-16,0 1 0 0,0 0 0 15,0 0 0 1,0 0 0-16,0 0 0 15,0 1 0-15,-1-1 0 16,1 0 0-16,0 0 0 0,0 2 0 16,0-2 0-16,0-2 0 15,0 2 0-15,0 0 0 16,0 0 0-16,1 0 0 16,-1 0 0-16,-1 0 0 15,1 0 0-15,0 0 0 16,0 0 0-16,0 0 0 15,0 2 0-15,0-4 0 16,0 2 0-16,0 0 0 0,0 0 0 16,1 0 0-1,-1 0 0-15,0 0 0 0,0-1 0 16,0 1 0 0,0 0 0-16,0 0 0 0,0 0 0 15,0 1 0 1,0-1 0-16,0 0 0 0,0 2 0 15,-1-2 0 1,1 0 0-16,0 0 0 0,0 0 0 16,-2 0 0-16,2 0 0 15,0 0 0-15,0 0 0 16,0 0 0-16,0 0 0 0,0 0 0 16,0 0 0-1,0 1 0-15,0-1 0 0,0 0 0 16,0 0 0-1,0-1 0-15,0 1 0 0,0 0 0 16,0-2 0-16,0 1 0 16,2 1 0-16,-2-2-106 15,3-3-170-15,3-4-122 16,3-5-428-16</inkml:trace>
  <inkml:trace contextRef="#ctx0" brushRef="#br0" timeOffset="103329.61">17521 1342 672 0,'12'-6'239'16,"-3"0"-46"-16,-5 2 8 0,-4 0-84 15,-1 4-56 1,1 0-25-16,-2 1-16 0,-3 3-3 16,-3 6 22-16,-3 6 14 15,-6 11-16 1,-5 14-6-16,-4 11 6 0,-4 9-11 16,-3 9-2-16,-1 6-11 15,1 1 0-15,3-1-2 16,8-2-5-1,7-1 3-15,12-5-2 0,13-8 5 16,8-4 5-16,12-5-1 16,8-6-1-16,8-7 7 15,-1-5-1-15,-1-8 5 0,-7-6 0 16,-5-7-6 0,-9-1-10-16,-9-7-10 0,-5-2 0 15,-3 0 0 1,-6-4 0-16,0 2 0 0,-2-4 0 15,1-2-74 1,-2-4-244-16,2-2-315 0</inkml:trace>
  <inkml:trace contextRef="#ctx0" brushRef="#br0" timeOffset="104340.18">18025 1631 780 0,'0'-4'237'16,"0"-2"-21"-16,0 0-54 0,-3-1-30 15,3-1-9 1,-1-1-35-16,-1-1 37 0,2 2-54 15,-1 1 5 1,-1 3-39-16,2 1-37 0,0 2 0 16,-1 2 0-16,1 0 0 0,0 2 0 15,0 4 0 1,0 3 0-16,0 6 0 0,-2 6 0 16,2 6 0-1,2 6 0-15,1 1 0 16,1 7 0-16,5 2 0 15,2-1 0-15,1 2 0 16,2-1 0-16,-2-3 0 16,2-2 0-16,-5-3 0 15,0-5 0-15,-5-5 0 0,1-1 0 16,-4-8 0 0,2-5 0-16,-2-3 0 0,-1-5 0 15,0-2 0-15,0-2 0 16,0 0 0-1,-1-2 0-15,1 2 0 16,0-3 0-16,-3-3 0 0,3-5-253 16,3-6-237-16</inkml:trace>
  <inkml:trace contextRef="#ctx0" brushRef="#br0" timeOffset="104879.65">18031 1583 499 0,'-13'3'158'0,"1"-2"-6"15,0-1-24-15,3-1-20 16,4 1-18-16,2 0-29 16,0-2 26-16,2 2-30 15,-1 0-23-15,2 0-8 0,0 0-6 16,2 0-1 0,1-1-10-16,6 1 9 0,10-3 9 15,8-1-21 1,12-2 3-16,9 0-8 0,1 0 0 15,-3 0-1 1,-3 1-2-16,-8 2 2 0,-10 1 0 16,-7 1-2-16,-5 1-23 15,-4 1-39-15,-6 1-33 16,-1 3-74-16,-4 5-166 16</inkml:trace>
  <inkml:trace contextRef="#ctx0" brushRef="#br0" timeOffset="105259.88">18065 1956 573 0,'2'1'273'16,"-1"-2"-123"-16,1-1 12 0,-1-1-68 16,2 0-8-1,5 1-33-15,4-2 8 0,6 0-6 16,7 2-6-1,6-4-26-15,5 1-5 0,3-1-17 16,3-3 1-16,0 2-2 16,-2 0 0-16,0 2-8 15,-6 1-33-15,-5 2-51 16,-8 4-34-16,-6 0-81 16,-9 3-113-16</inkml:trace>
  <inkml:trace contextRef="#ctx0" brushRef="#br0" timeOffset="105569.65">18152 2173 561 0,'-6'5'240'16,"3"-2"-115"-16,0-2-12 0,3 1-45 15,2-1-20-15,4 1 93 16,8 0-79-16,8-3-12 0,7 0-2 16,13-4 0-1,3-1-16-15,2-1-7 0,-3 0-9 16,-4 0-3 0,-7 3-10-16,-12 1-2 0,-7 1-2 15,-6 2 0 1,-6 0-11-16,-4 2-26 0,-1-1-64 15,-5 1-162 1,-3-2-211-16</inkml:trace>
  <inkml:trace contextRef="#ctx0" brushRef="#br0" timeOffset="106039.92">19012 1577 659 0,'7'-8'384'15,"-4"-1"-127"1,-2 2-68-16,-4 1-81 0,2 5-79 16,-3 2-22-16,-3 9 22 0,-3 4 19 15,-5 12 8 1,-4 10-10-16,-4 7-21 0,3 9 12 16,4 5-14-1,3 2 4-15,7 2-13 16,5-2-8-16,5-4 5 15,6-7-3-15,2-7-1 0,3-7 3 16,0-1 1-16,1-10 6 16,-2-3 2-16,-2-6 1 15,-2-2-20-15,-4-5 0 0,-1-5 0 16,-2 0 0 0,-2-4 0-16,3 0 0 15,4-5-107-15,3-4-151 16,4-3-208-16</inkml:trace>
  <inkml:trace contextRef="#ctx0" brushRef="#br0" timeOffset="106479.9">19332 1712 933 0,'12'-16'340'0,"-4"0"-96"15,-3 2-47-15,-5 0-19 0,0 3-59 16,-2 4-83 0,2 3-36-16,0 2 0 0,0 2 0 15,0 0 0 1,2 5 0-16,-2 0 0 0,3 4 0 15,-1 7 0 1,2 7 0-16,2 5 0 0,1 4 0 16,0 7 0-16,0 1 0 15,-1 0 0-15,-1 0 0 16,1-5 0-16,-2-5 0 16,2-4 0-16,-2-5 0 15,0-3 0-15,0-7 0 16,-2-1 0-16,-1-6 0 15,1-1 0-15,-1-3 0 16,1-1 0-16,-1-2 0 16,4-2-214-16,5-5-218 15,-1-4-651-15</inkml:trace>
  <inkml:trace contextRef="#ctx0" brushRef="#br0" timeOffset="106839.98">19593 1584 989 0,'8'-18'324'16,"-3"1"-99"-16,0 3-75 0,-3 4-34 16,-1 5-54-1,-1 2-45-15,0 4-11 0,2 3-4 16,-1 6 19-1,2 4 22-15,0 4-8 0,3 7 8 16,1 3-29-16,1 2-14 16,-1 3 0-16,1-1 0 15,1 1 0-15,-2 2 0 16,1-2 0-16,-1-1 0 16,0 0 0-16,-2-4 0 15,0-6 0-15,-2-3 0 16,1-7 0-16,-2-3 0 15,1-5 0-15,-2-4-53 16,-1 0-145-16,0 0-45 0,-4-1-169 16,-4-1-561-16</inkml:trace>
  <inkml:trace contextRef="#ctx0" brushRef="#br0" timeOffset="107079.99">19413 1842 737 0,'1'-2'298'15,"1"-1"-153"-15,3-1 21 0,0-1-109 16,4 3-9 0,6 1 12-16,3-3-25 0,6 3-9 15,3 1-14 1,1 0-6-16,2 0-6 0,1-1 0 15,2-1-53 1,4 0-96-16,1-1-133 0,1-1-523 16</inkml:trace>
  <inkml:trace contextRef="#ctx0" brushRef="#br0" timeOffset="107859.89">19917 1610 126 0,'-2'-3'658'16,"-1"0"-479"-16,-1 2-3 0,3 1-31 15,1-2-61 1,1 2-48-16,8-2-12 0,8-1 32 16,11-3-15-1,9 0 0-15,12-2-19 16,5-2-8-16,0 2-14 15,0-1 1-15,-5 2-1 0,-9 0 0 16,-10 4-12 0,-11 1-13-16,-8 0-13 0,-8 4-5 15,-3-1-1-15,-5 0 6 16,-1 2-31-16,-9 1-88 16,-3 1 38-16,-6 0-10 15,-4 3 34-15,-3-3 81 16,1 0 14-16,2 1 2 15,5-3 50-15,5 1 53 16,7-4 0-16,3 1 12 16,5-2 31-16,1 1-28 0,2 0-9 15,0 0-18 1,2 0 0-16,-2 0-14 0,1 0-24 16,-1 0-24-1,2 0-19-15,-2 0-5 0,2 4-6 16,1 3 16-1,4 8 14-15,-1 3-1 0,1 5-12 16,2 6-18-16,0 4 0 0,-4 2 0 16,-2 3 0-1,-2 0 0-15,-1-1 0 0,-1-6 0 16,1-5 0 0,1-3 0-16,-1-6 0 0,2-3 0 15,-2-2 0 1,1-5 0-16,-1-2 0 0,0-2 0 15,0-2 0 1,2-1 0-16,-2-1 0 0,0 0 0 16,0-1 0-16,1-1-152 0,2-3-378 15</inkml:trace>
  <inkml:trace contextRef="#ctx0" brushRef="#br0" timeOffset="108669.64">20677 1385 597 0,'-8'-2'405'0,"2"-3"-241"0,1 1 30 16,2 0-82-16,2 3-42 15,2-1-45-15,2 4-17 16,3 3 37-16,7 5 24 0,7 7-4 16,6 7-1-1,6 9-15-15,4 6-19 0,0 8-5 16,-1 5-14 0,-6 4 7-16,-6 5-8 0,-6 1-6 15,-6 1 3 1,-7 1-3-16,-4-6 2 0,-1-5 1 15,-5-7 4 1,-2-10 10-16,0-6-4 0,0-9-8 16,1-5-9-16,1-5 0 15,1-6 0-15,1-2 0 16,1-3 0-16,1 0 0 16,1-1 0-16,1-1 0 15,0 0-47-15,1-5-227 16,5-3-133-16,6-4-518 15</inkml:trace>
  <inkml:trace contextRef="#ctx0" brushRef="#br0" timeOffset="109969.69">21676 1560 406 0,'1'-5'214'0,"1"1"-37"0,-1-2 11 16,1 0-17-1,-2 1 5-15,0-2-46 0,0 0-6 16,0-1-30-1,0-3 23-15,0 2-27 0,0 0-9 16,0 2-10-16,0 0-63 16,-2 3-8-16,2 3 0 15,0 1 0-15,0 1 0 16,0 1 0-16,-1 1 0 16,1 2 0-16,0 5 0 15,0 7 0-15,-2 5 0 16,2 7 0-16,0 7 0 0,3-1 0 31,0 1 0-31,2 3 0 0,1-1 0 16,1 0 0-16,-1-1 0 0,-1-4 0 15,-1-3 0 1,-1-4 0-16,-1-7 0 0,-1-3 0 16,-1-6 0-1,0-5 0-15,0-3 0 0,0-2 0 16,0 0 0-16,0 0 0 15,0-2 0-15,-1 2 0 16,1 0-94-16,-2-3-175 0,-1-1-41 16,0-4-281-1</inkml:trace>
  <inkml:trace contextRef="#ctx0" brushRef="#br0" timeOffset="110320.02">21463 1753 498 0,'-3'0'346'0,"0"0"-208"15,1 0 7-15,2-1-46 0,0 1-17 16,0-1-35-1,3-1-7-15,5 1-3 16,9-2 21-16,13-1-23 0,12-2-8 16,10-1-16-1,5 2-3-15,4-1-6 0,-1 1 2 16,-6 0-4 0,-8 3 0-16,-13 0 0 0,-14 2-2 15,-9 0 1 1,-8 2-3-16,-7 0 3 0,-5 3-34 15,-5 2-154-15,-4 0-280 16</inkml:trace>
  <inkml:trace contextRef="#ctx0" brushRef="#br0" timeOffset="111069.59">22404 1524 788 0,'0'-10'241'0,"3"-3"-44"16,-3-1-27-16,1 0-50 0,2 1-43 16,0 2-12-1,2 3-32-15,3 1-17 0,6 3-8 16,6 4 1 0,7 4 7-16,4 7-4 0,2 4 4 15,-2 9-10 1,-4 7 1-16,-8 3 4 0,-8 7-10 15,-7 2 1 1,-8 0 4-16,-8 2-3 0,-11-1 1 16,-6-1-2-16,-9-6 2 15,-5-2 3-15,-3-6-7 16,-3-5 2-16,5-7 7 16,8-7-9-16,11-2 11 15,10-5 3-15,11-4 15 16,7-2-15-16,7-4-14 15,8 1-8-15,14-4 6 16,11 2 2-16,6-2-1 0,5 3 1 16,-2 1 0-1,-7 2 5-15,-5 2-4 0,-9 2 2 16,-11 0-3-16,-7 0 3 16,-7 2 0-1,-5-1-2-15,-2-1 1 16,1 2-2-16,-2-4-5 0,1 2-91 15,-1 0-45-15,1-1-119 16,-2-3-352-16</inkml:trace>
  <inkml:trace contextRef="#ctx0" brushRef="#br0" timeOffset="111499.8">22829 1230 727 0,'18'-6'451'16,"0"2"-313"-16,1 3 25 0,2 2-73 15,4 5-4 1,3 7-17-16,6 4 13 0,0 7-24 16,-1 8-17-16,-2 9-10 15,-1 8-1-15,-5 9 2 16,-3 6-11-16,-6 2-2 16,-7 1-10-1,-5-1-9-15,-5-1 0 0,-7-5 0 16,-2-1 0-1,-3-6 0-15,-1-6 0 0,1-10 0 16,4-5 0-16,0-10 0 0,4-5 0 16,-1-6 0-1,3-4-55-15,0-1-159 0,-3 0-87 16,-7-2-392 0</inkml:trace>
  <inkml:trace contextRef="#ctx0" brushRef="#br0" timeOffset="113040.47">16129 3400 529 0,'-5'1'225'16,"-3"1"-82"-16,0-2-12 0,-3 0-43 15,0-2-22 1,0 2 22-16,-1-1-6 0,0 1-18 16,3 0 5-16,0 0-9 15,-1 0-16-15,4-1-15 16,0 1-8-16,3 0-17 0,1 0-2 16,2 0-1-1,0 1-1-15,-1-1 6 16,1 0-3-16,0 0 16 15,0 0-7-15,-2 0 4 16,2 0-1-16,0 0-6 16,2 0-7-16,1 0-2 15,2 0-5-15,5 0 4 0,9 0 1 16,7 1 0-16,8-1 0 16,5 2 1-16,7 0-1 15,3-1 0 1,11 0 1-16,9-1 0 0,13-1 1 15,12-2-1-15,17 0 2 0,18-1-3 16,17-1-2 0,20-2-1-16,17 1 3 0,11-1 3 15,6 0 1 1,5 0-4-16,0 0 0 0,4-3-3 16,1 0 3-1,7-3 0-15,-4-3 3 0,8 0-3 16,0-3-1-1,-2-1 0-15,-2 2 0 0,-4-1 2 16,-10 0 3-16,-5 1-4 16,-11 1-2-16,-10 0 0 15,-8 2 1-15,-8-1 1 16,-16 0 1-16,-8 2-1 16,-16 3 0-16,-18 1 2 15,-12 3 0-15,-15 2-1 16,-9 2-1-16,-6-1-1 15,-4 0-1-15,-2 3-1 16,-4-1 3-16,-1-1 0 16,-5 0 1-16,-4 0-3 0,-3-1 2 15,-7 0 0 1,-5-1 2-16,-3 0-1 0,-4 0-1 16,0 1 0-1,1-2 0-15,0 2 0 0,0 0 1 16,-1-1-2-1,-1 3 1-15,-4 0 0 0,-4 1-1 16,-3 1 0-16,-2 0 1 0,-4 1 1 16,-1-1 0-1,0 0-2-15,0 0 0 0,-1 0-2 16,-1 0 0 0,1 0-37-16,-2 2-46 0,-9 2-138 15,-6 3-226 1</inkml:trace>
  <inkml:trace contextRef="#ctx0" brushRef="#br0" timeOffset="114319.62">18568 4137 318 0,'-10'-1'453'0,"0"-1"-272"15,3-2-1-15,3 0 7 16,2-1-39-16,1 1-13 15,1-1-11 1,0-2-6-16,0-2-6 0,0 0-24 16,0 0-85-16,-2 2-3 0,2 0 0 15,0 5 0 1,-1 1 0-16,1 2 0 0,1 1 0 16,-1 2 0-1,2 5 0-15,-1 9 0 0,4 7 0 16,-1 13 0-1,4 7 0-15,-1 6 0 0,1 1 0 16,-1 1 0-16,-1-5 0 16,1-6 0-16,-1-7 0 15,-1-6 0-15,0-10 0 16,-2-8 0-16,-2-5 0 16,1-5 0-16,-2-2 0 15,0 0 0-15,0-2 0 16,0-3 0-16,1-2-63 0,1-5-245 15,2-3-128 1,6-6-350-16</inkml:trace>
  <inkml:trace contextRef="#ctx0" brushRef="#br0" timeOffset="114640.19">18810 4103 908 0,'4'-16'251'0,"-1"0"-16"16,-3 3-60-16,0 3-45 0,0 3-30 16,-1 4-68-1,2 3-32-15,-1 6 5 0,2 4 20 16,-1 8 17 0,2 8 4-16,2 7-14 0,2 7-4 15,-1 2-1 1,0 4-16-16,-1-3-11 0,-1-2 0 15,1-3 0 1,0-5 0-16,0-5 0 0,-2-4 0 16,2-6 0-16,-2-5 0 0,-2-4-74 15,-1-4-128 1,0-2-5-16,-3-3-188 16,-4 3-664-16</inkml:trace>
  <inkml:trace contextRef="#ctx0" brushRef="#br0" timeOffset="114869.74">18587 4405 988 0,'0'-6'181'15,"0"3"14"-15,-2-1-83 16,2 3-46-16,4-1-43 15,5 1-10-15,8-2 10 16,10 2-7-16,12-2-11 16,9 1-3-16,11-4-2 0,2 0-24 15,3-2-104 1,-3 1-65-16,-4-2-208 0</inkml:trace>
  <inkml:trace contextRef="#ctx0" brushRef="#br0" timeOffset="115402.19">19305 4134 796 0,'2'-10'244'16,"-2"-1"33"-16,0-3-82 0,-2 2-44 16,1 0-17-1,-1 1-15-15,1 2-26 0,1 2-55 16,0 3-38-1,-2 2 0-15,2 2 0 0,0 2 0 16,0-1 0-16,0 6 0 0,3 8 0 16,2 5 0-1,-1 9 0-15,5 9 0 0,3 4 0 16,-1 2 0 0,1 0 0-16,2 1 0 0,-1-5 0 15,-3-1 0 1,-1-2 0-16,-3-6 0 0,-3-4 0 15,0-3 0 1,-2-8 0-16,1-3 0 16,-1-6 0-16,2-4 0 0,-2-3 0 0,-1-2 0 15,2 1 0 1,-1-2 0-16,3 0-103 0,2-5-305 16,6-5-331-1</inkml:trace>
  <inkml:trace contextRef="#ctx0" brushRef="#br0" timeOffset="115759.75">19659 4062 1039 0,'9'-14'296'0,"-3"-2"-75"16,-3 4-65-16,-3 3-15 15,1 3-39-15,-1 1-47 16,0 5-29-16,0 0-23 16,0 5-3-16,2 2 0 0,1 6 7 15,1 8-6 1,5 8-1-16,0 8 0 16,0 3 0-16,0 0 0 15,0 2 0-15,-3-2 0 0,-2-3 0 16,3-3 0-1,-3-5 0-15,2-5 0 0,-3-3 0 16,1-5 0-16,-1-6 0 16,-1-3 0-16,1-4 0 15,-3-3 0-15,1-2 0 16,-1 1-127-16,0-1-157 16,-3 1-175-16</inkml:trace>
  <inkml:trace contextRef="#ctx0" brushRef="#br0" timeOffset="116029.61">19337 4316 533 0,'4'-2'405'0,"5"1"-220"0,6-3-3 16,3-2-89-1,7 1 14-15,13 0-38 0,6 1-15 16,8 0-15-16,2 0-16 16,3 0-5-16,-3 0-12 15,-9-2 1-15,-9 2-5 0,-11 0-1 16,-11 1-2 0,-8 1-1-16,-6 2-99 0,-7 2-143 15,-6 2-640 1</inkml:trace>
  <inkml:trace contextRef="#ctx0" brushRef="#br0" timeOffset="119949.54">24509 1469 302 0,'-1'-9'332'15,"-2"0"-132"-15,1-3 14 16,1 3-29-16,-4-2-25 0,4 0-14 16,-2 1-15-16,1 1 4 15,-1 1 8-15,3 3-64 16,-1 2-59-16,-1 1-20 16,2 4 0-16,2-1 0 15,-1 1 0-15,-1-1 0 16,3 6 0-16,-1 4 0 15,-1 9 0-15,5 7 0 16,-1 9 0-16,-1 4 0 16,2 4 0-16,2 1 0 0,-2 0 0 15,-1-1 0 1,1-5 0-16,-3-3 0 0,1-8 0 16,-1-7 0-1,0-7 0-15,-2-4 0 0,1-6 0 16,-2-2 0-1,0-1 0-15,-2-1 0 0,2 0-88 16,-3 0-183-16,-5-3-229 0</inkml:trace>
  <inkml:trace contextRef="#ctx0" brushRef="#br0" timeOffset="120180.02">24244 1621 712 0,'4'-1'388'16,"6"-2"-225"-16,6-1-8 0,7-2-38 15,15-1-35 1,15 1-30-16,13-2-19 0,9 2-24 16,5-3-8-1,-7 2-1-15,-7 3-5 0,-14 3-113 16,-13 2-106-1,-17 2-280-15</inkml:trace>
  <inkml:trace contextRef="#ctx0" brushRef="#br0" timeOffset="124219.99">26030 974 704 0,'1'-5'225'0,"1"-1"-24"15,-2 1-21-15,-2 0-17 16,1 1-36-16,-1 3-24 0,-1-2-12 16,2 3 5-1,-1-1-30-15,0 1-29 0,2 0-10 16,-1 0-16 0,1 1-7-16,0 0-4 0,1 1-4 15,-1 1-4-15,2 3 4 16,1 3 4-16,0 7 7 15,0 7-6 1,3 3 3-16,1 7 10 0,-1 2-12 16,0 3-2-16,-1 2 0 0,-1 4 0 15,2 2 0 1,0 0 0-16,-1-4 0 0,-1-8 0 16,1-5 0-1,-1-9 0-15,-1-9 0 0,-1-4 0 16,0-3 0-1,-2-4 0-15,2 0 0 0,-2 0 0 16,0 0 0-16,0 0-238 0,-2 3-134 16,-3 4-327-1</inkml:trace>
  <inkml:trace contextRef="#ctx0" brushRef="#br0" timeOffset="124599.92">25576 1731 753 0,'3'0'285'0,"0"-3"-124"15,0 0 29-15,-3-3-77 16,0 2-49 0,3 2-26-16,7-2-19 0,11 0 9 15,18-2 0-15,19-1 4 0,21-2-14 16,12 2-5 0,8 0-5-16,-2 1-8 0,-11 2 0 15,-13 2 0 1,-13 0 1-16,-17 0-1 0,-13 2-1 15,-9 0-16 1,-12 0-38-16,-6 2-48 0,-7 1-35 16,-9 2-206-16</inkml:trace>
  <inkml:trace contextRef="#ctx0" brushRef="#br0" timeOffset="125100.01">26016 2036 954 0,'3'-6'184'0,"0"-5"67"15,3-1-106-15,0 0-66 16,7 2-22-16,5 1-26 15,8 1 0 1,2 5-10-16,6 5-3 0,-2 4-11 16,-4 6-3-16,-6 6 2 0,-5 6-3 15,-10 6-1 1,-8 7 6-16,-13 4-6 0,-9 2 3 16,-12 3-4-1,-8-1 2-15,-5-4-1 0,3-5-1 16,6-7-1-1,11-11 5-15,10-8-5 0,12-4 0 16,6-5 2-16,11-4 0 0,13 0 14 16,12-2-11-1,10-2-2-15,8-2 2 16,2 2 2-16,-2 0-1 16,-7 4-3-16,-6 1 1 15,-7 2 3-15,-10 0-2 16,-9 2-1-16,-5-1 3 15,-7-1 1-15,-4 0 3 16,-2 2-4-16,-1-2-7 0,-2 0-90 16,-4-3-133-16,-3-1-183 15</inkml:trace>
  <inkml:trace contextRef="#ctx0" brushRef="#br0" timeOffset="126100.34">27116 1231 992 0,'7'-10'186'0,"-3"2"46"16,-4 0-77-16,-3 4-75 0,2-1-40 16,-2 5-39-1,-1 5 3-15,-1 7-2 0,-2 11 6 16,-5 15 6-16,-5 14 10 16,-1 13-5-16,-1 7 10 15,7 4-20-15,3 3 8 16,12-1-2-1,7-5-9-15,7-2 12 0,7-8 9 16,6-8-6-16,1-10 17 0,2-8-3 16,-2-10 11-1,-1-7-17-15,-5-5-29 16,-2-5 0-16,-8-1 0 16,-5-4 0-16,-1-1 0 0,-6-3 0 15,-2-1 0 1,-1 0 0-16,0-1 0 0,0-1 0 15,0 0 0 1,-1-1 0-16,2-4-73 0,1-4-203 16,0-3-243-16</inkml:trace>
  <inkml:trace contextRef="#ctx0" brushRef="#br0" timeOffset="126799.87">27747 1399 1026 0,'0'-10'243'16,"-2"1"-20"-16,1-1-72 15,-2 3-6-15,3 0-20 0,-2 1-46 16,2 2-45-16,0 3-20 16,0 1-14-16,0 4-5 15,0 4 5-15,2 9 0 16,-1 8 0-16,4 10 11 16,2 8-10-16,2 7-1 15,3 4 0-15,0 2 0 16,1-1 0-1,-2-5 0-15,-2-4 0 0,0-9 0 16,-3-10 0-16,-3-5 0 0,1-9 0 16,-1-6 0-1,-1-5 0-15,-1-2 0 0,1 0 0 16,-2-1 0 0,0-3 0-16,0-4-45 0,0-1-102 15,-2-8-128 1,1-7-130-16,-2-6-390 0</inkml:trace>
  <inkml:trace contextRef="#ctx0" brushRef="#br0" timeOffset="127150.02">27724 1316 969 0,'5'-1'138'0,"-3"-1"1"0,-1-1-22 16,-1 2-62 0,3 1-14-16,-3-1 2 0,1 1-28 15,2-1 2-15,8 1 16 16,6 0-7-16,9-2-1 15,10-1-17-15,6 0 1 0,-1-1-5 16,1 0-2 0,-6-2-4-16,-5 2 0 0,-3 1-21 15,-6 1-9 1,-5 0-24-16,-4 2-13 0,-5 2-23 16,-3-1-59-1,-4 5 0-15,-2 0-181 0</inkml:trace>
  <inkml:trace contextRef="#ctx0" brushRef="#br0" timeOffset="127489.77">27792 1652 572 0,'-3'6'240'0,"0"-2"-94"0,3-3 46 15,0-2-47-15,4-1-65 16,8 1-8-16,8-3-9 16,11-2-26-16,9-1-10 15,5-2-9-15,1 0-6 16,-4 0-11-16,-2 2 0 15,-1 3-1-15,-8 0-1 16,-4 1-15-16,-5 2-57 0,-5 2-44 16,-10 2 26-1,-4 3-69-15,-7 3-87 16,-7 6-102-16</inkml:trace>
  <inkml:trace contextRef="#ctx0" brushRef="#br0" timeOffset="127739.98">27869 1892 596 0,'-6'4'296'15,"4"-1"-141"1,1-1-24-16,4-2 3 16,1 0-45-16,6-2-5 15,3 2-23-15,6-1-23 16,4-1-9-16,3 0 3 15,3-1-14-15,-1-1-6 0,-1 0-10 16,-3 1 1-16,-2 0-3 16,-1-2-24-16,-6 3-113 15,3-4-177-15,-4 0-314 16</inkml:trace>
  <inkml:trace contextRef="#ctx0" brushRef="#br0" timeOffset="128135.3">28734 1347 989 0,'3'-20'239'0,"-3"1"-12"16,-1 3-72-1,-1 4-20-15,-1 3-31 0,2 5-22 16,-2 2-60-16,0 4-19 0,-4 5 2 16,-5 8-3-1,-4 9 7-15,-4 13-2 0,-4 9 2 16,0 10 7 0,6 4 5-16,3 8 1 0,6-3-22 15,8-1 0 1,5-4 0-16,8-4 0 15,8-11 0-15,2-5 0 16,3-6 0-16,-2-5 0 16,1-8 0-16,-4-5 0 0,-3-4 0 15,-2-4 0-15,-3-6-113 16,1-4-139-16,-1-6-109 16,0-7-619-16</inkml:trace>
  <inkml:trace contextRef="#ctx0" brushRef="#br0" timeOffset="128530.15">29040 1507 825 0,'14'-19'364'0,"-3"4"-117"0,-3-2-40 15,-2 2-46 1,-3 2-28-16,0 3-23 0,1 4-110 16,-2 2 0-16,-2 3 0 15,1 1 0-15,-1 0 0 16,0 2 0-16,0 3 0 0,2 5 0 16,1 8 0-1,-2 9 0-15,5 6 0 0,-1 9 0 16,0 3 0-1,-1 0 0-15,3-3 0 0,-2-4 0 16,-1-4 0-16,-1-4 0 16,0-5 0-1,2-5 0-15,-2-5 0 0,-1-3 0 16,1-7-31 0,3-3-196-16,5-5-67 0,4-7-184 15</inkml:trace>
  <inkml:trace contextRef="#ctx0" brushRef="#br0" timeOffset="128799.86">29318 1414 1064 0,'13'-18'304'0,"-1"3"-125"16,-6 3 10-1,-1 0-43-15,-2 5-103 0,-2 4-38 16,1 9-3-1,2 8 14-15,3 7 14 16,-1 9 10-16,2 7-11 0,0 2-29 16,-3 2 0-16,0 1 0 15,-2-2 0-15,-2-2 0 0,1-3 0 16,1-4 0 0,-3-6 0-16,-2-3 0 15,1-5-76-15,2-6-177 16,-2-5-15-16,-4-5-197 15</inkml:trace>
  <inkml:trace contextRef="#ctx0" brushRef="#br0" timeOffset="128960.02">29137 1663 1071 0,'13'-1'133'0,"1"-2"99"16,5-1-135-1,2-2-42-15,6 2-39 0,3 1-16 16,3 0-54-16,4 3-208 0,-1-2-425 16</inkml:trace>
  <inkml:trace contextRef="#ctx0" brushRef="#br0" timeOffset="129775.15">29682 1378 246 0,'-8'3'907'0,"1"-1"-720"0,2-2-26 15,4-2-81 1,2 1-30-16,7-2-8 0,11 0-3 16,16-1-15-1,15-3-5-15,17-1-7 0,7 0-12 16,3 1 0-1,-5 2-3-15,-16 0-25 0,-14 1-59 16,-13 4-24-16,-15 1-26 0,-12 5 36 16,-14 3-128-1,-7 5-37-15,-8 0-27 16,-5-1-56-16,3-4 349 16,2-5 358-16,6-2-125 0,7-5-13 15,7-1-23 1,2-3-22-16,1 1-10 15,0-1-34-15,1 1-13 16,0 0-2-16,1 2-50 16,2 1-35-16,0 4-30 0,0 5 6 15,2 8-5-15,-1 9 35 16,4 12-10-16,3 7-27 16,4 9 0-16,2 5 0 15,5 1 0-15,0-2 0 16,-3-5 0-1,-2-3 0-15,-5-8 0 0,-3-5 0 16,-1-8 0-16,-3-7 0 0,-1-7 0 16,-1-5 0-1,2-5 0-15,-2-2 0 0,0-1 0 16,1 0 0 0,-1-4-15-16,3 0-415 0,1-6-601 15</inkml:trace>
  <inkml:trace contextRef="#ctx0" brushRef="#br0" timeOffset="131649.84">30584 1230 844 0,'-1'-6'176'15,"-1"3"20"-15,1-5-31 0,-1 2-36 16,2 1-59 0,0 2-43-16,5 3-26 15,3 6 15-15,11 5 28 0,7 7-15 16,10 10 1-16,6 8-5 16,1 11-7-16,-5 4 1 15,-5 9-11 1,-13 2 1-16,-8 0-1 0,-9 0 0 15,-7-2 1-15,-8-5-2 16,-9-6 3-16,-3-7 3 16,1-9-4-16,4-9-3 0,3-10-6 15,9-8 6 1,5-5-6-16,4-6 0 0,7-6-225 16,10-3-79-1,11-7-452-15</inkml:trace>
  <inkml:trace contextRef="#ctx0" brushRef="#br0" timeOffset="131999.84">31324 1383 848 0,'15'-20'472'0,"-4"-1"-247"15,-4 3-16-15,-4 2-40 16,-3 4-62 0,2 8-90-16,-2 3-17 0,0 1 0 15,0 0 0-15,1 3 0 16,1 2 0-16,-1 8 0 16,3 7 0-1,1 8 0-15,1 7 0 0,2 5 0 16,-1 1 0-16,0-2 0 15,1 1 0-15,-4-4 0 16,-1-1 0 0,1-4 0-16,-3-8 0 0,-1-3 0 15,0-6 0-15,0-5-36 0,-1-4-182 16,-1 0-17 0,-1-4-191-16</inkml:trace>
  <inkml:trace contextRef="#ctx0" brushRef="#br0" timeOffset="132239.97">31226 1534 983 0,'1'-3'145'0,"4"0"-14"15,10 0-24-15,7-1-36 0,15 1-23 16,8 0-26-1,9 2-16-15,-2 1-5 0,0 0-1 16,-7-2-11-16,-9 2-33 16,-15 0-11-16,-6-2-17 15,-9 2-134-15,-5 0-232 16</inkml:trace>
  <inkml:trace contextRef="#ctx0" brushRef="#br0" timeOffset="132909.68">31972 1263 971 0,'3'-7'262'0,"-3"-2"4"16,-2-1-122-16,1 3 26 16,-1 0-72-16,-1 3-15 15,2 1-30-15,-1 3-53 16,1 0 0-1,-1 0 0-15,2 1 0 0,0 5 0 16,2 2 0-16,1 8 0 0,1 10 0 16,1 4 0-1,1 9 0-15,0 4 0 0,-2 3 0 16,-1-2 0 0,-1-2 0-16,-4-2 0 15,2-6 0-15,-1-1 0 16,-1-8 0-16,2-2 0 0,0-6 0 15,-1-3 0-15,1-5 0 16,0-2 0-16,0-3 0 16,-2-1 0-16,1-3 0 15,1 1 0-15,0-2 0 16,1 0 0-16,1-1 0 16,-1-1 0-16,2-3 0 15,2-3-105-15,2-6-300 16,5-5-332-16</inkml:trace>
  <inkml:trace contextRef="#ctx0" brushRef="#br0" timeOffset="133360.04">32259 959 1223 0,'4'-4'216'0,"-3"-2"-42"16,2 2-99-1,6 5-37-15,12 5 53 0,13 7-16 16,13 7-22-16,8 10 5 16,5 6-32-16,-5 10-9 15,-9 12-16-15,-11 8-1 0,-9 12 0 16,-12 7 0 0,-11 2 0-16,-11 2 0 15,-5-5 0-15,-4-7 0 16,-1-6 0-16,3-8 0 15,2-11 0-15,3-8 0 16,3-13 0-16,0-10 0 16,4-7-10-16,-3-6-177 0,-3-3-102 15,-8-3-366 1</inkml:trace>
  <inkml:trace contextRef="#ctx0" brushRef="#br0" timeOffset="134689.87">26328 2967 856 0,'-13'-1'86'0,"4"-1"74"16,-1 0-76-16,3-1-14 15,1 0 17 1,3 3-15-16,0-1-3 0,3-1-11 16,-1 0-12-16,1 2-13 15,0 0-13-15,1 0-11 16,-1 0-3-1,2 0-4-15,-1 0 7 0,1 0-9 16,2 0 6-16,6-1 8 0,13 0 5 16,11-2-7-1,14 2-10-15,13 0-1 0,11-1 3 16,2 2-2 0,3-1-1-16,2-2 0 0,1 0 2 15,1-4-3 1,-1 0-5-16,0-2 5 0,0-2-1 15,3-2 2 1,5 0-3-16,6 1 2 0,5 0 0 16,-1 6 0-16,2-1 0 15,2 1 1-15,2-1 2 16,17 0-3-16,13-5-2 16,23 0 0-16,21-4 2 15,18-3 0-15,13-3 3 16,19-1-3-16,7 3-3 15,8-1 3-15,2 1 0 16,-5 2 2-16,-6 4 0 0,-13 2-2 16,-16 2-4-1,-22 5 4-15,-19-1 0 0,-31 0 0 16,-27 2 0-16,-26-2 1 16,-22 0 0-16,-13-3-2 15,-3 0 2 1,-5 0-1-16,4 2 0 0,5 2 0 15,0 3 0 1,5-2 0-16,1 4-1 0,3-1 1 16,2 0-1-16,-2 1-3 0,0 0 4 15,2-3 0 1,-3 0-1-16,1 0 1 0,-4 0 0 16,-11 1 0-1,-10 0 0-15,-14 2-1 16,-10 0-29-16,-9 2-17 15,-7 2-12-15,-11 3-196 0,-12 2-227 16</inkml:trace>
  <inkml:trace contextRef="#ctx0" brushRef="#br0" timeOffset="135849.71">28751 3343 838 0,'-18'0'151'0,"2"-2"0"16,1 1-26 0,2-1-5-16,3 1-3 0,6 1-56 15,2-2-1 1,7 1-20-16,8-3-21 0,18-1 4 15,20-4 6-15,24-1 5 16,20-4-1-16,14 0-13 16,3 4-12-16,-2-2-6 0,-8 4-2 15,-14 1-3 1,-13 1-2-16,-19 1 5 0,-20 0-13 16,-14 3-38-1,-13 2-3-15,-9 0 7 0,-10 1 2 16,-8 3-64-1,-12 0-11-15,-7 3-53 0,-7 2 22 16,-3-1 35-16,6 2 53 16,6-2 19-16,5-1 13 15,4-3 31-15,6 0 3 16,0 1 25-16,-1-3 29 16,4 0 23-16,0-1-7 15,-1 0 10-15,5 0-13 16,-1-1 32-16,7 2-21 0,1-2 0 15,1 0-8 1,5 0-2-16,0 0-1 16,0 0 10-16,0-2 11 0,2 2-32 15,-2 0-17 1,1 0-17-16,1 2-12 0,-2-2-13 16,0 8 1-1,1 4 19-15,2 9 14 0,2 9-30 16,3 10-4-1,3 9 0-15,1 4 0 0,1 5 0 16,1 2 0-16,-2-3 0 0,0 0 0 16,0-5 0-1,0-3 0-15,-2-6 0 0,-1-6 0 16,1-8 0 0,-4-6 0-16,-1-9 0 15,-2-6 0-15,-1-4 0 16,-2-4 0-16,0 0 0 0,0-1 0 15,0 1 0 1,0 0 0-16,1-4 0 0,1-2 0 16,1-4-106-16,3 0-405 15</inkml:trace>
  <inkml:trace contextRef="#ctx0" brushRef="#br0" timeOffset="200749.62">3289 7385 1074 0,'5'-1'269'15,"-4"-2"-60"-15,-1-3-47 16,-1 1-34-16,-1 2-45 16,2 0-33-16,0 0-8 15,0 3-16-15,0 0-22 16,-1 0-4-16,1 2 0 15,-2 2 0-15,-2 6 0 16,-8 7 0-16,-3 9 0 0,-6 10 0 16,-6 11 0-1,-7 6 0-15,0 4 0 0,-5 4 0 16,-3-1 0 0,5-1 0-16,1-1 0 0,6-7 0 15,5-6 0 1,10-10 0-16,3-8 0 0,6-9 0 15,3-9 0-15,0-5 0 0,3-4 0 16,3-5 0 0,0-6 0-16,3-10 0 0,6-8 0 15,3-13 0 1,6-13 0-16,4-3 0 0,8-7 0 16,1 2 0-1,5 1 0-15,-3 7 0 0,1 0 0 16,-6 4 0-1,-5 4 0-15,-1 3 0 0,-4 6 0 16,-6 5 0 0,-2 5 0-16,-4 9 0 0,-4 7 0 15,-2 4 0-15,0 5 0 16,-3 3 0 0,4 3 0-16,-4 3 0 0,6 6 0 0,5 5 0 15,3 7 0 1,3 7 0-16,7 5 0 15,1 7 0-15,5 2 0 0,1 6 0 16,5 4 0 0,0 1 0-16,0 1 0 0,-5-1 0 15,-1-2 0 1,-5-5 0-16,-4-5 0 0,-3-7 0 16,-3-7 0-1,-6-9 0-15,-3-7 0 0,-3-7 0 16,-1-5 0-1,-2-3 0-15,0 0 0 0,0-2 0 16,-2-1 0-16,-1-2 0 0,-3-1 0 16,0 0 0-1,-6-1-250-15,-3-1-181 0,-7 2-732 16</inkml:trace>
  <inkml:trace contextRef="#ctx0" brushRef="#br0" timeOffset="201059.67">3027 7785 802 0,'-5'0'344'0,"2"-2"-153"16,-1 0-40-16,1 0-45 15,3 1-50-15,0 0-36 0,1-1-20 16,8 1-1 0,12-2 1-16,21-3 2 0,16 0-2 15,14-2-1 1,7-1 1-16,3-2-27 15,-9 2-110-15,-6 1-122 16,-9 2-188-16</inkml:trace>
  <inkml:trace contextRef="#ctx0" brushRef="#br0" timeOffset="201809.87">4053 7678 516 0,'6'4'483'0,"-1"-3"-340"16,-2 1-14-16,-3-1-58 15,0-1-24-15,1 0 4 16,-1 2-10-16,-1-2 5 16,1 0-10-16,0-2 16 15,1 1 17-15,1-2-34 0,2-4 6 16,5-3-8-16,-3-3-27 16,3 0 10-1,0 2 23-15,-2 2-7 0,-4 3-12 16,-1 4-20-16,-1 2-8 15,-1 3-4-15,3 3 12 16,-1 1 2-16,-1 4-2 16,1 3 2-16,-2 2 1 15,-2-2-1-15,1 1-2 0,-1-1 0 16,-1-3 1 0,2-2-1-16,-1-4 1 0,2-1 2 15,0-4 8 1,0-2 9-16,2-2 20 15,-1-3-38-15,1-3 11 16,-1-1 3-16,2-4-1 0,0 0-6 16,-1 0 4-16,-1-2-5 0,-1 0-8 15,0 1 0 1,-1 2 0-16,-2 0 0 16,1 5 0-16,-2 1 0 15,1 4 0 1,0 1 0-16,-4 4 0 0,-7 4 0 15,-2 4 0-15,-7 6 0 0,-5 7 0 16,-2 11 0-16,2 4 0 16,7 2 0-16,6 3 0 15,6-1 0-15,9-2 0 16,10-7 0 0,5-3 0-16,11-5 0 15,5-5 0-15,8-6 0 16,2-2 0-16,1-9-133 0,-1-2-156 15,-1-5-226-15</inkml:trace>
  <inkml:trace contextRef="#ctx0" brushRef="#br0" timeOffset="202519.95">4526 7283 355 0,'-4'-16'733'0,"-1"-1"-461"16,-2 0-9 0,1 0-62-16,1 3-46 0,-1 1-87 15,3 3-68 1,2 3 0-16,-1 3 0 0,2 3 0 15,2 2 0 1,-2 6 0-16,3 8 0 0,0 11 0 16,3 10 0-16,0 13 0 15,1 8 0-15,4 9 0 16,-4 4 0-16,-1 5 0 16,0 1 0-16,-5-1 0 15,1-6 0-15,-4-7 0 16,2-11 0-16,0-10 0 15,0-12 0-15,0-9 0 16,0-11 0-16,2-6 0 16,-2-3 0-16,0-3 0 15,1-6 0-15,1-4 0 0,1-5 0 16,3-7-178 0,3 1-196-16,4-3-340 0</inkml:trace>
  <inkml:trace contextRef="#ctx0" brushRef="#br0" timeOffset="202859.73">4810 7575 1140 0,'7'-12'181'15,"-3"5"-9"-15,-4-1-49 16,-2 3-72-16,0 5-31 15,-5 5-11-15,-7 5 0 0,-7 7 10 16,-7 4 3-16,-6 3 17 16,-1 2-1-16,4 0-3 15,3-3-9-15,5-5-1 0,8-1-17 16,4-5-8 0,6-3-1-16,5-1 1 0,6 1 6 15,10 0 2 1,8 0 5-16,9 1 2 15,4-2-10-15,1 2-4 16,-1 0-1-16,-7-3-1 16,-2 1-9-16,-7-1-114 0,-6-2-106 15,1 0-143 1,-2-5-485-16</inkml:trace>
  <inkml:trace contextRef="#ctx0" brushRef="#br0" timeOffset="203359.53">4987 7742 1063 0,'5'2'60'16,"-1"-2"101"-16,6 0-65 0,1 3-26 15,6 2-24 1,3 1-9-16,4 0-16 0,-2 0 2 15,-2-4 3 1,-2-2 0-16,-3-4 4 0,3-3-15 16,-3-3 0-16,1-5-5 0,-4-2-5 15,1-3 0 1,-5-3 1-16,-2-2 1 16,-3-1-2-16,-3 1-2 15,-2 2 13-15,-4 4 35 16,-1 3 12-16,-5 5-5 15,-3 2-34-15,0 4-2 16,-1 3-3-16,-7 6-10 0,1 4-2 16,-1 7-7-1,0 9 1-15,-1 6 0 0,4 5-1 16,1 5 0 0,8-3 1-16,3 2-1 0,6-1 1 15,4-3-1 1,4-2 0-16,4-1 0 0,5-4-2 15,4-5 0 1,8-3-2-16,6-6-51 0,12-9-99 16,7-5-52-16,5-6-184 0,-2-6-331 15</inkml:trace>
  <inkml:trace contextRef="#ctx0" brushRef="#br0" timeOffset="203779.84">5417 7585 1129 0,'6'-18'294'0,"-2"2"-61"15,1-2-68 1,2 6-96-16,5 2-30 0,6 7-11 15,6 4 15 1,6 10-4-16,4 4-31 16,2 6-8-16,-8 6 0 0,-2 5 0 15,-7 4 0-15,-7 2 0 16,-5 1 0-16,-4 1 0 16,-3-5 0-16,-3-7 0 15,2-6 0-15,-2-11 0 16,2-7 0-1,1-8 0-15,0-7 0 0,0-8 0 16,1-8 0-16,2-6 0 0,1-6 0 16,4 1 0-1,4 0 0-15,3 3 0 0,3 4 0 16,-2 4 0 0,5 6 0-16,-6 4-145 0,1 6-196 15,-2 7-290 1</inkml:trace>
  <inkml:trace contextRef="#ctx0" brushRef="#br0" timeOffset="205029.69">6270 7529 836 0,'-4'-9'317'0,"1"-3"-61"15,-2 0-59-15,1-1-32 0,1 1-15 16,1 4-49 0,1-1-76-16,-1 6-25 0,4-1 0 15,-1 4 0 1,1 2 0-16,1 2 0 0,1 6 0 16,4 8 0-16,5 9 0 15,2 13 0-15,0 7 0 16,0 3 0-1,-3 2 0-15,-6 1 0 0,-3-6 0 16,-2-1 0-16,-2-8 0 0,1-7 0 16,-2-10 0-1,2-8 0-15,-1-7 0 0,1-5 0 16,0-7 0 0,-2-5 0-16,1-9 0 0,-1-7 0 15,2-9 0 1,2-8 0-16,2-6 0 0,2 1 0 15,2 1 0 1,5 6 0-16,2 4 0 0,3 8 0 16,4 5 0-16,1 4 0 0,5 4 0 15,-1 5 0 1,4 6 0-16,-1 9 0 16,-3 7 0-16,3 10 0 15,-5 5 0-15,-5 9 0 16,-4 5 0-16,-2 0 0 15,-6 2 0-15,-5-2 0 16,-1-3 0-16,-4-7 0 0,-1-4 0 16,0-6 0-1,-1-6 0-15,1-5 0 0,0-2 0 16,0-5 0 0,0-2 0-16,-3-3 0 0,1-3 0 15,-5-6 0 1,3-3 0-16,2-5 0 0,4-4 0 15,5-4 0 1,4-5 0-16,5-2 0 0,4-1 0 16,6 2 0-16,6 2 0 0,2 5 0 15,5 9 0 1,-2 5 0-16,-1 7 0 0,-3 5 0 16,-3 6 0-1,-2 4 0-15,-1 8 0 0,-6 4 0 16,1 4 0-1,-8 4 0-15,-4 4 0 0,-4 3 0 16,-5 0 0-16,-1-3 0 16,-1-1 0-1,1-5 0-15,3-5 0 0,2-6 0 16,1-3 0-16,5-2-78 16,3-5-140-16,7-2-105 15,3-3-275-15</inkml:trace>
  <inkml:trace contextRef="#ctx0" brushRef="#br0" timeOffset="205579.63">7580 7559 1194 0,'3'-21'153'16,"-1"-2"34"-1,-5 1-50-15,0 3-20 0,-2 2-8 16,1 7-42-16,-8 4-42 0,3 6-20 16,-6 6 2-1,-6 7-4-15,-1 6 1 0,-2 5-2 16,1 5 2 0,1 4-1-16,6 1-3 0,2-1 0 15,2 3 1 1,5-2-1-16,7-4-1 0,0 0-1 15,7-7-2 1,1-5 4-16,4-8 3 0,4-6 6 16,4-8-4-16,3-7 2 15,3-5-2 1,-1-5-1-16,-3-2-2 0,-5-4-1 16,-4 1-1-16,-1-2 0 15,-4-1 0-15,-4 3 0 16,-1 3 0-16,1 6 0 15,-2 7 0-15,-2 2 0 16,1 6 0-16,-1 2 0 0,0 6 0 16,3 7 0-1,-1 5 0-15,1 7 0 0,0 9 0 16,3 2 0 0,-1 0 0-16,2-2 0 0,2-3 0 15,1-6 0 1,7-5 0-16,4-5-87 0,4-8-91 15,3-4-114 1,2-6-211-16</inkml:trace>
  <inkml:trace contextRef="#ctx0" brushRef="#br0" timeOffset="206129.84">7894 7527 1161 0,'8'-10'179'0,"-2"0"43"16,-3 2-43-16,0 0-63 15,0 3-36-15,-1 3-46 0,-1 2-28 16,4 5 0 0,2 3 12-16,4 6 6 0,-1 6-2 15,5 5-22 1,-6 5 0-16,2 4 0 15,-6 0 0-15,-2 0 0 16,-3-2 0-16,-1-1 0 16,-3-3 0-16,-1-5 0 0,2-4 0 15,0-6 0 1,0-5 0-16,3-7 0 0,0-1 0 16,3-9 0-1,0-4 0-15,2-6 0 0,0-8 0 16,1-6 0-1,3 1 0-15,2 0 0 0,4 3 0 16,1 5 0-16,8 2 0 0,4 2 0 16,4 3 0-1,-1 2 0-15,-1 0 0 0,-5 7 0 16,-8 4 0 0,-4 7 0-16,1 5 0 0,-4 6 0 15,-3 7 0 1,2 6 0-16,-6 4 0 0,-3 3 0 15,-1 0 0 1,-2 0 0-16,-2-6 0 16,2-4 0-16,0-4 0 0,2-6 0 15,-1-4 0-15,2-5 0 16,0 0-145-16,0-5-240 16,3 0-339-16</inkml:trace>
  <inkml:trace contextRef="#ctx0" brushRef="#br0" timeOffset="206669.84">8499 7569 815 0,'8'-13'426'16,"-2"-4"-234"-16,-1 5 42 15,-2-1-46-15,0 5-80 16,-1 3-40-16,-2 3-52 15,0 2-16 1,0 2 0-16,3 3 0 0,5 3 0 16,2 6 0-16,0 3 0 0,4 7 0 15,-2 4 0 1,-3 4 0-16,-6 4 0 0,-2 3 0 16,-5 1 0-1,-2-3 0-15,-2-8 0 0,1-8 0 16,4-8 0-1,1-7 0-15,4-9 0 0,1-5 0 16,4-10 0-16,1-4 0 16,2-10 0-1,5-10 0-15,-3-2 0 16,6-3 0-16,-3 3 0 0,1 5 0 16,2 8 0-16,3 8 0 0,4 7 0 15,2 5 0 1,2 7 0-16,3 5 0 15,-3 6 0-15,2 8 0 16,-4 3 0-16,-5 7 0 16,-4 6 0-16,-6 5 0 0,-6 1 0 15,-3 3 0 1,-4-2 0-16,-2-7 0 0,1-6 0 16,1-10 0-1,2-7 0-15,-1-4-147 0,3-5-235 16,-1-3-613-1</inkml:trace>
  <inkml:trace contextRef="#ctx0" brushRef="#br0" timeOffset="207489.79">10398 7116 579 0,'3'-4'444'16,"-1"-4"-212"-16,-1-4-20 15,-1-2-56-15,-1-1-19 16,-1-4-4-16,-1 2-41 16,2 1-30-16,-5 4-62 15,5 2 0-15,-1 6 0 16,1 3 0-16,1 1 0 0,1 5 0 15,-1 8 0 1,0 9 0-16,-1 7 0 16,1 8 0-16,-2 9 0 0,2 3 0 15,2 5 0 1,-2 2 0-16,3 2 0 0,0 0 0 16,1-1 0-1,0 0 0-15,2-6 0 0,-1-6 0 16,1-7 0-1,0-6 0-15,1-8 0 0,-2-7 0 16,-1-7 0-16,-1-4 0 0,0-3 0 16,-1-6 0-1,1-3-150-15,1-8-89 0,2-8-228 16</inkml:trace>
  <inkml:trace contextRef="#ctx0" brushRef="#br0" timeOffset="207790.02">10260 7086 781 0,'3'-9'55'15,"0"-3"118"-15,0 1-41 16,2 1-102-16,3 1 18 15,6 1 19-15,6 2-14 0,9 0 4 16,8 2-6 0,11 2-6-16,6 2-5 0,8 0-26 15,5 0-12-15,0-2-2 16,-4 1-6-16,-6-2 3 16,-11 1-108-1,-10 0-112-15,-11 6-75 16,-10 3-282-16</inkml:trace>
  <inkml:trace contextRef="#ctx0" brushRef="#br0" timeOffset="208000.15">10436 7470 1156 0,'-12'4'106'0,"6"-4"29"0,3-3-4 16,1-2-62-16,4-1-65 16,4 0-4-1,15 1-2-15,12-1 1 0,17 2-4 16,16 1-146-16,6 5-241 16</inkml:trace>
  <inkml:trace contextRef="#ctx0" brushRef="#br0" timeOffset="208604.87">11025 7524 1127 0,'6'-16'251'0,"-1"-1"-116"16,-5 0 30-16,-5-3 11 0,2 6-75 16,0 3-25-1,0 4-60-15,3 5-16 0,0 2 0 16,0 0 0 0,0 7 0-16,-3 4 0 15,-2 5 0-15,2 7 0 16,1 7 0-16,0-1 0 0,4 1 0 15,3-1 0 1,0-4 0-16,6-3 0 0,5-3 0 16,0-5 0-16,8-3 0 15,0-6 0-15,1-5 0 16,-4-3 0-16,3-9 0 16,-3-2 0-16,-1-6 0 15,-1-3 0-15,-4-5 0 16,1-1 0-16,-4-1 0 15,-3 2 0-15,-3 1 0 16,-3 6 0-16,-3 5 0 0,0 7 0 16,0 3 0-1,0 5 0-15,0 1 0 0,0 5 0 16,0 6 0-16,-3 8 0 16,3 5 0-16,-2 10 0 15,2 5 0 1,0-2 0-16,2 1 0 0,4-3 0 15,2-4 0 1,2-6 0-16,0-3 0 0,4-8-44 16,1-4-113-16,1-4-100 0,2-5-158 15</inkml:trace>
  <inkml:trace contextRef="#ctx0" brushRef="#br0" timeOffset="209129.77">11458 7457 889 0,'6'-12'315'15,"4"-2"-181"-15,-3 3 46 16,4 0-90-16,4 6-59 16,1 4 16-16,5 5 21 15,3 4-19-15,0 5-9 16,-2 4-14-16,-2 2-2 15,-5 3-4-15,-5 3-2 16,-3 2 2-16,-5 2-2 16,-4 3-13-16,-2-2-1 0,-6-1-1 15,-1-4-3 1,1-5 7-16,1-9-2 0,4-5 13 16,1-9-10-16,1-7-8 15,1-4-1-15,1-5-1 16,1-6-3-1,3-3 4-15,4-4-6 0,5-5-9 16,3-1-7-16,3 0 8 0,2 5 13 31,2 8-2-31,0 10 0 0,3 6 3 0,3 9-1 16,6 4 2 0,0 9 3-16,2 3-1 0,-2 2 5 15,-4 4-4 1,-8 5 12-16,-5 1 6 0,-5 3-3 15,-6 2-2 1,-5 2 1-16,-2-4-12 0,-2-4-3 16,1-5-2-16,-1-10-2 15,3-5-40-15,3-6-110 16,6-7-174-16,3-3-393 16</inkml:trace>
  <inkml:trace contextRef="#ctx0" brushRef="#br0" timeOffset="209709.89">12299 7454 991 0,'10'-2'196'16,"-2"1"-72"-16,1-4 42 16,0 2-85-16,-3 1-33 15,0 4-20 1,-3-2-1-16,0 2-13 0,-2-2 11 15,-2 0 6 1,1 0 26-16,-2-2 16 0,2-1-7 16,0-1-51-16,0-1-5 0,2-2-3 15,-1 0 6 1,1 1 5-16,-1 3-6 0,1 2-12 16,-2 1-5-1,0 1-11-15,0 5 13 0,0 1 3 16,0 0 2-1,3 3-2-15,-3-1 1 0,0 0 0 16,4-4-1-16,-4 1 0 16,-4-5 7-16,4-1-3 15,0 0 10-15,0-1 2 16,0-3 8-16,0-2-24 16,0-2 0-16,-3-2 0 15,-2-2 0-15,-1-1 0 16,0 2 0-16,2 1 0 15,-3 2 0-15,2 4 0 16,-4 3 0-16,-2 4 0 16,-3 4 0-16,-4 7 0 15,-3 6 0-15,-1 8 0 16,3 6 0-16,2 2 0 0,5 1 0 16,6-1 0-1,12-7 0-15,6-5 0 0,8-3 0 16,6-5 0-1,7-4 0-15,2-2-38 0,4-4-205 16,0 0-120-16,3-5-565 0</inkml:trace>
  <inkml:trace contextRef="#ctx0" brushRef="#br0" timeOffset="210489.83">12891 7050 299 0,'-1'-23'705'15,"-2"-2"-466"-15,2-2-25 16,1 0-39-16,0 4-14 16,0 5-36-16,0 4-21 15,0 6-79-15,-2 2-25 16,2 5 0-16,-1 1 0 15,2 5 0-15,-2 8 0 16,2 9 0-16,1 12 0 16,2 13 0-16,3 8 0 0,5 5 0 15,5 4 0 1,2 3 0-16,5 2 0 0,-2 1 0 16,-2 0 0-1,-1 1 0-15,-3-6 0 0,-3-6 0 16,-4-7 0-1,-1-11 0-15,-2-13 0 0,-1-9 0 16,-2-9 0-16,-2-7 0 0,2-8-60 16,-1-6-164-1,-1-4-84-15,-2-5-283 0</inkml:trace>
  <inkml:trace contextRef="#ctx0" brushRef="#br0" timeOffset="210969.64">12742 7457 1018 0,'-6'0'77'0,"2"-1"105"15,1-3-92-15,6 1-83 16,12-1-4-16,11 0-5 15,13 1 2-15,16 0 0 0,13-1 2 16,11 1 1-16,0-1-3 16,1 0-1-1,-6-3 1-15,-12-2 7 0,-11 0 10 16,-17 2 33 0,-12 2 34-16,-9 0-13 0,-9 4-24 15,-4-1-26 1,0 2-12-16,-1 2-8 0,-1-1-1 15,2 2 0-15,0 2 5 16,-1 6 7-16,2 0 24 16,1 6 0-16,1 3 15 0,3 1-13 15,2 2-2 1,1 1-4-16,0 1-12 0,2-1-6 16,-4 0-2-1,-1-3-10-15,0-1 0 0,-3-6-1 16,0-6-1-1,0-3 1-15,-2-3-1 0,1-4-58 16,1-6-168-16,-2-3-58 16,1-5-332-16</inkml:trace>
  <inkml:trace contextRef="#ctx0" brushRef="#br0" timeOffset="211235.1">13488 7175 1274 0,'11'-5'94'0,"-7"2"85"16,-1 0-75-16,-7 4-53 15,2 1-5 1,1 1 9-16,-2-2 7 0,0 2-11 16,1-2-11-16,1 1 9 15,-1-2-7-15,2 0-42 16,-1-2 0-1,-1 1 0-15,2-3 0 0,-1 1 0 16,-2 0 0-16,1 0 0 0,2 1-67 16,2 7-206-1,1 6-3-15,4 6-199 0</inkml:trace>
  <inkml:trace contextRef="#ctx0" brushRef="#br0" timeOffset="211620.37">13885 7406 812 0,'18'-16'338'15,"-5"-6"-145"-15,-2 0 39 16,-5-2-81-16,-2 6-11 16,-2 3-37-16,-4 7-57 15,-2 4-41-15,-1 5-5 16,-5 6-2-16,-5 7 1 15,-5 11-1-15,-5 7 1 16,-2 10-1-16,4 6-3 16,4 3 2-16,9-2-1 15,9-4-5-15,12-7 5 0,11-9-5 16,6-12 9-16,10-9 5 16,-2-6-2-16,0-9 4 15,-3-6 5 1,-6-6 3-16,-6-2 12 0,-5-5-27 15,-7-3 0 1,-3-2 0-16,-10-4 0 0,-4 1 0 16,-4 2 0-16,-4 2 0 0,-1 8-26 15,0 10-208 1,3 5-167-16,5 10-386 0</inkml:trace>
  <inkml:trace contextRef="#ctx0" brushRef="#br0" timeOffset="212209.69">14200 7343 1338 0,'11'-17'188'16,"-1"-1"57"-16,-4 1-56 0,-2 5-102 15,-1 5-87 1,0 5 0-16,0 3 0 0,0 5 0 15,7 8 0 1,3 7 0-16,3 8 0 16,2 10 0-16,0 3 0 0,-5 4 0 15,0 3 0 1,-5-3 0-16,-3-2 0 0,-4-7 0 16,-1-10 0-1,-1-9 0-15,1-10 0 0,1-4 0 16,-1-6 0-1,3-2 0-15,2-6 0 0,5-6 0 16,2-2 0-16,6-9 0 16,1-4 0-16,4-3 0 15,0-4 0-15,1-3 0 0,-3 1 0 16,0 1 0 0,-3 3 0-16,-5 9 0 0,-2 3 0 15,-2 6 0 1,-5 10 0-16,-1 4 0 0,-3 4 0 15,2 7 0 1,1 10 0-16,1 7 0 16,2 7 0-16,4 9 0 0,0 2 0 15,0-1 0-15,3 0 0 16,2-3 0-16,3-6 0 16,6-4 0-16,-1-5 0 15,5-6 0-15,3-6 0 16,4-6 0-16,2-4 0 15,0-5 0-15,-3-5-144 16,-5-1-242-16,4-29-522 0</inkml:trace>
  <inkml:trace contextRef="#ctx0" brushRef="#br0" timeOffset="-214647">2800 8792 462 0,'-3'-3'124'16,"3"1"-22"-16,-3 0 0 16,-3-1-13-16,0 2 23 15,0-1-34-15,2 1 30 16,-1 0 1-16,2-1-35 16,0 1 44-16,0-1-25 0,3 1-31 15,0 0-13 1,0 1-15-16,0 0-17 0,3 0 1 15,-6 1 4 1,3-1-8-16,-4 0-2 16,1 1 1-16,0-1 1 0,0 0-2 15,-2 2-4-15,2 1 3 16,-3-2 11 0,2 2-9-16,-2-2 5 15,3-1-4-15,0 0 5 0,3 0 3 16,0 2-7-16,-3-2 0 15,3 0-8-15,0 0-3 16,-3 1-1-16,3-1-3 0,-3 2 0 16,3-2 3-1,0 0-2-15,-3 1 1 0,6-2 0 16,-3 1 2 0,3 0-4-16,-3 0-2 0,0 0 2 15,3-2 0 1,-3 2-2-16,0 0 1 0,0 0 1 15,0 0 0 1,0-1 0-16,0 1 5 0,0-2-5 16,-3 1 2-16,0 1-1 0,-2 0-2 15,-3 1-2 1,2-1 2-16,1 3 0 16,1 0 0-16,-1-2 1 15,2 2-2-15,0-1 4 16,-1-2-4-16,4 1 2 15,0-1 0-15,0 2 0 16,0-2-3-16,0 0 1 16,4 0-2-16,-4-2-15 15,3 2 1-15,0-1 9 0,3-1 9 16,5 2 3-16,2-3-2 16,-1 1-1-16,4 0 0 15,-2 1-4-15,-5 1 2 16,4 1-9-16,1 2 5 15,5-2 4-15,9 2-2 0,7-3 1 16,15 0 2 0,19-3 1-16,16-4-3 0,10 2-1 15,4-2-2 1,-8 2 5-16,-15 3-1 16,-13 2-1-16,-14 2-3 15,-7 2 6-15,-2-1-4 0,3 2-4 16,8-3 2-1,10-3-1-15,11-2 7 0,7-1 2 16,3-2-2-16,6 2 0 16,3 0 0-16,3 0 0 15,0 0-1-15,15-2-2 16,6-2 1-16,22-5 2 16,15-1 0-16,14-2 4 0,11-4 1 15,7 5-5 1,-5 2-2-16,-4 2-3 15,-9 5 5-15,-7 1 0 0,-10 5 1 16,-6 4 1 0,0-1 2-16,5 0-4 0,6-3-4 15,11-5 0 1,11 0 4-16,12-5 2 0,0-3-2 16,2 1 5-1,2-1-5-15,-2 3-4 0,-5 0 4 16,0 2 0-1,4 0 0-15,2 1 5 0,12 2-5 16,0-2-2-16,7-2-1 0,-1-1 3 16,-2 0 1-1,-14 2 2-15,-5 0 0 16,-8 1-3-16,-11 1-4 16,0 3 1-16,1-1 3 0,4-1 1 15,8 1 4 1,8-2-4-16,4-2-1 0,0-1-1 15,-5-2-3 1,-7-1 4-16,-13-1 3 0,-12-1-2 16,-11 4 3-16,-10-1-2 15,-1 2-2-15,-5-1-2 16,1 0-4-16,3-3 6 16,-2 1 0-16,-5-3 0 15,-5-4 1-15,-4-1-1 0,-14-1 2 16,-5-1 2-1,-11 0-3-15,-6 2-2 16,-6 2 0-16,-2 0 0 0,0 3-2 16,3 0-8-1,-1 1 8-15,0 3-2 0,-7 2 4 16,-9 2 0 0,-12-1 2-16,-15 4 0 0,-10 0 0 15,-4 0-1 1,-3-2 0-16,1 0 0 0,7-1 1 15,0-1-2 1,6 0 3-16,2 0-2 0,-4 2 0 16,-4 1-1-16,-5 2 1 15,-7 0 1-15,-3 2 0 16,-2 0-2-16,1-1 3 0,1 0-2 16,4 0 0-1,4 0-2-15,2 0 2 0,-1 1 3 16,-2 0-3-1,-4 1-2-15,-5 0 2 0,-2 0-2 16,-5 0-1-16,0 0 6 0,0 1-2 16,-2-2 4-1,2 1 3-15,0 0-3 16,0 0 1-16,2 0 4 16,-1 0-5-16,2 0-3 15,-1-1-2 1,0 1-2-16,-2 0 2 0,-2 0 0 15,0 1-3-15,1-1-1 16,-1 0 1-16,1 0-62 16,-1 1-97-16,-5 0-71 0,-3 1-505 15</inkml:trace>
  <inkml:trace contextRef="#ctx0" brushRef="#br0" timeOffset="-201867.15">10776 11269 787 0,'6'-4'243'0,"-2"-3"-17"15,-2 2-60 1,-2 0-19-16,0-1-18 0,3 0-9 15,-3 0-39-15,0 2-32 16,0 1-12-16,4 2-16 16,-4 0-15-16,0 1-4 15,0 1-2-15,0 0-6 16,-4 4 6-16,1 6 0 0,-5 3 6 16,-2 9 4-1,-6 6-5-15,-4 8 0 0,-2 6-1 16,-2 5-4-1,-1 4 0-15,1 2 0 0,3 0-2 16,0-3 1-16,4-7 1 16,3-6-2-16,3-7 5 15,2-10-3-15,5-8 2 16,2-5 7-16,1-6-9 16,4-6 0-16,1-8 0 15,5-5 0-15,5-9 0 16,3-10 0-16,3-5 0 15,5-5 0-15,-1-2 0 16,1-2 0-16,-5 4 0 16,-1 4 0-16,-1 5 0 0,30-52 0 15,-42 78 0 1,1 2 0-16,-1 1 0 0,0 1 0 16,5-7 0-1,-3 5 0-15,-2 6 0 0,-4-1 0 16,1 4 0-1,-3 1 0-15,5 2 0 0,1 4 0 16,2 2 0-16,3 5 0 0,1 4 0 16,6 6 0-1,-3 0 0-15,1 6 0 0,6 2 0 16,-2 4 0 0,-1 0 0-16,0 2 0 0,-2-3 0 15,1-2 0 1,-5-3 0-16,-2-6 0 0,1-5 0 15,-3-3 0 1,-5-3 0-16,1-5 0 0,-4-4 0 16,-1-1 0-16,0-1 0 15,0-2-75-15,0 0-58 16,-1-3-68-16,-2-1-200 16,-3-2-218-16</inkml:trace>
  <inkml:trace contextRef="#ctx0" brushRef="#br0" timeOffset="-201556.98">10586 11567 491 0,'-8'-2'477'0,"2"-1"-308"0,3 0 16 16,3-1-101-16,1 2-55 0,7-2-28 15,12 2 3 1,16 1 2-16,16-2 3 0,8 1-5 16,7 1-4-1,-4 0 1-15,-8-2 0 0,-13 0-1 16,-6 3-4-1,-11 0-32-15,-9 3-182 0,-10 4-139 16</inkml:trace>
  <inkml:trace contextRef="#ctx0" brushRef="#br0" timeOffset="-200847.1">11845 11194 842 0,'8'-13'251'0,"-5"1"-7"16,-6-3-66-16,1 5-36 15,-2 2-5-15,-1 4-77 0,1 2-44 16,-5 8-13-16,-4 7 17 16,-8 10 6-1,-6 10-10-15,-3 10-10 0,2 8 2 16,7 11-4 0,6 7 4-16,9 4-3 0,9 3-1 15,8-1 1 1,5-7-2-16,6-8 1 0,1-12 6 15,4-8-5 1,1-7 8-16,0-10-3 0,-1-5 1 16,-2-6-4-16,-5-3-7 15,-2-5 0-15,-8-3 0 16,2-2-1-16,-3-2-36 0,0-4-179 16,-1-2-146-1,-1-4-503-15</inkml:trace>
  <inkml:trace contextRef="#ctx0" brushRef="#br0" timeOffset="-199967.12">12150 11404 920 0,'-3'-11'237'0,"3"1"-35"15,0-1-40 1,3 1-63-16,0 3-46 0,3 1-30 16,4 3-20-16,10-1 1 15,3 4 9-15,5 4 1 16,3 4 9-16,-3 3-7 16,-4 5 4-16,-3 8 2 15,-8 5 2-15,-4 4-7 16,-7 6-3-16,-11 1-8 15,-2-1-1-15,-5-1-5 16,-2-6 2-16,2-5 0 0,2-10-1 16,5-4 0-1,2-8 19-15,7-5 41 0,0-5-19 16,7-6-41 0,1-5-1-16,4-7 0 0,5-6 0 15,9-6 0-15,-2-3 0 16,6-3 1-16,0 1-2 15,-4 2 1 1,-2 6 0-16,-3 2 2 0,-6 7-2 16,-3 2 3-16,-3 4-3 0,-3 2 3 15,-2 4 1 1,-1 2-1-16,-1 6 0 0,-2 2-3 16,-2 1-12-1,1 6-6-15,-4 2 16 0,-1 4 2 16,-1 7 2-1,-5 6-2-15,0 4 1 0,4 2 3 16,0 1-3-16,2 5 3 16,3-1-3-16,3-3-1 15,4-2 1-15,1-3-1 16,5-4 0 0,2-5-1-16,6-3-21 0,3-3-135 15,7-5-112-15,12-3-227 16</inkml:trace>
  <inkml:trace contextRef="#ctx0" brushRef="#br0" timeOffset="-199436.81">13003 11620 489 0,'5'-4'585'0,"-2"2"-464"16,0 0 7-16,-3 2-86 0,0 0-17 16,0 3 4-1,0 0 0-15,-6 1 11 0,4-1-4 16,1 0 0 0,-1-1 5-16,1-2-5 0,-1 0 4 15,2 0 10 1,0 0-11-16,-1-1 2 0,-1 0-23 15,1-1-17 1,-2-1 0-16,0 0-1 0,-2 2-2 16,0 0-2-16,0 1-4 15,-1 0 4-15,0 1 2 16,1 0 2-16,1 1-1 16,2-2 4-16,1 0 5 15,2 0 10-15,2-2 2 16,2-2-12-16,1 0-6 15,3-2 6-15,3-1 1 16,1 1-4-16,2 4 2 0,-1 3-1 16,2 1 1-16,-2 6-1 15,-2 4-3-15,-1 2 0 16,-3 2 6 0,-4 5-5-16,-7 5 1 0,-4-1-4 15,-8 3-1-15,-2-1-3 16,-3-4-103-16,-1-3-97 15,1-8-228 1,6-6-587-16</inkml:trace>
  <inkml:trace contextRef="#ctx0" brushRef="#br0" timeOffset="-198526.94">13533 11348 820 0,'3'-11'253'15,"-3"-2"-6"1,-3-1-69-16,2 0-38 0,-1-1-3 16,1 0-23-16,-1 1-17 15,1 0-36-15,-1 1-61 16,2 2 0-1,-1 2 0-15,-1 3 0 0,2 3 0 16,0 1 0-16,0 2 0 0,2 0 0 16,-2 2 0-1,0-1 0-15,1 5 0 0,1 3 0 16,1 7 0 0,1 6 0-16,5 8 0 0,0 5 0 15,0 4 0 1,1 3 0-16,-1 0 0 0,2-4 0 15,-1-4 0 1,-3-8 0-16,4-11 0 0,1-6 0 16,3-9 0-16,4-6 0 15,4-7 0-15,4-4 0 16,-1-7 0-16,-2-1 0 16,0-6 0-16,-6 4 0 15,-2-1 0-15,-4 1 0 16,0 0 0-1,-4 3 0-15,-4 3 0 0,-1 1 0 16,-1 2 0-16,-1 4 0 0,-2 1 0 16,-1 3 0-1,1 2 0-15,-1 2 0 0,-1 2 0 16,2 3 0 0,-1-1 0-16,1 2 0 0,-1 2 0 15,2-1 0 1,0 0 0-16,2 4 0 0,-1 4 0 15,2 4 0 1,2 8 0-16,1 2 0 0,4 5 0 16,-1 4 0-16,-1 4 0 0,-1 0 0 15,0 7 0 1,-4-1 0-16,-3-2 0 0,-3 1 0 16,-2-6 0-1,-3-2 0-15,-1-7 0 0,-6-3 0 16,-1-2 0-1,-7-3 0-15,-2-2 0 0,0-5-55 16,1-2-150-16,-2-4-31 16,4-4-193-16</inkml:trace>
  <inkml:trace contextRef="#ctx0" brushRef="#br0" timeOffset="-198041.07">14358 11112 1087 0,'3'-7'239'0,"-1"0"-18"16,-1 2-59 0,1 0-63-16,0 2-51 0,0 3-45 15,1 3 0 1,6 5 22-16,5 3 10 0,5 7 0 15,4 6 6 1,4 7 8-16,-4 6-49 0,-2 4 0 16,-4 2 0-16,-7 5 0 0,-4 1 0 15,-6 2 0 1,-3 3 0-16,-2 0 0 16,-1-3 0-16,0-5 0 15,0-6 0-15,2-6 0 16,1-9 0-16,1-7-76 15,1-5-154-15,1-6-73 16,0 0-242-16</inkml:trace>
  <inkml:trace contextRef="#ctx0" brushRef="#br0" timeOffset="-197017.09">15243 11331 846 0,'0'0'185'0,"0"-2"-39"0,1 1-1 16,1 1-76-1,7-3-9-15,-5 2-44 0,6-2-7 16,4 0 16-1,4 2-16-15,10-4-6 0,5 3-3 16,0-1-2 0,-6 0 0-16,-5 3-31 0,-5 1-130 15,-10 4-211-15</inkml:trace>
  <inkml:trace contextRef="#ctx0" brushRef="#br0" timeOffset="-196826.63">15295 11534 609 0,'10'5'276'15,"6"-4"-32"-15,4-4-87 16,2-4-78-16,7 0-30 16,1-2-37-1,-1-4-12-15,1 1-1 0,0 3-92 16,0 0-414-1</inkml:trace>
  <inkml:trace contextRef="#ctx0" brushRef="#br0" timeOffset="-195477.09">16700 9179 999 0,'5'-5'253'0,"-2"0"4"0,-3 2-114 15,-3 1-3 1,3 0-46-16,-1 1-43 0,1 4-28 16,0-2-23-1,-2 3 3-15,0 6-3 0,1 6 15 16,-2 9-1-1,0 8-5-15,-2 4 5 0,4 6 13 16,1 5-22-16,3 1-5 16,3 5 0-16,3 2 0 15,4 2 0-15,1 4 0 16,2-1 0-16,1 1 0 16,-3-1 0-16,-2 1 0 15,0 0 0-15,-4 1 0 16,-2 3 0-16,0 1 0 15,1 4 0-15,2 4 0 16,2 1 0-16,2 0 0 16,-3 1 0-16,1-1 0 0,-1-2 0 15,-2-1 0-15,-2-1 0 16,-2 0 0-16,-2-2 0 16,-4-2 0-1,-1-2 0-15,-3-3 0 0,-3-1 0 16,-4-4 0-1,-2-5 0-15,-4-2 0 16,-5-4 0-16,-6-4 0 0,-6 0 0 16,-7-4 0-16,-9-2 0 15,-7-4 0-15,-3-5 0 0,-2-7 0 16,-1-4 0 0,7-5 0-16,6-4 0 0,9-5 0 15,13-3 0 1,11-2 0-16,8-1 0 0,10-4 0 15,5-1 0-15,7-6 0 16,9 2 0-16,13-6 0 16,12 1 0-16,7 3 0 15,8 4 0-15,1 5 0 16,-3 5 0-16,-3 4 0 0,-3 4 0 16,-4 4 0-1,-3 1 0-15,-5 1 0 16,-1 5 0-16,-4-1 0 15,-6 4 0-15,-2 3 0 16,-6 6-1-16,-4 4 1 0,-1 6-2 16,-6 8 2-1,2 2 0-15,-4 5 0 0,-1 3 0 16,-2 1 3 0,3 4-3-16,0-1 0 0,1 4 0 15,0 0 0 1,4 2 0-16,-1 3 0 0,3 2 0 15,0-1 0 1,1 1 0-16,3-5 0 0,1-1 0 16,6-5 0-16,2-2 0 0,3-3 0 15,5-5 0 1,3-4 0-16,0-5 0 16,6-6 0-16,-2-6 0 15,3-6 0-15,0-5 0 16,4-4 0-16,-2-2 0 15,-2-3 0-15,-5 1 0 0,-5-2 0 16,-4 0 0-16,-5-1 0 16,-5-1 0-16,-6-5 0 15,-5-1 0-15,-5-2-45 16,-3-2-129-16,-5-2-42 16,-1-3-162-16,-4-5-485 15</inkml:trace>
  <inkml:trace contextRef="#ctx0" brushRef="#br0" timeOffset="-193516.34">18139 9515 696 0,'0'-4'287'16,"0"-2"-156"-16,0-3 67 15,-2 0-65-15,1-3-6 0,-1 1-22 16,2 0 5-16,0 1-20 0,-2 2-19 16,2 3-15-1,0 1-21-15,2 3-27 16,-2 1-8-16,2 0 0 16,-1 0 0-16,-1 1-5 15,0 5-2-15,2 4 7 16,-1 6 0-16,1 10 0 15,-1 5 1-15,2 5-1 16,0 3 0-16,2-1 0 16,5-6 0-16,2-3 8 0,9-10-5 15,4-5-3 1,5-5 0-16,3-9 0 0,-2-5 0 16,-3-3 0-1,-3-4 0-15,-5-4 0 0,-4-4 0 16,-2-1 0-1,-2-3 0-15,-2 0 0 0,-2 1 0 16,-4 0 0-16,1 3 0 16,-3 3 0-16,-1 1 0 15,2 4 0-15,-3 4 0 0,0 2 0 16,0 4 0 0,0 0 0-16,-3 4 0 0,3-1-2 15,0 3-7 1,0 4 7-16,3 4 2 0,0 5 0 15,1 3 1 1,1 5 0-16,2 2-2 0,-1 3 2 16,3 1-1-16,-3 3 0 15,-1-4-1-15,-1 3 1 16,-2-1 1-16,-2-4 0 16,-5-2-2-16,-1 0 2 15,-2-3-1-15,-5-4 0 16,0-2 0-1,-2-4-1-15,1-5-7 0,0-4-44 16,0-1-36-16,-1-4-59 16,5-3-29-16,2-2-77 15,4-4-247-15</inkml:trace>
  <inkml:trace contextRef="#ctx0" brushRef="#br0" timeOffset="-193082.62">18946 9528 829 0,'4'-7'249'0,"-1"-3"-10"16,1 0-52-1,-6-2-44-15,2 2-20 0,-2 2 3 16,2 0-42-16,0 2-17 16,-1 2-67-16,1 1 0 15,1 0 0-15,-1 3 0 16,0 0 0-16,0 2 0 16,0 2 0-16,0 7 0 0,0 6 0 15,0 8 0 1,0 9 0-16,2 6 0 15,-2 2 0-15,2 2 0 16,-2-2 0-16,2-3 0 16,-1-4 0-16,1-7 0 0,0-6 0 15,-1-6 0 1,1-4 0-16,-2-7 0 0,0-1-45 16,0-2-73-1,-2-2-48-15,1-2-108 0,-1-2-175 16</inkml:trace>
  <inkml:trace contextRef="#ctx0" brushRef="#br0" timeOffset="-192836.5">18750 9732 927 0,'3'-3'154'0,"3"0"-75"15,7-1 11 1,7 1-18-16,8 1-21 0,13 0-16 16,6 2-21-16,9 2-7 15,2 0-6 1,-4 0 0-16,-4 1-1 0,-9-2 0 16,-13 0-3-16,-12-1-21 15,-8 2-90-15,-5-1-68 0,-6 1-99 16</inkml:trace>
  <inkml:trace contextRef="#ctx0" brushRef="#br0" timeOffset="-192326.96">19632 9515 898 0,'4'-11'306'0,"-2"-3"-83"16,-4 2-56-1,1-2-31-15,-3 1 1 0,2 2-50 16,-1 3-2-1,2 1-77-15,2 2-8 0,-1 4 0 16,0 1 0-16,2 1 0 0,-1 7 0 16,-1 4 0-1,3 8 0-15,3 7 0 16,0 10 0-16,-2 3 0 16,1 4 0-16,0-1 0 15,-2 1 0 1,1-4 0-16,-1-5 0 0,1-4 0 15,1-6 0-15,-2-5 0 0,0-4 0 16,-2-6 0 0,1-4 0-16,-2-3 0 0,1-2 0 15,-1-1 0 1,0-1 0-16,0-1 0 0,0 1 0 16,0 1 0-1,0-3 0-15,2-1-28 0,-2-4-283 16,1 0-234-1</inkml:trace>
  <inkml:trace contextRef="#ctx0" brushRef="#br0" timeOffset="-191216.75">21177 9706 877 0,'5'1'159'0,"0"-1"-42"0,-4 0-46 16,-1 1-17-16,0 1-13 16,0-1-15-16,0 0-9 15,0 0 0-15,0-1-8 0,2 2 0 16,-2-2 10 0,0 2 13-16,0-2 9 15,0 1-5-15,0-2-7 16,0 1-4-16,1 0-14 15,-1 0-9-15,0 0-1 0,2 1-1 16,-2 2 0-16,0 0 2 16,-2 1-2-16,1 1 0 15,-1 0 4 1,-1-1-4-16,0-3 10 0,0 1 4 16,0-2 11-1,1 0-7-15,0-2-6 0,0 1-3 16,1-2 0-16,-1 0-3 15,1 0 5-15,-1 1 1 16,2-1 5-16,2 1-6 0,-2 1 5 16,1 1-13-1,-1 0-3-15,2 0-1 0,-4 1-7 16,2 2-6 0,0-1 8-16,0 2 3 0,-1 0-1 15,1 0 4 1,-3 2 0-16,1 0 0 0,-2-1 5 15,1-3-3 1,-2-1 8-16,4-1 2 0,-2-3-2 16,3 0-3-16,-2-2-6 15,2-1 3 1,2 0-1-16,-1-1-2 0,1 3 3 16,1 0-3-16,1 1 0 15,2 3 1-15,3 0-1 0,5 3 0 16,2 1 1-1,3 3 1-15,2 2 0 16,-1 3-1-16,-2 1 1 0,-5 3-1 16,-4-1 1-16,-8 3-3 15,-4-1 1-15,-7 3-1 16,-5-1 0 0,-7-1-57-16,-7-1-121 0,-2-3-238 15</inkml:trace>
  <inkml:trace contextRef="#ctx0" brushRef="#br0" timeOffset="-189967.01">23408 9062 527 0,'-7'-6'321'16,"2"-1"-124"-16,4-2-5 0,-1 1-59 16,0 0-14-16,4 1-28 15,1 1-22-15,0 2-43 16,6-2-11-16,7 4 3 16,10 2 12-16,10 2-4 15,7 4-11 1,6 6 2-16,-4 4-3 0,-5 4-6 15,-7 4-3 1,-7 2-1-16,-7 1-2 0,-7 3 2 16,-6 3-4-16,-6 2 2 15,-3-2 0-15,-6 0-1 16,-2-3 1-16,-3-3-2 0,0-5 1 16,-1-5-1-1,6-6 0-15,2-4 9 0,5-4 35 16,2-6 34-1,2-4-68-15,1-4-9 0,3-6-1 16,7-5 0-16,4-5 0 16,5-5 0-16,3-2 1 15,-1-2 0-15,2 4-1 16,-3 2 0-16,-2 3 0 16,-3 6 2-16,-3 1-1 15,-1 5-1-15,-3 2 3 16,-3 3-3-16,-2 3 6 0,-2 3 5 15,-2 1 1 1,-1 3-6-16,-1 1-6 16,-1 1-5-16,-1 1-10 0,-2 2 12 15,-5 5 2 1,-3 4 1-16,-2 6 0 0,0 2 1 16,0 6-1-1,4-1 0-15,1 2 0 0,6 1 0 16,1-2 3-1,4 0-3-15,1-3 0 0,4 0 2 16,1-4-1-16,1 0-1 16,0-4 0-16,1-2 0 15,-1 0 1-15,-1-4-1 0,0-5-3 16,-3 2-48 0,-1-5-141-16,1-2-152 0,1-2-411 15</inkml:trace>
  <inkml:trace contextRef="#ctx0" brushRef="#br0" timeOffset="-189626.98">24432 9214 874 0,'0'1'228'16,"1"-3"-66"-16,-1 0-44 0,3-2-58 15,3 2-16-15,4-4-13 16,7 1-3-16,7 1-4 15,4-1 6 1,1 1-10-16,-1-1-15 0,-4 3-5 16,-9-1 0-16,-4 1-5 0,-5 5-32 15,-3 0-95 1,-4 7-127-16,-5 4-163 0</inkml:trace>
  <inkml:trace contextRef="#ctx0" brushRef="#br0" timeOffset="-189386.69">24427 9444 611 0,'8'1'325'0,"5"-1"-111"0,5-2-42 0,6-2-53 16,6-2-12 0,3 1-24-16,1-1-25 0,-1 2-10 15,-2-2-11 1,-6 2-22-16,-4-1-11 15,-9 2-2-15,-3 2-1 16,-6 0-2-16,-3 1-3 16,0-2-64-16,0 2-102 0,0 0-164 15,1-1-377 1</inkml:trace>
  <inkml:trace contextRef="#ctx0" brushRef="#br0" timeOffset="-188817.14">25491 9062 751 0,'1'-6'252'15,"1"-1"-35"1,-2 0-39-16,0 0-34 0,-2 1-19 16,-1 2 7-16,2 0-30 0,-3 2-33 15,1 1-32 1,-2 2-15-16,-3-1-16 0,-2 5 4 16,-6 0-8-1,-5 6-2-15,1 4 0 16,-3 5 0-16,-1 2 0 15,3 3 0-15,1 5 0 0,3 1 0 16,4 3 0-16,6-1 0 16,4 0 0-1,3-2 0-15,6-2 0 0,8-5 0 16,5-3 0 0,8-7 0-16,4-3 0 0,2-5 0 15,1-6 0 1,-3-4 0-16,-4-3 0 0,-3-5 0 15,-3-2 0 1,-3-3 0-16,-1-3 0 0,-4-4 0 16,-3-5 0-16,-2-6 0 0,-4-5 0 15,-5 0 0 1,-5 2 0-16,-5 6 0 0,-1 7 0 16,-4 8 0-1,1 5 0-15,-4 7 0 0,-4 3-145 16,2 5-152-1,-4 4-167-15</inkml:trace>
  <inkml:trace contextRef="#ctx0" brushRef="#br0" timeOffset="-183291.8">18242 11190 796 0,'11'-14'229'0,"-2"2"-5"15,-3-3-47 1,-1 1-45-16,-2 2-26 16,1 4-31-16,-1 1 15 15,0 3-47-15,-1 3-33 0,-2 1-10 16,0 1-21-1,-3 6 16-15,-2 5 5 16,-3 7 11-16,-3 9 2 0,-5 7-5 16,-1 6-4-1,-2 2-3-15,-2 2-1 0,0 0 0 16,0 2 0 0,0 0 0-16,2-1-1 0,-2-6 1 15,6-8 0 1,0-9-1-16,6-8 4 0,5-8 4 15,2-6 22-15,4-2-5 16,1-6 0-16,0-6-24 16,6-7 0-16,4-9-1 0,2-9 1 15,4-8 0 1,3-2 0-16,0 0 0 0,-2 5 0 16,-3 2 0-1,1 6 0-15,-2 2 0 0,-4 5 1 16,2 1-2-1,-1 3 1-15,-3 3 0 0,2 3 1 16,-1 2 1-16,-4 3 3 16,-1 5 18-16,-3 3-11 15,0 3-12-15,-3 2-1 16,0 0-9-16,0 2-2 16,0 1 5-16,1 4 7 15,2 4 2-15,1 3 0 16,2 5-1-16,0 4-1 15,3 5 2-15,2 4 4 16,1 4-4-16,3 2 1 16,0 1 2-16,1 0-3 0,0-2 0 15,0 0-2-15,-3-2 0 16,1-2 1-16,-4-5-1 16,-1-7-3-1,-3-4 3-15,-2-7 1 0,-1-4 0 16,-1-5-1-16,-2-1-2 15,0-1-94-15,-2-4-181 16,-2 0-45-16,-6-1-411 0</inkml:trace>
  <inkml:trace contextRef="#ctx0" brushRef="#br0" timeOffset="-183076.88">18101 11457 592 0,'14'-4'260'16,"8"-2"-103"-16,5-1-51 16,7 1-74-16,7 0-23 15,2 2-8-15,0 3-1 16,-1-2-131-16,-2-2-506 15</inkml:trace>
  <inkml:trace contextRef="#ctx0" brushRef="#br0" timeOffset="-182656.45">18891 11093 1044 0,'10'-9'269'0,"-3"1"-44"16,-5 2-65-1,-2 1-54-15,0 4-58 0,0 1-34 16,-5 4-10-1,-4 4 24-15,-4 10-5 0,-2 9 5 16,-6 12 2-16,2 8-8 16,4 4-10-16,6 5 0 15,3 1-4-15,9 2 0 16,6-3-6-16,1-1-1 16,7-4 0-16,1-7 1 0,1-9-2 15,3-5 0 1,0-8 0-16,1-4 0 15,1-8 0-15,3-2-7 16,-4-7-168-16,-1-1-114 16,-6-3-237-16</inkml:trace>
  <inkml:trace contextRef="#ctx0" brushRef="#br0" timeOffset="-181306.63">19379 11217 762 0,'1'-6'155'0,"-1"0"21"16,3 0-42-1,0 0-63-15,3 0-20 0,1 0-4 16,4 1-20-16,7 5 3 0,1 0 18 16,10 4-14-1,-3 5 0-15,3 1-13 0,-3 8-3 16,-2 3-2 0,-7 3-8-16,-2 4-1 0,-6 1-3 15,-5 4 0 1,-5 1-3-16,-4-2-1 15,-2 3 1-15,-5-5 3 16,3-4-4-16,0-9 3 0,1-4 0 16,4-9 58-16,4-4 59 0,0-6-57 15,6-7-63 1,0-2 0-16,3-8-3 16,5-5 3-16,5-5 0 15,3 1 0-15,3-2 0 16,0 1 0-16,-2 1 0 15,-1 3 0-15,-2 0 1 16,-7 5 0-16,0 5-1 0,-3 2 0 16,-4 5 4-1,-2 0-4-15,-1 4 4 0,-3 5 0 16,0 1-4 0,-1 2-3-16,-1 4-22 0,-2 5 25 15,-4 5 0 1,-4 6 2-16,0 5-1 0,0 3-1 15,1 3 4 1,4-3 7-16,6 2-3 0,2-3 0 16,7-2-1-16,2-2-4 0,2 0 3 15,2-2-4 1,1-4-2-16,-3-2 1 0,-1-3-1 16,-2-4 0-1,-1-3 0-15,-2-2-6 0,4-1-111 16,1-4-224-1,2-1-388-15</inkml:trace>
  <inkml:trace contextRef="#ctx0" brushRef="#br0" timeOffset="-180996.95">20144 11410 958 0,'1'-1'135'0,"4"-3"-6"0,1 0-44 16,9 3-10-1,4-2-29-15,7 0 0 0,2 2 5 16,3 0-6-16,-2 0 0 15,-4 1-16-15,-6-2-8 16,-5 0-8-16,-7 2-2 0,-1 0-5 16,-6 0-5-1,-2 0-1-15,0 0-20 0,-1 0-154 16,-3 0-198 0</inkml:trace>
  <inkml:trace contextRef="#ctx0" brushRef="#br0" timeOffset="-180566.59">20624 11137 952 0,'3'-5'242'16,"-3"-2"-13"-16,0 1-47 0,0 1-73 16,0 2-17-1,0 2-63-15,0 1-14 0,0 2-8 16,0 5 19 0,-1 4 23-16,-1 8-7 0,0 6-4 15,1 6-9 1,1 3-23-16,0 2-6 15,1-2 0-15,1-1 0 16,1-2 0-16,2-1 0 0,-1-2 0 16,-1 1 0-16,0-4 0 0,0-3 0 15,-1-5 0 1,-1-4 0-16,2-6 0 0,-2-3 0 16,1-4 0-1,1-2 0-15,1-4-99 16,4-3-242-16,0-8-329 15</inkml:trace>
  <inkml:trace contextRef="#ctx0" brushRef="#br0" timeOffset="-180176.22">20840 10975 659 0,'5'-4'352'15,"-4"1"-163"1,-1 2-52-16,0 1-87 0,0 1-26 16,0 2 31-1,3 2 30-15,5 4 0 0,7 5-13 16,3 4-2-1,6 1-22-15,2 3-15 0,1 5-4 16,0 3-5-16,-4 7 5 16,-3 7-1-16,-5 3-10 15,-9 6 10-15,-4-1-20 16,-5 0-8-16,-6-4 2 16,3-4 0-16,-3-7-1 0,3-6-2 15,0-9 1 1,-3-8-3-16,3-2-60 0,2-6-153 15,-6-1-102 1,0-2-501-16</inkml:trace>
  <inkml:trace contextRef="#ctx0" brushRef="#br0" timeOffset="-178706.75">21698 11580 259 0,'0'-2'202'0,"0"-1"-151"0,0 1-22 16,0 1-29-1,0 1-88-15</inkml:trace>
  <inkml:trace contextRef="#ctx0" brushRef="#br0" timeOffset="-170386.87">19344 11142 820 0,'2'-5'216'0,"-2"0"-27"15,0-1-27 1,-2 1-28-16,-1 1-45 0,2 1-15 15,1 0-1 1,-2 2-14-16,1 1-24 0,-1 1-12 16,2-1-15-16,-1 3-4 15,-3 0-3-15,-3 3 11 16,-2 4-5-16,-4 6 0 16,-5 5-3-16,-3 7 8 15,2 3-12-15,-4 5 5 16,1 0-1-16,4 4-2 15,0-1 7-15,5 2-8 16,5 2 5-16,4 0 0 0,8 1-1 16,5-1 8-16,5-2-11 15,3-7 4-15,2-4-2 16,-2-4-1 0,-2-7 1-16,0-3 0 0,-4-5 4 15,-3-2 2 1,-3-4-2-16,-2-2-1 0,0-1 1 15,-3-2-5 1,1 0-3-16,-1 0 0 0,2-2 0 16,-2 2 0-16,0 0-50 0,1-1-191 15,2-2-249 1</inkml:trace>
  <inkml:trace contextRef="#ctx0" brushRef="#br0" timeOffset="-169116.79">21687 11576 712 0,'6'0'114'0,"-1"2"58"0,-3-1-35 16,-2 0-34-16,0 4-15 0,-2-1-52 16,2 0 0-1,0 1-3-15,-2-1-13 16,0-1 5-16,1 1-8 16,-2 1-7-16,0-3 0 0,1 1 1 15,0-2 7 1,2-1 28-16,0-1 3 15,2 0 9-15,1-2-19 16,0 0-32-16,0 0 2 0,-1 0-3 16,0 2-6-16,-2 1-2 15,0 0-6 1,0 1 6-16,0 1-4 0,-2-1 2 16,0 0-1-1,1 3 1-15,-1-2 1 0,-1 1 3 16,0 1 0-1,0-1 1-15,-2-1 0 0,1-2 13 16,1-2-2-16,0-2 10 0,0 0 24 16,2-4-14-1,1 1-6-15,4-3-8 0,-1 2-10 16,3-1-1 0,3 2-7-16,0 3-2 0,6 1 2 15,-2 6-1 1,5 4 0-16,-3 3 1 0,1 6 2 15,-3 4 0 1,-2 1 1-16,-6 1-3 0,-2 2 0 16,-6-1-1-16,-5-1 0 15,-5-1-3-15,-1-4-20 16,-3-3-125-16,0-2-109 0,-2-5-387 16</inkml:trace>
  <inkml:trace contextRef="#ctx0" brushRef="#br0" timeOffset="-168506.63">22188 11205 988 0,'6'-12'255'0,"-3"-2"-7"16,0-1-69 0,-2 0-28-16,1 1-41 15,1 2-19-15,-2 4-66 16,2 3-25-16,-1 2 0 15,-2 1 0-15,0 2 0 16,0 3 0-16,0 6 0 16,0 4 0-16,-2 11 0 15,4 9 0-15,-2 5 0 0,1 3 0 16,2 0 0-16,0-2 0 16,1-4 0-1,1 1 0-15,-2-6 0 16,0-4 0-16,0-5 0 15,-2-6 0-15,-1-5 0 0,0-5 0 16,2-3 0-16,-2-2 0 0,2-2 0 16,-1 2 0-1,2-3 0-15,3-4-326 0,1-6-221 16</inkml:trace>
  <inkml:trace contextRef="#ctx0" brushRef="#br0" timeOffset="-168027.16">22671 10949 833 0,'5'-7'342'0,"-1"-4"-142"16,0 5-7-16,1 0-96 15,1 3-72 1,6 6-19-16,9 8 31 0,7 8 22 16,6 10 20-16,2 12-13 15,-3 10-16-15,-8 9-4 16,-7 8-32-16,-9 7-14 0,-9 4 0 16,-6 2 0-1,-8-3 0-15,-5-1 0 0,-3-8 0 16,0-9 0-1,2-7 0-15,1-9 0 0,3-9 0 16,5-10-56-16,2-8-196 16,-1-5-67-16,-1-6-348 15</inkml:trace>
  <inkml:trace contextRef="#ctx0" brushRef="#br0" timeOffset="-160926.72">24382 11600 937 0,'9'-8'165'16,"-1"-2"5"-16,-4 3-45 0,-2 1-5 16,-1 4-72-1,-1-1-7-15,0 4-16 0,0-1-9 16,0 0-9-1,-1 2-5-15,1-2 0 0,-2 1-2 16,2-1-1-16,-1 0-1 0,1 1 4 16,0-1-3-1,0 0 3-15,0-1 1 0,0 1 8 16,1-1 1 0,2-1 7-16,0 1-1 15,0-1-18-15,0 1 0 16,2 0-3-16,-4 1-5 0,4 1 7 15,-4 2-7 1,1 2 5-16,-1 1-2 16,-1 1 4-16,-1 0 1 0,-2-2-5 15,0 0 5 1,0-2 0-16,1 0 0 0,1-3 8 16,1-2-2-1,-2 1-1-15,-1-2 2 0,2-2 2 16,-1-1 4-16,2-2 0 15,2 1-10-15,4 2-3 16,0-1-5-16,4 3 4 16,2 3-1-16,2 2-1 15,0 4 2-15,0 3-1 16,-1 4-1-16,-5 3 2 16,-4 2-1-16,-5 2 0 0,-7 1 2 15,-7 0-4 1,-3 0-11-16,-9-1-80 0,-1-2-139 15,-5-1-216 1</inkml:trace>
  <inkml:trace contextRef="#ctx0" brushRef="#br0" timeOffset="-159987.1">25166 11018 782 0,'-2'-3'151'16,"2"-1"61"-1,-1 0-59-15,1-2-37 0,1 1 0 16,-1-3-31-1,0 2-18-15,0-1 3 0,2 0 3 16,-2 0-20 0,0 3-9-16,0 0-4 0,0 0-10 15,0 2 2-15,-2 2-13 0,2-1-15 16,0 1-4 0,0 0 0-16,0 0 0 0,0-2 0 15,-1 4 0 1,1-2 0-16,0 3 0 15,-3 2 0-15,0 3 0 16,0 5 0-16,0 4 0 0,0 3 0 16,3 3 0-16,3 2 0 15,3 3 0 1,3 2 0-16,4-1 0 0,2 0 0 16,4-1 0-1,-1-4 0-15,2-6 0 0,0-4 0 16,2-6 0-1,1-6 0-15,4-3 0 0,1-6 0 16,2-6 0-16,0-4 0 0,-2-3 0 16,-1-3 0-1,-7-2 0-15,-1-3 0 0,-7 2 0 16,-2-3 0 0,-2 3 0-16,-5 1 0 0,-2 3 0 15,-1 1 0 1,0 3 0-16,-1 6 0 0,1 4 0 15,-2 2 0-15,1 5 0 16,-1 1 0-16,1 4 0 16,-2 3 0-16,1 4 0 15,-2 4 0-15,1 7 0 16,3 3 0-16,2 4 0 0,-1 4 0 16,5 2 0-1,-3 4 0-15,-2 0 0 16,-1 2 0-16,-1 0 0 15,-6 0 0-15,-2 0 0 0,-2-2 0 16,-4-3 0 0,3-5 0-16,0-6 0 0,-2-5 0 15,1-6-6-15,-1-4-77 16,0-3-95-16,-1-1-42 16,2-5-178-16</inkml:trace>
  <inkml:trace contextRef="#ctx0" brushRef="#br0" timeOffset="-159406.52">26329 11036 905 0,'-6'-1'220'16,"0"-1"-61"-16,1-2-9 16,0 0-54-16,4 3-45 15,-1 1-18-15,2 0-10 0,2 0 4 16,1 1 0 0,0-1-5-16,2-1-13 0,7 1-6 15,9-2 0 1,5 2-2-16,8-1-1 0,5 1 0 15,-3 0-2-15,-5 1-27 16,-7 2-170-16,-8 2-141 16,-7 6-259-16</inkml:trace>
  <inkml:trace contextRef="#ctx0" brushRef="#br0" timeOffset="-159187.08">26335 11258 1034 0,'5'0'136'16,"1"-5"61"-16,0 0-86 15,-2-1-52-15,2 3-32 16,2 0-17-16,3 2-7 16,2 1-1-16,3 0-1 15,2 3 0-15,4-2-1 16,0 2-1-16,3-2-61 15,1 2-185-15,3-1-253 0</inkml:trace>
  <inkml:trace contextRef="#ctx0" brushRef="#br0" timeOffset="-158596.79">27295 10898 593 0,'19'-10'456'16,"-5"1"-246"0,-4-2-14-16,-4 0-57 0,-3 1-20 15,-2 2-8 1,-1 0-32-16,-1 3-41 0,-1 5-20 15,-4 0-9 1,-4 4-6-16,-3 0 4 0,-7 2 1 16,-2 3 0-16,-4 3 1 15,3 3 3-15,0 5-1 16,2 3-1-16,0 4-6 16,2 3 3-16,4 5-7 15,0 3 0-15,6-2 0 16,6 2 0-1,6-4 0-15,5-4 0 0,5-5 0 16,5-4 0-16,4-4 0 0,4-5 0 16,3-4 0-1,3-3 0-15,-1-5 0 0,0-6 0 16,1-5 0 0,-2-4 0-16,-5-5 0 0,-2-4 0 15,-3-3 0 1,-2-4 0-16,-6-3 0 0,-4-5 0 15,-4 0 0 1,-5-1 0-16,-4 4 0 0,-1 3 0 16,-1 6 0-16,-1 7 0 0,1 4 0 15,1 3 0 1,-3 3 0-16,-4 2-228 0,-6 6-139 16,-6 4-305-1</inkml:trace>
  <inkml:trace contextRef="#ctx0" brushRef="#br0" timeOffset="-156087.04">18820 12771 965 0,'5'-9'138'0,"-2"-2"2"15,0-2-16-15,-3 0-41 16,0 3 19-16,0 2-24 15,0 2-17-15,0 2-13 0,0 3-27 16,-1 2-21-16,-1 2 3 16,1 5-3-1,-4 6 13-15,-3 8-2 0,-5 10-3 16,-2 10 3-16,-6 6-8 16,-1 6 2-16,-4 1 0 15,0-1-2 1,2-5-2-16,0-5 0 0,7-9-1 15,4-10 1 1,6-7 0-16,4-9 11 0,3-6 25 16,3-6 32-16,3-6-60 0,7-7-9 15,2-7 2 1,6-9 2-16,4-7-4 0,0-4 0 16,0-4 4-1,-2 1-4-15,1-1 4 16,-3 6-1-16,-3 4 5 15,0 6 9-15,-6 6-6 0,1 7 2 16,-4 4-1-16,-3 5-12 16,-1 5-5-16,-1 5-14 15,3 5 19-15,2 5-2 16,5 8 2-16,4 5 0 16,0 5 0-16,3 4-1 15,-4 3 1-15,2 3 1 16,-2-1-1-16,-2 1 0 15,0 1 1-15,-3-5-2 16,-2-1 3-16,-2-5-2 16,-2-2 0-16,-2-8 0 0,1-4-2 15,-3-6 2 1,1-4 0-16,-1-2-3 0,0-3-75 16,-2 0-69-16,0 0-29 15,0 2-123-15,-4-4-168 16</inkml:trace>
  <inkml:trace contextRef="#ctx0" brushRef="#br0" timeOffset="-155876.75">18726 13071 850 0,'5'-3'153'15,"5"-3"-44"1,2 1-33-16,7 1 2 0,7 1-28 16,11 1-20-16,5 2-17 15,7 2-10-15,1 1-3 16,0 1-95-16,1 0-294 16</inkml:trace>
  <inkml:trace contextRef="#ctx0" brushRef="#br0" timeOffset="-154707.06">19954 12585 546 0,'8'-9'227'0,"-2"0"-73"16,-3 2 29-16,-1 1-64 15,-2 3-46 1,0 3-42-16,-4 3 3 0,1 5 53 16,-4 8-12-16,-5 7-13 0,-5 8-8 15,-1 7-10 1,-4 6-8-16,3 4-10 0,2 1-20 16,7 5-3-1,10 1 1-15,12 3 2 0,7 1-2 16,10-1-2-1,5 0-2-15,1-6 1 0,-2-4 0 16,-4-8-1-16,-8-8 0 16,-5-7 1-16,-4-7 3 15,-4-6-1-15,-1-7 5 16,-3-1 0-16,1-3 0 16,2-1-8-16,3 0-51 15,0-1-171-15,0-3-244 16</inkml:trace>
  <inkml:trace contextRef="#ctx0" brushRef="#br0" timeOffset="-153866.75">20387 12927 526 0,'1'-3'194'0,"-1"-1"18"15,-1 0-35-15,1-2-48 16,-2 2-1-16,2-2-41 15,0 1 9-15,0 0-30 16,2 1-26-16,-1 1-18 0,4 2-20 16,8 3 3-1,5 4 3-15,5 7 6 0,5 4-4 16,-1 7 7 0,-5 5 2-16,-4 4-4 0,-9 2 2 15,-4 2-4 1,-5-3 0-16,-3-1-6 0,-3-6 2 15,-2-4-8 1,4-7 6-16,-1-8 5 0,3-4 20 16,2-2 30-16,0-6-7 0,3-5-54 15,1-3-2 1,3-9 0-16,2-3-2 16,6-3-2-16,2-3 5 15,3-3-2-15,1 2 2 0,-1 0 0 16,-3 1-1-1,0 5 2-15,-2 4-2 0,-3 2 0 16,-4 6 1-16,0 2 3 16,-5 5-3-16,-1 1-1 15,-4 5-10-15,1 5-23 16,-4 3 34-16,-4 7 0 16,0 8 0-16,-4 8 0 15,-2 4 2-15,3 4 1 16,4-2-2-16,7 0 0 15,5-5 4-15,2-3-5 16,5-4 0-16,2-5 5 16,1-6-4-16,3-4-1 0,5-3-1 15,3-4-115 1,3-3-95-16,2-2-160 0,1 0-438 16</inkml:trace>
  <inkml:trace contextRef="#ctx0" brushRef="#br0" timeOffset="-153127">21146 13139 520 0,'-1'1'228'16,"-1"-2"-82"-1,0 1 29-15,0 0-80 0,2 0-5 16,-1-2-21-16,1 2-1 16,0 0-18-16,0 0-2 15,1-2 0-15,1 2-20 16,0 0-18-16,4-1-10 16,6-1-7-16,11-1 7 0,6-1 0 15,7 1 0 1,5-1 3-16,-3 1-3 15,-5 0 3-15,-7 1-2 16,-7 1 1-16,-8 1-2 16,-4 0 0-16,-6 1-4 0,-1-1-1 15,-1 2-119 1,-1-2-111-16,1 4-125 0</inkml:trace>
  <inkml:trace contextRef="#ctx0" brushRef="#br0" timeOffset="-152327.15">22015 12828 1027 0,'4'-7'158'16,"-2"-3"17"-16,-1-3-13 0,1 0-41 16,-2 0-36-1,1 0 11-15,1 4-27 0,-2 1-13 16,1 4-28-1,1 2-22-15,-4 2-6 0,2 0-3 16,0 3-12-16,0 4 15 0,0 5 3 16,0 5 0-1,-1 5 5-15,2 6-3 0,1 5 3 16,-1 4 6 0,2 3-8-16,3 4-1 15,-2-1 2-15,2-1-1 16,-1-6 3-16,1-2-3 15,0-3-4-15,-2-5-2 16,1-5 0-16,-1-3 0 0,-2-3 0 16,1-7 0-16,0-1 0 15,-2-5 0 1,-1-2 0-16,2 0 0 0,-2-1 0 16,1 0 0-16,1-2 0 15,2-1-38-15,1-1-211 16,5-2-225-16</inkml:trace>
  <inkml:trace contextRef="#ctx0" brushRef="#br0" timeOffset="-150906.89">22816 13235 708 0,'6'-1'302'0,"-2"-1"-135"0,-1 0-61 16,-1 2-67-1,-2 0-29-15,0 2-7 16,-2 0 7-16,1 3-1 16,-1-1 3-16,1 1 5 0,-1 0-2 15,1-3 5-15,1 0 11 16,0-2 18 0,0 0-6-16,0-2-1 0,0 2 1 15,1-1-16-15,-1 1-16 16,0-1-5-16,2-1-6 15,-1 1 2-15,1 1-1 0,-1 0-2 16,1 0-1 0,-2 0-7-16,0 1-9 0,0-1 11 15,-2 3 0 1,1-2 7-16,-1 2 0 0,1-1 1 16,-2 0 9-1,1-2 0-15,1 0 12 0,-1-1 0 16,1 0-5-1,-1-2 5-15,1 0 14 0,1 0 10 16,0 0-22-16,1 1-18 16,4-3-3-1,-1 3-3-15,4-2-1 0,4 2 0 0,0 1-1 16,4 2 2 0,-1 3 0-16,1 4 2 0,-5 2-2 15,-2 3 3 1,-5 3-1-16,-7 3 5 0,-4 0-6 15,-7 2-1 1,-7-2-18-16,-4 2-98 16,-3-4-101-16,-2-2-240 0</inkml:trace>
  <inkml:trace contextRef="#ctx0" brushRef="#br0" timeOffset="-145126.92">23985 12883 229 0,'10'-10'546'0,"-1"-1"-356"0,-1 0-26 16,-2-1-26-16,-1 1-26 15,-1 0-1 1,-1 2-19-16,-1 2-8 0,-2 2-28 16,0 3-27-1,0 1-29-15,0 4-8 0,-3 4 8 16,-3 4 28-1,-3 7-13-15,-4 9-3 0,-6 9 4 16,-1 3-8-16,-3 6 0 0,1 3 3 16,-4 0-7-1,3 0-3-15,0-3-1 0,5-5 0 16,2-8 1 0,5-8 0-16,4-8-1 0,3-9 14 15,2-4 25 1,4-5 23-16,3-6-31 0,3-2-29 15,3-7 5 1,6-6-7-16,3-5 1 16,2-5 1-16,3-3-1 0,2-4 0 15,-1 0-1-15,-4-1 1 16,1 1 3-16,-3 6-4 16,-5 3 5-16,-1 7 3 15,-5 6 10-15,-3 5-15 16,-2 6-3-16,-2 4 0 15,-1 5 0-15,2 4-19 16,0 3 18-16,3 5 1 0,0 8 0 16,3 6 1-1,3 3 1-15,-2 5-2 0,2 1 0 16,3 2 0 0,-1 0 2-16,-1-3-1 0,-1-5-1 15,0-2 1 1,-3-5-1-16,-2-4 0 0,-1-5 0 15,0-5 0 1,-1-2 0-16,-2-3-3 0,-2-4-17 16,1-1-90-16,-2 0-59 0,0 0-30 15,-3-1-193 1,-2-4-548-16</inkml:trace>
  <inkml:trace contextRef="#ctx0" brushRef="#br0" timeOffset="-144926.84">23848 13162 878 0,'6'0'143'16,"5"-3"-33"-16,8-1-14 15,8 0-31-15,13 1-3 16,8 1-44-16,6 1-16 15,-2-1-2-15,-6 0-61 16,-4 1-271-16</inkml:trace>
  <inkml:trace contextRef="#ctx0" brushRef="#br0" timeOffset="-144307.04">25200 12543 899 0,'3'-13'230'0,"0"-1"-56"16,-3 5-34-1,-1 2-59-15,-2 5-68 0,-5 8 28 16,-3 7-9-16,-5 13 10 16,-8 11-4-16,-5 11-4 15,-3 9-5 1,2 10-12-16,6 5-5 0,10 1-1 15,12 2 6-15,14-6 4 16,10-4 1-16,11-9-1 16,4-7-7-16,-2-10-5 0,-4-6-3 15,-8-9 3 1,-6-6-3-16,-6-7 2 0,-7-5 5 16,-1-3 6-1,-1-2-6-15,-2-2-5 16,1-1-8-16,1-2-137 15,1-3-182-15,1-3-327 0</inkml:trace>
  <inkml:trace contextRef="#ctx0" brushRef="#br0" timeOffset="-143156.95">25555 12743 670 0,'1'-4'207'16,"2"0"-12"-16,1-2-83 16,-1-1-4-16,0 1-27 15,0-1-26-15,4 2 6 0,0 1-41 16,8 1 24-1,8 3-20-15,3 4 13 0,6 4-11 16,1 5-9-16,-7 4 4 16,-2 3-6-16,-7 3-5 15,-5 0 3-15,-6 6 4 0,-6-1-1 16,-3 1 7 0,-8 1-8-16,1 0-2 0,-5-4-4 15,5-7-3 1,-1-5 5-16,5-4 21 15,2-4 38 1,4-8-6-16,2-3-59 0,3-7-5 16,4-6-6-16,5-9 4 0,6-5 2 15,4-5-2 1,1-2 1-16,2 0-1 0,-3 2 4 16,-1 1-3-1,-3 3 2-15,-4 4-1 0,-3 3 2 16,-4 5-1-1,-3 5 0-15,-3 7-1 0,-2 5-2 16,-2 3-14-16,-2 6 0 16,-3 8 16-16,-5 6 3 15,-2 8-2-15,-1 9 5 0,0 2 0 16,5 0-1 0,4 1 2-16,4-3-5 0,2-3-1 15,4-2-1 1,1-2 0-16,0-4 0 0,4-4-1 15,-1-2-26 1,3-4-160-16,7-3-156 0,5-3-581 16</inkml:trace>
  <inkml:trace contextRef="#ctx0" brushRef="#br0" timeOffset="-142797.18">26537 12973 1111 0,'13'-4'168'16,"-5"1"21"-1,-1 1-97-15,-7 0-73 0,0 4 12 16,-3-1-10-16,3 0-15 16,-1 0 8-16,1 1 21 15,-2 0 3-15,2-2 9 16,-1 0-5-16,2-2 3 15,-1 2-2-15,2 0-18 16,-1 0-17-16,-1 0-4 16,3 3-3-16,0 0 1 0,0 1 4 15,3 4-3 1,0 5 5-16,0 1-2 0,0 5 1 16,-6 2 1-1,-4 2-4-15,-2 0 0 0,-5-3-4 16,-2 0-1-1,-2-5-25-15,0-2-86 0,0-6-90 16,1-3-83-16,-2-3-204 16</inkml:trace>
  <inkml:trace contextRef="#ctx0" brushRef="#br0" timeOffset="-142146.93">26974 12660 983 0,'13'-27'197'16,"-2"3"22"-16,-7 3-58 0,-1 4-34 16,-3 6-1-16,2 4-26 15,-4 2-54-15,1 5-25 16,1 0-21-1,-2 2 0-15,1 2-6 0,1 8 6 16,0 5 1-16,0 5 4 0,0 8-5 16,3 2 2-1,3-1-2-15,1-1 1 0,5-3 0 16,0-6-1 0,3-4 1-16,0-6 8 0,1-6-4 15,1-3 1 1,2-5-4-16,1-5 1 0,-1-3 1 15,0-6-1-15,-1-3-3 16,-2-3 2-16,-2-1 0 16,-2-2 2-16,-3 0-4 15,-3 1 1-15,-2 4 5 16,-2 1-5-16,-1 7 2 16,-1 1 1-16,0 7-4 15,-1 4-1-15,1 1-12 0,0 3-1 16,1-1 3-1,-1 7 7-15,2 3 4 0,1 6 0 16,4 3 0-16,-2 8 3 16,2 1 5-1,-2 1 0-15,-2 2 1 0,-5 2-5 16,-4 0 5-16,-3 1-5 16,-4-2 0-16,-1 0-3 15,0-2-1 1,2-7 0-16,-1-4 0 0,2-5 0 15,2-5 0 1,1-2-46-16,-2-4-99 0,4-2-89 16,0-2-145-16,0-2-589 0</inkml:trace>
  <inkml:trace contextRef="#ctx0" brushRef="#br0" timeOffset="-141846.93">27648 12794 774 0,'-4'3'291'0,"2"-3"-54"0,5-1-105 15,5-2-81 1,7 0 13-16,7-2-9 15,8 2-12-15,4-1 4 16,4-1-6-16,-1 1 2 16,-6-3 0-16,-8 4-13 0,-7 0-9 15,-6 0-3-15,-5 2-18 16,-5 1-4-16,-2 0-34 16,1 1-202-16,-4 1-113 15,1 2-237-15</inkml:trace>
  <inkml:trace contextRef="#ctx0" brushRef="#br0" timeOffset="-141466.58">28170 12598 839 0,'12'-10'313'15,"-2"-2"-94"1,0 0-45-16,-3 1-59 0,1 1 4 16,-2 2-26-16,-1 3-29 15,-2 3-33-15,-1 1-16 16,-1 2-15-16,-1 3 1 0,0 5 6 16,2 9 8-1,0 6 14-15,-1 7-16 16,-1 7-13-16,0 1 0 15,-3 2 0-15,0-1 0 16,0-3 0-16,-6 65 0 0,8-92 0 16,-1-1 0-1,1-2 0-15,-1-1 0 0,2 4 0 16,0-5 0 0,2-2 0-16,1-2-23 0,1-1-149 15,2-1-134 1,2-2-245-16</inkml:trace>
  <inkml:trace contextRef="#ctx0" brushRef="#br0" timeOffset="-140996.79">28562 12391 1130 0,'4'0'167'0,"-1"1"-44"15,-2-1-51-15,7 1-16 16,5 6 30-16,11 5-31 16,9 4 22-16,4 6-13 0,3 6-11 15,-5 3-7-15,-7 6-21 16,-7 4 10-16,-5 4-2 16,-8 2-19-1,-7 3-3-15,-8 1-11 0,-7 1 0 16,-5-5 0-1,0-5 0-15,-1-5 0 0,4-8 0 16,5-9 0-16,5-7 0 0,1-4 0 16,3-5 0-1,1-3 0-15,1-1-62 0,0 0-56 16,0-1-100 0,1-2-218-16</inkml:trace>
  <inkml:trace contextRef="#ctx0" brushRef="#br0" timeOffset="-139723.97">29137 12217 666 0,'3'-7'244'15,"0"1"0"-15,-1-2-72 16,-1 1-41-16,1 3-48 15,2 2-63 1,5 4-15-16,6 7 59 0,7 8 2 16,8 8-6-16,5 6 8 0,-1 8-7 15,0 5-12 1,-2 6-15-16,-4 7-3 0,-6 7-13 16,-7 3-9-1,-8 4 7-15,-10-3-10 16,-7-10-6-16,-5-5 0 15,1-8 0-15,-2-8 0 16,2-7 0-16,3-7 0 16,3-6 0-16,2-7 0 0,5-3 0 15,1-4 0-15,0-1 0 0,0-2 0 16,1 0-96 0,-1 0-167-16,0 0-126 15,2 2-320-15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05T03:52:28.07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22326 1507 680 0,'8'-6'478'0,"-2"0"-247"16,-2-1-76-16,1 2-49 0,-4-1-35 16,-1 4-6-1,0 0-7-15,2 2-22 16,-4 2-4-16,1-1-14 16,-1 0-12-16,-1 2-1 0,-1 2-3 15,-2 4 9 1,0 5-4-16,-3 5-7 0,-3 6 0 15,0 3 0 1,0 2 0-16,-1 4 2 16,-1 2-1-16,1-2 4 0,-1 1 4 15,-2 1 6 1,1-4-1-16,0-4-12 0,3-3 2 16,3-8-3-1,2-5 2-15,4-6-1 0,2-4 6 16,1 0 12-1,0-4-20-15,1 0 0 0,1-4 0 16,2-5 0-16,3-6 0 16,2-6 0-16,3-6 0 15,5-5 0-15,2-3 0 0,1 2 0 16,2 2 0 0,0 2 0-16,-1 3 0 0,1 4 0 15,-2 0 0 1,-2 2 0-16,-3 1 0 15,-3 3 0-15,-5 3 0 16,0 5 0-16,-4 3 0 0,-1 2 0 16,-2 1 0-16,0 4 0 15,0 0 0-15,0 0 0 16,1 2 0-16,-1 1 0 0,2 1 0 16,1 4 0-1,3 6 0-15,2 6 0 16,3 5 0-16,1 4 0 15,3 1 0-15,-3 2 0 16,3 0 0-16,-2 3 0 0,-2-2 0 16,1-3 0-1,-5-2 0-15,1-5 0 0,-4-4 0 16,1-5 0 0,-3-4 0-16,0-2 0 0,-2-6 0 15,0 0 0 1,0-2 0-16,-2-3-98 0,0-1-252 15,-3-1-108-15,-2-2-492 16</inkml:trace>
  <inkml:trace contextRef="#ctx0" brushRef="#br0" timeOffset="229.99">22194 1753 615 0,'-8'-4'351'0,"10"4"-195"16,-2-1-68-16,4 2-69 15,5 1 52-15,9-1-28 16,12-1-5-16,15 1-8 16,8-1-25-16,4-2-5 15,3-1-25-15,-5 0-249 16,-7 0-297-16</inkml:trace>
  <inkml:trace contextRef="#ctx0" brushRef="#br0" timeOffset="710.2">22944 1449 666 0,'9'-13'495'16,"-4"-1"-226"-16,0-1-66 0,-5 0-26 15,0 3-45 1,0 3-46-16,-1 5-67 0,-1 2-19 15,0 4 0 1,-3 8 0-16,-2 7 0 0,-4 10 0 16,-5 10 0-16,-1 10 0 0,-2 6 0 31,5 4 0-31,1 1 0 0,7 0 0 16,5-4 0-16,7-2 0 15,3-7 0-15,4-6 0 16,2-4 0-16,1-8 0 15,-4-3 0-15,2-8 0 16,-7-3 0-16,1-5 0 0,-5-2 0 16,0-4 0-16,-2-1 0 15,1-2 0-15,0-1 0 16,-2 1 0-16,2-6-93 16,-1 1-240-16,2-3-219 15</inkml:trace>
  <inkml:trace contextRef="#ctx0" brushRef="#br0" timeOffset="1400.47">23122 1662 1139 0,'3'-7'206'0,"1"-1"-14"16,1 0-59-16,-2 3-64 0,3 1-22 15,2 1-10 1,3 2-12-16,5 3 10 15,1 4-17-15,2 2 5 16,1 7-2-16,1 0-7 0,-5 5-1 16,-1 2-7-16,-5 5 2 15,-4 3-4 1,-6 0-2-16,-6-1 4 0,0-4-5 16,-1-2-1-1,1-6 6-15,0-7-3 0,3-6 19 16,0-3-5-1,3-4-17-15,3-3 0 0,1-3 0 16,1-3 0-16,1-6 0 0,4-2 0 16,5-3 0-1,-1-4 0-15,5 1 0 0,-2-2 0 16,0 2 0 0,-3 0 0-16,-2 5 0 0,-2 2 0 15,-4 6 0 1,0 3 0-16,-3 2 0 0,-3 6 0 15,0-1 0 1,-3 6 0-16,0-1 0 0,-1 4 0 16,-1 4 0-16,-4 4 0 15,2 7 0-15,-5 5 0 16,3 2 0-16,3 0 0 16,3 0 0-16,4-2 0 15,2-2 0-15,3-2 0 16,3 0 0-16,5-3 0 15,-2-1-80-15,5 0-133 16,6-6-146-16,4-3-320 0</inkml:trace>
  <inkml:trace contextRef="#ctx0" brushRef="#br0" timeOffset="1809.96">23705 1862 992 0,'11'-2'310'16,"-4"0"-114"-16,-2-1-99 0,-1 2-46 15,-3 1-29 1,-1 1-1-16,0 1 7 0,0 1 11 16,0 1-8-1,-1 0-9-15,-3 0-1 0,1-2 4 16,0-1-8-1,1 1 13-15,-2-2-13 0,-1 0 15 16,2 0 4-16,1-2 6 16,1 2-24-16,1-1-18 15,3-1 0-15,-2 1 0 16,2 0 0-16,2-2 0 16,0 1 0-16,-1 1 0 0,5 1 0 15,0 1 0 1,0 2 0-16,3 1 0 0,-3 2 0 15,0 4 0 1,-3 1 0-16,-2 2 0 0,-7 1 0 16,-3 2 0-16,-6 2-49 15,-4-2-175 1,-2-3-112-16,-3-3-335 0</inkml:trace>
  <inkml:trace contextRef="#ctx0" brushRef="#br0" timeOffset="2500.27">23979 1651 1132 0,'3'-14'253'0,"0"0"-48"0,-1 1-45 15,-1 6-28 1,-1 3-48-16,0 1-39 0,0 3-18 16,-1 1-18-16,1 1-9 0,-2-1 0 15,2 5 0 1,0 2 0-16,2 4 0 16,-1 6 0-16,4 5 0 15,0 6 0-15,2 2 0 0,3-1 0 16,1-2 0-1,2-5 0-15,1-5 0 16,-1-6 0-16,2-5 0 16,2-4 0-16,0-3 0 15,3-7 0-15,-2-3 0 0,1-2 0 16,-2-5 0 0,-1-2 0-16,-3-2 0 0,1-2 0 15,-5 1 0 1,-3 0 0-16,-2 3 0 0,-4 2 0 15,-1 3 0 1,-1 4 0-16,-1 3 0 0,0 3 0 16,2 1 0-16,-1 2 0 0,2 2 0 15,-1 1 0 1,1-1 0-16,-2 3 0 0,1 2 0 16,1 5 0-1,0 3 0-15,0 7 0 0,0 2 0 16,1 4 0-1,1 0 0-15,-1 2 0 0,-1 0 0 16,-1 4 0-16,-2-3 0 16,-2 1 0-16,-4 1 0 15,-1 0 0-15,-4-4 0 16,-3-3 0-16,-2-2 0 16,0-5 0-16,1-7 0 15,3-6 0-15,2-6 0 16,3-4-147-16,3-7-156 15,3-3-175-15</inkml:trace>
  <inkml:trace contextRef="#ctx0" brushRef="#br0" timeOffset="2910.6">24412 1485 553 0,'8'-9'627'16,"-2"2"-405"0,-2-3-14-16,1 4-68 0,-4 2-54 15,6 4-57 1,4 3 28-16,7 5 25 0,4 3-39 15,8 8-43 1,2 3 0-16,-4 5 0 0,-4 3 0 16,-5 5 0-16,-5 6 0 0,-7 6 0 15,-5 6 0 1,-4 4 0-16,-2 1 0 16,-3-2 0-16,0-4 0 15,1-7 0-15,-1-5 0 16,1-10 0-16,-2-7 0 15,2-7 0-15,-4-6 0 16,1-3 0-16,-3-4 0 0,0 0-68 16,0-2-308-1,3-5-568-15</inkml:trace>
  <inkml:trace contextRef="#ctx0" brushRef="#br0" timeOffset="3510.03">25066 1766 900 0,'-6'0'271'0,"1"-1"-38"0,1-1-62 16,2-1-64-1,2 2-23-15,0 0-4 0,0 0-30 16,3-1-27 0,0 0-23-16,3 1-6 15,5-2-1-15,8 2-4 16,6-2 10-16,8 0-3 0,1 2-111 15,-1 4-82 1,-7 2-51-16,-10 4-105 0</inkml:trace>
  <inkml:trace contextRef="#ctx0" brushRef="#br0" timeOffset="3710.12">25081 1926 575 0,'1'1'526'0,"2"-1"-323"16,0-1-58-16,3 0-75 0,2-1-19 16,6 0 8-1,6 1-40-15,4 1-18 0,4 0-2 16,0 1-49 0,-2 1-181-16,-4 1-249 0</inkml:trace>
  <inkml:trace contextRef="#ctx0" brushRef="#br0" timeOffset="5310.01">26044 537 576 0,'-3'-3'195'15,"-2"-2"-10"-15,2-1-15 16,-2-1-46-16,2-1 8 15,0-1 8-15,1 0-27 16,-1 0-6-16,0 1 17 0,0 0-25 16,-1 3-17-16,1 1-82 15,2 2 0-15,-1 3 0 16,1-1 0-16,1 1 0 16,1 1 0-16,-2 0 0 15,1 1 0-15,-3 2 0 16,0 4 0-16,-2 4 0 15,1 2 0 1,-2 6 0-16,-2 3 0 0,4 2 0 16,-2 3 0-16,3 4 0 0,0 2 0 15,3 4 0 1,1 2 0-16,2 4 0 0,2 3 0 16,-1 2 0-1,1-2 0-15,2-2 0 0,-2-2 0 16,-1 0 0-1,-2-5 0-15,1 1 0 0,-3-5 0 16,0 3 0-16,0-3 0 0,-2 3 0 16,1 1 0-1,-2 4 0-15,-2 0 0 16,-2-1 0-16,1 0 0 16,-3-3 0-16,0-3 0 15,-1 1 0-15,1-4 0 16,-1 0 0-16,2-2 0 15,2 0 0-15,0-1 0 16,1 0 0-16,1-4 0 16,1-4 0-16,0 0 0 0,-3-5 0 15,0-3 0 1,-3 0 0-16,-7 0 0 0,-9 1 0 16,-10-1 0-1,-8-1 0-15,-4 2 0 0,-2-6 0 16,9-3 0-1,8-2 0-15,11-2 0 0,9-2 0 16,5-2 0-16,6 0 0 0,2-3 0 16,4-2 0-1,2-1 0-15,8 0 0 0,7-2 0 16,10 1 0 0,7 1 0-16,7 4 0 15,3 1 0-15,5 4 0 16,1 3 0-16,-4 5 0 0,-2 1 0 15,-9 4 0 1,-4 2 0-16,-9 4 0 0,-5 5 0 16,-4 4 0-16,-3 6 0 15,-2 6 0-15,-2 4 0 16,-4 6 0-16,-1 6 0 16,0 8 0-16,-1 6 0 15,-2 6 0-15,1 6 0 16,1 5 0-16,1 0 0 15,1 4 0-15,0 0 0 16,0 1 0-16,0-2 0 0,3-2 0 16,2-4 0-1,0 0 0-15,5-1 0 0,-2 0 0 16,38 163 0 0,-38-212 0-16,0-4 0 0,4-3 0 15,0-1 0 1,22 26 0-16,9-10 0 0,8-5 0 15,4-6 0 1,3-9 0-16,-4-1 0 0,-9-7 0 16,-13-4 0-16,-9-2 0 0,-11-2 0 15,-6-3-273 1,1-3-327-16</inkml:trace>
  <inkml:trace contextRef="#ctx0" brushRef="#br0" timeOffset="7280.26">26656 921 886 0,'6'-11'242'0,"-2"-2"6"16,0-4-55 0,-3 0-25-16,-1-1-14 0,2 1-36 15,-4 1-80-15,1 1-38 16,-1 1 0-16,0 2 0 15,1 4 0 1,-1 4 0-16,2 1 0 0,2 2 0 16,-2 1 0-16,0 1 0 0,0 2 0 15,1 0 0 1,-2 2 0-16,1 6 0 0,0 5 0 16,0 7 0-1,0 4 0-15,1 3 0 16,3 2 0-16,0-1 0 15,5-3 0-15,3-4 0 0,1-5 0 16,2-6 0-16,-1-6 0 16,0-2 0-16,-3-5 0 15,1-6 0-15,0-4 0 16,0-4 0-16,1-4 0 16,1-5 0-16,-4 0 0 15,2-2 0-15,-4 0 0 16,-4 2 0-16,1 3 0 15,-4 2 0-15,1 3 0 16,-1 2 0-16,2 2 0 16,-2 2 0-16,-1 0 0 0,0 5 0 15,-1 2 0 1,-2 0 0-16,2 4 0 0,-1-1 0 16,1 2 0-16,1 2 0 15,0 5 0-15,0 4 0 16,0 5 0-1,0 6 0-15,3 3 0 0,2 3 0 16,1 2 0-16,0 2 0 0,0-1 0 16,0 0 0-1,-4 0 0-15,0-3 0 0,-6-2 0 16,0-3 0 0,-2-3 0-16,-2-6 0 0,-3-1 0 15,-1-5 0 1,-6-2 0-16,-3-2 0 0,-3-5 0 15,0 0-23 1,4-6-114-16,4-3-130 0,9-6-179 16</inkml:trace>
  <inkml:trace contextRef="#ctx0" brushRef="#br0" timeOffset="7789.92">27196 872 545 0,'-3'-3'306'16,"-1"-1"-109"0,-1-3-49-16,1 0-3 0,-2-2 10 15,1 2-49 1,1 0-7-16,-1 2 7 0,1-3-3 16,1 1-18-1,1 2-33-15,1-1-52 0,1 3 0 16,1 1 0-1,-1 2 0-15,2 0 0 0,-1 0 0 16,1 2 0-16,-2 4 0 16,1 2 0-16,-1 8 0 15,2 5 0-15,1 7 0 0,1 3 0 16,1 5 0 0,0-2 0-16,2 2 0 15,-3-2 0-15,1-4 0 16,-4-2 0-16,2-4 0 15,-1-8 0-15,-2-3 0 16,0-5 0-16,0-6-22 16,0-2-148-16,1-1-75 0,-1-1-174 15</inkml:trace>
  <inkml:trace contextRef="#ctx0" brushRef="#br0" timeOffset="8009.99">27077 1012 997 0,'-2'1'165'16,"2"-2"-3"0,2-1-85-16,-1 1-60 0,8 0-16 15,8-2 11 1,10 1-8-16,8-1-4 0,11 0-1 15,4-2-52 1,0 3-185-16,-1-3-296 0</inkml:trace>
  <inkml:trace contextRef="#ctx0" brushRef="#br0" timeOffset="8380.18">27607 820 549 0,'5'-8'583'0,"-2"-3"-345"0,-1 1-26 16,-4-1-39 0,1 2-28-16,-1 3-29 0,1-1-85 15,-2 4-31-15,3 1 0 16,0 2 0-16,0 2 0 15,0 3 0-15,0 8 0 16,0 8 0-16,0 9 0 16,4 8 0-16,-1 6 0 0,2 1 0 15,-2-4 0 1,1-2 0-16,-1-6 0 0,-1-6 0 16,-1-8 0-1,2-5 0-15,-3-4 0 0,0-4 0 16,2-5 0-1,1-1 0-15,-2-2-228 0,4 0-216 16</inkml:trace>
  <inkml:trace contextRef="#ctx0" brushRef="#br0" timeOffset="8870.29">28236 1128 1036 0,'12'-1'200'0,"-6"-2"6"16,-2 0-97-16,-4 3-49 15,-1 0-41 1,-2 0-4-16,2 2 1 0,-1-2 0 16,2 1 15-16,-1-1 18 15,1-1 3-15,0 1 9 16,1-2-9-1,1 2-22-15,-2-1-11 0,1 1-18 16,2 1-2-16,-6-1 1 0,2 2-10 16,-1-1 3-1,-1 2 5-15,-1 1 2 0,-1 0 5 16,0 1-3 0,-1-1-1-16,1-3 6 0,0-1-7 15,1-1 11 1,1-2-7-16,1-1 5 0,1 0 4 15,1-2-6 1,1 2 11-16,2 0-13 0,5 0-4 16,0 2-1-16,6 2 3 0,2 2-2 15,4 3 7 1,1 3-8-16,-3 4 0 0,-3 3 0 16,-8 4 0-1,-7 1 0-15,-6 2 0 16,-12 2-71-16,-4-1-123 15,-8-1-147-15,-2-2-388 16</inkml:trace>
  <inkml:trace contextRef="#ctx0" brushRef="#br0" timeOffset="9920.14">29683 813 743 0,'0'-5'386'0,"2"-2"-204"16,-1-3 10-16,2 0-66 0,2 0-70 16,-1 1-8-1,5 2-19-15,0-1-14 0,5 5-3 16,2 1-11 0,5 4 7-16,0 3-8 0,1 5 1 15,0 7-1 1,-2 4 6-16,-1 6-5 0,-5 6 1 15,-4 4-2 1,-5 4 3-16,-5 0 0 0,-5 2-2 16,-5-7 0-16,-1-3 5 15,1-9-1-15,0-8 10 16,2-5 12-16,3-8 36 16,5-3 5-16,0-3-21 15,2-6-47-15,1-6 0 16,3-3 0-16,4-5 0 15,4-5 0-15,5-3 0 16,4 1 0-16,2-2 0 0,2 0 0 16,-2 1 0-1,-1 3 0-15,-4 1 0 0,-3 5 0 16,-5 1 0 0,-3 5 0-16,-3 3 0 0,-3 5 0 15,-1 4 0-15,-4 2 0 16,1 2 0-16,-1 2 0 15,-1 3 0 1,-6 4 0-16,0 4 0 0,-3 4 0 16,-3 6 0-16,2 3 0 0,1-1 0 15,5 2 0 1,4 1 0-16,4 0 0 0,2 0 0 16,2 0 0-1,3-5 0-15,0 0 0 16,-1-5 0-16,0-2 0 15,0-3 0-15,-3-5 0 0,2-4 0 16,-1-2 0-16,-1-2 0 16,2-2-28-16,4-1-252 15,0-1-222-15</inkml:trace>
  <inkml:trace contextRef="#ctx0" brushRef="#br0" timeOffset="10210.29">30448 923 833 0,'0'-2'407'0,"2"1"-197"16,-1-3-35-1,1 1-92-15,0 2-21 0,-1-2-14 16,2 1-37-16,3-2-5 0,2 0-6 16,5-1-1-1,4 1 0-15,2 0-7 0,1 4-8 16,-1 1-49 0,0 3-104-16,-5 6-86 0,-6 3-168 15</inkml:trace>
  <inkml:trace contextRef="#ctx0" brushRef="#br0" timeOffset="10390.08">30462 1086 692 0,'5'0'331'0,"1"-2"-176"16,4-2-51-1,0-2-52-15,8 3-34 16,2-2-15-16,8 1-3 15,2 0-30-15,3 1-259 16,7 2-388-16</inkml:trace>
  <inkml:trace contextRef="#ctx0" brushRef="#br0" timeOffset="11290.21">31373 645 419 0,'4'-5'409'0,"-1"0"-214"15,0-4-8 1,-2 1-5-16,1-2 12 0,-4 0-34 15,1 1-13 1,-1 1-33-16,-2 3-74 0,0 0-40 16,0 3 0-16,-3 2 0 0,-2 2 0 15,-5 5 0 1,-7 7 0-16,-4 7 0 16,-3 11 0-16,0 4 0 15,2 7 0-15,7 0 0 16,5 4 0-16,8-3 0 15,8-5 0-15,8-3 0 16,5-7 0-16,9-8 0 0,6-4 0 16,4-7 0-1,6-7 0-15,3-6 0 0,-1-5 0 16,-3-5 0 0,-4-4 0-16,-9-2 0 0,-5-3 0 15,-9-2 0 1,-6-3 0-16,-6-6 0 0,-7 0 0 15,-7-5 0 1,-7-2 0-16,-4 5 0 0,-5 4 0 16,1 7-85-16,-3 10-226 0,1 10-165 15</inkml:trace>
  <inkml:trace contextRef="#ctx0" brushRef="#br0" timeOffset="15259.96">26811 2163 1027 0,'8'-1'271'15,"-2"-4"-65"1,-3 3-54-16,-3-1-41 0,1 2-32 15,1 1-25 1,-2 0-27-16,1 0-11 0,-2 0-11 16,-1 2-2-16,-1 5-3 15,-3 6 8-15,-1 5-8 16,-4 8 3-16,-1 5-1 16,-2 1 0-16,2 2-2 15,-4 0 0-15,3 0 0 16,1-3-2-16,0-1 4 15,2-1-2-15,1-3 2 16,2-5-2-16,1-6 1 0,1-8 0 16,5-4 12-1,0-4 24-15,2-5-10 0,1-4-27 16,1-5 0 0,0-8 0-16,2-6 0 0,0-4 0 15,3-2 0 1,2-2 0-16,-1 0 0 0,2 2 0 15,3 3 0-15,-3 0 0 0,4 4 0 16,-2 4 0 0,-1 3 0-16,-1 5 0 0,-1 1 0 15,-3 6 0 1,-3 4 0-16,-1 2 0 0,-2 3 0 16,-2 1 0-1,2 5 0-15,2 1 0 0,4 6 0 16,2 4 0-1,5 5 0-15,1 5 0 0,-1 3 0 16,3 2 0-16,-3 2 0 16,0-1 0-16,-3-1 0 15,0-1 0-15,-3-4 0 16,-3-4 0-16,0-3 0 16,-2-4 0-16,-2-7 0 15,-1-2 0-15,2-3 0 16,-6-4-50-16,3 0-65 15,-1-3-98-15,-4-1-147 16,-2-2-294-16</inkml:trace>
  <inkml:trace contextRef="#ctx0" brushRef="#br0" timeOffset="15480.48">26690 2390 846 0,'0'-1'184'16,"2"-1"-85"-1,1 1-66-15,3-1 2 0,9 1 38 16,9 0-38 0,9-1-24-16,7 2-11 0,3-2-17 15,5 0-240 1,0-1-355-16</inkml:trace>
  <inkml:trace contextRef="#ctx0" brushRef="#br0" timeOffset="15959.94">27450 2069 1101 0,'12'-13'238'0,"-6"1"-15"0,-3 0-46 15,-2 3-29-15,-1 2-49 16,-1 4-58-16,-1 0-22 15,1 5-19-15,-2 2-9 16,-5 6 7-16,-4 6 1 16,-3 13 1-16,-4 8 0 0,-3 10-1 15,7 5 1 1,3 0 0-16,7-1 0 16,9-4 6-16,7-1 2 15,6-6-8-15,5-5 0 0,3-1 0 16,2-8 0-1,-2-5 0-15,-3-3 0 0,-5-7 0 16,-6-4 0-16,-5-3 0 16,-3-2 0-16,-3-2 0 15,-1 0 0-15,-1 0 0 16,0 0 0-16,1-2-33 16,-1-3-268-16,2-4-183 15</inkml:trace>
  <inkml:trace contextRef="#ctx0" brushRef="#br0" timeOffset="17660.07">27881 2110 698 0,'0'-4'205'16,"0"0"37"-16,-1 1-27 0,-1-1-58 16,1 3-51-16,1 1-26 0,-2 0-34 15,1 1-18 1,-1 2-20-16,-1 1-5 15,0 6 17-15,-2 6 11 16,-2 5 11-16,1 10-24 0,0 7 1 16,2 4-7-16,2 4-4 15,5 0 6 1,5 0-3-16,5-3-2 0,1-2 5 16,2-2-6-1,-1-3 1-15,0-5-4 0,-3-5-2 16,-3-6 0-1,1-4 1-15,-3-8-4 0,3-2 0 16,-1-4-21-16,4-5-118 0,0-2-115 16,2-5-170-1</inkml:trace>
  <inkml:trace contextRef="#ctx0" brushRef="#br0" timeOffset="18360.02">28088 2230 1199 0,'6'-9'168'0,"1"0"-5"0,0 2-63 0,2 0-51 16,4 4-8-16,5 3 24 16,6 3-22-16,-3 3-21 15,1 4 2-15,-3 3 3 16,-3 4-10 0,-3 3 0-16,-3 3-4 0,-2 3-4 15,-5 0-3-15,-3 1-3 16,-5-1 1-16,1-4-3 15,-4-3 1-15,2-6 3 16,3-4-5-16,-1-5 8 16,3-4 7-16,2-1 4 0,2-4 8 15,0-3-27 1,1-5-2-16,4-3 0 0,1-6-3 16,4 0 5-1,-1-2-2-15,3 0 4 0,-3 1-4 16,0 2 2-1,1 1 0-15,-4 2 1 0,-1 3 0 16,-1 3 2-16,-4 2 0 16,0 4 0-16,-3 2-3 15,2 3 0-15,-4 1 0 16,1 4 0-16,-1-4-1 16,-1 6-7-16,-2 2 8 15,-2 5 0-15,1 4-1 16,0 4 2-16,3 3-1 15,2-1 2-15,1 0 1 16,3-1 1-16,1-2-4 0,1-2 0 16,1-1 0-16,-1-1 0 15,2-4 0 1,-3-2 0-16,1-2 0 0,1-2 0 16,0-2-102-1,4-2-106-15,2-2-149 0,6-2-589 16</inkml:trace>
  <inkml:trace contextRef="#ctx0" brushRef="#br0" timeOffset="18680">28687 2367 901 0,'-2'-1'385'16,"2"-1"-226"-16,0 1-14 15,2 0-74-15,2-1-48 16,0 1-12-16,3-1-5 0,5 1 6 16,4-2 1-1,6 3 0-15,1 0-1 0,1 0-6 16,-2 2-2-1,-7-1 2-15,-3 0-4 16,-6-1 0-16,-3 2-1 0,-2-2-1 16,-1 0-14-1,0-2-121-15,0 4-162 0,2-2-249 16</inkml:trace>
  <inkml:trace contextRef="#ctx0" brushRef="#br0" timeOffset="19070">29051 2170 1108 0,'-2'-11'256'0,"-1"1"-25"16,0 0-47-1,2 2-30-15,-1 2-52 16,2 2-90-16,0 2-12 16,0 1 0-16,0 2 0 0,2 1 0 15,-1 5 0-15,1 4 0 16,2 7 0-16,1 9 0 16,2 6 0-16,-1 2 0 15,-1 1 0-15,-1-3 0 16,1-3 0-16,-2-6 0 15,0-3 0-15,1-3 0 0,-3-4 0 16,2-3 0 0,-1-2 0-16,-2-5 0 0,0-1 0 15,0-2 0 1,0-1 0-16,0-1-54 0,1-2-229 16,2-4-265-1</inkml:trace>
  <inkml:trace contextRef="#ctx0" brushRef="#br0" timeOffset="19570.04">29289 2007 987 0,'0'-4'249'16,"0"0"-1"-16,-1 0-102 15,1 3-80-15,0-1-44 16,3 4-17-16,3 5 33 0,7 2 35 16,7 8-10-1,7 8-12-15,2 6-11 0,4 9-3 16,-3 6-15-16,-6 4-22 16,-5 2 0-16,-10 4 0 15,-6-1 0 1,-7-5 0-16,-7-4 0 0,-5-4 0 15,2-8 0-15,-2-10 0 0,4-8 0 16,2-9 0 0,4-5 0-16,4-4 0 0,2-1 0 15,0-1-14 1,2-3-296-16,4-5-186 0</inkml:trace>
  <inkml:trace contextRef="#ctx0" brushRef="#br0" timeOffset="20100.09">29801 2430 1114 0,'17'-4'231'16,"-6"-1"-2"-16,-3 3-109 15,-5 0-40-15,-2 2-29 16,-1 2-19-16,0-1-7 0,-3 0-6 15,2 2 3 1,-2-1-8-16,1 0-8 16,1 0-1-16,-1-1-1 0,2 0 1 15,-1-1-3-15,1 0-1 16,-3-1 2-16,3 1 1 16,0-1 1-16,0 1-1 15,3-2 1-15,-3 1 2 16,0 1 8-1,0 0-3-15,0 0-4 0,0-1-6 16,-3 1 1-16,3 0-3 0,-3-2-1 16,-1 1 1-1,-2-1 0-15,-1 1-1 0,1 0 1 16,2-1 3 0,3-1 5-16,1 2 2 0,0-2-10 15,1 2 0 1,3-1 0-16,1 1 0 0,1-1 0 15,2 1 0 1,2 1 0-16,2 1 0 0,-2 4 0 16,4 2 0-16,-4 1 0 15,-1 3 0-15,0 2 0 16,-5 2 0-16,-4 2 0 16,-4 6 0-16,-6 1 0 15,-7 1-79-15,-4 0-216 16,-1-3-189-16</inkml:trace>
  <inkml:trace contextRef="#ctx0" brushRef="#br0" timeOffset="21170.31">30462 2064 621 0,'3'-4'228'15,"-1"0"-29"-15,-1-2-27 16,-1 0-34-16,0 2-25 15,2-1-13-15,-2 0-19 16,0 1-3-16,0 0 1 16,0 1 2-16,0 1-24 0,0 1-25 15,0 1-4-15,0 0-14 16,0 0-8-16,0 1-5 16,0 1-1-16,0 2-2 15,0 3 1 1,0 2 1-16,-2 5 6 0,4 7 1 15,-2 4 2-15,3 7-9 16,-1 1 0-16,1 4 0 16,0 0 0-16,0 0 0 0,-1-2 0 15,-1-2 0 1,1-7 0-16,-2-2 0 0,0-5 0 16,0-5 0-1,0-7 0-15,1-2 0 0,-1-4 0 16,2-1 0-1,-2 0 0-15,1-2 0 0,-1 0 0 16,0-1 0-16,2-1 0 16,-1-4-118-16,3-5-240 15,0-5-380-15</inkml:trace>
  <inkml:trace contextRef="#ctx0" brushRef="#br0" timeOffset="22290.17">30831 1820 925 0,'1'-7'254'0,"1"0"-25"0,-2 2-81 15,-2 2-44-15,2 1-60 16,0 2-39-16,2 2-5 16,1 5 10-1,5 5 29-15,6 9 17 0,5 9-21 16,2 9 13-1,5 7-20-15,-3 6-2 0,0 5-6 16,-7 2-2-16,-3 1 9 0,-6 3-9 16,-4-6-5-1,-6-2-13-15,-4-7 0 0,-1-8 0 16,0-8 0 0,2-6 0-16,0-8 0 0,2-6 0 15,-2-3 0 1,3-5 0-16,0-1 0 0,0-3 0 15,0-3 0 1,-2 1 0-16,-1-4-73 0,1-1-157 16,0-3-101-16,5-3-431 15</inkml:trace>
  <inkml:trace contextRef="#ctx0" brushRef="#br0" timeOffset="23220.46">31808 2387 808 0,'3'2'182'0,"-5"1"-31"16,-1 1 2-16,-3 0-64 0,-1 2-35 15,-1 0-6 1,1 1-10-16,-1 0-3 0,1-3-10 16,3-2 3-16,-1-1 11 15,4-2 14-15,-1 0-8 16,1-2-17-1,1-1 23-15,0 0-28 0,1-2 10 16,-1 2-9-16,2 0-10 0,-1 2-14 16,1 1-4-1,-1 1-2-15,1 0 0 0,-1 0 2 16,1 1-3 0,-2 1 7-16,0 1 0 0,-2 0 3 15,1 1 5 1,-1-1-3-16,1-2 0 0,-2-1 5 15,1 0 2 1,-1 0-5-16,2-3 1 0,-1-1 0 16,0-3 6-16,2 0-3 0,2-2-1 15,0 1 0 1,-1 1 2-16,2 1-12 16,2 1 0-16,-2 3-8 15,3 2 4-15,4 1 1 0,-1 5 3 16,6 1 0-1,-2 6 2-15,1 4 2 0,-1 1-1 16,-5 6-1-16,-4 6-2 16,-5 1 0-16,-8 3-16 15,-6 0-30-15,-3-6-68 16,-3-6-23 0,3-8-48-16,0-7-193 0,6-10-494 15</inkml:trace>
  <inkml:trace contextRef="#ctx0" brushRef="#br0" timeOffset="23990.1">32140 2069 1062 0,'2'-10'241'0,"-2"0"-28"16,-2-2-60 0,2 0 1-16,0 0-27 15,-1 2-41-15,-2 1-75 16,2 0-11-16,-2 2 0 15,1 3 0-15,2 0 0 16,-1 2 0-16,-1 2 0 16,4 0 0-16,-2 2 0 0,-2 2 0 15,2 5 0 1,-1 9 0-16,-1 6 0 0,4 7 0 16,-1 5 0-16,5 4 0 15,3-2 0-15,4-3 0 16,4-3 0-1,-1-7 0-15,4-9 0 0,-4-4 0 16,2-8 0-16,1-5 0 0,1-6 0 16,-1-4 0-1,1-4 0-15,-1-4 0 0,-3-4 0 16,-4-2 0 0,-1-4 0-16,-3 0 0 0,-1-1 0 15,-4 3 0 1,-2 2 0-16,-1 5 0 0,0 4 0 15,-1 6 0 1,-1 5 0-16,1 4 0 0,-1 1 0 16,0 0 0-16,2 2 0 15,-1 4 0-15,1 5 0 16,0 6 0-16,0 6 0 16,1 8 0-16,3 3 0 15,0 4 0-15,-1 3 0 16,-1 0 0-16,-1-2 0 15,-2 0 0-15,-4-5 0 16,-1-2 0-16,-4 0 0 0,-4-2 0 16,1-3 0-1,-5 0 0-15,-1-5 0 0,2-5 0 16,-1-6 0 0,6-4 0-16,1-5 0 0,3-6 0 15,0-1 0 1,2-2-82-16,0-6-253 0,1-3-179 15</inkml:trace>
  <inkml:trace contextRef="#ctx0" brushRef="#br0" timeOffset="24410.33">32775 2165 876 0,'-6'0'216'16,"1"0"4"-16,2 0-87 0,3-1-20 15,-1 1-29-15,1 0-27 16,1-1-14-16,-1 0-5 16,2 1 16-16,-1-2-32 15,4 1-22-15,4-1-1 16,8 1-1-16,9 1-2 15,3-1 4-15,3-1-25 16,-4 4-83-16,-7-1-23 0,-6 0-73 16,-6 4-57-1,-7 0-93-15</inkml:trace>
  <inkml:trace contextRef="#ctx0" brushRef="#br0" timeOffset="24640.35">32776 2308 752 0,'10'0'204'0,"2"0"-4"15,6-1-51-15,0 0-46 16,5-1-33-16,-1 1-8 16,1 1-29-16,-1-2-7 15,-5 2-18-15,-4 0-7 0,-6-1-1 16,-4 1 0-1,-3 0-7-15,-1 0-93 16,1 0-119-16,0 1-192 0</inkml:trace>
  <inkml:trace contextRef="#ctx0" brushRef="#br0" timeOffset="25940.26">33447 2012 351 0,'2'-14'751'16,"-1"-1"-510"-1,-2 2-36-15,1-1-50 0,-2 0-9 16,2 5-36-16,-1 2-34 0,-1 1-64 16,-1 2-12-1,0 2 0-15,0 2 0 16,0 0 0-16,-2 3 0 16,-4 5 0-16,-7 1 0 0,-4 8 0 15,-7 6 0 1,-4 6 0-16,1 4 0 15,1 0 0-15,6 0 0 16,5-2 0-16,4-2 0 16,7-4 0-16,4 0 0 0,3 0 0 15,1-2 0 1,10 1 0-16,5-2 0 0,6-2 0 16,7-3 0-1,2-7 0-15,-1-1 0 0,1-7 0 16,-5-3 0-1,2-5 0-15,-4-3 0 0,-2-1 0 16,-2-2 0-16,1-4 0 0,-5 4 0 16,-1-8 0-1,1 2 0-15,-4-1 0 0,-1-1 0 16,1 0 0 0,-6 0 0-16,0 1 0 0,-3-1 0 15,-2 4 0 1,-1 0 0-16,0 2 0 0,-3 0 0 15,-1 2 0 1,-1-1 0-16,-1 0 0 0,0 1 0 16,-1 2 0-1,1 0 0-15,0 1 0 0,0 4 0 16,0-1 0-16,-1 2 0 16,0 1 0-16,3 1 0 15,1 2 0-15,1-1 0 0,1 1 0 16,1 0 0-1,-2-1 0-15,2 1 0 16,-1 1 0-16,-1-1 0 0,2 0 0 16,0 0 0-16,-1 0 0 15,1 0 0-15,0 0 0 16,0 0 0 0,0 0 0-16,1 0 0 0,-1 0 0 15,0 0 0 1,2 0 0-16,-2 0 0 0,0 0 0 15,0 0 0 1,1 0 0-16,-1 0 0 0,2 0 0 16,-2 1 0-16,0-2 0 0,0 1 0 15,0 0 0 1,1 0 0-16,-1 0 0 0,0 1 0 16,2-1 0-1,-2 0 0-15,-2 0 0 0,2 0 0 16,0 0 0-1,0 0 0-15,0-1 0 0,0 1 0 16,0 0 0-16,-1 0 0 16,1 0 0-16,0 1 0 15,0-1 0-15,0 0 0 0,0 0 0 16,0 0 0 0,0 0 0-16,0 0 0 15,0 0 0-15,0 0 0 16,0 0 0-16,0 0 0 15,0 0 0-15,0 0 0 16,0 0 0-16,0 0 0 16,0 0 0-16,0 0 0 15,0 0 0-15,0 0 0 16,0 0 0-16,0-1 0 0,0 2 0 16,0-1 0-1,0 0 0-15,0 0 0 0,0 0 0 16,0 0 0-1,0 0 0-15,0 0 0 0,-2 0 0 16,2 0 0-16,0 0 0 0,0 0 0 16,2 0 0-1,-1 0 0-15,1 0-49 0,-2 2-222 16,-2 0-112 0</inkml:trace>
  <inkml:trace contextRef="#ctx0" brushRef="#br0" timeOffset="28420.29">26838 3437 857 0,'9'-6'283'16,"-5"-1"-37"-16,0-3-63 16,-6 1-45-16,2 2-9 0,0 1-43 15,0 2-44 1,-2 3-9-16,2 1-24 15,0 1-9-15,-3 5-2 16,-3 5 2-16,-1 5 5 0,-3 9-5 16,-2 6 1-16,-5 5 5 15,4 2-6 1,-3 6 1-16,2-1-1 0,1-4 0 16,2-5 0-1,4-6 0-15,1-11 2 0,3-7 5 16,3-5 7-1,2-3-7-15,-2-5-7 0,4-3 0 16,2-5 0-16,0-5 0 0,3-9 0 16,2-5 0-1,2-6 0-15,0-2 0 0,0-1 0 16,1 2 0 0,-1 3 0-16,-1 5 0 0,1 4 0 15,-4 5 0 1,1 5 0-16,-3 4 0 0,-1 4 0 15,-5 3 0 1,1 2 0-16,-1 4 0 0,1 3 0 16,4 6 0-16,3 5 0 15,7 8 0-15,1 4 0 16,4 4 0-16,-1 2 0 16,-3 2 0-16,-2-4 0 15,-3-1 0-15,-5-3 0 0,0-5 0 16,-4-3 0-1,0-5 0-15,-3-3 0 16,2-5 0-16,-4-2-91 0,1-2-136 16,-1-4-6-1,-5-1-272-15</inkml:trace>
  <inkml:trace contextRef="#ctx0" brushRef="#br0" timeOffset="28610.25">26795 3618 898 0,'3'0'247'15,"0"-2"-51"1,0 0-124-16,3 0-54 0,4-1 3 16,5 2-13-1,9-1-8-15,7 1-3 0,5 1-165 16,6 0-342-1</inkml:trace>
  <inkml:trace contextRef="#ctx0" brushRef="#br0" timeOffset="29190.05">27466 3337 450 0,'11'-7'650'0,"-5"1"-407"0,-1 1 3 16,-3 0-99 0,-2 3-49-16,0 2-68 0,-6 4-14 15,2 4 37 1,-4 8-14-16,-1 6-3 0,-3 10-10 15,2 5-13 1,1 7-13-16,0 7 0 0,3 4 0 16,3 0 0-16,5-3 0 15,4-2 0-15,5-9 0 16,6-7 0-16,2-6 0 16,3-7 0-16,0-3 0 15,-2-5 0-15,0-3 0 16,-5-3 0-16,-6-4 0 15,-1 0 0-15,-5-3 0 16,1 0 0-16,-3-2 0 0,2 0 0 16,2-4 0-16,1-1-237 15,1-5-151-15,0-2-487 16</inkml:trace>
  <inkml:trace contextRef="#ctx0" brushRef="#br0" timeOffset="31309.89">27832 3571 525 0,'-9'-3'107'15,"1"1"81"-15,1-2-82 16,1-1 36-16,0 3-31 15,-1-3-1 1,2 1-7-16,2 0-2 0,-1-1-16 16,0 2 8-16,3-3 3 0,1 4-14 15,-2 1-30 1,4-2-21-16,-2 3-13 0,1 0-15 16,1 0-3-1,1 0-7-15,6 3 7 0,4 0 3 16,4 5-3-1,2 1 0-15,2 5 4 0,-6 4 0 16,-3 4 0-16,-3 7-1 16,-5 6 2-16,-4 2-3 15,-3 0-2-15,-5-4 0 16,0-5 0-16,-3-7 3 16,2-3-2-16,2-10 1 15,4-4 9-15,2-3 22 16,1-5-7-16,1-4-26 15,2-5 0-15,6-8 0 16,2-4 0-16,4-8 0 16,4-1 0-16,3-4 0 0,0 5 0 15,-3 1 0 1,0 5 0-16,-6 5 0 0,1 5 0 16,-5 2 0-1,-3 4 0-15,-2 3 0 0,-1 2 0 16,0 3 0-1,-3 1 0-15,0 3 0 0,-1 0 0 16,-2 1 0-16,0 1-1 0,0 4 0 16,-2 3 0-1,-2 5 1-15,-2 7-2 0,1 3 2 16,2 2 0 0,2 0 1-16,2-1-1 0,4-2 3 15,5-2-2 1,1-2-1-16,5-2 0 0,-1-4 0 15,1-2 0 1,0 0 0-16,-3-4 0 0,0-4 0 16,-2-1-6-16,-2-3-66 15,0 0-101-15,-1-3-94 16,0-2-144-16</inkml:trace>
  <inkml:trace contextRef="#ctx0" brushRef="#br0" timeOffset="31690.21">28290 3675 748 0,'-6'0'348'15,"1"-1"-115"1,2-2-56-16,3-1-85 0,0 1-55 16,3 1-21-1,4-3-14-15,6 1-2 16,5-1 1-16,6-1 4 15,1 0 4-15,0 4 10 0,-7-1-10 16,-3 0-4-16,-6 3 1 16,-4 0-6-16,-4 0 0 15,-1 0-3-15,0 0-41 16,0 0-168-16,3 0-205 16</inkml:trace>
  <inkml:trace contextRef="#ctx0" brushRef="#br0" timeOffset="32130.17">28702 3487 954 0,'6'-13'282'0,"-2"2"-22"0,-2-2-69 16,-1 3-5-16,-1 1-79 16,0 5-40-16,0 1-67 15,2 2 0-15,-2 1 0 0,0 1 0 16,0 3 0 0,0 5 0-16,2 5 0 0,0 4 0 15,2 9 0 1,1 2 0-16,-1 5 0 0,2-1 0 15,-1 3 0 1,-2-1 0-16,1-3 0 0,-2-3 0 16,-2-5 0-16,1-6 0 0,-1-4 0 15,0-3 0 1,0-6 0-16,0 0 0 16,0-5 0-16,0 0 0 15,0 0 0-15,0-1 0 16,0-1 0-16,0-2-218 15,-1-3-180-15,1-3-480 16</inkml:trace>
  <inkml:trace contextRef="#ctx0" brushRef="#br0" timeOffset="33170.21">29250 3750 833 0,'5'3'292'15,"-2"0"-136"-15,-1-2-39 0,-2-1-51 16,0 2-25 0,0 1-20-16,0-1-14 0,0 1 10 15,0 0 8 1,0-2-1-16,-2 2 2 0,2-1-6 15,-1-1 0-15,1-1 2 0,-2 0-5 16,2 0-4 0,-1 0-3-16,-1-1-6 15,0 1-2-15,-2-2-2 16,1 1 1-16,0-1 0 16,0 2-1-16,2-1 1 15,1 1 5-15,0 1 10 16,0-1 11-16,0-1 0 15,0 1-9-15,1 0-9 16,-1-1 0-16,2 1-8 16,-1 0-1-16,-1 1-7 0,0-1-2 15,-1 1 0-15,1 4 9 16,-2-1 1-16,2 0 0 16,-1 2 0-16,1 0-1 15,-2-4 3 1,2 0 4-16,-1-1-3 0,1-1 2 15,-2-1 5 1,2-1 4-16,0 0 3 0,0 0-4 16,0-2-5-16,2 0-5 0,-1-2-4 15,4 0 0 1,0 2 0-16,3 0-1 0,3 2 1 16,3 2 3-1,0 5-2-15,4 3 6 16,-5 3-6-16,0 5 4 15,-7 3-3-15,-4 3-2 0,-8 2-1 16,-9 3-95-16,-8 2-68 16,-4-2-149-16,1-3-299 15</inkml:trace>
  <inkml:trace contextRef="#ctx0" brushRef="#br0" timeOffset="34170.11">29864 3480 531 0,'9'-14'534'0,"-2"-2"-272"0,-1-3-45 16,-2 1-54-16,-2 3 10 16,-2 1-74-16,1 5-31 15,-1 3-68-15,0 4 0 16,-1 3 0-16,-1 5 0 15,-2 7 0-15,-2 6 0 16,-3 9 0-16,-3 7 0 16,-4 9 0-16,-2 2 0 0,2-1 0 15,-2 1 0 1,4-5 0-16,4-7 0 0,1-10 0 16,4-7 0-1,4-9 0-15,1-6 0 0,1-5 0 16,2-1 0-1,1-4 0-15,3-7 0 0,3-6 0 16,4-9 0 0,4-6 0-16,1-4 0 0,-1-1 0 15,0 2 0-15,-2 3 0 16,0 6 0-16,-2 3 0 16,-2 5 0-16,-3 5 0 0,-3 5 0 15,-2 4 0 1,0 3 0-16,-3 3 0 0,1 0 0 15,-2 4 0 1,0 2 0-16,4 3 0 0,0 3 0 16,4 8 0-16,1 3 0 15,4 5 0 1,1 3 0-16,0 3 0 0,0 3 0 16,0 1 0-1,-1 1 0-15,-4-2 0 0,-3-4 0 16,1-1 0-1,-4-6 0-15,-2-5 0 0,1-5 0 16,-2-6 0-16,0-1-84 0,-2-4-166 16,1-3-80-1,-4-3-515-15</inkml:trace>
  <inkml:trace contextRef="#ctx0" brushRef="#br0" timeOffset="34380.75">29744 3657 1040 0,'0'0'90'0,"2"-1"-39"15,4 0-25-15,6-3-19 0,9 2-4 16,10 1-3-1,8-1-16-15,9-1-173 16,4 1-683-16</inkml:trace>
  <inkml:trace contextRef="#ctx0" brushRef="#br0" timeOffset="35310.04">30652 3256 941 0,'8'-7'233'0,"-5"1"-16"15,-1 0-37 1,-2 1-43-16,-2 3-29 16,2 0-46-16,-1 2-22 15,-1 3-27-15,-2 3-7 16,-3 5 22-16,-4 7 2 15,-4 10-6-15,-3 6-8 16,0 9-4-16,5 3-12 0,1 8 0 16,6 1 0-1,6 0 0-15,5 0 0 0,6-3 0 16,6-3 0 0,4-7 0-16,2-7 0 0,2-6 0 15,2-5 0 1,-2-5 0-16,-6-6 0 0,-5-6 0 15,-4-3 0-15,-4-4 0 0,-5-1 0 16,2-3 0 0,3-1 0-16,-1-3 0 0,0-4-9 15,-1 1-219 1,-4-2-112-16,-6-1-346 0</inkml:trace>
  <inkml:trace contextRef="#ctx0" brushRef="#br0" timeOffset="36980.18">30916 3536 225 0,'0'-2'642'15,"-2"-2"-406"1,0-1 17-16,-1 0-90 0,0 1-48 16,-1-1 1-16,3 0-10 0,1 2-46 15,1 2-31 1,1-1-19-16,0 1-10 0,0 2-9 16,1 1 3-1,3 2 6-15,3 6 2 0,3 0 5 16,1 6 1-1,0 4-1-15,-2 2 2 16,-5 3 2-16,-1 5-3 0,-5 4-4 16,-3-2-3-1,-3-2 2-15,0-4-2 0,-1-8-1 16,0-7 1 0,4-5 6-16,3-6 13 0,0 0-2 15,2-5-18-15,-1 0 0 16,3-8 0-16,-1-3 0 15,5-7 0 1,1-4 0-16,3-2 0 0,3 0 0 16,2 1 0-16,2 1 0 0,-3 1 0 15,-1 4 0 1,-3 6 0-16,-2 2 0 0,-5 5 0 16,-3 4 0-1,-1 2 0-15,-1 3 0 0,-1 1 0 16,1 1 0-1,-3 1 0-15,-1 5 0 0,-2 5 0 16,-2 7 0-16,2 2 0 16,0 6 0-16,1 1 0 15,4-3 0-15,4 1 0 16,1-4 0-16,5-3 0 16,3-3-1-16,3-4-127 15,3-1-134-15,3-2-158 16,7-4-489-16</inkml:trace>
  <inkml:trace contextRef="#ctx0" brushRef="#br0" timeOffset="37249.93">31418 3734 1034 0,'5'-3'272'0,"-2"0"-87"0,3 2-58 16,-5-1-63-16,2 2-23 0,2-1-13 16,-2 2 8-1,3 2-6-15,1 1 8 0,2 3-3 16,-1 3-13 0,-2 3-9-16,-2 2-7 0,-4 4-6 15,-3 2 0 1,-6-1-95-16,-6-2-76 0,-1-3-117 15,-3-1-249 1</inkml:trace>
  <inkml:trace contextRef="#ctx0" brushRef="#br0" timeOffset="38030.07">31735 3460 967 0,'0'-14'258'15,"0"2"-13"-15,0-2-61 0,-2 3-14 16,2 2-54-1,-1 4-26-15,1 2-73 0,0 2-17 16,0 2 0-16,0-1 0 0,0 2 0 16,0 2 0-1,1 4 0-15,1 5 0 16,2 5 0-16,2 5 0 16,3 1 0-16,6-2 0 0,0-2 0 15,1-1 0 1,1-5 0-16,-3-6 0 15,-1-2 0-15,0-8 0 16,3-5 0-16,0-2 0 16,3-6 0-16,0-3 0 0,-4-1 0 15,0 0 0 1,-5-2 0-16,-4 1 0 0,-1 1 0 16,-2 4 0-1,0 2 0-15,-3 6 0 0,1 5 0 16,-2 0 0-1,1 4 0-15,-3-1 0 0,3 6 0 16,4 4 0-16,-1 7 0 0,2 4 0 16,2 10 0-1,-1 2 0-15,-1 0 0 0,-4 4 0 16,-4 0 0 0,-3-1 0-16,-4-4 0 0,-2-3 0 15,0-6 0 1,-2-7 0-16,0-3 0 0,0-5 0 15,-1-5 0 1,2-4-13-16,-2-2-162 0,4-2-71 16,4-3-151-16</inkml:trace>
  <inkml:trace contextRef="#ctx0" brushRef="#br0" timeOffset="38310.11">32279 3612 1029 0,'-6'-1'331'0,"2"-2"-89"0,2 0-89 15,1 2-38-15,1-1-54 16,3 2-33-16,0-1-19 15,0 1-9-15,3-2-4 16,1 1 4-16,8-1 0 16,2 1-1-16,3 1-22 0,1 0-148 15,-3 1-65 1,0 1-139-16,-4-4-654 0</inkml:trace>
  <inkml:trace contextRef="#ctx0" brushRef="#br0" timeOffset="38660.11">32540 3444 1040 0,'5'-10'362'16,"-2"0"-83"-16,0 0-52 15,-3 3-89-15,0 1-137 16,0 5-1-16,0 1 0 0,0 0 0 15,0 1 0 1,0-1 0-16,1 4 0 0,-1 3 0 16,2 4 0-16,1 5 0 15,0 5 0 1,0 3 0-16,0 3 0 0,1-1 0 16,-3 1 0-1,1-3 0-15,1-1 0 0,-1-3 0 16,-1-2 0-16,2-3 0 15,0-5 0-15,-1-3 0 16,1-1 0-16,0-5 0 0,1-1-172 16,2-1-144-1,1-4-244-15</inkml:trace>
  <inkml:trace contextRef="#ctx0" brushRef="#br0" timeOffset="38980.37">32581 3234 871 0,'6'-11'282'16,"0"2"-93"-16,1 2-56 0,-1 3-68 16,4 6-17-1,7 2 27-15,2 7 2 16,7 7 12-16,2 5-20 15,0 7-12-15,-1 3 1 16,-6 5-24-16,-2 5-34 16,-4 2 0-16,-9 4 0 0,-3-2 0 15,-6-1 0-15,-4 0 0 16,-5-4 0-16,1-8 0 16,0-6 0-16,0-6 0 15,1-6-110 1,1-6-181-16,1-4-142 0</inkml:trace>
  <inkml:trace contextRef="#ctx0" brushRef="#br0" timeOffset="41210.47">30210 1385 734 0,'-11'4'131'0,"0"-1"55"16,2-1-82-1,-2 2 4-15,-2-1-20 0,-1 1-38 16,-1-1 5 0,3 1-11-16,1-1-10 0,0 0-9 15,4-2-11 1,2 2 7-16,0-1 0 0,0-1-14 15,0 2 0-15,1 0 1 16,-1 1-3-16,-1 0 3 16,3 1-2-16,0-3-3 0,1-1 4 15,2-2-4 1,7 1-1-16,8-1 2 16,19 0-2-16,23-2 1 15,25-2-2-15,21-1 3 0,15 0-4 16,2-3 0-1,-5 1-1-15,-13-1 0 16,-11 0 1-16,-15-2 0 0,-12 2-1 16,-12 0 1-1,-14 2 0-15,-13 3 0 0,-12 2-1 16,-10 4-38-16,-6 1-47 16,-4 1-53-16,-4 3-140 15,-2 3-331 1</inkml:trace>
  <inkml:trace contextRef="#ctx0" brushRef="#br0" timeOffset="41940.65">32449 2785 773 0,'-15'6'67'0,"6"-2"-35"16,6-3 91-16,3-1-1 0,11-1-51 15,14-3 73 1,20-4-70-16,25-1-10 0,26-2-9 16,20-3-21-1,12 2-19-15,13 2-2 0,9 6 9 16,2 1-13-1,-2 2 0-15,-16 2-3 16,-30 2-5-16,-37-1-2 0,-29-1 0 16,-22 0-1-1,-14 0-15-15,-2 3-57 0,-9 0 14 16,-6 2-221-16,-14 1-158 16</inkml:trace>
  <inkml:trace contextRef="#ctx0" brushRef="#br0" timeOffset="44960.18">33035 3121 1049 0,'7'-7'253'15,"-6"-1"-42"-15,1-2-50 0,-4 5-11 16,2 1-70 0,-1 3-37-16,1 2-15 0,0-1-14 15,0 2-8 1,3 0-2-16,3 6 30 0,5 4-20 15,4 7-14 1,9 9 0-16,6 7 0 0,3 9 0 16,3 10 0-16,-5 6 0 0,-3 10 0 15,-7 12 0 1,-12 3 0-16,-12 2 0 0,-10-3 0 16,-8-6 0-1,-7-10 0-15,-4-11 0 0,1-7 0 16,0-8 0-1,2-9 0-15,2-6 0 0,7-7 0 16,6-8 0-16,5-5 0 16,5-4 0-1,4-2 0-15,0-1 0 0,0 0 0 16,1-1 0-16,-2-2 0 16,-1-4 0-16,1 1-264 15,1 0-275-15</inkml:trace>
  <inkml:trace contextRef="#ctx0" brushRef="#br0" timeOffset="49340.25">3349 1484 843 0,'3'-11'117'0,"3"0"86"15,0 1-4 1,-1-1 8-16,-1 0-44 15,-3 0 17-15,-2 4-45 16,-2-1-135-16,2 2 0 0,-1 2 0 16,-1 2 0-16,3 1 0 15,0 1 0-15,0 1 0 16,0 2 0 0,0 3 0-16,-3 5 0 0,-6 5 0 15,0 9 0-15,-7 10 0 16,-5 7 0-1,-2 5 0-15,-5 4 0 0,-2 4 0 16,-1 4 0-16,-4 0 0 0,4-3 0 16,1-6 0-1,5-7 0-15,6-11 0 0,5-12 0 16,7-7 0 0,4-9 0-16,3-4 0 0,0-4 0 15,3-8 0 1,4-4 0-16,5-11 0 0,6-6 0 15,3-11 0 1,6-4 0-16,4-2 0 16,-1-2 0-16,0 4 0 0,-6 2 0 15,-4 6 0-15,-3 1 0 16,-1 3 0-16,-2-1 0 16,-1 5 0-16,-2 2 0 15,-2 3 0-15,-2 7 0 16,-1 7 0-16,-2 7 0 15,-2 3 0-15,-2 3 0 16,0 3 0-16,0 2 0 0,3 5 0 16,3 7 0-1,2 8 0-15,3 8 0 0,4 5 0 16,5 5 0 0,0 2 0-16,0 1 0 0,7 0 0 15,-5 1 0 1,3-2 0-16,-5-2 0 0,2-4 0 15,-8-3 0-15,2-10 0 0,-7-3 0 16,-1-8 0 0,-3-6 0-16,-3-3 0 0,-2-4 0 15,0-3 0 1,0 0 0-16,-2-2 0 16,-3-2-231-16,-1-1-163 15,-5-2-338-15</inkml:trace>
  <inkml:trace contextRef="#ctx0" brushRef="#br0" timeOffset="49580.81">3158 1821 985 0,'-9'-4'213'0,"8"-1"-99"15,1 1 22-15,0-2-42 16,1 5-53-16,2 1-23 16,6-2 5-16,9 1 19 0,15-5-8 15,13 2-18 1,18-3-16-16,8-3 0 0,1 1-4 16,-11 2-209-1,-11 4-369-15</inkml:trace>
  <inkml:trace contextRef="#ctx0" brushRef="#br0" timeOffset="50650.3">4426 1256 1036 0,'11'-10'242'16,"-5"1"-20"-1,-8 2-61-15,-1 3-93 0,0 2-20 16,0 2-33 0,-3 6-13-16,-4 6 47 0,-4 10-9 15,-8 12-9 1,-2 15-1-16,-3 11 1 0,3 10-19 15,2 6-7 1,10 4-1-16,9-3-1 16,9-2-2-16,14-9 1 0,5-8 0 15,8-10-2-15,1-10 0 16,0-8 1-16,-5-6 0 16,-4-4-1-16,-6-7-2 15,-8-1 2-15,-5-4 0 16,-2-2 0-16,-1-4-1 15,-3 0-2-15,0-2-88 16,3-10-81-16,-1 2-179 0,1-4-469 16</inkml:trace>
  <inkml:trace contextRef="#ctx0" brushRef="#br0" timeOffset="52510.38">4938 1452 586 0,'3'-5'255'0,"1"-1"-53"0,-1-3-74 15,-1-2 52-15,-2 2-48 16,1-4 12-16,-1 1-22 16,0 2 10-16,-1 2-32 0,1 2-34 15,-2 3-66 1,2 2 0-16,-1 2 0 0,-1-1 0 16,2 0 0-1,-1 2 0-15,2 0 0 16,-1 7 0-16,3 6 0 15,0 13 0-15,3 11 0 0,0 6 0 16,2 7 0-16,2-1 0 0,-2-2 0 16,-4-3 0-1,-1-5 0-15,-1-4 0 16,-2-7 0-16,0-6 0 16,-2-9 0-16,2-5 0 15,-1-5 0-15,1-5 0 16,0-3 0-16,1 0 0 15,-1-1-95-15,3-4-315 16,4 0-477-16</inkml:trace>
  <inkml:trace contextRef="#ctx0" brushRef="#br0" timeOffset="53070.1">5557 1795 593 0,'6'-3'475'16,"-5"3"-362"0,-1-1 38-16,2-1-96 0,-5 2-7 15,3-1 14 1,0 1 2-16,0-2 9 0,0 2 2 15,1-1 7 1,-1-1-28-16,2 0-18 0,-1-1-12 16,1 1-9-16,-2 1-11 15,3-1-4-15,-3 4-5 16,0-1-8-16,-3-1 4 16,3 4 1-16,-2-2 4 15,1-1 3-15,-1 2 2 16,-1 0 3-16,2 0 0 15,-3-3 4-15,1 0 1 0,3 0-2 16,-2 0 1-16,2-3 8 16,2 0 0-16,-1 0-1 15,1-2-13 1,-1-1 4-16,5 2-5 16,-3-1 4-16,0 1-3 15,3 3-2-15,0 1 0 16,2 1-1-16,3 2 1 0,3 3 0 15,-1 2 0-15,-1 2-5 16,-1 3 5-16,-4 3-1 16,-4 2-1-16,-5 3 0 0,-8 0-26 15,-2 0-98 1,-7-3-105-16,-2-2-213 0</inkml:trace>
  <inkml:trace contextRef="#ctx0" brushRef="#br0" timeOffset="53690.48">5961 1530 870 0,'2'-20'316'0,"2"-2"-79"16,1-2-81-16,1 2-57 15,3 4-31-15,1 2-15 16,4 4-27-16,3 7 0 0,3 3-2 16,5 7 3-1,2 5 3-15,3 8 0 0,-2 5-6 16,-2 8-18 0,-7 5 3-16,-4 3 0 0,-9 2-3 15,-9 2-1 1,-5-2-4-16,-6-4 2 0,-6-4 0 15,-2-3-2-15,-8-4 3 16,3-7 0-16,-3-3-4 16,2-5 3-16,6-5 2 15,8-3-3-15,5-3-2 16,9-2 0-16,3 1 0 16,8-2 0-16,8 2 0 15,14-1 0-15,7-1 0 16,11 2 0-16,2 2 0 15,-5 2 0-15,-6-3 0 16,-6 3 0-16,-15-2 0 0,-5 1 0 16,-10-2 0-16,-4 0 0 15,-2 0-21-15,-2 0-158 16,-2-2-171-16,-4-2-301 16</inkml:trace>
  <inkml:trace contextRef="#ctx0" brushRef="#br0" timeOffset="54140.15">6478 1196 1109 0,'8'-14'240'0,"0"0"-7"15,-2 0-95-15,3 2-59 16,4 7-50-16,7 5 13 16,10 5 30-16,8 10-22 0,7 8-13 15,3 9-21 1,0 10-14-16,-4 13-2 0,-5 10 0 15,-6 10 0-15,-9 1 0 16,-9 0 0 0,-9-1 0-16,-9-7 0 0,-5-6 0 15,-4-6 0 1,-4-5 0-16,1-10 0 0,-1-10 0 16,2-7 0-1,1-7 0-15,5-7 0 0,2-6 0 16,2-2 0-1,-1-2-40-15,0-2-219 0,-3-1-192 16</inkml:trace>
  <inkml:trace contextRef="#ctx0" brushRef="#br0" timeOffset="65070.24">27720 4402 530 0,'-6'0'293'0,"-2"0"-202"16,1 0 36-16,3 0-35 0,1 0-5 16,1 0 5-1,-1 0-25-15,2 0 8 16,-3 0-5-16,1-3-20 15,0 3 10-15,0-1-18 16,-1-1-11-16,1 2-7 0,2 0-13 16,1-1-5-16,-2 1 1 15,1 1 2-15,-1-1-5 16,-1 0 6 0,0 0-3-16,0 0 9 0,0 0-6 15,2 0-4-15,1 2 2 16,0-2-3-16,1 0-5 15,-1 0 1 1,2 0 0-16,-2 0-1 0,1 0 4 16,-1 0-2-16,0 1 4 0,2-1 0 15,-1 0 3 1,1-1-7-16,1 1-1 0,4 1-1 16,8 2 8-1,5-1-5-15,11 2-2 0,9 0 2 16,5 1-2-1,7-3 1-15,0 1-2 0,1-1 0 16,0 1 3-16,-1-2-3 16,-1 0 0-16,3 1 0 15,0-1-2-15,-1-2-1 16,-3-1 2-16,-3 1 1 16,-5 0 0-16,3-1-1 15,-3 1 1-15,1-1-1 16,1 1 1-16,1-2 0 15,1 2 0-15,-1-2 0 16,-2 3 2-16,-2-3-2 16,-2 1 0-16,-2 1 0 0,0 0 0 15,-3-1 1 1,1 1-1-16,-1 1 0 0,1-2 0 16,0 2 0-1,0 0 0-15,2 0 0 0,-3 0 0 16,-1 0 0-1,-3 0 0-15,0 0 0 0,-2 0 1 16,-1 0 0-16,3 0 0 0,1 0-1 16,6-3-4-1,1 3 4-15,2 0-1 0,2 3-1 16,-2-3 1 0,-1 3-1-16,1 0 1 0,2 0 1 15,0 0 1 1,2-3-1-16,1 0 0 0,-1 0 0 15,-3 0 0 1,0 0 1-16,-4 0 0 0,1 0-1 16,3 0 0-16,1 0 0 15,7 0 1-15,3-2 0 16,4 2 0-16,0 0 0 16,2-1 0-16,-1 1 0 15,-4 0-1-15,0 0 1 16,-1 1-1-16,3 1 0 15,2-2-6-15,4 4 5 16,2-1 0-16,2 0 0 0,3-2 1 16,-3-1 1-1,1-1-1-15,0 1 0 0,-4 0 0 16,1 0 1 0,-2 1 1-16,4 2-2 0,4 0 0 15,3 0 0 1,2 0 1-16,0 2 1 0,-1 0 0 15,-7-3-1 1,-7-1-2-16,-7-1 0 0,-4 0 1 16,-5-1 0-16,-2 1 0 0,2 0-1 15,2 0 0 1,2 1 1-16,0-1 0 0,2 2 1 16,-1 1-1-1,-1-3 2-15,-6 1-1 0,-4-1 3 16,-6 0 3-1,-2 0 0-15,-7-1 2 0,-4-1-1 16,-5 2 3-16,-4-1-2 16,-2 1 0-16,-2 0-2 15,-3 0-2-15,-2 0 0 16,0 0 1-16,0 0-4 16,-2 0 1-1,2 0 0-15,0 0 2 0,0 0-1 16,-1 0-1-16,1 0-2 15,0 0-1-15,-2 0-2 16,0 0-2-16,2 0-4 0,-1 0-23 16,-1 1-19-16,1-1-15 15,-2 0-45 1,2 0-33-16,-4 0-92 0,1 0-269 16</inkml:trace>
  <inkml:trace contextRef="#ctx0" brushRef="#br0" timeOffset="68510.08">7632 1497 439 0,'0'0'426'0,"-1"0"-215"15,-1 1-40 1,2-2-30-16,-1 1-26 0,1 0-57 16,-2-2 0-1,2 2-17-15,0 0-4 16,0 0 0-16,0 0-7 15,0 0-2-15,0 0-5 0,2 2-6 16,-2-2-8-16,0-2 3 0,1 2 8 16,2-1-10-1,2-3-10-15,4 1-6 16,10-3 4-16,2 1 0 16,3 0 2-16,3 3-7 0,-5 0-34 15,-3 2-50 1,-2 3-21-16,-4 0-75 15,-2 2-95-15,-2 1-321 16</inkml:trace>
  <inkml:trace contextRef="#ctx0" brushRef="#br0" timeOffset="68800.42">7625 1682 734 0,'0'1'293'16,"0"-1"-159"-16,0 0 20 15,3-1-91-15,1-1-13 0,5 2 16 16,6-4-5 0,5 0-34-16,2-1-19 0,5 3-5 15,-2 0-1 1,-4 1-1-16,0-1-1 0,-5 2 0 15,-5 2-6 1,-2-1 2-16,-6 1-7 0,0 2-25 16,0-1-34-16,-3 1-37 0,-3 0-102 15,0 1-167 1</inkml:trace>
  <inkml:trace contextRef="#ctx0" brushRef="#br0" timeOffset="70470.02">9002 1294 821 0,'9'-7'196'15,"-2"-2"44"-15,-4 1-72 16,0-2-14-16,-3 0-38 15,2 1-6-15,-4 2 2 0,2 3-34 16,0-2-30-16,-1 5-44 0,1-1-4 16,0 4 0-1,-2 1 0-15,-1 5 0 16,-4 8 0-16,-5 10 0 16,-5 8 0-16,-3 13 0 15,-4 5 0-15,0 3 0 16,1 1 0-16,0-5 0 15,-1-4 0-15,6-5 0 16,0-6 0-16,4-6 0 16,4-8 0-16,6-8 0 0,1-5 0 15,1-5 0 1,2-4 0-16,2-2 0 0,-1 0 0 16,1-7 0-1,4-5 0-15,4-7 0 0,2-7 0 16,7-5 0-1,1-5 0-15,4-4 0 0,1-2-4 16,0 0-26-16,-2-1 16 16,1 4 14-16,-5 3 0 15,-4 4 0-15,0 4 2 0,-3 5-2 16,-3 4 2 0,4 3 1-16,-2 2 1 0,-4 2 5 15,2 5 19 1,-6 1-28-16,0 4 0 0,0 3 0 15,-3-1 0 1,0 4 0-16,0-1 0 0,0 1 0 16,0 4 0-16,0 4 0 15,3 7 0-15,3 4 0 16,4 6 0-16,1 5 0 16,1 7 0-16,6 3 0 15,-2 3 0-15,2 0 0 16,1-1 0-16,-2-3 0 15,2-4 0-15,-5-6 0 16,-1-3 0-16,-2-7 0 0,-4-5 0 16,-4-8 0-1,1-2 0-15,-4-5 0 0,0-1 0 16,-1-1 0-16,1-2-19 16,-3-1-225-16,-1-2-79 15,-7-2-295 1</inkml:trace>
  <inkml:trace contextRef="#ctx0" brushRef="#br0" timeOffset="70720">8932 1538 940 0,'-5'-1'171'15,"4"-1"-16"-15,-1 1-44 0,2-1-68 16,3 2-14-16,3 0 2 16,14 0 50-16,9 0-46 15,15 0-11-15,6 0-17 16,7-1-4-16,-4 0-3 16,-3-1-22-16,-9 2-115 15,-9 0-141-15,-9 2-309 16</inkml:trace>
  <inkml:trace contextRef="#ctx0" brushRef="#br0" timeOffset="75109.95">9937 1059 998 0,'6'-4'159'0,"-3"0"53"16,-3-1-44-1,-1 1-78-15,1 3-22 16,-2 0-19-16,2 1-30 15,-1 1-14-15,-1 0-2 0,-1 3-3 16,-5 7 4-16,-6 6 4 16,-2 10 5-1,-5 9-6-15,-6 8 3 0,-3 9 4 16,6 8-4 0,-1 6 14-16,8 5-6 15,3-1-6-15,6 1 4 16,5-2-9-16,6-5-3 0,12-6 14 15,4-9 13 1,10-6 15-16,2-10-12 0,3-7-34 16,2-9 0-16,-4-4 0 0,-6-4 0 15,-3-4 0 1,-8-3 0-16,-5-3 0 0,-4 0 0 16,-3 0 0-1,-1-1 0-15,-2-1 0 0,0-1 0 16,1-1-217-1,-1 1-236-15</inkml:trace>
  <inkml:trace contextRef="#ctx0" brushRef="#br0" timeOffset="76800.28">10351 1415 968 0,'1'-7'249'0,"1"-2"5"15,-2-1-80-15,0-1-7 0,0 0-52 16,-2 0-14 0,1-3-82-16,1 5-19 0,-2-1 0 15,2 4 0 1,0 1 0-16,0 2 0 0,0 2 0 16,0 1 0-1,0 0 0-15,0 1 0 0,0 2 0 16,0 2 0-1,-1 10 0-15,2 6 0 0,-1 9 0 16,3 8 0-16,-3 3 0 16,3 1 0-16,-3-2 0 15,2-3 0-15,-1-1 0 16,1-4 0-16,2-1 0 16,-3-8 0-16,1-5 0 15,-1-4 0-15,-1-5 0 16,2-7 0-16,-1 0 0 15,-1-4 0-15,0 0 0 16,2-1 0-16,-2-3 0 16,0-2 0-16,0-4-110 0,3 2-322 15,3 0-454 1</inkml:trace>
  <inkml:trace contextRef="#ctx0" brushRef="#br0" timeOffset="77132.09">10621 1586 1146 0,'1'1'188'15,"1"-2"20"-15,-1-2-120 16,1 1-63-16,2 1-19 0,6 1-6 15,4-3 0 1,10 6 3-16,4-3-3 0,0 1 8 16,2 1 13-16,-7 1 7 0,-2-2 4 15,-6-1-4 1,-5 0-11-16,-7 0-3 0,0-1-11 16,0 1-3-1,-3 0-3-15,2 0-2 16,-2 1-10-16,0-1-92 15,1 0-88-15,1-1-135 16,1-1-383-16</inkml:trace>
  <inkml:trace contextRef="#ctx0" brushRef="#br0" timeOffset="86489.92">11207 1313 633 0,'0'0'200'0,"0"-1"5"15,0 1-61-15,0-3 21 16,0 2-48-16,0-4 10 0,0 1-41 16,0 0 19-16,0 1 3 15,0 0-37-15,0 1-11 16,0 0-34 0,0 1-26-16,0 1 0 0,0 0 0 15,3 0 0 1,-3 0 0-16,0 1 0 0,2-1 0 15,-4 2 0-15,2-1 0 16,0 7 0-16,-3 5 0 16,0 8 0-16,3 6 0 0,-2 7 0 15,2 1 0 1,2 3 0-16,-2-2 0 0,3 1 0 16,2-1 0-1,-1 1 0-15,1 2 0 0,-2-2 0 16,1-3 0-1,-3-5 0-15,1-5 0 0,-1-8 0 16,2-4 0-16,-1-8 0 0,-1-4 0 16,1 0 0-1,-2-3 0-15,1 2 0 0,-1-2 0 16,0-3 0 0,-1 0 0-16,1-2 0 15,-2-2 0-15,1-3-320 16,-1 0-414-16</inkml:trace>
  <inkml:trace contextRef="#ctx0" brushRef="#br0" timeOffset="91239.98">11729 1768 283 0,'8'1'860'15,"-2"-1"-702"1,-3 0-34-16,-2-1-39 0,-1 1-46 16,0 0-26-1,0 0-3-15,0 0-4 0,0 1-5 16,0-1 1-1,-1 2-1-15,1-2 1 16,0 0 16-16,0 0 21 16,0 0 8-16,0-2-11 0,1 2-5 15,2 0-21-15,-2-1-10 0,-1 1-9 16,2 0 4 0,-2 1 1-16,0 2 2 0,0 1 2 15,-2 2 0 1,1 0 0-16,-3-2-1 15,2 2 1-15,-1-2 3 0,0-1-2 16,-1-3 6 0,1 0-4-16,-15-6 1 0,15 2 7 15,1 0-3-15,2-1 13 16,-1 1 1-16,-1-5-3 16,2 2-4-16,2 0 0 15,-1 1-1-15,2 2-6 16,2 1-8-16,2 2 0 15,2 2 0-15,2 2 2 16,3 5 4-16,3 0-1 0,1 3 1 16,-3 2-4-1,3 3-2-15,-11 2-3 16,-4 1 1-16,-7 4-1 16,-7 0-30-16,-10 1-73 0,-4-2-40 15,-3-2-149 1,-2-6-553-16</inkml:trace>
  <inkml:trace contextRef="#ctx0" brushRef="#br0" timeOffset="92120.27">12298 1299 347 0,'4'-5'580'0,"3"-4"-345"16,-2 1 1-16,-2-2-59 15,-3 0-50-15,5-1 6 16,-4 1-29-16,-1 0-26 15,2 1-48-15,-1 2-30 16,1 2 0-16,-1 1 0 0,-1 2 0 16,2 0 0-1,-2 2 0-15,-2 2 0 0,2 2 0 16,-1 6 0 0,-4 8 0-16,-1 10 0 15,-3 9 0-15,-3 9 0 16,0 1 0-16,-4 2 0 0,4-4 0 15,0-4 0-15,0-6 0 16,3-4 0-16,1-6 0 16,0-3 0-16,3-7 0 15,2-5 0-15,0-5 0 16,3-5 0-16,0 0 0 16,2-2 0-16,-2-4 0 15,3-2 0-15,0-6-5 0,0-6-274 16,4-5-86-1,0-1-182-15</inkml:trace>
  <inkml:trace contextRef="#ctx0" brushRef="#br0" timeOffset="92430.34">12342 1209 663 0,'9'-15'299'0,"-1"1"-70"16,1 4-12-16,-5 2-81 15,-2 1-50-15,1 5-41 0,-3 2-31 16,0 0-7 0,1 4-5-16,1 3 19 0,4 6 36 15,1 6 4 1,5 8-4-16,2 7-4 0,2 4-16 16,-1 4-6-1,1 1-20-15,-1-5-1 0,-2-3-9 16,-2-5 2-1,-3-6-2-15,0-4-1 0,-3-6 0 16,-2-4 0-16,-2-3-28 16,-1-2-67-16,-1-1-94 15,-2 0 6-15,-3 1-154 16,-4-1-234-16</inkml:trace>
  <inkml:trace contextRef="#ctx0" brushRef="#br0" timeOffset="92690.2">12199 1478 970 0,'-1'0'213'0,"2"-1"-75"16,1 1-45-1,-1-1-61-15,7 0-7 0,5 1 46 16,11-2-37-16,7 0-7 0,5 2-22 16,4 0-4-1,-5-1-1-15,-2 2-12 0,-5-1-181 16,-3 2-273 0</inkml:trace>
  <inkml:trace contextRef="#ctx0" brushRef="#br0" timeOffset="94110.23">13088 1072 602 0,'14'-6'238'15,"-1"2"-68"1,-4-3-5-16,-4 0 0 0,-1 1-55 16,0 4 18-1,-1-1-45-15,-3 1-22 0,0 2-5 16,-3 0-25-1,2 4-20-15,-3-1-6 0,-2 7 11 16,-2 4 32 0,-1 8-22-16,-6 5-1 0,2 8-8 15,-3 6-12-15,2 9 3 16,2 5 3-16,5 5-5 16,5 0 6-16,4-1 3 15,5-6 3-15,8-1-3 16,2-6-15-16,5-5 0 15,5-2 0-15,-2-7 0 16,0-7 0-16,-2-6 0 16,-5-5 0-16,-5-4 0 0,-3-4 0 15,-2-3 0 1,-3-1 0-16,-2 0 0 0,-2-2 0 16,-1-2 0-1,2 2 0-15,-4 2 0 0,2-2-19 16,-1 0-300-1,-1 2-272-15</inkml:trace>
  <inkml:trace contextRef="#ctx0" brushRef="#br0" timeOffset="98510.49">13537 1251 923 0,'6'-7'283'0,"-1"0"9"15,-4 0-88-15,-1-2-34 16,0 4-31-16,0 1-103 15,0 1-36 1,0 2 0-16,0 0 0 0,0-1 0 16,0 2 0-16,2-2 0 0,-2 4 0 15,0 0 0 1,1-1 0-16,-2 5 0 0,1 10 0 16,-2 5 0-1,1 11 0-15,-1 8 0 0,-1 4 0 16,0 1 0-1,0-5 0-15,2-2 0 0,-2-6 0 16,6-5 0-16,-3-6 0 16,3-2 0-16,-3-4 0 15,1-2 0-15,-1-4 0 16,0-4 0-16,2-1 0 16,-2-4 0-16,0-1 0 0,0 0 0 15,1-1 0 1,-1 1 0-16,2-2 0 15,-1 0 0-15,4 0-137 16,1-3-431-16</inkml:trace>
  <inkml:trace contextRef="#ctx0" brushRef="#br0" timeOffset="99060.26">13928 1642 1038 0,'14'-1'198'16,"-5"-1"-84"0,-5 1-24-16,-2 1-65 0,-2 1-12 15,0 1 26 1,-2 1-5-16,2-1-13 0,-1 1-6 15,-2 0 11 1,1-2 8-16,1 1 14 0,1-2 0 16,0-2 0-16,0 1 3 15,1 1-25-15,-1-3-11 16,0 3-15-16,0-2 0 16,0 2-2-16,-1 0-9 15,-2 0 7-15,0 2 2 16,-2 0 2-16,-2-1 0 15,4 0 0-15,0-1 3 16,3 0 8-16,0-1 6 0,1 0 17 16,2-4-17-1,-1 1-9-15,7-3 12 0,-3 2 23 16,3-2-13-16,0 2-30 16,1 4 0-16,1 1 0 15,1 3 0 1,1 3 0-16,-1 3 0 0,0 3 0 15,-3 4 0 1,-3 3 0-16,-5 2 0 0,-5 3 0 16,-5 0 0-16,-9 0 0 0,-4 0-109 15,-4-6-196 1,-2-2-257-16</inkml:trace>
  <inkml:trace contextRef="#ctx0" brushRef="#br0" timeOffset="101830.04">14497 1242 970 0,'1'-1'163'0,"-2"0"-21"15,-1 0-30 1,1-1-66-16,-1 2 1 0,1 0-12 16,1 0-10-1,-3 0 10-15,3 2 9 0,0-2-6 16,-3 0 18-1,3 1 4-15,0-2 13 0,0 1-3 16,0-3-34-16,0 0-6 16,0 0 9-16,0-6-30 15,0-2 5-15,3-2-13 16,3 0 1-16,1-1-2 16,4-1 0-16,2 5 0 15,1 2-1-15,5 4-8 16,0 4 8-16,4 8-5 15,2 6 6-15,0 8-4 16,-2 9 4-16,-5 10-2 16,-8 6 0-16,-7 9 0 0,-10 0 1 15,-8-1-6-15,-11-4-3 16,-3-8-11-16,-3-10-15 16,-1-8 21-1,0-6 4-15,4-7 2 0,2-5 6 16,3-3 3-1,4-6 0-15,6-2 6 0,3-3 1 16,7-3-1-16,1 0-6 0,6-1 2 16,3 1-2-1,4 1-5-15,8 2 5 0,5 1-4 16,3 2 2 0,4 2 0-16,0 0 1 0,-2 4 1 15,-2 3-1 1,-3-1 0-16,-4 3 1 0,0 2-2 15,-7-1 4 1,4 2-4-16,-5 0 2 0,-1-1 0 16,-3-2 0-16,0-2 1 15,0-1-2-15,3-2-65 16,4-2-124-16,2-3-102 0,5-2-247 16</inkml:trace>
  <inkml:trace contextRef="#ctx0" brushRef="#br0" timeOffset="102170.46">15126 1444 855 0,'-1'-2'246'0,"-1"2"-103"0,4 0-13 15,1 0-94 1,0-1-8-16,12-1 57 0,1 2-28 16,10 2-16-1,3-2 2-15,3 0 0 16,-5 0-10-16,-5-2-20 15,-7 2 1-15,-7 0-13 0,-4-1 4 16,-3 1-5-16,-1 1-16 16,-1-1-110-16,-1 0-143 15,2 2-286-15</inkml:trace>
  <inkml:trace contextRef="#ctx0" brushRef="#br0" timeOffset="102586.03">15565 1257 1005 0,'6'-10'287'16,"-3"2"-37"-1,0 0-63-15,-3 1-17 0,1 2-68 16,1 2-56-16,-1 0-46 15,1 3 0-15,-2 0 0 16,0 1 0-16,-2 2 0 16,2 4 0-16,0 6 0 15,2 9 0-15,-2 7 0 0,1 7 0 16,-1 4 0 0,-1 3 0-16,-2-4 0 0,0-1 0 15,1-4 0 1,-1-6 0-16,2-3 0 0,-1-4 0 15,0-3 0 1,2-2 0-16,-2-7 0 0,1-3 0 16,1-2 0-16,0-4 0 0,0 0 0 15,0-3 0 1,0-1 0-16,0-3-38 16,1-7-394-16,5-7-686 15</inkml:trace>
  <inkml:trace contextRef="#ctx0" brushRef="#br0" timeOffset="103070.43">15843 1074 845 0,'-3'-6'323'15,"1"-3"-64"1,-1 1-70-16,2-2-73 0,-1 3-3 16,1 3-41-1,1 2-59-15,1 2-13 0,2 2-4 16,2 5 4-1,6 2 22-15,4 7 8 0,3 4 1 16,2 4 7-16,4 4-38 16,-2 3 0-16,-1 6 0 15,-3 5 0-15,-1 6 0 16,-3 6 0-16,-6 1 0 16,-3-1 0-16,-2-4 0 0,-4-4 0 15,-5-8 0 1,2-6 0-16,-2-6 0 0,0-3 0 15,1-6 0 1,0-5 0-16,0-5 0 16,3-3 0-16,1-1 0 0,1-3 0 15,0 0 0 1,0-1 0-16,-3 1-24 0,0 0-291 16,-3-2-204-1</inkml:trace>
  <inkml:trace contextRef="#ctx0" brushRef="#br0" timeOffset="105800.25">16320 968 840 0,'-2'-5'168'16,"1"1"21"-16,-1-2-34 0,1 1-29 15,2 1-11 1,1 0-45-16,-1 1 10 0,1 1-29 16,-1 1-12-16,1 1-33 0,1 1-6 15,3 5 0 1,9 5 33-16,8 7 6 16,10 9 2-16,6 10-14 15,2 5-16-15,-4 10 4 16,-6 7 9-16,-7 7-18 15,-9 5 2-15,-11 1-7 16,-7-3 2-16,-8-4-3 0,-4-9 0 16,-2-8 0-16,2-9 0 15,-1-3 0-15,2-8 0 16,4-7 0 0,0-6 0-16,2-2 0 0,3-7 0 15,2 0 0 1,3-5 0-16,-1 1 0 0,2-4 0 15,-1 2 0 1,0-1 0-16,0 1 0 0,-1 0 0 16,1 0 0-16,-2 0-135 0,1-2-199 15,-6-2-600 1</inkml:trace>
  <inkml:trace contextRef="#ctx0" brushRef="#br0" timeOffset="107180.16">7740 3196 1011 0,'-2'4'169'16,"-1"-3"38"-16,0-1-69 0,2 0-39 15,-1 0-11 1,1 0-4-16,1 0-19 0,1 0-10 16,1 0-11-1,-1 0-11-15,1 0-6 0,-1-1-15 16,1 1-10-1,4-1-2-15,9 0 0 0,5-2-2 16,8 1-7-16,7 1-76 16,-2 1-119-16,-3 4-50 15,-9 3-117-15,-8 3-315 16</inkml:trace>
  <inkml:trace contextRef="#ctx0" brushRef="#br0" timeOffset="107410.09">7713 3424 1003 0,'7'-1'176'0,"2"-3"29"16,2-1-113-1,7 0-2-15,4 1-33 0,4-2-25 16,2 2-20-1,5 0-7-15,-2 1-4 0,-4 0-2 16,-2 3-2-16,-4-1-73 0,1 2-185 16,-2-2-427-1</inkml:trace>
  <inkml:trace contextRef="#ctx0" brushRef="#br0" timeOffset="108240.4">9081 3131 824 0,'6'-6'263'0,"-3"0"-20"15,0-2-49-15,-1 0-36 16,-1 1-9-16,2 0-23 15,0 2-36-15,-3 4-90 16,0-1 0-16,0 2 0 16,0 2 0-16,0-1 0 0,0 4 0 15,-3 2 0 1,2 7 0-16,-5 7 0 0,-5 7 0 16,-1 8 0-1,-3 4 0-15,-1 3 0 0,-1 0 0 16,1 2 0-1,1-2 0-15,-1-2 0 0,4-2 0 16,-2-5 0-16,5-4 0 0,3-8 0 16,2-6 0-1,2-8 0-15,1-3 0 0,2-5 0 16,-1-2 0 0,2-4 0-16,-1-3 0 0,4-7 0 15,4-6-257 1,4-5-66-16,4-2-150 0</inkml:trace>
  <inkml:trace contextRef="#ctx0" brushRef="#br0" timeOffset="108540.53">9136 3148 632 0,'6'-17'361'15,"0"2"-130"-15,-1-1-13 16,-2 3-74-1,0 4-42-15,1 4-20 0,-3 1-53 16,1 4-24-16,-2 4-2 0,1 4 17 16,2 7 45-1,2 10-10-15,7 7-24 0,1 8 1 16,1 4-16 0,2 1-2-16,-1 0-7 0,1-4-7 15,0-3 0 1,-2-5 0-16,-3-5 0 0,-2-7 0 15,-2-7 0 1,1-4 0-16,-5-6-68 0,0-3-92 16,-2-1-17-16,-1-1-125 15,-3-2-453-15</inkml:trace>
  <inkml:trace contextRef="#ctx0" brushRef="#br0" timeOffset="108760.87">8965 3424 1076 0,'-5'0'124'16,"4"-1"3"-16,2-2-82 16,5 3-33-16,7-1 22 15,7 1-3-15,10 0-13 16,7 0-14-16,5 0-4 15,3 0-1-15,1 0-105 16,-3-2-366-16</inkml:trace>
  <inkml:trace contextRef="#ctx0" brushRef="#br0" timeOffset="109980.21">10073 2891 932 0,'9'-11'213'16,"-2"1"12"-16,-4 0-55 0,-3 1-47 15,0 6-52 1,0 1-27-16,0 5-35 0,-1 4 4 16,-2 10 35-16,-6 8 11 15,-1 12-24-15,-8 9-14 16,3 11-8-16,-3 5 4 16,3 4-8-16,10 3-1 15,5 2-1-15,8-2-4 16,7-1-1-16,7-2-1 15,1-6-1-15,0-4 4 16,-1-10-4-16,0-6 4 0,-3-10 0 16,-1-9 1-1,0-7 2-15,-1-6-7 0,-1-4 0 16,-4-5 0 0,3-2 0-16,-6-5-68 0,0-4-153 15,-1-3-125 1,0-7-590-16</inkml:trace>
  <inkml:trace contextRef="#ctx0" brushRef="#br0" timeOffset="111990.56">10953 3139 1068 0,'2'-6'174'0,"-2"1"39"0,-2 0-83 16,-1-1-39-16,2 3-21 16,-2 2-40-16,0 2-1 15,-1 2-14-15,-7 4 12 16,-5 4-6-16,-2 6-1 16,-5 6-2-16,0 2-6 15,-1 5-6-15,4 4 0 16,2 0-3-16,5 2-1 15,5-3-2-15,4-1 0 16,10-3-1-16,6-4 1 16,9-3-1-16,8-2 0 0,6-3 1 15,7-3-1 1,-2-4-9-16,-1-3-9 0,-10-4 13 16,-7-4 6-1,-8-7 0-15,-5-3 5 0,-3-8-3 16,-1-3 2-1,-1-4-2-15,-2-7 0 0,-4-2 0 16,-5-2-1-16,2 0 1 0,-4 2 1 16,0 4-1-1,-4 1 2-15,1 7-3 0,-3 3 0 16,3 5-1 0,0 4-6-16,-1 5-17 0,1 5-66 15,-3 2-52 1,3 3-76-16,-1 4-134 0,7 2-290 15</inkml:trace>
  <inkml:trace contextRef="#ctx0" brushRef="#br0" timeOffset="112640.27">11776 3527 846 0,'10'1'134'15,"-4"3"-4"1,-3-1-32-16,-3-1-23 0,-2 3-35 15,1-1-17 1,1 1 1-16,-3-3-8 0,1 1 8 16,-1-2 12-16,0-1 15 0,-1 0 0 15,0 0-21 1,1-1 18-16,1 0-3 0,1-1-7 16,1-1 0-1,1 2-13-15,1-2-10 0,-1 3-5 16,1 0-9-1,-2 0-1-15,0-1 0 0,0 1-2 16,-2 1 2-16,2-1 0 16,0 0-2-16,-1 0 2 15,1 3 2-15,-2-6 1 16,2 3 6-16,0-1-8 16,-1-2 3-16,1 0 0 15,-2-1 10-15,2-1 12 16,0 2-3-16,0-1-7 15,2 0-5-15,-1 1-7 16,2 0-4-16,0 1-7 16,2 2 5-16,5 0 0 0,3 2 2 15,7 4 0 1,0 1 2-16,-1 1-1 0,-2 3 0 16,-6 0 0-1,-5 2-2-15,-3 3 0 0,-5 3-2 16,-5 2-1-1,-4-1-60-15,-5 1-72 0,-6 0-58 16,-2-4-172-16</inkml:trace>
  <inkml:trace contextRef="#ctx0" brushRef="#br0" timeOffset="113490.13">12657 2957 726 0,'5'-6'116'0,"-1"-1"72"16,-1-4-74-16,3 3 23 15,-2-1-6-15,-1 0-17 16,-1 0-25-16,-2 4 4 16,3 0 14-16,-3 2-35 0,0 2-39 15,-3 2-14 1,3 1-9-16,-2 5-8 0,-2 4 9 16,-3 9 11-1,-2 5-5-15,-2 10 0 0,-2 5-7 16,1 4-3-1,0 3 5-15,-1 3-12 0,-1 0 0 16,-2 0 0-16,2-4 0 0,-2-4 0 16,4-5 0-1,-1-9 0-15,4-6 0 0,4-7 0 16,2-8 0 0,1-4 0-16,4-6-9 0,3-4-121 15,-1-5-70 1,4-4-78-16,0-7-123 0,4-7-379 15</inkml:trace>
  <inkml:trace contextRef="#ctx0" brushRef="#br0" timeOffset="113810.13">12708 3028 363 0,'12'-23'289'0,"-3"1"-90"15,1 1-10-15,-2 3-63 16,-2 0 14-16,-2 8-41 15,1 2-24-15,-4 4-42 16,2 4-22-16,-3 3-9 0,3 4 28 16,0 4 7-1,3 5 1-15,3 7 4 0,3 6 13 16,0 3-3 0,0 6 4-16,6 2 5 0,-3 2-21 15,4 1-17 1,-1-1-14-16,-3-3-8 0,0-2 1 15,-2-6-2 1,-4-4-3-16,1-6-1 0,-5-5-69 16,-2-5-51-16,0-4-6 0,-6-3-44 15,-2-1-101 1,-5-3-279-16</inkml:trace>
  <inkml:trace contextRef="#ctx0" brushRef="#br0" timeOffset="114020.45">12578 3312 869 0,'-3'1'209'16,"2"0"-153"-16,4-1-9 15,4-1 24-15,8 0 15 16,9-2-53-16,10 0-23 15,8 0-8-15,7 0-2 16,5-1-10-16,-2 0-188 16,-4 0-360-16</inkml:trace>
  <inkml:trace contextRef="#ctx0" brushRef="#br0" timeOffset="114540.2">13446 2893 378 0,'9'-16'506'15,"0"-1"-280"-15,-4 2-11 16,-2 2-58-16,-3 6-44 16,-3 2-72-16,1 7-32 15,-2 8 12-15,-5 6 32 16,-4 10 6-16,-4 12-17 15,1 9 2-15,-1 10 3 16,1 5-18-16,5 6 10 0,4 3-21 16,7 0-7-1,3-7 5-15,7-3-1 0,5-7-7 16,5-5-8 0,2-9 0-16,3-7 0 15,1-6 0-15,-2-9 0 16,-2-6 0-16,-1-5 0 0,-6-4 0 15,-2 0 0 1,-4-3 0-16,-1 2 0 16,-4-2-37-16,2 1-273 15,-2-1-194-15</inkml:trace>
  <inkml:trace contextRef="#ctx0" brushRef="#br0" timeOffset="115930.01">14110 3084 627 0,'3'-7'240'0,"-1"0"-40"0,-2-4-50 15,3 1 7-15,-3-1-40 0,3 0-17 16,-2 0-18 0,-1-1 6-16,0 1 1 0,2 2-6 15,-2 0-21 1,-2 5-10-16,2 2-52 0,0 0 0 15,0 2 0 1,0 2 0-16,0-1 0 0,0 4 0 16,-1 5 0-16,1 8 0 15,0 3 0-15,3 7 0 16,-2 4 0 0,4 5 0-16,1 3 0 0,0 0 0 15,1 0 0-15,2-3 0 16,0-2 0-16,-1-4 0 15,-2-6 0-15,2-6 0 16,-5-6 0-16,0-5 0 0,-1-4 0 16,-1-3 0-1,-1-1 0-15,0 0-6 0,0-3-262 16,3-3-302 0</inkml:trace>
  <inkml:trace contextRef="#ctx0" brushRef="#br0" timeOffset="116720.61">14862 3335 869 0,'-1'2'180'15,"1"-2"-18"1,0 0-38-16,0 0-71 16,0 1-17-16,0 1-12 15,0-1 7-15,0 3-11 0,-3 1 4 16,2 0-3-1,-3 0-5-15,3-1-3 0,-2-1 4 16,1-1 21-16,1-2 12 0,1-1-2 16,0 1-1-1,1-1 2-15,1 1-12 0,-1-1-12 16,1-1-15 0,-1 0-4-16,1 2-2 0,0-1-4 15,-2 1-2 1,-2 0 1-16,2 0-1 0,0 0 0 15,-2 0-2-15,2 1 4 16,0-2 0 0,0 1 2-16,2 0 1 0,-2-1 4 15,2-2-7-15,-1 0 1 16,-1-1-1-16,3-1 4 16,-2 1 6-16,1 1-5 15,-2 2-5-15,1 1 0 16,4 0-2-16,2 3 1 15,5 2 0-15,5 4 0 16,0 3 1-16,0 3 2 0,-4 2 7 16,-4 2-4-1,-7 4 1-15,-5 3-3 0,-9 1-3 16,-5 3 0 0,-6 0-14-16,-3-5-117 0,-2-2-56 15,0-8-230 1</inkml:trace>
  <inkml:trace contextRef="#ctx0" brushRef="#br0" timeOffset="118208.03">15487 2909 839 0,'3'-5'214'15,"-3"-1"-20"-15,2-3-27 0,-2 0-25 16,1-1-23 0,1 0 4-16,-1 1-8 0,1 1-26 15,-2 3-44 1,1 0-45-16,1 2 0 0,-2 3 0 15,0 0 0 1,0 2 0-16,2 5 0 16,-1 4 0-16,3 8 0 0,1 7 0 15,2 7 0-15,2 3 0 16,3 3 0-16,-3-3 0 16,2 1 0-16,-1-4 0 15,-1-4 0-15,-3-1 0 16,0-5 0-16,-1-2 0 15,-1-4 0-15,-4-1 0 16,1-7 0-16,-2-2 0 0,1-4 0 16,0-1 0-1,0-2 0-15,1-2 0 0,1-4-29 16,-1-2-244 0,2-5-182-16</inkml:trace>
  <inkml:trace contextRef="#ctx0" brushRef="#br0" timeOffset="118670.52">15941 2760 779 0,'-4'-6'346'0,"-1"1"-170"16,2 0-11-16,0 1-68 16,3 0-31-16,0 4-8 15,0-2-31-15,3 2-25 16,0 3 4-16,4 6 4 15,4 5 23-15,4 8 18 16,7 9 3-16,7 11-5 16,-1 5-11-16,0 7-15 0,-6 4-11 15,-5 1-1 1,-4-1-1-16,-8-1-6 0,-4-8-1 16,-2-4 1-1,-2-8-2-15,-3-8 0 0,0-6-1 16,2-7 0-1,-1-7 2-15,2-5-1 0,0-3-2 16,0-2 0-16,-4-3-89 0,-2-1-146 16,-2-2-103-1,1-5-521-15</inkml:trace>
  <inkml:trace contextRef="#ctx0" brushRef="#br0" timeOffset="119340.52">16405 2655 856 0,'-2'-5'197'0,"2"-2"7"0,0-1-34 16,2 3-46-1,-1 0-18-15,2 0-48 0,0 2-19 16,2 2-13-1,4 1-24-15,10 5 9 0,8 7 2 16,9 9 36-16,7 10-9 16,2 14-3-16,-3 13 15 15,-8 10 11-15,-7 8-63 16,-9 8 0-16,-9 1 0 16,-6 0 0-16,-6-5 0 15,-3-6 0-15,-2-9 0 16,-2-7 0-16,-2-8 0 15,0-6 0-15,-3-5 0 16,0-4 0-16,-1-9 0 16,1-5 0-16,1-7 0 0,5-4 0 15,3-5 0 1,3-4 0-16,1-1 0 0,0 0 0 16,2-1 0-1,-3-1-277-15,-1-2-373 0</inkml:trace>
  <inkml:trace contextRef="#ctx0" brushRef="#br0" timeOffset="123160.36">12809 4082 414 0,'-1'2'32'0,"1"-2"39"0,0 0 5 15,-2 0 3 1,2 0 21-16,-1 0-32 0,-2 0-12 16,0 0 41-1,-4 0-16-15,-1 1-12 0,-1-1-10 16,1 2 20-1,-2-2-14-15,3 0-12 0,2 2 10 16,1-2-9-16,-1 0-19 0,1 0-3 16,1 0 5-1,0 2-8-15,0-2-14 16,3 0 0-16,-2 1-7 16,2-1-7-16,0 0-1 0,0 0-1 15,0 0 1 1,2 0 1-16,-2 0 0 0,1 0-1 15,2 0 2 1,6 0 0-16,5-1 5 0,11-1-5 16,12-2 0-16,12 0 0 15,11-2 0 1,10 0-1-16,11 1-1 0,9-2 0 16,2 2-3-16,2-1-1 15,-1 2 4-15,-8 0 0 16,-5-2 2-16,-5 3-4 15,-4-3 2-15,-2 1-1 16,1 1-3-16,2 2-19 16,4-1-13-16,-2 1 7 15,1 0 5-15,-2 0 16 0,-1-1 0 16,-2-1-5 0,0 0-2-16,-3-2-41 0,0 1 23 15,2-1 6 1,2-1 7-16,4 2 10 0,1 3 7 15,-3 0 2 1,-7 4 1-16,-12-1 1 0,-14 0-1 16,-9 0 1-16,-7 1 0 0,-2-4-1 15,1 1 0 1,4-1 0-16,7 0 3 0,5-1-3 16,3 0 0-1,2 2 0-15,-3 1 0 0,-6 0 0 16,-3-3 1-1,-7 3-1-15,-8-1 5 0,-1-1-4 16,2-1-1-16,3 1 0 16,9 0-1-16,4 1 1 15,9 0-3-15,-3 2 2 16,-1 0 1-16,-6 2 0 16,-6-2 1-16,-8 1-1 15,-7-1 13-15,-3-2 5 16,0-1-8-16,-1 0-8 15,2-1 1-15,2 0-2 16,-3 2-1-16,0-1 0 16,-3 2 4-16,-3 0 13 0,-2 0 26 15,-2 0 2 1,-1 2-10-16,1-2 1 0,-1 0-15 16,0 0-2-16,2 0-6 15,0 0-2-15,0 0-6 16,2 0-4-1,-2 0 0-15,0-2-2 16,0 2-24-16,-2 0-102 0,2 0-69 0,-2 0-79 16,-3 0-497-1</inkml:trace>
  <inkml:trace contextRef="#ctx0" brushRef="#br0" timeOffset="129330.37">7923 5185 825 0,'-4'6'180'0,"-1"-3"-45"16,1 0 33 0,-1-2-44-16,1 3-36 0,1-3-41 15,2 0-1 1,1 0-10-16,0-1-2 15,0 0-5-15,1 0-7 16,2 0-13-16,-2 0-4 0,8-1-2 16,8 1-3-16,10-1 0 15,11 1-30-15,6-1-97 16,2 2-86-16,-6 3-136 16,-9 3-277-16</inkml:trace>
  <inkml:trace contextRef="#ctx0" brushRef="#br0" timeOffset="129560.72">7897 5417 976 0,'-5'3'173'16,"5"-3"-1"-16,2-2-56 15,2 0-37-15,5-1-31 16,4-1-14-16,13-1-15 15,5 1-12 1,8 0-4-16,5 3-2 0,-5 1-2 16,-7 1-3-16,-10 2-7 15,-10 0-22-15,-9 0-88 16,-4 2-180-16,-7 0-533 0</inkml:trace>
  <inkml:trace contextRef="#ctx0" brushRef="#br0" timeOffset="130369.97">9288 5048 866 0,'6'-8'274'0,"-3"0"-28"16,-1-1-68-1,-2 0-42-15,-2 4-22 16,2 2-53-16,-1 3-25 16,1 2-20-16,-2 3-11 0,-4 5 16 15,-2 9-5-15,-3 7 6 16,-5 11-13 0,-1 8 2-16,-2 5 2 0,-1 3-13 15,1 1 5 1,1-2-4-16,2-1 1 15,-2-5-2-15,6-3 1 16,0-7 0-16,2-6-2 0,2-10 3 16,5-7-2-16,1-7 5 0,1-3 2 15,2-4-7 1,1-3 0-16,1-5-55 0,0-5-52 16,6-3-78-1,4-5-18-15,4-5-52 0,4-2-85 16,2-6-258-1</inkml:trace>
  <inkml:trace contextRef="#ctx0" brushRef="#br0" timeOffset="130650.04">9300 5187 201 0,'5'-23'627'16,"-2"4"-477"-16,0 0 47 16,0 2 2-16,1 3-59 0,1 3-41 15,-2 4-33 1,-3 3-42-16,1 2-24 0,2 5 0 15,0 5 0 1,5 7 14-16,5 8 26 0,2 6 21 16,6 9-15-16,1 4-14 15,1 5-5 1,-1 0-14-16,0 0-9 0,-5-4-1 16,1-4-2-1,-6-3-1-15,-1-9 0 0,-3-7-1 16,-5-5 1-1,2-7-3-15,-4-4-80 0,-1-4-51 16,-3-2-87-16,-3-3-136 0,-2-3-448 16</inkml:trace>
  <inkml:trace contextRef="#ctx0" brushRef="#br0" timeOffset="130860.64">9172 5431 997 0,'-2'-3'229'16,"2"0"-39"-16,0-1-72 15,2 1-79-15,4 0-25 16,10-2-2-16,7 0-2 0,11 2-8 16,11-2 1-1,3 3-3-15,2 0-60 16,1 2-148-16,-3 0-252 15</inkml:trace>
  <inkml:trace contextRef="#ctx0" brushRef="#br0" timeOffset="131379.99">10339 4891 460 0,'9'-10'591'0,"-2"0"-381"16,-2-3-25-16,-4 2-40 15,-1 2-44-15,-1 6-42 0,-1 0-30 16,-1 8-27 0,-7 8 25-16,-8 11-1 0,0 9 4 15,-9 17 1 1,-1 13 4-16,2 9 1 15,4 7-15-15,7 4-8 16,7-2-10-16,8-3 2 16,11-9-2-16,11-9-1 0,8-9 7 15,4-10-4 1,1-8 4-16,-2-9 1 0,-5-9-10 16,-7-5 0-16,-8-3 0 15,-5-3 0-15,-5-2 0 16,-3-2 0-1,0-3-69-15,0-1-249 0,0-3-406 16</inkml:trace>
  <inkml:trace contextRef="#ctx0" brushRef="#br0" timeOffset="132070.01">11138 5036 822 0,'5'-16'305'15,"-2"-4"-90"1,-3 4-31-16,-3-1-50 0,-2 4-27 16,1 3-27-16,-6 3-20 0,-3 4-34 15,-6 5-14 1,-6 6-1-16,-3 8-6 0,-4 6-1 16,-2 12 2-1,1 7-4-15,6 6 3 0,5 4-5 16,5 2 0-1,8-5 2-15,11-7-2 0,7-7 3 16,13-9 1-16,8-6 0 16,10-7-2-16,6-4-2 15,1-8 1-15,-1-5 3 0,-6-3-2 16,-5-4 2 0,-7-6-3-16,-4-2 3 15,-8-2 0-15,-4-6 1 16,-6 0 6-16,-4-3 1 15,-8-5-6-15,-6-1-6 16,-6 1 0-16,-6 3 0 16,-1 5 0-16,-2 5 0 0,7 7 0 15,3 5-43 1,4 6-158-16,6 4-113 0,6 4-92 16</inkml:trace>
  <inkml:trace contextRef="#ctx0" brushRef="#br0" timeOffset="132750.1">11832 5365 681 0,'3'5'291'16,"0"-3"-102"-16,-1-1-30 0,0-1-58 16,0 0-21-1,-1 0-34-15,1 0-27 16,-2 0-13-16,0 2 0 15,0 1-4-15,0 1 4 16,0 4-2-16,-2 1-1 0,-1 1 3 16,-2-2-4-16,-1 0 1 15,0-4 0-15,1-1 2 16,1-1 4 0,1-4 1-16,0 1 1 0,0-2 4 15,0-1-1 1,3 1-4-16,3-1 2 0,-3 3-8 15,3-2-2 1,0 3-2-16,-2 0-2 0,-2 0-1 16,1 0-7-16,-3 2 1 0,0-2 5 15,3 1 2 1,0-2 2-16,-3 1 3 0,3-2 8 16,-2 0-3-1,1 0-2-15,-1-2 2 0,2 1-1 16,2-2-4-1,1 1 3-15,3 0 2 0,9 0 5 16,2 1 20-16,5 3-11 16,3 0 7-16,0 8-5 15,-3 2-3-15,-3 1-8 16,-5 5-5-16,-5 2-4 16,-7 3-3-16,-8 2-1 15,-7 1-8-15,-9 1-150 16,-3-3-133-16,-5-4-315 15</inkml:trace>
  <inkml:trace contextRef="#ctx0" brushRef="#br0" timeOffset="147760.41">24454 6521 450 0,'11'-6'611'0,"0"-1"-365"16,-5-2-17-16,-1-1-90 0,-2 4-14 16,-2 1-37-16,1 2-53 0,-1 3-16 15,-2 2-19 1,1 0-2-16,-2 7 2 0,-2 3 3 16,-2 9 2-1,-5 5 4-15,-5 8-9 0,-3 3 2 16,-1 4 2-1,-1 0-1-15,1-2-3 16,-2 1 0-16,2-1 6 0,0-1 1 16,2-4-7-1,2-3 0-15,2-3 6 0,4-6-6 16,1-5 0 0,5-8 1-16,1-3 2 0,3-5 8 15,0-2-11 1,3-6-56-16,3-5-130 0,4-7-73 15,4-7-184-15</inkml:trace>
  <inkml:trace contextRef="#ctx0" brushRef="#br0" timeOffset="148060.22">24518 6512 1065 0,'11'-14'264'0,"-3"1"-67"0,-3 1-62 16,-4 7-57-16,3 1-70 0,-3 6-8 16,2 3 0-1,2 8 19-15,5 3 5 16,-1 12 9-16,4 3-7 16,2 4 0-16,0 3-11 15,1-2-3-15,-2 0-6 16,-1-2-2-16,-4-4-2 0,0-1-2 15,-1-5 0 1,-4-3 3-16,-1-1-3 0,-1-6-62 16,-2-2-98-16,-2-4-56 15,-1-4-152 1,-1-2-554-16</inkml:trace>
  <inkml:trace contextRef="#ctx0" brushRef="#br0" timeOffset="148309.96">24257 6788 587 0,'-12'1'546'16,"8"0"-422"-16,1 0 8 0,1 1-60 15,4-2-37 1,2 1-24-16,9 1 49 0,10-1-12 15,11-1-29 1,12-1-8-16,8-1-11 0,3-1 0 16,-3 0-6-16,-7-1-60 15,-9 3-88-15,-13 1-100 16,-13 3-359-16</inkml:trace>
  <inkml:trace contextRef="#ctx0" brushRef="#br0" timeOffset="148960.16">25218 6397 947 0,'10'-12'336'0,"-2"0"-71"15,-2 5-81 1,-6-1-31-16,0 4-73 0,-2 3-57 15,-1 2-23 1,-4 8 3-16,-7 7 12 16,-9 9 8-16,-7 14-5 0,-5 10-18 15,1 11 0-15,6 6 0 16,8 4 0-16,13-5 0 16,13-3 0-1,16-5 0-15,11-9 0 0,9-6 0 16,5-7 0-1,-2-5 0-15,-6-9 0 0,-9-5 0 16,-12-6 0-16,-9-5 0 0,-3-1 0 16,-5-3 0-1,-1-1 0-15,0 0 0 0,-1 0 0 16,1 0 0 0,-3-3-16-16,-5 1-333 0,-1-3-223 15</inkml:trace>
  <inkml:trace contextRef="#ctx0" brushRef="#br0" timeOffset="149370.51">25633 6627 736 0,'14'-16'477'0,"-1"0"-208"0,-3-1-74 16,-4 2-22-16,0-1-42 15,-3 5-65-15,-2 3-66 16,-1 1 0 0,0 4 0-16,0 1 0 0,-1 4 0 15,-1-2 0-15,1 8 0 16,-1 5 0-16,2 7 0 15,0 9 0 1,2 6 0-16,2 5 0 0,2 4 0 16,0-2 0-16,2-2 0 0,-2-6 0 15,-2-5 0 1,1-6 0-16,-4-8 0 0,1-5 0 16,-1-4 0-1,-2-3 0-15,1-3 0 0,0 0 0 16,0-2 0-1,0 2-109-15,3-3-459 0</inkml:trace>
  <inkml:trace contextRef="#ctx0" brushRef="#br0" timeOffset="149860.06">26056 6863 1130 0,'17'-5'273'0,"-5"-2"-75"16,-5 1-127-16,-2 1-31 0,0 4-20 15,-3 0-12-15,-2 1-4 16,0-2-2 0,-2 2-1-16,0 2 4 0,-1-1 2 15,-2 0-1-15,1 2-5 16,-2-1 0-16,3 1 0 15,0-2-1-15,0 1 0 16,-1-1 0-16,2 3 1 0,-1-4 0 16,0 2 0-1,1-2 2-15,1 0 4 0,-1 0-2 16,1-2 1 0,1 2 4-16,-2 0 25 0,2-4 24 15,0 3-15 1,0-2-15-16,3 0-3 0,0 0-6 15,3 0-8 1,5 2-4-16,2 1-3 16,2 1 0-16,0 2-3 0,1 1-2 15,-5 2 0-15,-2 1 0 16,-3 2 0-16,-2 2 0 0,-5 1 0 16,-7 4 0-1,-5 1 0-15,-6 1-130 16,-7-1-212-16,1-1-408 15</inkml:trace>
  <inkml:trace contextRef="#ctx0" brushRef="#br0" timeOffset="150380.18">26632 6552 1051 0,'-3'-12'259'0,"0"1"-53"16,-3 0-53-16,3-1 12 15,2 2-33-15,-1 3-51 0,2 3-81 16,0 2 0 0,0 2 0-16,2 1 0 15,-2 3 0-15,0 6 0 16,1 7 0-16,1 6 0 15,-1 6 0-15,5 8 0 16,-1-1 0-16,2 1 0 16,-1 0 0-16,2-5 0 0,-1-4 0 15,-3-3 0 1,1-6 0-16,-2-2 0 0,-1-3 0 16,-1-4 0-1,-1-4 0-15,0-3 0 0,0-3 0 16,0 0 0-1,0-2 0-15,0-4-46 0,0-3-505 16</inkml:trace>
  <inkml:trace contextRef="#ctx0" brushRef="#br0" timeOffset="150740.1">26856 6252 1207 0,'2'-18'269'15,"2"1"-68"-15,2 4-48 16,-2 5-103-16,5 8-42 16,10 14 37-16,12 14 34 15,9 11-44-15,9 15-35 0,-1 14 0 16,-6 8 0-1,-12 6 0-15,-13 1 0 0,-11 0 0 16,-10-3 0-16,-9-4 0 16,-4-6 0-1,-4-6 0-15,2-12 0 0,1-10 0 16,7-10 0 0,1-15 0-16,6-6 0 0,2-7 0 15,4-4 0 1,-2-3-111-16,0 0-425 0</inkml:trace>
  <inkml:trace contextRef="#ctx0" brushRef="#br0" timeOffset="152740.63">23435 8743 758 0,'-9'2'130'0,"-1"0"35"16,1 0-46-16,3-4-8 15,0 2-26-15,0 0-23 16,3 0-18-1,3 2-13-15,0-2-12 0,0 1-2 16,1-1 7-16,-1 0 14 0,4 0 22 16,-2-1-20-1,7-3-30-15,8-2-10 0,11-1-2 16,6-3-3 0,6 3-85-16,-2 3-85 0,-8 5-75 15,-8 3-79 1,-10 5-299-16</inkml:trace>
  <inkml:trace contextRef="#ctx0" brushRef="#br0" timeOffset="152980.22">23401 8980 372 0,'-8'10'427'0,"2"-5"-312"16,3 0 34-16,5-5-53 15,-1 0-8-15,10 0 27 0,4 0-43 16,10-1-19-16,8 1-11 16,4-2-4-1,2-1-18-15,-8 2-16 0,-10 1-4 16,-8-1-1 0,-8 2-2-16,-5-1-42 0,-2 1-100 15,-2 0-60-15,-6 4-443 16</inkml:trace>
  <inkml:trace contextRef="#ctx0" brushRef="#br0" timeOffset="159450.34">24742 8606 964 0,'4'-6'241'0,"-1"-1"-43"0,-1-1-33 16,-2 0-32-16,1 3 0 16,-1 1-32-16,0 1-22 15,0 2-46-15,0 1-33 16,0 0 0-16,2 1 0 16,-2 1 0-16,0 1 0 15,1-1 0-15,-1 3 0 16,0 1 0-16,-1 3 0 0,-1 3 0 15,-1 6 0 1,2 7 0-16,-3 4 0 16,-1 6 0-16,-1 5 0 0,-2 6 0 15,-3 0 0 1,-1 4 0-16,0 0 0 0,-3-3 0 16,1-5 0-1,1-4 0-15,4-7 0 0,0-5 0 16,3-8 0-1,0-5 0-15,3-6 0 0,2-4 0 16,1-3 0-16,0-2 0 16,0 0 0-16,1-2 0 15,1-5 0-15,-1-3 0 0,2-5-111 16,4-4-269 0,4-5-293-16</inkml:trace>
  <inkml:trace contextRef="#ctx0" brushRef="#br0" timeOffset="159940.41">24848 8649 522 0,'0'-10'272'0,"1"0"-88"0,-2 0-20 16,1 1 12-16,0-2-56 15,-2 2-5-15,2 1-2 16,0-2-30 0,-1 2 4-16,1 1 0 0,0 1-26 15,-2 2-15 1,2 1-29-16,0 3-17 0,0 0-8 15,0 3-5-15,2 7 13 0,2 4 6 16,2 8 6 0,3 7-9-16,6 6-3 0,0 3 0 15,4 3 0 1,1 2 0-16,-2 3 0 0,1-1 0 16,-1 0 0-1,-2 0 0-15,-2-2 0 0,-1-7 0 16,-4-5 0-1,-1-6 0-15,-4-7 0 0,2-7 0 16,-4-6 0-16,1 0 0 16,-2-5 0-16,-1 0 0 15,0-2-19-15,-1-2-213 16,-1-2-46-16,-2-2-164 16</inkml:trace>
  <inkml:trace contextRef="#ctx0" brushRef="#br0" timeOffset="160290.1">24694 8992 671 0,'-3'-2'386'0,"3"-1"-233"0,-1 0 4 16,1 2-47-16,0 0-23 0,0-1-8 16,0 1-20-1,0 1-17-15,1-2-9 0,2 2-17 16,8-3-15 0,11 1 0-16,11-3 1 0,12 0-2 15,8-1 0 1,-1 2 0-16,-10-2 0 0,-10 3-2 15,-15 3-7 1,-7-1-38-16,-10 2-71 0,-2 0-76 16,-4 4-135-16</inkml:trace>
  <inkml:trace contextRef="#ctx0" brushRef="#br0" timeOffset="162630.57">25801 8517 864 0,'15'-10'206'0,"-6"0"38"16,-6 2-91-16,-3 2-38 0,-2 2-23 16,-2 2-27-1,3 2-34-15,-1 0-21 0,-1 5-5 16,-4 5 3 0,-4 6 18-16,-8 13 10 0,-3 10-22 15,-5 11 3 1,1 6-17-16,4 7 5 0,3 4-3 15,5 1 1 1,9 1-2-16,8-3-1 0,10-5 0 16,4-8 1-16,7-8 0 15,0-11 5-15,0-9 6 16,0-10 17-16,-3-5 0 16,-5-5-14-16,-7-3-4 15,0-2-3-15,-6 0-6 16,-3 0-2-16,-2 0-17 15,2 0-85-15,-1-2-124 16,1-4-379-16</inkml:trace>
  <inkml:trace contextRef="#ctx0" brushRef="#br0" timeOffset="163180.74">26282 8649 531 0,'4'-9'420'0,"-1"-1"-221"16,-2 0 8 0,1 0-60-16,-1-1-26 0,2 1 8 15,-1 3 16 1,0 1-51-16,-2 2-40 15,0 3-54-15,-2 0 0 16,2 2 0-16,-2 0 0 0,1 4 0 16,1 5 0-16,-2 6 0 15,1 10 0-15,-1 5 0 16,2 7 0-16,0 2 0 16,0 0 0-16,2 0 0 15,-2-4 0-15,0-2 0 16,0-4 0-1,0-6 0-15,0-6 0 0,0-6 0 16,0-7 0-16,0-2 0 0,0-3 0 16,0-1 0-1,1-2-87-15,1-1-320 0,4-5-327 16</inkml:trace>
  <inkml:trace contextRef="#ctx0" brushRef="#br0" timeOffset="163540.04">26613 8833 1093 0,'-3'5'159'0,"1"-3"-15"0,-1 0-38 16,3-1-42-16,0 0-18 16,2-1-5-16,-1 0-10 15,5 2-3-15,9-2 19 16,5 0-10-16,5 0-12 16,5 0-9-16,1 0-2 15,-6 0-7 1,-4 0-1-16,-6 0 1 15,-7 0 0-15,-5 0 0 16,-5 0-4-16,1-2-3 0,-4 2-79 16,-2 0-119-16,-1 0-145 0,-2-1-548 15</inkml:trace>
  <inkml:trace contextRef="#ctx0" brushRef="#br0" timeOffset="164100.94">27248 8636 704 0,'0'-9'279'16,"0"2"-71"-16,2 0 7 15,-4 0-55-15,2 0-25 16,0 1 13-16,-1 2-33 15,-1 0-32 1,2 1-83-16,-1 2 0 0,1 1 0 16,0 0 0-16,0 2 0 15,0 4 0-15,0 5 0 0,0 8 0 16,1 6 0 0,1 6 0-16,2 6 0 0,2 0 0 15,0 1 0 1,5-3 0-16,-2 0 0 15,-2-2 0-15,2-2 0 16,-2-2 0-16,-1-2 0 0,-2-7 0 16,-3-4 0-16,-1-7 0 15,0-3 0-15,0-5 0 16,0-2 0-16,0-1 0 16,-1 1 0-16,1-3-121 15,-2-2-366-15</inkml:trace>
  <inkml:trace contextRef="#ctx0" brushRef="#br0" timeOffset="165150.17">28029 9007 957 0,'7'-1'341'0,"2"-1"-187"15,-5-1-29-15,-2 2-76 16,-1 0-34-16,1 1 0 16,-2 1-3-16,-2 2-7 15,2 0 5-15,-1 1-3 16,-1 1 8-1,-1 2-3-15,2-3-8 0,-2 1 6 16,0-3 4-16,3-2 1 0,-1-1 6 16,1 0-4-1,-2-2-13-15,2 0 0 0,-1 2-3 16,1-1-1 0,0-1 1-16,0 3 3 0,0 0 3 15,0 0 0 1,0-1-1-16,0 2-2 0,0-1-2 15,0 2 0 1,0-4 4-16,0 1-5 0,-2 0 2 16,2-1-3-16,-1 1 0 15,1 0 1-15,0-1-1 16,0 2-1-16,-2 0 1 0,2 0-2 16,0 0-1-1,0 0-12-15,0 0 5 16,2 2-1-16,-1-1 5 15,-1 3 6-15,0 0 0 0,0 2 1 16,0-1 2-16,-1 1-2 16,-1-2 5-1,1-1 0-15,-2-1-4 0,1-1 5 16,1-2-1-16,-2-2-6 16,1 0 4-16,1-2-4 15,-2-3 0 1,1 3 0-16,2-2 5 0,0 1 0 15,0 2 12 1,3 0-7-16,2 0-10 0,1 0 1 16,6 4 3-16,4 0 5 0,3 4 4 15,1 0 1 1,2 3-8-16,-5 1 1 0,-4 3 3 16,-4 3-6-1,-6 3 3-15,-6 2-3 0,-6 3-4 16,-9-1-17-1,-1 2-82-15,-8 0-37 0,-2-5-79 16,1-1-270-16</inkml:trace>
  <inkml:trace contextRef="#ctx0" brushRef="#br0" timeOffset="165970.24">28888 8488 925 0,'9'-13'225'0,"-4"0"28"0,-3 0-78 15,-2 3-47 1,0 3 3-16,0 3-45 0,0 3-58 16,0 2-21-16,-2 2-3 15,-1 8-1-15,-5 6 7 16,-1 9 9-16,-6 8 5 0,0 7 5 16,-1 2-29-1,1 5 0-15,-1 0 0 16,0 2 0-16,0-4 0 15,3-2 0-15,0-6 0 0,3-4 0 16,3-10 0-16,2-6 0 16,2-7 0-16,3-5 0 15,0-4 0-15,0-2 0 16,0 0 0-16,0-2-41 16,0-1-122-16,0-4-76 0,3-4-154 15,2-6-290 1</inkml:trace>
  <inkml:trace contextRef="#ctx0" brushRef="#br0" timeOffset="166280.19">28891 8521 560 0,'11'-20'442'0,"-1"4"-254"15,-3 2 18-15,-1 2-69 16,-3 5-43-1,1 4-55-15,-3 2-27 0,3 7 4 16,-1 5 67-16,3 6-17 0,2 8-10 16,2 8-9-1,2 6-1-15,2 6-5 0,0 2-27 16,1 0-14 0,0-5 0-16,-1-3 0 0,-1-6 0 15,-2-5 0 1,-2-5 0-16,-1-5 0 0,-2-5 0 15,-3-6-82 1,-1-3-98-16,-2-3-16 0,-2 0-65 16,-2-3-241-16</inkml:trace>
  <inkml:trace contextRef="#ctx0" brushRef="#br0" timeOffset="166520.06">28721 8792 966 0,'3'0'92'16,"4"0"33"-16,7-5 25 16,8 2-46-16,11-2-22 15,8 1-27 1,8 1-22-16,1 2-18 0,0-1-11 15,-7 2-4 1,-12-2-1-16,-13 4-62 0,-8-2-147 16,-7 2-160-16</inkml:trace>
  <inkml:trace contextRef="#ctx0" brushRef="#br0" timeOffset="167230.76">29705 8345 933 0,'17'-16'249'16,"-5"1"-1"-16,-5 2-61 0,-7 5-32 15,-1 4-37 1,-1 2-76-16,-2 4-33 0,-3 5-2 16,-7 6 5-16,-8 11 9 0,-10 14-6 15,-5 13-1 1,-6 15-4-16,4 7-1 0,6 8-2 16,13-1 4-1,13-3-11-15,18-7 0 16,10-10 0-16,12-9 0 15,8-9 0-15,1-8 0 16,-1-8 0-16,-3-8 0 0,-5-7 0 16,-6-3 0-1,-9-3 0-15,-5-2 0 0,-6-3 0 16,-5 0 0 0,-2 0 0-16,-6-2 0 0,-4-1-29 15,-4 2-236 1,-3-3-150-16</inkml:trace>
  <inkml:trace contextRef="#ctx0" brushRef="#br0" timeOffset="168000.2">30246 8593 837 0,'3'-6'265'15,"0"-2"-22"1,-3-1-55-16,0-3-41 0,-2 2-6 16,2 2-4-16,-1-1-72 0,-1 2-41 15,1 3-24 1,1 1 0-16,0 2 0 0,0 1 0 16,1 1 0-1,-1 3 0-15,2 8 0 0,-1 9 0 16,2 10 0-1,4 11 0-15,1 9 0 16,1 4 0-16,2 0 0 0,2 0 0 16,1-4 0-1,-3-7 0-15,0-6 0 0,-4-10 0 16,-2-8 0 0,-1-9 0-16,-3-6 0 0,-1-3 0 15,0-4 0 1,0 0 0-16,0-5-184 0,3-5-300 15</inkml:trace>
  <inkml:trace contextRef="#ctx0" brushRef="#br0" timeOffset="168499.94">30845 8904 894 0,'15'-1'335'0,"-7"-1"-180"16,-6 2-39-16,-4 0-57 16,0 2-16-16,1-1 5 15,-2-1-7-15,1 4-16 16,1-2-11-16,-1-2 6 16,1 0 15-16,1 0-6 0,-2 0-3 15,2 0-9 1,0 1-1-16,0-1 2 0,2 0-18 15,-2 2 2 1,0-1-1-16,-2 0-1 0,1 3 2 16,-2-1-2-16,0 1 2 15,0 1 1-15,-1-3 1 16,1 0 4-16,0-4-2 16,0 1 1-1,1-4 3-15,2 0-9 0,0-3 6 16,0-2 3-16,3 3 7 15,2 0-3-15,3 1-9 16,3 2 1-16,3 4 8 16,2 1-7-16,-1 5 1 15,3 2-5-15,-3 4 3 0,-2 3 2 16,-6 3-7 0,-4 2 1-16,-6 4-2 0,-6 2-35 15,-7-3-70 1,-5 0-192-16,-3-4-250 0</inkml:trace>
  <inkml:trace contextRef="#ctx0" brushRef="#br0" timeOffset="169283.37">31414 8449 995 0,'1'-5'216'0,"-1"-2"30"0,0 0-71 16,-1-1-19-1,-1 5-25-15,2-1-42 0,0 3-50 16,0 1-39-16,0 0 0 15,0 1 0-15,0 5 0 16,2 7 0-16,-2 10 0 0,0 8 0 16,3 12 0-1,2 7 0-15,3 2 0 0,3 2 0 16,1-3 0 0,1-4 0-16,-1-3 0 0,-3-6 0 15,0-4 0 1,-6-9 0-16,0-7 0 0,-2-5 0 15,-1-6 0 1,0-4 0-16,0-1 0 0,2-4 0 16,-1-2-234-16,2-3-245 15</inkml:trace>
  <inkml:trace contextRef="#ctx0" brushRef="#br0" timeOffset="169559.9">31743 8758 1129 0,'7'-2'276'0,"0"-4"-123"16,1 1-65-16,8 2-25 16,8 0-7-16,9 2-5 15,5-1-7 1,6 2-15-16,-6 2 1 0,-9-1-3 15,-8-1-7 1,-10 1 0-16,-6-1-10 0,-5 0-3 16,0 2-7-16,-1-2-27 0,-3 1-141 15,3-1-61 1,-2 2-213-16</inkml:trace>
  <inkml:trace contextRef="#ctx0" brushRef="#br0" timeOffset="170284.56">32379 8520 761 0,'3'-1'249'15,"-3"-2"-31"1,0-2-41-16,0 1-29 0,3 0-34 16,-3 0 28-16,1 0-44 15,-1-2-8-15,0 4-40 16,0-2-50-16,0 3 0 16,0 1 0-16,2 1 0 15,-2-1 0-15,3 2 0 16,-3 0 0-16,0 3 0 15,2 6 0-15,-2 6 0 16,-2 10 0-16,4 8 0 0,1 5 0 16,-2 5 0-16,2-1 0 15,-1-5 0-15,1-2 0 16,-2-7 0 0,1-5 0-16,-1-7 0 0,-1-6 0 15,2-1 0 1,-2-6 0-16,0 0 0 0,0-4 0 15,-2-1 0 1,1 0 0-16,1-2 0 0,-3-3-136 16,1-4-346-16,2-2-526 0</inkml:trace>
  <inkml:trace contextRef="#ctx0" brushRef="#br0" timeOffset="170800.47">32573 8354 367 0,'-3'-5'669'15,"3"-1"-486"-15,-3 2 11 16,3 2-69-16,0 0-62 16,0 0-36-1,7 7 3-15,4 2 57 0,7 7-3 16,3 6-20-16,9 7-9 15,-2 4-13-15,-1 4-18 16,-3 4-3-16,-6 4-9 0,-3 0-12 16,-8 4 0-1,-2-2 0-15,-5-1 0 0,-2-3 0 16,-2-3 0 0,-2-6 0-16,3-2 0 0,-2-7 0 15,-1-3 0 1,3-6 0-16,2-5 0 0,-2-3 0 15,3-2 0 1,-2-2 0-16,1-1-54 0,-1-1-116 16,-1-3-68-16,2 0-170 15</inkml:trace>
  <inkml:trace contextRef="#ctx0" brushRef="#br0" timeOffset="171410.19">33037 8290 712 0,'-2'-11'340'0,"1"1"-128"16,1 1-3-16,1 2-71 0,-1 4-55 15,2 2-31 1,0 1-28-16,4 4-5 0,4 5 58 15,11 8-12 1,7 8-10-16,5 13-19 16,0 5-11-16,-3 11-25 0,-8 10 0 15,-11 7 0 1,-8 2 0-16,-9 1 0 0,-5-6 0 16,-5-8 0-1,-1-9 0-15,1-12 0 0,4-9 0 16,0-10 0-1,6-6 0-15,5-7 0 0,1-3 0 16,-2-3 0-16,2-1 0 16,-6 0-295-16,-6 0-215 15</inkml:trace>
  <inkml:trace contextRef="#ctx0" brushRef="#br0" timeOffset="175400.67">23632 10503 897 0,'-4'0'179'0,"1"0"-9"0,-1-2-27 16,4 1-30-1,0-2-51-15,2 2-17 0,6-2-30 16,3-1-10-1,7-1-5-15,9 1-2 0,5-2-49 16,-1 5-94-16,-1 1-112 0,-8 5-258 16</inkml:trace>
  <inkml:trace contextRef="#ctx0" brushRef="#br0" timeOffset="175591.24">23659 10689 833 0,'4'5'232'0,"4"0"36"0,-1-4-111 16,5-2-49-16,7-2-40 15,7 0-46-15,4-4-19 16,4 0-3-16,0 0-72 16,-1 2-162-1,-2 0-270-15</inkml:trace>
  <inkml:trace contextRef="#ctx0" brushRef="#br0" timeOffset="176130.19">25003 10393 640 0,'0'-6'471'15,"0"-1"-214"-15,-2 0-67 0,1 1-64 16,-2 0-6-16,1 5-31 16,1-2-19-16,1 3-30 15,-3 0-17-15,0 4-7 16,-4 6-11-16,-4 9-5 16,-5 6 0-16,-5 12 0 15,-5 7 0-15,-3 8 0 16,-4 7 0-16,1 5 0 15,3-2 0-15,3-2 0 16,9-4 0-16,3-12 0 16,6-8 0-16,3-8 0 0,0-10 0 15,4-5 0 1,-1-7 0-16,2-4 0 0,0-4 0 16,3-4 0-1,0-6-56-15,4-3-163 0,2-7-30 16,7-7-109-1,4-5-90-15</inkml:trace>
  <inkml:trace contextRef="#ctx0" brushRef="#br0" timeOffset="176410.08">24957 10529 852 0,'9'-21'233'15,"-5"3"3"-15,2 1-64 16,-1 4-29-16,-2 3-28 0,0 3-14 15,0 4-50 1,-2 3-40-16,5 6 2 0,1 6 43 16,6 8-13-16,6 6-22 0,5 8-21 15,1 6 0 1,-1 1 0-16,-3 7 0 0,-3-1 0 31,-8 2 0-31,-2 0 0 0,-2-4 0 16,-5-6 0-16,1-5 0 15,-2-9 0-15,0-6 0 16,0-6 0-16,0-6-53 0,0-4-124 16,0-4-95-1,-3-4-246-15</inkml:trace>
  <inkml:trace contextRef="#ctx0" brushRef="#br0" timeOffset="176610.09">24761 10834 714 0,'2'-3'461'15,"2"1"-277"1,2-3-26-16,5 0-87 0,4-2-41 16,13 1-16-1,12-3-14-15,13 3-95 0,9-2-210 16,4 1-375-1</inkml:trace>
  <inkml:trace contextRef="#ctx0" brushRef="#br0" timeOffset="177190.33">26006 10390 449 0,'18'-26'624'16,"-5"-2"-378"-16,-1 4-23 0,-5 0-51 15,-2 6-12 1,-2 6-57-16,-3 5-58 0,0 5-38 15,-2 4-3 1,-5 9 9-16,-5 11-12 0,-6 13-1 16,-3 16 0-16,-3 14 0 0,5 10 0 15,3 8 0 1,8-2 0-16,8-4 0 16,8-9 0-16,9-9 0 15,7-11 0-15,6-10 0 0,3-8 0 16,-2-6 0-1,-3-6 0-15,-8-7 0 16,-5-3 0-16,-8-2 0 0,-4-3 0 16,-3-2 0-1,-1-1 0-15,-1 0-82 0,1-1-314 16,-1-6-490 0</inkml:trace>
  <inkml:trace contextRef="#ctx0" brushRef="#br0" timeOffset="178230.01">26825 10433 874 0,'6'-12'382'16,"-5"-1"-174"-1,-2-1-55-15,-4 1-24 0,2 5-15 16,-1 2-40 0,1 3-35-16,-3 2-31 0,-6 6 2 15,-3 8-6 1,-4 7-2-16,-7 8 1 0,1 9-1 15,1 7 0-15,0 4-1 16,5-1 0-16,4 3 0 16,6-5 0-16,7-1-1 0,11-8 3 15,8-4 0 1,10-8-1-16,10-7 0 0,7-9 0 16,1-7 0-1,-2-5-1-15,-7-5 0 0,-7-6 5 16,-10 0-3-1,-4-7 3-15,-3-4-4 0,-4-4 3 16,-3-5-4-16,-5-6-1 16,-5-5 0-16,-7 2 0 15,-6-2 0-15,-5 6 0 16,-2 4 0-16,0 9 0 16,-1 9-1-16,5 8-131 15,3 9-190-15,5 9-188 16</inkml:trace>
  <inkml:trace contextRef="#ctx0" brushRef="#br0" timeOffset="178729.98">27644 10786 807 0,'3'-1'258'15,"0"1"-142"-15,-5 0-11 0,1 1-45 16,-1 0-24 0,1 1-15-16,-2 1-9 0,-3 1 2 15,3 0 5 1,0 0 27-16,-2 0 0 0,-1 2-10 15,2-3-5 1,-5 2-1-16,2-1 3 0,-1 1-16 16,0-2-1-16,3 0 8 15,3-3 12-15,2 0 18 16,0-3 13-16,3 0-49 0,0-2 9 16,0 2 0-1,0-3 4-15,2 3 4 0,1-1-19 16,0 2-7-1,4 2-9-15,2 4 0 0,4 0 0 16,1 3 0-16,2 1 0 16,-1 4 0-1,-2 2 0-15,-7 3 0 0,-7 2 0 16,-8 4 0 0,-10 1 0-16,-7 0-112 15,-5-3-151-15,-5-1-241 16</inkml:trace>
  <inkml:trace contextRef="#ctx0" brushRef="#br0" timeOffset="179880.31">28621 10216 827 0,'7'-8'286'16,"-2"-2"-39"-1,-4-2-48-15,1 4-64 0,-1 1-4 16,-1 1-35-16,0 3-61 0,0 2-13 16,0 1-10-1,2 0-7-15,-2 0-4 0,-2 6-1 16,1 3 27 0,-5 11-3-16,-3 5-24 15,-1 11 0-15,-4 9 0 16,-2 6 0-16,1 6 0 15,-3 0 0-15,2 0 0 16,1-3 0-16,0-4 0 16,4-4 0-16,1-7 0 0,2-6 0 15,3-11 0 1,0-8 0-16,3-7 0 0,2-4 0 16,2-6 0-1,-2-3 0-15,0-3-114 0,3-7-132 16,2-6-35-1,3-7-176-15</inkml:trace>
  <inkml:trace contextRef="#ctx0" brushRef="#br0" timeOffset="180150.11">28639 10261 848 0,'7'-24'187'0,"0"3"0"16,-4 4-16-16,-1 4-37 0,1 5-41 15,-3 4-59-15,2 4-22 16,1 5 24-16,3 8 23 16,1 7 11-16,8 8-6 0,0 10-8 15,4 6-11 1,0 2-13-16,0 5-13 16,-2-1-19-16,-3-6 0 15,-2-2 0-15,0-4 0 16,-6-3 0-16,0-8 0 15,-1-3 0-15,-4-9-67 16,3-3-60-16,-4-7-36 0,0-2-35 16,-2-4-269-1</inkml:trace>
  <inkml:trace contextRef="#ctx0" brushRef="#br0" timeOffset="180370.69">28479 10593 1088 0,'6'-6'133'0,"5"0"27"0,5 0-58 16,12-1-40-1,14-3-31-15,12 4-21 0,7 0-10 16,0-1-46-1,-6 3-183-15,-10 1-303 0</inkml:trace>
  <inkml:trace contextRef="#ctx0" brushRef="#br0" timeOffset="181020.31">29553 10067 839 0,'15'-13'253'0,"-4"-1"-15"0,-5 7-53 16,-5-2-57-16,-1 5-58 0,-1 3-46 15,-1 2-15 1,-2 7 13-16,-5 4 37 0,-5 10-6 16,-6 12-15-1,-10 12-18-15,0 8-4 16,2 12-5-16,5 7-3 15,13 2-3-15,17-2 4 0,16-3 2 16,14-8 3-16,15-5 7 16,5-11-7-1,-2-7-14-15,-6-9 0 0,-10-5 0 16,-10-11 0 0,-10 0 0-16,-9-7 0 0,-4-1 0 15,-5-4 0-15,-2 0 0 16,-2-1 0-16,2-1 0 15,-2-3 0 1,-3-2-131-16,0-3-212 0,-2-8-385 16</inkml:trace>
  <inkml:trace contextRef="#ctx0" brushRef="#br0" timeOffset="181410.31">30162 10305 1170 0,'14'-23'317'15,"-7"1"-107"-15,-4 2-20 16,-3 3-69-16,0 6-82 0,0 5-39 15,-1 3 0 1,1 2 0-16,0 5 0 16,0 6 0-16,0 7 0 0,0 10 0 15,3 11 0-15,0 7 0 16,4 2 0-16,-1 3 0 16,0-3 0-1,0-5 0-15,-2-6 0 0,0-5 0 16,-3-8 0-1,2-5 0-15,-2-6 0 0,-1-6 0 16,2-3 0-16,1-3 0 0,1 0-96 16,8 0-358-1</inkml:trace>
  <inkml:trace contextRef="#ctx0" brushRef="#br0" timeOffset="181810.49">30826 10610 1145 0,'15'-2'271'16,"-3"-1"-110"-16,-8 2-54 16,-4 1-46-16,0 1-25 15,-3 2-22-15,2-1-4 16,-2 0 0-16,0 1-5 15,0 1 2-15,-1-2-2 16,1 0 6-16,1-2 15 0,1 0 14 16,2 0 6-16,-1 0 14 15,2-2-28-15,1 2-32 16,1-3 0 0,-1 2 0-16,6-1 0 0,1 4 0 15,5-1 0 1,-1 2 0-16,2 4 0 0,-5 2 0 15,-2 2 0 1,-5 3 0-16,-1 4 0 0,-9 6 0 16,-4 0 0-16,-8 2 0 0,-3-4-89 15,-6-1-316 1,-1-4-598-16</inkml:trace>
  <inkml:trace contextRef="#ctx0" brushRef="#br0" timeOffset="182560.16">31602 10271 1162 0,'3'-15'334'0,"0"1"-140"15,-6 0-40 1,-3-1-34-16,1 7-45 0,-2 1-67 16,-2 5-8-16,-1 4 0 15,-7 5 0-15,-4 10 0 16,-6 8 0-16,-1 12 0 0,3 7 0 16,4 6 0-1,6 1 0-15,9-1 0 16,9-5 0-1,6-7 0-15,10-6 0 0,5-7 0 0,6-5 0 16,3-7 0-16,-1-4 0 16,1-8 0-1,0-2 0-15,-4-6 0 0,-6-6 0 16,-5-3 0 0,-1-5 0-16,-4-4 0 0,-2-3 0 15,-3-4 0 1,-1-1 0-16,-6 0 0 0,-4-1 0 15,-5 2 0-15,-5 2 0 16,-3 2 0-16,-5 3 0 16,-4 2-98-16,1 6-102 0,6 4 13 15,3 5-161 1,9 7-367-16</inkml:trace>
  <inkml:trace contextRef="#ctx0" brushRef="#br0" timeOffset="182960.22">32049 10130 1046 0,'8'-4'251'0,"-5"0"-106"0,1 1-60 15,4 6 17 1,7 5-15-16,1 8-3 0,8 6-10 16,3 8-34-1,-3 5 4-15,-6 6-14 0,0 6 7 16,-8 5-15-1,-3 0-22-15,-5 3 0 0,-5-3 0 16,-4-4 0-16,-2-5 0 0,-2-8 0 16,-2-6 0-1,4-8 0-15,3-8 0 0,3-6 0 16,1-4 0 0,1-4-125-16,-2-3-189 0,0 1-131 15</inkml:trace>
  <inkml:trace contextRef="#ctx0" brushRef="#br0" timeOffset="183510.1">32466 9942 651 0,'-2'-7'424'0,"-1"0"-210"0,2-1-26 16,1 0-44-16,3 4-74 0,3 3-49 15,10 5 64 1,12 6-6-16,10 6-16 0,5 9-8 16,6 9-4-1,-4 8-49-15,-5 10-2 0,-7 9 0 16,-8 9 0-1,-8 9 0-15,-8 5 0 0,-10 2 0 16,-7 2 0-16,-7-7 0 16,-7-7 0-16,1-9 0 15,3-10 0-15,0-9 0 16,6-10 0-16,2-11 0 16,4-7 0-16,1-8 0 15,2-4 0-15,2-5 0 16,1-1 0-16,-2-1 0 15,-4 0-95-15,-3-3-251 16,-1 0-477-16</inkml:trace>
  <inkml:trace contextRef="#ctx0" brushRef="#br0" timeOffset="186710.01">28932 11349 832 0,'-8'5'146'16,"-1"-4"10"-16,0-2-37 0,0-1-28 15,-1 2-25 1,-1 0 1-16,-2 3 6 0,1-2-14 16,-3 4-9-1,1-2-3-15,4-1-19 0,0 0-7 16,4-1 2-16,3 1-1 15,1-2 0-15,2-2-11 16,0 2 0-16,0 2-1 16,0-2-1-16,0 0-2 15,2 0-2-15,-1 0 3 0,1 0 9 16,1 0-8 0,6 0 0-16,10 0 4 0,14-2-8 15,13 2 0 1,15-1-4-16,11-2-1 0,6 0 4 15,5 2-3 1,5 1 0-16,1-3-1 0,1 1-5 16,1 1 4-16,-3-2-3 15,-1 0 0-15,-4 2 4 16,-1-1-10-16,-6-2 1 16,-1 3 5-16,-10-2 4 15,-3 0-1-15,-6-1 0 16,0-2 1-16,0 0 1 15,4-2-1-15,1 0-2 16,5-2-4-16,5 2 1 0,2-1 3 16,-1 2-3-1,-1 3 3-15,-6-1 0 0,-9 3 3 16,-6 0-3 0,-1 1 1-16,-3-1 1 0,3 1-1 15,-1-1 1 1,0 0 0-16,-1 0 0 0,-3-2 2 15,-4 0-2 1,-4 1 0-16,-3 0 0 0,-9 1 1 16,-2 1-1-16,0 1 0 0,-2 0-1 15,4 0 2 1,3 0-1-16,1 0 0 0,2 0 0 16,0 0 0-1,-2-1 2-15,-4 1-2 0,-5-2 2 16,-6 1 0-1,-5-1 4-15,-3 2-4 0,-4 0 4 16,-2 0 3-16,1 0-8 0,0 2 3 16,-2-2-3-1,2 0-1-15,-3 1 0 0,2-1-28 16,-3 2-123 0,-4 0-45-16,-3 3-410 15</inkml:trace>
  <inkml:trace contextRef="#ctx0" brushRef="#br0" timeOffset="-150826.52">24202 7542 471 0,'-3'3'212'16,"0"-2"-63"-1,0 1-9-15,-1-2-28 0,1-2-17 16,0 2 3-1,0-1-8-15,-2-1-20 0,-9 1-15 16,12 1-8-16,0 0-21 0,1 0-2 16,-1 0 4-1,-1 1 0-15,-1-1 1 0,-2 2 0 16,0-1-1 0,-2 2 10-16,1-1-6 15,1-1-5-15,0 0-2 16,1-1-11-16,4 3-2 15,-3-3 1-15,4 0-8 16,0 0-3-16,0 0 1 0,0 0-3 16,2 0-3-16,0 0 2 15,1 0 1 1,0 0 3-16,0-3-3 0,4 2 1 16,11 0 2-1,9-4 2-15,15-1-3 0,19 1-2 16,17-3 0-1,11 1 0-15,12 0-3 0,4-2 2 16,2 2-2-16,-2 0 3 0,-4-2 0 16,-1 2-3-1,0-1 3-15,2-1 6 0,6 1-4 16,12-2-2 0,7-1 0-16,1 1-6 0,-4-1-1 15,-9 1-23 1,-9 1 3-16,-11 2 17 0,-5 0 5 15,-8-2 3 1,-5 2-3-16,-5 2 4 0,-1-2-4 16,-5 1 2-16,-3 2 2 0,-7 0-2 15,-6 0 5 1,-6 0-3-16,-11 1 2 16,-7-2 0-16,-11 3-1 15,-4 0-2-15,0-1 2 16,1 0-2-16,4 3-1 15,-1-2 2-15,5 0 0 0,-1 1 1 16,-5 1-1-16,-1 0 1 16,-3 0 0-1,-4-2 3-15,-3 2-1 0,0 0-3 16,-1 0 3-16,1-1 0 16,-2 1 5-16,1-2-6 15,-2 2 1 1,2 0 3-16,-2 0-3 0,2 0 6 15,-4 0 3-15,4 0 2 16,-4 0 1-16,0 0-14 16,2 0 2-16,0 0-2 0,0 0 3 15,0 0-4 1,0 0 1-16,2 0 0 0,-2 0 0 16,-2 0 0-1,2 0 0-15,0 2 1 0,0-2 0 16,0 0-2-1,0 0-2-15,0 0-7 0,-2 0-52 16,2 0-75-16,0 1-29 16,-1 1-36-1,-1 3-29-15,-1 0-255 0</inkml:trace>
  <inkml:trace contextRef="#ctx0" brushRef="#br0" timeOffset="-141556.81">16603 6736 522 0,'14'-7'323'16,"-7"0"-120"-16,-1-2 26 15,-4 0-31-15,-2 2-51 16,-2 1-17-16,1 3-1 16,-1-1-49-16,1 4-34 15,1 0-19-15,-2 0-14 16,2 2-13-16,0 0 0 15,-1 0 0-15,-2 6 0 16,-4 7 0-16,-3 7 0 16,-3 9 0-16,-9 13 0 0,-4 8 0 15,-4 7 0 1,-1 4 0-16,1 0 0 0,2-7 0 16,7-6 0-1,5-14 0-15,5-9 0 0,2-10 0 16,6-7 0-1,0-6 0-15,3-2 0 0,-1-4 0 16,2 0 0-16,1-3 0 0,-2-3 0 16,3-6-123-1,4-3-155-15,5-7-80 16,6-2-393-16</inkml:trace>
  <inkml:trace contextRef="#ctx0" brushRef="#br0" timeOffset="-141206.58">16638 6743 871 0,'7'-12'219'0,"0"-1"-35"16,-4 1-7-16,-1 0-45 15,0 6-33-15,-2 1-15 0,1 2-49 16,-1 3-34-1,3 4 0-15,2 6 18 0,2 6 32 16,8 5-12-16,3 10-2 16,1 4-8-16,2 6-7 15,-1 0-10-15,0 2-3 16,-2 0-9 0,-1 1 3-16,-3-5-2 0,0-2 0 15,-2-8-1 1,-5-3 0-16,-1-7 0 0,-1-7-3 15,-4-4-50 1,-1-2-63-16,0-5-34 0,-1-1-10 16,-5-1-150-16,-2-3-382 0</inkml:trace>
  <inkml:trace contextRef="#ctx0" brushRef="#br0" timeOffset="-140736.83">16464 7018 473 0,'-1'-4'403'15,"1"0"-256"1,-3 1 3-16,0 0-34 0,0 2-25 16,2 1-6-16,-2 0-21 15,3-1-21-15,-2 2-10 16,2-1-14-1,2-1-6-15,-1 2-13 0,1-2-1 16,8 1 1-16,11-3 0 0,17-1 0 16,12-3 6-1,11 0-6-15,5-1 0 0,-5 2 3 16,-7 1-2 0,-9 2-1-16,-11 3-3 0,-13-1 3 15,-10 1-1 1,-8 1-3-16,-7 1-22 0,-6 2-44 15,-7 3-140 1,-2 3-236-16</inkml:trace>
  <inkml:trace contextRef="#ctx0" brushRef="#br0" timeOffset="-36546.74">17646 6657 716 0,'14'-14'302'0,"-4"0"-75"0,-4 2-17 15,-3 2-49 1,-3 2-21-16,0 7-51 0,0 1-40 15,-1 1-40-15,-1 6-8 0,-4 4 9 16,-4 8 3 0,-4 12 5-16,-3 12-1 15,-3 10-4-15,1 12-1 16,5 6-2-16,5 3-7 16,13 1 7-16,9-3-7 15,12-7 4-15,9-9 8 16,8-9-3-16,6-10-12 15,-2-8 0-15,-4-6 0 0,-10-7 0 16,-9-6 0-16,-8-4 0 16,-8 0 0-1,-3-4 0-15,-4-1 0 0,-2 1 0 16,2-2 0 0,0 0-149-16,0-2-273 0</inkml:trace>
  <inkml:trace contextRef="#ctx0" brushRef="#br0" timeOffset="-34126.26">18243 6749 750 0,'6'-4'303'16,"-3"-2"-63"-16,-3 0-58 0,-2-2-32 16,1 4-10-16,-2 0-23 15,3 2-39-15,-1 1-31 16,1 2-18 0,0 1-18-16,1-1-11 0,-2 4 0 15,2 5 0 1,2 2 0-16,0 6 0 0,0 8 0 15,3 2 0-15,0 1 0 0,2 3 0 16,0-3 0 0,-2 0 0-16,0-1 0 0,-1-3 0 15,-2-3 0 1,0-2 0-16,-3-4 0 0,1-6 0 16,-1-4 0-1,0-5 0-15,3-2 0 0,-2-2-14 16,4-1-274-1,4-2-275-15</inkml:trace>
  <inkml:trace contextRef="#ctx0" brushRef="#br0" timeOffset="-33666.08">18662 7040 1113 0,'8'-9'238'16,"-2"2"-69"-16,-2-2-75 15,-3 7-46-15,-1-1-19 16,0 2-15-16,0 1 3 0,-1 0-4 16,-2 0 10-16,2 0-1 15,1 0-1-15,-3 0-11 16,1 0-9-1,2 0 0-15,-1 0 4 0,1 0-3 16,0 0 5-16,0-2-2 0,0 2 5 16,0 0 9-1,1-1 1-15,1 1 7 0,-2 0-2 16,1-2-2 0,-1 2 2-16,2 0-7 0,2 0-9 15,-1-1-9 1,0 2-9-16,2-1 9 0,2 2 0 15,1 1 0 1,2 2-1-16,-1 5 2 0,-1-3 0 16,-2 6 5-16,-4 1-5 15,-2 3-1-15,-7-2-5 16,-1 4-58-16,-5-4-133 16,-2-3-80-16,0-1-367 15</inkml:trace>
  <inkml:trace contextRef="#ctx0" brushRef="#br0" timeOffset="-33196.2">19159 6752 1187 0,'2'-16'273'0,"-1"2"-40"0,-2 3-37 16,-1 4-100-16,1 3-38 15,-2 1-54-15,0 4-4 16,-2 5 0-16,-7 3 0 0,0 6 0 16,-5 6 0-1,-2 6 0-15,0 4 0 0,4 4 0 16,3 3 0-1,8 3 0-15,4 2 0 0,4-4 0 16,8-4 0 0,5-5 0-16,2-9 0 0,3-8 0 15,-1-9 0-15,3-7 0 16,-3-7 0-16,-4-4 0 16,-1-5 0-16,-4-3 0 15,-5-5 0 1,-1 0 0-16,-5-3 0 0,-6-2 0 15,-3 1 0-15,-1 3 0 16,-5 3 0-16,0 5 0 16,2 5 0-16,-1 3 0 0,4 5-141 15,1 2-272 1,5 2-962-16</inkml:trace>
  <inkml:trace contextRef="#ctx0" brushRef="#br0" timeOffset="-32756.22">19471 6560 1083 0,'2'-6'254'0,"-2"2"-53"0,0 0-75 16,0 3-36-16,0 1-31 15,3 0-40-15,2 2-8 16,6 7 73-16,8 3-16 16,8 9-16-16,12 8-52 15,1 10 0-15,-1 4 0 0,-3 8 0 16,-8 4 0-1,-7 1 0-15,-9 4 0 16,-6 3 0-16,-8-4 0 0,-6-2 0 16,-5-7 0-1,0-11 0-15,3-7 0 0,1-9 0 16,1-10 0 0,1-6 0-16,4-4 0 0,0-4 0 15,-3-3 0 1,-3-2 0-16,-6 1-135 0,0-2-375 15</inkml:trace>
  <inkml:trace contextRef="#ctx0" brushRef="#br0" timeOffset="-31226.67">15941 8534 224 0,'-4'6'563'15,"-1"-3"-398"-15,2 0 39 16,2-3-23-16,-1 0-46 0,2 0-26 16,0 1-32-16,2-1-9 15,-2-1 10-15,3 1-18 16,-2 0-34 0,4-2-25-16,8 0 0 0,12-2-1 15,11 0-1 1,9-2-15-16,6 2-120 15,-4 2-68-15,-11 6-144 16,-12 4-289-16</inkml:trace>
  <inkml:trace contextRef="#ctx0" brushRef="#br0" timeOffset="-31066.47">15990 8781 685 0,'-9'11'475'0,"5"-2"-444"16,2-6 203-1,4-3-97-15,1 0-75 0,3-2 5 16,8-1-32-16,8-4-30 16,9 0-5-16,9-3-2 15,3 0-112-15,1 2-124 0,-3 2-205 32</inkml:trace>
  <inkml:trace contextRef="#ctx0" brushRef="#br0" timeOffset="-21336.53">16983 8424 612 0,'4'-5'178'15,"-3"-4"-16"-15,-1 0 19 0,-1 1-29 16,-2 0-28-1,3-1-4-15,-3 1-35 0,2-1-2 16,1 1 18 0,-2-1-8-16,2 2-27 0,0 3-16 15,0 1-22-15,0 1-16 16,0 4-12-16,-2-1 0 16,1 5-8-16,-4 5 8 0,-4 6 5 15,-4 9-5 1,-2 9 3-16,-3 8-3 0,2 1 0 15,-2 8 0 1,3-2 0-16,2-2 0 16,2 1 0-16,-2-6 0 15,4-4 0-15,0-5 0 16,1-7 0-16,1-6 0 0,4-8 0 16,1-6 0-1,1-3 0-15,1-4 0 0,0-1 0 16,0-1 0-1,0 2 0-15,0-3 0 0,1-5 0 16,3-4 0-16,3-6-125 0,2-4-207 16,3-6-277-1</inkml:trace>
  <inkml:trace contextRef="#ctx0" brushRef="#br0" timeOffset="-20936.31">17011 8385 1042 0,'10'-14'156'0,"-2"-1"61"0,-5 1-46 16,0 1-76-1,-2 6-18-15,1 2-37 16,-1 3-40-16,-1 4-6 15,3 5 6-15,0 4 22 16,4 6 13-16,2 8 6 16,4 9-12-16,1 4-1 15,1 5-11-15,2 1-1 0,-4-1-9 16,2-2-2 0,-3-3-1-16,1-4-4 0,-1-4 0 15,-1-5 1-15,-3-2-1 16,0-4 0-16,-2-4 0 15,-3-1 0 1,0-5 0-16,-3-1-6 0,0-1-27 16,0-3-41-16,-1-1-43 0,-1-2-6 15,-1 0-63 1,-1-1-110-16,-1-2-212 0</inkml:trace>
  <inkml:trace contextRef="#ctx0" brushRef="#br0" timeOffset="-20566.27">16775 8703 832 0,'-2'-1'142'0,"4"0"-18"0,-1-1-64 15,1 2-38-15,4-1-10 16,8 1 25-16,11-2 8 16,11 1-21-1,11-2-7-15,8 0-1 0,2-1-11 16,-5-2 2-16,1 1 15 15,-13 2-18-15,-10 1-2 16,-8 0 4-16,-11 2-4 16,-10 2-2-16,-4 0 0 15,-6 2-50-15,-5 0-228 0,-3 2-658 16</inkml:trace>
  <inkml:trace contextRef="#ctx0" brushRef="#br0" timeOffset="-16951.91">17773 8256 1013 0,'9'-14'171'0,"-2"-2"29"0,-5 4-53 16,-2 1-17-1,0 5-53-15,0 2-52 0,0 4-23 16,-3 4 3-1,-6 6-5-15,-4 8 18 0,-8 9-9 16,-3 10 0-16,-2 9 0 0,1 8-7 16,4 5 9-1,6 3-8-15,3 2 2 16,12-5 7-16,7-4-3 16,7-5 9-1,7-7-6-15,3-5-4 0,3-6-4 16,0-5-3-16,-3-5-1 15,-2-5 3-15,-6-5-3 16,-5-3-1-16,-1-5 0 16,-5-2-6-16,1-3-90 0,0-3-131 15,5-3-231 1</inkml:trace>
  <inkml:trace contextRef="#ctx0" brushRef="#br0" timeOffset="-16536.64">18148 8404 1110 0,'8'-14'255'0,"0"1"-31"0,-7 2-44 15,-1 1-44 1,0 6-71-16,0 3-20 0,0 1-16 16,2 1-29-16,-2 1 2 15,0 6-1-15,1 5-1 16,2 4 0-16,0 6 0 16,0 6 0-16,2 1 0 15,1 2 0-15,0 0 0 0,0 0 0 16,1-5 0-1,-1 0 0-15,3-1 0 16,-1-5 0-16,-2-3 0 0,-2-4 0 16,-1-4 0-1,-1-4 0-15,-1-3 0 0,-1-3 0 16,-1 0 0 0,1 0 0-16,0-3-176 0,0-1-406 15</inkml:trace>
  <inkml:trace contextRef="#ctx0" brushRef="#br0" timeOffset="-16236.33">18543 8567 1052 0,'8'-4'240'0,"0"1"-91"0,-3 0-32 16,-2 2-57-16,1-1-11 0,1 2-30 31,1-3-9-31,5 2 5 0,3-1-6 0,5 0-4 16,-2-1 7 0,4 2-12-16,-4-1 0 15,-3 2 1-15,-3 0-1 16,0 0-4-16,-3 2-66 0,-2-1-118 15,-1 0-111 1,0-1-335-16</inkml:trace>
  <inkml:trace contextRef="#ctx0" brushRef="#br0" timeOffset="-15806.43">18932 8259 297 0,'12'-17'1012'15,"-3"2"-775"-15,-3 5-1 0,-5 0-66 16,-2 4-84 0,2 3-77-16,-1 3-9 15,0 2 0-15,0 1 0 16,0 5 0-16,2 6 0 0,1 7 0 15,2 8 0 1,1 4 0-16,0 4 0 0,1 3 0 16,-3 2 0-16,2 0 0 0,-1-1 0 15,1-1 0 1,-1-3 0-16,2-4 0 16,-3-3 0-16,1-8 0 15,-4-2 0-15,1-9 0 16,-1-3 0-16,-1-4 0 15,2-3 0-15,-2 1 0 0,0-2 0 16,0 0 0-16,0-2 0 16,0 1 0-1,1-1 0-15,-1 0-196 0,3-3-253 16,0-2-715 0</inkml:trace>
  <inkml:trace contextRef="#ctx0" brushRef="#br0" timeOffset="-15036.51">19574 8712 799 0,'1'1'213'0,"1"-1"-79"15,-1 0-27 1,-1 0-36-16,0 0-33 0,0 0-8 16,0 2 5-16,0-2-13 15,0 1 4-15,0 2-6 16,0-1-1-16,0-1 5 16,-1-1-8-16,1 0 4 15,0 0 3-15,-2 0 0 16,2 0 6-1,2 0-2-15,-2 0 4 0,1 0-12 16,-1-1-7-16,0 1-12 0,2 0 0 16,-2 0-2-1,-2 0 0-15,2 1-4 0,0-1-2 16,-1 3 8 0,1-2-3-16,0 2 2 0,-2 0 0 15,1 0 1 1,-5 4 3-16,6-7-3 0,0 0 3 15,-1-2 6 1,-1 2-4-16,-1-1 5 0,1-2-2 16,1 2 11-16,-1-2 22 0,2-2-12 15,2 3-8 1,-1-2-7-16,4-2-12 0,4 1 6 16,1-2 7-1,2 2 2-15,6 2-1 0,0 1-8 16,1 4 2-1,2 1 4-15,-4 3-8 16,-2 3 3-16,-5 3-5 0,-4 5 1 16,-3 2 0-1,-7 5-5-15,-7 3 0 0,-7 0-1 16,-3 0-61-16,-3-1-127 16,-1-5-111-16,0-7-379 15</inkml:trace>
  <inkml:trace contextRef="#ctx0" brushRef="#br0" timeOffset="-13716.78">20293 8315 639 0,'3'-6'208'15,"-2"0"-7"-15,1-3-56 16,-4 1 22-16,4-1-40 16,-2 2-7-16,0-1-24 15,0-1 28-15,0 2-33 16,0 0-23-16,-2 3-7 15,2 0-61-15,2-1 0 16,-2 4 0-16,0 1 0 0,1 0 0 16,-1 0 0-16,2 0 0 15,-2 1 0 1,2 2 0-16,-1 4 0 0,2 4 0 16,3 7 0-16,0 4 0 15,3 10 0-15,0 3 0 16,1 8 0-1,-1 2 0-15,0 2 0 0,0-2 0 16,-2-3 0-16,1-6 0 0,-2-5 0 16,-1-7 0-1,0-4 0-15,-3-6 0 0,1-5 0 16,-3-4 0 0,0-2 0-16,0-3 0 0,0 0 0 15,-2-2 0 1,4 1 0-16,-4-1 0 0,2 1 0 15,2-5-17 1,-2-2-312-16,1-7-285 0</inkml:trace>
  <inkml:trace contextRef="#ctx0" brushRef="#br0" timeOffset="-13156.1">20684 8021 836 0,'-7'-5'190'0,"2"1"19"15,0 1-62 1,2 0-15-16,3 1-51 0,0 2-30 16,2 0-20-1,1 0-27-15,5 5 14 0,6 5 38 16,13 6-6-1,9 9 5-15,9 12-7 0,7 8 3 16,2 9-9-16,-5 3-23 16,-4 4 7-16,-11 2-25 15,-12 2-1-15,-11-1 0 0,-13-2 0 16,-7-3 0 0,-7-4 0-16,-2-4 0 15,-3-10 0-15,3-5 0 16,5-8 0-16,2-9 0 15,4-6 0-15,2-6 0 16,2-3 0-16,2-2 0 16,1-2 0-16,0-2 0 0,0 2 0 15,0-1 0 1,1 1 0-16,-1-2 0 0,2 2 0 16,-1-1 0-1,1-1-173-15,0-1-335 0</inkml:trace>
  <inkml:trace contextRef="#ctx0" brushRef="#br0" timeOffset="-4326.25">15957 10228 488 0,'-4'3'308'0,"-1"2"-170"15,1-2 42 1,1-2-50-16,-1 2-26 0,1 0-26 16,1-2-2-1,1 1-25-15,1-1-2 0,1-2 3 16,-1 1-10-1,2-2-1-15,1 1-21 0,7-2-17 16,8-1-3-16,10-2-67 0,8 1-191 16,6 2-151-1,-3 1-467 1</inkml:trace>
  <inkml:trace contextRef="#ctx0" brushRef="#br0" timeOffset="-4116.28">15948 10458 829 0,'-1'4'149'0,"2"-4"75"15,1-4-57 1,-1 2-90-16,2 1 2 0,2-1-38 16,3 1 1-1,5-1-23-15,5-1-14 16,9-1-5-16,4-2-42 15,3-1-204-15,3 0-252 0</inkml:trace>
  <inkml:trace contextRef="#ctx0" brushRef="#br0" timeOffset="-3126.32">17220 10123 967 0,'6'-8'217'15,"-2"0"2"-15,-1 3-54 16,-2 0-63-16,-1 4-30 0,2 1-18 16,-2 0-17-16,0 0-13 15,0 1-13-15,0 2-8 16,0 5 18-16,-2 4 15 16,-3 8-6-16,0 7 0 15,-4 7-13 1,-3 9-1-16,-3 7-10 0,0 6-2 15,-3 2-2-15,3-4 2 16,1-6-2-16,3-9-2 16,2-12 0-16,5-7 0 0,1-9 0 15,1-6 0 1,2-2 0-16,-1-3 7 0,1-1-7 16,0 1 1-1,0-2-1-15,0 2 0 0,1-2-55 16,-1-3-162-1,2-3-83-15,2-4-288 16</inkml:trace>
  <inkml:trace contextRef="#ctx0" brushRef="#br0" timeOffset="-2766.67">17246 10137 837 0,'10'-15'273'0,"-3"-1"-77"0,-3 3-38 15,-4 2-27-15,2 4-51 16,-2 5-56-16,1 2-18 16,2 5 4-16,2 6 50 15,4 7-11-15,5 8-11 16,6 6-4-16,2 4-5 15,2 3-9-15,1 1-1 16,1 2-12-16,-3 2-3 0,0-2 0 16,-4-3-4-1,-3-2 0-15,-3-6 0 16,-4-8 1-16,-3-8-2 16,-3-3-2-16,-2-6-19 0,1-5-66 15,-2-2-50 1,-2-1-100-16,-1-2-241 0</inkml:trace>
  <inkml:trace contextRef="#ctx0" brushRef="#br0" timeOffset="-2506.46">17133 10479 974 0,'2'-5'170'0,"-1"3"-70"15,3-1-47-15,2 1-37 0,8 0 54 16,13-1-30-16,13-1-25 16,14 1-12-16,5-5-3 15,0 3-1 1,-7-1-90-16,-12 2-140 0,-10 0-384 15</inkml:trace>
  <inkml:trace contextRef="#ctx0" brushRef="#br0" timeOffset="-1726.43">18109 10050 882 0,'7'-12'263'0,"-2"0"-37"0,-5 2-60 15,-2 1-45 1,1 5-64-16,-1 2-47 16,-1 7-3-1,-3 8 14-15,-4 11 25 0,-4 9-13 16,1 16-2-16,0 8-7 15,7 10-13-15,7 5-4 0,12 1-4 16,5-2 2-16,8-4-4 16,2-7 0-1,-1-13-1-15,0-10 6 0,-6-9 2 16,-2-8 10 0,-7-7-2-16,-3-7 7 0,-5-3 6 15,-1-3-18 1,2-3-4-16,1-3-7 0,3-3-28 15,0-2-104-15,0-7-171 16,-3-3-286-16</inkml:trace>
  <inkml:trace contextRef="#ctx0" brushRef="#br0" timeOffset="-176.41">19050 10151 513 0,'-3'-12'517'0,"0"-1"-313"15,0 2-5 1,-3 1-73-16,-1 2-50 0,-2 4-22 15,-3 3-16 1,-3 5-6-16,-6 2-14 0,-3 7 6 16,-2 5-12-16,-3 7-4 0,2 3 2 15,0 7-7 1,3 2-2-16,4 3 1 16,6 1-1-16,8 0-2 15,6-3 2-15,11-4 0 16,8-6 6-16,8-5-7 15,7-9 2-15,3-6 5 16,1-7-5-16,-4-4 5 0,-1-9-6 16,-6-2 6-1,-3-7-1-15,-5-3-5 0,-1-4 6 16,-6-3 5 0,-2-2-1-16,-5 1 15 0,-5 0-3 15,-6 0-7 1,-6 4-4-16,-2 0-12 0,-2 6 4 15,-2 4-4-15,2 3 1 0,2 2-2 16,1 3-6 0,4 2-66-16,4 3-78 0,2 3-85 15,3 2-211 1,3 5-51-16</inkml:trace>
  <inkml:trace contextRef="#ctx0" brushRef="#br0" timeOffset="533.57">19601 10435 651 0,'0'0'171'0,"2"0"-39"0,-2 0-44 16,0 0-38-16,0 0 1 0,-2 0-29 16,2 2 17-1,0-2-4-15,-2 3 13 0,2-3-11 16,0 2 5 0,0-4 17-16,0 2 6 0,2-1-9 15,-2-1-7 1,0 2-16-16,2-1-11 0,0 0-9 15,-2 1-13 1,1 1-4-16,1 0 2 0,1 2-1 16,0 0 2-16,-1 1-1 0,1 1 1 15,-2-1 1 1,-1 0-3-16,-1 1 3 16,-2-1 4-16,0-1-4 15,-2-1 5-15,-2 0-4 0,-1 0 0 16,1-4 4-1,-1-1-1-15,0 0 1 16,5-1 6-16,0-2-2 0,3 1 6 16,1-1-10-1,4-1 1-15,2 0 1 0,2 1-2 16,1 2 1 0,4 3 10-16,-1 0-6 0,3 3 2 15,1 3-7 1,-1 2-1-16,-2 3-4 0,-3 3 0 15,-3 3 0-15,-8 1-3 0,-3 3-18 16,-9 0-87 0,-4 0-106-16,-7-1-239 0</inkml:trace>
  <inkml:trace contextRef="#ctx0" brushRef="#br0" timeOffset="2475.09">20220 9930 400 0,'1'1'207'15,"-1"0"-25"-15,2-1-13 0,-2 0-8 16,1 2-40 0,-1-2 17-16,0 0-24 15,0 0-6-15,2 1-22 16,-1-1 7-16,-1 0-8 0,2 2-34 15,-1-1-5 1,-1-1-2-16,0 0-30 0,0 2-2 16,3 3-7-1,0 5 6-15,2 4-11 0,2 7 0 16,4 6 0-16,-1 6 0 16,2 3 0-1,-2 4 0-15,1 1 0 0,-1 0 0 16,-5-2 0-1,-1-2 0-15,-2-3 0 0,-2-8 0 16,0-6 0-16,0-6 0 0,0-6 0 16,0-7 0-1,0-1 0-15,0-1 0 0,0-1 0 16,-2-2 0 0,1-3 0-16,-2-5-126 0,1-5-224 15,4-5-272 1</inkml:trace>
  <inkml:trace contextRef="#ctx0" brushRef="#br0" timeOffset="2923.4">20594 9726 1156 0,'5'-9'232'16,"-1"0"-21"-16,-1 2-91 0,-1 3-81 15,1 6-27 1,7 5-11-16,7 5 61 0,9 9-6 15,10 12-13-15,3 9-11 16,-2 9-10-16,-9 7-6 16,-9 5 2-16,-12 4-13 15,-7 0 3-15,-6 1-6 16,-6-3 1-16,-3-3 6 0,2-6-9 16,-2-6 0-1,3-8 0-15,1-8 0 0,3-10 0 16,2-9 0-1,1-5 0-15,4-7 0 0,-2 0-37 16,-2-2-93-16,-4-1-115 16,-1 2-153-16,-8-2-672 15</inkml:trace>
  <inkml:trace contextRef="#ctx0" brushRef="#br0" timeOffset="9253.7">16035 11719 974 0,'-6'2'158'15,"3"-2"49"-15,-1-4-91 0,1 3-9 16,1 0-29-16,2 0-23 0,-1 1-7 16,2-2-10-1,1 2-6-15,-1-1 5 0,2 1-15 16,3-3-19 0,10-3-3-16,11-2-7 0,5 3-40 15,5-2-93 1,0 3-67-16,-4 8-76 0,-11 2-63 15</inkml:trace>
  <inkml:trace contextRef="#ctx0" brushRef="#br0" timeOffset="9433.51">16069 11942 1097 0,'-6'10'49'15,"5"-6"116"-15,1-3-10 0,3-2-49 16,1 1-56-1,5-1-9-15,10-1-7 0,10 1-18 16,7-2-7 0,7 0-9-16,2 1-3 0,-5 0-56 15,-6 2-197-15,-5-2-289 16</inkml:trace>
  <inkml:trace contextRef="#ctx0" brushRef="#br0" timeOffset="39453.65">17700 11698 838 0,'7'-7'272'16,"-1"-2"-55"0,-3 1-8-16,-3-1-96 0,2 3 3 15,-2 2-24 1,-2 2-50-16,2 2-6 0,2 1-24 15,-2 2-8 1,0 1 4-16,0 7 17 0,2 3 13 16,1 9-13-16,1 9-25 0,0 2 0 15,4 8 0 1,-1 1 0-16,5 2 0 0,-1 0 0 16,1-2 0-1,-2-4 0-15,0-4 0 0,-2-6 0 16,-2-8 0-1,-2-6 0-15,-1-6 0 0,-1-6 0 16,-2 1 0-16,1-4 0 16,-1 0 0-1,0-1 0-15,3-4 0 0,0-3 0 16,2-2-238 0,5-4-270-16</inkml:trace>
  <inkml:trace contextRef="#ctx0" brushRef="#br0" timeOffset="39804.18">18371 11694 246 0,'11'-19'881'0,"-2"3"-615"16,-6-3-50-1,-2 5-52-15,-2 6-60 0,-1 2-74 16,1 4-26-16,-1 7-1 0,-1 6 41 16,0 6 2-1,2 9-3-15,-2 9-43 0,3 4 0 16,3 3 0 0,1 2 0-16,2 0 0 0,0-5 0 15,3-1 0 1,-3-3 0-16,-1-6 0 0,-2-7 0 15,0-4 0 1,-2-6-21-16,-1-6-90 0,0-3-81 16,0-2-95-16,-4-2-203 15</inkml:trace>
  <inkml:trace contextRef="#ctx0" brushRef="#br0" timeOffset="39984.05">18071 11942 1071 0,'8'-7'147'15,"8"-2"19"-15,10 1-70 0,14-1-35 16,12 1-34 0,20 3-15-16,10-1-12 0,4 3-6 15,-4 0-38 1,-8 3-153-16,-15 2-172 0</inkml:trace>
  <inkml:trace contextRef="#ctx0" brushRef="#br0" timeOffset="40363.51">19062 11622 1005 0,'9'-7'295'15,"-3"0"-19"-15,0-2-85 16,-3 1-41-16,-2 3-47 16,-1 2-76-16,2 3-27 15,-2 0 0-15,0 5 0 16,0 3 0-16,1 8 0 15,1 7 0-15,1 6 0 16,0 8 0-16,0 4 0 16,5 86 0-16,-4-109 0 0,-1 0 0 15,1 0 0 1,-1-2 0-16,5 17 0 0,-2-4 0 16,-1-4 0-1,-2-5 0-15,-3-1 0 0,-4-5-69 16,-5 0-280-1,-3 0-242-15</inkml:trace>
  <inkml:trace contextRef="#ctx0" brushRef="#br0" timeOffset="41003.5">16321 13262 522 0,'8'0'610'16,"-2"-1"-437"-16,1-3-46 15,-2-3-31-15,2-2-42 16,7 1-41-16,10 0-2 16,7-1-7-16,6 4-4 15,5 1-3-15,-3 2-7 16,-6 5-95-16,-10 1-82 15,-7 5-106-15,-9 2-213 16</inkml:trace>
  <inkml:trace contextRef="#ctx0" brushRef="#br0" timeOffset="41163.62">16409 13411 842 0,'-7'5'177'0,"3"-2"85"0,2-3-70 16,4-1-73-1,2-1-58-15,5 0-51 0,8-4-10 16,12 1 0-16,16 0-6 0,11 0-173 16,12-1-250-1</inkml:trace>
  <inkml:trace contextRef="#ctx0" brushRef="#br0" timeOffset="41833.42">17784 13072 790 0,'7'6'170'16,"-4"-2"-39"-16,-5 0-22 15,-2 2-30-15,-2 2-34 16,-1-2 6-16,-2 0-3 0,-1 1 10 16,-1-3 4-1,0-2-11-15,0-2 12 0,1-3-20 16,1-3-8 0,3-2-1-16,2-7-13 0,0 0-2 15,4-5 6 1,4-1-8-16,3-4-3 0,4 0 6 15,5 2-4 1,5-1 0-16,8 2-6 0,2 5 2 16,3 5 1-1,3 5-12-15,-1 4 1 0,0 7-2 16,-3 6 4-16,0 7-4 0,-3 7 0 16,-4 7 0-1,-5 8 3-15,-7 11-1 0,-10 4 1 16,-7 6 0-1,-12 1-2-15,-10 0 0 0,-10-4 0 16,-4-3 0-16,-5-5 4 16,-3-9-4-16,2-6 3 15,6-12 6-15,7-6 4 16,12-9 6-16,10-3-1 16,9-4-19-1,5-1 0-15,10-2 0 16,14 0 0-16,14-1 0 15,12-2 0-15,12 1 0 0,2-1 0 16,-2 0 0-16,-7 2 0 16,-5 1 0-16,-11 0 0 15,-11 2 0-15,-14-1 0 16,-10 2-30-16,-6 4-114 0,-11 4-139 16,-3 0-405-1</inkml:trace>
  <inkml:trace contextRef="#ctx0" brushRef="#br0" timeOffset="52815.48">23699 12344 377 0,'-6'2'515'16,"3"-1"-367"-16,0-2-19 15,2 1-11-15,-1 0-49 0,2 0-4 16,0 0-3-1,0 0-14-15,0 0-10 16,0-2-11-16,-1 2 0 0,1 0-6 16,0-1 0-1,-2 2-2-15,2-1 0 0,0 0 0 16,2 0 7-16,-2-1-1 16,1 1 2-16,-1-2-11 15,2 2-7-15,-1 0-5 16,1 0-4-16,-1 0-6 15,5-1 5-15,6 0-5 16,5-1 4-16,8 1-20 16,3 0-77-16,4-1-21 0,-4 2-58 15,-3 2-63 1,-4 0-101-16</inkml:trace>
  <inkml:trace contextRef="#ctx0" brushRef="#br0" timeOffset="53083.7">23625 12593 866 0,'6'-2'161'15,"4"-2"-14"-15,0-1-28 16,8-1-68-16,6-2-8 0,6 2-10 16,1 0-17-16,2 1-11 15,-6 1-5 1,-6 1-3-16,-9 3-14 0,-3 2-99 16,-6 0-168-16,-2 1-443 15</inkml:trace>
  <inkml:trace contextRef="#ctx0" brushRef="#br0" timeOffset="53741.49">24987 12335 825 0,'3'-9'252'16,"-2"0"-44"-16,2 4-45 0,-6 0-62 15,3 3-56-15,-1 3-23 16,1 2-20-16,-2 3 41 16,-1 4 1-16,-1 5 19 0,-2 5-3 15,0 6-17 1,-5 9 10-16,-1 4-6 0,-1 8-16 16,-8 2-1-1,-1 3-18-15,-4-1-9 0,2-3-3 16,-1-5 0-1,3-10 0-15,4-5 0 0,7-7 0 16,4-9 0-16,4-6 0 16,1-4 0-16,4-2 0 15,-1-4 0-15,4-2 0 16,1-4-106-16,1-4-46 16,7-4-36-16,1-6-12 15,4-4-29-15,3-5 8 16,5-3-149-16</inkml:trace>
  <inkml:trace contextRef="#ctx0" brushRef="#br0" timeOffset="54043.74">25060 12326 771 0,'0'-3'142'0,"-2"-1"6"16,2 2-76-1,0 2-34-15,2 2-14 0,2 2 66 16,4 3 11-16,2 3-4 0,6 5-16 16,7 3-9-1,-2 5-10-15,3 3-19 0,-1 3 1 16,-3 7-14 0,-5 4-8-16,-2-1-14 0,-2 2 3 15,-4-4-11 1,-2-2 3-16,-1-7-3 0,-1-3 0 15,1-6-1 1,-2-5-82-16,-1-3-63 0,1-4-63 16,-4-3-74-16,-2-2-120 15</inkml:trace>
  <inkml:trace contextRef="#ctx0" brushRef="#br0" timeOffset="54263.88">24849 12687 849 0,'-6'-2'237'0,"5"0"-89"0,5-2-50 16,7-1-16-16,10 1-13 16,7 0-25-16,11 0-29 15,4 1-8-15,6-2-7 16,3 1-5-16,-4 0-22 15,-5 0-146-15,-7-1-107 16,-6 1-281-16</inkml:trace>
  <inkml:trace contextRef="#ctx0" brushRef="#br0" timeOffset="54723.83">26195 12169 1071 0,'7'-12'237'0,"-4"-1"-27"0,-3 3-75 16,-1 4-49-16,-1 3-52 15,-4 8-32 1,-5 6 57-16,-6 10-12 0,-7 11 6 16,-9 15-6-16,-2 11-5 15,-1 11-18-15,6 6-24 16,5 1 0-16,7-1 0 15,7-7 0-15,8-8 0 16,6-9 0-16,3-7 0 0,3-9 0 16,6-5 0-1,3-5 0-15,6-2 0 0,4-5 0 16,4-4 0 0,1-4 0-16,-4-3 0 0,-3-3-139 15,-6-3-132 1,-4-3-236-16</inkml:trace>
  <inkml:trace contextRef="#ctx0" brushRef="#br0" timeOffset="55363.7">27007 12373 755 0,'6'-11'355'0,"0"-3"-164"16,-3-1-25-16,-2 1-36 0,-2 1-25 15,-1 3-12 1,-1 3-26-16,0 3-27 0,2 1-10 16,-4 1-17-1,-5 5-8-15,-7 3 2 0,-5 4-2 16,-4 6 1-1,-7 6 8-15,0 9-12 0,1 7 3 16,2 7-5-16,5 5 0 16,5 0 0-16,11 0-2 15,11-5 2-15,12-6 7 16,8-8-7-16,9-6 3 16,8-8 1-16,4-8 1 0,1-5 2 15,-1-8-7 1,-2-4 3-16,-2-8 6 0,-4-4-8 15,-5-5 8 1,-4-7-6-16,-2-7 5 16,-6-4-7-16,-5-4-1 0,-8 1 0 15,-11 2 0-15,-10 6 0 16,-8 2 0-16,-7 9 0 16,-2 6 0-1,1 6-76-15,7 8-147 0,5 10-120 16,10 8-216-1</inkml:trace>
  <inkml:trace contextRef="#ctx0" brushRef="#br0" timeOffset="55893.45">27717 12793 1085 0,'9'4'85'0,"-3"-1"90"16,-3-3-37-16,-6-2-67 0,2 2-4 15,-1 0-8 1,0 0-2-16,-1 0-17 0,0 0-11 16,2-1-20-1,-2 1 3-15,0-1-11 0,0 1 6 16,0 0-6-1,1 1-1-15,1-1 0 0,1 0 5 16,0 0-4-16,0 0 0 16,-2 0 0-1,-2 1-1-15,0-1 1 0,-2 0 0 16,-4 0-1-16,3 0 10 16,1-1-4-16,2 0 8 15,2-1 19 1,4 1 9-16,2-2-15 0,2-3-25 15,3 2-2-15,2-1 12 16,3-1 0-16,0 3 8 16,2 2-7-16,-1 2-3 0,3 5-10 15,-3 2 0 1,0 3 0-16,-2 3 0 0,-3 2 0 16,-3 4 0-1,-7 1 0-15,-9 4 0 0,-6 2 0 16,-10 2 0-1,-8-1-131-15,-3-3-145 0,-2-4-289 16</inkml:trace>
  <inkml:trace contextRef="#ctx0" brushRef="#br0" timeOffset="58463.57">28604 12454 734 0,'13'5'17'0,"-7"0"87"0,-2-1-4 15,-4 2-16 1,-3 0-28-16,3-1-24 0,0 1-3 16,-1-3 10-16,1 1 6 15,0-2 14-15,0-2-3 16,1 0 0-16,-1-2-5 0,3 1 1 16,-3-2-25-1,1 1-19-15,1 0-6 0,-2 0 3 16,1 1-5-1,-1-1-3-15,0 4-12 0,0 1 5 16,0 1 10 0,0 4 4-16,-1 1-3 0,-1 1 2 15,-2 1 3-15,1-3-4 16,-1-1 3 0,1-3 6-16,-2-1 7 0,4-3 18 15,-1-3 16-15,-3-1-41 16,2-4 7-16,-2-2-12 15,2-5 0-15,0-5 0 16,3 0-5-16,1-3-2 16,4 0 1-16,2 0-1 15,4 3-3-15,1 3 1 16,2 3-1-16,5 3 4 0,3 4-4 16,6 4 3-1,3 3 1-15,5 4 0 0,0 6 1 16,1 3-1-1,-6 2 0-15,-4 6 0 0,-9 6 4 16,-7 3-3-16,-8 7 1 16,-12 3 5-16,-8 6 0 15,-6-1-6-15,-9-2 1 16,-4 1-1-16,-1-6 0 16,-5-4 0-16,4-6-1 0,0-4 1 15,2-5 2 1,5-6-3-16,7-6 2 0,5-3 5 15,8-2-2 1,5-2 5-16,5-4-4 0,1 0-3 16,3-1-3-16,3-1-12 15,7 0 2 1,14 4 6-16,11-1 3 0,12 1 0 16,10 4 1-1,1 1 0-15,-3-1 1 0,-6 4-1 16,-8 0 3-1,-10-3-1-15,-9 2-1 0,-9 0-1 16,-8-4 0-16,-5 1-5 0,-3-2 4 16,-1 2-2-1,-1-2-1-15,-2 0-18 0,-2 0-26 16,0-2-82 0,1-1-116-16,1-3-344 0</inkml:trace>
  <inkml:trace contextRef="#ctx0" brushRef="#br0" timeOffset="58843.71">29361 12167 1006 0,'15'-6'138'16,"-2"3"-39"-16,2 3 9 16,5 8 21-16,8 11-34 15,9 8-13-15,5 14-25 16,0 9 5-16,-6 9-4 15,-11 12-37-15,-10 4 7 16,-15 2-7-16,-10-2-4 16,-5-7 2-16,-8-12-12 0,4-11-5 15,-2-10 0 1,5-8-2-16,1-7-3 0,1-4-152 16,-1-3-207-1,-4-3-610-15</inkml:trace>
  <inkml:trace contextRef="#ctx0" brushRef="#br0" timeOffset="78213.52">24136 14390 483 0,'-7'4'156'16,"1"-1"33"-16,0-2-31 15,0 1-49-15,0-1 0 16,-1-1-10-16,-2 2-19 16,1-1 1-16,2 1-16 15,0-1-19-15,2 0 1 0,1-1-11 16,3 0-10-1,0 0-1-15,0 0-1 16,1 0 3-16,1 0-2 0,6 0-3 16,11-2-20-1,6 0 0-15,9-1-2 0,4-1-7 16,-1 3-86 0,-9 1-32-16,-7 1-88 0,-5 3-63 15,-11 5-305 1</inkml:trace>
  <inkml:trace contextRef="#ctx0" brushRef="#br0" timeOffset="78453.25">24015 14680 882 0,'15'2'125'16,"11"-4"-17"-1,5-4 16-15,5-2-24 0,7 2-37 16,0-2-18-1,2 3 11-15,-8 1-13 0,-4 0-17 16,-8 1-14-16,-9 1-12 16,-9 1 1-16,-4 1-2 15,-4 1-11-15,-5 2-1 16,-2 3-86-16,-3-1-50 16,-3 2-119-16,0 2-511 0</inkml:trace>
  <inkml:trace contextRef="#ctx0" brushRef="#br0" timeOffset="82423.64">25660 14509 308 0,'0'10'208'16,"-3"0"-100"-16,-4 0 1 0,1-1-47 16,-1-2-15-1,3 1-2-15,-1-5 19 0,4-1 30 16,-2-2-16 0,3-3-30-16,0-1-39 0,0-2 1 15,1-4 1 1,1 1-10-16,1-2 14 0,0-1 16 15,0 4-4 1,1 0 15-16,-1 3-12 0,-2 2-19 16,1 3-11-16,-2 1-13 15,0 4 13-15,-2 0 5 16,1 4-5-16,-2 1 4 0,-1 1-3 16,-1-1-1-1,-1 0 8-15,2-3-7 0,-1 0 5 16,1-3 4-1,1-1 16-15,0-2 36 16,1-2-19-16,-1-4-32 16,2 2-4-16,-1-3-6 0,-1-3 5 15,3 0-6-15,2-1 3 16,1-3-2 0,0-1-1-16,4-2 0 0,-1 0 0 15,3-1 3-15,3 1-4 16,5 2 1-16,-1 1 0 15,3 3 1-15,2 1-1 16,1 4 0-16,-2 3-2 16,2 2 1-16,-1 3 0 0,-3 4 0 15,1 3 1 1,0 4-3-16,-3 5 3 0,-1 3 0 16,0 6 5-1,-6 1-4-15,-5 6 1 0,-4 2-1 16,-6 0 0-1,-6-1 3-15,-6 4-4 0,-5-1 0 16,-7 1 3-16,-2-4 0 16,-5-4-4-16,0-6 1 15,-1-5 0-15,4-8 1 16,1-2 0-16,5-5-1 16,4-3 0-16,3-2 4 15,6-2-4-15,3-4 0 16,5 1 2-1,2-2 0-15,2 0 1 0,3-1-2 16,0 0-1-16,2 1 1 16,1 2-2-16,3 0-6 15,6 2 7-15,4 1 0 16,6 4 2-16,7 1-2 0,7 2 8 16,4 5-5-1,8 0 9-15,0 0-1 0,-2 3-9 16,-7-4 5-1,-8 0-7-15,-10-4 0 16,-9-2 3-16,-5-2 3 0,-3-2 5 16,-4 0-11-16,0-2-13 15,-2 1-193-15,2-3-292 16</inkml:trace>
  <inkml:trace contextRef="#ctx0" brushRef="#br0" timeOffset="83714.03">26641 14547 631 0,'9'-4'254'16,"1"-3"-78"-16,-4 3-25 0,-1-2-12 15,-2 1-35-15,0 0-9 16,-1 5-16-16,-2-1-32 16,1-1-9-16,-1 2-10 0,2 0-27 15,-4 2-1 1,2 2-8-16,0 4 8 0,0 6 11 16,0 4-8-1,2 6 6-15,-2 4 5 0,0 1-5 16,0 2 0-1,-2 0-8-15,2 3 0 0,-1 0 2 16,-1 0-1-16,-1-2-2 16,0-5 0-16,0-6-1 15,1-7-23-15,1-7-84 16,-1-4-17-16,2-3-41 16,-4-4-116-16,-3-3-352 15</inkml:trace>
  <inkml:trace contextRef="#ctx0" brushRef="#br0" timeOffset="83913.12">26485 14725 791 0,'4'0'192'0,"5"-2"-66"0,4 0-3 16,6 0-29-16,10 1-50 15,13-3-31-15,9-1-12 16,4 0-2-16,3-1-67 16,-1 0-165-16,-4 0-296 15</inkml:trace>
  <inkml:trace contextRef="#ctx0" brushRef="#br0" timeOffset="84293.36">27380 14418 673 0,'1'-11'457'0,"-1"0"-194"16,-1-2-80-16,-1 1-37 15,1 6-35-15,1 0-51 0,0 4-10 16,0 2-26-1,1 0-24-15,-1 1 1 16,2 6 6-16,1 5 13 0,0 5 15 16,1 9-18-1,-1 6-17-15,0 3 0 0,-2 4 0 16,-1-2 0 0,0-2 0-16,0-2 0 0,-1-6 0 15,1-4 0-15,0-2 0 16,0-5 0-16,0-5 0 15,0-4 0 1,0-2 0-16,0-3-22 0,0 1-72 16,0-3-87-16,0 0-23 0,0-2-204 15</inkml:trace>
  <inkml:trace contextRef="#ctx0" brushRef="#br0" timeOffset="84663.62">28139 14487 892 0,'8'-4'224'16,"-2"2"-69"-16,-2-3-46 0,1 1-56 16,2 1-23-16,2 0 17 15,3 1-19-15,7-3 0 16,6 4-10-1,2-2-18-15,3 1-3 0,-2 1 1 16,-5 2-68-16,-2 3-118 0,-9 2-118 16,-6 3-191-1</inkml:trace>
  <inkml:trace contextRef="#ctx0" brushRef="#br0" timeOffset="84843.26">28130 14661 853 0,'12'0'185'0,"0"-3"-19"16,3 0-50-16,0 2-56 15,7-2-47-15,2 3-11 16,3 0-2-16,-2 1-29 16,2 1-146-16,-1-2-159 15</inkml:trace>
  <inkml:trace contextRef="#ctx0" brushRef="#br0" timeOffset="86305.55">28970 14280 677 0,'-6'0'134'16,"3"-1"-2"-16,-1-1 7 16,2 1-49-16,1 1-16 15,-1 0-14-15,2 0-17 0,2 0-4 16,-1 0 12 0,2 0 11-16,3-3-36 0,9 1-18 15,7-1-8 1,10 0 1-16,4-1 0 0,4 1 0 15,-4 0-1 1,-3 0 0-16,-7-1 3 0,-2 2-3 16,-6 1 0-16,-3 0 0 15,-6-1 1-15,0 2-1 16,-5 0 0-16,-2 0 2 16,-2 0 1-16,0 0 4 15,0 2 2-15,-2-2-4 0,2 0 3 16,-1 0-6-1,-1 0 0-15,1 0-2 16,1 0 0-16,-2 1-1 0,1 0 0 16,-1 4 1-1,-2 0 2-15,1 4 0 0,-3 2 9 16,-3 3 6 0,0 4 4-16,-4 1-6 0,-2 4-7 15,-3-3-5 1,-37 48 9-16,43-56-12 0,3-3 2 15,-2 0-1 1,2-1 1-16,-10 11 0 0,1-4-2 16,0-2 1-16,5-2 5 0,1-4-6 15,4-1 2 1,4-5 0-16,2-1 12 0,2 0 30 16,2 0 5-1,-1-1-5-15,1-1 2 16,1 0-43-16,1-2-3 15,5-2-12-15,3-1 7 0,7-3 3 16,1 4-2 0,7-1 4-16,1 2-1 0,-1 2 6 15,1 0-10-15,1 1 5 16,-3 4 0-16,0 1-5 16,-2 0 3-16,0 4 2 15,-4 3-2-15,2 1-1 16,-3 3 3-16,0 3 0 0,-1 1 0 15,-2 0 1 1,-3 2 0-16,-3 0-1 0,-3 1 2 16,-5 0 0-16,-5 1 5 15,-7 0-6 1,-4 2 0-16,-7 3 0 0,-6 0 0 16,-4 2-1-1,-5-1 1-15,-1-2 1 0,-4-6-4 16,1-5 0-1,3-7 2-15,3-3 3 0,7-5-2 16,6-5-1-16,8-2 3 0,6-2-2 16,9-5-2-1,3 0-1-15,5-1 0 0,5-1-1 16,2 4 0 0,3 2 3-16,2 3 0 0,-2 4 0 15,-2 2 0 1,-4 2-5-16,-6 2-1 0,-3 4 4 15,-2 0 0 1,-3 3-2-16,-3 1-1 0,-2-3-85 16,-2 1-93-16,-2 0-133 15,-3-2-348 1</inkml:trace>
  <inkml:trace contextRef="#ctx0" brushRef="#br0" timeOffset="94924">12529 4903 644 0,'-2'2'230'0,"1"-2"-49"16,-1 0-52-1,1 0-11-15,1 0-38 0,-2-2-16 16,1 2-17 0,-2 0-13-16,2 0-3 0,-1 0 1 15,-1 0-8-15,2 0-3 16,-1 0-2-16,1 0-5 16,1 2 4-16,0-2-6 0,0 0 0 15,0 1 2 1,0-1-12-16,-2 0 0 15,2 0 0-15,0 0-2 16,0 0 1-16,0 0 0 16,0 0 0-16,0 1 4 0,2-2-1 15,-1 1-2-15,2 0 0 16,7-1 0-16,5-1 0 16,8 1-2-16,3-1 0 15,6 1-1-15,-1 0 1 16,-3 1-1-1,-2 0 1-15,-4 0 1 0,-2 0-1 16,-7-1 0-16,-1-1 0 0,-6 0 2 16,0 2-2-1,-4-1 0-15,-1 1-4 0,-1 0 2 16,0 1-7 0,0 3 3-16,0-3 4 15,-1 1 2-15,1 0 0 16,0 1 0-16,-2-3 1 0,2 1 3 15,-3 0 1 1,3 1-3-16,-3-1-1 0,1 1 2 16,-2 3-2-16,-3 2-2 15,-2 3 2-15,0 3-1 16,-6 4 0-16,0 3 0 16,-6 5 0-1,-1 1-1-15,-1 0 3 0,1 1-3 16,0-3 2-16,5-4-1 15,-1-4 0-15,5-3 0 16,1-3 0-16,4-3 3 0,2-1-3 16,3-3 5-1,2-2 0-15,1-1 7 0,1 0 2 16,1 0 7 0,1-1-8-16,-2-2-12 0,4 0-1 15,1-1-11 1,7 0 0-16,4 2 7 0,7 1 2 15,4 2 0 1,3 2-2-16,1 4 3 0,-1 3-1 16,2 2 1-16,0 2 2 0,-4 1 0 15,-2 2-1 1,-3 1-4-16,-7 1 3 0,-4-1 1 16,-4 1-3-1,-5-1 3-15,-2 3 0 0,-5 2 2 16,-2-1-1-1,-7 2 0-15,-5 0-1 0,-6-1 0 16,-5-3 0-16,2-2-1 16,-4-4-3-16,1-6 4 15,2-2 1-15,3-5 0 16,3-2 1-16,6-3 0 16,2-2 1-16,4-1 2 15,4 0-5-15,4 0 1 16,2-1-1-16,5 1-19 15,9-3 9-15,3 0 6 16,8 2 3-16,3 0 1 16,1 2 0-16,-3 5-3 0,-7 1 0 15,-6 1-2 1,-5 2-2-16,-4 3 2 0,-5 0 5 16,0 2-1-16,-3 1 1 15,-5 1 1-15,-1-3-1 16,-5 1-2-1,0-3-3-15,-2 0-19 0,1-3-7 16,-3 0-29-16,6-4-15 0,-1 0-52 16,5-3-67-1,5-2-148-15</inkml:trace>
  <inkml:trace contextRef="#ctx0" brushRef="#br0" timeOffset="96073.2">13344 4745 580 0,'-6'-1'325'15,"3"-1"-119"-15,1 1-13 0,-1-2-77 16,6 3-31-1,-1-1-34-15,1 2-31 0,3 0 0 16,7 5 39-16,5 6-1 0,7 3-8 16,10 6-8-1,2 9-20-15,1 5 1 16,-2 6-6-16,-4 10-1 16,-10 7-9-16,-10 5 4 15,-9 3-6-15,-6 4-3 16,-8-4 1-16,-3-4 2 15,-1-5-1-15,-2-8 7 16,2-5 2-16,1-6 7 16,3-6 2-16,2-6-11 0,-1-5 3 15,4-6-2 1,0-3 1-16,3-3-2 0,0-4-11 16,0-1 0-16,0-1 0 15,0 0 0-15,3-3 0 16,0 1 0-1,0-1 0-15,0 0 0 0,0 0 0 16,0 0 0-16,0 1 0 0,0-1 0 16,0 0 0-1,0 0 0-15,0 0 0 0,0 0 0 16,0 0 0 0,0 0 0-16,0-1 0 15,0 1 0-15,3-1 0 16,-3 1 0-16,0 0 0 0,0 0 0 15,0 0 0 1,0 1 0-16,0-1 0 0,0 0 0 16,0 1 0-16,0-1 0 15,0 0 0-15,0 0 0 16,0 0 0-16,0-1 0 0,3 2 0 16,-3-2 0-1,0 1 0-15,0 0 0 16,0 0 0-16,0-1 0 15,0 1 0-15,0 0 0 0,0 0 0 16,0 0 0-16,0 0 0 16,0 0 0-1,0 0 0-15,0 0 0 0,0 0 0 16,0 0 0 0,0 0 0-16,0 1 0 0,0-2 0 15,0 1 0 1,1-3 0-16,-1 3 0 0,2 0 0 15,-2 0 0-15,0 0 0 16,0 0 0-16,0 0 0 16,-2 0 0-16,2 3 0 0,0-3 0 15,0 0 0 1,2 1-138-16,-2-1-212 0,0 1-374 16</inkml:trace>
  <inkml:trace contextRef="#ctx0" brushRef="#br0" timeOffset="106603.66">8034 7156 427 0,'-2'5'404'0,"-1"-1"-289"15,0-1-6 1,-1-3-22-16,4 0-27 0,-3 2 7 15,3-2-34 1,0-2 0-16,3 2-4 0,-3 0-1 16,4-1 8-16,2 1 4 0,5-2-13 15,8 0-12 1,14-2-14-16,6 2-1 0,3-2-17 16,-1 4-124-1,-8 0-104-15,-9 4-119 0</inkml:trace>
  <inkml:trace contextRef="#ctx0" brushRef="#br0" timeOffset="106804.05">8068 7386 261 0,'9'2'566'0,"1"-4"-382"16,1 0-50-16,1-2-13 15,4-1-46-15,-1 1-33 16,0 1-16-16,2 0-22 0,-4 2-4 16,-1 0-6-16,-2 1-38 15,1 0-131 1,1 1-131-16</inkml:trace>
  <inkml:trace contextRef="#ctx0" brushRef="#br0" timeOffset="108433.66">9494 7083 776 0,'-3'1'128'16,"0"0"-7"-16,2-1-36 15,1 0-8-15,0 0-29 0,0 0-10 16,0 0-11 0,1 0-10-16,-1 0 1 15,2-1-3-15,4 1 3 0,6-1-11 16,9-1-3-16,9-1-3 16,5 2 1-16,7-2 2 15,1-1-6-15,-1-1 4 16,-5 0 0-16,-2-1 1 15,-4 0 2 1,-4 1 5-16,-9-2 11 0,-3 4-4 16,-8 0 0-16,-2 3-17 0,-4 0-1 15,1 3 0 1,-2 4 1-16,0 3 4 0,-2 3 5 16,-4 3-6-1,-3 4 4-15,-7 5-2 0,-5 1-3 16,-6 3 5-1,-3 2-6-15,-3 0 0 16,2-2 5-16,1-3-6 0,5-4-1 16,4-5 1-16,9-5 0 15,4-5 4-15,5-3 3 16,3-2 20-16,2-2 30 16,2-3-41-16,4 0-16 15,4-4-6-15,7 1 6 16,5 1-2-16,4 4 1 15,4 1 1-15,-2 5-1 16,1 6 2-16,-1 2-2 16,-6 6-1-16,3 1 2 0,-8 1 1 15,-1 1 0 1,-11 0-1-16,-4 0 4 0,-4-1 1 16,-7-1 5-16,-5 0 1 15,-4-1 5-15,-5 0 9 16,-3-1-9-1,-5-1 2-15,-1-3-15 0,1-1-1 16,3-3-1-16,9-3 0 0,5-3-2 16,5-2-7-1,7-5-116-15,1-3-100 16,7-5-319-16</inkml:trace>
  <inkml:trace contextRef="#ctx0" brushRef="#br0" timeOffset="108869.33">10395 7174 848 0,'12'-11'443'0,"-4"2"-209"16,-5-1-38-16,-3 2-36 0,0 1-53 16,0 4-48-16,0 1-59 15,0 2 0-15,0 2 0 16,0 2 0 0,0 2 0-16,0 8 0 0,-2 4 0 15,-1 4 0-15,2 6 0 16,-1 1 0-16,2 3 0 15,-1 3 0-15,-1 2 0 0,2-3 0 16,0 2 0 0,0-3 0-16,0-3 0 0,0-1 0 15,2-7 0 1,1-5 0-16,-2-4 0 0,4-4-40 16,-2-4-64-1,0-4-47-15,3 1 10 0,-3-5-46 16,-3-1-153-1,-2-4-331-15</inkml:trace>
  <inkml:trace contextRef="#ctx0" brushRef="#br0" timeOffset="109078.27">10248 7390 880 0,'0'0'159'0,"4"0"-54"16,7-2 4-16,5 0-9 0,11 1-35 16,7 0-38-16,11 0-22 15,7-2-5 1,3 0-16-16,-2 0-112 0,-1 3-111 16,-8-6-306-16</inkml:trace>
  <inkml:trace contextRef="#ctx0" brushRef="#br0" timeOffset="109463.33">11065 7122 1099 0,'2'-15'300'16,"-2"0"-88"-16,0 2-24 0,0 2-52 16,0 3-46-16,-2 4-68 0,2 1-22 15,0 4 0 1,0 2 0-16,-1 5 0 0,2 8 0 16,-1 6 0-1,0 9 0-15,0 12 0 16,0 5 0-16,-1 5 0 15,-4 1 0-15,1 0 0 16,1-4 0-16,-3-5 0 0,3-7 0 16,-1-8 0-16,1-7 0 15,3-9 0-15,-2-4 0 16,4-6 0-16,-2-2 0 16,0-2-53-16,-3 0-278 15,-2 1-193-15</inkml:trace>
  <inkml:trace contextRef="#ctx0" brushRef="#br0" timeOffset="110043.64">8293 8831 828 0,'-7'1'179'0,"1"0"-28"0,1-1-9 16,2 0-55 0,2 0-13-16,1 0 0 0,1 0-11 15,2 0-9 1,5 0 8-16,11-1-14 0,15 0-29 15,11-3-19 1,9 1-1-16,7-3-21 0,-9 2-119 16,-11 2-113-16,-16 5-75 15,-19 3-430-15</inkml:trace>
  <inkml:trace contextRef="#ctx0" brushRef="#br0" timeOffset="110263.81">8308 9050 507 0,'-10'12'612'0,"5"-5"-581"16,2-4 171-16,3-3-21 15,2 0-64-15,1-2-27 16,4 1-29-16,7 0-25 16,5-1-9-16,8 1-20 15,4 1-6-15,3-2-1 16,1-1-5-16,-1 3-87 15,-1-4-72-15,-3 0-94 0,-2 2-207 16</inkml:trace>
  <inkml:trace contextRef="#ctx0" brushRef="#br0" timeOffset="111133.48">9673 8657 910 0,'17'-12'292'0,"-5"-3"-32"16,-3-1-75-16,-1-1-22 0,-2 3-36 15,-1 5-50 1,-2 2-44-16,-3 4-33 0,0 3 0 16,-3 4 0-16,-2 7 0 15,-2 9 0-15,-8 10 0 16,-4 8 0-1,-4 8 0-15,-5 4 0 0,-3 1 0 16,-2-2 0-16,1-5 0 0,4-4 0 16,4-8 0-1,7-7 0-15,6-7 0 16,5-5 0-16,9-6 0 16,3 0 0-16,9-3 0 0,9-1 0 15,14-1 0 1,6-4 0-16,6-2 0 0,0-3 0 15,2 0-20 1,-6-2-10-16,-4 2 0 0,-6 0 20 16,-6-1 9-16,-7 2 2 15,-4-1 3-15,-6 2-1 16,-6-1 4-16,-2 0 3 16,-2 1-9-16,0-1 3 15,-3 0 3-15,0-2-2 16,4-2 14-16,-8 0 6 15,4-1-20-15,0 1-5 16,0 0 0-16,0 2 0 16,0-1 0-16,-3 2 0 15,3 1 0-15,0 4 0 0,-2-1 0 16,2 3 0 0,2 0 0-16,-2 3 0 0,0 2 0 15,0 8 0 1,13 67 0-16,-11-58 0 0,-2 2 0 15,0 1 0 1,0 5 0-16,0 26 0 0,0 1 0 16,0-1 0-16,1-5 0 0,1-10 0 15,1-10 0 1,1-10 0-16,1-9 0 0,-1-5 0 16,0-5 0-1,-2-2 0-15,-2-2 0 16,1 0 0-16,1-3 0 15,4-1 0-15,0-6-324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05T04:07:09.40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3279 2613 976 0,'-37'8'183'0,"-1"-3"-60"16,1-4 32-1,4-2-35-15,2 0-20 16,4 1-9-16,9-2-23 0,3 4-39 16,9-2-19-1,2 0-10-15,4 1-13 0,4 1 13 16,11 3 1 0,18-1 23-16,28-3-11 0,33-1-2 15,46-5-5-15,38-9-4 16,31-4 1-1,40 0 0-15,30-1-3 16,22 3-3-16,17-1 3 0,4 5-2 16,-14 0 1-16,-31 3 1 0,-41 0 0 15,-47 0 2 1,-50 4-2-16,-45-2 4 0,-39 1 8 16,-28 3 10-1,-18 0 0-15,-12 0-10 0,-4 2-12 16,-7-3-9-1,-14 4 1-15,-17 0 5 0,-13 1-3 16,-15 3-13-16,-12 3-18 16,-11 1 5-16,-5 2 8 15,-11 2 12-15,-9 3-9 16,-7-1-23-16,-2 2 13 16,-10 3 11-16,-5 1-10 0,-13 0 8 15,-12-1 18 1,-17-1 3-16,-14-1 2 15,-7-1 2-15,3-3 2 16,5-3 19-16,10-3 9 16,17-2-1-16,22-1-4 0,16-1-14 15,30-2 4 1,28-1 3-16,26 0 15 16,21 0-19-16,17 0-13 15,13-1-4-15,7 1-13 0,13-3 7 16,27-1 5-1,31-4 1-15,41-3-2 0,47-5 2 16,32 0 2-16,26-5 1 0,19 4-3 16,11-1-6-1,4 3 5-15,-3-2 1 0,-9 5 0 16,-12 1-1 0,-19 2-3-16,-22 2 1 0,-26 2 2 15,-27-1 2 1,-34 2-1-16,-30 1 0 0,-31 3-1 15,-21-1 1 1,-17 1 0-16,-7 0 1 0,-4 0-1 16,-5-2 0-16,-9 4 0 15,-9-4-1-15,-7 2 1 16,-5 0-9-16,-6 0-123 16,-1 3-64-16,1 1-173 15</inkml:trace>
  <inkml:trace contextRef="#ctx0" brushRef="#br0" timeOffset="1230.38">9821 9803 925 0,'-13'2'224'0,"-8"-1"-36"0,-9 0-65 16,-8 0-15-16,-9 5-24 16,-10-1-18-16,-7 4 5 15,-6 1-31 1,-6 1-10-16,4 2-15 0,5 0 1 15,12 2-3 1,10-2-4-16,8-4-5 0,16 0 4 16,6-2-6-16,9-5 6 0,12-1-7 15,16 2 30 1,23-2-15-16,30-2-12 0,25-1-4 16,22-5-1-1,11-3-1-15,4 0 1 16,-6-3-2-16,-13 0 0 15,-18 2-2-15,-22 4 2 0,-29 1-2 16,-22 3 1-16,-18 3-21 16,-18 2 9-16,-18 0 16 15,-13 4 1-15,-23 4 0 16,-25 1 2-16,-20 5-3 16,-12-3 4-16,-10 0 0 15,13-1-4-15,25-5 0 16,29-1-3-16,30-4 3 15,23 0 13-15,25-2 4 16,21 0 3-16,22-3-16 16,15-1-4-16,21-3-1 0,9-3-3 15,-6 0-25 1,-6 0-266-16,-12 0-249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05T04:02:13.48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2964 1242 1046 0,'9'-11'193'0,"-3"0"-6"0,-5-1 40 16,-2-1-44 0,1 2-37-16,0 1-81 15,0 6-65-15,0-2 0 16,0 5 0-16,-2 0 0 0,2 2 0 15,-1 3 0 1,-5 6 0-16,0 9 0 0,-4 11 0 16,-8 13 0-16,-3 11 0 15,-3 6 0-15,3 2 0 16,-1 0 0-16,4-7 0 16,0-4 0-16,3-9 0 15,2-7 0-15,5-8 0 16,2-10 0-1,3-9 0-15,0-5 0 0,6-4 0 16,-1-8 0-16,2-1-140 0,4-9-135 16,2-4-178-1</inkml:trace>
  <inkml:trace contextRef="#ctx0" brushRef="#br0" timeOffset="299.82">2955 1240 953 0,'6'-30'335'0,"0"5"-189"16,-3 3 56-16,1 1-42 0,-1 9-54 15,0 2-66 1,-1 5-29-16,-2 5-11 0,3 6 0 16,6 7 19-1,3 10 1-15,3 12 16 0,1 13-17 16,2 11-19-1,0 7 0-15,-3 0 0 16,0-6 0-16,0-7 0 0,-2-11 0 16,-2-8 0-16,-2-8 0 15,-2-5 0-15,-3-6-21 0,-1-5-97 16,-3-6-95 0,-3-2-79-16,-4-2-612 15</inkml:trace>
  <inkml:trace contextRef="#ctx0" brushRef="#br0" timeOffset="489.85">2855 1597 1331 0,'6'-5'108'0,"-3"3"0"0,0-4 2 16,0 2-84-1,9 4-21-15,3 0-1 0,15-3-4 16,10 6-1-16,15-3-113 0,8-3-332 16</inkml:trace>
  <inkml:trace contextRef="#ctx0" brushRef="#br0" timeOffset="850.29">3764 1119 1111 0,'13'-16'290'16,"-5"1"-136"-16,-4 1 99 15,-5 2-93-15,-1 5-81 0,-1 4-79 16,0 3 0-1,-3 12 0-15,-6 9 0 0,-4 14 0 16,-8 19 0-16,0 16 0 16,-1 9 0-1,4 5 0-15,3-3 0 0,10-6 0 16,7-8 0 0,7-10 0-16,9-6 0 15,9-8 0-15,6-9 0 16,4-5 0-16,9-9-172 0,5-10-167 15,1-7-354 1</inkml:trace>
  <inkml:trace contextRef="#ctx0" brushRef="#br0" timeOffset="1390.15">4107 1264 962 0,'6'-14'229'0,"-3"1"-15"16,0 2-67-16,0 1-52 0,1 2-22 15,4 1-1 1,2 2-30-16,5 3-7 0,4 2-12 16,4 5-16-16,2 5 5 15,2 7 2-15,-6 7-5 16,-1 11-5-16,-10 7-3 16,-9 7 1-16,-8 0 0 15,-11 2-2-15,-3-7 2 16,-7-5-2-1,-3-7 0-15,-1-3-1 0,-2-7 1 16,1-6-2-16,8-7 2 16,5-1 5-16,7-7 1 15,10-2 3-15,3-4-9 0,3 0-2 16,7-1-8 0,4-2 9-16,8-1 1 15,8 2 0-15,4 0 0 16,2 3 2-16,0 1-2 0,-2 2-1 15,-1 2 1 1,-6 1-1-16,-2 1 0 0,-6-2 1 16,-5 2-10-16,-5 0-120 15,-2-2-88-15,-4 2-212 16</inkml:trace>
  <inkml:trace contextRef="#ctx0" brushRef="#br0" timeOffset="1930.3">4778 1614 643 0,'8'0'507'15,"2"-1"-433"1,-10 1 115-16,0-3-136 0,0 6-25 15,-3-3-10-15,-4 2 9 16,4 1 2-16,-2 0-8 16,-1-1-2-16,3-1 20 0,2 1 19 15,1-2 7 1,1-2-21-16,2 2-7 0,-1-1-17 16,-1 1-15-1,-1 0-5-15,0 1-1 0,0-1-14 16,0 2 5-1,-1-1-2-15,-1 2 12 0,1 0 1 16,-2 1-1-16,0-2 7 0,-2 1 0 16,0-1-2-1,0-2 5-15,2-2-3 0,0-1 7 16,3 1 0 0,3-1-7-16,0-1-6 15,2-2 7-15,5 2-3 16,0-1 6-16,5 3-1 0,6-1 0 15,0 6 3 1,3 1-6-16,-6 2 0 0,0 4-1 16,-6 2-4-16,-5 3 1 15,-4 5-2-15,-9 0 2 16,-4 0-3-16,-11-2-44 16,-3 1-123-1,-6-5-61-15,-3-4-274 0</inkml:trace>
  <inkml:trace contextRef="#ctx0" brushRef="#br0" timeOffset="2370.11">5242 1262 796 0,'8'-11'629'15,"2"2"-438"-15,-5-3 72 16,-4 1-108-16,1 1-142 16,-2 3-13-16,1 1 0 15,1 5 0-15,-2 0 0 0,0 2 0 16,0 0 0-1,0 2 0-15,0 5 0 0,1 4 0 16,2 9 0-16,-1 8 0 16,1 9 0-1,2 5 0-15,-2 2 0 0,2 4 0 16,-2-5 0 0,3-1 0-16,0-5 0 0,-3-6 0 15,1-7 0 1,-2-7 0-16,-1-5 0 0,-1-8 0 15,0-4 0 1,0-1 0-16,2-3 0 0,1-5-255 16,3-5-378-16</inkml:trace>
  <inkml:trace contextRef="#ctx0" brushRef="#br0" timeOffset="2610.09">5462 1086 1527 0,'13'-6'66'0,"4"2"66"31,0 6 6-31,7 8 30 0,10 7-152 0,4 8-16 16,2 10 0 0,-4 10 0-16,-9 10 0 15,-9 10 0-15,-14 3 0 16,-8 1 0-16,-11-4 0 15,-6-7 0-15,-9-9 0 16,-3-6 0-16,0-10-72 0,-1-3-550 16</inkml:trace>
  <inkml:trace contextRef="#ctx0" brushRef="#br0" timeOffset="11040.5">23244 1905 484 0,'12'-13'745'16,"-3"1"-459"-16,0-3-70 0,-8 2-40 15,2 3-94 1,-3 3-24-16,0 3-58 0,0 3 0 15,2 1 0 1,-2 0 0-16,-2 5 0 16,-1 8 0-16,0 7 0 0,-7 8 0 15,-1 10 0-15,-1 8 0 16,-4 4 0-16,-3 3 0 16,1 2 0-1,-1-5 0-15,2 0 0 0,-1-5 0 16,6-5 0-1,-1-6 0-15,2-5 0 0,4-8 0 16,2-9 0-16,1-7 0 0,3-5 0 16,2-7 0-1,3-7-71-15,2-7-157 0,5-8-69 16,7-6-51 0,1-3-101-16</inkml:trace>
  <inkml:trace contextRef="#ctx0" brushRef="#br0" timeOffset="11310.24">23283 1996 725 0,'16'-36'220'0,"-1"3"-2"0,-3 4 6 16,-3 3-41-16,-3 5-42 0,-2 4 12 15,0 6-53 1,-4 3-49-16,1 6-37 16,1 1-14-16,-1 4-18 15,4 7 14-15,3 6 4 0,1 10 11 16,5 9-1-1,1 7-2-15,0 5 3 0,2 2-11 16,0-2 0-16,-5-3 0 16,0-5 0-16,-2-7 0 15,-2-4 0-15,-2-7 0 16,-2-5-44-16,-2-5-76 16,-2-2-55-16,-3-3-27 15,-5-3-203-15,-4-5-524 16</inkml:trace>
  <inkml:trace contextRef="#ctx0" brushRef="#br0" timeOffset="11490.33">23192 2191 1081 0,'-3'-3'121'15,"3"-1"59"-15,3 0-128 0,7 0-44 16,10-1 40-1,6 3-21-15,10-2-17 0,6 2-10 16,1 2-7-16,2 0-147 0,3-1-219 16</inkml:trace>
  <inkml:trace contextRef="#ctx0" brushRef="#br0" timeOffset="11870.25">23950 1817 522 0,'10'-12'723'16,"-2"-1"-469"-16,-2 1-25 15,-5 0-56-15,-1 3-77 16,0 5-57-16,-1 2-39 15,-2 6-8-15,-2 5-1 16,-4 13 9-16,-4 10 0 0,-4 16 1 16,-3 12 1-1,0 10 3-15,4 2-2 0,5-3 3 16,8-4-3 0,8-6 2-16,8-7-2 0,6-5-3 15,5-6 0 1,2-6 0-16,2-7 0 0,-2-9 0 15,0-5 0 1,0-7-77-16,0-4-126 0,1-7-84 16,-3-6-319-16</inkml:trace>
  <inkml:trace contextRef="#ctx0" brushRef="#br0" timeOffset="12479.95">24180 2012 1179 0,'13'-9'211'0,"-3"1"33"15,-1-2-100-15,3 5-61 16,2 1-28-16,2 5-19 15,2 3-9-15,3 4-9 16,-3 6 3-16,0 6-9 16,-5 5-6-16,-3 3-4 0,-7 5 7 15,-6 3-9 1,-5 0 0-16,-4 0 0 0,-3-5 0 16,-2-8 0-1,5-4 0-15,4-9 0 0,3-7 0 16,5-6 0-1,5-6 0-15,2-5 0 0,3-4 0 16,5-6 0-16,5-3 0 0,3-3 0 16,1 3 0-1,0-3 0-15,0 0 0 0,-2 2 0 16,-2 2 0 0,-4 1 0-16,-4 2 0 0,-1 5 0 15,-5 3 0 1,-3 1 0-16,-3 8 0 15,0 0 0-15,-2 3 0 16,1 2 0-16,-1 2 0 0,-1 5 0 16,-4 5 0-16,-4 5 0 15,4 5 0-15,-1 7 0 16,2 5 0-16,5-1 0 16,4 3 0-16,0 2 0 15,3-2 0-15,1-1 0 16,2-3 0-16,3-2 0 15,2-6-43-15,6-6-211 16,6-5-173-16</inkml:trace>
  <inkml:trace contextRef="#ctx0" brushRef="#br0" timeOffset="12859.95">24966 2271 443 0,'3'-1'744'0,"-2"1"-577"0,-2 0-2 16,-1 0-85-16,2 0-60 0,-3 1-16 15,-3 3 1 1,2-1 8-16,-2 0 11 0,0 3 9 16,-2-3 14-1,5-2 14-15,-1-1 18 0,4 0-18 16,0 0-2-1,2-1-17-15,0-1-42 0,0 2 0 16,1-1 0 0,0 1 0-16,0-1 0 0,3 2 0 15,3 2 0-15,3 3 0 16,-2 1 0-16,-1 5 0 16,-2 3 0-16,-5 4 0 15,-9 1 0-15,-5 4 0 16,-8-1 0-16,-2-6-148 15,-4-2-98-15,3-5-144 16,6-12-626-16</inkml:trace>
  <inkml:trace contextRef="#ctx0" brushRef="#br0" timeOffset="13540.64">25264 1946 1128 0,'0'-6'293'0,"0"-1"-52"16,-1 0-59-16,1 2-60 16,0 1-41-16,0 1-81 0,0 2 0 15,1 0 0 1,-1 1 0-16,0 1 0 0,0-1 0 15,0 1 0 1,-1 2 0-16,1 5 0 0,0 3 0 16,1 6 0-16,5 6 0 15,-2 4 0-15,4 2 0 16,0-2 0-16,1-4 0 16,2-3 0-16,3-3 0 15,-1-4 0-15,1-3 0 16,0-4 0-16,0-2 0 15,2-4 0-15,1-6 0 16,2-4 0-16,-1-4 0 0,1-5 0 16,-1-1 0-1,-4 0 0-15,-2-3 0 0,-5 0 0 16,-1 2 0 0,-4-1 0-16,-2 1 0 0,-3 2 0 15,1 4 0 1,-2 3 0-16,-1 6 0 0,4 3 0 15,1 1 0 1,-2 4 0-16,4 2 0 0,2 4 0 16,1 5 0-16,-1 6 0 0,4 7 0 15,-2 5 0 1,-2 3 0-16,-2 2 0 0,-2 0 0 16,-5 1 0-1,-1-1 0-15,-3-2 0 0,0-1 0 16,-3-2 0-1,-1-1 0-15,-3-1 0 0,0-2 0 16,-1-5 0-16,0-3 0 16,4-8 0-16,1-5 0 15,2-7-32-15,2-6-269 16,4-6-107-16,2-6-539 16</inkml:trace>
  <inkml:trace contextRef="#ctx0" brushRef="#br0" timeOffset="13880.02">25822 1780 1055 0,'7'-7'268'15,"-2"5"-53"-15,1-1-116 16,3 6-21-16,7 6 47 16,5 3-43-16,3 11-17 0,6 7-5 15,-3 8-60-15,-3 6 0 0,-4 6 0 16,-4 6 0 0,-10 2 0-16,-6-1 0 0,-8-1 0 15,-6-3 0 1,-3-2 0-16,-3-6 0 0,2-6 0 15,4-10 0 1,3-9 0-16,3-9 0 0,4-5 0 16,2-5-70-16,0-2-274 15,2-4-315-15</inkml:trace>
  <inkml:trace contextRef="#ctx0" brushRef="#br0" timeOffset="14389.96">26679 2095 1078 0,'-6'3'288'0,"1"-2"-76"15,3-2-44-15,2-1-32 16,4 1-87-16,0-2-34 15,4-1-15-15,6-1-5 16,6 2-1-16,7 0-45 16,3 2-130-16,-2 3-64 0,-3 7-82 15,-13 3-269 1</inkml:trace>
  <inkml:trace contextRef="#ctx0" brushRef="#br0" timeOffset="14520.1">26699 2271 822 0,'6'-1'357'16,"5"-3"-149"-16,4-2-115 0,2 2-60 16,6 1-33-1,5 2-12-15,7 1-263 16,2 3-745-16</inkml:trace>
  <inkml:trace contextRef="#ctx0" brushRef="#br0" timeOffset="15859.91">27699 847 840 0,'-3'-7'288'16,"2"-2"-12"-16,-2-1-98 16,-2 2-37-16,4 0-11 15,-3 4-42-15,4 3-56 16,-1 1-14-16,1 1-14 15,1 1 1-15,-1 2-3 16,-1 6 13-16,1 6 15 16,-2 6-30-16,1 7 0 0,2 10 0 15,2 3 0 1,4 3 0-16,0 7 0 0,3 1 0 16,-1 2 0-1,0 2 0-15,2 3 0 0,-2-1 0 16,0-1 0-1,-2-3 0-15,0 1 0 0,-2 4 0 16,0-1 0-16,-1 2 0 0,-2 1 0 16,-1-4 0-1,-1 2 0-15,-1-2 0 0,-4 0 0 16,-3-1 0 0,-5-2 0-16,-2-1 0 0,-3 3 0 15,-1-4 0 1,-2 1 0-16,2-5 0 0,1-3 0 15,-2-9 0 1,4-5 0-16,-5-8 0 0,-3-6 0 16,-4-4 0-16,-6-1 0 15,-5-5 0-15,-6 1 0 16,2-3 0-16,1-2 0 16,3-3 0-16,9 0 0 15,11-2 0-15,6 1 0 16,7-4 0-1,6 4 0-15,1-1 0 0,5-4 0 16,9-1 0-16,9-2 0 0,8-1 0 16,9 3 0-1,8 1 0-15,0 4 0 0,3 7 0 16,-2 2 0 0,-4 5 0-16,-6 4 0 0,-4 3 0 15,-4 6 0 1,-6 7 0-16,-2 5 0 0,-3 7 0 15,-7 6 0 1,-7 4 0-16,-3 4 0 0,-5 4 0 16,-8 7 0-16,0 5 0 15,-3 4 0-15,-1 4 0 16,2 8 0-16,7 6 0 0,19 201 0 16,-5-248 0-1,5 2 0-15,3 0 0 0,-2-1 0 16,17 49 0-1,6-2 0-15,6-5 0 0,3-5 0 16,4-9 0-16,4-9 0 16,1-11 0-16,-2-9 0 15,-5-14 0-15,-3-6 0 16,-6-7 0-16,-6-8 0 16,-3-5 0-16,-7-6 0 15,-3-3 0-15,-5-5 0 16,-2-3 0-16,-2 0 0 15,-1-4-35-15,-5-3-338 16,-3-5-582-16</inkml:trace>
  <inkml:trace contextRef="#ctx0" brushRef="#br0" timeOffset="17069.91">28303 1210 1052 0,'2'-22'291'0,"-2"-1"-76"16,-3 0-81-16,0 2 11 15,1 5-21-15,-1 2-38 16,2 3-86-16,1 3 0 16,0 5 0-16,0 2 0 15,1 1 0-15,1 3 0 16,-2-2 0-16,1 5 0 0,-1 5 0 16,2 8 0-1,-2 6 0-15,1 6 0 0,4 2 0 16,-1 1 0-1,4-2 0-15,2-4 0 0,2-6 0 16,3-5 0-16,1-5 0 0,4-4 0 16,3-5 0-1,2-4 0-15,1-6 0 0,1-5 0 16,-3-4 0 0,-2-2 0-16,-4-3 0 0,-1-3 0 15,-5 0 0 1,-3-3 0-16,-2 2 0 0,-4 1 0 15,-2 4 0 1,-1 1 0-16,-1 6 0 0,-2 3 0 16,1 3 0-16,-2 3 0 15,3 3 0-15,1 2 0 16,1 0 0-16,-1 3 0 16,3 6 0-16,0 6 0 15,1 6 0-15,3 7 0 16,0 4 0-16,2 4 0 15,-5 1 0-15,-2 3 0 16,-5-1 0-16,-4 0 0 0,-2 0 0 16,-4-5 0-1,-3-4 0-15,1-7 0 0,-3-5 0 16,2-8 0 0,0-5 0-16,2-5 0 0,1-3 0 15,4-4-152 1,1-6-176-16,8 0-162 0</inkml:trace>
  <inkml:trace contextRef="#ctx0" brushRef="#br0" timeOffset="17440.47">28961 1171 1088 0,'10'-16'332'0,"-2"0"-51"16,-5 0-61-16,-1 1-94 16,-1 3-126-16,1 4 0 15,1 2 0-15,-2 2 0 16,1 2 0-16,-2 4 0 16,1 0 0-16,-1 2 0 15,3 6 0-15,0 6 0 16,1 8 0-16,2 6 0 15,0 5 0-15,-1 2 0 16,2 1 0-16,-4-3 0 16,2-2 0-16,-1-2 0 0,1-5 0 15,-2-3 0 1,1-6 0-16,-1-1 0 0,1-6 0 16,-2 0-137-1,-2-7-114-15,-2 0-46 0,-3-3-364 16</inkml:trace>
  <inkml:trace contextRef="#ctx0" brushRef="#br0" timeOffset="17613.82">28891 1308 967 0,'2'-7'317'15,"2"1"-195"-15,3-1-38 16,4 0-56-16,7 3-15 0,9 1-13 15,6 0-12 1,8 3-134-16,7 2-170 0,3-4-587 16</inkml:trace>
  <inkml:trace contextRef="#ctx0" brushRef="#br0" timeOffset="17940.43">29394 1091 1087 0,'9'-17'318'0,"-3"2"-51"0,-5 0-52 16,-1 4-75-1,2 2-120-15,-1 4-20 0,1 1 0 16,-2 4 0 0,1 4 0-16,1 3 0 0,-1 7 0 15,1 10 0 1,-1 9 0-16,2 10 0 0,0 2 0 15,-3 1 0 1,1-1 0-16,1-4 0 0,1-1 0 16,0-2 0-16,2-2 0 15,-1-7 0-15,-1-5 0 16,0-7 0-16,-1-6 0 0,-1-9 0 16,-1-1 0-1,0-2-2-15,-1 1-315 0,2 0-205 16</inkml:trace>
  <inkml:trace contextRef="#ctx0" brushRef="#br0" timeOffset="18920.53">30310 1463 1054 0,'3'0'236'0,"0"0"-68"16,-1 0-38-16,-1-1-62 0,3 1-34 16,-4 1-8-1,2 0 0-15,-2 4-5 0,0 1-4 16,0 0-9-1,-2 1 1-15,2-1-2 0,-1 0-2 16,-2-4 4 0,2 0 6-16,1-4 33 0,0 1 16 15,0-3-26-15,0-2-8 16,1 0 4-16,3-2-34 16,-1-2 0-16,6 1 0 15,3-2 0-15,6 2 0 16,4 5 0-16,1 2 0 15,-1 6 0-15,-3 5 0 16,-5 6 0-16,-2 5 0 16,-6 5 0-16,-6 4 0 0,-6 0 0 15,-9 0 0 1,-9 0-141-16,-4-4-184 0,-3-4-337 16</inkml:trace>
  <inkml:trace contextRef="#ctx0" brushRef="#br0" timeOffset="19670.05">31260 1048 924 0,'2'-2'491'15,"-2"1"-302"-15,1-2-35 16,1 1-38-16,-2 1-44 16,3 1-23-16,4 0-13 15,4 2-20-15,5 3-16 0,8 4 0 16,4 7 0 0,4 5 0-16,-4 7 0 0,-3 6 0 15,-8 4 0 1,-7 1 0-16,-10 4 0 0,-9-2 0 15,-4-3 0 1,-2-4 0-16,-2-9 0 0,5-6 0 16,5-11 0-16,4-5 0 0,5-9 0 15,5-6 0 1,3-7 0-16,7-6 0 0,5-5 0 16,5-4 0-1,3 1 0-15,1 0 0 0,-1 0 0 16,-2 3 0-1,-2 0 0-15,-7 3 0 0,-2 3 0 16,-7 4 0-16,0 3 0 16,-5 5 0-16,-2 1 0 15,-3 7 0-15,-2 3 0 16,1 2 0 0,-2 3 0-16,-4 5 0 0,-2 7 0 15,-4 5 0-15,-1 7 0 16,0 2 0-16,3 2 0 15,4-1 0-15,6-2 0 16,4-1 0-16,3-2 0 16,3-2 0-16,1-4 0 15,2-3 0-15,6-4 0 16,3-6 0-16,2-3-55 0,3-2-210 16,6-5-134-1,2-3-711-15</inkml:trace>
  <inkml:trace contextRef="#ctx0" brushRef="#br0" timeOffset="19890.49">31981 1182 1039 0,'0'-4'395'0,"4"0"-196"0,1-3-82 15,2 0-79 1,8 2-29-16,8 3-9 0,2-1-6 16,2 4-7-16,-2 3-145 15,-7 3-98-15,-8 3-110 16</inkml:trace>
  <inkml:trace contextRef="#ctx0" brushRef="#br0" timeOffset="20060.05">31990 1349 839 0,'4'1'284'0,"4"-2"-11"16,1-2-91-1,6-3-74-15,5 3-61 0,3-1-34 16,4 3-13 0,3 1-29-16,2 3-209 0,3-2-397 15</inkml:trace>
  <inkml:trace contextRef="#ctx0" brushRef="#br0" timeOffset="20470.18">32643 985 1303 0,'8'-17'287'0,"-4"2"-22"16,-4 3-106-1,-1 5-126-15,-1 3-33 0,1 1 0 16,-1 3 0-16,-4 6 0 16,-3 6 0-16,-6 6 0 15,-1 11 0-15,-3 9 0 16,1 6 0-16,4 1 0 16,7 1 0-16,4-2 0 15,3-3 0-15,7-8 0 16,4-7 0-16,8-5 0 15,3-9 0-15,4-5 0 16,2-7 0-16,4-7 0 16,-4-5 0-16,-3-5 0 0,-4-2 0 15,-4-5 0 1,-7-2 0-16,-9-4 0 0,-5-2 0 16,-12-2 0-1,-10-2 0-15,-5 0 0 0,-5 1 0 16,-3 6 0-1,3 5-61-15,2 8-399 0,2 9-536 16</inkml:trace>
  <inkml:trace contextRef="#ctx0" brushRef="#br0" timeOffset="24250.12">28286 2165 103 0,'-2'4'543'0,"0"-4"-358"16,1 1 0-16,1-2-8 15,0 1-2-15,0-2-38 16,0 2-43-16,0 0-26 16,0 0-12-16,0 0-5 15,-2 2-21-15,2-1-10 16,0 5 4-16,-1 2 20 15,-4 6-12-15,1 9-18 16,-7 7 6-16,-3 7 2 16,-3 6-15-16,1 4-5 0,-2 3 1 15,4-3-3 1,4-5 1-16,3-8-1 0,2-8 1 16,2-11 0-1,2-6 1-15,1-5 9 0,1-4 4 16,-1-4-1-1,3-1-14-15,3-4-50 0,3-6-86 16,3-8-75-16,3-3-66 16,3-5-59-16,1-3-141 15</inkml:trace>
  <inkml:trace contextRef="#ctx0" brushRef="#br0" timeOffset="24500.12">28352 2217 454 0,'6'-24'424'0,"0"2"-235"0,-3 6 38 15,2 2-45 1,-4 5-58-16,-1 5-79 0,2 6-27 16,1 4 7-16,0 6 18 15,1 5-2-15,4 11 14 16,1 4-23-16,2 5-4 16,3 4-7-16,1 0-9 15,-3-1-9-15,0-1 0 16,0-3-3-16,-3-6 0 15,-5-5-15-15,-2-8-112 16,-1-4-43-16,-2-6-73 0,-5-4-280 16</inkml:trace>
  <inkml:trace contextRef="#ctx0" brushRef="#br0" timeOffset="24660.36">28202 2453 822 0,'6'-1'252'16,"3"-3"-130"-16,7-1-2 0,5-1-83 15,9 1-27 1,7 3-10-16,5 0-38 0,1 1-259 16</inkml:trace>
  <inkml:trace contextRef="#ctx0" brushRef="#br0" timeOffset="25090.04">28812 2145 1185 0,'6'-6'200'15,"-5"0"11"-15,-1 1-78 16,-1 3-60-16,-1 2-46 16,1 4-11-16,-2 2-5 0,-4 7 52 15,-1 11-21 1,-1 8-5-16,-4 12-14 0,4 8-4 16,3 4-12-1,4 4-7-15,8-1 0 16,8-1 0-16,7-5 0 15,5-9 0-15,3-5 0 0,-3-9 0 16,0-7 0-16,-8-3 0 0,-2-6 0 16,-7-5 0-1,-3-4 0-15,-3-1 0 0,-1-4 0 16,-2 0 0 0,-2-1 0-16,1 0 0 0,-1-2 0 15,-2-1 0 1,-2-3-117-16,0-3-294 0,-3-5-496 15</inkml:trace>
  <inkml:trace contextRef="#ctx0" brushRef="#br0" timeOffset="25750.15">29064 2357 883 0,'5'-8'475'0,"-1"-2"-250"16,1 2-34 0,-2 0-73-16,0 2-67 0,2 4-38 15,1 2-10 1,5 6 7-16,4 3 12 0,1 5-2 15,2 5-4 1,-3 7-9-16,-2 4-3 0,-8 4 4 16,-5 6-7-16,-5 1-1 0,-5-1 0 15,-2-4 0 1,1-9 0-16,3-9 0 0,2-6 0 16,4-8 0-1,2-5 0-15,3-5 0 16,2-5 0-16,3-5 0 15,3-7 0-15,1-4 0 0,6-6 0 16,0-2 0-16,4-6 0 16,1 4 0-16,0-1 0 15,-5 5 0-15,0 7 0 16,-6 5 0-16,-4 6 0 16,-1 5 0-16,-6 5 0 15,-1 3 0 1,0 2 0-16,-3 0 0 0,0 5 0 15,-4 2 0-15,0 5 0 16,-5 6 0-16,-2 8 0 16,1 4 0-16,0 4 0 0,4 1 0 15,4 0 0 1,7-2 0-16,1-2 0 0,4-6 0 16,5-1 0-1,0-4 0-15,3-3 0 0,-2-3 0 16,1-1 0-1,1-3 0-15,-5-5 0 0,0-1 0 16,-4 0-77-16,-1-6-111 16,-1-1-222-16,1-3-636 15</inkml:trace>
  <inkml:trace contextRef="#ctx0" brushRef="#br0" timeOffset="26039.96">29579 2545 1163 0,'4'-6'190'16,"1"1"15"-16,2-3-112 16,4 2-37-16,5 2 1 15,2 0 9-15,6 2-15 16,-2 1-22-16,0 2 4 15,-2-1-6-15,-4 2-9 16,-4-1-5-16,-1-1-9 0,-5 1-4 16,-3 1 0-1,-2-1-5-15,1 1-28 0,-1 2-89 16,-1-2-83 0,2 0-115-16,1 1-319 0</inkml:trace>
  <inkml:trace contextRef="#ctx0" brushRef="#br0" timeOffset="26410.01">29928 2328 868 0,'7'-13'413'15,"1"-1"-154"-15,-2-1-41 0,-2-1-28 16,-1 3-91-1,0 2-99-15,-3 4 0 0,2 3 0 16,-1 2 0-16,-1 2 0 16,0 4 0-16,0 1 0 15,2 8 0-15,1 7 0 16,0 8 0-16,0 4 0 16,1 6 0-16,-1 1 0 15,1 0 0-15,-2-1 0 16,-1-1 0-16,1-3 0 15,-2-3 0-15,-2-6 0 16,1-4 0-16,-1-5 0 16,1-3 0-16,-2-6 0 0,3-5 0 15,0 1 0 1,0-3 0-16,0 0 0 0,3 0-282 16,0-1-215-1</inkml:trace>
  <inkml:trace contextRef="#ctx0" brushRef="#br0" timeOffset="26930.16">30253 2605 462 0,'9'-2'702'0,"-5"2"-524"0,1-2 1 15,-3 2-76 1,-2 0-31-16,0 0 11 0,0 0-12 15,0 0-18 1,0 0-20-16,-2 0-6 0,2 2-6 16,0-2-9-16,0 0-6 15,0 0 0 1,0 0-3-16,0 0 0 0,0 0 3 16,0 0 6-16,0-2 0 15,2 2-9-15,-2 0-3 16,-2 0 0-16,2 2 0 15,-1 0 0-15,-1 0 0 16,0 1 0-16,-1 1 0 0,2 1 0 16,-2-3 0-1,0 0 0-15,3-2 0 0,0 0 0 16,0-2 0 0,3 1 0-16,-2 0 0 0,2-1 0 15,0-1 0 1,2 1 0-16,0-1 0 0,1 1 0 15,4 1 0 1,-1 2 0-16,3 2 0 0,1 4 0 16,1 3 0-16,-4 1 0 15,-1 4 0-15,-7 0 0 16,-6 2 0-16,-9 3 0 16,-6 0 0-16,-7-1-233 15,-2-1-194-15,1-6-582 16</inkml:trace>
  <inkml:trace contextRef="#ctx0" brushRef="#br0" timeOffset="28230.15">30892 2275 810 0,'3'-5'233'0,"0"-1"15"16,-3 1-52-16,0-1-32 15,1 2-13-15,-1 0-17 16,0 1-43 0,2 0-71-16,-2 2-20 0,-2 1 0 15,2 1 0-15,-1 1 0 0,-1-1 0 16,1 2 0 0,-1-2 0-16,1 5 0 0,1 1 0 15,-2 4 0 1,2 5 0-16,0 5 0 0,2 2 0 15,-2 3 0 1,1 2 0-16,1 5 0 16,-1-1 0-16,-1 1 0 15,2-1 0-15,-2-5 0 0,0-4 0 16,1-6 0-16,-1-6 0 16,0-5 0-16,0-3 0 15,2-3 0-15,-2-2 0 16,1-1 0-16,1-1 0 15,3-1 0-15,2-4-333 16,-1-5-308-16</inkml:trace>
  <inkml:trace contextRef="#ctx0" brushRef="#br0" timeOffset="28749.99">31174 2108 915 0,'-8'-7'228'16,"2"-2"4"-16,0 0-70 16,1 3-29-16,2 2-16 15,1 1-41-15,4 2-34 16,-1 1-16-16,5 2-20 16,3 5 9-16,6 4 45 15,9 8-25-15,7 9-35 16,6 9 0-16,2 7 0 0,-3 6 0 15,-7 6 0 1,-7 3 0-16,-8 3 0 16,-8 0 0-16,-9-1 0 0,-6-7 0 15,-4-5 0 1,-4-10 0-16,0-6 0 0,0-9 0 16,2-7 0-1,3-5 0-15,4-5 0 16,3-4 0-16,2-2 0 15,2-1 0-15,1-1 0 0,-2-1 0 16,2 1 0-16,-1-5 0 0,1 1-275 16,3-4-226-1</inkml:trace>
  <inkml:trace contextRef="#ctx0" brushRef="#br0" timeOffset="29650.45">31948 2705 1245 0,'2'-3'171'16,"-1"3"-23"-16,-1 0-59 0,-1 0-61 16,-1 1-11-1,-1 2-4-15,-1-2 6 0,-1 2 4 16,-3 0-5-1,0-2 0-15,3-1 13 0,2 0 19 16,2 0 3-16,1 0-12 0,1-2 3 16,1 0-5-1,1-1-39-15,0 1 0 0,2-1 0 16,2 0 0 0,-1 2 0-16,4 1 0 0,2 1 0 15,0 3 0 1,1 2 0-16,-1 5 0 0,-3 2 0 15,-3 5 0 1,-6 1 0-16,-6 2 0 0,-6-2 0 16,-7-1 0-16,-2-1-96 15,-3-5-185-15,2-6-205 16</inkml:trace>
  <inkml:trace contextRef="#ctx0" brushRef="#br0" timeOffset="30269.76">32292 2287 1296 0,'-2'-14'280'16,"-1"1"-42"-16,0 2-91 0,0 3-61 15,1 5-86 1,2 2 0-16,0 1 0 0,2 4 0 16,1 6 0-16,0 5 0 0,2 6 0 15,3 9 0 1,4 4 0-16,4-1 0 0,0-1 0 16,3-3 0-1,-1-5 0-15,0-7 0 0,-2-5 0 16,0-10 0-1,2-3 0-15,2-6 0 0,1-7 0 16,-1-2 0-16,-3-2 0 16,-4-5 0-16,-4 0 0 15,-1-2 0-15,-2 3 0 16,-3-2 0-16,-2 5 0 16,2 5 0-1,-2 4 0-15,-1 4 0 0,0 4 0 16,0 3 0-16,-1 2 0 15,1 3 0-15,0 4 0 16,0 7 0-16,1 7 0 16,-1 3 0-16,2 9 0 0,-4 3 0 15,1 4 0 1,-3-2 0-16,-1 2 0 0,1-4 0 16,-4-6 0-1,1 0 0-15,-5-4 0 0,0-3 0 16,-4-4 0-1,-1-6 0-15,-2-3 0 0,-1-5 0 16,-1-4 0-16,4 0 0 0,5-4 0 16,1-4-71-1,7-3-294-15,8-4-268 0</inkml:trace>
  <inkml:trace contextRef="#ctx0" brushRef="#br0" timeOffset="30550.1">32922 2446 825 0,'3'-5'407'16,"0"-1"-198"-16,3 1-69 0,1-2-78 16,4 1-30-1,4 2-21-15,3 0-9 0,1 2-2 16,-2 2-3 0,1 3-93-16,-5 0-127 15,-1 3-167-15</inkml:trace>
  <inkml:trace contextRef="#ctx0" brushRef="#br0" timeOffset="30700.24">32941 2609 504 0,'11'0'511'0,"1"0"-291"0,1-2-68 16,3 1-109-1,1-2-35-15,4 1-8 0,3 2-95 16,3-2-402-1</inkml:trace>
  <inkml:trace contextRef="#ctx0" brushRef="#br0" timeOffset="31136.25">33460 2238 626 0,'4'-10'618'0,"-1"3"-342"16,1-7-53-16,-1 2-35 16,-3 5-81-16,-1 3-98 0,-4 2-9 15,2 2 0 1,-2 3 0-16,-1 3 0 0,-4 5 0 16,-3 5 0-1,-3 7 0-15,-4 3 0 0,5 8 0 16,2 0 0-1,6 3 0-15,5-2 0 0,5 1 0 16,6-6 0-16,4-1 0 16,8-6 0-16,6-7 0 15,0-8 0-15,6-6 0 0,-2-5 0 16,-2-10 0 0,-4-2 0-16,-4-3 0 15,-8-4 0-15,-3-3 0 16,-5-2 0-16,-7-3 0 0,-4-4 0 15,-8 2 0 1,-6 3 0-16,-4 3 0 0,-9 8-126 16,-8 7-294-16,-6 7-355 15</inkml:trace>
  <inkml:trace contextRef="#ctx0" brushRef="#br0" timeOffset="37099.94">28345 3819 912 0,'3'-8'246'0,"1"-2"-34"0,-2-1-30 15,-1 1-40-15,-1 3-25 16,2 0-12-16,-1 3-57 16,-1 1-21-16,0 3-12 15,0 0-11-15,0 3-3 16,-3 5-1-16,-1 8 2 15,-3 8 2-15,-2 8 2 16,-4 10-4-16,-1 4-2 0,0 2 0 16,-1-1 0-1,3-3 0-15,5-6 0 0,-2-8 0 16,6-7 0 0,0-8 0-16,2-5-3 0,-1-4-38 15,2-6-14 1,0-4-97-16,3-1-51 0,3-6-130 15,7-6-242 1</inkml:trace>
  <inkml:trace contextRef="#ctx0" brushRef="#br0" timeOffset="37340.07">28446 3761 946 0,'6'-15'217'15,"-1"6"24"-15,-4 0-107 16,-1 5-94-16,0 7-30 0,2 5 61 16,2 6-5-16,3 4-13 15,4 9-18-15,0 4 4 16,3 0-16 0,0 5-15-16,2-3-7 0,-2 1 2 15,-3-2-3-15,-1-5-26 16,-3-3-116-16,-5-4-53 15,-2-1-213-15</inkml:trace>
  <inkml:trace contextRef="#ctx0" brushRef="#br0" timeOffset="37539.94">28309 3971 605 0,'3'-2'376'0,"6"1"-274"16,-3-3-14-16,5 2-29 15,8 2-37-15,5 1-22 16,4 2-42-16,12 0-177 16,5-1-241-16</inkml:trace>
  <inkml:trace contextRef="#ctx0" brushRef="#br0" timeOffset="37879.83">28991 3634 1042 0,'0'-22'277'0,"-1"6"-30"16,-2 4-114-1,0 5-69-15,0 7-50 0,-2 7-8 16,-3 11 26-16,-3 11 18 0,-3 11-2 16,-4 13-26-1,3 4-8-15,4 7-3 0,3-2-1 16,8-3 1 0,5-5-1-16,8-6 6 0,5-7 4 15,9-9-9 1,3-6-4-16,1-6-6 0,0-5-1 15,-2-5 0 1,-6-5-16-16,-3-2-95 16,-4-3-91-16,-2-1-66 0,-4-5-328 15</inkml:trace>
  <inkml:trace contextRef="#ctx0" brushRef="#br0" timeOffset="38470.01">29197 3849 195 0,'7'-4'1014'15,"1"0"-766"1,-2 0-58-16,-5-1-98 0,4 4-43 15,-1 2-16-15,4 4 10 16,3 1-10-16,0 6-9 16,1 2-3-16,1 4-7 0,-5 7-6 15,-2 2-2 1,-6 5-2-16,-6 2 0 0,-5-2-3 16,-2-2 0-1,3-6-1-15,-1-8 1 0,4-6 2 16,4-4 10-1,3-6 25-15,3-5-26 0,1-4-12 16,3-4 0-16,4-5 0 16,5-3 0-16,-1-4 0 15,5 2 0-15,-4 0 0 16,2 1 0-16,-3 0 0 16,0 1 0-16,-2 3 0 15,1 0 0-15,-5 3 0 16,-3 4 0-16,-2 4 0 15,-2 4 0-15,-2 2 0 16,-2 2 0-16,-2 5 0 16,-2 5 0-16,-3 8 0 0,-3 8 0 15,0 3 0 1,0 4 0-16,3-1 0 0,5-2 0 16,4-4 0-1,4-7 0-15,5-1 0 0,3-5 0 16,2-4-59-16,5-2-168 15,3-3-124-15,6-4-358 16</inkml:trace>
  <inkml:trace contextRef="#ctx0" brushRef="#br0" timeOffset="38760.15">29713 4017 1181 0,'0'-3'199'0,"2"0"-57"16,2-2-62-16,4 1-32 15,5 1 6-15,5 2 0 0,6 1-9 16,1 0-23-1,0 2-10-15,-3 1-11 0,-6 0-1 16,-6-2-1-16,-5 3-41 16,-2-4-96-16,-3 2-126 15,-2 1-276-15</inkml:trace>
  <inkml:trace contextRef="#ctx0" brushRef="#br0" timeOffset="39099.94">30120 3788 1246 0,'6'-18'306'0,"-2"1"-85"0,-3 3-37 16,-1 2-94-1,2 4-90-15,-2 3 0 0,1 3 0 16,-1 2 0-1,3 6 0-15,0 7 0 0,1 7 0 16,2 13 0-16,0 7 0 16,0 8 0-16,0 3 0 15,-5 1 0-15,-2-4 0 16,-2-3 0-16,-1-7 0 16,1-7 0-16,1-7 0 15,1-10 0-15,1-4 0 16,-2-8 0-16,4 0 0 15,-2-2-14-15,1-2-303 16,2 2-239-16</inkml:trace>
  <inkml:trace contextRef="#ctx0" brushRef="#br0" timeOffset="39510.35">30561 4222 826 0,'7'-2'466'0,"-3"1"-238"16,-2-1-85 0,-1 1-58-16,-1 1-45 0,0 1-21 15,-1 1-6 1,-1-2-8-16,1 1-4 0,-1 1-1 15,2-1 1 1,-1 0 0-16,1-1 2 0,0 0 13 16,0 0 22-16,0-1 2 15,1 1-8-15,1-1-16 16,-1 1-3-16,2 0-10 0,2 1 14 16,1 0 6-1,-1 2-10-15,2 4-8 0,0-1-5 16,-1 0 0-1,-1 7 0-15,-1-1 0 0,-4 3 0 16,-6 4 0-16,-4 2-87 16,-10-1-145-16,-3 1-136 15,-2-6-664-15</inkml:trace>
  <inkml:trace contextRef="#ctx0" brushRef="#br0" timeOffset="40179.9">31127 3798 618 0,'8'-11'605'16,"-4"-2"-333"-1,-1 2-43-15,-3-2-43 0,0 5-76 16,0 1-83-16,-1 3-27 0,-1 3 0 16,1 2 0-1,1 0 0-15,-3 6 0 0,-2 9 0 16,-2 6 0 0,-5 12 0-16,0 11 0 0,-3 8 0 15,3 2 0 1,0 2 0-16,-1-1 0 0,2-9 0 15,1-5 0 1,3-10 0-16,1-10 0 0,3-8 0 16,1-6 0-16,2-7 0 15,2-2 0-15,2-5-171 16,2-3-50-16,4-6-40 16,1-5-110-16,0-6-257 15</inkml:trace>
  <inkml:trace contextRef="#ctx0" brushRef="#br0" timeOffset="40450.21">31190 3828 818 0,'8'-18'220'0,"-2"2"31"0,-3 2-65 16,0 3-42-16,-3 3-26 16,1 3-27-16,2 2-57 15,-3 3-33-15,0 6 4 16,3 4 26-16,3 8 18 15,1 8-1 1,6 6-5-16,3 8-35 0,0 2-8 16,-1 3 0-16,1-1 0 0,-4 0 0 15,-1-5 0 1,1-4 0-16,-5-6 0 0,-1-5-82 16,-3-8-113-1,-3-3-25-15,-6-6-158 0,-3-4-459 16</inkml:trace>
  <inkml:trace contextRef="#ctx0" brushRef="#br0" timeOffset="40630.01">31052 4085 738 0,'1'-4'473'16,"2"-2"-332"-16,1 2-67 15,4-3-27-15,5 4 0 16,10-1-22-16,6 1-24 16,7 1-1-16,5 2-123 0,5 0-197 15,2 0-413 1</inkml:trace>
  <inkml:trace contextRef="#ctx0" brushRef="#br0" timeOffset="41650.18">32006 3509 876 0,'3'-4'253'0,"-4"-1"-32"16,1 0-54-16,-3 3-45 16,0-2-62-16,1 4-18 15,-1 0-16-15,-4 4-7 16,-6 6 31-1,-6 6 21-15,-4 7-21 0,-3 9-29 16,1 10-1-16,4 6-4 0,3 7 0 16,7 6-5-1,3 1-5-15,6 2-6 0,8-1 0 16,2-1 0 0,4-6 0-16,4-9 0 0,-1-7 0 15,3-12 0 1,-5-8 0-16,0-8 0 0,-3-4 0 15,-6-6 0 1,-1 0 0-16,-3-2 0 0,-1 0 0 16,1 0 0-16,-2 0 0 15,1 3-112-15,1-6-232 16,4-1-186-16</inkml:trace>
  <inkml:trace contextRef="#ctx0" brushRef="#br0" timeOffset="42230.21">32061 3821 1078 0,'13'-11'264'0,"-2"1"-101"15,0 1 5 1,2 2-63-16,2 3-14 0,3 8-42 15,3-1-9 1,1 6-3-16,-3 8-10 0,-2 1-5 16,-2 3-19-16,-6 3-3 0,-5 3 0 15,-5 2 0 1,-5 2 0-16,-5 1 0 0,-3-3 0 16,1-7 0-1,2-7 0-15,5-7 0 0,3-5 0 16,4-3 0-1,1-3 0-15,1-2 0 0,0-4 0 16,5-4 0-16,0-5 0 16,4-3 0-16,1-4 0 15,2-1 0-15,2-5 0 16,-1 3 0-16,-1 1 0 16,-1 3 0-16,-5 5 0 15,-2 4 0-15,-3 7 0 16,-2 1 0-16,-1 4 0 15,-2 1 0-15,-1 2 0 16,-4 6 0-16,-4 3 0 16,-2 5 0-16,-1 4 0 0,-1 6 0 15,5 3 0 1,6-1 0-16,3 0 0 0,5 2 0 16,2-1 0-1,4-2 0-15,2-1 0 0,2-2 0 16,4-5 0-1,2-2-3-15,0-5-201 0,3-3-103 16,3-3-222-16</inkml:trace>
  <inkml:trace contextRef="#ctx0" brushRef="#br0" timeOffset="42539.75">32667 4114 1310 0,'3'2'177'16,"-1"-2"16"-16,-2-2-36 15,1 0-74-15,-1 2-21 16,0 0-10-16,2 0-39 0,-1 0-13 16,-1 0 0-1,2 0 0-15,-1 0 0 16,2 0 0-16,-1 0 0 15,-1 2 0-15,2 1 0 16,1 3 0-16,1 1 0 0,-1 4 0 16,-1 1 0-1,-1 2 0-15,-5 1 0 16,-3 2-18-16,-4-3-218 16,-4-1-128-16,-2-3-362 0</inkml:trace>
  <inkml:trace contextRef="#ctx0" brushRef="#br0" timeOffset="43289.89">32847 3837 814 0,'2'-13'370'0,"-2"-3"-88"16,-2 2-127-16,-2 0-14 0,1 1-2 15,0 3-56 1,2 2-20-16,-1 2-63 0,1 4 0 16,-1 0 0-16,2 2 0 15,-1 2 0-15,-1 3 0 16,-1 4 0-1,-1 6 0-15,-1 6 0 16,1 7 0-16,3 3 0 0,2 1 0 0,5-4 0 16,0-4 0-1,3-6 0-15,1-6 0 0,5-4 0 16,4-5 0 0,3-6 0-16,0-5 0 0,0-3 0 15,-4-3 0 1,-2-1 0-16,-5-2 0 0,-3-1 0 15,-3 1 0 1,-3 0 0-16,-1 0 0 0,-1 6 0 16,0 1 0-16,2 6 0 15,-2 1 0-15,0 1 0 16,0 4 0-16,0-1 0 16,0 4 0-16,3 3 0 15,0 3 0-15,1 6 0 16,2 4 0-16,-1 2 0 15,2 0 0-15,-6 4 0 16,-1 2 0-16,-7-2 0 16,0 0 0-16,-4-2 0 15,-2-4 0-15,2-5 0 0,-1-4 0 16,1-3-171 0,0-4-161-16,2-4-342 0</inkml:trace>
  <inkml:trace contextRef="#ctx0" brushRef="#br0" timeOffset="43520.01">33194 3989 1053 0,'12'-1'259'0,"1"-3"-42"16,4-2-84-1,3-1-63-15,7 0-23 16,-2 4-34-16,-2-2-12 0,-5 4-1 0,-4 1-47 16,-10 0-120-1,2 1-165-15,-5 1-259 0</inkml:trace>
  <inkml:trace contextRef="#ctx0" brushRef="#br0" timeOffset="43859.89">33498 3793 567 0,'5'-9'620'0,"-1"1"-327"16,-4-1-49-16,0 3-66 15,2 2-86-15,-2 3-45 16,0 1-41-1,1 1-6-15,-1 4 0 0,2 3 0 16,-1 6 0-16,1 6 0 0,-1 7 0 16,-1 5 0-1,0 0 0-15,-3 0 0 16,0-3 0-16,0-1 0 16,2-7 0-16,-1-5 0 0,2-2 0 15,0-5 0 1,0-5 0-16,2 0 0 0,-1-2 0 15,1-1 0 1,-2 1-245-16,0-2-87 0,-3-3-393 16</inkml:trace>
  <inkml:trace contextRef="#ctx0" brushRef="#br0" timeOffset="44479.81">33464 3546 329 0,'4'-1'452'0,"1"-2"-247"0,2 0-14 16,1-1-21-16,0 1-31 0,3-1 0 16,4 4-27-1,4 0-4-15,2 2-43 16,6 4-6-16,1 1-7 16,2 7-26-16,1 6-26 0,1 8 0 15,-5 8 0 1,-3 7 0-16,-6 5 0 0,-11 4 0 15,-7 1 0 1,-9 2 0-16,-7-1 0 16,-5 2 0-16,-3-6 0 0,-3 0 0 15,2-8 0 1,3-8 0-16,5-6 0 0,2-8 0 16,8-6 0-16,4-8 0 15,1 0 0-15,1-5 0 16,2 0 0-1,-2-2 0-15,1 1-135 0,-5-1-221 16,-4-2-199-16</inkml:trace>
  <inkml:trace contextRef="#ctx0" brushRef="#br0" timeOffset="46061.24">33730 3327 573 0,'6'0'437'0,"1"0"-303"16,-3 0-55-1,-1 3-38-15,5 1 93 0,6 7-37 16,5 4-20-1,3 6-1-15,-1 4-15 0,-5 6-19 16,-4 5 3-16,-7 3 5 0,-5 6-13 31,0 10-7-31,0 4-9 0,0 7 6 0,0 1 1 16,0 4-15 0,0-3-3-16,0 6 5 15,0-4-6-15,0 1-1 16,0-3-5-16,0-6-3 15,0-5 0-15,0-8 0 16,0-7 0-16,0-2 0 16,0-3 0-16,0-3 0 15,0-5 0-15,0-1 0 16,-2-2 0-16,-4-7 0 0,0-2 0 16,-3-4 0-16,-1-3 0 15,1-6 0-15,3-1 0 16,3 0 0-16,3-3 0 15,-3 1 0-15,3-1 0 16,0-1 0-16,0 1 0 0,0-1 0 16,1-1 0-1,1 2 0-15,-2 0 0 0,1-1 0 16,1 1 0 0,1-5-162-16,2-3-147 0,3 1-297 15</inkml:trace>
  <inkml:trace contextRef="#ctx0" brushRef="#br0" timeOffset="54369.89">6422 1280 1025 0,'2'3'169'16,"-1"-3"35"-16,-2-2-47 0,1 2-53 16,0-1-32-1,0 2-9-15,0-1-9 0,1 2-9 16,-1-4-18 0,0 4-4-16,2-4-14 0,-1 2-3 15,1 0-6 1,-1-1 0-16,4-1-3 15,4 1-2-15,6 0-14 16,3 1-135-16,4 1-56 0,2 3-102 16,-6 6-108-16</inkml:trace>
  <inkml:trace contextRef="#ctx0" brushRef="#br0" timeOffset="54559.82">6445 1492 388 0,'0'6'466'0,"-2"-4"-180"16,4-1-77-16,-2-4-50 16,3 2-38-16,0-2-50 0,4 0-35 15,-1 0-36-15,5 0-1 16,5-1-2 0,1 1-17-16,2 2-146 0,0 2-166 15,1 2-371 1</inkml:trace>
  <inkml:trace contextRef="#ctx0" brushRef="#br0" timeOffset="57890.24">7428 1157 742 0,'8'-6'239'15,"-3"-1"-20"1,-2 0-10-16,-1 0-37 0,-1 1-35 16,-1 1-15-1,0 1-34-15,0-1-16 16,0 4-29-16,0 0-39 15,0 2-4-15,-1 2 0 16,-1 2 0-16,-5 9 0 16,-2 6 0-16,-3 11 0 0,-4 8 0 15,-4 9 0-15,2 3 0 16,-1 5 0-16,1-1 0 16,2-3 0-16,2-7 0 15,1-7 0-15,5-8 0 16,4-8 0-16,-1-6 0 15,4-8-3-15,-1-4-4 16,4-4-32-16,-2-2-38 16,1-5-130-16,4-6-33 0,1-7-92 15,4-8-310 1</inkml:trace>
  <inkml:trace contextRef="#ctx0" brushRef="#br0" timeOffset="58170.18">7471 1171 241 0,'12'-20'793'0,"-4"3"-655"16,-2 3 88-16,-2 3-80 15,-3 4-67-15,1 2-72 0,-2 5-7 16,1 6 0 0,-1 4 1-16,3 7 27 0,-1 7 29 15,4 10-13 1,3 5-4-16,1 11-20 0,1 3-7 15,-2 1-4 1,4 1-4-16,-1-4-4 0,0-6-1 16,0-7 1-16,-3-8-1 15,1-6 2-15,-4-9-1 16,-3-8-1-16,0-3-57 16,-1-2-111-16,-1-4-177 15</inkml:trace>
  <inkml:trace contextRef="#ctx0" brushRef="#br0" timeOffset="58410.01">7243 1542 1104 0,'9'-5'151'0,"4"-2"-76"0,1-2 21 15,7 2-58 1,10 3 0-16,11-1-26 0,7 4-7 16,8 2-5-16,1 1 2 0,-6 3-2 15,-6 1-4 1,-8 1-80-16,-13 0-102 0,-10 0-184 16</inkml:trace>
  <inkml:trace contextRef="#ctx0" brushRef="#br0" timeOffset="59099.75">8317 973 1117 0,'8'-7'254'0,"-4"1"-32"16,-4 3-86-16,-1-2-67 15,-2 6-54-15,-2 6-13 16,-2 7 18-16,-4 11-4 16,-5 11-3-16,-2 13-1 15,3 11-4-15,3 13 0 16,5 6 0-16,8 5 5 15,8-2-8-15,3-9 0 16,10-8 1-16,2-10 3 0,7-10 15 16,-1-6 6-1,0-6 2-15,1-7-9 0,-5-5-23 16,-4-6 0 0,-4-5 0-16,-7-3 0 0,-4-3 0 15,-5-4 0 1,-1 2 0-16,-2-4 0 0,-1 1 0 15,-2-1-59-15,-1 1-265 16,-4 1-201-16</inkml:trace>
  <inkml:trace contextRef="#ctx0" brushRef="#br0" timeOffset="61260.11">8560 1226 529 0,'6'-6'179'0,"-3"-1"-15"16,-1 1 7-16,5-2-56 15,-4-2 1 1,2 2-3-16,1-3-16 0,1-1 9 16,1-1-33-1,2 2-15-15,-1 1-19 0,0 3-26 16,6 3-7-1,0 4-2-15,7 4 3 0,2 5-2 16,1 5-2-16,-2 4 0 0,-4 8 1 16,-3 3-4-1,-8 7 0-15,-8 6-2 16,-6 6 2-16,-9 2 2 16,-10 0 1-16,-3-4 1 0,-4-6-4 15,-2-10 1 1,4-10 0-16,3-8 2 0,8-5 0 15,4-7 0 1,6-3 6-16,3 1 0 0,4-11-5 16,4 8-4-16,2 1-2 15,4 0-6-15,7 0 8 16,6-2-3-16,10 2 3 16,6 2 0-16,2 2-3 15,0 2 3-15,-2 1 0 16,-7 2-2-16,-5 0-2 15,-10-1-2-15,-4 1-8 16,-7-1 6-16,-4-2-26 0,-1 1-113 16,-2-3-116-1,-2 1-439-15</inkml:trace>
  <inkml:trace contextRef="#ctx0" brushRef="#br0" timeOffset="61510.24">9099 1409 884 0,'6'-2'316'0,"0"-3"-162"16,1-3-45-1,4 1-28-15,7 0-21 0,5 0-18 16,7-1-11-1,2 5-14-15,-1-2-6 0,-4 4-11 16,-6 0-1 0,-5 1 1-16,-8 0-13 0,-4 2-175 15,-1 1-204-15</inkml:trace>
  <inkml:trace contextRef="#ctx0" brushRef="#br0" timeOffset="61869.85">9647 1178 1042 0,'10'-15'277'0,"-3"-3"33"16,-4 3-61-1,-3 0-107-15,2 5-115 0,-2 2-27 16,0 5 0-1,0 1 0-15,1 4 0 0,-1 0 0 16,0 5 0-16,0 10 0 0,2 8 0 16,-2 11 0-1,3 10 0-15,0 7 0 0,0 3 0 16,0-1 0 0,-3-4 0-16,6-6 0 0,-5-8 0 15,-1-12 0 1,2-7 0-16,-2-8 0 0,-2-4 0 15,2-6 0 1,0-2 0-16,0 1 0 0,-1 1-22 16,1-3-326-16,0 2-403 15</inkml:trace>
  <inkml:trace contextRef="#ctx0" brushRef="#br0" timeOffset="62670.13">10327 1586 1077 0,'13'-5'216'0,"-5"0"-61"0,-5 0-68 0,-2 3-64 16,-1 2-14-1,0 0-9-15,0 1-9 0,-1 0 6 16,-1 3 3 0,2-2 1-16,-3 1 4 0,2 0-1 15,1-2 10 1,-2-1 23-16,4-1 23 0,-2-1-2 15,1 1-4 1,1 1-23-16,-1-3-19 0,-1 3-9 16,2 0-2-16,-2-1 0 15,0 1-1-15,0 1-2 16,0-1-1-16,0 0-4 16,0 0-1-1,-2 0 3-15,2 3-5 0,-3-3 3 16,3 0-4-16,-3 0 11 15,0 0 0-15,0 1 6 16,0 1-2-16,-4-2 0 0,2 1 5 16,2-2 6-1,0-1-1-15,3 2 15 0,2-1 3 16,-1-2-11 0,2-1-6-16,2 1-15 0,5-1 4 15,1 0 7 1,1 1-2-16,1 3 5 0,2 3-6 15,0 1 1 1,-3 5-4-16,-3 3-4 0,1 5 3 16,-7 2-4-16,-4 4-4 0,-5 3-28 15,-8 0-188 1,-2-3-150-16,-8-2-706 16</inkml:trace>
  <inkml:trace contextRef="#ctx0" brushRef="#br0" timeOffset="66419.89">11247 1082 657 0,'5'-6'347'15,"4"-1"-112"1,-5-3-39-16,-2-1-27 0,1-17-29 16,-3 23-9-16,0 5-33 15,0-2-25-15,0 1-72 16,0-1-1-1,0 2 0-15,0 0 0 0,0 0 0 16,0 2 0-16,0 3 0 0,-5 5 0 16,-1 9 0-1,-4 9 0-15,-2 8 0 0,-7 8 0 16,0 4 0 0,-3 3 0-16,0 3 0 15,4-2 0-15,-3-2 0 16,6-3 0-16,3-8 0 0,2-3 0 15,-2-10 0 1,7-7 0-16,1-6 0 0,2-8 0 16,2-2 0-16,0-6 0 15,2-4-110-15,2-7-112 16,1-4-79-16,7-10-180 16</inkml:trace>
  <inkml:trace contextRef="#ctx0" brushRef="#br0" timeOffset="66690.61">11298 1035 873 0,'11'-14'250'0,"-4"6"-47"16,-1 3-94-16,-5 2-88 16,2 6-8-16,0 4 63 15,0 4-5-15,3 5-10 16,2 6 7-16,2 5-8 15,-1 5-9-15,2 5 28 0,2 2-60 16,1 3-8 0,-1 4-3-16,-1-3-3 0,-3 3-1 15,1-6-4 1,-4-4 0-16,-1-8 0 0,-2-7 0 16,-2-8-7-1,1-6-163-15,-2-4-50 0,0-2-149 16</inkml:trace>
  <inkml:trace contextRef="#ctx0" brushRef="#br0" timeOffset="66979.8">11158 1342 1144 0,'-3'-5'157'15,"0"0"22"1,3 0-77-16,1 2-50 16,4 1-37-16,11-1-12 0,8-1 6 15,9 1-2-15,6 0 0 16,1 2-5-16,-4 0 0 16,-3 2-2-16,-8 0 2 15,-4-1-2-15,-6 3-1 16,1-2 0-1,-2-1-55-15,-1 3-144 0,-1 0-97 16,0 1-294-16</inkml:trace>
  <inkml:trace contextRef="#ctx0" brushRef="#br0" timeOffset="67419.75">12081 965 1026 0,'9'-10'321'0,"-6"1"-76"15,-1 2-53-15,-4 1-93 0,1 4-85 16,1 4-14-16,-6 6 0 16,1 9 8-1,-4 10 13-15,-3 15 10 0,-2 15-5 16,1 10 5-16,5 8-19 16,6 4-5-16,8-3 2 15,3-5-4 1,5-9-5-16,2-9 0 0,-1-10 0 15,0-4 0 1,-5-8 0-16,2-4 0 0,-3-6 0 16,-6-5 0-16,3-5 0 15,-4-6 0-15,-1-2 0 16,-1-3 0-16,0 0 0 0,-1-1 0 16,2-2-176-1,1-1-301-15</inkml:trace>
  <inkml:trace contextRef="#ctx0" brushRef="#br0" timeOffset="68309.84">12602 1164 910 0,'0'-9'222'0,"0"-2"-6"15,0-2-51-15,0 1-62 16,3 2-27-16,0 2-20 0,3 1-33 16,1 1-13-1,5 4-4-15,5 2 3 0,4 6 3 16,4 4-8 0,3 7 4-16,-1 5 2 0,-5 8-8 15,-3 7-2-15,-8 6 1 16,-6 5-2-16,-8 3 1 15,-7 0-2 1,-7-5 2-16,-1-8 2 0,-4-8 0 16,-2-8 6-16,0-8-4 0,3-7 3 15,6-3 3 1,5-3 0-16,4-2 6 0,6-1-4 16,0-1-12-1,10-5-1-15,7 1-5 0,7 2 3 16,8-2 2-1,7 4 1-15,3 3 0 0,-2 3 1 16,-4 2 1-16,-6 2-1 16,-5 2 0-16,-7-1 4 15,-9 0-5-15,0-2-4 16,-6-2 2-16,-1-1-5 16,-2-2-2-16,-2 1-109 15,2-1-179-15,-1-1-342 16</inkml:trace>
  <inkml:trace contextRef="#ctx0" brushRef="#br0" timeOffset="68700.28">13454 1528 315 0,'10'-1'846'0,"-2"-1"-660"0,-2 1-59 16,-5-1-66-16,-2 2-44 0,-1 2-1 16,1-2-5-1,-2 0 7-15,0 0 17 0,0 0-1 16,0 0 7 0,1 0 16-16,-1-2 4 0,3 2-4 15,-1 0-10 1,2-1-19-16,1 1-7 0,1-1-10 15,0 1-1 1,3 0-5-16,3 2-4 0,1 0 5 16,1 2-5-16,2 2 5 15,-1 4-6-15,-2 1-1 16,-5 4-2-16,-7 4 1 0,-5 2 2 16,-8 2-9-1,-9 1-170-15,-4-1-145 16,-2-4-455-16</inkml:trace>
  <inkml:trace contextRef="#ctx0" brushRef="#br0" timeOffset="71449.89">14009 1108 705 0,'10'-9'325'16,"-2"1"-92"-1,-2-1-11-15,-5-1-36 0,-1 3 3 16,-1 0-83-1,1 1-25-15,-2-1-81 0,2 8 0 16,0-2 0-16,0 2 0 0,2-1 0 16,-2 2 0-1,1-2 0-15,1 6 0 0,-1 4 0 16,1 7 0 0,1 8 0-16,0 9 0 15,1 4 0-15,2 5 0 16,3 1 0-16,-3 1 0 15,0-2 0 1,0-1 0-16,0-6 0 0,0-8 0 16,-3-6 0-16,0-5 0 0,0-7 0 15,-3-6 0 1,0-2 0-16,1-2 0 0,-1-2 0 16,0-3 0-1,2-2-55-15,-1-1-320 0,2-1-353 16</inkml:trace>
  <inkml:trace contextRef="#ctx0" brushRef="#br0" timeOffset="71790.27">14376 1301 1008 0,'7'1'247'15,"-1"-2"-69"-15,-1-2-42 16,1-3-75-16,4 1-23 0,7-2-13 16,10 0-1-1,7 1-5-15,4 1 2 0,3 2 0 16,-7 1 0-1,-4 1-2-15,-8 2-10 16,-8-1-6-16,-5 2 4 0,-6-2-5 16,-3 0-2-16,-2 1-4 15,1-1-15-15,-5 3 6 16,1-1-112 0,-1 6-189-16,-1-3-401 0</inkml:trace>
  <inkml:trace contextRef="#ctx0" brushRef="#br0" timeOffset="72230.45">14984 1144 830 0,'6'-10'498'0,"1"-1"-242"0,-6-2-30 16,-1 0-69-16,-1 4-77 0,1 2-80 16,-2 0 0-1,2 5 0-15,0 2 0 0,0-1 0 16,0 2 0 0,0 1 0-16,0 5 0 15,0 6 0-15,-2 5 0 16,1 10 0-16,1 6 0 15,0 8 0-15,1 2 0 16,3-1 0-16,-3 1 0 16,2-3 0-16,-1-4 0 0,1-4 0 15,-2-7 0 1,1-3 0-16,-1-6 0 0,-1-3 0 16,0-7 0-1,0-5 0-15,-1 0 0 0,1-2 0 16,0-3 0-16,0 2 0 15,1-3 0-15,-1-3-141 16,0-5-385-16</inkml:trace>
  <inkml:trace contextRef="#ctx0" brushRef="#br0" timeOffset="72849.83">15307 901 989 0,'6'-5'228'0,"-3"0"-2"0,2 0-62 16,-1 0-93-16,2 5-60 0,9 8 36 15,9 4 35 1,8 11-32-16,9 10 2 0,2 13 15 16,-4 9-7-1,-5 11-60-15,-7 7 0 0,-9 7 0 16,-12 0 0-1,-11-2 0-15,-8-9 0 0,-4-7 0 16,-2-11 0-16,4-11 0 16,-1-8 0-16,4-7 0 15,3-9 0-15,3-5 0 16,3-7 0-16,1-4 0 16,2 0 0-16,0-1 0 0,0-1 0 15,-1-1 0 1,-4-1 0-16,1 0-185 15,-2-2-267-15,2-4-513 16</inkml:trace>
  <inkml:trace contextRef="#ctx0" brushRef="#br0" timeOffset="73940.67">15868 840 858 0,'5'-3'152'0,"0"-1"25"0,0-2-63 16,-4 3-33-16,5 2-58 15,6 2 37-15,9 10 5 16,7 6-5-1,8 7-5-15,5 9 4 0,-1 6-21 16,-4 8 25-16,-7 3-22 0,-5 6-6 16,-7 5 14-1,-8 3-4-15,-5 5-27 0,-6 1 7 16,-8 1 4 0,-2-3-29-16,-4-5 0 0,-1-9 0 15,3-6 0 1,0-8 0-16,2-8 0 0,5-4 0 15,1-5 0 1,0-5 0-16,3-5 0 0,0-5 0 16,1-2 0-16,1-5 0 15,-2-1 0-15,3 0 0 16,0 0 0-16,-1-1 0 16,1-1 0-16,-2 2 0 15,2 0-141-15,-3-1-248 16,-2 1-274-16</inkml:trace>
  <inkml:trace contextRef="#ctx0" brushRef="#br0" timeOffset="75180.19">6685 2884 947 0,'-3'7'210'15,"0"-4"19"-15,3-2-55 16,3-3-62-16,0-2-35 0,3 0-20 16,4-1-40-16,5-1-11 15,8 1-5-15,5-1 1 16,3 5-2-16,4 2-18 16,-4 5-138-16,-7 5-102 15,-9 7-116-15</inkml:trace>
  <inkml:trace contextRef="#ctx0" brushRef="#br0" timeOffset="75349.69">6734 3099 887 0,'5'-3'230'0,"1"0"-63"0,3-3-91 15,4 2-68 1,2-1-8-16,4 3-2 0,1 0-189 15,2 4-603 1</inkml:trace>
  <inkml:trace contextRef="#ctx0" brushRef="#br0" timeOffset="76059.78">8052 2840 965 0,'4'-12'260'16,"-3"0"-47"-16,-2-4-11 0,-1 7-36 15,0 1-69 1,2 5-49-16,0 3-30 0,0 1-9 16,0 6-6-16,-5 7 6 15,-2 9 11-15,-4 9-1 16,-4 10-12-16,-1 7 2 15,-5 3-9-15,3 0 1 16,0-1 0-16,0-4-1 0,3-4 0 16,1-9-2-1,3-9 2-15,5-9 0 16,3-8-1-16,1-6-47 16,4-6-121-16,2-6-194 0,4-3-200 15</inkml:trace>
  <inkml:trace contextRef="#ctx0" brushRef="#br0" timeOffset="76329.8">8113 2885 667 0,'18'-28'272'16,"-5"1"-42"-16,-3 3-7 0,-5 5-62 16,1 3-31-1,-1 8-65-15,-2 4-58 0,2 8-1 16,0 6 37-1,4 10 15-15,3 6 0 0,4 10-28 16,-1 4-12-16,0 4-7 16,2 1-5-16,-3-1-3 15,21 73-2-15,-32-104-1 16,-2-1 0 0,-1-2 0-16,0-2 0 0,2 9-45 15,-2-6-125 1,-2-3-70-16,-2-2-185 0</inkml:trace>
  <inkml:trace contextRef="#ctx0" brushRef="#br0" timeOffset="76530.2">8001 3093 906 0,'9'-6'259'0,"0"-1"-113"16,9 0-51-16,4-2-51 0,8 4-20 16,6 1-22-1,7-1-2-15,3 4-1 16,2 0-133-16,0 1-384 16</inkml:trace>
  <inkml:trace contextRef="#ctx0" brushRef="#br0" timeOffset="76960.07">8948 2666 496 0,'12'-18'780'0,"-4"5"-520"0,-5 4-77 16,-5 3-88 0,-1 5-81-16,-4 8-5 0,-4 11 40 15,-7 12 16 1,-7 15-21-16,-6 18-9 0,-4 17-18 15,1 7-17 1,4 3 0-16,11-4 0 0,16-10 0 16,18-11 0-16,14-15 0 15,10-11 0-15,3-9 0 16,0-9 0-16,-9-7 0 16,-11-6 0-16,-7-2 0 15,-7-4 0-15,-7-2 0 16,-1 1-125-16,-1-1-245 15,-4 2-468-15</inkml:trace>
  <inkml:trace contextRef="#ctx0" brushRef="#br0" timeOffset="77810.37">9475 2866 434 0,'1'-9'706'16,"-1"-3"-481"-16,-1-5-2 0,-2-1-34 16,-1 3-26-16,2 3-56 0,2 6-107 15,0 2 0 1,0 4 0-16,2 0 0 16,-2 7 0-16,-2 8 0 15,2 10 0-15,2 10 0 0,-1 11 0 16,3 3 0-1,1 4 0-15,-1-3 0 16,1-4 0-16,-1-6 0 0,1-7 0 16,2-6 0-1,-4-7 0-15,-1-8 0 0,-1-5 0 16,-1-4 0 0,2-5 0-16,-1 1 0 0,2-2-71 15,3 2-493 1</inkml:trace>
  <inkml:trace contextRef="#ctx0" brushRef="#br0" timeOffset="78329.81">10188 3239 950 0,'6'-4'200'16,"-3"1"-98"-16,-1 3-36 0,-4-1-30 16,-1 1 10-1,3 0 10-15,-3 0-4 16,3 0 7-16,-3 0 4 16,3-1 21-16,0 1 2 0,0-2-19 15,3 1-19 1,-3 1-16-16,3-2-16 0,-3 1-7 15,3 0-7 1,-3-1 1-16,0 1-3 0,0 1 2 16,0 0-2-16,-3 0 1 15,3 0 3-15,0 0 1 16,-3-1-1-16,3-1-1 16,-3-1-3-16,3 1 1 15,-2-4 1-15,2 1 1 16,2 2 4-1,-2-3-7-15,6 2 2 0,2 0-2 16,3-2 0-16,4 6 1 16,3 0-1-16,0 4 0 15,0 3 0-15,-1 2 0 0,-6 3 0 16,-2 2 0 0,-6 1 0-16,-4 4-1 0,-7-1 0 15,-5 4-10 1,-5-1-183-16,-7-2-180 0,-1-2-581 15</inkml:trace>
  <inkml:trace contextRef="#ctx0" brushRef="#br0" timeOffset="79311.09">11340 2726 435 0,'6'-9'442'15,"4"-1"-207"1,-5-1-36-16,-1 2-16 0,-2 2-44 16,-1 1-50-16,1 5-40 0,-1 1-27 15,-1 1-11 1,0 6 22-16,-1 6 43 16,-2 5-24-16,-2 7-19 15,-4 11-11-15,-4 4-4 16,-2 9-9-16,-4 1-9 15,-2 2 0-15,1-2 0 0,1-3 0 16,2-5 0-16,3-8 0 16,3-9 0-1,5-7 0-15,2-9 0 0,4-9 0 16,7-7 0 0,2-6-84-16,3-4-102 0,4-5-79 15,-2-4-185 1</inkml:trace>
  <inkml:trace contextRef="#ctx0" brushRef="#br0" timeOffset="79580.25">11414 2732 760 0,'12'-13'218'16,"-1"3"-1"-1,-2 3-50-15,-5 1-118 0,-1 6-24 16,2 4 56-1,1 8-4-15,5 4 8 0,0 10-3 16,7 5-28 0,-2 7-22-16,1 2-9 0,-4 1-2 15,2-3-10-15,-3-2-6 0,-1-3-1 16,-1-5-4 0,-3-4 0-16,-1-3 0 15,-1-4 0-15,-2-2-49 16,-2-6-133-16,-1-1-83 15,-3-3-146-15</inkml:trace>
  <inkml:trace contextRef="#ctx0" brushRef="#br0" timeOffset="79811.92">11259 2991 1021 0,'5'0'168'0,"2"-3"-84"16,2 0 13-1,7 1-38-15,10 0-15 0,7 1-30 16,4 2-13 0,5 2-1-16,-2 0 0 0,-4 1-56 15,-5-1-143 1,-1 1-162-16</inkml:trace>
  <inkml:trace contextRef="#ctx0" brushRef="#br0" timeOffset="80159.95">12271 2667 1145 0,'7'-12'241'15,"-4"2"-38"-15,-1 5-133 0,-2 2-60 16,-5 9 4-16,-5 8 47 16,2 9-4-16,-7 11-19 15,-2 16-4 1,-1 8-5-16,0 9 30 0,0 6-35 15,7 0-21 1,4-4-2-16,1-7 0 0,7-14 0 16,5-10-1-16,3-9-3 15,6-10-50-15,0-6-146 16,9-7-143-16,1-5-382 0</inkml:trace>
  <inkml:trace contextRef="#ctx0" brushRef="#br0" timeOffset="80690.06">12648 2782 1059 0,'9'-15'200'0,"-1"-1"0"16,2 2-49-1,-3 0-79-15,7 4-42 0,7 4-3 16,6 5-3-16,2 7 1 15,6 7-10-15,-2 5 3 16,-7 10-3-16,-7 9-6 0,-9 6 1 16,-10 4-8-1,-12 3 1-15,-8-4-2 0,-6-3-1 16,-4-10 0 0,-5-7 2-16,4-5 1 0,6-8 3 15,6-6 1 1,10-6 8-16,4-1-2 0,11-3-13 15,13-1 2 1,10 0-1-16,11-3 0 0,8 0-1 16,7 3 1-16,-6 1-1 15,-8 1 5-15,-12 4-5 16,-8-1-1-16,-12 1 0 16,-6-1-9-16,-3 0 0 15,-3 2-80-15,0 3-258 16,0-1-584-16</inkml:trace>
  <inkml:trace contextRef="#ctx0" brushRef="#br0" timeOffset="81079.83">13433 3119 1222 0,'8'0'137'0,"-4"-3"99"16,-1-2-120-16,-3 4-53 16,0 0-20-16,0 1-19 0,-2 0-8 15,1 0 1 1,-2 0-2-16,2-2 7 0,1 2 6 16,-2 0-3-1,1-1 4-15,2-1 2 0,-1 2-8 16,2 0-23-1,2-1 0-15,2 1 0 0,0 0 0 16,1 0 0-16,5 0 0 16,-1 4 0-16,-1 0 0 15,-1 5 0-15,-3 1 0 16,-5 3 0-16,-4 2 0 16,-7 3 0-16,-2-1 0 0,-4 0-126 15,-1-3-176 1,0-3-243-16</inkml:trace>
  <inkml:trace contextRef="#ctx0" brushRef="#br0" timeOffset="81510.48">14003 2737 1124 0,'15'-20'180'0,"0"2"71"16,-8 2-36-16,-4 4-83 0,-3 5-81 16,0 6-43-1,-6 4-3-15,-4 5-2 0,-4 6-2 16,-5 7 6 0,-4 10-5-16,1 7 0 0,3 3-2 15,-12 91 4 1,29-113-4-16,4-4 3 15,1 0-3-15,4-2 7 16,3 12-1-16,8-7 1 0,5-5 1 16,8-8 6-16,8-6-10 15,1-8 1-15,-1-3 2 16,-2-5-6-16,-8-4-1 16,-9-2 0-16,-9-1 0 15,-5-1 0-15,-7-1 0 16,-7-2 0-1,-7 3 0-15,-7 2 0 0,-7 5 0 16,-2 5 0-16,3 6-80 0,1 4-201 16,7 4-96-1,10 1-558-15</inkml:trace>
  <inkml:trace contextRef="#ctx0" brushRef="#br0" timeOffset="81870.48">14438 2572 763 0,'0'-3'459'0,"2"1"-288"16,1-1-62-1,0 5-73-15,6 3 98 0,7 7 4 16,10 6-39 0,3 8-16-16,7 4-28 0,0 6-55 15,-3 3 0-15,-3 3 0 0,-5 6 0 16,-7 3 0 0,-6 0 0-16,-12-1 0 15,-6 0 0 1,-12-5 0-16,-6-4 0 0,-4-6 0 15,-3-5 0-15,5-7 0 16,2-7-19-16,8-6-333 16,9-4-269-16</inkml:trace>
  <inkml:trace contextRef="#ctx0" brushRef="#br0" timeOffset="82809.95">15125 2443 778 0,'3'-5'235'0,"0"2"-90"16,0-1-18-16,1 3-89 16,5 6 28-16,11 8 31 0,8 7-27 15,9 10 2-15,5 7-5 16,0 9 13-16,-4 6-20 16,-6 6-8-16,-11 7-4 15,-8 1-11-15,-10 0-10 16,-6-4-10-1,-9-5-3-15,0-8 0 0,-4-9-11 16,3-9-3-16,0-9 0 0,2-5 0 16,5-8 0-1,1-6 0-15,4-3 0 0,-1 0 0 16,4-5-139 0,-1-2-102-16,4-4-135 0,5-5-429 15</inkml:trace>
  <inkml:trace contextRef="#ctx0" brushRef="#br0" timeOffset="87359.93">7101 4417 694 0,'0'0'173'0,"-4"0"18"16,4 0-62-1,-3-3-3-15,3 3-17 0,0-2-11 16,0 1-46-16,0-1 4 16,0 1 10-16,0 1-25 15,0 0 6-15,3-1-14 0,-3 1-14 16,0 0-9 0,7-2-10-16,4-1-4 0,8-1 4 15,9 0-4 1,5 1-23-16,6 3-109 0,-5 3-48 15,-7 5-55 1,-10 4-89-16,-9 2-271 0</inkml:trace>
  <inkml:trace contextRef="#ctx0" brushRef="#br0" timeOffset="87530.28">7146 4590 744 0,'-6'7'248'0,"0"-1"-185"16,3-5 99-16,3-1-7 15,1 0-50-15,-1 0-27 16,2-1-11-16,-1 1-36 0,2-1-24 16,2-1-7-16,4 1-2 15,4-1-18-15,4 4-259 16,2-1-510-16</inkml:trace>
  <inkml:trace contextRef="#ctx0" brushRef="#br0" timeOffset="89750.49">8435 4360 779 0,'6'-14'110'16,"-1"-1"40"-16,-2-3 1 0,-3 1-12 16,1 2-36-1,1 2 6-15,-1 2-18 0,-1 3-6 16,3 3-4 0,-3 3-45-16,0 2-12 0,0 1-19 15,-3 2-4 1,0 7 19-16,-6 7 23 0,0 6-2 15,-6 12-13 1,-3 8-8-16,-3 7-6 0,-1 3-6 16,-1 2 1-16,-2 2-9 15,1-3 0-15,1 2 0 16,1-6 0-16,3-4 0 16,3-10 0-16,7-7 0 15,3-9 0-15,1-11 0 16,4-5 0-16,1-2 0 15,1-5 0-15,2-4 0 16,3-3 0-16,2-7-101 16,8-6-136-16,4-6-75 15,4-3-223-15</inkml:trace>
  <inkml:trace contextRef="#ctx0" brushRef="#br0" timeOffset="90080.04">8477 4363 960 0,'3'-15'170'0,"0"2"-6"0,-3 3 3 15,0 1-76 1,0 6-73-16,4 3-11 0,-4 5-6 16,6 2 60-1,2 4 15-15,4 6 8 16,4 4-22-16,3 7-2 15,1 1-14-15,1 4-17 0,-1 3-10 16,-1 3-7-16,0 2-8 16,-6 2-1-1,-1 0-2-15,-3-2-1 0,-3-4 0 16,-1-7 0-16,-2-9 0 16,-2-7 0-16,1-9-35 0,-2-2-71 15,0-3-86 1,-2-1-62-16,-4-1-224 15</inkml:trace>
  <inkml:trace contextRef="#ctx0" brushRef="#br0" timeOffset="90325.43">8264 4673 867 0,'-8'-5'246'0,"5"-1"-96"16,6 0-40-16,2-1-81 16,8 3-4-16,6 1 8 15,8 2-5-15,8-1-12 0,6 2-7 16,1-1-8 0,0 1-1-16,2 0 0 0,-3 1-2 15,-7 1-103 1,-7 0-182-16,-6 2-553 0</inkml:trace>
  <inkml:trace contextRef="#ctx0" brushRef="#br0" timeOffset="90799.96">9275 4167 1006 0,'15'-14'203'0,"-6"-2"32"0,-5 3-51 15,-4 5-66-15,0 3-80 16,-3 6-35-16,-3 7 9 16,-5 10 51-16,-6 12-18 0,1 13 7 15,-4 12-19 1,1 11-9-16,4 7-9 0,6 6-6 16,8-1-4-1,9-4-3-15,10-5-2 0,12-10 0 16,9-9 0-1,10-9 0-15,5-7 0 0,0-9 0 16,-4-5 0-16,-12-4 0 16,-10-6 0-16,-12-2 0 15,-8-3 0-15,-7-3 0 16,-2 0 0-16,-1-2 0 16,-1 0-183-16,-1-2-178 15,-1-3-458-15</inkml:trace>
  <inkml:trace contextRef="#ctx0" brushRef="#br0" timeOffset="98569.88">11537 3823 792 0,'-11'-2'64'16,"1"0"65"-16,-2 0-35 0,-6 2-14 15,2-1-16 1,-4 2 21-16,-2-1-33 0,-3 2 4 15,1 0 7 1,1 0 1-16,-1-1-28 0,5 0-5 16,2-1-2-16,1 0-8 15,4 3 2-15,-1-1-4 16,-1 2 2-16,1-1-7 0,-3 2-1 16,2-1 0-1,-1 2 3-15,5-2 4 16,2-1 2-16,1-1-4 15,7-1-2-15,0-1-3 0,0-1 0 16,0 1-5-16,0-2-4 16,3 2-2-1,-3 0-2-15,4 0-3 0,2 0 1 16,5 3 2-16,9-1 3 16,15 1 0-16,13 0-3 15,19-3 1-15,13-3 2 16,13-3 0-16,10-3 0 15,9 0-3 1,1 0-2-16,3-1 0 0,-5 0-2 16,-2 2 4-16,-9-2 0 0,0 1 0 15,2-2 1 1,5-1 0-16,4 1-1 0,9 0 3 16,2 0-2-1,5-1-1-15,-3 1-5 0,-1-1 4 16,-2 1 0-1,-9 0 0-15,-4 1 1 0,-4 2 2 16,-5 0-2-16,-5-1 0 16,-5 2 0-16,-7 1-1 15,-7 1 1-15,-11 0 0 16,-10 3 2-16,-10-3-2 16,-6 2-1-16,-7 1-2 15,-3 0 2-15,1-2 1 16,-1 2-1-16,2 0 0 15,0 0 1-15,-1-1-1 16,-3 2 1-16,-2 0 0 16,-2-2 0-16,-4 0 0 0,3 0 0 15,0-1 1 1,-1-2-2-16,2 2 1 0,0 0 0 16,0 1 1-1,-2-1-1-15,-4 1 0 0,-4 2 1 16,-3 1-1-1,-3-3 0-15,-5 3 0 0,1 0 1 16,-2 0-1-16,1 0 0 0,1 0 0 16,1 0 0-1,-1-1 1-15,-1 1-1 0,1 1 1 16,-4-1 1 0,1 0-2-16,-1 0-3 0,-3 3-23 15,-6 3-36 1,-10-1-174-16,-15 4-253 0</inkml:trace>
  <inkml:trace contextRef="#ctx0" brushRef="#br0" timeOffset="102150.19">23800 6357 1103 0,'8'-10'186'15,"-3"-1"26"-15,-1-2-55 16,-2 1 16-16,2 4-57 15,-3 2-37-15,-1 2-58 0,2 4-21 16,-2 0 0-16,0 3 0 0,-2 4 0 16,-2 7 0-1,-2 9 0-15,-3 8 0 16,-6 11 0-16,-1 6 0 16,-5 4 0-16,0 2 0 15,-3-3 0-15,0-2 0 16,3-6 0-16,5-10 0 0,3-9 0 15,5-9 0 1,2-7 0-16,4-7 0 0,1-3 0 16,1-5-4-16,1-3-152 15,2-8-138 1,4-2-176-16</inkml:trace>
  <inkml:trace contextRef="#ctx0" brushRef="#br0" timeOffset="102430.22">23868 6330 780 0,'9'-24'376'16,"-2"0"-195"-1,-1 4 41-15,-5 5-63 0,1 6-30 16,-2 2-94 0,1 6-35-16,1 9 2 0,1 4 35 15,2 11-8 1,2 10 10-16,6 8-12 0,1 5-13 15,1 5 2 1,1-2-15-16,0-1-1 0,0-1 0 16,-3-7 0-16,-3-7 0 15,-1-3 0-15,-1-8-12 16,-4-7-59-16,-2-7-39 0,-2-2-51 16,-3-3-27-1,-6-3-143-15,-3 0-266 0</inkml:trace>
  <inkml:trace contextRef="#ctx0" brushRef="#br0" timeOffset="102630.63">23615 6612 1038 0,'2'-5'99'0,"2"-2"-6"0,4-1 20 15,8 1-71-15,10 1 0 16,11 4-28-16,9 2-11 16,11 2-3-16,7 3-99 0,0 0-297 15</inkml:trace>
  <inkml:trace contextRef="#ctx0" brushRef="#br0" timeOffset="103000.1">24503 6247 1194 0,'12'-13'194'16,"-6"1"22"-16,-4 5-53 0,-2 1-87 15,-2 4-67 1,-2 6-3-16,-2 10 14 0,-3 9 14 16,-8 14 7-16,1 11-11 15,-4 10-14 1,4 7-4-16,3 4 0 0,4-2-8 16,3-2 1-16,7-2-4 15,7-9-1-15,4-5 0 16,8-6-2-1,4-9 2-15,6-9 0 0,4-9-22 16,1-9-63-16,1-6-90 0,-2-3-88 16,-4-6-317-1</inkml:trace>
  <inkml:trace contextRef="#ctx0" brushRef="#br0" timeOffset="103470.11">24913 6439 879 0,'7'-17'229'0,"0"-1"-16"15,3 2-53-15,-1 0-53 0,2 4-38 16,4 5-23-16,1 4-11 16,5 7 4-1,3 8-6-15,3 5 5 0,-5 7-10 16,-1 7-13-16,-6 3-1 16,-11 5 0-16,-8 2-6 15,-11 2-1-15,-10 1-6 16,-8-3 1-16,-4-4 0 15,-1-8-2 1,5-9 4-16,8-7 2 0,10-6 3 16,9-5 28-16,6-2-9 0,2-2-13 15,6-1-9 1,8-1-6-16,7-1 0 0,6-1 1 16,6 1-1-1,0 1 0-15,-4 2-2 0,-4 1-2 16,-5 2-26-1,-8 1-111-15,-5 1-109 0,0 1-202 16</inkml:trace>
  <inkml:trace contextRef="#ctx0" brushRef="#br0" timeOffset="103860.17">25494 6794 1264 0,'6'-4'114'0,"-2"2"51"16,-1-3-56-16,-3 2-66 15,0 3-32-15,-1 2-8 16,1-1-1-16,-2 0 6 16,1 1 14-16,-2 0 14 15,1-1 7-15,1-1 8 16,1-1 13-1,0-1 3-15,1 2-22 0,1-2-45 16,-1 1 0-16,4 0 0 0,-1-1 0 16,4 4 0-1,1 0 0-15,1 3 0 0,3 2 0 16,0 3 0 0,-4 2 0-16,-1 5 0 0,-6 4 0 15,-5-1 0 1,-6 1 0-16,-5-1 0 15,0-4-61-15,-1-5-111 16,0-7-133-16,3-5-238 0</inkml:trace>
  <inkml:trace contextRef="#ctx0" brushRef="#br0" timeOffset="104250.25">26074 6453 1119 0,'12'-26'248'0,"-6"3"-14"0,-4 5-86 15,-2 5-36-15,-3 7-92 16,-6 7-17 0,-6 8-2-16,-5 6 9 0,-3 9-5 15,-4 9 0 1,4 3 3-16,7 2-5 0,7 4-3 15,5-7-2-15,11 1 2 16,3-6 0-16,8-5 0 16,2-6 0-16,2-7 8 0,2-5-2 15,1-7 7 1,1-7-4-16,-1-4 26 0,-1-6 8 16,-3-3-24-1,-5-4-19-15,-8-3 0 0,-4-2 0 16,-10-2 0-1,-6-1 0-15,-7 1 0 16,-2 6 0-16,-3 6 0 16,3 4-74-16,6 8-195 0,7 5-269 15</inkml:trace>
  <inkml:trace contextRef="#ctx0" brushRef="#br0" timeOffset="104550.06">26465 6102 1204 0,'6'-7'204'0,"1"2"-66"16,7 5 2-16,8 7 6 16,11 12-26-16,9 11-35 15,9 13-75-15,1 12-10 16,-3 10 0-16,-7 7 0 15,-12 4 0-15,-14 3 0 16,-14 0 0-16,-13-4 0 0,-11-3 0 16,-3-7 0-1,-2-9 0-15,1-10 0 0,2-7 0 16,2-12-65 0,4-8-225-16,0-6-221 0</inkml:trace>
  <inkml:trace contextRef="#ctx0" brushRef="#br0" timeOffset="107910.26">23423 8027 710 0,'-9'2'380'15,"3"-2"-229"-15,2-3 21 16,1 1-42-16,3 0-45 15,0-1-29 1,0 2-16-16,3-1-15 0,0 2-15 16,4 0-2-16,8 0-2 0,9 2-6 15,4-1-13 1,9 1-140-16,-2 3-144 0,-10 2-291 16</inkml:trace>
  <inkml:trace contextRef="#ctx0" brushRef="#br0" timeOffset="108090.15">23358 8260 563 0,'-3'3'510'0,"4"-3"-259"16,2-1-54-16,6-4-73 16,3 2-54-16,7-2-36 15,6 1-28-15,7-2-6 16,2 0-24-16,-1 2-117 15,-2 1-206-15,-2 3-715 16</inkml:trace>
  <inkml:trace contextRef="#ctx0" brushRef="#br0" timeOffset="109960.11">24355 8154 634 0,'14'-15'162'0,"2"-2"-37"0,-2-3 69 16,2 0-32-1,-4 2-52-15,3 0 16 0,-6 4-22 16,-1 1 0-16,-2 3-7 0,-1 4-24 16,-3 1 6-1,-1 2-34-15,1 2-13 0,-2 1-32 16,-2 1 0 0,2 0 0-16,-3 6 0 0,-2 6 0 15,-4 7 0 1,-5 11 0-16,-2 9 0 0,-7 4 0 15,4 5 0 1,-3 0 0-16,-1 2 0 0,4-3 0 16,-1-1 0-16,3-3 0 15,1-2 0-15,4-7 0 16,1-5 0-16,5-9 0 16,1-6 0-16,2-8-42 15,3-4-24-15,2-5-47 16,1-3-57-16,0-5 23 15,3-7-97-15,0-7-149 16</inkml:trace>
  <inkml:trace contextRef="#ctx0" brushRef="#br0" timeOffset="110259.93">24436 8019 880 0,'9'-15'249'15,"-2"6"-44"1,-2 2-128-16,-2 5-50 0,0 8 20 16,3 3 62-16,0 6-18 0,4 7-20 15,7 4-2 1,-1 7-15-16,5 2-17 0,0 2-3 16,1 2-20-1,-1 0-8-15,-3-1-1 0,0-3-5 16,-2-3 0-1,-2-3 0-15,-4-4-14 0,1-6-52 16,-5-2-29-16,-5-5-37 16,1-1-23-16,-4-4-80 15,-2-3-151-15</inkml:trace>
  <inkml:trace contextRef="#ctx0" brushRef="#br0" timeOffset="110504.93">24348 8332 874 0,'-9'-3'238'0,"5"0"-37"0,2 2-81 16,1 0-58-1,4 1-43-15,6 1 20 0,13 0 19 16,14 2-34-16,11 0-19 15,10-2-3-15,4 1-2 16,-3 0-6-16,-4-2-87 0,-5-2-107 16,-8 2-210-1</inkml:trace>
  <inkml:trace contextRef="#ctx0" brushRef="#br0" timeOffset="110940.51">25370 7913 1018 0,'11'-11'290'16,"-5"1"-46"-16,-5 1-97 15,-4 3-97-15,0 6-39 16,-5 8 5 0,-2 8 31-16,-6 9-10 0,-4 14-6 15,1 15-15-15,6 11-6 16,7 5-6-16,7 7 4 15,9-5-6-15,5-3 0 0,5-9 5 16,1-5 3 0,3-9 0-16,2-8 6 0,0-7-3 15,-3-9-4 1,-3-4-5-16,-5-7-4 0,-8-6-2 16,-2-2-52-1,-2-1-101-15,-3-2-102 0,0-3-412 16</inkml:trace>
  <inkml:trace contextRef="#ctx0" brushRef="#br0" timeOffset="111890.14">25859 8139 827 0,'-1'-8'274'15,"1"-1"-58"1,0-2-55-16,1-2-30 0,1 1-32 15,2 1-20-15,2 1-42 0,5 3-19 16,50 5-2 0,-45 10-1-16,-2 2-5 0,2 4 3 15,-2 2-7 1,10 20 3-16,-5 5-6 0,-10 5 1 16,-12 6 1-1,-9-2-5-15,-11-2 2 0,-5-4-2 16,-3-6 0-1,-1-8 0-15,4-8 0 16,6-9 5-16,5-7 5 0,6-6-5 16,5-6 9-16,6-1-14 15,1-3-5-15,8-1-9 16,10 0 3-16,8 0 3 16,6 4 8-16,6 1-3 15,2 3 3-15,-2 3 0 16,-3 1 2-16,-8 2-2 0,-5 0-3 15,-10 0 0 1,-7-2 2-16,-4-1-1 16,-4 0 0-16,1 0-41 15,-2 2-154-15,0-2-114 0,1 0-502 16</inkml:trace>
  <inkml:trace contextRef="#ctx0" brushRef="#br0" timeOffset="112119.9">26403 8331 521 0,'7'-5'646'16,"0"0"-419"-16,2-2-107 0,5 0-49 15,4 1-18 1,10 2-18-16,5 1-10 0,1 2-11 15,1 1-14 1,-10 3-1-16,-6-2-19 0,-8 2-83 16,-5-2-122-16,-5 2-265 0</inkml:trace>
  <inkml:trace contextRef="#ctx0" brushRef="#br0" timeOffset="112479.89">26842 8036 569 0,'11'-20'668'0,"-2"3"-396"0,0 0-71 16,-5 4-33-16,-1 3-77 16,-1 8-48-16,-4 2-26 15,2 2-17 1,0 6 3-16,3 6 12 0,2 7-15 15,2 10 0 1,4 10 0-16,-2 7 0 0,-2 1 0 16,-1 1 0-16,-1-5 0 15,0-7 0-15,-2-5 0 16,4-7 0-16,-3-4 0 0,2-7 0 16,-1-4 0-1,-1-3 0-15,-3-6 0 0,-1-1 0 16,2-1 0-1,-4 0 0-15,2-1-73 16,0 1-265-16,3 0-282 16</inkml:trace>
  <inkml:trace contextRef="#ctx0" brushRef="#br0" timeOffset="113209.95">27553 8404 146 0,'3'-4'538'0,"0"1"-363"0,-2 1-27 16,-1 0-68-1,0 1-11-15,0 2-2 0,2-2 19 16,-2 1-20 0,0 1-6-16,1-1-10 0,-1 0-10 15,0 0-5 1,2-1-14-16,-4 1-9 0,2 0-4 15,0 1 1 1,-1 1-3-16,-1-1 3 0,1-1-3 16,1 1 2-16,-2 2-1 15,1-2-3-15,1 1-2 16,-2 1 4-16,1-2-2 16,-1-1 2-16,2-1-1 15,0 1 8-15,0-2 17 0,2 2-1 16,-2 0-5-1,1-1-10-15,-1 1-10 0,2 0-4 16,-2 0-6-16,1 0-2 16,-2 1 3-16,1 1-6 15,-2-1 8-15,1 0 2 16,-1 1 2-16,1-1 4 16,-2-1 0-16,3 0 4 15,0 0 5 1,0-1-1-16,3-1-2 15,-2-2-8-15,2 1 8 0,2-2 11 16,1-2 7-16,4 3-2 16,3 0 11-16,1 0-8 0,2 4-6 15,-1 2-14 1,2 4 0-16,-4 2 0 16,0 3-8-16,-3 6 2 15,-4 4 5-15,-6 1-9 0,-5 3-19 16,-7 2-105-1,-9 0-105-15,-4-3-216 0</inkml:trace>
  <inkml:trace contextRef="#ctx0" brushRef="#br0" timeOffset="114159.84">28312 7922 887 0,'0'-7'269'15,"2"-2"-28"-15,-2 0-51 0,0 4-56 16,1 1-35-1,-1 4-43-15,-1 1-17 16,2 0-23-16,-1 5 6 0,2 2 53 16,3 7-56-16,0 5-19 15,1 10 0-15,2 4 0 16,2 8 0-16,-4-1 0 16,1 2 0-16,-1-5 0 0,1-4 0 15,-2-6 0 1,0-1 0-16,-1-6 0 15,-1-1 0-15,-3-3 0 16,2-6 0-16,-2-3 0 0,-2-2 0 16,2-3 0-16,3-3 0 15,-1-4 0-15,1-1 0 16,0-3-305-16,4-4-226 16</inkml:trace>
  <inkml:trace contextRef="#ctx0" brushRef="#br0" timeOffset="114510.05">28891 7719 1033 0,'5'-16'278'0,"-2"1"-35"0,0-1-50 15,-1 5-104 1,3 8-86-16,7 9 35 0,12 9 52 16,9 10-39-16,8 11-22 15,7 10-29-15,-3 8 0 16,-7 7 0-16,-10 5 0 16,-11 3 0-16,-9 2 0 15,-10 0 0-15,-8-3 0 16,-8-5 0-16,-5-6 0 15,-2-6 0-15,0-6 0 16,4-10 0-16,4-6-28 16,3-8-221-16,3-5-146 0,2-7-505 15</inkml:trace>
  <inkml:trace contextRef="#ctx0" brushRef="#br0" timeOffset="116110.01">23614 9760 770 0,'-3'2'106'0,"1"-1"54"0,-2-2-55 16,3 1 1-16,-1-2-17 16,1 2-29-16,2 0-18 15,-1 0-9-15,0-3 6 16,2 3-4-16,-1-1 6 16,3 1 4-16,-1-3-29 15,6 0-15-15,12-1-1 16,11 0-4-16,6 0-71 15,4 2-129-15,0 8-96 16,-14 5-184-16</inkml:trace>
  <inkml:trace contextRef="#ctx0" brushRef="#br0" timeOffset="116290.2">23614 10040 878 0,'6'6'191'0,"2"-9"-16"0,-1-3 28 16,3-1-76-16,-1-2-54 0,8-1-23 16,1 0-32-1,5 1-14-15,3 2-4 0,4 0-13 16,-4 4-122 0,0 3-152-16,-1 3-354 0</inkml:trace>
  <inkml:trace contextRef="#ctx0" brushRef="#br0" timeOffset="118030.26">25267 9683 835 0,'7'-12'165'16,"-1"1"33"-16,-3 0-32 0,-1 1-8 15,1 2-52 1,-1 3-39-16,-2 4-23 0,0 1-28 15,-2 4-14 1,-1 6 25-16,-2 4 30 0,-1 7-11 16,-4 9-12-16,-5 6-5 15,-3 7-2-15,-3 3-10 16,-3 4 1-16,-1 1-10 16,0 0-4-16,3-3-2 15,2-4-2-15,4-5 0 16,5-8 0-1,4-9-1-15,2-6-3 0,2-9-35 16,3-5-12-16,3-4-7 16,2-5-121-16,4-5-28 15,3-6-104-15,7-8-215 0</inkml:trace>
  <inkml:trace contextRef="#ctx0" brushRef="#br0" timeOffset="118290.14">25301 9703 824 0,'9'-14'247'16,"-3"4"-91"-16,-1 5-49 0,-4 2-81 15,-1 6 1 1,2 6 100-16,1 5-42 0,3 4-10 16,3 9-16-1,1 7-12-15,3 2-17 16,3 6-12-16,0 3-8 15,-1-2-7-15,1 2-2 0,-4-1 4 16,-4-4-5-16,-4-4-7 16,-1-6-61-16,-3-7-28 15,-3-7-25-15,-1-6-67 16,-1-6-68-16,-1-4-366 16</inkml:trace>
  <inkml:trace contextRef="#ctx0" brushRef="#br0" timeOffset="118499.77">25114 10005 279 0,'0'0'728'16,"2"-2"-620"-16,1 2 54 15,2-3-67-15,2 2-30 0,10-2-1 16,8-1-32-1,15 1-21-15,5 0-10 0,3 0-1 16,-3 2-29 0,-5 2-112-16,-6 1-80 0,-8-1-243 15</inkml:trace>
  <inkml:trace contextRef="#ctx0" brushRef="#br0" timeOffset="118940.49">26098 9656 1039 0,'13'-14'197'15,"-6"0"32"-15,-7 1-48 16,-2 5-68-16,0 2-74 16,-1 5-27-16,-1 5-9 15,-5 9 32-15,-3 7-1 0,-5 10-1 16,-2 13 0 0,0 7-7-16,5 4-4 0,4 3-10 15,6-3 0 1,7-3 8-16,5-7-13 0,6-7-7 15,2-5 0 1,1-5 0-16,2-4 0 0,-2-5 0 16,0-4 0-16,-3-3 0 0,-1-1 0 15,-4-4 0 1,-3-5 0-16,-1 1 0 0,-2-2 0 16,-2-2 0-1,1-1-145-15,-1 3-121 0,4-4-181 16</inkml:trace>
  <inkml:trace contextRef="#ctx0" brushRef="#br0" timeOffset="119340.19">26523 9760 1073 0,'14'-13'276'15,"-4"1"-26"-15,-5 2-67 16,-5 4-49-16,1 0-44 0,-1 6-49 16,-1 0-41-1,-1 2 0-15,2 0 0 0,-1 0 0 16,1 4 0-1,0 4 0-15,1 7 0 0,2 7 0 16,0 7 0-16,0 4 0 0,3 4 0 16,-3-2 0-1,1-1 0-15,-1-4 0 0,1-4 0 16,-1-2 0 0,-2-5 0-16,1-4 0 0,-1-5 0 15,-1-5 0 1,0-2-35-16,2-4-224 0,-1 2-119 15,5-4-587 1</inkml:trace>
  <inkml:trace contextRef="#ctx0" brushRef="#br0" timeOffset="119720.22">27029 10044 994 0,'11'-1'308'0,"-1"-2"-118"16,-1-1-18-16,-6-1-79 0,-2 4-31 16,-1 1-34-1,-1 0-13-15,-1 1-14 0,1-1 2 16,-2 2-3 0,-1-2 1-16,2 0 3 0,1 0 6 15,-1 0-4 1,4-2 13-16,-2 2 24 0,1 0 5 15,-1-1-10 1,3 0-26-16,1 1-12 0,-1 0 0 16,0 0 0-16,5 1 0 0,-1 2 0 15,7 1 0 1,-2 5 0-16,-2 1 0 0,2 2 0 16,-6 5 0-1,-3 0 0-15,-4 3 0 16,-6 1 0-16,-6-3-50 15,-2-4-121-15,-4-3-160 0,-1-4-310 16</inkml:trace>
  <inkml:trace contextRef="#ctx0" brushRef="#br0" timeOffset="120150.38">27621 9750 1075 0,'9'-12'319'0,"-1"-2"-74"0,-2 2-57 16,-3 1-47-1,-2 3-62-15,1 1-79 0,-1 2 0 16,-1 3 0-1,0 1 0-15,0 1 0 0,-1 1 0 16,1 0 0-16,-2 2 0 16,2 4 0-16,-1 9 0 15,1 3 0-15,0 8 0 0,1 6 0 16,1 0 0 0,2 1 0-16,1 0 0 0,1-2 0 15,1-2 0 1,-3-2 0-16,1-3 0 0,0-3 0 15,-2-5 0 1,0-1 0-16,-2-9 0 0,1-1 0 16,-2-2 0-16,1-4 0 15,1 0-205-15,-1 0-108 16,3-6-477-16</inkml:trace>
  <inkml:trace contextRef="#ctx0" brushRef="#br0" timeOffset="120510.1">28003 9484 1244 0,'9'-6'269'15,"-1"0"-156"1,-2 6-56-16,7 4 66 0,13 12 0 15,8 7-41 1,9 11-46-16,5 10-36 0,-4 10 0 16,-6 7 0-16,-10 6 0 0,-9 2 0 15,-13 2 0 1,-7-1 0-16,-9-4 0 0,-5-2 0 16,-6-6 0-1,1-8 0-15,1-8 0 0,3-9 0 16,5-9 0-1,5-10 0-15,3-7 0 0,2-4 0 16,-1-3 0-16,1-3 0 16,-5-1-301-16,-5-4-281 15</inkml:trace>
  <inkml:trace contextRef="#ctx0" brushRef="#br0" timeOffset="129409.87">23040 11733 563 0,'-3'4'319'0,"1"1"-191"15,1-4 21 1,2 0-33-16,1-1-45 0,2-1-47 15,4-1-14 1,6-3-7-16,7 1-1 0,6 0 2 16,7 1-4-16,1 1-3 15,-4 4-48-15,-8 1-102 16,-6 5-115-16,-6 2-131 16</inkml:trace>
  <inkml:trace contextRef="#ctx0" brushRef="#br0" timeOffset="129610.14">23031 11983 714 0,'0'6'128'0,"3"-4"70"16,6-3-54 0,5 0-64-16,8-2-1 0,4-3-17 15,9 2-36 1,2 0-20-16,-1-1-6 0,-4 2-10 15,0 3-178 1,-7 0-240-16</inkml:trace>
  <inkml:trace contextRef="#ctx0" brushRef="#br0" timeOffset="130380.09">24318 11626 932 0,'8'-12'278'0,"-2"0"-62"16,-3 1-64-1,-5 2-75-15,2 6-41 0,-3 4-15 16,-1 7 40-16,-5 9 1 0,-6 8-9 16,-2 12-24-1,-5 11-6-15,0 10-2 0,1 4-7 16,0 2-1 0,-2 2-1-16,1-6 1 0,0-3-13 15,1-7 2 1,0-10-1-16,6-9-1 0,5-10 0 15,5-9 3 1,4-7-3-16,5-9-65 0,6-5-134 16,6-7-73-16,4-5-197 15</inkml:trace>
  <inkml:trace contextRef="#ctx0" brushRef="#br0" timeOffset="130691.99">24338 11704 1013 0,'4'-18'156'0,"-2"1"16"16,-2 2-60-16,2 4-17 16,0 3-48-16,-1 3-39 15,2 8-3-15,3 8 13 16,2 6 34-16,4 10-1 15,0 10-11-15,1 6-9 16,2 6-16-16,-3 5-6 16,4-2-9-16,3 0 0 0,1-6 2 15,1-6-2 1,0-7-2-16,-3-6 0 0,-7-7-23 16,-3-9-90-1,-3-5-17-15,-5-3-82 0,-2-4-230 16</inkml:trace>
  <inkml:trace contextRef="#ctx0" brushRef="#br0" timeOffset="130900.02">24181 12012 597 0,'-5'-2'494'16,"2"-1"-342"-16,6 0-45 0,2-2-72 15,8 3-21 1,5-1 17-16,12 0-7 16,8 2-5-16,8 2-17 0,0 1-2 15,-1-1-5-15,-5 2-148 16,-6-1-249 0</inkml:trace>
  <inkml:trace contextRef="#ctx0" brushRef="#br0" timeOffset="131280.13">25128 11588 1097 0,'12'-13'250'15,"-3"2"-34"1,-6 2-83-16,-4 5-95 0,-7 7-26 16,-2 10 34-16,-9 11 26 0,-6 14-29 15,-4 15-8 1,-1 16-11-16,3 12-4 0,6 5-4 16,11 3-11-1,5-3-1-15,8-8-1 16,9-12-2-1,6-13 3-15,6-10 1 0,4-14-2 16,8-9 3-16,1-10-6 0,4-6-54 16,2-6-166-1,-6-3-187-15,-4-5-840 0</inkml:trace>
  <inkml:trace contextRef="#ctx0" brushRef="#br0" timeOffset="133250.09">25553 11850 774 0,'2'-1'187'0,"-1"-1"-4"0,-1-1-37 16,0 0-26-16,0 1-15 16,2-2-13-16,-2 1-4 15,0-1-8-15,1 1-9 0,-1 0-10 16,0 2-12 0,0-1-5-16,0 0-4 15,0 2-33-15,0 2-7 16,0-2 0-16,-1 2 0 0,1 2 0 15,-2 6 0 1,4 6 0-16,-1 7 0 16,3 7 0-16,-1 5 0 0,1 2 0 15,-1 1 0-15,0-1 0 16,1-2 0-16,-1-4 0 16,0-4 0-1,0-4 0-15,-1-1 0 0,-1-4 0 16,1-1 0-1,-4-4 0-15,2-3 0 0,-1-4 0 16,1-4-41-16,0 0-182 0,1-4-93 16,1-4-511-1</inkml:trace>
  <inkml:trace contextRef="#ctx0" brushRef="#br0" timeOffset="133549.87">25865 12069 1126 0,'0'-2'239'0,"2"0"-94"16,-1 1-61-16,2-1-48 15,5 1-35-15,10-1 10 16,7 2-4-16,11 0 3 15,9 0 5-15,4 0 2 0,-6 2 5 16,-4-2-2-16,-14-2 4 16,-8 2 7-1,-13-1 0-15,-2 1-14 0,-4-2-9 16,1 2-8 0,-1-2-129-16,-1-1-168 0,-1-4-271 15</inkml:trace>
  <inkml:trace contextRef="#ctx0" brushRef="#br0" timeOffset="134630.07">27402 12189 576 0,'4'2'538'0,"0"-2"-383"0,-3 0 6 15,1-1-106-15,-2 2-40 16,0-1 0-16,0 2 2 15,0-1 14-15,0 1 1 16,0-1 2-16,-2 1-1 16,2-1-2-16,-1-1-6 0,-1 0-5 15,-1 1-4 1,-2 1-12-16,-2 1-3 16,1-2 2-16,-1 3-2 15,1-1 0-15,1-1 3 0,2-1 12 16,3-1 54-1,0-3-19-15,2 1-40 0,-2 0 8 16,1-1 7-16,-1 0 8 0,2 2-3 16,-2 1-10-1,1 0-21-15,1 1 0 16,1-1 0-16,4 3 0 16,5 0 0-16,2 3 0 15,3 2 0-15,-3 2 0 16,-4 2 0-16,-2 2 0 0,-8-1 0 15,-6 4 0 1,-6 0 0-16,-6-2-20 16,-5-1-176-16,-8-2-205 0,-7-5-906 15</inkml:trace>
  <inkml:trace contextRef="#ctx0" brushRef="#br0" timeOffset="135320.24">27951 11682 809 0,'7'-8'344'0,"-2"-1"-130"15,0-1-18-15,-4 1-62 16,1 0-6-16,-2 2-28 16,1 3-47-16,-1 1-7 0,0 2-34 15,0 2-12 1,0 1-7-16,0 5 7 0,-1 4 1 16,-1 8 1-1,-2 8 11-15,-3 10-11 0,-2 7-2 16,-4 5 0-1,1 3 0-15,-4 0 0 0,2-2 0 16,0-5 0-16,1-8 0 16,4-7 0-16,2-11 0 15,4-6 0-15,2-8 0 0,1-5-18 16,3-2-108 0,0-7-65-16,2-2-61 15,1-6-56 1,2-5-166-16</inkml:trace>
  <inkml:trace contextRef="#ctx0" brushRef="#br0" timeOffset="135599.81">28014 11709 594 0,'6'-18'413'0,"-2"3"-250"16,-1 6 30-1,-1 2-82-15,-2 2-61 0,0 5-29 16,1 0-18-1,1 5 4-15,1 3 64 0,5 6-14 16,1 5-1-16,5 6-9 0,2 6 2 16,1 4-9-1,-1 5-17-15,-1 4-10 0,-2 2-7 16,-3-1-2 0,-3-5-4-16,2-5 0 0,-5-10 0 15,1-6-2 1,1-7 0-16,-2-6-1 0,0-1-109 15,-3-5-44 1,-1-2-63-16,-3-2-222 0</inkml:trace>
  <inkml:trace contextRef="#ctx0" brushRef="#br0" timeOffset="135820.2">27866 11956 889 0,'-2'1'158'0,"5"-1"-31"16,10-1-45-1,7 0-11-15,12-1-16 0,7-1-17 16,8 2-14 0,3 1-22-16,-1-2-2 0,-7 2-4 15,-5-1-51 1,-12 1-144-16,-7 0-319 0</inkml:trace>
  <inkml:trace contextRef="#ctx0" brushRef="#br0" timeOffset="136279.88">28831 11514 1107 0,'14'-20'213'0,"-4"2"1"15,-4 3-55 1,-4 3-52-16,-2 7-79 15,0 5-28-15,-5 9 0 16,-2 10 27-16,-11 10 18 16,-2 13-1-16,-7 13-19 0,2 7-2 15,6 0-9 1,5 1-4-16,10-2-1 0,5-8-6 16,7-5 3-1,1-6-1-15,6-9-1 0,-2-6 0 16,2-7-4-1,0-4 0-15,1-4 0 0,-1-4 0 16,3-2 0-16,-1-2 0 0,1-2 0 16,-5-1-15-1,0-2-131-15,-4-1-146 0,-1 1-260 16</inkml:trace>
  <inkml:trace contextRef="#ctx0" brushRef="#br0" timeOffset="137270.07">29310 11606 1057 0,'0'-7'156'16,"0"0"84"-1,0 0-106-15,0 2-30 0,0 1-8 16,2 1-21 0,-1 3-24-16,2 0-23 0,-3 0-16 15,2 2-2 1,-2 2-6-16,1 3 3 0,1 6 33 15,1 4-16 1,1 7-15-16,1 5-9 0,3 6 0 16,2 2 0-16,-3 2 0 15,3 2 0-15,-2-2 0 16,-2-1 0-16,-2-3 0 16,-1-3 0-16,-1-7 0 15,0-4 0-15,-1-7 0 0,-1-5 0 16,0-4 0-1,0-2 0-15,-1-1 0 16,1-2 0-16,0 0 0 0,-2 0 0 16,2 0-73-1,2 0-156-15,-1-2-163 0,5-5-529 16</inkml:trace>
  <inkml:trace contextRef="#ctx0" brushRef="#br0" timeOffset="137910.26">29965 11972 883 0,'6'0'186'0,"-1"0"-78"16,-4 0-7-16,1 1-62 15,-2 1 2-15,0-1-15 16,-2-1-5-16,2 0 0 0,-3 3-14 15,2-3-2 1,-1 1 4-16,-1 1 2 0,0-2 19 16,0 1-2-16,0-1 8 15,2 0-5-15,1 0-4 16,0 0-8-16,0-1-9 16,1 1-7-1,-1-2-3-15,2 4 0 0,-2-2-4 16,-2 1 0-1,1 1 3-15,-1 0 0 0,-1 0 1 16,-1-1 0-16,3 0 5 16,-1-1-2-16,2 0 13 15,0-1 46-15,0 0-27 0,0-2 11 16,2-1 12 0,-1-2-15-16,2 3-16 0,0 0-16 15,1-1-4 1,1 3-7-16,1-2 0 0,3 3-3 15,4 3 0 1,-1 2 1-16,1 4 1 0,-1 3 2 16,-4 2-1-16,-5 3 2 15,-6 0-2-15,-5 2-1 16,-7-2-67-16,-4-1-152 0,-5-2-253 16</inkml:trace>
  <inkml:trace contextRef="#ctx0" brushRef="#br0" timeOffset="139469.87">30604 11565 591 0,'0'-4'191'0,"0"2"-41"15,0-3 37-15,0 0-91 16,0 0 25-1,1 0-28-15,-1-1 29 0,0-3-45 16,0 2 10-16,-1 0 5 16,-1 0-22-16,1 1-2 15,-1 2-28-15,1 2-12 0,1 0-16 16,0 0-2 0,0 4-10-16,0 0-1 0,0 3-5 15,1 6 6 1,1 8 17-16,1 6-15 0,1 9-2 15,1 4 0 1,2 4 0-16,-1 2 0 0,3 0 0 16,-3-3 0-16,0 0 0 0,-1-3 0 15,-1-6 0 1,0-7 0-16,-1-5 0 0,-1-5 0 16,-1-8 0-1,-1-4 0-15,2-3 0 16,-2 0 0-16,0-3 0 15,1-3-221-15,4-4-220 16,6-3-510-16</inkml:trace>
  <inkml:trace contextRef="#ctx0" brushRef="#br0" timeOffset="139780.04">30965 11797 860 0,'-1'-3'320'0,"1"1"-136"15,0 0-64 1,0-1-66-16,5 1-43 0,7-1-10 16,10 1-1-1,10 0 7-15,7-1 7 0,3 3 23 16,-1 0 1-1,-6-1-4-15,-9 1-6 16,-7 0 7-16,-8-1-2 0,-6 1-15 0,-5-2-10 16,0 2-8-1,-2 0-28-15,1 0-120 0,-1-1-176 16,1-1-459 0</inkml:trace>
  <inkml:trace contextRef="#ctx0" brushRef="#br0" timeOffset="140639.84">31884 11381 1153 0,'7'-5'189'16,"-2"1"-9"-1,-2 0-100-15,3 4-51 0,7 4 17 16,7 4 2-16,3 8-12 0,9 6 5 16,-4 11-7-1,-4 8-4-15,-5 4-7 16,-4 6-4-16,-7 3-2 16,-5 0 5-16,-5 1-3 0,-4-2-9 15,-4-4-2 1,-2-4-4-16,1-7-4 15,1-9 1-15,1-8 2 16,3-9-5-16,5-5 2 16,1-3-24-16,1-2-106 0,1-3-54 15,-1-2-221 1,-1-3-385-16</inkml:trace>
  <inkml:trace contextRef="#ctx0" brushRef="#br0" timeOffset="141130.54">32328 11212 866 0,'8'-2'252'0,"0"-1"-169"16,5 4 48-16,6 5 8 15,11 6-12-15,10 10-25 0,7 5 9 16,-1 7-27-16,-3 6-31 16,-6 7 11-16,-5 12-31 15,-7 7-31-15,-7 9-2 16,-11 3 0 0,-10 2 0-16,-11-4 0 0,-9-2 0 15,-5-8 0 1,-2-10 0-16,1-7 0 0,6-15 0 15,5-9 0-15,9-11 0 16,4-7 0-16,4-4 0 16,1-3-99-16,0 0-175 0,-2-3-196 15</inkml:trace>
  <inkml:trace contextRef="#ctx0" brushRef="#br0" timeOffset="142480.34">23345 13287 537 0,'0'3'310'0,"0"0"-159"16,0-3-7-16,0-2-53 15,0 1-9-15,0-1-29 16,4-1-25-16,-1-2-16 16,4 2-11-16,9-3-2 15,7 0 1-15,5-1-1 0,6 2 1 16,2-1-64-1,-3 4-72-15,-6 0-23 0,-9 5-56 16,-9 4-123 0</inkml:trace>
  <inkml:trace contextRef="#ctx0" brushRef="#br0" timeOffset="142660.78">23374 13483 662 0,'-9'10'196'0,"3"-3"8"15,6-5-28-15,3-2-65 16,3-2-37-16,3-2-14 16,9-2-26-16,3-1-18 0,9-1-14 15,4 1-2 1,6-1-2-16,0 3-108 0,2 2-349 16</inkml:trace>
  <inkml:trace contextRef="#ctx0" brushRef="#br0" timeOffset="143249.94">24702 13154 858 0,'9'-7'271'16,"-2"-1"-69"-16,-4 2-50 0,-3 2-94 15,0 3-41 1,-3 5-9-16,-3 4 22 0,-1 9 16 16,-5 5 6-1,-5 11-28-15,-1 6-2 0,-4 7-16 16,-2 2-3-16,2 0-1 0,-1-1-1 16,3 0-2-1,-1-6 1-15,4-5 0 16,2-11 0-16,6-7-3 15,5-7-5-15,2-11-76 16,8-4-131-16,12-7-81 0,3-7-205 16</inkml:trace>
  <inkml:trace contextRef="#ctx0" brushRef="#br0" timeOffset="143490.18">24702 13218 488 0,'12'-24'421'0,"-1"2"-201"15,-4 5-13-15,-3 7-80 16,-1 4-73-16,-1 2-46 16,-1 9-1-16,5 6 58 0,0 6-25 15,4 6 5 1,1 11-4-16,5 5-11 0,-2 6-1 16,3 5-10-1,1 0-5-15,-1 1-8 0,1-6-5 16,-5-2-2-1,0-8-3-15,-4-7-7 0,-2-6-136 16,-4-5-121-16,-2-8-189 16</inkml:trace>
  <inkml:trace contextRef="#ctx0" brushRef="#br0" timeOffset="143681.29">24582 13475 1017 0,'17'-2'49'15,"4"-1"95"-15,9 1-62 0,7-1-48 16,11 3-15-16,7-3-19 16,4 6-2-16,2-2-142 15,-1-1-344-15</inkml:trace>
  <inkml:trace contextRef="#ctx0" brushRef="#br0" timeOffset="144039.76">25545 13055 853 0,'14'-12'332'16,"-4"1"-119"-16,-7 1-28 0,-3 2-87 16,0 6-76-16,-2 2-16 0,-4 10 21 15,-2 7 28 1,-6 8 9-16,-4 13 0 16,-6 11-21-16,-3 8-5 15,3 8-4-15,3 2-21 0,5 2-13 16,8-2 0-1,10-7 0-15,5-5 0 0,8-6 0 16,2-12 0-16,3-4 0 16,-1-9 0-1,-2-6 0-15,-2-6 0 0,-3-7 0 16,0-2 0 0,3-3-200-16,3-4-231 0</inkml:trace>
  <inkml:trace contextRef="#ctx0" brushRef="#br0" timeOffset="160979.94">26832 11887 570 0,'0'-7'289'0,"-1"0"-94"0,-1-2-78 16,1 1-11-1,-2-1-16-15,1 3-11 0,1-3 1 16,-1 0-12-1,1 1 10-15,-1 0-17 0,-1 0 18 16,3 1-3 0,-1 3-22-16,-1 0-4 0,2 2-12 15,0 2-21-15,0 0-17 16,2 0 0-16,-2 2 0 16,0 1 0-16,0 4 0 15,0 7 0-15,0 6 0 16,0 9 0-16,-3 7 0 0,-2 4 0 15,-1 3 0 1,-1-1 0-16,-1-1 0 16,0-4 0-16,2-5 0 0,1-2 0 15,0-6 0 1,4-7 0-16,-1-4 0 0,2-5 0 16,-1-4 0-1,2-2 0-15,-1-4 0 0,2 1 0 16,-2 1 0-16,1-3 0 15,1-1-141-15,-2-3-219 16,3-5-390-16</inkml:trace>
  <inkml:trace contextRef="#ctx0" brushRef="#br0" timeOffset="163419.76">31618 11533 829 0,'0'-7'347'15,"0"4"-149"1,0-1-5-16,2-1-94 0,-2 1 18 16,1 0-3-1,1 1-22-15,-1 0-34 0,1 2-58 16,-1-1 0-1,-1 2 0-15,2 0 0 0,-2 0 0 16,0 3 0-16,1 0 0 0,-1 8 0 16,3 4 0-1,0 10 0-15,2 6 0 0,2 9 0 16,1 0 0 0,-1 4 0-16,1 0 0 0,0-3 0 15,-2 0 0 1,0-6 0-16,-1-6 0 0,0-6 0 15,-4-8 0 1,1-6 0-16,2-6 0 16,-4-3 0-16,0 0 0 0,1-2 0 15,-1 2 0-15,-1-1 0 16,-2-1 0-16,2 0 0 16,-1-4-69-16,-4-2-587 15</inkml:trace>
  <inkml:trace contextRef="#ctx0" brushRef="#br0" timeOffset="166370">26071 13237 614 0,'6'-9'279'0,"-1"-3"-68"15,-1-2-37-15,-2-1-37 16,-1-1-21-16,1 2-31 16,-2 0-14-16,0 3 8 15,-2 1-12-15,-1 4-12 16,0 2-29-16,0 2-16 15,-1 4-8-15,-10 6 3 16,-2 6-5-16,-8 10 6 16,-6 9-6-16,-1 6 1 0,3 6 1 15,4 3-2 1,9 2-1-16,5-4-1 0,10-3 4 16,10-5-2-1,6-9 0-15,8-6 1 0,3-7 6 16,3-8-6-1,-1-5-1-15,-2-6 9 0,-1-4-8 16,-4-4 4-16,1-6-3 16,-3-6 2-16,-3-5 22 15,-1-4-6 1,-7-7-10-16,-3-1-3 0,-7-2-3 16,-4 5 0-16,-2 2-4 0,-7 10-2 15,4 6 0 1,-2 5-12-16,0 7-6 0,0 4-118 15,-1 6-124-15,1 6-124 16,1 7-444-16</inkml:trace>
  <inkml:trace contextRef="#ctx0" brushRef="#br0" timeOffset="166853.2">26708 13701 866 0,'12'-4'244'16,"-6"0"-77"-16,-4 2-107 0,-2 1-27 15,-3 2-21 1,1-1-1-16,1 2-6 0,-1-2 8 15,2 0 7 1,0 0 7-16,0 0 12 0,0 0-10 16,-1 0-1-16,1-2 2 0,0 1-7 15,-4-2-19 1,2 2 4-16,-1-2-6 0,-2-1 5 16,1 0 3-1,1 0 5-15,0-1 15 0,1 0-5 16,2 1-7-1,2 0 0-15,-1 2-13 0,2-1-2 16,2 2-3-16,1 1-2 16,3 1 1-16,0 3 2 15,3 3-1 1,-1 2 2-16,-2 2 1 0,-2 1-3 16,-4 3 0-16,-5 3 0 15,-6 4-1-15,-4 1-3 16,-7 1 2-16,-5-1-96 15,-2 0-207-15,-4-7-491 16</inkml:trace>
  <inkml:trace contextRef="#ctx0" brushRef="#br0" timeOffset="167369.87">27475 13185 885 0,'8'-13'223'0,"2"-40"-31"16,-12 46-28-16,2 4-44 15,-1 2-14-15,1-1-82 16,0 1-19-16,-2 5-4 15,-3 6 27-15,-4 8 41 16,-2 7-11-16,-7 8-23 0,0 5 0 16,-3 3-11-1,-1 3-6-15,0 0-13 16,1 2-2-16,0-4-2 16,4-3-1-16,3-9 0 0,3-5-2 15,5-8 3 1,0-6-2-16,5-7-2 0,1-3 2 15,1-3-74 1,5-5-136-16,2-8-65 0,2-4-250 16</inkml:trace>
  <inkml:trace contextRef="#ctx0" brushRef="#br0" timeOffset="167660.19">27493 13212 729 0,'11'-18'201'0,"-2"-1"32"16,-2 2-43-16,-3 4-43 16,1 2-52-16,-2 6-29 0,-3 2-55 15,3 5-10-15,0 5 31 16,3 8 15-16,4 6 24 16,2 9-21-16,0 3-13 15,2 4-7-15,-2 1-19 16,-1 3-8-16,-2-2 4 15,0-1-5-15,0-3-4 16,-1-2 1-16,-2-7 1 16,0-6 0-16,-3-8-5 0,0-4-56 15,1-4-100 1,-7-3-27-16,2-1-155 0,-7-2-412 16</inkml:trace>
  <inkml:trace contextRef="#ctx0" brushRef="#br0" timeOffset="167840.28">27351 13440 928 0,'-1'0'201'0,"4"-2"-81"16,5-3-29-16,6 1-21 0,11 2-32 15,14-2-21 1,9 3-17-16,4 1-1 0,4 1-72 15,-3 1-220 1,-5 1-464-16</inkml:trace>
  <inkml:trace contextRef="#ctx0" brushRef="#br0" timeOffset="168199.86">28294 13066 948 0,'11'-12'265'0,"-5"-1"-34"16,-3 2-84 0,-5 1-25-16,2 4-71 0,-3 6-35 15,-4 9 16 1,-11 7 21-16,-3 9-1 0,-9 13-22 15,-3 8 3 1,2 9-20-16,7 6 6 0,8 3 4 16,11-2-20-16,10-2 4 0,8-8-5 15,7-3-2 1,6-11 0-16,3-7 0 0,1-6 0 16,-4-6-14-1,-2-8-132-15,-7-4-114 16,-3-5-265-16</inkml:trace>
  <inkml:trace contextRef="#ctx0" brushRef="#br0" timeOffset="168680.13">28991 13195 985 0,'3'-15'211'16,"0"3"-5"-16,-2-6-41 0,-1 2-43 0,2 2-2 16,-2 3-15-1,-2 2-26-15,2 4-35 0,0 2-34 16,-1 3-10 0,1 3 0-16,-3 4 0 0,0 7 0 15,0 7 0 1,2 10 0-16,-1 8 0 0,4 2 0 15,2 4 0 1,2-2 0-16,0-2 0 0,0-2 0 16,0-5 0-16,-2-5 0 15,0-7 0-15,0-5 0 16,-1-7 0-16,0-4 0 16,1-1-75-16,5 0-325 15,6-3-405-15</inkml:trace>
  <inkml:trace contextRef="#ctx0" brushRef="#br0" timeOffset="169029.96">29386 13536 1055 0,'15'-4'143'15,"-4"0"114"1,-5 0-140-16,-5 1-60 0,-1 3-11 15,0 0-21 1,0 0 0-16,-1 0-4 0,1 0 21 16,0 0 12-16,0-2-5 0,1 2-10 15,-1-1-9 1,2 1 1-16,1-3-18 0,2 2-6 16,1-1 0-1,2-1-4-15,3 2 2 0,0 1 4 16,1 1-9-1,2 4 3-15,-1 2-3 16,-4 1 0-16,1 5-1 0,-7 0-4 16,-4 1-1-16,-6 1 2 15,-5-1-8-15,-5-1-128 16,-4-1-173-16,-1-5-301 16</inkml:trace>
  <inkml:trace contextRef="#ctx0" brushRef="#br0" timeOffset="169479.86">29953 13169 1094 0,'9'-18'238'0,"-1"1"-41"0,-4 3-84 16,-1 6-31-1,-3 4-70-15,0 2-12 0,-3 6-2 16,-3 5 2-16,-3 5 5 0,-4 6-4 16,-4 6 0-1,0 6 1-15,-2 2-1 16,5 1-1-16,2 3 3 16,6-2-2-16,6-3 2 0,4-4-2 15,5-6 4 1,9-4 7-16,5-9 3 0,3-6 1 15,3-7-5 1,1-4 11-16,-4-5 8 0,-2-6-1 16,-6 0-11-16,-1-3 4 15,-7 0-3-15,-4-4-4 16,-4 0-10-16,-7-2-3 16,-4 0-2-16,-5 0-5 15,-5 4 3-15,0 2-1 16,1 3-19-16,5 8-73 15,4 3-91-15,6 7-81 16,3 3-135-16</inkml:trace>
  <inkml:trace contextRef="#ctx0" brushRef="#br0" timeOffset="169880.57">30414 12940 1084 0,'3'-5'209'0,"2"2"-60"16,2 1-53-1,4 5-10-15,8 8-6 0,6 7-1 16,5 10-6-16,2 9-24 16,-6 5-8-16,-3 8 11 15,-7 5-3-15,-8 3-49 16,-8 1 0-16,-8 0 0 16,-4-2 0-16,-6-8 0 15,-1-5 0-15,1-6 0 16,2-10 0-16,4-7 0 15,4-7 0-15,3-7 0 16,3-4 0-16,2-3-67 16,0-3-210-16,2-1-343 0</inkml:trace>
  <inkml:trace contextRef="#ctx0" brushRef="#br0" timeOffset="170500.23">31010 12753 996 0,'9'-1'144'16,"4"1"23"-16,3 4-41 15,7 9 2-15,8 9-12 16,6 9-13-16,4 9-23 0,-1 9-28 16,-4 6 1-16,-10 8 2 0,-12 1-28 15,-9 5-27 1,-11 2 0-16,-10-3 0 0,-6-5 0 16,-2-5 0-1,2-8 0-15,1-13 0 0,3-7 0 16,8-8 0-1,4-10 0-15,0-5 0 0,5-5 0 16,1-1 0-16,1-2 0 16,-1 1-300-16,-1 1-280 15</inkml:trace>
  <inkml:trace contextRef="#ctx0" brushRef="#br0" timeOffset="175099.87">27588 14098 546 0,'-4'2'133'16,"-2"-4"-30"-16,0 0-1 0,2 0 22 16,-2-1-55-16,-2 1-22 15,-2-1 1-15,-1 1 9 16,-2-2 7-16,-2 4-11 16,3-3-4-16,0 2-2 15,6-1-13-15,2 2-2 16,1-1-3-16,3 1-15 15,0 0-4-15,0 0 5 16,0 0-6-16,-2 0 5 0,2 0-5 16,0 0-5-1,0 0 5-15,0 0-9 0,2 0 3 16,-1 0 4 0,-1 0-6-16,3 0 3 0,3 1-1 15,7-1 1 1,9 0 1-16,11 2-5 0,13-1 0 15,10 1 3 1,13-1-2-16,7 3-2 0,11-1 2 16,8 0 1-1,9-2-2-15,5 1 0 0,3-1-3 16,3 1 1-16,-4-1 2 0,-9 0 1 16,-8-1-1-1,-7-1 0-15,-6-2 1 0,-8-1 1 16,0 0-1-1,-5-3-1-15,3-1 0 16,0 1 1-16,2-1 0 0,6 0-2 16,-4 1 1-16,0 3-2 15,-6-1 0-15,-4 0 2 16,-9-1 0-16,0 1 0 16,2-2 0-16,3 1 0 15,6 0-1-15,9 0 1 16,6 1 0-16,5 1 0 15,3 2 2-15,-4 2-1 16,-4 2 1-16,-7 0-1 16,-10 0-1-16,-3-2-1 0,-3-2-2 15,2 0 2 1,0 0 1-16,2 0-3 0,1 1 6 16,1-2-6-1,-4 0 4-15,-6 0-1 0,-6 0 3 16,-12 1-3-1,-7-1 0-15,-6 0 2 0,-4 0 1 16,-3 2-5-16,1-2 2 0,-1 0 0 16,2 2 3-1,-4-2-3-15,-2 1 0 0,-4 0 6 16,-3 0-6 0,-3 1 4-16,-1-1-2 0,-2 2 2 15,1 0 2 1,-1 0-6-16,0 0 6 0,2 0 1 15,-2 0 2 1,0 0-3-16,0 0-3 0,0 0 0 16,1 0 4-1,-1 0-7-15,-1 0 4 0,1 0-3 16,0 0 2-16,0 0 3 16,0 0-2-16,0 0-1 15,0 0 6-15,-2 0-4 16,2 0 5-16,0 0 1 15,0-1 2-15,0 1 3 16,0 0-10-16,2 0-1 0,-2 0 2 16,0 0-7-1,-2 0 2-15,2 0-2 0,-1 0 0 16,1 0-1 0,-2 1 1-16,2-1 0 0,0-1 1 15,0 1-1 1,0 1 0-16,0-1 0 15,0 0 0-15,0 0 1 16,0 0 0-16,0 0-2 0,0 0 1 16,0 0 0-16,0 0 0 15,2 0-1-15,-2 0 1 16,0 0 0-16,0 0 2 0,1 0-4 16,-1 0 2-1,0 0 0-15,0 0 1 0,0 0-1 16,0 0 0-1,0 0-1-15,0 0 4 0,0 0-5 16,0 0 2-16,0 0 0 16,2 0-1-16,-2 0 2 15,0 0-1-15,0 0 0 16,0 0 1-16,0 0-3 16,0 0 2-16,0 0 0 15,0 0-1-15,0 0 1 16,-2 0-2-16,2 0 1 15,0 0 0-15,0 2 1 16,-1-2-3-16,1 0 3 16,0 0-1-16,0 0 1 15,0 0 0-15,0 0-3 16,0 0 3-16,0 0-1 0,0 0 0 16,0 0 1-1,0 0-1-15,0 0 3 0,0 0-4 16,0 0 2-1,0 0 0-15,0 0-2 0,0 0 0 16,0 0 1-16,0 0 0 0,-2 0-2 16,2 0 1-1,0 0 1-15,2 0 1 0,-2 0 1 16,0 0 0 0,0 0-1-16,0 0 2 0,0 0-2 15,1 0 2 1,-1 0-2-16,0 0 0 15,0 0 2-15,0 0-1 16,0 0-2-16,0 0 2 0,2 1-1 16,-2-1 4-16,0 0-4 15,0 0 0-15,0 0 6 16,0-1-5-16,-2 1 0 16,4 0-1-16,-2 0 0 15,-2 0 0-15,1 0 0 16,1 0 0-16,0 0-1 15,0 0 4 1,0 0-5-16,0 0 2 0,0 0 0 16,0 0 0-16,0 0 0 15,1 0 0-15,-1 0 1 0,-1 0-1 16,2 0 0 0,-2 0 0-16,1 0 0 0,0 0 1 15,0 0 0 1,0 0-1-16,0 1 0 0,0-1 0 15,0-1 1 1,0 1-1-16,0 0 0 0,0 0-1 16,0 0 3-16,0 0-4 15,0 0 2-15,0 0 0 16,0 0 0-16,0 0 0 0,0 0 0 16,0 0 0-1,0 1 0-15,0-1 0 0,0 0 0 16,0 0 1-1,0 0-1-15,0-1 0 16,0 2 0-16,0-1 0 0,0 0 2 16,0 0-3-16,0 0 1 15,0 0 0-15,0 0-1 16,0 0 1-16,0-1 0 16,0 1 0-16,0 0 1 15,0 0-1-15,0 0 0 16,0 0 0-16,0 0-1 15,0 0-8-15,0 3-43 16,-2 1-162-16,-1 3-510 16</inkml:trace>
  <inkml:trace contextRef="#ctx0" brushRef="#br0" timeOffset="177240.52">17072 6989 1033 0,'12'-17'408'15,"-3"-1"-232"-15,-2-2 24 0,-5-1-64 16,-1 4-42 0,1 3-94-16,-1 4 0 0,-1 4 0 15,-1 3 0 1,1 3 0-16,-2 2 0 0,1 1 0 15,-2 4 0 1,-2 6 0-16,-4 9 0 0,-4 13 0 16,-5 9 0-16,-4 10 0 15,-4 4 0-15,0-2 0 16,1-1 0-16,5-6 0 0,2-8 0 16,4-5 0-1,5-10 0-15,4-5 0 0,0-5 0 16,2-6 0-1,1-4 0-15,2-3 0 0,0-2 0 16,2-2-54-16,1-5-224 16,6-4-267-16</inkml:trace>
  <inkml:trace contextRef="#ctx0" brushRef="#br0" timeOffset="177529.77">17146 6934 1090 0,'14'-25'338'16,"-4"4"-139"-16,-4 6 2 0,-4 2-91 15,-1 9-91-15,1 1-19 16,-1 8 0-16,4 5 7 16,4 10 16-1,6 9 10-15,1 13-6 0,6 6-27 16,1 3 0-16,-1 0 0 15,-4-3 0-15,-2-4 0 16,-2-6 0-16,-5-6 0 0,0-5-57 16,-3-9-91-1,-2-5-103-15,-1-6-137 0,-3-3-304 16</inkml:trace>
  <inkml:trace contextRef="#ctx0" brushRef="#br0" timeOffset="177700.04">17018 7253 1335 0,'0'-3'74'0,"4"-1"26"16,3-3-52-16,9 0-35 15,11 1-12-15,10-2-1 16,6 2-112-16,9 0-257 15</inkml:trace>
  <inkml:trace contextRef="#ctx0" brushRef="#br0" timeOffset="178039.87">17883 6807 1338 0,'8'-21'151'16,"-2"-1"58"-16,-6 3-52 0,-2 7-38 15,1 4-69 1,-1 5-50-16,-2 9 3 16,-5 8-3-16,-6 11 8 15,-3 14 3-15,-3 13-10 0,-3 11-1 16,5 6 0-1,6-1 0-15,5-2 0 0,8-11 0 16,6-4 0 0,6-4 0-16,9-6 0 0,6-2 0 15,3-6-38-15,1-5-97 16,5-7-143-16,3-7-305 16</inkml:trace>
  <inkml:trace contextRef="#ctx0" brushRef="#br0" timeOffset="178390.31">18275 6944 1391 0,'-7'-20'164'0,"1"0"48"16,-1 2-77-16,4 7-25 0,0 4-75 16,0 5-35-1,2 4 0-15,1 5 0 0,0 7 0 16,1 8 0 0,3 12 0-16,1 11 0 0,1 6 0 15,1 3 0 1,1-2 0-16,1-4 0 0,-3-7 0 15,-2-6 0 1,-1-4 0-16,-1-7 0 0,-1-5 0 16,1-6-110-16,1-4-221 15,4-2-284-15</inkml:trace>
  <inkml:trace contextRef="#ctx0" brushRef="#br0" timeOffset="178740.42">18620 7309 1102 0,'9'-5'248'0,"-3"0"-71"0,-4 1-35 16,-2 0-87 0,-2 2-22-16,1 4-17 0,-1-2-7 15,-1 1 2 1,2-1 5-16,1 0 17 0,-2-1 18 15,1-1-4 1,2-1 15-16,-1 2-27 0,2 0-25 16,-1 0-10-16,1 1 0 0,-1 0 0 15,1 1 0 1,2 1 0-16,4 4 0 0,2 3 0 16,1 4 0-1,-2 4 0-15,-1 3 0 16,-6 0 0-16,-5 3-21 15,-6-4-80-15,-1-3-98 0,-4-2-134 16,-4-4-243-16</inkml:trace>
  <inkml:trace contextRef="#ctx0" brushRef="#br0" timeOffset="179159.97">19158 6945 1158 0,'7'-30'218'0,"-4"3"39"15,-3 2-65-15,-1 4-60 16,-4 8-55-16,1 5-64 16,-1 5-13-1,-4 8 0-15,-7 7 0 0,-1 9 0 16,-4 9 0-1,-1 11 0-15,4 10 0 0,6 4 0 16,8 0 0-16,5-7 0 16,7-3 0-16,7-11-4 15,1-8 4-15,5-8 3 16,1-5-2-16,-1-7-1 16,2-5 0-16,-1-6 0 0,-1-4 0 15,-3-4 0 1,-1-3 0-16,-3-2 0 0,-2-4 0 15,-6-2 0 1,-6-4 0-16,-6-4 0 0,-7-2 0 16,-4-4 0-16,-5 2 0 15,-1 4-210-15,3 4-138 16,5 5-273-16</inkml:trace>
  <inkml:trace contextRef="#ctx0" brushRef="#br0" timeOffset="179480.11">19493 6618 662 0,'9'-6'620'0,"-3"2"-364"0,1 0-91 15,0 0-84-15,5 8 14 16,10 6 3-16,9 5-28 15,7 10-70 1,3 9 0-16,0 7 0 0,-4 12 0 16,-4 10 0-16,-6 9 0 0,-10 6 0 15,-8 1 0 1,-9-4 0-16,-4-11 0 0,-5-9 0 16,0-8 0-1,0-6 0-15,-2-9 0 0,-2-5 0 16,1-4 0-1,-2-7 0-15,-2 0 0 0,-4-3-246 16,-7 0-303-16</inkml:trace>
  <inkml:trace contextRef="#ctx0" brushRef="#br0" timeOffset="180080.08">16613 8564 998 0,'-2'4'172'15,"0"-2"51"-15,2-4-59 0,0 2-44 16,0 0-35-16,2 2-24 16,0-2-28-16,2 1-33 15,0-1-5 1,7 0 0-16,9-1-22 0,13-2-180 15,9 1-201 1</inkml:trace>
  <inkml:trace contextRef="#ctx0" brushRef="#br0" timeOffset="180280.18">16687 8807 1141 0,'6'11'246'15,"1"-4"-158"-15,2-7 82 0,-1-3-57 16,7-1-44-16,10-3-34 0,6-2-27 16,11-1-8-1,10-3-18-15,10 3-188 16,3-2-181-16</inkml:trace>
  <inkml:trace contextRef="#ctx0" brushRef="#br0" timeOffset="183189.97">17694 8542 877 0,'10'-18'280'0,"-4"1"-41"15,-1 2-65-15,-4 2-31 0,-1 5-20 16,0 4-60 0,-1 4-42-16,1 1-17 0,-2 3 3 15,-1 5-1 1,0 7 34-16,-1 8-7 0,-2 11-10 15,-4 6-9 1,-1 7-14-16,0 5 0 0,-5-1 0 16,1 0 0-16,-1-5 0 0,2-4 0 15,1-13 0 1,4-8 0-16,4-6 0 0,2-10-35 16,5-6-46-1,1-6-139-15,2-5-134 0,2-6-251 16</inkml:trace>
  <inkml:trace contextRef="#ctx0" brushRef="#br0" timeOffset="183459.96">17730 8520 953 0,'13'-20'222'0,"-2"3"28"15,-4 6-73-15,-2 3-91 16,-4 3-54-16,2 8-19 15,2 6 65-15,2 3-15 16,6 9-1-16,3 6-21 16,1 9-2-16,1 0-17 0,-1 5-14 15,-4 0-7-15,0 0-1 16,-2-4 0-16,-3-2 0 16,-1-4 0-1,-3-6-33-15,1-4-73 0,-4-3-97 16,-1-8-64-1,0-3-113-15</inkml:trace>
  <inkml:trace contextRef="#ctx0" brushRef="#br0" timeOffset="183660.37">17652 8792 1130 0,'8'-3'254'0,"0"1"-99"0,2-3-91 16,2 0-29-16,10 0-14 0,9 2-16 15,10-2-5 1,6 1-29-16,2 1-124 16,-1 2-211-16</inkml:trace>
  <inkml:trace contextRef="#ctx0" brushRef="#br0" timeOffset="184090.59">18457 8325 871 0,'14'-12'392'16,"-5"0"-148"0,-3 1-46-16,-6 3-65 0,-1 2-73 15,-1 5-41 1,-2 5-14-16,-4 7 25 0,-6 8 17 16,-2 14-5-1,-4 14-36-15,-3 12-6 0,5 7 0 16,5 5 0-1,7-3 0-15,7-6 0 0,10-7 0 16,5-8 0-16,8-8 0 16,3-7 0-16,3-5 0 15,-1-4 0-15,0-7 0 16,-8-3 0-16,-3-3 0 16,-8-4 0-16,-4-3 0 15,-4-2 0-15,-4-1 0 16,2-1 0-16,0 1-132 15,2-3-222-15,5-3-475 16</inkml:trace>
  <inkml:trace contextRef="#ctx0" brushRef="#br0" timeOffset="185659.96">18804 8556 568 0,'1'-6'372'16,"-1"-2"-184"-16,2-4 22 0,-4-1-50 15,1 0-34 1,-2 1-21-16,2-1 15 0,-1 2-40 16,1 2-4-1,-1 2-34-15,1 3-42 0,-1 1 0 16,2 3 0-1,0 2 0-15,0-1 0 0,0 0 0 16,0 4 0-16,0 3 0 16,0 7 0-16,0 5 0 15,2 9 0-15,-1 2 0 16,1 2 0-16,-1 1 0 16,1-2 0-16,2-5 0 15,-1-2 0-15,-2-4 0 16,2-5 0-16,0-4 0 15,0-4 0-15,-1-2 0 16,-1-3 0-16,-1-2 0 16,2-1 0-16,-2-1 0 0,0 1 0 15,0-2-253 1,3 4-134-16,2-1-399 0</inkml:trace>
  <inkml:trace contextRef="#ctx0" brushRef="#br0" timeOffset="185929.92">19092 8683 1246 0,'4'-2'175'16,"1"0"-10"-16,0-1-104 0,3 1-46 15,4 0 8 1,9 2 2-16,7 2-5 0,4-1-1 16,0-1-1-16,0 1-7 0,-8 1-11 15,-8-1 1 1,-7-1-2-16,-3 0 1 16,-6 2-46-16,-4-2-113 15,1 0-144-15,-2 0-626 16</inkml:trace>
  <inkml:trace contextRef="#ctx0" brushRef="#br0" timeOffset="186390.47">19596 8376 982 0,'10'-13'363'0,"-5"2"-106"16,-2 1-49-16,-3-3-54 0,-1 5-71 15,1 1-83 1,0 4 0-16,0 0 0 0,0 3 0 16,-2 1 0-1,2-1 0-15,0 4 0 0,0 0 0 16,0 5 0-1,0 7 0-15,2 7 0 0,2 8 0 16,-1 3 0-16,2 5 0 16,1 2 0-16,1 2 0 15,-1-3 0-15,0 1 0 0,0-4 0 16,0-4 0 0,0-1 0-16,-2-7 0 15,1-4 0-15,-2-5 0 16,0-4 0-16,-2-5 0 15,1-5 0-15,-1 0 0 16,-1-4 0-16,0 2 0 0,0-1 0 16,-1 0 0-16,1-2 0 15,0-3-368 1,1-3-358-16</inkml:trace>
  <inkml:trace contextRef="#ctx0" brushRef="#br0" timeOffset="187440.36">20226 8769 895 0,'7'-5'311'16,"-1"2"-92"-16,-3 0-71 0,-1 2-92 31,-2 1-24-31,-2 1-6 0,1 1-20 16,-1-1-4-16,-1 1-2 16,2-1 1-16,-1-1 4 0,2 1 1 15,0-1 5 1,-1-1 7-16,1 1 14 0,0-1 14 15,0 1-4 1,1-2-6-16,-1 1-12 0,2 1-14 16,-1-2 0-16,1 2-10 15,-1 0 0 1,-1 2-4-16,0-2-9 0,0 1 7 16,0 1 2-16,-1-1 1 15,1-1 3-15,-2 0-2 16,1 0 2-1,-1 0 5-15,1-1-5 0,-1 1 2 16,-1 0 5-16,2 0-4 0,-1 0 5 16,-1-2-4-1,2 1 4-15,1-2 2 0,-3 0-7 16,3-1 2 0,3-1-4-16,-2 2 4 0,1 0-3 15,4 0-2 1,0 2 0-16,4 1 5 0,5 0 2 15,2 3 1 1,0 1-8-16,40 23 6 16,-52-21-6-16,-2 0 0 0,-2 5 0 0,-2-2 2 15,-2 11-2 1,-7 1-7-16,-7 3-58 16,-5 0-87-16,-4-1-108 15,-1-4-301-15</inkml:trace>
  <inkml:trace contextRef="#ctx0" brushRef="#br0" timeOffset="188470.04">20771 8400 1033 0,'4'-11'245'0,"-1"-1"-7"16,-5 0-78-1,1 0 1-15,-2 2-39 16,2 0-34-16,-1 5-88 0,2 1 0 16,-1 1 0-16,1 2 0 15,0 1 0-15,0 1 0 16,0 0 0-16,0 1 0 16,-2 2 0-16,2 6 0 15,2 3 0-15,1 7 0 16,-2 6 0-16,5 5 0 15,-3 5 0 1,0 0 0-16,1 2 0 0,-1-1 0 16,-1-2 0-16,-1-5 0 0,1-5 0 15,-1-2 0 1,1-8 0-16,-2-3 0 0,1-5 0 16,-1-4 0-1,0-3 0-15,0-3 0 0,2 3 0 16,-2-3 0-1,4-3-378-15,-1-4-337 0</inkml:trace>
  <inkml:trace contextRef="#ctx0" brushRef="#br0" timeOffset="188891.57">21093 8122 1118 0,'6'-20'235'0,"-2"3"-6"0,1 4-112 16,-1 4-79-16,3 11-30 15,10 13 75-15,11 9 7 16,11 12-32-1,10 14-5-15,2 6-35 0,-8 7-18 16,-8 7 0-16,-12 2 0 0,-9 1 0 16,-11 0 0-1,-9-3 0-15,-6-5 0 0,-3-8 0 16,-1-4 0 0,-2-11 0-16,4-7 0 0,2-10 0 15,2-9 0 1,4-6 0-16,3-8 0 0,3 0 0 15,0-4 0 1,0 2 0-16,1-2 0 0,-1 1 0 16,2-1 0-16,-1-2-92 15,-1-2-232-15,0-2-254 16</inkml:trace>
  <inkml:trace contextRef="#ctx0" brushRef="#br0" timeOffset="190020.5">16550 10132 152 0,'0'0'588'0,"-2"0"-401"16,1-2 11-16,-1 1-68 15,2 1-12-15,0-1-29 0,0-1 2 16,2 2-17-1,-1-1-19-15,2-2-15 0,4 0-27 16,6-3-13-16,6 0-3 16,9-2 1-16,6-1-30 15,4 2-122-15,-1 5-93 0,-7 3-181 16</inkml:trace>
  <inkml:trace contextRef="#ctx0" brushRef="#br0" timeOffset="190220.22">16571 10387 869 0,'7'3'270'0,"3"-3"-62"0,1-2-54 16,-1-3-90-16,7-2-12 15,2-1-31-15,5 0-21 16,3-2-38-1,3 2-210-15,1 1-507 0</inkml:trace>
  <inkml:trace contextRef="#ctx0" brushRef="#br0" timeOffset="190969.87">17913 9978 966 0,'6'-7'221'0,"-1"-1"4"0,-4 3-58 16,1 2-73 0,-2 2-23-16,-2 1-24 15,1 3-10-15,-1 2-1 16,-2 5 40-16,-1 7-21 0,-3 7-12 15,-5 9-34 1,0 6-9-16,-5 8 0 16,-3 3 0-16,2 1 0 0,-2 0 0 15,3-4 0 1,3-5 0-16,4-11 0 16,3-10 0-16,3-9 0 15,2-7 0-15,5-7 0 0,-2-2-156 16,3-4-95-1,1-3-149-15,5-8-520 0</inkml:trace>
  <inkml:trace contextRef="#ctx0" brushRef="#br0" timeOffset="191269.79">17976 9994 892 0,'7'-13'329'15,"-1"0"-98"1,-3 3-51-16,-1 0-53 0,-2 4-36 16,0 4-43-16,0 2-28 0,2 0-20 15,-1 4 3 1,5 6 3-16,0 5 22 0,3 8-4 16,4 9 2-1,5 7-9-15,1 5-11 16,3 5-5-16,0-3-1 15,0-1 2-15,-5-5-4 16,-1-8 0-16,-6-4-14 16,-2-8-62-16,-1-7-54 0,-5-6-72 15,-4-4-66-15,-1-3-281 16</inkml:trace>
  <inkml:trace contextRef="#ctx0" brushRef="#br0" timeOffset="191479.9">17831 10246 1043 0,'3'-4'205'16,"2"-1"-50"-16,1 1-57 15,1 0-75-15,7 0-3 0,6 2-11 16,9 1-8-1,7 0-2-15,4 2-143 0,6 0-193 16,4 1-549-16</inkml:trace>
  <inkml:trace contextRef="#ctx0" brushRef="#br0" timeOffset="191850.09">18835 9875 856 0,'6'-12'432'16,"-4"1"-208"-1,-2 3-64-15,-3 0-54 0,0 6-84 16,0 3-18-16,-4 8 53 0,-3 7-5 16,-2 10-12-1,-5 11 14-15,-3 11-14 0,2 9-40 16,1 4 0 0,4 5 0-16,6-2 0 0,7-2 0 15,6-7 0 1,6-7 0-16,10-8 0 0,5-11-79 15,7-9-91 1,5-6-90-16,4-7-191 0</inkml:trace>
  <inkml:trace contextRef="#ctx0" brushRef="#br0" timeOffset="192340.26">19393 9976 342 0,'5'-15'907'0,"-2"-1"-680"15,-6 3-42 1,-2 4-58-16,-2 0-50 0,-2 3-48 15,0 4-16 1,-6 2-9-16,-1 6 1 0,-5 7 2 16,0 9-4-16,-2 6 0 0,3 10 1 15,6 3 0 1,2 4-4-16,8 0 4 0,5-3-4 16,5-3 2-1,8-7-1-15,4-4 0 0,5-8 9 16,10-7-3-1,2-9 1-15,3-8-5 0,-2-7 1 16,-3-6 3-16,-6-2-4 16,-9-3 6-16,-5-4 8 15,-5-1-10-15,-8-7 0 16,-10-2-7-16,-6-4-2 16,-7 0 1-16,-6 2-23 15,2 8-32-15,5 9-54 16,7 9-123-16,12 11-152 0,12 9 45 15</inkml:trace>
  <inkml:trace contextRef="#ctx0" brushRef="#br0" timeOffset="192740.2">19901 10357 1217 0,'7'-1'152'16,"-3"-4"42"-1,-2 1-45-15,-2 0-56 0,-2 1-33 16,1 0-24 0,-2 2-24-16,2 0-6 0,-1 1-6 15,2 0 0 1,0 0 2-16,0-2 6 0,2 2 43 15,-1-3 16 1,2 1-67-16,-2-1 0 16,1 2 0-16,-1-2 0 0,1 3 0 0,-1 0 0 15,2 1 0 1,2 2 0-16,1 2 0 0,0 7 0 16,3 1 0-1,-5 3 0-15,-4 3 0 16,-6 1 0-16,-4-1 0 15,-7-2 0-15,-3-1-27 16,-4-4-144-16,3-3-139 0,0-3-191 16</inkml:trace>
  <inkml:trace contextRef="#ctx0" brushRef="#br0" timeOffset="193120.1">20336 10057 869 0,'7'-17'387'0,"-4"3"-109"0,1-2-90 16,-3 2-28-1,-1 4-47-15,2 2-61 0,-2 2-52 16,1 3 0-1,-1 2 0-15,0 1 0 0,-1 1 0 16,1 2 0-16,-2 3 0 0,2 3 0 16,0 9 0-1,-1 5 0-15,-1 7 0 16,0 5 0-16,-3 2 0 16,0 0 0-16,2-3 0 0,0-4 0 15,2-6 0 1,1-5 0-16,0-3 0 15,0-5 0-15,0-2 0 16,0-2 0-16,1-3-143 16,2-1-167-16,7-2-158 0</inkml:trace>
  <inkml:trace contextRef="#ctx0" brushRef="#br0" timeOffset="193449.87">20609 9767 1153 0,'13'-10'258'0,"-2"2"0"0,-2-1-97 16,0 5-119 0,6 8-9-16,6 9 38 0,8 12-27 15,4 8-17 1,3 12-27-16,-6 7 0 0,-6 8 0 15,-9 1 0 1,-6 0 0-16,-3-2 0 0,-9-5 0 16,-4-4 0-16,-6-2 0 15,-1-5 0-15,-3-3 0 16,-1-6 0-16,3-9 0 16,4-8 0-16,3-7 0 15,3-4 0-15,4-2-25 16,-2-1-234-16,-3 1-169 15</inkml:trace>
  <inkml:trace contextRef="#ctx0" brushRef="#br0" timeOffset="197519.76">16724 11489 666 0,'-3'0'373'0,"2"-3"-218"16,1 0 19-1,0 0-36-15,1 1-65 0,2-3-30 16,2 1-32-1,19-14-8-15,-17 15-4 0,5 2 1 16,0 1-12 0,0 0-9-16,10 2-129 0,-1 6-95 15,-6 4-63 1,-6 4-360-16</inkml:trace>
  <inkml:trace contextRef="#ctx0" brushRef="#br0" timeOffset="197689.81">16675 11712 301 0,'0'4'533'0,"4"-1"-314"16,4-3-14-16,-2-2-62 15,3 0-60-15,4-1-46 16,5 0-24-16,5 2-13 0,2-2-3 16,3 0-148-1,2 0-356-15</inkml:trace>
  <inkml:trace contextRef="#ctx0" brushRef="#br0" timeOffset="200359.9">18112 11386 535 0,'-3'18'190'16,"-3"-1"-66"-1,0-1 14-15,-1-6-65 16,4-2 3-16,-1-3-3 0,4-3 46 16,0-3-15-16,0 0 3 15,0-1-11-15,2-1-29 0,0-3-41 16,-1 1-8 0,1-4-4-16,2 0-3 15,-1 1-3-15,0 4-3 16,0 0-5-16,-2 3-17 0,-1 2-2 15,0 6 14 1,0 2 10-16,0 5-7 0,0 0 3 16,-1 1-1-16,-4-2 0 15,1-1 1-15,-2-2 0 16,0 0 7-16,1-5-7 16,1-3 11-16,-1 0 0 15,2-5-3-15,-1-3 5 16,1-4-10-1,2-3 3-15,1-7 0 0,1-4-2 16,5-5-1-16,0 0-3 0,1 2 2 16,4 4-3-1,4 6-2-15,1 6-1 16,5 4 1-16,6 6 0 16,3 5 0-16,3 4 3 15,1 8-1-15,-1 7 0 16,-2 8-2-16,-6 8 2 0,-9 6 0 15,-8 5 0 1,-9 3 2-16,-13 0-1 0,-5-3-1 16,-11-2 6-16,-4-3-6 0,-8-3 0 15,2-8-1 1,-5-4 1-16,3-7-2 16,5-8-2-16,4-4 4 15,6-4 2-15,10-4-2 16,7-1 3-16,6-2-3 15,4-2-2-15,4-1-14 16,6 1-8-16,9-1 21 0,11 1 3 16,12 2-2-1,8 3 1-15,5 3 0 0,2 2-2 16,-6 1 3 0,-4 1 0-16,-6-2 0 0,-10 0-1 15,-9-3 1-15,-6 0-1 16,-9-3-3-16,-4-2-2 15,-3 2-100-15,0-2-110 16,-2 1-109-16,-2 0-444 16</inkml:trace>
  <inkml:trace contextRef="#ctx0" brushRef="#br0" timeOffset="204499.84">16980 7761 831 0,'-8'1'195'0,"2"-1"-49"16,1-1 6-1,2 1-64-15,0-2-17 0,1 2-15 16,2 0-8-1,0 0-3-15,-2 0 3 16,2 0 6-16,0 0-4 0,0-1-4 16,0 1-10-1,0 0-4-15,0 0-4 0,0 0-21 16,0 0 2-16,2 0-6 16,0 0-1-16,0 0 2 15,-1 0-4 1,2 0-3-16,8 0 3 0,11-1 1 15,17 1-1-15,24-3-2 16,28-1 2-16,28-1 1 16,24 2 0-16,15-4 3 15,10 3 1-15,0-2-5 16,-4 1-3-16,4-2-1 0,7-3-2 16,15-2 5-1,5 3 0-15,2-1 1 0,-7 2-3 16,-22 3-10-1,-27 2 8-15,-27 5-3 0,-23-1 8 16,-22 2-2-16,-17 0 4 16,-11-2-2-16,-13 1 2 15,-6-2 2-15,-4-2-1 16,-3 1 0-16,0-2-2 16,1-1 2-16,-3 0-3 15,0 2 5-15,-3-1-5 16,-2 2 0-16,-2-2 1 15,1 2-1-15,-2-1 0 16,-1 1 3-16,-1 1-3 16,-1-2 5-16,-2 2-4 0,1 0 3 15,-1 0 1-15,-1 0-3 16,1 2 1-16,-2-2 2 16,1 0-4-16,-1 0-2 15,2 0 1-15,0 0-2 16,-1 0 1-1,1 0-6-15,-2 0 2 0,1 1-12 16,-1-1-86-16,-3 3-61 0,-8 3-199 16,-5-1-653-1</inkml:trace>
  <inkml:trace contextRef="#ctx0" brushRef="#br0" timeOffset="205950.33">23671 14814 825 0,'-11'1'235'16,"5"-2"-67"-16,0 0 17 15,3-3-65-15,2 3-34 16,1 0-12-16,0 1-15 15,0 0-13-15,1-2-18 16,1 2-8-16,-1 0-8 0,2-1-6 16,0 1-6-16,6 0 2 15,9 0-4-15,10 1 2 16,10-1-4-16,4 2-64 16,4-1-68-1,-6 2-54-15,-7 1-114 0,-9 4-104 16</inkml:trace>
  <inkml:trace contextRef="#ctx0" brushRef="#br0" timeOffset="206100.16">23663 15007 629 0,'-4'2'361'0,"4"-2"-173"0,3-1-9 15,6-2-65 1,0-2-53-16,7 0-45 0,11-1-15 15,6 4-1 1,7-1-101-16,5 3-216 0</inkml:trace>
  <inkml:trace contextRef="#ctx0" brushRef="#br0" timeOffset="206617.63">24873 14714 1126 0,'11'-16'264'0,"-5"0"-62"0,-5 0-55 16,1 4-8-1,-2 2-55-15,-2 5-20 0,2 3-43 16,-1 4-21-1,-1 0 0-15,-4 8 0 0,-4 7 0 16,-8 12 0 0,-6 11 0-16,-9 17 0 0,-3 8 0 15,-1 4 0-15,-5 1 0 16,7-3 0 0,2-7 0-16,6-9 0 0,9-8 0 15,6-13 0-15,6-13 0 16,5-7 0-16,2-7 0 15,4-6 0-15,5-4-70 16,3-7-135-16,5-5-112 16,3-10-173-16</inkml:trace>
  <inkml:trace contextRef="#ctx0" brushRef="#br0" timeOffset="206899.83">24852 14777 738 0,'23'-36'181'15,"-5"7"34"-15,-2 3-5 0,-4 5-53 16,-6 8-32-16,0 6-70 0,-5 3-40 16,1 6-12-1,1 5 46-15,4 7 17 0,4 8-5 16,5 8-5 0,5 12-25-16,0 7-4 0,0 4-10 15,-5 0-9 1,2 2-6-16,-6-7-2 15,1-3 0-15,-2-6 0 16,-1-5 0-16,1-7-6 0,-2-6-74 16,0-6-51-16,-2-5-59 15,-4-3-117-15,-3-2-191 16</inkml:trace>
  <inkml:trace contextRef="#ctx0" brushRef="#br0" timeOffset="207089.83">24678 15034 1008 0,'-5'-5'156'0,"8"1"13"16,6 0-81 0,6-1-17-16,12 3-25 0,13 0-23 15,12 4-13-15,13 0-10 16,9 3-3-16,5-1-187 15,-2 2-270-15</inkml:trace>
  <inkml:trace contextRef="#ctx0" brushRef="#br0" timeOffset="207430.48">25843 14645 1045 0,'16'-12'189'0,"-8"-1"21"15,-2 2-15-15,-5 3-84 0,1 3-60 16,-4 5-49 0,-2 8 11-16,-4 9 42 0,-6 16 23 15,-6 18-14 1,-7 17-30-16,-3 9-34 15,2 6 0-15,0 2 0 16,7-5 0-16,7-8 0 16,10-8 0-16,5-12 0 0,8-9 0 15,11-14 0 1,1-8 0-16,7-6-62 0,2-8-113 16,3-6-108-1,-5-1-286-15</inkml:trace>
  <inkml:trace contextRef="#ctx0" brushRef="#br0" timeOffset="207950.19">26483 14747 983 0,'6'-16'211'16,"-1"0"-7"-16,-4-1-46 16,-2 6-36-16,-1 2-41 15,1 5-23-15,-2 2-23 0,1 2-30 16,-3 5-3-1,-2 2 12-15,-6 4-9 16,-1 8 1-16,-5 8-5 16,1 10 3-16,2 7-1 15,3 7-3-15,5 4 0 0,8 0-1 16,7-9 2 0,8-5 0-16,9-11 9 0,4-10 9 15,6-10 4 1,1-9-11-16,-1-5 12 15,-2-7 15-15,-3-7-12 16,-3-3-27-16,-6-4 0 0,-4-6 0 16,-6-6 0-16,-4-4 0 0,-6-5 0 15,-9-3 0 1,-5 2 0-16,-6 4 0 0,-6 10 0 16,-5 9 0-1,0 9-58-15,-1 9-120 0,6 10-111 16,6 10-164-1</inkml:trace>
  <inkml:trace contextRef="#ctx0" brushRef="#br0" timeOffset="208619.99">27278 15255 1273 0,'8'4'58'15,"-7"-1"79"1,-1-3 18-16,-1 0-102 0,-1 0-10 16,-1 0-1-1,2 0-7-15,-1 0 4 0,2 0-8 16,0 0 7-16,0 0 6 15,0 0-1-15,2 0-4 16,-2-1-22-16,0 1-17 0,0 0 0 16,0-2 0-1,-2 2 0-15,4-1 0 0,-2 1 0 16,0 0 0 0,0 0 0-16,1 0 0 0,-1 0 0 15,2 0 0 1,-2 0 0-16,1 0 0 0,-1 0 0 15,0 0 0 1,0 1 0-16,0-1 0 0,0 0 0 16,-1 0 0-16,1 0 0 15,0 2 0-15,-2-2 0 16,2-2 0-16,-3 1 0 0,2 0 0 16,-2-4 0-1,1 3 0-15,-2-4 0 0,4 0 0 16,2 1 0-1,0 1 0-15,1-1 0 0,2 2 0 16,-2 2 0 0,1 1 0-16,2 1 0 0,4 2 0 15,-1 2 0-15,5 3 0 16,-1 4 0 0,1 2 0-16,-1 5 0 0,-5 3 0 15,-8 3 0-15,-9 3 0 16,-15 2 0-16,-11 1-57 15,-9-4-141 1,-4 1-181-16,-3-7-526 0</inkml:trace>
  <inkml:trace contextRef="#ctx0" brushRef="#br0" timeOffset="211270.11">27957 15019 950 0,'9'2'128'16,"-1"-1"-9"-16,-7 1-24 0,-1-1-62 15,0 1-22 1,0 2 16-16,-1 1-1 0,1 0-7 15,-2 1-6 1,1-1-4-16,-1-2-3 0,2 0-4 16,-1-2 4-16,1 1-1 15,1-2 15-15,-1 0 23 16,2 0 7-16,-1-2-1 16,1 1-12-16,2-2-24 15,0-1-12-15,-1 1-1 16,0 0 0-16,2 2-3 15,-4 1-7-15,1 3 6 16,-2-2 4-16,1 8-1 16,1-4 0-16,-1 3 1 0,-1 1 0 15,-1-2 2-15,-1-2 0 16,1 0 4 0,-1-3-2-16,1-2 13 0,-1 0 10 15,2 0 48-15,0-4-12 16,2-3-59-16,-1-5-4 15,2-4-5-15,2-5 5 16,4-2-2-16,-2-3-2 16,4 3 3-16,3 0-8 0,2 5 1 15,4 2 5 1,6 5-2-16,3 6 2 0,3 1 1 16,2 9-4-1,-1 2 4-15,-2 7-3 0,-4 4 4 16,-4 5-1-1,-5 4 0-15,-9 2 2 0,-8 4 3 16,-5 3-1-16,-9-1 0 16,-9 4 0-16,-5-2-1 15,-5-5 2-15,-4-2-2 16,-3-6 1-16,-1-6-2 16,2-4 1-16,4-4 1 15,6-4-1-15,6-5-1 16,8-2 13-16,6 0-3 15,7-4-7-15,1 0-3 16,6-2-13-16,6-1 6 0,10 3-2 16,11 2 9-16,9 1-2 15,10 7 3 1,9 0-2-16,2 4-1 0,0 0 2 16,-5-1-3-1,-8 0 3-15,-11-1-2 0,-12-3 1 16,-12 0 1-1,-5-2 2-15,-8-1 0 0,-4-2 1 16,1 2 1-16,-2-2-3 16,0 1-1-16,2-1-53 15,1 1-61-15,-3-5-228 0,1 1-135 16</inkml:trace>
  <inkml:trace contextRef="#ctx0" brushRef="#br0" timeOffset="211730.01">28880 14621 979 0,'16'-15'212'0,"-3"1"-18"15,-4 3-46-15,-5 3-92 16,1 7-50 0,8 8 51-16,5 9 17 0,11 9-4 15,7 15-6-15,8 12-8 16,-2 12-31-16,-5 8 7 15,-7 5-13-15,-9 2-7 16,-12-1-1-16,-11-3-7 16,-7-5 3-16,-7-4 3 0,-4-7-4 15,-2-6-1 1,-1-9-5-16,0-9 0 0,4-8 0 16,2-9 0-1,8-7 0-15,3-5 0 0,5-5 0 16,1-1 0-1,1-1 0-15,1-1-38 0,-2 2-155 16,-2-1-129-16,-4-2-654 16</inkml:trace>
  <inkml:trace contextRef="#ctx0" brushRef="#br0" timeOffset="213499.96">23738 16363 842 0,'-16'3'172'16,"0"-3"-2"-16,0-1 25 0,4-2-61 16,0 1-41-1,5-1-11-15,4 3-25 0,3-2-10 16,7-1-30-1,17 3-17-15,17-3 0 0,18 1-2 16,17 4-43 0,7 1-127-16,-3 7-80 0,-17 3-225 15</inkml:trace>
  <inkml:trace contextRef="#ctx0" brushRef="#br0" timeOffset="213660.01">23725 16586 1137 0,'-11'11'44'0,"11"-8"132"16,11-3-20-16,11-4-121 0,15-1-24 15,14 1-11 1,11 0 0-16,6 1-139 0,0 4-340 16</inkml:trace>
  <inkml:trace contextRef="#ctx0" brushRef="#br0" timeOffset="-210776.23">25066 16414 569 0,'-3'5'184'0,"0"1"-33"0,0-6-2 16,-3 1-24 0,3-1 23-16,1 0-32 0,1-1-8 15,1-2-63 1,-2-4-22-16,2-2 2 0,0-3-7 15,2-2 1 1,2-4-13-16,4-2 3 0,4-3 6 16,7 1-11-16,4-1 4 15,5 5 6-15,8 3-7 16,2 7 7-16,3 6-9 16,-1 7-1-16,2 8 5 15,-4 5-9-15,-2 9 4 16,-6 5 0-16,-6 7-3 15,-12 4 1-15,-10 4-2 16,-15 0 1-16,-9 2 0 0,-14-3 0 16,-6-5-2-1,-7-6 2-15,0-8 0 0,4-8 3 16,5-8 0-16,9-5-2 16,7-6 9-16,9-2-5 15,8-1 4 1,5-1-10-16,5 0-1 0,5 0-11 15,8 1 4 1,6-1 8-16,9 2 7 0,5 4 0 16,5 2 4-16,0 2 0 0,-2 1 0 15,-1 1 1 1,-6 0-12-16,-5 2 0 0,-6-2 2 16,-7-2-2-1,-7 1-2-15,0-2-6 0,-2-3-86 16,-2 0-82-1,0-2-110-15,3-2-391 0</inkml:trace>
  <inkml:trace contextRef="#ctx0" brushRef="#br0" timeOffset="-210436.84">25937 16381 1066 0,'8'-24'273'0,"0"-1"-32"16,-3-2-108-16,-1 6-4 15,-1 4-49 1,0 6-2-16,-1 5-41 0,-2 3-27 16,0 3-10-1,0 5 0-15,1 4 0 0,1 7 0 16,4 8 0-1,-3 7 0-15,0 9 0 0,0 3 0 16,-2 3 0-16,2-3 0 0,0 0 0 16,0-7 0-1,0-5 0-15,2-5 0 0,-4-9 0 16,3-2 0 0,-4-5-142-16,0-2-118 0,-1-2-104 15,-3-5-399 1</inkml:trace>
  <inkml:trace contextRef="#ctx0" brushRef="#br0" timeOffset="-210257.04">25795 16518 933 0,'3'-7'174'0,"5"0"-55"16,4 1-15-16,7 2-77 15,8 4-15-15,9 3-12 16,9 2-5-16,13 4-129 0,3-2-245 16</inkml:trace>
  <inkml:trace contextRef="#ctx0" brushRef="#br0" timeOffset="-209916.76">26607 16240 1081 0,'12'-13'272'0,"-2"4"-39"15,-4 0-86 1,-3 5-78-16,-1 4-39 0,-1 7 3 16,2 7 55-1,0 10-25-15,0 12-32 0,3 8-31 16,-3 7 0-1,0 4 0-15,0-3 0 0,0-3 0 16,2-6 0-16,-2-5 0 16,1-5 0-16,-1-7 0 15,1-6 0-15,-2-5 0 16,-1-7 0-16,1-4 0 16,-1-3 0-16,-1-2-38 15,0 1-250-15,2 0-185 16</inkml:trace>
  <inkml:trace contextRef="#ctx0" brushRef="#br0" timeOffset="-208956.76">24112 17753 1071 0,'3'0'65'16,"-3"-2"123"-16,0 0-67 0,-1 0-26 16,-2 1-36-16,1 1-3 15,1 0-16-15,1 0 0 16,1 0-17-16,-1 0-2 15,2 0-17-15,2-2-4 16,4 1 1-16,11-1-1 16,8-1-2-16,6 3-8 15,4 0-81-15,-2 3-62 0,-6 3-73 16,-9 3-108 0,-10 1-245-16</inkml:trace>
  <inkml:trace contextRef="#ctx0" brushRef="#br0" timeOffset="-208786.94">24138 17903 913 0,'-17'6'241'0,"7"0"-176"15,5-6 117 1,4 0-113-16,2-3-45 16,7 3-23-16,7-1 1 15,10 1-2-15,7 1-21 16,8 2-243-16,1 0-387 15</inkml:trace>
  <inkml:trace contextRef="#ctx0" brushRef="#br0" timeOffset="-207886.56">25280 17670 574 0,'0'-9'250'0,"-1"2"-61"16,-1-2-45-16,4 1 28 15,-1 0-77-15,4-2-11 16,1-1-27-16,4-2-19 15,4 0-6-15,5-1-1 16,5 1-4-16,6 2 12 0,6 2 3 16,1 3-10-16,2 0-6 15,0 5-13 1,1 4-10-16,-3 5 5 0,-3 1-6 16,-4 7-1-1,-6-2-1-15,-6 5 4 0,-5 2 2 16,-7 2-2-1,-4 3-2-15,-5 3 1 0,-5 1 0 16,-8 0-3-16,-3 0 1 0,-5-1-1 16,-8-5 4-1,-5-1-4-15,0 0-4 0,-2-8-4 16,3-3-22 0,6-3 13-16,10-4 16 0,6-6 1 15,7-2 2 1,7-4-2-16,4-1-6 0,4-2-2 15,4-1 3 1,7 1 4-16,6 1-5 0,7 3 6 16,3 0-1-16,4 6 0 15,2 0-1-15,0 6-1 16,-2 4 3-16,-1 4 1 16,-7 5 0-16,-4 5-1 15,-11 5 8-15,-7 1-8 16,-7 4 3-16,-10 2 1 15,-8-3 1-15,-11 3 3 16,-6-7-6-16,-9-1 1 0,2-6 5 16,3-10 23-1,11-4 44-15,8-5-5 0,11-5-37 16,7-1-33 0,3-1 0-16,3-3 0 0,4-2 0 15,4-1 0 1,1 0 0-16,-1 2 0 0,2 2 0 15,-5 3-149 1,-5 2-116-16,0 1-257 0</inkml:trace>
  <inkml:trace contextRef="#ctx0" brushRef="#br0" timeOffset="-206296.53">23669 7346 575 0,'-13'5'228'0,"-2"-4"-62"0,-3-1 13 16,-1-1-45 0,-2-3-40-16,-2 2-12 0,-2-3-13 15,0 3-13 1,-1-1-14-16,-2 0 4 0,1 2 3 15,2-1-6 1,1 1-3-16,6 1-3 0,3 0 0 16,6 1-8-16,1-1-14 0,3 2-2 15,0-2 7 1,4 1-6-16,-1-1 4 0,1 0-7 16,1 1-3-1,1-1 1-15,-1 0-9 16,3 0-2-16,0-1-1 15,9 1 3-15,12-1 2 16,28-5-2-16,33-1 1 0,40-5 0 16,37 0-1-1,26-1 5-15,24 3-5 0,16 3-3 16,22 4 1 0,22 3 2-16,22 4 0 0,9 1 0 15,1-3-5 1,-19 1 1-16,-30-1-2 0,-38-5 1 15,-40-4 3 1,-43-2 4-16,-44-3-2 0,-30-1 13 16,-25-2-7-16,-20 5 12 0,-9 1-1 15,-6 3-17 1,0 3 0-16,-3 2 0 0,0 1 0 16,2 0-1-1,-2 3-100-15,-3 1-89 0,-5 2-74 16,-2 1-251-1</inkml:trace>
  <inkml:trace contextRef="#ctx0" brushRef="#br0" timeOffset="-201846.59">10028 4348 567 0,'3'-5'209'0,"-3"1"-81"16,2 0 4-1,-4 0-45-15,2 1-22 16,-1 0-1-16,1 0-3 16,0 2-16-16,-2-1 4 0,2 1-7 15,0 1 2 1,0-2-4-16,0 2-8 0,0 0 6 15,0 0-3 1,0-2 6-16,-1 2 3 0,1-1-12 16,-2 0 6-16,0 0-16 15,2-2-4 1,0-2-6-16,-2 4 3 0,2-2 1 16,-1 0-6-1,1 2 1-15,0 1 0 0,0 0 2 16,0-2 0-16,0 4-2 15,1-2 0-15,-1 0-2 16,-1 0-3-16,1 1 0 16,1-2 0-16,-1 1-4 15,0-2-2-15,2 0 2 0,-2 0-2 16,0 1 0 0,0 1 1-16,0 0-1 0,0 0 0 15,-2-2 1 1,2 2-1-16,-1 0 1 0,1 0 1 15,0-1 1 1,1 0-2-16,-1-1-1 0,0 0 1 16,0 1-1-16,0-3 1 15,0 3 2-15,0 0 4 16,-1-1 8-16,1 0 0 0,0 0-6 16,-2-1-9-1,2 0 0-15,0 2 0 16,0-2 0-16,0 3 0 15,2-1 0-15,-2 2 0 16,0-1 0-16,1 2 0 0,-1 3 0 16,2 4 0-1,0 7 0-15,-2 9 0 0,2 13 0 16,-1 6 0-16,2 9 0 16,-1 2 0-16,2 1 0 15,1-2 0 1,2-4 0-16,4-5 0 0,-4-9 0 15,1-7 0 1,-2-12 0-16,-2-8 0 0,-1-6 0 16,-2-4 0-16,1-3 0 0,1-7 0 15,3-2-45 1,9-4-307-16,9-2-210 0</inkml:trace>
  <inkml:trace contextRef="#ctx0" brushRef="#br0" timeOffset="-201296.73">10761 4809 913 0,'12'-14'373'16,"-6"3"-140"-16,-3 2-122 0,-2 5-73 15,-1 4-28 1,0 0-6-16,0 1-4 16,0 1 1-16,-1 1 5 0,1-1 4 15,-2 1 3-15,-1-1 11 16,2-1-6-16,1-1 5 16,-2 0-10-1,2 0 2-15,-1-3 0 0,1 3 0 16,0-1 0-16,0 1 2 15,0 0-5-15,1 0-7 16,-2 1-5-16,1-2 2 16,-2 1 0-16,1-2-1 15,-2 2-1-15,-1-2 3 0,2 0 0 16,1-2-1 0,-2-3-1-16,4 0 5 0,1-2 7 15,3-2-3 1,3-1-1-16,4 4-3 0,1 2 2 15,4 5 4 1,2 4-6-16,-1 4 2 0,1 5 1 16,-1 5-3-16,-6 5 3 0,-3 0-3 15,-4 3 1 1,-7 4-2-16,-5-2-5 16,-5-1-22-16,-8 0-71 15,-2-5-126-15,1-4-154 16,-1-2-667-16</inkml:trace>
  <inkml:trace contextRef="#ctx0" brushRef="#br0" timeOffset="-200176.55">11435 4409 844 0,'2'-10'280'0,"-2"-2"-57"16,3-2-51-16,-3-2-52 0,6 1-15 15,0-1-11 1,0 2-37-16,3 1-22 0,2 0-12 16,5 4-4-1,3 1-5-15,5 5-1 0,5 3 0 16,3 3-1-1,2 8-3-15,-1 4-1 16,-3 6-4-16,-5 5-2 0,-8 5-2 16,-8 4 0-1,-8 4 0-15,-7-2 0 0,-9 3 0 16,-9-4 0 0,-4-2 0-16,-5-3-10 0,-3-4-2 15,5-10 9 1,9-6 3-16,7-4 2 0,6-7 1 15,9-5-3 1,3-2-11-16,10-5 6 0,2 1-2 16,8-5 5-16,6 5-1 0,4 3 3 15,3 4 3 1,-3 5 1-16,5 4 2 0,-2 6 3 16,-1 2-2-1,-4 4-2-15,-4 3-2 0,-9 2 8 16,-5 0-11-1,-7 2 0-15,-9 3 0 0,-4 1 0 16,-11 1 0-16,-6 0 0 16,-7-1 0-16,-2-4 0 15,0-5 0-15,3-4 0 16,5-5 0-16,8-6 0 16,3-4 0-16,3-2-70 15,8-4-141-15,3-5-199 16,3-5-826-16</inkml:trace>
  <inkml:trace contextRef="#ctx0" brushRef="#br0" timeOffset="-197446.69">12423 4016 245 0,'-3'1'301'0,"2"-1"-218"0,-4 0 72 16,-1-1-12-16,3-1-6 15,0 1-39-15,0-1 26 16,-1-2-46-16,2 2-16 0,2-3 8 16,0 1-25-1,2 0 7-15,0 0-16 16,1 0 5-16,0-1-2 16,2 1-22-16,3 1-11 0,8 3 7 15,5 4 7 1,13 8 2-16,8 7 0 0,4 9 10 15,2 11-17 1,-5 5 6-16,-1 12 5 0,-8 6-11 16,-7 8-2-16,-9 4-11 15,-8 1 3-15,-8-2 2 16,-8-2 8-16,-4-7 4 16,-4-9 0-16,-4-5 3 15,-1-11 5-15,4-8-27 16,-1-8 0-16,4-7 0 15,2-8 0-15,3-2 0 16,4-6 0-16,2 0 0 0,-1 0 0 16,2 0 0-1,0 0 0-15,0-2 0 0,0 2 0 16,0-2 0-16,0 2-60 16,0-1-263-16,-1-1-239 15</inkml:trace>
  <inkml:trace contextRef="#ctx0" brushRef="#br0" timeOffset="-187916.51">7346 6427 272 0,'1'0'467'16,"-1"0"-328"-16,0 0 16 0,0 0-57 16,0 0 17-16,0 0-33 15,0-1-25-15,0 1 0 16,0 1 3-16,0-1-23 0,-1 0-4 16,1 0 2-1,0 2-4-15,0-2-10 0,-3 0-3 16,3 0-4-1,0 0-4-15,0 0 1 0,0 0 2 16,3 0 2-16,-2 0 11 16,1-2-5-16,-1 2-2 15,5-1-6-15,6-1-7 16,9 0-6-16,9-2-2 16,4 3-1-16,5 0-62 15,0 2-104-15,-8 4-63 16,-5 3-63-16,-7 2-193 15</inkml:trace>
  <inkml:trace contextRef="#ctx0" brushRef="#br0" timeOffset="-187646.65">7349 6668 914 0,'-9'3'136'16,"3"-3"70"-1,3-1-55-15,3-1-51 0,0 2-34 16,3-1-16-16,-3 0-29 0,8-1-17 16,5-1-3-1,5 2 2-15,10-3 3 0,4 1-2 16,-1 2-1 0,-4-1-1-16,-8 1-2 0,-5 1-2 15,-7 1-4 1,-6-1-21-16,-2 2-54 0,-2-1-54 15,0 2-24 1,0 1-71-16,-3 2-280 0</inkml:trace>
  <inkml:trace contextRef="#ctx0" brushRef="#br0" timeOffset="-175336.67">8493 6288 875 0,'14'-16'215'15,"-1"-2"-11"1,-4-1-31-16,-6 4-31 0,2 0-43 16,-2 6 10-1,-2 2-42-15,-2 4-37 0,1 2-21 16,0 1-7-1,-2 3-2-15,-1 4-3 0,0 5 3 16,-5 9 10-16,-3 9 1 16,-4 7 2-16,-3 6-6 15,0 3-2-15,-6 2 2 0,5-1-7 16,-1 0 3 0,1-2-3-16,2-5 1 0,4-4 1 15,1-6-1 1,2-4-1-16,2-6 1 0,1-3-1 15,-1-4 0 1,1-3-1-16,4-5 1 16,3 0 3-16,0-6-3 0,0-4-70 15,0-5-149 1,7-8-30-16,2-4-124 0,3-7-379 16</inkml:trace>
  <inkml:trace contextRef="#ctx0" brushRef="#br0" timeOffset="-175036.99">8480 6327 788 0,'12'-27'213'15,"-2"2"-15"-15,-4 6-36 0,0 1-34 16,1 7-37 0,-2 2-38-16,-5 7-40 15,6 4-6-15,0 7 17 16,6 6 16-16,0 8 12 0,4 7-6 15,1 6-18 1,0 6 0-16,-1 7-3 0,-2 0-5 16,-2 1-12-16,-4-3-6 0,2-6-1 15,-4-5 0 1,0-7-1-16,-3-6-1 16,0-9 0-16,-1-4-3 15,-1-6-80-15,-1-1-64 0,-1-3-32 16,-2-1-196-1,-6-4-450-15</inkml:trace>
  <inkml:trace contextRef="#ctx0" brushRef="#br0" timeOffset="-174836.92">8335 6584 1089 0,'-2'-3'109'15,"2"-1"-6"-15,2 1 7 16,1 0-86-16,9 3 14 16,9 1-10-16,10 2-21 0,11 1-4 15,10 1-3 1,6-1-12-16,5-1-231 0,4-5-515 16</inkml:trace>
  <inkml:trace contextRef="#ctx0" brushRef="#br0" timeOffset="-174476.58">9212 6153 875 0,'8'-14'264'0,"2"2"-37"15,-7-1-23 1,-1 4-64-16,-4 4-85 0,1 4-48 16,-4 7-3-16,-5 11 42 15,-4 13-4 1,-6 14-4-16,-3 14-14 0,2 8 21 16,-1 6-28-16,4-1-6 15,6-3-4-15,6-5-4 16,6-8 1-1,9-7 2-15,6-7-1 0,6-7 0 16,10-6-5-16,4-6-1 0,5-5-56 16,2-5-143-1,2-4-98-15,1-5-300 0</inkml:trace>
  <inkml:trace contextRef="#ctx0" brushRef="#br0" timeOffset="-174037.09">9673 6364 595 0,'3'-18'536'15,"0"-1"-321"-15,-3 1 2 16,-1-3-47-16,-2 1-23 0,0 4-51 16,0 4-25-1,1 0-71-15,2 6 0 0,-1 4 0 16,1 0 0 0,0 4 0-16,0 2 0 0,-3 7 0 15,1 8 0 1,-1 9 0-16,-1 8 0 0,1 10 0 15,3 2 0 1,0 1 0-16,2-4 0 0,3-2 0 16,0-8 0-16,-1-5 0 0,1-5 0 15,-2-5 0 1,0-6 0-16,-2-4 0 0,-1-3 0 16,0-4 0-1,0-3 0-15,-1 0 0 0,1-2 0 16,0 1-41-1,0-1-286-15,0 0-428 0</inkml:trace>
  <inkml:trace contextRef="#ctx0" brushRef="#br0" timeOffset="-173737.02">9920 6536 1207 0,'4'2'102'0,"1"-4"-22"15,2 1 82 1,0-5-107-16,7 3 0 0,10 0-17 16,7 1-7-16,6-1 2 15,5 3-3-15,-5-2-5 16,-5 2-14-1,-7-1-2-15,-11 1-2 0,-7 0-5 16,-3-2 0-16,-4 2-4 0,-4 0-22 16,3 2-143-1,-2-2-142-15,-2 1-512 0</inkml:trace>
  <inkml:trace contextRef="#ctx0" brushRef="#br0" timeOffset="-166376.74">10680 6267 1022 0,'3'-15'212'16,"-3"-2"-14"-16,-1 2-32 0,-1-1-39 15,1 4-1 1,-1 3-51-16,2 4-20 16,2 2-27-16,-2 1-18 15,1 2-5-15,1 2-5 0,-1 1-7 16,-2 4 7-1,1 7 7-15,0 8 9 0,-2 9-9 16,1 6-7-16,1 5 0 16,0 0 0-16,0 1 0 15,0-5 0-15,0-3 0 16,0-6 0-16,1-7 0 16,-1-6 0-16,0-7 0 15,0-2 0-15,2-5 0 16,-2-2 0-16,0 0 0 15,0-2 0-15,0 2 0 16,1-1-116-16,28-11-289 16,-16 9-342-16</inkml:trace>
  <inkml:trace contextRef="#ctx0" brushRef="#br0" timeOffset="-165606.91">11262 6660 910 0,'5'-6'139'0,"-4"2"-1"15,1 0-43-15,-2 1-51 16,0 1-30-16,0 2-2 0,0 0-3 16,-2 0 5-1,2 2 14-15,0-2 5 0,0 0 24 16,0 0-10 0,2-2-3-16,-2 1 2 0,0 1-10 15,0-1-8 1,1 1-7-16,-1-1-11 0,2 1 3 15,-2 0-4-15,1 0-1 16,1 0-2-16,-2 0-6 16,0 1 0-16,0-1-5 0,-2 1 2 15,1-1-3 1,1 1-2-16,-2-1 3 0,2 4 5 16,-1-3 0-1,-1-1 3-15,1 1-2 0,-1-1 8 16,2 0 6-1,-1-1-3-15,1-2-4 0,0 0 6 16,-2 1 6-16,2 0 5 0,0 1-7 16,2 1-8-1,-1 0-6-15,2 0-4 16,3 0-2-16,3 0 2 16,3 3 0-16,2 0 1 15,0 3 0-15,0 4-1 16,1 3 2-16,-6 1-2 0,-5 2-1 15,-2 5-2 1,-7-3-7-16,-5-1 10 0,-5 0-49 16,-6-1-133-16,-3-3-157 15,-3-1-518 1</inkml:trace>
  <inkml:trace contextRef="#ctx0" brushRef="#br0" timeOffset="-164726.72">12056 6066 833 0,'9'-13'226'0,"-2"-1"-16"0,-2 0-29 16,-4-1-33-16,1-1-48 16,-2 3 18-16,-2 2-33 0,2 4-23 15,0 3-34 1,0 2-14-16,-1 2-14 15,-1 4 1-15,1 6 0 16,-4 7 7-16,-1 5-2 16,-2 10 6-16,-3 6-4 0,-1 4-2 15,-1 4-6 1,-1 3 0-16,-2-1 0 0,4 0 0 16,-1-1 0-1,1-4 0-15,1-5 0 0,2-7 0 16,3-7 0-1,2-9 0-15,2-8 0 0,2-4 0 16,2-6 0-16,1-4-86 0,4-6-101 16,3-6-54-1,0-6-143-15,-1-7-273 0</inkml:trace>
  <inkml:trace contextRef="#ctx0" brushRef="#br0" timeOffset="-164446.9">12063 6046 827 0,'5'-23'174'0,"-2"0"42"16,0 6-11-16,-2 2-59 15,1 7-79-15,-1 2-63 16,-1 9 3-16,2 6-1 16,1 6 42-16,6 8 12 15,0 7-4-15,3 6-15 16,4 1 5-16,2 2-14 15,3 4-16-15,0-1-5 16,0 0-8-16,-2-2 1 0,0 0-3 16,-4-7-1-1,-1-4-1-15,-4-8-1 0,-4-7-1 16,-1-5-106 0,-4-5-78-16,-1-3-43 0,-3-2-197 15</inkml:trace>
  <inkml:trace contextRef="#ctx0" brushRef="#br0" timeOffset="-164246.5">11966 6328 884 0,'-7'-1'237'15,"6"0"-50"-15,-1-2-38 0,4 1-77 16,1 1-57-1,7-1-10-15,6 2-3 0,11-1-1 16,8 1-2-16,8-1-14 0,6-2-173 16,3-1-426-1</inkml:trace>
  <inkml:trace contextRef="#ctx0" brushRef="#br0" timeOffset="-163696.3">12960 5739 990 0,'14'-16'210'15,"-6"2"13"1,-6 2-77-16,-2 4-66 0,-2 5-64 16,-2 6-16-16,-3 10 36 15,-6 14 5-15,-6 15 2 16,-3 19-7-16,-1 19 7 16,1 8 17-16,6 9-42 15,7 1-11-15,10-7 4 16,11-9-2-16,9-10 4 15,10-14 6-15,4-15 13 16,3-10-18-16,-3-10-14 0,-6-6 0 16,-6-6 0-1,-7-4 0-15,-8-4 0 0,-5-2 0 16,-3-1 0 0,-2 0 0-16,1 0-239 0,1 0-179 15</inkml:trace>
  <inkml:trace contextRef="#ctx0" brushRef="#br0" timeOffset="-160786.48">13363 6052 134 0,'9'-11'730'16,"-3"-1"-517"-16,3 1-11 0,-5 0-34 16,-2 2-28-1,-1 4-39-15,-1 2-28 16,2 1-35-16,-4 2-22 16,2 2-7-16,2 4-5 0,-2 2 42 15,1 8 4 1,1 5-23-16,-1 5-2 0,1 4-6 15,-1 4-7 1,1 1 9-16,1 1-12 0,-2 0-4 16,5-3 0-16,-3-4-5 15,1-3 0-15,-2-6 0 16,3-5 0-16,-2-5 0 16,-3-4 0-16,0-4 0 15,0-2 0-15,0-1 0 16,1 1-4-16,-1 0-172 15,3 0-151-15,3 0-369 16</inkml:trace>
  <inkml:trace contextRef="#ctx0" brushRef="#br0" timeOffset="-159526.84">13896 6353 721 0,'1'-3'187'16,"1"3"8"-16,-2 0-82 0,0 0-41 15,0-2-24 1,0 4-12-16,0-2-7 16,1 0-13-16,-1 0-1 0,0 0-1 15,0 0-6-15,0 0 3 16,-1 3 1-16,1-3 4 16,0 0 5-16,0 0-4 15,0 0-6-15,0 0 5 16,0-3-6-16,0 3-2 15,0 0-6-15,0 3 1 0,1-3-3 16,-1 0-1-16,0 0 1 16,0 1-1-1,-1-1 1-15,1 0-1 0,0 2 1 16,0-2 0 0,0 0 0-16,0 1 0 0,0-1-2 15,0 0 1-15,0 0 1 16,0 1 0-16,-2-1 1 15,2 0-1-15,0-1 5 16,0 1-2-16,0-1 6 16,0 1 4-16,0-2 1 0,0 2-2 15,0 0 0 1,2 0-2-16,-2 0 1 0,1-1-11 16,-1 2 0-1,2-1 0-15,-2 0 1 0,0 0-2 16,0 0 0-1,-2 2-2-15,2-1 0 16,-1-1-7-16,1 1 10 0,-2 2 1 0,1-1 0 16,-2 1 4-1,1-2-4-15,-1 0 1 16,0 1 6-16,1-2 2 16,1-2 5-16,-1 0-6 15,1-3 8-15,1 1-2 16,0-3-4-16,0 3 1 15,3-2-3-15,0 2-8 16,5-1-1-16,2 2 2 16,3 3-1-16,4 3-1 0,4 4-4 15,1 3 4-15,-2 5-3 16,-1 1 2-16,-10 2 0 16,0 2-3-1,-11 3 0-15,-7-2-4 0,-6 1-82 16,-4-5-125-1,-8-1-230-15</inkml:trace>
  <inkml:trace contextRef="#ctx0" brushRef="#br0" timeOffset="-156766.68">14392 5849 615 0,'2'-8'189'16,"1"-2"-15"-16,0-1-16 0,-3-1-39 15,1-1-5 1,1 0-24-16,1-1-12 0,1 1-20 15,2 1-15 1,2 1-10-16,5 2-15 0,4 6-10 16,8-1-1-16,6 8 2 0,5 2 0 15,4 7-4 1,-4 5-4-16,-5 6 1 16,-5 6 2-16,-10 5-4 15,-7 4-1-15,-5 4-4 16,-12 0 4-16,-7-1 1 15,-8-6-1-15,-5-3 3 16,1-11-1-16,3-5-1 0,5-9 4 16,8-3 0-1,6-5 9-15,5-1-9 0,1-3-4 16,5-3-5 0,1 2 2-16,4-3 1 0,5 1 0 15,4 1-1 1,4 5 1-16,-1 2 2 0,3 5-4 15,-5 1 4 1,0 2 0-16,-2 2-4 0,-6 2 1 16,-1 0 2-16,-6 0 1 0,-4 4 4 15,-7 0-3 1,-5 1 5-16,-2 0-1 0,-7 1 4 16,-3-4 3-1,-1-2-8-15,-3-3-2 0,4-5-2 16,2-3-11-1,6-2-140-15,3-3-120 0,7-3-287 16</inkml:trace>
  <inkml:trace contextRef="#ctx0" brushRef="#br0" timeOffset="-156456.72">15013 6117 958 0,'7'-3'270'0,"-1"-1"-118"0,2-1-52 16,0 2-48-1,6-2-6-15,7 1-4 0,6 3-25 16,7-2 5-1,3 2-6-15,1 1-5 0,-5 0 1 16,-6 0-9-16,-11 1 2 0,-6-1 0 16,-7 0 0-1,-3 1-3-15,-1-1-2 0,-1 0-13 16,1 0-96 0,-1 0-208-16,5 0-417 0</inkml:trace>
  <inkml:trace contextRef="#ctx0" brushRef="#br0" timeOffset="-156086.41">15586 5872 997 0,'3'-15'292'0,"0"0"-35"0,-2 1-83 16,1 2-15-1,0-2-53-15,-2 14-44 16,0 0-62-16,0 2 0 0,0-1 0 16,0 6 0-16,0 6 0 15,1 8 0-15,-1 8 0 16,0 8 0 0,0 4 0-16,-1 2 0 0,1-4 0 15,0-1 0 1,-2-4 0-16,2-7 0 0,0-5 0 15,0-3 0 1,0-8 0-16,0-5 0 0,0-2 0 16,-2-4 0-16,2-1 0 0,-1-1 0 15,1 1 0 1,1-3 0-16,-2-3-221 0,1-6-277 16</inkml:trace>
  <inkml:trace contextRef="#ctx0" brushRef="#br0" timeOffset="-155576.6">15828 5568 920 0,'0'-8'258'0,"0"-2"-57"16,1 5-61 0,-1 0-61-16,6 6-56 0,9 6 52 15,6 7-9-15,13 12 7 0,9 12-21 16,5 11-12 0,-2 12-2-16,-7 11-11 0,-10 5 8 15,-12 3-15 1,-9-3-20-16,-10-3 0 15,-2-12 0-15,-2-9 0 16,-1-9 0-16,2-10 0 0,2-12 0 16,0-6 0-16,2-6 0 15,-1-4 0-15,0-5 0 16,1-1 0-16,-1 2-131 16,-2 0-214-16,-3 1-319 15</inkml:trace>
  <inkml:trace contextRef="#ctx0" brushRef="#br0" timeOffset="-151016.65">16496 5498 984 0,'-6'-7'239'16,"2"0"-4"-16,-2-2-67 16,0 2-32-16,-1 3-41 15,9 5-35-15,-1 0-33 16,1 1-26-16,1 5 11 16,9 7 53-16,7 7-40 15,10 9-25-15,7 8 0 16,4 8 0-16,3 14 0 15,-6 9 0-15,-7 7 0 16,-9 7 0-16,-12 2 0 16,-9 0 0-16,-8-5 0 0,-5-7 0 15,-2-6 0 1,-4-11 0-16,2-8 0 0,-2-8 0 16,-2-7 0-1,0-3 0-15,0-6 0 0,2-5 0 16,7-6 0-1,4-7 0-15,7-2-20 0,2-2-282 16,4-4-229-16</inkml:trace>
  <inkml:trace contextRef="#ctx0" brushRef="#br0" timeOffset="-149776.65">7773 8342 729 0,'-6'3'424'16,"3"0"-231"-16,0-3-20 0,1 0-70 16,2-2-53-1,3 2-25-15,5-1-21 0,11-1 1 16,12 1-5-1,7-2-8-15,6 3-193 0,-2 0-247 16</inkml:trace>
  <inkml:trace contextRef="#ctx0" brushRef="#br0" timeOffset="-149616.58">7729 8610 844 0,'6'7'279'0,"2"-4"-139"15,7-4 39-15,-3-4-126 16,7-2-53-16,3 2-6 16,1-1-261-16,4 3-662 0</inkml:trace>
  <inkml:trace contextRef="#ctx0" brushRef="#br0" timeOffset="-148716.53">8833 8067 831 0,'8'-10'237'0,"-4"0"-43"16,-2 1-21-16,1 2-44 15,-3 2-17-15,0 1-15 16,0 3-47-16,-3 1-10 16,3 3-16-16,-2 4 10 0,-2 4 41 15,-2 10-33 1,-3 10-33-16,-4 10-9 0,-4 7 0 16,-5 5 0-1,-4 5 0-15,1 0 0 0,-2-2 0 16,3-2 0-1,3-6 0-15,4-5 0 0,3-13 0 16,5-6 0 0,2-9 0-16,5-10 0 0,2-3 0 15,2-5 0-15,1-4-232 0,7-5-110 16,4-5-274 0</inkml:trace>
  <inkml:trace contextRef="#ctx0" brushRef="#br0" timeOffset="-148416.71">8853 8167 1056 0,'9'-28'226'0,"-2"1"-93"16,-5 5 70-16,-2 3-76 15,0 8-57-15,0 5-70 16,3 10 0-16,3 10 2 15,4 12 38 1,5 11 14-16,4 8-5 0,1 7-12 0,2 2-7 16,-1-1-10-1,-3 1-20-15,0-2 0 0,-3-5 0 16,-3-5 0 0,-3-8 0-16,-2-7-2 0,-1-9-77 15,-2-7-74 1,-2-5-62-16,-2-4-93 0,-2-5-745 15</inkml:trace>
  <inkml:trace contextRef="#ctx0" brushRef="#br0" timeOffset="-148226.78">8722 8504 954 0,'0'-1'252'0,"1"-2"-86"0,2-1-66 16,6-2-84 0,6 3-10-16,13-2-6 0,8 2-1 15,7 1-152-15,7 1-474 16</inkml:trace>
  <inkml:trace contextRef="#ctx0" brushRef="#br0" timeOffset="-147736.58">9572 8060 1007 0,'9'-20'221'0,"-3"1"-14"16,-6 1 17 0,0 4-55-16,-3 7-86 0,0 4-70 15,-3 9 0 1,-2 12 30-16,-6 14-2 0,-2 15-15 15,-3 17-26 1,0 11 0-16,7 5 0 0,3 5 0 16,7-4 0-16,7-5 0 15,5-9 0-15,10-8 0 16,3-13 0-16,2-8 0 16,0-9 0-16,-1-7 0 15,-5-4 0-15,-4-5 0 16,-6-6 0-1,-2-3 0-15,-4-3 0 0,-3-1 0 16,-1 0 0-16,1-1 0 16,-2-2 0-16,2-2-68 15,0-2-223-15,5-5-261 0</inkml:trace>
  <inkml:trace contextRef="#ctx0" brushRef="#br0" timeOffset="-146106.39">10155 8222 615 0,'5'-14'244'0,"-4"2"-45"15,1-3-31-15,-1 1 10 16,-1 1-32-16,0 1-31 0,-1-1 2 15,-1 2 2 1,-2 1-49-16,-4 0-30 0,1 4-4 16,-4 0-36-16,-2 5 0 0,-8 4 0 15,-1 9 0 1,-5 8 0-16,-1 5 0 16,1 7 0-16,3 4 0 15,4 0 0-15,8 0 0 16,4-1 0-16,9-4 0 15,6-1 0-15,5-3 0 16,9 0 0-16,2-4 0 16,5-5 0-16,0-4 0 15,2-8 0-15,-1-6 0 0,-4-8 0 16,-1-8 0 0,-2-4 0-16,-2-4 0 0,-6-4 0 15,9-68 0 1,-23 77 0-16,-3 1 0 0,-2 0 0 15,1 2 0 1,-4-16 0-16,-3 5 0 0,0 6 0 16,3 8 0-16,1 5-67 0,-2 9-307 15,3 8-210 1</inkml:trace>
  <inkml:trace contextRef="#ctx0" brushRef="#br0" timeOffset="-145706.47">10706 8485 731 0,'9'0'401'15,"-3"-2"-133"-15,-2-2-92 16,-2 1-88-16,-2 3-24 15,0 0-26-15,0 0-11 16,-2 1-7-16,1 3-4 16,-2-3 8-16,-2 2-9 0,2 0 12 15,-1-2 5 1,1 0 11-16,1-1 17 0,4-1-43 16,2 0-17-1,-1-2 0-15,3 0 0 0,2 0 0 16,0 1 0-1,0 2 0-15,4 4 0 0,1 2 0 16,-2 3 0-16,-2 2 0 16,-2 4 0-16,-2 5 0 15,-7-2 0-15,-8 1 0 0,-4-1-137 16,-6 1-218 0,-7-2-417-16</inkml:trace>
  <inkml:trace contextRef="#ctx0" brushRef="#br0" timeOffset="-144996.65">11577 7829 128 0,'14'-13'806'0,"0"3"-604"16,-6-1 39 0,-4 1-51-16,-2 3-43 15,-1 3-9-15,-1 2-44 16,0 2-33-16,-1 2-24 15,-1-1-34-15,1 6-3 16,-4 8 0-16,-2 12 0 16,-5 6 0-16,-3 13 0 15,-1 8 0-15,-2 2 0 16,-2 2 0-16,4-2 0 0,1-2 0 16,1-8 0-1,1-4 0-15,1-10 0 16,3-5 0-16,-1-9 0 15,5-8 0-15,2-4 0 0,5-7 0 16,1-8-146-16,6-8-199 0,9-7-348 16</inkml:trace>
  <inkml:trace contextRef="#ctx0" brushRef="#br0" timeOffset="-144691.79">11634 7846 1047 0,'7'-27'202'0,"-2"3"49"16,-2 6-52-16,-3 3-46 15,1 7-81-15,1 5-54 16,1 4-17-16,4 6 11 16,5 8 47-16,6 4-26 15,3 12-33-15,6 4 0 16,0 9 0-16,-2 5 0 15,-3 2 0-15,-4 4 0 16,-3-2 0-16,-9-4 0 16,2-6 0-16,-5-10 0 15,-3-9 0-15,-2-9 0 0,2-8-30 16,-3-3-164 0,2-4-60-16,-6-1-249 0</inkml:trace>
  <inkml:trace contextRef="#ctx0" brushRef="#br0" timeOffset="-144496.65">11556 8160 1083 0,'-7'-4'242'16,"4"1"-56"-1,1 0-65-15,2 2-73 16,5-1-18-16,4 1-21 15,10-2-3-15,8 2-5 0,7-2-1 16,10 2 0 0,5-1-85-16,-1 1-154 0,-4-1-175 15</inkml:trace>
  <inkml:trace contextRef="#ctx0" brushRef="#br0" timeOffset="-144126.6">12494 7813 1080 0,'3'-23'164'0,"-1"3"37"15,-4 2 0-15,-1 4-41 16,0 7-109-16,-1 4-43 16,-2 9-7-16,-3 11 42 15,-3 13 1-15,-4 10-5 0,-5 14-6 16,1 11-11 0,0 10-22-16,-1 4 0 0,7 3 0 15,4-2 0 1,3-7 0-16,5-6 0 0,9-9 0 15,4-6 0 1,8-10 0-16,5-9-111 0,9-12-108 16,7-13-125-16,4-8-431 15</inkml:trace>
  <inkml:trace contextRef="#ctx0" brushRef="#br0" timeOffset="-143706.41">12985 7916 1043 0,'0'-21'277'16,"3"-2"-49"-16,-3 0-6 0,-1 3-54 16,1 7-59-16,1 6-109 0,-2 2 0 15,1 5 0 1,0 7 0-16,1 9 0 0,1 8 0 16,2 11 0-1,1 14 0-15,1 5 0 0,0 8 0 16,1-4 0-1,-1 0 0-15,0-5 0 0,-1-8 0 16,1-9 0-16,-1-6 0 16,0-8 0-1,-2-7 0-15,3-6 0 0,0-3-120 16,7-3-322-16,7-3-684 16</inkml:trace>
  <inkml:trace contextRef="#ctx0" brushRef="#br0" timeOffset="-143369.04">13394 8317 1114 0,'11'-6'376'16,"-3"2"-283"-16,-5 0 71 0,-3 0-61 16,0 4-84-1,-1 0-7-15,-1 1-1 0,0 0-8 16,-3 1 5-16,2-2 10 15,0 1-6-15,0 1 6 16,2-2 2-16,-1 0 12 0,2-2 7 16,0 2-34-1,2 0-5-15,-2-1 0 0,1 1 0 16,1 1 0 0,-1-1 0-16,1 3 0 0,2 3 0 15,1 3 0 1,0 4 0-16,1 5 0 0,-4 1 0 15,-5 5 0 1,-7-1 0-16,-4 0-9 16,-8-1-196-16,1-5-136 0,-3-6-366 15</inkml:trace>
  <inkml:trace contextRef="#ctx0" brushRef="#br0" timeOffset="-142916.65">13834 7882 1101 0,'5'-15'239'0,"4"1"-46"0,-2-3-75 16,4 7-28-16,2-2-29 0,5 4-10 15,6 4-6 1,1 4-15-16,2 4-1 0,0 9 2 16,-3 8-10-1,-3 6 5-15,-8 9-14 16,-9 8-12-16,-14 7 0 15,-12 5 0-15,-12 1 0 16,-4-5 0-16,1-8 0 0,7-11 0 16,9-10 0-16,11-10 0 15,5-6 0-15,10-4 0 16,11-2 0-16,11-2 0 16,13 0 0-16,8-2 0 15,6-3 0-15,-2 0-142 16,-6-1-236-16,-8 0-416 15</inkml:trace>
  <inkml:trace contextRef="#ctx0" brushRef="#br0" timeOffset="-142536.99">14434 7596 1235 0,'23'-16'185'16,"0"5"39"-16,4 5-90 0,3 10-17 16,3 14 2-1,1 11-86-15,-1 16-33 0,-8 13 0 16,-7 13 0 0,-7 9 0-16,-8 9 0 0,-3 1 0 15,-3-2 0 1,0-6 0-16,1-10 0 15,2-12 0-15,-1-10 0 16,-1-11 0-16,2-8 0 0,-3-8 0 16,2-9 0-16,-1-4 0 15,1-4 0-15,-5-1 0 16,6 1 0-16,-3-2 0 16,1 1 0-16,-1-3 0 15,2 2 0-15,-2 1 0 16,1-1-113-16,-4 0-298 15,-1 0-384-15</inkml:trace>
  <inkml:trace contextRef="#ctx0" brushRef="#br0" timeOffset="-140896.79">15032 7500 922 0,'8'-3'135'0,"7"-3"36"16,-6 1-15-16,-2 0-51 16,0 3-55-16,4 3-22 15,11 9 40-15,8 7 0 16,9 11 20-16,12 12-16 15,3 10-31-15,-1 14-5 0,-2 8 3 16,-9 10-13-16,-12 10 5 16,-14 4-20-1,-12-1-11-15,-11 0 0 0,-5-7 0 16,-3-8 0 0,0-11 0-16,5-10 0 0,1-12 0 15,4-12 0 1,2-12 0-16,3-9-5 0,-1-7-119 15,1-5-105 1,-2-2-74-16,-4-2-517 0</inkml:trace>
  <inkml:trace contextRef="#ctx0" brushRef="#br0" timeOffset="-139426.25">7940 10424 747 0,'-2'8'224'15,"1"-3"-139"-15,-4-3 130 0,5-4-59 16,0 1-51-16,0 0-31 16,3-2-36-16,2 0-27 15,1-2-11-15,7-1-3 16,8 0 3-16,10 2-24 16,10 0-99-16,3 3-56 15,-2 3-86 1,-7 5-33-16,-12 5-109 0</inkml:trace>
  <inkml:trace contextRef="#ctx0" brushRef="#br0" timeOffset="-139276.78">7980 10644 802 0,'-9'11'120'0,"9"-4"93"0,3-2-16 16,6-3-71-1,9 1-42-15,7-1-50 0,8-2-30 16,9-2-4-1,5-1-92-15,1 1-422 0</inkml:trace>
  <inkml:trace contextRef="#ctx0" brushRef="#br0" timeOffset="-137576.78">11663 8932 1093 0,'-22'7'61'0,"-2"-2"100"0,1-3-3 16,-3-1-44-16,-1 2-10 16,-1 0-27-16,4 0 5 15,3 1 0-15,8-2-22 16,4-1-5-16,7-1-55 15,-2 0 0 1,4 0 0-16,0 0 0 0,0 0 0 16,0 1 0-16,0-1 0 0,4 0 0 15,-1 0 0 1,2-1 0-16,-1 1 0 16,14 3 0-16,18 1 0 15,22 0 0-15,27 1 0 16,36-2 0-16,27-2 0 15,22-4 0-15,13 0 0 0,10-2 0 16,-7-1 0-16,-5 0 0 16,-17 2 0-1,-12-2 0-15,-9 0 0 0,-8-1 0 16,-16-4 0-16,-16-1 0 16,-20 1 0-16,-26 1 0 15,-26 2 0-15,-16 4 0 16,-10 3 0-16,-8 1 0 15,3 0 0-15,-2 1 0 16,-1-1 0-16,0 3 0 16,0 0 0-16,-1 2 0 15,1-3 0-15,-2 2 0 16,1-1 0-16,1 0-74 0,0 0-193 16,-6 3-179-1</inkml:trace>
  <inkml:trace contextRef="#ctx0" brushRef="#br0" timeOffset="-129646.55">9323 10305 1120 0,'10'-20'207'0,"-2"3"-12"16,-4 2-28-16,2 4-46 0,-5 4-25 16,1 1-21-1,-2 5-35-15,-2-1-18 0,2 4-18 16,0-2-4-1,-1 3 0-15,-2 3 0 16,-6 10 0-16,-1 12 0 0,-10 12 0 16,-2 12 0-16,-7 7 0 15,-2 5 0-15,0 1 0 16,1-3 0 0,5-7 0-16,4-9 0 0,7-10 0 15,6-14 0 1,5-10 0-16,1-3 0 15,2-6 0-15,3-3 0 0,0-7 0 16,6-9 0-16,1-10 0 16,8-11 0-16,3-11 0 0,5-9 0 15,5-3 0 1,-1-3 0-16,0-1 0 0,-5 4 0 16,-6 9 0-1,-2 7 0-15,-7 7 0 0,-1 9 0 16,-3 8 0-1,-3 7 0-15,2 6 0 0,-2 7 0 16,3 10 0-16,7 11 0 16,2 11 0-16,10 15 0 15,2 10 0-15,0 4 0 16,-2 3 0-16,-4-1 0 16,0-6 0-16,-3-5 0 15,-3-6 0-15,-2-11 0 16,-5-8 0-16,-2-10 0 15,-2-7-50-15,-2-8-194 16,-4-3-300-16</inkml:trace>
  <inkml:trace contextRef="#ctx0" brushRef="#br0" timeOffset="-129456.84">9164 10593 1028 0,'5'4'110'0,"-2"-1"43"0,3-3-54 16,6 0-32-1,10-1-13-15,11-1-29 0,15 1-25 16,7-2-2 0,11-3-73-16,7-1-315 0</inkml:trace>
  <inkml:trace contextRef="#ctx0" brushRef="#br0" timeOffset="-129146.39">10248 10075 1197 0,'7'-12'237'0,"-1"6"-10"0,-6-1-93 16,-1 5-92-16,-2 10-34 16,-5 9 71-16,-5 13-45 15,1 18 10-15,-7 24-1 16,-3 18-41 0,0 12-2-16,0 7 0 0,5 1 0 15,6-10 0-15,11-15 0 16,11-13 0-16,9-20 0 15,17-17-144 1,8-16-130-16,7-14-231 0</inkml:trace>
  <inkml:trace contextRef="#ctx0" brushRef="#br0" timeOffset="-128726.88">10840 10288 1124 0,'3'-24'230'0,"-9"4"12"16,1 4-79-16,-1 4-41 16,-2 8-102-16,-7 7-12 15,-6 8 14-15,-6 12-12 16,-6 12 3-16,-1 12-12 0,4 9 2 15,9 3-3 1,11-4 0-16,11-3 0 0,12-8-1 16,6-6 3-16,7-6-4 15,3-10 4 1,2-10 1-16,-1-9 7 0,0-13-2 16,-2-8 9-1,-3-11 33-15,-4-8-50 0,-4-7 0 16,-8-4 0-1,-9-5 0-15,-9-2 0 0,-8 2 0 16,-4 9 0-16,-1 9 0 0,6 14 0 16,4 13-124-1,3 14-212-15,4 9-272 0</inkml:trace>
  <inkml:trace contextRef="#ctx0" brushRef="#br0" timeOffset="-128425.08">11400 10697 1341 0,'20'9'160'0,"-8"-5"-77"16,-7-3 121-1,-2-4-102-15,-3 3-66 0,0 0 0 16,4 0-20-1,-4 0-13-15,3 3-3 16,2 0 1-16,-1 0 4 0,2 3 0 16,2 1 12-1,-1 0-8-15,-3 3-4 0,-2 3-5 16,-2 3 0-16,-5 7-4 16,-14 4-30-16,-12 5-159 15,-11 2-121 1,-6-3-181-16</inkml:trace>
  <inkml:trace contextRef="#ctx0" brushRef="#br0" timeOffset="-127776.85">12059 10144 580 0,'7'-16'627'0,"1"0"-381"15,-4 4 18-15,-1 2-76 0,-3 5-115 16,2 3-41 0,-4 1-17-16,2 2-15 15,0 2-3-15,0 7 3 16,0 4 2-16,-1 8 4 0,1 4-4 15,-2 5-1 1,2 1 6-16,0 0-5 16,5-1 0-16,2-2-2 0,2-2 1 15,6-1 1 1,3-5-2-16,6-3 0 0,1-4 0 16,2-5 0-1,3-7 0-15,-3-4 0 0,0-5 0 16,-5-3 0-1,-4-4 0-15,-2-5 0 0,-2-2 0 16,-2-5 0-16,-3 2 0 16,-2-2 0-16,0 1 0 15,-1 2 0-15,-1 3 0 0,0 6 0 16,-4 3 0 0,2 4 0-16,-3 4 0 0,0 3 0 15,0 1 0 1,0 9 0-16,-1 6 0 0,-1 10 0 15,-1 13 0 1,-2 10 0-16,-2 3 0 0,-3 2 0 16,-1-3 0-16,4-8 0 0,-2-7 0 15,6-5 0 1,3-9 0-16,0-5 0 16,3-3 0-16,3-4 0 15,-3-2 0-15,1-4 0 16,-1-3 0-16,0-1 0 15,2-1-143-15,4-3-456 16</inkml:trace>
  <inkml:trace contextRef="#ctx0" brushRef="#br0" timeOffset="-127466.84">12847 9885 1277 0,'30'1'93'0,"-4"3"122"15,0 1-102 1,2 12 41-16,5 11-22 0,1 11-69 16,4 15-63-1,-6 13 0-15,-9 15 0 0,-13 14 0 16,-11 9 0-1,-16 4 0-15,-11-4 0 16,-5-8 0-16,-1-11 0 0,4-12 0 16,6-13 0-16,8-16 0 15,7-16 0-15,6-10-312 16,6-10-438-16</inkml:trace>
  <inkml:trace contextRef="#ctx0" brushRef="#br0" timeOffset="-120135.99">8026 12329 930 0,'-13'-4'213'16,"4"-5"9"-1,0 0-93-15,2 4-18 0,-1-1-36 16,5 4-32 0,0 1-18-16,3 2-14 0,6 1-5 15,9 1 5 1,12 0-3-16,13 2-4 0,15 0-4 15,2 3-16 1,3 1-156-16,-8 1-147 0,-15 2-236 16</inkml:trace>
  <inkml:trace contextRef="#ctx0" brushRef="#br0" timeOffset="-119986.6">8032 12608 895 0,'-10'6'144'15,"10"-6"82"-15,4-5-105 0,8-1-63 16,12-1-47-16,13-2-11 16,7 4-7-16,8 0-106 15,0 5-266-15</inkml:trace>
  <inkml:trace contextRef="#ctx0" brushRef="#br0" timeOffset="-115416.75">9479 12355 851 0,'12'-18'373'15,"-4"-2"-167"-15,-1 2 1 0,-4-1-52 0,0-12-62 16,-4 31-26 0,1 0-32-16,0 0-27 15,-2 2-8-15,1 2-8 16,-4 7 8-16,-2 8 4 16,-2 6-2-16,-9 12 1 15,-6 7-3-15,-3 5-2 0,0-1 1 16,7-3-3-1,6-8-2-15,11-10 2 16,9-9 1-16,13-8 1 0,7-6 4 16,14-3-2-1,2-3 0-15,1-3-9 0,-1-1-2 16,-6 0 11 0,-8-1-11-16,-1 1 8 0,-6 1 3 15,-3-1 0 1,-6-1 5-16,-1 0-3 0,-3-2 4 15,3-1 7 1,-3-1-10-16,0-2 9 0,-1-2 7 16,-2-2 15-16,2 1-23 15,-1-1-11-15,-3 3 0 16,0 4 0-16,-1 4 0 0,-2 4 0 16,0 1 0-1,1 4 0-15,1 8 0 0,4 5 0 16,0 9 0-1,2 9 0-15,-3 5 0 0,-5 6 0 16,0 2 0-16,-8 1 0 16,0-2 0-16,-1-2 0 15,0-5 0-15,1-6 0 16,4-9 0-16,4-7 0 16,0-8 0-16,4-4-77 15,2-5-143-15,6-5-106 16,3-4-351-16</inkml:trace>
  <inkml:trace contextRef="#ctx0" brushRef="#br0" timeOffset="-115136.79">10230 12398 1132 0,'16'-27'258'16,"-5"3"-43"-1,-4 3-66-15,-1 5-28 0,0 8-67 16,-3 3-53-16,0 8 8 0,0 9 10 16,5 5 31-1,-1 8-11-15,5 10-39 16,-2 9 0-16,-2 5 0 16,-1 5 0-16,-4 1 0 0,-1-3 0 15,-2-6 0 1,0-10 0-16,-2-8 0 0,1-8 0 15,1-6-116 1,-2-4-103-16,-1-4-65 0,-4-2-115 16</inkml:trace>
  <inkml:trace contextRef="#ctx0" brushRef="#br0" timeOffset="-114976.61">10108 12650 1091 0,'11'-15'102'0,"7"1"97"0,6-3-120 16,6 3-49-16,9 1-18 16,10 3-12-16,8 4-4 15,0 4-42-15,-1 0-191 16,-1 1-169-16</inkml:trace>
  <inkml:trace contextRef="#ctx0" brushRef="#br0" timeOffset="-114666.52">10950 12302 1010 0,'15'-22'253'16,"2"0"7"-16,-8-2-66 0,0 4-13 16,-2 6-49-1,0 4-115-15,-5 6-17 0,-1 8 0 16,1 9 0-1,4 11 0-15,-1 10 0 0,2 10 0 16,0 8 0-16,-2 3 0 0,-2 3 0 16,-2 1 0-1,1-1 0-15,1-3 0 16,0-7 0 0,1-6 0-16,-2-9 0 0,1-8 0 15,-3-7 0-15,0-4-213 16,0-2-209-16,-3-7-594 15</inkml:trace>
  <inkml:trace contextRef="#ctx0" brushRef="#br0" timeOffset="-114126.56">8310 14440 1113 0,'0'-6'235'16,"-3"-1"-22"0,1-2-87-16,-1 1-23 0,3 1-37 15,3 1-39 1,0 0-27-16,6 1-9 0,9 1 3 15,6 4-9-15,10 1-117 0,3 5-83 16,-1 5-130 0,-9 5-61-16</inkml:trace>
  <inkml:trace contextRef="#ctx0" brushRef="#br0" timeOffset="-113986.71">8310 14637 1106 0,'-8'7'181'0,"8"-4"-1"15,0-5-49-15,6-2-113 0,6 0-18 16,9-1-10-16,12 0 0 16,15 1-205-16,20 0-478 15</inkml:trace>
  <inkml:trace contextRef="#ctx0" brushRef="#br0" timeOffset="-113116.66">9736 14263 1007 0,'-6'-2'70'16,"6"-4"92"-16,3-3-61 0,5 2-64 16,8 0-26-1,9 0 3-15,9 3 7 0,8-1-19 16,7 4 1 0,-2 1-3-16,-3 1 1 15,-8 1-2-15,-7 1-2 16,-13 0-25-16,-6-1-15 0,-8 2 22 15,-9 2 3 1,-5-3-91-16,-11 3 21 0,-5 0 14 16,-8-1 24-16,-3 0 49 15,-4-1 1-15,-3-3 42 16,2-1 50-16,1-1 12 16,3-1-19-16,12 2-18 15,7-1-21-15,7 1-13 16,7 0 2-16,4 1-6 15,3 1 0-15,-4 2 18 16,-1 2-7-16,1 3 1 0,-4 5-2 16,0 6-13-1,1 3 3-15,1 2-15 0,3 5 0 16,2 1-9 0,1-1 1-16,1-1 1 0,1 0-6 15,-1-5 0 1,1-5 5-16,-1-5-4 0,2-5 4 15,-1-4 6 1,2-5 38-16,5-3 4 0,5-4-41 16,5-1-1-16,5-2 1 0,5 0-13 15,6 2 0 1,1 2-6-16,1 5 6 0,2 5-1 16,1 6-3-1,-7 4 3-15,0 7 1 0,-5 3-1 16,-4 2 1-1,-9 3 0-15,-6 4 2 0,-11 2 5 16,-8 2-5-16,-15 2 2 16,-14-1-1-16,-15-1-2 15,-9-4 1-15,-7-5-1 16,1-7 1-16,11-6 4 16,15-6-4-16,19-7 8 15,11-2 15-15,13-4-25 16,6-3 0-16,10-4 0 15,6-1 0-15,7-4 0 16,7 1-19-16,-4 5-105 16,-2 2-137-16,-7 4-215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31T03:46:12.739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4349 1673 854 0,'0'-1'441'0,"-2"-1"-211"15,1 1-60-15,1-1-42 16,-2 2-38-16,4-1-35 16,-2 1-17-16,1 0-17 15,-1 0-1-15,0 0-20 16,0 0 0-16,0 0 0 15,0 1 0-15,0-1 0 16,2 0 0-16,-2 2 0 16,1-2 0-16,-1 1 0 0,2 4 0 15,-1 5 0 1,2 5 0-16,3 5 0 0,-2 6 0 16,1 8 0-1,1 0 0-15,3 6 0 0,0 2 0 16,1 0 0-1,1 0 0-15,-1-5 0 0,2-1 0 16,-1-4 0-16,-1-1 0 0,-1-2 0 16,-1-3 0-1,-1-3 0-15,-1-5 0 0,-3-3 0 16,0-5 0 0,-2-3 0-16,1-5 0 0,-2-2 0 15,1-1 0 1,-1 0 0-16,0-1 0 0,-1 1 0 15,-2-1 0 1,0 1 0-16,0-2-210 0,-3-1-209 16,0-3-621-16</inkml:trace>
  <inkml:trace contextRef="#ctx0" brushRef="#br0" timeOffset="530.33">4371 1753 619 0,'-5'-1'343'15,"2"1"-150"-15,0-3-24 0,2 2-70 16,-2 1-27-16,3-2-29 16,0 2-14-16,-1 0 0 15,1 0-6-15,0 0-7 16,1 0 12 0,3-1-9-16,1 1-19 15,7-1 0-15,10-2 1 0,13-1 0 16,7 0-1-16,8-2 0 15,1 0 0-15,-3 0-6 16,-8 4-25-16,-3 2-19 16,-7 1-2-16,-6 0-32 15,-6 4-21-15,-6-2-60 16,-5 2-25-16,-4 2-128 0</inkml:trace>
  <inkml:trace contextRef="#ctx0" brushRef="#br0" timeOffset="911.08">4443 2076 582 0,'-2'4'277'15,"1"-3"-77"-15,1 0-35 16,-2-1-44-16,2 0-47 16,0 0-9-16,2 0-31 15,1 0-15-15,3-1-8 16,4 0 14-16,7-1-5 15,6-2-15-15,9 0 1 16,2-2-6-16,6 1 0 0,-3 0-2 16,1 1-20-1,-4 0-50-15,-4 2-60 0,-2 2-75 16,-7 4-92 0,-9 1-177-16</inkml:trace>
  <inkml:trace contextRef="#ctx0" brushRef="#br0" timeOffset="1210.58">4490 2376 816 0,'-4'4'175'16,"-2"-2"-21"-1,5-2-3-15,1 0-70 0,0 0-24 16,1 1-18 0,5-1 16-16,3 1 6 0,6-1-28 15,10-2-15-15,5-2-8 16,10 2-6-16,-1-4-2 16,3 2-2-16,-5 1-1 15,-4 0 0-15,-6 2-19 16,-8 1-69-16,-8 0-73 15,-5 3-134-15,-4-2-288 16</inkml:trace>
  <inkml:trace contextRef="#ctx0" brushRef="#br0" timeOffset="1640.22">4993 2105 864 0,'-4'-4'499'0,"1"-2"-281"0,-2 3-57 15,-1-1-42 1,6 1-25-16,-4 1-43 0,4 2-19 16,0 0-23-16,4 0-9 15,-4 2 0-15,3-2 0 16,-3 2-3-16,8 2-6 16,1 3 9-16,7 3 2 15,4 5-1-15,5 4 0 16,0 1 0-16,-1 2-1 15,3 1 2-15,-8-2-2 16,1-3 0-16,-7-1-5 0,-1-3-81 16,-3-4-82-1,-6-4-73-15,3-3-153 0,-1-1-527 16</inkml:trace>
  <inkml:trace contextRef="#ctx0" brushRef="#br0" timeOffset="1910.66">5211 2060 973 0,'3'-7'319'0,"-3"2"-64"0,-3 1-106 16,0 4-70-1,0 2-73-15,0 1-6 0,-2 4 0 16,-1 4 12-1,-7 7 12-15,-2 6-6 0,-6 8-1 16,-1 0-14 0,-2 3-2-16,3-2 1 0,3-7-1 15,5-3-1-15,0-6-13 16,5-6-174-16,2-2-102 16,6-5-276-16</inkml:trace>
  <inkml:trace contextRef="#ctx0" brushRef="#br0" timeOffset="2530.39">5518 2122 978 0,'0'-7'242'16,"0"0"6"-16,-1-2-81 15,-1 2-7-15,1 2-16 16,-1-1-48-16,1 2-84 15,-1 3-12-15,1 1 0 16,1 0 0-16,0 2 0 0,-2 1 0 16,4 7 0-1,-1 8 0-15,1 12 0 0,1 11 0 16,3 12 0 0,0 5 0-16,1 3 0 0,1-3 0 15,-2-2 0 1,0-8 0-16,-2-4 0 0,2-7 0 15,-2-7 0 1,-2-10 0-16,-2-5 0 0,6 3 0 16,-9-16 0-16,3-4 0 15,0 4 0 1,0-4 0-16,0-2-221 0,3-6-189 16,0-9-420-16</inkml:trace>
  <inkml:trace contextRef="#ctx0" brushRef="#br0" timeOffset="2880.38">5467 2099 816 0,'0'-7'349'15,"2"3"-243"-15,-1 1-36 16,1 1-59-16,1 4-4 15,9 0 47-15,9 3 33 16,4 2-3-16,9 3-7 16,4 2-31-16,-1 2 9 0,-1 3-33 15,-6 1 10 1,0 3-19-16,-11 3 1 0,-4 3-7 16,-8 1 0-1,-7 2 4-15,-7 0-4 0,-5-4-1 16,-7-4 1-1,-4-2 0-15,-7-5-3 0,-1-4-4 16,-2-4 0-16,8-3-6 16,1-6-117-1,5 0-88-15,11-8-297 0</inkml:trace>
  <inkml:trace contextRef="#ctx0" brushRef="#br0" timeOffset="3380.43">5967 2242 673 0,'14'9'237'15,"-1"-4"-44"-15,-2 1-79 16,-1-2-19-16,3 0-37 15,-2-1-3-15,4-1-6 16,-3-4-18-16,0 0 2 16,-2-3-17-16,2-2-6 15,-1-3-2-15,0-1-2 0,-3-2-2 16,1-3 3 0,0 0-2-16,-5 0 13 0,-1 1 6 15,-3-1-2 1,-3 3 11-16,-1 1 3 0,-5 0-9 15,0 4-16 1,1-1-4-16,-2 4-3 0,0 0-4 16,-1 5 0-16,-2 3-1 15,-4 4 0-15,-2 6 1 16,-3 5 1-16,1 7 2 0,-2 4 4 16,4 4-1-1,4 5-4-15,6-3-2 16,2-3 0-1,8-3 3-15,8-6-3 0,6-1-2 0,7-5 0 16,10-3-54-16,5-3-100 16,9-4-94-16,2-2-319 15</inkml:trace>
  <inkml:trace contextRef="#ctx0" brushRef="#br0" timeOffset="4010.71">6570 2189 1003 0,'3'0'212'0,"0"-1"-73"16,-3 0-60-1,0 2-36-15,0-1-8 0,0 1-2 16,0-1-6-1,1 0 16-15,-1 0-3 0,-1 0 7 16,1-1-9 0,0 0 3-16,1-2-19 0,1 0-6 15,-2-2-3-15,1-1-6 0,1 0 0 16,-2 1-1 0,1 1-3-16,-1 2-3 0,0 2-7 15,0 2-14 1,0 3 6-16,2 0 15 0,1 6 0 15,0-3-1 1,0 2 1-16,0-2 1 0,-1-2-1 16,-1-4 3-16,1-2 5 15,-1-1 7-15,1 0 7 16,0-2 16-16,-2-1-14 16,2-2-19-16,-2-1 0 15,1-4-2-15,-1-1 0 16,0 0 2-16,-1-2 3 15,-5 1 4-15,2 0 2 16,-4 3 3-16,2 2-12 16,-2 1-5-16,-3 2-4 15,-1 4 1-15,-3 2-4 0,0 4 0 16,-3 6 1 0,3 5 2-16,-3 7 2 0,3 4 1 15,2 6-2 1,5 0-3-16,5-1 0 0,6-1-7 15,5-5 7 1,10-5-1-16,1-3-1 0,5-4-84 16,4-5-108-16,4-5-77 0,-1-4-337 15</inkml:trace>
  <inkml:trace contextRef="#ctx0" brushRef="#br0" timeOffset="4596.34">6979 1835 1032 0,'1'-21'272'0,"-1"-1"-52"0,0 2-47 16,-1 3-11-16,1 1-24 0,0 4-88 16,-2 5-50-1,2 2 0-15,-2 3 0 0,2 3 0 16,-2 0 0 0,2 3 0-16,0 0 0 15,2 8 0-15,0 10 0 16,0 9 0-16,1 9 0 0,-2 10 0 15,2 2 0 1,0 3 0-16,2-1 0 0,1-4 0 16,4-1 0-16,-1-7 0 15,0-3 0-15,3-5 0 16,-3-4 0-16,2-3 0 16,-1-7 0-16,-3-5 0 15,1-5 0-15,-1-6-85 16,5-4-80-16,0-6-66 15,6-2-144-15,2-6-332 16</inkml:trace>
  <inkml:trace contextRef="#ctx0" brushRef="#br0" timeOffset="4790.38">6888 2123 395 0,'-18'-1'806'0,"9"0"-595"16,4-1-53-16,5-2-125 0,8 1-33 15,10-1-6 1,12-2 0-16,13 3 2 0,12-1-172 16,9 0-174-1</inkml:trace>
  <inkml:trace contextRef="#ctx0" brushRef="#br0" timeOffset="5279.89">7312 2156 626 0,'0'7'224'16,"5"-1"-39"-16,3-4-81 15,1 3-37-15,10 0 2 16,-2-1-35-16,4-1-7 16,-1 2-9-16,-1-4-6 0,-2-2 0 15,0-3-2 1,-1-1-4-16,-2-2 1 0,-1-5 0 16,-1 0-2-1,-3-2 8-15,0 0 27 0,-5-2 5 16,-2 2 5-1,-4 1-7-15,-1 1-12 0,-1 2-6 16,-5 0-18-16,-3 2-6 16,3 2-1-16,-7 3-2 15,-1 3-2-15,-4 4 3 0,1 3-2 16,0 3 3 0,-1 3-2-16,2 1 2 0,5 3-1 15,4 3 0 1,1 1-3-16,6 0 4 0,3 3-3 15,6-1 3 1,4 1-1-16,5-3 0 0,8 2 1 16,5-4 0-16,9-3-16 15,7-2-104-15,5-6-103 16,4-5-375-16</inkml:trace>
  <inkml:trace contextRef="#ctx0" brushRef="#br0" timeOffset="5929.91">8010 2118 564 0,'1'-13'522'16,"-1"3"-236"0,-1 3-89-16,-4 1-85 0,1 4-49 15,-4 0-33 1,-2 2-22-16,-2 2-2 0,-3 1 2 15,-3 6-6 1,-3 4-2-16,1 5-2 0,0 5-2 16,-1 2 4-16,2 3-1 0,8 0-1 15,4-3 1 1,4-4-3-16,4-6-2 0,5-5 6 16,2-5 20-1,7-5 10-15,3-5-13 0,4-6-7 16,5-3-5-1,0-6 5-15,-1-3 6 0,-3-5 3 16,-4 1 7-16,-1-6-3 16,-6 0-3-1,-1-5-10-15,-3-3-3 0,-3-6 1 16,-2-2-2-16,-3-3 0 16,-3 0 3-16,1 3 16 15,-2 3-23-15,-2 9-2 16,2 4 0-16,-1 7 0 15,2 8 0-15,2 5 0 16,-2 5 0-16,1 5 0 16,1 2 0-16,1 2 0 0,-2 2 0 15,2 3 0 1,2 5 0-16,1 7 0 0,0 7 0 16,3 7 0-1,1 10 0-15,5 2 0 16,0 4 0-16,0 0 0 15,-2-2 0-15,1 1 0 0,-5-2 0 16,4-4 0-16,-2-5 0 0,-2-2 0 16,1-5 0-1,5-6 0-15,-3-5 0 16,2-6 0-16,2-3-88 16,2-4-255-16,6 0-386 0</inkml:trace>
  <inkml:trace contextRef="#ctx0" brushRef="#br0" timeOffset="6670.01">9341 1742 551 0,'-3'-17'627'0,"-3"1"-345"16,0-1-89-1,1 7-12-15,-2 1-47 16,4 5-55-16,3 0-79 15,-2 4 0-15,1 0 0 0,1 1 0 16,1 0 0 0,-1 2 0-16,2 7 0 0,5 5 0 15,5 10 0-15,6 10 0 16,3 9 0-16,9 7 0 16,1 1 0-16,2 0 0 15,-2-3 0-15,-1-4 0 16,-3-10 0-16,-6-6 0 15,-6-8 0-15,-2-8 0 16,-7-6 0-16,-1-5 0 16,-5-2 0-16,1-3 0 0,2-7 0 15,0-4 0 1,2-6 0-16,2-7 0 0,-1-6 0 16,3-6 0-1,-1-2 0-15,0-1 0 0,-2 1 0 16,0 1 0-1,0 4 0-15,-4 3 0 0,5 5 0 16,-4 6 0-16,-1 2 0 16,1 6 0-16,-2 5 0 15,1 6 0-15,-1-1 0 0,-1 5-37 16,3 5-261 0,3 10 85-16,7 8-216 0</inkml:trace>
  <inkml:trace contextRef="#ctx0" brushRef="#br0" timeOffset="7290.26">10103 2101 893 0,'5'-12'264'0,"-5"3"-14"16,-2 0-82-1,-4 0-66-15,3 0-42 16,-3 0 1-16,-3 4 0 16,2-2-23-16,-1 1-19 15,-5 3-10-15,2 0-3 16,-2 2-5-16,-5 1 1 0,3 4-2 15,-4 3-3 1,-2 2-1-16,6 5 1 0,-3 6-2 16,1 3 1-16,4 4-1 0,6 3-3 15,2-3 4 1,7-5 0-16,2-3-3 0,2-5 0 16,3-7-1-1,-2-4 8-15,3-3 10 0,4-4-4 16,1-5 1-1,5-4-2-15,-2-2 0 0,1-4 0 16,-4-1-1-16,-3 1 3 16,-2 1-1-16,-2-2 2 15,1 3 1-15,-5 0 3 16,1 2-3-16,-4 2 4 16,2 4 5-16,-3 4-3 15,0 3-15-15,0 2-6 16,0 2-19-16,0 3 1 15,3 6 24-15,2 4 1 16,3 3-1-16,0 7 2 16,4 2-2-16,1 0 0 0,-1-2 0 15,-1-2-1 1,2-6-41-16,-1-4-81 0,3-5-69 16,2-6-141-1,3-4-436-15</inkml:trace>
  <inkml:trace contextRef="#ctx0" brushRef="#br0" timeOffset="7710.23">10294 1706 1079 0,'3'-19'326'15,"-1"5"-103"1,-1 0-26-16,-2 2-46 0,-1 4-80 16,2 3-71-16,0 1 0 15,-1 2 0-15,1 2 0 16,0 2 0-16,-3 7 0 16,4-2 0-16,1 7 0 15,2 3 0-15,2 5 0 16,1 17 0-16,2 8 0 15,-1 5 0-15,5 2 0 16,-5-3 0-16,1 1 0 0,-2-6 0 16,-1-5 0-1,0-6 0-15,-1-3 0 0,-1-5 0 16,-1-7 0 0,1-1 0-16,-2-6 0 0,1-3 0 15,-2-5 0 1,1-2 0-16,-1-3 0 0,1 1-132 15,1-1-140 1,4 0-128-16</inkml:trace>
  <inkml:trace contextRef="#ctx0" brushRef="#br0" timeOffset="8640.4">10680 2070 827 0,'2'-8'312'0,"-2"-4"-50"16,0 1-47-16,-2 2-52 16,2-2-26-16,-3 1-37 15,3 2-69-15,-3 1-31 16,3 0 0-16,-4 2 0 15,4 3 0-15,-1 0 0 16,-1 2 0-16,2 3 0 16,-1-1 0-16,1 2 0 15,0 3 0-15,-2 6 0 16,2 6 0-16,0 9 0 16,2 9 0-16,-1 4 0 15,2 0 0-15,4-2 0 0,1-5 0 16,2-5 0-1,2-10 0-15,0-6 0 0,0-5 0 16,3-6 0-16,4-6 0 16,1-3 0-16,4-5 0 15,1-4 0-15,-1-2 0 0,-3-3 0 16,-3 0 0 0,-6-2 0-16,-1 1 0 0,-3 1 0 15,-5 1 0 1,2 1 0-16,-5 4 0 0,0 2 0 15,-2 4 0 1,-1 2 0-16,3 2 0 0,-3 4 0 16,3 2 0-16,0 0 0 15,0 3 0-15,0 3 0 16,0 4 0-16,0 5 0 16,0 7 0-16,0 4 0 15,3 1 0-15,3-1 0 16,2-3 0-16,3-3 0 15,3-4 0-15,7-6 0 16,4-2 0-16,6-8 0 0,2-4 0 16,3-5 0-1,3-5 0-15,-5-3 0 16,-1-3 0-16,-5-3 0 16,-4 0 0-16,-5-2 0 15,-5-2 0-15,-2-2 0 16,-5-1 0-16,-4 1 0 15,-1 0 0-15,-2 1 0 16,-3 2 0-16,-2 2 0 0,1 3 0 16,-5 2 0-16,0 4 0 0,3 1 0 15,-3 5 0 1,3 3 0-16,0 3 0 0,0 4 0 16,-7 7 0-1,2 5 0-15,-2 7 0 16,0 7 0-16,2 6 0 15,6 3 0-15,7 1 0 0,1-2 0 16,6 0 0-16,3-4 0 16,0-4 0-16,0-3 0 15,10-3-103-15,0-3-210 16,8-6-231-16</inkml:trace>
  <inkml:trace contextRef="#ctx0" brushRef="#br0" timeOffset="9180.34">11838 1850 1032 0,'-3'0'122'0,"0"-2"67"0,0-1-58 16,2 3-39-1,-1-1-22-15,1 1-19 0,-1 0-13 16,1 0-14 0,-1-2-7-16,2 2 1 15,-1 0-7-15,1 0 13 16,0 0-6-16,1 2 7 0,-2-2 5 15,1 0-12 1,0 0 0-16,0 0-8 0,0 0-4 16,0 0 4-16,1 0-9 15,-2 0 1-15,2 0 2 16,1 0-2-16,-2 0 2 16,0 0-3-16,1 0-1 15,-2 0 0-15,1 0 0 16,1 0-1-16,-2 0-1 15,1 0 2-15,0 0-5 16,0 0-10-16,0 1-34 16,0-1-67-16,1 0 2 15,-2 3 20-15,1 0 32 16,-2 0-46-16,-1 1 22 16,2 0-63-16,1 1 19 0,1-4-22 15,1 2-31 1,2-2-191-16</inkml:trace>
  <inkml:trace contextRef="#ctx0" brushRef="#br0" timeOffset="9550.44">11825 1881 349 0,'-5'1'416'0,"2"0"-326"16,0-1 34-16,2 0-11 0,1 0-23 16,0 0 35-1,0 0-35-15,1 0 2 0,-1 2-23 16,-1-4-10-1,-2 2-13-15,3 2-10 0,-3-2-3 16,6 0-1 0,-3 0 7-16,3 0 3 0,0 0 5 15,0-2-29-15,4 1-14 16,9-3-2-16,9-2 6 16,9-1-8-16,9-1 0 15,5 1 0-15,1-1 0 16,-4 1-1-1,-5 3 1-15,-6 1-1 0,-5 1 1 16,-11 1 2-16,-5-1-2 16,-7 2-1-16,-4 0 0 0,-2 0-2 15,-2 2-20 1,-1-1-136-16,0 1-17 0,-2 5-59 16,-3 6-361-1</inkml:trace>
  <inkml:trace contextRef="#ctx0" brushRef="#br0" timeOffset="9860.7">11905 2135 791 0,'-10'11'102'0,"4"-2"82"0,1-5 19 0,4-1-73 15,2-2-11 1,1-1-49-16,5 1-14 0,10-1 71 16,9-1-38-16,10-2-19 15,8-1-12-15,3 0-10 16,0-3-48-16,-6 3 0 16,-5-2 0-16,-8 3 0 15,-6 1 0-15,-8 2 0 16,-6-2 0-16,-5 2 0 15,-5 0 0-15,1 0-35 16,-2 3-220-16,-2 1-24 16,-2 2-394-16</inkml:trace>
  <inkml:trace contextRef="#ctx0" brushRef="#br0" timeOffset="12180.4">13355 1610 1054 0,'5'-9'151'16,"-2"-1"114"-16,-2-4-112 0,-2 1 16 15,-1 1-48 1,2 1-43-16,0 2-22 0,-1 2-56 16,2 3 0-1,-1 1 0-15,0 2 0 16,2-1 0-16,-2 1 0 15,0 1 0-15,0 0 0 0,0 1 0 16,0 1 0-16,-2-1 0 16,2 1 0-16,0 0 0 15,-1 6 0-15,2 6 0 16,2 11 0-16,2 9 0 16,1 10 0-16,4 8 0 15,-1 1 0-15,0 3 0 16,1-6 0-16,-1-1 0 15,1-8 0-15,-1-8 0 16,1-9 0-16,-3-9 0 16,1-5 0-16,1-8 0 0,0-4 0 15,7-3 0 1,5-5 0-16,6-6 0 0,1-1 0 16,0-5 0-1,-2-1 0-15,-5-2 0 0,-3 1 0 16,-3-4 0-1,-1 2 0-15,-4 1 0 0,-3-1 0 16,0 2 0-16,-2 6 0 0,-4 4 0 16,-1 4 0-1,0 5 0-15,0 2 0 0,-1 3 0 16,-1 1 0 0,1 2 0-16,1 1 0 15,-2 9 0 1,1 6 0-16,1 7 0 0,1 7 0 15,2 1 0-15,3-1 0 16,3-5 0-16,5-4 0 0,-2-5 0 16,1-7 0-16,5-5 0 15,1-4 0-15,2-4-17 16,5-6 4-16,-1-5 6 16,0-5 6-1,-3-4 1-15,-2-1 5 0,-4-6 2 16,-2-4 2-16,-6-1-1 15,-1-4 1-15,-7 0-9 16,-6 2 0-16,-1 2 0 0,-4 4 0 16,-1 2 0-1,0 6 0-15,-1 3 0 0,-2 2 0 16,1 5-32 0,1 2-98-16,1 4-85 0,3 5-68 15,-1 1-283 1</inkml:trace>
  <inkml:trace contextRef="#ctx0" brushRef="#br0" timeOffset="13020.61">14153 1978 829 0,'11'11'192'0,"0"-4"-177"15,0-4 88-15,-3-1-52 16,2-4 5-16,2 2-23 16,3-1-19-16,1-2 3 15,0-1 10-15,-3-2 16 16,0-2-5-16,-2-5 16 15,1-1-11-15,-3-3-8 16,-3 0-6-16,-2-3 2 16,-2 2-9-16,-4 0-6 15,-1 2 10-15,0-1-5 16,-3 4 2-16,-1 4-10 0,-2-1-4 16,0 3 0-1,-2 2-9-15,0 3 0 0,2 1 2 16,-4 1-4-1,0 3-2-15,-23 24-1 16,33-18-1-16,-1 0 2 0,-1 3 4 0,2-1-7 16,-4 10 7-1,3 3-1-15,2 0-7 0,2 0 7 16,6 0 0 0,4-1 1-16,1-1 0 0,5-3 1 15,1-2 0 1,2-4 0-16,1-4 1 0,3-3 2 15,3-3-2 1,4-6 4-16,4-5-5 16,0-2 1-16,-1-5-2 15,-2-2 5-15,-2-1 0 0,-7 0 1 16,-3-2-1-16,-4 0 2 16,-2 2 2-16,-2-1 9 15,-6 1-3-15,-1 2 2 16,-2-2-8-1,-2 4 6-15,-3-3-7 0,0 5 11 16,-2 2 7-16,2 4-9 0,0 4-14 16,0 0-3-1,3 2-21-15,-2 3-4 0,0 4 17 16,0 4 6 0,2 7 2-16,-1 6 0 15,2 6 0-15,3-1 0 16,1 3 0-16,1-4 1 0,0-2-1 15,5-6 0 1,2 1-1-16,1-7 1 0,5-5 0 16,3-3-99-16,4-5-132 0,2-6-174 15</inkml:trace>
  <inkml:trace contextRef="#ctx0" brushRef="#br0" timeOffset="13299.97">14617 1628 330 0,'0'0'789'0,"-1"0"-567"16,1 0-40-16,-2 0-64 15,0 2-20-15,0-2 19 16,2 0-11-16,-1 0-21 15,2-2-85-15,-1 1 0 16,0 0 0-16,2-2 0 16,-2 0 0-16,-2-2 0 0,2 0 0 15,-1 3 0 1,-1 2 0-16,1 0-128 0,2 6-215 16,1 4 86-1,5 7-190-15</inkml:trace>
  <inkml:trace contextRef="#ctx0" brushRef="#br0" timeOffset="13920.31">15042 1795 1094 0,'5'-12'239'0,"-3"1"-54"16,-5 1-66-16,-1 3-65 0,-3 1-34 16,-2 6-18-16,-5 2-2 15,-3 6 0-15,-7 5-1 16,-3 6-2 0,2 2 0-16,4 2-1 0,2 2 2 15,7 0-1-15,2-1-5 16,6-5 0-16,6 1 4 15,5-5 1-15,5-4 3 16,7-3 0-16,3-5 2 0,1-5 2 16,3-4 2-1,-3-4 2-15,-1-6-2 0,-5-2 1 16,-1-2 7 0,-5-1-3-16,-3-1 14 0,-4 2 33 15,-4 0-8 1,-1 2-15-16,-2 1-3 0,0 2-7 15,-2 4-11 1,2 2-5-16,2 6-9 0,-1-1 0 16,2 4-8-16,-1 4-8 0,2-2-11 15,1 7 26 1,1 5 0-16,1 7 2 0,4 6-2 16,-1 7 2-1,3 1-1-15,-3 6 3 0,-1 0-1 16,-3 1 3-1,-2 0-2-15,-4-1 1 0,0-5 1 16,-3-1-2-16,-6-5 1 16,-1-5-1-1,-8-2 0-15,-3-3-3 16,-6-4 0-16,-1-3-124 16,-2-4-60-16,-1-5-107 0,1-4-434 15</inkml:trace>
  <inkml:trace contextRef="#ctx0" brushRef="#br0" timeOffset="14875.46">15417 1601 1037 0,'0'-18'216'0,"-1"-2"18"15,-3 2-76-15,-1 0 20 16,3 3-43-16,-1 0-46 15,2 3-89-15,1 4 0 16,0 4 0-16,0 1 0 0,0 2 0 16,1 1 0-1,-1 1 0-15,0 2 0 0,0 2 0 16,0 9 0 0,2 8 0-16,1 9 0 0,2 8 0 15,2 8 0 1,0 2 0-16,2 2 0 0,3 1 0 15,-1-4 0 1,1-2 0-16,2-10 0 0,-2-5 0 16,2-8 0-16,-5-9 0 0,0-6 0 15,-3-5 0 1,2-4 0-16,8-8 0 16,4-2 0-16,7-4 0 15,6-5 0-15,-3-3 0 0,-2 1 0 16,-7-1 0-1,-1 0 0-15,-7 4 0 0,-3 1 0 16,-2 2 0 0,-2 5 0-16,-3 1 0 0,-2 4 0 15,1 1 0-15,-2 3 0 16,0 1 0-16,0 1 0 16,0 0 0-16,-2 1 0 15,1 3 0-15,1 5 0 16,-2 3 0-16,2 8 0 0,2 5 0 15,-1 4 0 1,3 1 0-16,1-4 0 16,0-2 0-16,-2-7 0 0,0-4 0 15,0-6 0 1,-2-3 0-16,-1-4 0 0,2 0 0 16,-2 0 0-1,1-1 0-15,2 1 0 16,0 1 0-16,3-1 0 0,0 2 0 15,-1-1 0-15,1 0-64 16,0 0-126-16,1 3-56 0,-3-4-168 16</inkml:trace>
  <inkml:trace contextRef="#ctx0" brushRef="#br0" timeOffset="15270.15">16020 1414 1132 0,'6'-19'251'15,"0"1"-32"-15,-6 4-20 0,0 1-53 16,0 5-62-1,0 3-68-15,0 4-16 16,0 2 0-16,0 2 0 0,-3 3-10 16,3 8 10-1,-1 11 3-15,1 9 0 0,1 12 0 16,3 7-2 0,-1 0-1-16,3 2 0 0,0-4 0 15,2 0 0-15,2-1 0 16,1-7 0-16,1-4 0 15,1-8 0 1,1-8 0-16,2-7 0 0,-1-4 0 16,3-3-7-16,-2-2-141 15,4-2-88-15,-3-4-52 16,0-2-198-16</inkml:trace>
  <inkml:trace contextRef="#ctx0" brushRef="#br0" timeOffset="15450.04">15987 1760 1007 0,'-9'-1'163'16,"5"-1"38"-16,4-2-154 16,3 0-34-16,4 0-13 15,11-2-7-15,8 2-36 16,8 0-185-16,6 0-318 15</inkml:trace>
  <inkml:trace contextRef="#ctx0" brushRef="#br0" timeOffset="15900.06">16293 1778 524 0,'5'8'284'0,"-2"-2"-251"16,4-2 52-1,-3 1 56-15,2-1-56 0,5 1-9 16,1 0-14-16,1 1-12 16,1-2-6-1,1-3-8-15,0-1-4 0,-1-3-3 0,0-3 12 16,4-2-27 0,-5-3-5-16,2-2-3 0,-3-3-2 15,0 2-1 1,-5-2 5-16,-1 4 0 15,-3-1 18-15,-1 4-9 16,-2 0 23-16,-3 0-18 16,-3 2-21-16,-2 2-1 0,0 0 0 15,-4 2-4-15,-2 3 0 16,-2 3-2-16,-2 2 1 16,0 5 1-16,0 3 1 15,3 3 2-15,0 3 0 16,6 3-1-16,2 1 1 15,5 2 0-15,4-1 0 16,4 1 1-16,3 1-2 0,5-2 2 16,3-1 1-1,7-4-1-15,3-3-65 0,7 0-129 16,7-7-140 0,8-2-283-16</inkml:trace>
  <inkml:trace contextRef="#ctx0" brushRef="#br0" timeOffset="16560.03">17063 1858 745 0,'-6'-10'362'16,"-3"-3"-168"-16,0 4-29 0,2 0-33 16,-1 4-66-1,-2-1-15-15,-2 3-22 16,-2 1-5-16,-4 2-10 15,-2 2-6-15,0 3-4 0,-4 2-2 16,2 5-1-16,2 2-2 16,1 3-2-16,1 2 3 15,8-1-3-15,4-1 0 16,4-2-1-16,5-2 1 16,5-2 3-16,5-2 4 15,7-4 7-15,3-3-2 16,4-4-1-16,5-3-2 15,-6-7 5-15,1-3 7 16,-4-5-12-16,-1-4 3 16,-4-3-2-16,-3-2 2 0,0-6-4 15,-6-4-2-15,-2-1 2 16,-4-6 14-16,-3 0-15 16,-4-4 3-1,-4 3-1-15,-1-3 6 0,-3 5 4 16,2 5 4-1,2 9 35-15,0 7-38 16,2 10-17-16,3 5 0 16,0 7 0-16,1 2 0 0,2 2 0 15,-1 1 0-15,1 3 0 0,1 5 0 16,1 7 0 0,2 10 0-16,2 8 0 0,4 8 0 15,1 5 0 1,3 2 0-16,0 0 0 0,0 1 0 15,0-1 0 1,-1 0 0-16,0-5 0 0,-4-2 0 16,-2-7 0-16,3-7 0 15,0-5 0-15,0-5 0 16,3-3 0-16,1-5-100 16,1-1-190-1,4-4-217-15</inkml:trace>
  <inkml:trace contextRef="#ctx0" brushRef="#br0" timeOffset="17240.52">18888 1428 798 0,'4'-24'308'0,"-4"4"-82"15,-4 3-55-15,-5 3-81 16,-4 0-28-16,-4 5-25 15,-9 2-26-15,-3 6 0 16,-7 2-2-16,-6 8-5 0,-6 6-2 16,2 7-2-16,-2 7-1 15,5 8 0 1,7 1-3-16,11 1-3 0,8-5 0 16,14 0 6-1,13-8 1-15,12 1 0 0,11-3 6 16,10-1 2-1,6 2 3-15,3-2-5 0,-1 2 1 16,-9 2-1-16,-6-1 1 0,-10-1-4 16,-9 1 6-1,-4-2 4-15,-8-3 0 0,-5-2 17 16,-5 0 9 0,-4-2 12-16,-6-1-7 0,-5-2-16 15,-5-2-14 1,-4-2-12-16,-1-3-2 0,2-3 0 15,4-1 0 1,5-4-59-16,6-1-174 0,6 1-80 16,7-5-526-16</inkml:trace>
  <inkml:trace contextRef="#ctx0" brushRef="#br0" timeOffset="17700.2">19056 1888 964 0,'12'-13'335'0,"-3"0"-83"16,-3 1-55-16,-5 2-28 16,-1 3-70-16,0 2-68 15,2 4-31 1,-2 0 0-16,0 1 0 0,0 1 0 15,0 0 0 1,0 1 0-16,0 5 0 0,1 6 0 16,2 4 0-16,5 8 0 0,1 4 0 15,4 1 0 1,1-1 0-16,2-4 0 16,1-5 0-16,2-6 0 15,2-5 0-15,1-5 0 16,4-7 0-16,-1-6 0 15,0-4 0-15,-1-4 0 0,-4-1 0 16,-1-4 0-16,-7-2 0 16,-2-1 0-16,-5 2 0 15,-14-44 0-15,6 61 0 16,-1 0 0-16,0 0 0 16,3 3 0-16,-4-4 0 15,1 3 0-15,1 1-186 16,-2 5-160-16,-2 2-158 0</inkml:trace>
  <inkml:trace contextRef="#ctx0" brushRef="#br0" timeOffset="18510.12">19625 1835 912 0,'-3'-10'245'15,"1"-3"-28"-15,2 2-83 0,-1 1-45 16,2 2 2 0,2 1-46-16,0 3-9 0,3 1-21 15,4 3-2 1,2 0 8-16,6 6-3 0,3 2-10 15,3 5-1 1,1 3-3-16,1 5 2 0,-6 1 1 16,-1 4 2-16,-5 0 4 0,-3-2-3 15,-7 2-3 1,-2-3 3-16,-5-1-2 0,-2-4 0 16,-2-2 0-1,0-4-1-15,1-6 7 0,1-3 31 16,4-4-5-1,-2-3-40-15,1-4 0 16,-1-1 0-16,2-7 0 0,1-2 0 16,3-5 0-1,1-2 0-15,5-3 0 0,6-1 0 16,0 1 0 0,6 2 0-16,1 4 0 0,-1 3 0 15,3 6 0 1,-3 5 0-16,-2 6 0 0,2 5 0 15,1 7 0 1,1 5 0-16,-4 6 0 0,1 3 0 16,-5 3 0-16,-4 0 0 0,-3-2 0 15,-5-1 0 1,-3-2 0-16,-2-4 0 0,-2-5 0 16,1-5 0-1,0-4 0-15,3-4 0 0,-2-6 0 16,1 0 0-1,-3-6 0-15,4-2 0 0,0-7 0 16,1-1 0-16,8-2 0 16,1 1 0-16,5-3 0 15,3 5 0-15,6 3 0 16,0 4 0-16,0 3 0 16,1 5 0-16,2 3 0 15,-2 10 0-15,-1 3 0 16,-3 6 0-16,-1 1 0 0,-4 5 0 15,-4-1 0 1,-4 1 0-16,-2-3 0 16,-2-3 0-16,-1-1-33 0,-2-4-284 15,2-2-170-15</inkml:trace>
  <inkml:trace contextRef="#ctx0" brushRef="#br0" timeOffset="19323.37">21551 1745 961 0,'1'-11'238'0,"1"0"-63"16,1 0 2-1,1-2-82-15,2 1-54 0,3 5 2 16,0-1-34-1,6 5-6-15,6 4 0 0,4 5 3 16,3 5-1-16,4 7-3 16,-4 3-1-16,-5 2 1 15,-4 6-1 1,-8 1 1-16,-3-1 3 0,-8 1 0 16,-4-3 2-16,-6-4 0 15,-4-2 3-15,-4-2 2 16,0-6 21-16,-4-5 15 15,0-5 2-15,-1-4-8 16,2-6 2-16,0-6-24 16,2-1-20-16,4-4 0 0,3-3 0 15,3-1 0-15,6-3 0 16,5-1 0-16,4 0 0 16,5-1 0-1,5-1-125-15,6 5-111 0,6 0-113 16,6 6-291-1</inkml:trace>
  <inkml:trace contextRef="#ctx0" brushRef="#br0" timeOffset="19750.32">22068 2056 793 0,'21'7'171'0,"0"-5"-2"16,0 0-84-16,-1-4 0 0,0 0-28 15,3-2-3 1,-5-3 3-16,1-1 24 16,-5-1-7-16,-1-3-14 15,-4-2 2-15,-3-3-4 16,-3-1-6-16,-5-5-18 15,-2-1-2-15,-5-5-9 0,-4-4-2 16,-4-6 3-16,-2-4 3 16,1-2-12-1,-2-4-2-15,4-1-13 16,4 1 0-16,3 0 0 0,3 0 0 16,6 3 0-16,3 4 0 15,3 3 0-15,5 4 0 16,3 7 0-16,3 4 0 15,2 8-105 1,2 4-32-16,0 8-33 0,0 5-65 16,-6 11-92-16,-3 6-200 0</inkml:trace>
  <inkml:trace contextRef="#ctx0" brushRef="#br0" timeOffset="19900.16">21966 1775 594 0,'20'11'252'16,"6"-5"-42"-16,2-6-111 15,3-3-73-15,5-3-26 16,1-1-31-16,4-1-468 16</inkml:trace>
  <inkml:trace contextRef="#ctx0" brushRef="#br0" timeOffset="20550.59">23550 1669 1262 0,'4'-16'242'16,"-4"1"-13"-16,-3 1-46 15,2 3-52-15,-1 2-131 16,4 4 0-16,-1 2 0 0,2 1 0 16,0 2 0-1,0 2 0-15,0 5 0 0,0 7 0 16,2 10 0-16,2 8 0 16,2 14 0-16,0 7 0 15,4 5 0 1,1 1 0-16,1 2 0 0,1-6 0 15,1-4 0 1,-4-9 0-16,-2-5 0 0,-3-9 0 16,-3-9 0-16,-4-6 0 0,1-6 0 15,-4-4 0 1,4-3 0-16,-2-3 0 0,3-4-33 16,0-6-186-1,3-5-79-15,3-10-198 0</inkml:trace>
  <inkml:trace contextRef="#ctx0" brushRef="#br0" timeOffset="20870">23543 1547 998 0,'2'-15'190'16,"0"3"21"-16,-1 2-76 0,1 4-97 15,-1 3-38 1,5 3-8-16,8 4 8 16,10 6 0-16,9 3 5 15,8 6 5-15,1 3-1 16,-2 3 1-16,-7 1 0 0,-7-1 0 16,-10 0 0-16,-7 1 7 15,-8 1 13-15,-7-1 0 16,-8 0 0-1,-6-3-14-15,-4-4-14 16,-1-5-2-16,-2-3 0 0,3-3-139 16,5-4-247-16</inkml:trace>
  <inkml:trace contextRef="#ctx0" brushRef="#br0" timeOffset="21660">23924 1596 727 0,'5'-7'338'0,"-2"-2"-112"0,1 0-35 16,-1 1-45-1,2-2-34-15,-1 2-8 16,1 2-69-16,1 2-31 0,1 3-4 0,8 2-1 16,5 5 1-1,6 5 0-15,6 4-1 0,1 9 0 16,-2 6 1 0,-6 2 1-16,-4 5 1 15,-7 3-1-15,-4-1 0 16,-7-3-2-16,-2-7 1 15,-2-6 0-15,1-9 8 16,-2-8 17-16,2-6 35 0,2-5 10 16,-1-3-70-16,2-8 0 15,2-7 0-15,-1-4 0 16,2-8 0-16,5 3 0 16,-4 0 0-1,2 2 0-15,0 3 0 0,3 3 0 16,-3 3 0-1,-1 1 0-15,0 5 0 0,-2 4 0 16,-3 4 0-16,0 2-6 0,-1 3-152 16,4 4-47-1,4 4-7-15,1 2-90 16,4 5-44-16</inkml:trace>
  <inkml:trace contextRef="#ctx0" brushRef="#br0" timeOffset="22039.97">24572 1649 655 0,'6'-8'273'0,"-2"-3"-104"0,-2-1 58 15,-1 1-97 1,-1 3 15-16,-1 0-64 0,1 4-15 16,-3 3-21-1,0 1-23-15,-5 1-13 0,-2 3-5 16,-5 4 0-1,-4 3-4-15,-2 7-1 16,1 5 0-16,4 3-2 0,3 6 1 16,6-3 0-1,7 1 0-15,7-6 0 0,9-3 2 16,6-7 3 0,10-7 2-16,1-6-1 0,4-6 1 15,-5-5 2 1,-2-4 3-16,-9-3 2 0,-3-4-2 15,-7 1 6 1,-5 0 10-16,-6 1-7 0,-5-1-11 16,-2 1-8-16,-5 1 0 0,-6 0-5 15,1 1-37 1,-4 3-97-16,-1 1-82 0,4 3-179 16</inkml:trace>
  <inkml:trace contextRef="#ctx0" brushRef="#br0" timeOffset="22720.42">24849 1278 1035 0,'-1'-13'257'0,"-1"1"-53"0,-1-1-65 16,2 4-15-16,-1 2-5 15,1 3-74-15,1 1-20 16,0 3-25-16,0 2-6 16,0-1-16-1,0 9 9-15,3 2 13 0,0 10 0 16,4 9 0-1,2 11 0-15,3 6 1 0,0 6 1 16,-1 1-1-16,-1 0 2 0,-1-1-1 16,-3-5-2-1,0-6 0-15,1-5 0 0,-2-9 0 16,-1-9 0 0,-1-7 0-16,-1-7 5 15,-1-4 5-15,1-3 2 16,-2 0 2-16,1-2 7 0,1-3 8 15,1-1-28 1,4-7-1-16,-1-4-3 0,3-5 1 16,2-2-11-16,3-3-3 15,3 3-4-15,4 3 6 16,1 2 5-16,2 6 2 16,0 4 4-16,0 4-3 15,1 3 3-15,-1 7 1 0,-3 5-2 31,-2 4 3-31,-1 2-4 16,-6 2 2-16,-3 1 3 0,-6 1 0 16,-3 1 0-16,-6 1 5 15,-7 1 1-15,-8 1-2 0,-9 1 0 16,-7-3-3 0,-5-3 0-16,-3-4-1 0,3-4-2 15,-55-3-72 1,87-9-60-16,4 0-37 0,3-2-136 15,5-2-250-15</inkml:trace>
  <inkml:trace contextRef="#ctx0" brushRef="#br0" timeOffset="23220.48">25718 1657 1112 0,'-6'-13'177'0,"-2"2"8"0,1 2-54 15,-2 0-18-15,1 4-61 16,4-1-9-16,-6 3-15 16,-1 1-15-16,-1 0 2 15,-4 4-8-15,-1 3-6 16,-2 1 0-16,3 8-1 0,0 1-1 15,2 5-1 1,6 1-2-16,5-1 4 0,5 1-1 16,2-3 2-16,8-2 4 15,0-3 0 1,4-6 1-16,1-4 5 0,2-6-6 16,-1-1 0-1,3-7 2-15,-2-1-5 0,-2-2 3 16,-1 0-2-1,-2-3 0-15,-3 1 2 0,-2 1-5 16,-1 1 0-16,-3 2 1 0,-2 5-1 16,-2 3-1-1,1 3-11-15,-1 2-9 0,5 5 11 16,0 5 8 0,4 4 1-16,4 5 1 0,2 5 0 15,2-2-1 1,0 0-56-16,3-5-100 0,1-2-70 15,1-7-47 1,1-5-206-16</inkml:trace>
  <inkml:trace contextRef="#ctx0" brushRef="#br0" timeOffset="23870.26">26108 1144 1010 0,'-1'-16'199'0,"-1"5"41"0,1 2-94 16,-3 3-77-16,4 3-42 16,0 1-27-16,0 4-4 15,0 2-16-15,0 5 20 16,2 7 5-16,1 10 2 15,2 9 6-15,-1 7 3 16,4 10 5-16,-2 5 5 16,1 5-9-16,-4 3-5 0,-1-1-8 15,-2-6-1 1,0-9-2-16,0-12 2 0,0-9-3 16,1-11 3-1,1-9 0-15,-1-3 4 0,2-4 6 16,-1-2 6-1,-2-1 26-15,1 1-3 0,1-4-25 16,2-5-17-16,4 0 0 16,-1-6 0-1,5-6-2-15,6 0-2 0,2-5-3 16,3-1-11-16,3 2 1 16,0 4 5-16,0 5 6 15,-5 4 4-15,0 8-1 16,-2 2-1-16,-2 6-3 15,0 4 3-15,-2 4 1 16,2 5 3-16,-5 2 0 16,1 3 0-16,-4 2 2 0,-3-2 0 15,-3 0-1 1,-3-1 5-16,-4-2 3 0,-4 1 5 16,-7-4 1-1,-6 2-4-15,-9-3-4 0,-7-2-5 16,-2-1-1-1,1-7 0-15,-1-3-1 0,7-4-1 16,7-2-65-16,4-3-99 0,9-1-90 16,9-3-217-1</inkml:trace>
  <inkml:trace contextRef="#ctx0" brushRef="#br0" timeOffset="24170.4">26741 1553 929 0,'3'-6'249'16,"-1"3"3"-16,0 0-128 15,-2 0-70-15,2 4-39 0,-2 4-14 16,1 2 19-1,2 5 46-15,0 5 0 0,4 3-27 16,-3 6-15-16,4-1-13 16,-1-1-6-1,-1 0-1-15,0-2-3 0,1-2 1 16,-2-3-2-16,2-6-4 16,-4-2-138-16,0-5-99 15,0-4-132-15</inkml:trace>
  <inkml:trace contextRef="#ctx0" brushRef="#br0" timeOffset="24360.38">26647 1203 1094 0,'6'-9'256'0,"0"2"-51"16,-3 0-91-1,-3 1-94-15,1 6-20 0,-1 0-16 16,0 3-81-16,0 4-142 16,3 0-338-16</inkml:trace>
  <inkml:trace contextRef="#ctx0" brushRef="#br0" timeOffset="24969.94">27099 1123 694 0,'11'-14'605'15,"-3"1"-377"-15,-2 1-42 16,-4-1-19-16,1 4-38 16,-3 2-91-16,2 3-38 0,-2 1 0 15,1 3 0 1,-1 0 0-16,-1 3 0 0,1 0 0 16,0 5 0-1,-2 4 0-15,2 13 0 16,0 9 0-16,0 7 0 15,2 9 0-15,1 3 0 16,0 0 0-16,1 4 0 0,2 0 0 16,3-1 0-1,1-3 0-15,1-5 0 0,2-4 0 16,-2-7 0 0,-1-6 0-16,-3-6 0 0,-2-4 0 15,-2-5 0-15,0-5 0 16,0-5 0-16,-1-3-43 15,1-3-204-15,4-3-38 16,2 0-251-16</inkml:trace>
  <inkml:trace contextRef="#ctx0" brushRef="#br0" timeOffset="25210.24">27474 1601 758 0,'13'-9'451'0,"-6"3"-239"16,-4 3-95 0,1 1-93-16,-4 4-24 0,0 4 2 15,1 5 11-15,1 4 15 16,1 5 39-16,1 2-32 16,1 1-19-16,0-3-9 15,1-3-4-15,-1-3 2 16,-1-4-5-16,1-3-20 15,0-3-218-15,0-1-186 16</inkml:trace>
  <inkml:trace contextRef="#ctx0" brushRef="#br0" timeOffset="25400">27497 1340 1234 0,'2'-16'227'0,"-2"4"-22"16,-2 1-98-16,2 4-70 16,0 2-36-16,0 4-1 15,2 0-78-15,3 1-224 0,4 2-127 16</inkml:trace>
  <inkml:trace contextRef="#ctx0" brushRef="#br0" timeOffset="25740.31">27908 1015 504 0,'0'-10'730'15,"1"1"-469"-15,-1 3-109 0,0 4-79 16,0 2-59-1,0 1-14-15,2 2-12 16,-2 7 12-16,0 5 19 0,3 9 0 16,3 9 16-1,0 10 27-15,1 4-12 0,2 5-8 16,1 3-22 0,0 6-13-16,-1-1-3 0,-2 3-4 15,2-4 0 1,-2-4-1-16,-1-10 1 0,-1-7 0 15,-2-10-8 1,1-6-175-16,-2-9-22 0,-1-3-65 16,-4-8-232-16</inkml:trace>
  <inkml:trace contextRef="#ctx0" brushRef="#br0" timeOffset="26120.03">27784 1456 697 0,'27'-4'114'0,"3"-2"-8"16,6 2-30-16,3 0-27 16,7 0-23-16,0-4 1 0,3 4 32 15,-5 1 0 1,-6-1 38-16,-11 1-5 15,-12 3-27-15,-6 0-24 16,-6-3-23-16,0 6-14 16,-2-1-1-16,4 5 6 0,1 4-2 15,3 4 6-15,2 8 7 16,2 4 9 0,-3 3 8-16,2 1 1 15,-3 0-3-15,-3-3-21 0,0-3-9 16,0-4-3-1,-3-2-1-15,0-5-1 16,-2-4 0-16,-1-2-85 0,0-3-162 0,0-4-69 16,2-4-371-1</inkml:trace>
  <inkml:trace contextRef="#ctx0" brushRef="#br0" timeOffset="26280.24">28345 1349 1095 0,'2'-19'249'0,"-2"4"-52"0,0 1-58 16,-2 4-62-1,1 3-67-15,1 3-10 0,1 2-25 16,1 2-186-16,-1 3-303 0</inkml:trace>
  <inkml:trace contextRef="#ctx0" brushRef="#br0" timeOffset="26719.83">28576 1518 353 0,'6'21'334'0,"2"-7"-147"0,2-3-23 15,1-2-48 1,1-2-34-16,4-4-22 0,1-2-28 15,2-1-7 1,1-3-7-16,-1-1 10 0,-2-3-2 16,0-1-2-16,-2-3 0 0,-2-3-1 15,0-2 5 1,-2-1-7-16,-3-3-6 0,-1 0-10 16,-6 1 11-1,-1 2 21-15,-1 1-8 0,-2 5-5 16,-3 1-11-1,-1 4-6-15,-4 1-5 0,-2 2-2 16,-4 3-3-16,-4 4 0 0,-2 6 0 16,-2 8-1-1,2 5 0-15,0 7 4 16,7 0-6-16,4 5 4 16,6-4 0-16,8-3 1 15,5-4 0-15,9-1 0 16,6-7-7-16,6 1-111 15,9-3-39-15,3-5-260 16,4-2-197-16</inkml:trace>
  <inkml:trace contextRef="#ctx0" brushRef="#br0" timeOffset="27150.41">29201 1399 111 0,'-1'-19'735'16,"-4"6"-563"-16,1 5-93 0,-4 1-22 16,-3 2-25-1,-3 4-15-15,-2 2-9 0,-2 2 0 16,0 4-8 0,-1 7 0-16,1 0 0 0,1 6-1 15,5 0-4 1,5-1 5-16,4 0 16 15,7-2 15-15,4 1 49 16,4 1 24-16,7-1 1 0,3 0-23 16,5 2-21-16,1-1-8 15,0 3-23-15,-2-2-7 16,0 1 9-16,-7-1-15 16,-4-3-9-16,-2 1 1 15,-7-2 3-15,-4-5 8 0,-5 0 3 16,-3-2 2-1,-4 0 0-15,-4-3-4 16,-5 0-19-16,-5-3 2 0,-2-2-4 16,-1-1-24-1,1-2-159-15,0-2-108 16,6 1-252-16</inkml:trace>
  <inkml:trace contextRef="#ctx0" brushRef="#br0" timeOffset="27969.83">29609 1730 865 0,'1'3'230'0,"2"-2"9"15,-6-1-60-15,3 1-66 16,-1-1-9-16,-1 2 13 0,-1-2-24 16,3 1-28-16,-1-1-23 15,1 0-42-15,0 0 0 16,0 0 0 0,0-1 0-16,1 1 0 0,-1 0 0 15,2 0 0-15,-2-2 0 16,0 4 0-1,-2-1-68-15,-1 3-207 0,-3 2-112 16,-3 3-475-16</inkml:trace>
  <inkml:trace contextRef="#ctx0" brushRef="#br0" timeOffset="116540.22">4140 4881 511 0,'0'-4'331'0,"0"1"-106"15,0 0-38-15,0-1-31 16,0 1-41-16,-3 0 5 15,3-1 11-15,0 1-30 16,0-1-23-16,-2 1-17 16,4 0-30-16,-4 2-31 0,4-1 0 15,-2 2 0-15,0 0 0 16,0 0 0-16,3 0 0 16,-3 2 0-1,0-2 0-15,0 2 0 0,0 3 0 16,0 5 0-16,0 4 0 15,0 5 0-15,-3 5 0 16,3 3 0-16,-3 3 0 0,0 1 0 16,1 1 0-1,2 1 0-15,0-1 0 0,2 0 0 16,1-3 0 0,-2-4 0-16,1 0 0 0,1-6 0 15,1-2 0 1,-4-5 0-16,3 0 0 0,-3-5 0 15,0-3 0 1,-3-1 0-16,3-3 0 16,0 2 0-16,0-2 0 15,0-2 0-15,0 2-34 0,-4-1-90 16,4-4-165-16,-3-2-61 0,1-2-309 16</inkml:trace>
  <inkml:trace contextRef="#ctx0" brushRef="#br0" timeOffset="116950.34">4123 4857 541 0,'3'-4'342'0,"-1"-1"-184"0,-2 1 16 16,0 0-47-1,0-1-26-15,0 2-7 0,-2 2-31 16,2 1-21-1,0 0-3-15,-1 0-3 0,-1 1-3 16,-1-1-29 0,-1 3-2-16,-8 2 0 0,0 2-2 15,-4 0 0-15,-4 2-2 16,-1 1 2-16,2-2-1 16,1 0 2-16,3 0-2 0,5-5-7 15,2 2-51 1,2-3-56-16,2 0-90 15,4 1-153-15</inkml:trace>
  <inkml:trace contextRef="#ctx0" brushRef="#br0" timeOffset="117530.32">3986 5363 846 0,'-6'0'178'0,"2"0"-11"16,-1-1-41-16,2-1-20 0,0 2-33 16,0-1-35-1,3 0-18-15,0 1-3 0,3 0-17 16,0 0-2-16,2 1-4 16,2 0 6-16,9 2 9 15,6-1-2-15,6 1 2 16,9-1 2-16,-1-2-6 15,1 0 8-15,-4 0-11 16,-3-2 2-16,-3 0-3 16,-9-1 1-16,-5 2 0 0,-7-1 4 15,0 2-6 1,-6 0-31-16,-3-1-159 0,0 0-230 16</inkml:trace>
  <inkml:trace contextRef="#ctx0" brushRef="#br0" timeOffset="118490.38">4314 4597 761 0,'-3'-20'227'0,"-4"0"-36"16,-5 0-21-1,-3 2-76-15,-1 2 13 0,-4 0-37 16,4 2-8-16,-4 1-7 15,-2 2-5-15,3 3 0 16,-1 2-22-16,-4 2-2 0,-1 1 15 16,-2 2-23-1,-3 2 5-15,-1 3-12 0,-6 5 7 16,2-1-8 0,1 4 3-16,-3 4-7 0,4 1 4 15,6 2-7 1,0 3 0-16,-3 2-3 0,2 3 0 15,3 6 0 1,-4 7 0-16,1 6 0 0,4 4 0 16,3 5 0-16,5 2 0 0,4-1 0 15,3 0 0 1,6 0 0-16,6 0 0 16,4-1 0-16,2-1 0 15,2-1 0-15,5-1 0 0,1-2 0 16,-1-3 0-1,5-2 0-15,-2-3 0 16,5-1 0-16,6-1 0 0,4-6 0 16,7 0 0-1,3-9 0-15,4-4 0 16,3-5 0-16,-1-6 0 16,0-4 0-16,-1-5 0 0,-4-3 0 15,4-6 0 1,3-4 0-16,4-6 0 0,-1-5 0 15,-2-5 0 1,-2-5 0-16,-8-2 0 0,-5-2 0 16,-7 1 0-1,-1-1 0-15,-5-1 0 0,-4 0 0 16,-6-2 0-16,3-2 0 0,-6-1 0 16,-3-4 0-1,-5 2 0-15,-1 4 0 0,-6 1 0 16,3 5 0-1,-7 2 0-15,2 2 0 0,-2 0 0 16,1 0 0 0,-6 0 0-16,0 1 0 0,3-4 0 15,-3 3 0-15,0 2 0 16,-4 1 0-16,2 3 0 16,-3 0 0-16,-3 4 0 15,-5 1 0-15,-2 4 0 16,-6 0 0-16,-6 2 0 15,1 3 0-15,-1 3 0 16,1 1-9-16,4 4-228 16,4 5-120-16,3 2-334 0</inkml:trace>
  <inkml:trace contextRef="#ctx0" brushRef="#br0" timeOffset="121250.82">3697 7562 547 0,'0'-6'559'16,"-2"-1"-334"-16,1 0 20 0,-4-2-99 15,2 4-12 1,3-1-40-16,0 1-19 15,-3 2-53-15,6 0-22 16,-3 1 0-16,0 1 0 0,3 0 0 16,-3 1 0-16,0 0 0 0,0 1 0 15,0 0 0 1,0 1 0-16,0 2 0 16,0 6 0-16,-3 5 0 15,3 10 0-15,-3 7 0 0,3 6 0 16,3 6 0-1,0 1 0-15,2 2 0 16,-1 1 0-16,2-2 0 0,-1-2 0 16,-1-3 0-1,0-5 0-15,-2-1 0 16,1-5 0-16,0-4 0 16,0-5 0-16,0-5 0 0,-3-8 0 15,0-4 0 1,3-3 0-16,-3-2 0 0,0 0 0 15,0 0 0-15,0-2 0 16,5-1-172-16,2-6-80 16,0-5-114-16,4-3-400 0</inkml:trace>
  <inkml:trace contextRef="#ctx0" brushRef="#br0" timeOffset="121670.88">3634 7549 909 0,'-8'2'152'0,"2"-2"71"0,-1-3-85 15,3 0-34 1,1 1-45-16,1 1-9 0,2-1-20 16,2 2-15-1,-2 0-3-15,1 2-9 0,2-2-3 16,3 0 0-1,9 1 0-15,15-1 9 0,9-1-8 16,13-1 0-16,9 1-1 0,5 0 0 16,-4-1-14-1,-7 2-35-15,-8 3 5 16,-11 0-8-16,-14 1-35 16,-6 2-11-16,-8 1-51 0,-10 1-75 15</inkml:trace>
  <inkml:trace contextRef="#ctx0" brushRef="#br0" timeOffset="122040.06">3694 7899 740 0,'-5'3'135'0,"2"-2"80"15,0-1-32-15,3 0-90 16,0 0-34-16,0-1-11 16,3 1-11-16,0 0-6 15,3-1-17-15,6-1 13 16,12-1-10-16,9-1-12 15,11 0-3-15,6-1-2 16,2 1-2-16,-3 2-27 16,-4 2-46-16,-8 0-51 0,-7 2-29 15,-6 1-15 1,-10 3-77-16,-6 1-195 0</inkml:trace>
  <inkml:trace contextRef="#ctx0" brushRef="#br0" timeOffset="122360.21">3719 8217 781 0,'-2'1'164'0,"1"-1"51"0,-1 0-79 0,2 0-64 15,0 0-31 1,3 0-3-16,2-1 4 16,7-1 1-16,7 2-22 0,8-1-13 15,9 0-7 1,6 1 1-16,2 0 0 0,0-2-2 16,-4 0 1-16,-3 2-2 15,-7-1 1-15,-10 1-3 16,-9 0-6-1,-6 1-12-15,-5-1-51 0,-2 2-38 16,-2 0-145-16,-3-1-447 0</inkml:trace>
  <inkml:trace contextRef="#ctx0" brushRef="#br0" timeOffset="122831.79">4674 7576 792 0,'6'-17'339'0,"-3"0"-73"0,-3 0-88 16,-3 3-52-16,1 4-5 16,-1 2-47-1,2 4-32-15,-1 1-31 0,1 3-10 16,-5 4 2-16,-3 7 2 16,-3 7 7-16,-3 8-1 15,-3 11 9-15,-3 6 1 16,2 7-12-16,1 5 1 15,5 3-5 1,4 3-4-16,6-6-1 0,7-1 0 16,5-4 0-16,6-7 0 15,7-6 0-15,1-3 0 16,5-5 0-16,-1-4 0 0,0-5 0 16,-5-7 0-1,-5-2 0-15,-6-5-86 0,-6-1-23 16,-2-4-54-1,0-1-99-15,-6-6-432 0</inkml:trace>
  <inkml:trace contextRef="#ctx0" brushRef="#br0" timeOffset="123689.82">5084 7707 601 0,'3'-5'278'0,"2"-1"-68"16,-4-2-19-1,1-1-43-15,-2-1-26 0,1 2-21 16,-1-2 2-16,0 0 0 16,-1 0-27-16,1 3-3 15,-2 0-32-15,2 3-41 16,0 0 0-16,0 3 0 15,0 1 0-15,0 1 0 16,0 1 0-16,-1 0 0 16,1 4 0-16,0 4 0 0,-2 9 0 15,2 8 0 1,-1 6 0-16,-1 7 0 0,4 1 0 16,-1 4 0-1,2 0 0-15,3 0 0 0,0-4 0 16,0-2 0-1,5-1 0-15,-3-6 0 16,0-4 0-16,-2-5 0 16,-2-5 0-16,-2-5 0 0,-1-6 0 15,1-4 0-15,-4-2 0 0,2-2 0 16,0-1 0 0,0-2 0-16,2-5-18 15,11-47-172-15,-11 39-124 16,-1 0-129-16</inkml:trace>
  <inkml:trace contextRef="#ctx0" brushRef="#br0" timeOffset="124150.13">5020 7619 649 0,'-3'-6'409'15,"-2"-1"-247"-15,2 1 16 0,0 1-54 16,1 0-40 0,0 1-27-16,2 4-13 0,0 0-17 15,2 0-10 1,0 0-8-16,6 0-5 15,4 5 25-15,12 1 9 16,6 5-9-16,10 3-6 0,3 5-6 16,2 5-11-16,1 4-3 15,-7 4 1-15,-6 5-2 16,-8 7-1-16,-7 1 2 16,-6 3 1-16,-9-1-2 15,-8 1 1-15,-5-3 0 16,-3-4 1-16,-8-3 2 15,0-5 0-15,-6-6 1 16,-3-8 0-16,2-5-3 0,1-8-2 16,3-5-2-1,2-4-3-15,5-3-103 0,4-2-101 16,4-3-220 0</inkml:trace>
  <inkml:trace contextRef="#ctx0" brushRef="#br0" timeOffset="124619.84">5583 7514 968 0,'4'-11'273'0,"2"2"-101"16,-2 1-70-1,5 5-62-15,6 4 12 0,5 5 26 16,8 4-8 0,5 5-11-16,3 6-11 15,1 3-10-15,-6 5-10 16,0 2-1-16,-6 3 0 15,-5 8-7-15,-6 4-5 16,-1 2-6-16,-8 4-1 16,-5-2 3-16,-5 0-10 0,-1 0 0 15,-7-4-1-15,4-2 0 16,-2-2 0-16,-2-2 0 16,-1-4 0-1,1-7 0-15,1-5 0 0,0-5 0 16,3-6 0-1,3-6 0-15,2-3 0 0,2-3 0 16,1-2 0-16,1-1 0 0,0 0-64 16,-2-3-216-1,2-3-138-15</inkml:trace>
  <inkml:trace contextRef="#ctx0" brushRef="#br0" timeOffset="125060.38">6384 7854 788 0,'0'0'388'15,"1"0"-192"-15,2-3-22 16,0-1-80-16,1 1-55 16,1-1-6-16,7 0 6 0,6-1-20 15,3 1-16 1,9 1-2-16,1 0-1 0,3 2-50 16,-1 2-96-1,-5 4-96-15,-8 0-211 0</inkml:trace>
  <inkml:trace contextRef="#ctx0" brushRef="#br0" timeOffset="125270.52">6403 8039 875 0,'6'-3'258'0,"9"0"-27"16,-2-1-65-16,5 0-70 15,3 0-15-15,3-1-23 16,3 1-29-16,-2 1-26 16,2 2-3-16,-3-1-31 0,0 0-137 15,-2 2-107 1,-1 0-321-16</inkml:trace>
  <inkml:trace contextRef="#ctx0" brushRef="#br0" timeOffset="126269.98">7719 7230 279 0,'-13'-4'487'15,"2"-4"-328"-15,5 0 21 0,-3-4-68 16,5-2 9-16,1-2-34 16,1-1 18-16,5 0-50 15,0-1-9-15,6-1-13 16,0 5-10-16,6-2 1 16,6 5-10-16,3 2-7 15,5 6-1-15,3 7-6 16,1 8 5-16,-2 6-3 15,-3 7 0-15,-4 6 0 16,-3 6-2-16,-6 5 0 16,-9 6 3-16,-6 6-3 0,-6 1 0 15,-12 0 0 1,-7-1 0-16,-5-5 0 0,-7-7 0 16,-5-5 1-1,-4-8-1-15,1-6-1 0,2-8 1 16,7-7 4-1,11-5 4-15,5-6-1 0,8-4-2 16,3-3-1-16,5-3 4 0,2 0-7 16,4-1 1-1,4 3-2-15,10 3 1 0,5 1 1 16,9 4-1 0,10 4-1-16,3 5 0 0,3 2 0 15,-1 5 0 1,-1 2 0-16,-1 0 1 0,-4 3-3 15,-2-2 2 1,-4-2-2-16,0-5-14 0,-2 0-45 16,-1-4-45-16,1-2-90 15,-4-1-112-15,-2-4-318 16</inkml:trace>
  <inkml:trace contextRef="#ctx0" brushRef="#br0" timeOffset="126680.17">7373 8081 893 0,'-17'-9'176'0,"1"0"56"15,4-3-85 1,6 1-22-16,0 4-42 16,3 1-45-16,3 4-13 15,7-1-9-15,12 0-5 0,15 0 10 16,23 2-2-1,21-3 1-15,18 1-5 0,10-2-15 16,4 1 1-16,-5 0 3 16,-4-2-4-16,-7 3-3 15,-6 1-3-15,-6-3-1 16,-6 4-9 0,-12 0-34-16,-11-1-48 15,-15 2-44-15,-15 3-139 0,-13 1-186 16</inkml:trace>
  <inkml:trace contextRef="#ctx0" brushRef="#br0" timeOffset="127449.93">7901 8309 440 0,'-4'2'379'0,"1"-2"-209"16,1 0-10-16,1 0-27 0,1 2-67 16,0-2-25-16,0 1-20 15,1-1-12-15,4 3 49 16,6 1 15 0,13 0-32-16,12 0-18 0,15-1-2 15,13-3-12-15,4-1 0 16,-3-2-3-16,-9-1 6 15,-14-1 11 1,-12 1 1-16,-12 2 16 0,-9 0-14 16,-8 2 8-16,-2 0-18 0,-2 0-5 15,1 2-7 1,1 0 3-16,-2 5 19 0,-1 6 0 16,-1 5-4-1,-1 8 1-15,-2 6-2 0,1 9-4 16,-5 3-8-1,3 6 10-15,-4-1-6 0,-1-2 1 16,2-2-13-16,-1-6-1 16,1-4 0-16,2-4 0 15,4-8 0-15,0-6 0 16,3-6 0-16,1-5 0 16,2-5 0-16,2-2-54 0,-1-4-136 15,2-4-67 1,0-4-149-16,-1-5-487 15</inkml:trace>
  <inkml:trace contextRef="#ctx0" brushRef="#br0" timeOffset="127610.48">8120 8585 801 0,'2'-4'229'0,"7"2"-79"0,7 2 7 16,10 0-78-16,12 4-39 15,10 2-23-15,9 1-17 16,2-1-1-16,-2-1-144 0,-2 0-325 16</inkml:trace>
  <inkml:trace contextRef="#ctx0" brushRef="#br0" timeOffset="128200.03">9239 7747 1054 0,'-3'-11'247'15,"0"-1"-23"-15,0 2-64 0,-4 2-7 16,7 3-45-1,-3 1-57-15,3 4-34 0,0 2-17 16,3 1-10-16,4 5 10 0,4 6 29 16,6 7-15-1,8 9-14-15,6 4 0 0,6 4 0 16,-3 0 0 0,1-1 0-16,-7-3 0 15,-4-4-21-15,-5-4-112 16,-4-7-76-16,-6-8-69 15,-1-4-137-15</inkml:trace>
  <inkml:trace contextRef="#ctx0" brushRef="#br0" timeOffset="128445.73">9521 7735 845 0,'3'-8'339'0,"-1"3"-111"15,-1 3-109-15,-2 2-72 16,-2 2-20-16,-5 6 41 16,-4 4-7-16,-6 5-6 15,-5 7-11-15,-7 4-17 0,-6 5-19 16,0 0-7 0,2 0 1-16,1-4-1 0,6-4-2 15,8-5-114 1,5-3-97-16,4-3-227 0</inkml:trace>
  <inkml:trace contextRef="#ctx0" brushRef="#br0" timeOffset="128850.56">9882 7689 873 0,'11'-14'465'0,"-5"-2"-193"16,-1 2-30-16,-3 1-98 15,-2 5-93-15,1 4-51 16,-1 3 0-16,0 1 0 16,2 5 0-16,-2 5 0 15,1 7 0-15,1 4 0 16,1 8 0-16,2 2 0 15,-2 5 0 1,1 2 0-16,2 2 0 0,4 83 0 16,-8-108 0-16,-1 0 0 0,2-1 0 15,0-1 0 1,2 12 0-16,-2-4 0 0,4-3 0 16,-4-10 0-1,0-2 0-15,-1-3 0 0,-2-3 0 16,0-3 0-1,0 3-92-15,1-4-296 0,4-4-357 16</inkml:trace>
  <inkml:trace contextRef="#ctx0" brushRef="#br0" timeOffset="129225">10360 7693 1092 0,'8'-14'321'0,"-3"3"-98"16,1-1-24 0,-6 2-77-16,5 3-32 0,-4 4-90 15,-1 2 0-15,0 0 0 16,0 2 0-16,0 2 0 15,2 4 0-15,2 4 0 16,2 8 0-16,0 8 0 16,1 6 0-16,1 7 0 15,-2 4 0-15,0 1 0 16,0 0 0-16,-2 0 0 16,-1 0 0-16,0-1 0 0,0-5 0 15,-1-4 0 1,-1-9 0-16,-1-8 0 0,0-8-6 15,0-5-167-15,0-7-117 16,-1-5-300-16</inkml:trace>
  <inkml:trace contextRef="#ctx0" brushRef="#br0" timeOffset="129420.11">10191 7883 1062 0,'15'-1'207'0,"9"-4"-2"16,7-1-102-16,8 0-43 0,15-1-12 15,8 2-31-15,6 1-16 16,1-2-1 0,0 2-49-16,-3 1-102 0,-8 0-130 15,-13 3-394 1</inkml:trace>
  <inkml:trace contextRef="#ctx0" brushRef="#br0" timeOffset="130150.82">11767 7014 843 0,'1'-17'381'16,"-1"-1"-132"-16,0 0-52 0,-1 2-17 15,1 5-54 1,0 5-55-16,0 2-71 0,0 2 0 15,0 4 0 1,1-1 0-16,-1 5 0 0,2 4 0 16,-1 7 0-16,2 10 0 0,0 8 0 15,3 8 0 1,-2 3 0-16,2 4 0 16,0 1 0-16,2 0 0 15,2-1 0-15,-2-7 0 16,-1-3 0-16,1-6 0 15,-1-8 0-15,-3-6 0 16,1-5 0-16,-2-7 0 0,-1-2 0 16,1-2 0-1,-3 0-164-15,1 4-159 0,-4 2-237 16</inkml:trace>
  <inkml:trace contextRef="#ctx0" brushRef="#br0" timeOffset="130450.27">11364 7865 813 0,'-3'-7'335'15,"0"-1"-106"-15,1 2-88 0,4 1-85 16,2 0-46-16,11 4-3 16,17-1 12-16,21 2-6 15,22 0-6-15,17-1-5 0,14 0-2 16,4-2-2 0,-8 1-46-16,-11-1-32 15,-12 1-15-15,-19 2-61 16,-16 1-126-16,-17 3-301 15</inkml:trace>
  <inkml:trace contextRef="#ctx0" brushRef="#br0" timeOffset="130920.08">11922 8203 1229 0,'3'-19'194'0,"0"-2"54"0,-3-2-69 16,-2 7-76 0,1 4-36-16,-1 4-49 0,1 6-18 15,-2 8-14 1,-5 7 14-16,-2 8 1 0,-4 8 6 15,-3 11-4 1,-2 3 3-16,3 6-4 0,6 1-2 16,2 1 1-16,10-4-1 15,4-6 1 1,13-6-1-16,7-9 0 0,11-11 0 16,3-7-3-16,2-7-3 15,2-6 6-15,-6-4 2 16,-7-6-2-16,-6-2 5 15,-6 0-3-15,-8 0 0 16,-8 1-2-16,-7 0 0 0,-12 2 0 16,-11 1-9-1,-11 3-2-15,-10 3-1 0,-5 3-11 16,-2 1-41 0,10 3-76-16,5 0-73 0,10 0-215 15</inkml:trace>
  <inkml:trace contextRef="#ctx0" brushRef="#br0" timeOffset="131500.57">12783 7585 1051 0,'-8'-22'255'0,"-1"1"0"16,-4 0-59-16,2 1-27 15,-2 5-57-15,8 6-103 16,1 3-9-16,2 5 0 0,2 2 0 16,3 5 0-1,2 6 0-15,1 6 0 0,13 10 0 16,3 9 0 0,7 6 0-16,2 4 0 0,0 1 0 31,-1-4 0-31,-4-3 0 0,-7-9 0 15,0-3 0-15,-5-10 0 16,-2-5-10-16,-5-7-158 0,-2-2-60 16,-4-5-78-16,1-5-220 15</inkml:trace>
  <inkml:trace contextRef="#ctx0" brushRef="#br0" timeOffset="131730.06">13002 7556 880 0,'4'-16'292'0,"1"7"-47"0,-2 3-130 16,-6 5-88-1,0 4-16-15,-3 6 42 0,-6 7 6 16,-6 7-9 0,-3 5 6-16,-7 4-18 0,-8 5-20 15,-1-1-15-15,-4 3-2 16,2-4-1-16,1-4 0 15,12-8-41 1,4-3-112-16,7-8-112 0,8-5-285 16</inkml:trace>
  <inkml:trace contextRef="#ctx0" brushRef="#br0" timeOffset="132360.01">13408 7543 1093 0,'10'-21'232'0,"2"3"-43"16,0 3-82-16,3 2-75 0,6 7-3 16,1 6-2-1,8 7-8-15,0 6-5 0,0 6-3 16,-8 7 0 0,-7 5-3-16,-11 6 0 0,-15 6-4 15,-15 6 1 1,-11 1 0-16,-11 1-5 0,-4-4 4 15,3-9-4 1,10-10 0-16,11-8-1 0,12-10 0 16,9-7-2-16,13-3-3 15,9-2 6 1,10-2 1-16,10 3-1 0,8-2 0 16,3 1 1-16,-1 2 0 15,-3 2 1-15,-8 1 2 16,-4-2-4-16,-9 2 0 15,-8 0-1-15,-5-3-36 16,-5 1-73-16,-3-1-78 0,-2-1-213 16</inkml:trace>
  <inkml:trace contextRef="#ctx0" brushRef="#br0" timeOffset="132730.47">14070 7589 985 0,'15'-20'316'16,"-3"0"-30"-1,-6-1-66-15,-3 4-83 0,-2 3-37 16,-1 6-97-1,2 2-3-15,-2 6 0 0,1 1 0 16,1 8 0-16,-1 6 0 16,1 9 0-16,4 7 0 15,-2 9 0-15,2 1 0 0,0 1 0 16,0 2 0 0,-1-3 0-16,0-2 0 15,1-3 0-15,-4-5 0 16,4-5 0-16,-1-4 0 15,-1-7-136-15,-2-3-108 16,-1-7-34-16,-2-3-111 16</inkml:trace>
  <inkml:trace contextRef="#ctx0" brushRef="#br0" timeOffset="132899.97">13885 7734 1026 0,'9'-9'188'0,"7"1"15"0,4-2-67 16,11 2-87-16,8 0-17 0,9 2-28 16,7 0-4-1,8 2-97-15,2-2-244 0</inkml:trace>
  <inkml:trace contextRef="#ctx0" brushRef="#br0" timeOffset="133750.07">15404 6849 533 0,'6'-11'434'0,"-3"-4"-216"0,-3 2 2 15,-1-3-43-15,-3 2-23 16,1 2-9-16,0 3-28 16,2 2-68-16,1 4-49 15,-2 0 0-15,2 3 0 16,0 1 0-16,0 1 0 15,0 3 0-15,2 7 0 16,-2 10 0-16,3 11 0 0,0 18 0 16,2 11 0-1,3 7 0-15,0 3 0 0,1-3 0 32,1-5 0-32,-1-9 0 0,0-6 0 15,0-9 0-15,-2-9 0 16,-2-10 0-16,-2-7 0 0,-2-7 0 15,-1-4 0-15,0-3 0 0,-1-1 0 16,-1-2 0 0,-2 0-217-16,-5-1-266 15</inkml:trace>
  <inkml:trace contextRef="#ctx0" brushRef="#br0" timeOffset="137765">14962 7912 875 0,'-16'-2'151'0,"7"-2"37"15,0 1-21-15,4-1-42 0,1 2-56 16,3 0-24-16,1 0-18 16,1 2-9-1,3 0-9-15,1 0-8 0,10-1-1 16,19-1 7-16,21-2-5 16,23 0 0-16,16-3 1 15,9 0-2 1,3 0-1-16,-3 0 0 0,-6 2-2 15,-12 0 0-15,-15 3-5 0,-15 0-25 16,-21 2-17 0,-13 2-44-16,-12 0-36 0,-10 5-14 15,-11 3-217 1</inkml:trace>
  <inkml:trace contextRef="#ctx0" brushRef="#br0" timeOffset="138260.62">15416 8174 996 0,'4'-7'135'0,"1"-4"95"15,-2-3-38 1,-2-1-48-16,-1 5-6 0,2 1-46 15,-2 5-45 1,-2 1-21-16,2 4-26 16,-3 5 0-16,-3 6 0 0,-4 4 3 15,-2 9-2-15,-4 10-1 16,-1 7 3-16,5 7-3 16,2 6-1-1,4 3 0-15,6 0 0 0,7-5-2 16,9-6 2-1,4-9-12-15,8-12 5 0,7-6 3 16,2-11-2-16,0-6 7 0,1-7 0 16,-4-4 5-1,-6-4-1-15,-6-1-4 0,-6 0 5 16,-5-1-3 0,-3 3-1-16,-8-1-1 0,-6 1-1 15,-4-1 0 1,-7 2 1-16,-10 0-2 0,-4 3 0 15,-7 0 2 1,-4 3-5-16,1 1 4 0,5 1-21 16,8 2-169-16,9 0-108 0,10-1-387 15</inkml:trace>
  <inkml:trace contextRef="#ctx0" brushRef="#br0" timeOffset="138950.04">16597 7674 1053 0,'-9'-12'251'0,"-2"1"-16"15,2 2-81 1,1 2-11-16,3 3-48 0,4 2-41 16,2 1-16-16,1 2-18 15,1-1-16-15,-2 2-4 16,4 3 0-16,28 28 0 15,-23-23 0-15,2 2 0 16,0 3 0-16,0 1 0 0,15 16 0 16,0 3 0-1,0 6 0-15,0-3 0 0,-5-2 0 16,-4-4 0 0,-2-5 0-16,-7-9 0 0,-3-7-61 15,-3-5-125 1,-1-5-31-16,-2-5-165 15,0-3-266-15</inkml:trace>
  <inkml:trace contextRef="#ctx0" brushRef="#br0" timeOffset="139190.6">16787 7706 817 0,'-2'-25'264'0,"2"5"-5"15,0 5-56-15,0 5-105 0,0 8-86 16,0 3-6-1,-1 9 4-15,-4 6 19 16,1 5 16-16,-8 8 18 0,-3 4-20 16,-4 4-15-16,-5 1-16 15,-6 1-8-15,0-4-4 16,3-6 2-16,2-6-2 16,6-10-1-16,8-6-48 15,6-5-96 1,7-5-224-16,6-4-432 0</inkml:trace>
  <inkml:trace contextRef="#ctx0" brushRef="#br0" timeOffset="139763.66">17191 7638 342 0,'0'-17'673'0,"3"-1"-437"15,0-2-33-15,1 3-68 0,2-1-49 16,4 1-16 0,0 1-4-16,5 4-35 0,0 0-11 15,4 4-6 1,0 4-8-16,3 5 3 0,0 5-5 15,0 5 0 1,1 5 1-16,-2 7-4 16,-4 4 1-16,-6 6 2 0,-8 2-2 15,-9 3 6 1,-10-1-5-16,-9-3-2 0,-3-4 4 16,1-10-5-1,4-6 4-15,9-7 5 0,4-5 2 16,7-5-6-16,3-1-5 15,4-1-6-15,3-1-3 16,3-1-2-16,5 2 4 0,4 1 2 16,5 4 1-1,1 3 3-15,1 3-2 0,-1 2 3 16,0 5-1 0,-4 2 0-16,-4 0 1 0,-4 2 2 15,-6-2-1 1,-4 0 4-16,-6 0 2 0,-4 0 1 15,-9 1 5 1,-4-2-8-16,-4-2 0 0,-3 0-5 16,2-7-39-16,1-3-129 15,6-4-103-15,5-3-389 16</inkml:trace>
  <inkml:trace contextRef="#ctx0" brushRef="#br0" timeOffset="140170.1">17958 7563 1114 0,'8'-14'273'15,"-1"-3"-4"1,-1 0-62-16,-5 1-73 0,1 1-84 15,1 5-50-15,-2 2 0 16,1 5 0-16,-1 1 0 16,1 2 0-16,-2 2 0 0,0 1 0 15,1 1 0 1,1 7 0-16,1 5 0 0,6 8 0 16,-2 6 0-1,2 8 0-15,0 1 0 16,0 4 0-16,-3-1 0 15,0-1 0-15,-1-2 0 0,-2-3 0 16,2-7 0-16,0-4 0 16,-1-6 0-16,1-6 0 15,-2-4 0-15,-2-7 0 0,1-1 0 16,-2-2 0 0,-2 0-149-16,-1-4-222 15,-3 1-298-15</inkml:trace>
  <inkml:trace contextRef="#ctx0" brushRef="#br0" timeOffset="140350.2">17892 7736 809 0,'20'-2'306'0,"-1"-2"-85"15,7-2-95-15,5-1-67 16,5 3-44-16,14-1-15 15,7 3-34-15,6 0-194 16,-1 1-252-16</inkml:trace>
  <inkml:trace contextRef="#ctx0" brushRef="#br0" timeOffset="141140.41">19379 6918 1131 0,'4'-22'264'16,"-2"-1"-29"-16,-4 1-52 16,2 0-39-16,-1 6-54 15,2 2-90-15,1 5 0 0,-2 5 0 16,1 2 0 0,2 2 0-16,-3 2 0 0,0 0 0 15,1 1 0 1,2 8 0-16,0 5 0 0,3 11 0 15,0 8 0 1,2 7 0-16,0 4 0 16,0-3 0-16,0-4 0 0,-1-4 0 15,0-6 0 1,1-2 0-16,-2 0 0 0,0 0 0 16,1-2 0-1,-1 4 0-15,-1-1 0 0,-1-1 0 16,-1 0 0-1,-1-4 0-15,-1-3 0 0,-1-6 0 16,2-4 0-16,-2-4 0 0,0-4 0 16,0-2 0-1,-2 1-96-15,-1 0-232 0,-3 5-127 16</inkml:trace>
  <inkml:trace contextRef="#ctx0" brushRef="#br0" timeOffset="141440.66">19047 7717 281 0,'-4'-6'944'15,"2"-1"-757"-15,-1 4-15 16,3-3-73-16,3 1-33 0,7 1-65 16,12 0 10-1,21 0 6-15,25 1-4 0,26-1-7 16,18-1-6-16,5 0-4 16,-2-2-30-16,-14 1-107 15,-14-1-75-15,-19-2-83 16,-14 4-224-16</inkml:trace>
  <inkml:trace contextRef="#ctx0" brushRef="#br0" timeOffset="141940.23">19769 8012 855 0,'6'-17'425'16,"-4"1"-168"-16,-2 1-96 16,-3 4-56-16,0 5-48 15,0 4-49-15,-3 4-6 16,-3 7 3-16,0 5-4 0,-3 5 6 15,-3 8 6 1,3 8 0-16,0 4-2 0,2 2-7 16,2-1-3-16,5 0-1 15,3-6 0 1,8-4 0-16,9-8 3 16,11-6 0-16,10-8-3 0,3-5 1 15,1-5-1-15,-3-1 4 16,-9-3-3-16,-10-1 5 15,-7 1 5-15,-5 0-6 16,-5 2 1-16,-3-1-5 0,-2 0-1 16,-4-1 0-1,-5-1 0-15,-3 2-1 0,-7-3 0 16,-2 4 0 0,-5 0 1-16,0 1-16 0,0 0-63 15,2 1-77 1,6-3-106-16,6-1-378 0</inkml:trace>
  <inkml:trace contextRef="#ctx0" brushRef="#br0" timeOffset="142299.78">20487 7493 365 0,'6'-13'726'0,"1"0"-487"0,-4 0-17 15,-1 2-76-15,-1 4-53 16,1 4-46-1,-2 3-36-15,3 3-8 0,6 4 19 0,7 9 16 16,8 5-7 0,9 7-10-16,4 7-14 0,4 2-7 15,-4 2-3 1,-4-2-9-16,-6-3-107 16,-8-4-108-16,-7-6-68 15,-5-9-241-15</inkml:trace>
  <inkml:trace contextRef="#ctx0" brushRef="#br0" timeOffset="142540.28">20809 7400 918 0,'5'-15'333'0,"-1"4"-110"15,-2 5-119 1,-4 3-88-16,-1 8-11 15,-3 6 59-15,-6 11 3 16,-7 6 14-16,-8 11-45 16,-8 6-18-16,-3 3-17 0,-1 2 1 15,3-5-4-15,9-7-30 16,9-9-116-16,8-7-39 16,12-10-131-16,8-6-361 15</inkml:trace>
  <inkml:trace contextRef="#ctx0" brushRef="#br0" timeOffset="143280.21">21236 7360 815 0,'4'-19'222'15,"-1"0"3"1,0 1-49-16,0-1-49 0,0 5-26 16,-1 0-3-16,1 3-18 15,-3 1-19-15,0 0-7 16,0-1 3-16,0-1-26 16,-2 1-31-16,1 3 0 15,1 1 0-15,-2 4 0 16,1 1 0-16,-1 4 0 15,1 3 0-15,-2 6 0 16,-2 8 0-16,1 10 0 0,-5 10 0 16,1 6 0-1,1 4 0-15,-5 4 0 0,2-3 0 16,-3-4 0 0,3-7 0-16,3-9 0 0,4-10 0 15,4-5 0 1,5-5 0-16,9-3 0 0,8-2 0 15,7 0 0 1,8-4 0-16,2 1 0 16,1-4-21-16,-1 1 1 0,-7-4 8 0,-5-2 12 15,-5-1-1 1,-4-2 2-16,-4-2-1 0,0 0 5 16,-3-2-5-1,3 0 4-15,-5-2-1 16,5 2-2-16,-3-3 5 15,2-1 7-15,-1 0 8 0,-3 3-21 16,-2 3 0-16,-1 2 0 16,-4 4 0-16,-3 3 0 15,0 3 0-15,0 3 0 16,-1 5 0-16,1 2 0 16,-2 8 0-16,0 4 0 15,-2 6 0-15,1 1 0 16,-1-1 0-16,1 3 0 15,0-4 0-15,0 0 0 16,1-5 0-16,4-2 0 16,-1-3 0-16,2-3 0 0,3-4-128 15,6 1-159 1,0 1-168-16</inkml:trace>
  <inkml:trace contextRef="#ctx0" brushRef="#br0" timeOffset="152060.37">22403 7456 1079 0,'7'-16'218'0,"-1"-2"-12"15,-3 0-61-15,0 0-5 16,0 6-23-16,0-1-14 0,-1 6-64 16,1 4-39-16,-2 1 0 15,-1 4 0-15,0-1 0 16,0 1 0-16,3 1 0 16,-3 5 0-16,0 8 0 15,3 10 0-15,0 8 0 16,3 11 0-16,0 2 0 15,3 3 0-15,0-4 0 0,0-3 0 16,-2-7 0 0,2-4 0-16,-2-5 0 0,-2-8 0 15,-1-4 0 1,-2-6 0-16,-2-3 0 16,0-3 0-16,-3-2-122 15,-2 0-116-15,-4 2-143 0,-2-6-461 16</inkml:trace>
  <inkml:trace contextRef="#ctx0" brushRef="#br0" timeOffset="152310.26">22222 7665 1094 0,'1'-3'201'0,"4"0"-58"0,4-2-63 15,12 0-32 1,12 2-9-16,12-1-9 16,11 3-22-16,8-1-4 0,4 1-1 15,-6-1-3 1,-8 1 0-16,-14 0 4 0,-14-1-4 16,-15 2-6-16,-9 0-128 15,-5 2-187-15,-4-1-398 16</inkml:trace>
  <inkml:trace contextRef="#ctx0" brushRef="#br0" timeOffset="153510.04">23407 6851 876 0,'6'-11'253'16,"-3"-2"-42"-16,-2-1-33 0,-1-2-48 16,-1 5 12-1,1 4-44-15,-2 1-32 0,2 5-25 16,0 1-13-1,2 0-11-15,-2 1-17 0,0 3 0 16,1 5 4-16,-1 7-1 16,2 10-3-16,-2 14 0 15,0 13 0-15,1 7 0 16,2 6 0 0,0 0 0-16,-2-4 0 0,2-7 0 15,2-7 0 1,-2-8 0-16,0-7 0 0,2-10 0 15,-2-6 0 1,-2-7 0-16,3-5 0 0,-2-4 0 16,-1-1-53-16,-1 0-238 15,3 1-126-15,2 4-545 16</inkml:trace>
  <inkml:trace contextRef="#ctx0" brushRef="#br0" timeOffset="153950.34">23071 7833 807 0,'-3'-4'202'0,"1"-1"11"0,1-5-74 16,2 3-58-16,6 1-40 15,6-2-35-15,15 1 5 16,15 0 3-1,17 2 7-15,15 1 3 0,10 1-11 16,6 1-1-16,-2 1-5 0,-4-1-3 16,-7 1-3-1,-12-1 3-15,-16 1-4 0,-12 1 3 16,-16-1-1 0,-10 1 1-16,-7 0-3 0,-5 0-28 15,-5 2-67 1,-2 3-56-16,-9 2-135 0,-4 4-264 15</inkml:trace>
  <inkml:trace contextRef="#ctx0" brushRef="#br0" timeOffset="154539.81">23605 8217 1088 0,'9'-13'147'0,"-6"-3"89"16,-5-1-96 0,-1 4-34-16,0 2-8 0,-2 4-50 15,3 5-35 1,-2 4-7-16,-5 5 2 0,-4 7 3 16,-1 5 2-1,-5 9-10-15,3 4 2 16,6 5-2-16,1 3-2 15,8 1-1-15,4-2 0 0,4-4 0 16,3-2 3-16,6-6-3 16,1-6 0-16,6-6 2 15,2-5-1-15,2-4-2 16,1-4 0-16,1-5-1 16,-2-3 2-16,-7-4 0 15,-3-1 0-15,-5-1 4 16,-6 0-2-16,-5-1 0 15,-2 2-1-15,-4 1-1 0,-7 0 0 16,-3 4-3 0,-8-1 3-16,-9 3-1 0,-4 3 0 15,-1-1-8 1,3-1-54-16,5 2-70 0,8-2-47 16,9-4-266-1</inkml:trace>
  <inkml:trace contextRef="#ctx0" brushRef="#br0" timeOffset="155210.18">24247 7585 960 0,'7'-11'235'0,"-4"-1"-29"0,-3 3-67 15,-3 1-34-15,-1 2-4 16,1 2-15-16,0 0-17 16,0 0-15-16,-2 1-19 15,-1-1-8-15,2-1 1 0,-1 1-26 16,2 2-2-1,2 1 0-15,2 1 0 16,-1 0 0-16,0 0 0 0,2 0 0 16,-2 0 0-1,0 1 0-15,1-1 0 0,2 0 0 16,-3 2 0 0,-3-2 0-16,3 0 0 0,0 0 0 15,0 2 0 1,0-2 0-16,-1 0 0 0,1 0 0 15,0 0 0-15,0 0 0 0,1 0 0 16,-1-2 0 0,0 2 0-16,0 0 0 15,3 0 0-15,-3 0 0 16,-3 0 0-16,3 2 0 16,0-2 0-16,0 0 0 15,-1 0 0-15,1 0 0 16,0 0 0-16,1 0 0 15,-1 0 0-15,0 0 0 0,0 0 0 16,0 0 0-16,0 0 0 16,0 0 0-16,3 0 0 15,-6 0 0-15,3 0 0 0,0 0 0 16,0 0 0 0,-1 0 0-16,1 0 0 15,0 0 0-15,0 0-29 16,0 0-140-16,0 1-138 15,0 5-37-15,-3 3-566 16</inkml:trace>
  <inkml:trace contextRef="#ctx0" brushRef="#br0" timeOffset="156069.78">23547 8085 524 0,'4'-7'197'0,"2"-1"-108"0,3-2 15 15,8 1-22 1,2 1-20-16,7-2 5 0,5 3-32 15,0-1 0-15,1 2-14 0,-4 0 7 16,-3 2-7 0,-6 0-3-16,-7 2-3 0,-2 1-4 15,-7 1-5 1,-3 0-5-16,0 0-1 0,-2 1-7 16,1-1 5-1,-1 0 1-15,1 2 1 0,-2-1 0 16,-1 2 0-1,1-2 1-15,0 2 1 0,0-3 1 16,2 0 2-16,1 0-2 0,-2 0 3 16,2-2-3-1,0 2 1-15,0 0 2 16,0 0 0-16,0 0-5 16,0 0 5-16,-1-1-4 15,1 2 0-15,0-1-1 16,0 0-1-16,0 0 0 0,0 2-1 15,0-4-1 1,-3 4 1-16,2 0-9 0,-1-1 1 16,-1 1-5-16,0 0-3 15,0 0-20 1,0-1-9-16,2 2-10 0,-1-1 10 16,2-1-23-16,-1 1-24 15,1-4 7-15,0 2-28 16,-2-1-130-1</inkml:trace>
  <inkml:trace contextRef="#ctx0" brushRef="#br0" timeOffset="156530.13">23744 8042 551 0,'1'-6'178'16,"2"1"-81"-16,-1 0 39 0,-1 1-38 15,1 1-23 1,-2 2-12-16,0-1-15 16,0 2-11-16,0 0-9 15,-2 0-2-15,2 0 17 16,-1 0-5-16,-2 0-7 15,0 2 3-15,-3 1-18 16,0 0 6-16,-3 0-7 0,0 5 1 16,0 0 3-1,-1 0-4-15,1-1 5 0,0 4 1 16,-3-3-9 0,1 1 5-16,2 5-6 15,-2-2 4-15,0 2-1 0,0 2-6 16,1-1 0-16,1 2-3 15,0 1 1-15,3-2-1 16,-1 1-1-16,2-2 1 16,1-2-4-16,-1-1-1 15,2-3 1-15,2-1-1 16,-2-4-59-16,1 2-143 0,-1 1-280 16</inkml:trace>
  <inkml:trace contextRef="#ctx0" brushRef="#br0" timeOffset="157739.84">24296 7528 825 0,'1'-3'195'15,"-1"-1"-11"-15,0-2-3 16,0 0-45-16,-1 1-43 16,1 1-2-16,0 0 3 15,0 1-27-15,0 1-12 16,0 2-23-1,1 2-18-15,1-2-12 0,-1 3-2 16,4 1 8-16,5 5 5 16,8 6 15-16,11 6 1 15,8 4-29-15,7 7 0 0,4 0 0 16,-2-1 0 0,-2 0 0-16,-5-3 0 15,-4-2 0-15,-8-8 0 16,-6-4 0-16,-5-6 0 0,-5-2 0 15,-6-5-98 1,-2-1-55-16,-3 0-56 0,-3-1-181 16,-2-3-356-16</inkml:trace>
  <inkml:trace contextRef="#ctx0" brushRef="#br0" timeOffset="158020.09">24690 7543 809 0,'0'-18'222'0,"0"1"23"0,-2 3-56 16,1 4-55-1,-1 5-99-15,2 5-31 0,-4 5 20 16,-4 7 30 0,-2 7 24-16,-8 8-21 0,-3 7-12 15,-4 3-7 1,-5 1-12-16,-3 1-13 0,2-1-10 15,-2-2-2-15,4-8-1 16,9-6 0-16,6-7-6 16,5-8-78-16,8-4-80 0,5-6-61 15,8 0-127 1,6-6-381-16</inkml:trace>
  <inkml:trace contextRef="#ctx0" brushRef="#br0" timeOffset="158679.73">25042 7339 656 0,'22'-10'148'16,"9"-1"-18"-16,5 4-24 15,5-2-58-15,6 2-16 16,-3 3-17-16,-6-1-13 0,-9 4-1 16,-10 0-1-16,-10 1 0 15,-5 0-1 1,-9 0-10-16,-7 1 2 0,-8 0-2 16,-4 2 5-16,-7 0 2 15,-5 1 4-15,4 1 0 16,-1 0 1-1,3-2 8-15,3 0 21 16,6 1 26-16,2-2-8 0,5 4-15 0,-1-1-8 16,3 5 10-1,1 7 12-15,0 4-13 0,2 6-7 16,0 4 3 0,2 2-3-16,1 2-11 15,3-3-2-15,1-4-1 16,2-5-7-16,5-5 4 0,-1-7 11 15,2-5 15 1,6-5 32-16,2-2-19 0,3-3-8 16,4-4-2-16,2 2-11 15,-1 0-9-15,-1 0-12 16,-5 4-7-16,2 2 2 16,-3 6-1-16,3 2-1 15,0 6 4-15,1 3-4 16,-1 3 5-1,-3 4-4-15,-3 0-1 0,-3-1 8 16,-8 4-6-16,-2-1 5 16,-5-2 4-16,-7-2-4 15,-4 0 2-15,-2-5-5 0,-3-5 0 16,-2-2-4 0,1-5-3-16,-1-2-79 0,2-3-97 15,4-3-58 1,2-4-209-16</inkml:trace>
  <inkml:trace contextRef="#ctx0" brushRef="#br0" timeOffset="159091.65">25849 7336 1361 0,'6'-18'128'15,"0"1"90"-15,-2-3-40 16,1 4-67-16,-1 4-60 16,1 4-51-16,-2 3 0 15,-1 4 0-15,0 2 0 16,0 4 0-16,1 6 0 0,3 10 0 15,1 8 0 1,2 14 0-16,1 5 0 0,-2 2 0 16,-2 4 0-16,-1-3 0 15,-2-3 0 1,1-6 0-16,-3-6 0 0,8 31 0 16,-9-67 0-1,0 2 0-15,0-2 0 0,0-2-56 16,0 2-114-1,-3 0-60-15,-1-3-165 0,-6-3-275 16</inkml:trace>
  <inkml:trace contextRef="#ctx0" brushRef="#br0" timeOffset="159239.99">25741 7572 414 0,'2'-5'582'15,"7"1"-378"1,6-1 2-16,6-1-126 0,9 0-48 15,13 0-19 1,9 1-13-16,9 2-1 0,8-2-141 16,-2 0-231-16</inkml:trace>
  <inkml:trace contextRef="#ctx0" brushRef="#br0" timeOffset="159840.37">27129 6661 1028 0,'24'-25'391'16,"-9"3"-153"0,-6-3 0-16,-3 6-86 0,-5 8-152 15,1 4 0-15,-2 4 0 16,0 4 0-16,0 2 0 16,1 9 0-16,1 8 0 0,4 10 0 15,1 12 0 1,6 9 0-16,1 7 0 0,4 4 0 15,-2 5 0 1,4-1 0-16,-4 1 0 0,-1-5 0 16,-4-6 0-16,-3-10 0 15,-3-8 0-15,-4-9 0 16,1-7 0-16,-2-9 0 16,0-5 0-1,-2-4 0-15,1-2 0 0,-4 1-89 16,-5 1-179-1,-4 2-54-15,-6 1-194 0</inkml:trace>
  <inkml:trace contextRef="#ctx0" brushRef="#br0" timeOffset="160089.68">26831 7542 1283 0,'6'0'116'0,"4"-4"23"16,4-3-4-16,8-2-66 0,12 1-15 15,15-2-16 1,12 0-24-16,14 2-14 0,7-2 0 16,-1 1 0-1,-2 1-64-15,-10 2-34 16,-11 4-18-16,-18 0-71 15,-13 5-112-15,-12 4-413 0</inkml:trace>
  <inkml:trace contextRef="#ctx0" brushRef="#br0" timeOffset="160549.79">27396 7877 1407 0,'-4'-6'133'0,"2"-6"45"15,4 2-17 1,-2-3-57-16,1 7-46 0,2 2-52 16,-3 2-6-1,0 4 0-15,-4 5 0 16,-4 4 0-16,-2 9 0 15,-7 8 0-15,-1 7 0 0,-2 7 0 16,0 4 0-16,4 2 0 0,5 0 0 31,5-8 0-31,12-3 0 0,5-8 0 16,7-10 0-16,9-8 0 16,4-5 0-16,6-7 0 15,-1-5 0-15,-2-4 0 16,-4-2 0-16,-6 1 0 15,-9-1 0-15,-4 3 0 0,-6 1 0 16,-3 2 0 0,-5 2 0-16,-6 1 0 0,-8 2 0 15,-11 2 0 1,-9 2 0-16,-9 0-51 0,-2 1-38 16,6-1-60-1,8-1-47-15,11-2-161 0</inkml:trace>
  <inkml:trace contextRef="#ctx0" brushRef="#br0" timeOffset="161039.78">28032 7308 980 0,'-6'-6'131'16,"0"-1"94"-16,1-3-73 0,2 2-18 16,-1-1-8-1,3 4-14-15,1 0-48 0,0 4-33 16,1 1-4 0,2 0-18-16,0 4-9 0,6 5 27 15,10 6 2-15,10 9-29 16,12 8 0-16,7 7 0 15,3 1 0-15,-5 1 0 16,-9-2 0-16,-7-3 0 16,-6-5 0-16,-6-3 0 15,-7-10 0-15,-1-4 0 16,-6-7-152-16,-2-5-53 0,-1-3-95 16,-1-5-309-1</inkml:trace>
  <inkml:trace contextRef="#ctx0" brushRef="#br0" timeOffset="161261.14">28387 7343 1035 0,'-2'-12'181'0,"1"5"5"0,-5 1-84 16,-2 9-28 0,-5 7 8-16,-6 5-2 15,-7 7-11-15,-4 7 5 16,-1 2-29-16,-2 1-28 15,2-1-10-15,3-1-7 0,5-6 0 16,5-6-1-16,9-6-44 16,6-7-80-16,9-2-25 15,9-4-137-15,11-1-271 16</inkml:trace>
  <inkml:trace contextRef="#ctx0" brushRef="#br0" timeOffset="161669.96">28880 7089 1187 0,'16'-28'178'0,"-3"0"0"16,-6 2 9-16,-4 5-32 0,0 8-84 15,-3 7-71 1,-1 7-4-16,-5 13 4 15,-7 13 28-15,-5 14 1 16,-6 13 5-16,-6 16-30 0,-1 8-4 16,-1 2 0-16,4 1 0 15,6-10 0-15,8-9 0 16,11-11 0 0,9-13 0-16,9-11 0 0,7-10 0 15,11-7 0-15,7-8 0 0,2-5 0 16,4-7 0-1,-5-3 0-15,-8-3 0 0,-8 1 0 16,-9 0 0-16,-8 0 0 16,-8 4 0-1,-12 0 0-15,-9 1 0 0,-9 0 0 16,-10 4-23 0,-7 1-132-16,-5 2-106 0,-1 3-198 15</inkml:trace>
  <inkml:trace contextRef="#ctx0" brushRef="#br0" timeOffset="166249.87">7774 9274 906 0,'-6'0'242'16,"0"0"-81"-16,0-3-21 15,2 0-46-15,-1 2-24 16,1 1-19-16,1 0-5 15,1-2-4-15,1 4 2 16,-1-4-2-16,2 2-2 16,-1 0 2-16,1 2-19 0,-2-4-1 15,2 4 4 1,0-2-13-16,0 0 1 0,0 0 1 16,-1 1-8-1,1-1 0-15,0 0-7 0,1 1 0 16,-1 1 0-1,0-2 0-15,2 1 0 0,1-2 0 16,-2 1 0-16,4-2 0 0,4 0 0 16,13-5 0-1,21-2 0-15,20-2 0 0,28-1 0 16,17-2 0 0,6 5-6-16,4-1-10 15,-2 4-15-15,-11 0-1 16,-6-1 14-16,-13 0-3 0,-6-1 8 15,-12 1 4-15,-10-3 2 16,-10 1 6-16,-5 1-4 16,-7 0 5-16,-5 3-2 15,-6 1 1-15,-5 1 0 16,-2 2 0-16,-5 0-1 16,-1 1 1-16,-3 0 0 15,-1 0 1-15,0 0-1 16,-2 0 2-16,-1 0-2 15,-2 0 2-15,1 0-1 16,1 0 0-16,7 0-1 0,-3-2 1 16,4 4-1-1,2-2 2-15,-3 1-2 0,-2 0 0 16,-1 0 1 0,-4 1 0-16,-4-2 1 0,-1 0-1 15,0 0 0 1,-3 0-3-16,2 0-18 0,-2 1-38 15,0-1-22-15,-6 0-27 16,0 2-64-16,-5 2-60 16,-5 0-119-16</inkml:trace>
  <inkml:trace contextRef="#ctx0" brushRef="#br0" timeOffset="167299.9">7690 9524 846 0,'-3'4'189'16,"-2"-1"-131"-16,2-2 62 0,0-1 8 15,0-1-2-15,0 1-17 0,0-2-16 16,0 2-17 0,1-1-12-16,1 1-14 15,-1 0-21-15,-1 1-9 16,3-1-5-16,0 0-5 0,3 0-1 16,0 0-9-1,0 0-9-15,11 0 9 0,14-1 0 16,26-1 3-1,19 1-2-15,33 0-1 0,16-4-2 16,8 2 1-16,1-2 0 16,-1 0 0-16,-9-2-2 15,-8-2-9-15,-10 1-5 16,-10 0 11 0,-14-1 2-16,-12 1 2 0,-15 0 2 15,-7 1 0-15,-14 0 0 16,-7 2 0-16,-8 1 1 15,-5 0-1-15,-5 4 0 16,-3-2 0-16,-3 2-1 16,0 0-14-16,0 2-48 0,-3-2-38 15,0 3 5 1,-6 1 13-16,-6 2-93 0,-6 3-84 16,-16 4-264-1</inkml:trace>
  <inkml:trace contextRef="#ctx0" brushRef="#br0" timeOffset="175479.64">8563 6958 690 0,'0'3'182'16,"-1"-2"-57"-16,-1-1 34 15,1 0-28-15,1 0-32 16,0-1-14-16,-2-1-12 15,4 2-5-15,-4 0 1 16,2 0-12-16,0-1-3 16,0 1-15-16,0-1 0 0,2 0 1 15,-1-3-4 1,-1 1-10-16,2-4-16 0,-2-1-10 16,1-5 1-1,4-5-1-15,1-3 0 0,10-8-1 16,8-7 0-16,10-8 1 15,13-7-1-15,11-8 0 16,9-4 0-16,9-1 1 0,-1-2 3 16,2 0-3-1,-1 5 0-15,0 2 0 0,-4 6-1 16,-6 10 1 0,-10 7-2-16,-14 11 2 0,-15 8-2 15,-12 7 1 1,-11 6-36-16,-5 4-62 0,-5 7-60 15,-9 6-8 1,-10 9-80-16,-11 8-148 16</inkml:trace>
  <inkml:trace contextRef="#ctx0" brushRef="#br0" timeOffset="176200.28">8456 6747 812 0,'3'-5'144'16,"-2"-3"-12"-1,1-1 8-15,-2-2-17 0,0 1-4 16,0-1-4-16,0 1-10 16,-2 3-20-16,2 1-12 15,0 0-14-15,0 5-20 0,0-1-12 16,0 2-8 0,0 0-9-16,2 0-10 15,-2 2-5-15,0-1 2 16,3 5-3-16,1 4 6 15,2 7 2-15,2 8 0 16,4 7 8-16,-3 8-10 16,-2 2 5-16,-1 5 2 0,-3-2-7 15,-2-5 1 1,1-4 1-16,-2-7-2 0,1-12 3 16,1-7-2-16,1-9 12 15,8-5 0-15,14-12-13 16,15-7 0-1,17-6 0-15,14-6 0 0,1-2 0 16,1 3 0-16,-10 4 0 0,-11 8 0 16,-15 4 0-1,-13 7 0-15,-12 3 0 16,-6 5 0-16,-6 3 0 16,-4 2 0-16,2 2 0 0,-4 3-130 15,-3 6-97 1,-4 5-172-16,-5 6-629 0</inkml:trace>
  <inkml:trace contextRef="#ctx0" brushRef="#br0" timeOffset="-209796.83">5586 11197 462 0,'1'-3'520'0,"-1"1"-297"15,0-4-31-15,-3 0-36 16,0 0-41-1,0-1-33-15,0-2 8 0,-3 3-33 16,4-2 0-16,-1 1-18 0,0 0 5 16,2 5-34-1,-3-3-10-15,2 5 0 0,2-2 0 16,2 2 0 0,-2 0 0-16,0 0 0 0,0 0 0 15,1 2 0 1,-1-2 0-16,0 0 0 0,0 2 0 15,3 2 0-15,-3 6 0 0,0 4 0 16,0 9 0 0,1 8 0-16,-1 4 0 0,3 4 0 15,2 1 0 1,1 0 0-16,0-3 0 16,4-1 0-1,-2-3 0-15,-1-1 0 0,1-2 0 16,-1-2 0-16,-1-3 0 15,-1-2 0-15,-4-6 0 16,2-3 0-16,-3-4 0 0,0-3 0 16,0-5 0-1,-3-2 0-15,3-1 0 16,2 1 0-16,-4 0 0 16,2 0 0-16,-1-1 0 0,1 1 0 15,-5-4-116-15,5 1-129 16,-3-8-100-16,3-5-335 15</inkml:trace>
  <inkml:trace contextRef="#ctx0" brushRef="#br0" timeOffset="-209226.94">5550 11123 671 0,'-6'0'168'0,"-2"0"17"16,-2-2-65-1,4-1-18-15,-3 2-1 0,4-2-20 16,-1 1-15-16,2 1-18 0,1 0 0 16,2 1-7-1,-1 0-5-15,2-2 0 0,2 2-8 16,1 0-18 0,1-1-10-16,-1 1-4 0,4-3 2 15,10-2 1 1,13 2 1-16,8-2-6 0,6 1 0 15,-1 2-20 1,-6 4-43-16,-3 1 13 0,-7 0-11 16,-7 1-46-16,-1 0-58 15,-5 2-115-15,-1-1-319 16</inkml:trace>
  <inkml:trace contextRef="#ctx0" brushRef="#br0" timeOffset="-208716.72">5515 11500 295 0,'-1'1'515'15,"-2"-2"-320"-15,0 0-30 0,1-1 0 16,1 2-44-16,1-3-34 0,1 3-34 16,1-2-31-1,-1 2-9-15,2 0-8 0,-1-1-5 16,2-1-5 0,8 0 5-16,9 0 2 15,6-1-1-15,7-1-2 16,4-1 0-16,2 0 1 0,-4 1 0 15,-5-2-2-15,2 2-1 16,-8 1-2 0,-5 1-32-16,-4 1-39 0,-4 2-53 15,-2 1-55 1,-4 1-102-16,-1 0-232 0</inkml:trace>
  <inkml:trace contextRef="#ctx0" brushRef="#br0" timeOffset="-208286.47">5638 11725 284 0,'-5'3'430'0,"2"-2"-307"16,-3 0 22-16,6-1-20 16,-3 2-35-16,-1-2 9 0,4 1-24 15,-3-1-19 1,1 2-9-16,2-1-8 0,0-1-20 16,0 0 0-1,0 0-6-15,2 0-5 0,1 0-7 16,4 0 4-1,7-1 8-15,8-1-5 0,5-1-1 16,9-1-4-16,1-1-3 16,-1 0 1-1,-5 0 0-15,-4 0 0 0,-5 3-1 16,-5 0 0 0,-1-1-1-16,-7 3 1 0,-1-1-1 15,-3 1-1-15,0-2-29 16,-4 4-103-16,4-2-124 15,-2 1-271-15</inkml:trace>
  <inkml:trace contextRef="#ctx0" brushRef="#br0" timeOffset="-207476.22">6414 11150 644 0,'3'-9'345'16,"-2"-2"-151"-16,1 0-17 0,-4 0-16 15,1 2-46 1,-2 3-5-16,-2 0-13 0,2 3-36 16,3 2-30-1,-3 1-21-15,0 1-7 0,-2 6 3 16,-5 6 11-1,-2 6-14-15,-4 10-1 0,2 3 2 16,2 5-3-16,2 0 3 16,4 3-4-16,3 1 2 15,6 1 0-15,3 5-1 16,4 3-1 0,4-2 3-16,2 2-2 0,4-4 2 15,2-7-3-15,2-8 2 16,-3-4 0-16,1-5-2 15,-3-6 0-15,-2-3 0 0,-5-3 0 16,-3-5 0 0,-3-2 0-16,-3 0-1 0,-2-3-72 15,1-1-115 1,1-2-134-16,4-2-337 0</inkml:trace>
  <inkml:trace contextRef="#ctx0" brushRef="#br0" timeOffset="-206917">6794 11228 853 0,'0'-13'271'0,"-2"-1"-67"15,-3-1-16-15,0-2-54 16,-1 1 4-1,0 2-33-15,3 4-29 0,1 2-2 16,-1 4-70-16,3 1-4 0,0 4 0 16,0-1 0-1,0 3 0-15,-1 2 0 0,-2 7 0 16,2 3 0 0,-1 7 0-16,1 5 0 0,-1 6 0 15,2 3 0 1,-1 1 0-16,1 4 0 0,0-4 0 15,3 0 0-15,-2 0 0 16,5-3 0-16,-2-4 0 16,1-2 0-16,-2-2 0 0,3-5 0 15,-3-5 0 1,0-6 0-16,-1-4 0 16,-1-5 0-16,-1-1 0 15,2 0 0-15,-2-3-71 16,2 0-121-16,4-4-135 15,5-4-179-15</inkml:trace>
  <inkml:trace contextRef="#ctx0" brushRef="#br0" timeOffset="-206546.52">7071 11158 856 0,'3'-17'264'16,"0"-1"-51"-16,-1 5-36 0,-4 0-47 15,1 4-12 1,1 4-38-16,-2 3-44 0,2 2-25 16,0 2-11-1,2 3 0-15,-2 6 25 16,3 8 9-16,-2 5-3 15,4 8-6-15,-2 4-7 16,3 2-5-16,1 0-6 0,-2-2 2 16,1-2-9-16,1-3 0 15,-2-4 0-15,2-4 0 16,-3-3 0-16,1-4 0 16,-2-2 0-16,0-4 0 15,-3-4-72-15,3-2-86 16,-3-2-59-16,0 0-41 15,-3 1-166-15</inkml:trace>
  <inkml:trace contextRef="#ctx0" brushRef="#br0" timeOffset="-206274.02">6749 11403 774 0,'8'-7'261'16,"5"2"-166"-16,2-5 29 16,9 4-46-16,4-1-39 0,10 1-20 15,6 2-12 1,-2 1-7-16,4 2 0 0,-4 1-4 15,-5 1-80 1,-2 2-200-16,-7-2-600 0</inkml:trace>
  <inkml:trace contextRef="#ctx0" brushRef="#br0" timeOffset="-205806.79">7467 11008 932 0,'7'-14'245'0,"-1"-4"-80"0,-1 4-3 15,-2 3-85 1,1 4-57-16,8 6-9 0,3 5 26 16,10 7 16-1,10 10 20-15,4 8-8 0,4 12-25 16,-3 6-4-1,-6 7 1-15,-5 6-11 0,-13 5-2 16,-12 6-2-16,-11 6-9 0,-12 0-7 16,-10-4-5-1,1-4-1-15,0-15 0 16,7-14-2-16,6-12 0 16,7-10-73-16,4-9-100 15,0-6-64-15,2-5-359 16</inkml:trace>
  <inkml:trace contextRef="#ctx0" brushRef="#br0" timeOffset="-205266.9">8477 11273 984 0,'-2'-1'191'0,"2"-2"-52"0,2 0-61 16,1 1-42 0,4-4-24-16,10 3-3 0,8-2-6 15,9 1 1-15,5 0-3 16,3 0-2-16,-6 4-1 15,-7 1-43-15,-9 3-76 16,-7 5-115-16,-8 4-199 16</inkml:trace>
  <inkml:trace contextRef="#ctx0" brushRef="#br0" timeOffset="-205046.69">8524 11507 736 0,'5'-4'264'0,"6"-3"-88"0,2-2-4 16,2 1-57-1,6-3-46-15,2 1-32 16,2 1-7-16,0 1-15 16,3 1-10-16,-4 1-5 15,0 3 0-15,-6-1-15 16,3 4-167-16,-2-1-163 15</inkml:trace>
  <inkml:trace contextRef="#ctx0" brushRef="#br0" timeOffset="-203966.38">9572 11170 808 0,'4'0'134'0,"-1"0"-15"16,-3 2-37-16,-1 0-25 16,-2 0-14-16,1 2-2 0,-1-3-14 15,2 2-8 1,-1-3 3-16,1 0 16 0,1-1 20 16,0 1 5-1,-2-2-18-15,2 0-3 0,2-1-17 16,-1-1-13-1,-1-2-8-15,2 2-2 16,-1 0-2-16,1 2 0 0,-2 0 0 16,0 2-13-1,0 2 4-15,0 0-4 0,0 2 13 16,1 0 0 0,-1 2 0-16,0-2 3 0,-3 3-1 15,2-1 0-15,-4-2 12 16,0 0 4-16,-1-2 12 15,-2-2-3-15,2 0-3 0,-3-2 5 16,0-2 0 0,2-3-4-16,1-3-11 0,1 0-13 15,1-4-1 1,8-2-3-16,1-2 3 0,2-1 0 16,4 0-2-1,5-1 0-15,2 3 1 16,4 0 1-16,2 3 0 15,1 1 0-15,1 2 0 0,-2 4-2 16,3 2 1-16,-2 4-1 16,3 4 1-16,-1 4-2 15,-3 4 1-15,0 1 2 16,-3 8 2-16,-3 2 7 16,-6 6 1-16,-5 5 1 15,-7 3 0-15,-4 6 0 16,-5-2 5-16,-8 0-6 0,-4 0-9 15,-4-1 4-15,-6-2-4 16,-4-2 5 0,-3-1-3-16,-1-2 0 0,-3-4 1 15,3-6-1 1,7-7 1-16,7-6 11 0,5-8-6 16,11-7 0-1,0-2-4-15,9-5-3 0,0-2-4 16,10-3 1-1,-1 2 1-15,6 2-2 16,0 1 1-16,9 2 1 0,-2 4-2 0,5 4 1 16,-1 1 1-1,2 7-4-15,-1 3 3 0,-2 4 0 16,5 4 0 0,-2 2 1-16,0 2-1 15,1 0 1-15,-2-1 1 16,0-3-1-16,0-3 0 0,-2-2 2 15,2-5-2 1,-1-3 0-16,-2-5 0 0,0 0-1 16,0-3-2-16,-2 0-38 15,-2-3-23-15,-4 3-29 16,-5-2-56-16,-1 0-140 16,-7 1-514-16</inkml:trace>
  <inkml:trace contextRef="#ctx0" brushRef="#br0" timeOffset="-199927">5044 10517 669 0,'0'-18'193'0,"-3"-1"36"0,0 2-46 16,-1 0-46-1,-1 1-14-15,2 3-8 0,0 1-15 16,0 4 9-1,3 1-26-15,-3 4-36 16,3 2-14-16,0 1-14 0,0 0-12 16,3 0-7-16,-3 1 0 15,-3 0 0-15,3 5-2 16,0 5 2-16,-3 7 2 16,3 5-2-16,0 7 0 15,0 2 0 1,0 6 0-16,3 1 0 0,0 4 0 15,3 8 0-15,0 4 0 16,0 7 0-16,-2 4 0 16,-1 5 0-16,0-2 0 0,-1 0 0 15,-2-3 0 1,-2-2 0-16,2-3 0 0,0-2 0 16,0-1 0-1,2 0 0-15,2 1 0 0,1-1 0 16,1 2 0-1,1-2 0-15,1 2 0 0,-4-2 0 16,1-1 0-16,-2 3 0 16,0-1 0-16,-2 0 0 15,2 1 0-15,0-3 0 16,0-2 0-16,0-1 0 16,3-2 0-16,0 0 0 15,3-1 0-15,-2 0 0 16,1-1 0-16,-1-1 0 15,-2 0 0-15,5-1 0 16,-4-1 0-16,-1-5 0 16,1-5 0-16,-2-8 0 0,2-3 0 15,-2-6 0 1,-2-5 0-16,1-4 0 0,-3-2 0 16,0-3 0-1,0-3 0-15,0-3 0 0,0 0 0 16,0 0 0-16,0 0 0 15,0 0 0-15,0 0 0 16,0 0 0-16,0 0 0 0,0 0 0 16,0 0 0-1,0 0 0-15,0-1 0 0,0 1 0 16,0 0 0 0,0 0 0-16,0 0 0 0,3-1 0 15,-3 1 0 1,9-3 0-16,4-3 0 0,4 1 0 15,10-4 0 1,4 1 0-16,0 0 0 0,4 1 0 16,3 1 0-16,3 0 0 15,5 0 0-15,8 1 0 16,4-1 0-16,3 2-5 16,0-2-8-1,2 0 8-15,-2 1-6 0,5-1 8 16,-2 1 3-1,2-1-2-15,3 3 2 0,2-1 1 0,2 0 0 16,6-1 0-16,4 0-1 16,3-2 1-1,6 0 5-15,9-2-6 0,5 3-3 16,3 1 0 0,5 2 0-16,2 3 2 0,-3 2 0 15,-2 3 1 1,-1 1 2-16,-4 2-1 0,-3 1-1 15,-3-2 5 1,-3 2-4-16,5-4-1 0,-3-1-2 16,0 0-1-16,-4-3 2 0,-1 3-2 15,-3-4 3 1,0 1 1-16,0-2 0 16,0 1-2-16,-3-2 3 15,-2 2-1-15,-6 2 0 0,-4-1 0 16,-1 2-1-1,-4 0 1-15,-2-1 1 16,2 1-2-16,-2 0-6 0,-2-2 1 16,-4 2 4-16,-5-2-5 15,-3 1 6-15,0-1 0 16,-5 1 2-16,7-2-4 16,-4 0 2-16,4 1 0 15,1 1 0-15,-1-1-7 16,1 2-1-16,-3 1 7 15,-3 0-1-15,-5-1 0 16,-3 2 2-16,-6-1 0 0,-2 0 0 16,-2-1 0-16,3 0 2 15,3-2-1 1,4 2-1-16,3-1 0 0,1 0-3 16,-2 3 2-1,-4-2-1-15,-6 1 0 0,-8 0 2 16,-5 0-1-1,-6-1 4-15,-6-3-5 0,-2 0 2 16,-3 0 0-16,1 0 6 0,-4-2-6 16,0 1 4-1,-1 1 3-15,-2-1-4 16,1-2 7-16,-1-1-9 16,2-2-1-16,1-2 7 0,0-5-6 15,0-2-1 1,0-3 6-16,4-2-5 0,-4-4 2 15,0-2 4 1,-3-3 3-16,-1-3-2 0,-4-1-8 16,-2 1 0-16,2 0 0 15,-1 2 0-15,0 2 0 16,5 1 0-16,-1 3 0 0,2-2 0 16,2 3 0-1,-2 0 0-15,1-1 0 16,-1 0 0-16,2-1 0 15,-2-2 0-15,0-2 0 16,0 2 0-16,1-5 0 16,1 1 0-16,1 0 0 15,0-1 0-15,3-3 0 16,-3 1 0-16,6-2 0 16,-5 0 0-16,1-1 0 0,-2-1 0 15,0-2 0 1,-2 1 0-16,1-2 0 0,-1-1 0 15,1-1 0-15,-1-1 0 0,-1-2 0 16,3-3 0 0,0-2 0-16,-2 2 0 0,1 0 0 15,-1 3 0 1,1 0 0-16,-2 3 0 0,3-1 0 16,-3 1 0-1,3-2 0-15,0 4 0 16,0-2 0-16,-1 2 0 15,-1 1 0-15,1 3 0 0,-2 0 0 16,1 0 0-16,-2 3 0 16,1 2 0-16,-2-1 0 15,2 4 0-15,-1-1 0 16,1 3 0-16,1 2 0 16,-1 2 0-16,2 0 0 15,-2 5 0 1,1 0 0-16,-1 0 0 0,0 3 0 15,0 3 0-15,0 2 0 16,0 2 0-16,0 2 0 16,0 3 0-16,-1 2 0 0,1-1 0 15,0 1 0 1,0 0 0-16,0-1 0 0,1 1 0 16,2-1 0-16,-3 0 0 15,0-1 0-15,3-2 0 16,-3 2 0-1,1-2 0-15,1-1 0 0,-1 2 0 16,-1 0 0-16,0 0 0 0,0 2 0 16,0 2 0-1,0 0 0-15,-1 0 0 0,1 0 0 16,0 0 0 0,0 0 0-16,0 0 0 0,0 0 0 15,-2 0 0 1,1 0 0-16,1 1 0 0,-2-1 0 15,1 0 0 1,-2 1 0-16,0-1 0 0,2 2 0 16,-4-2 0-16,-1 2 0 15,-3-1 0-15,-3-1 0 16,-1 2 0-16,-5-1 0 16,1 0 0-16,-2-1 0 15,-3 2 0-15,-4-1 0 0,-6-1 0 31,-4 2 0-31,-5-2 0 0,-2 0 0 16,-8 0 0-16,-2-2 0 0,-7-1 0 16,-4-1 0-16,-8-1 0 15,-7 0 0-15,-5-1 0 16,-8 1 0 0,-11-1 0-16,-4-1 0 0,-7 2 0 15,-6 2 0 1,-4 0 0-16,-2 2 0 0,-2 2 0 15,3 0 0-15,1 1 0 0,6 1 0 16,6-2 0 0,8-1 0-16,5-1 0 0,8 0 0 15,5-3 0 1,1 4 0-16,2-1 0 0,0 2 0 16,4 1 0-1,1 1 0-15,1-1 0 0,4 2 0 16,1 1 0-1,2-1 0-15,0-1 0 0,3 1 0 16,-5-3 0-16,-1 1 0 16,-3 1 0-16,-5 1 0 15,-5 0 0-15,-7 2 0 16,-5 0 0-16,-1 0 0 16,-3 0 0-16,0 0 0 15,5 0 0-15,6-1 0 16,0-1 0-16,3 1 0 15,2-2 0-15,0 2 0 16,1-2 0-16,2 1 0 16,2-1 0-16,5 0 0 0,4-2 0 15,5-1 0-15,6 0 0 16,9-3 0-16,10 0 0 16,7 1 0-1,7-1 0-15,6 0 0 0,3 2 0 16,4-1 0-1,0 0 0-15,6 1 0 0,0-1 0 16,0 0 0-16,3 1 0 0,0 1 0 16,2-2 0-1,-4 2 0-15,4 0 0 0,-1 0 0 16,1-1 0 0,-2 1 0-16,1-1 0 15,1-1 0-15,-2 2 0 16,2-1 0-16,-1 1 0 0,2 1 0 15,0-1 0 1,0 0 0-16,-2 0 0 0,-2 0 0 16,3 0 0-16,-1 0 0 15,-1 2 0-15,-3-2 0 16,2 1 0-16,-2-1 0 16,0 0 0-16,0 0 0 15,-3 0 0-15,3 0 0 0,0 0 0 16,-1 0 0-1,1-1 0-15,-2 1 0 16,1 0 0-16,1 0 0 0,0 0 0 16,3 1 0-1,-3-1 0-15,3 0 0 0,3-1 0 16,-3 1 0 0,3-2 0-16,-3 2 0 0,0 0 0 15,2 0 0 1,-1 0 0-16,1-1 0 0,-1 1 0 15,2 0 0 1,-1 0 0-16,-2 0 0 0,4 0 0 16,-1 0 0-16,2 0 0 0,1 0 0 15,0 0 0 1,0 0 0-16,0 0 0 0,0-1 0 16,0 1 0-1,1 1-133-15,1 2-147 0,1 4-19 16,3 2-423-1</inkml:trace>
  <inkml:trace contextRef="#ctx0" brushRef="#br0" timeOffset="-114317.02">11585 14557 629 0,'-3'-6'312'0,"-2"0"-152"0,2 0 21 16,-3-1-74-1,0 0 3-15,2 1-30 0,1 2-25 16,0-1 6-16,1 4-6 16,1-2-10-16,-1 4-14 15,1-1-5-15,1 0-18 16,-2 2-2-16,2-1-6 16,0 1-3-16,0-1 1 0,0 2-9 15,0 2 11 1,0 6 0-16,2 1 4 15,-1 8 0-15,1 5-2 0,-1 4 0 16,1 1-1 0,1 2 4-16,-2 2-3 0,2-1 2 15,3 1-2 1,-2 3-1-16,1-1 2 0,1 1-1 16,-1-3 0-1,-1-1-1-15,1-4 0 0,-1-4 1 16,-1-3-2-16,0-2 0 15,-2-4-1-15,1-3 2 16,-1-3-1-16,1-5 0 0,-2 1 2 16,1-6-1-1,-1 0-1-15,0-3 1 0,-1 3-1 16,1 0-1 0,-2 0-84-16,2-1-118 0,-1-1-76 15,2-3-481 1</inkml:trace>
  <inkml:trace contextRef="#ctx0" brushRef="#br0" timeOffset="-113807.09">11540 14540 660 0,'-5'0'192'0,"-2"-1"-26"16,2-1-43-1,1-1-22-15,-1 2-24 0,2 0-35 16,0-1-2-1,3-1-12-15,0 3-17 0,2 0-11 16,1-1 2-16,3 1 4 0,6-3-6 16,9 0 0-1,4-1 4-15,9 0-4 16,1-2 0-16,1 2-4 16,-2 2-41-16,1-1-54 15,-3 3-80-15,-2 1-115 16,-8 4-212-16</inkml:trace>
  <inkml:trace contextRef="#ctx0" brushRef="#br0" timeOffset="-113456.8">11538 14913 775 0,'2'-2'151'0,"-2"-1"-1"0,1 0-46 15,1 0-30 1,1 1-43-16,1 0-2 0,4-1-13 15,3 1-6 1,6-3-2-16,5 1 0 0,7-3-6 16,2 0 2-16,2 0-4 0,0 3-1 15,-2-1-1 1,-1 5-35-16,-5 0-88 0,-5 3-21 16,-1 4-136-1</inkml:trace>
  <inkml:trace contextRef="#ctx0" brushRef="#br0" timeOffset="-113126.86">11625 15130 619 0,'-5'4'259'0,"2"-1"-51"16,2-2-44 0,-1 0-40-16,2-1-45 0,0 2-16 15,2 0-46 1,1-2-17-16,0-2 2 0,9 2-1 16,3-2 4-1,7 1-5-15,6-1 1 0,5 0 1 16,-3-1-2-1,3 0-1-15,-6 3-1 0,-5-1 0 16,-4 2-11-16,-2-1-155 16,-4 3-138-16,-1 0-393 15</inkml:trace>
  <inkml:trace contextRef="#ctx0" brushRef="#br0" timeOffset="-112656.58">12383 14575 885 0,'1'-20'208'0,"-2"4"-6"16,-1-3-74-1,-1 5-16-15,2 1-22 0,-2 6-11 16,0 2-33 0,1 1-45-16,-5 8 1 0,1 4-2 15,-8 8 7 1,-5 8-1-16,-6 8 7 0,-5 9 1 15,3 7 3 1,4 7 2-16,4 6-3 0,6 0-5 16,4 3-4-16,13-1-1 15,2-9-5-15,3-5-1 16,5-9 2-16,2-6-2 16,2-8 0-16,-5-6 3 15,4-4-3-15,-4-5 2 0,-1-3-2 16,1-1 0-1,1-2-78-15,-2 1-265 16,-3-2-494-16</inkml:trace>
  <inkml:trace contextRef="#ctx0" brushRef="#br0" timeOffset="-112086.93">12751 14672 1015 0,'2'-17'213'15,"-4"1"-30"-15,-1-2-47 16,-1 5-27-16,1-2-1 16,0 8-17-16,1 0-6 0,-2 4-47 15,4 2-18 1,0 2-14-16,0 1-6 0,4 1-8 15,-8 2 4-15,4 4 4 16,0 5 5-16,0 3-2 16,0 4-1-1,0 0 5-15,0 2-4 0,6 2 7 16,-2 3-2-16,2 5 2 16,2 1-3-1,2 3-7-15,-3 1 0 0,1-5 0 16,-3-4 0-1,-1-2 0-15,-1-9 0 0,1-6 0 16,-2-1 0-16,-1-5 0 0,1-1 0 16,-1-3 0-1,-1 0 0-15,2-1 0 16,-2 3-173-16,1-2-113 16,2 1-127-16,2-3-391 15</inkml:trace>
  <inkml:trace contextRef="#ctx0" brushRef="#br0" timeOffset="-111694.45">13014 14565 890 0,'7'-13'258'0,"1"0"-62"16,-4 0-50-16,-2 2-45 16,-1 3-35-16,1 4-43 0,-2 3-23 15,0 5-3-15,1 5 3 16,2 6 5-16,0 6 9 16,0 7 20-16,1 6 13 15,-2 3-10 1,3 1-10-16,-1 1-7 0,-1 2-5 15,0 2-4-15,-1-2-4 0,3-2 3 16,-2-4-9 0,0-5-1-1,0-6 0-15,0-4-1 0,0-6 0 16,0-4 0-16,-1-5-2 0,-1 0-114 16,1-3-149-1,-2-1-133-15,-5-1-484 0</inkml:trace>
  <inkml:trace contextRef="#ctx0" brushRef="#br0" timeOffset="-111476.9">12763 14854 319 0,'-3'-2'600'16,"3"-2"-401"-16,3 2-36 0,1-1-97 15,4 0-57-15,9 0-1 16,6 0 0 0,12 1-6-16,8 2-2 0,6-1 0 15,6-1-61-15,0 2-213 16,2-2-573-16</inkml:trace>
  <inkml:trace contextRef="#ctx0" brushRef="#br0" timeOffset="-110946.54">13279 14421 857 0,'2'-3'175'16,"-1"-1"-14"-16,1 1-29 0,5 2-98 16,5 1 2-16,9 3 13 15,5 4 11-15,8 4-23 16,1 6-1-16,1 4-8 16,0 6 0-16,-6 6-10 15,-3 6 7-15,-6 6-1 16,-8 5-5-16,-7 3-6 15,-4 4 0-15,-2-3-3 0,-5-1 3 16,-1-7 0 0,-1-7-7-16,-5-9-2 0,4-7-2 15,-5-3 2 1,0-7-4-16,-3-2-3 0,0-3-42 16,0-1-218-1,-2-3-383-15</inkml:trace>
  <inkml:trace contextRef="#ctx0" brushRef="#br0" timeOffset="-109997.02">14255 14733 870 0,'0'-2'196'16,"0"0"-6"-16,-2-1-52 15,2 3-27-15,0-1-46 16,0-1-7-16,0 2-2 16,2 0-6-16,1-2-38 15,5 0-8-15,6-2-4 16,6-2 0-16,8 2 1 15,7 1-1-15,2 2-3 16,1 1 0-16,0 1-11 0,-4 2-76 16,-2 1-87-16,-6 3-66 15,-6 2-136 1</inkml:trace>
  <inkml:trace contextRef="#ctx0" brushRef="#br0" timeOffset="-109726.77">14338 14977 704 0,'0'3'260'0,"2"-3"-55"16,4-3-47 0,6 1-77-16,10-3-15 0,8 3 0 15,9-3-22 1,7 3 10-16,1-3-8 0,-1 3-8 15,-7-4 5 1,-7 4-21-16,-6-2-13 0,-8 0-7 16,-7-1-2-16,-3 3-4 15,-5 0-33-15,-3 2-163 16,0 3-218-16</inkml:trace>
  <inkml:trace contextRef="#ctx0" brushRef="#br0" timeOffset="-100840.98">16282 14034 441 0,'0'0'243'0,"2"0"-56"16,-2-2-8-16,1-3-47 15,-1 1-5-15,0-3-24 16,2 0-10-16,-2 0-7 0,0 0-19 16,0 0 7-1,0-1 3-15,0 5-24 0,-2-2 1 16,2 1-9-1,0 1-15-15,0-1-1 0,0 1-2 16,0-1-27-16,2 1 0 16,-2-1 0-1,0 2 0-15,0-2 0 0,0 3 0 16,0 1 0-16,0 0 0 16,0 3 0-16,2 1 0 15,-1 3 0-15,2 4 0 16,2 6 0-16,2 6 0 15,2 4 0-15,-2 5 0 16,1 5 0-16,-2 4 0 16,0 1 0-16,0 0 0 0,-3-2 0 15,1-4 0 1,-1-4 0-16,0-4 0 0,-1-6 0 16,1-3 0-1,-2-4 0-15,3-3 0 0,-2-5 0 16,-2-3 0-1,1-1 0-15,-1-3 0 0,2 0 0 16,-2-1 0-16,0 1 0 16,0 0-39-16,0 0-157 15,0 2-102-15,1 4-24 16,1 6-316-16</inkml:trace>
  <inkml:trace contextRef="#ctx0" brushRef="#br0" timeOffset="-100237.13">16038 14908 656 0,'-15'1'250'0,"1"-1"-79"0,-2-2-17 16,3 0-52-1,-2 1-29-15,1-1-24 0,4 4-3 16,1-1-23-16,5 1-15 16,2-1-2-1,2-1-2-15,5 1-3 0,11-1 10 16,18 0 4 0,24-4-7-16,22-1-6 15,21-4-2-15,6-2 0 16,-1 0 0-16,-10-1 2 0,-16 3-1 15,-14 1-1-15,-15 1 1 0,-14 1-1 16,-10 4-10 0,-11 2-59-16,-7 2-89 0,-6 5-44 15,-4 2-83 1</inkml:trace>
  <inkml:trace contextRef="#ctx0" brushRef="#br0" timeOffset="-99676.89">16256 15237 509 0,'3'-16'525'0,"1"-3"-316"16,2-2-37-16,3 2-51 16,2 0-63-16,9 4-24 15,6 3-1-15,9 4-4 16,4 6 3-16,6 4-17 16,-2 6-1-1,-2 7 0-15,-7 5-7 0,-6 8-4 16,-10 5 6-16,-9 6-2 15,-9 5 2-15,-10 2-5 16,-10 1-2-16,-8-1 0 0,-5-5 1 16,-3-5-2-1,-1-8 2-15,2-7 1 0,2-7 2 16,6-5 1 0,7-5 0-16,6-3 7 15,6-3 1-15,5-4 10 16,4 0-25-16,9-2-4 0,7-2-3 15,10 1 4 1,6 2 1-16,7 3 2 0,5 2 1 16,-2 5-1-16,-1 3 5 15,-3 3-4-15,-4 0-2 16,-5 3 1-16,-3-2 0 0,-7 0-6 16,-2-2-60-1,-3-1-116-15,-1-4-136 16,2-3-518-16</inkml:trace>
  <inkml:trace contextRef="#ctx0" brushRef="#br0" timeOffset="-99136.43">17276 14675 925 0,'-1'-12'280'0,"-2"-1"-22"15,0-1-87-15,-2 3-14 16,1 2-55-16,1 4-37 15,3 0-24-15,0 4-21 16,2 1-20-16,2 1 7 0,6 5 2 16,7 3 3-1,8 7-12-15,10 4 0 0,4 4 0 16,2 3 0-16,-4-1 0 16,-2 3 0-1,-7-1 0-15,-3-1 0 16,-4-3 0-16,-6-3 0 15,-3-4 0-15,-3-6-10 0,-5-4-139 16,-1-4-61-16,-1-2-30 0,-2-3-93 16</inkml:trace>
  <inkml:trace contextRef="#ctx0" brushRef="#br0" timeOffset="-98867.28">17636 14566 946 0,'10'-14'255'16,"-2"3"-22"-16,-5 3-53 16,-3 4-98-16,-2 1-39 15,1 4-43-15,-5 5 8 16,-2 6 17-16,-5 7 28 16,-7 9-11-16,-8 9-3 15,-6 6-14-15,-6 4-6 0,1 0-9 16,1-2-8-1,6-6-2-15,8-7 0 16,7-10-2-16,7-8 1 0,8-6-104 16,4-6-84-1,10-2-27-15,6-3-275 0</inkml:trace>
  <inkml:trace contextRef="#ctx0" brushRef="#br0" timeOffset="-98437.14">18128 14502 1098 0,'9'-13'239'0,"-1"0"-17"0,-4 1 6 16,-2-1-67-1,-2 5-62-15,0 3-99 0,0 3 0 16,1 2 0-16,-1 1 0 0,0-1 0 16,2 3 0-1,0 5 0-15,4 3 0 16,0 9 0-16,2 6 0 16,4 5 0-16,-3 4 0 0,-2 3 0 15,1 0 0 1,-1 1 0-16,-1 0 0 15,-1-3 0-15,1 1 0 0,0-1 0 16,-2 0 0 0,3-8 0-16,-2-5 0 0,-2-8 0 15,-2-9 0-15,1-5 0 16,-2-1 0-16,0-2 0 16,0-3 0-16,0 5 0 15,-2-4-87-15,1 3-673 16</inkml:trace>
  <inkml:trace contextRef="#ctx0" brushRef="#br0" timeOffset="-95426.71">17251 16792 282 0,'0'-6'642'0,"-2"-2"-425"0,1-1 24 16,-2 1-100-16,1 1-16 15,-1 0-17-15,3 1 5 16,-1 2-32-16,1 0-17 16,0 2-31-16,0 1-33 15,1 2 0-15,-1 1 0 16,0-1 0-16,0 1 0 15,0 0 0-15,0 0 0 16,0 1 0-16,2 3 0 0,1 3 0 16,0 5 0-1,1 4 0-15,3 1 0 0,-2 3 0 16,3 4 0 0,-2 2 0-16,0 5 0 0,1 1 0 15,-1 4 0 1,0 2 0-16,-1 2 0 0,-1-2 0 15,-1-3 0-15,0-5 0 0,-1-5 0 16,2-7 0 0,-3-7 0-16,1-5 0 15,-1-2 0-15,-1-3 0 16,2-3 0-16,-2-3 0 0,0 0 0 16,0 2 0-1,1-2 0-15,1 0-176 16,-1 0-246-16,5 1-320 15</inkml:trace>
  <inkml:trace contextRef="#ctx0" brushRef="#br0" timeOffset="-95026.96">17546 16872 538 0,'6'-14'581'0,"-1"-1"-359"0,-4 1-20 15,-1 1-62 1,-1 3-16-16,1 5-41 16,-2 2-30-16,2 1-34 15,-1 4-11-15,1-1-8 0,0 2 0 16,1 7 4-1,1 3 10-15,-1 6 2 0,4 6 15 16,-1 4-19-16,0 0-12 0,1 2 0 16,1-1 0-1,-1 0 0-15,1-2 0 16,0-1 0-16,-1-3 0 16,0-4 0-16,-1-5 0 15,-1-4 0-15,0-2 0 16,0-6-13-16,-1-2-121 15,-2 1-74-15,0-1-57 0,-5 3-177 16</inkml:trace>
  <inkml:trace contextRef="#ctx0" brushRef="#br0" timeOffset="-94806.89">17317 17037 840 0,'3'-5'225'16,"5"-1"-121"-1,1 0 5-15,2 3-74 0,8-1-28 16,6 4-3 0,5 2-4-16,3 2-18 0,3 1-131 15,0 3-145 1,-3-3-440-16</inkml:trace>
  <inkml:trace contextRef="#ctx0" brushRef="#br0" timeOffset="-93797.25">17704 16548 639 0,'-4'-16'191'0,"-5"-1"-23"15,0 0-47-15,-1 2-20 16,-2-2 3-16,-2 2-51 16,-3 2 13-16,-3 0-14 0,-4 0-3 15,-4 2-14 1,-2 3 17-16,2-1-15 0,-1 2 4 16,4 2-7-1,2 0-5-15,1 3-7 0,0 0-7 16,-3 4 2-1,0 2-4-15,-5 2 1 0,1 6 2 16,-6 1-7-16,0 4 11 16,-1 2-2-16,2 2-4 15,2 3 1-15,2 0 2 16,4 2-4-16,3 4-2 16,1-4-1-16,1 7 6 0,1 3-6 15,0 4-4 1,-1 2 2-16,3 6 0 15,0 1-5-15,4 0-3 16,4 0 0-16,6 5 0 0,5-5 0 16,8 2 0-16,6 0 0 15,4-3 0 1,4-3 0-16,4-3 0 0,1-2 0 16,2-2 0-1,0-2 0-15,-2 0 0 0,3-6 0 16,-1-4 0-1,4-2 0-15,5-4 0 0,6-5 0 16,4-5 0-16,5-3 0 0,6-3 0 16,-2-2 0-1,-2-4 0-15,-1 1 0 0,-5-6 0 16,-1-2 0 0,-4-2 0-16,-1-4 0 0,-3-5 0 15,-2-1 0 1,-6-1 0-16,-3-4 0 0,-5 2 0 15,-6 0 0-15,-2-1 0 16,-3-2 0 0,-3-3 0-16,0 0 0 0,-3-8 0 0,1-1 0 15,-3-2 0 1,0-2 0-16,0 4 0 16,-3 1 0-16,-3 6 0 15,0 2 0-15,-6-1 0 16,0 1 0-16,-3 1 0 15,-3-3 0-15,-3 2 0 0,-3-2 0 16,-2 1 0-16,-4 1 0 16,-1 0 0-1,-2 1 0-15,1 3 0 0,1 2 0 16,-2 1 0-16,0 5 0 16,0 2 0-16,0 7-120 15,-1 4-125-15,-5 8-61 16,-4 8-325-16</inkml:trace>
  <inkml:trace contextRef="#ctx0" brushRef="#br0" timeOffset="-89623.11">19932 14407 656 0,'3'-6'370'0,"-1"1"-169"16,-1-5-14-1,-2 0-48-15,1 2-29 0,0-2-17 16,1 2-1-1,1 0-25-15,-2 3-2 0,2 0-2 16,-2 3-59-16,0 0-4 0,-2 4 0 16,2-2 0-1,-2 0 0-15,2 2 0 0,0 0 0 16,0 1 0 0,-1 2 0-16,1 6 0 0,0 7 0 15,0 7 0 1,1 5 0-16,3 2 0 0,1 3 0 15,2 2 0-15,4-2 0 16,-1 1 0-16,1-1 0 16,-4-1 0-16,1 0 0 15,-1-2 0-15,-6-2 0 16,1 1 0-16,-1-6 0 16,-1-5 0-16,0-6 0 15,0-6 0-15,0-3 0 16,0-4 0-16,2-1 0 15,-2 0 0-15,-2 0-50 16,1 1-77-16,1 1-39 0,-3-1 21 16,1-1-50-1,1-3-123-15</inkml:trace>
  <inkml:trace contextRef="#ctx0" brushRef="#br0" timeOffset="-89206.68">19752 14621 726 0,'-10'-2'248'0,"3"-2"-132"16,2 1 4-16,0 0-20 16,3 2-60-16,2 1-11 15,2-2 10-15,0 2 7 16,1-1-26-16,9 0 39 16,14-2-6-16,11-3-37 15,20-1-6-15,13-2-9 16,13 1 2-16,5 1-3 15,-4 1 0-15,-3 1 0 0,-13 3 1 16,-13 1-1 0,-13-2 0-16,-12 1 1 0,-11 1-1 15,-8 1 3 1,-8 0-3-16,-3 0-8 0,-4 1-76 16,-6 4-105-1,-3 0-453-15</inkml:trace>
  <inkml:trace contextRef="#ctx0" brushRef="#br0" timeOffset="-74266.77">21803 14030 480 0,'3'-1'431'0,"-2"-3"-219"0,1 0-13 16,-2-2-76 0,-2 0-4-16,2 2-37 0,-1 1 1 15,1 1-5 1,-2 0-23-16,2 2-1 0,2 0-21 16,-4 0-8-1,2 2-3-15,2-2-9 0,-2 0-3 16,0 0-5-1,1 0-3-15,-1 0 1 0,0 1-3 16,0 3 1-16,-1 2 3 16,1 2-2-1,0 3 7-15,-2 4-7 16,4 1-2-16,-1 0 0 16,1 3 0-16,1-1 0 0,0 1 0 15,0-2 0 1,1 1 0-16,-3-4 0 0,1-5 0 15,-2 0 0-15,2-5 0 16,-2-1 0-16,0-1 0 16,-2-2 0-16,2 0 0 0,0 0 0 15,0 0 0 1,0 0 0-16,0-1 0 0,0 1 0 16,2 0 0-1,-2 0 0-15,-2 0 0 0,2 0 0 16,0 0 0-1,0 0 0-15,2 0 0 0,-2 0 0 16,0-1 0-16,0 1 0 16,0 0 0-16,-2-2 0 15,4 2 0-15,-2-1 0 16,1 1 0-16,-1 0 0 16,2 0 0-16,-4 0 0 0,2 0 0 15,0 0 0 1,0 0 0-16,0 0 0 0,0 0 0 15,0 0 0 1,2 0 0-16,-2 0 0 16,0-2 0-16,0 2 0 0,1 0 0 15,-1 0 0 1,0-1 0-16,0 1 0 0,-1 0 0 16,1 0 0-1,0-1 0-15,0 2 0 0,0-1 0 16,0 0 0-1,0 0 0-15,0 0 0 0,0 0 0 16,0-1 0-16,0 1 0 0,0 0 0 16,0 0 0-1,0-2 0-15,1 2 0 0,-1-1 0 16,2-1 0 0,-2 2 0-16,1-4 0 0,-1 3 0 15,0 0 0 1,0-1 0-16,0 1 0 0,0 1 0 15,0 0 0-15,0 1 0 16,-1-1 0 0,1 2 0-16,0-2 0 0,0 1 0 15,0-1 0-15,1 0 0 16,-2 0 0-16,1 0 0 16,0 1 0-16,0-1 0 15,0 0 0-15,0 0 0 16,0 0 0-16,0 0 0 15,0 2 0-15,1-2 0 0,-1 0 0 16,0 0 0-16,0 2 0 16,0-2 0-1,0 0-1-15,0 2 1 0,2 1 0 16,-1-1 0 0,1 4 1-16,-1 0-1 15,2-1 0-15,-1 2 0 0,1-1 0 16,-3-2 0-16,1 1 0 15,2-4 0-15,-3 1 0 0,0-2 0 16,0 0 0 0,0 1 0-16,1 2 0 0,1 1 0 15,1 3 0 1,0 2 0-16,0 2 0 0,0-1 0 16,-2 1 0-1,1-1 0-15,0 1 0 0,-1 0 0 16,1 4 0-1,-2-1 0-15,-2 1 0 0,2 2 0 16,0-2 0-16,-1-2 0 16,1-3 0-16,0-3 0 15,-2-2 0-15,4-4 0 16,-4-1 0-16,4-1 0 16,-1 1 0-16,-1-2 0 15,0 2 0-15,2 0 0 16,-4 0 0-16,2 2 0 15,-1-2-123-15,2 4-131 16,1 1-64-16,-1 4-320 16</inkml:trace>
  <inkml:trace contextRef="#ctx0" brushRef="#br0" timeOffset="-73667.33">21542 14882 805 0,'-8'-3'118'0,"1"1"42"15,-2-1-56-15,-3 2 0 0,3-1-49 16,0 1-23-16,3 1 5 16,-1 0-8-16,2 0-1 15,2 0-7-15,2 0-9 16,1 0-4 0,0 0-4-16,1 0 6 0,2-1-5 15,2 1-2-15,6-3 11 16,14 3 1-16,12-3-10 15,7 2-4-15,15-4 0 16,3 2 0-16,6 1-1 16,4 0 1-16,3-1-1 0,-2 2-4 15,-4-1-3 1,-8 0-4-16,-13-1-2 0,-9 0-12 16,-8 0-23-1,-4 1-20-15,-8 2-11 0,-7-2-91 16,-3 5-89-1,-6-1-223-15</inkml:trace>
  <inkml:trace contextRef="#ctx0" brushRef="#br0" timeOffset="-72916.77">21740 15361 918 0,'8'-16'253'16,"-2"0"-75"-1,1-1-30-15,-1-2-70 0,5 4-32 16,5 2-15 0,2 2-5-16,7 2-7 0,3 3-3 15,2 6-5 1,3 6-6-16,-2 3 0 0,2 5 1 15,-4 4 2 1,-1 4-6-16,-4 0 6 0,-8 2-4 16,-1 1-2-16,-7 4-2 15,-5-1 10-15,-5 0-7 16,-5 2-2-16,-8-2 4 0,-3 0-3 16,-6-2 6-1,-4-2-6-15,-5-5 1 16,0-4-2-16,2-1-1 15,1-7 3-15,3-3-1 16,5-3 1-16,5-2 5 0,2-2-7 16,6-1 7-1,2 0 2-15,4-2 0 0,0 2 11 16,3-2-5-16,1 0-6 16,1 0 0-16,2 4-10 15,2-1-3-15,6 1 1 16,5 4-1-16,3 1 2 15,3 2-1-15,7 4 2 0,1 1 2 16,2 0-2 0,0 1 2-16,1-1-2 0,-3 0 5 15,-5-2 1 1,-2 0-2-16,-5-3-2 0,-4-1 1 16,-2-1-3-1,-7-2 0-15,-1 1 0 0,-2-2-1 16,0 0-25-1,0-2-197-15,0 2-219 0</inkml:trace>
  <inkml:trace contextRef="#ctx0" brushRef="#br0" timeOffset="-71973.92">23287 14324 491 0,'6'-11'497'16,"0"-1"-279"-16,-3 0-37 0,-3 2-47 16,0 2-39-1,0 3-30-15,-2 4-27 0,1 1-36 16,-2 5 0-1,-7 5 3-15,-11 8 18 0,-6 11-3 16,-10 12 6-16,-5 9-8 0,3 8 1 16,6 9-6-1,8 5-2-15,12 4 1 16,13 3-1-16,16-2 4 16,11-5-1-16,12-8 0 15,7-10 9-15,-1-15-3 16,-2-9 2-16,-4-8 6 0,-11-7-11 15,-7-6-4 1,-8-3-13-16,-7-5 0 16,-3 1 0-16,-4-2 0 0,-1 0 0 15,-1 0-105-15,0 1-203 16,-1 2-239-16</inkml:trace>
  <inkml:trace contextRef="#ctx0" brushRef="#br0" timeOffset="-71285.23">23827 14523 800 0,'5'-14'286'0,"-2"-3"-51"16,-3 1-81-16,-2-1-40 0,1 3-9 15,-1 2-5 1,2 2-14-16,0 5-17 0,0 1-43 16,0 4-26-1,0 2 0-15,0 2-11 0,-1 7 11 16,1 9 2-1,0 10 3-15,0 10 0 0,0 10 2 16,3 5-1-16,0 0 2 0,1 1-4 16,4-2 0-1,1-5-3-15,0-6 2 0,0-8-2 16,-2-8-1 0,0-7 0-16,-2-9 0 15,-2-4 5-15,-3-3-4 16,0-3 0-16,-2-1-1 0,2-1-118 15,-1-4-207-15,1-7-368 16</inkml:trace>
  <inkml:trace contextRef="#ctx0" brushRef="#br0" timeOffset="-70877.34">23823 14477 339 0,'1'-5'580'0,"2"-1"-426"16,0 1-57-16,-1-1-10 0,2 3-53 0,7 1 9 16,10-3 2-1,5 3 3-15,12-3-13 16,4 0-13-16,2 0-12 15,-5 1-10-15,-4 0 1 16,-7 2-2-16,-6 0-73 0,-5 2-128 16,-6 2-168-1</inkml:trace>
  <inkml:trace contextRef="#ctx0" brushRef="#br0" timeOffset="-70626.9">23863 14781 573 0,'2'2'347'0,"2"-2"-172"16,2-5-43-1,6 1-45-15,3-2-52 0,9 1-14 16,7 0-13-1,5 1-4-15,4 1-4 0,0 3-4 16,-5 0-80-16,-7 3-117 16,-8 1-148-16</inkml:trace>
  <inkml:trace contextRef="#ctx0" brushRef="#br0" timeOffset="-70417">23884 15019 463 0,'-7'5'452'0,"5"-2"-320"16,2-3 46-16,3 0-44 15,6-2-76-15,1 2-10 16,4 2-7-16,7-2-6 16,1 2-17-16,2 0-7 15,-1-1-6-15,2 1-3 16,0-2-2-1,0-2-122-15,1 1-241 0</inkml:trace>
  <inkml:trace contextRef="#ctx0" brushRef="#br0" timeOffset="-69867.16">24563 14398 918 0,'10'-15'228'0,"-4"0"-26"15,-3-1-51-15,0 2-46 16,-4 6-14-16,1 2-3 16,0 3-48-16,-2 3-24 15,1 1-10-15,-1 1-4 16,-2 4-2-16,-5 8 4 15,-7 7 17-15,-7 10-1 0,-2 11-5 16,-2 12 2 0,3 6-1-16,5 8-6 0,7 6-2 15,7 3-6 1,10-5 1-16,7-6 14 16,10-9-2-16,6-12 20 15,2-12-18-15,3-11-17 0,0-5 0 16,-6-7 0-1,-5-6 0-15,-7-3 0 0,-6-1 0 16,-3-1 0-16,-3 0 0 16,-2-1-12-1,1-1-306-15,1-1-208 0</inkml:trace>
  <inkml:trace contextRef="#ctx0" brushRef="#br0" timeOffset="-69437.08">25008 14489 1164 0,'9'-16'279'0,"-2"-2"-74"0,-6-1-32 16,-1 1-33-16,0 7-56 0,-1 1-82 16,1 6-2-1,1 1 0-15,-1 4 0 0,0 4 0 16,3 3 0 0,0 9 0-16,0 6 0 0,3 6 0 15,0 5 0 1,5 4 0-16,-2 3 0 0,1 4 0 15,3-2 0 1,-2 1 0-16,-2-1 0 0,1-3 0 16,-4-2 0-16,0-7 0 15,-3-7 0-15,0-10 0 16,-1-6 0-16,-1-5 0 16,1-4 0-16,-1-1 0 15,1-1-15-15,2-1-274 0,-2-3-346 16</inkml:trace>
  <inkml:trace contextRef="#ctx0" brushRef="#br0" timeOffset="-69036.83">25328 14418 579 0,'11'-15'532'0,"-4"-1"-276"0,-2 0-57 16,-2 4-49 0,-2 4-14-16,-1 2-45 0,-1 3-57 15,1 3-19 1,-2 0-15-16,2 3-5 0,0 4 5 16,0 6 6-1,3 4 12-15,4 8 8 16,2 6-16-16,1 4-10 15,0 4 0-15,2 0 0 0,-3-1 0 16,-3-2 0-16,0-1 0 16,-3-6 0-16,0 0 0 15,0-7 0-15,-2-1 0 16,2-5 0-16,-1-2 0 16,-1-5 0-16,2-2 0 15,-1-1 0-15,1-1-17 16,-2-1-128-16,-1 0-56 15,0-3 5-15,-1-1-139 0</inkml:trace>
  <inkml:trace contextRef="#ctx0" brushRef="#br0" timeOffset="-68781.83">25070 14687 1100 0,'2'-3'144'15,"2"-3"-28"-15,11 3-30 0,12 0-23 16,9 2-21 0,10 0-13-16,6 1-19 0,2 0-4 15,-3 0-6 1,-5-2-4-16,-9 0-18 0,-5 2-119 15,-10-1-80 1,-7-1-182-16</inkml:trace>
  <inkml:trace contextRef="#ctx0" brushRef="#br0" timeOffset="-68056.75">25698 14269 974 0,'5'-11'239'0,"-2"1"-22"0,-2 1-55 15,1 2-103-15,2 4-38 16,8 4-11-16,7 8 3 16,10 5 17-16,5 8 13 15,5 5-11-15,-1 11 8 16,-7 3-12-1,-4 2-4-15,-7 5-7 0,-9 1-4 16,-4-1 0-16,-5-1-6 16,-5-6-1-16,-5-6 3 15,2-6-7-15,-3-3-2 0,2-5 3 16,-2-2-1 0,2-2-4-16,-4-2-17 0,2-2-264 15,0 1-217 1</inkml:trace>
  <inkml:trace contextRef="#ctx0" brushRef="#br0" timeOffset="-61146.79">26676 14301 877 0,'3'-7'232'0,"-2"2"2"15,-1-2-94-15,0 0-42 16,-1 1-10-16,1 2 16 0,-2 1-22 16,2 0-33-1,0 3-21-15,0 2-18 16,0-2-5-16,0 1-5 16,0-1-4-16,0 7 3 15,2 4 1-15,-1 6 6 16,1 10 0-16,1 7 4 0,1 2-4 15,2 7-1-15,-2-1-1 16,4 0-1-16,0 0 2 16,0-4-5-16,-2-5 2 15,2-3-3-15,-4-6 1 16,1-7 0-16,-1-6 0 16,-3-4 2-16,1-5 1 15,-2-1 3-15,0-2-6 16,0-1-18-16,-2 2-133 15,1-2-117-15,-3 1-142 16,1-1-417-16</inkml:trace>
  <inkml:trace contextRef="#ctx0" brushRef="#br0" timeOffset="-60822.25">26507 14586 722 0,'-2'0'309'16,"2"-4"-132"-16,0 1-17 0,0 2-67 16,2-1-32-1,1-1-34-15,9 1-19 0,13-3 3 16,13 2-4-1,14-3-3-15,12 0 5 0,6 0-4 16,3 2-3-16,-7-1-1 16,-8 1-1-16,-13-1 2 15,-15 1 0-15,-13 1 0 16,-9 2-2-16,-7-2-3 16,-4 3-41-16,-3 4-114 15,-4 2-362-15</inkml:trace>
  <inkml:trace contextRef="#ctx0" brushRef="#br0" timeOffset="-60257.28">27588 14330 546 0,'2'-8'614'15,"-4"-1"-385"1,1-2-56-16,-1 2-33 0,-1 0-19 15,2 2-15 1,-2 1-27-16,3 4-40 0,-1 1-39 16,1 1 0-16,0 0 0 15,0 1 0-15,0-1 0 16,0 2 0-16,1 6 0 16,2 4 0-16,1 8 0 15,1 7 0-15,1 6 0 16,2 4 0-16,-1 3 0 15,0 1 0-15,-1 2 0 16,0-4 0-16,0-2 0 0,0-6 0 16,-3-5 0-16,0-4 0 15,-1-7 0 1,-1-5 0-16,-1-2 0 16,0-3 0-16,2-4 0 0,-2-1 0 15,0 0 0 1,0 0 0-16,0-1 0 0,0 1 0 15,-2 0 0-15,2 0-38 0,0 1-206 16,2-1-45 0,-1-6-480-16</inkml:trace>
  <inkml:trace contextRef="#ctx0" brushRef="#br0" timeOffset="-59667.21">27884 13968 1043 0,'2'-7'190'0,"2"3"4"15,-4 1-87-15,1 2-72 16,2 3-34-16,6 6 45 0,11 6 7 16,6 9-8-1,9 10-1-15,5 10-3 0,1 10-4 16,-5 8-7 0,-5 8-10-16,-9 6-7 0,-9 1-7 15,-11 1-1 1,-8-1 3-16,-4-7-3 0,-3-6 1 15,2-4-4-15,3-6 2 16,2-6-3-16,3-10 3 16,0-6 3-16,0-7-5 15,0-7-2-15,-1-5 4 16,2-5-3-16,2-3-1 16,0-3 2-16,2-1-1 15,-2-1-2-15,2 1-2 16,0-2-214-16,0 1-38 15,-1-2-344-15</inkml:trace>
  <inkml:trace contextRef="#ctx0" brushRef="#br0" timeOffset="-54356.32">10603 13298 177 0,'6'3'391'15,"-2"-1"-349"-15,-4 0 38 0,0 0 14 16,-4 0-54-1,4 3-26-15,0-1-5 0,-3 0-6 16,3-1-1-16,-3 1-2 16,3-1 0-16,0-2 0 15,-2 3-9-15,2 1-153 0,0 0-392 16</inkml:trace>
  <inkml:trace contextRef="#ctx0" brushRef="#br0" timeOffset="-53307.13">23984 16480 632 0,'-2'-7'514'0,"1"2"-362"0,1 2-35 16,-2 0-65-16,2 3-12 15,2 0 18-15,1 1-1 16,4 1-3-16,7-1 27 15,8-2-12-15,13-2-35 16,8-3-21-16,6-1-9 0,6 0-3 16,0 1 0-1,-4 4-2-15,-9 2-2 0,-9 2-51 16,-11 2-70 0,-13-1-10-16,-6 2 2 0,-30 15-70 15,17-18-130 1,-2 0-197-16</inkml:trace>
  <inkml:trace contextRef="#ctx0" brushRef="#br0" timeOffset="-52961.3">24217 16470 750 0,'-12'-4'193'0,"3"-3"17"16,2 0-25-16,1 0-28 0,3 3-14 16,1-3-26-1,0 5-15-15,2 1-52 16,0 1-33-16,0 2-12 15,2 7 10-15,0 6 23 0,1 9-5 16,0 7-1 0,1 9-32-16,2 2 0 0,0 5 0 15,1-1 0-15,-1 1 0 16,3 0 0 0,-3-3 0-16,-1-4 0 0,1-3 0 15,-3-6 0 1,0-6 0-16,-2-6 0 0,1-5 0 15,-2-4 0-15,0-5 0 0,0-5 0 16,0 0 0 0,0 0 0-16,0 0 0 0,0-2 0 15,-2-1 0 1,1-1-184-16,-2-5-244 0,0 1-540 16</inkml:trace>
  <inkml:trace contextRef="#ctx0" brushRef="#br0" timeOffset="-52007.23">24439 16290 732 0,'-6'-17'134'16,"-1"-2"50"-16,-4 2-72 15,-1 0-26-15,-1 2-5 16,-2-2-19-16,2 1 2 16,-1 1-8-16,-2 1-16 15,1 0 3-15,0 3-16 0,-2 0-4 16,-1 2-8 0,-2 3 1-16,-3 2-3 0,-5 4 2 15,-4 1-3 1,0 5 3-16,-7 3-2 0,2 3 2 15,-4 3-6-15,0 6 9 16,-1 1-3 0,0 4 5-16,3 0-9 0,2 4 11 15,4 4 1-15,3 5-7 16,4 5-1-16,3 5 3 16,4 3-9-16,2 4 0 15,8 0 0-15,5 2 0 16,4 0 3-16,7 2-11 15,10 1 4-15,1 0-1 16,7-4-3-16,5-1-1 0,0-6 4 16,1-2-3-1,3-7 3-15,6-7-4 0,2-9 4 16,6-8-2-16,6-7-1 16,3-7 1-16,-1-3-1 15,2-3-1 1,2-2 3-16,3-1-3 0,-1-1-1 15,1-3-3 1,0-3-5-16,-5-1 1 0,-3-4-1 16,-9-2 7-16,-4-3 1 0,-5 0 2 15,-5-4 2 1,-8-3-2-16,-2 1 4 0,-4-7-1 16,-3-2 0-1,-3-3-1-15,-2-3 3 0,-2-2-3 16,-4-2 10-1,3 0-2-15,-5 3 3 0,-4 0-7 16,-3 0-7-16,-3 1 0 16,-2 1 0-16,-5 1 0 15,-2 1 0-15,-3 2 0 16,-1 0 0-16,-2 5 0 16,-1-1 0-16,1 8 0 15,-3 0 0-15,-1 4 0 16,0 3 0-16,-8 4-5 15,-7 5-68-15,-5 6-69 16,-5 5-24-16,-1 3-72 16,1 4-159-16</inkml:trace>
  <inkml:trace contextRef="#ctx0" brushRef="#br0" timeOffset="-41436.6">23189 10419 639 0,'0'-4'292'0,"-2"-1"-100"0,1-2-30 16,-1 2-35-1,-1 0-19-15,3 0-16 0,-1 3-17 16,1-1 4-1,0 0 2-15,1 1-34 0,-1 0-2 16,2 0-11-16,-1 1 1 0,-1-1-10 16,2 1-12-1,-2 1-12-15,1 0-1 0,-2 0 0 16,1 0 0 0,0 0 0-16,-2 1 0 0,2-1 0 15,0 0 0 1,0 0 0-16,0 0 0 0,0-1 0 15,0 1 0 1,2 0 0-16,-2 0 0 0,0 0 0 16,0 0 0-16,0 1 0 15,-2-1 0-15,2 2 0 16,0-2 0-16,0 0 0 16,-1 0 0-16,1 0 0 15,0 0 0-15,-2 1 0 16,2 1 0-16,2 0 0 15,-2-2 0-15,0 2 0 0,1 4 0 16,-1 2 0-16,2 5 0 16,-1 5 0-1,2 4 0-15,2 7 0 0,1 3 0 16,1 6 0-16,-1 3 0 16,2 6 0-16,-2 0 0 15,0 3 0-15,-1-3 0 16,0-8 0-16,-2-5 0 15,-2-9 0-15,2-5 0 0,-1-10 0 16,-2-2 0 0,2-6 0-16,-1 1 0 0,1-3 0 15,-2 1 0 1,0 1 0-16,0-1 0 0,0-1 0 16,0 2-123-1,3-2-103-15,4-2-175 0,3-3-176 16</inkml:trace>
  <inkml:trace contextRef="#ctx0" brushRef="#br0" timeOffset="-41036.89">23572 10442 440 0,'9'-17'648'0,"-4"3"-458"15,-4 0 14-15,-2 3-65 16,-1 3-44-16,1 1-39 16,-1 4-22-1,2 2-34-15,-1 2 1 0,-1 7-1 16,-2 6 11-16,1 7 5 15,0 5 8-15,1 10 1 16,2 2-7-16,2 2 0 0,1 0-8 16,4-3-3-1,-1 0-5-15,2-2 2 0,-2-2-4 16,1-6 1 0,-1-5-2-16,-3-5 1 0,-2-6-1 15,1-5-4 1,-4-3-80-16,1-2-86 0,-2-1-77 15,-6-1-165-15</inkml:trace>
  <inkml:trace contextRef="#ctx0" brushRef="#br0" timeOffset="-40766.9">23190 10731 1013 0,'2'0'134'0,"1"-1"-43"16,1 1-53-1,7 0-2-15,5 0 21 0,11 0-19 16,10-2-15 0,12 0 1-16,1 2-15 0,2-5 2 15,0 0-8 1,-4-3 1-16,-6 0-4 0,-11-1 2 15,-10-1 0-15,-6 4-2 0,-9 2-39 16,-5 0-165 0,-4 0-271-16</inkml:trace>
  <inkml:trace contextRef="#ctx0" brushRef="#br0" timeOffset="-39557.16">23747 10139 466 0,'-2'-7'140'15,"-1"-2"5"-15,0 1-29 16,-1-1 28-16,-3 0-62 0,1 1 2 16,-4 0-12-16,1 0 0 15,-4 0-6-15,-3 0-13 16,-4-1 12-16,-3 1-23 16,-4 4 9-16,-1-2-11 15,0 2-1 1,0 2-12-16,-3 2-14 0,1 2-1 15,-3 2-3-15,-2 4 1 0,-3 4 1 16,-1 5 1 0,-3 5-4-16,-1 5-6 0,1 6 8 15,2 6-4 1,1 8-4-16,7 8 12 0,3 5-11 16,7 5 5-1,4 0-7-15,6 1 3 0,3-4 1 16,6 4-3-1,6-2 2-15,6 2 4 0,4-1-4 16,8-1-2-16,6-1 1 16,7-8 8-16,8-1-2 15,7-7-3-15,5-7 1 16,6-10 0-16,1-6-3 16,3-10 1-16,8-4-4 15,2-5 1-15,5-8-2 16,-1-4 0-16,-2-6 1 15,-9-4 3-15,-9-4 1 16,-4-4-3-16,-8-6 3 16,-4-1-4-16,-2-4 6 0,-5-8-1 15,-6-1 23-15,-3-7 2 16,-11-1-5-16,-6-7-5 16,-5-1-21-1,-10 0 0-15,-3-1 0 0,-6 3 0 16,-3 1 0-1,-4 1 0-15,0 2 0 0,-4-1 0 16,-2 6 0-16,-2 3 0 0,-1 6 0 16,1 4 0-1,-1 5 0-15,1 5 0 16,1 1 0-16,1 5 0 16,0 6-24-16,-3 4-125 0,-4 7-47 15,-2 5-80 1,-5 7-216-16</inkml:trace>
  <inkml:trace contextRef="#ctx0" brushRef="#br0" timeOffset="-38557.23">24675 10267 656 0,'-5'6'237'0,"2"-1"-40"0,-1-5-48 16,1 2-44-16,-2 0-33 15,4 0-8-15,-3 1-25 16,4-3-14-1,0 0 5-15,1-2 8 0,3 1-11 16,-2-1 7-16,1 1-2 0,-2 0 20 16,4-1 9-1,2-5-27-15,7 0-14 0,4-4-9 16,13-7-1 0,11-9-2-16,9-2-6 15,5-6 6-15,7-4-6 16,1-4 7-16,-1 1-5 0,-2-2-1 15,0 2-1 1,0 0 3-16,-1-1-4 0,0 2 3 16,-4 0 0-16,1 3-4 0,-5 3 5 15,-1 2-2 1,-5 5 0-16,-6 6 2 16,-5 5-4-16,-9 1 2 15,-6 5 3-15,-5 2 19 16,-6 2 16-16,-5 3-31 15,1 1-10-15,-5 3 0 16,-3 0 0-16,3 0 0 0,-2 1 0 16,1-1 0-1,-1 0 0-15,-1 2 0 0,2-2 0 16,-7 2-107 0,-2 0-97-16,-5 3 19 0,-4 0-70 15,-2 2-139-15,-3 0-260 16</inkml:trace>
  <inkml:trace contextRef="#ctx0" brushRef="#br0" timeOffset="-38025.32">25476 9494 875 0,'-4'-9'224'0,"-1"3"-36"0,2 1-52 16,0 0-40-16,1 4-45 16,1 1-23-16,1 0-22 15,0 1-5-15,1 1 0 16,4 1 4-16,3 1 15 16,4 5-4-16,7-1 0 15,9 1-3-15,7-3-3 16,5-1-3-16,3-2-5 15,-4-3 5-15,-5 0 2 0,-8-2 6 16,-9 1 23 0,-9-1 15-16,-4 1-10 0,-2 1-5 15,-2 0-8 1,0 0-8-16,0 0-14 0,0 0-8 16,-2 1 0-1,2-1-5-15,-1 5 3 0,2 3 2 16,1 5 7-1,2 65 6-15,-4-58 6 0,-3 3 1 16,2-2-6-16,-1-1 3 16,-1 21-11-16,-1-4-6 15,-1-6 0-15,1-6 0 16,1-6 0-16,2-8 0 16,-1-4 0-16,2-4 0 0,0-2 0 15,0-1 0 1,2-1 0-16,-2-2 0 0,-2 2 0 15,1-2 0 1,-7-2-244-16,-4 0-329 0</inkml:trace>
  <inkml:trace contextRef="#ctx0" brushRef="#br0" timeOffset="-35967.36">26738 8974 518 0,'5'-10'570'0,"0"-1"-390"16,-2-2 20 0,-3 2-55-16,0 1-25 0,2 4-8 15,-2 0-26 1,1 3-15-16,-1 2-26 0,2 1-45 16,-2 0 0-1,1 0 0-15,-1 1 0 0,0-1 0 16,0 0 0-1,0 4 0-15,0 5 0 0,2 1 0 16,1 10 0-16,3 9 0 0,0 3 0 16,4 5 0-1,-1 3 0-15,-1 0 0 16,2 0 0-16,-2-2 0 16,-1-1 0-16,-1-3 0 15,-1-6 0-15,0-4 0 16,0-5 0-16,-4-4 0 15,1-6 0-15,-1-3 0 0,1-3 0 16,-2-2 0-16,0-1 0 16,0 0 0-1,2-1 0-15,-1 1-4 16,-1 0-190-16,5-4-172 0,2-3-227 16</inkml:trace>
  <inkml:trace contextRef="#ctx0" brushRef="#br0" timeOffset="-35547.07">27151 8858 1128 0,'-1'-8'184'0,"-3"1"20"16,-1 2-111-16,4 0-13 16,1 3-5-16,0 2-14 15,1 0-25-15,1 0-11 16,-1 1-13-16,-1 0-7 16,0 6 3-16,0 4 17 15,-1 7 4-15,1 8-3 16,1 10-3-16,-1 3-5 15,2 4-9-15,-1 0-3 16,2 0-6-16,0-3 0 0,1 0 0 16,-1-4 0-1,2-1 0-15,-2-7 0 16,0-6 0-16,0-5 0 16,-3-5 0-16,0-7 0 0,0-3-48 15,-2-1-96 1,1-1-66-16,-2 0-73 0,-5 0-194 15</inkml:trace>
  <inkml:trace contextRef="#ctx0" brushRef="#br0" timeOffset="-35167.12">26767 9243 775 0,'-5'-5'256'0,"2"4"-129"15,0-2 22-15,1 0-79 16,2 3-24-16,2 0-11 16,-2-1 10-16,1-1-24 0,1 2-2 15,-1-3 0 1,7 0-18-16,8-1 1 0,11-1 2 15,10-3-1 1,11 0 3-16,8 1-5 0,0 0 6 16,-5 1-4-16,-8 3-1 15,-10-2 3 1,-9 1-2-16,-9 3-1 0,-5-2-2 16,-7 3 4-1,-1-1-4-15,-4 2-3 0,-1 0-11 16,0 1-61-1,-4 0-89-15,-2 4-232 0</inkml:trace>
  <inkml:trace contextRef="#ctx0" brushRef="#br0" timeOffset="-30147.09">24784 11004 441 0,'-5'0'141'0,"-2"-2"28"16,2-1-37-16,2 2 21 0,0 0-30 16,2 0-10-1,-1-3-18-15,-1 3-26 0,3-1 10 16,-3 1-37-1,2 0 8-15,1-1-10 0,-2 1-7 16,-1-1-1-16,1 1-1 16,-1-2-3-16,1 3 10 15,-1-2-12-15,2 2 4 16,-1 0-8-16,2 0-2 16,0 0 4-16,0 0-7 15,0 0-3-15,0 0-1 16,0 0-3-16,2 0 1 15,-2 0-8-15,0 0 7 0,-2 0-7 16,2 0 0-16,0 0 0 16,0 0-3-16,-1 0 3 15,2 0 1-15,-1 0-3 16,0 0 0-16,0 0 0 16,2 0-1-1,-2 2-6-15,3-1 2 0,-2 1 1 16,8 4 3-16,4 1 0 15,10 4 1-15,6 5-2 16,9 2 4-16,4 1-5 0,7 3 4 16,0 1 0-1,6-1-2-15,2 0-1 0,1 3 1 16,0-3 2 0,3-1-2-16,-1 0 0 0,0 1 1 15,-2-4 0 1,-3 0-1-16,-1-1 0 0,-3 0-1 15,-5 1-1-15,-1-5 0 16,-6 0 1-16,-4 0-3 16,-5-4 4-16,-3 1-4 15,-3 0 3-15,-2 0-6 16,-5-1 7-16,-1-1 0 16,-7-1-2-16,-1-2-4 15,-5-1 4-15,-2-1 1 16,-1-2-1-16,2 0 0 15,-4-1 1-15,2-1 2 0,0 1-1 16,0 0 0-16,0 0 0 16,0 0 0-1,0 0 0-15,0 0 0 0,-1 0 0 16,1 0 2 0,0 0-2-16,0 0 0 0,-2 0 0 15,2 0 0-15,0 0 0 16,0 0 0-16,0 0 0 15,0 0 1-15,2 0-2 0,-2 0 3 16,0 0-2 0,0 0 1-16,0-1 1 0,1 2-1 15,-1-2-1 1,-1 1 0-16,2 0-3 0,-1 0 3 16,-1 0 0-1,1 0 0-15,0 0 2 0,0 0-4 16,0 1-4-1,0-1-94-15,0 0-110 0,-2 3-74 16,1 0-146-16</inkml:trace>
  <inkml:trace contextRef="#ctx0" brushRef="#br0" timeOffset="-29487.22">25818 11215 840 0,'-3'-8'169'16,"-3"-3"27"-16,1 1-62 0,1 0-21 16,-1 1-26-1,-2 2-18-15,2 0 3 0,1 3-2 16,1-1 0 0,1 3-28-16,1 1-5 0,-1 1-14 15,4 0-12 1,-4 0-4-16,2 0-7 15,2 1-2-15,-2 0-7 16,1 2 0-16,1 5 9 0,4 4 1 16,1 6 0-16,5 6 4 0,2 3-5 15,5 3-1 1,-2 1 1-16,3-2 1 16,-2 1 2-16,0-4-4 15,-3-4 3 1,0-4-2-16,-3-4 1 0,-2-2-1 15,-4-6 0-15,-1-2 4 16,-2-3-3-16,-3 1-2 0,0-2 3 16,0 0-2-1,-2 0 0-15,2 1-5 0,-3 3-8 16,-1 4 13 0,-4 6 3-16,-5 5-2 0,-4 6 1 15,-6 3 0 1,-1-1-1-16,0 3 0 0,-3-3-1 15,2-2 0-15,2-2 1 0,7-6-1 16,3-6-2 0,5-2 0-16,3-5-27 15,2-1-136-15,3-2-44 16,-1 0-222-16</inkml:trace>
  <inkml:trace contextRef="#ctx0" brushRef="#br0" timeOffset="-28736.81">26831 11241 733 0,'-9'1'140'0,"1"-1"9"0,4 0-30 16,1 0-21-1,3 0-29-15,0-1-23 0,3 1-25 16,-2 0-7-16,2-2 5 16,3 1-3-16,8-1-12 15,13-1 6-15,16-2-7 16,9 0-3 0,11 0-1-16,3-2 1 0,-1 1 0 15,-4 0 0 1,-7 3 0-16,-7-3 0 0,-9 2 0 15,-10 1-2-15,-10 0-7 16,-9-1-9-16,-6 4-16 16,-5 0-41-16,-2 0-87 0,-8 0-95 15,-4 4-96 1</inkml:trace>
  <inkml:trace contextRef="#ctx0" brushRef="#br0" timeOffset="-28197.21">27137 11241 535 0,'-6'0'204'16,"2"-3"-23"-16,0 0-59 0,1-3-23 16,1 2-9-1,0 0-26-15,0 0 5 16,2 1 3-16,0 0 1 16,0 0-22-16,0 2-8 0,0 1-5 15,2-2-11 1,-2 2-7-16,0 0-5 15,2 0-6-15,-2 0 1 16,0 2 2-16,0-2-10 16,0 1-2-16,0 1 0 0,0 5 7 15,-2 4 18 1,2 7-8-16,-2 8 1 0,2 7 7 16,2 11-8-1,2 8 4-15,3 4-6 0,4 3-6 16,1-3-3-1,3-3-3-15,-3-6 0 0,1-3 1 16,-2-6-4-16,-4-5 2 0,0-5-2 16,-2-8 2-1,-2-6-1-15,-1-6 0 0,-1-1 7 16,1-7 9 0,-2 2 7-16,0-1 1 0,0-1-8 15,-2 2-7 1,2-2-4-16,-1 0-3 15,1 0-2-15,0 0 3 0,1-2-4 16,-1 2 2-16,0 0-2 16,0 0 0-16,0-1 2 15,0 2-2-15,2-2-4 16,-1 1-32-16,2-2-97 16,2-3-115-16,3-1-82 15,3-3-299-15</inkml:trace>
  <inkml:trace contextRef="#ctx0" brushRef="#br0" timeOffset="-24157.08">26489 11949 659 0,'11'-7'182'16,"0"0"-24"0,-5 0-10-16,0 0-21 0,-1 1-12 15,-2 1-11 1,1 0-1-16,-1-1-35 0,0 3-2 16,-1-2 18-16,-1 3-33 15,2-1-17-15,-3 3-17 16,0 0-6-16,0 0-3 15,0 1-7-15,0-1 4 16,0 2-5-16,0-2-1 0,0 1-6 16,0 2 1-1,-1 1 5-15,1 3 1 0,0 4 0 16,1 2 0 0,-1 2 0-16,2 2 0 15,-1-1 0-15,-2 4 3 16,-1-1-2-16,-1 2 1 0,-1 4-1 15,-5 0 1-15,-3 4 0 0,0 3-1 16,-4 1-1 0,-3 3 1-16,2-3-1 15,2 1 1-15,-3-1-1 16,-1-1 0-16,0-1 0 16,-4 1 0-16,-3-3 0 15,-3 2 3-15,-7 3-3 16,-6 0 3-16,-9 3-2 15,-2-1 0-15,-6 2 1 16,0-3-2-16,-2 1 0 0,0-5 5 16,-5 0-5-1,-4-3-2-15,-1-1-2 0,0 0 4 16,-1-2-2-16,2-1 1 16,0 0 1-16,-3-3 0 15,1-1 2 1,-4 1-3-16,3-5 1 0,-2 0 0 15,-2-2 4-15,2-3-2 0,2 0-2 16,6-4 0 0,3 0 1-16,3-4 1 0,0 0-2 15,1-3-2 1,-3-2 2-16,-1-2-2 0,-2 1-2 16,-2-3 4-1,-5-1 0-15,1 0 0 0,-1 1 1 16,-2-3 1-1,5-1 0-15,-3 0-1 0,2-2-1 16,-4 0 1-16,-3-2 1 16,1-1 1-16,-4-2-2 15,-1-2 0-15,-2-2-1 16,-2-2-4-16,3-1 3 16,-1-1-1-16,6-3 2 15,1-2 1-15,4-3 0 16,-1-4 2-16,3-5 3 0,7-5-6 15,4-2 4-15,6-2-3 16,7 1 2 0,5 4-2-16,3-1-1 0,8 2 0 15,4 0 4 1,3 1-4-16,5 3 1 0,0 1-1 16,2 5 0-1,1-1 1-15,-1 2-1 0,1 0 0 16,1 2 2-1,1-2 0-15,7 1-4 0,2 1 3 16,4-1-1-16,2 1 0 0,5-1-1 16,0 1 1-1,2 1-3-15,-1 0 7 0,2 2-7 16,-1 0 3 0,2 1 0-16,-1-2-1 0,2 2 1 15,0 1-2 1,0 0 0-16,4 0 4 0,-2 2-5 15,3 0 5-15,-1-2-2 16,3 3 0-16,-1 1-3 16,1-1 3-16,-2 2 0 15,2 1 2-15,-1-2-2 16,0 3 0-16,1 2 0 16,-1 0 0-16,-1 2-4 15,-2 1 4-15,0 0 4 16,-3 4-4-16,-4 0 0 15,1 2-3-15,-1 1 3 0,-1 0 4 16,0-1-4 0,0 0 0-16,0 3-4 0,3-3 5 15,-2 0-1-15,1 4 2 16,-2-1-2 0,1-1 0-16,-2 3 0 0,-2 0-2 15,0 1 4 1,-2 1-3-16,-1 2 1 0,2-1 0 15,-2 1 1-15,0-1-1 0,0 0-2 16,0-1 2 0,1 0 2-16,-1 1-2 0,2-2 0 15,-1 1 1 1,1 1-1-16,-2 0 0 0,0 0-4 16,0 1 1-1,-2 1-6-15,2-1-1 16,0 0-74-16,0 1-95 15,2-1-89-15,-2 3-139 0</inkml:trace>
  <inkml:trace contextRef="#ctx0" brushRef="#br0" timeOffset="-23286.7">22188 10936 869 0,'-3'-5'138'0,"1"2"3"16,1-3-13-16,-2 0-26 16,1 2-17-16,1 0-13 15,-1 2-25-15,1 2-1 0,1 0-18 16,0 0 0 0,0 0-7-16,1 0-8 0,-1 2 0 15,2-2-13 1,-2 0 2-16,1 0 3 0,1 0-5 15,2 0 7-15,8 2 5 16,5 2-6-16,8-3 7 16,8 0-12-16,9-1 1 0,2-2 2 15,1-2-4 1,1 2 2-16,-5-1 0 16,-7-1 0-16,-6 1 6 15,-8 1 0 1,-8-2 29-16,-6 3 7 0,-2-1-10 15,-3 2-5-15,-1-1-6 16,2 1-4-16,-2 0 6 0,0-2-7 16,1 2-5-1,-1-1-13-15,2-1 0 0,-2 2 0 16,1 0 0 0,1 0 0-16,-1 2 0 0,4-1 0 15,1 4 0 1,4 0 0-16,4 5 0 0,2 2 0 15,-1 5 0-15,4 3 0 0,1 4 0 16,2 4 0 0,2 2 0-16,0 1 0 0,-1-1 0 15,-3 0 0 1,-2-4 0-16,-6-4 0 0,-3-1 0 31,-3-6 0-31,0-4 0 0,-3-1 0 0,0-2 0 16,-2-1 0-1,2-2 0-15,-1 0 0 0,-1 3 0 16,3-2 0 0,-3 0 0-16,2-3 0 0,-1 2 0 15,-1-2 0-15,1-2 0 0,-2 1 0 16,0-2 0 0,2 0 0-16,-2 1 0 15,2-1 0-15,-4 0 0 16,4 0-50-16,-2 0-160 15,1 1-92-15,5 2-86 0</inkml:trace>
  <inkml:trace contextRef="#ctx0" brushRef="#br0" timeOffset="-11257.36">26237 3800 1034 0,'0'-16'151'15,"-2"1"21"-15,-2-3-22 0,-5 2-30 16,3 0 16 0,0-1 6-16,-2 2-59 0,2-1-24 15,-1 6-59 1,4 0 0-16,2 5 0 0,1 2 0 16,0 3 0-1,0 2 0-15,0 2 0 0,-2 3 0 16,2 8 0-1,-1 6 0-15,1 11 0 0,1 5 0 16,4 2 0-16,2 4 0 16,-1 1 0-1,3 1 0-15,2 1 0 0,-1-1 0 16,-3-4 0-16,-1-2 0 16,-3-5 0-16,0-5 0 15,-1-10 0-15,-2-6 0 16,0-5 0-16,2-7 0 15,-2 1 0-15,4-4 0 0,-3 0 0 16,2-4 0 0,0-2-217-16,3-6-253 0</inkml:trace>
  <inkml:trace contextRef="#ctx0" brushRef="#br0" timeOffset="-10937.2">26510 3690 1122 0,'4'-15'230'0,"-1"3"-80"0,-3 2 12 16,-1 2-67 0,1 5-47-16,0 3-48 0,0 3-8 15,-2 3 3 1,2 9 5-16,0 7 18 0,2 11 22 15,-1 8 10-15,2 7-7 16,2 4-25-16,1 2 2 16,1-2-16-16,-1-4-1 15,2-7-2-15,-1-9 1 16,0-9-2-16,-1-9-1 16,-1-6-5-1,-3-4-51-15,-1-2-164 0,-1-1-50 16,-6-1-214-16</inkml:trace>
  <inkml:trace contextRef="#ctx0" brushRef="#br0" timeOffset="-10757.07">26218 3978 1181 0,'-3'-6'190'16,"3"-2"-76"-16,4-3-64 0,8 0-49 15,13 0-1-15,12-1-6 0,16 3-90 16,11 0-209 0,6 4-559-16</inkml:trace>
  <inkml:trace contextRef="#ctx0" brushRef="#br0" timeOffset="-10437.43">26961 3725 844 0,'1'-17'436'0,"2"0"-245"16,-7-3-6-16,2-1 3 15,-2 5-33-15,2 1-107 16,-1 7-48-16,3 5 0 16,-1 4 0-16,1 6 0 15,0 5 0-15,0 10 0 16,0 9 0-16,1 7 0 15,1 9 0-15,2 1 0 16,5 0 0-16,0 0 0 16,1-2 0-16,2 0 0 15,-1-4 0-15,-2-4 0 16,-3-7 0-16,-1-8 0 16,-2-9-137-16,0-6-224 15,2-9-348-15</inkml:trace>
  <inkml:trace contextRef="#ctx0" brushRef="#br0" timeOffset="-10156.93">27232 3667 1006 0,'10'-24'237'0,"-2"3"9"15,-4 3-69-15,-2 3-7 16,-2 7-102-16,0 5-66 0,0 5-2 15,-2 7-3-15,2 11 3 16,2 9 2-16,1 8 21 16,1 9-7-16,5 3-2 15,0 2 1-15,0-2-11 16,-1-1-4-16,2-5 1 16,-1-5-1-16,-3-7 0 15,-1-7-1-15,0-9-55 16,-3-3-177-16,-4-8 11 15,-5-4-290-15</inkml:trace>
  <inkml:trace contextRef="#ctx0" brushRef="#br0" timeOffset="-9996.44">27017 3938 862 0,'-4'-4'286'16,"4"0"-85"-16,4-1-93 0,8-1-49 15,6 0-31 1,10-1-14-16,8 0-14 0,10 0-1 16,8 1-48-16,3-1-201 0,10 0-179 15</inkml:trace>
  <inkml:trace contextRef="#ctx0" brushRef="#br0" timeOffset="-9766.87">27505 3616 849 0,'13'-4'208'0,"11"0"-97"15,12-5 27-15,12-1-76 16,10 3-34-16,9 0-26 15,-1 1-2-15,-3 5-22 0,-10 1-141 16,-12 5-99 0,-15 0-255-16</inkml:trace>
  <inkml:trace contextRef="#ctx0" brushRef="#br0" timeOffset="-9477.02">27827 3616 866 0,'-22'-7'212'15,"3"-3"32"-15,5-1-70 0,1-2-30 16,5 4 5-16,2 0-36 0,2 7-73 16,2 0-32-1,2 6-8-15,0 10 8 0,-1 10 21 16,2 12 31 0,1 11-60-16,2 12 0 0,5 2 0 15,4 3 0 1,-2-1 0-16,1-2 0 15,-2-5 0-15,-1-7 0 16,-3-9 0-16,-1-10 0 0,-2-9 0 16,1-8 0-16,-4-6 0 15,0-6 0 1,0 3 0-16,-4 2-241 16,-4 4-521-16</inkml:trace>
  <inkml:trace contextRef="#ctx0" brushRef="#br0" timeOffset="-8817.22">26303 4764 852 0,'-17'4'176'16,"2"-2"-78"-16,3-4 59 15,2-2-61-15,5 2-21 0,4-1-36 16,1 3-13-1,3-1-12-15,3 0 11 0,12-2 9 16,13-2-6-16,14-2-11 0,15-1-9 16,11-1-6-1,-1 1-4-15,-7 0 0 16,-10 2-38-16,-12 2-56 16,-17 0-40-16,-12 4-25 0,-9 0-47 15,-12 3-218 1</inkml:trace>
  <inkml:trace contextRef="#ctx0" brushRef="#br0" timeOffset="-8527.25">26504 4727 872 0,'-12'-2'198'0,"3"0"-10"16,1-4 12-16,5 2-50 16,-1 1-67-16,3 0-46 15,1 3-30-15,1 3-4 16,2 7-3-16,-2 8 68 15,4 11 27-15,-2 11-50 16,0 10 5-16,3 5 1 0,0 1-51 16,1-1 0-1,2-5 0-15,-1-9 0 0,1-6 0 16,0-10 0 0,-5-6 0-16,1-8 0 0,-2-4 0 15,-2-4 0 1,-1-2 0-16,2-2 0 0,-2 1 0 15,1-1-26-15,1-4-289 0,4 0-287 16</inkml:trace>
  <inkml:trace contextRef="#ctx0" brushRef="#br0" timeOffset="-7876.68">27049 4711 922 0,'-8'0'293'0,"2"0"-133"16,1 0 26-16,1-2-73 15,1 0-32-15,6 2-35 16,0-1-10-16,3-2-11 16,12-1-17-16,16-3-4 15,13-3-1-15,12 1-2 16,10-1-2-16,-2 0-3 0,-10 2-41 15,-11 1-105 1,-15 3-23-16,-14 2-45 0,-10 4-26 16,-58 17-270-1</inkml:trace>
  <inkml:trace contextRef="#ctx0" brushRef="#br0" timeOffset="-7627.03">27262 4649 289 0,'-17'-2'794'16,"6"-3"-609"-16,3 1 55 0,5-3-91 15,0 3 11-15,1 0-86 0,2 2-48 16,0 2-22 0,2 9 2-16,-1 6 29 0,3 12 27 15,0 11-39 1,1 11-23-16,3 6 0 0,1 2 0 16,2-2 0-1,2-4 0-15,-1-6 0 0,-1-7 0 16,-3-9 0-1,-2-7 0-15,-2-9 0 16,-1-8 0-16,-2-3 0 0,2-4 0 16,0-1-179-16,9-2-326 15</inkml:trace>
  <inkml:trace contextRef="#ctx0" brushRef="#br0" timeOffset="-7356.5">27660 4655 1035 0,'-10'-2'224'16,"7"1"-116"-1,6-4-56-15,10-4 2 0,14 3-9 16,15-1-21-1,16-1-9-15,13 2-7 0,6 1-4 16,0-1-7-16,-8 0 3 0,-13 4-41 16,-15-1-115-1,-17 3-27-15,-18 1 27 0,-17 2-212 16</inkml:trace>
  <inkml:trace contextRef="#ctx0" brushRef="#br0" timeOffset="-7117.37">27924 4621 674 0,'-30'3'203'0,"10"-2"69"15,10-1-25-15,7-1-82 16,5 0-70-16,-1 1-58 16,1 1-25-16,-1 5-7 15,3 7 94-15,-1 13 7 16,1 11-30-16,2 11-20 16,0 9-56-16,-3 3 0 15,0-2 0-15,0-8 0 16,1-3 0-16,1-9 0 15,-1-8 0-15,4-6 0 16,-4-10 0-16,-1-4 0 0,0-7 0 16,-3-2 0-1,0 1-84-15,-3 3-432 0</inkml:trace>
  <inkml:trace contextRef="#ctx0" brushRef="#br0" timeOffset="-6456.71">26488 5650 825 0,'-16'4'71'16,"2"-3"97"0,3-1-26-16,5 0 13 0,0 0-15 15,6 2-50 1,0-4-30-16,2 2-29 0,2 0 7 15,1-1 2-15,8-3-21 16,19-2-12-16,15-2-4 16,17-2-2-16,17-3-1 15,7 2-69-15,-4 1-100 16,-14 3-113-16,-15 1-136 16</inkml:trace>
  <inkml:trace contextRef="#ctx0" brushRef="#br0" timeOffset="-6127.26">26695 5568 748 0,'-13'2'408'0,"7"-2"-218"16,1-2 1-16,4-1-77 16,1 3-39-16,0 0-54 0,0 3-21 15,0 6 0 1,1 7 45-16,1 11 19 0,-1 7-7 15,2 11-17 1,2 5-5-16,2 1-4 0,-1 2-3 16,3-1-28-16,-2-7 0 0,4-5 0 15,-2-9 0 1,-3-7 0-16,0-6 0 0,-1-4 0 16,-3-5 0-1,1-3 0-15,-2-3 0 16,-1-3 0-16,0 0 0 15,2-2 0-15,-2 1 0 0,1 1 0 16,4 0-261-16,6-3-159 16,3-3-782-16</inkml:trace>
  <inkml:trace contextRef="#ctx0" brushRef="#br0" timeOffset="-5685.17">27326 5653 830 0,'-3'-13'585'0,"0"0"-416"16,0-3 47-1,0 3-41-15,1 0-103 16,1 5-72-16,1 2 0 16,1 2 0-16,-1 4 0 0,0 0 0 15,2 3 0 1,1 8 0-16,2 8 0 0,4 10 0 15,2 9 0-15,0 10 0 16,1 4 0-16,-5 3 0 16,1-3 0-1,-2-5 0-15,0-9 0 16,1-14 0-16,-1-11 0 16,-1-9 0-16,-1-4-58 0,5-7-209 15,6-6-105 1,0-11-452-16</inkml:trace>
  <inkml:trace contextRef="#ctx0" brushRef="#br0" timeOffset="-5456.99">27607 5578 955 0,'1'-21'348'16,"2"4"-156"0,-2 4 20-16,-2 3-46 0,-2 8-90 15,6 0-64 1,-3 6-9-16,0 4 3 0,3 8 38 15,1 8-11-15,4 8-33 0,1 7 0 16,3 3 0 0,-2 3 0-16,1 0 0 0,-3 1 0 15,-3-7 0 1,-4-7-106-16,-4-6-195 0,-4-10-114 16,-6-11-423-1</inkml:trace>
  <inkml:trace contextRef="#ctx0" brushRef="#br0" timeOffset="-5296.94">27328 5798 1151 0,'1'-6'176'0,"12"-2"-67"16,7-5 16-16,11-3-92 16,14 1-14-16,11-2-19 15,12 1-8-15,6 0-185 16,4 2-303-16</inkml:trace>
  <inkml:trace contextRef="#ctx0" brushRef="#br0" timeOffset="-5017.37">27842 5510 1065 0,'0'0'132'0,"5"-3"-87"15,8-4 60-15,7-1-37 0,12 0-25 16,11-1-21 0,9 2-10-16,6 0-11 0,1 1-1 15,-4 3-2 1,-6 0-13-16,-11 2-83 0,-11 1-70 15,-15 1 18 1,-12 4-78-16,-14-1-394 0</inkml:trace>
  <inkml:trace contextRef="#ctx0" brushRef="#br0" timeOffset="-4657.33">27996 5517 814 0,'-3'0'285'16,"0"0"-131"-16,1-2 43 0,2-2-37 16,0 3-32-1,0 0-31-15,0 1-39 16,2 0-33-16,-2 1-25 16,1 4 0-16,1 4 0 0,-1 11 37 15,2 8 36 1,0 10-54-16,0 9-19 0,-1 3 0 15,-2 3 0 1,-2-2 0-16,2-7 0 0,-1-2 0 16,2-10 0-16,-2-8 0 0,2-9 0 15,-1-5 0 1,0-5 0-16,2-5 0 0,-2-2 0 16,0 1 0-1,0-1 0-15,0 0 0 16,0-1 0-16,3-5-397 15,1-8-404-15</inkml:trace>
  <inkml:trace contextRef="#ctx0" brushRef="#br0" timeOffset="33232.61">16519 13583 774 0,'-4'6'141'0,"3"-2"34"16,1-4-10-16,0-2-18 0,3-2-21 16,4-4-70-1,1-7 9-15,5-8-18 0,10-10-9 16,8-7-9-1,6-9 19-15,11-4-20 16,7-4-10-16,2-1-9 16,7-1-5-16,4 1-3 15,-2 3-2-15,-5 3-1 0,-7 8 2 16,-12 8 0 0,-9 7 0-16,-11 11-1 0,-8 5 1 15,-5 5 0 1,-4 4-42-16,-3 2-74 0,-4 4-24 15,-2 2-34-15,-3 3 44 0,-5 5-134 16,-6 4-173 0</inkml:trace>
  <inkml:trace contextRef="#ctx0" brushRef="#br0" timeOffset="33802.71">16641 13188 478 0,'1'-4'441'16,"1"-3"-246"-16,-2 1-12 0,0 0-43 15,0 2-12 1,-2 0-47-16,4 1-23 16,-4 3-15-16,2 0-19 0,0 0-9 15,0 1-6-15,0 1-9 16,0-1-12-16,0 5 11 16,0 2 1-16,0 7 21 15,-1 7 0-15,-2 6-7 16,-3 5-5-1,-3 2-7-15,-3 0 4 0,1-3-5 16,2-6 0-16,3-5 5 16,1-5-6-16,3-6 4 15,2-3 2-15,2-3-4 0,-1-2 8 16,6 0-3 0,4-2 13-16,4-1 0 0,7-2-17 15,5-3 3 1,3-2 3-16,1-1-7 0,-1-1 0 15,-2 2-2 1,-4 0 0-16,-6 1 1 0,-3 1 1 16,-9 3-2-16,-3 1 0 15,-1 0-2-15,-4 0 0 16,2 1-30-16,-1 1-92 16,1 0-89-16,-2 3-161 15,1 3-43-15</inkml:trace>
  <inkml:trace contextRef="#ctx0" brushRef="#br0" timeOffset="37532.96">18301 13818 325 0,'-1'1'511'16,"-1"-1"-353"-16,1 0-10 15,-1-1-39-15,2 1-47 16,0 0-27-16,0 0-2 16,-1 1-2-16,-1 2 1 0,1 0-1 15,-2 1 10 1,0 0-13-16,0 2-5 15,0-2-8-15,-1 0 2 0,1 0-3 16,1-1-9-16,0 0 1 16,1-2 0-16,1 0-6 15,0 1 9 1,-2-2-5-16,2 2 8 0,0-2 16 16,0 0 8-16,2-2 9 15,-1 0 15-15,1 0-11 16,0-1 31-16,2-4-36 15,2-6-43-15,4-8 3 16,5-10-4-16,6-8 0 0,4-7 0 16,2-3 0-1,5-1-1-15,2 0 0 16,2-1 1-16,3 4 0 16,1 0 0-16,2 6-3 0,0 2 1 15,-1 7-1 1,-2 3 3-16,-5 7 0 0,-5 4 0 15,-7 4 1-15,-5 6 0 0,-7 2 0 16,-4 4-1 0,-5 2-27-16,-1 3-67 15,0 0-63-15,-3 4 15 16,-1 3 8-16,-5 7-139 16,-3 4-94-16</inkml:trace>
  <inkml:trace contextRef="#ctx0" brushRef="#br0" timeOffset="38182.71">18219 13647 733 0,'1'-6'190'0,"1"0"15"15,-4 1-40-15,4 0-41 0,-2 1-22 16,0 1-25-16,0-1-1 0,0 1-10 16,0 2 4-1,0 1-37-15,0 0-21 0,0 0-12 16,0 1-9 0,0 1-17-16,0 3 23 0,1 5 3 15,4 7 1 1,-2 7 0-16,0 7 4 15,0 6-5-15,-1 4 1 16,-4-1-1-16,1-4 1 16,1-4 1-16,0-9-2 0,1-7 0 15,-1-8 0-15,3-5 26 16,0-3 39-16,4-6 10 16,7-5-61-16,8-7-6 15,8-5 5-15,7-5-13 16,2-4 7-1,-1 2 4-15,-1 1-9 0,-8 5-2 16,-6 5 0-16,-4 6 0 0,-6 5 0 16,-5 2 0-1,-3 3 0-15,-5 1 0 0,0 2 0 16,-2 2-35 0,1-1-83-16,-2 2-97 0,-3 3-16 15,-2 4-66 1,-4 4-337-16</inkml:trace>
  <inkml:trace contextRef="#ctx0" brushRef="#br0" timeOffset="44073.08">17571 16861 431 0,'0'-4'154'0,"0"1"38"15,0 0-52-15,-2 0-2 16,0-1-59-16,2 1 4 15,-1-1-3-15,1 2-21 16,-2-2 18-16,2 0-15 0,-1 1-1 16,-1 1-9-1,1-1-7-15,1 0-13 0,-2-1-9 16,1 1 24 0,-1-4-8-16,1 4-6 0,-1-3 4 15,1 1-6 1,-2-2 0-16,1 1 7 0,1 0-18 15,-1 2 1-15,1 2-1 0,1 1-13 16,0 1 1 0,1 0-8-16,-1 0 0 0,2 0 0 15,-2 1-4 1,0-1 0-16,0 2-3 16,0 0-1-16,0-1-1 15,1 1 1-15,-1 6 8 0,2 4 6 16,-2 3-2-1,1 4 2-15,1 2-4 0,-2 3 3 16,1 4 1-16,-1-1-5 16,0 3 0-1,2 3 4-15,-2-1-4 0,0 1 0 16,-2-1 1 0,2-3-2-16,0 1 2 0,0-3-2 15,0-3 1 1,0 0-1-16,0-2 2 0,-1-3-1 15,1-1-1-15,0-5 0 0,0-3-2 16,1-2 2 0,-1-6 0-16,2-1 3 0,-2-2-3 15,0 1 0 1,0 0 0-16,0-2 0 0,-2 2-21 16,2 0-61-1,-1 2-30-15,-1-2-38 0,1 3 8 16,-1-1-129-1,1 1-167-15</inkml:trace>
  <inkml:trace contextRef="#ctx0" brushRef="#br0" timeOffset="44652.7">17278 17072 703 0,'-5'-2'212'0,"1"2"-45"16,2 0-35-16,2-1-44 0,0 1-59 16,0 0-8-1,3 0-12-15,2-2 6 0,5 1 1 16,11-3-2 0,9 0 0-16,9-2-7 0,7 0-2 15,-1 0-2 1,-2 1-3-16,-6 0 0 0,-7 2 0 15,-7 2 1-15,-7-1-1 16,-9 2 1-16,-2 0 1 16,-5-1 13-16,-1 2-11 0,-3-1-4 15,0 2 7 1,-4-1-2-16,-8 5 0 16,-7 1-4-16,-6 0 4 15,-7 0 2-15,0 2 6 16,3-5 23-16,7 1 4 15,4-4-3-15,8 0 7 16,6-2-12-16,4 1-17 0,4-1 3 16,1 1-18-16,2-3-5 15,6 0-61-15,9-3-129 16,7-2-222 0</inkml:trace>
  <inkml:trace contextRef="#ctx0" brushRef="#br0" timeOffset="59702.62">24209 15398 339 0,'-3'1'381'0,"0"-1"-222"16,0 0 9-1,0-1-60-15,0 0-4 0,-1-1-32 16,0-1-9 0,1 2-3-16,0-1-6 0,-2 2-13 15,2 0-9 1,-2 0 6-16,1 0-7 0,-3 0-10 15,2 2 4-15,-2-1-6 0,-1 1 0 16,-1-1-3 0,3 2-1-16,-1 0-6 15,2 0 4-15,1 0-2 16,1-2 8-16,3 0 8 16,0-1-2-16,0 0 0 15,0 0-13-15,0 0 2 0,-2 0-4 16,2 0-6-1,0 0 3-15,0 0-5 16,0 0-1-16,2 0-1 0,-2 0-1 16,3 0-4-16,3 2 5 15,6-2 1-15,10 0 3 16,8 0-4-16,9-2 0 16,5 0 2-16,1-1-2 15,3-2 1-15,-2 1-1 16,3 0-1-16,-1-3 0 15,3 2-4-15,1 1 2 0,1-2 1 16,3 1-3 0,7-1 2-16,4 0-9 0,6 3 5 15,5-2 4 1,2 0 2-16,1 3-1 0,-8-1 2 16,-7 1 0-1,-11 0 0-15,-16-1-2 0,-10 2 2 16,-9 0 0-1,-10-1 0-15,-5 2 0 0,-2 0 2 16,-3 0 0-16,0 0-3 16,0 0 2-16,-2 0-1 15,2 0 0-15,-1 0-8 16,-1 2-6-16,1-2-23 16,-2 0-12-16,-3 1-34 15,-6 0-21 1,-5 2-41-16,-5 0-95 0,-6 2-284 15</inkml:trace>
  <inkml:trace contextRef="#ctx0" brushRef="#br0" timeOffset="60712.96">24193 15418 764 0,'-6'0'105'0,"2"-2"65"16,1 1-57-16,-2-1-18 0,2 1-41 16,-3-2-5-16,1 3-12 15,-3-1-12-15,0 1 12 16,1 0 3 0,1 0-4-16,0 1-2 0,3-1-3 15,3 0-5-15,0 0 1 16,0 0-13-16,0 0 3 15,1 0-5-15,1 0-11 16,5 0 0-16,7 0 2 16,12 0 0-16,15 0-3 0,16 2 0 15,11-2 3 1,13-2-3-16,2 1 0 0,8 0-2 16,2-2 1-1,-1 0 1-15,-8-1 0 0,-5 1-1 16,-7-2 1-1,-10 3 1-15,-7-1 0 0,-4 0-1 16,-6 0 0-16,-11 0 1 0,-5 2 0 16,-9-1 0-1,-8-1 0-15,-6 3 1 16,0 0-1-16,-4-1 3 16,-1 1-4-16,-1 0 2 15,0 0 0-15,-1 0-1 16,1 0 0-16,0 0 1 15,0 0 2-15,1 0 3 0,1-2-1 16,1 1-5 0,1 0 0-16,1-2-1 0,2 1 0 15,0 0 0 1,-1-1 0-16,4 1 0 0,-1 0 0 16,2 1 0-1,3-4 1-15,1 2-1 0,0 0 0 16,1-1-1-1,-2 2 1-15,0-1 0 0,-3 1 0 16,-1 0 0-16,-1 0 2 0,-3 2-1 16,-3-2-2-1,0 2 1-15,-3 0 0 0,-1 0 4 16,-1 0-4 0,1 0 4-16,-1 2-4 0,1-2 0 15,-5 0-4 1,-5 2-6-16,-2 0-90 0,-5 3-139 15,-2 0-294-15</inkml:trace>
  <inkml:trace contextRef="#ctx0" brushRef="#br0" timeOffset="65702.73">27085 15282 819 0,'-11'1'167'0,"-3"-1"-65"15,-2-2 22-15,-1-4-52 16,0 3-1-16,-3-1-17 16,4 1-13-16,-3 1 2 0,3 2-16 15,2 3-17 1,0 0 3-16,-1 3-11 0,5-2 4 16,1 1 5-1,4-1-10-15,1-2 11 16,4-2 9-16,3-1-3 15,6 1 6-15,15-1-10 0,16-3-6 16,20 1-8-16,14 0 0 16,14-3-1-1,3 0 1-15,0 1-1 0,-3 1-1 16,-3-3 2-16,-10 1 0 16,-12 1 3-16,-13 2-3 15,-15 1-1-15,-16 1 1 16,-7 1-2-16,-9 0-1 15,-6 3-9-15,-3-2 9 16,-9 3-1-16,-3 0 5 16,-10 1-1-16,-8 0 2 0,-7 1-1 15,-4-2 0 1,-6-1-1-16,-5-1 0 0,-5 0 4 16,0 1-2-1,1-2-3-15,2 2 4 0,8-1-2 16,8-1-1-1,9 0 0-15,8-1 0 0,11 1 8 16,7-1-8-16,5 0 9 16,6 0-7-16,3-1 7 15,12-1-4-15,13-4-5 16,14-1 0-16,18-2-2 16,14-1 2-16,5-1-1 15,2 2-2-15,-6 1-43 16,-12 3-136-16,-13 1-72 0,-13 2-290 15</inkml:trace>
  <inkml:trace contextRef="#ctx0" brushRef="#br0" timeOffset="74802.92">10140 17667 784 0,'-3'-2'267'16,"2"1"-100"-16,-4-2-37 0,1 0-11 15,1 3-32 1,1-3-30-16,-1 3-10 0,3-1-9 16,0 1-13-1,0 0 0-15,0 1-7 0,-1-1 0 16,1 3-1-1,-3-3-2-15,3 0-8 0,-1 0 1 16,1 0-3-16,0 0-1 16,0 0-1-16,0 0-3 15,0 0 2-15,1 0-2 16,2 0 0-16,-2 0-2 16,7-4 4-16,4 1-5 0,9-1 4 15,5 1-1 1,7-4 0-16,3 1-1 15,-1 0 1-15,-4 3-2 0,-3 0-5 16,-4 0-29 0,0 3-26-16,-8 0-11 0,-1 0-15 15,-4 3-36-15,-2 1 21 16,-6 2-59 0,0 1-122-16,-6 4-242 15</inkml:trace>
  <inkml:trace contextRef="#ctx0" brushRef="#br0" timeOffset="75132.97">10199 17899 691 0,'0'4'152'16,"1"-4"33"-16,1-2-73 16,2 0-47-16,5 0 7 15,1-1-21-15,4 0-35 16,8 0-3-16,2 2-3 16,6 0-5-16,1 1-4 15,-1 0 9-15,-2 1-9 0,-1-1 2 16,-3 1-3-1,-3 1-1-15,-3-2 1 16,-5 1-5-16,-5 0-41 0,1 1-103 16,-6-1 3-1,-3 1-92-15,-2-1-282 0</inkml:trace>
  <inkml:trace contextRef="#ctx0" brushRef="#br0" timeOffset="75714.34">10351 17500 737 0,'-2'-4'298'0,"1"1"-162"16,-2 2 15-16,1-1-37 16,2 2-37-16,0 0-42 15,0 2-8-15,0-2-9 16,2 3-14-16,-1 1 37 16,5-1-2-16,3 4 4 15,3 3 3-15,12 2-28 16,0 5-11-16,7 0 11 0,6 6-12 15,2-2 4-15,2 5-2 16,-4-1-5 0,3-1-3-16,-7-3 0 0,-6-2 0 15,-6-3 1-15,-5-3 0 16,-5-2-1-16,-2-5-2 16,-4 4 2-16,-2-6 6 15,-3 2-6-15,0-4 0 16,0 5 11-16,-3-1-4 0,-2 4 10 15,-1 4-3 1,-5-1 3-16,-4 4 8 0,-1 0-9 16,-4-1-1-1,-1 4-12-15,-3 0-1 0,-1 3-3 16,1-4 1 0,3 1 0-16,2 0 1 0,3-7-1 15,2-2-44 1,5-1-70-16,2-4-43 0,2-2-36 15,-1-1-138-15</inkml:trace>
  <inkml:trace contextRef="#ctx0" brushRef="#br0" timeOffset="78662.85">11729 17578 590 0,'0'-4'193'16,"0"-1"0"-1,0 0-29-15,-1 0 2 0,1 0-38 16,-3 0-12-1,1 0-32-15,-1 1-1 0,-1-1-1 16,4 0-9-16,-3 0-2 0,3 4-23 16,-2-1-9-1,2 0-22-15,0 2-17 16,0 0 0-16,2 2 0 16,-2-2 0-16,0 1 0 0,0-1 0 15,0 1 0 1,0 4 0-16,0 2 0 15,3 5 0-15,-3 8 0 0,7 5 0 16,-4 6 0 0,2 3 0-16,1 3 0 0,-2 1 0 15,2-1 0-15,1-2 0 16,-2 0 0-16,-2-2 0 16,2-3 0-1,-1-5 0-15,-2-5 0 0,1-7 0 16,-2-4 0-16,1-5 0 0,-2-1 0 15,0-3 0 1,0 0 0-16,0-1 0 0,0 1 0 16,0-2 0-1,0 2 0-15,-2 0 0 0,2 0-127 16,-3-4-130 0,0-1-200-16,-1-5-305 0</inkml:trace>
  <inkml:trace contextRef="#ctx0" brushRef="#br0" timeOffset="79102.85">11676 17553 674 0,'-2'-2'182'16,"-1"0"-2"-16,3 1-44 16,-3-2 5-16,1 2-62 0,1-1 2 15,1 2-16 1,-2 0-18-16,2-1-10 0,0 1-9 15,0 0-8-15,2-1-6 0,-1-1-14 16,4 0-1 0,7-3-2-16,6-1 3 0,10 1 2 15,5 0-2 1,9-1-5-16,5 2 4 0,-5-1-5 16,-3 4-20-1,-5-2-19-15,-11 3 0 0,-2 0-21 16,-9 3-10-1,-2-2-26-15,-6 2-44 0,-2 3 0 16,-2 1-125-16</inkml:trace>
  <inkml:trace contextRef="#ctx0" brushRef="#br0" timeOffset="79422.7">11759 17799 744 0,'-3'2'115'0,"0"0"77"16,3-2-50-16,-2 0-16 15,5-2-67-15,0 2-44 16,2-2 9-16,9 0 11 0,3-2-7 15,9 2-15 1,3-2-8-16,6 0-3 0,-2 1-2 16,-2 3-2-1,-4-3 0-15,-5 2-14 16,-7 1-67-16,-4 1-78 16,-3 3-13-16,-3 5-78 0,-2-4-178 15</inkml:trace>
  <inkml:trace contextRef="#ctx0" brushRef="#br0" timeOffset="79682.73">11837 18015 437 0,'-12'12'195'16,"1"-2"-25"-16,1-4-20 15,8-2-1-15,-1-3 17 16,5 2-35-16,1-6-47 15,0 2-64-15,7-1-4 16,5 0 3-16,6 1-4 16,6 0-13-16,4 1-1 15,0 0-1-15,1 0 0 0,-4 0-1 16,-3 0 1 0,-2 0-50-16,-1 0-143 0,-1 0-193 15</inkml:trace>
  <inkml:trace contextRef="#ctx0" brushRef="#br0" timeOffset="80144.08">12739 17588 711 0,'5'-10'385'0,"-5"0"-151"15,-2 1-62 1,-1 1-66-16,-4 5-21 15,4-1-46-15,0 4-37 0,-2 4-1 16,-1 2 2 0,-4 4 12-16,-5 8 10 0,-3 8 19 15,2 6-6 1,-2 5-6-16,6 3-10 0,4 3-7 16,4-2 3-1,2-2-15-15,5 0 7 0,3-3-4 16,2-5-2-1,-1-3 2-15,5-5-4 0,-3-3-2 16,2-5 0-16,0-4-2 0,0-2 1 16,0-3-71-1,2-1-155-15,-3-1-152 16,5-1-703-16</inkml:trace>
  <inkml:trace contextRef="#ctx0" brushRef="#br0" timeOffset="80632.92">13069 17670 826 0,'6'-10'338'16,"-5"-3"-115"-1,-2 2-24-15,1-1-76 0,-3 4-2 16,2 3-25 0,-1 0-45-16,2 4-18 0,-1 1-14 15,1 1-8 1,0 2-9-16,-2 1-1 0,2 6 3 15,2 5-4-15,-1 7 0 0,2 5 0 16,1 2 0 0,1 2 0-16,-1 2 0 15,-1-4 0-15,2 0 0 16,-2-1 0-16,0-4 0 0,0-3 0 16,1-3 0-1,-2-2 0-15,1-6 0 0,-3 0 0 16,1-8 0-1,1 1 0-15,-1-3 0 16,1-1 0-16,-2 1 0 0,0-2 0 16,0 2 0-16,1 0-218 15,1 2-51-15,-1-2-172 16</inkml:trace>
  <inkml:trace contextRef="#ctx0" brushRef="#br0" timeOffset="80972.78">13290 17644 797 0,'4'-15'317'0,"-1"1"-103"0,-1 1-8 16,-2 3-66-1,0 3-35-15,-2 4-35 0,2 3-28 16,0 0-33-16,-1 3-7 15,1 4 10-15,1 6 16 16,-1 5 6-16,3 6-2 0,0 9-4 16,2 0-17-1,-2 1-11-15,1 0 0 0,-1-3 0 16,0-3 0 0,0-2 0-16,-2-4 0 0,2-4 0 15,-1 2 0 1,-2-10-4-16,0 2-126 0,0-4-95 15,-2 1-38-15,-4 0-213 16</inkml:trace>
  <inkml:trace contextRef="#ctx0" brushRef="#br0" timeOffset="81142.92">13036 17880 1014 0,'13'-10'171'16,"3"0"0"-16,7 0-116 0,9 0-44 16,5 5-11-1,6 0 0-15,1 4-10 0,-4 1-188 16,0 1-202-16</inkml:trace>
  <inkml:trace contextRef="#ctx0" brushRef="#br0" timeOffset="81482.8">13499 17475 1115 0,'7'-13'172'0,"0"2"13"16,3 2-102-1,3 7-51-15,5 4 37 0,6 9 3 16,5 6 14-16,3 9-17 0,-2 11-16 16,-4 5-13-1,-3 7-10-15,-2 7 11 16,-3-1-41-16,-6 0 0 16,-5-3 0-16,-2-6 0 15,-5-3 0-15,-5-7 0 16,1-3 0-16,-4-5-77 15,1-4-178-15,-5-4-75 0,3-2-260 16</inkml:trace>
  <inkml:trace contextRef="#ctx0" brushRef="#br0" timeOffset="82022.81">14929 17820 1020 0,'-3'0'214'0,"2"-1"-2"15,-1-5-80-15,2 4-45 16,0-3-46-16,3 2-36 15,3-1-5-15,6 0 0 0,8 0-5 16,6 3 2 0,6-2-23-16,1 3-123 0,-4 4-109 15,-6 4-143 1,-10 2-305-16</inkml:trace>
  <inkml:trace contextRef="#ctx0" brushRef="#br0" timeOffset="82182.86">14967 17977 729 0,'-8'4'313'0,"4"0"-52"16,4-8-59-16,0 3-113 15,4-2-79-15,5 0-10 16,5-2-6-16,7 1 6 16,8-2-9-16,10 3-131 15,15-1-201-15</inkml:trace>
  <inkml:trace contextRef="#ctx0" brushRef="#br0" timeOffset="82782.73">15954 17383 1056 0,'3'-20'232'0,"-1"-1"-15"15,-2 2-67-15,-2 4-14 0,1 4-29 16,-1 1-22-1,2 3-21-15,0 4-64 16,0 3 0-16,0 2 0 0,0 0 0 16,3 4 0-16,0 5 0 15,4 4 0-15,0 6 0 16,0 4 0-16,1 6 0 16,-1 2 0-16,0 2 0 15,-1 3 0 1,-1-1 0-16,0-2 0 0,-1-7 0 15,2-5 0-15,0-5 0 16,0-5 0-16,-2-5 0 16,2-1 0-16,-1-2 0 0,-2 1 0 15,3 2 0 1,-3-1-224-16,-3 7-48 0,-3 4-168 16</inkml:trace>
  <inkml:trace contextRef="#ctx0" brushRef="#br0" timeOffset="83113.03">15662 18052 630 0,'-9'-1'534'15,"3"-3"-313"-15,2-2-39 0,0 2-52 16,3 1-40-16,2 1-50 16,3 0-33-16,5 0-7 15,11 1 0 1,10 0-2-16,115-1 3 0,-115 2-1 16,-2-4 1-1,11 2-1-15,3-1 0 0,40-2-3 16,2-1-54-1,0-1-54-15,-11 1-41 0,-17 3-42 16,-18 2-136-16,-17 4-184 0</inkml:trace>
  <inkml:trace contextRef="#ctx0" brushRef="#br0" timeOffset="83492.69">16005 18281 898 0,'-3'-10'424'0,"3"-3"-238"0,3 0-55 15,1-1-34 1,6 5-46-16,3 0-43 0,2 5 2 16,6 5 1-1,0 5 4-15,0 8 4 16,-4 9 26-16,-5 9-11 15,-7 5-8-15,-7 2-15 16,-8 6-2-16,-6-1 1 0,-7-2-10 16,-1-4 3-1,2-9-1-15,4-9 0 0,9-7 0 16,6-10 1-16,5-1 27 16,5-4-10-16,11 2-20 15,7-7 0-15,10 2 0 16,8-8 0-16,8-1 0 15,2 0 0-15,-5-1 0 0,-5 4-102 16,-10 1-76 0,-12 3-45-16,-8 5-189 15</inkml:trace>
  <inkml:trace contextRef="#ctx0" brushRef="#br0" timeOffset="86452.77">18038 17829 924 0,'4'-9'247'16,"-1"0"-19"-16,-3-3-39 0,0 3-48 15,0-1-23 1,-2 0-10-16,2 4-46 0,0 2-32 16,0 3-30-1,0 0 0-15,0 1 0 0,0 1 0 16,0 4 0-16,2 7 0 15,1 5 0 1,3 9 0-16,1 10 0 0,2 1 0 16,1 6 0-1,0-4 0-15,1-2 0 0,-3-5 0 16,-1-5 0 0,-2-7 0-16,-1-7 0 0,-1-5 0 15,-3-3 0 1,1-4-21-16,-1-1-207 0,2 0-59 15,-4 3-175-15</inkml:trace>
  <inkml:trace contextRef="#ctx0" brushRef="#br0" timeOffset="86722.95">17915 18041 565 0,'-5'-6'483'16,"1"1"-309"-16,3 2 26 0,-1 0-94 16,1 3-66-1,2-4-18-15,6 2-22 0,8-2 4 16,14-2-2 0,13-4-1-16,14-1 3 15,7 0-4-15,1 1-3 16,-3-1 2-16,-6 1 1 15,-11 3 0-15,-9 1-55 0,-12 3-158 16,-8 3-282-16</inkml:trace>
  <inkml:trace contextRef="#ctx0" brushRef="#br0" timeOffset="88367.67">19774 17342 779 0,'1'-14'392'0,"1"0"-204"16,-4 0-4-16,-2 1-17 16,1 0-23-16,0 8-54 0,1 1-51 15,1 1-25 1,1 3-8-16,0 1-6 15,1 3-13-15,1 6 13 0,1 3 7 16,1 10 0-16,2 4 8 16,0 6-1-16,3 3-6 15,-1-2-2 1,-1 2-6-16,1 0 0 0,0-3 0 16,1-3 0-16,-1-4 0 15,1-3 0-15,-2-3 0 16,-1-2 0-16,-1-3 0 15,-1-2 0-15,-1-1 0 16,-3-1-98-16,0 0-163 0,-3 2-62 16,-1 0-378-1</inkml:trace>
  <inkml:trace contextRef="#ctx0" brushRef="#br0" timeOffset="88702.55">19441 18001 632 0,'-6'3'399'0,"3"-3"-280"15,2-3 73-15,-1 0-81 16,4 2-72-16,4-2-39 0,11 0 3 15,16-3-3-15,14 0 0 16,15-3 0-16,14 0 0 16,12-1 2-16,12-3 0 15,6 1-2-15,6 1 1 16,-6-5-1-16,-13 5 0 16,-20 3 0-16,-27 2-4 15,-21 2-56-15,-14 4-131 16,-16 3-29-16,-11 3-399 15</inkml:trace>
  <inkml:trace contextRef="#ctx0" brushRef="#br0" timeOffset="89282.77">19990 18206 369 0,'0'-9'562'15,"0"-1"-349"-15,0 2-12 16,0-2-79-16,2 1-37 16,1 2-6-16,1-1-67 15,5 3-1-15,3 0-4 16,7 1-5-16,-1 4 3 16,5 3-5-16,-3 4 0 15,-3 3-2-15,-4 8 4 16,-5 0 1-16,-5 8-1 15,-6 6 3-15,-10 8 5 16,-7 1-9-16,-10 4-1 0,-4-5 2 16,-1-4-1-1,5-9-2-15,10-9 1 0,8-6 0 16,6-8 1 0,8-3-1-16,5-2-4 0,8-1 4 15,12-5 3 1,9 2-1-16,9-5-1 0,7-3 0 15,0 2 0-15,-5 1 3 0,-6 0-2 16,-10 3-2 0,-9 4 1-16,-10 0-1 0,-7 2-1 15,-5 2-13 1,-3-1-134-16,-2 3-155 16,1-2-327-16</inkml:trace>
  <inkml:trace contextRef="#ctx0" brushRef="#br0" timeOffset="90092.9">21073 17637 1019 0,'0'-2'207'15,"0"-2"-12"-15,0 0-34 0,-1 1-83 16,1 2-30 0,0 0-43-16,-2 1-5 0,2 3-8 15,2 8 8 1,1 7 10-16,1 8 10 0,5 7-3 15,0 5 9-15,2 2-5 0,0 1 2 16,-2-1-11 0,-1-4-4-16,1-3-7 0,-2-5 4 15,-2-3-5 1,1-9 4-16,-3-2-4 0,1-8-1 16,-2-2 1-1,0-4 1-15,0-2-1 0,1 1-2 16,-3 0-139-1,2-3-69-15,1-2-137 0,-2-6-380 16</inkml:trace>
  <inkml:trace contextRef="#ctx0" brushRef="#br0" timeOffset="90343.16">21060 17661 833 0,'-2'-3'259'16,"1"0"-143"-16,2 2 46 0,1-5-132 15,5 2 1 1,5-2-12-16,6-1-9 0,6 0 10 16,9 0-20-1,4 1 0-15,2-1-1 0,4-1-1 16,-6 3-22-1,-4 2-129-15,-4 0-155 0,-10 3-238 16</inkml:trace>
  <inkml:trace contextRef="#ctx0" brushRef="#br0" timeOffset="90582.75">21091 17853 898 0,'0'3'201'0,"2"-4"-61"15,4-2-31 1,3 0-68-16,5-6-28 0,7 2-11 16,5 3-1-16,5-3-1 15,5 1-2-15,-4 3-54 16,-2 3-146-16,-5 2-104 0,-9 3-202 15</inkml:trace>
  <inkml:trace contextRef="#ctx0" brushRef="#br0" timeOffset="90794.07">21063 18093 639 0,'-8'7'174'0,"7"-7"55"15,5 0-70-15,5-4-60 0,9-1-75 16,5-2-6 0,7 0-14-16,2 0-2 0,4 0-2 15,-2 0-3 1,1 3-1-16,-1 0-115 0,0 1-232 16</inkml:trace>
  <inkml:trace contextRef="#ctx0" brushRef="#br0" timeOffset="91172.79">21950 17655 587 0,'3'-14'465'0,"-3"2"-237"0,-1-1 4 15,-2 2-81 1,0 4-25-16,-1 2-94 0,1 5-32 16,-2 2-1-1,-1 7 1-15,-1 4 10 0,-7 8 2 16,1 9 8-16,-3 7 7 0,3 7-17 15,6 0 0 1,4 5-9-16,4-1 4 16,7-3-3-16,4-4-2 15,6-6 0-15,4-4-1 0,2-7-3 16,6-4-122 0,0-5-94-16,4-3-148 15,2-5-344-15</inkml:trace>
  <inkml:trace contextRef="#ctx0" brushRef="#br0" timeOffset="91582.58">22400 17699 826 0,'0'-15'368'16,"0"-1"-105"-16,0 2-66 0,-2 0-16 16,1 5-56-1,-1 3-78-15,2 4-26 0,-1 1-21 16,1 2-7 0,0 5 4-16,1 3 3 0,1 8 1 15,1 8 13 1,0 3 0-16,2 4-14 0,0 1 0 15,1-2 0-15,0 0 0 0,-1-1 0 16,2-4 0 0,-4 1 0-16,0-3 0 0,0-1 0 15,0-8 0 1,0-4 0-16,-2-4 0 16,2-1 0-16,-1-6 0 15,1 0 0-15,0 0-157 16,1 0-78-16,1-4-49 15,2-2-151-15</inkml:trace>
  <inkml:trace contextRef="#ctx0" brushRef="#br0" timeOffset="91882.86">22576 17650 857 0,'6'-10'241'15,"-3"1"-36"-15,0 5-25 16,-3 0-78-16,0 3-51 16,0 2-43-16,0 0-8 0,0 4 1 15,1 3 48 1,2 6 15-16,-2 5 8 0,1 9-19 16,-1 1-18-1,1 3-18-15,-1-1-5 0,1 1-1 16,-2-2-11-16,1-3 2 0,1-1-1 15,-1-5-1 1,-1-5 0-16,0-2-1 16,2-3-20-1,-2-2-215-15,0 0-53 0,-2-4-207 0</inkml:trace>
  <inkml:trace contextRef="#ctx0" brushRef="#br0" timeOffset="92072.65">22386 17903 906 0,'11'-5'228'16,"0"-1"-119"-16,3 0-14 16,4-1-66-16,4 0-29 15,8 4 0-15,3-3-2 16,6 3-103-16,-2 2-247 15</inkml:trace>
  <inkml:trace contextRef="#ctx0" brushRef="#br0" timeOffset="92483.26">22847 17485 1051 0,'6'-10'151'0,"0"4"-22"16,0 2-99-16,6 7-16 15,3 4 9-15,7 8 15 16,5 5 18-16,3 10 17 15,0 8-25-15,-3 6 14 0,-6 8 26 16,-4 1-27-16,-4 4-5 16,-6-1-14-16,-6-1-21 15,-2-5-7-15,-5-10-5 16,0-10-2-16,2-4 1 16,0-15-5-16,4-3-1 15,-1-3-2-15,1-4 1 16,0-1-2-16,1 1 1 15,-1 2-1-15,2-1 0 0,0 0-45 16,-2 4-232 0,1 0-186-16</inkml:trace>
  <inkml:trace contextRef="#ctx0" brushRef="#br0" timeOffset="93172.54">23981 17790 960 0,'6'-16'277'0,"-3"3"-76"16,-2-2-8 0,-2 2-42-16,-1 3-13 0,2 3-78 15,0 4-39 1,0 3-19-16,0 0-2 0,0 6-9 16,2 8 9-1,-1 3 2-15,3 9 6 0,0 7-1 16,1 7 3-1,0-2 0-15,3 1-9 0,-2 0 0 16,1-10 0-16,2-3 0 16,12 26 0-16,-18-50-1 15,-1 4-1-15,2-5 1 16,-1 2 0-16,1 3-6 16,1 0-166-16,-2 1-141 15,-3 0-272-15</inkml:trace>
  <inkml:trace contextRef="#ctx0" brushRef="#br0" timeOffset="93400.39">23803 18042 488 0,'-3'-7'708'16,"5"0"-539"-16,2-1-86 15,4 2-24-15,10 0-38 0,7 2-12 16,11-2-9-16,10 3 0 0,10 2-1 16,3-3-2-1,2 1-159-15,8-3-39 0,13 1-288 16</inkml:trace>
  <inkml:trace contextRef="#ctx0" brushRef="#br0" timeOffset="93892.87">25103 17512 1115 0,'8'-17'259'15,"-3"-6"-41"-15,-3 0-55 0,-1 3-12 16,1 0-67 0,-4 4-27-16,2 2-57 0,2 4 0 15,-2 4 0 1,0 1 0-16,1 2 0 0,-1 2 0 15,0 2 0-15,0 0 0 0,0 2 0 16,2 7 0 0,2 7 0-16,2 10 0 0,2 5 0 15,1 8 0 1,-2 4 0-16,-1-5 0 0,-1 1 0 16,-1-4 0-1,2-6 0-15,-2-3 0 16,1-5 0-16,0-4 0 15,-2-1 0-15,0-5 0 0,-2-5 0 16,1 0 0-16,-1-1 0 16,-1 1 0-16,2 0-78 15,-4 2-266-15,-2 4-236 16</inkml:trace>
  <inkml:trace contextRef="#ctx0" brushRef="#br0" timeOffset="94382.56">24685 18155 661 0,'-3'0'177'16,"3"0"2"-16,0 0-26 0,0-1 3 15,0 0-73-15,3-1-31 16,-1 0-18-16,4-2-24 16,6 0-10-16,10-2 10 15,12 1-9-15,18-5 10 16,22 1 5-16,17-1-13 16,13-1 2-16,10 1-2 15,-3-3-3-15,-12 4 1 16,-17 2-1-16,-18-3 0 0,-22 4 1 15,-15 2-1 1,-15 3-1-16,-9-1-4 0,-5 4-81 16,-4 2-22-1,-3 3-178-15,-4 0-296 0</inkml:trace>
  <inkml:trace contextRef="#ctx0" brushRef="#br0" timeOffset="95063.08">25169 18498 903 0,'10'-10'226'16,"-1"-1"-31"-16,0-3-31 15,0 1-32-15,1 0-51 16,1 0-6-16,-1 2-2 16,4 3-33-16,-1 0-12 0,3 3-21 15,1 4-4 1,2 1 4-16,2 2-6 0,0 9-1 16,3 6 3-1,-5-1-3-15,-2 8 1 0,-4 3 0 16,-5 2 2-1,-7 6 5-15,-4 0-8 0,-6 0 6 16,-7-4-4-16,-5-1 0 0,-6-2-1 16,-4-5-1-1,-5-2 0-15,2-4 0 16,1-5 4-16,6-2-4 16,6-7 1-16,6-2 4 0,6-1 3 15,6-1-4 1,2-2 7-16,2-1-11 0,2 1-2 15,3 0-13-15,3 0-5 16,6-1 16-16,6 1 2 16,4 1-2-16,5 1 3 15,3-1-1 1,6 2-2-16,-4 0 3 0,1 0-34 16,-1 0-68-16,-5 2-38 15,-8-2-86-15,-6 1-215 16</inkml:trace>
  <inkml:trace contextRef="#ctx0" brushRef="#br0" timeOffset="103383.21">26814 17554 813 0,'0'-1'208'0,"0"1"-92"16,0 0 5-16,0 0-31 15,0 0-31-15,2-2-11 16,-1 2-15-16,1-2-8 16,2 2-5-16,4-1 3 15,6-3-8-15,5 0-7 16,7-1-3-16,6 0-5 15,2 0 0-15,0 2-3 16,-4 0 2-16,-1 3-2 16,-10 0-99-16,-7 1-99 15,-3 3-52-15,-9 5-234 0</inkml:trace>
  <inkml:trace contextRef="#ctx0" brushRef="#br0" timeOffset="103602.83">26902 17733 728 0,'3'2'261'0,"3"-4"-121"16,0 2-32-16,3-3-35 0,3 3-38 16,6 0-15-1,3 0-3-15,4 3-11 0,2-1-4 16,0 0-4-1,-5 1-4-15,-1 0-96 0,-6-2-220 16,0-1-332-16</inkml:trace>
  <inkml:trace contextRef="#ctx0" brushRef="#br0" timeOffset="104052.7">27099 17406 1097 0,'2'-3'185'16,"-2"0"-69"-16,0 0-37 0,1 3-35 16,-1 0-29-1,2 2-6-15,-1-2-8 0,2 1 12 16,2 2 36-1,3 2-3-15,3 0 2 0,3 1-14 16,3-1-15-16,4 4-12 0,0 0-1 16,3 3-2-1,-2 0-4-15,1 2 0 0,-7 5 2 16,-1-5 0 0,-4 4 1-16,-5-1 0 0,-3 3 3 15,-2-3 6 1,-4 3-2-16,-3 2 8 15,-3 2 14-15,-3 3-8 0,-3 0 5 16,0-2-9-16,-1-1-13 16,3-5 6-16,1-2-13 15,2-8 3-15,3-2-1 16,3-2-2 0,-1-1 0-16,1 0-16 0,-2 0-229 15,-2 2-126-15</inkml:trace>
  <inkml:trace contextRef="#ctx0" brushRef="#br0" timeOffset="112094.64">28335 16697 1088 0,'3'-7'224'0,"0"0"-35"0,-3 1-34 16,0 1-56-1,0 1 11-15,0 3-45 0,0-1-25 16,0 0-20-16,1 4-9 0,-2-2-7 16,2 2-4-1,-1-1-3 1,0 3-3-16,3 3 6 0,0 6 0 16,3 5 3-16,1 8-2 15,1 1-1-15,0 6 8 16,0 2-8-16,-2-1 4 0,0 0-2 15,-1-2-1-15,-2-3 1 16,0-5-2 0,1-2 0-16,-3-5 1 0,1 0-1 15,-2-5 1 1,1 0-1-16,1-2 0 0,-2 0 0 16,0-1 0-1,0 2-5-15,0 2 2 0,-2 2-44 16,2-1-102-16,0 6-39 15,0 1-66 1,0 1-196-16</inkml:trace>
  <inkml:trace contextRef="#ctx0" brushRef="#br0" timeOffset="112515.18">27960 17664 961 0,'-11'0'191'0,"3"0"-70"15,5-3-34-15,3 3-27 16,7-3-45 0,13 0-12-16,17-2 7 0,23-1 1 15,18-3 1 1,18-2-8-16,12 0 9 0,6 0-6 15,0-3-5-15,-11 4-2 0,-14 0-1 16,-23 0 0 0,-23 5-12-16,-20 3-139 15,-13 5-119-15,-10 1-290 16</inkml:trace>
  <inkml:trace contextRef="#ctx0" brushRef="#br0" timeOffset="112992.89">28370 17897 1073 0,'0'-14'158'0,"2"0"-4"16,1 1-43 0,4 3-48-16,4 2-46 0,4 5-8 15,4 1 0 1,3 5 1-16,0 4-3 0,0 3-5 16,-3 6 3-16,-4 2-1 15,-3 6 8-15,-9 3-5 16,-6 5 2-16,-9 2 1 15,-6 3-7 1,-6-5 10-16,-4-2 7 0,0-7 26 0,5-7 11 16,8-7-9-1,6-5 1-15,8-4 12 16,4-1-23-16,3-4-23 16,7-1-15-16,8-2-3 0,7 0 2 15,7-2-4 1,4 1 5-16,-5 1 1 0,-3 2-1 15,-5 2 0-15,-10 0-17 16,-7 2-87 0,-6 1-142-16,-2-1-204 0</inkml:trace>
  <inkml:trace contextRef="#ctx0" brushRef="#br0" timeOffset="113462.63">29302 17393 891 0,'4'-13'429'0,"-3"0"-204"15,-1 2-47 1,0 2-27-16,-1 3-46 0,1 3-40 16,0 0-62-1,0 3-3-15,0 2 0 0,0 3 0 16,-4 43 0-1,1-28 0-15,3 3 0 16,1 2 0-16,1-1 0 0,0 24 0 16,3 0 0-16,1-4 0 15,0-5 0-15,0-3 0 16,0-9 0-16,-2-2 0 16,-1-8 0-16,-2-6 0 15,-1-4 0-15,2-4 0 16,-1-4-17-16,-1-1-131 0,2-2-144 15,0-6-235-15</inkml:trace>
  <inkml:trace contextRef="#ctx0" brushRef="#br0" timeOffset="113712.76">29310 17315 956 0,'0'-5'210'0,"-1"-1"8"0,1 2-129 16,3 1-48-1,4-1-34-15,5-2 1 16,8 0-1-16,6 2-1 16,9 0 0-16,1 1-6 0,0 3 1 15,-4 0-6 1,-3 2-2-16,-6 0-144 0,-5 3-206 15,-7 3-347-15</inkml:trace>
  <inkml:trace contextRef="#ctx0" brushRef="#br0" timeOffset="113917.49">29279 17585 749 0,'6'3'244'16,"6"-9"-91"-16,9 2-74 0,4-6-36 15,8 4-35 1,3 2-8-16,4 0-10 0,-5 3-100 16,-6 3-219-16</inkml:trace>
  <inkml:trace contextRef="#ctx0" brushRef="#br0" timeOffset="114122.56">29294 17767 385 0,'-9'9'471'16,"4"-5"-279"-16,4-1-42 15,4-3-33-15,3 0-33 0,5-2-32 16,5 1-29-1,7 1-16-15,12-3-5 16,4 3-4-16,7 0-11 16,2 0-261-16,1-1-528 0</inkml:trace>
  <inkml:trace contextRef="#ctx0" brushRef="#br0" timeOffset="114442.68">30028 17348 879 0,'6'-14'307'0,"-1"-2"-33"0,-4 6-91 16,-2 0-37-1,-1 5-102-15,0 3-39 0,-1 4-3 16,-1 3-2-1,-5 7 16-15,-4 6 13 0,-3 6-5 16,-3 10-2-16,1 4 2 0,2 6-13 16,4 1-1-1,3 1-7-15,6-1-1 0,8-4-2 16,3-2-1 0,6-6 0-16,4-3 0 0,0-7-5 15,6-1-160 1,2-8-175-16,3-4-310 0</inkml:trace>
  <inkml:trace contextRef="#ctx0" brushRef="#br0" timeOffset="114832.57">30310 17349 720 0,'6'-12'544'16,"0"0"-307"-16,-3 2-26 15,-3 0-22-15,0 5-108 16,0 2-57 0,0 3-24-16,0 1-2 0,1 5-10 15,1 4 12 1,-2 6 8-16,1 5 18 0,1 8-5 15,-1 4-21-15,-1 1 0 0,2-1 0 16,-2 2 0 0,1-6 0-16,-1-1 0 0,2-2 0 15,-1-2 0 1,1-6 0-16,-1-3 0 0,2-2 0 16,-1-5 0-1,-1-3 0-15,-1-2 0 0,2-2-13 16,-1 1-214-16,2-4-61 15,1 1-270-15</inkml:trace>
  <inkml:trace contextRef="#ctx0" brushRef="#br0" timeOffset="115142.88">30492 17294 928 0,'9'-13'282'0,"-2"4"-54"16,-2 2-45 0,-4 4-100-16,-1 2-53 0,2 2-30 15,-2 4-6-15,1 5 6 16,2 4 7-16,3 8 31 16,2 6 15-1,2 5 13-15,-2 2-25 0,-2-2-22 16,-2 0-7-16,2-3-10 15,-5-5 0-15,-1-4-2 16,2-4 0-16,-1-6 0 0,-1-2-3 16,-1-4-82-1,1 0-202-15,-2-4-121 0</inkml:trace>
  <inkml:trace contextRef="#ctx0" brushRef="#br0" timeOffset="115292.38">30365 17519 834 0,'14'-4'291'15,"5"-1"-178"-15,3 0-17 16,3 0-74-16,5 4-22 16,5 1-7-16,1 3-255 15</inkml:trace>
  <inkml:trace contextRef="#ctx0" brushRef="#br0" timeOffset="115637.53">30804 17052 1130 0,'4'-5'95'0,"2"5"-52"0,0 2 3 16,5 9 81 0,5 6-24-16,7 8-27 0,5 9 1 15,2 5-7 1,-2 8 20-16,-3 3-25 0,-4 6-10 16,-9 6-6-1,-7 1-28-15,-7 3-21 0,-5-4 0 16,-3-5 0-1,-1-5 0-15,2-12 0 0,0-7 0 16,0-10 0-16,1-6 0 16,2-9 0-16,3-3-132 15,-1-1-255-15,-2-2-596 16</inkml:trace>
  <inkml:trace contextRef="#ctx0" brushRef="#br0" timeOffset="116153.2">31526 17333 248 0,'-3'1'799'15,"0"0"-675"-15,2-1 43 16,1-1-34-16,0 1-31 0,1 0-45 15,3-1-21 1,4 1-14-16,7-3-11 0,6 0-10 16,5 0-2-16,3-1 0 15,-3 4-21-15,-6 0-158 16,-5 5-113-16,-9 5-84 16</inkml:trace>
  <inkml:trace contextRef="#ctx0" brushRef="#br0" timeOffset="116333.99">31529 17520 835 0,'3'3'251'0,"1"-3"-42"15,2 0-63 1,2-1-66-16,7-2-48 0,4 0-27 16,5 2-4-1,3-1-2-15,3-1-5 0,-2 2-137 16,-1 1-158-1,1 0-620-15</inkml:trace>
  <inkml:trace contextRef="#ctx0" brushRef="#br0" timeOffset="117697.74">32264 17042 775 0,'3'-5'194'0,"0"-2"29"15,-1 0 13 1,-4 1-65-16,1 0-59 0,-1 1 50 15,1-2-64-15,-1 5-22 0,1-1-76 16,2 0 0 0,1 3 0-1,-1 0 0-15,1 2 0 0,-2-1 0 16,1 6 0-16,2 7 0 16,2 13 0-16,-1 12 0 15,6 15 0-15,0 9 0 16,-1 4 0-16,-2 1 0 15,0-2 0-15,-1-7 0 16,-1-7 0-16,1-4 0 0,0-8 0 16,3-9 0-16,-5-6 0 15,1-11 0-15,-4-5 0 16,1-6 0 0,-2-2 0-16,0-2 0 0,0-1 0 15,0 1 0 1,-2 1 0-16,2-1 0 0,0 1 0 15,0 0 0-15,0 0 0 0,0 0 0 16,-1 0 0 0,1 0 0-16,0 1 0 0,-2-1 0 15,2 0 0 1,0 0 0-16,0-1 0 0,0 1 0 16,0 0 0-1,0 0 0-15,0 0 0 0,0 0 0 16,0 0 0-16,0 0 0 15,0 0 0-15,0 0 0 16,0 0 0-16,0 0 0 16,-1 0 0-16,1 0 0 15,0 0 0-15,0 0 0 16,0 0 0-16,-2 0 0 16,4 1 0-16,-2-2 0 15,0 1 0-15,0 0 0 16,0 0 0-16,0 0 0 15,0 0 0-15,-2 0 0 0,2 1 0 16,0-1 0 0,0 0 0-16,0 0 0 15,0 0 0-15,0 0 0 16,0 0 0-16,0 0 0 0,0 0 0 16,0 0 0-1,2 0 0-15,-2 0 0 0,0 0 0 16,0 0 0-16,0 0 0 0,0 0 0 15,0 0 0 1,0 0 0-16,0 0 0 0,-2 0 0 16,2 0 0-1,0 0 0-15,0 0 0 0,0 0 0 16,0 0 0 0,0 0 0-16,0 0 0 0,0 0 0 15,0 0 0 1,2 0 0-16,-2 0 0 0,0 0 0 15,-2 0 0-15,2 0 0 0,0 1 0 16,0-1 0 0,0 0 0-16,0 0 0 0,0 0 0 15,0-1 0 1,0 2 0-16,2-2 0 16,-2 1 0-16,0 0 0 15,0 0 0-15,0 0 0 16,0 0 0-16,0 0 0 0,0 0 0 15,0 0 0-15,0 0 0 16,-2 0 0-16,4 0 0 16,-4 0 0-16,2 0 0 15,2 0 0 1,-2 0 0-16,0 0 0 0,0 0 0 16,0 0 0-16,1 1 0 15,-1 1-162-15,0 3-348 16</inkml:trace>
  <inkml:trace contextRef="#ctx0" brushRef="#br0" timeOffset="119062.61">29124 18544 624 0,'3'-8'260'0,"0"-1"-71"16,-2-1-10-16,1-1-18 0,-2-1-3 15,0 1-37 1,0 1-6-16,1 4-36 0,-1 2-34 16,0 2-25-1,0 2-19-15,2 2-1 0,-1 3-6 16,2 8 6 0,2 10 2-16,3 6 5 0,2 11 10 15,-3 2-12 1,2 2 8-16,-2 0-6 15,1-5 4-15,-2-3-1 16,2-3-5-16,-1-6 1 0,-3-7-4 16,2-2 0-16,-1-7-3 15,-2-2 1-15,0-6 0 16,-3 1 7-16,1-7-7 16,-2 2 0-16,1 1-54 15,-2-3-153-15,1-3-112 16,-2-1-209-16</inkml:trace>
  <inkml:trace contextRef="#ctx0" brushRef="#br0" timeOffset="119382.4">29164 18477 895 0,'0'-10'183'0,"0"3"-43"15,-1-3 14-15,-1 4-73 16,2-1-31-16,2 4-25 0,-1 2 7 16,5-2-9-1,6-3-16-15,4 3-6 0,7-3 0 16,6-1 0-1,4 1 3-15,2 1-6 0,1-1 2 16,-2 2-9-16,-6 2-109 16,-5 8-93-16,-10-2-75 15,-6 6-180-15</inkml:trace>
  <inkml:trace contextRef="#ctx0" brushRef="#br0" timeOffset="119632.83">29212 18712 737 0,'-11'6'129'16,"5"-2"27"-16,2-2-5 0,4-2 12 16,0-2-48-1,3 1-49-15,4-2-19 0,5-1-39 16,5-2-7-1,5-1-1-15,6-2-1 0,-1 4-5 16,-1 1-5-16,-2 2-145 0,-5 2-82 16,-6 4-92-1,-5 2-174-15</inkml:trace>
  <inkml:trace contextRef="#ctx0" brushRef="#br0" timeOffset="119862.33">29195 18886 769 0,'-9'8'111'0,"5"-3"62"15,1-4-22-15,3 2-39 16,4-3-81-16,1 0-19 16,1 0 22-16,3 3 1 15,7 0-19-15,4 2-7 16,4 0-5-16,4 0-2 15,8-2-4-15,10-2-1 16,6 0-289-16,8-2-433 0</inkml:trace>
  <inkml:trace contextRef="#ctx0" brushRef="#br0" timeOffset="120247.71">29882 18424 1109 0,'0'-14'235'0,"-3"1"-27"0,1 1-82 16,-1 4 7-1,0 2-60-15,2 3-42 0,-1 3-12 16,-1 4-18-16,-3 5 7 16,-7 7 3-16,-2 10-1 15,-4 11 7-15,-2 7-10 16,3 8 3-16,3 1 1 16,6 3-9-16,7-3-1 15,4-4 0 1,5-6-1-16,7-4 0 0,4-5-6 15,6-4 2-15,7-9 4 0,3-3-184 16,5-8-79 0,3-4-221-16</inkml:trace>
  <inkml:trace contextRef="#ctx0" brushRef="#br0" timeOffset="120573">30283 18540 1095 0,'5'-23'260'0,"-1"3"-22"0,-4 3-39 16,0 4-34 0,-2 2-85-16,2 8-70 0,-2 3-10 15,2 3 0 1,0 1 0-16,0 6 0 15,-2 7 0-15,2 5 0 0,0 11 0 16,-1 8 0-16,1-1 0 16,0 0 0-16,0 0 0 15,1-5 0 1,1-6 0-16,0-9 0 0,0-3 0 16,1-7 0-16,-2-3 0 15,1-1-96 1,1-5-183-16,0 0-48 15,0-1-206-15</inkml:trace>
  <inkml:trace contextRef="#ctx0" brushRef="#br0" timeOffset="120843.36">30459 18506 810 0,'9'-28'290'15,"0"3"-54"1,-5 2-17-16,-2 4-42 0,-2 9-66 15,0 1-50-15,0 8-61 0,0 1-1 16,0 10-5 0,0 6 6-16,1 11 12 0,1 6 6 15,1 11 9 1,1 1 8-16,-1 1-22 0,1-6-9 16,-3-4-4-1,2-3 0-15,0-6-1 0,0-6-2 16,-2-3-7-1,2-7-208-15,-3-1-99 0,-1-4-187 16</inkml:trace>
  <inkml:trace contextRef="#ctx0" brushRef="#br0" timeOffset="121004.58">30292 18726 1058 0,'13'-5'101'16,"5"-4"-16"0,3 3-62-16,3 3-23 0,6 1-123 15,3 2-604 1</inkml:trace>
  <inkml:trace contextRef="#ctx0" brushRef="#br0" timeOffset="121372.7">30683 18302 1019 0,'5'-14'174'15,"0"2"0"1,0-2-20-16,1 7-81 0,0 5-51 15,5 4-11-15,5 8 5 0,6 10 5 16,5 6 8 0,2 11 22-16,0 8-5 15,-5 9-4-15,0 9 20 16,-7 4-33-16,-6 2-10 0,-6 0-1 16,-7-4-17-1,-5-8 8-15,-7-11-9 16,1-10 2-16,4-13-6 15,-1-7 4-15,5-11-2 16,3-2-2-16,-1-4-70 0,-1-2-126 16,-1-1-116-1,1-5-455-15</inkml:trace>
  <inkml:trace contextRef="#ctx0" brushRef="#br0" timeOffset="121602.4">31256 18509 1160 0,'16'-8'164'0,"4"-3"-38"16,0 1-23-1,3 0-94-15,4 4-8 0,0 3-1 16,-1 6-8-16,-3 4-17 0,-7 9-157 15,-6 0-78 1,-8 7-86-16</inkml:trace>
  <inkml:trace contextRef="#ctx0" brushRef="#br0" timeOffset="121732.53">31290 18714 830 0,'-9'7'320'0,"7"-7"-119"15,5-3-42 1,4-1-95-16,0-2-46 15,6 2-18-15,2 1-3 0,5 3-3 16,2 0-297 0</inkml:trace>
  <inkml:trace contextRef="#ctx0" brushRef="#br0" timeOffset="122143.43">31757 18333 1024 0,'15'-28'243'0,"0"-1"-65"16,3 4 11 0,-3 4-113-16,4 8-33 0,1 6-28 15,4 10-10 1,-1 11 5-16,-1 10-6 0,-5 11 14 15,-2 10 16-15,-11 8 13 16,-11 4-11-16,-11 8-16 16,-12 5-11-16,-7-8 11 0,-2-8-19 31,8-11 3-31,8-17 14 0,13-10 35 16,11-15-53-16,10-2 0 15,14-3 0-15,14 0 0 16,21 0 0-16,12-2 0 15,5 2 0-15,-8 1 0 16,-16 2 0-16,-20-2 0 0,-19 3 0 16,-11 0 0-16,-9 3-130 15,-5 1-409-15</inkml:trace>
  <inkml:trace contextRef="#ctx0" brushRef="#br0" timeOffset="155802.7">22687 16707 677 0,'-3'0'237'0,"-1"-1"-37"0,1 1-72 15,-1-4-44 1,1 2-7-16,0-1-8 0,0 3-13 15,0-1-17-15,-2 2 11 16,-1 1 2-16,0-1-10 16,-1 1-1-16,1-2-5 0,-2 4-12 15,1-1-2 1,3-2-11-16,1 2 4 16,-1 0 0-16,1-2-4 15,3 1-1-15,-1-2 4 16,1 1 1-16,1-1 7 15,1-1-12-15,-1 1-2 16,1 0 1-16,0 0-9 0,1-2 1 16,4 2 4-16,11 0 1 15,10 0-4-15,11-1 1 16,12 1-3 0,7 0 2-16,0 0-1 0,-4 0-2 15,-2 0 2-15,-4 0-1 16,-10 0 2-16,-2 0-2 15,-10 0 0-15,-10 0-2 0,-4 0 2 16,-9 0-1 0,-3 0 0-16,-3 0-6 0,0 0-15 15,-2 1-11 1,-3-1-35-16,-1 0-47 0,0 2-32 16,-3-2-61-1,4 0-139-15</inkml:trace>
  <inkml:trace contextRef="#ctx0" brushRef="#br0" timeOffset="156416.41">23313 16547 896 0,'-6'-9'220'0,"1"-1"-6"16,-4-1-59-16,2 2-35 15,2 2-28-15,-1 1-1 16,3 4-16 0,-1 0-26-16,4 2-17 0,0 0-15 15,0 0-12-15,0 2-5 16,1 0-9-16,2 3 9 0,5 5 6 15,4 5-2 1,10 4-4-16,6 5 0 0,7 2-1 16,1 3 2-1,0-1-1-15,1 0 0 0,-6-5 0 16,-3-1 1 0,-5-5-1-16,-5-4 0 0,-9-4 1 15,-5-4 0 1,-2-3 4-16,-4 0 4 0,1-1 13 15,-5 4 19-15,-5 0-41 16,-7 5 0-16,-4 3 0 16,-6 5 0-16,1 2 0 15,-2 0 0 1,2 3 0-16,4-2 0 0,0-2 0 16,4 0 0-16,1-1 0 15,4-4 0-15,1-1 0 16,4-5 0-16,5-1 0 15,-1-4 0-15,5-3 0 16,0-1 0-16,0 1 0 0,2-2 0 16,-2 2 0-1,1-4 0-15,1 0 0 0,2 0-211 16,4-3-186 0,1 1-350-16</inkml:trace>
  <inkml:trace contextRef="#ctx0" brushRef="#br0" timeOffset="158642.37">21828 13963 703 0,'3'-3'180'16,"-3"0"-11"-1,0-1-63-15,0-1-1 0,0 3-14 16,-1-1-26 0,1 0 2-16,0 2-16 0,0-2-3 15,0 0-8 1,0 0-10-16,0 2-3 0,0-2 0 15,0 3-13-15,0 0-8 0,0 1-4 16,-2-1-2 0,1 3 0-16,-8 0 4 0,0 1 4 15,-3 2 6 1,-6-1-9-16,1 2 2 16,0-1-3-16,3 1-4 15,-1-4 2-15,5 0 1 0,-2 1-2 16,3-2-2-1,1 0 1-15,2 0 0 16,2-2-1-16,1 2-18 0,3-1-80 16,4 0-100-16,4 3 37 15,6 5-259-15</inkml:trace>
  <inkml:trace contextRef="#ctx0" brushRef="#br0" timeOffset="159302.37">21722 14461 501 0,'-1'2'110'0,"1"-1"-13"15,-2-1 15-15,2 0-64 0,-1 1 2 16,-1-1 21-16,2 0 0 16,-1 0-8-16,-1 0-12 15,2 1 2-15,-1-1-9 16,-1 2-8-16,1-2-8 16,1 1-8-1,0-1-1-15,1 1 5 0,2-1-3 16,6 0 5-16,11 2-16 0,9-2-5 15,13-2-2 1,12 1-3-16,4 0 1 0,2-2-1 16,-4 1-4-1,-8-2 4-15,-10 3 1 0,-11-2 1 16,-11 1-1 0,-9 1 0-16,-4 1 9 0,-4 0 13 15,-2 1-13 1,0-1-10-16,-2 2 0 0,-2 0 0 15,-2-1 4-15,1-1-4 0,-1 1 0 16,3-1-1 0,1 2-2-16,0-2-3 15,2 2-23 1,0-1-15-16,0 0-22 0,0 0-47 16,-1 1-50-16,0-1-68 15,0 2-198-15</inkml:trace>
  <inkml:trace contextRef="#ctx0" brushRef="#br0" timeOffset="166402.66">21284 13484 762 0,'3'-8'132'15,"-2"0"8"-15,-2-4-3 0,-4-1-24 16,-2 3-19 0,0 0-30-16,0 3 13 0,3 3-38 15,-1 1-17 1,4 3-17-16,-1 2-3 0,1 3 7 16,-2 7 24-1,0 3-15-15,-2 8 11 0,0 6-5 16,-1 2 7-1,1 7-9-15,2 2-2 16,1 7-1-16,4 2-3 0,1 4-4 0,0 4 0 16,0 2 3-1,-1 1-7-15,-1 5 6 16,-2 1-8-16,-4 3-1 16,0 0-5-16,-2 2 4 15,-2-2-2-15,0-1-2 16,0-2 1-16,1-1 3 15,0-1-4-15,5-4 0 0,1-2 3 16,5 1 0 0,2-1-1-16,2 0-2 0,-1 0 1 15,-1-1 2-15,-2 0-3 16,0 0 1-16,-3-1-1 16,0 1 0-1,-2-3 0-15,1 0-1 0,-1-3 1 16,2-5 1-1,0 0 0-15,0-6-2 0,2-1 2 16,-2 0-1-16,-2-2 0 0,2 0-1 16,0-1 1-1,-1 0 1-15,2-1 0 16,-1 2-2-16,-1-4 1 16,1 0 0-16,-2 1 0 0,2-3 0 15,-1-1 0 1,2-1 0-16,1-3 1 0,1-3-2 15,0-3 1-15,1-3 0 16,2-1 0 0,-3-2 0-16,0-2 0 0,0-1 0 15,-2-1 1-15,1 0-1 16,-2-5 0-16,1-1-1 0,1-1 0 31,-1 1 0-31,1-2 1 0,-2 0 0 0,2 7 0 16,-2-9 1-1,0 1-2-15,0 1 2 16,0-2-1-16,1 1 0 16,-1 0-1-16,2 0-5 15,-1 1 6-15,2-2 0 0,3 0 2 16,1 2 0-16,4-4 1 16,5 2-2-16,4-3 0 15,4 2 0 1,2-2-1-16,4-1 0 0,3-2-1 15,4-2 1-15,6 1 0 0,2-2 1 16,4-2-1 0,1-1 2-16,0 1-1 0,1 0-1 15,-4 0-1 1,3 1 1-16,-3 0-1 0,2 2-4 16,-1 0 1-1,2 1-4-15,-2 0 2 0,-2 0 5 16,2 1-5-1,0-2 6-15,5 0-1 0,2 0 2 16,5-2-2-16,3 1 2 16,-1 2-1-16,1 0 0 15,0 1 0-15,2 0 0 16,1 2 1-16,0 0-1 16,1 1 1-16,4-1 0 15,-2 0-1-15,3 1 0 16,-1-3-2-16,-4 3 1 15,-4-3-3-15,-6-1 4 0,-5 0 0 16,0 1-3 0,2-1 2-16,3 1 0 0,4 0 0 15,3 1 0 1,2-1-2-16,-1 2-1 0,0 1-1 16,-1 0-1-1,0 0 0-15,-1 0 1 0,1 1 0 16,-2-3 4-1,3 3-9-15,0-3-1 0,1 1-5 16,1 0 1-16,0 0-1 0,-3 0 15 16,0 0-3-1,-2 0 2-15,-1 2 0 16,0-2 1-16,2 1 1 16,2 0-1-16,4 0 2 0,1 1-1 15,2 0 1 1,0 0-1-16,-1 0 1 0,-4 1 1 15,-4 1-1-15,-4-1-1 16,-2 2 0-16,-2-1 0 16,-1 0-2-16,3-1 0 15,-1 1 1 1,5-3 1-16,2 2-1 16,3-2-1-16,1 1 2 15,3 2 1-15,-2 0 0 0,-2 0-1 16,-3 2 0-16,-2-1 1 0,0 2-1 15,0 0 0 1,2-2 0-16,0 2 0 0,-1-1 3 16,3 0-2-1,2 0-1-15,1-2-4 0,1 1 2 16,0 1-1-16,-2 1 1 16,-3-2 1-16,0 2 0 15,-1-3 1-15,1 4 0 16,-2-3 0-16,4 3 1 15,0-3-1-15,2 2 0 0,0-2 0 16,-1 3 0 0,-6-1 0-16,-6 3 1 0,-7-4-1 15,-8 2 0 1,-6-3 0-16,1 1 0 0,-1-2 0 16,3 2 1-1,2-1-1-15,3 1-4 0,1-1 3 16,-3 0-2-1,-1 1 0-15,-4-1 3 16,-6 0-3-16,-5 1 3 0,0-2 0 16,-3 1-2-16,-2 1 0 15,7-1 1-15,-1 1-5 16,2 0-2-16,0 1 1 16,-5-1 7-16,-1-2 0 15,-7 0 0 1,-6-2 6-16,-2 2 1 0,-3-1-5 15,0-1 1-15,0 0-2 0,0-1 0 16,1 1 5 0,-1-1 1-16,1-1 2 0,-3 0 11 15,1-1 14 1,-2-4-7-16,0 0 2 0,-2-7-9 16,-1 4-9-1,1-6-7-15,0-3 0 0,2-3 0 16,4-4-4-1,1-3 3-15,1-4-1 0,0-4 0 16,0-1 3-16,0-4 0 0,-1 0-1 16,-2-3 4-1,-3 1 0-15,0-4-1 0,0-3-6 16,-1-5 3 0,4-4-2-16,2-4-2 0,4-5 0 15,4-1 0 1,0-1 2-16,2 0 2 0,-3 4 1 15,-3 5 7-15,-3 3 6 16,-3 3-12-16,-7 2 0 16,-1 0-2-16,1 1-2 0,-4 4 4 15,4 2-6 1,1 4 0-16,1 1 3 16,2 4-2-16,3 1-1 15,-1 4 0-15,2 1 0 16,-1 2 2-1,2 2-2-15,-1 1 0 0,5 2-1 16,-2 0 3-16,1 2-4 0,1-1 3 16,1 3-1-1,-2 1 0-15,-1 1 0 0,1 0 0 16,-2 1 0 0,0-2 1-16,-2 2-2 0,-1 0 1 15,-1 4 0-15,-1 2 0 16,-1 4 0-16,0 2 0 15,-1 2 0-15,1-1 1 16,-2 3-2-16,2-3 1 16,-1 3 0-16,1-2 0 0,-2 0 0 15,2 1 0 1,-1 0 0-16,-1 1 1 0,-1 1-1 16,2 0-1-1,-2 0 0-15,-3-1-1 0,-2 2-4 16,-2-2 5-1,-9 1 0-15,-5 0 1 16,-9-3 0-16,-4 1-1 16,-7-2 1-16,-8-1 2 15,-5 0-1-15,-4-1 0 0,-9 2 1 16,-12-3-4-16,-10 2-1 16,-11-2-1-16,-17-1 1 15,-11-2 3-15,-11-2 2 16,-7 3 0-16,-3-3-2 0,-2 2 2 15,6 0-2-15,4 4-3 16,1-1 2 0,-1 3-3-16,-5 0 8 0,-6 1-5 15,-3 2 2 1,-3 0 1-16,1 4-2 0,5 2-1 16,7 3-3-1,9 0 2-15,4 1 3 0,6-2-1 16,6 1 2-1,-4-1-1-15,3 0 1 0,0 0-1 16,-3 2-1-16,2 1-1 16,4 0-3-16,2 1 1 15,5 1 3-15,8 1 1 16,6-2 1-16,5 2-2 16,4-3 0-16,6 0 3 0,3-2-3 15,4 0 1 1,2 0 0-16,1-3-1 0,4 1 0 15,1-2-2-15,7-1-2 16,5 3 2-16,7-2 1 16,2 2-1-16,1 1 0 0,-4 2 0 15,-3 0 2 1,-3-1 0-16,0 1 0 16,-4 0 0-1,4-2 0-15,4-1-1 0,1-1 0 16,2-1-1-16,5-1 1 15,1 1 1-15,5-1-3 0,-1 1-2 16,0 1 5-16,2 1-1 16,0-2 0-1,0 2 1-15,-2-1 0 0,0-2 0 16,1 0-1 0,-2-2 0-16,0-1 0 0,3 2-1 15,1-2 1 1,1 1 1-16,2 2 0 0,1 0 0 15,-1 2 0-15,1-1 0 16,0-2 0-16,-3 1 0 16,1-3 0-16,-2 2 0 0,1-2 1 15,-3 0-1 1,1 2 1-16,0-2 1 16,2 1-2-16,-2 1 1 15,8-1-1-15,1 0 0 0,1-2 1 16,0 2 0-1,-1-2-1-15,-2 1 0 0,1 0 0 16,3 0 1-16,3 0-1 16,4 2-1-1,7 1 1-15,6-2-38 0,3 2-176 16,7 2-127-16,8 2-180 16</inkml:trace>
  <inkml:trace contextRef="#ctx0" brushRef="#br0" timeOffset="167672.54">22234 13834 667 0,'0'-2'131'15,"-2"-1"0"-15,-1-1 9 0,3-2-43 16,-1 0-6-1,-1 1-19-15,2 0 1 16,0 0-18-16,-1-1 1 0,1-1-17 16,0-3-9-16,0-2 13 15,0-5-4-15,3-5 6 16,1-5-14-16,2-4 8 16,4-2-25-16,6-7-7 15,0-3-5-15,8-7 0 16,0-2-1-16,3-5-1 15,-2-4 0-15,-2 1-3 0,-1 2 3 16,-1 4-1-16,-3 8 2 16,0 6-1-1,-2 9 0-15,-6 9 0 16,0 3 1-16,-4 3-1 0,-1 7 0 16,-2 3 2-16,-1 2-2 15,-2 3 0-15,-2-1-4 16,2 4 1-16,-3-2 3 0,1 0-4 15,-3 1 1 1,-3 1 2-16,-5 3-1 0,-6 3 1 16,-7 5-2-1,-3 6 3-15,-4 2-1 0,-3 1 1 16,-3 3-1 0,-1 0 1-16,4-5 1 0,5-5 1 15,5-4-2 1,11-5 1-16,8-5 8 15,1 0 5-15,6-2-3 0,4-3-11 16,1-3-12-16,2-5 5 16,7-3 2-16,8-3 3 0,6-4 1 15,7-1 2 1,2-1-2-16,2-2 1 16,-5 1 0-16,-3 2 0 15,-2 5 1-15,-7 5-1 16,1 5 0-16,-4 5 0 15,-1 6 0-15,1 5 10 16,-1 5 3-16,0 3 2 0,1 2-4 16,0-1-5-1,0 1 1-15,2-1-6 0,-2-1-2 16,3 0-2 0,2 2-128-16,2 1-177 0,-2 1-706 15</inkml:trace>
  <inkml:trace contextRef="#ctx0" brushRef="#br0" timeOffset="196352.68">7722 6670 675 0,'7'-14'184'0,"-2"-1"-20"16,-5 3-30 0,-2-2-28-16,-2 3-23 0,1-1-18 15,-2 1-15 1,1 1 6-16,-2 2-21 0,2 1 5 16,-1 0 1-1,-1 1-14-15,0 2-2 0,-1 0-8 16,-1 0-10-1,-1 2 1-15,-4 1-7 0,-1 2 1 16,-1 2 1-16,-4 1-1 16,1 1 3-16,0 4 0 15,-1 1 0-15,-2 1 2 16,1 6-2-16,0 2 3 16,-4 3 2-16,1 6-4 15,-2 6 3-15,-3 4-4 16,1 6-1-16,0 3 4 15,5 1-5-15,5 4 0 0,4 1 5 16,7-1-7 0,4 2 2-16,2-3 7 15,2 0-1-15,1 0 5 16,-3 1-3-16,3 3 0 0,1 1 0 16,-4 2-2-1,5 0-2-15,-4-2-6 0,2 1 1 16,2 1-1-1,1-2 0-15,1 1-1 0,2-2 1 16,0-1 2-16,0-1-3 0,1 1 0 16,-2-1 0-1,2 4 0-15,-1-1 1 0,3 2-2 16,0-3 1 0,1-2 0-16,1-3 0 0,2-1 0 15,-1-4 0 1,2-4 0-16,-2 1 1 15,1-6-2-15,1-2 0 0,-1-3 1 16,-1-1 0-16,1-1 0 16,1-2 0-16,2 0 1 15,5-1 3-15,1-1-3 16,6-2-1-16,2 0 4 16,3 0 0-1,0-5-1-15,3-2 0 0,4-2 3 16,-1-3-6-16,4-2 1 0,2-1 0 15,1-1-1 1,2-4-2-16,-2-1-1 0,-4-4 3 16,1-2 0-1,-3-3 1-15,0-3-2 16,-1-5 2-16,0-2 2 16,3-6-1-16,-3-4 0 0,1-4-1 15,-4-4 4 1,0-7-3-16,-5-2 2 0,0-8-4 15,-1-5 5-15,-3-8-3 16,1-4-1 0,-4-8-1-16,-2-5 5 0,-5-4-1 15,-5-1 2-15,-5-2-2 16,-6 2 2-16,-7 2 0 0,-5 3 1 16,-4 5-3-1,-6-2 0-15,-3 3-3 16,-3-2-2-16,2 2 0 0,-2 1 1 15,4 4 0-15,-2 2 0 16,3 3 0-16,1 2 1 16,-2 2-1-1,4 3-1-15,-5 3 1 0,2 3 0 16,-4 7-1-16,-1 3-1 16,-4 4 1-16,1 4 1 15,-1 2 0 1,1 4 0-16,-1 2-1 15,5 2 1-15,-2 3 0 0,1 3-3 0,-1 2 2 16,1 2 0 0,-3 1-6-16,-7 5 6 0,-5 1-4 15,-11 3-1 1,-9 2 6-16,-8 3-8 0,0 1 8 16,-2 2-2-1,9 1-1-15,5 2-7 0,10-2-44 16,9 0-21-16,8 3-44 15,4 3-53 1,2 2-98-16,5 5-178 0</inkml:trace>
  <inkml:trace contextRef="#ctx0" brushRef="#br0" timeOffset="198054.63">12020 6667 717 0,'-7'-8'124'0,"-5"-1"-17"16,-2 0 2-16,-1 2-50 15,-2 0-13-15,-2 2 4 16,-4 1-26-16,-6 4 2 16,-4 0 7-16,-2 7 3 15,-5 0 6-15,-1 4-4 16,2 0-15-16,3 3 8 0,1 2-8 15,1 6-6 1,-1 1-3-16,1 8-3 0,-5 8 6 16,3 7-2-1,-5 13 6-15,0 8-5 0,-1 6 0 16,1 3 7 0,3 3-4-16,4-3 14 0,3 0-10 15,4-3 5 1,6-1 3-16,3-2-4 0,6-2-6 15,3-1 1-15,5 0-4 0,1-1 3 16,4 1-7 0,4 1-5-1,4 1 2-15,4 1-1 0,8 2-3 16,1 0-2-16,5 0-4 0,2-3-1 16,-1 0 2-1,0-1 0-15,-1-5 0 0,1-2-2 16,4-5 6-1,-1-6-3-15,5-6-2 16,4-2-1-16,5-5 6 0,4-6-4 16,5-6-2-16,2-4 3 15,1-9 2-15,3-4-3 16,-3-9-1-16,4-8 1 16,0-8-4-16,2-5-1 15,-2-8-2-15,6-5-6 16,-3-5-8-16,-1-1 12 15,-5-2 1-15,-7-4 6 0,-7-3 0 16,-6-3 1 0,-5-8 1-16,-4-3 1 0,0-10-1 15,-4-6 1 1,-2-7-2-16,-4-1-1 0,-3-1 1 16,-5-3-1-1,-5 6 0-15,-6 4 0 0,-5-1 0 16,-5 1-2-1,-8 1 0-15,-3 1 4 0,-5 0-3 16,-3 3 1-16,-4 4 0 16,-3 3 0-16,0-1 0 15,1 3 0-15,-1 1 0 16,0 3-1-16,0 5 1 16,-1 8-1-16,6 4 1 0,-2 6 0 15,0 5 0 1,0 5-3-16,-3 5 2 0,-3 5 1 15,-5 5-2-15,-4 1-6 16,0 3-17-16,0 2-26 16,7 0-14-16,8 3-33 15,9 2-16-15,12 5-141 16,6 5-40-16,6 6-282 16</inkml:trace>
  <inkml:trace contextRef="#ctx0" brushRef="#br0" timeOffset="199482.83">15341 6478 722 0,'6'-18'145'0,"-3"-1"21"16,-4 1-46-16,-7 1-5 16,1 4-20-16,-6 3-32 0,-1 0-23 15,-7 5-14 1,-3 4 11-16,-3 2 7 0,-4 3-10 15,-1 7-2-15,-2 2-1 16,-1 8-3-16,-3 8 5 16,-1 4-8-16,0 10 14 15,1 5-14 1,4 5-2-16,4 5 6 0,2 3-10 16,2 4-6-1,-1 7 4-15,2 5-1 0,-4 1-2 16,3 2-5-16,-1 4 2 15,0-1-3-15,7 1-2 16,3 2-2-16,3 1-1 0,4-1-3 16,4 1 2-1,4 1-2-15,2-1 2 0,3 2 0 16,5 0-2 0,2-4 0-16,4-3-3 0,5-6 3 15,5-4 0 1,5-3 1-16,7-3-1 0,5-1 0 15,2-1 1-15,3-5-1 0,-4-3 0 16,3-3 1 0,-2-3-4-16,0 0 6 0,1-5-4 15,1-4 2 1,1-6-1-16,-1-7 1 0,-1-8 2 16,-1-5-2-1,0-7 3-15,-2-5-2 0,1-6 1 16,1-3-1-1,2-5 2-15,4-5 1 0,2-5-5 16,4-7 0-16,2-9 0 16,-1-5 1-16,1-8 0 15,-1-9 0-15,-3-5 4 16,-1-10-3-16,-3-5 4 16,-4-6-3-16,67-184 2 15,-102 221-5-15,-1-3 0 16,-1 3 0-16,-5 3 0 15,6-47 0-15,-5 3 0 0,-5 6 0 16,-2 2 0 0,-5-2 0-16,-2 1 0 0,-1 1 0 15,-2-3 0 1,-3 1 0-16,-2 1 0 0,-2-1 0 16,-4 0 0-1,-1 1 0-15,-3 6 0 0,-4 5 0 16,-2 8 0-1,0 6 0-15,-2 6 0 16,0 4 0-16,0 1 0 0,-1 6 0 16,0 1 0-16,-4 3 0 15,-3 3 0-15,2 3 0 16,1 4 0-16,3 5-18 16,-1 5-17-16,-3 6-8 0,-7 7-8 15,-7 7-23 1,-9 8-33-16,-3 2-13 15,-4 5-49-15,3 3-60 0,8-1-239 16</inkml:trace>
  <inkml:trace contextRef="#ctx0" brushRef="#br0" timeOffset="-54943.79">12198 15520 826 0,'-27'5'188'0,"0"-3"-16"0,3 0-7 16,3 0-38-1,3-2-21-15,5 0-16 0,4 0-9 16,2 0-3 0,2 0-7-16,1 0-28 0,2 0-13 15,2 1-12 1,0-1-5-16,3 0-3 0,3 0 2 15,15-3-10-15,16 0-2 0,18-1-3 16,16-2 1 0,12 2-12-16,0-1-59 15,-3 3-26-15,-4-1-41 16,-12 3 4-16,-13 2-21 0,-14 1-22 16,-18 3 15-1,-17 3-221-15</inkml:trace>
  <inkml:trace contextRef="#ctx0" brushRef="#br0" timeOffset="-54674.59">12066 15833 1292 0,'-10'10'98'0,"9"-8"62"15,5-6-17-15,8-3-86 16,15-2-9-16,15-2 6 15,17-2-14-15,16-1-12 0,5 2-13 16,4 0-10 0,-6 3-2-16,-10 1-2 0,-14 4-1 15,-8 1 0 1,-12 2-3-16,-13 1 1 0,-9 1 1 16,-6-1-20-1,-6 2-79-15,-1-1-73 0,-2 2 41 16,-3 3-230-1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31T03:57:51.35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3752 1596 764 0,'1'-4'388'0,"-1"-1"-128"16,-1-2-37-16,-2 0-44 15,1-2-26 1,1 0-73-16,-1-1-80 0,1 2 0 16,1 1 0-16,0-1 0 15,0 4 0-15,-3 3 0 16,3 1 0-16,-1-2 0 0,1 2 0 15,0 0 0 1,-2 2 0-16,2-2 0 16,0 1 0-16,2 1 0 15,-2 0 0-15,0 0 0 0,-2 5 0 16,-1 4 0 0,3 6 0-16,-3 5 0 0,3 7 0 15,0 5 0 1,3 4 0-16,0 5 0 0,3 3 0 15,-2 6 0-15,-1-1 0 16,-1 0 0 0,1-3 0-16,-2-5 0 0,1-5 0 15,1-7 0-15,1-4 0 16,1-6 0-16,-1-3 0 16,-1-6 0-16,-3-4 0 15,3-2 0-15,-3-3 0 16,0-3 0-1,-3 0 0-15,3 0 0 0,0 0 0 0,0 0 0 16,-3 0 0-16,3-2 0 16,0 0-111-1,3-4-413-15</inkml:trace>
  <inkml:trace contextRef="#ctx0" brushRef="#br0" timeOffset="559.48">3714 1615 532 0,'-4'0'307'0,"1"0"-134"0,0 0-30 15,0 0-2 1,2 0-68-16,-1 0-21 0,1 0 11 16,-1 0-14-16,2 2-12 15,0-2 3-15,-1 0-11 16,1 0-3-16,-2 0-7 16,2 1-2-16,0-1-6 15,0 0 5-15,3 0 8 16,-1 0-8-1,2-1-13-15,2-2-1 0,9-1 0 16,13 1 2-16,7-3-4 0,5 1-2 16,6-1 0-1,-4 2-11-15,-5 2-25 0,-5 4-4 16,-7-1-14 0,-1 3-18-16,-9 1-36 15,0 0-45-15,-8 4-112 16,-7 2-291-16</inkml:trace>
  <inkml:trace contextRef="#ctx0" brushRef="#br0" timeOffset="919.76">3725 2005 707 0,'0'0'199'0,"0"0"-33"16,0 2-29 0,0-2-34-16,0 0-51 0,0-2 2 15,3 2-17 1,0-2-3-16,6 1 8 0,6-2-12 15,4 0-20-15,11-2-5 0,4-1 0 16,-1 1-4 0,0-1-1-16,0 3-2 0,-8 2-10 15,-4 2-87 1,-3 4-40-16,-1 1-114 0,-7 4-190 16</inkml:trace>
  <inkml:trace contextRef="#ctx0" brushRef="#br0" timeOffset="1200.24">3755 2301 286 0,'-3'5'568'0,"1"-3"-395"15,2 0-14 1,0-2-47-16,0 0-59 15,2 0-9-15,1 0 13 16,1-2 11-16,7 2-22 0,10-1-14 16,4-2-9-16,9-1-9 15,5 2-8 1,1-3-6-16,-1 3 1 0,-3 1-1 16,-5 1 0-16,-4-2-46 15,-5 2-139-15,-8 0-127 16,1-1-319-16</inkml:trace>
  <inkml:trace contextRef="#ctx0" brushRef="#br0" timeOffset="1699.61">4580 1634 1030 0,'4'-10'249'0,"-4"0"-30"16,-1 2-63-1,-2 1-22-15,0 2-20 16,1 2-52-16,1 3-37 16,-2 0-16-16,3 1-9 15,-3 4-6-15,-6 5 6 0,-3 7 9 16,-7 10-3-16,-5 11 5 16,0 10-5-16,6 6 0 15,5 5 1 1,7 3 0-16,9-1-4 0,5-2-3 15,6-3 0-15,5-3 0 0,1-7 0 16,2-5 0 0,2-9 0-16,-3-8 0 0,0-7 0 15,-2-5 0 1,-1-7 0-16,-6 0 0 0,0-4 0 16,-6-1 0-1,-3-1 0-15,-3-1-134 0,0-2-310 16,0-5-702-16</inkml:trace>
  <inkml:trace contextRef="#ctx0" brushRef="#br0" timeOffset="2231.25">4990 1785 200 0,'2'-10'889'0,"-1"1"-639"16,1 0-42-16,-4-2-67 0,2 2 11 15,-1 2-32 1,1 3-41-16,0-1-71 0,0 4-8 16,0 1 0-1,0 1 0-15,-2-1 0 0,4 2 0 16,-2 1 0 0,0-1 0-16,0 7 0 0,1 7 0 15,2 9 0 1,0 7 0-16,2 6 0 0,0 2 0 15,0 0 0-15,-2 0 0 16,0-3 0-16,3 0 0 16,-3-6 0-16,-1-3 0 15,1-4 0-15,-1-7 0 16,-2-2 0-16,2-5 0 16,-2-4 0-16,0-4 0 15,0-2 0-15,0 0 0 0,0-2 0 16,1 0 0-1,1 0 0-15,-1-2-272 16,5-2-216-16</inkml:trace>
  <inkml:trace contextRef="#ctx0" brushRef="#br0" timeOffset="2632.7">5244 1751 1084 0,'6'-13'212'15,"1"1"14"1,-4-1-81-16,-1 3-23 0,-1 3 2 16,1 3-51-1,-4 1-31-15,2 3-23 0,0 1-19 16,-1 1 0-1,1 1 0-15,0 0-12 0,1 6 11 16,2 5 1-16,2 9 4 16,1 5 3-16,1 8-5 15,-1 1-2-15,0 1 0 16,0 0 0-16,0-2 0 16,-3-2 0-16,1-3 0 15,1-5 0-15,-4-4 0 16,2-5 0-16,0-5 0 15,-1-3 0-15,-1-5 0 0,1-1 0 16,-2-3 0-16,0 0-177 16,0 0-61-16,-3 1-91 15,-3-1-335 1</inkml:trace>
  <inkml:trace contextRef="#ctx0" brushRef="#br0" timeOffset="2869.55">4981 1994 1143 0,'6'-2'83'16,"0"1"42"-16,3-1-42 0,9 0-28 15,7-2-11 1,10 3-23-16,10 0-14 0,5 1-5 15,1 0-2-15,-5 0 0 16,-4 0-4-16,-11-1-66 16,-5-1-102-16,-10 2-178 0</inkml:trace>
  <inkml:trace contextRef="#ctx0" brushRef="#br0" timeOffset="3449.8">5699 1821 1103 0,'4'-9'258'0,"-2"-1"-33"0,-2-1-41 15,0 1-26 1,0 1-52-16,0 2-93 0,0 0-13 16,0 4 0-1,0 0 0-15,0 2 0 0,0 1 0 16,-2 1 0-1,2-1 0-15,-1 1 0 0,1-1 0 16,-2 4 0-16,2-3 0 16,2 3 0-16,-1 3 0 15,1 7 0-15,1 5 0 16,0 6 0-16,4 8 0 16,2 2 0-16,0 1 0 0,0 4 0 15,-2-2 0 1,1-1 0-16,0-3 0 15,-4-2 0-15,0-3 0 16,-1-6 0-16,-1-3 0 16,-1-5 0-16,-1-4 0 0,2-4 0 15,-2-5 0-15,1 0 0 16,-1-4 0-16,0 1 0 16,3 0 0-16,0-6-16 15,3-1-352-15,6-6-169 16</inkml:trace>
  <inkml:trace contextRef="#ctx0" brushRef="#br0" timeOffset="3849.65">6050 1826 554 0,'8'-13'603'0,"-3"3"-367"15,-4-1-23-15,1 1-54 0,-1 1-13 16,-1 4-47 0,0 0-62-16,0 4-37 15,0 1 0-15,0 0 0 16,-1 1 0-16,1-1 0 16,0 2 0-16,1 2 0 15,-1 3 0-15,3 3 0 0,-1 6 0 16,1 3 0-1,0 8 0-15,0-1 0 16,1 3 0-16,-4 4 0 0,0-1 0 16,0-1 0-16,0 0 0 15,0-5 0-15,0-4 0 16,0-5 0 0,0-4 0-16,3-5 0 0,-3-2 0 15,0-5 0 1,5 1-61-16,-4-1-182 0,1-1-70 15,1 0-244-15</inkml:trace>
  <inkml:trace contextRef="#ctx0" brushRef="#br0" timeOffset="4059.89">5766 1998 513 0,'6'4'490'0,"4"-4"-359"16,1-1 41-1,5-2-91-15,2-1-29 0,9-1-22 16,9 1-25 0,5 1-5-16,6 1-9 15,2-1-149-15,-3 2-321 16</inkml:trace>
  <inkml:trace contextRef="#ctx0" brushRef="#br0" timeOffset="4579.75">6287 1514 840 0,'1'-12'309'0,"1"0"-85"15,-1 2-34-15,1 1-76 16,1 3-44-16,1 5-34 16,3 0-26-16,9 3-4 0,4 8 10 15,7 2 11 1,3 9-1-16,3 6-6 0,-5 8-6 16,-1 10 3-1,-4 12 4-15,-1 6 1 0,-6 8-3 16,-1 4-7-16,-7-3-6 15,-3-2 0-15,-6-8-1 16,-3-8 0-16,-2-11 1 16,1-6 0-16,-1-11 3 15,0-7-2-15,3-7-3 16,-1-4-4 0,1-5 0-16,1 0 0 15,1-3 0-15,-1 1 0 16,-1-1-55-16,2 0-248 0,-2-1-168 15</inkml:trace>
  <inkml:trace contextRef="#ctx0" brushRef="#br0" timeOffset="6829.65">7157 1875 369 0,'1'2'736'0,"2"-4"-543"0,-3 1-12 16,1-1-63-16,-1 1-47 15,2 0-35-15,2-1-20 16,2 1-12 0,5-2-3-16,7 1-1 0,5 0 0 15,3 2-1 1,8 0-11-16,-3 4-128 0,1 0-123 15,-8 3-227-15</inkml:trace>
  <inkml:trace contextRef="#ctx0" brushRef="#br0" timeOffset="7030.17">7143 2092 987 0,'6'2'212'15,"2"-4"-3"-15,2 1-59 0,0-1-53 16,5 1-46-16,6 1-29 16,3 0-18-16,6 0-4 15,1 1 0-15,-1 1-80 16,4-1-233-16,-2 1-477 16</inkml:trace>
  <inkml:trace contextRef="#ctx0" brushRef="#br0" timeOffset="9209.68">27359 1414 1148 0,'-2'-13'180'0,"2"0"34"16,-1 2-40-16,-1 1-29 15,1 3-43-15,1 2-23 16,0 2-74 0,1 1-5-16,-1 2 0 0,0 3 0 15,0 1 0 1,0 9 0-16,-1 11 0 0,1 10 0 15,0 13 0-15,-2 6 0 0,2 3 0 16,0 2 0 0,2-5 0-16,1-9 0 15,-2-3 0-15,3-11 0 16,0-9 0-16,-3-7 0 16,1-7 0-16,-1-4 0 15,-1-4 0-15,0-1-27 0,2-2-155 16,-2-4-110-1,1-5-98-15,-1-5-338 0</inkml:trace>
  <inkml:trace contextRef="#ctx0" brushRef="#br0" timeOffset="9544.73">27305 1316 886 0,'0'-18'207'0,"3"3"-9"15,0 1-93-15,3 1-23 16,2 4-59 0,5-1-13-16,5 3-3 0,10 4 18 15,10 3 15 1,6 7-10-16,6 6-1 0,-1 5-8 16,-6 6-2-16,-4 7 4 15,-8 8 7-15,-11 3 8 16,-7 3 17-16,-9 1-18 15,-10-1-6-15,-10-7 0 16,-8-6-4-16,-1-6 5 0,-11-7-2 16,2-6-20-1,1-6-4-15,3-6-6 0,6-2-20 16,3-6-143 0,6-1-183-16,11-7-465 0</inkml:trace>
  <inkml:trace contextRef="#ctx0" brushRef="#br0" timeOffset="9830.69">28033 1310 1303 0,'15'-12'174'0,"-7"1"32"15,-4 2-16-15,-5 4-111 16,1 5-55-16,-2 3-24 15,-1 1-9-15,-2 7 9 0,-2 7 4 16,-6 15 17-16,-2 10-6 16,-5 14 11-16,3 6-12 15,0 5-14-15,6 0 0 16,3-2 0 0,6-8 0-16,8-4 0 0,7-13-9 15,13-6-114 1,11-13-112-16,15-6-87 15,9-11-171-15</inkml:trace>
  <inkml:trace contextRef="#ctx0" brushRef="#br0" timeOffset="10179.49">28521 1463 1053 0,'5'-35'309'0,"-2"2"-33"15,-2 7-35-15,1 2-105 16,-1 9-104-16,2 4-32 0,-3 4 0 16,0 4 0-1,0 4 0-15,0 1 0 16,0 2 0-16,0 10 0 16,0 9 0-16,0 12 0 0,1 12 0 15,-1 9 0 1,-1 2 0-16,-2 0 0 0,0-6 0 15,-1-5 0-15,2-9 0 16,1-9 0 0,1-10 0-16,3-8 0 0,0-8 0 15,-2-3 0-15,5-1-142 16,-2-2-64 0,5-3-45-16,5-2-44 0,4-8-62 15</inkml:trace>
  <inkml:trace contextRef="#ctx0" brushRef="#br0" timeOffset="10445.84">28751 1473 763 0,'9'-34'362'0,"-2"3"-121"15,-2 6 9-15,-2 5-85 0,-2 6-3 16,1 5-58 0,-2 5-104-16,0 3 0 0,0 1 0 15,0 1 0 1,-2 3 0-16,1 6 0 0,1 9 0 15,-2 8 0-15,2 12 0 0,3 4 0 16,0 3 0 0,3-3 0-16,0-4 0 15,0-8 0-15,-3-3 0 16,2-6 0-16,-2-4-57 16,-3-4-167-16,0-5-36 15,-3-3-55-15,-8-5-178 16</inkml:trace>
  <inkml:trace contextRef="#ctx0" brushRef="#br0" timeOffset="10569.83">28545 1663 625 0,'-9'-3'348'0,"6"2"-225"16,10-1-34 0,8-2-29-16,12 0 8 0,11-1-36 15,14-1-32 1,9 1-10-16,5-2-365 0</inkml:trace>
  <inkml:trace contextRef="#ctx0" brushRef="#br0" timeOffset="10979.47">29164 1330 1129 0,'8'-3'314'0,"-5"2"-55"0,0-2-58 0,-3 0-87 15,1 2-84 1,-1 1-30-16,0 1 0 0,0 1 0 15,4 23 0-15,-4-7 0 16,2 9 0 0,-1 0 0-16,1 0 0 0,-1 25 0 15,2 1 0-15,-1-5 0 16,1-5 0-16,-2-5 0 16,2-6 0-1,0-6 0-15,1-5 0 0,0-7 0 16,-1-2-46-16,0-6-204 15,3-5-61-15,1-2-221 16</inkml:trace>
  <inkml:trace contextRef="#ctx0" brushRef="#br0" timeOffset="11247.5">29379 1398 1179 0,'14'-28'265'0,"-4"5"-14"0,-3 9-99 15,-4 8-88-15,0 6-41 16,-3 3-23-16,3 6 2 16,0 8-1-16,3 11 41 0,0 7 26 15,0 13-68 1,-3 3 0-16,-1-2 0 16,-4-3 0-16,1-6 0 15,-2-7 0-15,1-7 0 0,0-8 0 16,-1-7-48-1,0-6-128-15,-7-3-61 16,-2-4-170-16,-7-3-312 0</inkml:trace>
  <inkml:trace contextRef="#ctx0" brushRef="#br0" timeOffset="11359.53">29191 1624 988 0,'18'-4'119'0,"4"-2"38"0,7-1-86 15,6 1-46-15,10-1-25 0,6 3-5 16,1-3-271 0</inkml:trace>
  <inkml:trace contextRef="#ctx0" brushRef="#br0" timeOffset="11639.73">29616 1205 1093 0,'14'-11'168'0,"2"2"-6"16,0 5-51-1,4 5-40-15,1 8-24 0,4 8 1 16,3 8 12 0,4 13 18-16,-2 14 11 15,-5 12-40-15,-7 11 22 16,-12 5-71-16,-12 4 0 0,-9-5 0 15,-7-9 0-15,-3-10 0 16,3-12 0 0,1-12 0-16,5-14-37 0,3-7-241 15,4-11-218-15</inkml:trace>
  <inkml:trace contextRef="#ctx0" brushRef="#br0" timeOffset="11939.94">30228 1525 1165 0,'6'-7'239'0,"-2"3"-56"15,-1-2-75 1,3 3-75-16,7 2-32 16,6-2-1-16,9 4-5 15,8 4-4-15,4 3-231 0,-3 5-461 16</inkml:trace>
  <inkml:trace contextRef="#ctx0" brushRef="#br0" timeOffset="12079.5">30192 1741 925 0,'16'-4'188'15,"7"-3"-117"1,6-2-57-16,7 2-14 0,9 2-186 15</inkml:trace>
  <inkml:trace contextRef="#ctx0" brushRef="#br0" timeOffset="12619.69">31086 970 907 0,'16'-10'401'16,"-7"-4"-148"-16,-4-1-42 16,-4 1-30-16,1 1-87 15,-1 3-94-15,-1 5 0 16,3 0 0-16,-3 5 0 0,0 0 0 15,1 3 0 1,-1 6 0-16,2 7 0 0,-1 9 0 16,4 14 0-1,-1 12 0-15,4 7 0 0,1 2 0 16,0 3 0 0,-3-4 0-16,1-6 0 0,-2-6 0 15,0-7 0 1,-2-11 0-16,1-9 0 0,-4-9 0 15,0-1 0-15,-4-4-12 16,-3 2-288-16,-3 3-98 16,-5 4-787-16</inkml:trace>
  <inkml:trace contextRef="#ctx0" brushRef="#br0" timeOffset="12859.84">30747 1763 1231 0,'-4'0'217'0,"4"-3"-5"0,4-4-120 16,14-1-50 0,13-2-12-16,17 1-7 0,17-3-6 15,16 4-17 1,9 4 0-16,4 2-3 0,0 7-22 15,-9 3-150-15,-15 7-175 0,-16 3-539 16</inkml:trace>
  <inkml:trace contextRef="#ctx0" brushRef="#br0" timeOffset="13170.13">31055 2033 1273 0,'3'-3'185'16,"4"-4"-58"-16,2-1-25 0,-2-2-43 16,5 6-37-1,-1 2-17-15,-1 6 1 0,0 5 1 16,-4 5 10 0,-3 8 52-16,-7 6 18 15,-9 4-40-15,-7 2-14 16,-7 6-25-16,-1-4-8 0,3-3 0 15,5-11 0-15,10-7 0 16,10-5 0 0,16-7 0-16,17-3 0 0,16-1 0 15,11-1 0-15,7-6-23 16,-2-2-205-16,-12-3-114 16,-12-3-463-1</inkml:trace>
  <inkml:trace contextRef="#ctx0" brushRef="#br0" timeOffset="14230.07">31955 1581 707 0,'-4'-8'333'15,"-2"-3"-108"1,2-4 19-16,-1 3-80 0,1 1-28 15,0 4-18-15,3 2-48 16,-1 3-42-16,4 4-14 16,-1-2-14-16,3 6 0 0,6 8 8 15,8 7-8 1,12 7 0-16,7 11 0 16,5 0 0-16,3 1 0 15,-5-2 0-15,-7-6 0 16,-5-3 0-1,-9-7-90-15,-8-7-186 0,-5-2 9 16,-6-7-44-16,-3-8-223 0</inkml:trace>
  <inkml:trace contextRef="#ctx0" brushRef="#br0" timeOffset="14450.52">32226 1575 818 0,'5'-33'229'16,"-2"8"50"-16,0 6-90 0,-3 9-77 15,-1 6-92-15,-1 5-18 0,-2 9 38 16,-2 7 53 0,-1 5-27-16,-6 7 11 0,-4 7-39 15,-5 3-9 1,-7 3-13-16,-5 3-12 0,0-7-4 16,4-3 0-1,7-13-3-15,7-8-31 0,8-10-119 16,10-5-100-1,8-3-382-15</inkml:trace>
  <inkml:trace contextRef="#ctx0" brushRef="#br0" timeOffset="14859.65">32690 1046 1123 0,'27'-25'254'0,"-4"3"-44"16,-5 1 21-16,-7 0-86 15,-4 6-61-15,-1 6-84 16,-3 2 0-16,-2 4 0 16,1 3 0-16,-2 1 0 15,0 1 0-15,-2 6 0 16,-3 6 0-16,-1 8 0 0,-3 11 0 15,-1 9 0 1,-1 4 0-16,3 3 0 0,1-1 0 16,2 1 0-1,4 2 0-15,2-2 0 0,2 1 0 16,2-5 0 0,2-6 0-16,1-9 0 0,2-6 0 15,-2-8 0 1,-1-6 0-16,-1-1 0 0,1 1-189 15,-2 0-223-15,-5 0-485 0</inkml:trace>
  <inkml:trace contextRef="#ctx0" brushRef="#br0" timeOffset="15052.34">32436 1763 1184 0,'5'-4'226'16,"11"-3"-84"-16,7-3-24 15,15 1-62-15,17 3-29 16,17 5-22-16,13 2-5 16,7 6-10-16,-4 4-133 15,-15 2-316 1</inkml:trace>
  <inkml:trace contextRef="#ctx0" brushRef="#br0" timeOffset="15459.51">32733 2039 1198 0,'22'-7'168'16,"1"-2"37"-16,0-1-62 15,-2 2-80-15,3 6-25 16,-3 6-26-16,-2 8 11 0,-3 5 8 16,-6 9 21-1,-9 3 6-15,-9 6-6 16,-12 3-48-16,-10 3-4 16,-7-1 0-16,-2-5 0 0,9-5 0 15,11-9 0 1,10-8 0-16,22-5 0 15,23-4 0-15,22-4 0 0,17-1 0 16,16-6 0 0,5-3 0-16,-8-2 0 0,-17-4 0 15,-14 4 0 1,-17 2 0-16,-19 2 0 0,-12 4 0 16,-9 1 0-16,-12 3 0 15,-6 3-71-15,-12 1-267 16,-7 3-137-16</inkml:trace>
  <inkml:trace contextRef="#ctx0" brushRef="#br0" timeOffset="15989.4">30565 3787 1191 0,'7'-3'158'15,"7"-4"-1"-15,7-1-93 0,10-2-49 16,14 2-7-16,10 5-7 0,3 0-1 31,-3 4-14-31,-16 3-155 0,-20 7-97 0,-22 2-136 16</inkml:trace>
  <inkml:trace contextRef="#ctx0" brushRef="#br0" timeOffset="16109.3">30632 3955 758 0,'8'1'212'0,"7"-2"-105"0,10-2-64 15,11-6-43-15,8 3-17 16,11-1-474 0</inkml:trace>
  <inkml:trace contextRef="#ctx0" brushRef="#br0" timeOffset="16589.55">31981 3295 1268 0,'15'-21'207'0,"-6"-4"37"15,-5-1-42 1,-2 1-76-16,3 5-126 0,-2 1 0 15,-1 6 0-15,0 4 0 16,1 3 0-16,-2 2 0 16,1 2 0-16,-1 2 0 0,1 2 0 15,-2-1 0 1,0 1 0-16,-2 1 0 0,2 8 0 16,2 7 0-1,2 8 0-15,1 10 0 0,0 8 0 16,0 4 0-16,-1 0 0 15,1 0 0 1,-1-1 0-16,3-6 0 0,-2-5 0 16,0-6 0-1,-1-9 0-15,-2-7 0 0,1-9 0 16,-2-3 0 0,-1-2 0-16,0-2 0 0,0 1 0 15,-1 1 0 1,-2 3-121-16,-5 5-236 0,-8 8-456 15</inkml:trace>
  <inkml:trace contextRef="#ctx0" brushRef="#br0" timeOffset="16839.86">31292 4006 1157 0,'-3'-1'144'16,"9"-6"56"-16,5-5-86 16,10-1-83-16,18 1-4 15,25 0 11-15,20 4 13 16,22 1 4-16,9 4-16 16,1 1-32-16,-7-2-7 0,-14 4-2 31,-7 0-3-31,-13 5-61 0,-11 0-183 15,-10 3-284-15</inkml:trace>
  <inkml:trace contextRef="#ctx0" brushRef="#br0" timeOffset="17489.59">31863 4377 1494 0,'9'-9'116'0,"-2"-3"106"0,0-5-46 15,0 0-137 1,-1 1-39-16,0 3 0 0,-2 2 0 15,1 3 0-15,-2 2 0 0,-2 2 0 16,1 3 0 0,0 1 0-16,-2 1 0 0,-2 1 0 15,0 3 0 1,-1 8 0-16,-1 8 0 0,-1 6 0 16,2 8 0-1,0 2 0-15,5-2 0 16,5-1 0-16,11-3 0 0,9-4 0 15,12-6 0 1,6-6 0-16,4-5 0 0,-4-7 0 16,-5-6 0-1,-8-5 0-15,-5-6 0 0,-4-6 0 16,-2-2 0 0,-4-4 0-16,-1-1 0 0,-4 3 0 15,-2 2 0 1,-3 3 0-16,0 6 0 0,-6 5 0 15,1 3 0-15,-2 4 0 0,0 2 0 16,-2 3 0 0,1 5 0-16,-1 13 0 15,-3 11 0-15,-2 16 0 16,-5 12 0-16,-1 8 0 0,-7 5 0 16,2 0 0-1,0-3 0-15,2-9 0 0,4-15 0 16,5-12 0-1,4-15 0-15,1-9 0 16,2-5 0-16,0-4-58 0,-3 0-459 16</inkml:trace>
  <inkml:trace contextRef="#ctx0" brushRef="#br0" timeOffset="42309.71">9167 4932 668 0,'2'-6'178'0,"-4"-3"59"0,-2 2-72 15,-2-1 2 1,2-1-17-16,-1 2-19 0,1 2 18 16,2-1-25-1,1 1-46-15,1 2-78 16,0 0 0-16,1 2 0 16,1 1 0-16,-1-2 0 15,1 4 0-15,-1-2 0 16,-1 0 0-16,2 1 0 0,-2 2 0 15,0 3 0-15,3 3 0 16,-2 6 0-16,1 5 0 16,-1 7 0-16,2 6 0 15,0 3 0-15,0 5 0 16,0 2 0-16,-2 1 0 16,1-4 0-1,1-1 0-15,-3-7 0 0,3-4 0 16,-3-4 0-16,0-4 0 0,0-6 0 15,3-4 0 1,-3-5 0-16,2 0 0 0,-2-5 0 16,1 0 0-1,1-2 0-15,-2 1 0 0,1-1 0 16,-2 1 0 0,1-2 0-16,-2-1-18 0,4-3-308 15,2-4-220 1</inkml:trace>
  <inkml:trace contextRef="#ctx0" brushRef="#br0" timeOffset="42739.93">9454 4838 934 0,'12'-9'261'0,"-3"0"-44"0,-6 0-12 16,-2 3-74-16,1 0-10 16,-1 4-52-16,-1 0-18 15,0 4-27-15,-1-1-15 16,1 0-9-16,0 5 1 15,1 2 0-15,-1 8 9 16,2 7 3-16,-1 5-13 16,1 6 0-16,1 5 0 0,0 1 0 15,0 4 0 1,0-2 0-16,1 0 0 0,2-6 0 16,-3-3 0-1,2-6 0-15,-2-8 0 0,-2-5 0 16,1-5 0-1,-4-5 0-15,1-1 0 16,1-3-78-16,-2 0-137 0,-1-1-42 16,-1 1-241-16</inkml:trace>
  <inkml:trace contextRef="#ctx0" brushRef="#br0" timeOffset="43040.1">9138 5157 803 0,'0'4'313'16,"3"-1"-237"-16,-2-1 27 15,2-1-59-15,6-1-29 16,12-3 32-16,10-1-6 0,14-2-17 15,12 0-11 1,6 0-4-16,-5 1-8 0,-3 3-1 16,-12 1 0-1,-8 2-1-15,-13-1-2 0,-9 0 1 16,-7 1-42 0,-4 0-168-16,-7 3-72 0</inkml:trace>
  <inkml:trace contextRef="#ctx0" brushRef="#br0" timeOffset="43610.71">9920 4981 1054 0,'3'-14'253'15,"-2"-1"-21"1,-1-3-83-16,-1 1 20 0,1 3-63 15,0 3-22-15,1 3-84 0,-1 4 0 16,0 1 0 0,0 3 0-16,0 1 0 0,0 1 0 15,0-1 0 1,0 0 0-16,2 4 0 0,-1 7 0 16,2 6 0-1,3 8 0-15,0 8 0 0,1 5 0 16,1 6 0-1,2 2 0-15,-2 2 0 0,-2-2 0 16,0-2 0-16,0-5 0 16,-1-5 0-16,-2-4 0 15,-1-7 0-15,1-6 0 16,-3-6 0-16,0-4 0 16,0-4 0-16,0-2 0 0,0-2 0 15,0 0 0 1,0 0 0-16,0 0 0 0,0-2 0 15,0 1 0-15,0-3-228 16,3-5-210 0,2-3-579-16</inkml:trace>
  <inkml:trace contextRef="#ctx0" brushRef="#br0" timeOffset="44049.92">10221 4952 785 0,'6'-13'352'0,"0"-2"-128"16,0 1-8 0,-2 2-74-16,-1 1 1 0,-1 5-52 15,-1 0-7 1,1 5-74-16,-2 0-10 0,0 2 0 15,0-1 0-15,1 1 0 16,-2 4 0-16,2 2 0 16,1 9 0-16,1 5 0 0,0 8 0 15,1 6 0 1,2 2 0-16,0 1 0 16,-2 1 0-16,1 0 0 15,4-2 0-15,-3 0 0 16,3-2 0-16,-2-4 0 15,-1-3 0-15,-1-5 0 16,2-3 0-16,-4-4 0 0,0-6 0 16,-1-6 0-1,-1 0 0-15,-1-4 0 0,-1-1-114 16,-2-2-166-16,-6 0-173 16,-3-1-520-16</inkml:trace>
  <inkml:trace contextRef="#ctx0" brushRef="#br0" timeOffset="44319.27">9904 5177 880 0,'17'0'104'16,"2"0"65"-16,5-3-93 0,10 2 2 16,11-1-24-1,7 1-30-15,2-1-15 16,2 2-3-16,-7-1-2 16,-9 1-3-16,-9-1-1 0,-10 1 0 15,-10 0-7 1,-10 2-242-16,-8 1-369 0</inkml:trace>
  <inkml:trace contextRef="#ctx0" brushRef="#br0" timeOffset="47719.47">13206 4893 154 0,'-1'-2'675'0,"-2"-2"-453"16,3 1-34-16,-3-1-25 15,0-2-1-15,3 0-61 16,0 2 28-16,-3-2-38 15,6 2-2-15,0 0-16 16,-2 2-73-16,-1 1 0 0,2 1 0 16,-1 1 0-1,-1 1 0-15,0 1 0 0,-1 5 0 16,1 6 0 0,-2 8 0-16,1 5 0 0,1 9 0 15,1 3 0 1,2 1 0-16,0 2 0 0,5-1 0 15,-1-2 0-15,0-2 0 0,1-3 0 32,-2-5 0-32,-1-3 0 0,-2-6 0 15,0-6 0-15,-2-4 0 16,1-6 0-16,-1-3 0 16,-1-1 0-16,0-1 0 15,0 1 0-15,-1-1 0 16,-1-2-57-16,1-3-195 0,-5-1-95 15,-2-4-468-15</inkml:trace>
  <inkml:trace contextRef="#ctx0" brushRef="#br0" timeOffset="48029.53">12914 5121 1081 0,'3'0'77'16,"7"-1"-16"-16,4-3 7 0,13 2-5 16,16-3-14-1,15 2-13-15,12 1 5 0,3 0 9 16,2 2-4-16,-7-4-11 15,-10 3-5-15,-10-1-14 16,-12-1-11-16,-13 2 0 16,-11-1-3-16,-7 2-2 15,-5 0-5-15,-5 2-58 16,-3 2-98-16,-4 3-276 16</inkml:trace>
  <inkml:trace contextRef="#ctx0" brushRef="#br0" timeOffset="51480.62">14752 4917 399 0,'4'-8'571'15,"-1"-2"-357"-15,-1-2 21 0,-2 0-51 16,0 0-72-16,0 1 15 15,0 2-28-15,0 0-1 16,0 4-90-16,0 0-8 16,3 1 0-16,-3 5 0 15,0-1 0 1,0 2 0-16,0-2 0 0,0 1 0 16,0 0 0-16,2 4 0 0,0 3 0 15,1 8 0 1,0 5 0-16,0 7 0 0,3 5 0 15,2 4 0-15,2-1 0 16,-1 3 0 0,0-2 0-16,0 3 0 15,0-5 0-15,-2-2 0 16,-2-6 0-16,-2-5 0 0,-2-10 0 16,1-1 0-1,-2-9 0-15,0 1 0 16,0-3 0-16,0 0 0 0,0 0 0 15,0 0 0-15,0-3-205 16,0-1-144-16,0-3-188 0</inkml:trace>
  <inkml:trace contextRef="#ctx0" brushRef="#br0" timeOffset="51839.84">15046 4868 380 0,'7'-20'818'0,"2"4"-590"0,-4 2-39 15,-4 5-40 1,1 2-49-16,-1 3-66 0,-1 3-25 16,0 3-9-1,2 5 2-15,-2 5 13 16,0 10 15-16,0 5 8 15,1 9-3-15,3 4-15 16,-1 2-20-16,2-1 0 0,1 1 0 16,0-4 0-1,0-1 0-15,1-5 0 0,-2-4 0 16,-1-6 0 0,1-5 0-16,-2-6 0 0,0-5 0 15,-3-4 0 1,0-2-11-16,0 2-161 0,-3-2-82 15,-2 0-68-15,-2 0-324 0</inkml:trace>
  <inkml:trace contextRef="#ctx0" brushRef="#br0" timeOffset="52180.08">14777 5095 1034 0,'5'-1'107'0,"-1"-1"-19"16,4-1-36 0,5 1-21-16,11 0 19 15,10 1-18-15,13-1-7 16,5 2-16-16,1 0 2 0,-2 0 3 15,-5-1 1-15,-10-1-1 16,-9 2 7-16,-9 0-1 16,-9 0 20-16,-6 0-12 15,-5 0 0 1,-1 0-20-16,-4 0-8 0,-2 0-54 16,-5 2-83-16,-3 1-115 15,-2 1-187-15</inkml:trace>
  <inkml:trace contextRef="#ctx0" brushRef="#br0" timeOffset="53220.03">15474 4827 622 0,'0'0'233'0,"0"0"-23"16,-1 0-65-1,1-2-18-15,0 2-56 0,0 2-15 16,0-2-5 0,0 0-21-16,4 0-10 0,-3 0-1 15,4-3-13 1,5 2-5-16,8-2 6 0,12-1 4 15,12-1-2-15,10 0 0 0,2-1-9 16,3-1 1 0,-8 1-1-16,-9 0 0 15,-7 2 0 1,-8-1 0-16,-7 3 0 0,-7 0-5 0,-7 1-30 16,-2 2-65-1,-4 1-17-15,-2 2 42 16,-6 3-73-16,-3 1-25 15,-2 2-71-15,-6 0-59 0</inkml:trace>
  <inkml:trace contextRef="#ctx0" brushRef="#br0" timeOffset="53630.03">15732 4847 445 0,'-13'1'158'0,"2"-2"9"16,4 1-5-16,1-2 13 15,0 0-75-15,5 0 30 16,-3-1-33-16,4 2 1 15,-3-2-22-15,2 0-21 0,-2 2 6 16,1 1 5 0,1-1-12-16,-1-1-14 0,2 2-11 15,0 0-2 1,2 0-8-16,-4 0-10 0,2 2-5 16,2-1 1-1,-2-1-5-15,1 4 0 0,2 2 4 16,2 6 20-1,0 6 15-15,5 7-36 0,-1 7-3 16,1 5 0-16,2 7 0 16,0 1 0-16,-3 4 0 15,1-3 0-15,-2-3 0 16,-2-5 0-16,-3-7 0 16,0-7 0-16,-1-9 0 15,-1-5 0-15,2-6 0 16,-3-4 0-16,1-2 0 0,-1 1 0 15,0 0 0-15,-1-1 0 16,1 0 0 0,-3 1 0-16,0-1-340 0,-5-3-138 15</inkml:trace>
  <inkml:trace contextRef="#ctx0" brushRef="#br0" timeOffset="58619.66">17973 4867 1150 0,'3'-10'261'16,"-2"-2"-12"-16,-1 1-58 0,-1 0-61 15,1 4-64 1,1 1-66-16,-1 2 0 16,0 1 0-16,0 3 0 15,0 2 0-15,0-1 0 0,0 2 0 16,2 1 0-1,-2 6 0-15,1 5 0 16,1 11 0-16,-1 8 0 0,1 10 0 16,-1 2 0-1,1 5 0-15,-1-1 0 0,2 0 0 16,2-5 0 0,2-4 0-16,-2-7 0 0,1-4 0 15,0-8 0 1,-3-6 0-16,-2-5 0 0,-1-4 0 15,0-4 0-15,-1-2 0 0,-1-1 0 16,1 1-92 0,-2-1-270-16,-3-2-346 0</inkml:trace>
  <inkml:trace contextRef="#ctx0" brushRef="#br0" timeOffset="58919.48">17618 5193 972 0,'0'0'270'16,"1"0"-123"0,2 0-41-16,4-2-70 0,9-1-19 15,12 2 36 1,14-4-3-16,15 1-14 15,10 1-6-15,6-1-13 0,-2-1-6 16,-6-1-4-16,-6 0-6 16,-8 1-1-16,-12-1-2 15,-11 2 1-15,-10 1-9 16,-9 2-74-16,-6 0-51 16,-5 1-80-1,1 0-227-15</inkml:trace>
  <inkml:trace contextRef="#ctx0" brushRef="#br0" timeOffset="59389.53">19252 4809 1032 0,'7'-2'133'16,"8"-3"44"-16,7-2-46 16,11-3-43-16,13 2-21 15,13 2-23 1,5 2-30-16,6 1-12 0,4 3-1 15,-3 4 0-15,-3-2-2 0,-2 0 1 16,-9-2-10 0,-13 2-92-16,-16-4-43 0,-14 1-93 15,-14 0-127 1</inkml:trace>
  <inkml:trace contextRef="#ctx0" brushRef="#br0" timeOffset="59909.67">19625 4802 964 0,'-9'1'260'0,"3"-1"-41"16,2-1-32-16,4-3-57 15,2 3-30-15,0 1-41 16,-2 0-30-16,1 2-27 16,1 8 2-16,1 6 39 0,0 9 7 15,1 9-50 1,4 9 0-16,3 7 0 0,-2 3 0 15,5 5 0-15,-4 4 0 16,-2 1 0 0,-4-6 0-16,-1-3 0 0,-4-10 0 15,1-12 0 1,-2-9 0-16,1-11 0 0,1-6 0 16,1-5 0-1,-1-1 0-15,2-1 0 0,-1-2 0 16,1 1 0-16,-2 1 0 0,0 0 0 15,0 1 0 1,0 0 0-16,-2 0 0 0,2 0 0 16,-1 0 0-1,1 0 0-15,-2 0 0 0,2 0 0 16,0 0 0 0,0 0 0-16,0 0 0 0,0 0 0 15,0 0 0 1,0 0 0-16,0-2 0 0,0 2 0 15,0 0 0-15,0 0 0 0,0 2 0 16,0-2-28 0,-1 1-53-16,2 0-22 0,-2-1-22 15,1 2-9 1,-2-1-53-16,2-2-48 0,0 1-122 16</inkml:trace>
  <inkml:trace contextRef="#ctx0" brushRef="#br0" timeOffset="63839.94">9451 6086 888 0,'0'2'279'0,"0"-4"-107"15,-3-2 24-15,-2-2-54 16,0 0 16 0,2 1-56-16,-2-3-25 0,2 1-44 15,0 2-33-15,2-1 0 16,-1 2 0-16,2-2 0 16,0 4 0-16,0 0 0 15,2-1 0-15,-2 2 0 16,3 1 0-16,-2 0 0 0,1 0 0 15,-1 1 0 1,1 0 0-16,-2 1 0 0,0 2 0 16,3 5 0-1,0 3 0-15,4 8 0 0,-1 5 0 16,5 7 0 0,2 6 0-16,0 6 0 0,5 4 0 15,2-1 0 1,-1 2 0-16,6-7 0 0,-5-4 0 15,4-5 0-15,-5-7 0 16,-4-6 0-16,-3-4 0 16,-3-5 0-16,-3-5 0 15,-3-2 0-15,0-1 0 16,-3-3 0-16,3 0 0 16,-3 0 0-16,0 0 0 15,4-2 0-15,-1-2 0 16,2-3 0-16,1-1 0 15,3-5 0-15,5 1 0 16,3-6 0-16,10 0 0 0,9-6 0 16,11-4 0-1,10-2 0-15,9-4 0 0,2-2 0 16,0 3 0-16,-7 4 0 16,-11 3 0-16,-11 7 0 15,-9 7-3-15,-11 4-124 16,-7 2-77-16,-7 4-53 15,-2 5-140-15</inkml:trace>
  <inkml:trace contextRef="#ctx0" brushRef="#br0" timeOffset="64399.24">9888 6279 1087 0,'3'-11'220'0,"0"-1"-48"16,-3-3 12-16,-1 1-36 15,1 5-33-15,0 2-29 16,1 3-51-16,1 2-35 15,-1 2 0-15,1 0 0 0,-1 0 0 16,2 2 0 0,-2-2 0-16,2 4 0 0,2 5 0 15,7 6 0-15,6 8 0 16,4 10 0-16,7 6 0 16,1 6 0-1,-2 3 0-15,3 0 0 0,-2-1 0 16,-4-4 0-16,-3-4 0 0,-4-5 0 15,-3-9 0 1,-4-6 0-16,-3-6 0 0,-3-6 0 16,-4-5 0-1,2-4 0-15,0-2 0 16,6-9 0-16,14-8 0 16,8-7 0-16,14-9 0 0,15-5 0 15,2 0 0 1,1 2 0-16,-2 5 0 0,-6 5 0 15,-10 7 0-15,-11 4 0 16,-10 5 0-16,-15 7 0 16,-1 2 0-16,-7 5 0 15,-4 2-63-15,-3 4-252 16,-9 6-83-16</inkml:trace>
  <inkml:trace contextRef="#ctx0" brushRef="#br0" timeOffset="75349.72">15136 6129 1073 0,'7'-1'185'0,"-4"-6"61"16,-3-4-75-16,-3 1-39 15,0-1-37-15,1 1-21 16,-2 1-13-16,1 2-51 16,3 1-10-16,0 4 0 0,3-1 0 15,-3 3 0-15,2-2 0 16,0 2 0-16,-2 0 0 16,2 0 0-16,-2 0 0 15,1 2 0-15,-1-1 0 16,-1 1 0-16,1 2 0 15,1 7 0-15,5 1 0 0,0 8 0 16,5 6 0 0,3 2 0-16,3 4 0 0,2-3 0 15,1 1 0 1,1-2 0-16,1-4 0 0,-3-3 0 31,-2-3 0-31,-1-3 0 0,-5-7 0 0,-5-2 0 16,-2-2 0-16,0-3 0 15,-2-2 0 1,5-4 0-16,6-8 0 0,7-6 0 0,9-8 0 31,7-7 0-31,4 1 0 0,6-4 0 16,-3 0 0 0,0 5 0-16,-5 3 0 0,-5 6 0 15,-10 6-1-15,-7 4-111 16,-7 6-48-16,-4 4-29 15,-6 4-84-15,-8 5 10 0,-3 4-200 16</inkml:trace>
  <inkml:trace contextRef="#ctx0" brushRef="#br0" timeOffset="75829.55">15392 6168 978 0,'-5'-6'122'0,"2"-4"123"16,-1-3-76-16,1 2-49 15,3 3-31-15,-1-1-2 0,2 3-29 16,-1 4-36 0,3 1-22-16,-1 2-8 0,5 5 8 15,5 5 1 1,6 5 4-16,4 10 6 0,8 8 4 15,0 4-12-15,-2 7 0 16,1 0 0-16,-4-1-1 16,-1-6-4-16,-5-5 4 15,-1-11-1-15,-6-8 4 16,-2-6 12-16,-1-8 61 16,9-12-57-16,9-6-21 15,13-9 0-15,11-8 0 0,15-9 0 16,2-1 0-16,4-1 0 15,-3 3 0 1,-6 5 0 0,-8 5 0-16,-12 9 0 0,-12 5 0 15,-11 6 0-15,-7 6 0 0,-9 4 0 16,-4 2 0 0,0 1 0-16,-3 1 0 15,2 0 0-15,-2 1-79 0,-3 1-176 16,-3 4-52-16,-6 3-311 15</inkml:trace>
  <inkml:trace contextRef="#ctx0" brushRef="#br0" timeOffset="90919.64">19739 6021 944 0,'2'-4'186'16,"-2"-3"16"-16,-2 1-51 0,1 2-36 15,1 1-29 1,0 0-10-16,0 2 5 0,0-2-19 16,1-1 0-1,-1 1-22-15,2-3 2 0,-2 0-42 16,1 0 0 0,1-3 0-16,-1-1 0 0,3 2 0 15,-3-3 0 1,2 1 0-16,-1 1 0 0,2 1 0 15,-3 3 0-15,-1 2 0 0,2 2 0 16,-2 1 0 0,0 1 0-16,0 1 0 0,0-1 0 15,-2 2 0 1,2 4 0-16,5 8 0 16,1 4 0-16,3 9 0 15,4 8 0-15,1 3 0 0,3-1 0 16,0 3 0-1,2-3 0-15,-1-1 0 16,0-5 0-16,0-3 0 0,-6-5 0 16,-3-5 0-1,0-6 0-15,-6-5 0 0,0-3 0 16,-3-4 0 0,1-2 0-16,1-1 0 0,4-5 0 15,6-6 0 1,9-6 0-16,8-8 0 0,12-9 0 15,9-1 0-15,4-5 0 0,1 3 0 16,-1 2 0 0,-5 5 0-16,-10 5 0 0,-7 7-44 15,-13 5-102 1,-10 7-44-16,-6 3-68 16,-5 6-110-16,-4 5-142 15</inkml:trace>
  <inkml:trace contextRef="#ctx0" brushRef="#br0" timeOffset="91450.04">20117 6038 882 0,'2'-10'221'16,"-2"-1"-37"-16,1 1-33 0,-1-1-32 15,0 3-21-15,0 3-6 16,2 2-12 0,-2 0-24-16,1 3-26 0,-1 0-17 15,2 1-13-15,-2 1-3 16,4 6 3-16,0 7 5 16,4 7 6-1,2 9 0-15,7 9-4 0,-2 5-2 16,-2 6 1-16,1 1-5 0,-4-3 0 15,0-4-1 1,-1-8 0-16,-1-12 4 0,-1-8 0 16,1-8 12-1,-1-6 37-15,11-12-53 0,12-5 0 16,12-7 0 0,13-6 0-16,9-7 0 0,5-1 0 15,1 0 0 1,0 2 0-16,-5 1 0 0,-3 2 0 15,-10 5 0-15,-9 2 0 0,-7 7 0 16,-11 3 0 0,-10 4 0-16,-6 6 0 15,-7 3 0-15,-2 0 0 16,-2 0 0-16,-1 0 0 16,-1 3 0-16,1-1-8 15,-2-1-178-15,-2 0-44 0,-4 2-91 16,-5 3-327-16</inkml:trace>
  <inkml:trace contextRef="#ctx0" brushRef="#br0" timeOffset="140259.65">8656 1134 1083 0,'1'-6'257'0,"1"1"-11"16,-4-3-109-16,2 1 12 0,0 1-44 16,0 0-35-1,0 2-70-15,0 3 0 16,2-1 0-16,-2 2 0 16,0 0 0-16,0 2 0 0,0-1 0 15,0 1 0-15,-2 5 0 16,2 2 0-1,0 8 0-15,2 6 0 0,-1 9 0 16,1 6 0 0,4 4 0-16,1 1 0 0,-1 1 0 15,0-4 0-15,0 1 0 16,0-6 0-16,0 0 0 16,-3-4 0-1,0-4 0-15,-3-4 0 0,0-4 0 16,0-5 0-16,0-5 0 0,0-4 0 15,0-2 0 1,0-3 0-16,0 0 0 0,0-1 0 16,0 1-51-1,0 1-283-15,-2 2-186 0</inkml:trace>
  <inkml:trace contextRef="#ctx0" brushRef="#br0" timeOffset="140749.28">8268 1865 960 0,'-7'2'171'0,"2"-1"8"0,-1 1-63 15,6-2-33-15,0 0-34 16,0 1-3-16,0-1-17 15,3 0-6-15,-3 0-16 0,3 1-7 16,8 1 19 0,11-1 21-16,15-1-18 0,23 0-15 15,22-3-6 1,12-2-1-16,4-2-2 0,-2-1 2 16,-13 1 0-1,-12 0 0-15,-13 2 0 0,-12-1 0 16,-13 4-5-16,-11-2-4 15,-7 3-41 1,-9 1-60-16,-6 3-115 0,-6 0-155 16</inkml:trace>
  <inkml:trace contextRef="#ctx0" brushRef="#br0" timeOffset="141889.67">8662 2248 975 0,'3'-11'211'16,"0"1"-13"-16,-3-2-63 0,0 2-13 16,0 0-6-1,0 2-27-15,0 2-21 0,0 2-34 16,0 3-23-16,0 0-11 15,0 1-6 1,0 1-3-16,-3 4-2 0,3 3 9 16,-3 8 2-1,-2 6 1-15,-2 6 0 0,-5 5-1 16,-3 6 0 0,-1 1 0-16,-2 3 0 0,-2-4 0 15,4-3 0 1,0-8 1-16,5-10 0 0,3-6-1 15,4-7 4-15,4-5 5 0,3 0-1 16,0-4-8 0,0 1-9-16,6-1 7 15,13-1 1-15,7 0-1 16,3 1 1-16,9-2 1 0,-2 2-1 16,-5 1 0-1,0 0-2-15,-5 1 2 0,-4-1-1 16,-3 1 2-16,-8 0 0 15,1-1 1-15,-8 0 2 16,-2 0 3-16,-2-1-3 0,-2-3 9 16,3-2-5-1,-2-1 0-15,-2-3 3 16,0 0 21-16,0-1 3 16,0-1-34-16,0 1 0 15,0 0 0-15,-2 2 0 16,1 3 0-16,1 2 0 15,0 2 0-15,-3 1 0 0,3 3 0 16,0 2 0 0,0-1 0-16,0 4 0 0,0-2 0 15,0 8 0 1,0 7 0-16,0 9 0 0,3 7 0 16,0 9 0-1,0 1 0-15,0 0 0 0,0-1 0 16,0-5 0-16,-3-2 0 0,5-8 0 15,-2-1 0 1,0-3 0-16,-2-6 0 0,3-3 0 16,-4-5 0-1,2-3 0-15,-1-3 0 0,-1-2 0 16,0-2 0 0,2 1 0-16,-2-2 0 0,0 1 0 15,0 0 0 1,0 1 0-16,0 0 0 0,0-1 0 15,0 2 0-15,1-1 0 16,-2 0 0-16,1-1 0 16,0 1 0-16,0 0-78 15,1 0-332-15,1-2-566 16</inkml:trace>
  <inkml:trace contextRef="#ctx0" brushRef="#br0" timeOffset="145869.14">9590 1689 512 0,'0'-4'400'16,"-3"-1"-192"-1,3-2-25-15,-3 0-22 0,0 0-35 16,0-1-20 0,1-1-13-16,-1 4 15 0,2-1-38 15,-1 2-16 1,2 3-28-16,0-1-26 0,0 1 0 15,2 1 0-15,-1 0 0 16,1-2 0-16,-2 2 0 16,1 0 0-16,-1 0 0 15,2 0 0-15,-2 2 0 16,1-2 0-16,1 1 0 16,-2 1 0-16,1-1 0 15,1 6 0-15,4 4 0 0,4 6 0 16,4 6 0-16,5 5 0 15,5 1 0-15,0 1 0 16,6-1 0-16,0-4 0 16,-4-3 0-16,0-3 0 15,-6-4 0-15,-4-3 0 16,-3-4 0 0,-4-3 0-16,-5-2 0 0,-1-1 0 15,-1-2 0 1,-2 0 0-16,-3 0 0 15,3 0 0-15,-2-2 0 0,1 2-67 0,-1 0-177 16,1 0-74 0,-4-1-308-16</inkml:trace>
  <inkml:trace contextRef="#ctx0" brushRef="#br0" timeOffset="146239.72">9881 1590 553 0,'10'-10'573'0,"-2"0"-403"0,-1 4 33 16,-7 4-101 0,0 0-53-16,-2 4-41 0,1 0-8 15,-5 5 0 1,-1 6 1-16,-7 10 31 0,-8 9 9 15,-5 9-21-15,-6 4-1 16,-3-1-4 0,2 0-2-16,3-6-3 0,2-4 3 15,4-7-5 1,9-6 1-16,2-4-1 0,5-7 5 16,-1 0-2-1,7-4 1-15,-2-5-1 0,4 0 1 16,-1-1 0-16,2 0-3 0,2-1-5 15,-2 0-4 1,3-1-142-16,0 1-127 0,0-1-319 16</inkml:trace>
  <inkml:trace contextRef="#ctx0" brushRef="#br0" timeOffset="152399.13">10382 1539 846 0,'3'-1'106'0,"-1"0"-73"15,-1 1 5 1,-2 0-38-16,1 2 0 0,-2 3 0 15,-1 0 2-15,0 3 6 0,0-2 16 16,0 1-10 0,1-1 14-16,1-2 22 0,1-3 67 15,0 1 5 1,0-4-4-16,1 1-16 0,1-3-13 16,-2-1-46-1,0 0-24-15,3-2 8 16,-3 0-7-16,3 0 3 0,-3 1-16 15,0 4-7-15,0 2-1 16,0 0-22-16,0 2-7 16,0 3-6-16,0 0 31 15,3 4 3-15,-3-1-4 16,0 1 0 0,0 0 6-16,-3-2 0 0,0-1 0 15,0-2 4-15,1-2 7 16,1-1 5-16,-1-2 18 15,2-1 22-15,-4 0-6 0,0-5-24 16,-1-1 5 0,-1-1-13-16,0-4-1 0,3 0 3 15,3-1-6 1,0 0-6-16,5-2-8 0,1 2-4 16,3 0-2-1,2 0-3-15,3 3 4 0,4 4 3 16,0 3-6-1,3 4 0-15,1 6 3 0,2 3 1 16,-2 4 0-16,4 2-1 16,-4 6 5-16,-2 2 0 15,-4 6-5-15,-7 4 1 0,-6 7 4 16,-6 2-2 0,-9 3-4-16,-9-2-2 15,-4-1 1-15,-5-7-6 16,-1-4 7-16,-1-4 4 0,1-6 1 15,5-6 1-15,-1-4 2 16,5-3 0 0,6-5 5-16,5-3 6 0,4-2-3 15,2-1 2 1,2-3-1-16,3 2 2 0,0 0 3 16,2 0-16-1,2 1-8-15,5-1 0 0,6 0-1 16,2 1 5-16,8 1 2 0,5 4-1 15,3 2 3 1,3 4 0-16,1 2 0 0,82 30 0 16,-104-37 1-1,0 1-1-15,-3 0-1 0,-3-1 1 16,9 3-2 0,-2-1 1-16,-7-1 1 0,-4-4 4 15,-1 2-2 1,-3-2 6-16,-2 0 4 0,1 0 5 15,-3 0-1-15,2-2-5 16,-1 2-6-16,2 0 0 16,-1-2-5-16,-1 4-25 15,1-2-92-15,-2-2-138 16,-3 0-323-16</inkml:trace>
  <inkml:trace contextRef="#ctx0" brushRef="#br0" timeOffset="167379.5">12007 1549 738 0,'0'-3'271'15,"0"1"-72"-15,0-4-44 0,0 2-15 16,0-2-30-16,0 0-15 16,0-1 12-16,1-1-16 15,1-1-29 1,-2 1 5-16,1 1-55 0,-1 1-12 15,0 2 0-15,0 4 0 0,0-2 0 16,0 1 0 0,0 1 0-16,-1 0 0 0,2-1 0 15,-1 1 0 1,0 1 0-16,0 0 0 0,2 1 0 16,-2 1 0-1,0 5 0-15,0 6 0 0,1 6 0 16,1 7 0-16,2 5 0 15,-1 4 0-15,4 2 0 16,-1-2 0-16,1 0 0 16,-3-4 0-16,1-4 0 15,-2-2 0-15,2-5 0 16,-3-3 0-16,-1-6 0 16,1-2 0-16,-2-6 0 15,-2-1 0-15,2-5 0 16,0 1 0-16,0-1 0 0,0 2 0 15,-1-1 0-15,1 1 0 16,-3-1-34-16,0-4-257 16,-1-2-58-16,-2-1-349 15</inkml:trace>
  <inkml:trace contextRef="#ctx0" brushRef="#br0" timeOffset="167769.24">11789 1709 805 0,'-5'-2'399'0,"2"1"-236"0,1-2 1 15,0 2-81 1,2 1-27-16,2-2-15 0,-2 2-11 15,4 0-6-15,-1-1-24 16,6 0 1-16,16-1-1 16,16-2 6-16,12-1-4 0,13 1-2 15,4 1 0 1,-6 0-1-16,-9 1-1 16,-9 2 1-16,-11 0-2 15,-10 1 3-15,-11-1 1 0,-7 1-1 16,-5-1 2-16,-1 0 11 15,-4 3-8 1,2-3-4-16,-1 0-1 0,-1 0-19 16,0 2-54-1,-1-1-26-15,-4 2-70 0,-4 1-270 16</inkml:trace>
  <inkml:trace contextRef="#ctx0" brushRef="#br0" timeOffset="177549.49">14847 4488 885 0,'-3'-4'176'0,"2"-3"-11"16,-4 0-39-16,2 0-37 0,-1 0-3 15,-2 0-31 1,3-1-2-16,0 3 9 0,2 1 1 15,-1 1-6-15,1 1-12 16,1 2-4-16,-2-2-4 16,1 1-11-16,1 1-4 15,0-2 2 1,0 2-5-16,0-1-3 0,0 1-16 16,0 0 0-16,0-2 0 15,0 0 0-15,0-1 0 16,1 1 0-16,-1-2 0 0,-1 1 0 15,1 0 0 1,-2 0 0-16,2 2 0 0,0-1 0 16,0 2 0-1,0 0 0-15,2 2 0 0,-1-2 0 16,-1 1 0 0,0 2 0-16,3 2 0 0,0 2 0 15,2 3 0 1,2 2 0-16,0 1 0 0,1 2 0 15,1 1 0-15,1 0 0 0,-1-4 0 16,0-1 0 0,0-2 0-16,-3-3 0 0,-3-5 0 15,5-2 0 1,1-3 0-16,5-7 0 0,5-2 0 16,6-5 0-1,3 0 0-15,2-2 0 0,1 4 0 16,1-1 0-16,-4 2 0 15,-1-2 0-15,-4 6 0 16,-6 1 0-16,14-2 0 16,-31 12 0-1,-1 1 0-15,1-1-55 0,1 2-55 16,-1-1-52 0,0 2-40-16,2 1-70 0,1 1-114 15</inkml:trace>
  <inkml:trace contextRef="#ctx0" brushRef="#br0" timeOffset="179010.04">15607 4473 734 0,'1'-3'213'0,"1"-1"-28"15,-2-1-49 1,-2 0-21-16,2-1-21 0,0 1-12 15,2-1-15-15,-2 1-15 16,1-1 5-16,-2 2 8 16,1 1-13-16,0 0-12 15,0 2-3-15,0-2 0 16,-2 0-7-16,4 1 1 16,-4 2-11-16,4-1-20 15,-2 1 0-15,1 0 0 16,-1 0 0-16,2-1 0 0,-2 1 0 15,0 0 0 1,0 0 0-16,1 0 0 0,-1 1 0 16,0-1 0-1,0 1 0-15,0 1 0 0,0-1 0 16,2 4 0 0,2 5 0-16,4 5 0 0,3 6 0 15,3 7 0 1,4 4 0-16,0 0 0 0,1 0 0 15,0-2 0-15,-2-6 0 16,1-6 0-16,-6-7 0 16,0-3 0-16,-2-8 0 15,2-6 0-15,4-8 0 16,4-9 0-16,5-5 0 16,5-9 0-16,3 1 0 15,0-1 0-15,0 3 0 16,-2 6 0-16,-4 4 0 0,-3 7 0 15,-8 5 0-15,-7 7 0 16,-4 3-147-16,-1 9-97 16,-2 6-91-16,1 6-306 15</inkml:trace>
  <inkml:trace contextRef="#ctx0" brushRef="#br0" timeOffset="190649.74">27817 6734 1069 0,'5'-20'297'0,"0"1"-46"16,-3 0-55-1,-2 0-33-15,0 3-92 0,1 6-71 16,-1 1 0-1,0 5 0-15,0 1 0 0,2 5 0 16,-1-1 0-16,1 12 0 0,2 5 0 16,2 13 0-1,2 14 0-15,3 13 0 16,3 11 0-16,2 6 0 16,-1 0 0-16,-1-3 0 15,-5-10 0-15,-2-12 0 16,-2-10 0-16,-2-13 0 15,-1-10 0-15,-2-9 0 0,0-7 0 16,-2-3 0 0,0-5-30-16,-1-6-184 0,-1-3-44 15,-4-7-123 1,-1-6-256-16</inkml:trace>
  <inkml:trace contextRef="#ctx0" brushRef="#br0" timeOffset="190969.6">27829 6711 799 0,'-6'-25'260'16,"3"2"-35"-1,0 1-64-15,1 3-48 0,4 4-28 16,1 2-40 0,4 4-37-16,1 2-8 0,7 4 0 15,9 6 7 1,10 4 12-16,10 7 30 0,7 9 9 15,5 5-13-15,-3 6-22 0,-6 3-1 16,-9 2-9 0,-11 3-11-16,-10-4 4 15,-13 2 0 1,-8-3 0-16,-10-2-3 0,-10-5 0 16,-9-8 2-16,-10-5-1 15,-3-8-3-15,-5-9-1 16,3-6 0-16,5-8-29 0,7-3-105 15,11-4-66 1,13-2-233-16</inkml:trace>
  <inkml:trace contextRef="#ctx0" brushRef="#br0" timeOffset="191289.27">28634 6656 993 0,'14'-20'296'16,"-1"-1"-67"-16,-7 3-20 0,-3 2-37 15,-3 5-109 1,-1 6-48-16,-1 7-12 0,-7 6-1 16,-6 11 21-1,-4 14 5-15,-5 13-14 0,-6 15-14 16,3 18 0-16,4 8 0 0,2 6 0 15,7 0 0 1,5-4 0-16,8-12 0 16,5-13 0-16,8-9 0 15,9-12 0-15,7-12-162 16,8-12-133-16,5-9-152 16,5-10-462-16</inkml:trace>
  <inkml:trace contextRef="#ctx0" brushRef="#br0" timeOffset="191639.68">28997 6786 1275 0,'9'-23'258'16,"-2"0"-56"-16,-1 5-20 0,-1 4-65 15,-1 4-104 1,-1 5-13-16,-1 3 0 16,-2 4 0-16,0 3 0 15,0 7 0-15,0 5 0 16,1 8 0-16,-1 7 0 16,3 9 0-16,0 2 0 0,0 4 0 15,2 2 0 1,-1-3 0-16,2-2 0 0,-2-5 0 15,1-6 0-15,0-3 0 16,-1-9 0-16,1-6-29 16,-1-4-199-1,2-5-31-15,0-5-134 0,1-3-622 16</inkml:trace>
  <inkml:trace contextRef="#ctx0" brushRef="#br0" timeOffset="191939.56">29269 6688 1035 0,'7'-21'241'0,"-3"4"-28"16,1 6-69-16,-2 4-79 16,-2 4-47-16,1 8-17 15,-2 6 33 1,0 8 7-16,1 8 25 0,2 10-11 15,-1 8-23-15,1 4-1 0,4 5-13 16,-2 3-11 0,1-2-6-16,1-8 0 0,-1-5-2 15,0-12-15 1,-2-10-78-16,-1-7-81 0,-1-6 8 16,-4-5-76-1,-2-5-272-15</inkml:trace>
  <inkml:trace contextRef="#ctx0" brushRef="#br0" timeOffset="192099.22">29033 6965 1003 0,'10'-6'190'0,"6"-1"-2"15,7-1-82 1,7-1-77-16,10 2-28 0,5 3-1 15,8 0-135-15,9 2-234 16</inkml:trace>
  <inkml:trace contextRef="#ctx0" brushRef="#br0" timeOffset="192389.62">29500 6757 662 0,'6'-3'312'15,"4"0"-165"1,8-2-39-16,4 1-26 0,11 2-49 15,9 2-23-15,13 2-6 0,8 2-4 16,1 1-6 0,0-3-67-16,-10 1-76 15,-14 0-65-15,-14-3-116 16</inkml:trace>
  <inkml:trace contextRef="#ctx0" brushRef="#br0" timeOffset="192739.34">29761 6697 922 0,'-5'-7'212'0,"1"1"45"0,2-1-79 16,1 3-64 0,-1 1-53-16,2 3-35 0,-1 3-21 15,1 7 27-15,0 7 60 16,0 12-23-16,1 9-8 15,2 13-43-15,3 9-18 0,1 4 0 16,1 4 0 0,-2-1 0-16,-1-5 0 0,-4-11 0 15,-2 68 0 1,1-110 0-16,0 1 0 0,1-7 0 16,-1-1 0-1,2 4 0-15,-1-5 0 0,-1-3 0 16,3-1 0-16,-1-3 0 15,-1-1 0 1,5-6-186-16,0-4-250 0,3-5-537 16</inkml:trace>
  <inkml:trace contextRef="#ctx0" brushRef="#br0" timeOffset="193089.19">30091 6496 839 0,'7'-11'325'0,"0"3"-134"15,-1 2-112-15,2 7-57 16,7 12 109-16,9 11-22 0,9 14 17 15,8 13-25 1,3 10-36-16,-4 8-12 0,-7 5-47 16,-8 4-6-1,-9 3 0-15,-10 1 0 16,-10-5 0-16,-9-5 0 16,-5-7 0-16,-5-10 0 0,1-11 0 15,4-10 0 1,0-11-1-16,1-9-165 0,3-8-200 15,0-6-510-15</inkml:trace>
  <inkml:trace contextRef="#ctx0" brushRef="#br0" timeOffset="193669.27">30834 6893 517 0,'-8'0'779'0,"2"2"-625"16,3-2 10-16,1 0-48 0,2-2-23 15,3 4-25-15,1-2-43 16,2-2-19-16,10 2-3 16,8-2-3-16,16 4 0 15,14 0-5-15,9 0-66 16,-1 4-141-16,-5 0-87 16,-17 0-157-1</inkml:trace>
  <inkml:trace contextRef="#ctx0" brushRef="#br0" timeOffset="193839.63">30978 7126 943 0,'5'4'159'0,"2"-4"104"16,5-6-43 0,2 0-103-16,3-2-24 0,6 1-43 15,2 0-43 1,2 0-7-16,0 3-24 0,0 2-203 15,3 2-247-15</inkml:trace>
  <inkml:trace contextRef="#ctx0" brushRef="#br0" timeOffset="194449.53">31887 6347 1056 0,'9'-19'284'15,"-5"2"-44"-15,-1-2-62 16,-3 0-11-16,0 5-60 16,2 5-92-16,-4 3-15 15,2 4 0-15,2 2 0 16,-2 3 0-16,0 8 0 15,0 5 0-15,1 8 0 0,2 8 0 16,0 11 0-16,0 3 0 16,2 3 0-16,-3 1 0 15,0-1 0 1,1-3 0-16,-2-4 0 0,4-5 0 16,-2-6 0-1,2-9 0-15,-2-3 0 0,0-5-95 16,-5 1-223-16,-4 3-194 0</inkml:trace>
  <inkml:trace contextRef="#ctx0" brushRef="#br0" timeOffset="194699.81">31448 7156 1197 0,'-1'3'154'16,"4"-6"-46"-16,3-3 36 16,9-3-78-16,14 2-17 0,16 0 0 15,17-2-14 1,19 4-24-16,15 1-11 0,6 1 0 16,2 0-54-1,-9 2-115-15,-10 2-151 0,-18 3-385 16</inkml:trace>
  <inkml:trace contextRef="#ctx0" brushRef="#br0" timeOffset="195519.31">31785 7479 1114 0,'3'-8'175'0,"1"0"9"0,-4-3-19 15,0 2-35-15,1 1-16 16,1 1-32-16,-2 3-19 16,1 1-43-1,-1 3-20-15,0 0 0 0,0 1 0 16,0 4 0-16,-4 3 0 0,-3 6 0 15,-2 11 0 1,-4 5 0-16,3 6 0 16,-1 3 0-16,4-4 0 15,4-4 0-15,6-5 0 0,2-8 0 16,6-6 0 0,4-6 0-16,7-3 0 0,4-6 0 15,4-2 0 1,-2-4 0-16,-1-1 0 0,-2-2 0 15,-7-3 0-15,-2 1 0 0,-2 0 0 16,-2 0 0 0,-3 3 0-16,-2-1 0 15,-2 6 0-15,-1 1 0 16,-2 4 0-16,-2 2 0 16,-2 2 0-1,2 4 0-15,-1 7 0 0,-1 4 0 16,1 9 0-16,-1 5 0 0,-1 1 0 15,2 1 0 1,-2-4 0-16,1-5 0 0,2-4 0 16,0-9 0-1,0-5-154-15,0-6-119 0,6-2-199 16</inkml:trace>
  <inkml:trace contextRef="#ctx0" brushRef="#br0" timeOffset="195919.29">32524 6954 921 0,'-2'-6'172'16,"-1"0"-33"-16,3 2-98 16,-1 1-41-16,1 2 0 15,0 0-66 1,-2 2-11-16,1 3-12 0,-4 3-130 16,0-1-125-1</inkml:trace>
  <inkml:trace contextRef="#ctx0" brushRef="#br0" timeOffset="204879.67">13469 1216 852 0,'-2'-15'175'0,"-2"2"-3"16,-1-3-10-16,-1 1-16 15,-1-1-44-15,0 2-3 16,1 0-15-16,-2 0 17 16,2 3-20-16,1 1-20 0,0 3-49 15,3 2-12 1,1 4 0-16,2 1 0 0,1 1 0 16,-2 1 0-1,1 1 0-15,-1-2 0 0,2 7 0 16,-2 1 0-1,2 7 0-15,1 3 0 16,-1 7 0-16,-1 1 0 0,2 3 0 16,-1 2 0-1,1 3 0-15,0 1 0 0,-1 0 0 16,-1-1 0 0,1-7 0-16,-1-3 0 0,1-7 0 15,-2-6 0 1,1-5 0-16,-1-2 0 0,0-4 0 15,0-1 0-15,0-1 0 0,-1 3-102 16,1 5-165 0,-2 6-64-16,1 6-205 0</inkml:trace>
  <inkml:trace contextRef="#ctx0" brushRef="#br0" timeOffset="205169.59">13093 1752 789 0,'-8'3'202'0,"2"-1"-2"16,2-4-14-16,1 2-67 15,2 0-38-15,2 0-31 16,-1 0-6-16,4 0-2 15,-1 0 13-15,6-3-45 0,15 0-5 16,20-2 5 0,20-4-10-16,16 0-1 0,13 0-2 15,1 2 0 1,-8 4-97-16,-7 3-71 0,-7 3-96 16,-13 7-186-1</inkml:trace>
  <inkml:trace contextRef="#ctx0" brushRef="#br0" timeOffset="205899.55">13358 2136 953 0,'0'-3'495'0,"0"0"-390"16,0-4 95-16,-1 0-32 0,1 3-75 15,0 0-60 1,0 1-33-16,0 3 0 16,0 0 0-16,0 1 0 15,-3 1 0-15,1 3 0 16,-3 8 0-16,-1 9 0 0,-5 6 0 15,-2 11 0-15,1 5 0 16,0-2 0-16,3-5 0 16,6-8 0-1,6-7 0-15,10-7 0 0,5-3 0 16,8-5 0 0,6-4 0-16,6-5 0 0,3-2 0 15,0-3 0 1,-4-3 0-16,-4-3 0 0,-6-1 0 15,-3-3 0-15,-7-3 0 0,-2 1 0 16,-4-1 0 0,-1 0 0-16,-4 3 0 0,-1 0 0 15,-2 3 0 1,-2 1 0-16,-1 4 0 0,0 3 0 16,0 3 0-1,0 1 0-15,-1 4 0 0,1-1 0 16,-2 4 0-16,2 5 0 15,0 8 0-15,0 11 0 16,0 15 0-16,0 10 0 16,2 7 0-16,1-4 0 15,1-2 0-15,3-8 0 16,1-9 0-16,1-8 0 16,-3-7 0-16,3-8 0 15,-5-5 0-15,-2-5 0 16,-1-3 0-16,1-2 0 15,-2 0 0-15,0-2 0 0,-2 1 0 16,2-1 0 0,0 1 0-16,2 0 0 0,-1-2 0 15,5-3-382 1,9-3-878-16</inkml:trace>
  <inkml:trace contextRef="#ctx0" brushRef="#br0" timeOffset="210189.84">14452 1170 378 0,'9'-7'245'0,"-3"-2"-103"15,0 0-38 1,-2 3 32-16,1-2-6 0,-2 1-32 15,0 3 11-15,-3 1-34 16,0 1 4 0,0 2-14-16,0 0 3 0,-3 0-12 15,3 0 6-15,-2 0-38 16,-1 2-15-16,2 0-9 16,-2 2 0-16,1 0 0 15,-4 4 15-15,-1 10 5 0,-9 9 26 16,-5 12-27-16,-6 15-5 15,-2 9 1 1,2 9-6-16,4 5-1 0,8 7 3 16,7-1 2-1,11-1 13-15,8-3-10 0,5-5 3 16,5-10 3 0,10-6-8-16,2-7-14 0,0-9 0 15,0-5 0 1,-2-7 0-16,-4-10 0 0,-5-4 0 15,-5-6 0-15,-5-4 0 0,-6-5 0 16,-3-1 0 0,-3 0 0-16,0-1 0 0,-2 1 0 15,2 0 0 1,-1 0 0-16,-1-2 0 0,1 4 0 16,-1-4 0-1,1 0-140-15,-1-6-244 0,2-3-430 16</inkml:trace>
  <inkml:trace contextRef="#ctx0" brushRef="#br0" timeOffset="211759.11">14807 1449 591 0,'1'-3'281'0,"1"1"-86"0,0-4 7 16,-2 3-61 0,0-1-30-16,0 1-26 0,0 0-14 15,-2 2-6 1,2-1-13-16,0 1-3 0,0-1-11 15,-2 2-9-15,4-1-4 16,-4 1-4-16,2 1-6 16,0-1 5-16,0-1-9 15,-1 1 5-15,1 0-6 16,1-2-10-16,-1 2 2 16,0 2-1-16,0-4 0 15,0 2-2-15,0 2 2 0,0-2-1 16,0 0 3-1,-1 0-2-15,2 0 10 16,-1 0-11-16,0 0 0 0,0 0 0 16,0 0 0-16,0 0 0 15,-1 0 0-15,1 1 0 16,0 2 0 0,-2 0 0-16,2 3 0 0,0 4 0 15,2 7 0-15,1 8 0 16,2 9 0-16,1 9 0 15,1 3 0-15,2 3 0 0,-3-1 0 16,1-5 0 0,0-3 0-16,-2-6 0 15,-2-6 0-15,-1-8 0 16,-1-5 0-16,1-6 0 16,-2-5 0-16,1-2 0 15,-1-2 0-15,0-2 0 0,0 0 0 16,2 2 0-16,-2-2 0 15,0 1 0-15,0-1-78 16,0-2-135-16,-2-3-51 16,2-7-145-16,0-6-153 15</inkml:trace>
  <inkml:trace contextRef="#ctx0" brushRef="#br0" timeOffset="212119.57">14758 1428 839 0,'-3'-3'185'15,"0"2"-65"-15,1-2-13 16,1 1-33-16,1 1-33 0,0-1-3 16,1 1 5-1,2 1 4-15,0-1-35 0,2-1-12 16,8-2-6 0,8 0 3-16,15-2 2 0,9-1 0 15,7 3-24 1,0 0-36-16,-1 2-15 0,-12 2-11 15,-9 2-8-15,-10 0 12 16,-9 2-49-16,-4 2-24 16,-9-2-272-16</inkml:trace>
  <inkml:trace contextRef="#ctx0" brushRef="#br0" timeOffset="212442.67">14827 1680 545 0,'-2'3'169'15,"2"-1"-11"1,-1-2 51-16,2-2-90 0,1 1-22 15,2-1-58-15,5-1-9 0,4-1-3 16,11-2-5 0,6-1-11-16,9 0-5 0,4 0-5 15,-1 2-1 1,-3 2-2-16,-6 2-5 0,-5 1-59 16,-7 2-59-1,-6 1-13-15,-5 4-59 0,-7 1-140 16</inkml:trace>
  <inkml:trace contextRef="#ctx0" brushRef="#br0" timeOffset="212739.95">14844 1958 721 0,'-1'2'187'0,"2"1"-4"16,2-3-73 0,2 0-11-16,8 0-16 0,5 0-37 15,11 0 3-15,5-3-11 16,9 1-13 0,0 0-7-16,2-3-3 15,-6 2 0-15,-3-1-6 0,-5 1-8 16,-7 2-1-16,-11-1 0 0,-2 2 0 15,-8 0-47 1,-3 0-85-16,-3 2-31 0,-3-1-150 16</inkml:trace>
  <inkml:trace contextRef="#ctx0" brushRef="#br0" timeOffset="213229.16">15686 1438 779 0,'9'-20'294'0,"-5"0"-20"15,-1 2-66-15,-1 1-59 16,-4 3-30-16,1 2-15 0,1 5-66 16,-3 1-19-16,1 5-19 15,1 2-3-15,-2 5-11 16,-6 6 14 0,-2 10-1-16,-6 9 3 0,-3 12 1 15,-2 9 8 1,1 9-3-16,7 2-1 0,7 3-6 15,3-4 8-15,12-3-1 0,7-8-1 16,9-5 7 0,6-8-3-16,3-7-11 0,-3-6 0 15,-2-5 0 1,-4-6 0-16,-9-7 0 16,-2-3 0-16,-5-2 0 15,-5-4 0-15,-2 1 0 0,-1 0 0 16,0-2 0-16,-1-2 0 15,-1 1-47-15,-1-4-246 16,-3 0-156-16</inkml:trace>
  <inkml:trace contextRef="#ctx0" brushRef="#br0" timeOffset="213789.87">15996 1544 787 0,'-1'-7'224'0,"1"-3"34"16,-3 0-69 0,1 0-55-16,1-2-24 0,-1 4 27 15,1-2-42 1,1 4-22-16,1 0-33 0,-1 4-40 15,0 1 0-15,0-1 0 16,0 4 0-16,0 0 0 16,0 3 0-16,0 7 0 15,0 8 0-15,2 9 0 16,1 8 0-16,0 9 0 16,0 1 0-16,1 3 0 15,0-3 0-15,-1-6 0 16,1-6 0-16,-3-6 0 0,2-6 0 15,0-6 0 1,-1-7 0-16,-1-5 0 0,1-3 0 16,-1-2 0-1,1-2 0-15,-1 1-109 0,3-2-104 16,1-1-102 0,1-4-266-16</inkml:trace>
  <inkml:trace contextRef="#ctx0" brushRef="#br0" timeOffset="214129.2">16210 1508 967 0,'8'-16'164'0,"-2"4"61"16,-3 1-35-1,-3 2-68-15,2 5-39 0,-2 3-28 16,0 1-25-16,-2 1-14 15,2 2-16-15,0 2 7 16,0 6-1-16,3 4 29 16,0 7-7-16,3 8-9 15,3 8-6-15,-3-1 1 16,2 4-5-16,1-1-4 16,-2-3-4-16,-1-3 3 15,0-5-3-15,-3-6-2 16,-1-6 1-16,-1-5-2 15,-1-4-67-15,0-4-107 0,0-1-15 16,-3-1-102 0,-5-1-274-16</inkml:trace>
  <inkml:trace contextRef="#ctx0" brushRef="#br0" timeOffset="214299.72">16008 1702 945 0,'1'-4'218'0,"3"-2"-20"16,-1 1-139-1,1 3-52-15,5-1-5 0,7 3-1 16,11 0-2 0,9 3-3-16,8-2-139 0,6 2-361 15</inkml:trace>
  <inkml:trace contextRef="#ctx0" brushRef="#br0" timeOffset="-214697.33">16475 1512 965 0,'2'-8'258'0,"1"1"-72"16,-3 1-14-1,0 0-45-15,1 2-11 0,-1 1-5 16,0 1-31 0,0 1-48-16,0-1-32 0,2 0 0 15,-2 1 0 1,0 1 0-16,1 0 0 0,-1 0 0 15,-1 1 0-15,1 3 0 16,0-3 0-16,-2 1 0 16,2 5 0-16,2 8 0 0,-1 7 0 15,2 9 0 1,3 10 0-16,-2 6 0 16,1-2 0-16,-1-1 0 15,1-6 0-15,-2-7 0 0,0-7 0 16,-1-6 0-16,-1-7 0 15,1-3 0-15,0-6 0 16,-2 0 0-16,-2-2 0 16,2-2 0-16,0 0 0 15,0 2 0-15,-2-2 0 16,2 2 0-16,0-1-49 16,0 1-247-16,2 0-86 15,3-6-464-15</inkml:trace>
  <inkml:trace contextRef="#ctx0" brushRef="#br0" timeOffset="-214267.37">16649 1501 849 0,'6'-10'280'0,"-1"-1"-3"16,-2 0-65-16,0 1-65 0,-1 2 0 16,1 1-54-1,-2 1-51-15,1 4-42 0,-1 1 0 16,-1 1 0 0,0 0 0-16,0 1 0 0,0 1 0 15,0-1 0 1,0 4 0-16,0 6 0 0,4 5 0 15,1 10 0-15,-1 7 0 0,2 6 0 16,0 5 0 0,-1-2 0-16,1 1 0 15,-3-6 0-15,0-4 0 16,0-5 0-16,-2-7 0 16,1-4 0-16,1-3 0 15,-3-8 0-15,3-2 0 0,-3-2 0 16,0 0-94-1,0-2-91-15,-2 2-57 0,-2-1-133 16,-2-1-480-16</inkml:trace>
  <inkml:trace contextRef="#ctx0" brushRef="#br0" timeOffset="-214067.57">16411 1695 833 0,'10'-3'280'16,"5"-2"-83"-16,2 0-88 0,7-2-69 15,10 1-1 1,6 0-34-16,5 2-4 0,0 3-2 16,-5 0-47-1,-7 1-215-15,-11 1-410 0</inkml:trace>
  <inkml:trace contextRef="#ctx0" brushRef="#br0" timeOffset="-211947.36">16773 1289 724 0,'-1'-2'256'15,"-5"-2"-85"1,5-1 6-16,-1 1-38 0,2 1-32 16,-1 1-15-1,2-2-9-15,-1 3-16 0,0 0-19 16,2 0-22 0,-1 1-4-16,1 0-8 0,0 0-14 15,1 0-10 1,0 3-8-16,5 5 18 0,6 6 4 15,6 8-1-15,12 8 7 0,5 8-1 16,4 7-3 0,-2 4 5-16,-1 4-10 15,-7 3 7-15,-6 3-5 16,-8 1-1-16,-7-1 5 16,-8-3-6-16,-7-5 5 15,-5-3-4-15,-1-4-1 16,-2-6 0-16,-3-3 2 0,0-6-1 15,2-7-2 1,2-5 3-16,2-5-2 0,5-6 2 16,2-3 2-1,1-3 2-15,2-1 2 0,0-1-5 16,2 1-4 0,-2-1-67-16,-2-1-188 0,-2-2-264 15</inkml:trace>
  <inkml:trace contextRef="#ctx0" brushRef="#br0" timeOffset="-209976.86">17599 1501 686 0,'4'-6'351'0,"-3"-1"-137"15,1 0-20-15,-4 1-46 0,1-2-16 16,1 1-22 0,-3 3-21-16,2 0-34 0,-1 1-18 15,2 0-9 1,0 2-25-16,0 1-3 0,0 0 0 16,0 0 0-1,0 1 0-15,0-1 0 0,0 1 0 16,0 1 0-1,0 0 0-15,-1-2 0 0,1 1 0 16,0 2 0-16,0-3 0 16,0 1 0-16,0 2 0 15,0 2 0-15,1 4 0 16,-1 3 0-16,3 5 0 16,0 5 0-16,1 3 0 15,1 6 0-15,-2 4 0 16,1 7 0-16,1 1 0 15,0 1 0-15,2 0 0 0,0-2 0 16,1-4 0 0,-2-3 0-16,4-2 0 0,-4-5 0 15,0-4 0 1,-1-5 0-16,-2-1 0 0,-2-4 0 16,1-5 0-1,-1-5 0-15,-1-2 0 0,0-2 0 16,0 0 0-16,0-1 0 0,0 0 0 15,0-1 0 1,-1 1 0-16,1 0-6 0,-2-5-184 16,-2 1-57-1,-1-2-89-15,-2-4-245 0</inkml:trace>
  <inkml:trace contextRef="#ctx0" brushRef="#br0" timeOffset="-209627.25">17415 1825 741 0,'-6'1'250'0,"3"-2"-48"16,2-1-43-16,-1 0-85 0,4 2-18 15,-2 0-24-15,1 0-10 16,4 0-9-16,5-1-7 16,10 1 5-1,11-3-9-15,15 0 3 0,12 2-5 16,8-2 1-16,2 1 1 16,0 0 0-16,-9 2-2 15,-11 0-1 1,-14 0 0-16,-13 2 2 0,-12-2-1 15,-7 1 5-15,-6 0-5 0,-7 2 0 16,-6-1-77 0,-10 3-128-16,-2 1-394 0</inkml:trace>
  <inkml:trace contextRef="#ctx0" brushRef="#br0" timeOffset="-204957.08">18344 1538 544 0,'0'6'11'0,"0"-3"108"16,0-1-26-16,-1 1-42 16,-3 0 26-16,-1 0-6 15,2-2-6-15,-1 0-2 16,1 1 16-16,1-2 16 16,1-2 5-16,1 1-30 15,0-1-26-15,0-4-1 16,0-3-21-16,1-1 12 15,1-1-5-15,-1 0-4 16,2 2-5-16,2 2-8 0,-4 3-9 16,1 1-3-1,-1 3-7-15,-1 1-3 0,-1 2-1 16,1 1 8 0,0 1 3-16,1 2 5 0,-1 1-5 15,0-1-2 1,-3 2 2-16,2-3 2 0,-2-4 5 15,0 1 3-15,1-3 7 0,-2-3 7 16,-1-2-2 0,-4-5 6-16,3-4-10 0,0-6 3 15,5-1 15 1,2-3-12-16,4 1-17 0,5 2-7 16,1 3-4-1,2 4-2-15,5 4-2 16,3 4 4-16,1 5 3 0,4 5 2 15,2 3-1-15,-1 4 0 16,-4 6 0-16,-1 4 4 16,-5 3-4-16,-6 4 0 15,-4 6 1-15,-11 2 2 16,-7 5 2-16,-8 1-1 16,-7 0-2-16,-6-1 4 15,-7-3-5-15,0-5-1 0,-1-5 1 16,4-8 3-1,5-6-1-15,8-7 2 0,9-3 9 16,9-4 13 0,7 0 21-16,5-3-42 15,9-1-6-15,11 0-6 16,12-1 5-16,9 3 0 0,6 2 1 16,1 2 4-1,-6 3-4-15,-9 0 0 0,-7-1-1 16,-11 2 1-1,-8-4 2-15,-7 0 0 0,-5-2 3 16,-4 0 10-16,-2 0-15 16,1 0-3-16,2-1-37 15,-6-2-105-15,1-1-47 0,-3-3-159 16,-2-4-510 0</inkml:trace>
  <inkml:trace contextRef="#ctx0" brushRef="#br0" timeOffset="-204527.17">18743 1135 956 0,'7'-8'311'0,"1"1"-128"0,-4 0-71 16,-1 4-77 0,4 3-29-16,9 5 32 0,7 8 43 15,13 9 5 1,9 10-21-16,7 16-25 0,2 9-1 15,-6 11-12-15,-8 9-6 0,-9 11-5 16,-13 2 0 0,-15 5-2-1,-12 1-13-15,-11-5-1 0,-8-6 0 16,-6-13 0-16,2-12 0 0,4-10 0 16,5-15 0-1,5-10 0-15,6-9 0 0,4-9 0 16,4-4-60-16,3-2-156 15,-6-2-118-15,0 0-581 16</inkml:trace>
  <inkml:trace contextRef="#ctx0" brushRef="#br0" timeOffset="-202147.51">14847 3919 868 0,'-4'-7'46'16,"-1"-4"103"-16,1 3-37 15,-2 2 11-15,5 3-30 16,-2-2-5-16,3 3-4 15,-2 1-10-15,2 0 5 0,0 1-4 16,0 0 10 0,0-2-22-16,0 2-25 0,2 0 10 15,-2 0-26 1,1 0-22-16,-1 0 0 0,2 0 0 16,-2-1 0-1,1 1 0-15,-1-2 0 0,0 2 0 16,0 0 0-16,3-1 0 0,-3 1 0 15,1 1 0 1,-1-1 0-16,2 0 0 0,-4 2 0 16,2-2 0-1,0 0 0-15,2 0 0 0,-2 0 0 16,0 0 0 0,0 0 0-16,-2 1 0 0,1-1 0 15,1 0 0 1,0 0 0-16,0 0 0 0,0 0 0 15,0 2 0-15,0-4 0 16,0 4 0-16,0-2 0 16,0 0 0-16,0 0 0 15,0 1 0-15,-3-1 0 16,3-1 0-16,0 1 0 16,0 0 0-16,-1 0 0 15,1 0 0-15,0 1 0 16,0-1 0-16,0 1 0 0,0 1 0 15,0 1 0 1,0 1 0-16,0 2 0 0,0 3 0 16,0 4 0-1,1 4 0-15,-2 1 0 0,-1 5 0 16,1 1 0 0,-2 0 0-16,0-3 0 0,0-4 0 15,1-4 0 1,2-7 0-16,2-2 0 0,-2-4 0 15,1 0 0-15,-1 0 0 0,0-2 0 16,2 1 0 0,-1 0 0-16,1-1 0 0,-1 1 0 15,4-2 0 1,6-4 0-16,12-5 0 0,9-3 0 16,12-6 0-1,11-2 0-15,3 1 0 0,0 0 0 16,-4 3 0-16,-6 2 0 15,-11 3 0-15,-5 4 0 16,-12 0 0-16,-6 4 0 16,-4 3 0-16,-7 2 0 15,-1-1 0-15,-2 4 0 16,-2-2 0-16,2 0 0 16,-1 0 0-16,-1 1 0 15,2-1 0-15,-2 0 0 16,0 0 0-16,2 0 0 15,-3 2 0-15,3-2-86 0,-2 4-229 16,-4 4-102 0</inkml:trace>
  <inkml:trace contextRef="#ctx0" brushRef="#br0" timeOffset="-200467.2">15655 3846 806 0,'0'-3'217'0,"-3"-5"-75"16,4 5 54-16,-1 1-45 15,0 0-44-15,0-1-17 16,2-1-4-16,-2 1-10 16,0 1-7-16,0-1-23 15,0 1-1-15,0 1-29 16,0 1-16-16,0 0 0 15,0 0 0-15,0 1 0 0,0 1 0 16,0-1 0 0,0 1 0-16,0-1 0 0,0 0 0 15,0 0 0 1,1 5 0-16,2 3 0 0,4 3 0 16,-1 9 0-1,5 5 0-15,-1 2 0 0,-1 3 0 16,-1-1 0-16,-1-1 0 0,0-8 0 15,-2-1 0 1,0-5 0-16,-2-5 0 0,-3-5 0 16,1 0 0-1,-1-5 0-15,-1 2 0 0,1-2 0 16,0 0 0 0,-2 0 0-16,2 0 0 0,0 0 0 15,0 0 0 1,0 0 0-16,0 0 0 0,0 0 0 15,2-2 0-15,-4 2 0 16,4 0 0-16,-1 0 0 16,2-2 0-16,0-2 0 15,9-6 0-15,4-4 0 16,13-6 0-16,10-6 0 16,14-4 0-16,7-2 0 15,1 2 0-15,-1 4 0 16,-7 5 0-16,-11 2 0 0,-10 7 0 15,-10 2 0 1,-9 4 0-16,-5 2 0 16,-2 2 0-16,-5 2 0 15,-2 0 0-15,1 0 0 0,-3 0 0 16,3 2 0 0,-3-2 0-16,2 0 0 0,1 0 0 15,0 0 0 1,-2-2 0-16,2 2 0 0,-2 0 0 15,2 0 0-15,0 0 0 0,0 2 0 16,-1-2 0 0,1 0 0-16,0-2 0 0,0 2 0 15,-2 0 0 1,2 0 0-16,0 0 0 0,0 0 0 16,0 0 0-1,0 0 0-15,0 0 0 0,0 0 0 16,0 0 0-16,0-1 0 15,0 1 0-15,0 0 0 16,0 0 0-16,0 0 0 16,0 0 0-16,0 0 0 15,0 0 0-15,0 0 0 16,0 0 0-16,0 1 0 16,0-2 0-16,0 1 0 15,0 0 0-15,0 0 0 16,0 0 0-16,0 1 0 15,0-1 0-15,0-1 0 0,0 1 0 16,0 0 0 0,0 0 0-16,0 0 0 0,0 0 0 15,0 0 0 1,0 0 0-16,0-1 0 0,0 1 0 16,0 0 0-1,0 1 0-15,0-2 0 0,0 2 0 16,0-2 0-16,0 2 0 0,0-1 0 15,0 0 0 1,0 0 0 0,2 0 0-16,-2 0 0 0,0 0 0 15,0 0-69-15,-2 1-184 16,-1 3-108-16,-3 0-485 16</inkml:trace>
  <inkml:trace contextRef="#ctx0" brushRef="#br0" timeOffset="-188547.25">28281 8957 866 0,'0'-3'217'15,"-3"1"-11"-15,1-3-45 0,-1 1-23 16,2 1-33-16,1 2-4 16,0-1-16-16,1 2-33 15,1 0-25-15,-2 1-23 16,1-1-4 0,1 2-4-16,-2 4-1 0,-2 8 3 15,1 5 4 1,-2 10 0-16,1 12 6 0,-1 7-2 15,2 6 4-15,2 1-9 0,2-1 7 16,2-7-6 0,1-3-1-16,-1-8-1 0,0-7 1 15,-3-5 4 1,-1-7-3-16,-2-6-2 16,1-5 4-16,-2-4-4 15,1-3-19-15,-1-3-205 0,0-6-92 16,0-4-296-16</inkml:trace>
  <inkml:trace contextRef="#ctx0" brushRef="#br0" timeOffset="-188187.41">28167 8929 839 0,'-1'-15'221'0,"2"4"-62"0,4 1-29 16,-2 1-90-16,4 3-28 16,4 5-12-16,5-1 2 15,8 5 12 1,6 2 9-16,7 5 2 0,2 1 23 16,4 6-16-16,-2 1-11 15,-6 3-2-15,-5-1-8 16,-8 1 0-16,-6 2-5 15,-9-1 1-15,-4 2 6 16,-9-1-7-16,-4 1 10 0,-8-2-8 16,-3 0 7-1,-9-6 2-15,-3 0-7 0,-4-6-1 16,0-6-7 0,2-4-1-16,7-4-1 0,7-2-3 15,5-2-132 1,6-2-252-16</inkml:trace>
  <inkml:trace contextRef="#ctx0" brushRef="#br0" timeOffset="-187787.37">29040 8827 996 0,'14'-13'296'16,"-3"1"-69"-16,-4 2-103 15,-6 5-43-15,-1 3-67 16,0 2-14 0,-3 7-1-16,-5 8 1 0,-2 9 17 15,-5 14 28-15,-4 14 2 0,-2 13-2 16,-2 11-30-1,6 7-6-15,5-1 8 0,9-2-11 16,7-4 2 0,10-6 0-16,7-10-1 0,7-6 1 15,3-8 0 1,1-9-4-16,-1-8 0 0,-3-8-3 16,-6-9 5-1,-5-6-6-15,-1-5-79 0,-2-7-138 16,-1-4-125-16,-1-10-444 15</inkml:trace>
  <inkml:trace contextRef="#ctx0" brushRef="#br0" timeOffset="-187507.22">29230 9114 1136 0,'4'-4'175'0,"5"0"-74"15,3-1-38-15,12-1-7 16,13 3-18-16,18 0-12 16,13-1-22-16,3 1-4 15,1 0-2-15,-10 0 2 16,-15-1-11-16,-13 2-43 0,-12 1-62 15,-9 0-54 1,-13 1-34-16,-10 1-25 0,-9 2-187 16</inkml:trace>
  <inkml:trace contextRef="#ctx0" brushRef="#br0" timeOffset="-187217.16">29549 9086 481 0,'-15'-1'305'0,"7"-2"-85"15,2-3-45 1,1-1 1-16,2 1-15 0,3 1-37 15,-3 0-3-15,1 2-47 0,2 3-54 16,0 0-20 0,0 3-11-16,0 6 11 15,0 6 30-15,0 11 2 16,0 8 2-16,0 10-3 0,0 2-2 16,3 1 5-1,-1-1-23-15,1-3-11 0,2-7 0 16,0-3 0-1,0-7 0-15,1-2 0 16,-2-5 0-16,1-5 0 0,-2-5 0 16,1-4 0-1,-1-3 0-15,-2-2 0 16,1-2-70-16,1-1-204 16,3-4-321-16</inkml:trace>
  <inkml:trace contextRef="#ctx0" brushRef="#br0" timeOffset="-186787.01">29893 8857 793 0,'5'-13'522'0,"-2"1"-335"16,0 1-21-16,2 1-60 15,-2 6-83-15,5 7-21 16,4 6 17-16,9 10 9 0,6 9 9 16,9 10-7-1,-2 12 4-15,1 10-9 0,-7 6-5 16,-3 9-6 0,-7 3-5-16,-5-1-4 15,-6-5 0-15,-6-5-1 16,-6-11-4-16,-2-6 2 15,0-8 5-15,-4-8 2 0,-2-8-9 16,2-4 0 0,-1-7 0-16,1-3 0 15,2-6 0-15,1-1 0 16,2-3 0-16,-1 0 0 0,1-4 0 16,0 1 0-1,-2-2 0-15,0-1-18 0,0-1-188 16,3-4-155-16,4-2-592 15</inkml:trace>
  <inkml:trace contextRef="#ctx0" brushRef="#br0" timeOffset="-186547.66">30724 9237 1315 0,'8'3'135'16,"1"-6"1"-16,3 0-90 16,6 0-41-16,9 2-5 15,6 2-3-15,2 5-71 16,3 2-166-16,-8 5-212 15</inkml:trace>
  <inkml:trace contextRef="#ctx0" brushRef="#br0" timeOffset="-186377.26">30658 9475 397 0,'-9'7'536'0,"9"-4"-294"0,3-4-15 15,3-1-69-15,4-2-73 0,3 1-45 16,7 0-34-1,8 0-6-15,8 2-4 0,6-2-122 16,7 2-249 0</inkml:trace>
  <inkml:trace contextRef="#ctx0" brushRef="#br0" timeOffset="-185897.33">31712 8781 1005 0,'8'-11'350'0,"-2"-1"-129"0,-3-1-54 16,0 0 7-16,-2 2-59 16,1 0-100-16,0 2-15 15,1 1 0-15,-3 4 0 16,2 3 0-16,-4 2 0 16,2-1 0-16,-1 3 0 15,-1 6 0-15,2 5 0 16,2 9 0-16,1 6 0 0,0 12 0 15,2 2 0 1,-2 7 0-16,3-1 0 0,-2 1 0 16,5-1 0-1,-3-5 0-15,1-3 0 0,3-7 0 16,-2-9 0 0,-2-7 0-16,-1-9 0 0,-2-5 0 15,0-6 0 1,-3 1 0-16,1-2 0 0,1 0-9 15,-1 1-322-15,-2 3-216 16</inkml:trace>
  <inkml:trace contextRef="#ctx0" brushRef="#br0" timeOffset="-185667.37">31439 9529 1191 0,'-3'2'223'0,"3"-4"-43"0,8-3-15 16,8-4-104-16,13 2-36 15,17 0-5-15,12 1-8 16,12 1-10 0,7 5 1-16,0 0-3 0,-5 5-30 15,-6-1-131 1,-10 5-66-16,-15-1-105 0,-15 4-258 15</inkml:trace>
  <inkml:trace contextRef="#ctx0" brushRef="#br0" timeOffset="-185299.58">31727 9811 997 0,'12'12'134'0,"0"-6"16"15,0 0 4-15,0 1-71 16,3 2-30-16,0 3-24 16,-2 4-11-16,-4 0-6 15,-6 4 16-15,-10 3 18 0,-10 1 7 16,-11 3 12 0,-13 0-18-16,-6 0-24 0,-1-2-21 15,8-3 0 1,12-6-2-16,17-3 31 15,23-6 86-15,28-4-114 0,26-2-3 16,28-1 0 0,25 0 0-16,14-1 0 0,-2 1 0 15,-13 0 0 1,-27 0 0-16,-28-1 0 0,-30-4 0 16,-26 1-97-1,-14 0-149-15,-18-1-33 0,-11 3-227 16</inkml:trace>
  <inkml:trace contextRef="#ctx0" brushRef="#br0" timeOffset="-184036.6">19885 1441 531 0,'2'-7'214'0,"0"-1"-14"0,-1 0-2 16,-1-1 5-16,0 1-52 15,2 1-39-15,-2 1 1 16,0 2-24-16,0 1-14 16,1 2-23-16,-1 1-21 15,0 1-20-15,0 1-11 0,0-1 0 16,0 4-9-1,0 5 8-15,2 7 1 0,1 6 3 16,0 8-2 0,1 3 2-16,3 4 2 0,-2 0-5 15,-1-4 1 1,1-2-1-16,1-5 0 0,-3-2 1 16,2-10 0-1,-1-2-2-15,-3-6 0 0,-1-3-71 16,0-2-173-16,-1 1-58 15,-6-3-299-15</inkml:trace>
  <inkml:trace contextRef="#ctx0" brushRef="#br0" timeOffset="-183856.72">19700 1597 1105 0,'8'-7'135'0,"4"1"41"15,6-2-58-15,7 1-69 0,13-2-17 16,11 2-27 0,3 1-5-16,6 1-34 0,0 0-134 15,-2 2-157 1,-8 0-573-16</inkml:trace>
  <inkml:trace contextRef="#ctx0" brushRef="#br0" timeOffset="-183136.95">20766 912 676 0,'10'-6'354'15,"-4"0"-111"-15,-4-2-31 16,-1 2-83-16,-1-1 12 16,-1 2-16-16,1 3-26 0,0-1-38 15,-2 3-54 1,2 0-7-16,0 0 0 0,0 1 0 16,0 1 0-1,0-1 0-15,-1 5 0 0,1 5 0 16,0 8 0-16,0 9 0 15,0 9 0-15,0 9 0 16,1 2 0-16,2 3 0 16,0-2 0-16,2-4 0 15,-1-1 0-15,1-5 0 16,0-3 0-16,0-6 0 16,-2-7 0-16,0-6 0 15,-3-5 0-15,2-7 0 16,-2-3 0-16,0-2 0 15,1-2 0-15,-1 2-25 0,2 2-264 16,-2 2-31 0,0 6-282-16</inkml:trace>
  <inkml:trace contextRef="#ctx0" brushRef="#br0" timeOffset="-182807.41">20478 1765 1022 0,'-9'-2'165'0,"0"-1"59"16,5 0-65 0,1-1-60-16,3 2-28 0,-2 0-22 15,4 1-18 1,1-1-26-16,7 1-5 0,13-2 4 15,21 0 3-15,25-2-4 0,20-1-3 16,13-1 0 0,3-1 0-16,-11 1 0 15,-16 1-1-15,-16 1-12 16,-17 2-45-16,-16 1-21 16,-13 2-32-16,-9 2-77 15,-10 4-62-15,-10 2-371 16</inkml:trace>
  <inkml:trace contextRef="#ctx0" brushRef="#br0" timeOffset="-181767.59">20645 2103 1270 0,'7'-2'105'0,"1"-4"75"15,-2 0-42 1,-1-1-63-16,2 3-28 0,3-1-24 16,4 2-18-1,4 3 3-15,3 3 1 16,4 4-6-16,0 7 3 0,1 2-1 0,-6 9-5 15,-6 3 4 1,-6 7 7-16,-10 2-1 16,-10 5-4-16,-12 4 4 15,-10 1-6-15,-12 2-1 16,-5-5-3-16,-3-5 0 16,8-10 0-16,7-8 1 15,15-6 4-15,9-10-4 16,11-2-2-16,8-3-4 15,11-4 5-15,18-1 1 0,18-6-1 16,15 1 0 0,11-3 1-16,1 1 2 0,-5 2 10 15,-12 3 14-15,-13 0 21 16,-8 6-19-16,-16-2-27 16,-8 3-2-1,-10 0 0-15,-4 0 0 0,-4-2 0 16,1 2 0-16,1 0 0 0,-2 0 0 15,1 2 0 1,1-2 0-16,-2 0 0 0,2 0 0 16,0 1 0-1,-1-1 0-15,1 0 0 0,0 2 0 16,-2-1 0 0,-1 1 0-16,0 0 0 0,-3 1-7 15,2 1-4 1,1-1 5-16,1-1 1 0,1-1 4 15,-1 0-1-15,2-1 1 16,0 0 1-16,0 2 0 16,0-2 1-16,0 0-1 15,0 0 0-15,0 0 0 16,0 0 0-16,0 1-1 16,2-1 0-16,-2 0 0 15,0-1 0-15,0 1-1 0,1 0 2 16,-1-2-1-16,0 2 1 15,2 0-3 1,-2 2-5-16,0-2-1 0,0 0 0 16,0 0 1-1,0 0 1-15,0 0 0 0,0 1 1 16,0-2 1-16,0 1 4 16,0 0-1-16,0 1 2 15,0-2 1 1,0 2-1-16,0-1 1 0,0 0-2 15,0-1 2-15,0 2-2 0,0-1 2 16,0 0 0 0,0 0-1-16,0 2 0 0,0-4 0 15,0 2-1 1,0 2 1-16,0-2-1 0,0 0 1 16,0 0 0-1,1 0 1-15,-2 0 0 16,2-2-1-16,-1 2-2 15,0 0 2-15,0 0-176 0,0 3-21 16,-1 0-84-16,1-1-294 16</inkml:trace>
  <inkml:trace contextRef="#ctx0" brushRef="#br0" timeOffset="-176717.34">22176 1137 521 0,'6'-4'554'0,"-2"1"-349"0,-4 1-45 16,-1 1-56-1,-1 0-35-15,1 1-13 0,-1 1-14 16,1 0-12 0,-2 1-3-16,-2 1-18 0,-2 4 4 15,-8 7 3-15,-5 12-2 0,-5 11 6 16,-5 13-12-1,-1 15 2-15,1 8 17 16,6 7-15-16,7 5 11 16,11 2-20-16,9-5 4 15,10-2 0-15,9-10-3 16,5-8 5-16,5-10 0 16,-1-9 4-16,-3-11 5 15,-2-8 1-15,-6-5 5 16,-5-8-10-16,-4-5-14 15,-5-3 0-15,-3-3 0 16,-3 0 0-16,0-2 0 0,0 2 0 16,-2-1 0-1,1 2 0-15,1-1 0 0,-2 0-187 16,-1-4-193 0,-2-3-404-16</inkml:trace>
  <inkml:trace contextRef="#ctx0" brushRef="#br0" timeOffset="-176157.43">22400 1502 792 0,'4'-11'298'15,"2"1"-64"-15,-5-1-64 16,1 1-26 0,-2 3-19-16,1 1-21 0,-1 3-46 15,0 1-24 1,0 2-21-16,-1 2-13 0,1 0 0 16,-2 3-9-1,1 4 9-15,-2 8 7 0,-1 7 3 16,1 7-1-16,1 7 2 0,1 2 2 15,2 1-5 1,1-2 2-16,11 69-4 0,-12-93-1 16,1-2 0-1,-1-2-5-15,1-3 0 0,1 11 0 16,-1-6 0 0,-1-3 0-16,-1-6 0 0,0-3 0 15,0-1 0 1,0 0-74-16,2-1-154 0,-4-3-182 15,2-6-675-15</inkml:trace>
  <inkml:trace contextRef="#ctx0" brushRef="#br0" timeOffset="-175857.6">22392 1462 383 0,'0'1'587'0,"0"0"-453"0,0-1 39 16,2-2-40-16,2-1-65 16,5-1-38-16,1 0-1 15,6-2-11-15,4 0-11 0,6 1-7 16,-1-1 1-1,0 2-1-15,-1 1-6 0,-3 3-35 16,-2 3-57 0,-3 3-45-16,-2 0-102 15,-2 3-277-15</inkml:trace>
  <inkml:trace contextRef="#ctx0" brushRef="#br0" timeOffset="-175567.09">22326 1772 859 0,'0'3'246'16,"0"-5"-64"-16,3 1-65 15,5-5-46-15,5 0-20 16,7-2-26-16,8 0-10 16,7-1-11-16,3 1-3 15,2 1-1 1,-2 2-2-16,-4 4-27 0,-4 1-69 16,-6 5-54-16,-5 1-105 15,-8 3-131-15</inkml:trace>
  <inkml:trace contextRef="#ctx0" brushRef="#br0" timeOffset="-175347.49">22361 1982 517 0,'-8'6'355'0,"5"-5"-99"15,3-1-44 1,2-1-100-16,2-2-39 0,5 1-38 15,5-1-16-15,4 0-4 16,7-1-7-16,8 1-6 16,4 0-2-16,6 1-6 15,1 0-63-15,-4-1-142 16,0 3-229-16</inkml:trace>
  <inkml:trace contextRef="#ctx0" brushRef="#br0" timeOffset="-174937.41">23035 1500 901 0,'2'-16'264'15,"-1"2"4"-15,-1 0-108 0,-3 3-35 16,3 4-18 0,-1 3-37-16,1 1-45 0,0 4-23 15,0-1-2 1,-3 4-15-16,-3 7 15 0,-5 11 4 16,-1 7 6-1,-2 15-2-15,0 10-3 0,2 5 1 16,3 1 3-16,5 1-4 15,4-6-4-15,1-6 2 16,7-9-3-16,2-6 1 16,1-5-2-16,2-3 0 15,0-5-2-15,1-5-5 16,5-3-133-16,0-3-94 16,7-8-177-16,-1-3-590 15</inkml:trace>
  <inkml:trace contextRef="#ctx0" brushRef="#br0" timeOffset="-174527.18">23420 1558 796 0,'4'-16'467'15,"-2"2"-247"1,-1 1-54-16,-1 3-4 0,2 2-52 16,-1 3-47-1,-1 3-16-15,0 2-31 0,2-2-16 16,-4 4 0 0,2-1 0-16,0 0 0 0,0 7 0 15,2 7 0 1,-1 8 0-16,1 9 0 0,1 11 0 15,0 3 0-15,0 2 0 0,-1 0 0 16,-1-5 0 0,1-6 0-16,-1-2 0 15,2-9 0-15,-2-3 0 16,2-6 0-16,-1-5 0 16,-1-6 0-16,1-2 0 15,1-2 0-15,-3-2-78 16,1-2-131-16,2 0-6 0,5-6-149 15,5-3-279 1</inkml:trace>
  <inkml:trace contextRef="#ctx0" brushRef="#br0" timeOffset="-174237.65">23681 1564 506 0,'3'-26'547'0,"0"5"-333"16,-1 2 39-1,-1 5-98-15,-1 5-38 0,2 3-73 16,-2 4-44 0,-2 2-1-16,2 3-26 15,2 7 24-15,-2 4 3 16,1 7 16-16,2 8 19 0,3 7 17 16,0 4-17-1,2 0-9-15,-2 2-9 0,0-3-10 16,-1-2-5-16,0-6-2 15,-4-3 1-15,1-7-1 16,-2-4 0-16,0-3-68 16,-2-2-184-16,1-4-72 15,-4-1-239-15</inkml:trace>
  <inkml:trace contextRef="#ctx0" brushRef="#br0" timeOffset="-174057.68">23426 1746 898 0,'9'-1'289'15,"2"-3"-105"1,2 0-83-16,3-2-68 0,13 2-25 16,5 0-8-16,12 1-41 15,4 3-183-15,-1 0-326 16</inkml:trace>
  <inkml:trace contextRef="#ctx0" brushRef="#br0" timeOffset="-173607.42">23941 1553 680 0,'1'-7'345'16,"1"2"-109"-1,0-4-11-15,-4 1-84 0,2 1-19 16,0 0 6-16,0-1-23 16,0 3-40-16,0 0-65 15,2 3 0-15,-2 0 0 16,0 2 0-16,2 2 0 0,-2-1 0 15,0 2 0 1,0 5 0-16,3 8 0 0,0 10 0 16,2 10 0-1,-1 7 0-15,2 3 0 0,-1 0 0 16,0-2 0 0,0-5 0-16,-2-7 0 0,0-5 0 15,0-7 0-15,0-6 0 0,-1-3 0 31,-1-4 0-31,1-3 0 0,-1-3 0 0,-2 1 0 16,2-2 0 0,-1 0-228-16,2-2-20 0,2-2-132 15</inkml:trace>
  <inkml:trace contextRef="#ctx0" brushRef="#br0" timeOffset="-173281.89">24173 1447 1111 0,'3'-12'257'16,"1"3"-56"-16,-4 2-85 16,0 4-71-16,-2 2-29 15,2 1-16-15,0 3 0 16,0 4 0-16,2 4 53 0,1 8 43 15,1 4-31-15,2 6-31 16,3 5-6-16,-2 2-14 16,1 1-3-16,1 2-11 15,-3 0 0 1,-3 0 0-16,-2-5 0 0,1-1 0 16,-4-6 0-1,1-8 0-15,-2-3-9 0,1-2-130 16,-1-5-80-16,-3-3-35 0,0-3-158 15</inkml:trace>
  <inkml:trace contextRef="#ctx0" brushRef="#br0" timeOffset="-173097.42">23981 1731 839 0,'1'-6'340'0,"4"1"-168"15,1-1-57-15,2 1-56 0,5 2-33 0,3-1-5 16,7 2-16 0,8 2-5-16,5 0-1 15,5-1-99-15,3 1-181 16,1-1-267-16</inkml:trace>
  <inkml:trace contextRef="#ctx0" brushRef="#br0" timeOffset="-172507.34">24352 1253 875 0,'2'-7'255'0,"-1"0"-32"16,-1-1-56-1,0 3-55-15,2 0-39 0,-2 3-22 16,1 0-32-16,3 4-7 15,8 0 1-15,8 8 33 16,9 5-13-16,5 4-18 0,3 8 6 16,2 5-7-1,-8 6-6-15,-4 4-1 0,-4 3 4 16,-7 7-5 0,-7 4 2-16,-7 1-5 15,-6 4 1-15,-5-2-1 16,-2-4-3-16,-3-10 1 15,1-7 1-15,4-11-2 0,1-7 2 16,2-8-2 0,2-2 6-16,-2-3 4 0,2-2 0 15,1-1 4 1,0-1 1-16,-1-3-7 0,4 0-8 16,-1 0 0-1,1 0 0-15,0 0 0 0,1 0 0 16,-1 0 0-16,0 0 0 0,0 0-34 15,0-3-153 1,-1 0-105-16,1-3-250 0</inkml:trace>
  <inkml:trace contextRef="#ctx0" brushRef="#br0" timeOffset="-171607.09">25116 1458 855 0,'0'-5'210'15,"0"1"18"-15,-2-1-81 0,0-1 10 16,1 0-42-16,1 0 17 16,0 4-28-16,0-1-35 15,0 1-39 1,0 2-30-16,0 0 0 0,-2 2 0 16,2-1 0-16,0 2 0 15,2 0 0-15,-4 5 0 16,4 7 0-16,-2 7 0 0,1 6 0 15,1 9 0 1,2 5 0-16,-1-2 0 0,0 0 0 16,1-1 0-1,-1-4 0-15,0-7 0 0,-1-4 0 16,1-7 0 0,-2-5 0-16,-1-4 0 0,2-3 0 15,-2-2 0 1,0-3 0-16,0 0 0 0,0 0 0 15,0 0 0-15,0 0 0 0,-2 0 0 16,2 0-40 0,-1 0-116-16,1 0-64 15,-3 0-113-15,0-4-486 16</inkml:trace>
  <inkml:trace contextRef="#ctx0" brushRef="#br0" timeOffset="-171317.58">24872 1702 845 0,'7'0'123'0,"4"-2"39"0,8 0-54 15,9-1-9-15,11-2-54 0,10 2 0 16,7 1-2-1,8 0 13-15,3 1-32 0,-8-1-1 16,-6 2-5 0,-13-4 5-16,-17 4-1 0,-12-1-8 15,-6 1-4 1,-7 0-10-16,1 1-12 0,-2 0-75 16,-6 2-141-1,-1-1-324-15</inkml:trace>
  <inkml:trace contextRef="#ctx0" brushRef="#br0" timeOffset="-170647.44">25663 1475 515 0,'3'-5'416'0,"-2"0"-235"16,-1 2 35-1,-1 0-65-15,-1 0-25 0,2-1-13 16,0 3 17 0,-1-4-25-16,1 3-28 0,0 0-60 15,0-1-17 1,0 2 0-16,0 1 0 0,0 0 0 15,0 0 0-15,1 0 0 16,-1 1 0-16,2-1 0 16,-2 3 0-16,1-1 0 0,-1 0 0 15,3 7 0 1,-3 6 0-16,1 6 0 16,1 8 0-16,2 6 0 15,2 4 0-15,0 2 0 16,2 1 0-16,2 1 0 0,-4-3 0 15,0-1 0 1,-1-5 0-16,-2-3 0 0,-3-6 0 16,1-7 0-1,1-5 0-15,-2-5 0 0,0-3 0 16,2-4 0-16,-2 1 0 16,2-4 0-16,-2 1 0 15,0 1 0-15,0-2 0 16,-2 1 0-16,0 1 0 15,0-3-129-15,2-4-219 0,-1-6-93 16</inkml:trace>
  <inkml:trace contextRef="#ctx0" brushRef="#br0" timeOffset="-170317.22">25689 1460 842 0,'3'-8'184'0,"0"0"4"16,-1-2-49-16,2 1-43 0,-4 2-5 15,2 1-17 1,-4 1-53-16,2 2 9 0,-4 0-3 15,2 1-15-15,1 2-7 16,-2-1-5-16,0 1-3 16,-5 1 3-16,-8 1-1 15,-2 2-3-15,-4 3 0 16,-5 0 0-16,5 4-74 16,2 1-121-16,4 2-149 15,5 1-344-15</inkml:trace>
  <inkml:trace contextRef="#ctx0" brushRef="#br0" timeOffset="-169957.28">25637 1948 1006 0,'-1'2'166'0,"-1"-4"6"0,2 2-55 16,2 0-59-16,2 0-34 15,3 0-7-15,9 0-5 16,6 0 2-16,9 2-8 16,7-2-1-16,3 0-5 15,-4-2 0-15,-2 2-1 16,-8-2-57-16,-8-2-185 16,-3-1-397-16</inkml:trace>
  <inkml:trace contextRef="#ctx0" brushRef="#br0" timeOffset="-169607.26">26113 1026 1100 0,'6'-6'229'15,"-1"1"-113"1,-2 5-38-16,5 2-44 16,7 9 45-16,11 7-13 15,8 10 12-15,8 13-12 0,4 18-7 16,-3 11-20 0,-4 16-3-16,-12 12-10 0,-9 9-7 15,-14 0-8 1,-11 2-2-16,-11-5-7 15,-10-6-2-15,-7-9 0 0,-3-10 0 16,-4-13 0 0,0-11 0-16,5-10-33 0,1-11-236 15,0-6-157 1</inkml:trace>
  <inkml:trace contextRef="#ctx0" brushRef="#br0" timeOffset="-168617.27">19360 3923 909 0,'-8'-7'154'16,"2"-4"20"0,0-1 19-16,0-2-50 0,-1 1-14 15,2-1-2 1,2 3-22-16,1 0-26 0,1 2-45 15,1 2-34-15,1 3 0 16,1 2 0-16,-1 2 0 16,1 2 0-16,-2-1 0 15,1 1 0-15,-1 1 0 16,4 4 0-16,1 5 0 16,4 8 0-1,3 9 0-15,6 5 0 0,0 9 0 16,-2 5 0-16,3 4 0 0,-5-1 0 15,-1-3 0 1,-2-8 0-16,-2-6 0 16,0-8 0-16,-3-11 0 15,-2-6 0-15,-1-7 0 0,2-4 0 16,11-8 0 0,14-8 0-16,10-8 0 0,12-6 0 15,4-6 0 1,1-1 0-16,-10 5 0 15,-3 1 0-15,-10 6 0 16,-6 6 0-16,-9 6-29 0,-8 6-142 16,-6 5-78-16,-4 4-21 15,-2 3-171-15</inkml:trace>
  <inkml:trace contextRef="#ctx0" brushRef="#br0" timeOffset="-167587.36">19732 4038 969 0,'-5'-9'97'0,"0"-3"84"16,0-2 7-16,4 2-55 15,-1-1-37-15,1 3 8 16,1 1-14-16,0 2-28 16,0 3-15-16,1 2-27 15,-1 2-20-15,2 2-2 16,-2-1-10-16,1 3-5 15,4 6 17-15,2 8 3 0,2 7 0 16,2 6 5 0,2 6-5-16,-4 2 2 0,0 1-2 15,1 0-2 1,-2-1 1-16,-1-5-1 0,2-7-1 16,0-6 6-1,0-7 13-15,5-7 18 0,8-8-37 16,12-8 0-16,18-7 0 0,15-8 0 15,11-4 0 1,3-2 0-16,-4 1 0 16,-8 2 0-16,-11 6 0 15,-12 2 0-15,-10 6 0 0,-15 6 0 16,-6 1 0 0,-9 3 0-16,-5 3 0 0,-1 1 0 15,0 1 0 1,-1-1 0-16,1-1 0 0,-2 0 0 15,2 0 0-15,-1 0 0 16,1 0 0-16,1 0 0 16,-1 0 0-16,0 0 0 15,0 0 0-15,-1 1 0 16,1-1 0-16,-2 0 0 16,2 0 0-16,0-1 0 15,0 1 0-15,-1 0 0 16,1 0 0-16,0 0 0 15,1 0 0-15,-1 0 0 16,0 0 0-16,0 0 0 0,0 1 0 16,0-1 0-1,0 0 0-15,-1 0 0 0,1 0 0 16,0 0 0 0,0 0 0-16,0 0 0 0,0 0 0 15,0 0 0 1,-2 0 0-16,2 0 0 0,0 0 0 15,0 0 0-15,0 0 0 0,0 0 0 16,0 0 0 0,0 0 0-16,2 0 0 0,-2 0 0 15,0 0 0 1,0 0 0-16,0 2 0 0,0-2 0 16,0 0 0-1,0 0 0-15,0 0 0 0,0-2 0 16,0 2 0-16,0 0 0 15,0 0 0-15,0 0 0 16,0 2 0-16,0-2 0 16,-2 0 0-16,2-2 0 15,0 2 0-15,0 0 0 16,0 0 0-16,0 0 0 16,0 2 0-16,0-2 0 15,0-2 0-15,0 4 0 16,0-2 0-16,0 0 0 15,0 0 0-15,0 0 0 0,2-2 0 16,-2 2 0 0,0 0 0-16,0 0 0 0,0-1 0 15,0 1-104 1,0 0-93-16,-2-1 14 0,-2-4-231 16,-3-4-412-1</inkml:trace>
  <inkml:trace contextRef="#ctx0" brushRef="#br0" timeOffset="-163887.22">3131 3173 752 0,'-10'-1'149'0,"5"-1"52"0,2 0-57 16,0 0-22-1,2-2-45-15,-1 4-30 16,1 0-21-16,-1 0-19 0,1 0 4 0,1 0 0 15,0 0-8 1,1 0 6-16,-1 1 0 16,2 2-6-16,1-3-2 15,-2 0-1-15,2 0-6 0,2 0-1 16,-2 0 1 0,7 3 6-16,2 1 2 0,6 1 1 15,3 2 0 1,6 1-3-16,4-2 1 0,5 1 1 15,7-1-2-15,11-4 0 16,3 1 0-16,4-1 1 16,7 0 0-16,-2 1-1 15,-2 1 0 1,-1 2 2-16,-2-1-2 0,2 4 1 16,-2-2-2-1,0 0 2-15,2-1-1 0,2-2 3 16,9-4 1-16,9-1-4 0,5-2-1 15,3-3 0 1,0 2-1-16,3 0 2 16,-3 2 0-16,0-1 0 15,6 2 0-15,6-1 0 0,4 1 1 16,-1-1 2 0,6 0-3-16,3 0 0 15,-3 2 0-15,0 4-3 16,1-2 2-16,1 1 0 0,-1 0 1 15,8-3 1-15,3-2-1 0,1-2 1 16,3-2 2 0,5-1-3-16,3-1 0 0,-5 1-4 15,2 0 3 1,-2 0 1-16,-4 2-2 0,-3 2-1 16,-2 0 0-1,-4 1 0-15,-3 1-1 16,1 1 3-16,2 0-5 0,-3-3 1 15,-4 2-1 1,0-2 3-16,-8-1 2 0,-4 1 1 16,-5 1 0-16,-3 2 0 15,-3-1 0-15,3 1 1 16,0-2 0-16,3 1 0 16,0 0-1-16,7-1-1 15,-1-2-1-15,-1 1-1 16,2 0 2-16,2 0 0 15,-3 0-2-15,3-1 2 0,3 1 1 16,-5-2 0 0,1 4 0-16,-5-3 1 15,1 3 0-15,-1 1-1 16,0-1-2-16,-1 1 1 0,-1 0 0 16,1 0 1-1,-4 0 0-15,1 0 0 0,-1 0 0 16,2 0 0-16,-1 0 0 0,1-3 0 15,4 2-2 1,0-1 2-16,6 1 1 16,3 0-1-16,0-1-4 15,5 2 3-15,0-1 0 0,3 0 1 16,0-1 0 0,6 1 1-16,2-1 0 0,4-1 1 15,5 1-2 1,2-1-3-16,3 1 0 0,2 1 3 15,4-1 0-15,0 4 0 16,1-1 0-16,2 2 0 16,0 1-1-16,8 1 5 15,-2 0-8-15,0-1 3 16,0-1 1-16,-4 1 0 16,-5-3 1-1,-1-1 1-15,-8 4-2 0,-2-3 2 16,0 0-2-16,0 3 0 0,0-3-3 15,8 0 3 1,1-1 0-16,-1 3 0 16,1-2 0-16,-4 0 1 15,-5 2-1-15,1-3 2 0,-3 0-2 16,-5-3-1 0,4 1 0-16,-1-1 1 0,2-3-1 15,4 2 1 1,6 0 0-16,6 0 3 0,10 1-3 15,3 0-2-15,5 2 2 0,5 0 1 16,4-1-1 0,-1 2-2-16,-1-3 2 0,2 3 5 15,0 0-5 1,0 0-1-16,1 2-1 0,-2-1 2 16,-3 1 0-1,-8 0 0-15,-7 1 1 0,-8 1 1 16,-3-1 0-16,-8-1-4 15,0 0 1 1,1 0 1-16,-2-2 0 0,-1-2 0 16,0 0 0-16,-6 1 4 15,-2 0-1-15,-2 0-3 16,-6-1-2-16,-5 1 0 16,-4 1 2-16,-4-2 0 15,-3 2-2-15,1 2 3 16,7-1-1-16,1 1 0 15,4 0-1-15,3 1 1 0,6 0 3 16,2 0-3 0,0-1 0-16,7-1-4 0,6 0 4 15,4-2 1 1,8 1-1-16,5-1 1 0,6-1 1 16,7 2-2-1,4 0 0-15,3 0-2 16,2 2 2-16,2-1 0 0,-4-1 2 0,2 0-1 15,-2-1-1 1,-10-3 0-16,-6 2-1 0,-9-3 0 16,-10 1 2-1,-16 1-1-15,-9 1 1 16,-17 0-1-16,-17 2 0 16,-15 0 0-16,-20 0 0 0,-15-1 0 15,-13 1 0 1,-9 0 1-16,-4-1-1 0,-4 1 0 15,2 0 0-15,0-2 0 16,0 2 1-16,1 0 0 16,-1-1-1-16,0-1 2 15,-1 2-2 1,1-1 2-16,-2 1-1 0,-1 0-1 16,2-2 1-16,1 2-1 15,0 0-1-15,0-1 1 16,3 0 0-16,1 1 0 0,1-2-1 15,-1 2 1 1,1 0 0-16,2 0 0 0,-2 0 1 16,-2 0-3-1,-2 0 0-15,2 2 2 0,-5-2 0 16,-1 1-1 0,0-2 1-16,0 2 0 0,0-1-1 15,2-1 1 1,-2 1 0-16,1 0 0 0,1 1 0 15,1-1 0-15,0 0 1 0,-1 1-1 16,-1-1 0 0,-1 0 1-16,0 0 0 0,-1 0 4 15,1 0-1 1,-2 0 5-16,2-1 4 0,-2 2-1 16,2-1-1-1,0 0-1-15,0 0 1 0,0 2 6 16,0-4-1-16,0 4 3 15,0-4 1-15,-1 2-3 16,1 0 6-16,0 0 10 16,0-1-8-1,0 1 0-15,0-1-15 0,0 1-1 16,-2 0-7-16,2 0-2 16,-1 0 1-16,1 0 0 15,0 1-1-15,0-1-1 16,0 0-6-16,-2 0-28 15,2 1-38-15,-1-1-39 0,-2 0-67 16,-3 0-107 0,-3-1-481-16</inkml:trace>
  <inkml:trace contextRef="#ctx0" brushRef="#br0" timeOffset="-153797.43">3858 8898 240 0,'0'-4'255'0,"3"2"-146"15,-3-5 37-15,0 0-27 0,0 0 15 16,0-1-8 0,0-2 2-16,0-1 1 0,-3 0 12 15,1-1-8 1,-1 1 2-16,0 0-18 0,2 1-15 16,-2 2-69-1,1 1-33-15,2 4 0 0,0-1 0 16,0 3 0-16,2 0 0 15,-1-1 0-15,1 2 0 16,-2 0 0-16,0 0 0 0,1 3 0 16,-2 4 0-1,1 9 0-15,-2 9 0 0,1 12 0 16,-1 9 0 0,2 6 0-16,0 4 0 0,0-1 0 15,2-5 0 1,1-1 0-16,0-7 0 0,-2-6 0 15,2-6 0-15,-1-7 0 16,1-8 0-16,-3-5 0 16,0-6 0-16,0-2 0 15,0-4 0-15,0 2 0 16,0-1 0-16,0-4 0 16,0-3-35-16,0-6-214 15,0-6-81-15,0-5-217 16</inkml:trace>
  <inkml:trace contextRef="#ctx0" brushRef="#br0" timeOffset="-153487.25">3785 8798 858 0,'0'-6'140'0,"0"-1"10"0,-2 1 30 16,2 2-82 0,-3 1-41-16,6 2 5 15,-3 0-21-15,3 0-1 16,0-1-20-16,6-1-11 0,6-3 10 16,9 1-14-1,7-1-3-15,5-2-2 16,4 2-1-16,-1 0-1 0,-4 4-5 15,-7 2-20-15,-6 1-14 16,-4 0-17-16,-6 5-65 16,-3 1-126-16,-3 2-300 15</inkml:trace>
  <inkml:trace contextRef="#ctx0" brushRef="#br0" timeOffset="-153207.15">3816 9094 1056 0,'-5'1'100'15,"2"-1"66"-15,0-1-18 0,2 0-69 16,2 1-44-16,1-1 6 0,1-1-13 15,6 0-26 1,10-4-3-16,4-1 4 0,11-2-3 16,8 1 0-1,0 2-2-15,-5-1-15 0,-4 4-74 16,-5 1-81 0,-7 4-62-16,-10 2-189 0</inkml:trace>
  <inkml:trace contextRef="#ctx0" brushRef="#br0" timeOffset="-152937.05">3783 9375 945 0,'-9'6'195'0,"5"-2"-132"15,4-4 110-15,0 0-93 16,0 0-37-16,0 0-9 0,7 2 12 15,2-1 10-15,6 1 0 16,9 3-19-16,12 0-13 16,2 1-13-1,4 0-3-15,2 0-8 0,-4-2 3 16,-6-1-3 0,-6 1-1-16,-11-1-7 0,-5-2-63 15,-8-1-98-15,-2 3-208 16</inkml:trace>
  <inkml:trace contextRef="#ctx0" brushRef="#br0" timeOffset="-152416.97">4702 8782 1028 0,'8'-19'143'0,"-5"-1"32"16,-2 2 27 0,-2-1-54-16,1 8-30 0,0 3-71 15,-2 2-33 1,1 7-11-16,-4 6 9 0,-5 10 25 16,-1 12 1-1,-2 13 4-15,-2 12-15 0,1 9-14 16,6 7-13-16,3 3 0 0,7 1 0 15,3-4 0 1,6-7 0-16,3-11 0 16,5-9 0-16,0-14 0 15,-1-10 0-15,0-7 0 16,-6-5 0-16,-3-3 0 16,0-4 0-16,-3-2 0 0,1-1 0 15,1 0-105 1,2-3-162-16,1 0-130 0</inkml:trace>
  <inkml:trace contextRef="#ctx0" brushRef="#br0" timeOffset="-152017.28">5036 8903 943 0,'5'-19'231'0,"-1"1"12"16,-1-1-18-16,-3 1-42 16,0 4-53-16,0 3-41 15,0 5-86-15,0 3-3 16,-1 3 0-16,1 0 0 0,0 6 0 15,0 5 0-15,0 8 0 16,1 6 0-16,1 11 0 16,1 4 0-16,0 2 0 0,0 1 0 15,0-4 0 1,0-3 0-16,1-6 0 0,-1-4 0 16,0-5 0-1,0-4 0-15,-1-4 0 0,-1-6 0 16,1-2-86-16,-1-1-167 15,2 1-77-15,2-7-203 16</inkml:trace>
  <inkml:trace contextRef="#ctx0" brushRef="#br0" timeOffset="-151717.58">5219 8811 1056 0,'11'-10'246'16,"-2"1"1"0,-4 1-39-16,-5 1-100 0,3 2-70 15,-3 5-28-15,0 3-6 16,0 4 7-16,3 6 37 16,4 7-1-1,-1 7-23-15,2 5-24 0,1 4 0 16,-1 0 0-16,0 1 0 0,-2-3 0 15,-1-2 0 1,-2-4 0-16,1-4 0 0,-3-6 0 16,-1-2 0-1,0-6-135-15,0-4-136 0,-1-2-60 16,-3-4-603 0</inkml:trace>
  <inkml:trace contextRef="#ctx0" brushRef="#br0" timeOffset="-151527.15">5059 9083 896 0,'-2'-7'291'16,"1"0"-90"-16,2-2-30 0,1 2-77 16,4 2-81-1,4-1-7-15,5 3-4 16,9 2-3-16,9 1 1 0,4 2-25 15,6 1-147 1,4-1-351-16</inkml:trace>
  <inkml:trace contextRef="#ctx0" brushRef="#br0" timeOffset="-151137.35">5633 8860 365 0,'6'-16'857'0,"-1"1"-660"15,-1 0 34 1,-2-1-30-16,2 5-69 0,-3 2-68 16,-1 5-64-1,2 1 0-15,-2 3 0 0,1 1 0 16,-1 5 0-16,2 8 0 15,1 5 0-15,3 9 0 16,-3 5 0-16,5 6 0 16,-1 0 0-16,-3 1 0 15,-1-4 0-15,2 0 0 16,-2-5 0 0,0-5 0-16,-3-5 0 0,3-4 0 15,0-9 0-15,-3-4 0 16,4-2 0-16,-4-1 0 15,6-1-142-15,2-1-104 16,1-2-94-16,4-4-380 16</inkml:trace>
  <inkml:trace contextRef="#ctx0" brushRef="#br0" timeOffset="-150817.68">5917 8840 1021 0,'4'-23'195'15,"1"-2"65"1,0 3-66-16,3-27-20 0,-8 47-66 16,0 1-26-1,0 1-69-15,0 1-13 0,0-1 0 16,0 7 0 0,6 3 0-16,-3 8 0 0,6 7 0 15,0 7 0 1,-2 4 0-16,-1 2 0 0,-1 2 0 15,-2-2 0-15,1-1 0 16,-4-4 0-16,0-3 0 16,3-4 0-16,-3-7 0 15,0-6 0-15,3-5 0 16,-3-5 0-16,2 0-161 16,-2-4-95-16,-2 2-98 15,-4-1-251-15</inkml:trace>
  <inkml:trace contextRef="#ctx0" brushRef="#br0" timeOffset="-150627.35">5678 9031 796 0,'-1'-7'297'0,"2"-2"-58"0,6 1-80 15,1 0-82 1,4-1-37-16,7 2-24 0,8 3-16 15,7 1-2-15,5 1-46 16,3 0-140-16,6 4-121 16,-2-2-503-16</inkml:trace>
  <inkml:trace contextRef="#ctx0" brushRef="#br0" timeOffset="-150292.39">6172 8624 258 0,'4'-14'880'16,"2"0"-607"-16,2 3-63 16,-2 1-82-16,3 5-74 15,4 6-30-15,8 5 12 16,3 10 0-16,9 8 17 15,4 12 14-15,-6 9-39 0,-4 8-28 16,-9 10 0-16,-7 6 0 16,-7 2 0-16,-10 0 0 15,-3-4 0 1,0-7 0-16,0-11 0 0,-1-6 0 16,2-11 0-1,2-9 0-15,0-6 0 0,2-7-159 16,-1-2-156-16,-1-2-226 0</inkml:trace>
  <inkml:trace contextRef="#ctx0" brushRef="#br0" timeOffset="-149742.5">7467 8982 421 0,'0'-6'729'0,"0"2"-529"16,0-4-20-1,0 4-67-15,4-3-45 0,1 0-55 16,4 1-13-16,7 1-2 0,7-1-1 15,5 3-9 1,5 3-106-16,-3 5-89 16,-5 3-103-16,-9 3-284 15</inkml:trace>
  <inkml:trace contextRef="#ctx0" brushRef="#br0" timeOffset="-149567.5">7491 9149 865 0,'1'2'221'0,"4"-2"25"16,2-3-77 0,2 0-71-16,6-2-39 0,4 2-33 15,7-3-16 1,5 2-9-16,2 1-1 0,1 3-77 16,-4 1-193-1,0 2-372-15</inkml:trace>
  <inkml:trace contextRef="#ctx0" brushRef="#br0" timeOffset="-148637.46">9469 8462 996 0,'-1'-10'167'0,"-2"-4"57"16,0-3-43-16,1 2-29 16,-1-1-9-16,0 3-33 15,3 5-36 1,0 1-74-16,0 4 0 0,3 0 0 16,-3 1 0-1,2 2 0-15,-4 2 0 0,2 0 0 16,0 3 0-16,-3 11 0 0,3 8 0 15,-3 15 0 1,3 11 0-16,0 8 0 0,0 2 0 16,3-3 0-1,0-6 0-15,6-9 0 16,0-5 0-16,-3-8 0 16,0-6 0-16,-2-5 0 15,-2-7 0-15,-1-4 0 16,1-2 0-16,-4-2 0 0,2 1-135 15,-3 2-143-15,-3 2-124 16,-7 2-598-16</inkml:trace>
  <inkml:trace contextRef="#ctx0" brushRef="#br0" timeOffset="-148347.46">8905 9297 1294 0,'5'-8'24'16,"2"-6"36"-16,5-3 34 15,13-1-75-15,17 3 2 16,19 4 1-16,18 2-2 0,15 1 3 15,6 4-14-15,-1 3-6 0,-2 1-3 16,-3 0-1 0,-6 1 0-16,-8 0-2 0,-7 4-100 15,-11 1-73 1,-13 0-148-16</inkml:trace>
  <inkml:trace contextRef="#ctx0" brushRef="#br0" timeOffset="-147837.06">9573 9767 997 0,'14'-15'195'0,"4"-4"-17"15,-3 1 6-15,1 0-101 16,2 2-21-16,3 5-24 16,4 4-17-1,2 4-12-15,4 7 1 0,-1 8-6 16,-6 6 2-16,-9 6 5 0,-7 8-6 15,-13 4 0 1,-9 3 8-16,-12 2-2 0,-7-1 4 16,-5-6 5-1,3-3 2-15,5-9 0 0,12-7-13 16,7-6-3 0,7-6 10-16,8-2 2 15,10-2 20-15,20 0-17 16,15-5-15-16,16-1 2 0,6-3-6 15,1 0 10-15,-9-1-12 16,-16 1 0-16,-14 5 0 16,-14 0 0-16,-11 2 0 15,-8 2 0-15,-3 1-124 16,-5 1-189-16,-3 4-153 16</inkml:trace>
  <inkml:trace contextRef="#ctx0" brushRef="#br0" timeOffset="-144267.47">11131 8969 537 0,'0'-3'166'16,"0"-1"-46"-1,0-1 38-15,-1 0-27 0,1-1 9 16,0 0-24-1,-2 1 15-15,2-1-17 0,0-1-22 16,0 3-6-16,0 1-24 16,0 2-7-16,0 0-17 15,0 1-15-15,2 0-5 0,-2 0-7 16,1 1-4 0,-1 0-1-16,3 5 3 0,-2 4 18 15,2 3-27 1,2 9 0-16,1 5 0 15,-2 6 0-15,1 4 0 0,4 5 0 16,-6 1 0 0,1-1 0-16,-1-2 0 0,0-2 0 15,2-6 0 1,-2-4 0-16,0-6 0 0,0-4 0 16,-1-7 0-1,-2-2 0-15,0-7 0 0,0-2 0 16,0 0-83-16,-2 0-140 0,0-2-32 15,-4-3-426 1</inkml:trace>
  <inkml:trace contextRef="#ctx0" brushRef="#br0" timeOffset="-144047.36">10961 9217 1013 0,'6'-7'131'0,"3"-4"65"0,7 1-92 16,11 3-32 0,9 2-25-16,14 3-20 15,10 6-9-15,6 2-16 16,-2 2-2-16,-1 0 0 16,-10 4-3-16,-9-3-58 15,-10 0-85-15,-10 0-54 0,-11-1-154 16</inkml:trace>
  <inkml:trace contextRef="#ctx0" brushRef="#br0" timeOffset="-142837.37">12760 8626 941 0,'9'-16'241'16,"-3"-4"-16"-16,-6 4-45 15,0 0-50-15,3 5 11 0,-3 2-42 16,0 5-31-1,3 1-46-15,-3 3-22 0,2 2 0 16,-4-1 0-16,2 1 0 16,0 0 0-16,0 0 0 15,2 4 0-15,-1 5 0 16,2 6 0-16,-1 8 0 16,2 6 0-16,-2 4 0 15,3 3 0-15,-3 2 0 0,1-4 0 16,0 2 0-1,0-6 0-15,0-6 0 16,0-1 0-16,-2-7 0 16,2-4 0-16,-1-3 0 0,-2-1-11 15,0-1-152 1,-3 1-93-16,-2 4-94 0,-2 3-324 16</inkml:trace>
  <inkml:trace contextRef="#ctx0" brushRef="#br0" timeOffset="-142557.04">12372 9388 1024 0,'-4'-3'194'16,"2"-1"32"-16,-2-5-71 0,4 4-75 15,0-2 9-15,4 1-61 0,8 1-22 16,13 0-3 0,17 1 7-16,20 0-9 0,19-1 0 15,15 3-1 1,7 1-7-16,3 1-88 0,-5 2-82 16,-11 4-128-1,-17 2-308-15</inkml:trace>
  <inkml:trace contextRef="#ctx0" brushRef="#br0" timeOffset="-142107.3">12662 9719 995 0,'3'2'415'0,"1"-4"-323"16,3-2 41 0,1-5-38-16,6 2-58 15,9-2 1-15,9 5 5 16,5 2-15-16,3 4-6 0,-4 5-12 16,-5 7-8-1,-8 5 2-15,-11 8-3 0,-11 7 3 16,-7 5 0-16,-13 6 6 15,-8 1-5-15,-7-2 4 16,-4-6-2-16,4-6 14 16,6-10 2-16,8-8-14 15,11-7 2-15,6-6 5 16,5 0-16-16,7-1 8 16,13 2-3-16,16-2-5 0,11-2 0 15,10 0 0 1,4-4 0-16,-2-1 0 15,-13-1 0-15,-8 1 0 0,-16 1-16 16,-9-1-64 0,-10 0-70-16,-10 0-82 0,-8-4-164 15</inkml:trace>
  <inkml:trace contextRef="#ctx0" brushRef="#br0" timeOffset="-141524.28">13891 9056 984 0,'5'-8'219'0,"-1"-2"21"16,-2-3-71-16,-2 1-31 16,1-2-12-16,2 1-30 15,-2 1-21-15,-1 4-75 16,2 2 0 0,-2 3 0-16,0 3 0 0,0 3 0 15,0-1 0-15,1 8 0 16,2 10 0-16,3 7 0 15,0 12 0-15,2 13 0 0,-1 6 0 16,1 2 0 0,-2 1 0-16,0-5 0 0,1-9 0 15,-3-10 0 1,-1-10 0-16,-1-8 0 0,-2-7 0 16,3-7 0-1,-3-5 0-15,2-2 0 0,-1-6-42 16,1-3-142-16,-1-7-98 15,1-7-188-15</inkml:trace>
  <inkml:trace contextRef="#ctx0" brushRef="#br0" timeOffset="-141297.45">13851 8949 906 0,'4'-6'202'16,"1"1"-6"-16,-1-4-80 16,4 2-59-1,3 2-23-15,8-1-3 16,6 2-14-16,8 1-5 0,7 2-8 16,2-2-4-16,-2 1 0 15,2 1-14-15,-7-1-111 16,-5 4-98-16,-4 2-151 0</inkml:trace>
  <inkml:trace contextRef="#ctx0" brushRef="#br0" timeOffset="-141057.47">13976 9217 780 0,'-6'11'255'0,"0"-4"-184"0,3-4 115 16,3-4-86 0,7-2-25-16,4 2-18 15,10-2-43-15,9 0-10 16,5 0-4-16,4 0-1 0,-1 2-77 16,-2 1-72-1,-8 1-112-15,-6 6-236 16</inkml:trace>
  <inkml:trace contextRef="#ctx0" brushRef="#br0" timeOffset="-140837.45">14015 9494 1016 0,'-12'11'119'0,"5"-5"67"0,4-5-10 15,4-1-95-15,-1 0-5 0,4 0-17 16,2-1-39-1,42 3-1-15,-32 0-6 0,0-4-6 16,1 2-6 0,-3 0-1-16,19-1-57 0,-2 0-75 15,1 0-87 1,-3-3-96-16,4 0-318 0</inkml:trace>
  <inkml:trace contextRef="#ctx0" brushRef="#br0" timeOffset="-140497.65">14650 8940 1121 0,'0'-13'187'16,"-1"1"42"-16,-1 1-47 15,1 4-41-15,-2 3-77 0,2 3-51 16,-1 3-12-16,-4 7 6 16,-1 6 21-1,-6 9-2-15,-3 11 13 16,-1 10-30-16,-2 10-9 0,5 8 0 16,3 3 0-16,5 0 0 15,4-4 0-15,4-6 0 16,6-7 0-16,1-7 0 0,5-7 0 15,5-6 0 1,9-9-100-16,6-7-95 16,11-7-61-16,1-7-343 15</inkml:trace>
  <inkml:trace contextRef="#ctx0" brushRef="#br0" timeOffset="-140077.47">15049 9033 1149 0,'3'-14'214'16,"-2"-1"19"-16,-1-5-35 15,0 3-42-15,-1 3-59 0,1 1-97 16,0 5 0-16,0 3 0 16,0 4 0-1,0 2 0-15,0 1 0 0,0 6 0 16,-2 5 0-16,2 9 0 16,2 10 0-16,-1 7 0 15,1 8 0-15,2 2 0 16,1 1 0-16,-1-1 0 15,1-5 0-15,-1-5 0 0,-1-7 0 16,-2-9 0 0,1-6 0-16,-1-5 0 15,1-7 0-15,0-2 0 16,-1-1-170-16,5-4-110 0,3-1-208 16</inkml:trace>
  <inkml:trace contextRef="#ctx0" brushRef="#br0" timeOffset="-139787.36">15250 9024 1066 0,'5'-27'173'16,"-1"4"75"-16,0 5-65 16,-1 2-32-16,-1 8-44 0,1 3-64 15,-1 4-33 1,-2 2-10-16,1 4-5 15,2 6 5-15,2 6 21 0,-1 7 24 16,5 9-40-16,-2 3-5 16,1 4 0-16,-4 4 0 15,1-2 0 1,-3-1 0-16,-2-4 0 0,0-5 0 16,0-8 0-1,0-4-5-15,0-8-173 0,0-1-74 16,0-6-66-16,-2-2-190 15</inkml:trace>
  <inkml:trace contextRef="#ctx0" brushRef="#br0" timeOffset="-139617.4">15059 9237 523 0,'-10'-4'437'15,"4"-1"-207"-15,6-2-62 0,9-1-95 16,3 0-18-1,10-2-31-15,6 3-24 16,11 0-1-16,5 2-54 16,5 4-213-16,0-2-464 0</inkml:trace>
  <inkml:trace contextRef="#ctx0" brushRef="#br0" timeOffset="-139267.22">15623 8992 1102 0,'-7'-10'130'16,"1"-2"93"0,0 2-44-16,3-3-9 0,0 6-74 15,3 2-16-15,0 2-40 0,0 3-22 16,0 0-9-1,3 1-9-15,-3 6 0 0,1 5 0 16,-1 6 0 0,2 6 0-16,1 10 0 15,0 3 0-15,0 3 0 16,3 0 0-16,-2 1 0 0,1-3 0 16,2-4 0-1,-4-4 0-15,0-7 0 16,-1-5 0-16,-1-4 0 0,-1-6 0 15,0-3-183-15,2-3-112 16,-1 0-114-16</inkml:trace>
  <inkml:trace contextRef="#ctx0" brushRef="#br0" timeOffset="-138937.6">15821 8963 1258 0,'11'-17'149'16,"-2"0"80"0,0 1-18-16,-5 4-89 0,1 5-44 15,-2 5-78 1,-2 0 0-16,-1 5 0 0,2 4 0 16,-1 8 0-1,4 8 0-15,1 5 0 0,0 7 0 16,0 2 0-16,-2 1 0 0,-1-1 0 15,0-1 0 1,0 0 0-16,-1-6 0 16,2-1 0-16,-1-8 0 15,1-4 0-15,0-3 0 0,0-4 0 16,-1-5 0 0,0 1-34-16,0-2-234 15,-3 1-62-15,-4-2-213 16</inkml:trace>
  <inkml:trace contextRef="#ctx0" brushRef="#br0" timeOffset="-138747.75">15578 9152 1088 0,'20'-3'170'16,"2"-1"55"-16,2-2-136 15,3 2-51-15,3 1-38 16,4 0 0-16,0 3-87 0,2 3-188 16,-1 2-301-16</inkml:trace>
  <inkml:trace contextRef="#ctx0" brushRef="#br0" timeOffset="-138397.86">16074 8698 1074 0,'10'-6'215'16,"3"1"-39"-1,0 1-66-15,6 8-16 0,4 2-9 16,3 9 6-1,7 7-29-15,0 9 7 0,1 9-3 16,-7 8-61-16,-3 10-5 16,-5 11 0-16,-11 8 0 15,-8 8 0-15,-8-2 0 16,-8-4 0-16,-4-10 0 16,-3-10 0-16,0-16 0 15,5-10 0-15,3-11 0 0,6-8 0 16,5-7 0-1,2-4-111-15,-2-3-133 0,0-1-258 16</inkml:trace>
  <inkml:trace contextRef="#ctx0" brushRef="#br0" timeOffset="-132952.66">16970 9138 345 0,'-25'17'29'16,"0"-1"-28"0,2-2-1-16</inkml:trace>
  <inkml:trace contextRef="#ctx0" brushRef="#br0" timeOffset="-130707.25">17193 8937 693 0,'4'-8'209'0,"-2"0"-18"16,0 1-49-1,0-3-20-15,-1 1 4 16,1 2-35-16,-2-1-7 16,0 2 7-16,0 1-10 15,0-1-16-15,-2 1-11 16,2 4-18-16,0-2 0 15,0 2-10-15,0 1-26 16,0 1 0-16,0-1 0 0,0 0 0 16,2 2 0-16,-2 3 0 15,0 4 0-15,5 6 0 16,-1 10 0-16,2 8 0 16,0 8 0-1,3 4 0-15,1 111 0 0,-10-130 0 16,0-3 0-16,0 0 0 0,0-4 0 15,0 21 0 1,0-7 0-16,-1-8 0 0,1-7 0 16,-2-8 0-1,2-2 0-15,-1-8-34 0,-2 0-74 16,1-5-108 0,-2 0-86-16,-3-2-174 0</inkml:trace>
  <inkml:trace contextRef="#ctx0" brushRef="#br0" timeOffset="-130317.47">16957 9225 472 0,'-16'-7'472'0,"2"2"-322"16,1-1 33-1,2 0-68-15,4 2-26 16,1 1-28-16,1 2-14 0,4 0-20 16,1 1-7-16,1 0-8 15,-1 0 11-15,0 0 8 16,2 0-9 0,1 0-12-16,1-2-9 0,7 1-2 15,14-2 3 1,18 0-4-16,16-1 1 0,15-1 0 15,8-1 1-15,-1 0 0 0,-10-1 2 16,-9 1-2 0,-15 2 0-16,-14 3-2 0,-16-1-1 15,-10 0-6 1,-4 2-27-16,-9 2-48 0,-1 0-32 16,-3 2-132-1,-3 2-230-15</inkml:trace>
  <inkml:trace contextRef="#ctx0" brushRef="#br0" timeOffset="-129812.52">18361 8606 845 0,'10'-21'325'0,"-4"0"-95"16,-3 0-21-16,-3-1-50 0,-1 4-28 15,-1 5-19 1,1 5-76-16,1 5-36 0,1 1 0 16,1 4 0-1,-2 0 0-15,0 4 0 0,0 4 0 16,0 7 0 0,1 11 0-16,1 5 0 0,2 9 0 15,2 2 0 1,2 3 0-16,2-2 0 0,1-1 0 15,-1-4 0-15,2-6 0 16,-5-5 0-16,1-7 0 16,-2-6 0-16,-3-5 0 15,-2-6 0-15,1-3 0 16,-2-2 0-16,0 1-34 16,-2 2-188-16,1 7-106 15,-8 6-272 1</inkml:trace>
  <inkml:trace contextRef="#ctx0" brushRef="#br0" timeOffset="-129547.74">17919 9399 1052 0,'-3'3'119'15,"6"-6"42"-15,9-4-59 0,14-3-37 16,16 2-7 0,23 1 10-16,17 0-36 0,15 0-21 15,9 1-10 1,0 2 1-16,-9 0-2 0,-9 1 0 16,-9 1-3-1,-16 1-74-15,-15 2-113 16,-13 4-118-16,-14 1-373 15</inkml:trace>
  <inkml:trace contextRef="#ctx0" brushRef="#br0" timeOffset="-129127.29">18440 9765 1206 0,'13'-3'70'0,"2"-3"145"0,0-3-118 15,6 2-64 1,6 5 3-16,4 3 10 16,4 5-10-16,-1 5-15 15,-4 8-3-15,-10 3-3 0,-7 6 10 16,-12 7 8-16,-10 2 11 15,-12 4-15-15,-7 3-14 16,-5-2-9-16,2-4-6 0,7-4 3 16,10-10-2-1,14-7 3-15,17-5 24 0,21-8 1 16,15-6-18 0,14-5-4-16,6-4 0 0,-1-6 5 15,-9 1-12 1,-13-1 0-16,-13 2 0 0,-11 4 0 15,-13 2 0-15,-4 4-55 16,-9 0-127-16,-2 4-192 16,-3 0-314-16</inkml:trace>
  <inkml:trace contextRef="#ctx0" brushRef="#br0" timeOffset="-128207.48">20014 9046 680 0,'4'-9'321'15,"1"-3"-143"-15,0 0 19 0,-4-1-55 16,-1 3-21-1,0 2-23-15,2 3-25 16,-2 4-46-16,0 1-15 16,-2 1-12-16,4 1 2 0,-2 3-2 15,0 4 13 1,0 4 5-16,1 3 11 0,2 5 4 16,-2 5-13-1,1 0 0-15,1 7-7 16,0 4-2-16,1 3 1 15,1 3-11-15,1-1 2 16,1 1-1-16,1-7-1 0,-2-3 0 16,-2-7-1-1,2-9-2-15,0-2-54 0,-3-8-93 16,-2-3-24 0,1-4-27-16,-4-3-210 0</inkml:trace>
  <inkml:trace contextRef="#ctx0" brushRef="#br0" timeOffset="-127927.8">19766 9250 1102 0,'0'-2'134'16,"3"-3"-54"-16,6-3-4 0,9 1-39 15,12 0 25 1,16 1-17-16,12 1-22 16,8 1-18-16,4 1-5 15,-6 0 2-15,-7 2 0 0,-8-1-2 16,-13 2-1 0,-11 2-5-16,-8-2-67 15,-14 1-85-15,-5 2-82 16,-6 0-58-16</inkml:trace>
  <inkml:trace contextRef="#ctx0" brushRef="#br0" timeOffset="-127097.4">21324 8407 1013 0,'7'-7'242'0,"-2"0"-44"0,-4 2-40 16,-1 2-76-16,2 1 0 15,-4 1-12-15,4 2-22 16,-2-1-18-16,0 2-20 16,-2 5 9-16,1 5 36 15,1 9-20-15,0 11-30 0,0 7-5 16,1 8 0 0,4 2 0-16,1 2 0 15,0-2 0-15,4-3 0 16,-1-7 0-16,2-4 0 15,0-8 0-15,-2-6 0 0,1-7 0 16,-3-5 0-16,-4-5 0 16,0-1 0-16,-2 1-23 15,-2 3-159 1,-5 7-92-16,-8 6-185 0</inkml:trace>
  <inkml:trace contextRef="#ctx0" brushRef="#br0" timeOffset="-126817.46">20950 9340 1143 0,'-7'3'180'16,"6"-6"-13"-16,-1 3-39 0,4-3-56 15,1 2-31-15,6-4-39 16,10-2-2-16,19 0 11 16,18 0-1-16,20-3-9 0,11 2-1 15,4-1 0 1,-5 2 0-16,-11 2-40 16,-17 3-125-16,-12 2-90 15,-14 5-177-15</inkml:trace>
  <inkml:trace contextRef="#ctx0" brushRef="#br0" timeOffset="-126397.73">21164 9693 1060 0,'13'-7'133'0,"0"-3"69"0,-1-2-78 16,1 3-100 0,9 3-12-16,5 7 23 0,10 5-4 15,4 5 6 1,-2 6-9-16,-5 6-8 16,-9 5-7-16,-7 3 14 15,-13 4 11-15,-10 6-11 0,-11 2-2 16,-11 2-2-16,-6-1-11 15,-4-2 1-15,2-5-7 16,7-9 0-16,10-7 0 16,9-7-5-16,9-5 14 15,12-4 26-15,9-2-11 16,12-1-18-16,13-2-9 16,8-6 0-16,1-1-2 15,-1-3 1-15,-8-2-2 0,-9 1 0 16,-8 1-11-1,-11 4-102-15,-7 0-130 0,-6 0-216 16</inkml:trace>
  <inkml:trace contextRef="#ctx0" brushRef="#br0" timeOffset="-122317.63">12860 9694 473 0,'7'-4'222'0,"-2"1"-59"0,1 0 26 15,-3 2-64 1,-1-1-15-16,-1 4-36 0,-1-2-11 16,2 1 34-16,-2-1-40 15,1 2-17 1,-1-2-18-16,0 1-13 16,3 2 18-16,-3 6 8 0,0 0-2 15,0 8-4-15,-4 4-6 0,-4 6 5 16,-6 6-1-1,-8 5-19-15,-6 3 0 0,-5-1-7 16,-3 0 5 0,3-6 1-16,5-4-6 0,6-6 1 15,7-6 3 1,6-6-5-16,6-3 0 0,6-4 1 16,7 0 18-1,11-5-9-15,12-2-9 0,10 1-1 16,7-5 1-16,3-1 3 15,-4 2-4-15,-7-1-1 16,-6 2 1-16,-3 1 1 16,0 2 1-16,2-1-4 15,0 0 1-15,-3 1 1 16,-2 1 0-16,-10-2 2 16,-4 0-2-16,-8-2 10 15,-4 1-8-15,-1 0 6 16,-1-2-8-16,2-1 4 15,-1-1 4-15,0-2 5 0,-2-1 26 16,-1 0-2 0,2 1-32-16,-4-1-5 0,1 2 0 15,-2-1 0 1,1 2 0-16,-1 0 0 0,-2 1 0 16,2 1 0-1,1 3 0-15,1 1 0 16,1 1 0-16,0 1 0 0,-2 3 0 15,1 6 0-15,1 7 0 16,-2 10 0-16,1 11 0 0,-1 9 0 16,2 7 0-1,0 3 0-15,2 4 0 16,2-2 0-16,2-4 0 16,1-5 0-16,1-7 0 0,0-7 0 15,-2-8 0 1,0-6 0-16,-1-7 0 0,-2-5 0 15,-1-5 0-15,-1-3 0 16,-1-4 0-16,0 1 0 16,0-2 0-16,-1 0 0 15,2-1 0-15,-2-3 0 16,1-2 0-16,-2-4-49 0,2-2-241 16,-3-1-113-1,-1 1-409-15</inkml:trace>
  <inkml:trace contextRef="#ctx0" brushRef="#br0" timeOffset="-121147.65">12935 9778 391 0,'3'-8'208'15,"-2"0"-36"-15,1-1-45 16,-2-1 26-16,1 0-70 16,-2 2 9-16,2-2-10 0,-2 3-3 15,1 0-1 1,0 3-10-16,-2 1-9 0,2 2-12 15,0 1 0-15,0 0-4 16,0-3-4 0,0 3-21-16,0 0-2 0,0 0-5 15,0 3-11-15,0-1-3 16,-3 3 3-16,-1 3 3 16,-4 3 1-16,-4 6-1 15,-1 4 3-15,-3 4 6 16,-4 3-6-16,-4 1-1 0,-3 3-5 15,1 2 1 1,-1-1 2-16,0 1-3 0,6-1 0 16,0-4 2-1,3-2 0-15,5-9-2 0,2-4 1 16,4-5 0 0,4-4 0-16,1-4 0 15,2 1 4-15,2-2 1 0,-2 0-4 16,3 0 2-16,1 0-4 15,8 0 12-15,10-2 1 16,11 1-13-16,11-1 0 16,8-1 1-16,4-2-1 15,1 4 0-15,-4-3 0 16,-1 1 0-16,-3 3 0 16,-7-2 0-16,-6 1-1 15,-8 0-2-15,-7-2 3 16,-6 0 6-16,-6-1-3 0,-4-2 0 15,0 0 0 1,-4 0-1-16,1-1 0 0,-2-3 0 16,3 1-2-1,-3-1 2-15,0 2 0 0,-3-2-1 16,3 1 5 0,0 2 0-16,-2-1 12 0,1 3 12 15,1-2 9 1,-2 1-17-16,2 2-22 0,0 2 0 15,-1-1 0-15,1 3 0 0,-2 2 0 16,2 2 0 0,-1 5 0-16,-1 7 0 0,-2 9 0 15,0 10 0 1,1 5 0-16,1 9 0 16,2 2 0-16,3 8 0 15,2 3 0-15,0 1 0 0,0 0 0 16,-1 0 0-16,-2-8 0 15,4-6 0-15,-4-2 0 16,-1-8 0-16,1-5 0 16,-1-7 0-16,1-8 0 15,-1-7 0-15,1-5 0 16,-1-6 0-16,2-1 0 16,-3 0 0-16,1-3 0 15,1-3 0-15,-1-6 0 0,1-4-164 16,-1-12-260-1,-2-4-580-15</inkml:trace>
  <inkml:trace contextRef="#ctx0" brushRef="#br0" timeOffset="-120247.36">12923 9871 240 0,'1'0'290'0,"-1"0"-165"15,0-2 30 1,-1-1-55-16,-1 0 19 0,2 0-24 16,2-3-33-16,-2-2-3 15,3 0-5-15,0-2-8 16,1-1-8 0,23-39 5-16,-13 39-7 0,0 1 0 15,-2-1-17-15,3 1 4 16,12-9-13-16,0-1 3 15,0 3 2-15,-5 1 6 0,-3 3-6 16,-5 2 2 0,-5 4-8-16,-4 3-7 0,-1 3-2 15,-3 1-6 1,-2 0 3-16,-1 1-8 0,0-1 0 16,0 3 10-1,-1-2 1-15,2 2 0 0,-4 1-4 16,1 0 0-16,-1 2-12 15,-1 2-2 1,-3 0 1-16,-1 0 8 16,-1 1 7-16,-2 2 1 0,-4 0 0 15,3-1 1-15,-2 1 0 16,-1-1 0 0,0 1 0-16,1 0 0 0,-1 2 0 15,-2 2 0-15,0 0 0 16,-1 1 0-16,-1 1 4 15,1-2-2-15,3-2 14 0,1-2 2 16,2-1-4 0,4-3 0-16,1-1-5 0,3-2 4 15,3-1 5 1,1-2 13-16,2-1 5 0,3 0 7 16,0-3 20-1,3-2-53-15,6-2-10 0,2-5 0 16,5 0-2-16,4-4 4 0,0 2-4 15,1 1-3 1,1 2-82-16,-1 1-98 0,-3 3-196 16,3 0-572-1</inkml:trace>
  <inkml:trace contextRef="#ctx0" brushRef="#br0" timeOffset="-117283.52">22132 8980 809 0,'0'-10'297'0,"2"0"-61"0,-2-4-45 0,-2 0-56 16,1 3-2-1,1 1-20-15,1 2-40 0,-1 3-21 16,2 4-44 0,-2 2-8-16,1 1 0 0,-1 2 0 15,-1 3 0 1,2 6 0-16,-1 5 0 0,2 9 0 15,-2 7 0-15,0 5 0 16,-2 4 0 0,1 1 0-16,-1 2 0 15,2-4 0-15,-1-5 0 0,1-6 0 16,-2-6 0-16,0-13 0 16,2-1 0-1,-2-8 0-15,4-3-30 0,0-5-61 16,3-5-183-16,1-4-55 0,-2-8-507 15</inkml:trace>
  <inkml:trace contextRef="#ctx0" brushRef="#br0" timeOffset="-117057.18">22077 8866 970 0,'2'-5'249'0,"1"1"-50"16,0 0-93-16,1-2-42 16,8 2-43-16,5-1 3 15,6-1-19-15,9-1-5 16,10 0-1-16,5 1 1 0,3 1-74 16,-1 2-78-1,-7 1-84-15,-11 4-76 16,-12 4-305-16</inkml:trace>
  <inkml:trace contextRef="#ctx0" brushRef="#br0" timeOffset="-116842.66">22106 9149 670 0,'-2'12'212'0,"2"-8"-14"0,5-3 8 15,1-3-137-15,6-1-17 0,9-3-43 16,7 2-8 0,9 0-1-16,5 1-35 15,-2 3-77-15,-6 1-62 16,-7 5-65-16,-12 1-123 0</inkml:trace>
  <inkml:trace contextRef="#ctx0" brushRef="#br0" timeOffset="-116642.68">22113 9363 783 0,'-10'8'110'0,"5"-3"5"15,2-3 78-15,3-2-18 16,3-2-55-16,2 2-46 16,2-1-20-16,7-2-26 15,8 0-22-15,8-1-6 16,7 0-3-16,6 1-77 15,4-1-99-15,0 0-118 16,-3-2-497-16</inkml:trace>
  <inkml:trace contextRef="#ctx0" brushRef="#br0" timeOffset="-116306.96">22855 8898 1140 0,'1'-18'196'0,"1"2"22"0,-4 1-56 16,-1 4-41 0,2 5-50-16,-2 3-40 0,1 3-22 15,-2 6 4 1,-8 6 13-16,-3 8 1 15,-4 10 6-15,-1 10-33 16,-1 6 0-16,6 9 0 0,5 7 0 16,7 3 0-16,7 1 0 15,7-1 0-15,7-4 0 16,5-8 0-16,6-10 0 16,-2-9 0-16,1-8-77 15,-4-7-102-15,1-8-73 16,-1-5-166-16</inkml:trace>
  <inkml:trace contextRef="#ctx0" brushRef="#br0" timeOffset="-115897.14">23122 9069 843 0,'9'-17'297'0,"1"0"-12"0,-3 0-77 16,-1 0-34 0,-3 2-45-16,2 1-32 0,-2 2-83 15,-1 2-14 1,-1 4 0-16,1 4 0 0,-2 0 0 16,0 4 0-1,0 0 0-15,-2 7 0 0,1 4 0 16,1 7 0-16,-2 7 0 0,1 6 0 15,-3 4 0 1,1 4 0-16,0 3 0 16,0-2 0-16,2-1 0 15,-1-4 0-15,1-5 0 16,-3-9 0-16,4-6 0 16,0-6 0-16,0-6 0 15,0-3 0-15,4-4 0 0,-1 0-37 16,3-4-178-1,5-1-39-15,3-3-97 16,3-7-311-16</inkml:trace>
  <inkml:trace contextRef="#ctx0" brushRef="#br0" timeOffset="-115607.55">23366 8992 610 0,'8'-16'430'0,"-1"2"-155"0,-2 1-44 15,-2 2-60 1,-1 2-23-16,0 5-70 0,-2 3-36 16,0 1-25-1,2 2-15-15,-2 5 19 16,3 6 1-16,1 5-22 16,-1 4 0-16,0 5 0 0,0 0 0 15,-1 3 0-15,-2 3 0 16,-2 1 0-16,-5 69 0 15,5-90 0-15,-1-5 0 16,2 0-30-16,-1-1-147 16,-1 9-109-16,-3-3-91 15,2-5-313-15</inkml:trace>
  <inkml:trace contextRef="#ctx0" brushRef="#br0" timeOffset="-115447.68">23189 9208 1036 0,'-2'-2'192'0,"4"-3"-23"16,5 1-82-1,8 0-35-15,3-1-35 16,11 0-17-16,5 3-1 16,4-2-132-16,7 3-197 0,3-1-494 15</inkml:trace>
  <inkml:trace contextRef="#ctx0" brushRef="#br0" timeOffset="-115087.48">23703 8954 1055 0,'0'-14'213'0,"-1"-1"43"16,-2-2-90-16,0 4-4 15,2 5-57-15,1 2-63 16,-2 5-25-16,2 2-14 0,0 6-2 16,0 8 26-1,-1 6-27-15,1 7 0 0,0 9 0 16,0 5 0 0,1 3 0-16,1 4 0 15,-2 2 0-15,1-3 0 16,-1-5 0-16,0-10 0 15,0-9 0-15,3-8 0 16,-3-7 0-16,0-4 0 16,1-5 0-16,1-1-83 0,2-1-91 15,4 0-58 1,3-7-116-16,5-2-308 0</inkml:trace>
  <inkml:trace contextRef="#ctx0" brushRef="#br0" timeOffset="-114787.33">23887 8943 303 0,'12'-17'782'0,"2"4"-524"0,-3 3-7 16,-3 2-89 0,-5 5-56-16,0 1-60 0,-3 4-20 15,1 3-6 1,2 6 49-16,5 5-45 0,-2 6-24 15,0 6 0-15,-2 4 0 16,-1 0 0-16,-1 2 0 16,-4 4 0-16,-1-1 0 15,0-3 0-15,-1-2 0 16,-1-5 0-16,1-6 0 16,0-6 0-16,2-3-86 15,-1-6-106-15,-2 0-36 0,-1-3-92 16,-4-1-401-16</inkml:trace>
  <inkml:trace contextRef="#ctx0" brushRef="#br0" timeOffset="-114647.02">23736 9174 1009 0,'5'-3'211'15,"1"0"-73"1,3-3-58-16,4 2-64 0,4 0-11 15,7 4-5-15,5 1-111 16,4 2-215-16</inkml:trace>
  <inkml:trace contextRef="#ctx0" brushRef="#br0" timeOffset="-114312.64">24173 8756 924 0,'2'-11'336'0,"-1"1"-109"0,4 2-130 16,-2 3-65 0,2 9-25-16,8 8 88 15,5 6-19-15,9 10-5 16,6 10 4-16,5 9-25 0,-4 5-21 15,-4 4-1-15,-7 6-28 16,-7 5 0 0,-8 1 0-16,-10-2 0 0,-7-4 0 15,-4-6 0 1,-2-9 0-16,-1-9 0 0,2-7 0 16,5-6-151-1,0-5-133-15,8-4-189 0</inkml:trace>
  <inkml:trace contextRef="#ctx0" brushRef="#br0" timeOffset="-113737.59">25243 8990 1256 0,'15'-14'261'0,"-3"-2"-34"0,-6 3-55 16,-5 5-80 0,1 4-53-16,-2 2-39 15,-2 6 0-15,2 2 0 16,0 8 0-16,2 8 0 0,-1 7 0 16,2 8 0-1,2 7 0-15,0 2 0 0,-1 7 0 16,3-3 0-16,-1-1 0 15,0-8 0-15,-1-9-19 16,-1-10-195-16,-1-8-89 16,-3-5-174-16</inkml:trace>
  <inkml:trace contextRef="#ctx0" brushRef="#br0" timeOffset="-113587.61">25095 9292 962 0,'11'-5'263'16,"7"-3"-82"-16,1 0-70 0,8 1-75 15,9 1-35-15,15 3-1 16,10 2-182-16,11 1-399 16</inkml:trace>
  <inkml:trace contextRef="#ctx0" brushRef="#br0" timeOffset="-113137.18">26089 8472 983 0,'11'-23'286'0,"-1"-2"-37"0,-4 0-65 15,-3 2-6 1,-1 6-58-16,-2 4-73 16,-2 9-47-16,4 1 0 15,-4 3 0-15,2 4 0 0,0 7 0 16,0 7 0-1,-1 13 0-15,-1 10 0 0,0 8 0 16,-1 6 0-16,2 1 0 16,-2 1 0-1,3-2 0-15,0-1 0 0,0-5 0 16,0-4 0 0,1-5 0-16,1-9 0 0,-1-9 0 15,2-7 0 1,-1-5 0-16,1-6 0 0,0-4 0 15,-1 1-15-15,2 2-252 0,3 6-138 16,-2 2-427 0</inkml:trace>
  <inkml:trace contextRef="#ctx0" brushRef="#br0" timeOffset="-112802.58">25843 9475 829 0,'-3'-4'223'16,"2"0"28"-16,1-2-84 15,-2 1-59-15,2 0-16 16,0 3 12-16,2-2-22 15,-1 3-29-15,5-3-32 0,10 0-18 16,14-3 4 0,23-2 8-16,24-1-3 0,19 0-2 15,8-2-10-15,6 0-1 16,-10 1-19-16,-13 2-86 16,-18 2-57-1,-19 3-43-15,-17 6-113 16,-19 4-28-16</inkml:trace>
  <inkml:trace contextRef="#ctx0" brushRef="#br0" timeOffset="-112437.42">26244 9644 1309 0,'12'5'68'15,"2"-3"77"-15,-1-2-54 16,4 4-17-16,3 5-11 16,1 6-16-16,0 5-8 0,0 5-12 15,-9 6 4 1,-6 4-3-16,-10 4-5 16,-12 6-5-16,-4-1-13 15,-3 0 5-15,4-5-7 16,6-2 8-16,10-7 5 0,12-6 4 15,11-4-3 1,12-6-15-16,8-5-2 16,6-7 0-16,4-4 0 15,-3-4 0-15,-6-3-6 0,-9-1-33 16,-8 0-22 0,-6 0-26-16,-9 2-55 0,-4 1-38 15,-7 1-209-15</inkml:trace>
  <inkml:trace contextRef="#ctx0" brushRef="#br0" timeOffset="-111807.18">25349 9258 376 0,'-6'5'478'15,"2"-4"-331"-15,1 0 8 0,1-2-23 16,1 0-78 0,1 1-27-16,1 0-9 0,-1 0 11 15,3 0 36 1,3 0 2-16,9-2-3 0,8-1-16 15,8-1-6-15,6-2-13 0,5-2-12 16,-3 2-8 0,-5-3-3-16,-6 4-6 15,-7-1 1-15,-10 3-2 16,-5 0-4-16,-6 5-18 16,-3-1-46-16,-2 2-9 15,-4 1-63-15,-6 5-144 16,-4-1-160-16</inkml:trace>
  <inkml:trace contextRef="#ctx0" brushRef="#br0" timeOffset="-111354.74">25333 9378 136 0,'0'-4'608'16,"0"-1"-450"-1,1 3 17-15,-2-2-57 16,1 1-6-16,0 1-19 0,0 1-2 15,0 0-31-15,1 1-15 16,-1-2-4-16,2 2-13 16,-1 2-24-16,-1 0 5 15,3 5 62-15,-1 2-13 0,1 5 0 16,-2 4-14 0,2 2-12-16,-1 3 0 15,-1 2-16-15,1 0-6 16,-2 1-3-16,0-4-6 15,0-2 0-15,0-4-1 0,1-6-1 16,-1-2-8 0,2-4-118-16,1 2-57 0,-1 0-68 15,-2 2-163 1</inkml:trace>
  <inkml:trace contextRef="#ctx0" brushRef="#br0" timeOffset="-103437.4">1423 12616 760 0,'0'-5'223'0,"0"-5"-44"16,-3 2-3 0,0-1-44-16,3 2-18 0,-3 3-25 15,0 1-2 1,3 3-25-16,0 0-17 0,0 0-8 15,0 0-31-15,0 1-6 16,0 4-17-16,3 4 17 16,-3 11 1-16,0 11 0 0,0 13 4 15,0 9 5 1,0 10-2-16,0 0 2 16,0 2-5-16,-3-3-3 15,3-4 4-15,3-6-4 16,-3-8-2-16,0-9 0 0,3-8 1 15,-3-7 0 1,0-9-1-16,3-4 0 0,-6-4 6 16,3-3 1-1,0 0 1-15,0-2-2 0,0 0-6 16,0-3-100 0,0-4-120-16,0-7-82 0,3-6-265 15</inkml:trace>
  <inkml:trace contextRef="#ctx0" brushRef="#br0" timeOffset="-103187.18">1386 12632 826 0,'0'-9'214'16,"-2"3"-42"-16,2 1-38 15,-3 1-78-15,3 3-22 16,3-1 3-16,2 1-25 16,5-2-8-16,11-1 1 15,7 0-4-15,11-2-1 0,4 1 0 16,1 0-4 0,-4 2-77-16,-7 2-99 15,-3 2-73-15,-8 5-140 16</inkml:trace>
  <inkml:trace contextRef="#ctx0" brushRef="#br0" timeOffset="-102907.39">1403 12941 448 0,'-5'6'588'16,"2"-3"-485"-16,1-3 89 0,1-3-76 16,4 0-82-1,4-1-21-15,5-3-12 0,10 0 2 16,8 1-3 0,6 0-2-16,3 0 1 0,0 4-37 15,-3 2-111-15,-8 2-134 0,-3 2-169 16</inkml:trace>
  <inkml:trace contextRef="#ctx0" brushRef="#br0" timeOffset="-102677.81">1411 13194 774 0,'-27'21'151'0,"8"-4"-48"16,4-6 43-16,3-6 4 0,6 1-68 15,3-3-21-15,0-2-13 16,3 1-12-16,3-2 6 16,0 0-14-1,13-2 13-15,8 1-24 0,13-1-16 16,8 1 3 0,9-3-4-16,4 1-24 0,-3 1-150 15,-5-2-177-15,-6 3-655 0</inkml:trace>
  <inkml:trace contextRef="#ctx0" brushRef="#br0" timeOffset="-102251.75">2212 12625 974 0,'3'-18'218'16,"-3"-1"3"-16,-3 4-79 15,-3 6-57 1,3 5-52-16,-1 4-33 0,-1 6 3 0,-5 11 5 15,-5 9 10-15,-6 15 23 16,-1 10 14 0,-4 10-18-16,4 4 1 15,4 1-18-15,5 0-7 16,7-6 1-16,4-7-5 0,7-6 1 16,3-9-9-1,3-7 7-15,1-7-7 0,4-4 1 16,1-5-4-16,1-2-3 15,-1-5-86-15,0-1-143 16,5-2-119-16,-1-5-486 16</inkml:trace>
  <inkml:trace contextRef="#ctx0" brushRef="#br0" timeOffset="-101887.39">2505 12842 992 0,'8'-23'225'0,"-3"1"12"0,-2 3-75 15,-3 2-44 1,3 4 14-16,-6 4-49 16,3 3-53-16,0 5-20 15,0 1-10-15,-3 3-8 0,6 4 5 16,-3 6 3-1,3 7 16-15,3 5 2 16,-3 7 4-16,6 5-9 0,-5 1-13 16,-2 5 0-1,-1-4 0-15,-1 2 0 0,0-6 0 16,2-4 0-16,-2-7 0 16,1-4 0-16,1-7 0 15,-1-4 0-15,1-3 0 0,-1-2 0 16,1-2-48-1,1-1-141-15,0-1-45 0,7-1-82 16,-1-5-318 0</inkml:trace>
  <inkml:trace contextRef="#ctx0" brushRef="#br0" timeOffset="-101597.18">2709 12825 688 0,'9'-24'487'0,"1"5"-310"0,-5 2 23 15,-1 3-52 1,-2 5-58-16,1 3-30 0,-3 5-37 16,0 1-23-1,1 4 4-15,1 3-4 0,1 8 17 16,0 3 7 0,0 7 8-16,4 5-6 0,-1 2-15 15,-3 2-5 1,0 1-2-16,0-1-3 15,-3-1-1-15,0-3 0 0,0-7 0 16,-3 0 0 0,0-5-26-16,-3-4-194 0,3 1-28 15,-4-6-139 1,-1-2-511-16</inkml:trace>
  <inkml:trace contextRef="#ctx0" brushRef="#br0" timeOffset="-101447.66">2579 13054 679 0,'3'-10'310'0,"5"0"-110"16,2 2-75-1,5-1-97-15,6 1-23 0,3 2-5 16,7 3-1 0,2-1-152-16,4 3-169 0</inkml:trace>
  <inkml:trace contextRef="#ctx0" brushRef="#br0" timeOffset="-100736.03">3192 12705 961 0,'2'-11'196'0,"-2"1"1"16,0 2-89-16,-2 4-60 16,2 1-31-16,-1 4-1 15,1 1-7-15,0-2-5 16,0 1 10-16,1 3 8 15,1 1 55-15,-1 2-26 0,1 5-9 16,1 5 0 0,1 6 13-16,-1 7-20 0,0 6 1 15,-1 5-13-15,-2 4 1 16,-2 2-11 0,1-3 6-16,1-2-5 15,0-7-4-15,1-8-6 0,1-6 5 16,-2-5-8-16,3-8-1 0,-3-2 0 15,0-4 0 1,0-2 0-16,0 0-6 0,4 2-160 16,-1 0-143-1,3-1-151-15</inkml:trace>
  <inkml:trace contextRef="#ctx0" brushRef="#br0" timeOffset="-100435.88">3400 12818 862 0,'10'-27'233'0,"-1"5"13"15,-3 3-54-15,-1 4-69 16,-2 5-39-16,-1 6-21 16,-2 1-54-16,0 4-9 15,2 5 0-15,1 5 23 0,3 6 11 16,0 6 6-1,0 6-11-15,3 4-11 16,-5 1-11-16,2 78-5 0,-7-94-2 16,1-3 2-16,0-2-1 15,0-3 0-15,-2 12-1 16,2-5-7 0,-1-4-175-16,-2-3-47 0,-3-2-131 15,-3-2-270 1</inkml:trace>
  <inkml:trace contextRef="#ctx0" brushRef="#br0" timeOffset="-100277.75">3246 12966 806 0,'2'-8'315'0,"3"0"-115"16,3 1-117-1,4-1-53-15,7 3-17 0,5-1-13 16,6 5-8-16,4-1-88 15,1 2-235-15,-1 0-569 16</inkml:trace>
  <inkml:trace contextRef="#ctx0" brushRef="#br0" timeOffset="-99487.4">3655 12540 775 0,'0'-12'301'0,"-3"0"-105"16,-1 1-17-16,2 0-51 16,1 5-22-16,-1 2-49 15,4 2-40-15,-1 2-17 0,3 3-12 16,4 4 12-1,7 9 21-15,6 8-3 0,7 12 4 16,3 12 8 0,1 10-1-16,-6 6-3 15,-4 5-1 1,-9 4-11-16,-9 1-2 0,-5-4-5 0,-8-4 0 16,-3-9-1-1,0-10-4-15,0-11 3 0,2-8-1 16,1-8 0-16,1-7 4 15,1-4-7-15,4-6 1 16,0 1-2-16,1-3 0 16,1-1-1-16,1 0-189 15,1-1-117-15,-1-3-474 16</inkml:trace>
  <inkml:trace contextRef="#ctx0" brushRef="#br0" timeOffset="-98887.63">4223 12940 777 0,'-4'1'299'0,"1"2"-150"16,0-2 17-1,1 1-36-15,1-1-46 16,2-1-11-16,-1 2 7 0,2-4-14 15,1 2-36 1,3-1-11-16,6-2-16 0,10 0-2 16,8 0 2-16,6 2-1 15,5-1-2-15,-5 1 0 16,-4 0 2 0,-7 1-2-16,-10-1 0 0,-6-1 0 15,-3 0 0-15,-5 2 1 0,-1-1-1 16,-1 1-12-1,1 0-126-15,0 5-37 0,1 0-190 16,2 5-320 0</inkml:trace>
  <inkml:trace contextRef="#ctx0" brushRef="#br0" timeOffset="-94872.5">5187 12118 838 0,'6'-7'226'0,"0"-1"-36"15,-3-4-26-15,0 3 0 0,-3 0-76 16,3 2 6 0,-3 2-13-16,3 2-42 0,-3 1-11 15,0 1-14 1,0 2-5-16,0 1-9 0,0-1-3 16,0 4-5-1,0 2 8-15,0 5 4 16,0 6 6-16,0 9-3 15,0 5 1-15,-3 4 4 16,3 2-5-16,-3 1 0 0,3 0 2 16,0-3-4-16,0-5 4 15,0-2-3-15,0-5 0 16,0-5 1-16,3-3-7 16,-3-5 2-16,3-5 1 15,-3-2-3-15,0-2 2 16,3-2-2-16,-3 0-1 15,0 1-17-15,0 0-119 0,0 5-100 16,-3 3-37-16,0 5-158 16</inkml:trace>
  <inkml:trace contextRef="#ctx0" brushRef="#br0" timeOffset="-94544.89">4877 12829 860 0,'-9'0'190'0,"3"-1"22"15,3-2-92-15,1 2-74 16,4-2-25-16,1 1 2 16,6 0-9-16,10-3-13 0,14 1 3 15,15-3-3 1,17-1 0-16,4-1-1 0,3 3-4 16,-5 0-50-1,-12 3-125-15,-6 3-54 16,-16 2-143-16</inkml:trace>
  <inkml:trace contextRef="#ctx0" brushRef="#br0" timeOffset="-93967.34">4981 13123 1072 0,'0'3'179'0,"0"-3"2"16,0-1-26 0,0-2-56-16,3 1-64 0,-3 2-23 15,0 2-12 1,2 1-13-16,-1 4 7 0,4 4 6 16,-1 7 3-1,4 8 4-15,2 5-3 16,-1 1 1-16,2 2-1 0,0-4-1 15,0-5 3-15,2-7 5 16,1-6 16-16,3-7-3 16,3-5-3-16,5-6-4 15,2-6-3-15,0-4-1 16,1-3 14-16,-1-2-5 16,-6-2 14-16,0 1 0 15,-2 1 4-15,-4 3-27 0,-7 4-13 16,2 4 0-1,-7 5 0-15,-1 3 0 0,-1 5 0 16,-1 6-1 0,-1 5 0-16,-4 9 1 0,2 11 1 15,-1 7-1 1,-2 9 1-16,-3 5-1 0,1 3 0 16,-2-1 0-1,4-3 0-15,0-3 0 0,3-12 0 16,3-5 0-16,0-11 0 0,3-5 0 15,0-9 0 1,-3-5 0-16,3-2 0 0,-3-4 0 16,0-1 0-1,3 0 0-15,-1 0 0 0,2-1-167 16,9-5-313 0</inkml:trace>
  <inkml:trace contextRef="#ctx0" brushRef="#br0" timeOffset="-90667.82">5687 12712 608 0,'3'-11'231'0,"0"-3"-42"16,-2 0 5-16,-1-2-29 15,-1 5-10-15,1 2-52 16,-2 4-53-16,2 2-29 16,-1 3-18-16,-1 1-2 15,2 4 1-15,0 3 14 16,-1 6 17-16,-1 9-10 16,1 6 4-16,1 8-5 15,-4 4-6-15,2 4-3 16,2 3-9-16,-1 0 6 0,1-3 1 15,1-4-9 1,-1-5 4-16,2-9-4 0,-1-4-1 16,-1-11-1-1,3-1 2-15,-3-5 3 0,1-3 6 16,-1-3 1 0,2 0-6-16,-2 0-6 0,0-3-95 15,-2-4-125-15,2-3-43 16,-4-7-238-16</inkml:trace>
  <inkml:trace contextRef="#ctx0" brushRef="#br0" timeOffset="-90467.02">5600 12728 737 0,'6'-9'268'0,"2"2"-149"0,-1-1-2 16,2 2-36-16,5-2-22 15,2 0-28-15,9-1-5 16,1 0-17-16,9 1-4 16,1 2-5-16,2 0-2 15,-1 2 2-15,-1 3-56 16,-3 4-186-16,-6 1-104 16</inkml:trace>
  <inkml:trace contextRef="#ctx0" brushRef="#br0" timeOffset="-90217.6">5633 12997 265 0,'-9'7'583'0,"2"-1"-396"15,4-4 0-15,6-4-55 16,1-2-89-16,5 0 9 0,2-3-15 15,6-2-22 1,6 1-11-16,7 2-3 16,4 0-1-16,2 4 0 15,-2 3-34-15,-4 3-181 16,-3 2-135-16,-9 3-315 16</inkml:trace>
  <inkml:trace contextRef="#ctx0" brushRef="#br0" timeOffset="-90027.68">5711 13157 699 0,'-18'11'315'16,"6"-8"-161"-16,9-2 40 15,3-2-72-15,3-2-89 16,4 0-12-16,2-1-12 16,5 0-6-1,7 0-4-15,1 2 1 0,6 2 0 16,2 3-1-16,3 0-126 0,-2-1-262 15</inkml:trace>
  <inkml:trace contextRef="#ctx0" brushRef="#br0" timeOffset="-89697.4">6296 12744 1138 0,'5'-12'170'0,"-3"-1"37"15,-2 3-75 1,-2 5-79-16,1 4-48 0,-2 3-4 16,0 5 8-1,-1 8 26-15,-4 8 9 0,-1 7 7 16,-1 8-15-16,2 8-7 15,1 1-13-15,1 3-15 16,3-1-1-16,4-2 0 0,4-4 2 16,2-8-2-1,4-2-4-15,7-7-67 16,2-5-97-16,5-6-51 16,3-4-148-16</inkml:trace>
  <inkml:trace contextRef="#ctx0" brushRef="#br0" timeOffset="-89375.74">6640 12872 896 0,'8'-25'272'0,"-1"2"-40"15,-4 2-30-15,0 1-46 16,-3 8-29-16,2 2-63 0,-2 4-43 15,0 6-21 1,0 3-13-16,0 5 12 0,0 5 1 16,0 6 14-1,1 8 0-15,1 6 0 0,-1 2 3 16,2 4-8 0,-3-4 0-16,1 1-8 15,1-5-1-15,-2-4 0 16,1-5-1-16,-1-3 2 0,2-3-5 15,1-2-41-15,0-3-130 16,3-1-84-16,2-1-117 16,2-3-444-16</inkml:trace>
  <inkml:trace contextRef="#ctx0" brushRef="#br0" timeOffset="-89116.2">6853 12871 128 0,'11'-27'909'0,"1"4"-722"16,-3 3 36-16,-2 4-38 16,-4 7-77-1,0 5-55-15,-1 1-53 0,-1 6 1 16,-1 5-1 0,3 5 15-16,0 5 21 0,2 5 1 15,-1 5-21-15,-1 5 3 16,0 0-17-16,-3 3 2 15,-3-3-4-15,3 0-1 16,-3-5-2-16,3-3-71 16,-4-5-136-16,1-3-52 15,0-4-254-15</inkml:trace>
  <inkml:trace contextRef="#ctx0" brushRef="#br0" timeOffset="-88947.46">6676 13059 877 0,'0'-8'263'0,"3"0"-66"0,3-2-91 16,5 1-65-1,5 1-30-15,3 1-8 16,11 2-1-16,4 3-4 16,7 3-77-16,2 0-364 15</inkml:trace>
  <inkml:trace contextRef="#ctx0" brushRef="#br0" timeOffset="-88517.38">7164 12708 679 0,'3'-7'324'0,"-2"-1"-115"16,1-1 5 0,-2-1-63-16,0 5-31 0,-2 0-40 15,2 3-44-15,0 2-20 16,0 4-14-16,0 4 8 15,3 7 29-15,-1 5 6 16,1 9 5-16,1 5-24 16,1 3-2-16,-5 4-11 15,0-1-5-15,0 0-7 16,0-3-1-16,-3-1 0 16,1-6 0-16,2-4 0 15,0-5 0-15,3-1-8 16,-1-8-125-16,5-1-75 0,4-2-62 15,-1-6-101 1,3-3-403-16</inkml:trace>
  <inkml:trace contextRef="#ctx0" brushRef="#br0" timeOffset="-88267.5">7380 12798 978 0,'15'-26'193'0,"-4"0"74"0,-1 7-80 15,-4 4-67-15,0 7-20 16,-3 4-81-16,-1 5-17 16,1 6 3-16,2 6 12 0,3 7 19 15,-1 6 8 1,1 7-9-16,2 2-15 0,-7 3-6 16,-1 0-14-1,-4-2 1-15,-1-4 0 0,-4-5-1 16,4-6-12-16,0-5-154 15,1-5-109-15,-4-3-148 16,-3-2-347-16</inkml:trace>
  <inkml:trace contextRef="#ctx0" brushRef="#br0" timeOffset="-88127.19">7195 12906 936 0,'5'-10'250'16,"5"1"-67"-16,6 0-114 15,6-2-52-15,6 6-14 16,6 1-3 0,6 4-5-16,2 4-237 0</inkml:trace>
  <inkml:trace contextRef="#ctx0" brushRef="#br0" timeOffset="-80687.78">7816 12601 700 0,'1'-4'229'16,"-1"-2"-66"-16,0 0-46 16,-1 3-23-16,-1-3-20 15,1 3-15 1,-1 0-22-16,2 3-4 0,0 0-24 15,0 1-9-15,2 5 2 0,5 4-2 16,7 8 18 0,13 7-7-16,9 11 17 0,8 6-4 15,3 3 3 1,0 6-7-16,-5 4-6 0,-9 3 4 16,-5 2-2-1,-12 0-10-15,-8-2 7 0,-11-3 1 16,-6-7-1-16,-9-3-1 15,-4-8-2-15,2-5 6 16,-2-5 4-16,3-6-1 16,1-4 0-16,1-4-14 15,4-5 1-15,0-1-5 16,2-3 1-16,8-1-4 16,0-1-39-16,3-2-131 15,0 1-82-15,6-4-275 16</inkml:trace>
  <inkml:trace contextRef="#ctx0" brushRef="#br0" timeOffset="-80157.72">8735 13048 934 0,'-9'3'206'0,"3"-1"-53"15,0-4 16-15,0-1-66 16,3 2-21-16,0 1-51 16,0 0-9-16,3 0-18 15,0 1-4-15,12 1 0 16,-9-2 0-16,12 0 6 0,7 0-2 15,5 0-1-15,17 0 0 16,8-2 1-16,-3 1 4 16,-9-2-5-1,-10 0 9-15,-6 1 5 0,-11 0-6 16,-8 0 4 0,-2 2-14-16,-3 2-1 0,-3-2-13 15,0 0-11 1,0 3-30-16,-5 3-82 0,-2 1-145 15,-5 2-255-15</inkml:trace>
  <inkml:trace contextRef="#ctx0" brushRef="#br0" timeOffset="-79177.46">9796 12341 1049 0,'4'-15'191'15,"-1"-2"-21"-15,-3 0-37 0,0 3-26 16,0 5-24 0,2 4-5-16,-2 2-37 0,1 3-13 15,-1 1-20 1,0 1-3-16,2 1-4 0,0 7 9 16,1 3 11-1,0 9 16-15,2 9-12 0,4 4 1 16,-1 4-7-16,0 5-5 15,0 0-13-15,-1-1-1 16,-2-4 0-16,5-5 0 16,-4-5 0-16,0-9 0 15,-3-5 0-15,2-4 0 16,-4-4 0-16,1-3 0 16,-2 1-23-16,0 1-136 15,0 4-82-15,-2 3-58 16,-1 4-222-16</inkml:trace>
  <inkml:trace contextRef="#ctx0" brushRef="#br0" timeOffset="-78767.73">9548 13200 579 0,'-6'2'270'0,"-2"-2"-138"15,3 0 37 1,2 0-17-16,1 0-53 0,1-1-19 15,1 1-22 1,0 0-20-16,0 0 2 0,1 0-9 16,2 0-5-16,6-3-2 0,9-1-24 15,12-2-1 1,14-2 0-16,16-1 1 16,12 0 0-16,4 1-2 15,0 1-1-15,-4 1 1 16,-11 4-10-16,-11 2-33 0,-12 2-79 15,-8 3-114 1,-8 0-162-16</inkml:trace>
  <inkml:trace contextRef="#ctx0" brushRef="#br0" timeOffset="-78327.25">9770 13645 979 0,'24'-18'190'0,"-3"-2"1"0,-4 2-54 16,-4 5-97-16,2 5-37 0,3 6 13 15,3 9 17 1,6 9 5-16,1 6-13 16,-3 11-9-16,-4 5 2 15,-9 4-4-15,-7 2-1 16,-10-2 9-16,-6-4 23 16,-5-4 10-16,-5-7 6 15,5-7-14-15,4-8-14 0,2-5 8 16,8-5-11-1,5-2-30-15,7-4 0 16,10-1 0-16,21-2 0 16,10-2 0-16,12-1 0 0,5 0 0 15,-9 0-59 1,-13 1-78-16,-12 1-43 0,-10-1-72 16,-10-1-275-1</inkml:trace>
  <inkml:trace contextRef="#ctx0" brushRef="#br0" timeOffset="-77614.53">10791 12785 1153 0,'7'-9'158'15,"-4"-2"28"-15,-3-3-32 0,-1 2-19 16,1 5-53-1,0 2-44-15,0 3-27 0,0 5-10 16,0 7-1-16,0 10 27 16,-2 11 8-16,4 14 0 15,-2 11-10-15,-2 7-18 16,4 3-7-16,-1-2 0 16,1-2 0-16,-1-10 0 15,2-8 0-15,-1-7 0 0,1-10 0 16,-2-9 0-1,1-7-15-15,-2-5-81 16,1-3 5-16,1-6-72 16,-1-7-207-16,1-9-152 15</inkml:trace>
  <inkml:trace contextRef="#ctx0" brushRef="#br0" timeOffset="-77427.08">10730 12832 809 0,'1'-10'227'16,"5"3"-105"-16,-2-1 36 0,1-2-84 16,6 2-36-1,2-3-11-15,5 2-13 0,7 1-9 16,2 2-5 0,9 2-1-16,0 4 1 15,4 1-1-15,-1 5-79 16,0-2-221-16,-5 7-576 0</inkml:trace>
  <inkml:trace contextRef="#ctx0" brushRef="#br0" timeOffset="-77214.05">10774 13110 1062 0,'-1'10'100'15,"4"-5"-63"-15,6-4 83 16,6-5-64-16,7 0-50 16,8-2-6-1,7 3-1-15,0-1-9 0,1 4-185 16,-5 4-204-16</inkml:trace>
  <inkml:trace contextRef="#ctx0" brushRef="#br0" timeOffset="-77037.59">10831 13311 512 0,'-27'18'392'0,"8"-4"-224"0,7-7-49 15,9-5 39 1,3-2-77-16,1 0-6 0,7-2-27 16,4 2-15-1,15-3-29-15,6 1-4 0,11-1-2 16,7 0-203-16,6-2-381 15</inkml:trace>
  <inkml:trace contextRef="#ctx0" brushRef="#br0" timeOffset="-76713.69">11462 12787 1128 0,'5'-22'206'16,"-2"1"-20"-16,-2 5-24 0,-4 0-41 15,3 11-102-15,-1 1-19 16,-1 5-15-16,-2 9 15 16,-4 9 16-1,-5 13 17-15,1 12 6 0,-3 13-5 16,2 9-7-16,2-1-12 0,6 2-13 15,5-6 0 1,3-6-2-16,7-6 0 0,4-7 3 16,4-6-3-1,5-7-2-15,6-8-95 0,4-5-174 16,5-9-245 0</inkml:trace>
  <inkml:trace contextRef="#ctx0" brushRef="#br0" timeOffset="-76342.47">11795 12928 1110 0,'3'-25'195'0,"0"-1"-50"15,0 0 41-15,0 0-35 16,-3 5-39-16,6 6-25 0,-5 4-26 15,-1 4-61 1,2 3 0-16,-2 6 0 0,0 1 0 16,-2 5 0-1,4 8 0-15,-2 6 0 0,0 8 0 16,0 8 0-16,0 3 0 16,-3 1 0-1,0-1 0-15,0-1 0 16,3-7 0-16,0-4 0 0,3-2 0 15,0-8 0-15,1-2 0 16,-1-3 0-16,3-2-27 16,2-4-172-16,0-2-74 0,3-3-118 15,1-6-306 1</inkml:trace>
  <inkml:trace contextRef="#ctx0" brushRef="#br0" timeOffset="-76087.53">12014 12903 847 0,'13'-32'245'16,"-2"3"-34"-16,0 5-7 16,-1 4-86-16,-3 6 7 15,-2 5-29-15,-2 3-59 16,-2 4-37-16,1 10 1 16,-2 4 10-16,3 8 24 15,0 8 10-15,0 9-12 16,-3 2-24-16,4 5 3 0,-4 1-11 15,2-5 0-15,-2-3 0 16,0-6-1 0,1-7 0-16,1-6-2 15,-1-3-69-15,-1-3-147 16,-1-2-6-16,-2-3-144 0,-6-4-289 16</inkml:trace>
  <inkml:trace contextRef="#ctx0" brushRef="#br0" timeOffset="-75932.52">11861 13093 557 0,'-19'-5'390'0,"9"-1"-206"16,7 2 14-1,6-3-116-15,7 0-49 0,4 0-29 16,10 0 0 0,7 3-4-16,8-1-4 0,10 5-29 15,4 2-491-15</inkml:trace>
  <inkml:trace contextRef="#ctx0" brushRef="#br0" timeOffset="-75577.69">12429 12857 1129 0,'0'-16'180'0,"-3"0"21"0,3-1-51 15,-1 0-16-15,1 5-44 16,0 0-10-16,0 6-26 16,0 1-25-16,0 5-29 15,0 0 0-15,0 2-6 16,-2 5-5-16,-1 7 11 16,2 5 12-16,-2 8-7 15,-2 12-5 1,0 1 0-16,2 4 0 15,-1 1 0-15,-3 1 0 0,2-6 0 16,2-3 0-16,0-5 0 16,0-6 0-16,0-6 0 15,2-6 0-15,1-6 0 16,1-2 0-16,1 0-93 0,1-4-134 16,3 1-81-1,1-2-327-15</inkml:trace>
  <inkml:trace contextRef="#ctx0" brushRef="#br0" timeOffset="-75266.77">12578 12785 1005 0,'12'-23'186'15,"0"4"-18"-15,-4 4 8 16,-1 3-68-16,-3 8-76 0,-1 3-29 15,0 5-2-15,3 9 34 16,-1 7 51 0,7 7-17-16,-3 7-6 0,-3 7-23 15,-3 4-12 1,-3 1-6-16,-3 0-13 0,-3 0-8 16,0-6 3-1,-2-5-2-15,1-8-3 0,4-5 1 16,-2-7-26-16,4-2-169 15,-1-4-78-15,-4-2-155 16</inkml:trace>
  <inkml:trace contextRef="#ctx0" brushRef="#br0" timeOffset="-75137.63">12400 13098 856 0,'14'-8'169'16,"10"-2"32"-16,4-1-74 0,8-1-92 15,6 1-29-15,4 0-6 0,5 3-21 16,0 3-427 0</inkml:trace>
  <inkml:trace contextRef="#ctx0" brushRef="#br0" timeOffset="-74832.63">12906 12583 881 0,'15'-15'203'0,"0"4"-69"0,4 2-41 16,1 5-24 0,5 10 2-16,2 10 19 0,3 8-12 15,3 11-9 1,-3 7-3-16,-5 10 21 0,2 8-45 15,-12 9-20-15,-9 4-3 16,-9 6-9-16,-15-4-9 16,-11-3-2-16,-3-10 0 15,-4-10-79-15,2-10-215 16,4-9-392-16</inkml:trace>
  <inkml:trace contextRef="#ctx0" brushRef="#br0" timeOffset="-73866.66">13907 12848 413 0,'3'3'475'0,"0"-3"-318"16,-3 0 16-16,0-3-36 16,-1 3-48-16,1 0-13 0,0 0-28 15,0 0 1-15,1 0-11 16,1-1-23-16,-1-1-7 15,7 1-8-15,7-1-1 16,4 1 0-16,11 2-5 16,4 2-17-16,-1 6-189 15,-1 3-175-15</inkml:trace>
  <inkml:trace contextRef="#ctx0" brushRef="#br0" timeOffset="-73707.44">13883 13155 739 0,'-4'13'435'0,"10"-7"-405"0,6-6 66 16,7-6-4-1,8-4-73-15,9-1-17 0,7 3-2 16,8 1-113 0,4 1-446-16</inkml:trace>
  <inkml:trace contextRef="#ctx0" brushRef="#br0" timeOffset="-65517.72">15504 12350 296 0,'4'-9'116'0,"-1"1"-38"15,-3 0 42-15,0 0-5 16,0 1 15-16,-1 2-17 0,-1-1-6 15,1 0-17 1,-2 0 2-16,3-1-9 0,-1-1-6 16,1 0-1-16,0-2-24 15,1-3-9-15,5-1-11 16,0-2-13-16,4-2-1 16,6 0 2-16,3 0-6 15,6 2-4-15,2 2-3 0,3 4-7 16,-1 4-1-1,-2 5 1-15,-2 5 0 16,-5 6 5-16,-2 6-5 16,-3 5 4-16,-5 7 6 0,-4 6-10 15,-9 4 5 1,-9 6 0-16,-6 1-3 16,-8 1 0-16,-6-1-2 15,-1-4 3-15,2-7-6 16,4-7 7-16,6-11-4 0,9-7 10 0,8-6 10 15,2-6 12 1,5-3-30-16,0-3-2 0,5-4-2 16,3-2-7-1,8-1 3-15,8 4 1 16,2 2-1-16,7 5 5 16,2 7-6-16,-2 5 5 0,-3 6 1 15,-1 6 2 1,-8 6 2-16,-3 4-3 0,-9 1 4 15,-7-2 2-15,-9-1 1 16,-3-2 14-16,-7-3 3 16,-7 1 6-16,-4-5 0 15,-3-3-12 1,-2-2 4-16,0-4-4 16,0-3-11-16,5-2-2 15,2-4-5-15,3 0-1 0,4-3 1 16,3 0-29-16,6 3-107 15,-2 0-96-15,4 5-72 16,1 4-197-16</inkml:trace>
  <inkml:trace contextRef="#ctx0" brushRef="#br0" timeOffset="-65207.96">15296 13201 1009 0,'-28'10'159'0,"4"-3"-48"16,3-6 75-16,6-4-56 0,4 2-15 16,8 0-21-1,4-4-66-15,15-2-24 0,17-3-4 16,24-4 6-16,26-5 0 15,28 0-4 1,17-1-2-16,12 0-6 0,-4 5 4 16,-7 3-22-1,-18 3-88-15,-17 4-16 0,-18 5-44 16,-19 6-79 0,-15 4-59-16</inkml:trace>
  <inkml:trace contextRef="#ctx0" brushRef="#br0" timeOffset="-64793.79">15759 13589 1062 0,'-3'-10'331'0,"6"-7"-285"16,6-3 63-16,5-3 1 0,2 5-62 15,4 4-38 1,3 4-8-16,1 8 1 0,-2 6 4 16,0 7 2-1,-5 6 26-15,-6 6 1 16,-7 9 5-16,-10 6-13 16,-7 9-8-16,-8 3-11 15,-6 3 6-15,-4-3-8 16,6-9 2-16,5-11-1 15,8-12-2-15,13-9 7 0,16-6 10 16,22-9-12-16,20-3 0 16,22-9-6-1,14-7 1-15,8-6-5 16,-3-3 0-16,-11 0-1 16,-14 4 0-16,-12 5-10 15,-20 9-116-15,-14 9-113 0,-13 6-111 16,-12 7-440-16</inkml:trace>
  <inkml:trace contextRef="#ctx0" brushRef="#br0" timeOffset="-62477.65">3580 16241 381 0,'-4'-1'583'0,"-1"-2"-376"0,2-1-59 16,0-2-3-16,0 2-27 16,0 0-36-16,3 2-3 15,0-2-12-15,2 3-11 16,1-2-12-16,0-1-44 16,4 0-1-1,4-3-6-15,10-3 3 0,7 3 3 16,9-2-6-16,9 2-1 0,4 3-21 31,-1 1-113-31,-7 6-18 0,-5 4-40 0,-13 4-5 16,-8 5-54-1,-13 5-233-15</inkml:trace>
  <inkml:trace contextRef="#ctx0" brushRef="#br0" timeOffset="-62292.33">3700 16481 742 0,'-5'2'249'0,"4"-1"-71"16,2-2 10-16,1 1-121 15,1-2-48-15,4 0-9 16,5 0 3-16,9-1-6 0,6 1-7 16,7 0-1-1,3 2-6-15,1 2-147 0,-4 0-155 16,-4 1-275-16</inkml:trace>
  <inkml:trace contextRef="#ctx0" brushRef="#br0" timeOffset="-61787.46">3853 16054 1018 0,'-1'-23'218'16,"-2"1"-8"-16,0 2-68 0,-2 3-60 15,1 6-17 1,2 4-34-16,0 4-22 16,2 2-4-16,2 5-4 15,0 4 12-15,2 5 13 16,4 4-13-16,4 6 5 0,6 1-4 15,4 4-10-15,6 0 5 16,5 2-8-16,9-1 2 16,0-1-1-16,4-1-2 15,-6-2 1-15,-4 0-1 16,-12-4 0-16,-2-3 3 16,-10-1-2-16,-4-2 6 15,-8 1 18-15,-3 3-4 0,-3 3 7 16,-8 5-4-16,-8 2-5 15,-2 3 5-15,-7 3-15 16,-2-4-8 0,2-2-1-16,2-8 0 0,6-4 0 15,3-2 0 1,5-5 0-16,2-2 0 0,2-1 0 16,1-1 0-1,2-1-2-15,4 1-116 16,-1-2-88-16,4 3-71 0,4-1-175 15</inkml:trace>
  <inkml:trace contextRef="#ctx0" brushRef="#br0" timeOffset="-57275.58">5973 16448 920 0,'-9'4'80'0,"-1"0"1"15,4-4 33-15,0 0-14 16,0 0-22-16,0-1-7 15,-1 1-9-15,1 0-12 0,1 0-5 16,2-3-19 0,0 3-14-16,0 3-5 0,3-3-5 15,0 0-2 1,0 0 0-16,-3 0 0 0,3 0 0 16,3 0-4-1,-3 1-2-15,3-1 5 0,5 1 1 16,2 3 5-16,8-3-4 15,9 2 1-15,10 0 1 16,12-2-3-16,14-1 0 16,22-4 2-16,30-4 0 15,34-3-1 1,32-3-1-16,29-4 0 0,29-5-1 16,25-2 2-16,31-5 0 15,23-1-1-15,34-2 0 16,18 1-1-16,15 3 1 15,7-1 0-15,1 4 0 0,-7 5 0 16,-7 0-1 0,-12 6 1-16,-22 1 2 15,-25 5-2-15,-36 1-3 16,-39 2 3-16,-51 1 3 0,-51 1 0 16,-49 2-3-1,-41 1 1-15,-31 1-1 0,-15 0-3 16,-10 0-14-16,-4 3-75 0,-7 1-207 15,-8 4-290 1</inkml:trace>
  <inkml:trace contextRef="#ctx0" brushRef="#br0" timeOffset="-56447.22">9009 17122 1062 0,'8'-18'248'16,"-5"-7"-74"-16,-2 0-49 0,-2 3-27 16,-1 5-14-1,1 3-19-15,-1 7-35 0,1 6-30 16,1 1-3-16,-2 4-18 15,1 5 21-15,-5 8 1 16,0 9-1-16,0 6 0 16,3 4-4-16,0-4 2 15,9-2 0-15,5-8 2 16,9-3 0-16,7-1 1 16,6-5-1-16,3-6 0 15,0-3-1-15,-2-3 1 16,-7-3-1-16,-2-7 1 15,-6-3 2-15,-3-4 7 0,-2-4-8 16,-5-3 6 0,-1 1 8-16,-2 1 19 0,-2 5 27 15,-4-1-17 1,0 9-24-16,-4 4-20 0,4 2 0 16,0 4 0-1,0 11 0-15,0 7 0 0,0 10 0 16,0 11 0-16,0 10 0 15,0-1 0-15,-3 1 0 16,6-3 0-16,-3-7 0 16,4-9 0-16,-1-9 0 15,3-7-31-15,-1-6-91 0,1-4-84 16,1 2-40 0,0-3-92-16,-2-3-249 0</inkml:trace>
  <inkml:trace contextRef="#ctx0" brushRef="#br0" timeOffset="-54537.6">6400 15391 941 0,'3'-7'114'0,"0"-2"66"15,-3-1-31-15,0 2-35 0,-3 1-44 16,3 2-7 0,-3 1-13-16,3 1 3 0,-2 3-14 15,2 0-9-15,-1 0-12 16,1 1-1-16,0-1-7 16,0 2-6-1,0-2-4-15,0 3 0 0,0-2 0 16,0 4-6-16,-3 2 6 0,0 1 0 15,-3 11 0 1,0 5 1-16,-1 4-2 0,-1 2 2 16,1 5-4-1,2-3 5-15,1-2-5 0,4-4 3 16,1-4-1 0,4-5-2-16,5-5 3 0,1-3 0 15,2-4 11-15,5-3-10 16,7-3 0-16,2-2-1 15,3-1 1-15,1-2 3 16,-1-2-4-16,-2 2 0 16,-3-3 4-16,-2 1-3 15,-3-3 7-15,-4 0-6 16,-3 1 4-16,-2 0 2 0,-3-3-6 16,-1 1 10-1,-3 1 13-15,1-2 3 0,-4 0-2 16,2 3-3-16,-1-3 3 15,-2 4-7 1,0 2-19-16,0 2 0 0,-2 0 0 16,2 4 0-1,-1 1 0-15,1 1 0 0,-2 1 0 16,1 2 0 0,1 6 0-16,-2 5 0 0,-1 8 0 15,2 8 0-15,-5 7 0 0,3 4 0 16,0 7 0-1,0 1 0-15,0-6 0 0,0-3 0 16,3-10 0 0,0-7 0-16,0-10 0 0,0-7 0 15,0-4 0 1,0-2 0-16,0-2 0 0,3-2 0 16,-3 1 0-1,3 1 0-15,-3 0-50 0,3 1-156 16,0-2-75-16,3 0-379 15</inkml:trace>
  <inkml:trace contextRef="#ctx0" brushRef="#br0" timeOffset="-53227.57">7276 15662 345 0,'0'-2'419'0,"-2"1"-289"0,2-1 16 15,-3 1-30 1,2 0-29-16,-1 0 7 0,1-1-30 16,-1 2-11-1,1-2-4-15,-1 2-10 0,2 0-9 16,-1-1-2 0,-1 1-10-16,2 0-4 0,0 0 0 15,0-1 3 1,3 1-12-16,0 0-5 0,2-3-3 15,7 0 3-15,15-1-1 0,4-2-1 16,9 2 2 0,2-2-1-16,0 3 3 15,-2 0-4-15,-7 2 1 16,-5-1 1-16,-5 1 0 0,-7 1 0 16,-5 0 0-1,-5 0 0-15,-2 0 0 0,-4 0 0 16,0 0 0-16,0 0 0 15,0 0 3-15,-2 1-3 16,2-2 0-16,0 1-28 16,2 0-92-1,-2 0-114-15,3 1-90 16,1 1-357-16</inkml:trace>
  <inkml:trace contextRef="#ctx0" brushRef="#br0" timeOffset="-52667.65">8292 15408 666 0,'-5'-4'494'0,"-1"-5"-410"15,0-2 79 1,-2-1-41-16,3 1-24 15,-1 0-8-15,3-1 15 0,0 4 1 16,0 4-51-16,3-1-7 16,-2 4-32-16,2 1-16 15,0 1 0-15,0 1 0 16,2 7 0-16,1 6 0 16,3 12 0-16,0 8 0 15,3 11 0-15,-2 6 0 16,1 0 0-16,-2-3 0 0,0-2 0 15,1-5 0 1,1-5 0-16,-4-8 0 0,1-8 0 16,-2-5 0-1,0-8 0-15,-2-3 0 16,-1-5 0-16,0 0 0 16,3-3 0-16,-3 1 0 0,0 1 0 15,1-2 0 1,-1-2-6-16,0-1-243 15,3-3-205-15</inkml:trace>
  <inkml:trace contextRef="#ctx0" brushRef="#br0" timeOffset="-50177.84">9181 15478 803 0,'0'-1'215'0,"-3"-1"-107"16,0 0 19 0,0-1-31-16,1-1-28 0,-1 4-21 15,0-1-16 1,-1 1-2-16,3 0-9 0,-2 0-10 16,1 0 3-1,-1 0 0-15,2 0 3 0,-1 1-7 16,1-1-7-16,-1 2 2 0,2-2-3 15,0 0 0 1,-1 0 1-16,1 0 1 0,1 0 1 16,-1 0 2-1,0 2-4-15,0-2-2 0,-1 0 0 16,1 2 2 0,-2-2 1-16,1 0-1 0,1 0-2 15,0 0 3-15,0 0-2 0,0 0-2 16,-2 0 2-1,1 0-1-15,-1 0 1 0,-1 0 0 16,-1 0-1 0,1 1 14-16,0-1-8 15,1 1 7-15,1-1-12 16,1 0 2-16,1 0 6 0,1 0-4 16,1-1 0-1,9-2-5-15,7-1 1 0,14-1 0 16,13-1 0-16,9-2-1 15,2-1 1 1,-8 2 3-16,-8-1-7 0,-10 1 6 16,-12 4-2-1,-8-1 3-15,-4 4-2 0,-5-1-2 16,-2 1 0 0,0 1-7-16,-2-1-32 0,2 2-119 15,0 2-38-15,3 1-322 0</inkml:trace>
  <inkml:trace contextRef="#ctx0" brushRef="#br0" timeOffset="-49617.9">10003 15206 855 0,'3'-14'126'15,"0"-2"43"1,0-2 12-16,-1-1-62 15,1 4-49-15,1 2-5 0,2 6-31 16,-2 0-12-16,5 6-19 16,2 2 5-16,5 6 2 15,1 2-2-15,2 5 1 16,0 7 4-16,-2 7-8 16,-7 5 6-16,-7 5-6 15,-6 4 3-15,-9 2 6 16,-3-2-14-16,-4-1 7 15,0-6-1-15,4-6-3 16,0-11 1-16,12-5-1 16,6-8 40-16,19-3 57 15,14-5-71-15,16-1-8 16,12-3-7-16,4-3-2 16,-6-1 7-16,-8 1-5 15,-14 1-5-15,-13 2 6 0,-9 4-15 16,-11 0 0-16,-4 3-6 15,-6 3-11-15,2-2-61 16,-4 7-106-16,1 2-97 16,-6 5-228-16</inkml:trace>
  <inkml:trace contextRef="#ctx0" brushRef="#br0" timeOffset="-47017.91">13416 15847 935 0,'2'-13'241'16,"-2"2"-7"-16,-2-4-92 16,2 2-40-16,-1 1-6 0,-1 4 2 15,2 1-22 1,0 2-43-16,-2 4-18 0,2 1-15 16,0 1-6-16,0 6-8 15,-2 6 14 1,1 8 6-16,-2 9-5 0,0 12 3 15,0 5-2-15,1 2 1 16,1 2 3-16,-1-5-5 16,4-4 2-16,1-8 1 15,0-4-4-15,0-5 0 16,0-7 0-16,-2-5 0 0,1-4 1 16,0-5 0-1,-2-1 0-15,0-4-1 0,2-1-5 16,-2-1-78-16,1-4-143 15,1-2-31-15,-1-7-238 16</inkml:trace>
  <inkml:trace contextRef="#ctx0" brushRef="#br0" timeOffset="-46792.57">13342 15777 868 0,'10'-11'226'0,"1"-1"-97"16,-1 0 0-16,4 1-59 0,1 2-31 15,7-1-23-15,3 4-2 16,4 2-3-16,0 2-11 16,4-1 0-16,-3 5-12 15,-2-1-78-15,-3 1-49 16,-5 4-62-16,-3 1-232 15</inkml:trace>
  <inkml:trace contextRef="#ctx0" brushRef="#br0" timeOffset="-46562.54">13421 16023 793 0,'-5'4'103'0,"4"-2"113"16,1-2-16-16,4-3-125 16,4 0-38-16,6-1-17 15,8-2-17-15,6 2-3 16,4 0-5-16,2 1-42 16,-1 6-49-16,-5-1-75 15,-3 4-119-15,-8 3-167 0</inkml:trace>
  <inkml:trace contextRef="#ctx0" brushRef="#br0" timeOffset="-46357.46">13347 16327 627 0,'-8'15'401'0,"5"-10"-271"0,6-3 103 15,3-8-108-15,6-1-43 0,4-3-45 16,7-1-4-1,3 1-22-15,7-1-8 16,3 3-3-16,3 1-3 16,3 2-62-16,-2 3-71 0,2 0-140 15,-2 4-224 1</inkml:trace>
  <inkml:trace contextRef="#ctx0" brushRef="#br0" timeOffset="-45687.82">14183 15770 831 0,'9'-21'237'0,"0"0"-23"16,-4-1-39-16,-2 0-57 16,-3 7-26-16,0 1-2 0,0 4-13 15,-3 4-50 1,1 5-27-16,1 2-2 16,-5 6-5-16,-3 9 7 15,-3 6 0-15,-3 12 12 16,-3 13-1-16,0 12-4 0,2 8-4 15,5 9 5 1,5-4-8-16,6 0 2 16,6-11 0-16,6-7-1 15,3-8-1-15,2-9-3 0,2-6 2 16,5-9-5 0,-3-5-153-16,4-5-54 15,-1-4-149-15,4-5-316 0</inkml:trace>
  <inkml:trace contextRef="#ctx0" brushRef="#br0" timeOffset="-45337.74">14586 15901 969 0,'6'-32'268'15,"-1"1"-16"-15,-1 0-87 0,-2 5-7 16,1 7-47-16,-2 5-21 16,-1 5-56-16,-1 6-34 15,1 3 0-15,0 3 0 0,0 7 0 16,0 7 0 0,1 7 0-16,1 9 0 0,1 9 0 15,1 4 0 1,-3 2 0-16,2 2 0 15,-1-4 0-15,-1-3 0 0,3-5 0 16,-1-7 0 0,0-7 0-16,1-6 0 0,2-7-39 15,3-2-142-15,1-5-73 16,4-1-122 0,-1-8-204-16</inkml:trace>
  <inkml:trace contextRef="#ctx0" brushRef="#br0" timeOffset="-45087.44">14853 15873 796 0,'9'-32'317'15,"-1"4"-59"-15,-4 3-71 16,-1 9-54-16,0 5-36 16,0 5-57-16,-3 5-40 0,0 3-20 15,2 7 20-15,1 7 11 0,2 8 14 16,-2 8-5-1,2 6-11-15,0 6-3 16,-2-1-5-16,-3 2 0 16,-2-3-1-16,-1-5 1 15,-2-4-2-15,-1-8-142 16,-1-2-108-16,3-2-227 16</inkml:trace>
  <inkml:trace contextRef="#ctx0" brushRef="#br0" timeOffset="-44877.67">14656 16069 964 0,'2'-4'235'0,"-1"0"-25"15,2 1-149-15,3 0-48 0,6-2-12 16,5 4-1-1,10 1-3-15,5 2-37 16,7 3-74-16,6 1-121 16,3-4-386-16</inkml:trace>
  <inkml:trace contextRef="#ctx0" brushRef="#br0" timeOffset="-44567.71">15231 15855 1141 0,'3'-17'207'16,"-2"3"4"-16,-1 0-60 15,0 5-3-15,2 2-59 16,-2 4-51-16,0 3-36 16,0 0-2-16,0 6-21 15,-2 5 21-15,1 8 2 16,1 8 7-16,-2 10 2 0,2 8 1 15,2-1-2 1,-1 3-10-16,2-2 0 16,-1-10 1-16,2-4-1 15,-1-7 0-15,0-5-10 16,3-5-122-16,0-5-78 0,1-2-39 16,3-5-128-1,4-3-468-15</inkml:trace>
  <inkml:trace contextRef="#ctx0" brushRef="#br0" timeOffset="-44317.67">15440 15916 821 0,'11'-41'261'15,"-1"5"-18"-15,-1 5-51 0,-2 7-53 16,-1 8-14 0,-2 4-47-16,-2 8-75 0,-1 4-3 15,1 5 0 1,1 10 0-16,0 7 19 0,2 9 6 15,-1 12 3-15,0 3-8 16,-2 3-10-16,-1-2-7 16,-1-2-3-16,0-6 0 0,0-8 1 15,-1-6-1 1,-1-3-88-16,1-7-137 16,-5-1-87-16,-2-3-291 15</inkml:trace>
  <inkml:trace contextRef="#ctx0" brushRef="#br0" timeOffset="-44152.69">15268 16099 825 0,'11'-3'163'0,"3"-2"-12"16,3-2-64-16,7 4-47 15,5 0-23-15,6 3-17 0,4 1-13 16,1 1-175-1,0-2-403-15</inkml:trace>
  <inkml:trace contextRef="#ctx0" brushRef="#br0" timeOffset="-43887.84">15723 15518 933 0,'24'-7'142'0,"4"5"79"16,1 4-113-16,2 7-26 15,3 13-16-15,1 9-10 0,2 9-7 16,-3 12-12 0,-6 9-9-16,-6 10-2 15,-9 7-5-15,-12 3-9 16,-5 0-5-16,-9-5-7 15,-3-7 1-15,-3-10-1 16,1-9-198-16,3-9-271 16</inkml:trace>
  <inkml:trace contextRef="#ctx0" brushRef="#br0" timeOffset="-43627.72">16805 15855 558 0,'21'-4'637'0,"7"-3"-490"0,5-4-12 16,0 0-94-1,2 2-37-15,1 3-4 0,-1 6-73 16,-9 6-112 0,-6 5-118-16</inkml:trace>
  <inkml:trace contextRef="#ctx0" brushRef="#br0" timeOffset="-43487.99">16808 16125 775 0,'-10'15'342'0,"15"-8"-270"15,10-9 141-15,6-3-115 16,9-4-74-16,7 1-24 16,7 1-43-16,5 2-209 15,4 0-369-15</inkml:trace>
  <inkml:trace contextRef="#ctx0" brushRef="#br0" timeOffset="-42737.95">19238 15036 940 0,'-2'-31'225'15,"2"-1"-22"-15,2-3-43 0,-1-1-54 16,4 3-32-16,3 3-16 15,1 5-15-15,4 6-25 16,4 8-18-16,6 10-5 0,6 9 3 16,2 10 2-1,0 9-7-15,-5 8 5 0,-11 7 0 16,-14 1 2 0,-10 5 0-16,-16 0-3 0,-9-2 3 15,-7-5 0 1,2-7 2-16,6-10 2 0,11-11 0 15,10-9 18 1,11-4-1-16,5-4-21 0,2-2-1 16,6-4-1-16,9 3 2 15,9 1 5-15,7 2-1 16,7 4 4-16,0 6-1 16,-2 4 1-16,-5 6-5 15,-7 4 6-15,-9 1-2 16,-10 1 0-16,-7 1-1 15,-10 0 4-15,-11-3 1 0,-6 1-10 16,-7-2-1-16,-5-2-5 16,0-1-198-16,2-2-142 15,0-2-414-15</inkml:trace>
  <inkml:trace contextRef="#ctx0" brushRef="#br0" timeOffset="-42470.46">18862 15822 1385 0,'33'-8'90'16,"16"-7"-3"-16,20-7 34 0,13 0-56 15,17 1-6-15,11-1-45 16,-4 4-14-16,-4 4-8 0,-9 2-40 16,-12 3-100-1,-12 6-98-15,-17 6-176 16</inkml:trace>
  <inkml:trace contextRef="#ctx0" brushRef="#br0" timeOffset="-42087.74">19434 16254 1379 0,'19'-4'56'0,"1"-2"-40"16,0 2 58-16,-5 4-56 0,2 6 1 15,-7 9-3 1,-8 11 10-16,-10 7 1 0,-9 12 22 16,-14 2-4-1,-12 4-30-15,-2 0 9 0,-1-4-7 16,10-8-6 0,13-8 16-16,15-7 48 0,23-9 34 15,22-5-65-15,24-5-44 16,19-8 0-16,17-6 0 15,8-7 0-15,-5-1 0 0,-13-3 0 16,-19 1 0 0,-17 4 0-16,-23 3 0 15,-16 6 0-15,-10 1-245 16,-13 5-215-16,-6 0-725 16</inkml:trace>
  <inkml:trace contextRef="#ctx0" brushRef="#br0" timeOffset="-40857.43">21937 15552 777 0,'-12'2'53'0,"3"-2"14"16,2 0 70-16,5 0-56 16,2 0-52-16,-1 0-11 15,1 0 53-15,0 0 8 0,0 0-14 16,1 0 27 0,1 0-17-16,-1 0-21 0,7-4-22 15,5 0-32-15,12 0 0 16,10-2-5-16,7 1 1 15,5 1 0 1,-3 4-31-16,-10 4-58 16,-7-1-44-16,-8 7-36 15,-10 3-27-15,-7 3-258 16</inkml:trace>
  <inkml:trace contextRef="#ctx0" brushRef="#br0" timeOffset="-40697.64">21898 15824 799 0,'-13'9'51'16,"11"-5"201"-16,8-7-45 0,9 3-118 16,11-3-21-1,5-1-40-15,8 1-25 0,5 1-3 16,-3 0-3 0,-5 2-110-16,-3 0-171 0,-8 0-391 15</inkml:trace>
  <inkml:trace contextRef="#ctx0" brushRef="#br0" timeOffset="-40377.64">22237 15354 852 0,'0'-27'302'0,"1"9"-76"15,1 5-87-15,-2 5-108 16,2 6-31-16,2 6 0 0,5 8 19 15,6 6 14-15,7 6 1 16,8 7-1-16,1 6-5 16,4 2 12-16,-1 4-13 15,0 0 3-15,-1 3-11 16,-4-1 6-16,-4 2-8 16,-6-3-3-16,-8 2-3 15,-10-1-4 1,-7 0 8-16,-12-1-9 15,-5-4 0-15,-9-1-6 16,-5-5 0-16,-5-7-2 0,-4-1-203 16,-1-3-127-16,0-4-466 15</inkml:trace>
  <inkml:trace contextRef="#ctx0" brushRef="#br0" timeOffset="-32187.8">24342 14954 798 0,'13'-15'324'0,"-6"-1"-170"16,-3-2 34 0,-1-1-76-16,-3-1-11 0,-1 6 2 15,1 1-25 1,0 5-23-16,0 3-1 0,0 4-18 15,0 2-3-15,0 0-22 16,-2 3-11-16,2-2 0 16,0-1 0-16,0 2 0 15,-1 2 0-15,1 3 0 16,-3 5 0-16,1 8 0 16,-1 8 0-16,0 12 0 15,-2 3 0-15,2 9 0 16,-1 0 0-16,4 2 0 0,0-4 0 15,4-4 0 1,1-6 0-16,-1-9 0 0,1-5 0 16,-2-7 0-1,2-8 0-15,-1-4 0 16,-1-3 0-16,3-2 0 16,-2 0-130-16,-1 1-97 0,2 2-110 15,1 3-173-15</inkml:trace>
  <inkml:trace contextRef="#ctx0" brushRef="#br0" timeOffset="-30847.45">23857 15862 832 0,'-10'0'102'0,"1"-1"53"16,0-4-29-1,0 1-38-15,2 2-23 0,2 0-15 16,0 2-20-16,4-1-5 15,2 1 15-15,1 0 3 16,3 0-8-16,4 0-21 0,14-2-5 16,23 0 0-1,26-3-3-15,27 1-4 16,23-2 3-16,14 1-3 16,-1 0-4-16,-8 0 2 0,-7-1 0 15,-17-1 0 1,-17 0 0-16,-14-2 0 0,-17 2 1 15,-18 0-1-15,-13 3 3 16,-11 1-3-16,-10 2-13 16,-6 2-42-16,-8 4-2 15,-6 0-134-15,-8 8-71 16,-7 2-244-16</inkml:trace>
  <inkml:trace contextRef="#ctx0" brushRef="#br0" timeOffset="-29027.13">24466 16336 1006 0,'4'-17'147'0,"-1"-4"29"15,0-2 13 1,-1-1-52-16,1 3-48 0,-2 4 29 15,1 5-56-15,-2 5-39 16,0 4-12-16,1 4-11 16,-1 2-7-16,-3 7 6 15,0 7 1-15,-3 8 0 16,-4 8 0-16,3 5 0 0,0 3 0 16,7 0 1-1,5-5-1-15,7 0 3 16,6-8-3-16,4-4 0 15,1-7 2-15,2-6 3 16,-1-7-1-16,3-5 1 0,-2-7 3 16,0-5-6-1,-2-3 4-15,-1-4-5 0,-6-1 4 16,-2 0 4 0,-3 1 9-16,-1 2 9 0,-4 4-26 15,-2 5-1-15,-2 4 0 0,-1 3 0 16,-1 2 0-1,0 7 0-15,2 7 0 0,-1 8 0 16,1 9 0 0,-2 7 0-16,-2 6 0 0,-2 2 0 15,-4 0 0 1,1-5 0-16,-2-2 0 16,5-11 0-16,-1-7 0 15,3-8 0-15,2-6 0 0,0-6 0 16,4-2-56-16,6-3-144 15,6-4-142-15,7-3-397 16</inkml:trace>
  <inkml:trace contextRef="#ctx0" brushRef="#br0" timeOffset="-28272.38">25680 15810 577 0,'6'-20'538'16,"0"0"-364"0,-3 1 4-16,-1-1-38 0,-2 1-33 15,-2 4 20-15,2 4-49 16,-1 4-23-16,-2 3-33 15,3 4-22-15,-2 4-4 0,-1 6 4 16,-4 12 2 0,-2 11 11-16,-1 11-1 15,-3 15 3-15,3 4-2 16,1 0-13-16,3-2 0 0,2-11 0 16,2-9 0-1,1-14 0-15,2-9 0 16,1-8 0-16,-2-8 0 15,3-3 0-15,-2-8 0 16,2-5 0-16,2-7 0 16,1-11 0-16,1-14-30 0,-3-7-24 15,-1-4 22-15,-1-3 25 16,-2 4 5-16,-2 7 2 16,1 10-1-16,-2 3-1 15,0 8 4 1,0 4 0-16,0 5 0 0,0 3 2 15,2 5 6-15,1 2 5 0,0 2 3 16,3 1 1 0,4 1-19-16,4 0 0 0,6-1 0 15,6-1-1 1,10 2-2-16,5 0 0 16,4 1 0-16,2-2-5 15,-4 0 0-15,-5 2-44 16,-8 2-87-16,-6 2-51 15,-7 5-10-15,-10 3-27 0,-7 6-89 16</inkml:trace>
  <inkml:trace contextRef="#ctx0" brushRef="#br0" timeOffset="-28087.47">25570 15943 750 0,'3'7'167'0,"4"-6"-30"0,5-3 34 16,5-9-84 0,7 2-47-16,6-3-32 0,8 2-8 15,1 0-5-15,4 6-34 16,-4 4-242-16,-3 3-266 16</inkml:trace>
  <inkml:trace contextRef="#ctx0" brushRef="#br0" timeOffset="-27887.39">25582 16161 695 0,'-15'11'83'16,"11"-6"108"0,5-4 18-16,10-1-76 0,6-3-54 15,10 0-28 1,11 1-22-16,3-1-21 0,9 1-8 15,2 2-4-15,0 0-44 0,6 2-254 16</inkml:trace>
  <inkml:trace contextRef="#ctx0" brushRef="#br0" timeOffset="-27577.99">26431 15612 791 0,'10'-24'342'15,"-4"5"-148"-15,-3 2 4 0,-3 4-50 16,0 6-79 0,-1 6-68-16,-5 4 1 0,-6 10 17 15,-3 9 19-15,-9 13 5 0,-4 11-17 16,-2 13-1-1,3 12-9-15,6 6-15 0,5 2 1 16,11-5-3 0,10-3 3-16,11-12-2 0,5-9 0 15,7-11-19 1,7-9-151-16,5-9-118 0,2-10-260 16</inkml:trace>
  <inkml:trace contextRef="#ctx0" brushRef="#br0" timeOffset="-27243.47">26805 15725 976 0,'8'-23'198'15,"-4"2"39"-15,1 0-30 16,-1 4-57-16,-1 6-10 0,-1 4-96 15,-2 4-35-15,1 3-9 16,-2 6-8-16,-2 6 8 16,0 8 5-16,0 8 7 15,-3 9 0-15,0 6 8 16,-3 4-9-16,3 8-3 16,0-1-7-1,0 0 1-15,0-6-1 0,3-9-2 16,2-12-4-16,2-8-1 15,1-10-71-15,5-6-45 16,2-4-90-16,1-5-73 16,5-3-188-16</inkml:trace>
  <inkml:trace contextRef="#ctx0" brushRef="#br0" timeOffset="-26977.62">27019 15691 892 0,'7'-21'272'0,"0"3"-51"0,0 2-16 16,-3 3-67 0,-1 5-11-16,0 5-101 15,-1 2-26-15,-2 6 2 16,0 8 0-16,1 6 27 16,2 8 9-16,-6 6-7 15,3 7-6-15,-1 2-16 16,-2 2-5-16,0 1 2 15,1-4-5-15,-1-5-2 16,2-4-1-16,1-8-1 16,-2-7-68-16,2-5-154 15,0-4-47-15,-2-3-71 0,-5-4-156 16</inkml:trace>
  <inkml:trace contextRef="#ctx0" brushRef="#br0" timeOffset="-26827.89">26807 15950 916 0,'-9'-11'249'16,"4"3"-22"-16,7 3-84 16,4-1-103-16,7 0-37 0,1 2-3 15,9 1-2 1,6 2 2-16,7 1-41 0,3 1-236 16,1 2-201-1</inkml:trace>
  <inkml:trace contextRef="#ctx0" brushRef="#br0" timeOffset="-26497.86">27256 15693 979 0,'6'-16'248'0,"-2"2"-23"15,0 1-22-15,-2 1-59 16,0 5-41-16,-1 2-42 0,-1 4-42 15,0 1-19-15,2 3-5 16,-4 3 5 0,2 8 3-16,0 6 1 0,-1 5 16 15,-1 7 7 1,0 4-11-16,0 3-16 0,-1 0 0 16,-2 2 0-1,1-4 0-15,2-3 0 0,1-5 0 16,1-3 0-16,1-6 0 0,2-2-64 15,3-3-127 1,3-2-60-16,-1-3-77 0,4-1-137 16</inkml:trace>
  <inkml:trace contextRef="#ctx0" brushRef="#br0" timeOffset="-26217.29">27483 15712 466 0,'10'-26'590'0,"-4"2"-353"16,0 2-46-16,-1 4-29 16,-2 7-42-16,-2 4-64 0,-1 4-56 15,2 4-4 1,-2 6-4-16,-2 6 8 16,6 7 10-16,-1 7 18 15,2 6 27-15,1 7-15 16,0 2-18-16,-2 4-1 0,0-1-15 15,0-1-4 1,-3-5-2-16,2-4 0 0,-1-6-1 16,-1-7-20-1,2-2-181-15,-3-3-14 16,-1-6-110-16,-4-1-60 16</inkml:trace>
  <inkml:trace contextRef="#ctx0" brushRef="#br0" timeOffset="-26057.56">27325 15937 1018 0,'-8'-13'187'0,"5"5"27"0,3 1-79 15,6 2-102 1,3-2-33-16,9 4-3 0,6 0-1 16,5 2 2-1,6 2-44-15,2 2-214 16,1-1-243-16</inkml:trace>
  <inkml:trace contextRef="#ctx0" brushRef="#br0" timeOffset="-25747.38">27799 15445 836 0,'9'-8'279'0,"0"2"-138"0,1 1-80 16,2 5-4-16,3 10 16 16,8 5-3-16,3 9-5 15,4 8 9-15,0 7-19 16,-2 4 6-16,-2 7 14 16,-7 5-19-16,-6 5-9 15,-6 4-15-15,-9 4-14 16,-7 0-14-16,-6-3-2 0,-3-6-4 15,-3-8-3 1,2-10-25-16,4-6-213 0,2-6-129 16,7-3-412-1</inkml:trace>
  <inkml:trace contextRef="#ctx0" brushRef="#br0" timeOffset="-24997.9">28918 15695 985 0,'3'0'213'15,"1"-1"-42"-15,-2 0-14 16,-1-1-63-16,3 0-38 16,-3 2-28-16,3 0-8 15,1-1-20-15,5 1 0 0,9 0-7 16,7 3 5-16,7 1-21 15,1 2-107-15,-3 2-78 16,-8 2-45 0,-11 3-34-16,-12 3-19 0,-13 2-12 15,-7 0 318 1,-8-1 165-16,-1-2 50 0,4 0-18 16,4-7-79-1,9-2 42-15,8-3-35 0,4-1 21 16,3-2-79-16,4-2-20 0,8 1-14 15,10 1-28 1,9-2-5-16,14 2-2 16,12 2-225-16,7-1-750 15</inkml:trace>
  <inkml:trace contextRef="#ctx0" brushRef="#br0" timeOffset="-24387.69">30191 15014 875 0,'0'-19'215'15,"3"1"-25"-15,2 0-58 0,3-19-25 16,1 3-44-16,6 2-11 16,0 2-12-16,5 8-5 15,0 4-10-15,5 6-4 0,4 8-8 16,1 8-6-1,-1 5 1-15,-2 8-5 0,-2 3 0 16,-6 4 1 0,-8 3-4-16,-5 4 0 0,-9 3 1 15,-11 5 3 1,-11-2-4-16,-6 2-2 0,-4-7 2 16,2-8-2-1,9-7 5-15,9-8-2 16,9-5 9-16,6-3 4 15,4-2-4-15,4-3-10 16,8-1-3-16,4 1 2 16,8 1-3-16,5 3 3 0,2 6 1 15,-2 5-1-15,-3 5 1 16,-7 2 4-16,-2 4 1 16,-9 4 4-16,-8-1 4 15,-8 2 2-15,-8-3-4 16,-11 0-7-16,-5-1-4 15,-8-2-6-15,-3-1-60 0,-1 1-172 16,-2 0-193 0</inkml:trace>
  <inkml:trace contextRef="#ctx0" brushRef="#br0" timeOffset="-24147.76">29995 15850 1059 0,'5'-5'232'0,"8"-3"-162"16,5-6 96-16,10-4-74 16,16 1-42-16,18 2-10 0,19-1-19 15,11 3-9 1,5-2-12-16,4 4-4 0,-2-1-29 15,-11 3-184-15,-9 5-83 16,-10 6-129-16</inkml:trace>
  <inkml:trace contextRef="#ctx0" brushRef="#br0" timeOffset="-23777.8">30496 16182 1163 0,'24'5'89'0,"0"-1"-16"16,-6-1 23 0,0 4-2-16,1 5-22 0,-5 9-21 15,-5 8 6-15,-8 8 12 16,-10 6-1-16,-11 8 0 15,-12 1-42-15,-2 0-10 0,-1-5-11 16,9-9 10 0,10-11 10-16,20-10 35 0,22-8-60 15,25-5 0 1,27-6 0-16,16 0 0 0,10-4 0 16,4 0 0-1,-13-1 0-15,-22 0-80 0,-16 1-100 16,-23 3-53-16,-19-1-148 15,-17 1-681-15</inkml:trace>
  <inkml:trace contextRef="#ctx0" brushRef="#br0" timeOffset="-22717.57">24036 17687 776 0,'11'-13'363'16,"-4"-6"-170"-16,-1-1 13 15,-3-3-64-15,-1 2-16 0,-1 0-28 16,2 9-25-16,-2 3-22 16,-1 5-38-16,0 4-13 15,0 3-13-15,-1 8 13 16,-2 9 7-16,2 9 1 16,-4 8-4-16,2 11-4 15,0 2 0-15,0 0 0 16,2 2 0-16,2-9 0 0,1-5 0 15,1-9 0 1,1-12 0-16,1-9 0 16,0-3 0-16,6-5-19 15,3-6-121-15,2-1-117 16,2-4-86-16,-2-2-246 16</inkml:trace>
  <inkml:trace contextRef="#ctx0" brushRef="#br0" timeOffset="-22517.81">24115 17561 777 0,'14'-16'266'16,"4"2"-132"-16,-1 2-13 0,0-4-51 16,5 5-45-1,5 1-16-15,6 3-9 16,4 2-1-16,4 5-16 0,0 5-118 15,-5 2-43 1,-8 3-97-16,-14 3-87 0</inkml:trace>
  <inkml:trace contextRef="#ctx0" brushRef="#br0" timeOffset="-22327.79">24115 17777 818 0,'-3'6'185'0,"2"-5"-1"16,1-1-28 0,6-3-105-16,3-1-43 0,6 0-2 15,8 1-6 1,9-3-2-16,5 5-80 16,5 2-234-16,1 5-273 15</inkml:trace>
  <inkml:trace contextRef="#ctx0" brushRef="#br0" timeOffset="-22117.66">24054 17998 558 0,'-21'10'417'0,"11"-7"-240"16,5-3 54-16,5 0-67 15,2-1-101-15,2-1-30 16,5 2-25-16,6-4-8 15,9 1 0-15,10 2 0 0,11-1-2 16,9 1-13 0,8 1-181-16,9 1-137 0,3-1-308 15</inkml:trace>
  <inkml:trace contextRef="#ctx0" brushRef="#br0" timeOffset="-21797.26">24985 17599 994 0,'5'-21'239'0,"-4"2"-3"16,-1 4-72 0,-1 6-45-16,-1 3-59 0,-2 6-57 15,-7 4 8 1,-5 11 42-16,-5 7 4 15,-11 14-18-15,0 9-16 0,-1 9-4 16,4 4 0-16,6 5-13 16,8-4-1-16,10-3-5 0,8-3 0 15,12-6 0 1,9-7 0-16,7-1 0 16,8-8-88-16,5-3-124 15,5-5-79-15,0-8-123 16</inkml:trace>
  <inkml:trace contextRef="#ctx0" brushRef="#br0" timeOffset="-21437.79">25418 17640 981 0,'10'-15'247'0,"-4"3"-29"0,-3 1-13 15,0 1-55 1,-3 6-66-16,0 0-44 0,-1 5-24 16,-1 6-5-1,-2 7 23-15,-2 7 9 0,-3 7-25 16,0 10-18-16,0 2 0 15,-1 3 0-15,1 0 0 16,1-1 0-16,0-4 0 0,1-2 0 31,3-6 0-31,1-10 0 0,3-1 0 16,1-8 0-16,5-2-106 16,4-3-95-16,4-5-102 15,4-5-202-15</inkml:trace>
  <inkml:trace contextRef="#ctx0" brushRef="#br0" timeOffset="-21207.57">25559 17719 429 0,'10'-20'706'0,"-4"5"-458"0,-2-1-36 16,-7 6-64-16,3 6-62 15,-1 1-76-15,-1 7-8 16,-2 8 30-16,-1 6 2 15,-3 8-4-15,2 4-13 16,-2 5-13-16,3 0-4 16,4-1 0-16,1 0 0 15,0-7-2-15,1-1-37 0,-2-3-154 16,-1-6-21 0,-2-4-104-16,-4-4-172 0</inkml:trace>
  <inkml:trace contextRef="#ctx0" brushRef="#br0" timeOffset="-21057.5">25367 17881 1057 0,'4'-7'148'0,"7"2"-18"16,4-3-58-16,4 3-67 16,8-1-5-16,6 5 0 15,4 1-37-15,5-3-230 0,1 3-318 16</inkml:trace>
  <inkml:trace contextRef="#ctx0" brushRef="#br0" timeOffset="-20697.88">25985 17670 868 0,'-2'-10'274'15,"1"0"-55"-15,-1 4-80 16,1-2-20-16,-4 7-33 15,4-4-5-15,1 4-14 0,1 1-19 16,-1 1-7 0,2 0-27-16,-2 4 3 0,-2 3 27 15,-1 6-14 1,-1 8-30-16,-2 6 0 0,0 7 0 16,-3 5 0-1,0 3 0-15,-2 0 0 0,0-3 0 16,0 0 0-16,2-8 0 0,2-3 0 15,5-9 0 1,2-5 0-16,2-6 0 0,1-3 0 31,0-5-72-31,1 1-61 0,2-5-77 16,3-5-43-16,4-3-83 16,3-12-381-16</inkml:trace>
  <inkml:trace contextRef="#ctx0" brushRef="#br0" timeOffset="-20467.7">26138 17708 793 0,'11'-15'243'0,"-4"6"-42"15,-2-1-6 1,1 4-62-16,-5 5-101 0,-1 1-19 16,0 3-1-16,0 11 100 15,-1 0-17-15,-1 8-22 16,2 5-15-16,-1 6-33 15,1-4-10-15,-3 4-9 16,1-1-5-16,-1-1 0 0,0-4-1 16,-1-1-7-1,-2-7-98-15,-2-2-140 16,-2-3-107-16,-4-5-440 16</inkml:trace>
  <inkml:trace contextRef="#ctx0" brushRef="#br0" timeOffset="-20317.47">25965 17909 580 0,'6'-8'495'0,"6"1"-365"0,2 0 14 15,2 1-80 1,5 4-51-16,7-1-10 0,4 3-3 16,2 3-62-1,6-2-318-15</inkml:trace>
  <inkml:trace contextRef="#ctx0" brushRef="#br0" timeOffset="-20036.25">26453 17453 878 0,'21'0'169'16,"5"5"-14"-1,4 6-11-15,5 10-8 0,4 9-5 16,0 11-7 0,-3 10 13-16,-7 11-36 0,-5 5-29 15,-6 8-72 1,-8 4 0-16,-5 0 0 0,-6-2 0 16,-6-8 0-1,-7-3 0-15,-4-14 0 0,-2-4-37 16,0-10-283-16,5-7-202 15</inkml:trace>
  <inkml:trace contextRef="#ctx0" brushRef="#br0" timeOffset="-19767.71">27402 17856 1205 0,'12'-4'198'16,"4"-3"-114"-1,-2-2 19-15,5 2-78 0,6-2-25 16,5 8-1-16,2 1-12 0,-4 3-88 15,-4 8-210 1,-14 5-179-16</inkml:trace>
  <inkml:trace contextRef="#ctx0" brushRef="#br0" timeOffset="-19647.69">27274 18080 430 0,'6'-6'615'0,"3"2"-475"15,1-3 42-15,7 2-77 0,11-5-75 16,5 0-30-1,3 2-7-15,-2 2-295 0</inkml:trace>
  <inkml:trace contextRef="#ctx0" brushRef="#br0" timeOffset="-18375.83">28955 17140 798 0,'12'-21'204'15,"-1"-3"-35"-15,-4-1 11 16,-1-2-53-16,0 4-17 0,-2 4-30 16,1 6-15-1,-4 5-3-15,1 5-42 16,-2 3-20-16,0 0-3 0,-2 4-4 15,-1 8 7-15,-3 7 7 16,-2 9-6-16,-3 6 0 16,-4 7 3-16,3 3-3 15,0 1-2 1,2-1 2-16,4-7-1 16,4-4 3-16,5-8-3 0,8-3 4 15,4-8 5-15,5-7-6 16,7-6 0-16,5-5-2 15,2-6 1-15,2-2 0 0,-3-4-2 16,-3-2 0 0,-5 1 1-16,-7-2 1 15,-2 1 0-15,-4 0-1 16,-3 3 0-16,-5 0 5 0,1 7-2 16,-3 2 0-1,-2 4-4-15,0 2-6 16,-2 3-15-16,0 5 21 15,1 7 0-15,1 8 5 0,-2 2 4 16,1 9 17-16,1 4 6 0,-3 4-4 16,0-1 1-1,2 0-11-15,1-4-6 16,0-5-3-16,1-10-1 16,-1-4-2-16,3-7-1 15,-6-5-4-15,3-3 5 16,0-3-4-16,-1 0 1 15,1-2-3-15,1 1 0 0,-1 0-42 16,0-2-129 0,3-2-234-16,-3-3-490 0</inkml:trace>
  <inkml:trace contextRef="#ctx0" brushRef="#br0" timeOffset="-17577.51">29606 17291 939 0,'3'-14'239'16,"-2"-1"-28"-16,3 1-39 15,-4 1-45-15,2 6-56 16,-1 3-71-16,1 4 0 15,3 5 0-15,5 8 2 0,8 7 12 16,7 6-4 0,5 6-5-16,4 3-5 0,-1 0 0 15,-3-2-5-15,-6-7-79 16,-9-3-116-16,-6-5-106 16,-6-9-81-16</inkml:trace>
  <inkml:trace contextRef="#ctx0" brushRef="#br0" timeOffset="-17357.87">29948 17191 840 0,'4'-12'275'16,"-3"5"-187"-16,-5 8-27 16,-5 7 57-16,-3 8-31 0,-9 6 1 15,-6 8-12-15,-6 8-23 0,-2 5-27 31,-6 1-15-31,3 1-9 0,5-6-2 16,9-7-3-16,6-9-27 16,10-11-146-16,10-6-38 15,8-2-186-15</inkml:trace>
  <inkml:trace contextRef="#ctx0" brushRef="#br0" timeOffset="-16917.25">30133 17186 705 0,'28'-34'231'0,"2"7"-41"0,1 1-25 16,0 6-62 0,-1 7-47-16,-3 7-26 0,-3 12 4 15,-5 5-5-15,-7 10-5 16,-6 6 13-16,-7 4 6 15,-8 3-22-15,-12 4 0 0,-11 1-14 16,-6-5-7 0,-3-2 3-16,6-9-2 15,12-9 5-15,10-7 13 16,11-5 15-16,5-5 2 0,6 0-36 16,2-1 0-1,2 1 1-15,5 2 0 0,1 3 0 16,4 5 0-16,-1 6 0 15,-1 3 8-15,-3 5-2 16,-3 0 2-16,-6 2 7 16,-3-1-2-16,-6-3 7 15,-5-4 1-15,-4-1-4 0,-4-1-13 16,-8-2-5 0,-6 1-1-16,-9-1-21 15,-8 2-153-15,-4 0-86 16,-4 3-262-16</inkml:trace>
  <inkml:trace contextRef="#ctx0" brushRef="#br0" timeOffset="-16487.65">28913 18032 810 0,'-14'0'179'15,"6"0"17"-15,7 0-13 16,2-2-67-16,10-2-98 16,12-4-10-16,20-2 16 15,22-1 6-15,24-1 6 16,33-4 9-16,25 3-35 16,21 2-9-16,17-3 4 15,6 2-4-15,-9 2-1 16,-17 0 0-16,-28 2 1 0,-31 0 6 15,-30 1-7 1,-31 1 0-16,-22 2-4 0,-17 1-27 16,-9 5-144-1,-11 2 4-15,-11 3-379 0</inkml:trace>
  <inkml:trace contextRef="#ctx0" brushRef="#br0" timeOffset="-16117.43">29637 18223 894 0,'15'-7'229'16,"2"-3"-56"-1,3-3-20-15,1 2-33 0,0 5-48 16,-2-1-34-16,-1 7-12 15,-4 7-4-15,-5 5-1 16,-5 11 8-16,-5 8 20 16,-7 12-7-16,-7 3 8 15,-7 1-23-15,-5 1-17 0,0-4-5 16,9-10-3 0,3-9-1-16,11-10 8 15,11-10 8-15,16-5 7 0,10-3-24 16,16-5-2-1,18 0 2-15,11-3-24 0,7 0-69 16,0 0-77 0,-6-2-97-16,-6 0-192 0</inkml:trace>
  <inkml:trace contextRef="#ctx0" brushRef="#br0" timeOffset="-14577.76">31309 17801 544 0,'-1'0'298'0,"1"0"-141"0,1-2-26 16,1-4-59-16,18-7-7 15,-12 10-30-15,1-1-1 16,2 1-5-16,0 3-4 16,9-7-20-16,2 3-5 15,1 3 0-15,-4-1-2 16,-1 5-70-16,-6 1-136 16,-5 3-127-16</inkml:trace>
  <inkml:trace contextRef="#ctx0" brushRef="#br0" timeOffset="-14412.41">31262 17967 550 0,'4'3'358'16,"8"-4"-193"-16,2-3-9 16,3-5-72-16,6 1-61 0,4-2-15 15,6 3-8-15,1 2-5 16,0 5-161-1,-3-4-483-15</inkml:trace>
  <inkml:trace contextRef="#ctx0" brushRef="#br0" timeOffset="-13457.71">32555 17433 949 0,'0'-19'193'0,"-3"2"4"0,-1-1-84 16,-2 4-9-1,3 3-51-15,-3 5-25 0,3 3-24 16,-2 5 0-16,-2 0 30 16,-2 3 6-16,-4 2 22 15,-1 1-11-15,-1 2-9 16,0 1-16-16,-1 5-3 16,-1 3-8-1,-3 5-6-15,-4 6 0 0,-3 4 3 16,0 4-8-16,1 3-2 15,4 3 4-15,3 0-5 16,8-1 8-16,4-2-7 0,5 0-2 16,4-3 0-1,4-1 0-15,3-6 1 16,4-4 1-16,4-4-2 16,4-5 4-16,4-6-3 15,6-3 0-15,0-5-1 16,5-4 4-16,-3 0-4 15,0-4 0-15,-5-1 0 0,-2-2 4 16,-7 0 0-16,-1 0-2 16,-4-2 2-16,-3-1-1 15,-5 0-1-15,0 0-2 16,-2-5-1-16,-4 3 1 16,-4-1-2-16,-2-1 0 15,-4 3-6-15,-3 0 6 16,-7 1 0-16,-4-1 2 0,-6 6-1 15,-2 1 1 1,-6 1 0-16,0 3-2 0,-1 3 2 16,-2-3-3-1,1 4 0-15,5 1-43 0,3 0-113 16,4 1-41 0,5 0-189-16</inkml:trace>
  <inkml:trace contextRef="#ctx0" brushRef="#br0" timeOffset="-11137.65">24910 18450 797 0,'-13'-6'121'16,"0"-4"34"-16,-5 2-59 0,1-1-14 16,0 2-11-16,-2 1-23 15,5 3-29-15,5 0-13 16,3 3-4-16,3 3-1 0,4 1 22 15,1 2-1 1,5 4 1-16,8-1 1 16,14-3 15-16,21-2-3 15,29-7-9-15,29-3-18 0,26 1 4 16,24 0-13 0,8-1 0-16,-1 2-2 15,-1 4 1-15,-12 2-1 16,-19 0 2-16,-23 0 0 0,-30 3 0 15,-31-3-15-15,-29 1 8 16,-26 3 7-16,-21 1 5 16,-23 3-4-16,-24 0-1 15,-20 0 0-15,-15 0 3 16,-14-2-3-16,-3 1 0 16,-1-3 0-16,0-3 0 15,3-1-2-15,9-2 5 16,5-2-2-16,10-1 5 15,9-1 0-15,12 2 4 16,15-3 0-16,13 4 4 0,17-2 11 16,16 2 14-16,8 1 14 15,10 0-3-15,8-4-35 16,15-1-15 0,18-2-3-16,19 0 3 0,22-1 0 15,24 2 2-15,12-3-3 16,7 4 1-16,2 0-11 15,-2 1-93-15,-13 1-43 16,-22 3-87-16,-16 2-152 16</inkml:trace>
  <inkml:trace contextRef="#ctx0" brushRef="#br0" timeOffset="-9919.84">32704 18315 829 0,'-22'-4'98'0,"-3"4"25"15,-3-3-13-15,-4 0-10 16,-1 3-20-16,2 0-36 0,0 3 2 16,1 0-9-1,7 1 0-15,1 0-4 0,4 0-16 16,8-3-6 0,2 2 25-16,5-3 35 15,4-1 3-15,4-1-26 0,7 0-30 16,12-5-15-16,10-3-1 15,12 1-2-15,11 1 0 16,7 5 1 0,0-1-2-16,-8 2-1 0,-9 4-3 15,-14-1 1 1,-14 2-14-16,-11 0 7 0,-9 5 1 16,-7 4 3-1,-7 2 5-15,-8-1 1 0,-10 3 1 16,-8-2 0-16,-11 2 0 0,-2-6 2 15,-1 0-2 1,6-5 0-16,13-1 10 16,12-4-2-16,14 0 40 15,7-2 38-15,6-2-63 0,3-5-23 16,8-1-7 0,8-3 0-16,12 3 4 15,9 4-169-15,8 8-105 0,7 8-235 16</inkml:trace>
  <inkml:trace contextRef="#ctx0" brushRef="#br0" timeOffset="119505.28">27511 2252 589 0,'-23'8'111'0,"0"1"-51"0,-3-5 35 15,3 0 21-15,0-1-9 16,2 0-13 0,2-2-20-16,7 1-23 0,6-2-23 15,0 1-5-15,6 0-5 16,4 1-11-16,8 4 15 15,20-1 51-15,30 4-16 0,43 2-22 16,50-1-3 0,55 2-2-16,50 0-16 0,42 2 3 15,26 6 6 1,15 1-20-16,15 2 4 0,3 2 0 16,-9-3-7-1,-15 0-3-15,-25-4 3 0,-45-4-4 16,-55 0-3-16,-60-5-24 15,-57-6-30-15,-44-1-47 16,-36 0-7-16,-31 0 65 16,-22 1-230-16,-18 5-583 15</inkml:trace>
  <inkml:trace contextRef="#ctx0" brushRef="#br0" timeOffset="120162.27">30035 5159 1028 0,'17'2'68'16,"19"-2"-26"-1,23-2 48-15,28 0-15 0,26 8-13 16,36 4 30 0,29 8-25-16,28 6-22 0,19 4 12 15,14 2 12-15,-6 0-17 16,-17-5-3-16,-32-5-9 15,-41-6-14-15,-45-4-3 16,-40-6 3-16,-28-1-9 16,-22-2-17-16,-11 1-2 0,-5-2-27 15,2 0-118 1,-9 4-74-16,-4 2-311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31T04:05:24.37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2852 1613 812 0,'0'-5'211'16,"3"1"9"-16,-6-1-35 15,3 0-51-15,-4 1-18 16,4 0-17-16,0 1-11 0,0 0-14 16,0-1-21-1,-3 4 0-15,3-1-51 0,0-1-2 16,0 4 0 0,0-1 0-16,0 0 0 0,0 3 0 15,0 5 0 1,-3 7 0-16,3 5 0 0,-2 9 0 15,1 3 0-15,2 7 0 0,1 2 0 16,1 1 0 0,0 4 0-16,4-2 0 0,-4-4 0 15,5-4 0 1,-4-3 0-16,2-4 0 16,-3-3 0-16,1-5 0 15,-2-2 0-15,-1-6 0 16,-1-4 0-16,2-4 0 15,-2-5 0-15,0-1 0 16,0 0 0-16,0-1 0 0,0-1 0 16,0 1 0-16,0-2-121 15,-2 0-174-15,1-3-178 16</inkml:trace>
  <inkml:trace contextRef="#ctx0" brushRef="#br0" timeOffset="450.18">2870 1631 806 0,'0'-1'215'15,"-3"-1"-75"-15,0 1-63 16,0 0-32-16,-3-1-31 16,3 1-5-16,-4 1 0 15,1 0-2-15,1 0 15 0,2 1-1 16,2 1 2-1,-1-2 11-15,2 0-4 0,0-2 0 16,2 2-11 0,-2-1 0-16,1 1-5 0,2-3-2 15,5 1-12 1,5-2 4-16,11 0-3 0,12 0-2 16,7-1 1-1,6 0 0-15,1-1-5 0,-3 2-3 16,-9 1-50-16,-13 3-52 15,-5 6-60-15,-13 4-171 16</inkml:trace>
  <inkml:trace contextRef="#ctx0" brushRef="#br0" timeOffset="770.16">2867 1925 865 0,'0'3'77'16,"-1"0"44"-16,-1-1 3 16,1-2-17-16,1 0-48 15,0 0-24-15,1 0 8 0,1-2 20 16,-1 1-12-16,7-3-33 15,5-1-18-15,11-2 0 16,3 2 0-16,8-2-3 16,1 4 1-16,0 3-16 15,-3 3-60-15,-2 2-62 16,-2 2-100 0,-6 4-252-16</inkml:trace>
  <inkml:trace contextRef="#ctx0" brushRef="#br0" timeOffset="1096.22">2888 2231 392 0,'-12'11'555'15,"2"-4"-484"-15,5-3 90 0,2-4-25 16,0 2-47-16,3-2-29 15,0 1-19-15,0-1-29 16,3 0-8-16,-3 0-1 16,9 0-2-16,10-3 9 15,11 1-5-15,12-3-4 16,10 0-1-16,6-1 0 16,-5 1-1-16,-7-1 0 15,-7 3 0-15,-14 1 0 0,-11 1-9 16,-9 2-12-1,-5 2-54-15,-8 2-16 0,-4 0-192 16,-6 2-492 0</inkml:trace>
  <inkml:trace contextRef="#ctx0" brushRef="#br0" timeOffset="1700.83">3746 1665 712 0,'6'-12'312'15,"-2"1"-124"-15,-1-1 23 0,-3 0-51 16,0 2-40-16,0 3-3 16,-1 3-37-16,1 1-44 15,-2 3-21-15,2 2-15 16,-1 1-9 0,-1 2-11-16,-2 8 20 0,-8 12 4 15,-3 10 5-15,0 14-8 0,-3 8 2 16,2 8 0-1,7-1-3-15,6 0 0 0,6-4 0 16,6-5 3 0,7-8-1-16,4-8 1 15,-1-7-2-15,3-4 3 16,-5-9-4-16,-1-4 1 16,-5-3-1-16,0-4 1 15,-5-1-1-15,-1-5-1 0,-2 1 0 16,0-3-4-16,-3-2-110 15,0 1-165-15,0-6-351 16</inkml:trace>
  <inkml:trace contextRef="#ctx0" brushRef="#br0" timeOffset="2196.39">4156 1776 1145 0,'2'-14'250'0,"-1"-2"2"15,-4 0-58-15,0 1-84 16,0 2-14-16,0 3-96 0,3 3 0 16,0 2 0-1,-3 2 0-15,6 3 0 0,-6 3 0 16,6-3 0 0,-3 3 0-16,0 6 0 0,0 4 0 15,0 8 0-15,3 10 0 16,-3 8 0-16,0 3 0 15,0 5 0-15,0-4 0 16,0-1 0-16,0-5 0 16,3-5 0-16,-1-4 0 15,1-6 0-15,-2-3 0 16,1-5 0-16,-1-4 0 16,-1-3 0-16,0-4 0 15,2 1 0-15,-2-4 0 16,0 0 0-16,0 0-113 0,1-4-195 15,4 1-161 1</inkml:trace>
  <inkml:trace contextRef="#ctx0" brushRef="#br0" timeOffset="2570.69">4457 1723 1065 0,'8'-9'213'0,"1"1"23"15,-3 1-38 1,0 0-74-16,-5 5-52 0,1 1-10 16,-2 2-38-1,0 1-18-15,-2 1-6 0,4 2-4 16,-2 5 4-16,1 7 2 15,4 7 6-15,-1 7 0 16,1 8-8-16,-2 4 6 0,0 0-6 16,4-2 1-1,-2-6-1-15,-1-2 2 16,-1-5-4-16,0-2 2 16,-3-7 0-16,2 0 0 15,-2-5-9-15,0-4-121 0,0-3-78 16,0-4-51-1,-2 0-146-15</inkml:trace>
  <inkml:trace contextRef="#ctx0" brushRef="#br0" timeOffset="2760.71">4120 1982 464 0,'0'-2'650'15,"3"-2"-494"1,3-2-27-16,2-1-76 0,5 0-31 16,11-1-5-1,12 2-4-15,7 2-13 0,11 2-1 16,1 0-80 0,-1 2-228-16</inkml:trace>
  <inkml:trace contextRef="#ctx0" brushRef="#br0" timeOffset="3455.38">4796 1786 955 0,'11'-13'218'16,"-5"0"20"-16,-3-1-46 15,-2 1-16-15,-1 0-27 16,-1 0-44-16,1 2-91 0,-2 2-14 16,2 4 0-1,0 3 0-15,2 2 0 0,-2 0 0 16,1 2 0 0,-1 1 0-16,0 2 0 0,2 10 0 15,2 5 0 1,-1 7 0-16,0 12 0 15,3 3 0-15,-3 2 0 16,0-2 0-16,2-3 0 16,-1-3 0-16,0-7 0 15,-1-4 0-15,-1-8 0 16,1-4 0-16,-2-3 0 0,1-6 0 16,-2-2 0-1,0-2 0-15,0-2 0 0,1 1 0 16,1-1-82-16,-1 1-151 0,4-4-51 15,8-2-208 1</inkml:trace>
  <inkml:trace contextRef="#ctx0" brushRef="#br0" timeOffset="3800.9">5208 1680 1103 0,'9'-17'157'0,"-3"5"85"16,-5-1-52 0,-2 3-27-16,1 3-59 15,-2 3-51-15,2 2-36 16,-2 4-17-16,2-1-2 16,0 4-17-16,-2 5 18 15,2 4 1-15,-1 12 6 16,-1 8 3-16,2 8-8 0,0 1 0 15,2 2 2 1,1-4-3-16,2-2 2 0,1-3-1 16,0-6-1-1,0-1 0-15,-1-5 1 0,2-4-1 16,-4-6 0 0,2-6-2-16,-4-4-7 0,1-1-113 15,-2-3-98-15,0 0-64 0,-5-2-227 16</inkml:trace>
  <inkml:trace contextRef="#ctx0" brushRef="#br0" timeOffset="4030.45">4846 1942 1111 0,'-5'-2'153'0,"5"-2"43"15,3-1-77-15,0 2-75 16,0 2-38-16,1 1-4 16,5-1-4-16,8 0 3 15,8 1-2-15,10-2 1 0,6 0-5 16,4 0-48 0,7 0-172-16,0-2-248 0</inkml:trace>
  <inkml:trace contextRef="#ctx0" brushRef="#br0" timeOffset="4590.18">5605 1786 1064 0,'4'-10'145'0,"-1"-1"77"16,-3-2-29-1,0 0-31-15,0 1-39 0,2 2-13 16,-2 3-82 0,0 2-28-16,0 0 0 15,0 5 0-15,0 0 0 16,0 0 0-16,0 2 0 0,0-1 0 16,0 2 0-1,0 1 0-15,0 7 0 0,3 6 0 16,4 7 0-16,-1 9 0 15,0 2 0-15,-1 3 0 16,-1 1 0-16,-1-4 0 16,1 0 0-1,-2-5 0-15,-1-2 0 0,1-6 0 16,-1-3 0 0,1-4 0-16,-2-5 0 0,0-5 0 15,3-1 0-15,-3-1 0 0,0-3 0 16,0 2 0-1,3-2-69-15,0 0-173 0,3-2-43 16,6-3-192 0</inkml:trace>
  <inkml:trace contextRef="#ctx0" brushRef="#br0" timeOffset="4950.12">5923 1730 1066 0,'13'-17'258'0,"-7"0"2"16,-3 4-88-16,0 3-32 15,-3 3-41-15,0 3-47 16,0 2-52-16,0 2 0 16,0 2 0-16,-3-1 0 15,3 6-3-15,-3 6 3 16,3 7 3-16,-3 7-3 0,3 6 0 15,0 5 0-15,3-2 0 16,0-1 0 0,0 0 0-16,5-5 0 0,-1-2 0 15,0-2 0 1,-1-4 0-16,0 1 0 0,-1-5 0 16,-1-1 0-1,-1-5 0-15,0-3 0 0,-1-3 0 16,-2-5-17-16,0 1-146 0,0-4-73 15,-5-1-163 1,2-4-723-16</inkml:trace>
  <inkml:trace contextRef="#ctx0" brushRef="#br0" timeOffset="5160.42">5621 1933 662 0,'0'-2'540'16,"6"2"-432"0,-1-1-1-16,4-1-70 15,5 1-15-15,9 1 0 16,10-1-17-16,10 1-5 0,2 0-92 16,7 0-199-1,0 0-516-15</inkml:trace>
  <inkml:trace contextRef="#ctx0" brushRef="#br0" timeOffset="5610.53">6161 1475 955 0,'8'-10'252'0,"2"4"-27"15,-4-2-62 1,0 1-69-16,3 2-57 0,4 5 17 16,6 3 10-1,7 7-16-15,7 8 9 0,3 12-27 16,1 14-1-16,-1 12-6 15,-3 11-15-15,-11 11-2 16,-7 4-4-16,-9 0-2 16,-7-4 0-16,-4-5 0 15,-2-10 0-15,-5-10 0 0,3-10 0 16,0-10 0 0,0-8 0-16,0-8 0 15,3-5 0-15,0-8 0 16,1 3 0-16,1-4 0 15,-2-2 0-15,2 1 0 0,-2-1 0 16,0 1 0 0,-5-1-116-16,4-1-184 0,-1-1-222 15</inkml:trace>
  <inkml:trace contextRef="#ctx0" brushRef="#br0" timeOffset="7241.68">7346 1855 1140 0,'-3'-1'207'0,"3"-2"-17"16,3 0-44-1,-2 3-28-15,1-4-51 0,1 2-27 16,0 0-22-16,1-1-18 15,2 0 0-15,2 0-7 16,8 0-2-16,1 3-28 16,5 2-149-16,2 2-112 15,1 6-249-15</inkml:trace>
  <inkml:trace contextRef="#ctx0" brushRef="#br0" timeOffset="7440.38">7355 2080 1024 0,'-2'1'249'0,"2"-1"-30"0,2-1-55 15,1-2-42 1,1 0-57-16,4-1-22 0,2-1-24 16,8-1-19-16,6-1 0 15,13-1-1-15,11 1-82 16,7 2-253-16,6-2-491 15</inkml:trace>
  <inkml:trace contextRef="#ctx0" brushRef="#br0" timeOffset="11660.74">9530 4913 701 0,'4'-10'360'15,"-4"-1"-137"-15,0 0-16 0,0 0-47 16,-1-1-27 0,-2 2-10-16,3 2-30 15,0 0-46-15,0 3-47 16,0 2 0-16,3 0 0 16,-3 2 0-16,0 1 0 15,0 0 0-15,0 0 0 0,1 0 0 16,-1 1 0-16,0 1 0 15,0-1 0-15,0 2 0 16,-1 4 0-16,-2 3 0 16,2 7 0-16,-2 6 0 15,1 7 0-15,1 8 0 16,1 1 0-16,3 0 0 16,1 2 0-16,3-6 0 15,1 0 0-15,-2-6 0 0,0-2 0 16,-1-4 0-1,-1-6 0-15,-3-2 0 0,1-6 0 16,-2-4 0 0,0-1 0-16,1-4 0 0,-1 0 0 15,0-3 0 1,2 2 0-16,-2 1 0 16,1-1 0-16,1-1-220 15,1-4-210-15,0-1-384 0</inkml:trace>
  <inkml:trace contextRef="#ctx0" brushRef="#br0" timeOffset="12020.02">9835 4891 1011 0,'4'-11'251'0,"0"-1"-55"16,-2 4-27-16,-2 1-68 16,0 4-41-16,1 1-38 15,-1 6-22-15,0 1 2 16,0 6-1-16,0 6 19 16,2 10 14-16,-1 7-10 15,1 6-7-15,-1 6-3 16,4-3-2-16,-2 0-6 0,1-6-1 15,-2-4-3 1,1-7-2-16,3-6 1 0,-3-5-1 16,-3-7 0-1,0-2-4-15,0-3-113 0,-3 1-80 16,-6-3-100 0,1 4-244-16</inkml:trace>
  <inkml:trace contextRef="#ctx0" brushRef="#br0" timeOffset="12220.2">9514 5161 948 0,'10'-4'141'0,"5"-1"-50"0,5-4 5 16,8 1-55-16,12-1-26 15,9 1-15-15,5 1 0 16,4 1-1-16,-4 3-61 16,-6 3-248-16</inkml:trace>
  <inkml:trace contextRef="#ctx0" brushRef="#br0" timeOffset="12910">10221 4907 895 0,'6'-7'238'0,"-3"-2"-16"16,0-2-51-16,-3-2-34 16,3 1-11-16,-3 2-21 15,0 3-19-15,3 1-32 16,-3 4-41-16,0 2-13 0,-3 1 0 15,3 0 0 1,0 5-11-16,0 6 11 0,0 5 7 16,3 5-5-1,-3 6 0-15,4 2-2 0,1 2 0 16,-1 1 0 0,-1 1 0-16,2 2 0 0,-2 0 0 15,0-1 0-15,-2-3 0 16,2-2 0-16,0-6 0 15,-3-6 0-15,1-5 0 0,-1-6 0 16,0-4 0 0,0-1 0-16,-1-2 0 15,1 0 0-15,-3-1 0 16,3 1-19-16,3-1-190 0,-3 1-47 16,3 0-101-1,0-3-489-15</inkml:trace>
  <inkml:trace contextRef="#ctx0" brushRef="#br0" timeOffset="13260.58">10476 4937 844 0,'9'-14'324'16,"0"-2"-48"-1,-5 2-69-15,-2 3-41 16,1 2-49-16,-2 3-41 16,1 3-39-16,-2 3-37 0,0 0 0 15,0 4 0 1,0 1 0-16,0 6 0 0,0 7 0 16,0 9 0-1,1 7 0-15,1 9 0 0,-1 1 0 16,4 1 0-16,1-4 0 0,-2-3 0 15,2-5 0 1,-1-8 0-16,-1-5 0 0,1-6 0 16,-1-6 0-1,-3-1-34-15,2-4-155 16,-3 0-54-16,-1 0-114 16,-5-2-283-16</inkml:trace>
  <inkml:trace contextRef="#ctx0" brushRef="#br0" timeOffset="13470.13">10257 5141 632 0,'1'-5'516'0,"2"3"-380"15,-1 0-10-15,4-2-87 16,4 1-31-16,10 0-2 0,8 1-2 15,15-2-4 1,5 2 0-16,13 2-69 0,3-2-308 16</inkml:trace>
  <inkml:trace contextRef="#ctx0" brushRef="#br0" timeOffset="13920.34">10870 4975 430 0,'4'-12'656'15,"1"-1"-389"-15,-2-1-18 0,-3 0-68 16,3-1-57-16,-3 3-26 15,0 2-56-15,4 2-42 16,-2 1 0-16,-1 4 0 16,1 3 0-16,-2 0 0 15,0 3 0-15,1 4 0 16,1 5 0-16,1 11 0 16,3 7 0-16,3 9 0 15,1 6 0-15,-1 2 0 16,2 0 0-16,0-3 0 15,-2-1 0-15,-1-3 0 0,1-7 0 16,-3-4 0 0,-3-7 0-16,-2-6 0 0,1-8 0 15,-1-4 0 1,-1-3 0-16,0-1 0 0,2-1 0 16,-2 0-18-1,1-5-272-15,4-3-113 0,1-6-429 16</inkml:trace>
  <inkml:trace contextRef="#ctx0" brushRef="#br0" timeOffset="14230.16">11179 4939 926 0,'7'-19'161'0,"-1"-1"76"15,-2 5-16 1,-1 3-88-16,-1 3-39 0,-1 5-43 15,-1 2-40-15,0 4-11 16,2 1 2-16,-2 5 7 16,3 6 46-16,2 7 7 15,-1 5-28-15,2 9-16 16,1 1-7-16,-2 4-7 16,-1 1 0-16,-1 0-3 15,2-5-1-15,-2-3 1 16,0-6-2-16,0-5 1 0,3-5-23 15,-5-6-160 1,1-2-67-16,-4-2-133 16,-1-3-349-16</inkml:trace>
  <inkml:trace contextRef="#ctx0" brushRef="#br0" timeOffset="14400.23">10898 5135 201 0,'-9'-7'857'0,"5"0"-702"0,8 0 11 16,1 1-76 0,7 0-68-16,7-2-13 0,11 3-5 15,10 4-4 1,14 0 0-16,7 1-23 0,0 0-248 16,-3 1-309-1</inkml:trace>
  <inkml:trace contextRef="#ctx0" brushRef="#br0" timeOffset="16780.64">13054 4878 679 0,'5'-4'212'0,"-4"-2"11"0,2 1-41 16,-3-1-51 0,2-1-5-16,-2 1-8 0,1 0 8 15,1 0-30 1,-2 4-15-16,1-1-15 0,-1 3-59 15,0 0-7-15,0 0 0 0,0 2 0 16,-1-2 0 0,2 1 0-16,-1 0 0 0,3 6 0 15,0 5 0 1,3 5 0-16,0 5 0 0,1 9 0 16,1 1 0-1,1 2 0-15,-2 2 0 0,-1-1 0 16,-1-1 0-16,-4-1 0 15,2-7 0-15,0-5 0 16,-3-4 0-16,0-5 0 16,0-5 0-16,1-3 0 15,-1-2 0-15,0-1-7 16,2-1-166-16,-2 0-81 16,-3 0-132-16,-4 1-379 15</inkml:trace>
  <inkml:trace contextRef="#ctx0" brushRef="#br0" timeOffset="17060.59">12799 5084 680 0,'1'0'431'0,"2"0"-335"15,3 0-8-15,5-3-23 0,10 0-12 16,12 2-7-16,14-1-19 16,12 0-19-16,9-1-1 15,5 1-6-15,-4-2 1 0,-3 1-2 16,-11-1 0 0,-12 1 0-16,-15 1 1 0,-13 0-2 15,-9 1 0 1,-6 4-100-16,-6-1-108 0,-7 4-330 15</inkml:trace>
  <inkml:trace contextRef="#ctx0" brushRef="#br0" timeOffset="19730.07">14483 4774 469 0,'2'-2'176'15,"4"-2"-51"1,-3 0 26-16,-2-1 16 0,1 1-36 16,-2 1 2-1,1-2-29-15,1-1-3 0,-2 0-17 16,0 0 10-16,0 0 3 0,0 1-25 15,0 1-23 1,0 3-16-16,0-1-8 0,1 2-8 16,1 0-8-1,-2 2 1-15,0-2-10 0,0 0 0 16,0 1 0 0,0-1 0-16,0 2 0 0,0 0 0 15,0 5 0-15,0 6 0 16,0 10 0-16,1 9 0 15,-1 10 0-15,2 7 0 16,-1 1 0-16,2 0 0 16,0-2 0-16,0-5 0 15,0-4 0-15,3-5 0 16,-3-7 0-16,-2-4 0 16,1-7 0-16,1-6 0 15,-1-5 0-15,-2-3 0 16,1-4 0-16,-1 1 0 0,2 0 0 15,-2-3 0 1,0-4 0-16,1-3-133 0,1-5-230 16,-1-2-299-1</inkml:trace>
  <inkml:trace contextRef="#ctx0" brushRef="#br0" timeOffset="20081.82">14768 4770 1083 0,'17'-25'217'16,"-3"0"30"-16,-6 3-98 0,-3 3 3 16,-1 8-65-1,-2 2-54-15,-1 6-33 0,2 2-2 16,-3 5 1-16,2 6 1 15,-1 8 10-15,2 8 3 16,1 10 6-16,1 6-1 16,1 1-1-16,-2 3-12 15,1-4-5-15,0-3 0 16,0-5 0 0,-2-3 0-16,0-5 0 0,-1-5 0 15,-1-5 0-15,-1-3 0 0,2-3-56 16,-4-1-133-1,1-2-43-15,-4 0-66 0,-2-1-151 16</inkml:trace>
  <inkml:trace contextRef="#ctx0" brushRef="#br0" timeOffset="20300.34">14531 5032 492 0,'-9'0'602'16,"2"0"-422"-16,5 0-49 0,1 0-27 16,1 0-55-1,3 0-22-15,5 0-20 0,8 0-3 16,10-2-3 0,13 0-1-16,12-3 0 0,7 2-2 15,8-5-47 1,1 2-167-16,2-1-206 0</inkml:trace>
  <inkml:trace contextRef="#ctx0" brushRef="#br0" timeOffset="20683.84">15258 4817 967 0,'0'-17'295'0,"-2"-4"-85"16,2 0 1-1,-1-2-26-15,1 8-70 16,0 2-51-16,0 5-64 16,1 5 0-16,-1 2 0 0,0 2 0 15,0 3 0 1,0 9 0-16,0 9 0 0,2 13 0 15,-1 8 0-15,2 8 0 16,0 2 0-16,0 0 0 16,0-3 0-16,0-6 0 0,0-4 0 15,2-7 0 1,-1-6 0-16,-1-6 0 0,0-4 0 16,0-8 0-1,-3-2-10-15,1-2-181 0,4-1-94 16,1-2-149-16</inkml:trace>
  <inkml:trace contextRef="#ctx0" brushRef="#br0" timeOffset="20985.51">15443 4868 651 0,'10'-33'459'0,"-2"4"-194"16,-1 2-26-16,-2 3-73 15,-1 6-40-15,-1 6-42 0,-2 5-57 16,-1 6-27 0,0 2-10-16,0 10 9 0,2 7 1 15,-1 7 0 1,1 12 14-16,1 8 9 0,0 3-19 16,0 0-4-1,-2 0 0-15,1-4 0 0,-1-7 0 16,3-4 0-16,-3-4 0 0,5-11 0 15,-3-4 0 1,1-6 0-16,1-2-103 0,-1-5-144 16,-2 2-45-1,-2-1-152-15</inkml:trace>
  <inkml:trace contextRef="#ctx0" brushRef="#br0" timeOffset="21190.46">15223 5008 979 0,'0'0'216'15,"5"-3"-103"-15,2 0 1 16,5 1-40-16,6-1-27 16,9-1-9-16,7 2-14 15,8-1-22-15,6 0-2 16,4-1-2-16,6 0-118 0,0-3-262 15</inkml:trace>
  <inkml:trace contextRef="#ctx0" brushRef="#br0" timeOffset="21570.6">15769 4770 1052 0,'-4'-2'141'16,"2"1"-14"-16,2-2-41 15,2 3-40-15,2-2-24 16,9 1-13-16,9-2 12 16,12-1-1-16,12-2-2 15,14 0-9 1,9-1-9-16,1 3 1 0,-3-2-2 16,-10 4-2-16,-13 2-11 15,-17 0-96-15,-13 1-20 16,-14 2-17-16,-11 2-72 15,-11 2-112-15,-10 3-116 16</inkml:trace>
  <inkml:trace contextRef="#ctx0" brushRef="#br0" timeOffset="21865.38">16036 4771 640 0,'-27'-3'226'16,"5"-1"13"-16,7-3-55 0,3-3-41 16,3 1 2-1,5 0-18-15,1 1-4 16,0 4-35-16,1 1-53 0,2 3-35 0,2 2 0 15,-2 6-4 1,0 10 4-16,1 10 21 16,2 9 23-16,-1 11-8 15,1 7-36-15,-3 3 0 16,0 0 0-16,0-3 0 16,-2-4 0-16,2-9 0 15,2-8 0-15,-1-8 0 16,1-10 0-16,1-6 0 15,-3-5 0-15,0-5 0 0,1 0 0 16,-1-2 0-16,-1 2 0 16,-1 0-249-16,-1 0-116 15,-3-2-567-15</inkml:trace>
  <inkml:trace contextRef="#ctx0" brushRef="#br0" timeOffset="24500.27">17236 4878 584 0,'4'-5'223'0,"-1"-1"-117"16,0 0 49-16,-3 2-39 15,0 1-27-15,2 1 4 16,-2 0-14-16,0 0-1 16,1 1-1-16,-1-2-20 15,0 2-18-15,0-1 16 16,2 1-9-16,-4-1-18 16,2 2-9-16,0-1-7 15,-1 1-2-15,1 0-6 16,-2 0 1-16,2 1 0 0,0-1-4 15,0 0 0-15,0 2 1 16,0-2-1-16,-1 0 0 16,1 0 0-1,0 0-1-15,0 0 0 0,0 1 0 16,0-1 0 0,0 2 0-16,0-2-2 0,0 0 2 15,1 0-4-15,-2 2-2 16,1 5 6-16,0 1 2 15,1 5 3-15,1 5 0 0,1 3 6 16,0 6 11 0,3 4-2-16,0 5-1 0,0 7 2 15,-2 2-9 1,1 0-6-16,-2-3-1 0,-2-3 1 16,2-10-1-1,0-4-3-15,1-6 2 16,-2-8-2-16,-1-2 0 0,1-6 2 15,-2-2 1-15,0-2 0 16,0 1-5-16,0-2 0 16,-2 1-111-1,1-1-139-15,-1-4-163 0,-6-2-555 16</inkml:trace>
  <inkml:trace contextRef="#ctx0" brushRef="#br0" timeOffset="24860.06">16961 5091 998 0,'-4'-3'163'0,"2"0"-11"0,-2 3-29 16,4-1-42-16,0 1-56 0,4 1-11 15,-2 1-2 1,5-2-12-16,12-2-1 0,19-2 1 16,15 0 7-1,21-3 3-15,5-2 0 16,5 2-3-16,-11 1 7 16,-9-2-2-16,-18 3 1 15,-13-1-5-15,-12 2-5 16,-12 1 4-16,-6 1-6 0,-5 2-1 15,1-2-5-15,-1 0-23 16,1 4-104-16,-5 2-167 16,-2 3-385-16</inkml:trace>
  <inkml:trace contextRef="#ctx0" brushRef="#br0" timeOffset="28073.55">18413 4784 170 0,'0'-5'56'0,"0"3"-10"0,0 0 28 16,-1 1-3-1,1 1-24-15,-2 0-16 16,2 0 0-16,0 0 2 16,0 1-17-16,0-1 20 0,0 0 30 15,0-1 10 1,0 1-21-16,2-2 9 0,-2 2 44 16,0-1-8-1,0 1-12-15,0-1 6 0,0 1-6 16,0 0 1-16,0-2 6 15,-2 2-8-15,2-1-12 16,-2-4 9-16,2 4-3 16,0-1-25-16,0 1-15 15,-1 0-9-15,1-2 0 16,0 1-7-16,0-2-25 16,0 1 0-16,-2-1 0 15,1 1 0-15,1 0 0 16,-2 0 0-16,2 2 0 15,0 0 0-15,0 0 0 16,0 1 0-16,0-2 0 16,-2 0 0-16,2 2 0 0,0 0 0 15,0-1 0 1,0 1 0-16,0 1 0 0,0-1 0 16,0 0 0-1,0 0 0-15,0 0 0 0,0-1 0 16,2 1 0-16,-2 0 0 15,-2 0 0-15,4 0 0 16,-2 0 0-16,0 0 0 0,-2 0 0 16,4 0 0-1,-2 0 0-15,0 0 0 0,0 0 0 16,0-1 0 0,0 1 0-16,0 0 0 15,0 0 0-15,0-2 0 16,0 2 0-16,0 2 0 0,0-2 0 15,-2 0 0-15,2 1 0 16,0-1 0-16,0 1 0 16,0 1 0-16,0 0 0 15,-2-1 0-15,2 0 0 16,0 6 0-16,0 7 0 16,4 4 0-16,-2 7 0 15,2 10 0-15,1 6 0 16,0 5 0-16,1 4 0 0,1-1 0 15,0 1 0 1,-1-4 0-16,0-5 0 0,-1-6 0 16,0-8 0-1,0-8 0-15,-2-8 0 16,-1-6 0-16,-2-2 0 16,1-3 0-16,-1 0 0 15,0-1 0-15,0 1 0 16,2-3 0-16,-1 1-41 0,1-4-168 15,-2-3-110-15,3 0-389 16</inkml:trace>
  <inkml:trace contextRef="#ctx0" brushRef="#br0" timeOffset="28480.31">18704 4855 1142 0,'6'-12'147'16,"-5"-2"60"-16,-1-1-78 0,0 4-15 15,2 1-18 1,-4 4-29-16,4 4-23 15,-2-1-22-15,0 5-15 0,0 0-7 16,0 3-8 0,1 4 8-16,1 9 22 0,1 8 7 15,0 10-2 1,1 6-25-16,1 6-2 16,0 0 0-16,-2 0 0 15,2-5 0-15,0-4 0 16,-2-6 0-16,0-4 0 0,0-10 0 0,-2-5 0 15,1-7-53 1,-1-4-25-16,1-3-30 0,-1-1-69 16,-1-3-137-1,-1-5-258-15</inkml:trace>
  <inkml:trace contextRef="#ctx0" brushRef="#br0" timeOffset="28730.55">18376 5048 1060 0,'-7'-5'111'16,"5"1"55"-16,2 0-8 16,6-2-110-16,1 2-30 15,8-1 9-15,11 1-8 0,10 0-7 16,8 2-5-1,6 1-7-15,2 0-1 16,-3 1-6-16,-7 0-47 0,-5 1-69 16,-4 0-100-16,-3 2-185 15</inkml:trace>
  <inkml:trace contextRef="#ctx0" brushRef="#br0" timeOffset="29140.08">18953 4850 655 0,'-4'0'379'16,"1"0"-286"-16,3-3 66 16,3-3-76-16,7 2-54 15,8-2-14-15,12-1 2 16,14 0 0-16,11 1 3 15,9 1-4-15,7-1-2 0,2 3-14 16,-4-3 0 0,-2 1-2-16,-12 1-46 0,-9 3-43 15,-14-1-77 1,-14 5-49-16,-13 1-171 0</inkml:trace>
  <inkml:trace contextRef="#ctx0" brushRef="#br0" timeOffset="29465.45">19252 4840 995 0,'-8'-5'138'15,"3"0"65"-15,2-2-34 0,2-3-33 16,1 4-1 0,0 4-57-16,1-1-29 0,1 3-20 15,-1 5-20-15,1 6 41 0,4 9 6 16,0 10-56-1,2 11 0-15,2 4 0 16,-1 4 0-16,-3 2 0 16,-1-3 0-16,-1-1 0 15,-1-6 0-15,-2-4 0 16,1-8 0-16,-1-6 0 16,-1-8 0-16,0-5 0 15,-1-4 0-15,1-5 0 0,0-2 0 16,0 1 0-16,-2-1 0 15,2-1-140 1,-1-1-177-16,-2-4-431 0</inkml:trace>
  <inkml:trace contextRef="#ctx0" brushRef="#br0" timeOffset="31380.02">20365 4748 913 0,'3'-9'192'0,"0"-1"-24"16,-3-2 14-1,-2 1-46-15,2 3-10 0,0 2-21 16,0 3-23-16,0 1-27 15,2 2-16-15,-2 2-17 16,-2-1-14-16,2 2-8 16,0 3 0-16,0 5 7 15,2 9 5-15,2 8-12 16,-3 9 0-16,1 6 0 16,1 4 0-16,0 0 0 15,0 0 0 1,1-4 0-16,0-4 0 0,0-2 0 15,-1-6 0-15,3-6 0 0,-3-6 0 16,0-5-2 0,-2-6-93-16,1-1-26 0,-4-5-56 15,2-1-10 1,-3-1-70-16,-1-2-254 0</inkml:trace>
  <inkml:trace contextRef="#ctx0" brushRef="#br0" timeOffset="31650.37">20117 5020 584 0,'-2'-2'488'16,"2"-2"-308"-16,2 3-43 0,1-3-63 15,7 1-50 1,10-1 25-16,14 0-6 0,15-1-16 15,14 0-21-15,7-1-2 0,5 3-1 32,-2-3 1-32,-6-1-4 0,-9 1-5 15,-12 1-1-15,-16 3-28 16,-15 1-65-16,-9 2-77 16,-10-1-264-16</inkml:trace>
  <inkml:trace contextRef="#ctx0" brushRef="#br0" timeOffset="32570.26">21367 4642 593 0,'-1'3'262'0,"-1"-1"-144"0,-1-2 50 16,3-4-27-16,-2 4-59 15,2 0-24-15,0 0-16 0,0 0 11 16,2 0-31-16,-1 0-1 15,4 0-9 1,6-2 22-16,17-1-7 0,18-1-13 16,18-3-8-16,14-1-5 15,7 2 5-15,-2-1-4 16,118 0-2 0,-187 8-4-16,-2-1-20 0,-6 2-21 15,-3-1-16-15,9 2-38 0,-9 2-42 16,-8 2-27-1,-9 4-87-15,-10-2-176 0</inkml:trace>
  <inkml:trace contextRef="#ctx0" brushRef="#br0" timeOffset="32920.25">21721 4692 332 0,'-8'-3'528'15,"2"0"-383"-15,3-5 33 0,0-2-13 16,0 0-28-16,1 0-27 15,0 0-20-15,1 1 25 16,1 3-22-16,0 1-28 0,-2 3-35 16,2 0-25-1,2 5-5-15,-2 4 0 16,1 10 21-16,3 11 12 16,-1 13-33-16,2 10 0 15,1 6 0-15,1 2 0 0,3-4 0 16,-2-3 0-16,0-6 0 15,-2-6 0-15,0-6 0 16,1-7 0 0,-3-8 0-16,-1-5 0 0,-1-5 0 15,-1-7 0-15,-1 0 0 16,0-4 0-16,2 2 0 16,-2-1 0-16,-2 1-106 15,1 1-171-15,-2 1-177 16</inkml:trace>
  <inkml:trace contextRef="#ctx0" brushRef="#br0" timeOffset="44990.14">8693 1155 548 0,'10'-4'413'0,"-4"-2"-159"16,-4 0-34-16,-2-3-39 15,0 2-67 1,0-1 1-16,0 2-17 0,0-1-29 16,0 1-34-1,0 2-35-15,0 3 0 0,0-1 0 16,0 2 0-16,0 0 0 16,3 2 0-16,-6-2 0 15,3 3 0-15,0 0 0 0,0 10 0 16,-2 5 0-1,1 9 0-15,-1 12 0 0,2 7 0 16,2 6 0 0,-1 1 0-16,1 0 0 0,4-2 0 15,-3-5 0 1,0-6 0-16,0-4 0 16,0-7 0-16,0-6 0 15,-2-8 0-15,1-6 0 16,-2-5 0-16,0-3 0 0,0-2 0 15,0-1 0-15,0 0 0 16,-2 2 0-16,1 2-66 16,-2 0-205-16,-1 2-14 15,-4 4-209-15</inkml:trace>
  <inkml:trace contextRef="#ctx0" brushRef="#br0" timeOffset="45370.36">8310 1894 729 0,'-12'1'338'0,"6"-2"-185"15,1 1-6 1,4 0-66-16,2-2-19 16,1 2-43-16,1 0-19 15,10 2 0-15,10-2 8 0,20-2 19 16,21 1-11 0,25-3-4-16,10-2-8 0,7-1 1 15,-2 0-5 1,-11 0 1-16,-12 4-1 15,-15 0-6-15,-18 1-19 0,-15 2-21 16,-15 0-31-16,-7 2-45 16,-10 1-80-16,-7 0-42 15</inkml:trace>
  <inkml:trace contextRef="#ctx0" brushRef="#br0" timeOffset="46080.31">8614 2394 253 0,'0'-18'928'16,"0"-5"-725"-16,3 1-35 16,0-2-58-16,0 1-23 15,6 2-28-15,3 3-19 0,1 1-36 16,7 3 2-16,2 2-6 15,12 5 2-15,1 5-2 16,-1 2 0-16,-1 5-1 16,-5 6 1-16,-10 4-2 15,-3 3 1-15,-6 4 1 16,-4 4 6-16,-8 2 5 16,-8 7 6-1,-5 4 3-15,-7 0-14 0,-2 1-5 0,-5 1 0 16,2-5-1-1,1-6 0-15,6-3-3 0,6-4-4 16,6-3 1 0,5-8-5-16,5-1-4 0,6-1-13 15,1-4-17 1,10-4 9-16,3-2 8 0,6-2-28 16,4-7-10-1,3-5 27-15,-1-2 12 16,-3-1 11-16,-6 0 14 0,-8 2 2 0,-7 1 2 15,-6 1 5 1,-9 0 2-16,-7 2 14 0,-4-3-14 16,-11 0 27-1,-2-3 35-15,-7-3 7 0,-6-3-1 16,2 1-12 0,1-4-24-16,3 0-13 15,6 0-7-15,5 4-14 16,7 1-7-16,5 2-2 0,5 4-121 15,8 1-184-15,7-2-471 16</inkml:trace>
  <inkml:trace contextRef="#ctx0" brushRef="#br0" timeOffset="46739.98">9724 1635 640 0,'-5'-4'631'0,"-2"1"-421"0,3-1-22 15,1 1-47-15,1 2-14 16,2-1-56-16,0 2-32 0,0 2-39 15,2-1 0-15,-1 2 0 16,1 1 0 0,4 6 0-16,7 9 0 0,9 7 0 15,8 8 0 1,9 7 0-16,3 2 0 0,2-2 0 16,-3 0 0-1,-4-4 0-15,-4-4 0 0,-8-6 0 16,-4-6 0-16,-9-7 0 15,-4-6 0-15,-5-4 0 16,-3-1-31-16,-2-6-96 16,-1-1-119-16,-1-3-176 15,-2-6-320-15</inkml:trace>
  <inkml:trace contextRef="#ctx0" brushRef="#br0" timeOffset="47010.57">10042 1624 1062 0,'6'-16'200'16,"-3"7"-34"-16,-3 1-67 15,0 6-76-15,-2 3-19 16,-2 6 0-16,-4 6 54 16,-4 8 12-16,-7 7-14 15,-8 12-4-15,-6 5-4 16,-4 3-2-16,-3-3-26 0,1 0-6 15,5-8-8 1,4-8-5-16,8-6 1 0,5-7-1 16,5-7-2-16,8-4 1 15,1-4-44-15,4-2-123 16,4-1-95-16,8-1-221 16</inkml:trace>
  <inkml:trace contextRef="#ctx0" brushRef="#br0" timeOffset="47805.38">10379 1655 1081 0,'-3'-10'130'0,"0"-2"98"16,3-4-84-16,3-1-44 15,-3 0-18-15,3 1-20 16,5 1-24-16,2 1-3 16,-1 3-16-16,3 2-18 15,9 3-1-15,1 4-2 16,2 2 2-16,3 7-6 15,1 3 2-15,-2 5 3 0,-4 6-1 16,-4 3-2-16,0 6 4 16,-11 2 9-16,-5 4 4 15,-10-1-9 1,-8-2 4-16,-5-1-5 16,-6-7 1-16,2-7-1 15,-4-4-3-15,4-4 2 0,5-5 0 16,4-4 2-16,7-1 6 15,6-3 1-15,3-1-11 16,3 1-3-16,3-7-6 0,2 2 1 16,6-1 4-1,5 1-4-15,3 1 3 0,5 3 0 16,1 3 0 0,5 2 2-16,-2 3-5 0,-1 3 3 15,3 5 2 1,-5 1 1-16,-6 4-1 0,-2 3 2 15,-5 3 1-15,-8-1 8 16,-5 4 1-16,-5 1 8 16,-6-2-1-16,-7 2 3 0,-4-2 2 31,-5-2 2-31,-5-4 0 0,-3-2-14 0,2-3-9 31,2-2 0-31,-35 8 0 0,57-22 0 16,7 2 0-16,-3 0 0 15,1-1 0-15,-1 1 0 16,0 0 0-16,2 0 0 0,-1-1 0 16,1 1 0-1,-1 0 0-15,2 0 0 0,0 0 0 16,2 0 0 0,-2 0 0-16,1 0 0 0,1-2-56 15,-2 1-187 1,1-2-128-16,2-3-482 0</inkml:trace>
  <inkml:trace contextRef="#ctx0" brushRef="#br0" timeOffset="48910.31">11453 1546 880 0,'3'-7'218'16,"0"0"26"-16,-1 0-75 0,-2 0-29 15,0 1-8 1,-2 4-20-16,2-1-40 0,0 3-29 16,0 0-6-1,0 0-37-15,0 0 0 0,0 1 0 16,0 1 0-16,0-2 0 0,0 2 0 15,0 1 0 1,0 4 0-16,0 6 0 0,0 7 0 16,2 6 0-1,-1 10 0-15,1 4 0 16,1 3 0 0,0 3 0-16,2-1 0 0,0-5 0 15,-2-3 0-15,3-3 0 0,-1-8 0 16,-2-1 0-1,-2-8 0-15,1-5 0 16,-1-3 0-16,-1-5 0 16,0-1 0-16,0-3 0 0,0-2 0 15,0 1 0 1,0 1 0-16,0-1 0 0,0-1-177 16,0 4-76-1,-1-1-20-15,-2-1-150 0</inkml:trace>
  <inkml:trace contextRef="#ctx0" brushRef="#br0" timeOffset="49260.28">11176 1780 959 0,'-2'-4'201'16,"1"1"-58"-16,-1 2-22 0,2 0-65 15,2 1-33 1,-1-2-21-16,5 2 0 16,12 2-2-16,16-1 22 15,19-1 1-15,14 3-6 0,15-2 10 16,3 1 0-16,-6-2-22 15,-14-3 5 1,-8 1-7-16,-15 0 5 0,-12 0-5 16,-15-1-3-1,0 2-2-15,-9 1 1 0,-3 0-75 16,-2 1-169 0,1 5-208-16</inkml:trace>
  <inkml:trace contextRef="#ctx0" brushRef="#br0" timeOffset="55280.4">12917 1095 597 0,'-3'-4'427'15,"3"-1"-317"-15,0 0 111 0,-2-2-56 16,1 4-53-16,-1-2-12 16,2 3 6-1,0 0-25-15,0 2-31 16,0-3-3-16,0 3-16 0,2 0-31 16,-4 3 0-16,2-3 0 15,0 2 0-15,0-1 0 0,0 2-14 16,-1 3 8-1,1 9 6-15,0 5 0 0,0 10 1 16,0 8 3 0,1 5 2-16,1 2-2 0,-1 2 0 15,1-2-3 1,1-4-1-16,0-7 0 0,-2-6 0 16,1-5 0-1,-1-8 0-15,-1-5 0 16,2-4 0-16,-2-3 0 15,1-3 0-15,1 0 0 0,-2-2 0 16,1 2 0-16,-1-1 0 16,0 1 0-16,0 0 0 15,-1 0-23-15,1 3-153 0,0 1 1 16,1 5-106 0,-1 5-87-16,0 5-532 15</inkml:trace>
  <inkml:trace contextRef="#ctx0" brushRef="#br0" timeOffset="55700.18">12532 1902 794 0,'-11'3'302'16,"1"-1"-126"0,6-2-13-16,2-2-46 0,2 2-32 15,3-2-54-15,2 1-20 16,3-2 3-16,7-1-13 15,18-3 3-15,15-1 0 16,14-2-2-16,13-2 1 16,4 4-3-16,-4 2 0 15,-5 2 0-15,-6 2 0 16,-7 2-2-16,-8 2 0 16,-10-1-11-16,-11 2-25 15,-7 1-16-15,-7-2-21 16,-4 2-41-16,-3-1-81 0,-1 2-55 15,-3 0-225 1</inkml:trace>
  <inkml:trace contextRef="#ctx0" brushRef="#br0" timeOffset="56530.28">12896 2298 467 0,'-2'-11'693'15,"2"-3"-532"-15,-1 0 38 16,2-1-89-16,-1-1-7 16,3-2-65-16,2 6 8 15,1-4-26-15,0 4-16 0,7-1-4 16,2 4-3-16,6-1-1 15,6 3-1-15,1 2 1 16,0 5 2-16,-3 4 0 16,-6 2 0-16,-3 6-4 15,-5-1 6 1,-2 3 1-16,-3 1 3 0,-2 5 0 16,-4 4 9-16,-7 4-2 15,-7 8-5-15,-5 5-1 16,-2 2 0-16,-6 5-1 0,0-1-3 15,2-2-2 1,3-3 1-16,6-3-5 0,5-9 3 16,5-4-1-1,4-6-1-15,4-6 1 16,1-5-4-16,5-2 5 16,3-2 2-16,8-4 2 0,4-2-2 15,7-4-10-15,3-3 0 16,-2-3 2-16,2-3 3 15,-6 0 4-15,-5-5 1 16,-4 4 3-16,-6-1 2 16,-8 5 4-16,-5 0-7 15,-7 0-2-15,-8 1 1 16,-1 0 8-16,-8-2 18 16,-2-1-3-16,0 2 3 15,-1-3-14-15,1-1 5 16,-1-5-2-16,-1-1-7 15,1-2 2-15,1-1 11 0,5 2-9 16,3 0 0-16,5 6-8 16,3 0-5-1,3 3 0-15,0 2-3 0,5 5-74 16,0-2-110 0,2 4-125-16,1 1-588 0</inkml:trace>
  <inkml:trace contextRef="#ctx0" brushRef="#br0" timeOffset="64110.31">14291 1327 842 0,'0'-11'304'16,"0"3"-77"0,-2 1-42-16,2 2-59 15,-1 1-20-15,1 3-28 16,0 1-33-16,0 0-29 16,-2 1-16-16,2 2-6 15,-1 5-7-15,-7 9 12 0,-6 12 1 16,-6 13 0-16,-4 14-2 15,-4 15 5 1,3 7-3-16,5 2 1 0,10-4 0 16,11-2 3-1,10-9-4-15,13-6 7 16,10-6 2-16,9-3 3 16,2-7 6-16,1-4-15 0,-4-10-3 15,-11-8 5-15,-9-8-5 0,-6-6 5 16,-10-4 5-1,-2-3 2-15,-4-1 0 0,1-1-2 16,-2 1-10 0,1-4-186-16,1-1-217 0,1-6-541 15</inkml:trace>
  <inkml:trace contextRef="#ctx0" brushRef="#br0" timeOffset="64560.04">14704 1589 1319 0,'7'-16'237'0,"-4"1"-8"16,-3 2-48-1,-1 5-100-15,1 2-81 16,-2 2 0-16,1 4 0 0,1 0 0 16,-2 1 0-16,2 2 0 15,0 0 0-15,0 1 0 16,-1 5 0-16,-2 11 0 16,2 5 0-16,1 10 0 15,0 3 0-15,4 3 0 16,-1-5 0-16,0 2 0 0,3-4 0 15,-1 0 0 1,-1-7 0-16,-1-1 0 0,0-8 0 16,0-6 0-1,-2-5 0-15,1-5 0 0,-2-2 0 16,0-2 0 0,1 0 0-16,-1-1 0 0,0-3-186 15,-1-5-157-15,-5-7-203 16</inkml:trace>
  <inkml:trace contextRef="#ctx0" brushRef="#br0" timeOffset="64860.14">14655 1476 751 0,'-3'-1'320'15,"0"1"-243"-15,1-2 32 16,2 2-13-16,0-2-40 16,2 2-12-16,-2 0 7 15,3 0 3-15,-2-1-1 16,2 0-16 0,3-3-2-16,9-1-34 0,9-3 3 15,13-2-4 1,7-1-3-16,2 1 0 0,2 3-2 15,-11 2-12-15,-10 4-35 0,-8 1-84 16,-10 4-20 0,-6-1-117-16,-4 6-136 0</inkml:trace>
  <inkml:trace contextRef="#ctx0" brushRef="#br0" timeOffset="65241.95">14683 1707 591 0,'0'5'228'15,"0"-3"-110"-15,-1-1 66 16,1-1-56 0,0 0-25-16,0 0-33 0,0 0-32 15,1-1-13 1,1 1 0-16,-1 0-7 0,1 0-4 16,1-1-12-16,6 0 5 15,7-1-1-15,11 1-5 16,6-1 1-16,7 1 0 0,1 1-2 15,-3 0-1 1,-4 3-55-16,-7 0-78 0,-7 2-67 16,-7 3-74-1,-7 0-170-15</inkml:trace>
  <inkml:trace contextRef="#ctx0" brushRef="#br0" timeOffset="65560.09">14636 1982 896 0,'1'1'220'0,"4"-2"-60"16,-1 0-54-16,2-2-52 15,4-1-15-15,8 0-11 16,3-1 0-16,9 0 3 0,5 2-7 15,1-1-5 1,-1 2-5-16,-4-1 4 0,-3 3-13 16,-5 0 2-1,-5 0-7-15,-6 0 1 0,-3-2 2 16,-6 2-1-16,-3 2 2 16,0-2-3-16,-2 0-1 15,1 0-31-15,-2 0-127 16,-1 3-103-16,-3 3-111 15</inkml:trace>
  <inkml:trace contextRef="#ctx0" brushRef="#br0" timeOffset="67430.28">14682 5673 801 0,'1'-3'135'0,"1"0"49"16,-1-1-19-16,-1 1-26 0,0 0-26 15,2 0-28 1,-2 2 4-16,0-2 3 0,-2 3-22 16,4 0-21-1,-4 0-16-15,2 0-17 0,0 0-6 16,-1 0-9-16,1 3-1 15,-2-2-8-15,2 4-4 16,0 4 12-16,0 8 0 0,2 8 1 16,-1 12 2-1,2 10 1-15,2 6 3 16,1 4-4-16,1-1 4 16,0-2 1-16,0-6 3 15,-1-7-5-15,0-3-1 0,1-7 3 16,-4-3-4-1,0-4 5-15,-2-6-3 0,1-3-4 16,-1-4-1 0,-1-6-1-16,0 0 0 15,0-4 0-15,0-1 0 16,0-1 0-16,2 0 0 0,-2-3 0 16,1 3-14-16,1-3-153 15,-1-6-137-15,2-4-185 16</inkml:trace>
  <inkml:trace contextRef="#ctx0" brushRef="#br0" timeOffset="68090.39">14714 5629 913 0,'2'-3'92'0,"-2"-2"62"16,0 1-32-16,0 3-38 15,-2 0-49 1,2-1-23-16,-1 2-4 0,-2 2-1 16,1-1-4-16,-5 3 2 15,-2 3 7-15,-3 4-2 16,-6 1 7-16,-1 6 0 16,-1 0-6-16,-2 1-4 15,0 1-1-15,1 0 2 0,0-4-8 31,3 0 2-31,5-7 1 0,2 0-1 16,7-6 8-16,4-1 20 16,0-3 5-16,1 0 8 15,11-8-15-15,-3 2-9 16,4 0-19-16,1-2 0 0,1 0 0 16,9-6 0-1,1 0 1-15,-1 0 0 0,-3 1 4 16,-5 1 9-16,1 1 17 15,-4 2 18-15,-4 0 15 16,1 3-20-16,-5 2-23 16,-2 3-21-16,-3 2-2 15,2 2-11-15,2 6 13 16,5 2 5-16,1 4-1 16,4 6-3-16,7 3 0 15,-4 0-1-15,-1 1 1 0,1-2-1 16,0-1-3-16,-1 1-129 15,1-3-177 1,0-1-307-16</inkml:trace>
  <inkml:trace contextRef="#ctx0" brushRef="#br0" timeOffset="68680.39">15447 5786 1070 0,'4'-14'110'0,"-1"-1"93"15,-3 0-31-15,-1-1-45 0,-1 3 6 16,1 3-34-16,-1 2-17 15,2 2-31-15,0 3-51 16,0 2 0-16,0 2 0 16,0 1 0-16,2 5 0 15,-1 8 0-15,2 11 0 16,2 10 0-16,1 13 0 16,2 7 0-16,2 3 0 15,-4 2 0-15,3-3 0 0,-3 0 0 16,1-6 0-1,-2-4 0-15,1-7 0 16,-3-6 0 0,1-7 0-16,-2-7 0 0,1-9 0 15,-3-5 0-15,1-4 0 16,-1-3 0-16,0 0 0 0,-1-2 0 16,1-2-64-1,-2-4-211-15,-2-7-41 0,-1-5-434 16</inkml:trace>
  <inkml:trace contextRef="#ctx0" brushRef="#br0" timeOffset="69200.42">15461 5736 1029 0,'4'-6'108'16,"-1"1"46"-16,-1 2-13 15,-4-2-48-15,1 5-69 0,1 0-16 16,-3 0-5-16,0 3-1 16,-4 4-1-16,-6 5 6 15,-2 4-1-15,-7 7 2 16,-5 1-6-16,0-1 1 0,6-6-3 15,3-4 0 1,8-5 1-16,7-5 9 0,3-3 8 16,1 0 3-1,2-1 4-15,0-1 6 0,2-2-12 16,4-3-18 0,6-4 0-16,4-4 0 0,2-3 0 15,3-1-1-15,-3 2 6 0,-3 0 18 16,-1 1 38-1,-3 2-12-15,-2 1 7 16,-3 3-22 0,-5 3 6-16,1 3-23 0,-4 2-18 15,-1 2-2-15,0 0-8 16,0 2-1-16,4 2 6 16,1 4 5-16,6 2 1 15,1 4 0-15,7 5-1 16,6 1-1-16,5 0-60 0,6 6-191 15,7 3-167 1</inkml:trace>
  <inkml:trace contextRef="#ctx0" brushRef="#br0" timeOffset="69780.08">16059 5842 1139 0,'0'-21'181'16,"-1"2"17"-16,1-1-50 0,0 5-7 15,0 1-36-15,0 4-25 16,0 5-36-1,0-1-33-15,0 6-11 0,0 0 0 16,0 3-4 0,4 5-5-16,-1 8 9 0,1 9 4 15,4 12 5-15,1 9-9 16,1 5 0-16,-1 2 0 16,-1-2 0-1,-4 0 0-15,2-3 0 0,-3-3 0 16,0-4 0-16,1-4 0 15,1-6 0-15,-1-6 0 16,-1-8 0-16,1-6 0 16,-4-3 0-16,1-6 0 15,-1 0 0-15,0-4 0 0,0 2 0 16,-1-2-34 0,1-3-168-16,-4-3-205 0,0-5-371 15</inkml:trace>
  <inkml:trace contextRef="#ctx0" brushRef="#br0" timeOffset="70310.17">16074 5774 1053 0,'1'-8'128'0,"-1"1"87"0,0 0-70 16,-1 1-35-16,-1 6-71 15,2 0-24-15,-1 1-15 16,-1 2-4-16,-4 2 3 16,-4 5 1-1,-4 3 3-15,-6 6-2 0,-4 2 1 16,0 3 0-16,0-5-2 15,3-2 0-15,7-5 0 16,4-5 0-16,7-6 12 16,5-1 4-16,-1-1 4 15,2-1 15-15,4-3-20 16,4-4-14-16,3-5-1 0,6-4 0 16,3-3 5-1,2-2 18-15,-2 0 22 0,-3 2 14 16,0 2-15-16,-2 2 7 15,-4-1-38-15,0 4-13 16,-1 3 0-16,-4 2 0 16,-3 4 0-16,-3 4 0 15,2 4 0-15,7 5 0 0,4 7 0 16,10 7 0 0,3 8 0-16,4 4 0 15,0 7 0-15,-2-2-30 0,-2 2-223 16,-4-3-154-1</inkml:trace>
  <inkml:trace contextRef="#ctx0" brushRef="#br0" timeOffset="74057">28612 7885 1085 0,'0'-15'249'0,"-1"-1"10"16,-1-2-59 0,1 2-55-16,-1 5-41 15,2 3-99-15,0 2-5 16,2 4 0-16,1 2 0 0,-2 2 0 16,1 2 0-1,1 4 0-15,4 9 0 0,3 8 0 16,2 9 0-16,5 15 0 0,-2 5 0 15,-1 7 0 1,-3 1 0-16,0-2 0 16,-3-4 0-16,0-7 0 15,-4-9 0-15,1-6 0 16,-1-10 0-16,-2-8 0 16,0-7 0-16,-2-3-90 15,0-3-194-15,-4-1-188 0,-2 4-453 16</inkml:trace>
  <inkml:trace contextRef="#ctx0" brushRef="#br0" timeOffset="74300.62">28288 8593 650 0,'-19'4'469'15,"8"-2"-305"1,7-2-27-16,11 0-53 0,8 1-59 16,17-1 63-1,18 0-31-15,22 0-3 0,22 0-21 16,12 0-25 0,0-3-7-16,-1 1-1 0,-10 0-29 15,-19 1-159 1,-16 1-119-16,-20 3-317 0</inkml:trace>
  <inkml:trace contextRef="#ctx0" brushRef="#br0" timeOffset="74620">28806 8789 1012 0,'9'8'119'0,"-3"-4"-26"0,-2-1 3 15,1 3-3-15,-1 3 18 16,-2 7-24 0,-2 5-24-16,-8 7 10 15,-7 6 4-15,-9 0-19 0,-5 0-10 16,-1-6-24-16,6-4-10 16,9-10 0-16,8-3 1 15,10-4 21-15,16-2-22 0,15-4-14 16,19 0 0-1,11-3 0 1,9-4 0-16,1-3-99 0,-8-1-84 16,-9-2-74-16,-12-2-120 15,-11-3-468-15</inkml:trace>
  <inkml:trace contextRef="#ctx0" brushRef="#br0" timeOffset="74930.58">29512 8406 1090 0,'-11'-10'176'0,"4"2"94"0,4 1-105 15,3 1-59-15,1 3-64 16,2 6-27-16,5 1-12 16,5 9 31-16,10 8 19 15,6 5-2 1,7 10-29-16,6 5-16 0,-5-1-6 16,-2-1 0-1,-9-2-6-15,-3-6-69 0,-10-6-167 16,-4-7-112-16,-6-8-320 15</inkml:trace>
  <inkml:trace contextRef="#ctx0" brushRef="#br0" timeOffset="75120.48">29779 8393 914 0,'6'-14'256'15,"-3"7"-126"-15,-2 4-82 0,-5 6 13 16,-5 11 21-1,-7 8-3-15,-7 8-21 16,-9 8-38-16,-9 6-15 16,-3-4-5-16,2-5-9 0,9-10-87 15,10-11-164 1</inkml:trace>
  <inkml:trace contextRef="#ctx0" brushRef="#br0" timeOffset="75440">30244 7906 1152 0,'15'-27'223'0,"-4"6"0"0,-4 5 9 15,-4 4-144-15,-1 8-88 0,-4 8 8 16,1 10-4-1,-1 7 38-15,1 10 26 0,2 9-61 16,2 9-7 0,5 4 0-16,2 3 0 15,-1 0 0-15,-1 1 0 16,-4-5 0-16,-1-5 0 0,-6-5 0 16,0-7 0-1,0-4 0-15,0-7-246 0,-2-4-103 16,-2-3-249-16</inkml:trace>
  <inkml:trace contextRef="#ctx0" brushRef="#br0" timeOffset="75619.89">29958 8667 905 0,'15'5'286'0,"9"-5"-94"15,8-2-18-15,10-5-93 16,17 0-43-16,13 2-28 16,8 3-10-16,2 0-9 15,-8 2-219-15,-9 3-392 16</inkml:trace>
  <inkml:trace contextRef="#ctx0" brushRef="#br0" timeOffset="75920.14">30311 8927 1339 0,'12'8'75'16,"-4"-4"-27"0,-4 0 89-16,-2 3-35 0,-4 6-35 15,-2 7 30-15,-9 5-27 0,-9 7-28 16,-9 4-14-1,-9 1-8-15,-3-1-11 16,5-2-6-16,8-7 1 16,11-9 2-16,13-6-6 15,15-5 0-15,18-4 0 16,22-5 0-16,18-1 0 16,18-4 0-16,6-4-307 15,0-5-250-15</inkml:trace>
  <inkml:trace contextRef="#ctx0" brushRef="#br0" timeOffset="76165.23">30808 8613 1000 0,'6'-3'377'16,"0"3"-179"-1,-1-3-58-15,1 0-87 0,4 9-33 16,8 3 32 0,6 6-2-16,7 7-40 15,6 4-10-15,1 5 0 16,-2-1 0-16,-6-3-153 16,-8-5-182-16,-8-4-306 15</inkml:trace>
  <inkml:trace contextRef="#ctx0" brushRef="#br0" timeOffset="76340.03">31127 8595 1079 0,'3'-7'275'0,"-1"4"-92"0,-2 1-143 16,-6 7-17 0,-6 4 48-16,-3 7-8 15,-10 7-19-15,-8 6-26 0,-8 8-18 16,-3 0-3-1,2-4-10-15,8-6-80 0,10-8-145 16,18-13-198-16</inkml:trace>
  <inkml:trace contextRef="#ctx0" brushRef="#br0" timeOffset="76670">31662 7936 1166 0,'10'-34'269'15,"0"6"-21"-15,-1 3-47 0,-2 5-57 16,-1 10-125 0,-1 4-19-16,-3 6 0 0,-2 6 0 15,0 6 0-15,1 6 0 0,2 7 0 16,2 7 0-1,1 8 0-15,1 3 0 0,0 7 0 16,-2 5 0 0,-5 5 0-16,-5 4 0 15,-5 0 0 1,1-1 0-16,-1-4 0 0,0-6 0 16,2-10-43-16,5-7-317 15,1-8-213-15</inkml:trace>
  <inkml:trace contextRef="#ctx0" brushRef="#br0" timeOffset="76880.11">31366 8818 1133 0,'4'-1'269'0,"4"-4"-83"16,7-3-2-1,15 1-87-15,18 2-38 0,17 2-18 16,16 3-21 0,11 5-12-16,8 0-8 0,-3 3-7 15,-6 0-111 1,-9 2-168-16,-16 2-158 0</inkml:trace>
  <inkml:trace contextRef="#ctx0" brushRef="#br0" timeOffset="77280.07">31701 9183 1216 0,'22'-11'233'15,"6"-3"-129"-15,3-4 80 16,4 2-70-16,2 5-73 0,-2 5-16 16,-7 5-22-16,-4 8-1 15,-10 9 10 1,-11 12 1-16,-13 9 6 16,-8 9 7-16,-15 8 2 0,-8 3-5 15,-3-2-21-15,7-6 0 16,12-12-2-16,18-7 0 15,29-10 0-15,37-9 0 16,25-4 0-16,14-4 0 16,5-6 0-16,-9-2 0 15,-27-5 0-15,-23 1 0 0,-16 1 0 16,-15-1-22 0,-21 2-215-16,-12 1-95 0,-12 2-332 15</inkml:trace>
  <inkml:trace contextRef="#ctx0" brushRef="#br0" timeOffset="77770.16">29189 10885 1159 0,'2'-2'222'0,"1"-2"-65"0,3-1-47 15,6-2-45 1,7 0-47-16,13 0-18 16,15 1 1-16,13 3-1 15,4 3-21-15,-6 2-130 0,-16 1-77 16,-21 6-7 0,-31 6-134-16</inkml:trace>
  <inkml:trace contextRef="#ctx0" brushRef="#br0" timeOffset="77874.19">29260 10997 501 0,'-36'15'355'0,"20"-3"-224"0,23-6 64 16,14-3-127-16,15 0-33 16,17-2-29-16,15-1-6 15,10 0-68 1,9-2-472-16</inkml:trace>
  <inkml:trace contextRef="#ctx0" brushRef="#br0" timeOffset="78370.11">30944 10199 1112 0,'1'-18'237'0,"1"-2"-8"15,-2 1-49 1,0-1-29-16,0 5-47 0,1 5-70 16,-1 5-34-16,2 3 0 15,-4 5 0-15,2 4 0 16,0 10 0-16,2 9 0 16,1 13 0-1,1 16 0-15,3 9 0 0,-2 2 0 0,1 0 0 16,-3-6 0-1,-1-10 0-15,-1-4 0 0,-1-7 0 16,0-4 0 0,-1-1 0-16,-2-3-268 0,-3-1-55 15,-3-2-283 1</inkml:trace>
  <inkml:trace contextRef="#ctx0" brushRef="#br0" timeOffset="78629.97">30350 11064 1113 0,'-16'9'241'15,"5"-2"-176"-15,7-6 139 0,7-2-113 16,10-1-40-16,22-1-37 15,18 1 14-15,27-3 0 16,28 1-28 0,16-2-1-16,9 2 1 0,2-1-101 15,-8 0-190 1,-12 4-335-16</inkml:trace>
  <inkml:trace contextRef="#ctx0" brushRef="#br0" timeOffset="79130.13">30837 11480 1208 0,'19'-7'153'16,"11"-2"-140"-16,7-4 122 15,9-1-74-15,5 7-6 16,4 5-1-16,-4 2-35 16,-14 7-16-16,-10 5 2 15,-18 8 11-15,-15 7 22 16,-16 9 21-16,-16 9-23 16,-14 5-19-16,-9 0-13 15,-3 4-3-15,3-1-2 16,11 0 0-16,12-5 0 0,18-6 1 15,17-5 7 1,21-9-7-16,18-7-6 0,13-6 0 16,11-6-18-1,3-5 2-15,-1-5 15 0,-5-5 7 16,-8-8 0 0,-9-1 9-16,-13-5 7 0,-16-3 10 15,-14-5-7-15,-20-5-7 0,-12-2 14 16,-19-6 14-1,-12 0 6-15,-1-4-9 0,4-1-37 16,13-1 0 0,15-3 0-16,20 4 0 0,20 2 0 15,18 7-43 1,21 8-316-16</inkml:trace>
  <inkml:trace contextRef="#ctx0" brushRef="#br0" timeOffset="82130.23">9258 4611 815 0,'5'-19'142'16,"-2"-1"4"-16,-3 0 24 16,0 4-24-16,-3 5-4 15,0 3-67-15,0 4-48 16,-1 4-27-16,-2 8 0 16,-3 7 18-16,-9 12 16 15,0 14 20-15,-9 17-29 16,3 11-12-16,-1 11 1 15,8 9-2-15,6 9-7 16,11 2 6-16,16 0-8 16,15-2 0-16,21-7-2 0,26-10-1 15,19-14-121 1,13-13-190-16,11-14-411 16</inkml:trace>
  <inkml:trace contextRef="#ctx0" brushRef="#br0" timeOffset="82649.87">11413 4535 881 0,'0'-11'200'0,"1"4"-37"0,2 1-70 16,-3 3-79 0,6 8-10-16,8 9 82 0,10 12 14 15,10 14-26 1,9 14-26-16,2 12-5 0,-3 10 1 15,-7 10-11-15,-10 7-17 16,-9 7-5-16,-10 3-10 16,-9-1-1-16,-11-5-4 0,-10-9-2 15,-10-8-19 1,-10-9-121-16,-16-9-139 0,-6-8-397 16</inkml:trace>
  <inkml:trace contextRef="#ctx0" brushRef="#br0" timeOffset="84683.43">8283 5082 646 0,'1'-8'146'0,"-2"-2"-3"16,-2 0 29-1,0-1-53-15,0-2 8 0,-3 1-17 16,3-3-2-16,0 1-15 0,0 2-4 15,0-2 19 1,0 3-28-16,0 1-11 0,3 2-32 16,-3 3-37-1,3 2 0-15,0 3 0 0,3 0 0 16,-6 3 0 0,6 4 0-16,-6 7 0 0,3 10 0 15,-2 11 0 1,1 11 0-16,1 8 0 0,3 5 0 15,0 2 0-15,3-1 0 16,0-2 0-16,0-5 0 16,1-5 0-16,-2-5 0 15,-2-10 0-15,0-7 0 16,0-11 0-16,-3-8 0 16,1-4 0-16,-2-4 0 15,-1-5-112-15,-1-5-187 16,-1-5-162-16</inkml:trace>
  <inkml:trace contextRef="#ctx0" brushRef="#br0" timeOffset="84983.35">8167 5020 480 0,'6'-32'611'15,"2"1"-481"-15,1 3 58 0,-1 1-57 16,2 6-65-1,4 7-48-15,6 5-17 0,9 9 2 16,7 9 8 0,9 8 12-16,4 5 5 0,-3 8 4 15,-3 4-11 1,-9 2-10-16,-10 3 6 0,-10 0 3 16,-11-1-7-1,-11-3 4-15,-17-2-2 16,-6-6-5-16,-14-7 0 0,-7-4-8 15,0-9-1-15,8-6-1 16,8-3-42-16,11-4-208 16,17 0-399-16</inkml:trace>
  <inkml:trace contextRef="#ctx0" brushRef="#br0" timeOffset="85630.34">8237 6029 952 0,'-63'-2'105'0,"15"-5"16"16,14-2-8-16,10 1-32 15,12 1 24-15,5-1-20 0,5 3-23 16,9-1-56-16,16 0-6 15,28 1-1 1,32 0 0-16,50 3-1 16,47 2 2-16,43 2 2 15,37 4-2-15,27 1-1 16,13 0 1-16,9 0 0 16,-2-1 2-16,-17 0-2 0,-20-3 0 15,-37-1-3-15,-40 0 3 0,-49-2 2 16,-44 0-1-1,-36-2 0-15,-30 1 3 0,-22 0 17 16,-10 1-21 0,-7 0-6-16,-5 0-5 0,-13 2-105 15,-8 4-185 1,-12 1-478-16</inkml:trace>
  <inkml:trace contextRef="#ctx0" brushRef="#br0" timeOffset="86250">9548 6657 1096 0,'6'-21'267'16,"-3"3"-6"-16,-3-1-70 0,0 8-58 15,-1 1-40-15,1 7-87 16,0 3-6-16,1 3 0 15,-1 4 0-15,3 6 0 16,1 7 0-16,1 5 0 16,-1 6 0-16,1 5 0 15,-4 1 0-15,-1 0 0 16,0 0 0-16,0-2 0 16,0-9 0-16,0-5 0 15,0-7 0-15,0-6 0 16,0-2 0-16,2-4 0 15,-2 0 0-15,1 1 0 16,1-2 0-16,-1 5-62 16,1 5-189-16,1 5-84 15,-3 7-244-15</inkml:trace>
  <inkml:trace contextRef="#ctx0" brushRef="#br0" timeOffset="86440.06">9227 7378 1166 0,'-4'3'110'15,"11"-7"-18"1,5-5 28-16,12-3-83 16,19-1 6-16,23-1-22 15,21 0-13-15,21 3-8 0,13-1-2 16,0 5-41-16,-13 6-217 15,-19 5-246-15</inkml:trace>
  <inkml:trace contextRef="#ctx0" brushRef="#br0" timeOffset="86910">9684 7659 542 0,'-3'-7'746'0,"3"-7"-642"16,9-3 26-16,-2-1-32 16,4 1-78-16,5 3-11 15,2 4-7-15,6 4 1 16,4 8 0-16,-1 5 4 16,1 7 6-1,-8 7 10-15,-2 7 21 0,-12 8 12 16,-11 6-6-16,-7 6-32 0,-10 4-10 15,-3 0-8 1,-2 0 0-16,4-3 0 0,5-5 0 16,11-7 0-1,8-6 0-15,13-12 0 16,11-8-2-16,11-11-23 16,3-4-18-16,2-9 17 15,-6-1 16-15,-10-3 8 0,-10 0 2 16,-9-1 0-16,-7-2 0 15,-10 0 1-15,-11-2 1 16,-8-5 15-16,-9-5 7 16,-6-4 10-16,-2-6-10 15,5 0-9-15,7 0 0 16,10 6-15-16,15 2-7 16,17 5-155-16,20 2-224 15</inkml:trace>
  <inkml:trace contextRef="#ctx0" brushRef="#br0" timeOffset="88060.27">13883 4950 836 0,'5'-13'251'15,"0"-2"-32"-15,-2-2-46 16,-3 3-26-16,-2 1-32 15,2 5-11-15,-1 1-46 16,-1 4-21-16,2 3-25 16,-1 1-12-16,1 2 1 15,-5 10-1-15,5 5 6 16,-2 7 1-16,1 8-2 16,-1 6 2-16,4 5-3 15,1 2-1-15,0 4 3 16,3-4-4-16,0 1-2 15,3-5 0-15,-3-4 0 16,1-7 0-16,1-5 1 16,-1-9-2-16,-2-4 0 15,-4-8 0-15,1 0-7 0,-2-5-38 16,-2-3-11 0,1-4-61-16,-2-5 61 0,-1-6-3 15,-1-9-30-15,0-6-65 0,-1-9-56 16,-1-7-72-1,-5-3 7-15,2 1 235 16,0 3 41-16,0 8 62 16,4 5 49-16,2 7-22 0,2 5 27 15,1 3-19 1,4 6-47-16,1 3-16 0,4 4-16 16,2 3-11-1,5 3 14-15,4 1 21 0,8 4 19 16,3 1-16-16,1 4 1 15,-2 3-21-15,-5 3 8 16,-3 2 7-16,-8 4-1 16,-4 1-11-16,-6 2-2 15,-6 2-11-15,-9 1-2 16,-3-2-9-16,-7-3-4 16,-2-3 3-16,0-8-3 15,-3-5-51-15,5-7-140 0,1-5-153 16</inkml:trace>
  <inkml:trace contextRef="#ctx0" brushRef="#br0" timeOffset="88410.31">14291 4549 989 0,'12'-8'237'0,"-5"2"-91"16,-5 3-98-1,-7 8 50-15,-4 8-15 0,-1 9-21 16,-5 10 0 0,-3 16-16-16,-1 11-3 0,-1 12-14 15,-2 7-9 1,3 8-6-16,3 0-2 0,6-4-5 15,9-3-2-15,8-5 1 16,8-7-2-16,9-9-2 16,9-9 3-16,16-6 3 15,13-11-8 1,16-8 0-16,9-7-34 0,7-4-195 16,-6-4-135-16,-17-4-781 15</inkml:trace>
  <inkml:trace contextRef="#ctx0" brushRef="#br0" timeOffset="88949.93">16287 4502 1094 0,'6'-12'247'0,"-4"3"-41"16,-1 5-126-1,-2-2-76-15,5 12-2 0,6 11 30 16,13 12 17 0,13 18 3-16,13 21 7 0,8 17-19 15,-1 13-3 1,-12 11-21-16,-16 6-15 16,-22-3-2-16,-20 1-1 0,-20-10-8 15,-17-5-65-15,-11-11-119 16,-5-7-92-16,-4-12-334 15</inkml:trace>
  <inkml:trace contextRef="#ctx0" brushRef="#br0" timeOffset="89559.86">14247 6279 789 0,'-62'9'169'0,"-5"-1"-8"0,-2-1-27 15,4-1-28 1,5 0-12-16,15-1-30 16,15-2-26-16,14-2 0 15,16-1-15-15,27 2 12 0,37-4 1 16,46 1-15-16,53 1-9 0,55-2-10 15,34 1-1 1,12 2-1-16,-4 2 2 16,-19 1-2-16,-20 4 0 15,-21-1-6 1,-20 0 2-16,-23 1 3 0,-30 0-3 16,-33-3-12-16,-36-1-49 15,-28 2-31-15,-24-1 15 16,-21 2-207-16,-15 3-382 15</inkml:trace>
  <inkml:trace contextRef="#ctx0" brushRef="#br0" timeOffset="90129.79">15376 6986 1034 0,'3'-44'260'15,"0"2"-8"1,-3-2-54-16,-2 6-31 0,-1 9-49 16,2 7-100-1,-1 8-18-15,2 7 0 16,0 6 0-16,0 2 0 16,0 5 0-16,0 8 0 0,-1 8 0 15,-2 8 0-15,0 11 0 16,-2 9 0-16,3-1 0 15,-1 0 0-15,6-2 0 16,0-5 0-16,5-5 0 16,1-5 0-16,4 1-21 0,-2-1-230 15,-2 2-61 1,-5 4-238-16</inkml:trace>
  <inkml:trace contextRef="#ctx0" brushRef="#br0" timeOffset="90359.78">14956 7591 1330 0,'0'0'49'0,"8"-5"-11"15,7-2 6-15,15-3-14 16,17 1 4-16,22 2-6 15,19 0-17-15,13 3-6 0,14 4-5 16,1 1-56-16,-5 4-244 16,-11 3-373-16</inkml:trace>
  <inkml:trace contextRef="#ctx0" brushRef="#br0" timeOffset="90829.92">15501 7819 1346 0,'15'-8'26'16,"0"-2"4"-16,-2-1 65 0,-1 4-73 15,4 6-13-15,-1 5 3 16,2 7 3-16,-4 9 0 15,-5 10 38-15,-10 8 8 16,-11 9 4-16,-13 9-11 16,-6 7-25-16,-6 1-23 15,1 1-4-15,7-3-2 16,11-11 1-16,13-9 4 16,16-11 0-1,19-11-5-15,14-10-22 0,12-6-11 16,2-7 18-16,-7-4 8 0,-11-4 6 15,-14-2 1 1,-12-1 0-16,-15-5 0 16,-12 0 1-16,-14-1 7 15,-12-5 12-15,-9-5 15 16,-9-5 16-16,-2-6 30 16,2-5-23-16,6-4-38 0,11-1-20 15,14 4 0-15,17 3 0 16,14 2 0-16,22 5-55 15,19 5-276-15,19 3-710 0</inkml:trace>
  <inkml:trace contextRef="#ctx0" brushRef="#br0" timeOffset="102919.96">15493 1357 672 0,'8'-10'496'0,"-1"-1"-305"0,-5-2 33 16,-2-2-71-16,-2 2-12 0,2 5-69 15,-4 1-24 1,4 4-35-16,-1 3-13 16,-3 7-5-16,-3 7 5 15,-4 7 3-15,-5 12-2 0,-2 9-2 16,-4 6 2 0,2 5-1-16,5 9 5 15,4-1-3-15,5 6 0 16,4-3 8-16,8-1-4 15,6-8 6-15,1-9-11 16,5-6-1-16,2-10 0 0,-2-6 0 16,-3-8 0-16,-1-4 0 15,-5-7 0-15,-2-3 0 16,-3-4 0-16,-1-1 0 16,-2-1-45-1,1 1-206-15,1-2-149 0,-2 0-540 16</inkml:trace>
  <inkml:trace contextRef="#ctx0" brushRef="#br0" timeOffset="103350.14">15754 1597 627 0,'11'-16'477'15,"-4"1"-242"-15,-1 1 11 16,-2 0-87-16,-3 3-4 0,2 1-41 16,-2 5-80-1,-1 0-34-15,0 2 0 0,2 3 0 16,-4 1 0-16,4 1 0 0,-4 3 0 15,4 4 0 1,-1 62 0-16,2-49 0 0,-3 1 0 16,2-1 0-1,-1-1 0-15,4 22 0 16,-1-4 0-16,-1-3 0 16,2-6 0-16,0-6 0 15,-3-2 0-15,1-8 0 0,-2-4 0 16,1-5 0-1,-2-1 0-15,2-4-15 0,-2-2-120 16,3-4-149 0,3-4-114-16,1-5-377 0</inkml:trace>
  <inkml:trace contextRef="#ctx0" brushRef="#br0" timeOffset="103610.9">15992 1541 1075 0,'4'-19'137'16,"0"5"125"-16,-4 3-88 0,0 2-88 16,0 6-55-1,0 3-31-15,0 5 2 0,0 5-2 16,0 7 32 0,0 7 22-16,2 5-14 0,1 5-12 15,3 3-9-15,0-1-6 0,0 0-11 16,3-4 0-1,-3-2-1-15,0-4-1 0,-2-7-1 32,-1-4-68-32,0-2-133 0,-3-6-73 15,-3-2-294-15</inkml:trace>
  <inkml:trace contextRef="#ctx0" brushRef="#br0" timeOffset="103796.62">15766 1737 993 0,'9'-4'64'16,"8"2"43"0,2-1-50-16,10 3-39 0,5 2-18 15,9 1-57-15,3 1-319 16</inkml:trace>
  <inkml:trace contextRef="#ctx0" brushRef="#br0" timeOffset="104150.33">16274 1539 1088 0,'7'-12'199'0,"-1"-1"109"0,-3 1-136 0,-1 2-50 16,-1 5-48-1,-1 3-32-15,0 1-32 0,2 2-10 16,-2 2-16 0,0 4 6-16,1 8 10 15,1 10 4-15,-1 9 11 0,2 5-7 16,0 6 2-1,1-2 0-15,1-2 1 0,-2-5-11 16,1-3 0 0,-1-6 0-16,0-5 0 0,0-5 0 15,1-7 0 1,-3-3-57-16,1-2-173 0,2-4-54 16,2-2-174-1</inkml:trace>
  <inkml:trace contextRef="#ctx0" brushRef="#br0" timeOffset="104440.34">16497 1520 670 0,'8'-18'666'16,"-2"4"-507"-16,-2 2 68 0,-2 1-68 15,0 6-98-15,-1 4-38 16,1 1-23-1,-2 1-19-15,2 8 3 0,0 6 16 16,1 8 3-16,0 8 5 16,1 8 6-16,1 2-5 15,1 1-3-15,-2 1-6 16,0-5 4-16,-1-4-3 16,-1-4-2-16,-2-5-1 15,0-5-61-15,-2-5-138 16,1-6-40-16,-5-3-80 0,-1-5-314 15</inkml:trace>
  <inkml:trace contextRef="#ctx0" brushRef="#br0" timeOffset="104590.07">16315 1773 833 0,'5'-5'318'0,"1"-1"-225"0,3-1-43 16,6 0-45-1,8 0-3-15,6 1-4 0,10 2-94 16,6 3-360 0</inkml:trace>
  <inkml:trace contextRef="#ctx0" brushRef="#br0" timeOffset="104940.12">16772 1559 1147 0,'3'-12'193'0,"1"6"16"16,-2-3 0-16,-2 5-77 16,1 1-64-16,-1 3-27 15,0-1-16-15,2 2-25 0,-2 1-6 16,1 2-20-1,1 4 25-15,1 11 1 0,0 7 7 16,2 11 7 0,0 7-5-16,-2 3-1 15,-3-1-1-15,2-5-4 16,-2-5-2-16,0-4 0 0,0-7-1 16,3-8 0-1,1-5-69-15,2-3-129 0,3-6-59 16,6-5-359-16</inkml:trace>
  <inkml:trace contextRef="#ctx0" brushRef="#br0" timeOffset="105210.48">16981 1521 1365 0,'3'-13'108'0,"1"3"125"0,-2 3-89 15,-1 4-107-15,1 3-27 16,-2 2-10-16,1 3-10 16,1 4 10-16,2 7 43 15,1 5-9-15,2 5-4 16,2 7-7-16,-3 2-12 16,0 5-7-16,-1 0 0 15,-4 3-1-15,1-2-3 0,-4-5-2 16,2-6-4-16,-1-7-62 15,1-9-129 1,-2-7-80-16,4-6-127 0</inkml:trace>
  <inkml:trace contextRef="#ctx0" brushRef="#br0" timeOffset="105380.58">16760 1738 931 0,'21'-3'184'16,"7"-2"-22"0,5-4-67-16,10 1-79 15,8-2-16-15,6 2-9 16,-5 0-211-16,-1 1-826 0</inkml:trace>
  <inkml:trace contextRef="#ctx0" brushRef="#br0" timeOffset="105806.03">17194 1180 1210 0,'3'-8'195'0,"4"4"-88"15,-4 1-85 1,5 6-20-16,10 6 48 0,5 9 29 16,11 10 6-16,9 14 31 15,2 10-52-15,-1 11-14 16,-6 8-11-16,-10 8-11 0,-10 1-28 15,-9 6 0 1,-14-1 0-16,-9-6 0 16,-3-9 0-16,-7-9 0 15,2-10 0-15,1-11 0 16,3-9 0-16,2-9 0 16,4-8 0-16,3-7-1 0,-2-3-122 15,1-4-182-15,-1-1-312 16</inkml:trace>
  <inkml:trace contextRef="#ctx0" brushRef="#br0" timeOffset="106770.28">18060 1478 1026 0,'5'-3'187'16,"0"-3"40"-16,-4-1-40 0,1 1-58 15,-2 1 7-15,1 0-49 0,-1 3-19 16,0 0-68 0,2 2 0-16,-4 2 0 0,2-2 0 15,0 1 0 1,-1-1 0-16,1 2 0 0,1 6 0 16,-1 6 0-1,0 8 0-15,0 11 0 16,0 7 0-16,2 6 0 0,1 2 0 15,1-1 0-15,1-3 0 16,1-5 0 0,0-7 0-16,-2-4 0 15,1-11 0-15,-2-4-9 0,-2-6-173 16,-1-3-62-16,-4-2-98 16,-5-1-351-16</inkml:trace>
  <inkml:trace contextRef="#ctx0" brushRef="#br0" timeOffset="106989.86">17888 1753 931 0,'10'-5'145'15,"7"-1"-29"-15,2-1-8 0,11 2-46 16,6 1-13-16,13-1-24 0,8 4-8 15,4 0-17 1,-1-1 1-16,-5 2-1 16,-12 0-17-16,-12 0-140 15,-11 3-136-15,-11 0-203 0</inkml:trace>
  <inkml:trace contextRef="#ctx0" brushRef="#br0" timeOffset="109820.64">18671 1458 933 0,'3'-14'280'15,"0"-2"-86"1,0 2 16-16,-2-2-98 0,1 5-6 16,3 1-49-16,1 2-28 15,1 1-19-15,5 2-7 16,1 3 0-16,7 3 1 15,2 3 18-15,5 3-4 16,5 6-7-16,-1 2-1 0,-3 2-2 16,-4 5-8-1,-5 0 1-15,-10 3-1 0,-7 4 6 16,-8 0-5 0,-9 3 4-16,-8 1-3 0,-7 0-1 15,-2-5 1 1,-4-6-1-16,8-4-1 0,8-9 1 15,6-4 5-15,7-4 5 0,6-1-11 16,2-1 0 0,1-1 0-16,3 0 0 15,0 0 0-15,3-2 0 16,1 0 0-16,5-1 0 16,3 3 0-16,7 2 0 15,4 4 0-15,0 3 0 16,-1 3 0-16,-2 2 0 0,-6 3 0 15,-6 1 0 1,-4 2 0-16,-4-3 0 0,-7 3 0 16,-3 0 0-1,-6 1 0-15,-6 1 0 0,-5-1 0 16,-2-1 0 0,-1-4 0-16,2-2 0 0,-1-7-34 15,1-2-124-15,0-6-88 0,4-2-172 16,4-5-607-1</inkml:trace>
  <inkml:trace contextRef="#ctx0" brushRef="#br0" timeOffset="110470.06">19156 1117 857 0,'-1'-4'255'0,"-2"1"-53"15,3 1-5-15,0-3-50 16,1 4-33-16,2-2-28 0,0 1-29 15,0 2-33 1,0-1-9-16,2 1-15 0,5 3 4 16,7 6 0-1,8 7 3-15,9 11 9 0,6 17 11 16,1 15-12 0,-6 13 1-16,-8 10-12 0,-13 7-4 15,-13 1 0-15,-11-2 0 16,-12-6 0-16,-8-6 0 15,-3-10 0-15,2-9 0 16,1-11 0-16,7-11 0 16,5-10 0-16,6-10 0 15,5-7 0-15,3-5 0 16,2-2 0-16,2-2 0 0,0 0 0 16,-2 1 0-1,2-2 0-15,2 0 0 16,-2 2 0-16,0 0 0 0,0-1 0 15,0 0 0 1,0-3 0-16,-2 0-191 0,6-5-281 16</inkml:trace>
  <inkml:trace contextRef="#ctx0" brushRef="#br0" timeOffset="111850">20051 1347 969 0,'2'-10'255'0,"-2"-1"-14"16,0-2-41-16,0 2-49 16,-2 1-45-1,2 2-10-15,0 2-67 0,2 4-29 16,-2 0 0-16,1 1 0 15,-1 2 0-15,0-1 0 16,2 2 0-16,-4 3 0 0,1 12 0 16,-1 9 0-1,1 9 0-15,-1 8 0 0,1 6 0 16,2 0 0 0,1-2 0-16,1 0 0 0,0-3 0 15,1-2 0-15,2-9 0 16,-2-5 0-16,0-7 0 15,0-7 0-15,-2-5-123 0,-1-5-80 16,-2-1 13 0,-2-3-52-16,-2-1-225 15</inkml:trace>
  <inkml:trace contextRef="#ctx0" brushRef="#br0" timeOffset="112111.29">19836 1563 993 0,'-4'-4'205'15,"2"2"-106"-15,4 0-26 0,2-1-51 16,11 2-14-16,12-1 30 16,18 0 2-16,12 1-17 15,16 0 1-15,12-2-8 0,-2 0-9 16,-8 1-7-1,-11-1 1-15,-18 0-1 0,-20 2-5 16,-16 1-8 0,-7 0-137-16,-9 2-37 15,-10 1-320-15</inkml:trace>
  <inkml:trace contextRef="#ctx0" brushRef="#br0" timeOffset="114740.1">18534 5660 495 0,'-15'0'352'16,"3"0"-229"-1,0-1 20-15,0-1-37 0,0 2-5 16,-2 0-24 0,1 0-10-16,3 2-27 0,1-2 3 15,6 0-19 1,3 0 2-16,2 0-1 0,-1 0 0 16,2 0 10-1,7-2-17-15,19 0-12 0,25-3 1 16,31-1-4-16,29 1-1 0,25-2 3 15,12 4-5 1,-2 1 0-16,-9 5 0 16,-18-1-5-16,-20 5 4 15,-26-3-1-15,-22-1 2 16,-24-2-2-16,-14-1-4 16,-11 0 2-16,-9 0-5 15,-6 3 9-15,-9 0 3 16,-16 3-2-16,-21-2 2 15,-19 1-3-15,-14 0-1 0,-11-3 1 16,-6 1-4 0,-6-2 4-16,-1-1 7 0,-1 0-7 15,-1 0 5-15,9-1 2 16,7 0 2-16,12 1 6 16,12-2 6-1,19 2 20-15,18-2 6 0,13 2-11 16,16 0-11-16,7 0-5 0,7 0-13 15,14-3-7 1,20-1-8-16,27-2-64 0,28 0-206 16,28 2-249-1</inkml:trace>
  <inkml:trace contextRef="#ctx0" brushRef="#br0" timeOffset="115599.82">21455 834 1108 0,'12'-10'210'15,"-3"1"17"1,-3 4-55-16,-6-1-25 0,0 3-45 16,1 3-21-1,-1-1-81-15,2 1 0 0,-2 0 0 16,1 1 0-16,-1 1 0 0,0-1 0 15,0 3 0 1,-1 8 0-16,-1 6 0 0,1 9 0 16,-3 9 0-1,2 8 0-15,1 3 0 0,1 0 0 16,1-4 0 0,2-5 0-16,4-5 0 0,-2-9 0 15,-1-6 0-15,1-8 0 16,-3-5 0-16,-1-3 0 15,-2-2 0-15,-1 0-116 16,0 2-185-16,-2 7-70 16,-2 5-353-16</inkml:trace>
  <inkml:trace contextRef="#ctx0" brushRef="#br0" timeOffset="115918.54">21246 1683 936 0,'-6'0'356'16,"-1"-3"-219"-16,3-2 46 16,2-3-45-16,1 4-18 15,1 1-63-15,3 1-18 0,0 1-27 16,10-3-10-1,15 0-2-15,20-1 0 0,22-4 1 16,21 2 0 0,12-1-1-16,5 1-2 0,-1 1-1 15,-9 0-56 1,-11 1-70-16,-14 0-37 16,-13 1-34-16,-17 3-65 15,-18 1-217-15</inkml:trace>
  <inkml:trace contextRef="#ctx0" brushRef="#br0" timeOffset="116625.18">21619 1913 1061 0,'5'-1'271'0,"1"-6"-59"16,1-2 32-16,-2-2-94 16,-1 1-41-16,-1 2-109 15,-1 1 0 1,-1 5 0-16,1 2 0 0,-2 0 0 16,0 2 0-1,-2-2 0-15,1 10 0 0,-1 3 0 16,1 9 0-16,-2 6 0 0,1 7 0 15,4 2 0 1,-1-2 0-16,5-1 0 0,5-5 0 16,2-2 0-1,5-6 0-15,7-8 0 0,5-2 0 16,5-9 0 0,3-3 0-16,-1-8 0 0,-1-2 0 15,-4-4 0-15,-6-4 0 16,-3-1 0-16,-5 0 0 15,-4 1 0-15,-1 0 0 16,-4 2 0-16,-2 3 0 16,-3 2 0-16,-1 3 0 15,-3 5 0-15,0 1 0 16,0 1 0-16,0 6 0 16,-1 3 0-16,-1 6 0 15,-2 10 0-15,-2 9 0 0,0 8 0 16,-1 6 0-16,2 0 0 15,-1 1 0 1,3-2 0-16,3-1 0 0,6-7 0 16,-1-1 0-1,-1-7 0-15,2-3 0 0,0-9 0 16,0-4 0 0,-2-6 0-16,-1-3 0 0,-1-4 0 15,-1 0 0-15,-1 0 0 0,2 0 0 16,-2 0 0-1,0 0 0-15,-2 0 0 0,2-3 0 16,2-1 0 0,1-3 0-16,3-6 0 0,4-6-382 15,4-6-733 1</inkml:trace>
  <inkml:trace contextRef="#ctx0" brushRef="#br0" timeOffset="119650.07">22917 1137 622 0,'15'-22'378'16,"-4"1"-230"-16,-4-2 42 15,-4-2-17-15,-3 7-43 0,0 5-3 16,0 6-62-16,-1 2-65 15,-1 7-5-15,1 3 2 16,-7 11 3-16,-1 10 25 16,-6 18-4-1,-5 22 18-15,-2 16-21 0,-1 14-15 16,0 9 4-16,10 1 6 16,8-10 6-16,11-9-11 15,15-13 5-15,10-15-3 0,10-14 8 16,1-11-1-1,-1-12-6-15,-8-7-11 0,-9-6 0 16,-6-5 0 0,-9-2 0-16,-6-2 0 0,0-2 0 15,0-2-96 1,1 0-155-16,4-2-153 16,4-3-721-16</inkml:trace>
  <inkml:trace contextRef="#ctx0" brushRef="#br0" timeOffset="120050.07">23292 1373 1077 0,'13'-21'214'0,"-5"1"14"15,-1 3-25-15,-4 4-37 16,-1 6-72-16,-4 3-36 16,2 2-51-16,-1 4-7 15,-2 2 0-15,1 4 0 16,1 9 0-16,1 9 0 16,-2 6 0-16,1 6 0 15,1 1 0-15,0-2 0 16,1-4 0-16,1-5 0 15,2-4 0-15,-1-4 0 16,2-3 0-16,-3-4 0 0,1-3 0 16,-1-5 0-1,-1-2 0-15,2-2 0 0,-1-2 0 16,-1 1-41 0,-1-1-95-16,2-2-47 0,-1-4-242 15,1-4-362-15</inkml:trace>
  <inkml:trace contextRef="#ctx0" brushRef="#br0" timeOffset="120280.16">23178 1242 826 0,'23'-9'153'15,"1"-4"-23"-15,1 1-41 16,2-2-33-16,3 4-34 16,4 0-12-1,0 4-5-15,1 2-5 0,-4 3-4 16,-4 1-53-16,-5 4-113 16,-8 1-144-16,-5 3-278 15</inkml:trace>
  <inkml:trace contextRef="#ctx0" brushRef="#br0" timeOffset="120510.08">23307 1464 811 0,'4'-1'147'0,"4"-2"-12"15,6-4-29-15,8-1-46 16,7-2-23-16,10 0-22 0,3 0-15 16,0 3 0-1,-1 3-3-15,-3 5-67 16,-7 6-131-16,-7 2-221 16</inkml:trace>
  <inkml:trace contextRef="#ctx0" brushRef="#br0" timeOffset="120780.4">23330 1680 781 0,'-5'5'137'16,"3"-5"108"-16,4-2-108 15,1 2-89-15,1 0-14 16,0 0 4-16,4 2 7 0,1-1-13 15,4 2 10 1,1 0-15-16,2 0-1 0,-1 0-9 16,3-1-11-1,-3 0-3-15,1-2-3 0,-2 0 0 16,-2 0-20 0,-2 0-133-16,-4 1-141 0,-3 2-271 15</inkml:trace>
  <inkml:trace contextRef="#ctx0" brushRef="#br0" timeOffset="125690.81">24027 1162 872 0,'6'-17'175'0,"-3"0"43"0,-4 1-57 15,-1-1-15 1,-2 2-36-16,1 0 8 0,-2 5-35 16,2 3-57-16,0 4-21 15,2 3-5-15,-4 6-17 16,-3 8 17-16,-8 12 13 16,-6 13-8-16,-3 15 6 15,-2 13 1-15,4 6 0 0,9 2-4 16,9-1-1-1,11-8 0-15,10-8 4 0,11-8-4 16,8-5 3 0,7-9-4-16,4-6 2 0,-3-10 3 15,-4-6-6 1,-8-5 4-16,-7-7-4 0,-9 0-5 16,-6-4 3-1,-6 1-3-15,0 0-10 0,-3-1-90 16,1 1-103-16,-1-2-109 0,-1-1-249 15</inkml:trace>
  <inkml:trace contextRef="#ctx0" brushRef="#br0" timeOffset="126170.6">24505 1376 859 0,'6'-19'280'0,"-2"1"-62"16,-4-2-34-16,-1 0-72 15,-2 4 1-15,-2 2-16 16,2 2-5-16,2 2-43 0,1 3-6 15,-2 4-43 1,2-1 0-16,0 2 0 0,0 1 0 16,0 1 0-1,0 1 0-15,-3 2 0 0,3 2 0 16,0 6 0 0,-1 15 0-16,1 10 0 0,0 12 0 15,0 8 0-15,4 3 0 16,-1-9 0-16,2-4 0 15,-1-9 0-15,2-4 0 0,0-7 0 16,1-4 0 0,-2-6 0-16,-2-8 0 0,-2-2 0 15,-1-4 0 1,0-3 0-16,0 1 0 0,2-3-53 16,1-1-227-1,2-6-127-15,4-3-419 16</inkml:trace>
  <inkml:trace contextRef="#ctx0" brushRef="#br0" timeOffset="126439.99">24724 1323 1124 0,'6'-24'163'15,"-3"5"78"-15,-1 2-87 0,-1 5-33 16,-1 8-77-1,0 3-30-15,-3 2-14 0,3 8 2 16,0 5 14 0,2 8 21-16,-1 9-1 0,2 9-7 15,2 1-23 1,0 0-3-16,0-3-3 0,1-3 0 16,-2-4-1-1,1-5-42-15,-2-4-116 0,0-2-81 16,-3-3-150-16,-2-4-384 15</inkml:trace>
  <inkml:trace contextRef="#ctx0" brushRef="#br0" timeOffset="126609.97">24542 1530 1050 0,'3'-9'185'16,"5"0"-83"-1,-1 1-45-15,8 2-39 0,4 0-13 16,7 4-5-16,8 2-2 16,6 1-151-16,4 3-167 15</inkml:trace>
  <inkml:trace contextRef="#ctx0" brushRef="#br0" timeOffset="126900.07">25020 1362 1101 0,'4'-22'171'0,"-3"1"93"15,-2-2-100-15,-2 5-3 0,2 5-60 16,-2 5-33 0,3 2-51-16,-2 5-17 0,1 1 0 15,1 3-8-15,0 6 0 16,0 6 8-16,1 10 15 15,1 10-14-15,1 9-1 0,1 3 0 16,0-2 0 0,1-3 0-16,-2-4 0 15,1-4 0-15,-1-6 0 16,0-4-37-16,2-6-136 16,2-6-63-16,4-4-148 15</inkml:trace>
  <inkml:trace contextRef="#ctx0" brushRef="#br0" timeOffset="127179.93">25210 1378 1125 0,'11'-32'187'16,"-2"1"-29"-16,-3 4 49 16,-2 4-37-16,-1 9-67 15,0 5-43-15,-1 6-25 0,-2 1-33 16,0 5-2-1,0 4-5-15,1 6 5 0,1 7 5 16,-1 9-5 0,2 4 0-16,0 6 0 0,0-1 0 15,-1-1 0 1,-1-5 0-16,1-2 0 0,-2-3 0 16,0-5-49-1,-2-3-149-15,1-5-57 0,-1-4-96 16,-2-3-217-16</inkml:trace>
  <inkml:trace contextRef="#ctx0" brushRef="#br0" timeOffset="127330.01">25024 1510 1005 0,'3'-3'81'15,"6"0"19"-15,6-1-23 0,9 1-37 16,9-2-36-1,8 4-4-15,7 0-71 0,4-1-259 16</inkml:trace>
  <inkml:trace contextRef="#ctx0" brushRef="#br0" timeOffset="127620.13">25421 1330 902 0,'6'-17'258'15,"0"6"-43"1,-3 0-5-16,-2 1-72 0,1 5-25 16,-2 2-48-1,1 1-23-15,-2 2-22 0,1 2-11 16,0 2-8 0,0 3 0-16,1 8 22 0,2 8 18 15,0 8-32-15,2 5-9 16,0 6 0-16,-2-2 0 15,0-1 0-15,-1-5 0 16,-1-5 0-16,-1-5-9 16,3-4-133-16,1-6-66 15,2-4-25-15,2-5-128 16</inkml:trace>
  <inkml:trace contextRef="#ctx0" brushRef="#br0" timeOffset="127890.73">25683 1287 1186 0,'11'-27'208'15,"-1"6"43"-15,-2 3-54 0,-5 7-67 16,0 6-69 0,-3 3-47-16,0 2-14 0,0 5-3 15,0 4 3-15,1 11 2 16,2 8-1-16,3 12-1 15,1 5 0-15,2 4 0 0,1-3 0 16,0-3 0 0,-3-6 0-16,-1-5-25 0,-3-6-123 15,0-5-47 1,-3-4-88-16,-3-4-177 0</inkml:trace>
  <inkml:trace contextRef="#ctx0" brushRef="#br0" timeOffset="128060.31">25415 1518 770 0,'9'-4'338'16,"4"-2"-163"-16,9-2-54 16,7-1-58-16,8 1-34 15,10 0-27-15,6 0-2 0,5 3-85 16,-1 2-219-16,1 2-527 15</inkml:trace>
  <inkml:trace contextRef="#ctx0" brushRef="#br0" timeOffset="130330.3">26218 1197 746 0,'7'-1'283'0,"-1"-1"-121"15,-3 0 13 1,-3 1-39-16,0-1-18 0,-2 2-28 16,1-1-14-1,-1 1 2-15,1 1-20 0,-1-1-8 16,2-1-20 0,-1 2-4-16,1-1-13 0,0 2-11 15,-3-2-2-15,3 3 0 0,0 2 0 16,0 3 0-1,3 1 2-15,-2 5 0 0,2 0-2 16,-1 2 0 0,1-2 0-16,-2 1 0 15,2 1 0-15,-1-1 0 16,1 5 0-16,-2 2 0 16,2 0 0-16,0 1 0 15,1 1 0-15,0-2 0 0,-1 0 0 16,-2-2 0-16,2 0 0 15,0-1 0-15,0-4 0 16,0-2 0-16,-1-2 0 16,-1-3 0-16,1-2 0 15,-1-2 0-15,1 1 0 16,-2-2 0 0,1-2 0-16,-1 2 0 0,0-2 0 15,3-1 0-15,-3 2 0 0,0-2 0 16,0 0 0-1,-3 0 0-15,3 2 0 0,0 0 0 16,0 3 0 0,-1 0 0-16,1 1 0 0,-2 1 0 15,1-1 0 1,-1 2 0-16,1 2 0 0,-2-1 0 16,0 0 0-1,-2 1 0-15,1 0 0 0,-1 1 0 16,-1 0 0-16,2 0 0 0,-1-1 0 15,1-2 0 1,-1-1 0-16,1-2 0 0,-3-1 0 16,2 0 0-1,-1 1 0-15,-3-3 0 16,-1 3 0-16,-1-1 0 16,-2 0 0-16,-2 1 0 0,1-4 0 15,-3 5 0-15,0-2-99 16,-2-1-64-1,-2 2-95-15,1-1-123 0,0-3-433 16</inkml:trace>
  <inkml:trace contextRef="#ctx0" brushRef="#br0" timeOffset="130940.43">26170 1062 851 0,'1'-4'151'16,"1"0"37"-1,-1-2-42-15,1 3-51 0,-2 0-38 16,1 3-28 0,-1 0-29-16,2 3 7 15,-1 3 2-15,4 5 22 16,1 3-6-16,5 6-2 0,0 3-15 16,4 2-8-1,-2 3 0-15,2 1 0 0,-3 3-77 16,-1 2-95-16,-3 2-90 0,-2 0-267 15</inkml:trace>
  <inkml:trace contextRef="#ctx0" brushRef="#br0" timeOffset="131580.44">26801 1305 825 0,'6'-10'252'15,"0"0"-49"1,-2-1-56-16,-1 2-22 0,-1-2-11 15,-1 3-28-15,1-1 19 0,-2 3-25 16,0 2-13 0,0 3-24-16,0-2-43 15,0 3 0-15,-2 1 0 16,2-1 0-16,0 2 0 0,-1 2 0 16,1-1 0-1,0 6 0-15,0 6 0 0,1 5 0 16,-1 8 0-16,2 4 0 15,-1 2 0-15,1 0 0 16,-1 0 0-16,1-3 0 16,1-3 0-16,-2-4 0 15,1-2 0-15,-1-6 0 16,2-3 0-16,-2-5 0 16,1-2 0-16,-2-3 0 15,0-2 0-15,0-1-65 16,0 0-72-16,0 1-32 15,1-1-19-15,-1 0-81 16,-1-1-68-16</inkml:trace>
  <inkml:trace contextRef="#ctx0" brushRef="#br0" timeOffset="131850.03">26616 1455 886 0,'-2'-2'191'0,"4"1"-110"16,2-2-41-1,8 1-5-15,6 2 39 0,9 0-28 16,12 2-3 0,7 0-10-16,8-1-9 15,2 0 1-15,-3-1-6 0,-4-1-8 16,-9-2-2-16,-10 0-5 15,-9 1-3-15,-9-1-1 16,-6 1-1-16,-4 2-105 16,-4 3-181-16,-3 0-145 15</inkml:trace>
  <inkml:trace contextRef="#ctx0" brushRef="#br0" timeOffset="134700.29">27365 1277 936 0,'-3'-7'223'0,"6"-4"10"15,-3-1-82-15,3-1-48 16,0 0-21-16,1 2-4 0,1-2-26 16,1 5-24-1,-2 1-13-15,2 5-15 0,0 0-26 16,5 8 13-16,6 5 7 15,6 8 4-15,4 9-2 16,1 13-1-16,-7 3 5 16,-11 7 6-16,-11 1-2 15,-10-1 0-15,-12-2-3 16,-10-6-2-16,-8-6-1 16,-5-2-4-16,1-8 6 15,2-7 6-15,10-6-1 16,12-7 12-16,8-6 12 15,10-1 33-15,3-1-9 16,3 0-29-16,3-4-24 16,9 0-9-16,7-1-2 0,12 2 5 15,11 1 2 1,9 4 4-16,3 4-1 0,-6 2 1 16,-7 0-1-1,-9-1 1-15,-10 0-1 0,-9-1 0 16,-7-3-42-16,-3-2-94 0,-3 0-43 15,0-1-145 1,2-3-380-16</inkml:trace>
  <inkml:trace contextRef="#ctx0" brushRef="#br0" timeOffset="135051.13">27620 1046 949 0,'22'-18'299'0,"1"-1"-115"16,-2 2-42-16,1 5-85 16,6 6-19-16,9 12 34 15,8 10 8-15,6 14-15 16,1 12 16-16,-5 13-27 0,-12 14-28 15,-9 12-26 1,-13 6 0-16,-13 4 0 0,-12-1 0 16,-6-7 0-1,-9-7 0-15,-1-11 0 0,-2-10 0 16,3-13 0 0,4-12 0-16,6-10 0 0,4-9-36 15,4-4-109-15,0-3-104 0,-6-1-158 16</inkml:trace>
  <inkml:trace contextRef="#ctx0" brushRef="#br0" timeOffset="138280.6">28673 1271 986 0,'6'-6'259'0,"-1"1"-85"0,-4-2-1 16,-1 3-52-1,0-1-2-15,0 2-43 0,0 1-23 16,0 0-21 0,0 2-11-16,-1 0-4 0,1 2-12 15,0-1-3 1,0 0-2-16,-2 4-1 0,4 5 1 16,-1 7 6-1,3 8-2-15,1 12-4 16,1 9 0-16,0 5 0 0,0 1 0 15,1-2 0-15,-2-4 0 16,1-9 0-16,0-8 0 16,-2-6 0-16,1-7 0 15,1-6 0-15,-3-6 0 16,-2-3-85-16,-1-1-73 16,-1 0-50-16,-2-1-102 15,-5 0-328-15</inkml:trace>
  <inkml:trace contextRef="#ctx0" brushRef="#br0" timeOffset="138490.1">28439 1559 858 0,'-6'-6'283'15,"8"0"-188"-15,5 3 9 0,5-2-52 16,13 3-16-16,14-1-6 0,19 1-2 15,14 2-20 1,14 0-8-16,5 2 0 16,-6 1-5-16,-14-2-119 15,-18 2-104-15,-22 0-199 0</inkml:trace>
  <inkml:trace contextRef="#ctx0" brushRef="#br0" timeOffset="140479.84">30014 989 981 0,'-1'-9'182'0,"-3"-2"34"16,2-1-34 0,1 0-45-16,-1 2 0 15,1 3-55-15,1 2-15 16,-2 2-18-16,2 3-35 0,0 1-14 15,0 1 0-15,-1-1 0 0,-1 6 0 16,1 8 0 0,-4 13 0-16,0 13 0 0,-2 10 0 15,0 9 0 1,1-2 0-16,0-5 0 0,1-5 0 16,2-10 0-1,2-5 0-15,2-8 0 0,1-7 0 16,1-3 0-16,1-4 0 15,-1-5 0-15,0-2 0 16,-1 0-35-16,-2 2-266 16,-2 2-52-16,-5 8-222 15</inkml:trace>
  <inkml:trace contextRef="#ctx0" brushRef="#br0" timeOffset="140740">29528 1880 1283 0,'-8'-2'239'16,"4"-4"-210"-1,10-4 75-15,6-2-31 0,13-1-52 16,11 2-1-16,18-1-3 0,16 4-9 15,15 3-5 1,9 5-3-16,-2 1 0 0,-7 5-56 16,-17 1-149-1,-22 6-156-15,-21 1-252 0</inkml:trace>
  <inkml:trace contextRef="#ctx0" brushRef="#br0" timeOffset="141070.53">29749 2177 904 0,'15'4'528'0,"-2"0"-511"16,-5-2 83-16,-5 0-10 16,-2 7 1-16,1 8-23 15,-2 7-10-15,-5 7 3 16,-5 7-16-16,-8 6 0 0,-6-2-17 15,0 2-16 1,0-4-12-16,7-9 0 0,9-9 0 16,11-8 0-1,19-8 0-15,23-6 0 16,19-6 0-16,15-1 0 16,6-4 0-16,-9-2 0 15,-16 2 0-15,-18 1 0 0,-18 3 0 16,-14 3-5-16,-10 4-210 15,-9 1-171-15,-4 2-497 0</inkml:trace>
  <inkml:trace contextRef="#ctx0" brushRef="#br0" timeOffset="146020.15">30780 1514 860 0,'-1'-6'138'0,"-1"-2"13"16,2-4 49-16,-5-1-36 15,2 0-32-15,0 3-16 0,0 2-8 16,0 2-41-1,0 2-28-15,2 2-15 0,-2 2-15 16,-1 3-5 0,-5 6-1-16,-5 9 3 0,-7 11 2 15,-6 14 0 1,-2 12 1-16,0 13-8 0,4 6-1 16,7 4 0-1,6-2 0-15,9-5 0 0,9-8 0 16,1-9 0-16,4-11 0 0,4-6 0 15,0-8 0 1,2-4 0-16,-1-10 0 16,3-2 0-16,-2-6 0 15,2-3 0-15,-2-1-113 0,-1-1-104 16,0-1-125 0,-3-2-458-16</inkml:trace>
  <inkml:trace contextRef="#ctx0" brushRef="#br0" timeOffset="146419.7">30914 1788 387 0,'5'-17'910'0,"-2"-1"-772"0,-2 2 55 16,-2-1-31-1,-1 7-48-15,1 5-48 0,1 2-39 16,-2 3-15 0,1 3-10-16,1 5-1 0,0 9 25 15,-2 6-17-15,-1 12-9 0,1 5 0 16,-1 6 0-1,-2-3 0-15,3 3 0 0,1-6 0 16,-1-3 0 0,2-4 0-16,0-7 0 0,2-6 0 15,-1-6 0 1,1-5 0-16,-1-6-6 0,-1-2-131 16,0-1-82-1,0-4-40-15,0 0-323 0</inkml:trace>
  <inkml:trace contextRef="#ctx0" brushRef="#br0" timeOffset="146640.23">30805 1788 1166 0,'-1'-17'133'15,"2"1"-7"-15,2 2-12 16,6 0-46-16,3 0-31 15,9 1-25-15,4 2-10 16,8 2-2-16,6-1-3 16,3 6 3-16,-1 1-49 0,-5 3-58 15,-5 3-69 1,-9 4-82-16,-11 2-45 0,-9 5-217 16</inkml:trace>
  <inkml:trace contextRef="#ctx0" brushRef="#br0" timeOffset="146790.18">30984 1928 639 0,'18'-1'98'0,"0"-3"-98"15,1 0-2-15,0 1-148 16</inkml:trace>
  <inkml:trace contextRef="#ctx0" brushRef="#br0" timeOffset="146999.97">30711 2171 797 0,'-1'5'144'0,"7"-5"89"16,7-6-57-16,7 0-55 0,7-2-53 15,5 1-21 1,5 0-33-16,4 0-12 16,4 2-2-16,2 0-23 15,1 2-147-15,-2 3-151 0,-7 0-529 16</inkml:trace>
  <inkml:trace contextRef="#ctx0" brushRef="#br0" timeOffset="147400.04">31420 1706 1095 0,'5'-21'197'16,"0"1"-54"-16,-3 2 47 16,-4 2-26-16,1 6-55 15,1 4-60-15,-3 5-30 16,0 4-12-16,-2 7 4 16,-7 9 37-16,-4 15-33 15,-5 13-15-15,-3 12 0 16,-1 9 0-16,6 3 0 15,4-4 0-15,8-2 0 0,9-9 0 16,6-5 0 0,7-7 0-16,7-6 0 0,2-8 0 15,3-8 0 1,1-6-164-16,-1-6-82 0,-2-6-73 16,1-5-429-1</inkml:trace>
  <inkml:trace contextRef="#ctx0" brushRef="#br0" timeOffset="147680.07">31587 1858 1179 0,'0'-23'183'0,"1"2"68"15,1 2-52-15,-1 5-63 16,1 4-46-16,-2 5-81 15,3 4-9-15,-3 2 0 16,0 9 0-16,1 10 0 16,-2 7 0-16,-2 10 0 15,-2 12 0 1,-2 2 0-16,0-1 0 0,-2-1 0 16,2-7-48-16,0-7-133 15,6-7-76-15,5-8-42 16,5-9-126-16</inkml:trace>
  <inkml:trace contextRef="#ctx0" brushRef="#br0" timeOffset="147889.97">31753 1868 1197 0,'10'-27'164'0,"0"5"83"15,-2 1-75-15,-5 9-44 16,-2 6-65-16,2 1-63 15,-3 6-1-15,0 8 1 0,2 5 7 16,1 8-2 0,0 9-3-16,3 6-1 0,0 1-1 15,0 2-53 1,1-2-108-16,-4-4-93 0,-4-4-150 16</inkml:trace>
  <inkml:trace contextRef="#ctx0" brushRef="#br0" timeOffset="148040.07">31574 2020 678 0,'-5'-13'448'15,"8"2"-240"-15,5 0-98 0,5 2-65 16,5 1-37 0,7 4-8-16,10 0-7 15,8 7-161-15,3-1-287 0</inkml:trace>
  <inkml:trace contextRef="#ctx0" brushRef="#br0" timeOffset="148300.6">32009 1798 1092 0,'6'-20'144'16,"-3"0"83"-1,-2 0-28-15,-1 5-33 0,4 5-36 16,-4 3-83-16,0 4-45 0,0 5-2 15,1 7-3 1,-1 8 3-16,0 11 12 0,-1 11-9 16,-3 8 1-1,0 7-3-15,-6 1-1 0,-1-4-12 16,-2-7-47 0,4-8-34-16,3-12-38 0,6-8-27 15,9-10-95-15,7-7-504 16</inkml:trace>
  <inkml:trace contextRef="#ctx0" brushRef="#br0" timeOffset="148530.53">32133 1840 762 0,'2'-25'422'16,"-1"5"-242"-16,3 1 35 15,-2 5-55-15,-1 4-64 16,1 6-82-16,-1 7-8 0,1 9 52 15,1 8-4 1,1 6-15-16,3 7-20 0,-3 7-9 16,3 1-9-1,-2 1 2-15,-4 0-3 0,-2-1-69 16,-2-7-75 0,0-7-44-16,-4-8-67 0,2-8-105 15</inkml:trace>
  <inkml:trace contextRef="#ctx0" brushRef="#br0" timeOffset="148900.41">32030 1898 1184 0,'-3'0'128'16,"2"0"37"-1,4 1-70-15,-3 2-65 0,0 2 14 16,0-3-15-16,1 2-20 15,-1 2-8-15,3 1 0 16,-1-2-1-16,-2 2 1 16,0 1 4-16,-2-3-4 15,-1 2-1-15,0 0-22 16,0-2-5-16,0-1-4 16,1-2 24-16,1-2 7 15,1 0 0-15,0-2 1 0,1-1-1 16,1 0 1-1,0 0 0-15,-1 2 7 0,-1 0 2 16,2-2-8 0,-2 3-2-16,4 0-9 0,5 0 4 15,12 0-52 1,7 0-137-16,10 0-58 0,-1 0-347 16</inkml:trace>
  <inkml:trace contextRef="#ctx0" brushRef="#br0" timeOffset="149250.17">32473 1758 1020 0,'-1'-10'169'16,"1"-1"85"-16,0 0-83 16,-2 2-32-16,2 4-27 15,-1 2-37-15,-2 3-30 16,1 3-13-16,1-2-15 16,-2 5-6-16,0 5-9 15,-3 8-2-15,1 7 0 0,-3 9 0 16,1 5 0-16,3 1 0 15,1-1 0 1,0 2 0-16,1-8 0 0,2-1 0 16,2-8-117-1,2-5-131-15,2-6-64 0,5-4-191 16</inkml:trace>
  <inkml:trace contextRef="#ctx0" brushRef="#br0" timeOffset="149459.9">32601 1835 1021 0,'14'-23'176'16,"0"3"21"-16,-6 6-12 0,-2 5-76 15,-3 6-74 1,2 8-17-16,-1 7 61 0,2 11-3 16,0 6-19-1,-1 7-25-15,-2 3-25 0,-3 1-6 16,0-5-1-16,-3-1-86 0,0-4-172 15,-5-5-205 1</inkml:trace>
  <inkml:trace contextRef="#ctx0" brushRef="#br0" timeOffset="149589.81">32458 1983 636 0,'21'-7'460'15,"2"-2"-345"-15,4 0-20 0,5 4-95 16,8 0 0 0,2 3-296-16</inkml:trace>
  <inkml:trace contextRef="#ctx0" brushRef="#br0" timeOffset="150635.04">32974 1780 703 0,'6'-9'179'0,"-1"-2"80"16,-2 0-124-16,0 0 6 0,-1 0-22 15,-1 1-7 1,1 3-8-16,-1 3-29 0,-1 1-37 16,0 3-17-1,0 0-13-15,0 3-8 0,0 3 0 16,0 3 29 0,3 8 3-16,0 5 1 0,0 9-12 15,-2 1-13-15,1 0 1 16,-2 2-8-16,1 0-1 15,-1-3 0-15,0-3-1 16,0-1-45-16,2-6-71 16,-2-3-77-16,0-4-50 15,0-5-89-15,0-2-242 16</inkml:trace>
  <inkml:trace contextRef="#ctx0" brushRef="#br0" timeOffset="151110.07">32937 1963 1003 0,'4'-3'149'0,"0"0"29"16,-1-1-77-16,1 1-38 15,4-1-22-15,6 0-24 0,8 0-2 16,10 2-8-16,7 0-7 15,1 1-2-15,1 1-7 16,-7 0-62 0,-9 3-113-16,-13-1-188 0,-9 1-198 15</inkml:trace>
  <inkml:trace contextRef="#ctx0" brushRef="#br0" timeOffset="151620.01">32718 1600 810 0,'-6'-10'184'16,"1"1"-2"-16,4 5-35 0,1 0-66 15,0 2-38 1,1 4-8-16,-1-2-31 0,2 3-1 16,-1 4 25-16,1 6 44 15,1 5-9 1,3 9 7-16,1 8 0 15,-1 9-23-15,2 5 0 16,1 7-4-16,-2 2-8 0,-2 3-22 16,-1-3-1-1,-1-1-6-15,-3-8 1 0,-1-2-3 16,-1-9 2-16,-1-4-3 16,-1-6-2-16,-1-6 1 15,-1-6 1 1,3-3-2-16,-3-4 3 0,2 0 0 15,-4-3-4-15,-2 1-32 0,-7 0-58 16,-3-2-89 0,-6 2-36-16,0-1-146 0,0-4-360 15</inkml:trace>
  <inkml:trace contextRef="#ctx0" brushRef="#br0" timeOffset="152149.87">33482 1845 439 0,'1'-10'469'0,"1"1"-247"16,-2-4-22-1,-2 2-49-15,2 1-25 0,-3 1-27 16,2 2 14-16,-1 2-8 0,-1 0-40 15,3 2-27 1,0 3-18-16,2 0-20 0,-2 2 0 16,-2 2 0-1,2 7 0-15,-3 5 0 0,2 8 0 16,-2 6 0 0,1 7 0-16,2 1 0 0,0 0 0 15,3-2 0-15,2 1 0 16,-2-3 0-16,0-6 0 15,0-5 0-15,-2-6 0 16,1-6 0-16,-2-5 0 16,0-4 0-16,1 0 0 15,-2-4 0-15,-1 2 0 16,4-1-141-16,-2 0-56 16,1-6-144-16,4-6-250 15</inkml:trace>
  <inkml:trace contextRef="#ctx0" brushRef="#br0" timeOffset="152849.81">33421 1213 921 0,'1'-4'220'16,"1"0"1"-16,-2 1-64 0,0 2-52 16,1-3-25-1,1 3-23-15,6 2-46 0,11 5 15 16,13 8 15 0,17 13 26-16,13 16 4 0,9 20-25 15,-2 22-22-15,-14 14-24 16,-15 13 0-1,-16 8 0-15,-13 2 0 0,-11-3 0 16,-5-4 0 0,-8-9 0-16,-6-7 0 15,-9-7 0-15,-10-13 0 16,-4-10 0-16,0-13 0 0,1-12 0 16,3-16 0-1,4-7 0-15,7-5 0 0,5-8 0 16,7-2 0-1,3-4 0-15,9-4 0 0,0 0 0 16,3 0 0-16,0 0 0 0,0-1 0 16,-2 3 0-1,2-1 0-15,0 1 0 0,0-2 0 16,2 2 0 0,-2 0 0-16,1-1 0 0,-1 1 0 15,2 0 0-15,-2-1 0 16,3-4 0-16,-1 1 0 15,1-5 0-15,2 2-54 16,1-1-176-16,-1 2 2 16,1 0-198-16</inkml:trace>
  <inkml:trace contextRef="#ctx0" brushRef="#br0" timeOffset="171470.56">2651 12498 565 0,'6'-13'630'15,"0"0"-475"-15,-2 1 49 0,-1 2-55 16,-3 1-21-16,0 3-47 0,3 6-30 15,-3-2-19 1,0 4-12-16,0-2-10 16,0 2-7-16,0 0-3 15,0 2 0-15,0 3 2 0,5 5 9 16,1 8-5 0,0 5-6-16,1 4 0 0,-3 8 0 15,1 2 0-15,1 2 0 16,0 2 0-1,0-4 0-15,1-1 0 0,1-4 0 16,-2-4 0 0,0-3 0-16,1-4 0 0,-4-3 0 15,3-3 0 1,-3-3 0-16,-1-4 0 0,-1-5 0 16,1-3 0-16,-2-2 0 15,1-1 0-15,-1 1 0 16,0-1 0-16,-1-1 0 0,1-2 0 15,-3-3-247 1,1-5-82-16,-1-2-277 0</inkml:trace>
  <inkml:trace contextRef="#ctx0" brushRef="#br0" timeOffset="172049.81">2654 12425 561 0,'-2'0'287'0,"1"-2"-86"0,1 1-52 15,-2-2-5 1,2 0-46-16,0 2-11 0,0-2-34 16,2 3 0-1,-1-1-17-15,1-1-18 0,1 1-4 16,0-1-8-16,7-2-6 0,8-2 1 15,9-1-1 1,9 0 0-16,13-4 0 0,3 2 0 16,-4 1-2-1,1 2 1-15,-7 1-5 16,-6 1-5-16,-3 1-10 16,-11 2-33-16,-3 1-15 15,-5 2-56-15,-5 4-82 0,-5 1-142 16</inkml:trace>
  <inkml:trace contextRef="#ctx0" brushRef="#br0" timeOffset="172349.73">2724 12769 890 0,'9'3'123'16,"0"-4"-110"0,3-3 106-16,6-2-58 0,10-3-11 15,12-2-25-15,8-1-12 0,7-1-12 16,-1 4-1-1,-3 2-2-15,-14 3-1 0,-6 4-15 16,-13 5-137 0,-7 3-210-16</inkml:trace>
  <inkml:trace contextRef="#ctx0" brushRef="#br0" timeOffset="172560.31">2754 13092 957 0,'7'4'169'16,"1"-4"-134"-16,1-4 149 15,-2-2-48-15,5 0-40 16,3-1-29-16,1 2-24 16,4-2-19-16,5 0-11 15,2 1-12-15,4-1-1 0,4 3-1 16,5-1-127-1,6 2-269-15</inkml:trace>
  <inkml:trace contextRef="#ctx0" brushRef="#br0" timeOffset="173170.58">3710 12294 864 0,'3'-16'274'16,"-6"2"-64"-16,-1 1-31 0,-1 2-73 16,1 5-31-1,2 4-56-15,-1 3-18 0,-3 9 2 16,-7 11 28 0,-5 15 30-16,-9 17 2 0,-6 16-18 15,5 11-24 1,4 9-6-16,13 0-5 0,11-3-4 15,14-4-1-15,11-9 3 16,11-12-4-16,3-8 3 16,4-9-1-16,-4-8-2 15,-3-12-3-15,-9-8 3 16,-8-7-4-16,-10-5 0 16,-3-4 0-16,-3 0-100 15,-1-6-186-15,1-1-185 16</inkml:trace>
  <inkml:trace contextRef="#ctx0" brushRef="#br0" timeOffset="173759.87">4246 12453 985 0,'4'-16'197'0,"-1"-4"27"15,-3-1-60-15,2 2-33 0,-1 1 7 16,-1 2-43-1,2 5-21-15,-2 4-35 0,0 2-39 16,0 4 0-16,-2 2 0 16,2 5 0-16,0 7 0 15,2 9 0 1,-1 9 0-16,4 9 0 0,3 6 0 16,0 4 0-1,4-1 0-15,1 3 0 0,-2-4 0 16,-2-4 0-16,1-6 0 0,-1-7 0 15,-3-10 0 1,0-7 0-16,-2-5 0 0,-1-6 0 16,-1-3 0-1,-1-2 0-15,1 1 0 0,-2 1-191 16,0-2-101 0,3-5-365-16</inkml:trace>
  <inkml:trace contextRef="#ctx0" brushRef="#br0" timeOffset="174070.15">4608 12319 1151 0,'12'-20'227'0,"-3"1"-40"15,-2-18-13-15,-5 35-24 16,-2 1-87-16,0 1-42 0,1 0-21 15,-1 4-13 1,2 7 13-16,-1 11 9 0,1 8 7 16,-2 13-1-16,3 5-2 15,0 2-3-15,0-1 1 16,3-5-9-16,0-3-2 16,0-9 1-16,-2-4 0 15,1-8-1-15,-1-3-23 0,1-7-158 16,-2-1-154-1,-3-2-329-15</inkml:trace>
  <inkml:trace contextRef="#ctx0" brushRef="#br0" timeOffset="174250.34">4335 12685 959 0,'0'-3'432'0,"0"-2"-345"15,5 0 20 1,2-5-89-16,11 2-17 16,13 1-2-16,16-1-4 15,14-1-14-15,13 2-256 0,4 0-554 16</inkml:trace>
  <inkml:trace contextRef="#ctx0" brushRef="#br0" timeOffset="175100.22">5072 12323 477 0,'6'-20'640'16,"-1"-1"-384"-16,-4 1-29 0,-2 4-46 16,-1 3-39-1,1 4-48-15,1 3-64 0,-2 6-30 16,2 0 0-16,0 0 0 0,2 3 0 15,-2 6 0 1,1 5 0-16,1 8 0 16,1 11 0-16,3 8 0 15,1 5 0-15,-1 7 0 16,3 0 0-16,0-1 0 16,0-2 0-16,-2-5 0 15,-1-8 0-15,0-9 0 0,-1-9 0 16,-1-6 0-1,2-7 0-15,-4-4 0 0,2-4-82 16,4-4-209 0,3-5-164-16</inkml:trace>
  <inkml:trace contextRef="#ctx0" brushRef="#br0" timeOffset="175349.76">5384 12258 839 0,'12'-21'396'15,"-2"7"-221"1,-4 5 61-16,-3 2-95 0,-1 6-80 16,-2 1-55-1,0 4-1-15,1 7 63 0,1 6-14 16,-1 9-5 0,1 7-32-16,-1 7-17 0,-1 1 0 15,-1 3 0 1,1-4 0-16,1-1 0 0,-1-4 0 15,2-5 0-15,1-5-22 16,-3-2-208-16,0-5-73 16,-3-3-233-16</inkml:trace>
  <inkml:trace contextRef="#ctx0" brushRef="#br0" timeOffset="175520.64">5108 12571 968 0,'3'-3'168'16,"8"1"-56"-16,5-4 29 16,6-3-83-1,15 4-9-15,10-2-36 0,11 1-8 16,11 2-5-16,5 0-96 16,-1 1-407-16</inkml:trace>
  <inkml:trace contextRef="#ctx0" brushRef="#br0" timeOffset="175900.53">5961 12337 1294 0,'2'-17'204'0,"-1"3"-15"15,-1 1-7-15,-1 3-68 16,2 5-53-16,-1 0-58 16,2 4-3-16,-2 1 0 0,1 3 0 15,1 4 0 1,2 7 0-16,1 9 0 0,1 6 0 15,4 8 0-15,-1 6 0 16,-1 0 0-16,1 3 0 16,-1 1 0-16,3-4 0 15,-2-7 0 1,3-6 0-16,0-9-125 0,1-6-160 16,2-5-148-1,4-7-580-15</inkml:trace>
  <inkml:trace contextRef="#ctx0" brushRef="#br0" timeOffset="176200.11">6300 12292 541 0,'9'-23'708'0,"3"3"-560"0,-2 4 73 15,-4 4-64 1,-1 5-93-16,-2 5-58 0,0 7-2 15,1 6 13-15,1 8 36 16,7 7 15-16,0 11-8 16,-1 6-60-16,-3 2 0 15,-2 1 0-15,-3 1 0 16,2-5 0-16,-4-4 0 0,2-5 0 16,1-8 0-1,-1-7 0-15,0-6 0 16,-1-5 0-16,-1-3-105 0,-2-2-232 15,-4-2-127 1</inkml:trace>
  <inkml:trace contextRef="#ctx0" brushRef="#br0" timeOffset="176369.84">6081 12580 1084 0,'21'-13'124'15,"4"-1"72"-15,6 0-136 16,10 2-52-16,11 1-8 16,6 3-52-16,5 0-573 15</inkml:trace>
  <inkml:trace contextRef="#ctx0" brushRef="#br0" timeOffset="176739.79">7109 12783 1106 0,'1'-4'250'0,"1"0"-34"16,-2-2-66-16,0 2-39 0,1 1-72 15,1 2-27 1,-2-1-12-16,3 2-9 0,1 0-14 16,8 2-113-1,6-1-190-15,10 4-432 0</inkml:trace>
  <inkml:trace contextRef="#ctx0" brushRef="#br0" timeOffset="176918.03">7577 12779 754 0,'9'-3'613'16,"1"-1"-576"-16,-5-1-11 0,1-1-12 16,2 3-14-1,2 0-99-15,3 0-800 16</inkml:trace>
  <inkml:trace contextRef="#ctx0" brushRef="#br0" timeOffset="177089.81">8080 12735 1345 0,'15'1'11'15,"-6"-2"-11"-15,-3-1 0 16,1 1-1-16,7 1-66 16,-1 1-331-16</inkml:trace>
  <inkml:trace contextRef="#ctx0" brushRef="#br0" timeOffset="177249.81">8457 12751 1127 0,'9'-1'54'16,"-4"-1"56"-16,1-2-38 15,-3 3-72-15,4 1-33 16,4-1-821-16</inkml:trace>
  <inkml:trace contextRef="#ctx0" brushRef="#br0" timeOffset="178070.08">9023 12280 927 0,'12'-23'301'0,"-2"-1"-71"15,-5-2-23 1,-5 2-29-16,-2 3-49 0,-1 1-54 16,0 5-75-1,-1 3 0-15,1 6 0 0,3 2 0 16,0 6 0-16,0 0 0 16,0 0 0-16,0 4 0 15,0 2 0-15,0 2 0 16,0 3 0-16,0 4 0 15,3 3 0-15,-3 1 0 0,4 6 0 16,1 2 0 0,-1 6 0-16,1 5 0 0,2 5 0 15,-1-4 0 1,1 3 0-16,1-2 0 0,-2-4 0 16,0-2 0-1,0-3 0-15,0-3 0 0,-2-4 0 16,-1-7 0-16,0-3 0 15,-1-5 0-15,1-4 0 16,-3-4 0-16,1-2 0 16,-1 2 0-16,0-6 0 15,0 3 0-15,0-1 0 16,0 1 0-16,2-1 0 16,-2-1 0-16,0-1 0 15,0 2 0-15,3-1 0 16,-3-3 0-16,9-2-164 0,0-4-308 15</inkml:trace>
  <inkml:trace contextRef="#ctx0" brushRef="#br0" timeOffset="178550.17">9369 12114 481 0,'2'-4'132'0,"-1"1"16"0,-1-3-17 16,-1 2 17-1,1-2-39-15,0 0-2 16,1-1-13-16,2 0 21 16,-1-2 14-16,0 2-31 15,0 1 24-15,-1 1-28 16,-1 3-48-16,-1 2-25 16,-1 2-21-16,2 2 2 15,-2 6-2-15,0 8 31 16,4 9 8-16,0 10-39 0,0 6 0 15,2 8 0 1,1 0 0-16,-1 0 0 0,1-4 0 16,1 0 0-1,-3-7 0-15,3-3 0 0,-2-8 0 16,-1-6 0 0,-1-8 0-16,-1-5 0 0,-1-3-64 15,0-4-186-15,-1 0-128 0,-4-4-307 16</inkml:trace>
  <inkml:trace contextRef="#ctx0" brushRef="#br0" timeOffset="178750.26">9020 12451 1069 0,'0'0'161'15,"3"0"-116"-15,3-1 29 16,7-1-16-16,8 2-21 16,12 0-17-16,13 3-19 15,8 0-1-15,8 0-30 16,7 1-296-16</inkml:trace>
  <inkml:trace contextRef="#ctx0" brushRef="#br0" timeOffset="179221.39">9733 11828 913 0,'3'-7'251'15,"-1"1"-62"-15,2-4-31 16,-1 3-99-16,7 6-57 16,5 9 22-16,9 10 46 0,6 10 1 15,10 17 7-15,2 11 8 16,-6 13-23-16,-8 13-10 15,-11 8-23-15,-11 7-30 16,-11 5 0-16,-8 0 0 16,-8-8 0-16,1-10 0 15,-2-13 0-15,6-13 0 16,4-14 0-16,3-11 0 16,0-11 0-16,6-10 0 15,0-3 0-15,3-6 0 16,-2-3 0-16,2 0 0 0,0 0 0 15,0 0 0 1,-3-3-28-16,-3-1-369 0,-5-5-387 16</inkml:trace>
  <inkml:trace contextRef="#ctx0" brushRef="#br0" timeOffset="180730.76">11507 12265 827 0,'-2'1'189'0,"2"-3"-21"0,-1-4 1 16,-2 1-44 0,3-1-27-16,0 2-7 0,-1-1-46 15,1 4-6 1,0 1-19-16,0 0-14 16,0 0-6-16,1 0 0 15,5 0-2-15,7 0 1 0,13 0 1 16,13 0-1-16,7 1-33 15,3 1-89 1,-4 2-60-16,-14 1-22 0,-14 4-8 16,-14 2-130-1</inkml:trace>
  <inkml:trace contextRef="#ctx0" brushRef="#br0" timeOffset="180869.71">11492 12457 742 0,'-9'13'53'16,"4"-3"21"-1,5-6 83-15,3-3-7 0,2-1-46 16,9-1-4 0,8-1-52-16,8-2-46 0,7-2-2 15,9-1-88 1,2-1-559-16</inkml:trace>
  <inkml:trace contextRef="#ctx0" brushRef="#br0" timeOffset="184979.96">14318 12058 582 0,'4'0'270'0,"-4"1"-221"15,0 1 28-15,0-1 12 16,-3 1-59-16,2-1 5 16,-1 1 18-16,-1 3 45 15,0-1-31-15,0-1-28 16,-1 1 0-16,1-1 25 0,3-2-3 16,-2-2 12-1,2 1-7-15,0-3 0 0,0 2-15 16,-1-5-38-16,1-1-8 15,0 0 2 1,0-3-7-16,0 2 3 0,1 2-3 16,-1 2 0-1,0 2-2-15,0 2-6 0,0 0-7 16,0 2 4-16,0 0 4 16,0 4 6-16,2 1 1 15,-4 2-2-15,-1 0 0 16,-1 0 2-16,-2-2 0 15,0-1 8-15,-3-1-5 0,0-2 6 16,1-2 1 0,1-1 0-16,-2-2 12 0,0-4-10 15,2-1 5 1,1-3-5-16,-3-2-2 0,4-3-4 16,2-2-5-1,2 0 0-15,1-4-1 0,3 0 0 16,3-3 0-16,4 0-6 15,2 0 5-15,3 2-1 16,3 2-2-16,3 1 3 16,0 4-1-16,6 4-1 15,3 2 1-15,4 5-5 16,3 4-1-16,0 6 7 16,-1 2-9-16,-3 6 3 15,-2 1 2-15,-4 5 0 0,-5 2-4 16,-2 2 1-1,-5 1 2-15,-5 3 4 0,-4 3-3 16,-6 4 1 0,-6 3 2-16,-4-1 1 0,-8 2 1 15,-2 0-1 1,-2-2 0-16,-3-2 1 0,1-1 0 16,3 0 0-16,0-5 0 0,3 0 1 15,3-4-1 1,2-1 0-16,4-4-1 0,5-2-1 15,2 0-2 1,4-3-33-16,4-1-88 0,8 3-56 16,4-1-94-1,8 1-302-15</inkml:trace>
  <inkml:trace contextRef="#ctx0" brushRef="#br0" timeOffset="185490.31">14485 12847 1023 0,'3'0'156'0,"0"-2"-70"0,-3 1 62 15,0-1-40-15,0 2-59 16,0 0 3-16,-3-1-14 16,0 1-19-16,3-2 10 15,0 1-1-15,-2 0 11 16,4-2 3 0,-2 1-25-16,0-2 6 0,6 0-5 15,-2-2-10-15,-1 0-7 0,3 1-1 16,2 1 0-1,3-1-1-15,-3 3 0 0,6 0-4 16,-3 4-4 0,-3 2 3-16,-1 1 5 0,-2 2-6 15,-4 3 6 1,-1 0 1-16,-3-1 2 0,-1 0 13 16,-2-2 9-1,-2-3 20-15,-2-1-5 0,1-5-4 16,-2 1-17-16,0-3-1 0,2-1-17 15,1 0 0 1,2-3 0-16,2 1 0 0,4 2-145 16,3-4-227-1,3 0-561-15</inkml:trace>
  <inkml:trace contextRef="#ctx0" brushRef="#br0" timeOffset="188310.06">13543 11531 287 0,'2'-10'541'0,"-1"-1"-399"0,-1 0 6 16,0-2-46-1,-1 2 28-15,1 0-34 0,-2 1-15 16,2 0 4-16,-1 4-26 15,1 2 8-15,0 1-8 16,1 2-23-16,-1 1-9 16,2 0-17-16,-2 0-9 15,1 0-1-15,1 1-5 16,-1 3 5-16,1 5 0 16,1 5 1-16,0 6 1 15,0 6 4-15,4 7 4 16,-2 5-2-16,1 6 5 15,-2 6 1-15,-1 7-6 0,2 4-5 16,-1 3 14 0,2 4-5-16,0-1 5 0,0 1-8 15,2 0 11 1,-2 1-8-16,4 1-5 0,-1 1-4 16,0-1 1-1,1 3 1-15,-2 2-3 0,-4 2 1 16,1 0-1-16,-4-2-1 15,-1-4-1-15,-3-3 1 16,2-3-1-16,-1-2 0 16,1-4 0-16,1-3 0 15,1-2 1-15,-1-4-1 16,2-4 0-16,1-5 0 16,-2-6 0-16,1-4 0 15,-1-7 0-15,1-4-1 0,-1-3 1 16,2-6-1-16,-3-3 3 15,0-2-4-15,0-3 3 16,1-1-1-16,-2-2 0 16,2 2-4-16,-1-2 4 15,-1 1 1-15,1-1 1 16,0 0-3-16,-3 0 1 16,3 0 0-16,0 0 2 15,0 0-1-15,0-1-1 16,3 1 0-16,-3 0 0 0,1 0 0 15,-1 0 0 1,2 0-4-16,2 1 4 0,6-1 4 16,7 0-4-1,10 0 0-15,10-1 0 0,8-3 0 16,6-1 0 0,7 0 0-16,0-1 0 0,2 0 0 15,1 1 0 1,-2 0 0-16,0-1 0 0,-1 2 0 15,1-1 0-15,2 3-3 16,-2-1 1-16,3 0-13 16,0 1 2-16,4 2-5 0,5 0 9 15,1 0 1 1,1 2 0-16,3 1 3 16,-6 1 0-16,-2-1-3 15,-3 3 2-15,-2-4-2 16,-2 1-1-16,-4-1 9 0,-4 0-5 15,-9 0 5 1,-6-2-1-16,-8 0 1 0,-9 0 0 16,-6 0 0-1,-4-2 1-15,-7 2-1 16,-2 0 0-16,-1 0 0 0,-1 0 0 16,0 0 1-16,0 0 4 15,0 0-4-15,0-1 0 16,0 1 9-16,0 1-3 15,0-1 3-15,2-2 2 0,-1-3-3 16,1 0 3 0,2-2 4-16,-3-5 8 15,-1 1-10-15,2-3-14 16,-4-4 0-16,1 0 0 0,-1-1 0 16,-2-5 0-1,0-2 0-15,-1-5 0 0,1-4 0 16,-1-6 0-16,0-6 0 15,-2-6 0-15,1-5 0 16,0-4 0-16,0-3 0 16,0 0 0-16,2 2 0 15,-4-1 0-15,2 2 0 16,2 3 0-16,-1 4 0 16,1 0 0-16,-2 5 0 0,3 2 0 15,2 0 0-15,-2 2 0 16,3 1 0-16,0 1 0 15,1 3 0-15,1 0 0 16,1 3 0-16,1 2 0 16,-3 1 0-16,1 3 0 15,-1 1 0 1,1 1 0-16,-2 4 0 0,0 0 0 16,0 2 0-1,0 1 0-15,0 1 0 0,1 1 0 16,1 1 0-16,-2 1 0 0,1 1 0 15,-1 2 0 1,2-3 0-16,-2 1 0 0,0-1 0 16,1 1 0-1,-1 0 0-15,0 1 0 16,2 1 0-16,-2 0 0 16,0 4 0-16,0-1 0 0,0 4 0 15,1-1 0-15,-1 0 0 16,2 3 0-16,-2-2 0 15,1 0 0-15,1 2 0 0,-2 0 0 16,0 2 0 0,1 1 0-16,-1-1 0 0,0 3 0 15,0-1 0 1,0 2 0 0,0-2 0-16,0 0 0 0,0-1 0 15,0 0 0-15,0-1 0 0,0 1 0 16,0 1 0-16,0 0 0 15,0 2 0 1,0-3 0-16,0 1 0 0,0-2 0 16,2 3 0-1,-2-4 0-15,2 3 0 0,-2-2 0 16,0-1 0 0,0 0 0-16,1 1 0 0,2-1 0 15,-3 0 0-15,1 2 0 16,1 0 0-16,-2 1 0 15,-2 2 0-15,2-1 0 0,0 2 0 16,-1 0 0 0,1 2 0-16,0-2 0 0,-3 0 0 15,3 1 0 1,-1-1 0-16,-1 0 0 0,0 2 0 16,1 0 0-1,-2 0 0-15,0 1 0 0,-3-1 0 16,-2 3 0-16,-3 1-1 0,0-3 1 15,-2 1 0 1,-1 1-1-16,-2-3-1 16,-7-2 0-16,-7-1 0 15,-2 0 2-15,-7-1-1 16,0-1-1-16,-1 3 1 16,-1 2 1-16,0-1-4 15,1-1-1-15,-2 2 4 16,-1-1 0-16,-1 0-1 0,-2-1 3 15,0 2-1-15,-3 0 0 16,-1-2-2 0,-2 0 2-16,3 1 0 0,-1 0-2 15,1 2 2 1,-1-2-2-16,5 1 1 0,-3 2 1 16,5-1-5-1,1-2 4-15,2 0 0 0,4 1 1 16,-1-2-1-16,1 2 0 15,1-1 1-15,1 1-2 16,0 0 3-16,1 1-2 0,2 0 0 16,5 0 1-1,-1 1 0-15,2-3-2 0,0 3 2 16,1-2 2 0,0 0 0-16,2 1-4 0,-2-2 2 15,-1-1 0-15,1 0 3 16,0 1-3-16,-2-1-1 15,3 0 1-15,0 2 0 0,4-1 1 16,1-1-1 0,0 2 1-16,3 0-2 0,-1-2 2 15,2 2-1 1,1-2 0-16,-2-2 1 0,3 0-1 16,-3 2-3-1,1-2 3-15,0 2 3 16,0 3-3-16,1-2-1 0,1 1 1 15,1-1 1-15,3-1-1 16,2 0-2-16,1 1 2 16,-1-1 1-1,6 0 1-15,-3 2-4 0,1-2 2 16,2 0 0-16,0 0 0 16,0 1-3-16,2-2-1 15,-1 2-54-15,1 1-161 0,6 3-71 16,8 5-352-1</inkml:trace>
  <inkml:trace contextRef="#ctx0" brushRef="#br0" timeOffset="191710.16">8584 3481 679 0,'-1'0'182'0,"-4"-3"-148"0,1 2 71 15,1-3-27-15,1 2-35 16,-1 0-8-16,2 2 2 16,-1 0 23-16,1 2-12 15,1-2-23 1,0 2-7-16,1-1-6 0,-1 0-1 16,0-1-3-16,2 0-4 15,-1 0-4-15,2 2-3 16,2 1 3-16,4 1 3 0,3 1 4 15,7 5 0 1,5 2 2-16,6-3-6 16,10 5 0-16,0-3 2 15,6 0 2-15,1 0-2 0,2-1 5 16,0 0-8 0,2-2 2-16,-3-1 0 0,7-3-2 15,2-1 3 1,5-1-1-16,9-4-4 15,6 1 1-15,5-1-2 0,0 0 0 16,3-1 1-16,0 0-1 16,0 1 1-16,2 1 1 15,7 0 0-15,0-2-1 16,6 1 0-16,-3-2 0 0,0 1 0 16,4 2 2-1,3 0-2-15,3-1 0 16,0 4-1-16,2-1 0 0,3-2 1 15,-2 1 0 1,5 0 0-16,4 0 0 0,-1 0 1 16,-2 1-1-1,1 0 3-15,-1 1-3 0,-2 1-3 16,-5-1 1 0,1 3 2-16,-1-3 0 0,0 3 0 15,3 0 0-15,3 0-1 0,4 2 2 16,3 0 1-1,7 0-2-15,5 0-1 0,-1 2 1 16,5-2-2 0,1 0 2-16,-3-2 0 15,1 2 0-15,2-1 0 16,0 1 0-16,4 0 3 0,3 0-3 16,6 0-5-1,7 1 3-15,4-3 2 0,-3 1-1 16,0-1 1-16,-5 0 5 0,-4-1-5 15,-5-2 0 1,-4 1-3-16,1 0 3 16,4-2 1-16,6 0-1 15,3 1 0-15,9 0 3 0,7-1-3 16,2 0 0 0,5 1-3-16,1-2 3 15,4-2 0-15,-4 0 2 16,-1-2-1-16,0 2 0 15,-2-1-1-15,1 0-3 0,4 2 3 16,9-2 0 0,6 1 2-16,6 0-1 0,6 2-1 15,3 0-2 1,-3 2 2-16,-5-2 0 0,-1 0 0 16,-6 0 1-16,1 0-2 15,1 0 1-15,5 0 0 16,6 1 1-16,5 2 0 0,2 1 0 15,2 1-1 1,-3 1-2-16,-5 0 2 0,-4-2-1 16,-2-1 1-1,-3 1 2-15,2-3-2 0,3-1 0 16,8 0-2 0,12 0 2-16,8-1 0 0,11-1 2 15,7 1-2 1,2-2-1-16,4 0 1 0,-1 2 1 15,-1 0-1-15,4-2-1 16,-3 0 1-16,-1-2 1 16,-5 0 2-16,-3 0-3 15,-4-2-3-15,-5-2 3 16,-10 1 0-16,-6-1 0 16,-11 1 0-16,-9-1 1 15,-11 2-1-15,-11 0-3 16,-11 0 3-16,-13 0-2 0,-9 3 1 15,-11 0-1 1,-14 0 4-16,-11 3-2 0,-14 1 0 16,-13 3-3-1,-11 1 3-15,-8 1-2 0,-3 0 2 16,-4 2-1 0,-3-3 1-16,1 2 0 0,-3-3 1 15,-5 0-1-15,-6-1 1 16,-7-2-1-16,-9-1 6 15,-5-2-1-15,-10 2 1 16,-1-2-2-16,-6 1 2 16,-3 1-1-16,-1 0 3 0,-1 1-1 15,-1-2-2 1,-1 2 3-16,1 0-8 0,-2 2 4 16,2-2-1-1,-1 0-2-15,1 0-1 0,0 0 0 16,0 0-2-16,0 0-13 15,0 0-109 1,0 0-120-16,0-2-617 0</inkml:trace>
  <inkml:trace contextRef="#ctx0" brushRef="#br0" timeOffset="205469.92">2606 15111 825 0,'4'-11'164'0,"-2"-1"-8"16,-2 3 5-16,0-1-46 16,0 2-9-1,0 1-25-15,-2 1-13 0,2 0 3 16,0 3 0-16,-1 1-21 0,1 1-17 15,-2 1-11 1,2 0-7-16,-1 1-4 0,-1-1-5 16,2 1-2-1,2 0-4-15,-4-1-2 0,4 2-7 16,-2 2 6 0,0 6 3-16,1 4 12 15,1 10-4-15,-1 8 4 0,1 6 2 16,1 5-11-16,3 0 6 15,0 0-5-15,3-1 0 0,-3-4-3 16,1-1 2 0,1-2-1-16,-2-4 0 15,-2-2-1-15,2-7-1 16,-3-4 1-16,0-3-1 16,-1-8 0-16,-1-3 3 15,-1-2 4-15,2-2 2 16,-2-2-2-16,0 1-7 0,-2-2 0 15,4 3-25-15,-4 0-90 16,4 0-98-16,-4 0-102 16,1-3-239-1</inkml:trace>
  <inkml:trace contextRef="#ctx0" brushRef="#br0" timeOffset="206000.03">2610 15052 589 0,'-7'0'239'0,"1"0"-130"15,0 0 31-15,3 0-42 16,0-1 23-16,2 1-34 15,-1 0-5-15,-1-3-14 0,3 3-32 16,0 0 1-16,-3 0-10 16,3 0-5-16,3 0-4 15,-3 0-4 1,5-1-10-16,2-2-3 0,11-2-1 16,7 0 2-1,11-2-4-15,6-1 3 0,7 1-2 16,-7 2-2-16,-3 2-21 0,-8 1-22 15,-7 1-6 1,-2 4-19-16,-8 0-32 0,-1 1 9 16,-5 3-30-1,-7 2-50-15,-2 2-202 0</inkml:trace>
  <inkml:trace contextRef="#ctx0" brushRef="#br0" timeOffset="206439.8">2649 15325 588 0,'-1'2'177'0,"-1"0"-83"16,1-2 65 0,1 1-49-16,-2-1-30 0,2 0 3 15,0 0-24-15,0 0-4 0,2 0-7 16,-1 0-12-1,5-1-14-15,5-2 14 0,8 0-8 16,8-2-9 0,6-3-6-16,4 2-10 15,-1-2-3-15,-3 2 0 16,-2 2 0-16,-2 1-2 0,-6 2-5 16,-2 2-50-16,-6 2-74 15,-2 3-41-15,-5 1-20 16,-5 4-202-16</inkml:trace>
  <inkml:trace contextRef="#ctx0" brushRef="#br0" timeOffset="206790.06">2712 15579 797 0,'-9'5'51'16,"6"-1"21"0,-3-1 97-16,3 0-61 0,3-2-17 15,-1 1-30-15,1 0 12 16,0-2-2-16,0 0-15 16,1 0-19-16,5-2-15 15,3 0 30-15,12 1-26 16,3-2-10-16,9 0-9 0,2 1-4 15,-2 0-2 1,-3 2 4-16,-9 0-4 0,1 2-1 16,-4-1 1-1,-6 0-1-15,-6 0 0 0,-1-1 1 16,-4 2-3 0,-1-2-3-16,0 0-68 0,0 2-86 15,2-1-138-15,-2 0-276 0</inkml:trace>
  <inkml:trace contextRef="#ctx0" brushRef="#br0" timeOffset="-210936.8">3697 14836 498 0,'4'-4'342'0,"-1"-2"-157"0,-1 0 4 15,-1 2-33-15,-1 2-31 16,0 2-56-16,-1 1-4 15,1 0-32-15,-2 1-19 16,2 2-8-16,-3 8 20 16,0 10 39-16,-3 11-15 15,-3 14-15 1,-4 8-9-16,-2 11-7 0,-3 4-9 16,4 3-2-1,1 3-4-15,6 0-3 0,5-3 0 16,7-4-1-16,5-4 0 0,8-8 0 15,3-5 0 1,0-12 0-16,3-10 2 0,-5-9 2 16,-1-10 1-1,-3-4 4-15,-5-3 4 0,-2-4-6 16,-1 2-1 0,1-4-4-16,-4 1 2 0,4-2-4 15,2 1-60-15,-1-3-124 16,10 0-52-16,1-1-307 15</inkml:trace>
  <inkml:trace contextRef="#ctx0" brushRef="#br0" timeOffset="-210196.77">4438 15123 830 0,'2'-15'226'0,"-1"0"-40"16,1-2-40-1,-2 2-2-15,0-1-37 0,0 0-9 16,0 1-1-16,0 2-38 15,-2 1 4-15,1 5-31 16,-2 1 3-16,1 3-17 16,2 3-12-16,-1 0-6 15,1 0 0-15,0 0 0 16,0 2 0-16,-2-2 0 16,2 1 0-16,0-1 0 15,0 0 0-15,0 0 0 0,2 0 0 16,-2 0 0-1,-2 0 0-15,2 0 0 0,0 1-1 16,0 2 1 0,0 4 1-16,2 3-1 0,1 5 0 15,0 5 0 1,0 6 0-16,3 2 0 0,1 7 0 16,-1 6 0-1,0 3 0-15,2 1 0 0,-1-1 0 16,-1-5 0-16,0-5 0 0,-3-8 0 15,0-8 0 1,-2-4 0-16,1-7 0 0,-2-4 0 16,0-2 0-1,0-2 0-15,0-1 0 0,0 1 0 16,0 0-90 0,-2-4-135-16,1 1-42 0,-1-4-39 15,-1-5-107-15</inkml:trace>
  <inkml:trace contextRef="#ctx0" brushRef="#br0" timeOffset="-209896.98">4468 15088 497 0,'3'-15'207'16,"-3"1"-60"-16,0 0-15 15,0 1-13-15,-3 0-2 16,3 3-16-16,-3-1-23 16,-3 2-26-16,3 3 24 15,0-1-50-15,-4 1-9 16,-1 2-8 0,-1 1-9-16,-7 5 0 0,-5 1-3 15,-9 4 0-15,-3 2 3 0,-5 1-3 16,2 3 1-1,4-2-16-15,10 0-136 0,7 1-115 16,9 1-267 0</inkml:trace>
  <inkml:trace contextRef="#ctx0" brushRef="#br0" timeOffset="-209576.72">4329 15509 891 0,'-10'4'145'16,"5"-2"-78"-1,4-2 70-15,2-3-62 0,7 3-60 16,16-3 41 0,10 1-6-16,20-4-9 0,8-1-7 15,4-3-23-15,-2 0-9 16,-9 0-1-16,-11 1-1 16,-9 4 0-16,-12 2-47 15,-7 1-70-15,-7 2-97 16,-3 4-165-16</inkml:trace>
  <inkml:trace contextRef="#ctx0" brushRef="#br0" timeOffset="-208856.72">5854 14936 443 0,'9'-23'535'16,"-2"1"-345"0,-5 0 24-16,-2-1-48 0,-3 4-33 15,0 3-7 1,2 2-28-16,-1 5-29 0,1 2-14 16,1 4-37-1,0 2-18-15,0 2 0 0,-2 1 0 16,2 4 0-16,0 3 0 15,0 10 0-15,0 9 0 16,-3 10 0-16,3 8 0 16,0 8 0-16,-3 2 0 15,6-2 0-15,-3 3 0 16,6-7 0-16,0-3 0 16,0-7 0-16,0-5 0 15,1-7 0-15,-2-6 0 0,2-3 0 16,-4-6 0-1,2-5 0-15,-2-6 0 0,0-2 0 16,0-3 0 0,4 0-31-16,3-1-119 0,4 0-71 15,2-1-81-15,-1 0-188 16</inkml:trace>
  <inkml:trace contextRef="#ctx0" brushRef="#br0" timeOffset="-208646.89">5699 15199 995 0,'-8'-6'182'16,"4"0"-11"-16,4-2-69 0,6 1-55 15,6 0-32 1,9 0-7-16,10 1-8 0,11 4 0 15,10-1-4-15,9 0-25 16,3 2-108-16,2 1-115 16,1 0-324-16</inkml:trace>
  <inkml:trace contextRef="#ctx0" brushRef="#br0" timeOffset="-208236.33">6431 15145 878 0,'2'-9'245'16,"-4"-3"-10"-1,-1-1-54-15,-1 2-64 0,-2 1-16 16,2 2-16-16,-4 2-47 16,5 3-16-16,-5 3-18 15,-2 3 1-15,0 5-1 0,-8 5-4 16,3 6 1-1,-3 4-2-15,3 7 5 0,0 5-9 16,6 0 5 0,3-2-1-16,6-3 1 0,3-6-3 15,6-6 1 1,4-4 2-16,1-4 0 0,4-6 7 16,0-4-3-1,3-6 0-15,1-2-1 0,3-6 2 16,-2-3-4-16,-2-2 4 15,-5-3 1-15,-4-1-1 16,-9 1-5-16,-6 0-2 16,-9-1-6-16,-4 3-11 15,-10 2-63-15,-2 4-93 16,-3 4-136-16,1 6-371 16</inkml:trace>
  <inkml:trace contextRef="#ctx0" brushRef="#br0" timeOffset="-207466.7">7792 14876 660 0,'11'-26'471'15,"-3"-1"-241"-15,-5 2-30 16,-4 4-63-16,-4 5-34 16,0 5-35-1,-3 5-24-15,5 3-44 0,-3 8 1 16,0 6-1-16,-6 9 2 16,-3 12-1-16,-6 13 7 15,-1 8-7-15,1 8-1 0,3 0 2 16,6 1-1-1,5-1-1-15,7-1-2 0,9-9-1 16,6-4 3 0,4-10 1-16,6-9 0 0,-2-9 3 15,4-9-3 1,-2-7 3-16,0-8-4 0,-1-5 0 16,-4-3 0-1,-4-2 3-15,-2 0 3 16,-4-1-5-16,-7 1 3 15,-3 3-4-15,-3 1-5 0,-7 0-5 16,-6 3 5-16,-4 1 4 16,-9 0-1-16,-2 2 0 15,-2 0 1-15,2 2 1 16,3-2-28 0,5-1-122-16,7 2-66 0,1-1-196 15</inkml:trace>
  <inkml:trace contextRef="#ctx0" brushRef="#br0" timeOffset="-206937.05">8308 14529 812 0,'-13'-10'239'0,"5"0"-51"16,1-2-40-16,1 2-14 0,3 4-59 15,3 2-44-15,1 3-25 0,8 4-1 16,8 5 31-1,8 7 11-15,10 8-4 16,8 9 6-16,2 9-8 16,-1 8-7-16,-8 12-14 0,-3 11 1 15,-14 5 0 1,-5 7-4-16,-10-1-5 16,-4-1-6-16,-4-11 2 15,-2-4-2-15,-6-7 3 16,4-10 2-16,-1-10 4 15,0-9-2-15,-1-11-13 16,4-7 0-16,0-6 0 0,6-6 0 16,-3-1 0-1,3-2 0-15,0-1 0 0,-2 0 0 16,-1 0 0 0,-4-1 0-16,1-2 0 0,-3 2 0 15,0 0-84-15,0 0-256 0,3 2-230 16</inkml:trace>
  <inkml:trace contextRef="#ctx0" brushRef="#br0" timeOffset="-205685.8">9772 14921 631 0,'-2'1'254'16,"1"0"-103"-16,-2-2-16 0,0 0-1 15,0-2-46 1,1 0-12-16,2 1 1 16,0-3-22-16,3-1-34 15,2 1-17-15,1-1-4 0,10 1-4 16,2-1 4 0,9 2-7-16,6 2-14 0,4 4-106 15,-3 4-56 1,-4 6-107-16,-7 5-175 0</inkml:trace>
  <inkml:trace contextRef="#ctx0" brushRef="#br0" timeOffset="-205476.8">9782 15177 125 0,'-7'4'640'15,"7"-6"-450"-15,0-4-22 0,7 1-56 16,-1-2-24-16,3 0-48 15,4 0-6-15,1 3-10 16,8-2-11-16,-2 2-10 16,8-2 0-1,-1 2-3-15,0 1-5 0,-3 3-61 16,-5 1-104 0,-4 3-93-16,-1 2-191 0</inkml:trace>
  <inkml:trace contextRef="#ctx0" brushRef="#br0" timeOffset="-204196.94">12991 14791 792 0,'8'4'127'0,"-4"-1"-5"16,-2-3 51-1,-4 0-57-15,2 0-48 0,2 0-24 16,-2-1 15-16,0 1-18 15,0 0-3 1,0-2 7-16,0 2-5 0,0-1 10 16,0-2-12-16,0 0-31 15,1-2-4-15,-1-1 7 16,0-1-1-16,2 1 2 16,1 2-4-16,0 2-7 15,0 1-4-15,-3 2-14 0,1 2 7 16,1 2 11-1,-1 5 1-15,-1 1-1 0,2 2 0 16,-5 1 5 0,-3-1 1-16,-2-1-3 0,-2-3 8 15,-2-1 2 1,-1-5 5-16,-1-5 12 0,-1-1 8 16,2-4-8-1,1-4-8-15,1-3-13 16,2-4 0-16,2-5-3 0,0-2-4 0,2-4 0 15,2 0-2 1,3-3 0-16,2 5 1 16,2 1 0-16,5 4-2 15,1 2-3-15,2 4-4 0,6 5 4 16,-1 3 2 0,4 4-3-16,1 4 5 15,3 2-4-15,-1 3 3 0,2 3-3 16,-1 3 1-1,-1 3 2-15,-2 0-4 0,-2 4 3 16,-3-2 0 0,-2 3 0-16,-3 2 1 0,-4 1 1 15,-5 3 0 1,-5 1 0-16,-4 2 0 0,-4 2 0 16,1-1-2-16,-5 1-1 0,0-3 3 15,1 0-2 1,-1-3 2-16,3-4 0 0,2 1 2 15,-1-3-4 1,4-3 4-16,1-2-4 16,2 0 2-16,0-2-2 15,3 1 2-15,2-2-1 0,-1-1-28 16,5 2-44 0,2-4-29-16,7 3-47 0,0 2-83 15,7 1-220-15</inkml:trace>
  <inkml:trace contextRef="#ctx0" brushRef="#br0" timeOffset="-203716.68">13133 15425 989 0,'6'-6'172'15,"-3"2"-18"-15,-2 1-53 0,-1 0-53 16,0 3-16 0,-1 0-21-16,-1 2-2 0,-1-2-3 15,2 0 7-15,-2 0 23 0,3 0 20 16,0 0 6-1,0-2 2-15,0 2-2 0,4-1-17 16,-2 1-7 0,-1 0-7-16,2-1-19 0,2-1-12 15,0 1-3 1,1-1-5-16,0 1-2 0,1 1-3 16,-3 1 8-1,1 2-2-15,-4 1 3 0,-1 0 4 16,0 1 5-16,-3-1-5 0,0-1 18 15,-1-2-1 1,-5 0 10-16,-1-1-2 16,-4-1-8-16,1-3-7 15,1 0-1-15,3-1-9 0,0-1 0 16,3-2-62 0,1 1-124-16,4-1-148 0,-2 2-408 15</inkml:trace>
  <inkml:trace contextRef="#ctx0" brushRef="#br0" timeOffset="-202367.05">12390 14496 721 0,'-6'-20'145'0,"0"1"48"0,0-4-58 16,2 2 11 0,-2-1-33-16,1 2-22 0,2 2-2 15,2 3-11 1,-1 1 22-16,2 4-39 16,0 6-17-16,0 1-33 15,0 4-11-15,0 9 0 0,2 4 25 16,-1 9-2-16,2 8 3 15,-1 11-8-15,1 6 1 16,1 6-10-16,1 7-9 16,2 5 0-1,2 8 0-15,3 3 0 0,-3 4 0 16,5 6 0 0,-1 0 0-16,-3 1 0 0,-2-1 0 15,1-2 0-15,-5-4 0 0,-2-10 0 16,-2-6 0-1,0-10 0-15,-3-8 0 0,1-9 0 16,1-6 0 0,1-8 0-16,-2-8 0 0,2-6 0 15,2-4 0 1,-2-5 0-16,3 0 0 0,0-1 0 16,1 0 0-1,4 0 0-15,5 2 0 16,5-2 0-16,9-2 0 0,10 0 0 15,14-3 0-15,7-1 0 16,8 3 0-16,4-2 0 16,3 5 0-16,2 0 0 15,5 3 0-15,2 1 0 16,6 2 0-16,3 0 0 16,3-1 0-16,-1-1 0 15,-1-1-6-15,-2 0-7 0,-4-2 5 16,-5 1-5-1,-8 0 9-15,-4 1 0 0,-10 0-1 16,-7-3 4 0,-10 0 2-16,-9-1 3 0,-6-5 3 15,-6-2 1-15,-5-5 0 16,-1-4 0-16,-4-6-4 16,-2-6 5-16,-2-5-6 0,-4-7-1 15,-3-2-2 1,-2-7 0-16,-1-2 0 0,-1-3 0 15,0-6 0 1,2-5 0-16,-1-3 0 16,2-5 0-16,-1-3 0 15,-4-1 0-15,3-3 0 0,-2 1 0 16,-2 4 0 0,1 7 0-16,0 5 0 0,-1 12 0 15,1 7 0-15,-2 5 0 16,2 7 0-16,2 6 0 15,-1 4 0-15,2 6 0 16,0 4 0-16,-2 2 0 16,2 3 0-16,0 0 0 15,0 2 0-15,1 2 0 16,-1 0 0-16,0 0 0 16,-2 2 0-16,1-1 0 15,-9 1 0-15,-4 2 0 16,-10 0 0-16,-13 3 0 0,-14 1 0 15,-15 1 0 1,-15-1 0-16,-17 0 0 0,-7 1 0 16,-5-4 0-1,-8 0 0-15,-3 0 0 0,0-1 0 16,-4-2 0 0,-7 1 0-16,-3-2 0 0,0-2 0 15,1 1 0-15,9 0 0 0,12-2 0 16,16 0 0-1,16 2 0-15,20-1 0 0,14 2 0 16,18-2 0 0,12 4 0-16,11-1-58 0,9 4-165 15,9 4-24 1,15 2-283-16</inkml:trace>
  <inkml:trace contextRef="#ctx0" brushRef="#br0" timeOffset="-198156.73">4386 17427 638 0,'-6'-8'231'0,"0"-3"-17"16,0-3-61-16,0 0 2 16,-1-1-21-16,2-1-44 0,4 0-18 15,2-2 12-15,4 4-15 0,5 1-47 16,8 4-22-1,12 7 2-15,13 2 0 0,8 10 4 16,12 5-6 0,-4 10 0-16,-7 9 2 15,-17 8-1-15,-16 9 7 16,-22 5 0-16,-21 6-2 16,-16 2 5-16,-14-3-1 15,-9-9 7-15,1-9 12 16,7-12 12-16,14-12-11 0,16-8-18 15,13-8-12 1,16-3 0-16,16-3 0 0,29-1 0 16,18-7 0-1,23-1 0-15,19-1 0 0,6-1 0 16,-8 1 0 0,-16 3 0-16,-27 4 0 0,-19 0 0 15,-24 5 0-15,-18 1 0 0,-8 0 0 16,-1 1 0-1,-2 1 0-15,0-2-58 16,2 1-135-16,3 2-53 16,0-3-130-16</inkml:trace>
  <inkml:trace contextRef="#ctx0" brushRef="#br0" timeOffset="-197336.94">6395 17416 1076 0,'3'-19'183'16,"2"-2"-36"-16,1-1-25 15,5-4-28-15,8 2-42 16,11 0-16-16,9 3-13 16,11 3-2-16,8 9 5 15,0 6-21-15,-8 12-5 16,-9 7 0-16,-18 9 8 16,-21 11 0-16,-19 12-4 15,-16 6-4-15,-19 5 1 16,-9 1-1-16,-2-8 0 0,7-10 2 15,12-14-2 1,17-10 1-16,15-10 8 0,14-8 6 16,16-8-6-1,22-4 8-15,9-2-1 0,16-1-1 16,3-1 14 0,-1 5 11-16,-11 4-13 0,-7 5-6 15,-12 7-9-15,-7 3-6 0,-11 5 3 16,-7 6-6-1,-12 2 3-15,-4 4-2 0,-10 0-4 16,-8-2 0 0,-5 2 0-16,-3-5 0 0,-1-4 0 15,4-6-14 1,6 0-100-16,3-7-101 0,6 1-139 16,3-4-588-1</inkml:trace>
  <inkml:trace contextRef="#ctx0" brushRef="#br0" timeOffset="-196426.6">9633 17229 939 0,'0'-20'264'15,"-2"-1"-53"-15,-2-1-11 0,-2 4-55 16,2 5-12 0,1 4-46-16,1 5-37 0,2 4-32 15,0 0-18 1,2 7 0-16,1 7 0 0,3 10 0 16,1 8 0-1,-1 14 0-15,0 7 0 0,-3 10 0 16,-1 3 0-16,-2 2 0 15,0-5 0-15,0-6 0 16,1-12 0-16,4-12 0 16,0-11 0-16,-2-10 0 15,-1-6 0-15,-1-3 0 16,1-4 0-16,-2-1 0 16,-2-1 0-16,2 0 0 0,0-4 0 15,-1 0 0-15,1-1 0 16,0-4-189-1,1 3-257-15,5-5-549 0</inkml:trace>
  <inkml:trace contextRef="#ctx0" brushRef="#br0" timeOffset="-195336.7">11358 17122 988 0,'10'-24'164'0,"-4"0"30"0,-1-1-42 16,-1 2-56-16,2 3-41 16,6 2-21-16,7 4-2 15,11 4-4-15,6 7 7 16,6 6-3-16,4 10-11 16,-3 4 1-16,-7 12-16 0,-7 10-2 15,-12 5 6 1,-12 10-3-16,-13 6 1 15,-20 1-2-15,-9 3 1 16,-17 1 7-16,-6-5-8 0,1-6 7 16,10-10-3-1,14-14-6-15,16-12 13 0,14-11 13 16,20-6 20 0,23-3-48-16,20-4-2 0,16-1 0 15,13-6 0-15,11 1 0 16,-2-3 0-16,-7 1 0 15,-11 1 0-15,-17 4 0 16,-22 5 0-16,-17-2 0 16,-17 6 0-16,-10 1 0 15,-5 4 0-15,-8 1 0 16,-3 3-30-16,1 1-142 16,-2 4-117-16,4-1-150 15</inkml:trace>
  <inkml:trace contextRef="#ctx0" brushRef="#br0" timeOffset="-194506.85">14181 16905 1071 0,'14'-24'157'15,"6"-5"8"1,2 0-37-16,11 1-75 0,16 2-16 15,11 4-19 1,7 9-3-16,0 8-2 0,-4 10-5 16,-16 10-1-1,-14 12-1-15,-19 10 5 0,-11 7-3 16,-18 8 1 0,-15 6-3-16,-10-1-4 15,-11 0 2-15,-3-6-3 0,9-11-1 16,13-14 0-16,12-10 2 15,14-12 18-15,17-7-7 16,11-3-11-16,10-2 1 16,6-1 5-16,7 0 4 15,-2 5 3-15,-2 0-10 16,-3 8 3-16,-3 3 3 16,-4 5-4-16,-3 5 6 15,-6 6-3-15,-6 0-5 16,-12 3 4-16,-8-2 0 0,-12 3-2 15,-9 1-2 1,-6-1-3-16,-9-1-4 0,1-5 0 16,2-5-136-1,5-3-105-15,6-6-154 0</inkml:trace>
  <inkml:trace contextRef="#ctx0" brushRef="#br0" timeOffset="-193606.05">17303 16676 846 0,'6'-4'174'0,"-4"-1"-10"0,-2-3 1 15,-2 1-90-15,-1 3-22 0,-2 1-25 16,-1 1-11-1,-2 2-14-15,-1 1 4 0,-3 2-7 16,-3 2 3 0,4-1-1-16,1 1 0 15,4-3 3-15,3 0 4 16,3-2-6-16,-1 0 3 16,1 0-5-16,0 0 3 15,0 0 6-15,1 0-6 16,-1 0 3-16,2 0-4 0,-1 0-2 15,1 0 2-15,-1 0-3 16,-1-2 1-16,2 2 4 16,-2 0-2-16,1 0 2 15,-1 0-2-15,0 0 0 16,-1 0 4-16,1 0-6 16,0 0 0-16,0 0 4 15,0-1-4-15,0 1-1 16,-2 0 0-16,2 0 0 15,0 0-1-15,0 1-4 16,-1-1-1-16,1 0 1 16,0 0-42-16,0 2-62 0,-2 1-23 15,1 2-142 1,-1 2-242-16</inkml:trace>
  <inkml:trace contextRef="#ctx0" brushRef="#br0" timeOffset="-192846.66">17269 16702 596 0,'3'-12'240'0,"0"-2"-64"15,0-1-19 1,-3-1 5-16,1 1-44 16,1 1-3-16,-2 0-10 15,0 6-6-15,0 4-44 0,-2 2-31 16,2 4-23 0,-1 1 1-16,-2 5 26 0,0 5 0 15,-3 6 0-15,-1 9-11 16,-3 7-3-16,0 7-5 15,0 10-4-15,1 2-4 16,3 3 3-16,4-4-3 16,7-5 3-16,5-8 2 15,11-8 1-15,7-8 5 16,13-9-9-16,12-6-2 16,7-8 5-16,3-7-6 15,-2-7 4-15,-6-5-2 16,-9-5 2-16,-7-3 8 0,-10 1-11 15,-9 0-1 1,-4 2 0-16,-8 3 0 0,-6 6 0 16,-2 6 0-1,-2 4 0-15,1 5 0 0,-4 7 0 16,-2 11 0 0,-2 13 0-16,-2 14 0 0,0 13 0 15,0 6 0-15,0-1 0 0,0 1 0 16,3-8 0-1,2-4 0-15,3-7 0 0,3-11 0 16,2-11 0 0,-1-7 0-16,1-11 0 0,-2-5 0 15,0-2 0 1,0-2 0-16,0 0 0 0,-2-3 0 16,-1-5-287-16,5-6-358 15</inkml:trace>
  <inkml:trace contextRef="#ctx0" brushRef="#br0" timeOffset="-191953.81">19877 16591 903 0,'7'-14'211'0,"1"-6"-19"0,4-3-70 16,2-6-18-16,12 3-62 15,10-2-10-15,5 2-4 16,10 6-6 0,6 8-2-16,-3 9-11 0,-8 10-7 15,-7 11 6-15,-14 12 13 0,-19 9 13 16,-20 11-11-1,-20 7 1-15,-24 6 0 0,-20 2-14 16,-8-2-5 0,2-7-5-16,14-10 0 0,22-13-9 15,23-14 9 1,27-9 15-16,26-8 9 0,21-3-14 16,15-2 8-1,12-1 9-15,5 1 1 0,-5 2-10 16,-12 2-12-16,-9 6-3 15,-9 9 4-15,-13 7-5 16,-13 7 0-16,-8 9 0 16,-14 4-2-16,-11 4 7 15,-12-4-6-15,-11-3 3 0,-6-3-4 16,-9-5-2 0,3-6-110-16,2-4-161 0,6-8-254 15</inkml:trace>
  <inkml:trace contextRef="#ctx0" brushRef="#br0" timeOffset="-191312.1">22804 16570 266 0,'4'-7'754'16,"-4"0"-593"-16,-1 2 17 0,-8-2-117 15,0 3-18-15,-3 4 12 16,-6 4-19-16,-4 4 8 16,-3 8-5-16,-1 6-15 15,-1 5-8-15,6 3 7 16,8 0 8 0,10 0 22-16,12-1 21 0,14-2-26 15,12 2 10 1,8-2-26-16,9 1-8 0,-1-1-5 15,-2 0-11-15,-7-2-8 16,-8 0 0-16,-9 1 0 16,-9 1 0-16,-10-1 0 15,-6 3 0-15,-6-2 0 16,-9-1 0-16,-5-2 0 0,-6-2 0 16,-7-7 0-1,-3-2-46-15,-1-4-169 0,0-3-111 16,-1 1-368-16</inkml:trace>
  <inkml:trace contextRef="#ctx0" brushRef="#br0" timeOffset="-191066.81">22586 16554 423 0,'52'-17'574'0,"13"0"-385"0,12-3 7 16,14 0-96 0,12 2-19-16,9 1-23 0,-8 3-32 15,-11 1-14-15,-24 4-10 16,-25 1-2-16,-21 4-5 16,-15 4-109-1,-16 5 12-15,-10 4-210 0,-12 5-498 16</inkml:trace>
  <inkml:trace contextRef="#ctx0" brushRef="#br0" timeOffset="-187246.36">26346 16438 885 0,'12'-13'228'0,"-5"-1"-16"16,-4-3-58-16,-3 3-35 0,-1 4-26 15,-2 2-25 1,0 5-15-16,-3 3-32 16,-9 4 1-16,-5 5 18 15,-10 6-9-15,-10 9 2 0,-5 8-1 16,-4 13-6 0,0 11-6-16,1 10-12 15,6 7-6-15,13 3-2 16,12 3 0-16,17-4 0 15,18-4 0-15,18-8 0 16,18-11 0-16,8-9 0 16,9-13 0-16,-4-12 0 0,-6-13 0 15,-11-5 0 1,-12-7 0-16,-10-6 0 0,-9-2 0 16,-9-3 0-16,-9-5 0 15,-6-3 0-15,-5-1 0 16,-9-3 0-16,-11 0 0 0,-6 2 0 15,-9 2 0 1,-4 4 0-16,-9 7 0 0,-6 5-113 16,-4 4-87-1,-1 8-109-15,-2 5-273 0</inkml:trace>
  <inkml:trace contextRef="#ctx0" brushRef="#br0" timeOffset="-184266.81">9426 18258 544 0,'-26'-3'592'0,"10"-5"-364"16,4 2-62-1,8 0-60-15,2 4 7 0,7 0-38 16,-2 4-14 0,11-4-16-16,13 2-2 0,15-1-8 15,13 0-25 1,12-2 1-16,11-1-1 0,3-2-8 16,2-2 1-16,2 2-3 15,-7 0 1-15,-14-2 0 16,-17 6 0-16,-18-4-1 15,-17 5 0-15,-9 1-11 16,-3 0-77-16,-3 1-73 0,-3 5-32 16,-5 1-176-1,-8 6-607-15</inkml:trace>
  <inkml:trace contextRef="#ctx0" brushRef="#br0" timeOffset="-183666.68">11865 18051 164 0,'-1'-4'1037'16,"-2"2"-879"-1,-5-1 7-15,2-1-46 0,-1 1-38 16,1 2 16-16,3 1-34 0,1-2-25 15,7 1-8 1,3 0-11-16,18 1 6 0,25-3-7 16,26 0-17-1,20-1 1-15,12-2-2 16,6-3 2-16,-9 2-1 16,-13 0-1-16,-24 1 0 0,-18 6-1 15,-22-5-11-15,-19 5-46 16,-14 1-7-16,-7 3-86 15,-4-1-83-15,-6 4-177 16</inkml:trace>
  <inkml:trace contextRef="#ctx0" brushRef="#br0" timeOffset="-183026.75">14218 17935 868 0,'-17'3'245'0,"4"0"-73"15,0-3 27-15,5-3-54 0,2 1-24 16,6 1-15-1,0 1-25-15,9-3-36 0,10-1-39 16,17-5 18 0,25 1-7-16,24-4 1 0,20 4-18 15,13-2 0 1,1 3 0-16,-8-1 0 0,-20 3 0 16,-22 3 0-1,-25-4 0-15,-20 5 0 0,-20 1 0 16,-7 0 0-16,-1 3-56 15,-7 2-93-15,-1 7-158 16,-1 3-336-16</inkml:trace>
  <inkml:trace contextRef="#ctx0" brushRef="#br0" timeOffset="-181426.94">17643 17935 741 0,'-14'0'283'16,"3"1"-163"-16,5-2 39 15,3-2-47-15,3 3-7 16,1 0-37-16,1-1-20 16,2 1-32-16,6 1 15 15,12 2 33-15,14-3 1 0,20 0-15 16,16 0-13-16,14-3-3 0,16-3 1 15,10-1-28 1,6-1 2-16,5-2-7 16,0 1 0-16,-16 3 2 15,-19-1-4-15,-23 2 0 16,-27 3 6-16,-20 0-6 16,-12 1-1-16,-7 1-39 0,-1 0-56 15,1 0-59-15,1 1-64 16,6 2-86-16,10 3-63 15</inkml:trace>
  <inkml:trace contextRef="#ctx0" brushRef="#br0" timeOffset="-180826.85">22696 17799 1015 0,'2'0'154'16,"-5"-4"14"-16,-6 0-19 0,-3 3-19 16,-1-3-11-16,-2 2-17 15,4-1-12-15,5 3-26 16,6-1-28-16,8 1-16 16,16-4-20-16,25-2 0 15,33 2 0-15,39-1 0 0,29 0 0 16,15 0 0-1,0 1 0-15,-20 1 0 0,-33-1 0 16,-34 1 0 0,-32 1 0-16,-26 0 0 0,-18-1 0 15,-12 2 0 1,-8-1 0-16,-8 1 0 0,0-1 0 16,-3 4-141-1,7 2-110-15,13 4-93 0,13 3-163 16</inkml:trace>
  <inkml:trace contextRef="#ctx0" brushRef="#br0" timeOffset="-180466.6">25313 17764 884 0,'9'0'191'0,"17"-4"-78"0,11-3 46 16,14-3-57-1,17 3-15-15,20 0-13 0,14 4-12 16,8 0-9-16,6 3 14 15,-6 0-23-15,-16-3 3 16,-22-1-12-16,-24 1 5 0,-21-2-21 16,-15 1-15-1,-9-1-4-15,-6 4-9 0,-1 0-98 16,-4 2-96 0,-5 5-70-16,-5 1-145 0</inkml:trace>
  <inkml:trace contextRef="#ctx0" brushRef="#br0" timeOffset="-169406.45">27180 16229 788 0,'-4'-10'100'16,"0"0"85"-16,1-2-57 15,-1-3 3-15,1 3-21 16,1-3-22-16,2 3-24 0,2-2-15 16,4 1-9-1,0 2-3-15,4 1-14 0,1 3-14 16,1 3-1-16,7 4-8 15,8 8 7 1,6 4-5-16,7 4 0 0,5 5 0 16,-2 5 0-1,-6 2-2-15,-4 3 4 0,-9 4-4 16,-8 4 3 0,-8 1 0-16,-7 6 0 0,-7 0 2 15,-7 2-3-15,-2 2-1 0,-6-3 0 16,3-1-1-1,0-2 0-15,6-5 0 0,8-4 0 16,7-4 1 0,10-2 0-16,11-6 2 0,11 0 1 15,5-3-1 1,7-3-1-16,3-3-2 0,-1-3 0 16,-4-1 4-16,-5-2-4 15,-7-4 0-15,-11 1 0 16,-8-3-1-1,-7 0-1-15,-5-2 0 0,-4 1-6 16,-1-1 7-16,-1 2 1 16,-4 2 2-16,-7 1-1 15,-3 7-1-15,-9 2 1 16,-80 54-1-16,89-47 0 16,0-2 0-16,2 0-1 15,1-1 0-15,-13 19 0 0,7-2 1 16,6-1-2-1,7-1 4-15,8-1 0 0,6-1 2 16,3 0 0-16,8 3 2 16,-1 1-3-16,4 2 2 15,0 0-2 1,0 0 0-16,-1-1 9 16,-1-2-3-16,-4-3 1 15,-4 0-2-15,-1-4 3 16,-6-2-1-16,-5-1 7 0,-3-4 5 15,-3-1-6-15,-4-3 4 16,-3-2-5-16,-3 2 6 0,-6-5-11 16,-2 1 1-1,-6-4 2-15,-2 2-5 0,-1-1-6 16,0-3-2 0,0-1 0-16,4 0 0 0,3-1 0 15,5 0 0-15,4-2 0 16,5-1-26-16,3 1-82 15,3-2-95-15,1-3-138 16,-2-8-876-16</inkml:trace>
  <inkml:trace contextRef="#ctx0" brushRef="#br0" timeOffset="-168117.17">16893 11999 1019 0,'-21'4'140'0,"5"-6"0"16,4-5 19 0,4-4-31-16,-1 0 5 0,3-1-10 15,2-1-25-15,1 1-45 16,1 0 1-16,2 1-54 15,2 3 0-15,-2 1 0 0,1 4 0 16,1 2 0 0,-1 2 0-16,-1 1 0 0,3 3 0 15,5 5 0 1,3 5 0-16,6 8 0 0,5 4 0 16,-1 8 0-1,-3 3 0-15,-1 3 0 0,-7 3 0 16,2-1 0-16,-6-4 0 15,1-6 0-15,-2-5 0 16,1-12 0-16,0-6 0 0,-3-6 0 16,0-4 0-1,7-5 0-15,11-8 0 16,15-11 0-16,16-8 0 16,15-11 0-16,11-6 0 15,2-5 0-15,1 1 0 0,-6 2 0 16,-8 4 0-1,-12 8 0-15,-13 8 0 0,-12 9 0 16,-14 10-118 0,-10 6-85-16,-6 5-2 0,-9 6-34 15,-12 6-150 1</inkml:trace>
  <inkml:trace contextRef="#ctx0" brushRef="#br0" timeOffset="-167756.62">17264 11967 963 0,'-5'-18'171'16,"0"-3"0"-16,0-3-18 15,2-4-1-15,0 5-34 0,2 2-9 16,-1 4-26 0,2 4-31-16,0 8-50 0,0 2-2 15,2 8-16-15,2 10 16 16,1 10 8-16,3 9-1 15,-1 11 1-15,-3 6-1 0,-2 2-3 16,-4-3 1 0,1-7-5-16,1-10 4 15,1-10 19-15,8-14 0 16,17-11-23-16,17-11 0 16,23-10 0-16,16-8 0 15,10-8 0-15,2-4 0 16,-9 0 0-16,-7-1 0 15,-10 3 0-15,-12 6 0 16,-12 4 0-16,-11 8-50 0,-12 9-124 16,-8 10-103-1,-8 8-14-15,-7 10-173 0</inkml:trace>
  <inkml:trace contextRef="#ctx0" brushRef="#br0" timeOffset="-166907.02">15544 14876 989 0,'1'-22'191'0,"-4"-5"-7"0,2 0-33 16,-2 1-35 0,-1 2-29-16,2 1 13 0,4 4-13 15,-2 3-25-15,1 5-9 0,-1 4-26 16,3 3-27-1,-3 5 0-15,1 0 0 0,-1 2 0 16,3 6 0 0,0 5 0-16,4 8 0 15,0 12 0-15,1 7 0 16,0 8 0-16,0 4 0 16,-2 1 0-16,3-4 0 15,6-6 0-15,0-7 0 16,6-11 0-16,8-6 0 0,7-11 0 15,12-9 0 1,8-12 0-16,9-7 0 0,2-10 0 16,2-6 0-1,-5-6 0-15,-5-6 0 0,0-5 0 16,-6-2 0 0,-5 3 0-16,-2 1 0 0,-7 7 0 15,-8 7 0-15,-5 8 0 0,-10 8-39 16,-6 9-129-1,-8 8-102-15,-7 10 77 0,-8 9-133 16,-8 6-434 0</inkml:trace>
  <inkml:trace contextRef="#ctx0" brushRef="#br0" timeOffset="-166366.89">15953 14819 862 0,'0'-18'181'15,"1"-3"-36"-15,1-3 28 0,-2 4-30 16,0 3-42 0,0 2-21-16,-2 2 11 0,2 4-26 15,0 5-37 1,2 3-23-16,-1 2-1 15,2 7-4-15,4 7 22 0,3 11-1 16,0 11-1-16,3 12-1 16,0 4-9-16,-4 3 1 15,-3 1-6 1,-1-5 0-16,0-6-5 0,-1-5 2 16,1-8 5-16,-1-11-5 0,1-6 7 15,1-9 13 1,1-7-8-16,10-9-14 15,16-9 0-15,17-8 0 16,19-11 0-16,17-11 0 0,10-6 0 16,3-4 0-1,-4-2 0-15,-5 1 0 16,-6 8 0-16,-12 7 0 16,-12 9 0-16,-11 9 0 0,-13 6 0 15,-14 8 0 1,-10 4 0-16,-6 4 0 0,-3 3 0 15,-7 2 0-15,2 3 0 16,-5 1-57-16,-6 4-90 16,-6 7-85-16,-6 4-61 15,-6 6-244-15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31T04:14:42.20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213 12761 849 0,'6'-2'229'15,"-6"1"-76"1,0-1 54-16,-3 4-32 0,3-2-31 15,-3 0-21 1,3-2-24-16,0 1-31 16,-3-1-68-16,3 1 0 15,-2 1 0-15,1 0 0 0,-1 0 0 16,2 0 0-16,0 0 0 16,0 1 0-16,2-1 0 15,-2 2 0-15,1-2 0 0,1 0 0 16,-2 0 0-1,0 1 0-15,3-1 0 0,-3 2 0 16,0 2 0 0,6 3 0-16,3 6 0 0,7 6 0 15,5 9 0 1,9 9 0-16,1 7 0 0,2 1 0 16,0 3 0-16,3-3 0 0,-2-4 0 15,-4-7 0 1,-2-7 0-16,-1-8 0 0,28 6 0 15,-50-30 0 1,2-4 0-16,11-12 0 16,5-6 0-16,23-27 0 15,10-14 0-15,10-14 0 16,4-2 0-16,-4 2 0 16,-5 11 0-16,-9 9 0 15,-8 15 0-15,-13 11 0 0,-10 13 0 16,-9 9 0-1,-5 9-248-15,-7 6-93 0,0 6-100 16</inkml:trace>
  <inkml:trace contextRef="#ctx0" brushRef="#br0" timeOffset="479.66">823 12672 1208 0,'-10'-10'187'0,"2"-2"7"16,-4 2-14-1,2 0-36-15,1 3-35 16,3 3-84-16,3 0-25 16,3 3 0-16,0 1 0 0,0 1 0 15,0-1 0-15,0 2 0 0,3 2 0 16,3 3 0-1,6 4 0-15,6 6 0 0,4 10 0 16,11 11 0 0,7 12 0-16,-1 6 0 0,1 7 0 15,-2 1 0 1,-7-8 0-16,-3-8 0 16,-7-11 0-1,-4-13 0-15,-4-10 0 0,-7-7 0 16,3-7 0-16,0-8 0 0,12-12 0 15,10-10 0 1,15-18 0-16,10-14 0 0,5-12 0 16,5-3 0-1,-1-1 0-15,-4 8 0 0,-2 8 0 16,0 12 0 0,-5 12 0-16,-11 12-22 0,-7 11-198 15,-11 8-5-15,-8 14-32 16,-11 13-215-16</inkml:trace>
  <inkml:trace contextRef="#ctx0" brushRef="#br0" timeOffset="1539.84">280 15642 1046 0,'-1'-17'130'0,"-1"0"53"16,-4 0-10-16,0 0-34 16,-4 4 19-16,7 4-43 15,-3 0-39-15,1 2-49 0,2 4-27 16,0 1 0-1,2 2 0-15,1 0 0 0,0 1 0 16,0 0 0 0,1 0 0-16,-1-1 0 0,2 3 0 15,1 2 0 1,4 3 0-16,7 8 0 0,7 9 0 16,7 9 0-16,5 7 0 15,3 5 0-15,5 4 0 16,-2 1 0-16,0-2 0 0,0-4 0 15,-5-5 0 1,-10-7 0-16,1-6 0 16,-7-8 0-16,-7-8 0 15,-4-5 0-15,-2-5 0 16,-1-4 0-16,0-4 0 16,4-10 0-16,13-10 0 15,7-14 0-15,8-15 0 0,9-9 0 16,-1-1 0-16,-3 1 0 15,-4 7 0-15,-4 6 0 16,-5 7-130-16,-2 10-89 16,-4 12-52-16,-7 13-77 15,-2 10-184 1</inkml:trace>
  <inkml:trace contextRef="#ctx0" brushRef="#br0" timeOffset="1980.04">765 15679 943 0,'-9'-10'190'16,"-1"-4"-10"-16,2-1 35 0,-1 3-74 15,2 0 1-15,4 4-67 0,3 2-27 16,-3 4-33-1,3 2-11-15,0 1-4 16,3 3-6-16,7 3 6 16,10 7 10-16,5 8 3 0,9 10 6 15,6 12 4 1,1 9-16-16,2 9 2 16,-1 0-7-16,-8-4 4 0,-3-12-4 15,-8-14 2 1,-7-13 1-16,-8-11-5 0,-2-7 0 15,-2-4 0 1,2-4 0-16,6-7 0 0,9-8 0 16,10-9 0-1,7-7 0-15,2-3 0 0,0-1 0 16,-4 2 0 0,0 6 0-16,-5 6 0 0,-4 4 0 15,-2 5-107-15,-5 6-111 0,1 4-57 16,-2 3-111-1</inkml:trace>
  <inkml:trace contextRef="#ctx0" brushRef="#br0" timeOffset="61589.73">19034 12406 912 0,'1'-13'191'16,"-1"-1"-99"-1,-4-1 25-15,-2-1-2 0,0 5-30 16,-1 0-29-16,3 2 4 16,3 4-21-16,-1 2-14 15,2 1-13-15,0 1-7 16,0 2-3-16,0 1-4 16,-1-2-3-16,1 3-3 0,1 2 8 15,2 4-1 1,4 4 1-16,1 5 7 0,4 7-5 15,0 1-1 1,5 5 1-16,-4 4 0 0,5 2 2 16,-4 3-4-1,2 3 2-15,-3-2 0 0,2-3-2 16,0-4 5 0,1-8-3-16,0-6 7 0,0-6 2 15,3-6 1-15,2-10 0 16,9-5-1-16,7-8-7 15,11-9-4-15,4-7-1 16,-1-5 1-16,3-1 0 16,-7-1-3-16,-5 6 1 15,-9 4 2-15,-6 7-42 16,-8 5-58-16,-8 6-48 16,-5 4-41-16,-5 5-79 0,-4 4-108 15</inkml:trace>
  <inkml:trace contextRef="#ctx0" brushRef="#br0" timeOffset="62005.78">19392 12547 627 0,'3'-18'124'16,"-2"0"-20"-1,2-3 55-15,-1 1-31 0,1 3-15 16,0-1-26 0,1 6-19-16,-1 1-29 0,0 8-32 15,0 2-7 1,1 4 0-16,6 7 1 0,2 6 10 16,4 9-2-16,2 13 16 0,-2 9-6 15,-4 10 2 1,0 6-15-16,-3 2-2 0,-1-1-1 15,0-10 4 1,3-13 0-16,1-8 5 0,6-13 10 16,6-14 19-1,10-12-12-15,9-12-11 16,12-11-9-16,7-6 2 16,-3-6-9-16,1 0 0 15,-8 0-2-15,-7 5 0 0,-6 5 0 16,-5 5-6-1,-7 10-70-15,-6 9-144 0,-6 13-127 16</inkml:trace>
  <inkml:trace contextRef="#ctx0" brushRef="#br0" timeOffset="62702.13">18723 14626 838 0,'0'-15'98'0,"-3"-1"3"0,0-1 22 16,-1-2-9-16,1 3-30 16,-3 0-16-16,3 1 15 15,0 1-31-15,2 5-4 0,-1 3-38 16,2 2-10-1,0 4-7-15,3 7-3 0,3 5 10 16,4 10 7 0,2 6-4-16,5 10 7 0,-4 2-8 15,3 0 0 1,0 1 8-16,0-5-10 0,0-3 0 16,2-7 9-1,0-3-6-15,3-9 17 16,3-9-3-16,9-9 6 15,6-10-5-15,7-10-16 16,5-7-1-16,1-4 1 0,-4-3 0 16,-4 5-4-16,-6 1 0 15,-6 3 1-15,-3 6-1 16,-5 6-50-16,-8 5-106 16,-3 8-87-16,-5 4-78 0,-7 5-216 15</inkml:trace>
  <inkml:trace contextRef="#ctx0" brushRef="#br0" timeOffset="63069.57">19083 14619 970 0,'-2'-15'112'15,"-2"0"-39"1,1 1 26-16,-1 3 1 0,4 5-62 15,0 3-38 1,4 6 0-16,5 8 2 0,1 8 3 16,4 9 11-1,4 8 20-15,-2 7-1 0,-4 6-13 16,-3 5-13 0,1 0-2-16,-2-4-3 0,-1-6-2 15,1-11 4-15,1-14 19 16,4-13 40-1,9-16 5-15,16-13-43 0,12-12-7 16,9-8 2-16,6-4-12 16,-5 2-5-16,-11 4-4 15,-8 7 2-15,-10 6-6 16,-5 7 0-16,-9 5-38 0,-5 7-241 16,-2 8-188-16</inkml:trace>
  <inkml:trace contextRef="#ctx0" brushRef="#br0" timeOffset="70200">20781 11760 804 0,'-2'-5'157'0,"1"-2"-29"0,-2 1 31 15,-4-3-69-15,4 1-4 16,-1-1-27-16,4 2-14 16,0 0 4-16,2-1-28 15,0 5-9-15,-1 1-12 16,2 1-3-16,6 1-7 0,6 0 9 15,10 3 2 1,6 2 0-16,8 4 1 0,4 2-3 16,-4 6 1-1,-1 4 0-15,-4 3 4 0,-3 6-2 16,-4 3 0 0,-5 6 10-16,-8 4 2 0,-7 9 6 15,-9 1-7-15,-7 6 1 0,-5 2-7 16,-4 0-2-1,-3-3 0-15,5-2-1 16,1-6-4-16,3 0 6 16,4-2-6-16,2 3 3 15,1 0-3-15,5 1 2 16,4-3-2-16,2 0 1 16,4-6-1-16,10-2 0 0,6-4 0 15,9-3 1-15,7-5 2 16,10-2-3-16,3-4 0 15,6-5 0 1,-2-4-3-16,0-3-4 0,-7-4 1 16,-4 0-1-1,-12-2 5-15,-8-2-2 0,-11 1 2 16,-6-3 1-16,-7 2 1 0,-4 0-3 16,-5-2-1-1,-2 4 4-15,-4 2 6 0,-8 5-6 16,-7 5 2-1,-8 8 1-15,-8 5-3 0,-1 8 1 16,-5 6-4 0,5 4 6-16,3 6-6 0,10 1-1 15,9-1 4 1,6 0-1-16,11-2 1 0,4 1 1 16,4 0 0-16,2 5 6 15,3 4 26-15,0 5-4 16,2 3-2-16,2 1-6 0,2-2-2 15,4 1 1 1,2 1-7-16,2 0-1 16,2-1-1-16,0-1-5 15,1-1 5-15,-3-3-1 0,-4 0 8 16,-5-2 0 0,-6-2-9-16,-7-2 4 15,-8-4 15-15,-8-4 0 0,-9-6 0 16,-6-5-26-16,-10-2-2 15,-10-3 0-15,-9-2 0 16,-11-3 0 0,-5 2 0-16,2-5 0 15,3-4 0-15,9-3 0 16,13-4 0-16,11-4 0 0,7-3 0 16,9-5 0-16,8-1 0 15,8-2 0-15,2-1 0 16,5-1 0-16,-2 1 0 0,1 0 0 15,-1 0 0 1,3 0 0-16,-3 0 0 0,2 0 0 16,-2-1 0-1,2-1 0-15,-2 0 0 0,3-3 0 16,2-6-119 0,4-3-209-16,7-5-351 0</inkml:trace>
  <inkml:trace contextRef="#ctx0" brushRef="#br0" timeOffset="102619.68">22301 11894 793 0,'-7'-10'98'15,"-4"-1"52"-15,-2-1-7 0,-1 0 26 16,3 2-71 0,1 0 24-16,4 2-40 0,2-1 3 15,2 2-11 1,2 3-5-16,0 0-29 0,0 1-5 16,2 3-30-16,-2 0 4 15,0 0-9-15,0 0 0 16,0 5 0-16,1 4 1 0,4 5 0 15,2 7 10 1,7 7-10-16,1 8 10 0,2 4-10 31,3 6 4-31,1 0 4 0,1 2-9 16,-1-1 0-16,2-4 4 16,-3-4-4-16,0-6 1 15,-2-4 0-15,-5-10 1 0,-1-6 15 16,-4-7-7-1,5-12-10-15,13-11 0 0,9-9 0 16,13-7 0-16,9-10 0 16,1-4 0-16,-2 0 0 15,-5 1 0-15,-2 2 0 16,-7 3 0-16,-6 7 0 16,-10 6 0-16,-7 10-24 0,-9 5-98 15,-5 9-93 1,-5 5-66-16,-5 9 37 0,-4 6-311 15</inkml:trace>
  <inkml:trace contextRef="#ctx0" brushRef="#br0" timeOffset="103069.52">22665 12046 703 0,'-6'-8'144'0,"3"-2"-49"16,0 1 57-16,-1 1-60 15,2 1 27-15,2 2-52 16,0 2-12-16,0-2-5 0,2 4-4 16,-2 0-11-16,0-1-3 15,0 2-19-15,0 2-8 16,0-2-5-16,0 2-3 15,1 4 1-15,3 4 2 16,1 7 0-16,1 5 13 16,2 8-8-1,2 4 6-15,-1 3-8 0,2 1 6 16,0 0-3 0,1 0-5-16,3-6 5 0,2-2 0 15,2-7-2-15,-1-8 6 0,7-8 1 16,7-10 7-1,10-11-4-15,11-8-13 16,7-10 2-16,3 0-3 16,-2 1 1-16,-8 3-4 0,-9 7-2 15,-13 5-19 1,-12 8-127-16,-10 8-49 0,-7 10 39 16,-13 9-189-16</inkml:trace>
  <inkml:trace contextRef="#ctx0" brushRef="#br0" timeOffset="103849.53">22693 14219 823 0,'3'-5'103'0,"0"-4"13"16,-3-3-14-16,-3-2 8 16,-1 0 1-16,1-3-37 15,1 5-7-15,1-1-23 0,-1 5-5 16,2 1-10-16,0 6-23 15,0-1-6 1,0 4-1-16,2 2-6 0,2 5 7 16,2 7 0-1,4 8 8-15,1 5-5 0,0 4 3 16,-1 1-1 0,1 1 3-16,-1-2-3 0,1-4 2 15,0-5-7-15,-2-3 8 0,1-8-4 16,0-4 1-1,-3-5 12-15,5-5 14 0,9-11-3 16,7-6-3 0,10-9-18-16,8-9-2 0,3-3-2 15,3-1-3 1,-1 2-4-16,-6 2 3 0,-6 7-24 16,-9 7-92-16,-13 10-68 0,-7 5-87 15,-10 7-119 1,-11 6-169-16</inkml:trace>
  <inkml:trace contextRef="#ctx0" brushRef="#br0" timeOffset="104219.79">23001 14163 744 0,'4'-16'256'15,"2"1"-163"-15,-3-1-8 0,-1 2 58 16,-1 5-17-16,1 3-63 15,-1 2-63-15,-1 1 0 16,5 10-3-16,-1 4 3 16,4 5 11-16,2 7 1 15,5 10 4 1,-3 4 3-16,0 4-3 0,-3 2 1 16,-2 2-14-16,1-6 3 0,2-8 6 15,-1-9 12 1,7-10 34-16,12-15 7 0,12-11-24 15,11-12-13 1,11-7-12-16,10-6 2 0,-4-3-2 16,-5 3-11-1,-9 2 0-15,-9 6-5 0,-13 5 1 16,-9 9-3 0,-10 6 0-16,-6 7-67 15,-5 4-151-15,-7 5-23 0,-5 8-242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05T03:41:07.43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1201 15204 690 0,'-2'-12'100'0,"-1"1"34"0,-6-1-19 15,2 1 18 1,-2 0-59-16,-3 0 17 0,-3-2-33 15,1-2 15 1,-2 3-8-16,-2-2-30 0,2 0-3 16,1 1-15-16,-3 3 9 0,6 1-9 15,-4 1-1 1,-1 2 7-16,1 3-15 0,-5 3-1 16,-2 5 3-1,-2-1-6-15,-3 5 18 16,-2 1-6-16,0 2-10 15,0-1 4-15,-1 2 0 0,4 1 2 16,-3 3-3-16,2-1-8 16,0 2 4-16,-2 3-5 15,5 3 1-15,-1 2 1 16,-4 5-2 0,0 2 0-16,0 3 0 0,2-1 2 15,4 2-2-15,2-2 1 16,10 0 2-16,-3-1-3 0,5 3 0 15,2 3 0 1,-1 1 6-16,-1 5-6 16,4 0 3-16,0 3 0 15,1-2-3-15,4-1 6 16,-1-3-5-16,4 1 0 0,1-2 6 16,1-3-7-1,2 0 3-15,2 2 1 0,8-2-2 16,2 2 8-1,6 2-6-15,12-4-3 0,7 1 5 16,5-3 1-16,7-2-4 16,6-4 4-16,0-5-4 15,2-1 0-15,1-7 5 0,2-3-6 16,2-4 3 0,-1-5-2-16,-1-5 0 0,3-2 1 15,-2-6-4 1,3-6 10-16,-3-6-7 0,2-10-1 15,-5-5 11 1,0-8-8-16,-6-4-1 0,-1-4 12 16,-9-4-5-16,-2 1 8 0,-10 1-8 15,-8 1 1 1,-7 2-4-16,-9 3-8 16,-3 1 0-16,-7 1 0 15,-7-5 0 1,-1 0 0-16,-6-1 0 0,-4 0 0 15,-8-1 0-15,0 2 0 16,-8 2 0-16,-6 0 0 0,2 3 0 16,2 0 0-1,-4 1 0-15,7 1 0 0,-2 3 0 16,3 6 0 0,-3 2 0-16,-1 2 0 0,1 4 0 15,-4 1 0 1,0 3 0-16,-2 2 0 15,0 4 0-15,-1 3 0 16,0 3 0-16,1 2 0 0,-1 5 0 16,2 0 0-16,1 2 0 15,4 3 0-15,-3 2 0 16,0 4 0-16,-2 1 0 0,-4 4 0 16,0 4-60-1,-1 5-150-15,4 4-92 0,5 0-274 16</inkml:trace>
  <inkml:trace contextRef="#ctx0" brushRef="#br0" timeOffset="2030.4">16571 14336 602 0,'-8'-15'178'16,"-4"1"-19"-1,0 0 8-15,-5-3-45 0,0 3 2 16,-5 0-38-16,-2 2-14 16,0-2-6-16,-3 5-30 15,-1 0-2-15,-2 0 2 16,-3 5-28-16,-3 0 5 15,-4 4-3 1,1 3-1-16,-3 2 3 0,-2 4-9 16,-1 3 1-16,0 1 10 0,3 3-10 31,2 2 2-31,0 2 1 0,5 1 2 0,0 2 4 16,-1 2-11-1,-2 4 1-15,1 1 5 0,-5 4-7 16,0 3 2-1,0 1-1-15,3 1-2 0,1 0 9 16,5 3-5-16,5-1-1 16,4-2 9-16,6 1-10 15,3-2 6-15,5 0-8 16,4 0 3-16,2 4 4 16,6 1-6-16,3 2-1 15,4 2 9-15,6 0-7 16,6 2 3-16,6-3 0 15,4 0-5-15,8-3 5 16,7-4-1-16,3-5-3 0,6-2 4 16,2-6-2-16,3-2 2 15,2-3-5 1,6-1 2-16,4-3 5 0,5-3-6 16,6-4 2-1,0-4 6-15,-2-4-5 16,0-6 5-16,-6-4 2 15,-8-5-6-15,-6-5 11 0,-6-6-7 16,-4-5 1-16,-5-5 3 0,2-6-9 16,-3-5 3-1,-2-2 3-15,-8-4 11 0,-2-1-21 16,-6-3 0 0,-10-1 0-16,-4-4 0 0,-7 0 0 15,-7 2 0 1,-11-1 0-16,-3 2 0 0,-9 2 0 15,-4 1 0 1,-5 2 0-16,-3 6 0 0,-2 3 0 16,-3 5 0-16,-2 6 0 15,-2 1 0 1,-4 4 0-16,-2 1 0 0,-2 3 0 16,1 4 0-16,0 2 0 15,7 3 0-15,4 4-13 16,7 6-97-16,2 7-83 15,1 10-17-15,-4 10-149 16,-3 12-238-16</inkml:trace>
  <inkml:trace contextRef="#ctx0" brushRef="#br0" timeOffset="3400.31">19268 14327 951 0,'0'-14'169'0,"-7"-2"20"0,-7 1-80 16,-4-4-29-16,-1 2-26 15,-4 0-1-15,-2 2-16 16,1 1 19-16,-1 3-21 0,-4-1 5 16,-1 5-10-1,-2 3-19-15,-5 4-1 0,1 4-10 16,-5 5 0-1,1 3 6-15,-3 6-5 0,0 5 4 16,-3 4-3-16,2 5 1 16,-2 5 6-16,1 4-4 15,2 6-5-15,1 2 13 16,5 5-12-16,7 2 4 16,9 6-5-16,11 3 0 15,10 7 0-15,9 4 0 16,11 2 0-16,12-2 2 15,11-5 1-15,11-7-2 16,10-9 1-16,7-4-2 16,4-4 4-16,4-3-4 0,-1-6 0 15,-1-5 2 1,-5-8 0-16,-2-10 0 0,0-11 2 16,5-14-1-1,-2-12-3-15,3-15 0 0,-4-8 0 16,-5-10 6-1,-6-3-3-15,-4-4 15 0,-8-7 10 16,-7-5-2-16,-8-3 4 0,-9-1-11 16,-14 2-1-1,-11 3-18-15,-12 5 0 0,-17 7 0 16,-11 2 0 0,-11 5 0-16,-7 8 0 0,-9 3 0 15,-5 9 0 1,-7 2 0-16,-4 8-21 0,1 7-92 15,-3 8-103 1,3 9-125-16,2 11-374 0</inkml:trace>
  <inkml:trace contextRef="#ctx0" brushRef="#br0" timeOffset="16640.04">398 12947 641 0,'-9'-6'150'16,"-3"-3"13"-16,3-3 0 16,-7-4-44-16,4-2-1 0,0-4-49 0,-3-5 11 15,6-9-31 1,6-3-14-16,3-5 4 16,9-5-35-16,9-3 11 15,3 3 14-15,13 2-15 0,8-2 5 16,9 6-17-1,4 3 7-15,9 4-9 0,2 3-2 16,2 6 2-16,-2 5-1 16,-2 6 4-1,5 5-6-15,-2 5-1 16,4 5 4-16,-2 7-1 16,0 5-4-16,-2 10 5 0,0 7-2 15,-3 9 5-15,-7 6-10 16,-2 9 10-16,-9 1-3 15,-4 5 0-15,-6 3 0 0,-6 5 0 16,-8 3 0 0,-10 1 4-16,-6 4-8 0,-12 2 3 15,-9-1 1 1,-12 3 0-16,-6-4-1 16,-10-1 1-16,-2-5 8 15,-7-7-7-15,-4-9 6 0,-7-6 2 16,-1-11 20-1,-8-8 15-15,-3-13-13 0,-7-10 2 16,-4-11 4-16,-2-13-11 16,0-13 14-16,4-10-16 15,8-11 9-15,3-8-24 16,10-8-9-16,10-1-2 16,11-4-2-16,9-1-12 15,14-2-53-15,14-2-52 16,19-2-33-16,17 0-83 15,27 2-303-15</inkml:trace>
  <inkml:trace contextRef="#ctx0" brushRef="#br0" timeOffset="110110.29">4377 2521 841 0,'-18'5'285'0,"-3"-3"-144"15,0 0 36-15,-1-5-64 16,4 3-25-16,2-1-9 0,2 1-16 16,1 0-4-1,2 1-8-15,5-1-10 0,2 0-20 16,1 0-6 0,1 1-7-16,1 1-2 0,-1 0-1 15,0 0-3 1,2 1 5-16,-2-2-6 0,2-1 3 15,2 0-4 1,0-1 0-16,9 1 0 0,17-2 9 16,17-1-9-16,22 1 0 15,20 0-5-15,14 2 5 16,2 4-2-16,0 5 1 16,-3 1 1-16,-5 1-7 15,-8-1-6-15,-5-1-5 16,-3-3-10-16,-4-4 1 15,-5-2 20-15,7-2 7 16,-5-7 1-16,-8 2-1 0,-10-2 2 16,-15 1 1-1,-17 2 2-15,-11 2-2 0,-10 3-3 16,-1 1-18-16,-3 1-81 16,-6 3-81-16,-2 2-115 15,-12 4-323 1</inkml:trace>
  <inkml:trace contextRef="#ctx0" brushRef="#br0" timeOffset="110920.34">4753 3053 1024 0,'9'-10'174'15,"-3"-2"-16"-15,-2-1 0 16,1 0-105-16,1 1 8 0,7-3-25 16,2 3 8-16,3-1 7 15,6 1-7-15,-3 3-19 16,6 3-8-16,-2 5-6 16,0 4 1-16,-1 4-9 15,-4 3 2-15,-1 4 0 16,-4 2-3-16,-2 7-2 15,-5 0 4-15,-5 2-3 16,-5 2 1-16,-7 3 0 0,-4-2-1 16,-5-1 2-1,-3-1-3-15,-3-5 0 0,2-6 6 16,1-4 1 0,3-4 1-16,5-6 12 0,1-2 0 15,6-2-2 1,0-2-6-16,3-1-7 0,1-1-1 15,4 0-4 1,2 0-1-16,4-1-1 0,8-3 1 16,2-1 1-16,8 1-1 15,0 2 1-15,3 1 0 16,-1 3-1-16,0 5 1 16,-4 4-3-16,0-1 3 15,-3 6-1-15,-3 2 2 16,-5 1-2-16,-1 3 2 15,-4 2 0-15,-5 0 0 16,-3 1 1-16,-3 3 1 0,-5-1 3 16,-5 1-1-1,-2 2-2-15,-6-2 3 16,-1 0-2-16,2-2 2 16,-2-4-1-16,1-2-3 0,9-6 3 15,-3-3-1 1,3 0-4-16,0-4 0 0,-3 0-1 15,3-3-25 1,-4 2-71-16,4-2-109 0,-1 0-80 16,2-2-278-16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31T04:10:26.65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6245 2112 697 0,'0'-7'154'0,"-3"-2"-26"15,0 1-8-15,-1-2 12 0,-1 2-21 16,2 0-8-16,0-1 2 15,3 2-9-15,-3 0 4 16,3 3-3-16,0-1-19 16,-3 2-38-16,3 1-9 15,0 0 3-15,0 1-13 16,0 1-21 0,0 0 0-16,0 0 0 0,0 0 0 15,0 0 0-15,0 1 0 0,0-1 0 16,-3 2 0-1,3-1 0-15,0 3 0 0,0-2 0 16,0 5 0 0,0 2 0-16,3 2 0 0,0 4 0 15,-3 2 0 1,3 2 0-16,0 4 0 0,0 0 0 16,-1 5 0-1,-1 0 0-15,3 2 0 0,-1 1 0 16,0 0 0-16,-1 0 0 15,1 0 0-15,0 1 0 16,0-2 0-16,0 2 0 16,0 0 0-16,0-3 0 15,0 2 0 1,1-1 0-16,-1 1 0 16,-3-1 0-16,0 2 0 0,3-1 0 15,-3 0 0-15,0 1 0 0,2-2 0 16,-1-1 0-1,1 0 0-15,1-1 0 0,0-1 0 16,0-1 0 0,0 0 0-16,1 0 0 0,0 1 0 15,-2-1 0 1,-1-3 0-16,1 0 0 0,-1-2 0 16,1-3 0-16,-2-1 0 15,0-3 0-15,0-1 0 16,0 0 0-16,0-3 0 0,0-4 0 15,0 2 0 1,0-3 0-16,0 0 0 16,0-3 0-16,0 0 0 15,-2-1 0-15,2 0 0 0,-1 1 0 16,1 1 0 0,-2-1 0-16,2 3 0 0,0-3 0 15,-1 3 0 1,1-3 0-16,0 1 0 0,-2-1 0 15,2-1 0-15,0 1 0 16,0-1 0-16,0 0 0 16,-1 1 0-16,1-1 0 15,-3 4 0-15,3-3 0 16,-1 1 0-16,-1 2 0 16,2-3 0-16,0 0 0 15,-1 1 0-15,1-2 0 0,0 1 0 16,0-1 0-16,0-1 0 15,-2-1 0 1,2 1 0-16,0 0 0 0,-1-2 0 16,1 2 0-1,0 0 0-15,0 0 0 0,0 0 0 16,0-1 0-16,0 1 0 16,0-3 0-16,0 3 0 15,0 0 0-15,1 0 0 0,1 0 0 16,-1 0 0-1,-1 0 0-15,2 0 0 0,-2-2 0 16,1 2 0 0,-2 0 0-16,1 0 0 0,0 2 0 15,0-2 0 1,-2 0 0-16,2 0 0 0,0 0 0 16,0-2 0-1,0 2 0-15,2 0 0 0,-2 2 0 16,0-2 0-16,-2 0 0 15,2 3 0-15,0-3 0 16,-1 0 0-16,-1 0 0 16,2 0 0-16,0 0 0 15,-1 0 0-15,1 0 0 16,0 0 0-16,-2 0 0 16,2 0 0-16,0 0 0 15,0 0 0-15,-1 0 0 0,1 1 0 16,0-1 0-1,0 0 0-15,0 0 0 0,0-1 0 16,0-2 0 0,0 3 0-16,0 0 0 0,1 0 0 15,2 0 0-15,2 0 0 16,5 0 0-16,2 0 0 16,6-2 0-16,60-2 0 0,-61 3 0 15,0-1 0 1,2 2 0-16,0-1 0 0,20-1 0 15,2 2 0 1,2-2-7-16,2-1 3 0,4 1-3 16,2 1 1-1,8-2 4-15,4 2-5 0,4-2 4 16,0 1-1 0,-4 1 2-16,-4 1-1 0,-6 0 2 15,2 0-2-15,-1 3 2 0,-1-2 1 16,0 2 0-1,5 1 1-15,3-1-1 0,3 1 0 16,9 1 0 0,2 0 2-16,4 0-2 15,2-1 4-15,5 2-4 16,5-2 0-16,3 0-3 16,5 2 1-16,3-2-1 15,1 0 3-15,-1 2-1 0,2-2 2 16,-2 0-1-16,-2 3 0 15,-3-4-4 1,-2 3 4-16,-1-3-2 16,0 3-2-16,-3 0-10 15,0-2 3-15,-1 1-1 16,-1-1-7-16,1 0 9 16,-2-1 3-16,1 1 0 0,2 1 3 15,-1-3-8-15,-4 0 7 0,1 1-3 16,-2-2 7-1,-2 2 1-15,-2-1 0 0,1 1-8 16,-2 1 4 0,-2 0-5-16,-2-2 1 0,-1 2-2 15,1-2 6 1,0 0-3-16,7-2 1 0,4 2 2 16,5-2 0-1,4-2 3-15,1 1 2 0,8 1-1 16,5-1 1-16,5-1-1 15,1 1-4-15,4-1 4 16,2 1 0-16,0-1-1 16,1 0 2-16,0-1-2 15,3 2 2-15,-1-1 2 0,-1 0-2 16,7 2-1 0,-1 0-3-16,3 0 1 15,5-1 2-15,1 1 1 0,6-2 0 16,4 0-1-1,2 0 5-15,5-1-5 0,1 1-1 16,0 0-2 0,1-1 3-16,-1 0-1 0,-1 0 1 15,2 0 0 1,2-1 7-16,5 2-7 0,3 1-6 16,3-1 6-16,5-2 0 0,2 3 0 15,-1-3 1 1,2-1 5-16,-1 3-6 0,-3-2-6 15,-2 1 5 1,-1 0 1-16,-1-2 1 16,0 1 1-16,-2 0 1 15,2-2 0-15,-3 1-3 0,-4 0-5 16,0-1 5 0,-2-3 0-16,-3 1 2 15,-3-2 0-15,0 1-2 0,-4 1 4 16,3-1-4-16,-1 2-3 15,2 1 2-15,5 1-1 16,-3-1 2-16,0 2 1 16,-5 1 0-16,-6-1 1 15,-6 3-2-15,-10-1 0 16,-7 1-3-16,-6 2 0 16,-2 2 3-16,-6-1 2 15,1 0-2-15,1 0 0 16,-3-1 3-16,-4-2-3 15,-3-1 5-15,-2 0-5 0,-3-1-2 16,-3 0 1-16,0 0-2 16,1 0 3-16,2 2-2 15,3 0 3-15,6 1-3 16,5-2 1 0,3 0 1-16,-3 1 0 0,-1-1 2 15,-5-1-2-15,-1 1-4 0,-10-1 3 16,-1 2 0-1,-4 1-2-15,2-1-5 0,0 2-3 16,5-1-6 0,2 0 4-16,1 0-3 0,-1 0 8 15,-4 0 3 1,-6 0 1-16,-6 0-1 0,-6 0 1 16,-6 0-7-1,-4 0-6-15,-5 1-9 0,-4-1-8 16,-6 2 2-16,-2-2-4 15,-6 1 6-15,-1 1 9 16,-8-1 11-16,-4-1 6 16,-6 0 1-16,-6-1 3 15,-5-1 1-15,-5 2-1 0,-2-1 0 16,-5 1 3 0,-1 0-2-16,0 0-1 15,0 0 3-15,-1 0-2 0,-1 0 0 16,1 0 1-16,-1 0-2 15,1 0 2-15,-1 0 8 16,2 0 13 0,-1 0 19-16,1-2 8 0,-2 1-9 15,2 0-27-15,-3-2 1 16,-1-2-7-16,1 0 17 16,0-2 6-16,0-2-8 15,0-4-6-15,-2 0 8 16,1-1 1-16,-2-5-7 15,0-3-8-15,0-1 5 16,0-4-3-16,-2-3-11 0,1-4 7 16,0-2 7-1,2-1 2-15,2-1 1 0,2-2-8 16,-1 1 2 0,2-1 4-16,-1 2-6 0,1 2-3 15,1-3-1-15,1 1-7 16,1-1 0-16,0-3 0 15,0 0 0-15,1 2 0 16,2 0 0-16,-2 3 0 16,1 4 0-16,-2 1 0 15,0 6 0-15,0 1 0 16,-1 0 0-16,-2 3 0 16,0 1 0-16,-2 0 0 15,1-2 0-15,-3 2 0 16,1 0 0-16,2 0 0 0,-2-1 0 15,1-1 0 1,-1 1 0-16,2 2 0 0,-2 1 0 16,0-1 0-1,2 1 0-15,-1 3 0 0,1-3 0 16,-1 1 0 0,1-1 0-16,1 3 0 0,-2-1 0 15,1 0 0-15,-1 3 0 0,2 1 0 16,-1 1 0-1,1 3 0-15,0-2 0 16,0-1 0-16,0 0 0 16,-2-3 0-16,2 0 0 0,0 0 0 15,0-1 0 1,-1 2 0-16,1 1 0 0,0 0 0 16,0 3 0-1,0 2 0-15,1 0 0 16,-2 0 0-16,2 1 0 15,-1 2 0-15,0 1 0 0,0 0 0 16,0 3 0-16,0 1 0 16,-1 0 0-16,1 0 0 15,-2 1 0-15,2 1 0 16,0 0-77-16,-1 2-155 16,-4 8-8-16,-5 10-281 15</inkml:trace>
  <inkml:trace contextRef="#ctx0" brushRef="#br0" timeOffset="2979.93">6218 2067 305 0,'-6'-3'14'16,"-3"-1"19"-16,2 0 10 0,1 0 23 15,1-2 16 1,-1 0 17-16,3 1 3 0,3 0-33 16,-4 0-15-1,4 0 3-15,-3 1 46 0,1 0-35 16,1 1-2 0,-1 1-6-16,2-2 16 0,-1 3-41 15,1 0-13-15,0 1 15 0,-2 0-16 16,4 1 15-1,-2-1 4-15,0 0-5 0,1-1-16 16,1 1-8 0,-2 0-1-16,-2-2 8 0,4 4-11 15,-4-2-3 1,2 0-4-16,2 0-1 0,-1 0-6 16,-1 0-11-1,5 1 16-15,2 2 1 0,4-1 2 16,8 0 5-16,7 2-5 15,9-1-1-15,4-2 2 16,13 1-2-16,4-2 0 16,6 0 3-1,8 0-3-15,9-2 0 0,8 2 7 16,8-1-7-16,7 0-2 16,2-1 2-16,2 1 1 0,-2-1 2 15,-5 2 1-15,1 0 2 16,0 0-3-1,-6 0 2-15,0 2-2 0,-3-1-1 16,-1-1 3 0,-1 0-1-16,2 2 4 0,2-4-2 15,2 2 3 1,6-1-3-16,4-1 2 0,-2 2-3 16,1-1-1-16,-1-1-2 15,0 2 2-15,0 0-1 16,0 0 2-16,0 0-4 0,4 0-1 15,-4 0-1 1,-4 3-1-16,-4-1 0 0,-5-1 2 16,-7 1 0-1,-2-1 0-15,-5-1 0 0,1 1 0 16,0 1 1 0,5-2 0-16,1 1-1 0,4-1 3 15,4 2-3-15,3-1 0 16,4-1-3-16,-1-1 2 15,-1 1 0-15,2 0 1 0,1-3 0 16,-1 1 0 0,5 1 1-16,8-2-1 0,-3 2 0 15,0-1 0 1,-1 2 2-16,-1 2-2 16,-3-2-1-16,-3 1-2 15,-3-1 2-15,-3 0-2 16,0 0 3-16,0 0 1 0,0 2 0 15,3-2 0 1,1 1 0-16,-1-1-1 0,-3 1 4 16,3-1-4-1,5 0 0-15,4-1-2 0,1 0-1 16,8-2 3 0,4 0-3-16,5-1 3 15,5 0 2-15,5-1 0 0,8 1 0 0,1 1-1 16,3 2-2-1,0 0 0-15,2-1-4 16,2 2 5-16,1-2 4 16,3 2-4-16,1 0 5 0,2-1-3 15,-1 1-2 1,0-1 0-16,-6 1-3 0,1-1 3 16,-6-1-3-1,-2 0 4-15,-5 0-1 0,-5-1 1 16,-9 2 0-16,-5-1-1 15,-8 1 0-15,-5 1-4 16,-6-2 3-16,-3 1 1 16,-1 0 1-16,1-2 1 15,4 1-1-15,6 1 4 0,7-2-4 16,3 0 2 0,6 2-2-16,4-1-2 15,4-2 1-15,3 2-3 16,8 0 0-16,4 0 2 15,3 1 2-15,3 0-1 16,-2-1 3-16,2 2-1 16,-1-1-2-16,-7-1-5 0,-2 2 4 15,-5-3 1 1,-5 2 0-16,-1-1 1 0,-3-2-1 16,-4 2 2-1,0 0 0-15,-4-1-2 0,1 1-3 16,-8 0 3-16,0-1-1 0,-7 1 2 15,-2 0-1 1,-5 1 0-16,-1 1 1 0,-1 0-1 16,0 0-1-1,0 0 0-15,-2 1-2 0,1 1 1 16,-2-2 0 0,-3 0-2-16,-3 0 3 0,-9-2 1 15,-1 1-3-15,-10 0 3 16,0-2 2-16,-6-1-2 15,-1 1-1-15,-4-1 1 16,-5-2 0-16,-5 2 0 16,-3-2 0-16,-4 2 0 15,-4-3 1-15,-1 2-1 16,-2 1-2-16,-4-2 2 16,3 2 2-16,-2-2-2 15,-1 2-1-15,3-1 1 16,-4 0 2-16,0 3-2 0,-1-3-1 15,1 3 1 1,-1-1-1-16,5 0 1 0,2-1-1 16,2 1-1-1,1 0 0-15,5-1 1 0,-3 1-6 16,-2-1 5 0,-1 0 2-16,0-1-4 0,2 1-9 15,0 0 0-15,1-1 1 0,1 1-8 16,4 2 3-1,0-2 0-15,-1 2 3 0,-3-1 5 16,-2 0 3 0,-4 0-3-16,-1 0 8 0,-2-1-1 15,-1 3-2 1,3-2 1-16,1 0-7 0,2 2-7 16,1 0 3-1,2 0 3-15,-2-1-7 0,0 4 15 16,-4-2-9-16,-1 0 8 15,-3 0-2-15,1-2 6 16,-1 0 0-16,-4 1 0 16,2 1 0-16,-2-1-2 15,1-3 4-15,-3 3-2 16,-1 0 0-16,-2-3 0 16,0 1 3-16,-5 0-3 15,1 0 0-15,-4 1 2 0,0-1-1 16,0 0-1-1,-2 3 0-15,4-2 0 0,-2 2-1 16,4-1 1 0,-1 1 0-16,3 0 0 0,-3 0 1 15,0 1 0 1,-3-1 2-16,-5 0 13 0,-1-1 6 16,-2 1 4-16,-1-2 1 15,-1 2-13-15,-1 0 0 16,-1 0-3-16,0-1-2 0,0 1 2 15,-1 0 2 1,-1 0-9-16,1 0-4 0,-1 0-1 16,2 0-20-1,-2 1-40-15,0-1-68 0,-1 2-92 16,-3 1-3 0</inkml:trace>
  <inkml:trace contextRef="#ctx0" brushRef="#br0" timeOffset="5339.95">8298 2162 358 0,'4'-5'535'0,"-4"1"-357"0,0-1 14 15,0-1-48-15,0 2-12 16,0-2-45 0,0 0-9-16,0 2 30 0,0 0-33 15,0-1-11-15,0 1-5 16,0 0-22-16,0 2-37 16,0 0 0-16,0 0 0 0,0 2 0 15,0 0 0 1,0 0 0-16,0 0 0 0,-4 2 0 15,4-1 0 1,0 0 0-16,0 1 0 0,0-1 0 16,4 2 0-1,-4 4 0-15,0 8 0 0,-4 5 0 16,4 9 0 0,0 9 0-16,0 4 0 0,0 4 0 15,-3 0 0-15,3 2 0 0,0-2 0 16,3 0 0-1,-3-1 0 1,0-4 0-16,0 2 0 0,0-4 0 16,0 0 0-16,-3-2 0 0,1-3 0 15,1-4 0 1,-2 0 0-16,0-3 0 16,0-3 0-16,1-1 0 15,-1-3 0-15,2-3 0 0,-2-1 0 16,1-2 0-16,1-2 0 15,-2-2 0 1,2-2 0-16,-1 1 0 0,1-3 0 16,1-1 0-1,0-1 0-15,0 1 0 0,0-3 0 16,-2 3 0-16,2-1 0 16,0 0 0-16,0 0 0 15,-1 0 0-15,2 2 0 0,-2-2 0 16,1 3 0-1,1 0 0-15,1 0 0 0,-2 2 0 16,0-2 0 0,0 0 0-16,-2-3 0 0,2-1 0 15,0-1 0 1,-1-1 0-16,2-1 0 0,-1 0 0 16,0 0 0-1,2 0 0-15,-2 0 0 0,-2 0 0 16,2 0 0-16,-1 2 0 15,-1-1 0-15,2 2 0 16,0 1 0-16,0 1 0 16,2 1 0-16,-4 0 0 15,2 0 0-15,0 0 0 0,0 0 0 16,0-2 0 0,0-1 0-16,0 0 0 15,0-2 0-15,0 1 0 0,0-2 0 16,-3 0 0-16,6 0 0 15,-3 0 0-15,-3 0 0 16,6 0 0-16,-3-2 0 16,-3 2-63-16,3 0-139 15,0 0-109 1,-3-3-345-16</inkml:trace>
  <inkml:trace contextRef="#ctx0" brushRef="#br0" timeOffset="7960">7225 2370 680 0,'1'-3'208'0,"1"0"12"15,-2 1-63 1,0-1 1-16,0 1-25 0,-2 2-21 15,2-1-4 1,0 1-5-16,0-1-21 0,2-1-16 16,-2 2-46-1,1-1-20-15,-1 1 0 0,0 0 0 16,0 1 0 0,0 1 0-16,0 0 0 0,2 5 0 15,-2 7 0-15,0 10 0 0,3 7 0 16,0 11 0-1,0 2 0-15,0 1 0 16,0-3 0-16,-1-5 0 16,-2-6 0-16,1-6 0 0,-1-5 0 15,0-5 0 1,0-5 0-16,0-3 0 0,0-4 0 16,0-1 0-16,0-2 0 15,0 0 0-15,2 0 0 16,-2-2 0-16,0 2 0 15,0-1 0-15,0-1 0 16,0 2 0-16,0-1-125 16,1 0-109-1,-1 0-144-15,0-4-467 0</inkml:trace>
  <inkml:trace contextRef="#ctx0" brushRef="#br0" timeOffset="8290.21">7226 2386 896 0,'0'-11'187'0,"0"2"5"16,-1 3-50-16,-1 2-17 0,0 3-42 15,0-1-29 1,2 2-15-16,-1 0-11 16,-2 0-9-16,1 0-12 15,1 0-3-15,-1 2-2 0,1-2-2 16,-2 0-5 0,-5 1 0-16,-5 2 3 15,-2 0-1-15,-6 1-4 0,0 2-61 16,5-1-71-16,1 2-92 15,6 3-112-15</inkml:trace>
  <inkml:trace contextRef="#ctx0" brushRef="#br0" timeOffset="8729.99">7116 2848 771 0,'-4'-2'268'16,"-1"2"-129"-16,2 0 16 0,0-1-50 15,3 1-18 1,0-2-36-16,0 2-23 0,5-1-25 16,1-1-2-1,7 0-1-15,11-4 4 0,15-3 5 16,13 2-6-16,5-4 1 15,2 1-4-15,-4 0 0 16,-14 3 0-16,-11 2 0 16,-11 1-1-1,-12 1-27-15,-5 3-88 0,-5 1-180 16,-3 3-109-16</inkml:trace>
  <inkml:trace contextRef="#ctx0" brushRef="#br0" timeOffset="9930.19">9069 2712 988 0,'-7'4'145'15,"2"-4"25"-15,2 0-21 0,2-2-33 16,1 2-31 0,1-1-7-16,1 0-22 0,2-1-34 15,2-1-11-15,7-2-11 16,6-1-2-16,7-2 2 15,3 1 0-15,4 1 2 16,-5 2-2-16,-7 1 1 16,-9 2-1-16,-2 1-3 15,-7 0 2-15,-2 1-4 16,-1-1 3-16,2 0-1 16,-2 0 0-16,0 0 1 15,1 0 1-15,-1 0 0 16,-1-1-14-16,2 1-42 15,-1-1-68-15,2 1-145 16,7 0-186-16</inkml:trace>
  <inkml:trace contextRef="#ctx0" brushRef="#br0" timeOffset="10392.82">9666 2545 905 0,'3'-22'316'0,"1"1"-124"16,-1-3-43-16,2 5-64 15,2 4-53-15,-1 4-23 16,0 5-7-16,3 2-2 15,6 4 0-15,3 4 0 16,3 6 10-16,1 5-5 16,-1 9-3-16,-6 7 1 15,-6 6 7-15,-7 4 2 16,-10 2-4-16,-13 3-2 16,-7-1 4-16,-6-2-9 15,1-7 1-15,3-6-2 0,10-9 1 16,7-7-1-1,7-7 1-15,9-4 1 0,5-3 13 16,11-2-4 0,11 0-4-16,9-4-7 15,10-1 2-15,0-1-2 16,-4-1 2-16,-14 2-1 0,-7 3 1 16,-15 1-2-1,-6 3-37-15,-5 0-91 0,1 0-191 16,-2 0-477-16</inkml:trace>
  <inkml:trace contextRef="#ctx0" brushRef="#br0" timeOffset="11069.79">10738 2205 1031 0,'2'-11'238'0,"-2"-1"-19"15,-3 3-40 1,0 0-46-16,-1 2-36 0,1 5-38 16,1 0-34-1,1 1-12-15,1 2-13 0,0 2-15 16,0 4-6 0,-2 6 21-16,1 9 9 0,-2 8 7 15,0 12 6-15,-2 14 13 0,2 10-28 16,0 8-7-1,-1 4 0-15,1 4 0 0,3-2 0 16,0-5 0 0,0-3 0-16,0-6 0 0,0-5 0 15,0-4 0 1,0-10 0-16,0-4 0 0,0-7 0 16,3-4 0-1,-3-7 0-15,4-6 0 0,-2-4 0 16,-1-3 0-1,2-4 0-15,-3-4 0 0,2 2 0 16,-1-2 0-16,-1 0 0 16,0 2 0-16,0-1 0 15,0 4 0-15,-1-1 0 16,1 2 0-16,-2 0 0 16,2-4 0-16,0 2 0 15,0-4 0-15,0 0 0 16,0-2 0-16,2-2 0 15,-2 0 0-15,1 0 0 0,1-2 0 16,-2-2 0 0,3-3-179-16,6-7-317 15</inkml:trace>
  <inkml:trace contextRef="#ctx0" brushRef="#br0" timeOffset="13089.8">11267 2409 170 0,'0'-2'633'16,"1"1"-536"-1,-1-1 35-15,3 1-53 0,5 0-43 16,9-2 7 0,13 2-4-16,12-3-15 0,13 0-11 15,8 1-7 1,1-2-2-16,-9 0-3 0,-14 4-1 16,-16 1-17-1,-11 1-14-15,-10 4-17 0,-13 0 48 16,-9 4-7-16,-10-2 3 0,-7 2 2 15,-5-2 2 1,-2-5 2-16,2-2 3 0,3-2 26 16,4-3 46-1,7-2 0-15,3-2 16 0,6 1 3 16,5 1-28 0,5 1-6-16,0 2-36 0,4 3-26 15,1 2-5 1,1 4-8-16,-1 9 13 0,-4 6 2 15,3 7 3-15,-2 9 4 16,1 1-5-16,-2 0 0 16,3-1-2-16,0-8-2 15,2-6 4-15,1-6-3 16,1-4 5-16,1-8 16 16,2-3 22-16,-1-2 12 15,3-2-10-15,0-1-32 16,5-2-14-16,2 0-2 15,3 1-5-15,4 2-2 16,1 4 4-16,0 6 1 0,1 5-4 16,-4 5 4-1,1 4 3-15,-4 1 1 0,-6 4 1 16,0 2 1 0,-6 0 0-16,-4 0 1 0,-4-2-2 15,-3-4 6 1,-5-2 4-16,-39 17 1 0,40-34-3 15,0 0-3-15,3-2-5 0,-1-1-1 16,-5 2-1 0,0-4-81-16,6 1-101 0,4-4-139 15,8 0-479 1</inkml:trace>
  <inkml:trace contextRef="#ctx0" brushRef="#br0" timeOffset="13921.54">12430 2244 1060 0,'5'-13'182'15,"-2"0"49"-15,-2 0-55 0,1 2-54 16,-1 1-10 0,-1 3-36-16,2 3-28 0,-2 2-8 15,0 0-40 1,0 2 0-16,0 1 0 15,0 0 0-15,0 3 0 16,0-3 0-16,0 4 0 0,3 3 0 16,-2 4 0-16,2 2 0 15,5 4 0-15,-4 0 0 16,-1-3 0-16,0-3 0 16,0-2 0-16,-3 0 0 15,2-2 0-15,-2 1 0 16,1 4 0-16,1 4 0 0,-1 7 0 15,4 9 0 1,-2 8 0-16,2 11 0 0,1 8 0 16,2 8 0-1,-2 7 0-15,0 1 0 0,1 0 0 16,-2-4 0 0,-2-6 0-16,1-8 0 0,-1-10 0 15,0-10 0-15,-1-7 0 0,1-6 0 16,4-8 0-1,-4-6 0-15,-1-6 0 0,-1-3 0 16,-1-2 0 0,2-2 0-16,-2 2 0 0,0-1 0 15,0 0 0 1,0 1 0-16,0-2 0 0,0 1 0 16,0 1 0-1,0 0 0-15,1-2 0 0,1-2 0 16,4-6 0-16,5-5-269 15,8-8-429-15</inkml:trace>
  <inkml:trace contextRef="#ctx0" brushRef="#br0" timeOffset="14669.83">13132 2448 926 0,'11'-17'281'0,"-1"-2"-44"15,-3-1-21-15,-2 3-69 16,-1 2-30-16,0 6-47 0,-2 3-31 16,-2 5-39-1,0 1-2-15,-2 2-30 16,-1 4 2-16,-2 6 26 16,-1 8 4-16,-3 9 3 0,-4 9-3 15,-4 1 0 1,2 1 2-16,-2-8-2 0,7-6 2 15,3-9 0-15,5-8-1 16,4-3 0-16,3-3 1 16,3-1 0-16,7 0 7 15,9-1-8-15,4 2-1 16,6 0-3-16,4 0-3 16,-1-2 4-16,-4 1-12 15,-2-2 3-15,-3 0 6 16,-8-2 2-16,-2 1 2 15,-6-1 1-15,-3 0 1 16,-2-1 8-16,-3-2 0 0,1-4 3 16,-2-1 5-1,2-4 37-15,-2-1-54 0,-2-4 0 16,1 0 0 0,-1 3 0-16,-1 2 0 0,0 4 0 15,0 4 0-15,-1 5 0 16,1 2 0-16,0 5 0 15,-2 9 0-15,2 12 0 0,0 10 0 16,0 10 0 0,0 9 0-16,0-3 0 0,-1 0 0 15,-1-5 0 1,1-8 0-16,1-7 0 0,0-10 0 16,1-9 0-16,-1-8 0 15,2-4 0-15,-2-4 0 16,1 1 0-16,2-1-19 15,6-5-386-15,7-9-648 16</inkml:trace>
  <inkml:trace contextRef="#ctx0" brushRef="#br0" timeOffset="15521.7">14258 2170 1074 0,'2'-14'223'15,"-2"-1"5"1,0-1-68-16,-2 1-7 0,2 4-46 16,-3 4-35-1,3 2-42-15,-2 3-30 0,4 2 0 16,-4 3-5 0,4 1-40-16,-4 12 34 0,1 11 11 15,-5 15 5 1,0 14 14-16,0 19-7 0,2 6 1 15,1 5-3-15,4 1-8 0,2 1-2 16,3-5 0 0,0-6 0-16,3-3 0 0,-1-8 0 15,-1-9 0 1,2-9 0-16,-3-7 0 0,0-10 0 16,-2-6 0-1,-1-5 0-15,0-4 0 0,-1-6 0 16,-2-3 0-16,0-3 0 15,0-4 0-15,3 0 0 16,-3 0 0 0,0-2 0-16,0 2 0 0,3-1 0 15,-3 0 0-15,0-1 0 16,1 0 0-16,1-1 0 16,1-9 0-16,3-5-94 15,6-4-227-15,4-4-224 16</inkml:trace>
  <inkml:trace contextRef="#ctx0" brushRef="#br0" timeOffset="16029.82">14792 2681 804 0,'-3'0'284'0,"-1"-1"-148"0,1-1 14 16,1 1-34-16,-1-1-24 15,3 2-26-15,0-1-25 16,2 0-9-16,1 1-15 0,1-2-14 15,7 1-3 1,10-3 0-16,10 1-2 16,9-2 4-16,8 2-2 15,1-1 5-15,-6 1-1 16,-7 3 2-16,-9-4-3 16,-8 3-2-16,-8-1 0 0,-7 2-1 15,-4 0-10-15,-1 0-80 16,-2 2-94-16,0 0-220 15,0 3-390-15</inkml:trace>
  <inkml:trace contextRef="#ctx0" brushRef="#br0" timeOffset="16600.48">15390 2476 1037 0,'12'-21'154'16,"2"-3"117"-16,-2-1-92 16,0-1-74-16,2 5-28 15,0 1-30-15,5 5-30 0,2 4 0 16,2 5-11-1,4 7-4-15,1 8-2 0,0 5-1 16,-1 7-5 0,-5 7 2-16,-5 4 0 0,-9 0 4 15,-7 2 1 1,-9-3 1-16,-5-3 3 16,-6-5-1-16,-2-2-1 0,3-7-2 0,3-6 1 15,6-4 5 1,3-1-2-16,6-3 10 0,4-1-7 15,1-1-8 1,3 1-3-16,8 1-1 0,7 3 2 16,7 2 1-1,6 6-5-15,2 1 3 16,-4 4-6-16,-7 4-1 16,-7 1 8-16,-6 1 2 0,-6 2 0 15,-7 0 8-15,-8 1-6 16,-6 2 14-16,-10-3-8 15,-10 0 2-15,-8-1-4 16,-5-5-6-16,1-5 0 16,4-5-35-16,7-6-109 15,8-2-78-15,10-4-196 16</inkml:trace>
  <inkml:trace contextRef="#ctx0" brushRef="#br0" timeOffset="17580.36">16617 2164 433 0,'3'-12'680'0,"0"-2"-428"15,-2-1-36-15,-1 2-45 16,0 1 2-16,0 2-72 16,0 3-80-16,0 0-21 15,2 4 0-15,-2 2 0 16,0 1 0-16,0 1 0 16,0 2 0-16,0 1 0 15,0 6 0-15,3 10 0 0,0 14 0 16,3 19 0-1,-2 18 0-15,3 14 0 0,-4 3 0 16,0 3 0 0,-1-5 0-16,-2-7 0 0,0-7 0 15,0-9 0 1,-2-5 0-16,2-7 0 0,0-9 0 16,0-6 0-1,0-8 0-15,0-9 0 0,0-6 0 16,0-7 0-16,2-5 0 0,-2-1 0 15,2-1 0 1,-1 1 0-16,-1-2 0 0,0 4 0 16,0-2 0-1,0 1 0-15,0-1 0 16,0 0 0-16,0 0 0 16,-1 0 0-16,1 2 0 0,0-2 0 15,0 3 0-15,1-1 0 16,-1 3 0-16,2 2 0 15,-2 1 0-15,0 1 0 16,-2-1 0-16,2 1 0 16,0-2 0-16,-1 1 0 15,1-2 0 1,0-2 0-16,0 0 0 0,0-2 0 16,1-2 0-16,-1 0 0 15,0-2 0-15,2 2 0 16,-2 0 0-16,0 2 0 0,0-1 0 15,1 2 0 1,-1 0 0-16,0 0 0 16,0 3 0-16,0-4 0 15,2 2 0-15,-2 1 0 0,0 0 0 16,0 0 0 0,0-1 0-16,0 1 0 0,0 0 0 15,1-1 0-15,-1-2 0 16,0 1 0-16,0-1 0 15,0-1 0-15,0-1 0 0,0 0 0 16,0 0 0 0,2-1-144-16,1 1-131 0,4-3-213 15</inkml:trace>
  <inkml:trace contextRef="#ctx0" brushRef="#br0" timeOffset="18299.78">17412 2469 971 0,'0'-10'291'0,"2"-3"-58"0,2-1-57 15,0-2-63-15,4 2-63 16,1-1-19-16,6 3-23 15,6 1-8-15,4 6-1 16,3 3-2-16,2 7-2 16,-4 5 2-16,14 49 1 15,-43-39 2-15,-2 1 16 16,-4 0-1-16,-5 2 2 16,-16 18 0-16,-9 0-5 15,-9-6-8-15,3-5 0 16,8-8-4-16,12-9 0 0,14-6 3 15,11-6 0 1,11 0 0-16,12 1 9 0,15 1-2 16,12-1 0-1,10 0 4-15,4-4 3 0,-8 2-3 16,-12-2 3 0,-11-1-17-16,-14 1 0 0,-11 1 0 15,-6 0 0-15,-6 1 0 0,1 0 0 16,-2 0-123-1,0 1-172-15,-2 0-255 0</inkml:trace>
  <inkml:trace contextRef="#ctx0" brushRef="#br0" timeOffset="19039.86">18449 2132 1039 0,'-8'-17'229'0,"4"1"17"16,-2 2-78 0,5 3-18-16,-1 4-36 0,2 2-17 15,0 0-93 1,2 2-4-16,-1 2 0 0,-1 0 0 16,3 1 0-1,-3 0 0-15,0 0 0 0,0 1 0 16,0 0 0-16,0 2 0 0,0 2 0 15,1 6 0 1,2 12 0-16,2 14 0 16,2 14 0-16,3 18 0 15,0 13 0-15,-1 4 0 16,-3 2 0-16,-3-3 0 16,-2-8 0-16,-1-6 0 0,2-7 0 15,-1-6 0-15,3-6 0 16,-1-6 0-16,2-8 0 15,-2-6 0-15,0-7 0 16,0-5 0-16,-1-4 0 16,-1-6 0-16,1-2 0 15,-1-2 0-15,-1-2 0 16,2 2 0-16,-2 2 0 16,1 2 0-16,-1 1 0 0,0 2 0 15,0 2 0 1,3-4 0-16,-3 0 0 0,1-1 0 15,1-3 0 1,-2 0 0-16,0 0 0 0,1-1 0 16,-1-3 0-1,2 0 0-15,-2-1 0 0,0-2 0 16,1 0 0 0,-1 0 0-16,2-2 0 0,-2 1 0 15,1-2 0-15,5-5 0 0,5-10-118 16,10-8-361-1</inkml:trace>
  <inkml:trace contextRef="#ctx0" brushRef="#br0" timeOffset="20219.78">18950 2538 240 0,'-1'3'542'15,"-2"-1"-376"-15,1-2 3 16,1-2-40-16,-1 2-39 16,1 0-18-16,1-2-17 0,0 2 9 15,0 2-23 1,1-2-10-16,4-2-14 0,4 0-12 16,12 0 1-1,11-2 3-15,14 1-2 0,7 2 13 16,1 0 6-16,-11 1 3 15,-16 0-2-15,-9 0 3 16,-12 0-12-16,-8 0-7 16,-1 0-5-16,2 0-6 15,-2 0-24-15,0 1-128 0,-4 0-192 16</inkml:trace>
  <inkml:trace contextRef="#ctx0" brushRef="#br0" timeOffset="20689.8">19481 2383 833 0,'18'-19'254'0,"-2"1"-23"0,0 0-27 15,-3 0-77 1,-1 6-24-16,0-2-36 0,1 3-34 15,2 4-17 1,2 3-13-16,1 4 2 0,1 4-5 16,3 6 0-1,-2 5-5-15,-1 7 1 0,-3 4 4 16,-7 8 1 0,-7 7 0-16,-8 3 5 0,-10 4-6 15,-7 0 11-15,-4-4-9 0,-1-9-2 16,3-5 0-1,7-11 0-15,7-6 0 0,8-8 8 16,6-2 1 0,9-3 16-16,14 0-5 0,11-1-12 15,12-1 1 1,9 0 2-16,-3-3-4 0,-10-1 6 16,-12 1 3-1,-15 1-1-15,-12 1-3 0,-8 2-12 16,-2 1-12-16,-2 0-12 15,-4 1-78-15,-1 2-124 16,-4 1-108-16,0-1-331 16</inkml:trace>
  <inkml:trace contextRef="#ctx0" brushRef="#br0" timeOffset="21319.5">20430 2112 870 0,'7'-10'277'0,"-3"-3"-1"16,-1-2-57-1,-2 0-40-15,-1 0-50 0,0 4-34 16,2 3-93 0,-2 2-2-16,0 3 0 0,0 4 0 15,0 1 0-15,0 2 0 16,1 10 0-16,1 13 0 15,1 12 0-15,1 18 0 16,1 13 0-16,0 7 0 16,0 6 0-16,-1 0 0 15,-1-2 0-15,0-4 0 16,1-3 0-16,-1-8 0 16,0-2 0-16,1-10 0 15,-1-4 0-15,0-8 0 16,-2-6 0-16,1-8 0 0,1-7 0 15,0-4 0 1,0-6 0-16,-2-2 0 0,2-3 0 16,0-2 0-1,-1 2 0-15,-1 0 0 0,3 1 0 16,-2 2 0 0,-1-2 0-16,-1 0 0 0,2-3 0 15,-2 0 0-15,2-1 0 0,-1-3 0 16,-1 0 0-1,2-3 0-15,1-1 0 0,4-5 0 16,8-8-199 0,8-9-320-16</inkml:trace>
  <inkml:trace contextRef="#ctx0" brushRef="#br0" timeOffset="22059.6">21169 2463 787 0,'1'-3'196'0,"6"-4"-53"0,6-3-57 15,9-1-43 1,9 2-13-16,11 0-10 0,7 4-9 16,1 0 2-1,-1 1-10-15,-9 0-2 0,-7 1-1 16,-8 0 3-16,-10 0 0 0,-7 2 4 15,-7-1-7 1,-4 2-3-16,-5 0-14 0,-5 0 8 16,-9 0 3-1,-4 2 6-15,-8-2-4 0,-3 1 4 16,1 1 0 0,2-1 1-16,2 2 4 0,6 0 14 15,5 0 11-15,6-2 2 16,3 2-2-16,3 0-4 15,3 1-4-15,0 3 5 16,0 3-3-16,-1 6-5 16,2 4 8-16,1 5-6 15,1 3-7-15,3 1 2 16,0 1-10-16,3-4-3 16,1-2 3-16,2-5 0 15,3-5 5-15,1-4 22 16,4-4 13-16,-1-2 4 0,5-2-23 15,2 0-2 1,3-2-1-16,0 3-10 0,1 0-5 16,0 2-3-1,-2 2-6-15,-1 3-2 0,-5 3-1 16,-3 3 3 0,-2 1 3-16,-6 2-3 0,-4 1 4 15,-5-2 1 1,-4-1-3-16,-7-1 8 0,-3-3-10 15,-7-2-62-15,-3-4-138 0,-4-2-132 16,-2-2-515 0</inkml:trace>
  <inkml:trace contextRef="#ctx0" brushRef="#br0" timeOffset="22659.85">22625 2032 282 0,'-6'-2'40'0,"2"2"-34"16,1-3-5-16,-2 6-1 0,0-3-95 15</inkml:trace>
  <inkml:trace contextRef="#ctx0" brushRef="#br0" timeOffset="23509.87">22592 2017 864 0,'6'-8'194'16,"-3"0"13"-16,-2 1-66 0,-1-2-10 16,2 4-21-1,-2 1-23-15,1 1-11 0,-1 1-37 16,0 2-27 0,2 0-12-16,-2 2 0 0,0 3-4 15,0 6 4-15,5 10 22 16,1 11 11-16,4 15-1 15,2 13-1-15,1 12-7 16,-1 11 15-16,-1 6-30 16,0 1-9-16,-3-2 0 15,-2-11 0-15,2-12 0 16,0-9 0-16,-2-13 0 16,0-6 0-16,-1-8 0 0,-2-8 0 15,-2-4 0 1,1-5 0-16,-2-4 0 0,1-3 0 15,-1-4 0 1,2-1 0-16,0-1 0 0,-2 1 0 16,2-2 0-1,0 1 0-15,-1 1 0 0,1-2 0 16,-1-1 0 0,5-2-62-16,3-4-170 0,7-3-121 15,4-4-264-15</inkml:trace>
  <inkml:trace contextRef="#ctx0" brushRef="#br0" timeOffset="24149.7">23572 2224 966 0,'6'-20'217'16,"-3"-2"-6"-16,0-1-58 0,-1 2-28 15,-1 2-11 1,2 2-2-16,-1 6-38 0,-1 2-22 16,-1 5-29-1,2 3-23-15,-2 1 0 0,-2 1-21 16,4 8 12 0,-2 7 9-16,3 12 10 0,1 6 10 15,3 13-20-15,1 5 0 16,1 2 0-16,0 1 0 15,1-4 0-15,-2-4 0 16,-1-6 0-16,-2-9 0 16,-1-8 0-16,-1-5 0 15,-3-7 0-15,0-4 0 16,0-2 0-16,0-3-12 16,0-2-101-16,-1-1-60 0,-1 0-4 15,-1-1-79 1,-3-6-410-16</inkml:trace>
  <inkml:trace contextRef="#ctx0" brushRef="#br0" timeOffset="24379.86">23593 2096 491 0,'2'-11'555'15,"-2"2"-373"-15,-2 2-13 0,1 2-94 16,-2 3-67 0,-2 3-7-16,-7 1-1 0,-4 4 0 15,-8 1 0 1,-4 4 0-16,-5 5-3 0,2 2-187 16,-2 7-288-1</inkml:trace>
  <inkml:trace contextRef="#ctx0" brushRef="#br0" timeOffset="24639.99">23419 2727 792 0,'31'-1'471'15,"8"-2"-421"-15,-1-3 131 0,4-4-120 16,7 3-24 0,4 1-15-16,-4 0-10 0,-3 3-4 15,-4 0-1 1,-9 2 0-16,-9 2-7 0,-8-1-2 16,-4 1-71-1,-8 1-156-15,-2 2-218 0</inkml:trace>
  <inkml:trace contextRef="#ctx0" brushRef="#br0" timeOffset="63009.75">13188 933 477 0,'0'-5'152'0,"2"0"27"16,-2 1-23 0,-2-1 23-16,2 0-82 0,-1-3 62 15,-1-1-21-15,1 0 1 0,-1-1 40 16,-1 0-60-1,0 2-46-15,2 0-73 0,-2 5 0 16,3-1 0 0,-2 1 0-16,1 1 0 0,1 1 0 15,1 0 0 1,1 1 0-16,-2 0 0 0,1 0 0 16,1 0 0-1,-2 1 0-15,1-1 0 0,-1 1 0 16,0-1 0-16,0 3 0 0,2 4 0 15,-2 6 0 1,3 6 0-16,1 8 0 16,1 8 0-16,-2 0 0 15,6 6 0-15,-2-1 0 0,1 2 0 16,1 2 0 0,-1 2 0-16,2 0 0 15,-3 2 0-15,-1 1 0 0,1-6 0 16,-2-2 0-1,-1-8 0-15,-1-4 0 0,0-7 0 16,0-2 0-16,-3-3 0 16,2-1 0-1,1-1 0-15,0 0 0 16,-2 1 0-16,1 0 0 0,-1-3 0 16,1-1 0-16,-2-5 0 0,3-3 0 15,-3-1 0 1,1-2 0-16,-1-1 0 0,0 0 0 15,0 0 0 1,0 2 0-16,-1-2 0 0,1 0 0 16,0 0 0-1,0-2 0-15,-2 1 0 0,2 1 0 16,0-1 0 0,2-1 0-16,-2 2 0 0,1 0-227 15,1 0-250-15</inkml:trace>
  <inkml:trace contextRef="#ctx0" brushRef="#br0" timeOffset="63859.88">13051 1542 478 0,'-3'-8'799'15,"0"1"-589"-15,-1-2-20 0,1 3 6 16,1 1-82 0,1 0-54-16,-1 1-60 15,4 3 0-15,-4-2 0 16,4 3 0-16,-2 0 0 16,0 0 0-16,0-2 0 15,1 4 0-15,-1-2 0 0,0 0 0 16,2-2 0-16,-2 4 0 15,1-2 0-15,-1 1 0 16,0-1 0-16,0 2 0 0,0-1 0 16,0 1 0-1,0-1 0-15,0 2 0 16,2 5 0-16,5 1 0 16,-1 7 0-16,6 2 0 0,3 3 0 15,-2 0 0-15,25 29 0 16,-33-42 0-1,0-3 0-15,-2 1 0 0,2-3 0 16,2 5 0 0,-1-3 0-16,0-2 0 0,-2-3 0 15,-1-2 0-15,3-1 0 16,5-7 0-16,14-7 0 16,7-5 0-1,2-3 0-15,10-8 0 0,-5 1 0 16,-6 1 0-16,-3 2 0 0,-3 1 0 15,-3 3 0 1,-5 4 0-16,-4 3 0 0,-1 5 0 16,-6 2 0-1,-3 5 0-15,-2 3 0 0,-3 2 0 16,0 1 0 0,0 1 0-16,-3 0 0 0,3 1 0 15,-2-1 0-15,2 1 0 16,-1-2 0-16,-1 1 0 15,2-1 0 1,0 0 0-16,-1 0 0 0,1 0 0 16,0 0 0-16,0 0 0 15,-3 1 0-15,3-1 0 16,-1 3-226-16,1 4-53 16,-3 4-344-16</inkml:trace>
  <inkml:trace contextRef="#ctx0" brushRef="#br0" timeOffset="64749.92">13000 1402 498 0,'0'-7'338'0,"-1"0"-240"0,-1 0 71 16,1 2-40-1,-2-1-21-15,0 1-36 0,1 2-7 16,1 0-1 0,-1 0-1-16,2 2 0 0,0 1-1 15,-1-2 2-15,1 2-18 16,0 0 3-1,1 0-14-15,-1-1 2 0,0-1-15 16,2 2 2 0,-2-1-6-16,0 1-13 15,1 0-2-15,-1 0-3 0,2 1-4 16,-2 1-3-16,1-2-12 16,-1 1-4-16,3 3 6 15,2 8 13-15,4 3 4 16,10 9 1-16,5 6-1 0,4 2 0 15,5 2-1 1,3 0 2-16,-3-1-4 0,-2-3 3 16,-6-3 0-1,-2-2-1-15,-5-3 2 0,-3-5-2 16,-3-3 1 0,-5-6 0-16,-1-2 1 0,-2-3 1 15,-2-3 4-15,-2-2 4 16,1 1 3-16,1 0 1 15,-2-4-5-15,3 0 0 0,3-8-9 16,6-6-2 0,7-6 0-16,5-6 1 15,4 0-1-15,2 1 1 16,-3 5 1-16,-3 2 0 16,-1 1 5-16,-6 2-5 15,-3 3 3-15,-3 3-2 16,-3 5 1-16,-2-2 1 0,-1 4-3 15,-4 3 1 1,1 1 2-16,-2 2-2 0,0 1 1 16,-2 0-2-1,2 1-1-15,-1 1-3 0,-1-2-19 16,2 1-56-16,-1 0-119 16,1 2-96-16,-5 0-303 15</inkml:trace>
  <inkml:trace contextRef="#ctx0" brushRef="#br0" timeOffset="65559.53">12938 1359 925 0,'-3'-4'220'0,"3"-1"-199"16,-3 1 152-1,1 0-71-15,1 1-23 0,1 0-13 16,0 0-16 0,1 0-9-16,-1 3-8 0,2-3-14 15,-1 2-13-15,-1 1-6 0,0 0-8 16,2 1-6-1,-2 2-4-15,0 3-10 16,4 7 26-16,5 5 2 16,6 9 1-16,6 7-1 15,3 1-1-15,4 2 1 16,1-3 1-16,-1-4-1 16,-1-2 1-16,-4-3 0 15,-3-4-2-15,-4-4 1 16,-5-6-1-16,-5-4 2 0,0-5 5 15,-5-2 4 1,2-3 18-16,3-4 42 0,6-7-23 16,6-7-15-1,6-6-20-15,6-6 5 0,1-3-13 16,2 0-2 0,-3 3-3-16,-2 3 1 0,-5 3 0 15,-3 6 1-15,-3 5-1 0,-8 7-1 16,-3 2-2-1,-3 5-99-15,-3 2-90 0,-2 2-201 16,-1 2-483 0</inkml:trace>
  <inkml:trace contextRef="#ctx0" brushRef="#br0" timeOffset="68760.19">12887 2870 806 0,'0'-4'173'0,"-3"-2"-6"16,2 1-62-16,-1-1 4 15,1-1-38-15,-2 0-1 16,1 0-34-16,1-1-1 15,-1 1-6-15,-1 0 0 16,3-1 2-16,0 1-2 0,-2-2 11 16,1 1-10-1,1-2 0-15,-2 0 0 0,2-1-7 16,-1-2-1 0,1 0-12-16,0-2 5 0,0 0 2 15,1-2-6-15,2-3-4 0,-1-2-5 16,3 1 0-1,-2-1 4-15,1-3-5 0,-1 2 6 16,0-2-2 0,3 1 0-16,-3 2 2 0,0-1 5 15,1 3-4 1,-1 0-3-16,2 1-3 0,-2 2-1 16,4 1-1-1,-1 0 0-15,0 1 0 0,3 2 0 16,1-3-4-16,-2 3 3 15,4 2-3-15,1 0 2 16,-1 0-1-16,2 3-3 0,2-2 5 16,2 1-2-1,-1 1 0-15,2 0 3 16,-1 4-2-16,3-1 2 16,-1-1-2-16,0 3-1 0,1 0-1 15,0 2 1-15,-3 2 3 16,4 0-3-1,2 2 0-15,1 3 2 0,-1 1 1 16,2-3-3 0,-4 4 1-16,0 0 2 0,-2 1-2 15,-1-3 2 1,2 2-1-16,-6 0 1 0,3 0-1 16,-3 1 1-16,-1 1-1 0,0 1-1 15,2 0 2 1,-2 4-1-16,0 2-1 0,-1-2 1 15,0 4-1 1,2 1 2-16,-3 2 0 0,3 0-2 16,-3 2-1-1,-3 0 3-15,4 0-1 0,-2 2-1 16,-2-3 1 0,-1 3-1-16,-3-2 1 0,3 2 1 15,-4-3-3-15,1 2 3 16,-1-2-1-16,-1 0 1 15,-3 0 0-15,1-1 0 16,-1-1 0-16,0 0-1 16,0 1 1-16,-1-1 0 15,-2 1 0-15,-1 0 0 16,-2 1 0-16,-2 2 0 16,-1-2 1-16,-3 0-1 15,2 1 0-15,-5-3 0 16,3-1 0-16,-2-2-1 0,-2-1 1 15,-1-3 2 1,0 2-2-16,-4-3 0 16,0-2 2-16,-3 0-2 15,0-1 0-15,-3 0 3 0,2-2-2 16,-3 0-1 0,2-1 4-16,-1-1-3 0,-1 0-1 15,3-1 3-15,-2-3-2 0,2 1 1 16,-2-1-1-1,1-1 1-15,-1-1-1 0,-1 0 1 16,1-1 0 0,0-2 2-16,-41-8 5 0,60 7 3 15,-1 1 8 1,3-2-5-16,0 1 18 0,-8-5-11 16,2-3-22-1,2-4 0-15,0-3 0 16,3-3 0-16,1-2 0 0,0-1 0 15,0 1 0-15,3-1 0 16,-3-1 0-16,3 1 0 0,0-1 0 16,0-1 0-1,-2 2 0-15,1-2 0 16,1 3 0-16,-3 0 0 16,3 3 0-16,3 0-42 15,3 2-279-15,6-3-398 16</inkml:trace>
  <inkml:trace contextRef="#ctx0" brushRef="#br0" timeOffset="76679.66">19223 935 817 0,'2'-4'228'0,"-2"-4"-58"16,-2-1-15 0,1-2-28-16,-1-2-19 0,2 0-31 15,0-1 12-15,-1 0-10 16,-1 2-17-16,1-1-3 15,-1 4-15-15,-1 1-12 0,2 1-32 16,1 1 0 0,0 3 0-16,0 2 0 0,1 0 0 15,-1 1 0 1,2 1 0-16,-2-1 0 0,0 2 0 16,-2 0 0-1,2 2 0-15,0 5 0 16,2 8 0-16,1 4 0 0,1 11 0 15,1 7 0-15,1 5 0 16,2 4 0-16,0 1 0 16,1-3 0-16,1 1 0 15,-1-2 0-15,0-3 0 16,-2-1 0 0,1-2 0-16,-3-3 0 0,-1-2 0 15,-2-6 0-15,1-5 0 0,-3-5 0 16,3-4 0-1,-3-3 0-15,1-2 0 0,1-2 0 16,-1-3 0 0,-1 0 0-16,0 1 0 0,0-1 0 15,0-1 0 1,0 0 0-16,0-1 0 0,-1 0 0 16,2-1 0-1,-2-1 0-15,1 0 0 0,-2 0-55 16,2 0-91-16,-1 0-58 15,-1 3-45-15,-1-3-115 16,0 0-452-16</inkml:trace>
  <inkml:trace contextRef="#ctx0" brushRef="#br0" timeOffset="77239.77">19104 1441 688 0,'-3'-10'367'0,"0"0"-183"16,0 1 26-16,-2-4-81 0,2 5-11 15,2 0-20 1,1 1-12-16,0 2-22 0,0 1-26 15,1 2-6 1,1 2-6-16,-2-1-19 0,1 1-7 16,1 0 0-1,-1 1-8-15,2 3-2 0,2 3 7 16,7 6 3 0,3 6 1-16,4 5-1 0,4 3 0 15,1 1-1-15,-1 0 2 16,1 1-2-16,-3-4-2 15,0-3 3-15,-5-3 1 16,-2-3 0-16,-4-7 1 16,-1-3 0-16,-3-3 14 15,0-6-14 1,3-4-2-16,4-6 0 0,4-7 0 16,7-5 0-16,1-6 0 15,2-4 0-15,1-5 0 16,-3 4 0-16,-3-2 0 15,-5 6 0-15,-4 7 0 0,-3 6 0 16,-6 4 0-16,1 8 0 16,-5 1 0-1,1 5 0-15,-2 1 0 0,-1 1 0 16,1 3-212 0,-1 8-4-16,-2 4-197 0</inkml:trace>
  <inkml:trace contextRef="#ctx0" brushRef="#br0" timeOffset="162349.29">3155 5491 850 0,'0'-3'174'0,"0"0"0"0,-1 0-10 16,-1 0-12-1,-1 0-18-15,2-1-16 0,-1 2-1 16,2 0-31 0,0-1-10-16,0 2-74 0,2-1-2 15,-2 1 0-15,1 1 0 0,1-2 0 16,-1 2 0-1,1 0 0-15,-1 0 0 0,2 0 0 16,-3 0 0 0,1 2 0-16,-1-2 0 0,0 1 0 15,0-1 0 1,0 0 0-16,0 2 0 0,0 4 0 16,0 3 0-16,-1 10 0 15,1 6 0 1,0 7 0-16,1 6 0 0,2 7 0 15,2-1 0-15,1 3 0 16,0-1 0-16,4-1 0 16,-2-5 0-16,-1-2 0 15,-1-4 0-15,-1-6 0 16,-1-5 0-16,-1-6 0 16,0-4 0-16,-3-6 0 15,0-5 0-15,3 1 0 0,-6-3 0 16,3 0 0-1,0-2 0-15,0 2 0 0,0-2 0 16,-3 1 0 0,3-2-129-16,-3-3-163 0,-1 0-121 15,1-5-446 1</inkml:trace>
  <inkml:trace contextRef="#ctx0" brushRef="#br0" timeOffset="164745.6">3113 5432 683 0,'-4'0'323'0,"1"-1"-170"15,-2-1-3-15,2 0-56 0,2-4-3 16,-2 5-36-1,3 1-19-15,0 0 4 0,3 0-3 16,-3 0-8 0,1 0 0-16,1 0 4 0,-1 0-9 15,-1 0 2 1,2 0-10-16,-1-2 8 0,2 2-15 16,2-1-9-1,7-1-1-15,13-3 1 0,11-1-1 16,9-1 1-16,3 2-2 0,-2 0 2 31,-9 3 0-31,-9-1-2 0,-4 3 0 0,-6 3 2 16,-3-3-7-1,-3 2-38-15,-2 0-54 0,-4-1-32 16,0 2-40 0,-3 3-57-16,-1-1-91 0</inkml:trace>
  <inkml:trace contextRef="#ctx0" brushRef="#br0" timeOffset="165179.94">3184 5757 710 0,'-2'3'286'16,"2"-2"-204"0,-3-1 36-16,3 0-15 0,0 0-28 15,3 0-17-15,-6 0 4 0,3 0-13 16,0 0-20-1,3 0 14-15,-1 0-7 0,-1 0-14 16,1-1-3 0,2 1-2-16,0 0-15 0,5-3 0 15,12 0-1 1,12-1-1-16,9 0-2 0,7-2-4 16,2 2-20-1,-5 0-28-15,-1 2-29 0,-5 2-30 16,-6 2-24-16,-7 2-19 15,-9 2-76-15,-8 4-97 16</inkml:trace>
  <inkml:trace contextRef="#ctx0" brushRef="#br0" timeOffset="165459.81">3225 6066 818 0,'-6'4'213'16,"2"-1"-128"0,1-1 90-16,3-2-73 0,0 0-67 15,3 0-17 1,1 0-10-16,2 0 0 0,9 0 4 16,9-2 1-16,7-1 1 0,11-2-2 15,6-3-8 1,4 1 1-16,-3 0-1 0,-3 2-1 15,-8 1-2 1,-8-1 0-16,-12 5-1 0,-8 0-9 16,-4 0-48-1,-6 4-99-15,-6-1-168 0</inkml:trace>
  <inkml:trace contextRef="#ctx0" brushRef="#br0" timeOffset="165969.68">4178 5450 1163 0,'3'-15'186'16,"-3"0"-21"0,-3-2 0-16,-1 1-3 0,0 5-60 15,1 5-34-15,0 1-36 0,0 3-32 16,0 4-10-1,-2 6 2-15,-4 9 8 0,-7 10 7 16,-3 12-5 0,-4 16 0-16,-1 9 2 0,3 7 0 15,8 3-2 1,5 3-2-16,8-6 1 0,6-3-1 16,9-8 0-1,8-11 0-15,2-8 0 0,0-9 0 16,-2-8 0-16,-2-5 0 15,-5-8 0-15,-7-2 0 16,0-7 0-16,-6 0 0 16,2-2 0-16,-2-2-73 15,4-2-180-15,-3-2-203 16</inkml:trace>
  <inkml:trace contextRef="#ctx0" brushRef="#br0" timeOffset="167059.4">4551 5631 1069 0,'8'-11'347'15,"-2"-5"-200"-15,0 0 43 0,-6-1-30 16,0 4-51 0,0 3-84-16,0 3-25 0,-1 4 0 15,1 3 0-15,0 0 0 0,0 2 0 16,-2 5 0-1,-1 7 0-15,3 10 0 16,-3 11 0-16,0 9 0 16,0 5 0-16,3 6 0 15,-3 2 0-15,3-1 0 16,0-3 0-16,-2-9 0 16,1-9 0-16,1-13 0 15,0-8 0-15,0-8 0 16,0-6 0-16,1-2 0 0,1-4 0 15,-2-7 0 1,0-7 0-16,3-10 0 16,-3-9 0-16,0-6 0 15,0-2 0-15,3-1 0 0,-3 3 0 16,3 5 0 0,0-1 0-16,2 8 0 0,-1 0 0 15,0 4 0-15,2 2 0 0,-1 4 0 16,1 5 0-1,-3 5 0-15,0 5 0 0,1 4 0 16,-4 4 0 0,0 2 0-16,3 7 0 0,6 5 0 15,0 5 0 1,6 8 0-16,0 8 0 0,3-1 0 16,-3 3 0-1,-2 0 0-15,2-2 0 0,-2-1 0 16,-2-6 0-16,-2-1 0 15,3-9 0-15,-5-4 0 16,-1-5 0-16,-1-5 0 16,-2-6 0-16,4 0 0 15,4-5 0-15,2-7 0 16,8-4 0 0,3-7 0-16,1-4 0 0,2-3 0 15,0-3 0-15,-2-2 0 0,-1 0 0 16,-3 0 0-1,-3 3 0-15,0 3 0 0,-5 4 0 16,-1 5 0 0,-4 2 0-16,-2 4 0 0,0 6 0 15,-5 5 0 1,2 2 0-16,-3 3 0 0,2 5 0 16,2 6 0-1,2 7 0-15,0 6 0 16,5 10 0-16,-1 4 0 15,-3 3 0-15,-1 1 0 0,-3 0 0 16,-1 2 0-16,-1-2 0 16,-1 0 0-16,0-2 0 15,2-3 0-15,-2-3 0 0,3-7 0 16,1-5 0 0,-4-5 0-16,3-5 0 15,0-5 0-15,-3-3 0 0,2-2 0 0,-2-4 0 31,0 2 0-31,1-1 0 0,2-4-240 0,3-5-221 16</inkml:trace>
  <inkml:trace contextRef="#ctx0" brushRef="#br0" timeOffset="167429.59">5236 5310 1219 0,'14'-17'190'0,"1"3"-63"0,0 5-45 15,4 4-23-15,11 7 2 0,6 11 4 16,8 10 14-1,1 10-27-15,1 13-10 0,-5 8 3 16,-7 13-19 0,-9 8-26-16,-11 6 0 0,-4 0 0 15,-7 2 0 1,-6-6 0-16,-4-9 0 0,-2-7 0 16,-2-8 0-16,-2-13 0 15,1-7 0-15,4-10 0 16,1-9 0-16,1-6-55 15,2-5-283-15,-1-3-345 16</inkml:trace>
  <inkml:trace contextRef="#ctx0" brushRef="#br0" timeOffset="168799.57">6528 5538 238 0,'-4'6'672'0,"-1"-3"-485"16,2-2-12-1,-1-1-40-15,3 0-20 16,-1 0-45-16,2 0-6 0,0 0-1 15,2 0-4 1,-2 0 3-16,1-1-5 16,3 1-7-16,-2-2-21 15,2 2-10-15,-1-1-19 0,5-1-4 16,8 0 1-16,11 0 2 16,0-2-15-16,6 4-62 15,2 1-101-15,-9 5-38 0,-5 3-70 16,-8 5-35-1,-7 3-376-15</inkml:trace>
  <inkml:trace contextRef="#ctx0" brushRef="#br0" timeOffset="168949.54">6519 5802 836 0,'-13'14'82'16,"7"-7"104"-1,3-2 0-15,3-4-59 0,3-1-38 16,0-1-11-16,5-1-49 15,2 1-9-15,5-1-18 16,7 0-2-16,8 1-16 16,4-1-211-16,4 2-491 15</inkml:trace>
  <inkml:trace contextRef="#ctx0" brushRef="#br0" timeOffset="174729.66">7959 5390 645 0,'3'-10'344'0,"-2"0"-95"15,-2-1-58 1,1 1-32-16,0 2-36 0,-3-1-9 16,3 0-30-1,0 0-9-15,-1 0-12 0,1 3-63 16,-2 1 0 0,1 1 0-16,1 4 0 0,-2 0 0 15,2 1 0-15,-1 2 0 0,1 0 0 16,0 3 0-1,-3 5 0-15,1 7 0 0,2 9 0 16,-1 7 0 0,1 5 0-16,1 5 0 15,-1 3 0-15,2 1 0 16,-2-2 0-16,1 0 0 16,1-4 0-16,8 61 0 0,-10-90 0 15,1-3 0 1,1-2 0-16,-2-2 0 15,1 6 0-15,1-6 0 0,-1-2 0 16,-1-4 0-16,2-1 0 16,-4 0 0-1,2-1 0-15,-1-2-6 0,-2-1-226 16,0-2-55 0,-1-4-148-16</inkml:trace>
  <inkml:trace contextRef="#ctx0" brushRef="#br0" timeOffset="175109.36">8008 5316 893 0,'6'-7'212'0,"-1"0"-45"16,-5 1-34-1,-3 1-21-15,3 3-36 16,-3-1-17-16,0 1-24 16,1 2-5-16,-1-2-11 0,-1 4-10 15,-4-2-9-15,-8 3 0 16,-8 3 2-16,-7 0-2 15,-11 2 1-15,-1 1-1 16,4-1 0 0,6 0-5-16,8-2-5 0,10-1-34 15,6 0-86 1,2 2-98-16,4 1-90 0,4 2-384 16</inkml:trace>
  <inkml:trace contextRef="#ctx0" brushRef="#br0" timeOffset="175859.6">7841 5922 433 0,'-4'1'122'16,"4"-1"30"-1,-3 0 0-15,0 0 7 0,3-1-27 16,-2 0-15 0,1 1-26-16,-2-1-14 0,1-1 9 15,-1 2-38 1,2 0 2-16,-1 0-14 0,4 0-3 16,-1 0-7-16,2-1-10 0,0-1-16 15,5 1-6 1,7-3 5-16,11-2 0 15,10-3-1-15,11 2 2 16,6-3 0-16,1 2 2 16,-6 1-2-16,-7 3-2 15,-9-1-1-15,-14 4 5 16,-8 0-2-16,-7-1 5 16,-3 2-3-16,-3 0 2 0,0 0-1 15,0 0-2-15,-1 0-1 16,-1 0 0-1,-2-1-1-15,-4-1 0 0,0 2-5 16,-5-1 3 0,0 1-14-16,3 0-6 0,-2 1-33 15,3-1-25 1,3 2-82-16,0 1-64 16,0-1-227-16</inkml:trace>
  <inkml:trace contextRef="#ctx0" brushRef="#br0" timeOffset="180719.57">8971 5348 954 0,'4'-6'189'16,"-1"-2"6"-16,-3-2-43 16,-3 0-36-16,2 0-23 0,-2 2 6 15,1 1-24 1,-1 2-31-16,2 2-13 0,1 1-14 15,0 2-12-15,0 1 3 16,0 0-8-16,0-1 1 16,0 1-1-16,0 1 0 15,0-2 1 1,0 2-2-16,-2-1 0 0,2-1 1 16,0 0-1-1,-1 2 1-15,1-2 1 0,0 0 0 16,0-2 0-16,0 2 2 0,1 0 0 15,-1-1 3 1,0-1-2-16,-1 2 4 0,1-2 0 16,0 2 7-1,0 0 2-15,0-1-14 0,0 1-3 16,0 0 0 0,0-1 0-16,0 1 0 0,0-1 0 15,0 1 0-15,-2 0 0 16,2 0 0-16,0 1 0 15,0 3 0-15,0 3 0 16,0 5 0-16,0 5 0 16,0 6 0-1,2 9 0-15,-2 3 0 0,1 3 0 16,2 2 0-16,0-4 0 0,2 0 0 16,2-7 0-16,-1-2 0 15,0-4 0 1,2-5 0-16,-2-5 0 15,-2-5 0-15,-1-2 0 16,-3-5 0-16,1 0 0 0,-1-1-20 16,-1 0-106-16,-1-1-73 15,1 1-53-15,-5-1-296 16</inkml:trace>
  <inkml:trace contextRef="#ctx0" brushRef="#br0" timeOffset="181053.58">8722 5528 959 0,'-8'0'125'16,"5"-3"29"-16,1 1-25 0,2-1-38 15,2 0-38 1,-2 1-45-16,14-2-8 0,12 0 1 16,19 0 0-1,16-1 2-15,20-1-3 0,4 2 1 16,0 0 1 0,-10-1-2-16,-13 2 0 0,-16 1-1 15,-14 0 0-15,-14 2 0 16,-8 0-66-16,-10 2-180 15,-6 0-101-15</inkml:trace>
  <inkml:trace contextRef="#ctx0" brushRef="#br0" timeOffset="181979.37">10183 5048 718 0,'8'-6'275'15,"1"-4"-102"-15,-4 3 32 16,-4-4-57-16,-1 3-13 16,-1 1-11-16,-1 3-28 15,2 1-32-15,-3 3-28 16,2 1-27-16,-4 5-4 0,-6 9 10 15,-6 14 1-15,-7 12-1 16,-3 14-4-16,0 14-9 16,0 9-2-16,8 8 0 15,7 6 0 1,9 4 0-16,12 3 0 0,9-1 0 16,16-3 0-1,6-9 0-15,5-11 0 0,0-13 0 16,-2-15 0-16,-5-10 0 0,-10-8 0 15,-4-12 0 1,-10-4 0-16,-6-6 0 0,-5-4 0 16,-3-3 0-1,0 0 0-15,-3-4 0 16,3-3-140-16,0-1-309 16</inkml:trace>
  <inkml:trace contextRef="#ctx0" brushRef="#br0" timeOffset="184229.8">10679 5378 538 0,'1'-3'242'0,"2"-2"-43"15,-1 0-36 1,-2-1-25-16,-2 2-28 15,2-1-1-15,-1 2-23 16,-1-2-9-16,1 4 7 0,-1-2-4 16,1 1-15-1,-1 1-8-15,2 1-22 16,-1-1-14-16,2 1-1 16,-1 1-12-16,0-1-8 0,0 1 0 15,0 1-7-15,0-1-5 16,0 5 12-1,0 2 1-15,-1 5-1 0,-2 6 4 16,2 6 2 0,-1 4-2-16,1 7 1 0,-2 2-1 15,1 4-2 1,1 2 1-16,1-2-2 0,1-1 0 16,1-3-1-16,1-6-1 0,0-6 1 15,1-2 1 1,-1-6 0-16,-2-7-1 0,1-3 1 15,-1-5 0 1,-1-3-1-16,0-1 0 0,0-1 0 16,0 1 0-1,0-1 0-15,-1-2-52 0,1 0-200 16,-2-3-60 0,1-5-234-16</inkml:trace>
  <inkml:trace contextRef="#ctx0" brushRef="#br0" timeOffset="184789.81">10652 5331 547 0,'-5'-2'166'0,"1"1"-4"0,0-2-7 15,1 2-54 1,1 0-8-16,1-1-4 0,1 2-12 16,-2 0 2-1,2-1-4-15,0 1-13 0,2 0-16 16,-1-2-11-16,2 2-15 0,-1 0-17 15,5-1-3 1,2-2-8-16,12 0 5 0,3-1 2 16,11 0 1-1,1 0-3-15,70-5 1 16,-94 8 2-16,-3 1 0 16,-3-2-1-16,-3 2-6 15,6 0 0-15,-3-1-39 0,-5 2-50 16,-1 1-54-16,0 0-57 15,-3 4-87-15</inkml:trace>
  <inkml:trace contextRef="#ctx0" brushRef="#br0" timeOffset="185139.62">10609 5654 538 0,'-3'5'133'0,"3"-1"38"0,0-3 13 15,3 1-71-15,1-2-28 16,4 0 31-16,8-2-59 15,10-1-9-15,11-1-8 16,6-3-13-16,5 1-17 16,1 1-6-16,-7-3 2 15,-1 3-5-15,-11-1 0 16,-10 2-1-16,-2 1-1 16,-9 1-39-16,-6 4-135 15,-2 2-85-15,-2 5-212 0</inkml:trace>
  <inkml:trace contextRef="#ctx0" brushRef="#br0" timeOffset="185369.31">10688 5954 734 0,'0'2'284'0,"1"-4"-64"16,2 0-87-1,2-1-53-15,2-1-13 0,4 0-19 16,2-2 1 0,5 2-33-16,6 0-2 0,1 0-7 15,1 1-6 1,4 0-2-16,-1 1-8 0,-2 1-166 16,-3-1-285-16</inkml:trace>
  <inkml:trace contextRef="#ctx0" brushRef="#br0" timeOffset="188059.6">11553 5277 737 0,'12'-16'218'0,"-5"2"-30"0,-2-5-15 16,-5 2-41-1,3 0 1-15,-1 3-21 0,-2 2 9 16,0 4-33 0,0 2-26-16,0 5-23 0,0 1-24 15,-5 1-15 1,5 5-4-16,-5 7 4 0,-6 9 7 16,-3 12 1-16,-7 14 5 15,0 13-9-15,-1 5-3 16,6 6-1-16,8 0 0 15,10-4 0-15,11-6 0 16,11-4 0-16,9-8 0 0,13-4 0 16,-1-4 0-1,4-8 0-15,-7-7 0 16,-9-8 0-16,-8-6 0 16,-7-6 0-16,-9-3 0 15,-5-4 0-15,-4 0 0 0,0-1 0 16,-1 0 0-1,1-2 0-15,-2 0 0 0,-1-6 0 16,2 1-187 0,-2-3-390-16</inkml:trace>
  <inkml:trace contextRef="#ctx0" brushRef="#br0" timeOffset="189399.45">12014 5396 625 0,'2'-9'273'16,"-1"1"-42"-1,-1-1-51-15,-1-3-38 0,-1 2-8 16,-1 0-33-16,2 1 15 16,-1 3-22-16,1-1-20 15,-1 2-4-15,1 3-63 0,-1-2-7 16,2 4 0-1,0 2 0-15,-1 0 0 0,1 0 0 16,-3 7 0 0,-3 6 0-16,1 6 0 0,-1 9 0 15,-1 7 0 1,2 4 0-16,2 2 0 16,-1 2 0-16,3 1 0 0,-1-6 0 15,2-5 0-15,0-5 0 16,2-7 0-16,-2-6 0 15,1-7 0-15,-1-4 0 16,2-6 0-16,-2-2 0 16,2-2 0-16,0-4 0 15,-1-5 0-15,-1-6 0 16,2-3 0-16,1-8 0 16,-2-1 0-16,2-2 0 15,0-4 0-15,0 1 0 0,2 4 0 16,-2 1 0-1,4 1 0-15,-2 4 0 0,-1 3 0 16,-1 6 0 0,0 2 0-16,0 6 0 0,-1 2 0 15,-1 4 0-15,1 1 0 16,-1 4 0-16,-1-1 0 16,2 3 0-16,2 3 0 0,3 6 0 15,3 3 0 1,3 4 0-16,2 3 0 0,1 0 0 15,-1 3 0 1,0-1 0-16,-3 1 0 0,-3 0 0 16,0 0 0-1,-5 0 0-15,2-2 0 0,-3-1 0 16,2-8 0 0,-2-4 0-16,0-7 0 0,0-4 0 15,6-6 0-15,1-5 0 0,1-3 0 16,5-8 0-1,-1-2 0-15,0-4 0 16,-3-2 0-16,3 0 0 16,-3 1 0-16,-2 1 0 15,2 1 0-15,2 3 0 16,-3 3 0-16,1 1 0 0,-1 3 0 16,-2 3 0-16,-3 3 0 15,0 2 0 1,-2 3 0-16,-1 1 0 0,0 4 0 15,-1 1 0 1,-2 0 0-16,0 1 0 0,2 5 0 16,0 3 0-1,1 3 0-15,0 6 0 0,3 8 0 16,-3 4 0 0,2 3 0-16,-2 7 0 0,1 2 0 15,0 0 0-15,-1 3 0 0,3-6 0 16,0-2 0-1,0-8 0-15,2-2 0 0,-4-6 0 16,1-4 0 0,-2-6 0-16,0-3 0 0,-2-5 0 15,-1-3 0 1,0 0 0-16,0-1 0 0,0-3 0 16,0 1 0-16,0-4 0 15,2-2-346-15,1-10-315 16</inkml:trace>
  <inkml:trace contextRef="#ctx0" brushRef="#br0" timeOffset="189770.5">12662 4959 1110 0,'13'-12'202'0,"-4"2"-61"15,-1 3-37-15,1 4-74 16,10 12 44-16,8 8 26 16,9 11-10-16,10 14-27 0,-1 13 12 15,1 12-25 1,-8 9-42-16,-5 8-8 0,-9 3 0 15,-7 0 0 1,-7-4 0-16,-7-4 0 0,-7-7 0 16,-4-4 0-1,-2-11 0-15,-5-10 0 0,1-10 0 16,2-13 0 0,-1-9 0-16,2-5 0 0,-2-4-161 15,-3 1-231-15,-72 13-589 16</inkml:trace>
  <inkml:trace contextRef="#ctx0" brushRef="#br0" timeOffset="191589.69">13773 5270 1026 0,'3'-13'239'15,"-1"-1"2"-15,-2-2-68 16,-3-3-3-16,-2 2-61 16,2 3-20-16,0 4-89 15,2 3 0-15,1 2 0 16,0 4 0-16,-2 2 0 15,2 3 0-15,0 3 0 0,0 8 0 16,0 7 0-16,3 9 0 16,0 6 0-1,2 6 0-15,1 3 0 16,2 1 0-16,0 1 0 16,1 1 0-16,0-3 0 0,1-4 0 15,-2-7 0-15,-1-7 0 16,1-6 0-16,-4-10 0 15,1-4 0-15,-4-7 0 0,1-1 0 16,-2-3 0 0,1-1-36-16,-2-2-195 0,-1 0-57 15,-2-2-182 1</inkml:trace>
  <inkml:trace contextRef="#ctx0" brushRef="#br0" timeOffset="191845.66">13581 5496 858 0,'-6'-5'267'0,"3"-2"-41"0,3-1-64 16,1 2-75 0,2 1-70-16,8-1-17 15,11 2 0-15,15 1 2 0,12 1-1 16,11 2-1-16,7 0 1 15,-1 0-1-15,-6 2 1 16,-12-2-1-16,-8-2-1 16,-18 2-23-16,-10 0-64 15,-7 2-106 1,-5-2-168-16</inkml:trace>
  <inkml:trace contextRef="#ctx0" brushRef="#br0" timeOffset="192309.33">14361 5302 614 0,'0'-15'485'0,"5"-1"-272"15,3-1-42-15,1 0-51 16,5 4-51-16,5-1-23 16,7 6-10-16,3 1-2 0,4 9-7 15,2 5-16 1,-3 7 5-16,-3 7-4 16,-4 10-3-16,-10 4-1 15,-5 10 9-15,-11 7-5 16,-14 5 2-16,-13 2-1 0,-11 1-6 15,-10-8 2 1,2-9-9-16,7-11-2 0,10-10 0 16,14-9 2-1,13-6 1-15,12-2 7 0,15-2 1 16,15 1-8 0,14-6-1-16,14-3-2 0,6-2 1 15,-6-6 2-15,-7-2-2 0,-15 1-5 16,-15 2-4-1,-14-1-58-15,-11 3-117 0,-11 1-66 16,-11 0-152 0</inkml:trace>
  <inkml:trace contextRef="#ctx0" brushRef="#br0" timeOffset="192679.34">15034 5016 992 0,'12'-14'304'0,"-2"0"-91"15,4 1-98-15,4 6-65 0,8 9 32 16,12 12 1-1,9 11 9-15,6 14-24 0,3 15-20 16,-5 8-48-16,-9 10 0 16,-12 9 0-16,-14 5 0 15,-13 6 0-15,-12 2 0 16,-6 5 0-16,-4-2 0 16,-1-10 0-16,3-9 0 0,4-14 0 15,3-21 0 1,6-15 0-16,2-13 0 0,1-10 0 15,1-3 0 1,1-2-175 0,-1-3-307-16</inkml:trace>
  <inkml:trace contextRef="#ctx0" brushRef="#br0" timeOffset="209329.62">16690 5479 773 0,'0'-11'198'0,"-2"-1"25"16,1 1 11-16,-2 0-46 0,0 1-51 15,1 3 15 1,1 0-53-16,1 2-56 0,0 3-43 16,1-1 0-16,1 2 0 15,-1 1 0-15,-1 0 0 16,0 1 0-16,0 1 0 0,0-1 0 15,0 5 0 1,0 6 0-16,3 8 0 0,2 9 0 16,1 6 0-1,0 8 0-15,3 2 0 16,-3 0 0-16,1-6 0 16,-1-3 0-16,0-6 0 0,1-6 0 15,-2-6 0-15,-2-5 0 16,-1-6 0-16,-1-3 0 15,-1-2 0-15,-1-2 0 16,1 0 0-16,0-2-217 16,0 2-70-16,-3-1-175 15</inkml:trace>
  <inkml:trace contextRef="#ctx0" brushRef="#br0" timeOffset="209569.51">16526 5639 957 0,'3'-7'177'0,"0"2"-15"15,3-2-60-15,1 0-65 16,11 1-20-16,10 1 0 16,8 0-2-16,11 1-8 15,8 2 1-15,4 2-1 0,3 0-5 16,-1 2 1-1,-6 0-2-15,-12 1-1 0,-13-2-2 16,-9 0-14 0,-12-1-148-16,-4 2-205 0</inkml:trace>
  <inkml:trace contextRef="#ctx0" brushRef="#br0" timeOffset="210290.13">17618 5378 647 0,'8'-2'446'15,"3"-1"-415"-15,1 0 135 16,3-5-97-16,6 1-14 15,7 2-15-15,10 2-4 16,5-2-11-16,0 4-18 16,-1-1-3-1,-5 2-3-15,-7 2-1 16,-7-1-1-16,-6 0-4 0,-9-1-58 16,-3 2-42-16,-8-2 34 0,-7 0 17 15,-5-2 7 1,-5 1 42-16,-9-5 5 0,-2 1 1 15,-2-1 18 1,3-1 61-16,2 2 6 0,4 1 10 16,6-1-23-1,5 4-45-15,4 2-22 0,-11 15 6 16,16-8-9 0,-1 3 5-16,2 2-5 15,-1 3 2-15,-2 13-4 0,-1 3 0 16,1 3 1-1,3-3-1-15,0-3 0 0,3-4-1 16,1-8 2-16,1-9 3 16,2-4 26-16,5-4 65 0,4-4 4 15,8-3-53 1,3-1-16-16,6-2-13 0,0 1-1 16,-2 3-13-1,1 3-2-15,-3 6-2 16,1 6 1-16,-3 4-1 0,-1 4 1 15,-1 6 2-15,-3 1-3 16,-7 4 5-16,-4 0 3 16,-7 0-4-16,-7-1 6 15,-6-4 1-15,-9 0-5 16,-2-3 0 0,-7-3-6-16,-1-4 0 0,-1-2 0 15,8-4-2-15,2-3-53 0,6 0-157 16,5-3-70-1,5-1-255-15</inkml:trace>
  <inkml:trace contextRef="#ctx0" brushRef="#br0" timeOffset="210989.61">18831 5317 1050 0,'6'-14'257'16,"-3"1"-17"-1,-3 2-41-15,-2 2-11 16,1 4-75-16,1 1-113 16,-2 3 0-16,2 2 0 15,0 3 0-15,0 1 0 16,0 4 0-16,0 6 0 0,2 11 0 16,-1 6 0-16,1 11 0 15,2 4 0 1,1 0 0-16,1-1 0 0,0 0 0 15,1-7 0 1,-1-6 0-16,0-7 0 0,-3-6 0 16,0-6 0-1,0-7-1-15,-1-4-153 0,-2-1-99 16,-2-5-114 0,-4-3-569-16</inkml:trace>
  <inkml:trace contextRef="#ctx0" brushRef="#br0" timeOffset="211149.31">18583 5527 867 0,'9'-3'333'16,"6"-3"-199"-16,7-1-24 0,10-1-67 16,11 0-5-16,17 1-37 15,14 0-1-15,12 2-65 16,6 1-434-16</inkml:trace>
  <inkml:trace contextRef="#ctx0" brushRef="#br0" timeOffset="211679.61">19683 5289 1195 0,'-3'-23'166'0,"0"0"71"0,-2 0-41 16,1 1-42 0,1 6-55-16,0 5-99 0,2 7 0 15,1 1 0 1,0 6 0-16,0 4 0 0,0 9 0 16,1 8 0-16,2 12 0 0,0 10 0 15,1 1 0 1,7 2 0-16,3-7 0 0,5-8 0 15,4-7 0 1,3-12 0-16,2-8 0 16,0-9 0-16,2-8 0 15,0-7 0-15,0-5 0 0,-3-5 0 16,-3 1 0 0,-3 0 0-16,-6 2 0 0,-4 4 0 15,-3 6 0-15,-4 6 0 16,0 4 0-1,-4 3 0-15,1 6 0 0,1 5 0 0,2 8 0 16,2 8 0 0,0 10 0-16,1 7 0 15,-1 5 0-15,-1 0 0 16,0 2 0-16,0-4 0 16,-3-8 0-16,1-7 0 15,-2-10 0-15,-1-7 0 16,2-5 0-16,-1-7 0 0,-1 0 0 15,2-2-46 1,-1 0-318-16,5-3-443 0</inkml:trace>
  <inkml:trace contextRef="#ctx0" brushRef="#br0" timeOffset="212419.67">20843 5294 1061 0,'11'-15'290'0,"-5"-4"-68"16,0 1-11 0,-6 1-38-16,-3 6-83 0,2 2-90 15,1 7 0-15,-2 1 0 0,2 2 0 16,0 1 0-1,0 6 0-15,2 7 0 0,2 10 0 16,2 11 0 0,1 7 0-16,2 5 0 15,1 0 0-15,0-1 0 16,-1-6 0-16,0-5 0 16,1-3 0-16,-3-8 0 0,1-6 0 15,-3-8 0 1,0-4-29-16,0-5-220 0,-4-5-50 15,-1-3-409 1</inkml:trace>
  <inkml:trace contextRef="#ctx0" brushRef="#br0" timeOffset="212589.78">20703 5459 122 0,'2'-7'963'0,"8"2"-803"0,2-1-10 16,7 1-88-1,6 1-25-15,11 0-19 0,9 1-16 16,14 2-2 0,12 0-17-16,10-2-319 0</inkml:trace>
  <inkml:trace contextRef="#ctx0" brushRef="#br0" timeOffset="213359.87">21782 4845 579 0,'6'-20'452'0,"3"0"-287"15,-3-1 88 1,-5 1-60-16,1 8-27 0,-2 2-51 16,-2 6-79-16,-1 4-28 15,0 7-7-15,-3 10 3 16,-7 13 12-16,-1 13 0 16,-2 17-2-16,3 15-5 15,1 10-1-15,10 6-2 0,5 4 0 16,11-2-6-1,4-6 0-15,6-8 0 0,5-9 0 16,6-13 0 0,3-11 0-16,0-14 0 0,-1-11-21 15,-1-8-129 1,-3-9-85-16,-2-7-143 0</inkml:trace>
  <inkml:trace contextRef="#ctx0" brushRef="#br0" timeOffset="214339.63">22298 4977 1142 0,'5'-13'175'0,"-5"1"45"16,-2-3-43-16,-1 2-15 0,2 3-53 15,-2 5-48 1,3 1-60-16,0 4-1 0,0 0 0 15,0 4 0 1,0 9 0-16,-2 9-1 0,2 13 2 16,2 14-1-1,-1 11 0-15,5 6 0 0,0 4 0 16,4-5 0 0,-2-11 0-16,0-10 0 0,-1-11 0 15,0-12 0-15,-4-10 0 16,0-7 0-16,-1-4 0 15,-1-7 0-15,-1-6 0 16,0-7 0 0,0-10 0-16,-3-9 0 0,-3-5 0 0,-2-2 0 15,0 2 0 1,-1 1 0-16,1 5 0 16,1 4 0-16,3 7 0 0,-1 4 0 15,2 4 0 1,0 2 0-16,0 4 0 0,0 0 0 15,1 4 0 1,1-1 0-16,1 3 0 16,-3 1 0-16,2 1 0 15,1 2 0-15,-3-1 0 0,1-1 0 16,1 4 0-16,1-1 0 16,-2 0 0-16,2 2 0 15,0 0 0-15,0 0 0 0,0 0 0 16,0 0 0-1,0 2 0-15,0-2 0 0,0 0 0 16,0 0 0 0,0 0 0-16,0 0 0 0,0 0 0 15,0 0 0 1,0 0 0-16,0-2 0 0,0 2 0 16,0 0 0-16,-1 0 0 15,1 0 0-15,0 0 0 16,0 0 0-16,-2-2 0 15,2 1 0-15,-1-2 0 16,1-1 0-16,0 2 0 0,0-2 0 16,1 1 0-1,1 3 0-15,1-1 0 16,7 1 0-16,11-3 0 16,11 1 0-16,9 1 0 15,6 0 0-15,2-1 0 0,-6 2 0 16,-4 0 0-1,-2-1-21-15,-6-1-48 0,-5 1 1 16,-5 0-50-16,-8 0 10 16,-7 1-14-16,-5 0-60 15,-2 1-128 1,-5 3-60-16</inkml:trace>
  <inkml:trace contextRef="#ctx0" brushRef="#br0" timeOffset="214629.59">22306 5228 933 0,'3'3'217'0,"-2"-3"-20"0,1 0-70 16,2-2-39-1,2 0-62-15,8-1 1 0,8-1-12 16,11-2-7 0,9 2-3-16,5-2-5 0,2 0-1 15,-4 3 0 1,-4 2-22-16,-9 2-115 16,-8 2-35-16,-8 4-109 15,-11 3-114-15</inkml:trace>
  <inkml:trace contextRef="#ctx0" brushRef="#br0" timeOffset="-214667.44">22427 5417 433 0,'-24'15'475'0,"7"-5"-390"16,4-3 31 0,8-4-31-16,4 0-29 0,1-2-8 15,3 1-17-15,2 2 21 0,6 0 13 16,3 2-13-1,8 0-17-15,6-3-26 0,7 0-8 16,5-5-1 0,6-1-184-16,2-1-404 0</inkml:trace>
  <inkml:trace contextRef="#ctx0" brushRef="#br0" timeOffset="-214177.17">23160 4832 955 0,'8'-16'196'0,"-5"-2"39"0,-4 1-25 15,-2-2-56 1,1 9-15-16,-3-1-43 0,2 7-53 15,0 2-32 1,2 5-11-16,-5 6-5 0,-4 11 5 16,-5 13 6-1,-6 15 1-15,-3 17-7 0,4 11 0 16,4 9 0 0,7 2 0-16,5 1 0 0,4-8 0 15,6-9 0-15,3-10 0 16,7-11 0-16,4-11 0 15,3-8-2-15,7-9-172 0,3-8-93 16,3-7-131 0</inkml:trace>
  <inkml:trace contextRef="#ctx0" brushRef="#br0" timeOffset="-213227.27">23581 5098 1076 0,'-1'-20'164'0,"-1"1"79"0,-2-1-81 16,1 1 5-1,1 8-37-15,1 1-49 0,-1 6-57 16,2 2-24 0,0 2 0-16,-1 2 0 0,1 2 0 15,0 6 0 1,0 9 0-16,1 8 0 0,4 12 0 16,2 9 0-16,1 3 0 15,-2 1 0-15,1-1 0 16,-1-8 0-16,0-3 0 15,-3-10 0-15,0-8 0 16,-2-9 0-16,1-7 0 16,-2-4 0-16,0-4 0 15,0-4 0-15,0-7 0 16,-3-7 0 0,-2-6 0-16,-2-12 0 0,0-5 0 15,-1-2 0-15,-1-1 0 0,2 0 0 16,2 4 0-1,5 2 0-15,2 5 0 16,1 5 0-16,4 2 0 16,1 7 0-16,1 5 0 0,-2 5 0 15,0 6 0-15,-2 0 0 16,1 7 0-16,3 4 0 16,6 5 0-16,4 4 0 0,5 6 0 15,3 6 0 1,-2 5 0-16,1 2 0 0,-4 5 0 15,1 0 0 1,-4 1 0-16,-3-5 0 16,-1-3 0-16,-3-8 0 15,-3-6 0-15,-3-9 0 0,-2-3 0 16,-1-6 0 0,5-6 0-16,2-3 0 0,2-7 0 15,3-4 0-15,5-5 0 16,-4-3 0-16,2-5 0 15,0-1 0-15,1 1 0 0,1-2 0 16,-1 4 0 0,-2 7 0-16,-1 4 0 15,-6 7 0-15,-2 4 0 16,-5 5 0-16,0 2 0 16,0 8 0-16,1 6 0 15,2 10 0-15,5 8 0 0,2 9 0 16,-1 7 0-16,-1 2 0 15,-3 1 0 1,0-4 0-16,-2-6 0 0,-2-7 0 16,2-6 0-1,-1-6 0-15,-2-7 0 0,-2-6 0 16,1-5 0 0,-1 0 0-16,1-4 0 0,-1 1 0 15,1-1-106-15,2-6-291 16,2-7-592-16</inkml:trace>
  <inkml:trace contextRef="#ctx0" brushRef="#br0" timeOffset="-212971.7">24502 4752 1161 0,'34'6'35'0,"-1"6"110"15,0 3-22 1,-1 9 25-16,3 10-54 16,-1 7 8-16,-5 9-11 15,-4 7-32-15,-7 7-2 16,-5 7-26-16,-8 1-30 16,-8 1-1-16,-8-5 0 15,-5-4 0-15,-6-9 0 0,-8-8-165 16,-8-5-293-1</inkml:trace>
  <inkml:trace contextRef="#ctx0" brushRef="#br0" timeOffset="-211957.22">25348 4937 890 0,'3'-11'277'0,"0"-1"-31"16,0 0-46-16,-3 1-30 16,0 4-26-16,0 3-79 0,-2 2-30 15,2 4-15 1,-1 0-20-16,1 5 0 0,1 6 0 15,1 8 0 1,3 10 0-16,1 12 0 16,4 9 0-16,0 5 0 15,2 3 0-15,-2-2 0 0,1-8 0 16,-1-4 0 0,-2-10 0-16,-2-6 0 0,0-7 0 15,-2-9 0-15,-1-6 0 16,-3-5-161-16,0-3-152 15,-6-5-375-15</inkml:trace>
  <inkml:trace contextRef="#ctx0" brushRef="#br0" timeOffset="-211796.73">25213 5227 1062 0,'8'-2'191'15,"2"-2"-122"-15,10 0-29 16,11-3-21-16,17 2-19 0,16 0 0 16,18-1-147-16,17 2-541 15</inkml:trace>
  <inkml:trace contextRef="#ctx0" brushRef="#br0" timeOffset="-211267.37">25865 4984 957 0,'6'-11'227'0,"3"-2"-1"0,3 0-71 15,3-2-51 1,6-1-42-16,6 3-9 15,3 2-15-15,4 4-16 16,2 3-15-16,0 5-5 16,-3 6-2-16,-5 4 0 15,-4 9 1-15,-9 4-1 16,-7 6 8-16,-12 5-6 16,-14 5 9-16,-12 2-9 15,-10-1 1-15,-6-3-2 0,1-10 0 16,8-6-1-1,10-11 5-15,12-7 9 0,11-5-9 16,5-5-5 0,5-1-12-16,9-3 5 0,4-1 1 15,13 1 6 1,8 2 0-16,3 4 0 0,5 6 4 16,-5 3-2-16,-4 7 1 0,-6 5 0 15,-3 3-1 1,-8 3 2-16,-6 2 4 15,-7 3 1-15,-7-3 5 16,-8 3-1-16,-9-2-2 0,-6-2-3 16,-6-3-7-1,-3-5-1-15,-1-4-5 16,1-6-199-16,2-9-164 16,4-7-617-16</inkml:trace>
  <inkml:trace contextRef="#ctx0" brushRef="#br0" timeOffset="-210927.34">26625 4593 1357 0,'41'11'51'15,"3"4"86"-15,-3 5-13 16,-3 5 4-16,5 18-43 15,2 12-24 1,-6 12-10-16,-5 11-6 0,-7 10-37 16,-9 4-8-1,-14 1 0-15,-8-3 0 0,-10-5 0 16,-5-11 0 0,-4-8 0-16,0-13 0 0,0-12 0 15,5-10 0-15,4-11 0 16,6-10 0-16,3-5 0 15,4-5 0-15,-1 0 0 0,4-1 0 16,-2 0 0 0,-6-2-391-16,-7 2-639 0</inkml:trace>
  <inkml:trace contextRef="#ctx0" brushRef="#br0" timeOffset="-203467.13">9299 7385 868 0,'-3'-11'236'0,"1"-3"20"15,2 3-23-15,-3-2-40 16,3 5-33-16,-1 1-59 16,-1 2-101-16,2 3 0 15,0 2 0-15,0-2 0 0,0 4 0 16,2-1 0-16,-2 2 0 15,1 10 0-15,2 7 0 16,2 10 0-16,-2 14 0 16,3 7 0-1,0 4 0-15,3 0 0 0,-3-5 0 16,1-5 0 0,1-7 0-16,-1-9 0 0,-3-7 0 15,-2-10 0-15,-2-4-102 0,0-3-153 16,0-7-160-1</inkml:trace>
  <inkml:trace contextRef="#ctx0" brushRef="#br0" timeOffset="-203227.07">9048 7603 1012 0,'6'-7'168'15,"3"-3"-15"-15,6 0-75 16,5 0-10-16,15 0-11 0,10 0-19 16,15 2-12-1,2 1-13-15,-2 3-3 0,-5-1-7 16,-11 4-3 0,-15 0 2-16,-9 0-2 0,-11 1 0 15,-8 1-46-15,-4 0-132 16,-3 3-128-1</inkml:trace>
  <inkml:trace contextRef="#ctx0" brushRef="#br0" timeOffset="-202597.46">10202 7331 1107 0,'11'-15'218'15,"0"0"-22"-15,1 0-95 16,4 1-46-16,8 5-21 15,4 3-4-15,5 5-8 16,3 6-9-16,0 9-5 16,-5 13 0-16,-4 9-3 15,-6 11 4-15,-15 13-8 16,-15 6 6-16,-15 6-2 16,-16-1-4-16,-10-3 15 15,-3-8 13-15,5-13 11 0,11-17-22 16,17-12-16-1,12-10 14-15,15-7 22 0,14-8 29 16,22-4-66 0,15-4-1-16,23-8 0 0,13-3 0 15,-3 1 0 1,-14 5 0-16,-19 6 0 0,-25 7 0 16,-21 5-67-1,-12 8-63-15,-7 0-80 0,-8 3-210 16</inkml:trace>
  <inkml:trace contextRef="#ctx0" brushRef="#br0" timeOffset="-201917.29">11338 7384 1041 0,'8'-10'237'0,"-1"-3"12"16,-2 3-45-16,-4-1-25 15,1 4-55-15,-2 3-111 16,1 1-13-16,-1 3 0 16,0 0 0-16,0 2 0 15,0 1 0-15,2 6 0 16,-1 11 0-16,4 10 0 16,1 9 0-16,2 13 0 15,0 3 0-15,1 0 0 0,-3-4 0 16,1-5 0-1,-2-10 0-15,-2-8 0 0,-2-6-37 16,1-10-185 0,-2-5-66-16,-3-4-337 0</inkml:trace>
  <inkml:trace contextRef="#ctx0" brushRef="#br0" timeOffset="-201757.06">11079 7628 693 0,'26'-6'432'0,"12"-1"-279"16,7-1 2-1,7-2-72-15,9 3-45 16,15 2-34-16,9 0-4 16,3 4-222-16,0 1-586 0</inkml:trace>
  <inkml:trace contextRef="#ctx0" brushRef="#br0" timeOffset="-201447">12445 7127 1424 0,'6'-21'130'15,"-4"1"75"1,-2 6-29-16,-3 3-149 0,1 15-22 16,-2 10 5-1,-4 14 27-15,-2 16-4 0,-3 20-33 16,0 15 0 0,5 12 0-16,3 10 0 0,5 3 0 15,8-5 0-15,8-10 0 16,9-16-79-16,11-18-223 15,16-19-174-15</inkml:trace>
  <inkml:trace contextRef="#ctx0" brushRef="#br0" timeOffset="-200697.37">13157 7222 1082 0,'3'-12'237'15,"-4"4"17"1,-1-2-88-16,-2 4 3 0,2 5-82 16,1 1-44-1,-1 3-43-15,-1 8 0 0,3 12 9 16,0 13-9-16,0 15 0 15,3 11 0-15,2 5 0 16,1-4 0-16,2-4 0 0,1-11 0 16,-1-7 0-1,-2-12 0-15,0-10 0 0,-2-6 0 16,-2-10 0 0,-1-8 0-16,-1-6 0 15,0-10 0-15,-1-9 0 0,-5-10 0 16,0-8 0-1,-2-7 0-15,-4-5 0 0,-1 1 0 16,-2 3 0-16,0 3 0 16,3 7 0-16,5 7 0 15,1 10 0-15,3 4 0 16,3 9 0-16,0 5 0 16,0 4 0-16,0 4 0 0,0 3 0 15,0 2 0 1,0 0 0-16,0-1 0 0,6 2 0 15,3 0 0 1,3 1 0-16,7 0 0 0,8 0 0 16,6-4 0-1,4-2 0-15,3-1 0 0,2-1 0 16,-5 1 0 0,-1 0 0-16,-3 0 0 0,-2 2 0 15,-4 0-148-15,-3 2-75 0,-4 2-52 16,-7 5-28-1,-10 4-228-15</inkml:trace>
  <inkml:trace contextRef="#ctx0" brushRef="#br0" timeOffset="-200497.09">13221 7461 1147 0,'-3'7'158'0,"2"-4"72"16,2-6-82-16,4-2-66 16,5-4-34-16,5 1-23 15,10-3-24-15,7 1-1 16,2 2-3-16,2 2-10 16,-2 6-138-16,-5 4-83 15,-9 6-114-15</inkml:trace>
  <inkml:trace contextRef="#ctx0" brushRef="#br0" timeOffset="-200317.22">13173 7761 1121 0,'-4'9'72'0,"5"-7"187"16,7-4-113-1,7-3-75-15,6-2-36 0,7 0-28 16,9 1-7-16,9-1-4 0,7-1-132 15,15 0-260 1</inkml:trace>
  <inkml:trace contextRef="#ctx0" brushRef="#br0" timeOffset="-200017.09">14033 7250 1400 0,'0'-26'204'16,"-3"0"37"-16,-5 3-81 15,1 7-118-15,2 8-42 16,1 3 0-16,1 6 0 16,-2 13 0-16,-2 9 0 0,0 13 0 15,-3 18 0 1,4 12 0-16,2 9 0 0,7 4 0 15,4-3 0 1,7-7 0-16,5-9 0 0,8-14 0 16,4-9-60-1,5-12-123-15,3-11-94 0,2-8-107 16</inkml:trace>
  <inkml:trace contextRef="#ctx0" brushRef="#br0" timeOffset="-199276.67">14429 7436 1173 0,'-4'-36'200'0,"-2"1"37"15,-1 3-4 1,1 5-73-16,1 6-116 0,0 7-44 16,3 6 0-16,0 6 0 15,1 4 0-15,4 6 0 16,-1 9 0-16,2 10 0 15,0 10 0-15,1 9 0 16,-4 2 0-16,-2 2 0 16,-4-6 0-16,1-7 0 15,-2-11 0-15,3-10 0 16,1-10 0-16,2-6 0 16,2-5 0-16,-1-8 0 15,1-5 0-15,-2-6 0 16,0-8 0-16,2-1 0 15,-2-6 0-15,4 3 0 0,0-3 0 16,1 6 0 0,2 4 0-16,2 4 0 0,1 7 0 15,-3 7 0 1,0 5 0-16,1 5 0 0,3 3 0 16,3 10 0-1,5 6 0-15,5 8 0 0,-3 5 0 16,0 1 0-16,-3 2 0 0,-3-3 0 15,-3-4 0 1,-1-4 0-16,-1-8 0 0,-1-5 0 16,-2-6 0-1,0-5 0-15,2-5 0 0,5-4 0 16,-2-5 0 0,5-7 0-16,2-5 0 0,1-3 0 15,1-4 0-15,0 0 0 16,-2 0 0-16,1 3 0 15,-5 5 0-15,-3 7 0 16,-2 6 0-16,-4 5 0 16,-4 6 0-16,1 4 0 15,3 8 0-15,4 2 0 16,2 9 0-16,2 7 0 16,0 7 0-16,-2 2 0 0,-1 6 0 15,-5-1 0 1,0 2 0-16,-2-5 0 0,-1-3 0 15,5 37 0 1,-6-72 0-16,-2 1 0 16,2-2 0-16,-2-2 0 15,4 1-171-15,4-3-113 0,0-5-188 16</inkml:trace>
  <inkml:trace contextRef="#ctx0" brushRef="#br0" timeOffset="-198987.03">15241 7043 1266 0,'14'-9'152'16,"0"3"-77"-16,5 8 48 15,1 6 1-15,10 14-8 16,5 10-38-16,-1 10-4 15,0 12-35-15,-5 10-39 16,-10 5 0-16,-12 7 0 16,-8 3 0-16,-11 1 0 15,-7-8 0-15,-5-7 0 16,1-13 0-16,2-14 0 16,4-12-69-16,8-11-192 15,6-13-192-15</inkml:trace>
  <inkml:trace contextRef="#ctx0" brushRef="#br0" timeOffset="-198643.12">16099 7274 1271 0,'12'-28'276'0,"-3"2"-87"0,0 2 36 15,-5 5-139 1,-1 7-86-16,2 6 0 0,-4 4 0 16,4 6 0-1,4 7 0-15,3 10 0 0,3 11 0 16,3 11 0 0,-1 10 0-16,-2 4 0 0,-1 5 0 15,-5 1 0 1,-3-1 0-16,-2-3 0 0,-2-8 0 15,-1-9 0-15,-1-11 0 16,3-11 0-16,0-11 0 16,4-8 0-16,0-2-150 15,-4-5-201-15,-5 0-225 16</inkml:trace>
  <inkml:trace contextRef="#ctx0" brushRef="#br0" timeOffset="-198517.37">16029 7638 1037 0,'4'-13'212'0,"10"-1"12"0,7-1-118 16,5-2-58-1,10 1-31-15,9 4-17 16,7 3-51-16,2 3-332 16</inkml:trace>
  <inkml:trace contextRef="#ctx0" brushRef="#br0" timeOffset="-198197.14">16760 7335 1289 0,'27'-26'191'0,"-2"2"10"0,-1 3-14 16,-4 4-100-16,-3 6-53 15,-1 8-27-15,-2 9 10 16,-2 8-3-16,-3 10 6 15,-6 7-20-15,-6 10 0 16,-10 4 0-16,-9 7 0 16,-7 2 0-16,2-2 0 15,2-7 0-15,5-8 0 16,10-13 0 0,8-10 0-16,16-7 0 0,14-5 0 15,13-4 0-15,11-2 0 16,7 0 0-16,0-3-36 15,-4-1-309-15,-9 0-350 0</inkml:trace>
  <inkml:trace contextRef="#ctx0" brushRef="#br0" timeOffset="-197887.31">17411 6885 1289 0,'34'5'139'16,"7"7"14"-1,1 4 2-15,3 8 15 16,0 13-54-16,1 8-91 16,-10 6-25-16,-9 7 0 0,-15 5 0 15,-14 9 0-15,-15 7 0 16,-12 3 0-16,-8 3 0 15,-1-10 0 1,4-12 0-16,7-12 0 0,10-12 0 16,7-16 0-16,4-7 0 15,3-7 0-15,-3-2-157 16,-10 0-318-16</inkml:trace>
  <inkml:trace contextRef="#ctx0" brushRef="#br0" timeOffset="-197387.25">16223 7595 1005 0,'3'2'146'16,"1"-2"75"-16,5-2-63 15,8-4-67-15,8 0-11 0,9-1 2 16,11 0-10-1,10-2-24-15,5 2-13 0,3 0-11 16,-7 1-9 0,-6 1-9-16,-12 1-5 0,-12 1-1 15,-13 2-4 1,-5-1-81-16,-7 4-156 0,-1 2-116 16</inkml:trace>
  <inkml:trace contextRef="#ctx0" brushRef="#br0" timeOffset="-196036.37">18473 7365 509 0,'3'-8'301'0,"-2"-3"-82"15,-1-2 6-15,0-2-45 0,-1-1-6 16,-1 0-45-1,2 2-3-15,-1 5-22 0,-1 2-33 16,4 3-62 0,-2 2-9-16,-2 4 0 0,2 3 0 15,3 8 0 1,-1 11 0-16,4 11 0 0,1 13 0 16,5 10 0-1,0 3 0-15,1 1 0 0,-1-6 0 16,-1-5 0-16,-1-10 0 15,-2-9 0-15,-5-9 0 16,0-7-132-16,-3-7-102 16,0-5-67-16,-3-4-438 15</inkml:trace>
  <inkml:trace contextRef="#ctx0" brushRef="#br0" timeOffset="-195846.91">18337 7560 1090 0,'18'-2'92'15,"4"-4"109"1,5-4-83-16,9 0-60 0,15 0-25 16,12 2-29-1,9-2-4-15,8 3-15 0,5 1-208 16,-2 1-268-16</inkml:trace>
  <inkml:trace contextRef="#ctx0" brushRef="#br0" timeOffset="-195267.13">19307 7283 1125 0,'33'-8'27'0,"4"-3"114"16,2 0-66-16,2 1-47 15,0 3-25-15,-7 1-3 16,-9 5-9-16,-8 2-32 16,-13 4 17-16,-11 0-37 15,-8 2 0-15,-7 2 23 16,-8-1 8-16,-5 0 21 15,-2-2 9-15,3-1 1 16,1-2 17-16,6-1 72 0,5-4 18 16,7 1-20-1,5 1-20-15,3 0-44 0,3 4-21 16,-1 6 10 0,1 7 15-16,1 8 0 0,-3 9 2 15,6 5-7-15,3 1-11 0,1-1-3 16,1-3 5-1,2-5 1-15,3-5 16 0,6-8 17 16,3-2-9 0,7-7 10-16,5-4-11 0,7-3-3 15,3-3-15 1,-1 1 2-16,-2-1-8 0,-4 2 3 16,-5 3-7-1,-6 3 0-15,-5 1-7 0,-4 6 4 16,-3 0-6-16,-6 3 4 15,-5 4-5-15,-6 1 0 16,-9 3 0-16,-7 0 0 16,-11 2 0-16,-9-3-85 15,-10-2-143-15,-2-5-155 16,-1-4-614 0</inkml:trace>
  <inkml:trace contextRef="#ctx0" brushRef="#br0" timeOffset="-194687.15">20332 7391 866 0,'7'-16'248'0,"0"-5"16"16,-3-1-47-16,-3-4-40 0,-1-1-19 15,0 4-41 1,-1 2-117-16,-1 2 0 0,0 6 0 15,1 6 0 1,-1 4 0-16,4 3 0 0,-1 10 0 16,3 11 0-1,3 9 0-15,4 15 0 0,3 13 0 16,0 5 0 0,2 1 0-16,-2-3 0 0,-3-7 0 15,0-9 0-15,-3-8 0 0,-2-11 0 16,-1-9 0-1,-2-6-85-15,0-6-191 0,-1-3-52 16,-5-8-436 0</inkml:trace>
  <inkml:trace contextRef="#ctx0" brushRef="#br0" timeOffset="-194527.22">20172 7552 1185 0,'-1'-1'189'15,"5"-1"-66"-15,7-1-43 16,11-3-21-16,15 2-25 16,18 0-27-16,16-1-7 15,15-2-71-15,11 0-281 16</inkml:trace>
  <inkml:trace contextRef="#ctx0" brushRef="#br0" timeOffset="-194196.7">21200 7258 1410 0,'3'-18'239'0,"-3"-4"7"0,-1 3-94 16,-2 4-152-16,3 5 0 0,0 4 0 15,-2 5 0 1,4 2 0-16,-1 10 0 0,5 11 0 15,0 10 0 1,1 10 0-16,3 14 0 0,-3 1 0 16,-1 4 0-1,-5-2 0-15,-4 99 0 16,2-146 0-16,1-4 0 16,0-3 0-16,1-3 0 0,-1 6 0 15,2-6 0-15,-2-3 0 16,0 1 0-16,0-1 0 15,0-1-114-15,-2 0-200 16,2-4-421-16</inkml:trace>
  <inkml:trace contextRef="#ctx0" brushRef="#br0" timeOffset="-192767.05">4316 10533 577 0,'-2'5'454'15,"-1"-4"-342"-15,0 1 77 16,0-4-46-16,2 1-34 0,-1 1-28 16,2 0-7-16,0-2-8 0,2 1-20 15,-2-1-22 1,3 2-21-16,3-2-3 0,10-1-6 15,14-2 5 1,10-5-7-16,17 2-74 0,7 2-68 16,2 1-62-1,-10 5-61-15,-9 5-68 0</inkml:trace>
  <inkml:trace contextRef="#ctx0" brushRef="#br0" timeOffset="-192556.72">4377 10831 774 0,'-3'6'182'0,"0"-3"1"16,3-4-1-16,3 1-64 16,0-3-37-16,3 0-38 15,9-1-12-15,3-1-20 16,12-2-7-16,7-2-2 0,3 0-4 15,5 1-29 1,3-4-122-16,-3 1-149 0,-4 0-281 16</inkml:trace>
  <inkml:trace contextRef="#ctx0" brushRef="#br0" timeOffset="-192206.95">4632 10335 1075 0,'-7'-23'221'0,"1"5"-25"15,3 4-79-15,1 7-53 16,-1 4-51-16,3 3-13 0,5 3 0 16,2 6 7-1,8 7 19-15,8 8 1 0,8 7-3 16,9 9-15-16,2 3-4 15,-2 2-1-15,0 0 2 16,-7 1-6-16,-5-6 5 16,-8-1-3-16,-5-4 2 15,-8-3 4-15,-7-3-1 16,-4-3 1-16,-5-6 0 16,-6-1-5-16,-4-5 5 15,-7-1-8-15,-2-1-9 0,-9-1-96 16,-2 2-47-1,-3-2-103-15,-1 4-220 0</inkml:trace>
  <inkml:trace contextRef="#ctx0" brushRef="#br0" timeOffset="-190801.08">2422 10607 760 0,'-10'-6'180'16,"1"-3"9"-16,0-3-16 0,-4-2-22 15,1 0-24 1,1-2-14-16,-2 1 5 0,4-1-17 16,4 7-24-1,-2-1-19-15,6 5-58 0,-1 4 0 16,2 0 0 0,2 2 0-16,-1 2 0 0,5 6 0 15,0 10 0-15,3 9 0 0,3 11 0 16,1 8 0-1,1 7 0-15,-4 1 0 0,1 2 0 16,-5-2 0 0,0-5 0-16,-2-7 0 0,-1-7 0 15,0-7 0 1,-3-7 0-16,0-7 0 16,0-6 0-16,0-4 0 0,-2-3 0 15,2-4 0-15,0 1 0 16,-1-2-32-16,-2-4-68 15,-3-6-52-15,0-7-8 16,-3-10-77-16,-3-11-98 16,2-8-497-16</inkml:trace>
  <inkml:trace contextRef="#ctx0" brushRef="#br0" timeOffset="-190597.1">2293 10466 793 0,'4'-17'197'0,"2"4"-85"16,0 2-10 0,5 3 11-16,5-1-50 0,11 1-4 15,7-2-21 1,11 1-24-16,7-1-11 0,2 2-3 16,-3 1-5-16,1 1-39 0,-6 3-67 15,-7 5-76 1,-8 2-111-16,-9 6-388 0</inkml:trace>
  <inkml:trace contextRef="#ctx0" brushRef="#br0" timeOffset="-190357.44">2373 10824 928 0,'0'5'100'16,"2"-5"32"-16,4-3 27 16,7-6-84-16,7-2-31 15,8-2-21-15,8-2-15 16,4-1-8-16,3 4-5 16,-1 3-63-16,-8 5-130 0,-8 4-114 15,-7 6-470 1</inkml:trace>
  <inkml:trace contextRef="#ctx0" brushRef="#br0" timeOffset="-190177.03">2424 11019 168 0,'-21'20'660'16,"9"-9"-642"0,9-4 134-16,-1-6-14 0,8 1-34 15,-1-2 19-15,6-2 3 0,8-1-80 16,8-2-28-1,11-2-18-15,7-5 0 0,5 3-40 16,4-5-127 0,-3 5-277-16</inkml:trace>
  <inkml:trace contextRef="#ctx0" brushRef="#br0" timeOffset="-188907.47">26198 2257 862 0,'-3'-9'256'15,"0"-2"-26"-15,0-4-53 16,2 1-48-16,-1 1 10 16,1 0-31-16,1 0-13 15,1 1-44-15,-1 3-51 0,3-9 0 16,-1 16 0-1,-2 0 0-15,1 2 0 0,-1 0 0 16,3 0 0 0,-3 2 0-16,1 0 0 0,2 6 0 15,7 7 0 1,2 8 0-16,5 6 0 0,7 10 0 16,0 1 0-16,-1 4 0 0,-1 1 0 15,-3 1 0 1,-2-3 0-16,-3-5 0 15,-3-3 0-15,-2-8 0 16,-3-8 0-16,0-9 0 0,-3-5 0 16,1-6 0-1,8-13 0-15,15-10 0 0,14-14 0 16,14-13 0 0,12-10 0-16,9-2 0 15,3-1 0-15,-1 5 0 0,-4 5 0 16,-5 6 0-16,-11 10 0 15,-13 7 0-15,-12 8 0 16,-13 9 0-16,-9 8-35 16,-8 4-183-16,-6 4-81 15,-5 8 19 1,-6 5-405-16</inkml:trace>
  <inkml:trace contextRef="#ctx0" brushRef="#br0" timeOffset="-188407.48">26631 2188 1033 0,'3'-12'270'0,"-3"-1"-35"16,0-1-59-16,-2 1-33 0,1 5-39 15,2 2-45-15,-1 3-36 0,2 3-23 16,-1 2-6-1,2 3-16-15,2 8 22 0,2 7 10 16,6 10 3 0,3 13-4-16,-2 8-9 0,0 7 0 15,-2 4 0 1,-5-3 0-16,-1-4 0 16,2-10 0-16,-2-12 0 0,2-12 0 15,0-10 0-15,6-7 0 16,12-8 0-16,13-3 0 15,9-6 0-15,7-5 0 16,6-5 0-16,-1-6 0 16,-1-2 0-16,4-4 0 15,6-1 0-15,4 0 0 16,3 0 0-16,-7 5 0 16,-7 5 0-16,-11 3 0 15,-14 6 0-15,-13 6 0 0,-10 4 0 16,-8 3 0-1,-6 4 0-15,-3 1 0 0,0 0-160 16,-2 5-36 0,-2 4-27-16,-8 3-121 0,-3 2-349 15</inkml:trace>
  <inkml:trace contextRef="#ctx0" brushRef="#br0" timeOffset="-186857.19">3052 10190 904 0,'5'-8'111'0,"-7"1"23"16,-4-1 36-16,-3 2-43 16,2 2-41-16,1 3-60 15,4 1-12-15,-1 5-7 16,-3 7 19-16,-3 8 20 16,-7 15-2-16,-1 11-7 15,-3 16-4-15,-1 9-9 0,6 6-10 16,0 4-2-1,9-2-7-15,3-3-2 0,6-3 3 16,8-5 0 0,5-7-4-16,3-9-1 0,8-8 2 15,3-11 1 1,3-8-4-16,5-5-5 0,0-11-48 16,-2-7-96-16,-2-5-73 0,-1-5-102 15,-5-5-256 1</inkml:trace>
  <inkml:trace contextRef="#ctx0" brushRef="#br0" timeOffset="-186027.08">3162 10467 1165 0,'2'-25'159'16,"-2"4"26"-16,-3 5-65 15,1 8-57-15,1 5-43 16,-2 3-20-16,3 3-5 16,3 5 5-16,-2 10 3 0,4 5 5 15,-2 10-1 1,3 9 8-16,-3 3-5 15,0 1-4-15,-3 3-3 16,0-4-1-16,0-4-2 0,-3-6 0 16,3-9 2-1,0-8 1-15,0-10 7 0,0-6 27 16,0-4 82 0,0-6-74-16,-3-8-43 0,3-7-1 15,-3-6-1-15,3-6-1 0,-3-1 0 16,3 3 0-1,3 2 1-15,-3 2 0 16,3 7 0-16,0 1-1 16,0 3-2-16,0 4 0 0,-1 6-9 15,1 2 0 1,1 6-5-16,2 3 13 0,4 6 3 16,5 2 0-16,5 7 1 15,-1 1 0-15,3 3 0 16,-2 1 0-16,-1 1-1 15,-2-1 0-15,-1-2 1 16,-2-2-1-16,0-2 0 16,-3-3 0-16,-1-2-9 15,-1-6-4-15,-3-2-4 16,-1-4 9-16,-1-4 8 16,5-5 0-16,-3-4-3 15,6-5 0-15,1-5-5 0,1-3-13 16,-2-3 9-1,-2 1 9-15,1 0 4 16,-2 4 0-16,-2 2 1 16,-4 8 1-16,-3 3 2 0,3 3 0 15,-3 5-4 1,0 2 0-16,0 2-23 0,3 6 19 16,3 6 4-16,7 5 0 0,-1 7 1 15,2 5 0 1,1 4-1-16,-5 1 2 0,0-1-2 15,-2-3 0 1,1-4 0-16,-3-6-1 0,-1-4 1 16,-1-7-61-1,-3-6-109-15,1-4-86 0,2-5-338 16</inkml:trace>
  <inkml:trace contextRef="#ctx0" brushRef="#br0" timeOffset="-185737.56">3679 10253 912 0,'30'-11'174'16,"1"4"54"-16,-1 7-90 0,7 8-42 15,3 7-9 1,5 8-16-16,1 8-17 0,-1 13-10 15,-5 11-9 1,-7 10-9-16,-9 10-7 0,-9 3-14 16,-9 4 1-1,-6-2-6-15,-9-7 3 0,-7-8-3 16,-4-10-60 0,-4-11-120-16,-1-11-132 0,1-7-226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05T03:39:30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3237 6708 1000 0,'-4'5'238'0,"-1"-3"-114"15,-1-2 52-15,-4-4-76 0,5 1 16 16,1 2 3-16,-2 0-53 0,1-1-23 16,0 2 22-1,-3-1-65-15,-1 1 0 0,3 1 0 16,-3-1 0 0,3 0 0-16,5 2 0 0,-1-2 0 15,4 0 0 1,-1 1 0-16,-1 0 0 0,2 1 0 15,-1-2 0-15,5 3 0 0,1 1 0 16,7 2 0 0,17 0 0-16,15 0 0 0,22-5 0 15,21-2 0 1,22-6 0-16,23 0 0 16,13 1 0-16,10 2 0 15,7 4 0-15,-7 4 0 16,0 2 0-16,-7 2 0 15,-2-1 0-15,-2-3 0 16,2-2 0-16,-2-2 0 0,-1-3 0 16,-5 0 0-1,-4 0 0-15,-14 1 0 0,-13-1 0 16,-18 3 0 0,-21 0 0-16,-19 3 0 0,-8-1 0 15,-12 0 0 1,-6-2 0-16,-6 3 0 0,-7-3 0 15,-2 0 0 1,-7-2 0-16,-3 2 0 0,-3 0 0 16,0-1 0-16,-7 1 0 0,-5-1-21 15,-9 0-81 1,-7 1-148-16,-10 0-94 0,-5 3-342 16</inkml:trace>
  <inkml:trace contextRef="#ctx0" brushRef="#br0" timeOffset="551.57">3379 6993 990 0,'-21'0'69'0,"6"0"60"16,-1-3-26-16,2 2-30 15,7 0 4-15,1-2-18 16,1 3-26-16,5 0-29 0,5-1 2 16,4 2-6-1,26-1 43-15,28-3 1 0,37-2-23 16,41-4 0 0,36 2-8-16,487-10-12 0,-563 18-1 15,-2 3-3 1,-2 4 1-16,-6 0 2 0,94 8 1 15,-3-1 1 1,-5 0-2-16,-5-2 0 0,-11-2-5 16,-12-1 4-1,-25 1 0-15,-27-3 1 0,-24 0 0 16,-25-2-3-16,-20-1 3 16,-14-4 2-16,-8 0 2 15,-6-2-4-15,-2 1-19 0,-1-3-180 16,-6 3-362-1</inkml:trace>
  <inkml:trace contextRef="#ctx0" brushRef="#br0" timeOffset="26369.64">4832 2355 974 0,'0'-2'165'0,"0"0"40"16,-5-4-47-16,-1 0-9 15,1 0-39-15,0 1-25 16,2 0-33-16,0-1 7 0,3 2-19 16,0 1-27-1,0 0-11-15,0 2 1 16,2 1-3-16,-2 0-5 16,3 4-9-16,1 3 14 0,6 4 0 15,4 6-1 1,7 7 0-16,0 3 0 15,4 4 2-15,-1 4-2 0,3 5-1 0,-2-3 0 16,-2 1 2 0,-4-6-1-16,0-6 2 15,-5-8 3-15,-5-7-2 16,-2-7 13-16,-1-4 17 16,-3-8-27-16,5-8-5 15,5-12 0-15,5-13 0 16,12-9 0-16,6-9 0 15,8-1 0-15,3 0 0 16,2 8 0-16,-4 7 0 16,-5 10-7-16,-9 9-104 0,-6 11-24 15,-11 6-73-15,-5 8-62 16,-6 2-56 0,-6 6-432-16</inkml:trace>
  <inkml:trace contextRef="#ctx0" brushRef="#br0" timeOffset="26760.29">5135 2315 865 0,'-2'-9'363'0,"1"-3"-236"0,-2-1 67 16,-3 1-49-1,3 0-61-15,0 4-7 0,3 3-50 16,0 2-20-1,0 3-7-15,5 3-6 0,5 2 5 16,5 8 2-16,7 5 0 0,8 8 2 16,0 6-3-1,-2 7 0-15,2 7 4 16,-3 2-2-16,-5 0-2 16,-1-5 0-16,-2-7 0 15,-5-14 14-15,5-11 5 16,1-16 66-16,10-18-49 15,13-13-36-15,6-14 0 16,8-7 0-16,-5 1 0 16,-4 5 0-16,-7 8 0 0,-11 11 0 15,-7 7 0 1,-4 9 0-16,-7 4 0 0,0 5-134 16,-6 4-121-1,3 5-174-15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9-05T03:42:18.07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2273 1663 1015 0,'3'-1'277'0,"-3"-2"-39"16,-1-3-88-16,-1 0-40 15,2 3-8-15,-1-2-39 16,1 1-12-16,-2 2-10 0,2-1-41 16,0 1 0-1,0 1 0-15,-1 1 0 0,1 0 0 16,0 0 0 0,0 1 0-16,0-1 0 0,0 2 0 15,0-1 0 1,0-1 0-16,1 2 0 0,-1 3 0 15,0 3 0 1,0 6 0-16,0 6 0 0,-1 6 0 16,1 3 0-16,0 4 0 0,1 4 0 15,1-1 0 1,2 3 0-16,-1-3 0 0,3-1 0 16,-1-3 0-1,2 0 0-15,-4-7 0 0,3-2 0 16,-3-5 0-1,-1-4 0-15,-1-4 0 0,-1-5 0 16,0-2 0-16,0-1 0 16,0-2 0-16,0 0 0 15,0-2 0-15,0 2 0 16,0 0 0-16,0-1 0 16,0-1 0-16,2 0 0 15,-1-5-72-15,2-5-200 16,0 0-134-16,0-5-286 15</inkml:trace>
  <inkml:trace contextRef="#ctx0" brushRef="#br0" timeOffset="509.7">2254 1638 802 0,'0'0'167'0,"-3"-1"1"0,3 1-30 16,-3 0-56-16,0-2-9 15,0 1-2-15,3 1-16 16,-5-1 0-16,2-1 13 16,-1 1-17-16,1 1-7 15,-1 1 1-15,2-1-19 16,1 0-7-16,1 0-8 15,1-1 2-15,1 1 1 16,1-2-10-16,1 1-4 0,8-3 0 16,12-2 1-1,3-1-1-15,13 0 1 16,2-2-2-16,-3 4 0 16,-4 0-1-16,-9 2-5 0,-1 3-25 15,-7 0-23 1,-9 2 7-16,0-1-21 0,-6 2-23 15,0 1-66 1,-6 2-123-16,-3 3-412 0</inkml:trace>
  <inkml:trace contextRef="#ctx0" brushRef="#br0" timeOffset="1000.2">2339 1930 613 0,'-6'0'180'0,"4"0"-16"16,1 0-25-1,-1 0-52-15,1 0 1 0,1-2-18 16,0 2-24-1,1 0 0-15,1-1-18 0,-1 1-17 16,4-1-10 0,1 0 3-16,12-1 3 0,1-1-1 15,10-1-4-15,5 0 0 0,2-1-2 16,-1 1 0 0,-2 0-1-16,-6 3 1 0,-4 1-70 15,-7 3-75 1,-4 1-5-16,-9 4-130 0,-3 0-229 15</inkml:trace>
  <inkml:trace contextRef="#ctx0" brushRef="#br0" timeOffset="1319.97">2314 2191 710 0,'-2'-3'216'15,"2"2"-21"-15,0-1-67 0,0 1-48 16,0 1-53 0,3 0-11-16,3-2-1 0,6 1 1 15,6-2 0 1,7 1 4-16,4-1-9 0,2 0 0 15,2-2 3 1,0 3 15-16,-5-2-14 0,-1 0 1 16,-5 1-10-16,-7 0-6 0,-3 3-2 15,-6 0-8 1,-6 2-65-16,0 2-177 0,-3 0-341 16</inkml:trace>
  <inkml:trace contextRef="#ctx0" brushRef="#br0" timeOffset="1999.67">3333 1606 901 0,'3'-14'233'0,"-2"5"6"15,-2-3-71 1,-2 4-25-16,0 3-24 0,0 0-26 16,-2 3-58-16,-1 3-24 15,-4 5-3-15,-4 7-4 16,-8 7 5-16,-3 10-2 16,-1 9-2-16,-1 7-2 15,5 3-3-15,6 5 4 16,7 1 5-16,9-2-8 15,6 1-1-15,10-3 4 16,8-6-3-16,7-6 0 0,3-3-1 16,2-8 3-1,-3-5 2-15,-3-6-5 0,-8-5 2 16,-7-3 0 0,-7-5 0-16,-1-1 3 0,-7-3 5 15,0 0-3 1,-3-3-7-16,3-1-205 0,-7-3-133 15,4-5-556 1</inkml:trace>
  <inkml:trace contextRef="#ctx0" brushRef="#br0" timeOffset="2450.13">3752 1789 196 0,'6'-14'950'16,"-2"-1"-659"-16,-1-1-78 15,-1 2-27-15,-2-1-55 16,0 3-51-16,0 1-80 15,0 5 0-15,-2 2 0 16,2 2 0-16,0 2 0 16,2 3 0-16,-2 6 0 0,0 11 0 15,0 3 0 1,3 11 0-16,1 6 0 16,2 1 0-16,-1-3 0 15,2 0 0-15,1-4 0 0,-1 1 0 16,-1-4 0-1,0-1 0-15,0-5 0 0,-1-4 0 16,-2-5 0-16,1-6 0 0,-3-5 0 16,-1-2 0-1,2-3 0-15,-2 0 0 0,1-1-28 16,1-4-279 0,4-6-134-16</inkml:trace>
  <inkml:trace contextRef="#ctx0" brushRef="#br0" timeOffset="2799.88">4037 1757 958 0,'6'-18'258'0,"4"0"-1"15,-7 2-65-15,0-2-62 16,-1 6-30-16,-1 3-37 15,1 3-35-15,-2 5-28 16,1 1-4-16,1 7-4 0,1 4 8 16,0 7 8-1,3 6 0-15,2 5 8 0,-3 4 4 16,1 1-1 0,0 3-17-16,4-2-2 0,-5-1 0 15,-1-2 0 1,1-4 0-16,-2-6 0 0,0-5 0 15,-2-4 0 1,1-6 0-16,-2-3 0 0,3-2-34 16,-3 0-153-16,0-2-64 0,-3-2-148 15,1 2-421 1</inkml:trace>
  <inkml:trace contextRef="#ctx0" brushRef="#br0" timeOffset="3022.6">3847 1938 738 0,'3'-2'379'0,"2"-1"-290"16,-2-2 44-16,7 2-101 15,4-2-13-15,5 4-11 16,4 1-8-16,5 0 0 15,2 2 0-15,1 0 0 16,-3 1-104-16,1-2-299 16</inkml:trace>
  <inkml:trace contextRef="#ctx0" brushRef="#br0" timeOffset="3689.97">4550 1796 874 0,'9'-13'419'0,"-3"-1"-166"16,0-2-1 0,-3 0-69-16,-6 4-117 0,3 1-66 15,-1 3 0 1,-1 4 0-16,2 2 0 0,0 2 0 15,-3 2 0 1,3-1 0-16,0 8 0 0,0 5 0 16,-3 6 0-16,3 12 0 0,-3 4 0 15,3 5 0 1,0 2 0-16,0-1 0 0,6-2 0 16,0-5 0-1,0-2 0-15,1-5 0 0,1-6 0 16,-4-5 0-1,1-4 0-15,-1-5 0 0,-1-3 0 16,-3-4 0-16,0-1 0 16,0-1 0-16,0-1 0 15,3-2-83-15,2-5-320 16,-1-2-259-16</inkml:trace>
  <inkml:trace contextRef="#ctx0" brushRef="#br0" timeOffset="4009.68">4860 1766 1118 0,'9'-20'293'0,"-4"1"-53"16,-2 2-73-16,-3 5-38 15,0 1-60-15,3 7-49 0,-3 3-20 16,0 2-12-1,0 5 12-15,4 7 0 0,-1 6 11 16,3 6 1 0,0 9-12-16,2 1 0 0,-1 1 0 15,-1-2 0-15,0-3 0 0,0-5 0 16,2-3 0 0,-3-1 0-16,0-6 0 0,-4 0 0 15,1-3 0 1,-2-1 0-16,-2 0-87 0,-1-3-196 15,-4 0-57 1,-2-3-332-16</inkml:trace>
  <inkml:trace contextRef="#ctx0" brushRef="#br0" timeOffset="4250.03">4626 1995 882 0,'-4'-6'230'16,"4"5"-58"-1,1 1-75-15,2-1-74 0,5-1 12 16,8 0 27 0,8 0-19-16,7-1-22 0,5-1-15 15,3 0-5 1,2-1-1-16,0 0-8 0,-1 1-103 15,-2-1-95 1,-7 2-207-16</inkml:trace>
  <inkml:trace contextRef="#ctx0" brushRef="#br0" timeOffset="4760.29">5411 1782 948 0,'0'-11'239'0,"0"-1"17"15,0 1-75-15,0-2-20 16,1 4-3-16,-1-2-54 16,0 3-104-16,0 3 0 0,0 2 0 15,0 0 0 1,0 3 0-16,0 2 0 0,0-1 0 16,0 0 0-1,0 5 0-15,2 7 0 0,2 6 0 16,-1 9 0-1,3 11 0-15,-1 0 0 0,2 2 0 16,-1 0 0-16,0-4 0 0,0-5 0 16,0-2 0-1,0-3 0-15,-2-6 0 0,1-3 0 16,-5-4 0 0,3-3 0-16,-3-4 0 0,0-4 0 15,3 1 0 1,-3-6 0-16,3-1-273 0,5-1-150 15,3-5-379 1</inkml:trace>
  <inkml:trace contextRef="#ctx0" brushRef="#br0" timeOffset="5109.89">5746 1728 946 0,'8'-16'220'16,"-2"0"40"-16,2 3-27 16,-7 2-90-16,1 5-41 15,-1 3-59-15,-1 2-38 0,0 2-3 16,0 5-2 0,0 5 12-16,4 4 34 0,-1 7-11 15,2 6-35 1,1 7 0-16,0-2 0 0,0 2 0 15,1 0 0 1,-1-1 0-16,0-1 0 0,0-1 0 16,-1-2 0-16,2-5 0 0,-4-3 0 15,0-7 0 1,0-4 0-16,-3-7 0 0,0-1 0 16,0-4 0-1,-3-1-228-15,-3 0-141 0,-9-3-362 16</inkml:trace>
  <inkml:trace contextRef="#ctx0" brushRef="#br0" timeOffset="5319.63">5402 1970 1131 0,'6'-5'126'0,"0"3"86"15,-2-3-97-15,1 0-81 16,4 0 7-16,7 3-13 16,6 0-6-16,8 0-10 0,9 1-8 15,11 1-4 1,3 0-23-16,2 0-161 16,-3 0-241-16</inkml:trace>
  <inkml:trace contextRef="#ctx0" brushRef="#br0" timeOffset="6049.62">6445 2057 984 0,'3'3'288'0,"-3"0"-35"15,0-2-62-15,-3-1-32 16,3 0-57-16,0 0-69 15,0 1-17-15,3-2-5 16,-3 1-6-16,0 0-5 16,3-1-9-16,6 0-15 0,3-2-139 15,7 1-200 1,5 1-359-16</inkml:trace>
  <inkml:trace contextRef="#ctx0" brushRef="#br0" timeOffset="6240.44">6928 2073 1055 0,'3'3'369'16,"2"-2"-250"0,-4-1 28-16,2-3-112 0,0 0-35 15,4 1-6 1,4-2-40-16,1 3-220 0,7 0-383 15</inkml:trace>
  <inkml:trace contextRef="#ctx0" brushRef="#br0" timeOffset="6409.72">7411 2069 682 0,'14'0'0'15,"-2"0"-32"-15</inkml:trace>
  <inkml:trace contextRef="#ctx0" brushRef="#br0" timeOffset="6580.15">7692 2063 800 0,'14'0'493'0,"-1"-3"-339"16,-4-1 134-16,-3-2-76 0,-3 2-112 15,0 2-100 1,-3 0 0-16,3 2 0 0,-3 0 0 16,0 0-172-1,4 4-245-15</inkml:trace>
  <inkml:trace contextRef="#ctx0" brushRef="#br0" timeOffset="7369.71">8446 1683 844 0,'4'-6'345'0,"-1"1"-73"15,1-1-78-15,-2-1-7 16,-2 0-45-16,1 1-79 16,1-1-63-16,-1 3 0 15,-1 0 0-15,2 1 0 0,-2 2 0 16,1 1 0-1,-1 0 0-15,2-1 0 16,-1 2 0-16,1 0 0 0,-1 5 0 16,2 2 0-1,2 7 0-15,2 4 0 0,2 8 0 16,2 5 0 0,3 6 0-16,-3 6 0 0,5 1 0 15,-4 0 0 1,-1-1 0-16,-1-1 0 0,-4-5 0 15,-1-3 0 1,-2-4 0-16,-2-3 0 0,-1-5 0 16,-1-5 0-16,1-5 0 0,0-5 0 15,1-3 0 1,-1-4 0-16,2-2 0 0,-1-1 0 16,1 0 0-1,-2 0 0-15,3-1 0 0,4-4 0 16,2-1-268-1,3-5-258-15</inkml:trace>
  <inkml:trace contextRef="#ctx0" brushRef="#br0" timeOffset="7779.84">8775 1715 912 0,'14'-15'225'16,"-1"0"16"-16,-7-3-32 16,2 6-66-16,-5 1 11 0,0 2-38 15,-1 2-69 1,0 2-47-16,-1 2 0 0,-1 1 0 16,0 2 0-1,0 0 0-15,0 0 0 0,0 2 0 16,2 4 0-1,-2 2 0-15,1 7 0 0,2 8 0 16,0 5 0-16,2 6 0 0,-1 5 0 16,1 2 0-1,2 3 0-15,-2-1 0 0,1-4 0 16,-3-1 0 0,1-1 0-16,-1-6 0 0,0-4 0 15,0-5 0 1,0-7 0-16,-2-6 0 0,1-5 0 15,-1-4 0 1,1-1 0-16,1-3-158 0,-3-4-192 16,0 0-393-16</inkml:trace>
  <inkml:trace contextRef="#ctx0" brushRef="#br0" timeOffset="8020.14">8544 1928 1027 0,'0'2'163'0,"4"-4"22"16,2 0-87-16,11-4-22 15,10 0-47 1,9 1-18-16,8-1-7 0,7 2-4 15,0 3-1 1,-2-1-4-16,-7 2-155 0,-5 2-204 16</inkml:trace>
  <inkml:trace contextRef="#ctx0" brushRef="#br0" timeOffset="8511.49">9172 1498 1084 0,'3'-13'242'0,"3"4"-30"16,-4 2-51 0,1 1-76-16,0 6-58 0,7 2 13 15,8 6 25-15,12 4 9 16,11 8-17-16,6 9-57 16,2 6 0-1,-4 9 0-15,-6 9 0 0,-11 9 0 16,-6 8 0-1,-11 4 0-15,-6 2 0 0,-2-1 0 16,-3-6 0-16,2-6 0 16,1-9 0-16,0-7 0 15,-3-9 0-15,0-8 0 0,0-6 0 16,-3-5 0 0,-2-4 0-16,-3-3 0 0,2-4 0 15,0-3 0 1,-2-2 0-16,-2-3 0 0,1-3 0 15,-3-1-271 1,-6-3-457-16</inkml:trace>
  <inkml:trace contextRef="#ctx0" brushRef="#br0" timeOffset="11716.19">10439 1799 481 0,'-6'2'471'0,"1"-1"-317"16,1-1 6-16,1-1-60 0,3-1-11 16,0 2-6-16,0-1-31 15,0 1 3 1,0 0-25-16,0-2 15 0,0 2-14 16,3 0-8-16,-3 0-2 15,0 0 4-15,0-1-6 16,4 1 6-1,-1-3-17-15,6 0-7 0,6-1 0 16,6 0-1-16,3-2-5 0,1 4 4 16,-4 1-43-1,-1 2-35-15,-8 2-1 0,-2 2-19 16,-4 0-52 0,-2 1-90-16,-2 4-190 0</inkml:trace>
  <inkml:trace contextRef="#ctx0" brushRef="#br0" timeOffset="12020.1">10404 1976 654 0,'0'0'137'15,"3"0"-68"-15,-1 1 18 0,4-1-5 16,3 0-7-16,7 0-41 16,6 0-11-1,7-1-1-15,5 1-3 0,2-2 23 16,3-1 2-16,-3 2-33 16,-5-2 2-16,-7 1-8 15,-11 1 5 1,-5 0 1-16,-7 1 11 0,-2 1-14 15,-2 0-8-15,-2 2-13 0,-4 0-186 16,-1 2-240 0</inkml:trace>
  <inkml:trace contextRef="#ctx0" brushRef="#br0" timeOffset="12730.09">10442 1801 652 0,'-5'0'168'15,"2"0"-18"1,0-2-35-16,0 1-38 0,-1 1 7 15,1-2-10 1,3 1-11-16,0 1-7 0,-3 0-3 16,3 0-9-16,0 0-20 0,3-3-1 15,-3 3 13 1,0 0-10-16,0 0 0 16,3 0-1-16,-3-3-7 15,10 0-16-15,2-1-2 0,7 0 0 16,7-1 2-1,4 1 0-15,4 1-2 16,-1 0 2-16,0 0-2 0,-5 2 0 16,-4-1-2-1,-8 0 2-15,-8 2-1 0,-1-2 3 16,-7 2-1 0,-4 0-1-16,4 0 0 0,-3 0-21 15,1 2-71 1,-4 0-136-16,-1-1-241 0</inkml:trace>
  <inkml:trace contextRef="#ctx0" brushRef="#br0" timeOffset="25199.88">12781 1177 768 0,'3'-3'263'16,"-1"0"-9"-1,-2 0-83-15,0 0-29 16,-2 0-12-16,2-1 5 15,0 0-34-15,0 0-24 0,-1-1-71 16,2 0-6 0,-2 0 0-16,1 1 0 0,0-1 0 15,0 2 0-15,0 0 0 16,1 2 0-16,-1 1 0 16,0 1 0-16,0-1 0 15,0 1 0-15,0 2 0 16,0 1 0-16,0 5 0 15,2 5 0-15,1 6 0 16,0 5 0-16,4 5 0 16,-1 4 0-16,1 1 0 0,2 5 0 15,2 3 0 1,-1 3 0-16,-1 1 0 0,0 0 0 16,-3-3 0-1,-3-6 0-15,3-4 0 0,-3-8 0 16,0-4 0-1,0-6 0-15,-3-8 0 0,2-2 0 16,-1-5 0-16,2-1 0 16,-3-1 0-16,0 1 0 15,0-2 0-15,0 1 0 0,0-1 0 16,0-2 0 0,0-3-172-16,1 0-459 0</inkml:trace>
  <inkml:trace contextRef="#ctx0" brushRef="#br0" timeOffset="26300.3">12497 2126 542 0,'-10'5'216'0,"1"-3"-70"0,-1 0 4 15,-5 1-45 1,6 0 5-16,0-2-15 0,-1-1-39 16,4 3 21-16,0-3-12 15,1 0-13 1,2 0-5-16,0 0-20 0,1 0-11 16,1 1-8-16,-1-1-5 15,2 2-4-15,-2-2 1 16,4 1 0-16,-2-1 0 15,5-1 2-15,6 1 2 16,14-3 22-16,18-1-20 0,23-2 4 16,23-4-10-1,14 1 3-15,5-1-3 0,0 3-1 16,-9 2 0 0,-8 0-4-16,0 3-1 0,-10-3 5 15,-8 3 2 1,-12-1-1-16,-18 0 0 0,-14 2 4 15,-16 1-1 1,-10 0 10-16,-6 0-11 0,-4 0-2 16,-4 3-3-16,-5-1-51 0,-5 3-142 15,-6 3-162 1</inkml:trace>
  <inkml:trace contextRef="#ctx0" brushRef="#br0" timeOffset="28749.99">12826 2789 501 0,'0'4'66'0,"0"-3"13"16,0 0 20-16,-3 2-36 0,1-2 15 15,1 0 31 1,-2 1 5-16,1-2-22 0,2-2 35 16,-1 0-62-1,-1-3 29-15,2-1-38 0,0-1 3 16,0-2-31-1,2 0-2-15,-1 1 5 0,1 3-18 16,1 0-11-16,-2 4-2 16,1 1-7-16,-2 1 4 15,6 4-3-15,-5 0 5 16,2 3 0-16,0 0 2 16,-1 2-1-16,-2 1 0 15,-2 1 0-15,-1 3 2 16,-1-3-2-16,-2 1 0 15,1-3 4-15,1-4 1 16,-1-2 3-16,4-4 4 0,-1-1 0 16,1-4-4-16,-1-1-4 15,2 0 0 1,-1-3 3-16,2 1-3 0,-1 0 0 16,2 4-1-16,1-3-3 15,0 3-4-15,1 1-3 16,-1 1-1-1,2 4 3-15,2-1-2 0,-2 4 3 16,-2 3 3-16,1-2 1 0,-2 4 0 16,-4 1 0-1,1-1 2-15,-5 1 4 0,0-2-5 16,-5-2 2 0,2-3 2-16,0-3 2 0,1-4 5 15,-1 1-4 1,1-5-3-16,2-2 14 0,0-2-9 15,2-2-1 1,1-2 0-16,3-2-6 0,0-2-3 16,4 1-1-16,6-2 1 15,1 3 0-15,5 3 1 16,2 3 2-16,6 1-2 16,1 6 2-16,2 2-3 15,-1 4 0-15,1 3 0 16,-2 7-1-16,-1 2-2 15,-3 4 3-15,-3 7 2 16,-2 4-1-16,-5 5 3 0,-7 4-4 16,-4 2 0-1,-6 3 1-15,-6 2-1 0,-7-5 0 16,-8-2-1 0,-3-3 1-16,-3-3-1 0,-1-6-2 15,-4-3 3 1,3-5-1-16,-1-4 2 0,2-6-1 15,4-3 5 1,9-5-3-16,2-2 5 0,6-3-2 16,3-1 0-16,4-2-3 0,3-1-2 15,6 1-6 1,3-2-3-16,10-1 4 0,8 2 5 16,9 1-2-1,3 0 2-15,7 4 0 0,2 3-2 16,-2 2 2-1,-1 2-1-15,1 3 1 0,1-1 0 16,0 2 1-16,0-1-1 16,-4 0 2-16,-4-2-2 15,-9-2 0-15,-6 0 5 16,-11-2 1 0,-4 2 6-16,-3-2-5 0,-2 0-1 15,-1 0 1-15,0 0-6 16,0-2-1-16,0 0-108 15,0-1-140-15,-1-4-228 16</inkml:trace>
  <inkml:trace contextRef="#ctx0" brushRef="#br0" timeOffset="29869.62">12008 1658 298 0,'3'-11'695'0,"-1"3"-473"0,-4 0-30 16,-1 1-70-1,0 3-73-15,0 2-44 0,-3 7-1 16,-3 5-3-1,-4 9 9-15,-9 14 11 0,-7 12 48 16,-5 14-34-16,-2 7-8 0,-3 7-1 16,6 4 0-1,3-2-4-15,10 1-5 0,11-1-5 16,10 0 0 0,10-3-1-16,11 3-4 0,6-2 3 15,5-7 2 1,3-5 17-16,1-9-3 0,-1-9-6 15,-1-10-5 1,-7-6 1-16,-1-5-6 0,-5-3 6 16,-5-5-7-16,-3-2-8 15,-6-5-1-15,-2-1 0 16,-3-3 0-16,1-1 0 16,-4-4 0-16,0 2 0 15,0-3 0-15,2-3-179 16,2-5-230-16</inkml:trace>
  <inkml:trace contextRef="#ctx0" brushRef="#br0" timeOffset="30780.37">13846 1606 988 0,'2'-7'227'16,"-4"-2"-19"-16,1 3-63 15,-5 2-31-15,6 1-38 16,0 1-42-16,6 2-9 0,-5 1-11 15,5 3 0 1,3 2 51-16,9 5-18 0,3 6-9 16,7 7-9-16,7 5-6 15,3 10-23-15,1 8 0 16,-1 13 0-16,-1 10 0 16,-6 7 0-16,-5 7 0 15,-7 2 0-15,-7-2 0 16,-6 0 0-16,-6-5 0 15,-5 0 0-15,-2-4 0 16,-4-7 0-16,-2-7 0 0,1-14 0 31,0-8 0-31,3-11 0 0,2-8 0 0,2-8 0 16,2-2 0 0,2-8 0-16,1-1 0 0,0-2 0 15,0 1 0 1,0-2 0-16,-2-1 0 0,1 0 0 15,-5-1 0 1,4-2 0-16,-1-1 0 0,2-4-254 16,5-2-179-16,7-6-734 0</inkml:trace>
  <inkml:trace contextRef="#ctx0" brushRef="#br0" timeOffset="32249.04">14131 1068 234 0,'0'0'650'16,"2"0"-423"-1,-4-2-8-15,2 0-79 0,0 0-24 16,0-1-41-1,2 2 3-15,-1 0-39 0,1 1-19 16,-1 0-12-16,2 1-5 16,3 3 8-1,4 2 0-15,3 6 5 0,1 3 0 16,1 5-12-16,-1 2 3 16,-1 4 1-16,-2 2-8 15,-1-2 5-15,-3-1-3 16,-2 2 1-16,-2-4 2 0,-3 0-4 15,-1-3-1 1,-4-5 7-16,2-2-3 16,-2-5 9-16,1-3-3 0,3-4 13 15,-1 0 17 1,1-3-4-16,-2-4-30 0,-2-1 4 16,2-3-10-1,-1-4 0-15,-1-2 0 0,4-2 0 16,1-3 0-1,1-3 0-15,4-2-5 0,2 0 4 16,2-1-3-16,6-1 4 0,2 1-6 16,3 0 5-1,3 4 1-15,0 4-3 0,-1 2-2 16,0 4 4 0,-1 5-9-16,-3 4 8 0,1 4-6 15,-1 5 7 1,1 3 0-16,2 5-2 0,-1 3 3 15,1 5 0 1,-2 2 2-16,-3 2-3 0,-1 3 2 16,-4-1-1-16,-2 2 4 15,-2-2-4 1,-3 1 0-16,-2-1 5 0,-1-3-3 16,-2-1 0-16,-1-5 1 15,1-4-1-15,-1-2 4 16,2-4-1-16,-1-4 5 15,1 0 0-15,-2-2-10 16,2-2 0-16,-2 0 0 0,2 0 0 16,0 0 0-1,0-2 0-15,0 1 0 0,2 1 0 16,-2-2 0 0,0 1 0-16,0-2 0 0,2 2-11 15,-2-2-92 1,0 0-115-16,1-1 6 0,-1 1-132 15,0 1-372 1</inkml:trace>
  <inkml:trace contextRef="#ctx0" brushRef="#br0" timeOffset="33530">15089 1899 664 0,'-1'-5'386'0,"-3"-2"-126"16,0-2-55-16,-2-1-64 16,0-1-9-16,2 2 2 0,-1 2-52 15,4 1-39 1,-1 4-43-16,1 0 0 16,2 1 0-16,1 1 0 15,-1 1 0-15,5 5 0 0,6 5 0 16,3 1 0-1,10 10 0-15,7 3 0 0,5 5 0 16,2 1 0-16,2 3 0 0,-2-1 0 16,-6-4 0-1,-6-2 0-15,-6-3 0 0,-8-6 0 16,-4-3 0 0,-1-4 0-16,-5-6 0 0,0-2 0 15,-3-3 0 1,0 0 0-16,-2-2 0 0,2 0 0 15,-3-2-177 1,-1-4-96-16,-1-1-108 0,-2-3-343 16</inkml:trace>
  <inkml:trace contextRef="#ctx0" brushRef="#br0" timeOffset="33880.3">15410 1813 924 0,'3'-10'241'16,"0"-1"-19"-1,-3 5-84-15,-3 2-76 0,2 3-45 16,-6 6-13-16,-2 7 15 16,-7 5 20-16,-4 8-4 15,-8 9-1 1,-2 4-6-16,-1 4 0 0,-2 0-12 15,2 2-2 1,1-3-1-16,2-4 2 0,4-4-5 16,3-7 27-16,5-5-23 0,5-5-5 15,2-5-1 1,5-4-3-16,1-1 0 16,1-5 8-16,2 1-5 15,2-4 1-15,-2 1-9 0,1 0-4 16,2-5-111-1,5 0-136-15,7-1-177 0</inkml:trace>
  <inkml:trace contextRef="#ctx0" brushRef="#br0" timeOffset="34951.61">15829 1806 829 0,'2'-4'325'0,"-2"0"-49"0,0-2-85 16,-2 2-14-16,1-1-40 16,1 3-62-1,0 1-38-15,0 1-37 0,1 0 0 16,1 0 0-16,-1 3 0 16,5 40 0-16,-3-28 0 15,0 2 0-15,1 3 0 16,-1 1 0-16,6 18 0 15,-1 5 0 1,2 1 0-16,-2 1 0 0,-1-3 0 16,-2-2 0-16,-2-4 0 0,-2-4 0 15,-1-8 0 1,0-7 0-16,-1-7 0 0,1-5 0 16,0-6 0-1,0-1 0-15,1-5 0 0,-1-4 0 16,2-7 0-1,-1-8 0-15,2-9 0 0,1-4 0 16,3-6 0-16,0 1 0 16,2 1 0-16,4 3 0 15,2 4 0-15,5 2 0 16,3 4 0-16,3 2 0 16,0 4 0-16,0 5 0 15,1 5 0-15,-2 6 0 16,-2 5 0-16,-1 3 0 0,-1 7 0 15,0 7 0 1,-3 5 0-16,-2 6 0 16,-1 5 0-16,-3 3 0 0,-1 3 0 15,-5-1 0 1,1-3 0-16,-3 1 0 0,-1-5 0 16,0-2 0-1,0-4 0-15,-1-3 0 0,-1-6 0 16,1-1 0-16,-1-5 0 15,-1 0 0-15,2-5 0 16,-2-2 0-16,0-1 0 0,0 0 0 16,0-1 0-1,0 1 0-15,0-2 0 0,0 1 0 16,-2-2-309 0,1-3-343-16</inkml:trace>
  <inkml:trace contextRef="#ctx0" brushRef="#br0" timeOffset="59500.38">12078 3901 696 0,'-6'5'174'0,"0"-2"-24"15,0-2-19 1,1 1-31-16,-1-2-34 16,0 1-20-16,1-1-19 15,0 1 4-15,1-1-2 16,-2 2 7-16,2-2 5 15,1 0-9-15,0 1 0 16,1-1-1-16,2 0-14 0,0 0-1 16,-1 1-9-1,1-2 1-15,-2 2 1 0,2-1-8 16,0 0 4-16,0 0 6 16,0 1-4-16,2-1 4 15,-2 0 0 1,1 0-2-16,1-1 0 0,-1 1-8 15,1-1-1-15,-1 1 1 16,1 0 0-16,1 0-2 16,4 1 2-16,2 2 3 0,3-1-2 15,6 0-1 1,6 0-1-16,1 0 7 0,9-1-7 16,2-2 1-1,0-1 1-15,6-1-2 0,-1 0 0 16,-2 0-1-1,2 1 1-15,3-1 3 0,1 0-2 16,0 0-2 0,-2 1 0-16,-2 0 1 0,-7-1 1 15,3-1-1-15,-3 3 0 16,1-2 3-16,2-2-2 16,2 3-1-16,5-4 0 15,13 0 2-15,13 0-2 16,14 1-1-16,8-2 1 15,1 1-3-15,-5 2 2 16,-6 0 0-16,-9 0 1 16,2-1 0-16,-4 0 0 0,4-1 0 15,0 1 0 1,2-1 3-16,1 2-3 0,1 1 0 16,-5 0 1-1,-2 1 0-15,-1 0 1 0,0-1-2 16,0-2 0-1,7 1-2-15,3-3-2 0,7 0 4 16,3 0-1-16,0 1 3 0,1 0-3 16,-4 3 1-1,-6 0 0-15,-4-1 0 0,-4 1 0 16,-2-1 0 0,0 0 0-16,2-2 2 0,1 1-5 15,4 0 3 1,-2 1 0-16,-1-1-3 0,-7 1 1 15,-6 1 2 1,-8 0 0-16,-4 2 2 0,1-1-4 16,2 0 2-16,-1 0 0 15,1 2 1-15,0-1-1 16,-4-1 0-16,-3 2 0 16,-6 0 4-16,-3-1-5 15,-9-1 1-15,0 1 0 16,-6 0 0-16,2-2 1 15,-1 0-1-15,-1 0 0 0,3 2 2 16,-4 1-3-16,4 1 1 16,-1 1 0-1,-1-1-1-15,-5 0 1 0,-4 2 0 16,-7-3 4 0,-4 0-1-16,-4 0 2 0,0 0-4 15,-1-3-1 1,-5 3-76-16,-7-1-166 0,-7 1-302 15</inkml:trace>
  <inkml:trace contextRef="#ctx0" brushRef="#br0" timeOffset="61009.71">12354 4768 973 0,'12'-11'188'0,"-7"-1"13"15,-5 1-24 1,-3 1-58-16,-3 2-34 0,1 3-37 16,1 1-17-16,-4 4-23 0,-5 4 0 15,-2 8-7 1,-6 9 9-16,-4 10 1 16,-1 8-4-16,1 7-1 15,6 4 8-15,7 1-2 16,9 2-3-16,7 1 2 15,11 2 10-15,9-5 1 16,7-1-6-16,5-5-5 0,3-8 6 16,-6-6-6-1,-4-6 2-15,-7-3-6 0,-5-7 0 16,-6-4-4 0,-5-4-3-16,-6-2 0 0,3-4 0 15,-6 0 0 1,3-1 0-16,-2 0 0 0,1-1-33 15,-2-2-188 1,-2-2-129-16,-1-4-368 0</inkml:trace>
  <inkml:trace contextRef="#ctx0" brushRef="#br0" timeOffset="61440.17">12739 4993 1299 0,'8'-16'171'0,"-5"-4"63"16,-5-1-53-16,-2 2-65 15,2 4-70-15,-1 2-46 16,2 6 0-16,-1 3 0 15,-2 3 0-15,4 2 0 16,0-1 0-16,0 6 0 16,0 2 0-16,0 5 0 0,0 8 0 15,0 6 0 1,6 5 0-16,-3 5 0 0,1 2 0 16,2 4 0-1,2-1 0-15,-1 0 0 0,0-1 0 16,-2-4 0-1,3-6 0-15,-2-7 0 0,-3-6 0 16,1-7 0-16,-3-3 0 0,1-7 0 16,-1-4 0-1,5-4-204-15,3-6-65 0,3-5-102 16,3-7-232 0</inkml:trace>
  <inkml:trace contextRef="#ctx0" brushRef="#br0" timeOffset="61719.6">13017 4910 1065 0,'3'-18'195'0,"-2"3"27"0,1 2-53 15,-4 6-55 1,1 3-53-16,1 3-61 0,-3 6 5 16,0 5-1-1,-3 7 5-15,4 8 20 16,-1 6 7-16,2 3 0 15,1 0-9-15,1 0-7 16,4-3-7-16,1 0-4 0,1-4-9 16,-1-3 0-16,0-1 0 15,-1-4-2-15,-1-6 1 16,-1-3-55 0,-3-5-103-16,-3-2 5 0,-3-3-90 15,-3-1-123 1</inkml:trace>
  <inkml:trace contextRef="#ctx0" brushRef="#br0" timeOffset="61909.88">12720 5174 163 0,'9'-1'875'0,"6"-4"-649"0,-3 0-38 16,2-4-109-1,8 3-42-15,6-1-24 0,8 0-10 16,5 1-3-16,6 3-30 16,5 2-197-16,0 1-317 15</inkml:trace>
  <inkml:trace contextRef="#ctx0" brushRef="#br0" timeOffset="62419.87">13475 4967 919 0,'7'-15'248'15,"-2"-3"0"-15,-5 0-39 0,-2 0-58 16,1 2-20 0,-2 4-16-16,1 3-89 0,1 2-26 15,1 3 0 1,0 2 0-16,1 4 0 0,1-2 0 15,-1 5 0 1,2 8 0-16,0 5 0 0,2 8 0 16,1 8 0-16,2 2 0 15,0 4 0-15,1 1 0 16,-1 1 0-16,0 1 0 16,-2-3 0-16,-1-1 0 15,-2-9 0-15,0-5 0 16,-2-7 0-16,1-8 0 15,-2-6 0-15,0-4 0 0,0-1 0 16,0-3 0-16,3-3-262 16,3-6-97-1,0-6-283-15</inkml:trace>
  <inkml:trace contextRef="#ctx0" brushRef="#br0" timeOffset="62709.75">13750 4912 1176 0,'10'-21'213'16,"-1"3"25"-16,-5 0-65 0,-1 7-35 15,0 2-62 1,-1 6-43-16,-2 2-33 0,0 5 0 16,0 5 0-1,2 7 0-15,1 6 0 0,-1 9 0 16,1 8 0-1,0 2 0-15,-1 3 0 0,-1 1 0 16,-1-1 0-16,0-3 0 16,0-5 0-16,0-7 0 15,0-7 0-15,0-6 0 16,2-7-67-16,-2-4-148 16,0-2-11-16,-2-3-167 15,-3-1-564-15</inkml:trace>
  <inkml:trace contextRef="#ctx0" brushRef="#br0" timeOffset="62879.68">13433 5154 882 0,'3'-6'183'0,"10"-5"-9"15,4 2-100-15,10-1-39 16,9 0-19-16,8 0-11 15,7 4-5-15,3 2-100 16,-1 4-283-16</inkml:trace>
  <inkml:trace contextRef="#ctx0" brushRef="#br0" timeOffset="63549.65">14249 4970 1049 0,'4'-15'153'0,"-2"2"76"15,-2-3-25 1,-3-1-45-16,0 3-34 0,0 1-17 16,0 1-88-1,0 5-20-15,3 1 0 0,0 4 0 16,0 2 0-1,0 3 0-15,2 3 0 0,-1 5 0 16,-1 9 0-16,3 5 0 16,0 12 0-16,-2 4 0 15,4 4 0-15,-2 3 0 16,3-2 0-16,-1-1 0 16,3 0 0-16,-2-6 0 15,0-5 0-15,-1-5 0 16,1-3 0-16,-3-6 0 15,1-6 0-15,-2-6 0 16,-2-3 0-16,0-5-45 16,4-3-222-16,1-6-96 0,2-3-287 15</inkml:trace>
  <inkml:trace contextRef="#ctx0" brushRef="#br0" timeOffset="63850.41">14503 4971 872 0,'7'-24'241'0,"-2"3"-5"16,-1 4 9-1,-1 3-85-15,-2 4-18 0,1 5-50 16,-1 2-40 0,-1 3-45-16,2 3-7 0,-1 4 0 15,4 6 0 1,0 7 0-16,4 10 0 0,1 5 0 15,0 6 0 1,-2 7 0-16,1 0 0 0,-6 1 0 16,-3 0 0-16,-3-6 0 15,-1-6 0-15,-1-8 0 16,2-6 0-16,0-9-47 16,1-7-110-16,2-4-42 15,0-6-132-15,-1-2-238 16</inkml:trace>
  <inkml:trace contextRef="#ctx0" brushRef="#br0" timeOffset="64019.78">14225 5187 798 0,'0'-5'302'15,"5"-2"-146"1,1 0-69-16,8-1-42 0,9 0-16 15,16 2-19 1,9 1-10-16,7 0 0 0,1 4-127 16,-4 2-282-16</inkml:trace>
  <inkml:trace contextRef="#ctx0" brushRef="#br0" timeOffset="64269.63">14997 5182 312 0,'6'3'1036'15,"0"-3"-1000"-15,-2-1 71 16,0-3-35-16,-2 1-64 0,-1 1-8 15,4 1-1 1,2 2-57-16,3 1-181 16,4-1-382-16</inkml:trace>
  <inkml:trace contextRef="#ctx0" brushRef="#br0" timeOffset="64439.75">15450 5152 837 0,'12'-2'293'16,"0"0"-292"-1,0-3 1-15,-3 1-2 0,6 1-111 16,-3 3-579 0</inkml:trace>
  <inkml:trace contextRef="#ctx0" brushRef="#br0" timeOffset="64639.77">15744 5126 852 0,'12'3'423'0,"-3"-1"-268"16,-3-2 78-1,-2-2-149-15,-2 2-79 16,1 0-5-16,-1 0-2 15,2 2-4-15,0-1-20 16,4 2-247-16,1-1-643 0</inkml:trace>
  <inkml:trace contextRef="#ctx0" brushRef="#br0" timeOffset="65379.87">16384 4798 824 0,'8'-13'361'0,"0"0"-77"16,-3 0-57-16,-4 2-45 15,-1 1-51-15,0 1-93 16,0 1-38-16,2 3 0 0,-2 0 0 16,0 4 0-1,3 0 0-15,-3 2 0 0,1 0 0 16,2 2 0 0,0 6 0-16,5 7 0 15,4 12 0-15,4 7 0 16,7 10 0-16,0 5 0 0,-1 0 0 15,-3 2 0-15,-3-1 0 16,-5-3 0-16,-5-3 0 16,-2-4 0-16,-2-5 0 15,-1-7 0-15,1-5 0 16,-2-6 0-16,2-5 0 16,-2-6 0-16,-2-2 0 15,2-5 0-15,0-3 0 16,2-5 0-16,4-3 0 15,2-7-171-15,4-6-290 16,4-4-353-16</inkml:trace>
  <inkml:trace contextRef="#ctx0" brushRef="#br0" timeOffset="65699.92">16724 4802 1250 0,'8'-27'169'15,"0"1"75"1,-3 2-53-16,-2 8-99 0,0 2 4 16,0 5-91-16,-1 3-5 0,-1 4 0 15,-1 2 0 1,3 4 0-16,-1 7 0 0,2 7 0 16,3 9 0-1,2 12 0-15,0 5 0 0,3 6 0 16,-3-1 0-1,-1 1 0-15,-1-7 0 0,0-3 0 16,1-6 0-16,-2-5 0 16,-1-6 0-16,-1-7 0 15,2-3 0-15,-5-3 0 16,-1-6 0-16,-1-2-149 16,-3-1-120-16,-5 1-164 15</inkml:trace>
  <inkml:trace contextRef="#ctx0" brushRef="#br0" timeOffset="65890.22">16472 5045 342 0,'5'-6'667'0,"2"-1"-535"15,6-2 12-15,4 0-75 16,7 4-40-16,9-1-23 15,5 5-6-15,8-1-6 16,3 5-205-16,-2 0-355 0</inkml:trace>
  <inkml:trace contextRef="#ctx0" brushRef="#br0" timeOffset="66280.13">17021 4563 1039 0,'-2'-13'140'0,"2"-1"66"0,2 2-23 16,-2 1-63-1,3 5-74-15,3 6-43 16,5 7 55-16,8 9 17 15,6 7-15-15,5 10 3 16,3 8-15-16,-3 11-42 0,-4 8-6 16,-3 10 0-16,-5 3 0 15,-4 0 0-15,-7 0 0 16,-7-4 0 0,-6-6 0-16,-2-5 0 0,-1-6 0 15,0-11 0 1,-1-10 0-16,3-7 0 0,1-10 0 15,2-7 0 1,1-4 0-16,2-4 0 0,-1-2-202 16,-2-3-188-16,0-2-520 0</inkml:trace>
  <inkml:trace contextRef="#ctx0" brushRef="#br0" timeOffset="68009.75">18021 1667 717 0,'3'-4'316'0,"1"1"-65"16,-2-2-43-16,-2 1-53 16,-2-1-37-16,2 1 3 15,0 1-30 1,0 2-22-16,0 0-68 0,0-1-1 15,2 2 0-15,-1 0 0 16,-1 0 0-16,3 0 0 16,-3 3 0-16,1 1 0 0,1 3 0 15,1 6 0 1,2 5 0-16,-1 7 0 0,4 3 0 16,0 5 0-1,0 4 0-15,1 1 0 0,-1 1 0 16,2-3 0-1,-3-2 0-15,1-2 0 0,-2-4 0 16,2-2 0-16,-5-3 0 16,4-4 0-16,-4-2 0 15,0-4 0-15,-2-5 0 16,1-3 0-16,-1-3 0 16,-1 0 0-16,0-4 0 15,0 2 0-15,0 0 0 16,-1-1 0-16,-2-2 0 15,1-3-26-15,-4-2-346 16,0-5-309-16</inkml:trace>
  <inkml:trace contextRef="#ctx0" brushRef="#br0" timeOffset="68449.85">17788 1920 836 0,'-7'0'156'16,"4"0"11"-16,0-1-21 0,3-1-59 15,3-1-10 1,-2 1 0-16,8-1-65 0,4-3-1 16,11-1 8-16,12-2 10 15,16 0 17-15,12-2-9 16,13 2-2-16,3-1 2 0,-1 3-24 16,-6 0 3-1,-12 1-6-15,-14 3-4 16,-14-2 9-16,-13 4-13 15,-9 1 6-15,-5 0 4 16,-6 0-9-16,-3 1-3 0,0-1-7 16,0 1-9-16,-3 3 10 15,-2 1-152-15,-5 0-117 16,-2 2-360 0</inkml:trace>
  <inkml:trace contextRef="#ctx0" brushRef="#br0" timeOffset="112200.04">19890 1303 1129 0,'2'-1'181'15,"-1"0"14"-15,-2-2-32 0,1-1-26 16,1 2-41 0,-1-1-5-16,2 3-36 0,-1-2-55 15,1 2 0-15,-1-2 0 16,-1 1 0-16,0 1 0 16,2 0 0-16,-4 0 0 15,2 0 0-15,-1 3 0 16,1-1 0-16,-2 5 0 15,2 6 0-15,0 8 0 16,2 5 0-16,2 6 0 16,1 5 0-16,2 2 0 0,-1-1 0 15,0 2 0 1,0 1 0-16,0-4 0 0,0-2 0 16,-3-4 0-1,0-3 0-15,-2-8 0 0,1-6 0 16,-1-4 0-1,1-6 0-15,-1-4 0 0,1 0 0 16,-1-2 0-16,1 1 0 0,-2 0 0 16,0 1 0-1,0 0 0-15,0 2-34 0,0 4-247 16,0 6-120 0,-2 2-397-16</inkml:trace>
  <inkml:trace contextRef="#ctx0" brushRef="#br0" timeOffset="112690.48">19666 2112 809 0,'-12'3'162'15,"3"-3"32"1,0 0-45-16,1-2-59 0,2 2 12 15,3 0-37-15,0 0-9 0,3 0-14 16,0-1-6 0,1 1-2-16,1 0-9 0,2-2-21 15,11-2-2 1,16-1 2-16,23-5-3 0,22-3 1 16,20-1-2-1,7-1 0-15,-2 2 0 0,-14 2-1 16,-13 3 1-1,-17 1 0-15,-17 4 0 0,-13-2 0 16,-12 4 0-16,-8 1-12 16,-7 0-54-16,-5 2-12 15,-5 4-20-15,-5 1-192 16,-7 4-317-16</inkml:trace>
  <inkml:trace contextRef="#ctx0" brushRef="#br0" timeOffset="113269.81">19932 2453 855 0,'5'-20'337'15,"0"-1"-84"-15,1-1-102 0,2 1-75 16,4 3-11 0,6 2-21-16,4 2 0 0,5 3 2 15,1 7-9 1,2 1-7-16,0 7-15 0,-2 4-7 15,-2 7 1 1,-4 3-9-16,-5 6 5 0,-4 6-3 16,-6 5 0-16,-5 4 6 0,-8 2-5 15,-6 0-1 1,-11 0-2-16,-6-5 2 0,-9-1-2 16,-5-6 0-1,0-5 0-15,1-4 1 16,9-7 2-16,12-6-3 15,7-4 9-15,9-3 0 16,5-2-9-16,8-2-6 0,6-2 0 16,10-2 4-1,9-1 2-15,10 2 0 0,5 0 1 16,1 4 3 0,0 3-6-16,-4 5 3 0,-5 0-1 15,-5 4 3 1,-9 0-3-16,-6-3-1 0,-5 2 1 15,-8-3-7 1,-4-2-31-16,-3-3-165 0,-4-4-215 16</inkml:trace>
  <inkml:trace contextRef="#ctx0" brushRef="#br0" timeOffset="113889.99">19379 1669 763 0,'10'-7'262'0,"-3"-3"-48"0,-2 2-7 16,-5-1-54-1,0 4-33-15,-2 1-12 0,-1 2-40 16,2 2-23-16,-1 2-42 0,-5 2 1 16,0 7 3-1,-4 7 1-15,-7 10 11 0,-3 11-6 16,-4 7 0 0,1 8 5-16,0 3-6 15,3 6-2-15,5 3-10 16,7 3 0-16,7 1 0 0,13-3 0 15,14-2 0 1,15-3 0-16,14-5 0 0,7-7 0 16,2-4 0-16,-3-12 0 15,-12-2 0-15,-8-11 0 16,-11-5 0-16,-9-3 0 16,-5-4 0-16,-8-5 0 15,-2-3 0-15,-4-1 0 16,-1 0 0-16,0-1 0 15,2-3-57-15,2-5-335 16,7 0-585-16</inkml:trace>
  <inkml:trace contextRef="#ctx0" brushRef="#br0" timeOffset="114540.01">20675 1675 963 0,'2'-17'212'15,"2"0"-11"-15,-4 0-47 16,0 3-27-16,0 1-11 0,-4 3 6 16,2 3-31-16,1 3-50 15,1 3-34 1,0 1-7-16,1 2-12 0,5 5 12 16,4 8 1-16,5 9 10 15,9 11 2-15,6 12-13 16,1 5 0-1,2 8 0-15,-1 3 0 0,-4 3 0 16,-4 1 0-16,-6 0 0 16,-4-2 0-16,-4-6 0 15,-6-4 0-15,-2-6 0 0,-4-4 0 16,-2-5 0 0,-1-5 0-16,-3-4 0 0,-3-2 0 15,-1-7 0 1,-5-4 0-16,-4-7 0 0,-1-2 0 15,0-12 0 1,2-5 0-16,2-8-185 0,8-9-160 16,2-5-348-16</inkml:trace>
  <inkml:trace contextRef="#ctx0" brushRef="#br0" timeOffset="115879.8">20845 1024 485 0,'4'-3'394'0,"1"-1"-201"15,-3 2-12 1,-1-3-86-16,1 1-4 15,-2 3 1-15,0-1-24 16,0 1-10-16,0 1 6 0,0 0-9 16,-2 0-10-16,2 0-14 15,0 0-19-15,0 0 1 16,2 0-7-16,-2 0-6 16,0 0 1-16,0 0-1 15,0 0 0 1,0 1 3-16,0-1 0 0,-2 0 0 15,2 0-2-15,0 0 5 16,0 0 8-16,0-1-5 0,0 1 7 16,0 0 3-1,0 0-9-15,0 0 3 0,2-2-5 16,-2 2 4 0,1 0 11-16,-1 0-14 0,0 0 5 15,-1 0-14 1,1 0 0-16,-2 0 0 0,2 0 0 15,3-1 0 1,-3 1 0-16,0 0 0 0,0 0 0 16,0 1 0-16,0-1 0 0,0 3 0 31,0 2 0-31,2 2 0 0,2 5 0 0,0 3 0 16,1 8 0-1,2 3 0-15,1 3 0 0,-1 1 0 31,-1 4 0-31,0 1 0 0,-1 0 0 16,-1-1 0-16,-1-2 0 0,2-7 0 16,-3-7 0-1,-2-7 0-15,2-5 0 0,-2-5 0 16,0-2 0 0,1-3 0-16,1-3 0 0,-1-5 0 15,-1-5 0 1,2-3 0-16,-1-4 0 0,2-1 0 15,2-2 0-15,4 0 0 0,1 1 0 16,4 2 0 0,4-2 0-16,0 2 0 0,2-1 0 15,3 1 0 1,-4 1 0-16,4 2 0 0,-4 5 0 16,-2 0 0-1,-1 4 0-15,-4 2 0 16,-3 5 0-16,3 0 0 15,-5 3 0-15,4 3 0 16,0 3 0-16,5 5 0 16,0 4 0-16,3 2 0 0,1 6 0 15,2 3 0-15,-2 5 0 16,0 2 0-16,0 3 0 16,-2 4 0-16,-2 1 0 15,-2 2 0-15,-3-3 0 16,-2-3 0-16,-3-9 0 15,0-5 0-15,-3-7 0 16,1-6 0-16,-2-3 0 16,0-4 0-16,-2-1 0 0,1 0 0 15,-1-1 0 1,0-1 0-16,0 2 0 0,0-1 0 16,0-1 0-16,2 1 0 15,-2-1 0-15,-2 0 0 16,2-1 0-1,-1-1-90-15,-3-2-357 0,0 1-614 16</inkml:trace>
  <inkml:trace contextRef="#ctx0" brushRef="#br0" timeOffset="121939.63">22242 1465 687 0,'3'-3'390'0,"-3"-1"-171"0,0 1-35 16,-2 1-68-1,-1 1-62-15,1 2-19 0,1 1-20 16,-2 1-7-16,-3 3-1 0,-6 7 18 16,-3 8 2-1,-7 11 15-15,-5 8-29 16,-1 8-4-16,-2 9 6 16,3 2-4-16,1 6 2 15,4 1-2-15,1 3-8 16,6 2 1-16,2 0-2 15,7-1-2-15,5-2-2 16,5-4 2-16,2-3 1 16,9-4 3-16,5-4-2 0,6-6 9 15,8-5 23 1,4-5-9-16,-1-9 0 0,-3-4 1 16,-4-6 0-1,-6-3-21-15,-9-7-5 0,-2 1 0 16,-4-5 0-1,-4-2 0-15,-2 0 0 0,-2-2 0 16,-1 0 0-16,-1-2 0 0,1 2 0 16,0 0 0-1,0-1 0-15,0-4-65 0,1-4-257 16,1-2-223 0</inkml:trace>
  <inkml:trace contextRef="#ctx0" brushRef="#br0" timeOffset="124249.55">22689 1887 363 0,'1'-5'305'0,"1"0"-128"16,-1 2-5-16,-1-1-2 15,0 1-24-15,0 0-24 0,0 1-15 16,0 2 2-16,2-2-1 0,-2 2-10 16,1 0-26-1,-1-2-17-15,2 1-12 0,-1-1-43 16,-1-1 0 0,2 3 0-16,1-1 0 0,-3 1 0 15,2 0 0 1,-2 0 0-16,0 1 0 15,0-1 0-15,-2 2 0 0,2-1 0 16,0 2 0 0,0 3 0-16,2 4 0 0,1 4 0 15,2 5 0-15,1 7 0 16,2 1 0-16,1 8 0 16,3 2 0-16,-2 2 0 15,-1 0 0-15,1 2 0 16,-2-5 0-1,-2-4 0-15,-1-3 0 0,-2-6 0 16,-3-4 0-16,1-3 0 0,1-4 0 16,-2-3 0-1,0-4 0-15,1-2 0 0,-1-1 0 16,3-2 0 0,-3 0 0-16,0 0 0 0,0-2 0 15,1-1 0 1,-1-3-33-16,2-6-231 0,-1-2-137 15,-1-3-454 1</inkml:trace>
  <inkml:trace contextRef="#ctx0" brushRef="#br0" timeOffset="124739.96">22677 1868 577 0,'0'-1'341'0,"0"-1"-133"16,-1 1-25-16,-1-3-67 16,2 4-31-16,0 0-35 0,0 0-14 15,0 0-10 1,2 0-1-16,-2 0-2 0,0-2-6 16,1 2 3-1,1 0-2-15,-2 0-2 0,4 0-15 16,-1-1-1-1,4-2-1-15,9-3-2 0,13-1 3 16,11-1 2-16,10-2 0 16,0 0 0-16,-3 3-2 15,-7 0-1-15,-9 3 0 0,-10 0 1 16,-6 1-8 0,-7 1-42-16,-4 2-52 15,-4 3-57-15,-3 0-60 16,-3 8-21-16,-3 0-403 15</inkml:trace>
  <inkml:trace contextRef="#ctx0" brushRef="#br0" timeOffset="125079.92">22789 2081 814 0,'0'1'198'0,"1"-2"-49"0,1 0-18 15,0 1-72 1,-1-2-33-16,2 2-13 0,3-2-10 15,4 0 4 1,4 1 1-16,8-3 2 0,3 0-6 16,5 1-1-16,0-2-1 0,1 2-4 15,-1 1-3 1,-3 0-43-16,-6 2-116 16,-5 3-50-16,-6 1-218 15</inkml:trace>
  <inkml:trace contextRef="#ctx0" brushRef="#br0" timeOffset="125409.8">22803 2314 548 0,'-2'3'230'0,"2"0"-132"0,0 0 37 16,2-3-61-16,-1 1-23 0,3 1 4 15,2-1 33 1,8-1-14-16,7 0-15 16,4-3-3-16,8-1-7 15,3-1-14-15,70-9-16 16,-96 13-8-16,-3 1-9 15,-2 0 0-15,-2 0-2 0,6-2-1 16,-6 2-9-16,-2 0-121 0,-1 0-135 16,-1 0-380-1</inkml:trace>
  <inkml:trace contextRef="#ctx0" brushRef="#br0" timeOffset="126019.7">23608 1812 944 0,'9'-10'208'16,"-3"0"42"-16,-3 0-86 15,-1 1-36-15,-1 5-36 16,-1 1-44-16,0 3-48 16,0 2-4-16,-1 5 4 15,-4 7 18-15,-1 11 29 16,-3 12-8-16,-6 11-14 15,2 10-5-15,-4 2-9 0,7 3-6 16,5-5 4-16,8-7-6 16,8-3 0-1,8-9 0-15,2-5-2 0,5-5 1 16,-1-4 2 0,-1-3-3-16,-5-5-1 0,-4-4 5 15,-6-5-3 1,-4-4 0-16,-4-2 4 0,-1-2 0 15,-1-2-6 1,-1-2-67-16,1-3-226 0,-1-6-234 16</inkml:trace>
  <inkml:trace contextRef="#ctx0" brushRef="#br0" timeOffset="126505.68">23996 1971 1074 0,'5'-11'276'0,"-2"-1"-66"15,-2 1-57 1,-2 2-7-16,2 1-44 0,-1 4-26 15,0 0-66 1,3 2-10-16,-3 1 0 16,0 1 0-16,0 0 0 0,0 0 0 15,0 1 0 1,0 2 0-16,0 3 0 16,0 3 0-16,3 7 0 0,0 5 0 15,3 6 0-15,1 1 0 16,2 2 0-1,3 1 0-15,-1 1 0 0,0 1 0 16,-2-1 0-16,-2 0 0 0,-3-1 0 16,-2-5 0-1,-4-3 0-15,1-7 0 0,-1-5 0 16,1-7 0 0,1-2 0-16,1-2 0 0,1-2 0 15,1-2 0 1,1-3-130-16,6-5-174 15,1-3-138-15</inkml:trace>
  <inkml:trace contextRef="#ctx0" brushRef="#br0" timeOffset="126859.71">24291 1907 905 0,'9'-15'259'0,"-3"1"9"0,-3 3-91 16,0 1-79 0,0 4 15-16,-1 3-47 0,-1 0-48 15,-1 3-18-15,2 3 0 16,-2 0-15 0,-2 6 15-16,4 2 11 0,-2 6 10 15,1 4 3 1,1 1-8-16,2 4 3 0,1 0 5 15,-1 1 4-15,2-1-13 16,3 0-15-16,-2 0 0 16,3-2 0-16,-3 0 0 0,0-3 0 15,-2-1 0 1,-2-6 0-16,-2-4 0 16,1-4-10-16,-2-4-58 15,0-2-51-15,-2-2-100 0,-2-3-228 16,-4-3-536-1</inkml:trace>
  <inkml:trace contextRef="#ctx0" brushRef="#br0" timeOffset="127059.9">24060 2087 885 0,'3'0'228'0,"3"-2"-128"15,0-1-33 1,5 1-29-16,9-1-13 16,12-1-11-16,8 1-13 0,8-2-1 15,6 3 0 1,-1-1-209-16,-1 0-479 0</inkml:trace>
  <inkml:trace contextRef="#ctx0" brushRef="#br0" timeOffset="127506.82">24651 1909 1078 0,'3'-6'267'0,"-3"-1"34"16,0-2-95-16,0 0-54 15,-3 3-109-15,3 2-43 0,0 1 0 16,0 2 0-16,0 1 0 16,3 1 0-16,-2 5 0 15,1 4 0-15,1 7 0 16,3 5 0-16,0 9 0 15,1 5 0-15,2 3 0 0,-1 2 0 16,-4 2 0-16,-1 2 0 16,-1-5 0-1,-2-4 0-15,0-5 0 0,1-9 0 16,1-6 0-16,1-6 0 16,0-5 0-16,1-3 0 15,-1-4 0 1,1 0 0-16,3-5-97 0,3-5-219 15,0-2-170 1</inkml:trace>
  <inkml:trace contextRef="#ctx0" brushRef="#br0" timeOffset="127830.33">24890 1927 831 0,'11'-15'213'0,"0"1"5"0,-2 1 38 16,-3 3-135-16,0 5-40 16,-3 2-20-16,-2 1-30 15,-1 2-22-15,2 5-6 0,1 2 16 16,1 7 20 0,1 5 15-16,2 8-27 0,2 7 6 15,-1 4-2 1,-4 3-11-16,-1-2-20 0,0 0 0 15,-3-4 0 1,2-5 0-16,-1-5 0 16,1-4 0-16,2-4 0 0,-3-4 0 15,2-5 0 1,0-2-19-16,-1-3-163 0,-1-5-48 16,-1-1-274-16</inkml:trace>
  <inkml:trace contextRef="#ctx0" brushRef="#br0" timeOffset="128009.69">24716 2146 884 0,'-4'-1'281'0,"4"-2"-124"15,2 0-3-15,3-3-112 16,6 3-42-16,8-1 0 0,10 0 0 15,8 1-1 1,9 0-76-16,3-1-319 16</inkml:trace>
  <inkml:trace contextRef="#ctx0" brushRef="#br0" timeOffset="128469.86">25313 1950 917 0,'0'-9'264'0,"0"-1"-2"15,0 0-72 1,-1 1-45-16,1 0-3 0,0 4-50 15,0 1-57-15,1 1-35 16,-1 3 0-16,0 0 0 16,0 1 0-16,0 1 0 0,0 3 0 15,3 5 0 1,2 7 0-16,1 7 0 16,4 8 0-16,-1 5 0 15,2 4 0-15,0 1 0 0,-1 2 0 16,-3-2 0-1,2-2 0-15,-5-4 0 0,-1-4 0 16,0-8 0-16,-3-5 0 16,2-6 0-16,-1-6 0 15,1-3 0-15,-2-4 0 16,3-1 0-16,0-4-17 16,3-3-289-16,3-3-97 15,3-6-396-15</inkml:trace>
  <inkml:trace contextRef="#ctx0" brushRef="#br0" timeOffset="128779.66">25600 1965 846 0,'3'-19'192'16,"0"-1"84"-1,1 1-85-15,-4 3-60 0,2 2-21 16,-1 4 15-1,1 5-59-15,-1 3-46 0,-1 2-20 16,0 2-7-16,2 8 7 0,1 6 14 16,1 8 23-1,4 12 9-15,-1 5-46 0,-1 7 0 16,-2 0 0 0,-2 2 0-16,0-7 0 0,-2-4 0 15,-2-7 0 1,0-4 0-16,1-7 0 0,-2-5 0 15,1-4 0-15,1-6-16 16,2-3-183-16,-1-1-53 16,-1-6-172-16</inkml:trace>
  <inkml:trace contextRef="#ctx0" brushRef="#br0" timeOffset="128949.8">25382 2164 848 0,'13'-5'210'0,"4"-1"-60"16,4-1-6-16,4-1-88 15,6 2-36-15,7 2-20 16,1 1-2-16,-1 3-247 16,-2 0-777-16</inkml:trace>
  <inkml:trace contextRef="#ctx0" brushRef="#br0" timeOffset="129475.93">25982 2300 973 0,'0'3'176'0,"-2"-2"-9"16,4 1-47-16,-1-2-39 0,-1-2-50 16,2 2-11-1,-1-1 7-15,1-1-13 0,-1 2-10 16,4-1-2 0,-1 1-2-16,4-2-1 0,3 2-4 15,2 0-211 1,3 0-304-16</inkml:trace>
  <inkml:trace contextRef="#ctx0" brushRef="#br0" timeOffset="129659.83">26397 2324 1001 0,'6'-3'119'0,"-2"0"-75"16,0 0-44-16,1 2-5 16,1 0-169-16,3-2-270 15</inkml:trace>
  <inkml:trace contextRef="#ctx0" brushRef="#br0" timeOffset="129880.05">26666 2310 787 0,'4'4'172'0,"-1"-3"-48"15,0-2-66-15,1-3-55 0,3 4-2 16,2 0-2-1,0-2 1-15,6 0-287 0</inkml:trace>
  <inkml:trace contextRef="#ctx0" brushRef="#br0" timeOffset="130039.9">26974 2301 1151 0,'1'2'188'15,"-2"-2"-15"-15,1-2-49 16,0 1-104-16,1 1-17 16,-1 0-3-16,3 0-17 0,-1 0-139 15,-1 0-243 1</inkml:trace>
  <inkml:trace contextRef="#ctx0" brushRef="#br0" timeOffset="130609.76">27247 1934 379 0,'-2'-8'714'16,"1"-4"-444"-16,-2 3-47 16,0-2-9-16,0 4-45 15,2 0-91-15,-1 2-78 16,1 2 0-16,2 2 0 15,1 0 0-15,-1-1 0 16,2 2 0-16,0 0 0 0,4 3 0 16,-7-3 0-1,0 0 0-15,0 1 0 0,2 5 0 16,1 3 0 0,0 5 0-16,1 6 0 0,4 7 0 15,-1 5 0 1,1 1 0-16,1 3 0 0,-2 0 0 15,2 1 0 1,-3-3 0-16,-1-1 0 0,-2-1 0 16,0-5 0-16,-2-5 0 0,2-5 0 15,-1-6 0 1,0-6 0-16,0-4 0 0,-1-2 0 16,1-1 0-1,-1-1 0-15,2 1 0 0,2-4-110 16,2-4-286-1,4-3-353-15</inkml:trace>
  <inkml:trace contextRef="#ctx0" brushRef="#br0" timeOffset="130999.84">27556 1927 1025 0,'9'-13'303'15,"-3"2"-51"1,-2 0-44-16,-2 2-58 0,-2 3-41 16,1 1-109-16,-1 3 0 15,3 0 0 1,-2 2 0-16,1 0 0 0,-2 0 0 16,0 2 0-16,0 0 0 15,0 6 0-15,1 4 0 16,2 6 0-16,4 8 0 15,-1 5 0-15,1 3 0 16,2 1 0-16,-2-1 0 0,-1-2 0 16,2-3 0-1,-1-3 0-15,-1-3 0 0,-1-4 0 16,-1-3 0 0,1-4 0-16,-4-6 0 0,1-1 0 15,-2-4-124 1,0 1-132-16,-5-4-91 0,-4-2-645 15</inkml:trace>
  <inkml:trace contextRef="#ctx0" brushRef="#br0" timeOffset="131189.87">27292 2108 1105 0,'6'-2'217'0,"5"-1"-113"16,3-1 10-16,7 0-83 16,7 0-5-16,8 1-19 15,6 3-7-15,9 0 0 16,2 1-102-16,1-1-308 0</inkml:trace>
  <inkml:trace contextRef="#ctx0" brushRef="#br0" timeOffset="131870.04">27861 1675 1220 0,'8'-8'242'16,"-2"1"-80"-1,-1 0-72-15,-1 1-40 0,8 4-18 16,4 4 1-1,11 6 34-15,6 7-30 0,9 7 7 16,-2 13-5-16,-1 7-8 0,-3 9-31 16,-5 9 0-1,-6 6 0-15,-5 4 0 0,-8 3 0 16,-9-2 0 0,-3-6 0-16,-3-4 0 0,-3-6 0 15,-2-7 0 1,1-5 0-16,-4-3 0 0,2-9 0 15,0-6 0 1,1-8 0-16,3-7 0 0,2-5 0 16,2-3 0-16,1-2 0 15,1-2 0-15,1 0 0 16,-1 1 0-16,-1-4 0 16,0 1 0-16,0 0 0 15,3-2 0-15,-1-2-26 16,2-5-349-16,5-1-393 15</inkml:trace>
  <inkml:trace contextRef="#ctx0" brushRef="#br0" timeOffset="133415.75">28974 1857 887 0,'4'-5'207'0,"-1"-2"33"16,-3-1-37-16,-3-1-31 0,1 1-16 16,2 1-48-16,-2 2-34 15,1 2-74-15,2 0 0 0,-1 3 0 16,0 0 0 0,2 0 0-16,-2 1 0 0,0 4 0 15,0 2 0 1,0 9 0-16,0 5 0 0,2 8 0 15,-1 4 0 1,2 6 0-16,3 3 0 0,3 2 0 16,0 0 0-16,1-1 0 15,4-2 0-15,-2-4 0 16,-2-8 0-16,0-3 0 0,-2-8 0 16,-3-4 0-1,-2-7 0-15,0-2 0 16,-3-4 0-16,0-1 0 15,0-1 0-15,-2-4 0 16,2 0-59-16,-3-5-223 0,0-3-134 16,-3-2-470-16</inkml:trace>
  <inkml:trace contextRef="#ctx0" brushRef="#br0" timeOffset="133689.69">28791 2053 517 0,'3'3'505'16,"0"-3"-403"-16,2 0-17 0,9-3-7 16,8-1-3-1,16-1-2-15,11 1 16 0,19-1-31 16,6 0-10-1,-4-2-13-15,-6 1-13 16,-8 1-6-16,-19 0-5 0,-13 0-8 16,-9 1 7-16,-8 2-10 15,-9 2-32-15,-6 0-168 0,-7 2-289 16</inkml:trace>
  <inkml:trace contextRef="#ctx0" brushRef="#br0" timeOffset="134849.76">29795 1815 1144 0,'0'-10'241'16,"-3"-3"8"-1,-1-1-56-15,-1 1-52 0,2 3-62 16,0 1-79-16,3 4 0 16,0 1 0-16,0 2 0 15,2 1 0-15,-1 0 0 16,-1 2 0-16,2-1 0 15,-2 3 0 1,0 2 0-16,0 6 0 0,3 5 0 16,0 6 0-16,3 6 0 0,2 4 0 15,3 2 0 1,0 4 0-16,3-1 0 0,-3 1 0 16,2-1 0-1,-4-1 0-15,-1-2 0 0,-4-1 0 16,-1-2 0-1,-1-2 0-15,-2-6 0 0,-2-5 0 16,-1-5 0-16,2-6 0 16,1-6 0-16,-2-1 0 15,2-1 0-15,0-5 0 16,-1-1 0-16,-1-6 0 16,1-3 0-16,-2-6 0 0,1-3 0 15,2-3 0 1,2-2 0-16,2-2 0 15,1-2 0-15,5-2 0 16,2 3 0-16,4-3 0 16,4 2 0-16,4 5 0 0,-1 2 0 15,3 2 0 1,-5 5 0-16,1 5 0 0,-4 4 0 16,-3 2 0-1,-3 4 0-15,0 5 0 0,0 3 0 16,1 4 0-1,1 5 0-15,3 5 0 0,-3 3 0 16,2 3 0-16,-4 4 0 0,1 0 0 16,-2 1 0-1,-2 2 0-15,-1-2 0 0,0 0 0 16,-2 0 0 0,1-2 0-16,-3-1 0 0,-1-2 0 15,0-3 0 1,-1-2 0-16,-1-3 0 0,1-1 0 15,-2-4 0 1,0-1 0-16,0-5 0 0,2-2 0 16,-2 0 0-16,0 0 0 15,0-4 0-15,2 2 0 16,-2-2 0-16,1 1 0 0,1 1 0 16,-1-1 0-1,-1 0-118-15,2-4-281 16,1-4-613-16</inkml:trace>
  <inkml:trace contextRef="#ctx0" brushRef="#br0" timeOffset="137130.21">30538 1465 805 0,'-2'-3'165'0,"0"-1"25"0,0-1 4 16,1 1-47-16,-1 0-37 15,2 1-31-15,2 0 6 16,-2 0-6-16,3 2-35 16,-1 0-28-1,0 1-7-15,-1 1-9 0,1-1-2 16,1 3-8-16,3 3 10 15,6 5 4-15,9 4-1 16,9 7 1-16,7 8 2 0,6 6-6 16,-1 6 8-1,-3 7 10-15,-6 8-1 0,-8 6 0 16,-9 6 2 0,-7 5-2-16,-6-1-9 0,-3 2-1 15,-3-2 1 1,-3-5-8-16,2-7 0 0,-3-6 0 15,-1-9 0 1,2-6 0-16,-2-6 0 0,-2-5 0 16,1-7 0-16,2-4 0 15,-1-7 0-15,3-3 0 16,2-6 0-16,3-2 0 16,0-1 0-16,0-2 0 15,1 1 0-15,2 1 0 0,0-6 0 16,0-1-6-1,3-5-250-15,0-3-188 16</inkml:trace>
  <inkml:trace contextRef="#ctx0" brushRef="#br0" timeOffset="147159.72">19738 3439 629 0,'4'-2'212'16,"-1"-1"-45"-16,-3 3-32 0,0-3-21 15,-3 3-23 1,0 0-12-16,0 0-6 0,2 0-29 16,-2 0-22-1,3 0-8-15,0 0-5 0,0 0-7 16,3 3 5-1,3-3 0-15,3 3 1 0,9 1 7 16,5 1-12-16,10-2 3 16,11-1-5-16,6 1 2 15,13-1-2-15,7 1-1 0,12-2 0 16,11 3 7 0,13-1-6-16,16-2-1 15,15 2-1-15,13-3 0 16,11 0 0-16,4-2 2 15,0 1-1 1,0-1 12-16,1-1 15 0,8 0-17 16,3 2-10-16,10 2 0 0,10-1-1 15,6 1 2 1,-1 1-1-16,9-4 0 0,7 0 1 16,9-4-2-1,9-3 2-15,11-1 2 0,11-3-3 16,10-1-4-1,8 2 4-15,7 1 3 0,9 2 1 16,-1 2-4-16,2 3-7 0,-2 1 7 16,-4 4 5-1,-8 4-5-15,-4 0-3 0,-11 5 1 16,-6 2 4 0,-12 0 2-16,-10 1-4 0,-8-1-1 15,-7-2-3 1,-9 0 4-16,-9-2 1 0,-15-3 3 15,-10 0-3 1,-20 1-1-16,-17-1-2 0,-20-1 2 16,-15 0-3-16,-15 1 2 15,-15-2 1-15,-10 1 1 16,-15 1-1-16,-10-3 0 16,-15 2 0-16,-10-3 0 15,-8-1 3-15,-4 0-2 0,-4-1 2 16,0 1 4-1,0 0-7-15,-3-2 0 16,2 2-66-16,-4 0-74 0,-5 0-197 16,-11-2-396-1</inkml:trace>
  <inkml:trace contextRef="#ctx0" brushRef="#br0" timeOffset="148243.31">21889 4503 715 0,'8'-6'160'0,"-4"0"35"0,-2 2-25 15,-4-2-6-15,-1 1-23 16,2 0-32-16,-2 1 14 15,1 0-29-15,-1 1-26 16,3 0 6-16,-3 3-40 16,3 0-34-16,-1 0 0 0,-5 4 0 15,-1 8 0 1,-9 11 0-16,-6 11 0 0,-5 10 0 16,1 14 0-1,2 10 0-15,7 2 0 0,10-2 0 16,8-3 0-1,10-8 0-15,11-8 0 0,11-6 0 16,4-8 0-16,5-6 0 16,-3-3 0-16,-7-8 0 15,-6-4 0-15,-10-3 0 16,-7-3 0-16,-2-6 0 16,-5 0 0-16,-2-1 0 15,0-1 0-15,-2-1 0 16,-2-3-36-16,1-5-233 15,-1-4-146-15</inkml:trace>
  <inkml:trace contextRef="#ctx0" brushRef="#br0" timeOffset="148643.54">22371 4703 1061 0,'14'-21'335'15,"-7"2"-178"-15,-4-1 64 0,-3 1-53 16,-1 4-63 0,1 5-105-16,0 3 0 15,0 4 0-15,1 1 0 16,1 2 0-16,-1 3 0 0,1 7 0 15,1 6 0 1,1 9 0-16,2 10 0 0,0 9 0 16,3 6 0-16,4-2 0 15,-2 4 0-15,-1-5 0 16,2-5 0-16,-4-6 0 16,-2-5 0-16,-2-7 0 15,-1-4 0-15,0-8 0 16,-2-5 0-16,1-2 0 15,-2-5 0-15,3-5-135 16,0 0-299-16,3-5-246 0</inkml:trace>
  <inkml:trace contextRef="#ctx0" brushRef="#br0" timeOffset="148909.5">22706 4645 984 0,'6'-20'351'16,"-2"4"-144"-16,-3 4 10 0,-2 2-75 16,1 5-131-16,1 5-11 0,1 7 0 15,1 4 15 1,1 8 20-16,2 11-5 0,2 8-6 16,1 7 2-1,-2 4-21-15,-1 0-5 0,-1-2 0 16,-1-7 0-1,0-3 0-15,-2-5 0 0,-1-6-2 16,-1-8-114-16,-1-6-105 16,1-5-50-16,-4-6-182 15</inkml:trace>
  <inkml:trace contextRef="#ctx0" brushRef="#br0" timeOffset="149079.76">22417 4920 1132 0,'8'-3'45'0,"7"-2"82"0,3-2-55 15,7 1-37-15,10 0-26 16,5 2-7-16,6 0-2 16,3 3-197-1,-1-2-455-15</inkml:trace>
  <inkml:trace contextRef="#ctx0" brushRef="#br0" timeOffset="151309.81">23126 4638 637 0,'2'-4'181'16,"-1"0"22"-16,-1-5-48 0,-1 1 36 15,1-2-31 1,-3-1-27-16,1-1 25 0,-1 1-36 16,2 2-36-1,-3 2-65-15,0 4-21 0,4 2 0 16,0 1 0-1,0 6 0-15,0 5 0 0,4 5 0 16,-2 6 0-16,3 10 0 0,-1 8 0 31,2 5 0-31,0 5 0 0,3 0 0 0,-5 2 0 16,1-9 0 0,1-5 0-16,-1-6 0 15,-1-5 0-15,2-8 0 16,-2-8 0-16,-2-4 0 15,1-5 0-15,-3-4 0 16,1 1 0-16,1-3 0 0,-1-4-87 16,4-1-197-16,1-5-155 15,3-2-547 1</inkml:trace>
  <inkml:trace contextRef="#ctx0" brushRef="#br0" timeOffset="151589.66">23405 4589 1163 0,'5'-15'227'15,"-2"4"-17"-15,-3 0-2 16,-2 4-112-16,2 4-62 16,0 3-24-16,2 5 1 0,-1 4-11 15,2 8 34 1,3 9-5-16,1 10-4 0,3 8-25 15,0 6 0 1,2 2 0-16,0-1 0 0,0-2 0 16,-3-4 0-16,-3-7 0 15,-2-5 0-15,-2-10-68 16,-1-8-116-16,-1-5-30 16,-3-6-54-16,-3-5-345 15</inkml:trace>
  <inkml:trace contextRef="#ctx0" brushRef="#br0" timeOffset="151750.26">23154 4884 1072 0,'11'-3'29'0,"7"-1"140"0,4-2-80 15,12-1-50-15,8 4-28 16,9-1-11-16,1 1-6 15,8 2-201-15,0 0-842 0</inkml:trace>
  <inkml:trace contextRef="#ctx0" brushRef="#br0" timeOffset="152089.74">23887 4709 730 0,'3'-7'510'0,"-2"-2"-285"15,-2 1-24-15,-4-4 19 16,0 2-93-16,0 3-93 16,2 3-34-16,2-1 0 15,-1 1 0-15,2 4 0 16,2 0 0-16,-1 4 0 15,1 2 0-15,-1 9 0 16,2 7 0-16,0 9 0 0,3 10 0 16,-2 4 0-16,1 1 0 15,1-2 0 1,0-5 0-16,1-5 0 0,1-7-154 16,2-6-149-1,5-7-200-15</inkml:trace>
  <inkml:trace contextRef="#ctx0" brushRef="#br0" timeOffset="152389.72">24115 4711 1226 0,'6'-32'186'16,"-1"5"55"-16,-7-2 2 0,-1 3-94 15,0 6-147 1,2 5-2-16,-1 3 0 0,2 7 0 15,0 3 0 1,0 4 0-16,2 8 0 0,1 7 0 16,1 10 0-16,4 12 0 15,1 15 0-15,-2 8 0 16,-1 4 0-16,-1 0 0 0,0-3 0 16,-5-10 0-1,2-9 0-15,-2-9 0 16,-2-8 0-16,4-10 0 15,-2-7-34-15,-2-4-194 16,1-6-59-16,-6-6-300 0</inkml:trace>
  <inkml:trace contextRef="#ctx0" brushRef="#br0" timeOffset="152539.78">23894 4950 1172 0,'8'-8'114'0,"3"-2"42"15,3 1-67-15,5 0-66 0,9 2-11 16,9 5-11 0,6 0-1-16,5 5-196 0,-3 0-918 15</inkml:trace>
  <inkml:trace contextRef="#ctx0" brushRef="#br0" timeOffset="152750.57">24727 5050 1457 0,'5'2'86'0,"-4"-2"6"16,1-3 35-16,-1 3-103 0,2-1-23 15,0-1-2 1,6 2-10-16,4-1-133 15,7-1-204-15,5 1-703 16</inkml:trace>
  <inkml:trace contextRef="#ctx0" brushRef="#br0" timeOffset="153030.13">25448 5032 977 0,'3'0'380'15,"-2"0"-275"1,-1 0-36-16,0-3-69 0,0 3-76 16,3 0-290-16</inkml:trace>
  <inkml:trace contextRef="#ctx0" brushRef="#br0" timeOffset="153190.17">25636 5055 845 0,'10'0'561'0,"-2"-1"-405"0,-4-1 13 16,2-2-110-16,0 2-59 15,0 1-1-15,0-1-19 16,4 2-233 0,2 3-473-16</inkml:trace>
  <inkml:trace contextRef="#ctx0" brushRef="#br0" timeOffset="154139.68">26313 4437 758 0,'-18'5'287'0,"-1"-5"-162"0,4-1 86 15,-2-5-86-15,8 2-23 16,3 0 3-16,3 1-9 15,3 0-36-15,3 1-49 0,2 1-11 16,5-3-8 0,19 2 7-16,18-2 0 0,20 0-1 15,21-4 4 1,9 4-1-16,-3 1-1 16,-12 1-2-16,-17 0-12 15,-20 2-75-15,-19 2-21 0,-14-1-4 16,-8 2-41-1,-12 1 47-15,-7 3-116 0,-7-1-120 16,-8 0-207-16</inkml:trace>
  <inkml:trace contextRef="#ctx0" brushRef="#br0" timeOffset="154520.34">26682 4432 612 0,'-19'0'201'0,"5"-1"-17"16,3-2-30-16,4 0 9 15,1 2-47-15,0-2 5 16,0 1-23-16,3 1 7 15,-2 0 14-15,2-2-41 0,0 1-11 16,2-1-38 0,-1 2-29-16,2 1 0 15,0 0 0-15,2 1 0 0,-1 2 0 16,-1 4 0-16,2 8 0 16,-1 6 0-1,2 8 0-15,2 10 0 0,2 2 0 16,5 5 0-1,0 2 0-15,-1 1 0 0,2-1 0 16,-4-3 0-16,-1-1 0 0,0-4 0 16,-2-8 0-1,-1-5 0-15,-2-6 0 0,-2-6 0 16,1-8 0 0,-2-4 0-16,1-1 0 0,-1-4 0 15,2-1 0 1,-2-1 0-16,0-4 0 0,-2-6 0 15,2-6 0-15,0-7-64 16,3-4-437-16,6-1-585 16</inkml:trace>
  <inkml:trace contextRef="#ctx0" brushRef="#br0" timeOffset="154919.7">27211 4303 1020 0,'-4'-12'286'0,"1"-4"-51"16,0 4-18 0,0 1-81-16,1 5-94 0,2 4-39 15,3 7 0-15,9 3 19 16,6 9 29-16,10 8-19 15,8 10-32-15,9 8 0 16,-2 8 0-16,-1 9 0 16,-3 5 0-16,-10 9 0 15,-9 1 0-15,-7-2 0 16,-10-4 0-16,-7-7 0 16,-6-8 0-16,-1-11 0 15,-1-6 0-15,-1-7 0 0,4-11 0 16,1-4 0-1,3-10 0-15,3-2 0 0,0-4 0 16,2-2 0-16,-1-3 0 16,-1 1-150-16,2-4-348 15</inkml:trace>
  <inkml:trace contextRef="#ctx0" brushRef="#br0" timeOffset="157370.06">14843 7192 1097 0,'-2'-3'176'0,"1"-3"28"0,-2-2-44 16,-3 0-3-1,3 4-39-15,2 0-40 0,-1 2-44 16,2 2-11-16,2 0-23 0,-2 2 0 16,0-2 0-1,1 0 0-15,-1 5 0 16,0 3 0-16,0 4 0 16,3 5 0-16,-3 6 0 0,3 5 0 15,0 5 0 1,0 8 0-16,1 4 0 15,2 5 0-15,-1 0 0 16,4 1 0-16,-2-3 0 16,2-3 0-16,0-6 0 0,1-3 0 15,0-5 0 1,-3-5 0-16,-1-6 0 0,-2-5 0 16,-1-4 0-1,-1-3 0-15,-2-6 0 0,0 1-152 16,-2-5-64-16,-1-1-316 15</inkml:trace>
  <inkml:trace contextRef="#ctx0" brushRef="#br0" timeOffset="157689.87">14636 7572 982 0,'-16'-5'87'0,"2"0"57"16,3-1 22-16,2-1-45 0,2 4-31 15,5 0-38 1,4 2-21-16,7-2-29 16,12-1-2-16,19 0 13 15,15-2-10-15,15 1 6 0,6-1 1 16,3 1-9-1,-7 2 1-15,-12 0-2 0,-14 1 0 16,-13 2-1-16,-15 0-4 16,-12 2-8-1,-6-2-39-15,-3 1-30 0,-5 2-106 16,-2 1-310 0</inkml:trace>
  <inkml:trace contextRef="#ctx0" brushRef="#br0" timeOffset="160820.31">17237 6649 798 0,'0'-4'220'0,"-1"-2"-13"16,-2 1-24-16,-1-1-20 15,1 1-34-15,3 3 5 16,-2-1-18-16,2 3-32 16,2 0-71-16,-2 0-13 15,1-1 0-15,-1 1 0 16,2 1 0-16,-2-1 0 15,0 3 0-15,0-1 0 16,0 6 0-16,-2 4 0 0,2 9 0 16,2 9 0-16,-1 9 0 15,5 4 0 1,0 4 0-16,1 5 0 16,29 106 0-16,-30-135 0 0,1-4 0 15,-4-1 0 1,2-4 0-16,3 18 0 0,-4-8 0 15,-1-8 0 1,0-5 0-16,-2-5 0 0,1-4 0 16,-1-4 0-16,1-1 0 0,-1 0 0 15,-1-1 0 1,2 1 0-16,-2-1-331 0,0 8-217 16</inkml:trace>
  <inkml:trace contextRef="#ctx0" brushRef="#br0" timeOffset="161549.57">16958 7596 750 0,'-10'3'106'15,"-2"-2"104"1,-3-1-71-16,-3-3-9 0,0 2-9 16,-1 1-31-16,-3-1-38 15,1 1 10-15,3 1-3 16,1-1-11-16,5 1 1 16,4-1-10-16,5 0-16 15,1 0-7-15,2 2-16 0,2-4 0 16,6 2 0-1,14-1 1-15,23-4 3 16,29-1-4-16,28-3 0 0,24-4-2 16,10 1 2-1,-3 0 0-15,-11 1 2 0,-18 3-2 16,-18 1 1 0,-18 1-1-16,-20 2 0 0,-15 1 2 15,-16 2 0 1,-11 1-2-16,-6 0 1 0,-1 1-1 15,-2 0 0-15,1-1-1 0,-1 2 1 16,0-1 0 0,-1 1-40-16,-5 0-100 0,-1 3-90 15,-7-1-293 1</inkml:trace>
  <inkml:trace contextRef="#ctx0" brushRef="#br0" timeOffset="163899.7">17246 7992 1058 0,'-4'-13'262'16,"-4"1"-39"-16,1-1-91 15,1-1-31-15,5 1-23 16,1 2-33-16,4 1-8 15,5 1-24-15,1 2-11 0,10 3-1 16,4 4 0-16,6 4 0 16,3 5 1-1,-1 7 1-15,-3 5-3 0,-7 8 8 16,-6 8-7 0,-8 7 4-16,-10 8-5 0,-9 3 3 15,-11 0-3 1,-8-4-2-16,-7-7-4 0,-7-10 6 15,-1-6 0 1,-1-8 0-16,4-5 0 0,7-7 2 16,8-2 6-16,11-5-1 0,9-2 0 15,8-2-7 1,10-2-17-16,11-2 14 0,16 0 1 16,9 0 2-1,11-1-2-15,2 6-1 0,-4-1 3 16,-8 6-2-1,-7-1-1-15,-10 3 1 0,-10 1-139 16,-10-4-97-16,-7 1-95 16,-6-4-668-16</inkml:trace>
  <inkml:trace contextRef="#ctx0" brushRef="#br0" timeOffset="164399.87">16341 7081 262 0,'4'-21'803'0,"-1"2"-508"15,-4 3-91 1,-1 2-37-16,-2 9-81 0,2 3-74 16,-5 13-11-16,-5 12 30 0,-9 14 16 15,-7 17-12 1,-7 16-16-16,0 12 0 16,2 11-15-16,7 4 4 15,13 7 4-15,11-1-12 16,10-2 0-16,14-5 0 15,12-4-5-15,13-10-9 16,14-14-150-16,15-18-89 0,9-19-270 16</inkml:trace>
  <inkml:trace contextRef="#ctx0" brushRef="#br0" timeOffset="164869.81">18450 7060 405 0,'2'-17'937'0,"-1"4"-698"16,-1 3-80-16,0 3-105 16,2 5-46-16,8 9 28 0,5 9 39 15,11 10-7 1,6 11-23-16,9 13-24 0,0 12-21 15,0 10 0 1,-4 8 0-16,-7 5 0 0,-6 1 0 16,-11-1 0-16,-8-3 0 15,-11-3 0 1,-11-7 0-16,-8-3 0 0,-8-7 0 16,-3-10 0-1,-2-10 0-15,2-9 0 0,5-15-172 16,2-13-142-1,8-14-199-15</inkml:trace>
  <inkml:trace contextRef="#ctx0" brushRef="#br0" timeOffset="165700.06">18756 6438 1065 0,'3'-14'291'16,"-1"0"-40"-16,-4-1-64 15,-1 1-16-15,2 5-89 16,1 3-82-16,1 1 0 0,1 7 0 16,-1-1 0-1,5 6 0-15,4 6 0 0,1 7 0 16,1 9 0-1,3 9 0-15,-3 6 0 0,-2 6 0 16,-4-1 0-16,-3-2 0 16,-3-2 0-16,0-11 0 15,-1-7 0-15,-2-10 0 16,3-7 0-16,0-8 0 16,0-5 0-16,0-6 0 0,1-8 0 15,-1-5 0 1,0-10 0-16,0-5 0 15,3-4 0-15,2 1 0 16,2 4 0-16,5 2 0 16,3 5 0-16,3 6 0 0,3 9 0 15,1 2 0 1,4 8 0-16,-1 4 0 0,-1 4 0 16,-3 6 0-1,0 4 0-15,-2 6 0 16,-3 4 0-16,-1 4 0 0,-3 4 0 15,-4 4 0-15,-4-2 0 16,-1-2 0-16,0-3 0 0,-3-6 0 16,0-6 0-1,0-7 0-15,0-6 0 0,1-2-87 16,2-5-292 0,5 0-540-16</inkml:trace>
  <inkml:trace contextRef="#ctx0" brushRef="#br0" timeOffset="165919.76">19424 6663 775 0,'7'-4'600'0,"-1"-1"-361"15,1 0-96-15,0-1-58 16,4 2-42-16,4 1-25 15,4 2-4-15,4 2-8 16,-2 1-4-16,1 0-4 0,-3 1 2 16,-1-1-118-16,3-4-126 15,0 0-193-15</inkml:trace>
  <inkml:trace contextRef="#ctx0" brushRef="#br0" timeOffset="166279.94">19841 6444 811 0,'9'-8'544'0,"-2"-2"-269"0,-2-1-21 16,-2 0-91-1,0 4-163-15,-2 3 0 0,-1 2 0 16,2 2 0-1,-1 1 0-15,-1 0 0 0,2 3 0 16,1 8 0-16,2 5 0 16,0 10 0-16,1 8 0 15,0 6 0-15,-1 2 0 16,-2 3 0-16,-2 0 0 16,-1-3 0-16,0-5 0 15,3-7 0-15,-3-8 0 16,1-8 0-16,1-8 0 15,-2-3 0-15,1-4 0 0,1-3 0 16,-2 1 0-16,1-5-20 16,1-3-496-16</inkml:trace>
  <inkml:trace contextRef="#ctx0" brushRef="#br0" timeOffset="168472.46">20787 7061 828 0,'9'-13'300'16,"-3"1"-56"-16,-6 1-54 0,0 3-95 16,-3 5-70-16,-2 9-25 15,-4 8 29-15,-1 9 18 16,-8 9 12-16,-1 12-12 16,1 7-22-16,1 11 16 15,7 10-17-15,5 8-17 0,8 5 2 16,9 2-9-1,11-3 0-15,6-11 1 0,6-8 3 16,2-8 0-16,-1-13 7 16,-8-8 3-16,-4-9 1 15,-8-11-12-15,-7-6-2 16,-4-6 9-16,-2-2-8 16,-1-4-2-16,-2 0-41 0,4-5-264 15,5-3-197 1</inkml:trace>
  <inkml:trace contextRef="#ctx0" brushRef="#br0" timeOffset="168909.72">21437 7341 1018 0,'0'-15'286'0,"-1"-2"-51"15,-2 2-75 1,-3-1 10-16,1 3-44 0,1 6-74 15,3 3-52 1,-1 3 0-16,2 2 0 0,-1 6 0 16,-1 7 0-16,1 9 0 15,-1 11 0-15,4 11 0 16,4 7 0-16,4 5 0 16,2 2 0-16,1-1 0 15,-2-2 0-15,-4-5 0 16,-4-7 0-16,0-8 0 15,-3-10 0-15,-1-11 0 16,1-6 0-16,0-10 0 0,-2-8-105 16,1-5-265-1,-2-9-314-15</inkml:trace>
  <inkml:trace contextRef="#ctx0" brushRef="#br0" timeOffset="169160.09">21417 7352 939 0,'8'-14'136'0,"-3"1"89"0,-1 2-59 15,-2 3-69 1,1 0-24-16,0 2-15 0,3 2-35 16,4-1-8-1,7-1 2-15,8-1 0 0,8 1-15 16,6 1-1-1,2 2-1-15,0 0-3 0,-4 3-17 16,-3 1-81-16,-5 2-80 0,-5 3-111 16,-10 3-257-1</inkml:trace>
  <inkml:trace contextRef="#ctx0" brushRef="#br0" timeOffset="169379.84">21414 7600 411 0,'1'7'653'0,"5"-3"-549"16,0-4 99-16,4-3-134 16,10-1-13-1,8-3-30-15,6 1-26 0,5 1 0 16,0 2-25-16,-3 0-97 15,-8 5-87-15,-6 2-136 16</inkml:trace>
  <inkml:trace contextRef="#ctx0" brushRef="#br0" timeOffset="169569.83">21455 7833 623 0,'-3'10'232'0,"8"-6"58"15,2-1-52 1,4-4-132-16,6 1-38 0,6-2-41 16,4 1-14-16,5-1-13 0,6 0 0 15,1-1-87 1,1-2-201-16,-2-2-330 16</inkml:trace>
  <inkml:trace contextRef="#ctx0" brushRef="#br0" timeOffset="169930.06">22358 7209 997 0,'0'-19'212'15,"0"4"35"1,1-1-61-16,-2 3-5 0,1 6-68 16,0 1-77-16,0 4-30 15,-5 7-1-15,-4 10 9 16,-4 8 9-16,-4 13 4 16,-2 17-27-16,1 12 0 15,5 11 0-15,2 6 0 0,3 8 0 16,5-4 0-1,6-6 0-15,8-12 0 0,9-10 0 16,11-16 0-16,9-12-85 16,4-13-118-16,2-9-110 15,-4-8-359-15</inkml:trace>
  <inkml:trace contextRef="#ctx0" brushRef="#br0" timeOffset="170349.8">22874 7398 1027 0,'6'-15'310'16,"-2"-3"-54"-1,0 2-35-15,-3-2-44 0,1 2-121 16,-2 3-56-16,1 3 0 16,-1 2 0-16,0 5 0 15,0 1 0-15,2 4 0 0,-2 0 0 16,1 4 0 0,1 11 0-16,0 8 0 0,0 9 0 15,1 15 0 1,-2 5 0-16,2 5 0 0,0-3 0 15,0-3 0 1,2-4 0-16,-1-9 0 0,2-6 0 16,-1-8 0-16,-2-8 0 15,-2-7 0-15,2-6 0 16,-1-4 0-16,-1-2 0 0,5-7-115 16,0-1-241-1,3-7-423-15</inkml:trace>
  <inkml:trace contextRef="#ctx0" brushRef="#br0" timeOffset="170609.83">23092 7349 1216 0,'7'-18'205'0,"-1"2"16"15,-3 5-13-15,-1 3-95 16,2 6-78-16,-3 2-16 15,3 5-12-15,0 10 16 16,2 4-23-16,5 9 0 16,2 9 0-16,-1 6 0 0,1 5 0 15,-5-1 0 1,-2 3 0-16,-5-5 0 16,-2-4 0-16,-2-6 0 15,-2-6 0-15,1-4 0 0,-2-8-102 16,3-5-189-1,-3-6-131-15</inkml:trace>
  <inkml:trace contextRef="#ctx0" brushRef="#br0" timeOffset="170776.53">22913 7691 127 0,'6'-5'953'0,"7"0"-692"16,4-5-102-16,6 0-102 15,7 1-33-15,8-1-16 16,6 2-8-16,9 1-160 16,5 1-296-16</inkml:trace>
  <inkml:trace contextRef="#ctx0" brushRef="#br0" timeOffset="171269.97">23678 7378 1165 0,'-3'-18'202'16,"-1"-1"17"-16,-2 2-23 16,0-3-34-16,1 5-59 15,2 4-103-15,2 5 0 16,-1 4 0-16,2 0 0 15,2 2 0-15,-1 3 0 16,2 4 0-16,3 7 0 0,3 10 0 16,0 11 0-1,3 7 0-15,-2 6 0 0,-4 2 0 16,-3 1 0 0,-1-3 0-16,-5-4 0 0,0-4 0 15,0-8 0 1,0-6 0-16,3-7 0 0,0-8-21 15,3-3-219-15,3-8-1 0,5-6-104 16,3-7-223 0</inkml:trace>
  <inkml:trace contextRef="#ctx0" brushRef="#br0" timeOffset="171549.79">23897 7292 897 0,'5'-28'299'15,"1"7"6"-15,1 4-116 0,-4 4-22 16,-1 8-91-16,-1 3-76 16,2 5 7-16,0 8 37 15,3 8 9-15,5 7-43 0,1 13-10 16,0 8 0 0,-1 5 0-16,-2 2 0 0,-4 3 0 15,-5-4 0 1,-5-5 0-1,-1-5 0-15,-1-8 0 0,1-8 0 16,2-7-66-16,-1-8-197 16,4-6 16-16,-4-5-98 0,-5-3-443 15</inkml:trace>
  <inkml:trace contextRef="#ctx0" brushRef="#br0" timeOffset="171679.87">23716 7600 841 0,'4'-7'286'0,"6"-1"-88"16,7-1-117-16,4 0-38 16,7 2-27-16,6 0-16 15,4 2-22-15,5 0-230 0,5 0-395 16</inkml:trace>
  <inkml:trace contextRef="#ctx0" brushRef="#br0" timeOffset="171999.7">24385 7270 902 0,'-3'-20'352'0,"-1"0"-125"16,-3 2-30-16,-1 2-29 0,2 5-37 16,3 4-61-1,0 3-70-15,3 2 0 0,0 2 0 16,3 6 0-1,-2 4 0-15,4 8 0 16,1 8 0-16,0 10 0 16,3 5 0-16,0 6 0 15,-3 3 0-15,-2 0 0 0,-2 0 0 16,-4-4 0 0,-1-2 0-16,2-8 0 0,1-6 0 15,3-7 0-15,1-9 0 16,7-6-190-16,2-7-130 15,5-3-172-15</inkml:trace>
  <inkml:trace contextRef="#ctx0" brushRef="#br0" timeOffset="172280.33">24716 7183 1214 0,'11'-15'201'15,"-8"4"-12"-15,-1 0 27 0,-2 1-73 16,0 4-95-16,1 5-35 0,-1 3-7 16,2 8 4-1,1 10-3-15,0 8-7 16,0 11 0-16,-1 11 0 16,-2 7 0-16,-2 1 0 15,0 0 0-15,-2-6 0 16,1-7 0-16,0-8 0 15,-1-9 0-15,3-7 0 16,1-7 0-16,0-6-221 16,-2-3-125-16,-1-2-236 0</inkml:trace>
  <inkml:trace contextRef="#ctx0" brushRef="#br0" timeOffset="172441.45">24406 7560 1148 0,'-1'-4'165'0,"14"-1"61"0,9-6-76 16,7 0-50-16,8-1-53 0,8-1-39 16,3 3-8-1,3 0-30-15,-1 3-168 16,-2 4-184-16,-8 0-597 16</inkml:trace>
  <inkml:trace contextRef="#ctx0" brushRef="#br0" timeOffset="172860.67">25712 7656 1155 0,'-2'3'220'15,"2"-1"-45"-15,0-2-71 16,2 0-46-16,2-3-27 16,4-1-29-16,6 1-2 15,8-2-7-15,9 1-83 16,6 1-190-16,0-1-434 15</inkml:trace>
  <inkml:trace contextRef="#ctx0" brushRef="#br0" timeOffset="172994.09">26296 7735 706 0,'17'0'81'15,"1"-3"-81"-15</inkml:trace>
  <inkml:trace contextRef="#ctx0" brushRef="#br0" timeOffset="173166.37">26580 7728 1001 0,'12'-1'317'0,"-2"-1"-218"0,-1-1-53 16,-1 0-46-16,2 1-24 16,1 2-201-16,1-2-413 15</inkml:trace>
  <inkml:trace contextRef="#ctx0" brushRef="#br0" timeOffset="173580.22">27056 7218 885 0,'-3'-19'356'15,"2"-1"-68"-15,1 0-78 16,0 1-19-16,-2 3-74 15,1 5-117-15,1 4 0 16,0 3 0-16,0 3 0 16,1 1 0-16,-1 1 0 0,0 0 0 15,3 6 0-15,1 7 0 16,2 6 0 0,2 8 0-16,2 6 0 15,1 6 0-15,-2 2 0 16,-2 2 0-16,-2 2 0 0,0 1 0 15,-3-4 0 1,-2-3 0-16,-2-3 0 0,2-6 0 16,-2-7 0-16,4-4 0 0,0-8 0 15,-1-2 0 1,5-6-107-16,4-4-218 0,4-4-242 16</inkml:trace>
  <inkml:trace contextRef="#ctx0" brushRef="#br0" timeOffset="173879.84">27465 7156 1328 0,'10'-25'205'0,"-2"4"-10"16,-3 3-32-16,-2 4-35 15,0 6-100-15,-3 3-28 16,2 4 0-16,-2 5 0 0,1 5 0 15,-1 6 0 1,4 7 0-16,-1 8 0 16,1 7 0-16,-1 7 0 0,-1 2 0 15,-4 7 0 1,1 0 0-16,-4-1 0 0,2-1 0 16,-2-7 0-1,4-6 0-15,-1-7 0 0,4-10 0 16,-1-7-235-1,1-6-29-15,-4-8-102 0,-5-4-296 16</inkml:trace>
  <inkml:trace contextRef="#ctx0" brushRef="#br0" timeOffset="174039.77">27192 7429 1151 0,'6'0'209'0,"4"-2"29"0,10-5-128 15,5 0-51 1,9 0-17-16,8 1-42 0,6 1-5 16,2 3-163-16,1 2-170 15,0-2-347-15</inkml:trace>
  <inkml:trace contextRef="#ctx0" brushRef="#br0" timeOffset="174372.22">27745 6852 1136 0,'3'-6'169'0,"2"2"21"0,8 1-82 15,8 7-3 1,9 9 12-16,10 4-24 0,5 13 6 15,0 11-69 1,-1 10-30-16,-6 10 0 0,-7 9 0 16,-9 10 0-16,-11 3 0 15,-13 6 0-15,-8 1 0 16,-11-5 0-16,-6-10 0 0,-3-8 0 16,2-14 0-1,2-12 0-15,6-11-149 0,3-9-332 16,10-10-799-1</inkml:trace>
  <inkml:trace contextRef="#ctx0" brushRef="#br0" timeOffset="174989.81">28910 7083 1319 0,'6'-18'236'0,"-1"-3"-15"0,-5 1-58 16,-2-2-55-16,2 5-108 0,0 5 0 15,2 6 0 1,-2 4 0-16,1 2 0 0,-1 3 0 16,0 6 0-1,0 5 0-15,0 8 0 16,0 10 0-16,0 9 0 15,3 3 0-15,0 7 0 16,5 1 0-16,1 3 0 16,1-2 0-16,2 0 0 15,-1-7 0-15,-2-6 0 0,-3-7 0 16,-2-8 0 0,-1-7 0-16,-3-8 0 0,-2-2 0 15,-2-7-108 1,-2-1-170-16,-4-5-70 0,-8-3-310 15</inkml:trace>
  <inkml:trace contextRef="#ctx0" brushRef="#br0" timeOffset="175149.69">28730 7306 493 0,'4'-8'650'15,"5"1"-444"-15,9 0-51 0,6 0-80 16,9 1-24-1,10 3-15-15,11 2-36 0,5 1-1 16,6 3-129-16,-3-1-246 16,-7 1-439-16</inkml:trace>
  <inkml:trace contextRef="#ctx0" brushRef="#br0" timeOffset="176109.7">30003 7104 943 0,'3'-12'292'0,"5"-13"-42"16,-5-4-67-16,-3 1-32 16,-3 3-40-16,-1 1-20 15,-2 5-65-15,2 5-26 0,1 6 0 16,0 3 0 0,1 7 0-16,-6 8 0 15,-8 8 0-15,-3 10 0 16,-5 13 0-16,-5 9 0 15,3 8 0-15,2 4 0 16,7 4 0-16,6 5 0 16,9 1 0-16,11-2 0 0,10-1 0 15,8-4 0 1,3-8 0-16,0-10 0 0,-2-12 0 16,-3-7 0-1,0-11 0-15,-3-9-89 0,3-8-162 16,-3-6-104-1,-2-3-429-15</inkml:trace>
  <inkml:trace contextRef="#ctx0" brushRef="#br0" timeOffset="176740">30114 7318 892 0,'6'-10'311'15,"2"-3"-66"-15,-2 1-56 16,1-1-71-16,-1 1-2 0,2 4-46 16,-1 3-32-1,3 0-11-15,3 6-8 16,1 5 1-16,4 5-18 15,3 8-2-15,0 6 0 0,-1 5 0 16,-3 5 0 0,-5 2 0-16,-1-1 0 15,-5 0 0-15,-3-4 0 0,-3-5 0 16,-2-4 0-16,-1-7 0 16,-1-5 0-16,3-6 0 15,-2 0 0 1,3-5 0-16,-2-4 0 0,0-1 0 15,1-5 0 1,1-6 0-16,-2-4 0 0,5-5 0 16,4-6 0-16,3-2 0 0,5-4 0 15,4 0 0 1,3 6-6-16,3 6 4 0,1 5-1 16,1 7 2-1,0 4-1-15,-2 5 2 0,-3 3 0 16,0 4-5-1,-2 4 4-15,-3 5 0 0,1 6 2 16,-5 4 0-16,-1 5 4 16,-3 0 6-16,-3 4-8 15,-3-3-3-15,-1 0 0 16,-2-4 0-16,-2-3 0 16,1-4 0-16,1-5 0 15,0-5 0-15,0-5-121 16,5 1-154-16,3-4-145 0</inkml:trace>
  <inkml:trace contextRef="#ctx0" brushRef="#br0" timeOffset="176969.66">30878 7407 251 0,'12'-1'814'0,"2"-2"-590"0,2-3-20 16,2 0-77-16,0 1-36 16,4 2-3-16,-1 1-28 15,-3 1-20-15,0-1-11 0,-6 1-20 16,-1-1-6 0,-1 1-3-16,-4 1-11 0,1-4-135 15,-1 2-94 1,0-1-171-16</inkml:trace>
  <inkml:trace contextRef="#ctx0" brushRef="#br0" timeOffset="177360.08">31299 7147 666 0,'0'-17'472'0,"0"-1"-197"16,0 2-66-16,-1 4-68 0,1 2 18 16,0 4-71-1,0 3-51-15,0 3-37 0,-2 2 0 16,2 1 0 0,0 6 0-16,0 8 0 0,2 11 0 15,-1 7 0 1,4 9 0-16,2 6 0 0,2-1 0 15,0 2 0 1,1-1 0-16,-2-6 0 0,-1-5 0 16,-2-4 0-16,-1-8 0 0,-2-9 0 15,2-7 0 1,-3-3 0-16,-1-7 0 0,2-1 0 16,-2 0 0-1,0-1 0-15,-2-7-340 0,-2-6-267 16</inkml:trace>
  <inkml:trace contextRef="#ctx0" brushRef="#br0" timeOffset="177709.74">31517 6797 1136 0,'24'-3'209'0,"1"5"-41"0,3 6-56 16,5 8-19-16,6 9 17 15,6 13-23 1,0 12-11-16,-1 8-20 0,-3 9-56 16,-7 6 0-16,-7 5 0 15,-9 5 0-15,-8-1 0 16,-10 0 0-1,-8-6 0-15,-3-9 0 0,-1-12 0 16,2-10 0-16,0-13 0 0,4-11 0 16,3-6 0-1,2-8 0-15,-1-4 0 0,1-2-11 16,-6 0-198 0,-2-1-111-16,-7 0-186 0</inkml:trace>
  <inkml:trace contextRef="#ctx0" brushRef="#br0" timeOffset="187189.87">32221 6641 971 0,'6'-2'247'15,"0"-1"-29"-15,-2-2-59 0,-2 2-43 16,1 0-53 0,-2 3-25-16,4 3-34 0,4 5 34 15,12 6 0 1,9 10 0-16,12 10 18 15,7 10-25-15,1 6-16 16,-3 8 0-16,-4 10-15 16,-12 5 0-16,-8 1 0 15,-10 4 0-15,-9-5 0 16,-7-3 0-16,-4-6 0 0,-2-6 0 16,-1-9 0-1,0-8 0-15,3-9 0 0,1-7 0 16,0-10 0-1,3-2 0-15,2-7 0 0,-1-3 0 16,2-2 0-16,0-2 0 0,-1 1 0 16,1-2-50-1,-2 1-162-15,-2-3-215 0,-2-5-436 16</inkml:trace>
  <inkml:trace contextRef="#ctx0" brushRef="#br0" timeOffset="192649.75">16931 9108 611 0,'-3'-1'262'15,"-1"1"-120"1,-2-1-21-16,2 0-38 0,-1-1 11 15,1 0-21-15,1 2 1 0,0 0 7 16,0-1-37 0,1 0 13-16,1 2-12 0,-2-1-31 15,6 0-4 1,-3 0 6-16,1 0-6 0,1 0 3 16,-1 0 0-1,1 0-9-15,1-1 8 0,1 2-7 16,7 0-3-1,7 3 5-15,10-1-6 0,11 3 1 16,11-1-2-16,10 0 0 16,10 0 0-16,12-2 3 15,15 0-3-15,15-4 0 16,25-1 2-16,20-1 6 16,27-2-8-16,19 0 1 15,25 0-4-15,16-1 7 16,18-3-3-16,12-1-1 15,18-3 3-15,13-1-3 16,11 0 0-16,10 3 2 16,8-1-4-16,1 5 5 0,7 2-4 15,5 2 1 1,4 1 0-16,-2 1 3 0,5 2-3 16,-5-2-2-1,0 1 2-15,3-1 1 0,-4-1-1 16,-3-2-3-1,-8-1 3-15,-6 2 0 0,-12-5 0 16,-3 1 0-16,-7 0 4 0,1 1-4 16,-1-1-5-1,6 0-3-15,-1 3 8 0,-1 1 0 16,-10 2-5 0,-13 3 5-16,-18 3-2 0,-15 3 4 15,-19 1-4 1,-12 2 0-16,-13 4 2 0,-13-3 0 15,-13-1-2 1,-21-1 2-16,-25-3 1 0,-29-1 2 16,-36-4-5-16,-27 0 6 0,-24-2 0 15,-17-2 4 1,-8 2-4-16,0 0 0 16,-2-1 5-16,1 1-9 15,-2 0 0-15,3 0-1 0,-2 1-4 16,1-1-25-1,1 2-56-15,-2-2-53 0,1 1-58 16,-6 2-67-16,-1 1-353 16</inkml:trace>
  <inkml:trace contextRef="#ctx0" brushRef="#br0" timeOffset="195689.95">15890 11239 497 0,'6'-10'718'16,"0"2"-519"-16,-3 1 33 16,1 3-68-16,-4 1-62 0,-1 3-20 15,1 0-29 1,0 1-53-16,0 1 0 16,0-1 0-16,1 3 0 15,1 7 0-15,-1 9 0 16,1 10 0-16,1 9 0 15,-1 10 0-15,-2 2 0 16,0 3 0-16,1-3 0 0,1-4 0 16,-1-8 0-1,2-8-134-15,-3-6-129 0,0-5-181 16</inkml:trace>
  <inkml:trace contextRef="#ctx0" brushRef="#br0" timeOffset="195909.78">15617 11544 404 0,'12'-1'851'16,"-2"-1"-715"-1,-2 0 43-15,0-6-95 0,5 0-53 16,7-1 2-1,11-4-23-15,12 3-10 0,10-2-5 16,6 1-48 0,4 4-210-16,0 4-244 0</inkml:trace>
  <inkml:trace contextRef="#ctx0" brushRef="#br0" timeOffset="196129.81">16778 11647 1102 0,'1'-3'196'16,"1"3"-6"-16,1-4-88 15,-2 3-88-15,2 1-12 16,0-2-2-16,4 2-1 15,4 0-131-15,6 0-272 16</inkml:trace>
  <inkml:trace contextRef="#ctx0" brushRef="#br0" timeOffset="196279.69">17384 11649 625 0,'12'-3'127'0,"1"-1"-127"16,5-3-401-16</inkml:trace>
  <inkml:trace contextRef="#ctx0" brushRef="#br0" timeOffset="196439.87">18060 11609 1379 0,'4'-1'66'0,"-3"-2"-17"15,4-4-39 1,2-2-10-16,10 2-101 0,4-3-234 16</inkml:trace>
  <inkml:trace contextRef="#ctx0" brushRef="#br0" timeOffset="196619.92">18671 11585 1504 0,'10'-5'148'16,"-2"-2"-102"-1,0-2-22-15,5-1-24 0,5-1-8 16,7-1-143-1,5 2-287-15</inkml:trace>
  <inkml:trace contextRef="#ctx0" brushRef="#br0" timeOffset="196789.87">19252 11572 1496 0,'20'-5'157'0,"-3"-3"26"0,-1-3-86 15,5 0-96 1,2 3 0-16,3 0-1 16,7 3-122-16,3 3-188 0,-3 4-485 15</inkml:trace>
  <inkml:trace contextRef="#ctx0" brushRef="#br0" timeOffset="196949.62">19750 11605 952 0,'15'3'414'0,"-6"-6"-139"16,-3-3 28-16,4-4-200 0,-1 3-103 16,3-2 0-1,6 4 0-15,0 1-9 16,4 1-187-16,1 1-284 16</inkml:trace>
  <inkml:trace contextRef="#ctx0" brushRef="#br0" timeOffset="197800.05">21476 10876 1163 0,'9'-9'271'0,"-5"-1"-34"15,-2 0-38 1,-4 0-43-16,2 3-135 0,0 3-21 16,0 1 0-16,0 3 0 15,2 0 0-15,-1 3 0 16,-1 0 0-1,0 1 0-15,2 6 0 0,-1 5 0 16,4 9 0-16,0 9 0 0,3 7 0 16,0 7 0-1,-1 2 0-15,4 4 0 0,1-1 0 16,-2 0 0 0,1-2 0-16,-1-3 0 0,-3-3 0 15,-2-7 0 1,-2-8 0-16,-3-4 0 0,0-8 0 15,0-7 0-15,0-5 0 0,0-5 0 16,0 0 0 0,-1-4-54-16,-1 0-330 15,-3-3-374-15</inkml:trace>
  <inkml:trace contextRef="#ctx0" brushRef="#br0" timeOffset="198100.29">21127 11286 1017 0,'-6'4'186'0,"3"-2"14"15,6-4-25-15,6-2-110 16,18-2 22-16,22-4 6 15,20 0-38 1,18-2-6-16,15-3-16 0,3 3 6 16,-6-1-11-16,-10 3-28 0,-15 2 7 15,-19 1-7 1,-19 4 0-16,-19-1-4 0,-9 4-23 16,-8 0-101-1,-5 4-118-15,-3 2-93 0,-4 1-486 16</inkml:trace>
  <inkml:trace contextRef="#ctx0" brushRef="#br0" timeOffset="206999.59">23733 10403 969 0,'3'-13'236'0,"-1"1"0"15,-4-6-21-15,-2 1-41 16,0 3-37-16,1 2-57 16,1 3-80-16,2 3 0 0,0 2 0 15,2 4 0 1,-1 0 0-16,-1 0 0 0,2 2 0 15,-2 0 0 1,0 6 0-16,2 3 0 0,0 8 0 16,1 7 0-16,0 6 0 15,3 6 0-15,0 4 0 16,1-1 0-16,4 5 0 16,-2 0 0-1,-2 0 0-15,2-2 0 0,-3-1 0 16,-3-2 0-1,0-6 0-15,0-4 0 0,0-6 0 16,-1-5 0-16,-1-6 0 0,1-5 0 16,-1-3 0-1,-1-3 0-15,0-2 0 0,0 0 0 16,0-1 0 0,-1 1 0-16,-1-1 0 0,-1 4-99 15,2 3-186 1,-4 2-158-16,-3 5-668 0</inkml:trace>
  <inkml:trace contextRef="#ctx0" brushRef="#br0" timeOffset="207430.94">23363 11249 1038 0,'-4'0'191'15,"1"-1"7"-15,0-4-76 16,2 3-16-16,-1-3-28 15,2 2-10-15,2 0-10 0,5-2-56 16,14-2-2 0,19-3-5-16,30-2 5 0,26-4 2 15,21 2-2 1,15 0 2-16,-1 3 5 0,-10 2-5 16,-12 2-4-1,-17 5 1-15,-18 2 0 0,-15 0-1 16,-17 2-9-1,-12 1-5-15,-15-2-17 0,-11 0-31 16,-4 2-3-16,-6 0-16 0,-4 2-78 16,-4 0-79-1,-6 3-240-15</inkml:trace>
  <inkml:trace contextRef="#ctx0" brushRef="#br0" timeOffset="208249.68">23819 11694 389 0,'4'-10'609'0,"-3"-6"-429"0,2 1 5 16,-1-2-48-16,1-1-21 16,3 0-20-16,1 3-29 15,7 1-20 1,1 4-11-16,8 3-7 0,9 6 2 15,4 3-7-15,4 8-9 16,2 5-1-16,-7 7-12 16,-6 5-2-16,-11 8 2 0,-8 6 1 15,-13 7-6 1,-12 6 3-16,-11 0 0 0,-9 1 0 16,-4-5 0-1,-3-6 0-15,-1-12 4 0,8-8 0 16,6-10-1-1,11-5 0-15,6-7 5 0,11 0 14 16,2-2-21 0,4 0 4-16,11-3-5 0,11 0 4 15,7-1-6-15,10 1 2 16,8 2 0-16,-6 1 0 16,-4 1 0-16,-11 1-2 15,-7 1 1-15,-12-2-10 16,-6 0-4-16,-6-1-118 0,-1 2-118 15,-6 0-150 1</inkml:trace>
  <inkml:trace contextRef="#ctx0" brushRef="#br0" timeOffset="208979.96">22985 10826 1123 0,'8'-12'170'16,"-3"0"18"0,-7-1-59-16,-2 3-11 0,-2 4-28 15,2 2-56-15,-3 3-10 16,0 6-6-16,-3 2-16 15,-5 7 5-15,-6 11 4 0,-4 7 7 16,-1 10 4 0,-1 7-9-16,2 5-7 0,1 3 16 15,6 4-21 1,3 1 9-16,8 4 1 0,8 1-4 16,11 3 2-1,12 0-4-15,9 1-2 0,7-2 3 16,3-4-6-1,-4-8 0-15,-3-8 0 0,-6-10 0 16,-5-6 0-16,-6-9 0 16,-6-4 0-16,-4-9 0 15,-2-2 0-15,-6-6 0 16,1 2 0-16,-1 0 0 16,2-3 0-16,-1 2 0 0,1-1 0 15,0 1-85 1,1-1-150-16,1-2-128 15</inkml:trace>
  <inkml:trace contextRef="#ctx0" brushRef="#br0" timeOffset="209633.72">24752 10726 602 0,'12'-19'400'0,"-1"-1"-248"15,-2 1 52-15,-3 0-42 16,-3 5-32-16,0 7-53 16,0 0-28-16,-2 5-41 15,2 4-2-15,4 5 10 16,4 3 41-16,7 10 6 15,0 7-12-15,4 8-9 16,-1 8-14-16,-4 8-28 16,-5 4 0-16,-2 9 0 0,-3 5 0 15,-4 2 0 1,0-2 0-16,-1-4 0 0,-2-8 0 16,1-11 0-1,-1-8 0-15,2-8 0 0,-1-11 0 16,-1-2 0-1,0-8 0-15,-1-1-190 0,-1 1-245 16</inkml:trace>
  <inkml:trace contextRef="#ctx0" brushRef="#br0" timeOffset="-214056.78">25819 10548 844 0,'12'-10'259'0,"-4"0"-50"15,-5-1-10-15,-3 1-57 16,-2 3-6-16,2 1-65 16,-1 4-34-16,-1 3-32 15,-3 5-1-15,-6 8 50 16,-9 12-28-16,-10 14 2 0,-9 12-10 15,-5 14-9 1,-1 8-3-16,3 8-6 16,10 4 0-16,13 0 0 0,14 1 0 15,21-1 0-15,20-4 0 16,16-4 0-16,6-8 0 16,2-7 0-1,-9-11 0-15,-10-12 0 0,-11-7 0 16,-10-9 0-1,-4-9 0-15,-8-5 0 0,-4-7 0 16,-1-2 0-16,-1-1 0 16,-2-2 0-16,0-1 0 15,-2 0 0-15,1-3-45 0,-4 0-276 16,-3 1-294 0</inkml:trace>
  <inkml:trace contextRef="#ctx0" brushRef="#br0" timeOffset="-212536.85">26232 10837 455 0,'5'-7'299'0,"-4"0"-136"0,1-2 28 16,-2 1-32 0,0-2-17-16,0 0-13 15,0 0-14-15,-2-1 24 16,-1-1-31-16,2 0-7 0,-1 2-55 15,1 5-46 1,-1 0 0-16,2 4 0 16,0 2 0-16,-1 1 0 0,1 1 0 15,0 9 0-15,-2 10 0 16,1 7 0-16,1 12 0 16,3 8 0-1,1 5 0-15,4 2 0 0,-1-1 0 16,4-2 0-16,-2-7 0 15,0-6 0-15,-3-9 0 16,2-9 0-16,-5-6 0 0,0-8 0 16,-1-4 0-1,-2-4 0-15,0-4 0 0,0-3 0 16,-2-3-8 0,1-7-314-16,-1-4-110 15,-1-4-316-15</inkml:trace>
  <inkml:trace contextRef="#ctx0" brushRef="#br0" timeOffset="-212257.07">26201 10794 866 0,'-5'-12'190'0,"0"1"-54"16,0 0-14-1,2 1-46-15,3 3-37 16,0 2-12-16,5 4-12 0,2-2-14 16,3 2 13-1,11-4 4-15,5 1-5 0,8 0-8 16,3 0-4 0,4-2-1-16,-1 2 0 0,0-2-43 15,-3 3-121-15,-5 2-132 16,-7 1-248-16</inkml:trace>
  <inkml:trace contextRef="#ctx0" brushRef="#br0" timeOffset="-212006.72">26298 11018 1000 0,'0'1'167'0,"-2"1"5"0,2-4-76 16,2 1-51-1,0 0-13-15,4-1-31 16,7-2 1-16,9 1-2 16,8-1 0-16,9 1 0 15,1 1-96-15,-1 4-112 16,-3 1-81-16,-9 1-280 0</inkml:trace>
  <inkml:trace contextRef="#ctx0" brushRef="#br0" timeOffset="-211786.69">26315 11275 683 0,'2'3'364'15,"1"-3"-226"-15,2-3 42 0,1-2-82 16,1 1-28-16,7-2-34 0,1 2-8 31,7 1-13-31,3-1-15 0,5 3 1 0,1-1-1 16,-1-2-3 0,0 3-90-16,-3-1-193 0,-3 1-372 15</inkml:trace>
  <inkml:trace contextRef="#ctx0" brushRef="#br0" timeOffset="-211236.69">27080 10721 1021 0,'5'-10'243'0,"-1"0"1"15,-4 1-76 1,-2 0-1-16,2 4-63 0,-2 1-48 16,0 2-26-1,0 4-24-15,-2 4 2 0,-8 7-8 16,-6 11 0-1,-6 12 0-15,-3 10 0 0,-1 9 0 16,2 6 0-16,6 3 0 16,6 1 0-1,10 1 0-15,8-4 0 0,11-4 0 16,11-7 0-16,5-7 0 16,3-8 0-16,-1-12 0 15,-6-8 0-15,-8-7 0 16,-8-5 0-16,-5-4-40 15,-2 0-202-15,2-4-141 16,-2-2-432-16</inkml:trace>
  <inkml:trace contextRef="#ctx0" brushRef="#br0" timeOffset="-210836.96">27341 10858 1045 0,'13'-24'314'0,"-1"-2"-70"16,-3 1-2 0,-3 2-99-16,-1 6-84 0,-1 4-59 15,-2 7 0 1,-1 3 0-16,3 8 0 0,-2 6 0 15,1 9 0 1,3 10 0-16,0 9 0 0,0 8 0 16,3 2 0-16,0 0 0 15,0 1 0-15,3-4 0 16,-2-3 0-16,-1-4 0 16,0-5 0-1,-5-5 0-15,-1-5 0 0,-1-7 0 16,-2-5 0-16,0-8 0 15,1-4 0-15,-1-1 0 16,4-3-196-16,-3-5-204 0,2-3-202 16</inkml:trace>
  <inkml:trace contextRef="#ctx0" brushRef="#br0" timeOffset="-210546.97">27621 10802 1040 0,'3'-22'258'0,"-1"3"0"16,-1 2-27-16,-2 3-93 0,2 7-60 15,1 2-34 1,-1 5-44-16,1 3 0 0,2 7 0 16,2 7 0-1,0 8 0-15,3 8 0 0,0 8 0 16,3 4 0-1,-1 5 0-15,-2-1 0 0,-1-3 0 16,-3-3 0-16,-2-6 0 16,-2-11 0-16,-1-5 0 15,0-5 0-15,-1-7-63 16,1-4-188-16,-3-2-55 16,-2-3-234-16</inkml:trace>
  <inkml:trace contextRef="#ctx0" brushRef="#br0" timeOffset="-210376.6">27427 11081 1063 0,'2'-5'171'0,"2"0"-38"0,4-2-82 16,6 0-19-16,8 0-23 15,6 0-6-15,6 3-3 16,8 0-8-1,3 2-248-15,-2-1-784 0</inkml:trace>
  <inkml:trace contextRef="#ctx0" brushRef="#br0" timeOffset="-209956.37">28000 10822 835 0,'3'-8'313'0,"-1"-3"-47"16,-2-1-56-16,0-3-28 0,0 1-48 16,0 0-27-1,0 2-107-15,0 2 0 16,0 2 0-16,2 3 0 15,-1 3 0-15,-1 4 0 0,0-1 0 16,0 5 0 0,3 8 0-16,-2 10 0 15,2 9 0-15,0 10 0 0,2 8 0 16,-2 1 0 0,1 3 0-16,-1-1 0 0,2-3 0 15,0-5 0-15,0-5 0 16,-2-10 0-16,0-10 0 15,0-8 0 1,0-7 0-16,-1-5 0 0,-1-2 0 16,4-4-44-16,2-2-317 0,2-4-252 15</inkml:trace>
  <inkml:trace contextRef="#ctx0" brushRef="#br0" timeOffset="-209666.86">28223 10802 1079 0,'11'-22'228'0,"-6"5"18"15,-2 2-8-15,-1 3-84 16,-1 6-81-16,-1 2-54 16,0 4-19-16,3 10 0 0,2 5 1 15,2 9 8 1,2 11-9-16,1 5 0 15,1 3 0-15,-1 0 0 16,-2-4 0-16,-2-2 0 0,1-6 0 16,-1-6 0-16,-3-3 0 15,0-8 0 1,-1-3-5-16,-1-3-175 0,-1-2-69 16,-3 0-67-1,-5-2-229-15</inkml:trace>
  <inkml:trace contextRef="#ctx0" brushRef="#br0" timeOffset="-209486.79">28002 11018 866 0,'18'-6'263'0,"0"-2"-107"0,4-2-27 15,3-5-90 1,4 5-12-16,7 2-27 0,2 1 0 15,4 2-29 1,-3 5-236-16,-2 2-370 0</inkml:trace>
  <inkml:trace contextRef="#ctx0" brushRef="#br0" timeOffset="-208386.72">28682 10814 704 0,'7'-8'295'0,"-2"-2"-58"16,-1-3-21-16,-4-2-33 16,2 0-5-16,-4 0-26 15,1 3-70-15,-2 4-82 16,3 3 0 0,0 2 0-16,-2 3 0 0,2 1 0 15,2 4 0-15,-4 5 0 16,4 8 0-16,-2 9 0 15,1 9 0-15,1 8 0 0,3 3 0 16,-2 1 0 0,1-3 0-16,2-5 0 0,0-6 0 15,-2-6 0 1,-1-7 0-16,0-9 0 16,-1-3 0-16,-1-7 0 15,1-2-94-15,4-2-176 0,0-4-219 16</inkml:trace>
  <inkml:trace contextRef="#ctx0" brushRef="#br0" timeOffset="-208126.73">28927 10720 1027 0,'10'-19'275'16,"-2"7"-37"-16,-4 2-28 15,-4 5-89-15,2 2-81 16,-1 6-31-16,2 4 39 16,3 13 11-16,4 7-39 15,0 12-20-15,15 104 0 0,-24-120 0 16,2-2 0-16,0-1 0 16,-1-2 0-1,2 18 0-15,0-6 0 0,-3-5-16 16,2-5-175-1,-6-8-71-15,-2-1-136 0</inkml:trace>
  <inkml:trace contextRef="#ctx0" brushRef="#br0" timeOffset="-207936.87">28758 10994 1013 0,'5'-3'240'15,"2"-1"-124"1,2-4-8-16,9 0-58 0,6 1-32 16,9 1-15-16,4 2-3 15,12 1-3-15,2 3-254 16,1 2-532-16</inkml:trace>
  <inkml:trace contextRef="#ctx0" brushRef="#br0" timeOffset="-207586.54">29451 11078 894 0,'3'3'303'0,"1"-3"-60"0,-3-1-25 16,1-1-137-1,-1-1-38-15,4 2-29 0,-1-2-14 16,4 0-10-16,7 2-65 0,3 1-191 16,3 1-222-1</inkml:trace>
  <inkml:trace contextRef="#ctx0" brushRef="#br0" timeOffset="-207406.77">29801 11098 1068 0,'3'1'178'0,"0"-1"-37"15,2-2-82 1,-1-2-57-16,4-1-2 16,6 1-7-16,5 0-164 15,3 0-404-15</inkml:trace>
  <inkml:trace contextRef="#ctx0" brushRef="#br0" timeOffset="-207267.03">30020 11118 883 0,'9'0'275'16,"-3"-1"-54"-16,-1-2-6 16,-5-1-93-16,2 2-25 0,-2 1-79 15,0 1-18 1,2-2-171-16,1 1-495 0</inkml:trace>
  <inkml:trace contextRef="#ctx0" brushRef="#br0" timeOffset="-206576.73">30414 10548 1132 0,'2'-10'257'0,"-2"0"-18"16,-2-1-32 0,-2 1-86-16,4 3-30 0,-1 3-91 15,1 1 0 1,0 3 0-16,0 0 0 15,1 3 0-15,2 1 0 16,-2 8 0-16,4 5 0 16,1 7 0-16,1 8 0 0,2 6 0 15,1 4 0-15,0 6 0 16,-3 6 0-16,-2 1 0 16,0-2 0-1,-2-3 0-15,0-7 0 0,0-7 0 16,0-10 0-1,0-6 0-15,0-6 0 0,1-8 0 16,-3-3 0-16,1-3 0 0,-1-2 0 16,5-1-143-1,1-1-303-15,1-6-491 16</inkml:trace>
  <inkml:trace contextRef="#ctx0" brushRef="#br0" timeOffset="-206276.69">30677 10611 797 0,'8'-19'428'0,"-3"5"-180"16,0-1-26-16,-2 3-35 16,0 7-130-16,-2 1-46 15,-1 4-6-15,5 7-3 0,2 7 32 16,5 8 18-1,2 7-48-15,5 9-4 0,-2 3 0 16,-3 4 0-16,-5-1 0 16,-1-2 0-16,-5-4 0 15,1-7 0-15,-3-6 0 16,2-8 0 0,1-6-34-16,-1-4-154 0,-2-3-49 15,1-3-101 1,-5-2-535-16</inkml:trace>
  <inkml:trace contextRef="#ctx0" brushRef="#br0" timeOffset="-206097.01">30513 10840 526 0,'1'-1'692'0,"4"-1"-539"16,-1-4-34-1,7-2-78-15,5-1-17 0,8 3-20 16,7 0-4-16,8 3-34 0,7 4-326 16</inkml:trace>
  <inkml:trace contextRef="#ctx0" brushRef="#br0" timeOffset="-203897.06">31042 10390 764 0,'-1'-4'265'15,"-1"-2"-52"-15,1-4-34 16,-1 1-26-16,1-1-17 0,2 3-29 16,-1 3-68-16,3 3-39 15,5 5 0-15,10 8 11 16,8 11 19-16,9 12 39 16,7 14-17-16,-2 10-23 15,-1 11-29 1,-14 4 0-16,-5 8 0 0,-10 1 0 15,-4-1 0-15,-10-6 0 16,-4-7 0-16,-4-8 0 16,-3-10 0-16,2-10 0 0,-2-10 0 15,4-8 0 1,5-9 0-16,2-7 0 0,2-6 0 16,4 0 0-1,-1-3 0-15,2-4-266 0,2-4-260 16</inkml:trace>
  <inkml:trace contextRef="#ctx0" brushRef="#br0" timeOffset="-202986.73">32027 10628 679 0,'2'-7'333'0,"1"-3"-138"16,-3-1-1-16,0-2-36 0,-2 1-1 15,1-1-34 1,-2-1-13-16,1 2-12 0,1 4-98 16,-1 3 0-1,2 1 0-15,3 9 0 0,-4-5 0 16,1 4 0-1,0 6 0-15,-2 4 0 0,0 12 0 16,2 8 0-16,0 11 0 16,2 2 0-16,1 6 0 15,2 0 0-15,-1-1 0 16,2-4 0-16,0-3 0 16,-3-8 0-16,-2-7 0 15,1-9 0-15,-2-6 0 16,0-6 0-16,0-3-142 15,0-5-74-15,-2 0-101 0,-5-2-346 16</inkml:trace>
  <inkml:trace contextRef="#ctx0" brushRef="#br0" timeOffset="-202757.01">31787 10865 1005 0,'3'-4'243'0,"0"1"-134"16,4-2-38-1,2-2-18-15,13 0-12 16,17 1-21-16,11-1-13 16,10 1-7-16,8 2 0 0,-1 2-1 15,-7 2-14 1,-9 0-175-16,-8 5-153 0,-12-1-530 15</inkml:trace>
  <inkml:trace contextRef="#ctx0" brushRef="#br0" timeOffset="-202327.15">32449 10604 1096 0,'8'-8'286'0,"-2"-2"-55"15,-2-1-45 1,-2 1-23-16,1 0-78 0,-3 3-85 15,1 2 0-15,1 3 0 0,0 2 0 16,-2 0 0 0,0 2 0-16,0 6 0 0,2 7 0 15,1 10 0 1,0 9 0-16,2 13 0 0,-2 5 0 16,0 3 0-1,0-3 0-15,0-2 0 0,0-9 0 16,2-8 0-1,0-4 0-15,-1-9 0 16,-1-6 0-16,0-6 0 0,-3-4 0 16,2-1 0-16,-2-3 0 15,0 2-256-15,2-2-211 16</inkml:trace>
  <inkml:trace contextRef="#ctx0" brushRef="#br0" timeOffset="-201076.72">32748 10190 717 0,'1'-2'179'0,"1"-4"24"16,-2 0-48-16,0-1 9 0,0 2-24 16,0-1-16-1,0 4-33-15,0-1-49 16,1 3-32-16,3 3-3 16,6 1-5-16,10 9 23 0,10 4 21 15,14 15 16 1,9 8-19-16,5 16-24 0,-1 12-1 15,-1 9-18 1,-10 9 0-16,-12 7 0 0,-12 1 0 16,-16-1 0-16,-10-3 0 15,-8-5 0-15,-5-8 0 16,-2-11 0-16,0-9 0 16,4-11 0-16,-1-11 0 15,5-13 0-15,3-7 0 16,4-5 0-16,1-7 0 15,3-1 0-15,0-2 0 16,-2-2 0-16,2 1 0 0,-7-1 0 16,0-1-218-1,-2-1-403-15</inkml:trace>
  <inkml:trace contextRef="#ctx0" brushRef="#br0" timeOffset="-190616.61">15705 11499 520 0,'-9'1'53'16,"-3"-1"69"-16,5-1-25 0,-2-1-60 15,-3 1 4 1,5-1 31-16,2 0-8 0,-3 2-19 15,1 0-7-15,4 0-5 16,-1 1-3-16,-2-1-9 16,1 1 7-16,2 1 8 0,-3 1 7 15,-1-2-5 1,4 2-21-16,0-2 8 16,0-1 24-16,0 3-11 15,1-3 2-15,1 0-8 0,-1 0-9 16,2 0 7-1,0 0-15-15,0 0 1 16,0 0 0-16,0 0-11 0,2 0 8 16,-1 0 3-16,2-1-6 15,0 1-7-15,5 0-1 16,10 0-2 0,10-2 0-16,6 2-1 0,11 0 1 15,7-1-1 1,2-1-4-16,1 1 4 0,1-3-15 15,-3 1-1 1,-4-3 8-16,-7 2 0 0,-7 1 7 16,-9-1 1-16,-5 1 1 0,-6 1-1 15,-3-1-1 1,-4 2 2-16,-2 1-3 0,-3-2 0 16,-2 2-6-1,1 0 3-15,-4 0-13 0,2 2-11 16,-3-2-59-1,2 0-25-15,-4 2-99 0,-4 1-232 16</inkml:trace>
  <inkml:trace contextRef="#ctx0" brushRef="#br0" timeOffset="-189966.95">15881 11246 650 0,'2'-5'189'0,"-2"-1"27"0,-2-1-100 16,1 1 27-1,-1 1-27-15,1-1-1 0,1 2-35 16,0 1 1 0,0 0-9-16,0 1 3 0,0 1-18 15,1 1-19 1,1 0-17-16,-2 0 11 0,1 0-26 15,1 1 5 1,-1-1-11-16,-1 2 0 0,2 2-1 16,-1 2 1-16,2 2 3 15,2 5 16-15,1 4-12 16,2 6-6-16,0 3-1 0,0 7 0 16,-1 5 0-1,0 7 0-15,-1 2 0 16,0 2 0-16,2 2 0 15,-2 0 0-15,1-6 0 16,-1-3 0-16,-1-4 0 0,-1-4 0 16,-1-6 0-1,0-5 0-15,0-4 0 0,-1-7 0 16,0-5 0 0,-2-1 0-16,0-5 0 0,0 1 0 15,0-1 0-15,0 0 0 16,2-1 0-16,-2-1 0 15,1 0 0-15,-1-4 0 16,2 0-139-16,-1-1-131 16,2 2-155-16,1 4-374 0</inkml:trace>
  <inkml:trace contextRef="#ctx0" brushRef="#br0" timeOffset="-150386.98">24224 12619 1038 0,'-15'2'158'15,"6"-6"21"-15,-2 2-80 0,2-4-26 16,-1 2 0-16,1 2-11 0,1-1 25 16,3 0-22-1,2 2-10-15,2 1-11 0,-1-2-27 16,4 2-3 0,-2-1 2-16,1 1-10 15,-1-2 14-15,3 2-1 16,-1-3-2-16,2 0-13 0,8 0-4 15,6-5 0 1,15-2-2-16,16 0 5 0,17 0-6 16,16 1 1-16,16-3 2 15,20 3-3 1,15-3 1-16,17 1 2 0,15 2 4 16,15-2-1-1,18 1-6-15,16 0 1 0,17 0 2 16,20-3 2-1,20-3-2-15,17-3-2 0,17-3 1 16,15-1 1-16,12 0-1 16,5-5 1-16,6 3 0 15,-4 0 3-15,2 1-3 0,-6 0-5 16,-1 2 5 0,-8-1 1-16,-2 3-1 0,-9 0-12 15,-20 4 12 1,-22 3-1-16,-26 4 2 0,-34 2-2 15,-34 4-4 1,-37 2-2-16,-35 2 6 0,-34-1 0 16,-30 3 1-16,-23 0 13 15,-15-2-7-15,-5 1 3 16,-3-1-6-16,1-1-3 16,-1 2-8-16,0-1-21 15,-3 0-100-15,-5 2-100 16,-6 1-74-16,-4 0-320 15</inkml:trace>
  <inkml:trace contextRef="#ctx0" brushRef="#br0" timeOffset="-149686.95">27792 13066 831 0,'-5'6'259'0,"-1"-3"-99"0,0 0 17 16,1-4-62-1,1 1-41-15,4 0-13 0,0 1-35 16,1-1-15 0,9 1 37-16,13 0 41 0,16-1-59 15,18-2-22 1,19-1-3-16,17-4-4 0,5 0-1 15,0 0-1 1,-8 0-2-16,-15 1-4 0,-20 2-38 16,-23 1-83-16,-12 3-15 15,-11 1 7 1,-11 4-87-16,-8 1-159 0</inkml:trace>
  <inkml:trace contextRef="#ctx0" brushRef="#br0" timeOffset="-149326.78">28261 13125 798 0,'-8'-3'252'16,"2"-4"0"-16,1 0-46 15,1-1-49-15,-1-3-22 0,0 1 3 16,1 0-40 0,1 2-87-16,2 1-11 0,1 3 0 15,0 2 0 1,0 2 0-16,1 5 0 0,2 7 0 15,0 12 0-15,0 15 0 0,0 11 0 16,-2 13 0 0,1 4 0-16,-2 1 0 0,-2-6 0 15,2-5 0 1,4-11 0-16,-1-8 0 0,1-7 0 16,4-7 0-1,-1-5 0-15,-3-4 0 0,1-7 0 16,-4-4 0-1,2-2 0-15,-3-2 0 0,0-2 0 16,0 1 0-16,-1-2 0 16,-1-2 0-16,4-1 0 15,-1-6-409-15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ECF4-D084-48C1-AB3B-DD98B5C2E8A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2372-68D5-498E-A06E-D353D513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8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ECF4-D084-48C1-AB3B-DD98B5C2E8A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2372-68D5-498E-A06E-D353D513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2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ECF4-D084-48C1-AB3B-DD98B5C2E8A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2372-68D5-498E-A06E-D353D513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3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ECF4-D084-48C1-AB3B-DD98B5C2E8A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2372-68D5-498E-A06E-D353D513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ECF4-D084-48C1-AB3B-DD98B5C2E8A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2372-68D5-498E-A06E-D353D513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ECF4-D084-48C1-AB3B-DD98B5C2E8A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2372-68D5-498E-A06E-D353D513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7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ECF4-D084-48C1-AB3B-DD98B5C2E8A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2372-68D5-498E-A06E-D353D513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9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ECF4-D084-48C1-AB3B-DD98B5C2E8A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2372-68D5-498E-A06E-D353D513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7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ECF4-D084-48C1-AB3B-DD98B5C2E8A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2372-68D5-498E-A06E-D353D513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8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ECF4-D084-48C1-AB3B-DD98B5C2E8A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2372-68D5-498E-A06E-D353D513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9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ECF4-D084-48C1-AB3B-DD98B5C2E8A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E2372-68D5-498E-A06E-D353D513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EECF4-D084-48C1-AB3B-DD98B5C2E8AF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E2372-68D5-498E-A06E-D353D5130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10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F6A6D0-2FA3-4CEC-8EB1-06E134376BD5}"/>
                  </a:ext>
                </a:extLst>
              </p14:cNvPr>
              <p14:cNvContentPartPr/>
              <p14:nvPr/>
            </p14:nvContentPartPr>
            <p14:xfrm>
              <a:off x="747000" y="337320"/>
              <a:ext cx="10149120" cy="6521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F6A6D0-2FA3-4CEC-8EB1-06E134376B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640" y="327960"/>
                <a:ext cx="10167840" cy="653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76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6EBD-E5C2-47B6-AEF5-0E7AF24A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F7723-13B7-457F-A7C0-6F911285E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2DB46D-F288-4D7A-9B0D-FE5B8A36A735}"/>
                  </a:ext>
                </a:extLst>
              </p14:cNvPr>
              <p14:cNvContentPartPr/>
              <p14:nvPr/>
            </p14:nvContentPartPr>
            <p14:xfrm>
              <a:off x="1278720" y="355680"/>
              <a:ext cx="10374480" cy="6473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2DB46D-F288-4D7A-9B0D-FE5B8A36A7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9360" y="346320"/>
                <a:ext cx="10393200" cy="649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41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E7C3AB-4C13-423B-B03A-E588AD7F956B}"/>
                  </a:ext>
                </a:extLst>
              </p14:cNvPr>
              <p14:cNvContentPartPr/>
              <p14:nvPr/>
            </p14:nvContentPartPr>
            <p14:xfrm>
              <a:off x="477360" y="312840"/>
              <a:ext cx="11538360" cy="636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E7C3AB-4C13-423B-B03A-E588AD7F95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8000" y="303480"/>
                <a:ext cx="11557080" cy="638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332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F184-D92E-4581-AAFA-AC73423B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F689E-C924-4CD1-A842-207E12BFC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7B13AE-6957-4902-A90A-F0504828910F}"/>
                  </a:ext>
                </a:extLst>
              </p14:cNvPr>
              <p14:cNvContentPartPr/>
              <p14:nvPr/>
            </p14:nvContentPartPr>
            <p14:xfrm>
              <a:off x="927360" y="288000"/>
              <a:ext cx="11265120" cy="6285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7B13AE-6957-4902-A90A-F050482891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8000" y="278640"/>
                <a:ext cx="11283840" cy="630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34DDEF-9CF2-4DDD-B034-AC07F6B7E6EE}"/>
                  </a:ext>
                </a:extLst>
              </p14:cNvPr>
              <p14:cNvContentPartPr/>
              <p14:nvPr/>
            </p14:nvContentPartPr>
            <p14:xfrm>
              <a:off x="73800" y="4207680"/>
              <a:ext cx="8460360" cy="1576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34DDEF-9CF2-4DDD-B034-AC07F6B7E6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40" y="4198320"/>
                <a:ext cx="8479080" cy="15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1FA432-7DB3-40D0-AEBA-DBE5F9BCC154}"/>
                  </a:ext>
                </a:extLst>
              </p14:cNvPr>
              <p14:cNvContentPartPr/>
              <p14:nvPr/>
            </p14:nvContentPartPr>
            <p14:xfrm>
              <a:off x="108360" y="907560"/>
              <a:ext cx="7046640" cy="5033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1FA432-7DB3-40D0-AEBA-DBE5F9BCC1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000" y="898200"/>
                <a:ext cx="7065360" cy="505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41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4580-5309-4249-B695-28ECF54B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D98A-011E-4BA1-B966-DA7406447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82836F-7237-4993-AFC7-10FAC872E702}"/>
                  </a:ext>
                </a:extLst>
              </p14:cNvPr>
              <p14:cNvContentPartPr/>
              <p14:nvPr/>
            </p14:nvContentPartPr>
            <p14:xfrm>
              <a:off x="825480" y="284040"/>
              <a:ext cx="9135360" cy="371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82836F-7237-4993-AFC7-10FAC872E7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120" y="274680"/>
                <a:ext cx="9154080" cy="37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9B85EB-4304-4C3B-8426-AF1A600853F8}"/>
                  </a:ext>
                </a:extLst>
              </p14:cNvPr>
              <p14:cNvContentPartPr/>
              <p14:nvPr/>
            </p14:nvContentPartPr>
            <p14:xfrm>
              <a:off x="1132560" y="778680"/>
              <a:ext cx="1133280" cy="1772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9B85EB-4304-4C3B-8426-AF1A600853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3200" y="769320"/>
                <a:ext cx="1152000" cy="17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506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B030-16CB-4197-81DE-0D5FC8A6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23046-7D78-4BC9-8F6F-5685D0FB6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40D0C1-9C79-4D2C-A013-05BCCB3F5C57}"/>
                  </a:ext>
                </a:extLst>
              </p14:cNvPr>
              <p14:cNvContentPartPr/>
              <p14:nvPr/>
            </p14:nvContentPartPr>
            <p14:xfrm>
              <a:off x="799200" y="344880"/>
              <a:ext cx="11150280" cy="4581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40D0C1-9C79-4D2C-A013-05BCCB3F5C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840" y="335520"/>
                <a:ext cx="11169000" cy="459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210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CFCF-EF48-4CD4-AF34-5E503042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D5893-5A4C-4F19-9550-830DE6213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FD23ED-6DC6-428D-ABA6-448491EC64F2}"/>
                  </a:ext>
                </a:extLst>
              </p14:cNvPr>
              <p14:cNvContentPartPr/>
              <p14:nvPr/>
            </p14:nvContentPartPr>
            <p14:xfrm>
              <a:off x="958680" y="339840"/>
              <a:ext cx="10803600" cy="4501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FD23ED-6DC6-428D-ABA6-448491EC64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320" y="330480"/>
                <a:ext cx="10822320" cy="45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759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3C3B-FE6F-426C-BF31-2CD1C437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0B4BC-FE4D-4724-A8C7-86595E7B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339406-E0D5-4D8E-BCD3-7D02C7697692}"/>
                  </a:ext>
                </a:extLst>
              </p14:cNvPr>
              <p14:cNvContentPartPr/>
              <p14:nvPr/>
            </p14:nvContentPartPr>
            <p14:xfrm>
              <a:off x="1090800" y="163440"/>
              <a:ext cx="11101680" cy="5225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339406-E0D5-4D8E-BCD3-7D02C76976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1440" y="154080"/>
                <a:ext cx="11120400" cy="52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CA716D-F02B-401E-B878-1F645693B1A9}"/>
                  </a:ext>
                </a:extLst>
              </p14:cNvPr>
              <p14:cNvContentPartPr/>
              <p14:nvPr/>
            </p14:nvContentPartPr>
            <p14:xfrm>
              <a:off x="1090800" y="881280"/>
              <a:ext cx="2595600" cy="2702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CA716D-F02B-401E-B878-1F645693B1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1440" y="871920"/>
                <a:ext cx="2614320" cy="27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297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DF0B-DCFF-49FC-8EDE-E01C2924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D1450-F9BE-4691-8E82-8DAAFE6E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1AF476-0F21-4DB0-8B52-722FD5FDB917}"/>
                  </a:ext>
                </a:extLst>
              </p14:cNvPr>
              <p14:cNvContentPartPr/>
              <p14:nvPr/>
            </p14:nvContentPartPr>
            <p14:xfrm>
              <a:off x="995040" y="288000"/>
              <a:ext cx="11197440" cy="6272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1AF476-0F21-4DB0-8B52-722FD5FDB9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680" y="278640"/>
                <a:ext cx="11216160" cy="629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968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M. Rafiuddin - 0417052072</dc:creator>
  <cp:lastModifiedBy>Sohanuzzaman Soad</cp:lastModifiedBy>
  <cp:revision>3</cp:revision>
  <dcterms:created xsi:type="dcterms:W3CDTF">2021-08-31T03:37:16Z</dcterms:created>
  <dcterms:modified xsi:type="dcterms:W3CDTF">2021-11-17T03:37:26Z</dcterms:modified>
</cp:coreProperties>
</file>