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1T03:47:20.90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2163 1626 489 0,'0'-5'463'0,"0"1"-310"15,-3 0 43-15,0-3-36 16,3 1-32-16,-3-2-13 16,0 2 18-16,0 0-61 15,1 1 3-15,1 0-12 16,-2 1-63-16,0 1 0 15,3 0 0-15,-1 1 0 16,1 1 0-16,0 1 0 16,1-2 0-16,-1 2 0 15,0 2 0-15,0-2 0 0,0 0 0 16,0 1 0-16,3 1 0 16,-6 2 0-16,6 3 0 15,-3 8 0-15,1 3 0 16,1 8 0-16,1 3 0 15,0 7 0-15,0 0 0 16,0-1 0-16,0 1 0 16,0-3 0-16,0 0 0 15,0-3 0-15,-3-2 0 16,0-4 0-16,0-3 0 16,-3-3 0-16,3-5 0 15,0-2 0-15,0-4 0 0,-3-1 0 16,3 0 0-16,0-2 0 15,0-1 0-15,0-2 0 16,-3 1 0-16,3-2 0 16,0 0 0-16,0-2 0 15,0 2 0-15,3-3 0 16,-3 2-91-16,0 0-156 16,0-2-203-16,0-2-404 15</inkml:trace>
  <inkml:trace contextRef="#ctx0" brushRef="#br0" timeOffset="650.22">2124 1618 610 0,'2'-8'218'15,"-2"2"-52"-15,0-1 9 16,-2 0-46-16,2 1 11 16,-1-1-21-16,-1 1-3 15,-1 2 16-15,0-3-51 16,3 4-13-16,-3-1-9 16,3 2-25-16,-4-2-34 15,4 3 0-15,0 0 0 16,0 0 0-16,0 1 0 15,0 0 0-15,0 0 0 16,0 0 0-16,0 1 0 16,0-1 0-16,4 1 0 15,-1 4 0-15,8 2 0 0,6 4 0 16,6 6 0-16,10 4 0 16,5 3 0-16,3 3 0 15,-2 1 0-15,1 0 0 16,-6 0 0-16,-1 1 0 15,-5-8 0-15,-5 1 0 16,-1-5 0-16,-6-6 0 16,-5-2 0-16,-5-5 0 15,-3-4 0-15,-3 0 0 16,0-1 0-16,0-2 0 16,0 0-36-16,0-3-129 15,-3 1-115-15,3-2-142 0,0 0-400 16</inkml:trace>
  <inkml:trace contextRef="#ctx0" brushRef="#br0" timeOffset="1089.33">2772 1580 812 0,'3'-9'174'0,"1"1"-38"15,-2 2 53-15,-2-2-91 16,1 1-25-16,1 2 0 16,-1 0-4-16,2 3-15 15,-3-1-23-15,0 3-2 16,0 1-16-16,0 1-13 15,-3 0-4-15,2 3 4 16,-4 3 25-16,-2 5 6 16,-4 5 4-16,-7 6-6 15,-2 4-8-15,-6 6-3 16,-4 2-4-16,2-1-3 16,-4-2-1-16,1-1-8 0,9-9 0 15,1-2-4-15,6-6 5 16,6-7-4-16,3-2 1 15,3-3-4 1,3-3-11-16,0-2-49 0,0 1-62 16,2-3-85-16,-1-3-34 15,2 1-126-15</inkml:trace>
  <inkml:trace contextRef="#ctx0" brushRef="#br0" timeOffset="1600.71">2772 1618 198 0,'7'-12'779'0,"-2"-2"-660"16,0 2 103-16,-2 1-58 16,-1 0-60-16,1-1-13 15,-3 3 9-15,3 0-11 16,-3-1-28-16,3 4 13 15,-3-2-30-15,0 5-42 16,3-1-2-16,-6 4 0 16,3-2 0-16,0 4 0 15,0-1 0-15,0 2 0 16,3 6 0-16,-3 5 0 0,3 3 0 16,-3 8 0-1,3 8 0-15,0 2 0 0,-1 4 0 16,0 5 0-16,0-1 0 15,-1 2 0-15,1-5 0 16,1-3 0-16,-2-5 0 16,2-4 0-16,-1-5 0 15,-1-3 0-15,1-6 0 16,-1-1 0-16,-1-6 0 16,2-1 0-16,-2-4 0 15,0-2 0-15,0 0 0 16,1 0 0-16,-1-1 0 15,0 1 0-15,0-1 0 16,0-1 0-16,0 2 0 16,0 0-40-16,0-1-166 15,2-2-202-15,4-1-365 16</inkml:trace>
  <inkml:trace contextRef="#ctx0" brushRef="#br0" timeOffset="2367.19">3155 1810 736 0,'6'-8'252'15,"-3"-2"-37"-15,-2 1-60 16,-2 2-37-16,1 2-39 16,-3-1 1-16,1 1-12 15,-2 2 19-15,1-1-22 16,-1 3-9-16,-1-2-31 16,1 3-16-16,-4 0-9 15,-2 3-1-15,-2 3-5 16,-6 2 6-16,0 7-4 15,-3 2 3-15,2 2 0 16,1 4 0-16,2 1 0 0,2 1 1 16,5 0-1-1,3-2 0-15,3 0-2 0,3-3 0 16,3-2-2-16,3-3 1 16,0-2 2-16,6-3 2 15,1-4 3-15,-1 1 1 16,-1-6-4-16,5-2 3 15,-4-2 1-15,0-3 1 16,0-4 0-16,0-3-5 16,1-1 3-16,-2-4-2 15,2-2 0-15,-1 1-2 16,-3-1 3-16,0 1-1 0,-3 1 4 16,-3 3-5-1,-3 1 6-15,0 2 7 0,0-1-1 16,0 3-6-16,-3 0 6 15,1 3-8-15,1 0 3 16,-1 2-6-16,1 1 0 16,-1 4-1-16,2 0-12 15,0 3-6-15,0 1 10 16,-1 3 8-16,1 4-1 16,0 3 1-16,0 5 0 15,3 1-1-15,3 1 2 16,3 1-2-16,2 2-2 15,2-1 3-15,-1-2 1 16,1-1 2-16,1-4-5 16,-3 0 3-16,0-5-2 0,-2-2-1 15,0-2-25-15,0-4-87 16,-2-3-132-16,4-6-298 16</inkml:trace>
  <inkml:trace contextRef="#ctx0" brushRef="#br0" timeOffset="3120.32">3325 1819 821 0,'-1'-9'144'0,"1"1"23"16,-2-2 22-16,-1 0-100 15,6 1-38-15,0 1-17 0,3 1-14 16,3 0 1-16,3 1 4 16,3 2 0-16,4 1 8 15,2 4-13-15,3 2 13 16,0 4-18-16,3 3-12 15,-2 4 5-15,-1 5-6 16,-3 3 2-16,-2 2-1 16,-1 3-2-16,-4 2 11 15,-5-2-4-15,-3 2-1 16,-4-3 8-16,-2-3-6 16,-5-3 0-16,-1-2 3 15,0-5 11-15,-5-3 5 0,4-3 3 16,-2-4 4-16,-2-3-8 15,0-1-15-15,0-5 2 16,0-3-6-16,1-3-3 16,3-3-5-16,2-5-1 15,2-2 1-15,5-3-3 16,4-4-1-16,3 0 2 16,7-2-7-16,5 0-2 15,3 4 2-15,6 3-1 16,1 6 6-16,-1 4 1 15,-5 5 0-15,-4 5 2 16,-4 4-4-16,-4 1-2 16,-3 3 5-16,-5-1 0 15,2 3 0-15,-4-4-4 16,-3 1-32-16,3 0-92 0,-3 2-161 16,0-3-191-16</inkml:trace>
  <inkml:trace contextRef="#ctx0" brushRef="#br0" timeOffset="3954.02">4110 1504 812 0,'4'-10'309'16,"-1"0"-20"-16,-1 1-56 16,-2-1-36-16,-2 4-71 15,2-1-45-15,0 4-81 0,0 0 0 16,0 2 0-16,0 0 0 15,0 2 0-15,2-2 0 16,-2 2 0-16,0 0 0 16,1 0 0-16,1 1 0 15,-1 4 0-15,1 3 0 16,1 7 0-16,-2 5 0 16,1 8 0-16,-1 3 0 15,-1 7 0-15,0 4 0 16,-1-1 0-16,1 2 0 15,0-1 0-15,1-1 0 16,4 0 0-16,-2-3 0 16,4-1 0-16,-1-1 0 15,-1-5 0-15,-1-5 0 16,-1-4 0-16,-1-5 0 0,-1-6 0 16,1-4 0-16,-2-4 0 15,0-3 0-15,0-1 0 16,-2-1 0-16,1 0 0 15,1-1 0-15,-2 1 0 16,1-2 0-16,-2-3-10 16,-2 0-333-16,2-5-226 15</inkml:trace>
  <inkml:trace contextRef="#ctx0" brushRef="#br0" timeOffset="4425.31">4289 1755 936 0,'10'-7'173'16,"-5"1"-12"-16,-1 1 21 16,-4 1-99-16,0 2-41 15,0 4-22-15,-1-1-20 16,-1 2 1-16,-1 4 20 15,-1 1 23-15,-3 3-1 16,-4 4-3-16,-1 2 10 16,-3 0-17-16,-4 1-11 15,1 0-3-15,-3-1-13 0,1 1-4 16,0 0-1-16,-1-3-1 16,4 0 0-16,4-4 0 15,7-2 0-15,0-3-1 16,9-3 1-16,3 0 2 15,3 1 5-15,6-1-4 16,4 1 1-16,7-1-3 16,4 1 0-16,1 2-1 15,4 1 0-15,-2 1 1 16,-3 2-3-16,-4-2 1 16,-4 2 1-16,-6-5-1 15,-2 0 1-15,-8-1-2 0,1-2-1 16,-4 0-93-16,0-2-114 15,0-4-183-15,2 2-566 16</inkml:trace>
  <inkml:trace contextRef="#ctx0" brushRef="#br0" timeOffset="4886.28">4631 1844 568 0,'7'-17'661'15,"-3"2"-523"-15,-2-2 100 16,-4 2-76-16,-1 3-58 0,2 3-51 16,-3 3-10-16,-1 5-35 15,1 1-8-15,-5 6-2 16,-6 2 2-16,3 7-4 15,-6 5 4-15,0 4 0 16,3 2-1-16,3 5 1 16,3 0-3-16,2-2 1 15,4 0-11-15,6-5-8 16,4-4 4-16,1-5-2 16,2-8 14-16,2-2 4 15,0-5 2-15,0-6 1 16,6-3-2-16,1-5 2 0,4-4-1 15,-1-1-1-15,0-3 2 16,-5 1-1-16,-4 0 6 16,-7 1-3-16,-4 2-4 15,-5 1 2-15,-5 1-2 16,-5 2-10-16,2 1-48 16,1 4-74-16,-2 3-69 15,9 2-166-15</inkml:trace>
  <inkml:trace contextRef="#ctx0" brushRef="#br0" timeOffset="5417.37">4849 1775 1085 0,'4'-9'184'16,"-4"0"56"-16,1-2-8 16,-2 2-114-16,1 0-45 15,0 4-8-15,0 2-36 16,0 2-29-16,0 1-2 0,1 2-22 16,1 5 22-1,4 3 2-15,1 5 0 0,4 4 3 16,5 4-4-16,2 1 2 15,-3 1-2-15,0 2 3 16,-5 1-3-16,-1-1 2 16,-1 1 3-16,-4-4-4 15,-1-4 0-15,3-6 3 16,-3-6 0-16,0-3 10 16,0-5 9-16,0-5-22 15,2-3 0-15,3-5 0 16,3-4 0-16,0-5 0 15,3-4 0-15,-3-1 0 16,-2-3 0-16,4 1 0 16,-5 1 0-16,-2 3 0 15,-2 3 0-15,2 4 0 0,-3 5 0 16,-3 4 0-16,0 4 0 16,3 4 0-16,-3 1 0 15,-3 1 0-15,3 5-147 16,3 1-183-16,0 4-233 15</inkml:trace>
  <inkml:trace contextRef="#ctx0" brushRef="#br0" timeOffset="6498.42">6212 1501 515 0,'6'4'161'15,"-3"1"-39"-15,-3-1-36 16,0-1-26-16,0 1-18 16,0-3-11-16,0 2 19 15,0-3-1-15,0 0 27 16,0-1 21-16,0-1-7 16,0 0-30-16,0-1-33 15,3-2-4-15,-3 0 5 16,0 0 1-16,0-2-16 15,3 2 3-15,-3 2-11 16,0 1-5-16,2 1-3 16,-2 2-12-16,0 4 6 15,1 0 8-15,2 2-1 16,1 3 2-16,-1 2 0 0,2-2 0 16,-2 0 2-16,-2-3-3 15,1-1 3-15,-1-4-1 16,1-1 12-16,-2-1 6 15,1-1 47-15,-1-1 9 16,2-6-58-16,-1 0 7 16,1-3 1-16,-2-4 1 15,0-2-12-15,3-1 3 16,-6 1 4-16,3-1-1 16,-2-2-8-16,-1 2 2 0,0 0 1 15,-1 2 4 1,-2 0-4-16,-1 4-1 0,1 3-2 15,-5 3-12-15,3 3-3 16,-5 6 2-16,-5 3-5 16,0 5 5-16,-5 6 1 15,-4 6-4-15,1 5 3 16,-1 6 1-16,2 2 0 16,0 4-1-16,4 2-1 15,4 4 1-15,4 1 1 16,9 2-1-16,7 1-1 15,7 1-1-15,5-3 3 16,7-4 0-16,2-5 1 16,3-3-2-16,-3-11 0 15,3-4 1-15,-2-7-4 0,-1-5-29 16,1-5-89-16,1-5-138 16,-1-6-154-16</inkml:trace>
  <inkml:trace contextRef="#ctx0" brushRef="#br0" timeOffset="7269.52">6414 1462 906 0,'3'-16'236'16,"-2"1"-8"-16,1 0-59 15,-4 3-55-15,2 0 30 16,0 4-75-16,0 1-15 15,0 4-17-15,-1 0-23 16,1 5-14-16,0-1-10 16,0 6 1-16,-2 4 6 15,4 9 6-15,1 6 1 16,1 7-3-16,0 8 2 0,4 4 6 16,1 1-9-16,1 2 7 15,-2-1-6-15,-1-3 4 16,-1 0 1-16,0-4-5 15,0-2-1-15,-3-3 3 16,0-4-3-16,-3-4 1 16,0-6-1-16,0-7 0 15,0-4 6-15,0-5 7 16,0-5 6-16,0-2-3 16,0-1-16-16,0-1 0 0,-3-3 0 15,3-4 0 1,0-5 0-16,0-4 0 0,3-4 0 15,3-2 0-15,5-6 0 16,0-2 0-16,1 4 0 16,3 0 0-16,-1 3 0 15,0 6 0-15,0 4 0 16,5 3-14-16,-1 5-2 16,5 4 7-16,0 6 0 15,0 6-1-15,2 8 9 16,-2 4-4-16,-4 2 3 15,-4 4-1-15,-2 3 3 16,-4-2-1-16,-1-2-1 16,-4-1 2-16,-2-4-1 15,1-3 1-15,-3-5 0 0,0-2 0 16,0-3-2-16,-3-5-1 16,3 0-77-16,0-1-95 15,0-1-76-15,3-2-206 16</inkml:trace>
  <inkml:trace contextRef="#ctx0" brushRef="#br0" timeOffset="7913.88">7192 1778 252 0,'9'-16'686'16,"-3"-1"-483"-16,-3 0 50 16,-3 1-115-16,-1 2-41 15,-2 2-15-15,-2 3 3 16,-1 2-16-16,-1 3-33 16,-1 0-17-16,1 2-14 15,-4 4-4-15,-2 2-2 16,-2 5 1-16,-3 3-1 15,-1 4-1-15,1 4 2 16,-1 3-1-16,2 4 1 16,1 1-2-16,4-1 0 15,0 0-1-15,9-2 2 16,3-3-5-16,7-4 4 0,5-1 1 16,2-3-4-1,2-5 5-15,-1-1 1 0,1-5 0 16,-2-6 0-16,2-5 0 15,-1-2 2-15,0-6-3 16,0-1 0-16,-2-2 2 16,-2-2 1-16,-5-2-1 15,1 2 1-15,-4-2-3 16,-3 2 0-16,0 0 4 16,0 2-4-16,0 4 2 0,0 4-1 15,-3 3 3 1,3 6-4-16,3 1-2 0,-3 2-10 15,0 5 5-15,3 2 7 16,0 4 0-16,0 7 0 16,0 3 0-16,0 3 1 15,-1 1 0-15,1 0-1 16,-2-1 0-16,2-2 1 16,1-2-2-16,2-6 1 15,-1-3-18-15,7-5-107 16,1-3-97-16,1-4-75 15,4-4-127-15</inkml:trace>
  <inkml:trace contextRef="#ctx0" brushRef="#br0" timeOffset="8296.83">7433 1734 859 0,'7'-14'251'16,"-3"0"2"-16,-1 0-36 15,-1 2-43-15,-1 1-43 16,-2 2-30-16,1 4-40 16,0 1-61-16,0 0 0 15,0 3 0-15,1 1 0 0,-1 1 0 16,0 1 0-16,0 4 0 15,2 4 0-15,-2 2 0 16,1 9 0-16,-1 4 0 16,3 3 0-16,0 1 0 15,2 0 0-15,2-4 0 16,1 1 0-16,1-5 0 16,0-4 0-16,1-5-8 15,-1-3-106-15,0-5-36 16,1-4-83-16,25-21-55 15,-32 11-121-15</inkml:trace>
  <inkml:trace contextRef="#ctx0" brushRef="#br0" timeOffset="8679.11">7389 1495 985 0,'5'-5'236'0,"-2"0"-17"16,-3 3-97-16,0 0-49 15,0 2-6-15,0 0 12 16,0 2-20-16,-2-2 1 16,2 1-6-16,-1-1-7 0,-1 1-1 15,1-1-46-15,1-1 0 16,-2 1 0-16,2-1 0 15,0-1 0-15,-1-1 0 16,1 2 0-16,-2-3 0 16,1 0 0-16,-1-3 0 15,-1 1 0-15,3-1 0 16,0 3 0-16,-3 0 0 16,3 2 0-16,0 1 0 15,0 2-54-15,3 5-180 16,3 2-26-16,5 8-90 15,6 3-111-15</inkml:trace>
  <inkml:trace contextRef="#ctx0" brushRef="#br0" timeOffset="9262.7">7571 1639 745 0,'8'-12'395'15,"1"0"-131"-15,1 1-68 16,-1 1-69-16,2 3-56 16,0 1-29-16,4 5-5 15,3 1 6-15,0 4-12 0,3 2-13 16,3 5-6-16,-2 5-5 15,-2 1 3-15,-1 6-4 16,-4 3-2-16,-2 1 5 16,-4 4-8-16,-4 0 6 15,-4-1-3-15,-5-4-2 16,-2-3 6-16,-3-4-5 16,-1-7 2-16,-1-3-5 15,3-6 0-15,0-3 0 16,0-5 0-16,2-3 0 15,0-3 0-15,0-4 0 16,6-5 0-16,5-2 0 16,1-5 0-16,4-2 0 15,6-2 0-15,1-3 0 0,4 4 0 16,-2 2 0-16,4 4 0 16,-4 6 0-16,3 7 0 15,-2 6 0-15,-1 2 0 16,0 6 0-16,1 2 0 15,1 5 0-15,-3 5 0 16,1 2 0-16,-1 5 0 16,-6 5 0-16,0 3 0 15,-3 2 0-15,-6 0 0 16,-3 0 0-16,-2-4-49 16,-4-6-124-16,-1-3-80 15,-2-5-68-15,-3-1-155 0</inkml:trace>
  <inkml:trace contextRef="#ctx0" brushRef="#br0" timeOffset="11431.09">1981 2648 635 0,'-3'0'169'0,"0"0"-48"16,3 0-13-16,-3-3-55 16,3 3-17-16,-6 3 7 15,3-3 37-15,-2 0-8 16,-2 2-6-16,3-2 19 16,1 0-37-16,0 0 3 0,-2 0-13 15,-1 0-8 1,3-2-14-16,-4 4-5 0,1-2-4 15,0 1 6-15,-2-1 3 16,0 2 22-16,3-2-3 16,-1 0-11-16,3 0 2 15,3 0-1-15,0 0-7 16,0 0-2-16,0 0-11 16,0 0 0-16,0 0-3 15,0 0-1-15,0 0 1 16,3 0-4-16,-3 0 4 15,3 0-5-15,0 0 3 16,0 0 0-16,0-2-2 16,0 2-1-16,0 0 3 0,1 0 0 15,7-1 1-15,5 1-1 16,11 0-1-16,6-2 1 16,7-1-2-16,2 2 2 15,4-2 0-15,-1 0 0 16,1 0 1-16,-4 2 2 15,-3-2-3-15,-1 0 0 16,-5 1-1-16,-3 1 2 16,-2-3 0-16,-2 2-1 15,1 0 0-15,6-1-1 16,0 2 1-16,5-2 0 16,1 2 2-16,6-1-1 15,1 1 1-15,2 0-2 0,1-1 0 16,0 0 1-16,-4 2-1 15,1-2 1-15,-4 1-1 16,0-2 0-16,-2 2-1 16,-4-2-1-16,0 1 2 15,-2 0-2-15,2 0 0 16,0 0-1-16,5 1 0 16,3 1 0-16,2-1 2 15,3-2-1-15,2 3 2 16,2-3 1-16,-3-1-1 15,-1 1 0-15,-4-1 1 16,-2-1 1-16,-3 3-2 0,1-3 0 16,0 2 0-16,0 2 2 15,2-2-2-15,5 1 0 16,2-2 0-16,3 3 0 16,5 0 2-16,0-1-2 15,5-1 1-15,-2 2-1 16,0-2 0-16,-1 1-4 15,-2-3 3-15,0 3 1 16,3-3-1-16,5 3-2 16,4 0 3-16,2-1 0 15,1 2 1-15,-5-2 0 16,-2 2 1-16,-3-2-2 16,-2 0 1-16,0 0 1 15,-1-1-2-15,1 1 1 16,0-1-1-16,5 0 2 0,-2 2-1 15,2 1-1-15,0-1-2 16,-3 1-1-16,-3 0 1 16,-3-1 2-16,4 1-1 15,3-1 0-15,1 2 1 16,7-3 0-16,3 2 4 16,5-1-4-16,-1 1 0 15,-4 0 1-15,1-1-1 16,-6-1 3-16,-6 2-2 15,-1 0 1-15,-3-1-1 16,-1 2 2-16,2 0-3 16,-1 0-3-16,-4-1 1 15,-3 1-1-15,-2-3 6 0,-8-1-2 16,0 1 0-16,-4 0 3 16,2-1 1-16,0 0 1 15,7 3-4-15,4-2 0 16,5 0-1-16,2 0-1 15,-3 2 0-15,1-1 0 16,-7 0 9-16,-8 0 4 16,-2-1 17-16,-6-1-17 15,-2 1-7-15,-1 1 0 16,0 0-6-16,2 0 1 16,5 4 1-16,4-2-2 15,7 2 4-15,4-4-4 0,0 2-1 16,-1-3 1-16,-5 0 3 15,-5-1-1-15,-7-2 0 16,-7 2 0-16,3 0-2 16,-1 1 0-16,0 0-2 15,7 3 0-15,6-2 4 16,2 1 0-16,3 1-2 16,-3-1-2-16,-5-2 2 15,-8 1 0-15,-10 0 1 16,-4 0-3-16,-9 2 2 15,-3 0 0-15,0 0-2 16,-1 2 0-16,0-1 2 16,-2 0 2-16,0 1-1 0,-3-1 7 15,0-1 13-15,-3 0-2 16,3-1-19-16,0 1 0 16,0 0 0-1,-2 0 0-15,2 0 0 0,0 0 0 16,0 0 0-16,-1-2-23 15,-2 2-115-15,-7-1-184 16,-10-2-357-16</inkml:trace>
  <inkml:trace contextRef="#ctx0" brushRef="#br0" timeOffset="72781.06">14081 5582 533 0,'3'-3'179'15,"0"1"-60"-15,-3-3 27 16,0 1-38-16,0 1-22 16,-2 0 13-16,1 2-30 15,1-2 8-15,-2 3 11 16,2-1-33-16,0-1 28 16,-1 1-2-16,1-3-14 15,0 4 6-15,0-5-36 0,-2 2 6 16,2-1-6-16,0 0-3 15,0 0-2-15,0-1-31 16,0 1-1-16,0 1 0 16,0 0 0-16,-1-1 0 15,2 3 0-15,-2 0 0 16,1-1 0-16,1 2 0 16,-1 0 0-16,0 0 0 15,0 2 0-15,0-2 0 16,0 1 0-16,2-1 0 15,-2 1 0-15,0-1 0 16,0 2 0-16,0 0 0 16,1 1 0-16,-1 4 0 15,2 6 0-15,1 4 0 0,-2 7 0 16,3 8 0-16,1 7 0 16,-2 3 0-16,0 5 0 15,0-1 0-15,0 1 0 16,0-2 0-16,0-4 0 15,-3-5 0-15,3-2 0 16,0-5 0-16,-2-5 0 16,-1-5 0-16,2-3 0 15,-2-4 0-15,0-5 0 16,0-5 0-16,0 0 0 16,0-4 0-16,0 1 0 15,0-2 0-15,-2 0-88 0,1-4-191 16,-5-1-158-16</inkml:trace>
  <inkml:trace contextRef="#ctx0" brushRef="#br0" timeOffset="75551.48">14098 5530 568 0,'-1'-3'114'0,"-1"1"24"0,2 0-48 15,-1-1-19-15,-1 1-38 16,1 1-7-16,-2 0 3 16,2 1-11-16,-1-1-16 15,2 1 12-15,-1 0 18 16,1 0 12-16,-2 0 17 15,1 0 4-15,-1-2-8 16,1 0 24-16,-2 0-28 16,1-2-14-16,-1 1 8 15,1 0-24-15,1-1 10 16,-1 0-11-16,1-1-5 16,-1 3 4-16,1-1 4 0,1 0-10 15,-3 1-2-15,3 1 6 16,0 0 3-16,0 1-9 15,0-2 8-15,3 2 0 16,-2-2-9-16,1 0-7 16,-1-2-4-16,4-2-1 15,-2 0 2-15,3-1-2 16,0 0 0-16,3 0-1 16,1 0 2-16,1-1-2 15,2-1 1-15,2 2 0 16,3 0-1-16,-1 0 1 15,0 3 0-15,0 0-2 16,1 1 0-16,-1 3 1 16,0 0-1-16,1 1 2 15,0 2-1-15,3 0-1 0,-1 1 1 16,2 2-1-16,1-1 0 16,1 3-2-16,0 2 1 15,-4 0-2-15,0 3 1 16,-2 1-2-16,-4 2 0 15,-4 2 3-15,-1 0-5 16,-6 3 8-16,-5 2 1 16,-5 3 0-16,-6 2-2 15,-8 0 4-15,0-1-3 16,-6-3 0-16,2-3-2 16,-2-6 0-16,5-3 0 15,2-3 2-15,2-2 6 0,3-5-4 16,3 1 4-16,3-3-1 15,3-1 3-15,0-2 4 16,2 0-5-16,1-2-1 16,3-3-2-16,0 0-3 15,3-1-2-15,4-2-4 16,2 1 4-16,2 0 0 16,5 1-1-16,1 2 0 15,2 1 1-15,-1 3 1 16,1 1-2-16,1 2 0 15,0 5-1-15,-1 2 1 16,1 1-2-16,0 2 3 16,-1 4-4-16,0 2 5 0,-2-1-1 15,-1 5-3-15,-2-2 3 16,-1 2 0-16,-5 1-2 16,-1-1 2-16,-4 1 0 15,-1 1 1-15,-2 0-1 16,-3-1 3-16,-3 0-1 15,-2 0 1-15,-5-2 1 16,-4-1-2-16,-3 2 2 16,-4-1-3-16,-3-3 5 15,0 0-5-15,-3-1 1 16,-1-2-2-16,2-2 2 16,1-1-1-16,1-2 2 0,5-1 2 15,4-1 0-15,-3-2 1 16,3 0-3-16,2-2 6 15,-1-1 2-15,2-1 6 16,1-1-2-16,0-1 5 16,2 0-2-16,2-1-6 15,-1-1 1-15,-2 1-1 16,5 0 0-16,1-2 2 16,1 3-11-16,3-1 4 15,-1 1-4-15,2-1-1 16,1 0-1-16,-1 0-33 15,1 1-124-15,-1 0-228 16,1-2-824-16</inkml:trace>
  <inkml:trace contextRef="#ctx0" brushRef="#br0" timeOffset="79729.36">19486 8454 874 0,'3'-3'245'0,"-2"-3"24"16,-1-1-59-16,0-1-19 15,-1-1-60-15,-1 2-35 16,-1 0-65-16,2 0-31 16,-1 0 0-16,2 3 0 15,0-2 0-15,0 2 0 16,3 1 0-16,-1 2 0 16,1 1 0-16,-2 0 0 15,1 1 0-15,-2 0 0 16,1 5 0-16,1 6 0 15,2 6 0-15,2 11 0 16,3 8 0-16,0 6 0 16,0 7 0-16,1 2 0 0,-1 2 0 15,-1-5 0 1,-2-2 0-16,0-4 0 0,0-6 0 16,-2-3 0-16,-4-5 0 15,2-7 0-15,-2-5 0 16,-2-7 0-16,2-6 0 15,0-2 0-15,2-7 0 16,-1-2 0-16,4-9 0 16,2-2 0-16,3-4-212 15,3 1-90-15,0-1-38 16,-1 4-176-16</inkml:trace>
  <inkml:trace contextRef="#ctx0" brushRef="#br0" timeOffset="80183.34">19885 8449 960 0,'10'-18'253'0,"-3"0"33"16,-1 1-97-16,0 2-20 15,-3 2-61-15,-2 3-26 16,1 4-82-16,-1 2 0 16,1 1 0-16,-1 3 0 15,-1 0 0-15,2 0 0 0,-2 1 0 16,1 2 0-16,1 4 0 16,-2 6 0-16,1 7 0 15,1 6 0-15,0 7 0 16,1 7 0-16,0 3 0 15,-1 2 0-15,0-1 0 16,-2-1 0-16,0-4 0 16,-2-3 0-16,-2-7 0 15,3-4 0-15,-1-7 0 16,1-4 0-16,1-3 0 16,0-6 0-16,0-1 0 15,1-2 0-15,-1-4 0 16,0 2 0-16,0-1 0 0,-1 0-78 15,-1-1-141-15,0 1-86 16,-2-1-118-16</inkml:trace>
  <inkml:trace contextRef="#ctx0" brushRef="#br0" timeOffset="80515.6">19437 8725 879 0,'-9'-3'164'16,"4"0"-1"-16,6-3-93 15,7 3-59-15,7 1-3 16,12-2 11-16,13 4 1 15,6 0-1-15,10 2 0 16,2 0 5-16,0-2-1 16,-6-2 1-16,0-1-6 15,-3-2-6-15,-7 0 0 16,-4 0-7-16,-7-2-5 16,-9 2 0-16,-5 1-3 15,-11 3-142-15,-9 1-190 16</inkml:trace>
  <inkml:trace contextRef="#ctx0" brushRef="#br0" timeOffset="82645.75">10017 9014 831 0,'4'-10'269'15,"-2"0"4"-15,0 2-33 16,-2 1-17-16,0 0-85 16,0 4-65-16,0 0-73 15,0 0 0-15,0 2 0 16,0 1 0-16,2-2 0 15,-1 2 0-15,1 2 0 0,-1-1 0 16,1 5 0-16,-2 4 0 16,0 5 0-16,-2 9 0 15,2 8 0-15,2 6 0 16,1 3 0-16,0 7 0 16,3 3 0-16,0 0 0 15,3-1 0-15,-2-7 0 16,-1-3 0-16,0-9 0 15,0-6 0-15,-2-6 0 16,-1-7 0-16,-1-5 0 16,-2-2 0-16,-2-5 0 15,2-3 0-15,-1-3 0 16,-2-2 0-16,-1-5-42 16,1-4-200-16,-3-4-64 0,0-3-82 15,-3-3-278 1</inkml:trace>
  <inkml:trace contextRef="#ctx0" brushRef="#br0" timeOffset="83076.81">9957 9053 558 0,'3'-21'280'15,"1"2"-93"-15,-1-1-20 0,-1-1-19 16,-1 3-19-1,-1 2-27-15,2-3-17 0,-2 1 15 16,1 1-26-16,1 0-29 16,-1 1-5-16,2 2-15 15,2 1-7-15,2 0-14 16,5 3-2-16,8 1-2 16,5 5 3-16,3 1-3 15,4 5 18-15,0 5-12 16,1 3 1-16,-1 7-2 15,-4 2-1-15,-3 4 7 16,-3 4-5-16,-5 2 0 16,-5 2 3-16,-9 2-9 15,-5-1 7-15,-4-2-6 16,-7-3-1-16,-4-4 0 0,-5-3 0 16,-5-4 0-16,-7-3 0 15,0-3 0-15,-5-4 0 16,0-4 0-16,6-2 0 15,5-1 0-15,7-3-12 16,8-1-231-16,5 1-236 16</inkml:trace>
  <inkml:trace contextRef="#ctx0" brushRef="#br0" timeOffset="99818.92">13603 6409 513 0,'3'-7'159'0,"0"1"-51"16,-3-1-19-16,5 2 0 0,-4-1 10 15,1 3-31-15,-1 0 27 16,-1 1-5-16,0 2-4 16,0 0 2-16,-1 0-32 15,1 1-9-15,-2 0-7 16,2 0-19-16,-1-1 2 16,-1 2-7-16,2 0-6 15,-3-2 4-15,3 1-13 16,0-1 3-16,0 1 3 15,-3 1-7-15,0 1 5 0,-4-1-5 16,1 4 5 0,-2-1 3-16,2 1-7 0,-1 1 0 15,-2 0-2-15,0 0 5 16,1 3-3-16,-5 2-1 16,-2 1 0-16,-1 1 2 15,-4 4-1-15,-2 2-2 16,-2 0 1-16,0-1 0 15,2 2-1-15,-1-1 1 16,1-2 0-16,2 2 0 16,0-2 1-16,-3 1-1 15,0-1 0-15,-2 1 0 16,-1-2 0-16,-1 2 0 16,-1-1-4-16,1 1 4 15,0-1 0-15,0 1-1 0,0 1 0 16,5-2 1-16,-1-1 0 15,0 5-1-15,-51 47 0 16,60-55 1-16,-3-1 0 16,-1 3-2-16,2-1 0 15,-17 13 2-15,-2 1 0 16,0-1 0-16,4-1 0 16,-2-2-2-16,0 0 2 15,0-1-1-15,0-1-1 16,-3 0 2-16,2-1 0 15,0 1 1-15,-5-2-1 16,3 2 0-16,0-1 0 0,-1 2-1 16,1 0 1-16,2 0 0 15,-1 1 4-15,4-1-4 16,0 1 0-16,1-3-1 16,-4 2 1-16,3-1 1 15,-4 1-1-15,-2 1 0 16,-4 0 1-16,-3 0 0 15,2 0-2-15,-1 0-3 16,-3 1 4-16,2 1 0 16,1-2 0-16,0 2 0 15,-2 0 0-15,3-1 0 16,2 1 0-16,0-3 0 16,4-1 0-16,5-2 1 15,1-3 0-15,3-1-2 16,7-2 1-16,-2 1 0 0,1-1 0 15,0 1 0-15,-1 2 0 16,-2-2 0-16,0 0 2 16,3 0-4-16,-1 0 2 15,1-1 0-15,1 0 5 16,0 0-5-16,-3 1 0 16,4-1-3-16,-5 3 7 15,0 1-4-15,-1-1 0 16,1 1 1-16,0-3-2 15,3-1 1-15,2-1 0 0,4-2 0 16,0-3 1 0,5 1-1-16,0-3 0 0,3-3 0 15,-2 2 1-15,2-1-1 16,1-2 0-16,0 1 2 16,1-2 2-16,1-1 2 15,1-1 2-15,3 0 2 16,0-1-1-16,3-1-4 15,-3 2-5-15,0-3-105 16,-3 1-111-16,3-3-187 16</inkml:trace>
  <inkml:trace contextRef="#ctx0" brushRef="#br0" timeOffset="100586.11">10864 8032 732 0,'3'-5'145'0,"-2"2"5"0,-2-2 15 16,1 1-12-16,0 0-45 16,0-1-22-16,0 2 8 15,0-1-15-15,0 1-1 16,0 1-34-16,0 2-17 15,-2-2-13-15,2 4-11 16,0-1-3-16,-1 0-3 16,1 2-5-16,-2 4 8 15,-1 5 5-15,-1 3-1 16,-3 6-4-16,-1 6 3 16,-1 4-3-16,-4 4 0 15,1 4 0-15,-3-1 0 16,3-2 2-16,0-2 0 0,-1-3-2 15,2-5 1-15,2-5-1 16,2-4 0-16,2-5-1 16,1-3 1-16,1-2 0 15,1-3 1-15,2-1-1 16,-1 0 0-16,2 0 2 16,1-1 2-16,2 3-1 15,4 0 3-15,5 2 5 16,5 1 3-16,6-1 0 15,6-2-8-15,3 0 3 16,4-3-1-16,7-1-7 16,0 1 0-16,2 0-1 0,-1-2 0 15,-2 1 1-15,-6-1-1 16,-4 1 0-16,-6-1 1 16,-7 0 1-16,-4 0-3 15,-7 0 2-15,-5 2-1 16,-2-2 7-16,-2 0-5 15,0 0 1-15,0-2-3 16,0 1-17-16,0 0-50 16,0-3-119-16,0 1-95 15,0-3-198-15</inkml:trace>
  <inkml:trace contextRef="#ctx0" brushRef="#br0" timeOffset="102234.43">11641 6803 489 0,'2'-9'411'0,"-2"1"-205"16,-3-1 14-16,1-1-44 16,-1 2-58-16,-1-2-11 15,-2 0-14-15,0 0-31 0,0 1-18 16,0 2-7 0,0 0-15-16,-3 1 0 0,2 4-7 15,-1 2 1-15,-1 0-12 16,-1 2-1-16,-1 4-1 15,1 1-2-15,-5 3 0 16,3 5 0-16,-1 3 0 16,2 5 0-16,0 1-3 15,3 2 3-15,3 1-1 16,4 0-2-16,1-1 1 16,4-2 2-16,2-3-3 15,4 0 2-15,1-3-2 16,4-4-4-16,0-3-3 15,0-2 1-15,0-5 2 16,2-4 6-16,-1-6 0 0,0-2 0 16,0-5 0-16,1-1 1 15,-1-4 0-15,-1-2 1 16,-4 1 0-16,-2-1 0 16,-2-2-1-16,-6 3 7 15,-1 0-4-15,-4 0 2 16,-2-1 4-16,-3 2-8 15,0 1 4-15,-1 1-3 16,2 5-2-16,-1 2 0 16,2 4-2-16,1 2-13 15,-2 2-94-15,2 3-169 16,-1 4-93-16,-1 3-338 0</inkml:trace>
  <inkml:trace contextRef="#ctx0" brushRef="#br0" timeOffset="102712.83">12004 6883 946 0,'6'-3'275'15,"-2"-1"54"-15,-4-2-124 0,0 4-88 16,0-1-49-16,-1 1-35 16,-1 1-8-16,2 1-10 15,0 0-8-15,0 1-5 16,-1 1-1-16,1-1-1 16,-2-1-6-16,2 2 4 15,-3 2-1-15,3-1 3 16,-1 1 2-16,-1 0-1 15,1 1-1-15,-1-2 1 16,1 2 1-16,-1-2 1 16,-2 0-2-16,1-2 2 15,3 0 13-15,-2-1-10 0,1 0-6 16,-1 0 0-16,1-2 0 16,-1-3 0-16,-1-1 0 15,0 1 0-15,0-2 0 16,2 1 0-16,-2 1 0 15,1-1 0-15,0 0 0 16,0 2-86-16,2-2-141 16,0 2-86-16,2 0-84 15,3 1-212-15</inkml:trace>
  <inkml:trace contextRef="#ctx0" brushRef="#br0" timeOffset="103383.38">12202 6506 817 0,'10'-17'265'15,"-5"0"5"-15,-1 1-84 16,-2 0-34-16,1 2-8 15,-1 1-42-15,-1 0-25 16,-1 4-43-16,0 1-34 16,-1 0 0-16,-1 4 0 15,-1 1 0-15,1 2 0 16,-1 2 0-16,0 1 0 0,0 0 0 16,-4 3 0-16,0 3 0 15,-4 4 0-15,-2 6 0 16,-1 5 0-16,0 5 0 15,0 2 0-15,6 5 0 16,1-1 0-16,3 5 0 16,2-3 0-16,4 2 0 15,2-1 0-15,3 0 0 16,4-5 0-16,4-1 0 16,1-6 0-16,4-2 0 15,1-6 0-15,4-6 0 16,0-3 0-16,4-4 0 15,-1-5 0-15,-1-4 0 0,0-4 0 16,-3-3 0 0,-3-2 0-16,-2-2 0 0,-7-1 0 15,-3 3 0-15,-2-1 0 16,-5 3 0-16,-2-2 0 16,-3 2 0-16,-5 1 0 15,1 0 0-15,-2 4 0 16,-6-1 0-16,0 3 0 15,-6-1 0-15,-4 5 0 16,4-1 0-16,-5 4 0 16,3-1 0-16,0 5 0 15,4-1 0-15,1 4 0 16,-1 3-45-16,1 4-140 0,-2 4-55 16,1 4-35-16,-2 1-119 15</inkml:trace>
  <inkml:trace contextRef="#ctx0" brushRef="#br0" timeOffset="117478.93">11050 9344 507 0,'-6'9'164'0,"-1"-2"-61"16,1 0-4 0,-3-3-2-16,3 3-12 0,-1-2-28 15,-1 2 7-15,-1 2 17 16,2 0-11-16,-5-2-3 16,6 0-8-16,-2 0-12 15,2-1-15-15,3-3 1 16,-1-2-6-16,3 0-9 15,1-1-1-15,-2 2-9 16,1-2 2-16,-1 2 0 16,1 3-1-16,-2-1 4 15,1 0-11-15,-1 0 5 0,3 0 1 16,0-2-6-16,0-1-2 16,0 0 6-1,0-2-5-15,0 1 2 16,0-1-3-16,3-1 1 0,-3 1 4 15,2 1 5-15,-1 0 1 16,1 0-7-16,-1-3-4 16,5 0 13-16,7-4-12 15,4-4 5-15,8-7-6 16,10-8 4-16,8-5-4 16,3-4-1-16,6-3 1 15,0 1 4-15,-2 0-2 16,0 2-1-16,-5 3-1 15,-2-1 0-15,-2 3-1 16,-2-2 1-16,-1 2 0 0,-1 1 1 16,1-1 3-16,2-2-8 15,5 0 6-15,1-2-2 16,6 0 0-16,0-3-5 16,-1 2 4-16,0-1 1 15,-6 2-2-15,-1 2 1 16,-3 1 1-16,-1 0 0 15,3 0 0-15,-1-1 0 16,7-5 0-16,5 0 0 16,0-4 2-16,6-1-2 15,-2-2 0-15,-3 2 0 16,-3-1 0-16,-4 4 0 0,1 2 0 16,-4-1 3-1,-1 6-2-15,-2-2-1 0,2-1 0 16,3-2 0-16,5-3 1 15,4 1 0-15,-1-1-2 16,0 4-2-16,-6 3 3 16,-5 1-4-16,-4 4 4 15,-1-1 0-15,-2-2 0 16,8-3 1-16,10-5-3 16,5-3 2-16,5-5 0 15,1-1 0-15,-2 4 0 16,-6 2 0-16,-5 5 0 15,-7 4 0-15,-3 0 2 0,-6 1-1 16,1 1-1 0,2-5 1-16,0-2 0 0,4-2-1 15,2 0 0-15,-1 2 2 16,-2 4-3-16,-3 4 1 16,-6 6 0-16,-4 3 0 15,-6 3 0-15,-2 0-1 16,-2 3 0-16,1-3-2 15,1-1 2-15,2 0 1 16,1 1 0-16,-1 0-2 16,-5 6 6-16,-6 3-4 15,-6 3 0-15,-4 3 2 16,-1 2 3-16,-2 0-5 16,0 1 0-16,0 0-2 0,0 1 5 15,0-1-5-15,-2 0 2 16,2 0 0-1,-1 1-3-15,1 1 3 0,-2-2 0 16,2 1 0-16,-1 1-3 16,-1-2 2-16,-1 0-13 15,0 0-102-15,-3 0-107 16,-6 1-207-16</inkml:trace>
  <inkml:trace contextRef="#ctx0" brushRef="#br0" timeOffset="118059.86">14176 6764 1183 0,'-4'-4'123'0,"-1"-2"140"16,-1 1-106-16,4-1-21 15,1 2-71-15,-1 0-25 16,2 3-14-16,0 1-26 0,2 1-2 16,-1 0 1-16,1 1-9 15,4 0 10-15,5 1 2 16,8 0 9-16,8 0 1 15,9-3-12-15,4 0 0 16,3-3 0-16,-1 0 3 16,-3 0-6-16,-6 1 3 15,-5-1 0-15,-4 1-1 16,-5 0 3-16,-7-1-2 16,-1 2 6-16,-1-1-4 15,-6 0 8-15,1 1 0 16,-4 0 3-16,1 1-13 15,-2-1 0-15,0 2 0 16,0 0 0-16,-2 0 0 16,2 3 0-16,0 3 0 0,0 5 0 15,0 8 0-15,0 8 0 16,0 7 0-16,0 4 0 16,-1 3 0-16,-1-1 0 15,-1-3 0-15,0-3 0 16,0-8 0-16,-1-4 0 15,-3-4-76-15,-2 2-269 16,-7 1-286-16</inkml:trace>
  <inkml:trace contextRef="#ctx0" brushRef="#br0" timeOffset="118863.64">12596 7713 593 0,'3'-7'249'0,"-1"2"-79"0,-1-5-20 16,-2 4-9-16,-1-3-40 15,-1 1 5-15,0 1-16 16,0-2-5-16,1 3 16 16,-1 1-34-16,0 3-17 15,-1 1-38-15,3 2-12 16,-1 2-3-16,-1 3 1 16,-1 5-2-16,-2 5 2 15,-2 6 2-15,-2 6 0 16,7 4-3-16,0 0 3 15,3 0-4-15,3 1 4 16,3-5-4-16,7-3 1 16,1-5-1-16,2-5 1 0,2-7 3 15,1-5-2-15,-1-4 4 16,-3-6-1-16,0-3 7 16,-6-5-8-16,-1-3 3 15,-2-2-1-15,-3-3 1 16,-3 0 7-16,-2 0-7 15,-4 0 12-15,-3 3 6 16,-4 0-10-16,-2 0-1 16,-3 4-10-16,1 3 0 15,1 0-1-15,1 6-11 16,5 2-96-16,4 4-184 16,0 4-178-16</inkml:trace>
  <inkml:trace contextRef="#ctx0" brushRef="#br0" timeOffset="119301.11">12966 7834 933 0,'12'-4'261'16,"-2"0"-17"-16,-5-1 3 15,-5 1-139-15,1 3-50 16,-1 1-18-16,0 0-22 0,0 0-3 16,-1 0-1-16,1 1-8 15,-2-1 6-15,1 2-12 16,1-1 2-16,-2 0-5 16,2 2 1-16,0-3 2 15,-1 2 2-15,1-1-2 16,0 1 3-16,-2-1 6 15,1 2 0-15,-3 0 19 16,1 1 0-16,-2 2-13 16,2-2-15-16,0-1 0 15,0 1 0-15,0-3 0 16,3-1 0-16,0 0 0 0,0-1 0 16,0 0 0-16,0-2 0 15,-2 0 0-15,-1-1 0 16,2 0 0-16,-6-4-97 15,2 0-220-15,-1-4-231 16</inkml:trace>
  <inkml:trace contextRef="#ctx0" brushRef="#br0" timeOffset="119991.46">12978 7456 901 0,'-15'-3'171'0,"6"-3"37"15,-3-1-65-15,5 0-37 16,2-1-10-16,1 0-22 15,2-1-16-15,2-1-13 16,2-2-18-16,2 1-2 16,2-1-6-16,2 1-4 15,2-1-2-15,4 1-12 16,2 0 4-16,2 4 6 16,4 2-10-16,-1 0 5 0,-1 6-3 15,-1 3 0-15,-1 5 1 16,-2 2-2-16,-4 6-1 15,1 4 2-15,-3 5 0 16,-6-2-4-16,-2 0 1 16,-2-6 0-16,-3-4 2 15,0-4-2-15,1-6 0 16,-1-2 10-16,0 1-8 16,3-6 9-16,0 3-5 15,0-3-4-15,3-1-2 16,-1-1-9-16,1-2-7 15,4 0 12-15,3 0 0 16,2 0 3-16,6 1-5 0,0 4 6 16,1 2-3-16,0 3 1 15,0 5 2-15,-3 0-2 16,-4 3 2-16,-1 4 5 16,-4 2-4-16,-6 2 0 15,-2 0 12-15,-6 2-12 16,-4 2 14-16,-5-2 0 15,-1-2 2-15,-3-2 4 16,0 0-15-16,1-4-5 16,1-1 0-16,4-4-1 15,5-2-2-15,-2 0-63 16,3-3-214-16,2 1-142 0</inkml:trace>
  <inkml:trace contextRef="#ctx0" brushRef="#br0" timeOffset="156674.47">14143 4997 800 0,'-3'0'77'16,"2"0"78"-16,-2-2-58 16,1 2-7-16,-1-3-22 15,2 3 0-15,-2-3-18 16,0 0 12-16,-6 1-9 16,4-3-18-16,-2 0 5 15,-4-1 6-15,-2-2-4 16,1-2 10-16,-4-3-6 0,-1-2-15 15,-2-5 15 1,0-5-33-16,-1-4 0 0,-1-3 15 16,-1-3-15-16,1-2 16 15,0 2-8-15,-1-4-16 16,2 0 27-16,1 0-22 16,0-3 14-16,0 2-23 15,2-3-1-15,-1 1 0 16,0-2 0-16,1 2 0 15,1-1 0-15,4 1 0 16,0 1 0-16,5 2 0 16,1-1 0-16,3 2 0 15,3 2 0-15,3-1 0 0,1 3 0 16,2 0 0-16,7 2 0 16,1 1 0-16,5-2 0 15,1-1 0-15,7 0 0 16,1 0 0-16,0 1 0 15,4-3 0-15,2 4 0 16,0 0 0-16,5 4 0 16,-2 3 0-16,2 4 0 15,0 1 0-15,1 6 0 16,-1 0 0-16,3 3 0 16,2 0 0-16,0 4 0 15,-1 0 0-15,0 1 0 16,-1 3 0-16,-3 2 0 15,1 2 0-15,-1 1 0 0,0 2 0 16,4 0 0-16,-1 2 0 16,4-1 0-16,-1 4 0 15,2 2 0-15,0 2 0 16,-1 1 0-16,-3 3 0 16,-4 3 0-16,-4-1 0 15,-2 4 0-15,-5-1 0 16,0 3 0-16,-1 1 0 15,0 1 0-15,-1 1 0 16,3 1 0-16,-2 0 0 16,-2 2 0-16,-1-2 0 15,-3 1 0-15,-2 2 0 0,-4-3 0 16,-3 2 0-16,0 0 0 16,-1 4 0-16,-4 1 0 15,2 2 0-15,-3 2 0 16,-2 0 0-16,-1 2 0 15,-3-2 0-15,0-1 0 16,-1 0 0-16,-1-3 0 16,1 0 0-16,1-3 0 15,-2 0 0-15,1-2 0 16,-1-2 0-16,-1 3 0 16,-1-4 0-16,-2 1 0 15,-1 1 0-15,-1 1 0 0,-1-1 0 16,-1-2 0-16,2 0 0 15,-1 0 0-15,1-2 0 16,0-2 0-16,0-1 0 16,-1-1 0-16,-1-2 0 15,0-2 0-15,-3 2 0 16,-1-1 0-16,-1 3 0 16,-2-2 0-16,2 0 0 15,1-1 0-15,1-2 0 16,2-2 0-16,0 0 0 15,4 0 0-15,-3-2 0 16,3-2 0-16,0-1 0 16,-2 0 0-16,-1-1 0 15,1 0 0-15,-1-2 0 0,3 0 0 16,0-2 0-16,1-4 0 16,3 1 0-16,0-4 0 15,-2-2 0-15,2 0-46 16,-1-5-222-16,1-3-115 15,3-2-462-15</inkml:trace>
  <inkml:trace contextRef="#ctx0" brushRef="#br0" timeOffset="157312.13">14949 4937 574 0,'6'-10'507'15,"-3"-1"-368"-15,-3-2 53 16,-2 1-29-16,1 1-45 16,1 2-13-16,0 2-29 15,1 3-35-15,-1 1-10 0,2 3-5 16,-2 1-26-16,0 1 3 16,1 2-1-16,4 6 2 15,-1 3 7-15,2 9 4 16,0 6 12-16,1 6-14 15,-2 7-13-15,-4 4 0 16,-2 3 0-16,-2-1 0 16,-2-4 0-16,0-2 0 15,0-7 0-15,2-8 0 16,2-6 0-16,-1-8 0 16,2-5 0-16,2-1 0 15,1-4 0-15,4-2 0 0,8-2 0 16,7-5 0-16,10-7 0 15,7-3 0 1,4-5 0-16,4-2 0 0,0 1 0 16,-3 0 0-16,-3 2 0 15,-5-1 0-15,-6 7 0 16,-7 3 0-16,-5 2 0 16,-6 4 0-16,-4 3 0 15,-5 1 0-15,-3 2 0 16,0 1 0-16,-2-1 0 15,1 3-53-15,-2 1-145 16,-2 0-99-16,-4 3-193 16</inkml:trace>
  <inkml:trace contextRef="#ctx0" brushRef="#br0" timeOffset="158189.37">15035 2543 712 0,'3'-17'369'0,"-1"0"-170"0,-4 1-14 16,-1 1-59-1,-3 5-13-15,0 1 3 16,0 1-43-16,-2 3-15 0,2 4-40 15,-2 2-15-15,-3 5 1 16,0 8-4-16,-1 5 0 16,-3 8-1-16,4 6 1 15,5 4-1-15,2 1-5 16,5-1 3-16,5-5-2 16,6-2 4-16,5-6 0 15,1-4-3-15,3-6 4 16,1-6 0-16,-4-4 2 15,1-4-2-15,-1-4 12 16,-4-4-8-16,-2-5 6 16,-1-2-8-16,-3-7 7 15,-2 0 6-15,-5-5 6 0,-2-3-4 16,-5-5-16-16,-3 0-1 16,-6-4 0-16,0 5 0 15,-1 2 0-15,-1 7 0 16,2 9 0-16,3 5 0 15,5 6-92-15,1 8-247 16,3 5-95-16</inkml:trace>
  <inkml:trace contextRef="#ctx0" brushRef="#br0" timeOffset="158545.18">15347 2760 1292 0,'10'0'86'15,"-5"-3"121"-15,-2 2-51 16,-3-1-85-16,0 2-19 16,0 2-18-16,0 1-4 15,-2-2 12-15,1 1 3 16,-1 0-13-16,1 0-32 15,-2-1 0-15,1 1 0 16,1-2 0-16,-2 0 0 16,3 0 0-16,0-2 0 15,0-2 0-15,0 1 0 0,0-1 0 16,-1 1 0-16,-1 0 0 16,1 2 0-16,-2 0 0 15,1 1 0-15,1 0 0 16,-1 1-12-16,1 0-360 15,1 3-124-15</inkml:trace>
  <inkml:trace contextRef="#ctx0" brushRef="#br0" timeOffset="158988.84">15422 2475 1029 0,'9'-31'255'0,"1"-3"-73"16,2-1-7-16,2 1-61 16,3 3-22-1,7 4-48-15,6 4-14 0,4 9-12 16,4 7-7-16,1 7 2 16,-2 9-13-16,-3 9 0 15,-5 9 22-15,-7 10-10 16,-11 11 20-16,-10 13-17 15,-13 9-12-15,-13 4-3 16,-8-3 0-16,-3-9 0 16,3-14 0-16,9-13 0 0,12-15 0 15,11-11 0 1,11-5 0-16,19-10 0 0,14-8 0 16,14-5 0-16,5-7 0 15,3-4 0-15,-9 3 0 16,-13 5 0-16,-12 2 0 15,-11 7 0-15,-8 6 0 16,-9 3 0-16,-5 3 0 16,-1 1 0-16,-4 5 0 15,-2 0-104-15,1 0-130 16,-3 5-27-16,0 0-111 16</inkml:trace>
  <inkml:trace contextRef="#ctx0" brushRef="#br0" timeOffset="162635.51">15304 6634 495 0,'-21'1'300'15,"4"-2"-116"-15,3-2-16 0,2-1-32 16,3 0 6-16,0-1-34 15,3 4 0-15,1-2-10 16,-1-2-11-16,2 3-21 16,-2 1-19-16,3-1 0 15,-1 0-15-15,2 2-9 16,1 0-17-16,1 2-6 16,0 0 0-16,1-1 0 15,-1 0-8-15,2 0-7 16,-2 1-5-16,3 1 20 15,1 4 1-15,5 1 1 16,3 6-3-16,7 2 5 16,8 2-2-16,7 2-2 0,7 0 1 15,6-1-1-15,4 1 7 16,1 0-5-16,0 1-4 16,-1 2 2-16,0 0 0 15,-3 4-2-15,1 3-1 16,3 4 3-16,1 0-4 15,8 1 5-15,6-3-1 16,7 0 0-16,10-6 0 16,5 3-3-16,2-2 3 15,0 2 0-15,-4 2 3 16,-3 3-2-16,-7 1 0 16,-5 1-1-16,-4 1 0 15,1-3-3-15,1-1 5 16,-3-2-4-16,-4-1 0 0,-5-3 1 15,-7-4-4-15,-2 1 0 16,-1-1 5-16,-6-2-1 16,-2-3 1-16,-3 1 0 15,-1-4-3-15,-3 1 3 16,-1-2-1-16,4-2 1 16,2 1 0-16,2 0 5 15,3-2-3-15,-1 3-4 16,-3-4-3-16,-6 2 5 15,-5-1-1-15,-4 0 1 16,-5 0 0-16,-1 1 0 0,2 0 3 16,-1 1-6-1,1-1 3-15,0 0 0 16,-1 1-1-16,-2-3 3 16,-1-2-3-16,-1 0 1 0,-4-1 0 15,-1 1-1-15,-1-3-1 16,-1 3 2-16,0-3 2 15,0 1 0-15,0-2-4 16,1 2 4-16,2-2-2 16,0 0 0-16,1 0 0 15,-2-1 0-15,-1 0 1 16,0 0 2-16,-2 0-6 16,3-1 2-16,-1 3 1 15,5 0 1-15,3 1-1 0,7 1 0 16,0 1-1-16,-1 0 5 15,-1-1-9-15,-5 0 5 16,-3-1 0-16,-1-1 0 16,-2 1 2-16,-2-1-2 15,-1 2 0-15,0 0 1 16,1-1-1-16,1 1 0 16,-2-1 0-16,-1-2-2 15,-1 0 6-15,-1 0-5 16,-4-2 2-16,1-1-1 15,-2-1 5-15,0 2-2 16,0-2-2-16,0-2 5 16,0 2-1-16,0 2-10 0,2-2 2 15,-4 0 3 1,2 0-2-16,0 0-8 0,-2 0-65 16,2 0-86-16,-1 1-85 15,-5 1-175-15</inkml:trace>
  <inkml:trace contextRef="#ctx0" brushRef="#br0" timeOffset="163536.54">18258 7847 577 0,'-2'-5'383'0,"-2"-3"-216"16,-2 0 58-16,0-1-69 15,2 1-8-15,-1 1-5 16,2 1-37-16,2 2-30 16,-1 2-29-16,0 2-28 15,2 0-19-15,0 0 0 16,2 2 0-16,0-1 0 16,2 3 0-16,2 3 0 15,6 6 0-15,4 4 0 16,5 6 0-16,0 1 0 15,3 2 0-15,-3 2 0 16,-4-2 0-16,0-2 0 16,-1-3 0-16,-3-2 0 0,0-6 0 15,-1-4 0 1,-5-5 0-16,-1-1 0 0,-1-1 0 16,-3-2 0-16,-4 0 0 15,2 1 0-15,-1-1 0 16,-3 6 0-16,-3 3 0 15,-5 5 0-15,-9 7 0 16,-6 3 0-16,-6-2 0 16,-4-1 0-16,-3-2 0 15,0-4 0-15,1-2 0 16,3-1 0-16,4-2 0 16,7-1 0-16,3-1 0 15,5-1-102-15,1 0-142 16,2-1-98-16,0 0-368 0</inkml:trace>
  <inkml:trace contextRef="#ctx0" brushRef="#br0" timeOffset="165502.14">15771 7672 1083 0,'1'-8'310'0,"-4"-2"-70"15,0 1-50-15,-3 0-76 16,2 2-39-16,-3 2-40 16,2 2-35-16,1 2 0 15,1 2 0-15,-4 3 0 0,1 3 0 16,-5 6 0-16,-3 3 0 16,-5 4 0-16,1 3 0 15,-3 4 0-15,3 3 0 16,3 1 0-16,4-2 0 15,9 1 0-15,9-4 0 16,8-1 0-16,6-5 0 16,6-6 0-16,0-4-3 15,-2-7 3-15,-1-5 1 16,-5-3 1-16,-2-4-2 16,-4-4 0-16,-2-1 0 15,-4-4 0-15,-2 0 0 0,-3-3 0 16,-4-1 0-16,-4-2 0 15,-6-1 0-15,-6-3 0 16,-2-2 0-16,-3 0 0 16,-1 4 0-16,2 3 0 15,5 6 0-15,5 8 0 16,6 5-195-16,8 8-127 16,11 8-26-16,7 3-528 15</inkml:trace>
  <inkml:trace contextRef="#ctx0" brushRef="#br0" timeOffset="165779.01">16009 7875 918 0,'11'2'212'0,"1"-4"129"15,-6-1-124-15,-2 1-74 16,-1 0-30-16,0 1-48 15,-1 2-27-15,-1-1-38 16,1 2 0-16,1 0 0 16,-3 3 0-16,2-3 0 15,-2 2 0-15,0-1 0 16,-2-1 0-16,0-1 0 16,-1-1 0-16,-1 0 0 15,-2 0 0-15,0-1-43 16,-1-1-335-16,7-2-237 0</inkml:trace>
  <inkml:trace contextRef="#ctx0" brushRef="#br0" timeOffset="166154.78">16230 7695 1096 0,'14'-21'261'0,"-1"-2"11"16,1 1-129-16,0 6-73 15,5 2-32-15,1 5-18 16,4 5 1-16,1 9-15 16,-2 6 2-16,-4 6 8 15,-5 6 5-15,-7 10 5 0,-10 3 5 16,-10 7-14 0,-9 4-16-16,-4-1-1 0,-2-3 0 15,4-6 0-15,5-8 0 16,11-11 0-16,8-6 0 15,9-4 0-15,13-6 0 16,10 0 0-16,7-5 0 16,5-3 0-16,1-2 0 15,1 1 0-15,-8 0 0 16,-7-1 0-16,-9 5 0 16,-11 0 0-16,-8 3 0 15,-6 0 0-15,-2 1-46 0,1 1-307 16,-5-1-169-16</inkml:trace>
  <inkml:trace contextRef="#ctx0" brushRef="#br0" timeOffset="169900.72">18856 7625 189 0,'3'3'604'0,"0"-2"-512"15,3-1 74-15,-5-1-25 16,1-3-23-16,0 0-17 16,-4-1-4-16,-1-2-22 15,0 1-15-15,-6-3-10 16,0-1-2-16,-1-1-6 15,-7-1-21-15,1 0 5 16,-5-3 9-16,-1 1-11 16,-2-2 5-16,0-3-13 15,-3-1-1-15,0-3 0 16,-3 2-11-16,1-6-1 16,-6-2 6-16,1 1-8 0,-5-2-1 15,0 1 1 1,1 1 0-16,-3-3 4 15,-2 3-5-15,1-1 0 16,-2-2 5-16,0 0-5 0,-3-4 0 16,0-1-3-16,-2 1 3 15,0 0-2-15,-9-1 2 16,-8 3 0-16,-10 0 0 16,-6-1 0-16,-6 5 1 15,1-2-1-15,4 3 0 16,0 0 1-16,2 0 3 15,-1 4-2-15,1 1-1 16,-4 0-1-16,3 0 0 16,3-1-6-16,1 1 6 15,8-2-1-15,6 1 4 0,4-1-5 16,7 1 2-16,4 0 0 16,4 1 4-16,4 2-4 15,1 2 0-15,3 0-2 16,1 2 9-16,2 0-9 15,1 2 2-15,1 1 0 16,4 0 7-16,1-1-5 16,2 1 0-16,1 2 4 15,3-2-2-15,-1 0-2 16,-1 1-2-16,4 1 0 16,1 1 6-16,1 1-1 15,1 2-3-15,4-1 0 0,0 1-1 16,5 0 7-16,-1-2-6 15,0 1-2-15,0 2 0 16,1-1 0-16,-1 3 0 16,2-3 0-16,-3 2 0 15,2 0 0-15,-1 1 0 16,1-1 0-16,-4 1 0 16,4 0 0-16,-1-2 0 15,-2 1 0-15,3 0 0 16,1-1 0-16,-2 0 0 15,1 1 0-15,1 0 0 16,0 2 0-16,0 0 0 16,1 1 0-16,2 1 0 0,2 1 0 15,1 1 0 1,0-2 0-16,0 2 0 0,0 0 0 16,0 0 0-16,0 0 0 15,1 2 0-15,1-2 0 16,-2 1 0-16,0-2 0 15,1 1 0-15,-1 0 0 16,-1 0 0-16,2 0 0 16,-1 1 0-16,-1-1 0 15,2-1 0-15,-1-1 0 16,0 2 0-16,0-1 0 16,2 1 0-16,-2 0 0 0,0 1 0 15,0 1 0-15,0-1 0 16,0 5 0-16,-3 3 0 15,0 5 0 1,-5 8 0-16,2 3 0 0,0 7 0 16,0-1 0-16,0 2 0 15,-1 0 0-15,0 1 0 16,1-3 0-16,-1-1 0 16,3-8 0-16,0-4 0 15,2-6 0-15,2-7 0 16,0-5 0-16,2-1 0 15,2-8 0-15,3-5 0 16,1-6 0-16,3-8 0 16,3-8 0-16,-3-1 0 15,1-3 0-15,-3 2 0 0,-3 3 0 16,-2 3 0-16,1 2 0 16,-4 5 0-16,1 7 0 15,0 5 0-15,0 4 0 16,-2 5 0-16,1 4 0 15,1 2 0-15,4 0 0 16,6 4 0-16,7 1 0 16,7 3 0-16,2 1 0 15,2 2 0-15,0 1 0 16,-3 2 0-16,1-2 0 16,-1-1 0-16,0 2 0 15,50 23-173-15,-65-33-154 0,4 1-160 16</inkml:trace>
  <inkml:trace contextRef="#ctx0" brushRef="#br0" timeOffset="170582.81">17449 6029 1090 0,'3'-29'202'16,"-1"0"-21"-16,-7 1-34 0,-3 5-16 15,0 3-32-15,2 8-28 16,-2 2-43-16,3 9-24 16,-3 6-4-16,-2 7 3 15,-4 6-4-15,1 6 1 16,-1 5-1-16,2 3-2 16,5-1 3-16,2-2 0 15,5 0-5-15,5-4 2 16,4-3 2-16,6-6 0 15,3-2 1-15,6-5 6 16,4-5-6-16,2-4 1 16,-2-5 10-16,-1-3-9 15,-7-3 7-15,-3-2-1 0,-6-1 0 16,-3 0 33 0,-5-1-21-16,-4-4-20 0,-6 2 0 15,-5 2 0-15,-7-2 0 16,-3 5 0-16,-5-1 0 15,1 3 0-15,0 3-8 16,6 4-129-16,5 1-144 16,5 7-119-16,10 2-329 15</inkml:trace>
  <inkml:trace contextRef="#ctx0" brushRef="#br0" timeOffset="170888.72">17804 6267 860 0,'23'6'400'0,"-7"-2"-78"16,-4-4-101-16,-7 0-118 16,-4 2-57-16,-1 1-12 15,-1 1 19-15,-1 1-45 16,-1-1-8-16,1 1 0 15,-2 1 0-15,-2-1 0 16,2 1 0-16,-1-3 0 16,2 0 0-16,0-3 0 15,-1-2 0-15,1-2 0 16,-3 0 0-16,2 0 0 0,0-1 0 16,0 1-33-16,2 0-275 15,1 1-160-15</inkml:trace>
  <inkml:trace contextRef="#ctx0" brushRef="#br0" timeOffset="171649.61">18038 5946 846 0,'8'-10'247'0,"4"-1"-69"16,6-2-65-16,4 1-33 16,5 0-17-16,2 2-37 15,2 4-17-15,-3 2-7 16,-2 4 0-16,-6 2-4 16,-6 0 1-16,-4 1-5 15,-5 2 6-15,-2-3-16 16,-5 1 4-16,1 0 10 15,-4-1 4-15,-3-1 4 16,-2-1-4-16,0-1 0 16,-3-4 19-16,1 2 12 15,-2-4 12-15,4 0 9 0,-2 2 4 16,0-1-3-16,0-1-26 16,1 4-2-16,0 2-19 15,0 2-8-15,-4 5 0 16,0 8 0-16,-2 7 1 15,1 2 1-15,2 5-2 16,5 4 6-16,4 0 3 16,2-2-6-16,3-4 3 15,2-2-5-15,2-4 1 16,1-5 11-16,1-5-1 0,2-3 10 16,1-3 26-1,1-2-1-15,1-4-41 0,3 1-6 16,3-3 0-16,2 1 0 15,0-1 0-15,-1 0 0 16,0 6 0-16,-2 2 0 16,-1 5 0-16,0 2 0 15,0 8 0-15,-3 5 0 16,-3 1 0-16,-6 5 0 16,-6 4 0-16,-7 0 0 15,-7-1 0-15,-5-2 0 16,-5-6 0-16,0-2 0 15,3-7 0-15,2-6 0 16,4-3 0-16,7-4 0 16,2-3 0-16,5-3 0 15,0-3 0-15,2-1 0 16,4-2 0-16,2-2 0 0,0 1 0 16,2 0 0-16,3 2 0 15,4 1-197-15,3 4-197 16,-2 3-327-16</inkml:trace>
  <inkml:trace contextRef="#ctx0" brushRef="#br0" timeOffset="175580.45">11713 9839 789 0,'-3'3'148'0,"-2"-3"18"0,-1 0 1 16,-1-4-64-16,0 2-1 15,-1 0 5-15,2-1-29 16,3 1 32-16,0 1-19 16,3-1-24-16,1 1 3 15,1 1-37-15,-2-1-17 16,3 0-16-16,-3 1 0 16,5-2-7-16,9 2 0 15,12 0 7-15,20 2 4 16,23-1-4-16,16 3-3 15,9 0 1-15,3 2 1 16,-2-2-1-16,-2 2 2 16,-2-3 0-16,3 1 2 15,1-3-2-15,6 1 0 16,7-2 7-16,10 0-5 0,9 0-4 16,7 0-3-16,9 0 5 15,5 0-1-15,-4 0-5 16,-5 0 6-16,-6 0 2 15,-10 2 3-15,-7-2-4 16,-3 1 0-16,-4-2-1 16,-2-3 0-16,-2 0-5 15,-1 0 0-15,-2-2 5 16,-2 0 0-16,-3 2-1 16,0 0 1-16,-4 1 0 15,-4-1 5-15,0 1-2 16,2 0-3-16,7 0 0 0,4 1-3 15,0-1 3 1,4 2-6-16,1 0 6 0,-5-1-4 16,0 0 3-16,0 2 0 15,1 0-8-15,3-1 4 16,0 0 5-16,1-3-13 16,1 1 13-16,0-3 0 15,-3-1-7-15,1-2 7 16,-2 1 0-16,-2-1 1 15,-4-1-3-15,2 2-1 16,-3-2 3-16,-1 0 3 16,-4 2 0-16,-3-2 0 15,-6 2-3-15,-1-1 0 0,-2 1-1 16,-2 0 0-16,1 1 0 16,-1 0 0-16,2 0-3 15,-4 1 4-15,2 0 0 16,-10 0 0-16,-5-1-2 15,-14 0 7-15,-10 1-5 16,-6-1 0-16,-5 2 1 16,-2-1-3-16,0 0 2 15,-1 3-8-15,-2-1-11 16,-2 1-1-16,-2 2 19 16,-7 1-4-16,-1-2 5 15,-5 1 1-15,0 1-1 0,-2-2 0 16,1 1 0-16,-1 0 4 15,1 1-4-15,-1-3 0 16,2 1 0-16,-3 1 6 16,0 1-4-16,-1-1 4 15,-2 1-1-15,0-1 7 16,0 1-4-16,0 0-3 16,0 0 5-16,0 0 6 15,-2 0-6-15,0 0 7 16,2 0-6-16,-1 0-6 15,1 0-5-15,0 0 0 16,0 0 0-16,0 0 0 16,0 0 0-16,0 0 0 15,1 0 0-15,-1-2 0 16,-1 2 0-16,1 2 0 0,1-2 0 16,-1 0 0-16,0 0 0 15,0-2 0-15,0 2 0 16,0-3 0-16,0 0 0 15,0-1 0-15,-1-3 0 16,-1 0 0-16,1-3 0 16,-6 1 0-16,-1-3 0 15,-2-1 0-15,-5-1 0 16,-2-1 0-16,-2-2 0 16,-2-2 0-16,0-1 0 0,-3 1 0 15,-1-2 0-15,0-2 0 16,-2 2 0-16,3-2 0 15,0 4 0 1,3 0 0-16,5 4 0 0,4 5 0 16,3 2 0-16,4 3 0 15,2 3 0-15,2 2 0 16,1 0 0-16,1 2 0 16,1-1 0-16,1 1 0 15,-2-2 0-15,2 0 0 16,-1 0 0-16,-1 1 0 15,6 3 0-15,3 4 0 16,45 30 0-16,-40-28 0 16,3 1 0-16,-2-1 0 15,2-1 0-15,13 11 0 0,2-1 0 16,-3-4 0-16,-3-2 0 16,-6-2 0-16,-2-4 0 15,-8-3 0-15,-1-1 0 16,-6-3 0-16,0 0 0 15,-3 0 0-15,1 0 0 16,-1-1 0-16,-1 1 0 16,0 0 0-16,0-2 0 15,-1 2 0-15,1-1 0 16,-2 0 0-16,2-1 0 16,-1 2 0-16,-1-3 0 15,0 3 0-15,2 0 0 0,0-1 0 16,-1-1 0-16,1 2 0 15,0 0 0-15,0 0 0 16,0 0 0-16,0 0 0 16,0 0 0-16,1-1 0 15,-1 1 0-15,2 0 0 16,-2-1 0-16,0 1 0 16,2 0 0-16,-2 0 0 15,0 0 0-15,0 0 0 16,0 0 0-16,0 0 0 15,0 0 0-15,0 0 0 16,1 0 0-16,-1 0 0 16,0 0 0-16,0 0 0 15,0 0 0-15,0 0 0 16,0 0 0-16,0 0 0 0,0 0 0 16,0 0 0-16,-1 1 0 15,1-1 0-15,-2 0 0 16,0 1 0-16,-1 4 0 15,-1 2 0-15,-2 7 0 16,-4 9 0-16,-2 7 0 16,-5 9 0-16,2 4 0 15,1 3 0-15,0-3 0 16,4-3 0-16,4-5 0 16,1-8 0-16,2-6 0 0,2-8 0 15,1-4 0-15,0-7 0 16,0-2 0-16,0-1 0 15,-2-2 0-15,-4-1 0 16,-6-2 0-16,-4-2-189 16,-5 0-436-16</inkml:trace>
  <inkml:trace contextRef="#ctx0" brushRef="#br0" timeOffset="176464.37">14749 10710 1077 0,'7'-10'128'0,"-2"-4"96"0,0-1-51 16,-5-1-22-16,0 2-43 16,-5 1-17-16,3 2-12 15,-1 4-63-15,-3 4-16 16,-1 3 0-16,-8 5 0 16,-3 7 0-16,-4 5 0 0,-2 7 0 15,3 5 0-15,8 3 0 16,5 3 0-16,8-2 0 15,9-1 0-15,7-3 0 16,5-6-15-16,5-8 15 16,1-5 4-16,-1-8-1 15,-2-5 4-15,-4-8-6 16,-3-4-1-16,-4-4 0 16,-7-4 0-16,-5-3 0 15,-7 0 0-15,-6 1 0 16,-6-1 0-16,-3 5 0 15,-1 2 0-15,-2 4 0 16,6 7 0-16,3 5-98 16,3 7-217-16,9 7-76 15,9 6-480-15</inkml:trace>
  <inkml:trace contextRef="#ctx0" brushRef="#br0" timeOffset="176654.19">15067 10943 1199 0,'13'8'161'0,"-4"-2"182"16,-6-6-54-16,-3-2-234 15,0 2-55-15,0-1 0 16,-1 1 0-16,2 0 0 16,-1 0 0-16,2 0 0 15,2-1 0-15,5-3-107 0,3 1-278 16,7-4-356-16</inkml:trace>
  <inkml:trace contextRef="#ctx0" brushRef="#br0" timeOffset="177030.36">15316 10548 1256 0,'18'-17'62'0,"-3"-3"44"15,3-2 52-15,2-2-76 16,5 5-26-16,4 1-7 16,7 3-4-16,1 7-13 15,2 4-4-15,-3 6-3 16,-3 0-2-16,-6 4 10 0,-2 2-11 16,-7 2-1-16,-3 7 28 15,-2 2-49-15,-3 8 0 16,-2 6 0-16,-3 10 0 15,-5 4 0-15,-3 9 0 16,-5-1 0-16,-1 2 0 16,-1-1 0-16,-1-7 0 15,2-7 0-15,-1-5 0 16,2-8 0-16,1-10 0 16,2-8 0-16,1-6 0 0,3-3 0 15,-2-6-44 1,-3-3-274-16,-4-3-126 0</inkml:trace>
  <inkml:trace contextRef="#ctx0" brushRef="#br0" timeOffset="177150.84">15544 10797 927 0,'34'-14'111'16,"11"-1"-18"-16,9-5-72 15,10-2-21-15,6 2-32 16,5-1-850-16</inkml:trace>
  <inkml:trace contextRef="#ctx0" brushRef="#br0" timeOffset="184793.02">20493 8743 879 0,'-1'-3'197'16,"1"1"-54"-16,-2-4-20 15,1 0-30-15,-1 1-21 16,2-3-1-16,0 1-14 15,0-1 11-15,2-1 18 16,1-2-32-16,1 2-11 16,-1-4-1-16,3-1-15 15,3-2 8-15,5-4-25 16,8-1-4-16,8-1 5 0,11-3-4 16,9 1-2-1,6 0 2-15,5 2-6 0,3 1 7 16,2 2-6-16,1 4-2 15,2 3 0-15,-2 7 0 16,2 2 0-16,-4 5 0 16,-2 4 0-16,0 7 0 15,-2 3 0-15,-5 5 0 16,0 4 0-16,-4 5 0 16,-6 1 0-16,-2 2 0 15,-1 1 0-15,-4 4 0 16,-4-2 0-16,1 2 0 15,-2 0 0-15,-3 2 0 16,-1 3 0-16,-1 0 0 0,-2 6 0 16,-2 4 0-16,-3 3 0 15,-2 5 0-15,-8 6 0 16,-3 4 0-16,-3 2 0 16,-5 2 0-16,-2 0 0 15,-4-3 0-15,-4-3 0 16,-7-1 0-16,-2-5 0 15,-7-5 0-15,-5-4 0 16,-6-6 0-16,-5-5 0 16,-5 0 0-16,-3-5 0 15,1-1 0-15,-2-3 0 16,0-4 0-16,-2-3 0 16,0-3 0-16,0-4 0 0,-5-2 0 15,-3-2 0 1,-2-2 0-16,-2-1 0 0,-6-1 0 15,0 0 0-15,1-1 0 16,0 1 0-16,-1-4 0 16,2-1 0-16,3-5 0 15,0 0 0-15,3-5 0 16,6-2 0-16,2-8 0 16,5-3 0-16,0-4 0 15,1-2 0-15,0-6 0 16,3 1 0-16,2-3 0 15,3-2 0-15,2-1 0 0,5 0 0 16,1 0 0-16,2-2 0 16,3 0 0-16,0-3 0 15,0 4 0-15,4-2 0 16,-1 1 0-16,1 3 0 16,-1 2 0-16,2 2 0 15,2 1 0-15,1 6 0 16,3 2 0-16,4 2 0 15,3 6 0-15,3 2 0 16,0 6 0-16,5 0 0 16,1 1 0-16,0 2 0 15,0 2 0-15,0-2 0 16,0 0 0-16,0 0 0 0,-2 0 0 16,2 0 0-16,0 0 0 15,-1 1 0-15,1 1-244 16,0 3-171-16,-3 4-548 15</inkml:trace>
  <inkml:trace contextRef="#ctx0" brushRef="#br0" timeOffset="185608.72">19843 9670 781 0,'-2'-6'123'0,"1"-1"17"0,-1-1-4 16,-1-1-14-1,1 2-14-15,-1-1-9 0,2 4-12 16,-2 0-20-16,1 0-26 15,1 3-23-15,-2 2-12 16,-4 3-6-16,-1 3 12 16,-4 6-6-16,-6 3 1 15,0 7 13-15,-1 5-16 16,1 3 2-16,2 3 4 16,1 3-5-16,3-3 2 15,0 0-7-15,3-7 1 0,3-4 0 16,3-7 4-1,1-4-5-15,2-6 4 0,0-4 4 16,2-4 19-16,-1-2 8 16,2-3-32-16,0-5 5 15,1-3-8-15,0-5 7 16,2-4-6-16,-3 0 8 16,0-2 12-16,-2 1-9 15,2-1-1-15,0-3 9 16,2 1-11-16,-1-1 3 15,3 0-3-15,0 0-1 16,2 2 14-16,-2 4-13 16,2 3-9-16,-3 8 0 15,-2 5 0-15,1 2 0 16,-4 4 0-16,4 4 0 0,5 1 0 16,7 4 0-1,5 2 0-15,6 3 0 0,5 3 0 16,5-1 0-16,1 1 0 15,2 0 0-15,-1 0 0 16,-1 1 0-16,-6 0 0 16,-6-1 0-16,-5 0 0 15,-3 0-65-15,-5-1-174 16,-3 1-162-16</inkml:trace>
  <inkml:trace contextRef="#ctx0" brushRef="#br0" timeOffset="188874.87">22613 9799 773 0,'3'-7'268'0,"-3"-3"-73"15,-1 0-21-15,-2 0-33 16,0-2-25-16,-2 2-2 16,2 2-36-16,0 1-22 0,0 1-29 15,1 4-16 1,1-2-5-16,1 4-6 0,-3 4-4 15,-3 3 1-15,-3 5 3 16,-5 5 1-16,-5 6 1 16,-1 2-4-16,0 3 2 15,1 4-1-15,2-3-1 16,5 2-6-16,6-1 2 16,2 0 5-16,4-3-36 15,4-1-14-15,2-3 8 16,3-4 15-16,2-6 10 15,1-5 10-15,1-6 8 16,2-5 7-16,3-7-7 16,0-3 5-16,3-4-4 15,-2-3 1-15,2 0 4 0,-5 0-5 16,-2 2 13-16,-4 1 18 16,-2 1 7-16,-4 2-3 15,-5 1-19-15,-2 0 4 16,-5 0 1-16,1 0-15 15,-4 0-6-15,1-1 2 16,-5 0 0-16,1-1-6 16,0 2-1-16,0 2-52 15,2 4-43-15,2 4-56 16,1 6-49-16,0 5-78 16,5 6-86-16</inkml:trace>
  <inkml:trace contextRef="#ctx0" brushRef="#br0" timeOffset="189286.21">22899 10067 578 0,'8'-2'488'15,"-5"-1"-255"-15,0 1-37 16,-2 0-71-16,-1 1-51 16,2 1-8-16,-2 0-34 0,0 1-8 15,0-1-4-15,-2 2-3 16,2-1 25-16,-1-1 15 16,-1 1 4-16,2-1-27 15,-1 0-34-15,-1 0 0 16,1-1 0-16,1 0 0 15,-2-1 0-15,2 2 0 16,0-1 0-16,0 1 0 16,2 1 0-16,-4-1 0 15,2 2 0-15,-1 0 0 16,-1-2 0-16,1 1 0 16,-1 3 0-16,0-3 0 0,-1 0 0 15,0-1 0 1,-2 2-51-16,-1-4-240 0,3 1-155 15</inkml:trace>
  <inkml:trace contextRef="#ctx0" brushRef="#br0" timeOffset="190106.98">23099 9704 529 0,'8'-4'301'0,"4"-2"-157"15,1 1-36-15,6-3-34 0,8 3 30 16,3-1-17-16,1 0-6 16,-2 3-19-16,-4 2 1 15,-4-2-15-15,-2 1-13 16,-5-2-16-16,-3 3-19 15,-1 1 2-15,-4 0-7 16,-2 1 5-16,-1 1-11 16,-1 0-24-16,-4-1 7 15,-1 3 23-15,-4-1 2 16,-5 0 3-16,-5 0 1 0,-5-1 0 16,-5-1 2-1,-2-1-2-15,-1-1 7 0,1 0 25 16,4-2-3-16,4 0 25 15,3 0 21-15,5-1-21 16,5 2-19-16,3 2-36 16,1 1 0-16,1 6 0 15,0 6 1-15,-3 6 0 16,-1 7 8-16,-1 6-8 16,0 4 7-16,2 0-8 15,1-1 2-15,2-5 3 16,0-6-1-16,3-4-2 15,0-7-1-15,3-5 1 16,0-5 21-16,0-3 40 16,5-4-10-16,2-3-50 0,5-2-3 15,6-1 0 1,5-3 0-16,4 5 0 0,0 0 0 16,0 4 0-16,-4 4 0 15,-3 5 0-15,0 3 0 16,-5 5 0-16,1 4 0 15,-4 2 0-15,-3 2 0 16,-5 2 0-16,-2 2 0 16,-7 0 0-16,-5 2 0 15,-5-2 0-15,-6 1 0 16,-4-4 0-16,2-2 0 16,-2-6 0-16,3-6 0 0,3-2 0 15,7-6 0-15,1-1 0 16,2-4 0-16,1 1 0 15,5 0 0-15,-1-2 0 16,1 1 0-16,1 0-30 16,11-9-114-16,-10 10-59 15,2 2 6-15,-1-1-81 16,0 0-131-16</inkml:trace>
  <inkml:trace contextRef="#ctx0" brushRef="#br0" timeOffset="197889.99">9628 9088 519 0,'-5'-6'243'0,"0"0"-85"15,2-4-33-15,-1 2-38 16,1-4 3-16,0 3-17 15,1-4-15-15,1 0-15 16,-1 1 22-16,2-3-21 16,2 0-12-16,-1-2 9 0,2 0-1 15,0 0-13 1,0-1 2-16,2-2-9 0,-1 0 11 16,3 0-20-16,1 1 3 15,1-1-4-15,3 0 0 16,0 2 1-16,0 0-8 15,4-2 1-15,1 1 3 16,5 0-5-16,2 1-2 16,1-1 0-16,0 2 1 15,3 0-2-15,-2 1 1 16,3 4 0-16,-2-1 0 16,-2 2 1-16,0 0-1 15,2 1 1-15,-1 0 0 16,2 1-2-16,2 2 0 0,0 0 1 15,1 3 0-15,0 1-3 16,-1 1 2 0,-2 5-2-16,-1 1 3 0,-3 2-1 15,1 1 2-15,-5 2-2 16,1-2 1-16,-1 2 0 16,-3-1 0-16,2 1 0 15,-2 0 0-15,2 1-2 16,-1 0 5-16,-1 0-4 15,0 1 1-15,-2 2 0 16,2 0 0-16,-2 1 0 0,-1 0 0 16,0 1 2-1,1 2-1-15,-3 2 0 16,-3-1 0-16,4 3-1 16,-2 3 2-16,-1-1-2 0,0 4 0 15,1-2-2-15,-2 3 4 16,0-1-1-16,-3 2-1 15,-2 0 3-15,1-1 1 16,-4 0-2-16,1-1 1 16,-4 0-3-16,1-1 3 15,-2 0 1-15,-2 0-4 16,1 0 0-16,-1 1 1 16,0 0 0-16,-1 1-2 15,1 0 2-15,-1-2-1 16,-2 0 0-16,-2 0 1 0,1-1-1 15,-3-2 2 1,-1 1-2-16,-1-2-1 0,1 0 1 16,-2-3 0-16,3 1 3 15,-3-2-3-15,-1-1 1 16,1 0 2-16,-4 0-2 16,-1-1 3-16,1-1-3 15,-5 1 0-15,6-1 0 16,-6-1 0-16,5-1-1 15,-1 0 0-15,1-2 0 16,1-1 2-16,0-2 0 16,2-1 2-16,-1 0 8 0,-1-2 7 15,2-1 5 1,-2-3 0-16,0-1-10 0,-3 0-1 16,0-1-5-16,-2-2 3 15,1 2-1-15,0-1-1 16,1 1 4-16,0-2 1 15,2 0 1-15,-2-1 1 16,2-2-16-16,-4-1 0 16,1-1 0-16,-2-3 0 15,2 1 0-15,-1-1 0 16,3-1 0-16,0 1 0 16,1 1 0-16,2 1 0 15,-1-2 0-15,2 2 0 16,1-3 0-16,0 1 0 0,0-2 0 15,-1-3 0-15,4 1 0 16,0-2 0-16,-1 0 0 16,-1-1 0-16,4-1 0 15,-2 0 0-15,1-2 0 16,-2 2 0-16,4-2 0 16,-2 1 0-16,0-1 0 15,0-1 0-15,0-1 0 16,-2 0 0-16,3 1 0 15,-2 1 0-15,4 1 0 16,-1 1 0-16,3 4 0 16,-1-2 0-16,1 2 0 15,2 1 0-15,2-4 0 16,-1 4 0-16,3 0 0 16,0 1 0-16,0-3 0 0,5 4 0 15,-4-2 0-15,2 3 0 16,0-2 0-16,3 1 0 15,-3-1 0-15,3 0 0 16,0 1 0-16,-2 0 0 16,4-1 0-16,-1-1 0 15,1 2 0-15,-1-2 0 16,5 0-11-16,3-2-199 16,6 2-132-16,9 0-99 15</inkml:trace>
  <inkml:trace contextRef="#ctx0" brushRef="#br0" timeOffset="199752.23">13839 5845 557 0,'-2'-14'203'15,"1"-1"-95"-15,-4-1 16 16,1 1-26-16,-1 0 3 16,2-2 2-16,0-4-13 0,2 1-5 15,1-3-1-15,0-2-10 16,1-1 6-16,1-1 8 16,1 1-37-16,1 1-18 15,2-1 0-15,2-1-12 16,7 1-5-16,-2-1 6 15,5 0-2-15,4 0 3 16,-2 2 8-16,2-1-29 16,-1 4-2-16,0-2 0 15,1 1 0-15,2 0 0 16,1 2 0-16,1 0 0 16,1 0 0-16,3 1 0 15,1 1 0-15,2 5 0 16,4 1 0-16,0 1 0 0,4 5 0 15,-2 4 0-15,1 2 0 16,-5 2 0-16,1 4 0 16,-1 2 0-16,-2 0 0 15,-1 3 0-15,0 0 0 16,1 0 0-16,-2 3 0 16,2 1 0-16,-3 2 0 15,-2 0 0-15,0 1 0 16,-2 1 0-16,-1 3 0 15,0-2 0-15,-1 3 0 16,2 2 0-16,-1 0 0 16,0 3 0-16,-1 0 0 15,-1 1 0-15,-3 2 0 0,-2 1 0 16,-4-2 0-16,-5 4 0 16,-1 1 0-16,-5-2 0 15,-1 2 0-15,-4 0 0 16,-1-2 0-16,-1 4 0 15,-3-2 0-15,-1 4 0 16,-2-2 0-16,-4 1 0 16,1-2 0-16,-6-1 0 15,-3-1 0-15,-3-1 0 16,-5 2 0-16,-3-2 0 16,-2 2 0-16,-2 0 0 15,-1-2 0-15,2-1 0 16,2-1 0-16,1-6 0 0,0-3 0 15,3-4 0-15,-1-3 0 16,0-2 0-16,-1-4 0 16,1-3 0-16,-2 0 0 15,-5-2 0-15,-1-1 0 16,-2-2 0-16,0 0 0 16,1-2 0-16,2 0 0 15,4-2 0-15,2 0 0 16,1-6 0-16,3-3 0 15,-2-5 0-15,5-5 0 16,-2-2 0-16,2-3 0 16,0-2 0-16,2 1 0 15,-3 0 0-15,1 2 0 16,-2 2 0-16,5 1 0 0,-4-1 0 16,4-1 0-16,0 0 0 15,5-6 0-15,-1 0 0 16,5-2 0-16,1-1 0 15,0 0 0-15,3-1 0 16,-3 1 0-16,3 3 0 16,-1-3 0-16,-1 3 0 15,4-2 0-15,2 0 0 16,8 1-151-16,8 1-310 16,19 5-399-16</inkml:trace>
  <inkml:trace contextRef="#ctx0" brushRef="#br0" timeOffset="201737.42">19204 8784 624 0,'-10'-15'176'15,"-1"-3"-44"-15,3 0-25 16,0-2-23-16,0 0 13 16,1-1-9-16,0-2-18 15,3-2-8-15,0-2 2 16,2 0-13-16,4-1-8 0,2-4 2 15,0-1-2-15,3 1 9 16,2 0-15-16,2-2-12 16,4 0 4-16,3-2-16 15,0 1 2-15,5-3 0 16,2-1-10-16,0 2 11 16,1 2-13-16,2 2 4 15,4 2 3-15,0 6-9 16,4 2-2-16,1 4-1 15,1 0 2-15,2 5 1 16,1 3-1-16,1 1-2 16,3 5 1-16,1 0 2 0,1 4-3 15,2 2 2 1,0 2 0-16,-1 0 0 0,-2 6 1 16,-4-1-1-16,-5 2 0 15,-4 2 1-15,-3 5-2 16,-5-3 1-16,-1 6 0 15,-6 1-1-15,3 3 4 16,-2 3-3-16,-2 2 0 16,2 4 0-16,0 1-1 15,-1 1 1-15,2-1 0 16,-4 0 2-16,1 0-1 16,-2 0-2-16,1 1 1 15,-4 3 0-15,0 0 0 16,-3 2 0-16,-2 1 0 0,-1-2 1 15,-3-1 1-15,1 0-2 16,-2 0 0-16,-4-3 0 16,1-1 4-16,-5 1-2 15,0-3 0-15,-1-1 0 16,-4 0 2-16,-2-1 0 16,-2-2-2-16,-4-1 1 15,-5-1 8-15,-1-2-10 16,-7 1 4-16,-4-1 1 15,-4-1-3-15,-6 1 9 16,-1 1-10-16,-3 0-1 16,0-1 11-16,3-3-10 15,3-1 5-15,0-3-3 0,3-3-1 16,4-6 14-16,0 1-6 16,1-6 1-16,2-2-12 15,1-2 0 1,0-7 0-16,0-2 0 0,-1-6 0 15,-2-4 0-15,0-7 0 16,-1-3 0-16,3-3 0 16,1-3 0-16,2-1 0 15,1-3 0-15,2 2 0 16,-1-2 0-16,3 1 0 16,1 1 0-16,0 1 0 15,0 2 0-15,2-1 0 0,4 1 0 16,3 0 0-16,5-1 0 15,5 2 0-15,1 2 0 16,4 2 0-16,-2 3 0 16,2-2-8-16,-2 3-136 15,-2 2-127-15,4-1-72 16,-1 3-512-16</inkml:trace>
  <inkml:trace contextRef="#ctx0" brushRef="#br0" timeOffset="-196708.32">11022 8345 258 0,'-13'3'33'16,"1"-3"-29"-16,3 0 20 16,1 0 21-16,-1 0-32 15,3 0-4-15,3 1 4 16,-1 1 19-16,1-2 13 15,1 1-2-15,1 0 10 16,1-1 18-16,0 0-12 16,0 0-26-16,0-1-11 15,0 0-14-15,0 1-5 16,0 0-3-16,0 0 0 16,0 0-1-16,0 0 1 15,0 0 0-15,-2 0 0 16,1 0-14-16,1 1-77 15,0-1-72-15</inkml:trace>
  <inkml:trace contextRef="#ctx0" brushRef="#br0" timeOffset="-144168.83">2751 14195 927 0,'3'-2'211'16,"-3"-2"16"-16,-3-2-90 16,3 2-24-16,0 0 9 15,-3-1-35-15,3 3-19 16,0 0-33-16,0 2-10 15,0 0 4-15,0 0-20 16,0 2 7-16,0-2-9 16,0 0-7-16,0-2 5 15,0 2-5-15,0 2-7 16,0-1 6-16,0 3-4 0,0 5 2 16,0 2 3-16,0 4 0 15,0 3-1-15,0 2 2 16,0 2-1-16,0-3 0 15,0-1-6-15,3-2-66 16,0-3-167-16,1-2-113 16,2-1-142-16</inkml:trace>
  <inkml:trace contextRef="#ctx0" brushRef="#br0" timeOffset="-143928.22">2891 14200 889 0,'3'-7'235'0,"0"3"-4"15,0-2-87-15,-3 3-61 16,0 2-15-16,0-1-44 16,0 4-15-16,0-2-9 15,0 3-23-15,3 2 23 16,-3 3-3-16,0 5 3 15,0 5-2-15,0 4 2 16,0 0-80-16,0 2-187 16,5 0-245-16</inkml:trace>
  <inkml:trace contextRef="#ctx0" brushRef="#br0" timeOffset="-143266.59">3416 14327 188 0,'2'-14'756'0,"-1"1"-529"16,-1-3 10-16,0 2-73 0,2 2 2 16,-1-1-31-16,-1 4-52 15,2 2-7-15,-2 3-61 16,3 4-15-16,-3 1 0 15,0 1-2-15,3 6-1 16,0 2 0-16,7 10 3 16,-1 9 7-16,3 10-6 15,1 6-1-15,1 6 0 16,-1 2 0-16,-2 5 0 16,-1-1 0-16,-1-3 0 15,-3-2 0-15,0-6 0 16,-6-3 0-16,0-10 0 15,0-3 0-15,-3-7 0 16,3-9 0-16,0-7 0 0,0-5 0 16,0-4 0-16,0-5-14 15,0-7-197-15,3-6-133 16,-3-7-183-16</inkml:trace>
  <inkml:trace contextRef="#ctx0" brushRef="#br0" timeOffset="-142968.65">3404 14261 839 0,'-10'-8'161'15,"-1"3"-26"-15,2 3-48 16,-1 0-39-16,7 0-32 15,3 2-1-15,3 0 14 16,3-1 19-16,9-1 37 16,10-1-25-16,11-4-41 15,16 0 8-15,2-1-24 16,3-1-2-16,-7 1-2 16,-8 4-1-16,-12 1-19 15,-5 3-61-15,-7 5-77 0,-7 2-113 16,-5 6-319-1</inkml:trace>
  <inkml:trace contextRef="#ctx0" brushRef="#br0" timeOffset="-142742.46">3483 14591 1058 0,'2'2'121'0,"-1"0"99"16,1-5-101-16,8 0-82 0,4 0-26 15,8-4-6-15,5 1-4 16,7 1-1-16,2 1-4 16,3 1-132-16,-5 3-213 15</inkml:trace>
  <inkml:trace contextRef="#ctx0" brushRef="#br0" timeOffset="-141953.09">4020 14819 738 0,'3'-12'360'0,"-1"-4"-121"15,-4 1-41-15,-1-1-42 16,-1 0-3-16,-2 3-54 16,3 1-33-16,3 2-28 15,-3 3-38-15,3 3 0 16,0 3 0-16,0 2 0 16,0 3 0-16,0 5 0 15,3 6 0-15,0 7 0 0,0 10 0 16,2 3 0-1,2 2 0-15,0-3 0 0,2-5 0 16,3-6 0-16,0-7 0 16,2-8 0-16,-1-5 0 15,4-6 0-15,-1-4 0 16,-1-5 0-16,1-3 0 16,-4-4 0-16,0 1 0 15,-3-3 0-15,-3-1 0 16,-3 1 0-16,0 2 0 15,-1 2 0-15,-2 3 0 16,0 3 0-16,0 8 0 16,0 1 0-16,0 2 0 15,0 3 0-15,2 6 0 16,3 5 0-16,-1 4 0 0,4 8 0 16,-2 5 0-16,4 1 0 15,1 0 0-15,1-2-43 16,4-4-172-16,8-7-131 15,4-6-216-15</inkml:trace>
  <inkml:trace contextRef="#ctx0" brushRef="#br0" timeOffset="-141541.39">4605 14510 835 0,'6'-35'304'16,"-1"0"-27"-16,-5 3-69 0,0 1-48 16,0 6-55-16,-2 3-21 15,-1 6-30-15,3 4-34 16,0 7-20-16,0 2 0 16,0 4 0-16,0 5 0 15,0 7 0-15,3 7 0 16,-1 10 0-16,1 7 0 15,0 7 0-15,0 3 0 16,-2 1 0-16,4 0 0 16,-2 0 0-16,2-2 0 0,-2-1 0 15,2-1 0 1,-2-2 0-16,0-5 0 0,0-4 0 16,3-8 0-16,-3-7 0 15,1-6 0-15,-1-7 0 16,0-3 0-16,-1-4 0 15,-1 1 0-15,1 0 0 16,1-4-134-16,-2 1-125 16,2-3-118-16,2 0-537 15</inkml:trace>
  <inkml:trace contextRef="#ctx0" brushRef="#br0" timeOffset="-141347.99">4465 14777 913 0,'3'-6'72'16,"9"-1"18"-16,7-1 27 16,7-1-82-16,11 1-35 15,12 1-4-15,8 0-93 16,1 0-294-16</inkml:trace>
  <inkml:trace contextRef="#ctx0" brushRef="#br0" timeOffset="-140604.22">5205 14691 967 0,'3'-10'250'0,"0"0"-26"15,2 2-61-15,-5-1 14 16,1 0-67-16,-1 4-26 15,0 1-15-15,0 2-66 16,0 1-3-16,0 1 0 16,0 0 0-16,0 3 0 0,2 5 0 15,-2 9 0-15,4 6 0 16,-1 8 0-16,1 8 0 16,4 1 0-16,1-1 0 15,1-2 0-15,5-5 0 16,1-5 0-16,3-8 0 15,0-4 0-15,0-9 0 16,4-9-4-16,-1-5-10 16,3-9 3-16,-5-5 10 15,2-2-1-15,-6-5 3 16,-5 2-1-16,-2-3 5 16,-3 2-4-16,-3 3 2 15,-2 2-1-15,-2 6-1 0,-1 3 5 16,1 6-6-1,-3 5 0-15,2 1-4 0,2 4-21 16,-1 4 13-16,2 4 11 16,1 3 1-16,3 7-2 15,1 6 0-15,5 3 1 16,2 3 1-16,2 3-10 16,4 0-135-16,4-4-70 15,4-5-60-15,3-7-229 16</inkml:trace>
  <inkml:trace contextRef="#ctx0" brushRef="#br0" timeOffset="-140221.6">5760 14702 1030 0,'19'-15'215'16,"-1"-1"1"-16,2 0-69 15,-4 1-96-15,5 2 2 16,1 5-22-16,5 5-14 16,1 7-5-16,7 8-7 15,-1 7 3-15,-1 8-8 16,-2 6 0-16,-7 6 3 16,-12 0-1-16,-6 3 0 15,-6-7 0-15,-3-7 0 16,-1-11 11-16,1-12 59 0,0-10 15 15,-2-12-61 1,5-11 11-16,-3-5-21 0,3-9-16 16,3-3 0-16,5 0 0 15,-1-1 0-15,2 4 0 16,3 5 0-16,-3 6 0 16,6 9 0-16,-2 5-120 15,5 9-89-15,8 8-151 16,2 8-261-16</inkml:trace>
  <inkml:trace contextRef="#ctx0" brushRef="#br0" timeOffset="-139806.33">6372 14746 932 0,'22'11'94'0,"-1"0"112"16,0-2-83-16,-2-5-17 15,5 2-40-15,0-2-7 16,0-4 1-16,-2 0-8 16,-2-4-3-16,-4-3-16 15,2-7-13-15,-3-1-19 16,-3-3 3-16,3-4 0 16,-8-3-4-16,-2-4 0 15,-5 1-7-15,-3 0-3 0,-5 5 4 16,-5 4-2-1,2 8 0-15,-4 7 5 0,-1 5 0 16,-3 5 3-16,-1 4-8 16,-1 5 4-16,5 7 4 15,-2 9-3-15,7 3 1 16,4 1 1-16,7 6-1 16,7-2 1-16,4-2-2 15,11 0 2-15,1-2 1 16,2-6-46-16,2-4-103 15,4-10-19-15,7-8-166 16,9-9-171-16</inkml:trace>
  <inkml:trace contextRef="#ctx0" brushRef="#br0" timeOffset="-139206.06">8408 14652 886 0,'8'-18'212'0,"-5"4"4"16,-5 2-70-16,-1 2-41 15,-1 5-39-15,-2 3-51 16,-2 0-9-16,-5 4 0 16,-2 2 4-16,-6 5-7 0,2 3-3 15,-1 3 1 1,2 1 0-16,5 0-2 0,3 1 0 16,5-3 0-16,7-1 2 15,6-1 10-15,10 1 10 16,9-1 14-16,9 2-15 15,9-1 6-15,-5 2-11 16,0 0-11-16,-8 3 0 16,-10-1 0-16,-7 3-1 15,-11-2 9-15,-5 2-3 16,-6-3 3-16,-10-3 4 16,1-3-14-16,-4-2-2 15,-1-6-3-15,4-3-182 0,6-5-139 16,8-5-357-1</inkml:trace>
  <inkml:trace contextRef="#ctx0" brushRef="#br0" timeOffset="-138839.81">8863 14345 985 0,'12'-27'246'16,"-3"-1"2"-16,-3 3-26 16,-8 2-55-16,2 6-69 15,0 6-25-15,-1 6-65 0,1 4-8 16,-3 4-10-16,6 5 10 16,-3 9 0-16,4 5 10 15,1 9-10-15,1 10 0 16,2 4 0-16,3 6 0 15,0 2 0-15,-2 2 0 16,4 2 0-16,-4-4 0 16,0 0 0-16,0-6 0 15,-3-4 0-15,-3-10 0 16,3-6 0-16,-3-10 0 16,0-8 0-16,-1-6 0 15,-1-5-144-15,-1-6-247 16,-1 1-147-16</inkml:trace>
  <inkml:trace contextRef="#ctx0" brushRef="#br0" timeOffset="-138692.55">8786 14698 634 0,'-9'-7'326'16,"4"-2"-170"-16,5 2 18 15,5 0-129-15,5-1-36 16,11 0-9-16,13 1 0 15,12 2-4-15,7-1-154 16,10 3-218-16</inkml:trace>
  <inkml:trace contextRef="#ctx0" brushRef="#br0" timeOffset="-138272.02">9478 14601 922 0,'7'-10'178'0,"-4"-2"87"15,-3-1-89-15,-1 2-41 16,-2 3-11-16,-2 2-56 16,-1 4-53-16,-2 2-15 15,-3 4-1-15,-5 4-1 16,2 6-1-16,-5 3 1 16,5 6-3-16,2 3 4 15,5-2 0-15,3 2-1 0,2-2 2 16,4-6-4-1,-1-4 2-15,2-4 0 0,0-3 2 16,1-7 14-16,-1 0-1 16,15-21-5-16,-13 13 1 15,-2-1-6-15,1 2-2 16,-1 0 0-16,3-6 2 16,-1 4 14-16,-1 1-14 15,-1 4-3-15,2 4-13 16,3 4 9-16,3 4 3 15,7 4-3-15,1 5 1 16,4 5 1-16,2 1-5 16,-3 1-80-16,-1-1-72 15,0-4-53-15,1-6-88 0,-2-6-156 16</inkml:trace>
  <inkml:trace contextRef="#ctx0" brushRef="#br0" timeOffset="-137903.34">9910 14277 707 0,'0'-29'402'0,"2"3"-115"16,-2 2-81-16,0 6-21 0,0 4-71 15,0 5-56 1,0 5-48-16,0 4-10 0,0 4-22 16,3 8 22-16,3 8 13 15,2 7 27-15,3 13 7 16,1 6-47-16,3 7 0 16,-3 3 0-16,0 3 0 15,-3 1 0-15,-6-4 0 16,0-3 0-16,0-11 0 15,-3-7 0-15,3-12 0 16,-1-6 0-16,1-7 0 16,-3-5-104-16,1-3-143 15,1-2-89-15,-2-3-323 16</inkml:trace>
  <inkml:trace contextRef="#ctx0" brushRef="#br0" timeOffset="-137724.6">9806 14579 1028 0,'2'-11'150'15,"8"0"6"-15,7-1-82 16,8 3-50-16,12 0-9 16,9 2-14-16,8 2-1 15,0-1-79-15,0 3-200 0,-5 0-395 16</inkml:trace>
  <inkml:trace contextRef="#ctx0" brushRef="#br0" timeOffset="-137289.95">10530 14564 941 0,'-8'11'66'0,"5"-3"108"15,-1 0-66-15,10-1-33 16,-3 1-12-16,3 1 0 16,3-1-27-16,2 1-8 15,0-4 13-15,0-1 7 0,3-1-5 16,0-4-6-16,4-5-15 16,0-2-18-16,1-5-3 15,3-5 2-15,-2 1-2 16,-4-5 1-16,-4 2 1 15,-3-3-1-15,-6 2-2 16,-6 1 0-16,-7 2-4 16,-1 4 5-16,-5 4-2 15,-2 4 1-15,-6 7-10 16,3 5 6-16,-4 7-2 16,5 8 5-16,0 9 1 15,1 9 3-15,2 6 17 16,-1 4 27-16,6 1-8 0,4 0-16 15,5-7-23 1,6-4 3-16,12-10-3 0,17-9-197 16,12-13-694-16</inkml:trace>
  <inkml:trace contextRef="#ctx0" brushRef="#br0" timeOffset="-136372.02">13439 14601 175 0,'3'-12'913'16,"1"1"-664"-16,-2-1-49 15,-2 1-52-15,-3 0-27 16,0 3-24-16,0 1-38 16,2 1-24-16,-2 3-14 15,-2 3-17-15,-3 1-4 16,-3 4-2-16,-4 3-2 0,-6 6 4 15,1 6 0-15,0 4-1 16,-1 4-1-16,4 3 2 16,4 0-2-16,4-1-4 15,6-2-2-15,6-4 3 16,6-2 3-16,10-7-1 16,5-1 1-16,4-6 4 15,1-4-2-15,-2-2 4 16,-2-8-2-16,-1-3 5 15,-2-4-7-15,-4-4 4 16,-3-3 0-16,-1 0-1 16,-4 1 0-16,-4-1-3 0,-5 3-4 15,-2 1-18-15,-4 4-73 16,-3 2-145-16,2 5-138 16,1 5-480-16</inkml:trace>
  <inkml:trace contextRef="#ctx0" brushRef="#br0" timeOffset="-135923.34">13594 14640 1054 0,'9'-9'218'0,"0"-2"-97"0,2 6-62 16,3 1-22-1,3 5 1-15,7 3 6 0,3 5 5 16,-1 5-9-16,1 2 12 16,-2 3-12-16,-5 2-20 15,-4-1-5-15,-4 1-5 16,-6-1-3-16,-4 0-1 16,-4-3 5-16,-4-5 1 15,-1-3 4-15,-2-7 3 16,-1-2-14-16,2-5 6 15,0-5-11-15,2-3 0 16,2-2-1-16,4-4 0 0,6 1-4 16,3-2-1-1,5 2-3-15,3 6 8 0,4 1-6 16,3 6 7-16,2 1-3 16,0 6-1-16,0 2-1 15,-3 5 3-15,-4 1-2 16,-3 4 0-16,-6 0 1 15,-4 3 1-15,-4 1-1 16,-4 2-53-16,-1 0-198 16,0-3-136-16</inkml:trace>
  <inkml:trace contextRef="#ctx0" brushRef="#br0" timeOffset="-135507.6">14237 14345 868 0,'-1'-20'281'16,"-1"-1"1"-16,2 1-98 15,0 1 10-15,0 2-76 16,2 5-39-16,-1 5-38 15,1 4-41-15,-4 3 0 16,2 0 0-16,0 3 0 16,2 2 0-16,-1 6 0 15,6 6 0-15,1 8 0 0,6 12 0 16,-1 8 0-16,-1 7 0 16,-3 8 0-16,-5 3 0 15,-2-1 0-15,-4-3 0 16,1-6 0-16,-5-11 0 15,6-7 0-15,3-8 0 16,1-9 0-16,1-4 0 16,1-8 0-16,4-3 0 15,2-3 0-15,-1-4 0 16,2-1-171-16,2-5-382 16</inkml:trace>
  <inkml:trace contextRef="#ctx0" brushRef="#br0" timeOffset="-134936.16">14579 14643 1004 0,'6'-14'275'16,"-2"-3"-15"-16,1-3-31 16,-4 1-105-16,2 4-49 15,-1 4-13-15,-1 5-44 0,-1 4-18 16,0 4-21-16,0 7 14 16,2 6 7-16,-1 8 2 15,4 5-2-15,3 1 0 16,0 3 0-16,3-7 1 15,0-4-2-15,3-5 0 16,-2-7 1-16,3-3 6 16,4-6-2-16,1-8 2 15,0-4 0-15,3-6-2 16,-4-3-3-16,-3-6-1 16,-3-1 0-16,-4-3 0 15,-2 3 0-15,-1 2 0 16,-2 5 0-16,-1 7 0 0,2 6-5 15,1 5-15-15,4 7 18 16,1 8-1-16,5 6-1 16,-1 5 4-16,0 7-1 15,-6 5 1-15,-3-1 5 16,-5 5-4-16,-7 1 3 16,-4 5 1-16,-11 2-3 15,-6 1 1-15,-7-1-1 16,-5-7 0-16,-4-7-4 15,7-8-55-15,0-6-227 16,6-10-189-16</inkml:trace>
  <inkml:trace contextRef="#ctx0" brushRef="#br0" timeOffset="-134139.84">16711 14259 938 0,'-3'-21'195'16,"-3"-1"37"-16,3 6-79 0,-2 0-12 16,4 3 1-1,-1 5-42-15,2 2-31 0,0 2-43 16,0 4-21-16,2 0-5 16,-2 3-15-16,1 6 10 15,1 6 5-15,1 10 4 16,0 12 8-16,3 11-4 15,-2 6 1-15,1 3-5 16,-1 3-1-16,-1-2 2 16,2-6-4-16,-2-5 0 15,-2-11-2-15,2-8 2 16,0-12 0-16,-2-5 3 16,-1-6 10-16,2-7-14 15,-1-3 0-15,-1-4 0 16,2-2 0-16,-2-8 0 0,-2-5 0 15,-1 0 0-15,-4-3 0 16,1 5 0-16,-3 2 0 16,2 6 0-16,-5 6 0 15,0 5 0-15,-4 6 0 16,-4 4 0-16,-5 4 0 16,-2 6 0-16,0 2 0 15,3 2 0-15,8-2 0 16,4-2 0-16,6-2 0 15,4-2-7-15,7-1 4 16,4-1-1-16,4 0-7 16,5 2-68-16,6-3-38 0,6-1-93 15,3-3-22 1,5-5-104-16,6-5-277 0</inkml:trace>
  <inkml:trace contextRef="#ctx0" brushRef="#br0" timeOffset="-133687.54">17042 14611 190 0,'13'1'503'0,"2"-2"-336"16,6-2-35-16,0-3-59 16,2-1-30-16,0-2-24 15,0-2-3-15,-3-3 24 16,-4-2 7-16,0 0-6 16,-6-4-22-16,-2 1-6 15,-3-1 2-15,-4 2 9 16,-4 0 10-16,-5 2-4 15,-4 1-7-15,-4 2-3 16,-1 4 11-16,0 3-16 16,-1 2-9-16,4 9-4 15,2 6 0-15,2 5 4 0,1 7 0 16,3 4 1-16,1 6 8 16,4 1-7-16,1 3 2 15,3-2-4-15,5-1-5 16,-1-5 1-16,8-3-2 15,1-3-3-15,7-7-107 16,7-3-252-16</inkml:trace>
  <inkml:trace contextRef="#ctx0" brushRef="#br0" timeOffset="-133141.9">17600 14492 1014 0,'-3'-6'268'0,"0"-3"-34"16,-1 4-60-16,-2-6 12 15,3 2-90-15,-1 5-57 16,4 3-22-16,0 1-17 16,4 1-7-16,-3 4 3 15,4 7 4-15,1 9 5 16,1 6 4-16,2 11-5 16,-2 7 2-16,-2 6 0 15,-5 4-6-15,-2 1 0 16,1-1 0-16,-2-6 0 15,1-10 0-15,2-9 0 0,3-13-1 16,2-6-13-16,7-9-112 16,0-5-94-16,1-7-52 15,2 0-89-15,-3-9-245 16</inkml:trace>
  <inkml:trace contextRef="#ctx0" brushRef="#br0" timeOffset="-132825.49">17630 14519 770 0,'-23'-22'202'15,"4"4"-43"-15,7 2 6 0,3-2-72 16,9 6-51 0,6 0-31-16,5 4-7 0,4 2 7 15,5 3 8-15,7 3 21 16,2 4-6-16,0 2-6 15,-2 4 4-15,0 4-21 16,-3 1 3-16,-2 2 1 16,-1 5-11-16,-4-1 5 15,-4 2-7-15,-7-1 6 16,-4 1 1-16,-7-2-5 16,-4-2 8-16,-7-3 1 15,-6-2-13-15,-5-2 0 16,-6-4-37-16,-2-2-218 0,4-3-247 15</inkml:trace>
  <inkml:trace contextRef="#ctx0" brushRef="#br0" timeOffset="-132376.41">17952 14561 662 0,'27'7'122'0,"1"0"40"16,-1-1-76-16,-1-1-7 0,1-5-15 15,-7 0 22 1,-1-4-24-16,-2-3-11 0,-1-3-20 16,-4-4-13-16,1-3 0 15,-3-2-4-15,-4-4-1 16,-3 0 2-16,-5 1-7 15,-1 1 9-15,-3 2 5 16,-4 3 5-16,-2 4-8 16,-2 4-14-16,-2 5-5 15,-3 1 0-15,-1 4 0 16,-1 3 7-16,1 5-3 16,2 3 4-16,0 4 16 15,4 6-4-15,3 2-1 16,3 3 2-16,3 3 1 15,5 1 4-15,6 2-12 0,5-4-8 16,4 1-1-16,5-3-2 16,7-2-3-16,8-6 0 15,7-2-90-15,4-6-96 16,3-5-151-16,0-7-286 16</inkml:trace>
  <inkml:trace contextRef="#ctx0" brushRef="#br0" timeOffset="-131890.86">18464 14444 751 0,'0'-11'286'15,"1"-1"-59"-15,4 1-75 16,1 1-78-16,3 3-35 15,4 4-7-15,1 2-12 16,5 6 9-16,1 4-6 16,3 6-5-16,0 7 20 15,-1 2-12-15,-6 2-8 16,-2 0-4-16,-8 1-8 16,-3-4 1-16,-5-1-1 15,-2-4-2-15,-6-3 4 16,0-4 4-16,1-6 16 0,-2-5 19 15,3-5-9-15,4-6-12 16,2-4-25-16,4-3-1 16,4-4-1-16,7-3-7 15,3 0 7-15,4-2-2 16,-1 2-7-16,1 4-1 16,-1 5 2-16,-4 7 2 15,1 5 7-15,1 6-7 16,-1 2 4-16,-1 6 0 15,-2 1 3-15,-1 3-1 16,-1 1 0-16,-2 1 1 16,-5-2 0-16,1 1-3 15,-2-4-103-15,-2 0-155 16,1-3-197-16</inkml:trace>
  <inkml:trace contextRef="#ctx0" brushRef="#br0" timeOffset="-131274.22">19271 13948 965 0,'6'-22'235'16,"0"4"-24"-1,-1 2-53-15,-2 6-94 0,-2 4-64 16,3 8 0-16,-1 6 0 16,5 8 34-16,2 8 55 15,7 11-23-15,-2 9-7 16,2 7-13-16,-3 6-1 16,-4 3-15-16,-5 3-16 15,-5-4 6-15,-3-2-10 16,-3-5-9-16,2-5-1 15,-1-9 0-15,3-11 0 16,-1-3 0-16,2-11 0 16,1-3 0-16,-2-5 0 15,2-2 0-15,-1-2 0 0,1-2 0 16,-2 1 0 0,2 0 0-16,-1-2 0 0,-1-3 0 15,2-4 0-15,-4-5 0 16,-2-6 0-16,-3-4 0 15,-1-1 0-15,-7-2 0 16,2 2 0-16,-1 2 0 16,-1 5 0-16,1 5 0 15,1 6 0-15,-1 7 0 16,-1 7 0-16,1 8 0 16,2 2 0-16,1 6 0 15,4 0 0-15,5-1 0 16,4-2-1-16,3-1-1 0,4-5 2 15,6-1 0 1,4-4 0-16,4 0 0 0,5-1-12 16,3-1-128-16,2 0-135 15,-1 0-120-15,-4-3-553 16</inkml:trace>
  <inkml:trace contextRef="#ctx0" brushRef="#br0" timeOffset="-130826.46">19816 14283 597 0,'5'-13'350'16,"-5"4"-146"-16,-1 3-97 15,-5-1-66-15,-3 7-16 16,-1 4-9-16,-4 2-10 16,2 1 3-16,-2 4 7 15,1 3-8-15,1 1-3 16,2 1 5-16,1 0 10 16,3-2-4-16,5 0 6 15,2-2 25-15,7 2 5 0,6 1 0 16,4 0-14-16,6 1-6 15,5 0-2-15,-3 0-8 16,0 1 2-16,-4-1-15 16,-1 1 1-16,-2 0-3 15,-2-1 5-15,-4 1-3 16,-2-3-4-16,-5 1 11 16,-8-4-6-16,-5-1 14 15,-11-3-13-15,-7 0-11 16,-5-1-8-16,-4-4-216 15,1 1-194-15</inkml:trace>
  <inkml:trace contextRef="#ctx0" brushRef="#br0" timeOffset="-130126.25">21667 13998 916 0,'4'-8'226'0,"-4"-2"-3"0,-1 2-62 16,-2 0-29-16,-1 2-12 16,1 2-30-16,1 1-53 15,1 2-31-15,-1-1-6 16,-1 7-4-16,-3 2 3 15,-3 4-2-15,-4 6 1 16,-4 9 1-16,-1 3-2 16,3 7 1-16,1 0 1 15,3-1-8-15,8-1 3 16,6-3 3-16,6-7 0 16,10-2 1-16,4-8 1 15,4-6-5-15,0-7 3 16,-1-6 2-16,-2-4 1 15,-7-5 5-15,-2-4-1 0,-5-1 2 16,-5 0-2-16,-5-1-4 16,-3-1 0-16,-5 1-6 15,-3 0 5-15,-2 2-46 16,3 3-157-16,0 3-95 16,4 7-349-16</inkml:trace>
  <inkml:trace contextRef="#ctx0" brushRef="#br0" timeOffset="-129642.89">21909 14054 487 0,'18'-9'571'15,"-1"0"-354"-15,3 2-26 16,1-1-109-16,6 6-13 15,2 4-25-15,4 4 11 16,0 7-19-16,1 7-10 16,-4 3-9-16,-3 5-3 15,-6 0-9-15,-3-1 1 16,-7 0 0-16,-6-4-1 16,-6-3 1-16,-5-3 1 15,-2-4 3-15,-2-4 5 16,0-5 0-16,1-6-6 0,-2-5-2 15,3-5-1-15,1-4-1 16,4-4-5-16,5-2 0 16,2-5 0-16,8-1-3 15,3-2 2-15,6 2 0 16,1 2-4-16,2 5 2 16,3 7-6-16,2 7 6 15,0 6 1-15,1 6-1 16,-1 6 3-16,-3 6 0 15,-3 6 0-15,-7 1-1 16,-3 0 1-16,-7 0 0 16,-3 0 0-16,-4-3-5 0,-5-1-72 15,-3-3-190-15,-1-3-206 16</inkml:trace>
  <inkml:trace contextRef="#ctx0" brushRef="#br0" timeOffset="-128861.33">24271 13748 1031 0,'16'-21'252'16,"-1"-2"-17"-16,-5-1-46 15,-1 3-23-15,-3 5-70 16,-1 1-23-16,-4 7-68 16,1 3-5-16,-1 4 0 15,-1 2 0-15,2 7 0 16,2 6 0-16,6 10 0 15,1 10 0-15,7 10 0 16,0 3 0-16,1 4 0 16,-2 1 0-16,-1-4 0 0,-4-5 0 15,0-2 0-15,0-11-2 16,-2-7-134-16,7-8-48 16,5-10-63-16,2-6-66 15,-2-6-79-15</inkml:trace>
  <inkml:trace contextRef="#ctx0" brushRef="#br0" timeOffset="-127961.34">24241 13951 912 0,'-9'0'176'15,"7"-3"-5"-15,5-2-29 16,6-2-80-16,9-2-19 15,9 3-17-15,7 0-17 0,10 3-3 16,5 2-6-16,0 1-1 16,-1 0 0-16,-6 1-2 15,-8-1 3-15,-6-1 0 16,-7-2 2-16,-3-2 6 16,-6-3-7-16,-3-1 10 15,-2-6 4-15,2-5 16 16,-4-5 16-16,1-5-3 15,-2-7 4-15,1-1 7 16,0-1-10-16,0 2 9 0,1 6-1 16,-1 6-15-1,1 7 11-15,-2 6-45 16,0 5-4-16,-1 5 0 16,0 5 0-16,2 9-3 0,2 6 2 15,2 9 1-15,3 14 2 16,-3 8 0-16,-3 2-2 15,-4 6 0-15,-2-1 0 16,0-4 0-16,0-7 0 16,0-6 0-16,4-10 0 15,2-8 0-15,0-7 0 16,3-7 0-16,6-5 0 16,3-6 0-16,4-5 0 15,6-5 0-15,1-3 0 16,-2-3 0-16,-3-1 0 0,-3-2 0 15,-5 3 0 1,12-37 0-16,-26 55 0 0,-2 0 0 16,0 2 0-16,0 2 0 15,1-2 0-15,-1 6 0 16,0 7 0-16,0 5 0 16,2 6 0-16,1 3 0 15,0 1 0-15,1-1 0 16,4-3 0-16,0-6 0 15,4-2 0-15,6-7 0 16,2-5 0-16,7-6 0 16,4-3 0-16,5-8 0 0,1-1-16 15,5-5-6 1,-5-2 8-16,-1-3 2 0,-6-1-2 16,-5-1 14-16,-7 1-4 15,-8-3 0-15,-7 2 2 16,-3 1-1-16,-6 1-2 15,-5 4 0-15,-3 7-2 16,-4 5 7-16,0 5-6 16,-2 9 0-16,3 4 1 15,4 7-3-15,4 3 6 16,6 0-1-16,4 2-2 16,8-2 4-16,4-2 0 15,6-1-2-15,1-1-74 16,3-6-128-16,-1 0-66 15,0-4-244-15</inkml:trace>
  <inkml:trace contextRef="#ctx0" brushRef="#br0" timeOffset="-125417.83">25481 14011 781 0,'3'3'153'15,"-1"-2"-4"-15,-2 0-32 16,3-1-39-16,3 0-51 16,3 0-14-16,5 3-2 15,4-1 6-15,2 3-7 0,0 1 2 16,1 1-4-16,-2 1-1 16,-4 1 0-16,-5-2-3 15,-1 1-1-15,-1 0-1 16,-3-3 0-16,-2 0-1 15,1-1-1-15,-4 0 1 16,-3 0-4-16,2 0-32 16,-2 0-184-16,-2 2-349 15</inkml:trace>
  <inkml:trace contextRef="#ctx0" brushRef="#br0" timeOffset="-124546.13">26887 13805 525 0,'6'1'444'15,"-1"1"-218"-15,-1-2-25 16,-4 0-95-16,-2 0-53 16,2 0-9-16,2 0-10 15,-4 0 2-15,2 0 2 0,0 0-7 16,0-2 3-16,0 2-15 15,0 0-2-15,-2 0 8 16,2-3-1-16,0 0-11 16,-2-4-10-16,2-1 0 15,2-1 1-15,0 2-2 16,-2 2-4-16,2 2-4 16,0 3-14-16,-1 4 1 15,1 2 17-15,-1 3 2 16,4 3-3-16,-2 2 3 15,0-1 0-15,-2-3 0 16,1-2 0-16,-2-2 1 0,0-3 0 16,0-2 12-1,0-1 10-15,-2-2-8 0,2-3-11 16,-1-2 0-16,-1-3 3 16,-1-3 12-16,0 1-9 15,-1-1 9-15,-1 0-4 16,-1 2-7-16,2 1 0 15,-2 3-6-15,3 4 0 16,-3 2-4-16,-3 2-4 16,0 5 4-16,-3 4-2 15,-4 2-2-15,1 7 6 16,-3 3-5-16,3 5 3 16,0 2 1-16,3 6-2 15,4 1 0-15,6 4-5 0,7-1 1 16,9 1 5-16,10-2-33 15,9-5-79-15,9-1-40 16,7-8-35-16,3-7-95 16,-3-8-161-16</inkml:trace>
  <inkml:trace contextRef="#ctx0" brushRef="#br0" timeOffset="-124079.64">27253 13992 836 0,'-2'-22'173'16,"-1"0"51"-16,0 6-55 16,0 3-60-16,-2 3-35 0,2 4-48 15,0 4-26-15,0 4-2 16,-4 6-2-16,4 4 3 16,-1 4 1-16,1 3 2 15,3 3 3-15,3 1 0 16,1-1 2-16,4-2 1 15,0-2-5-15,3-5 13 16,1-5 28-16,5-2 15 16,1-6-32-16,2-6-20 15,3-2-4-15,-2-5 5 16,0-3-3-16,-5-1-2 16,-1 1 7-16,-6-3-8 15,0 1 7-15,-5 2-1 0,-2 1 1 16,-1 2 9-1,-1 3-7-15,0 3 10 0,-1 3-21 16,-1 1-3-16,1 3-14 16,-1 5 5-16,1 2 9 15,-2 5 1-15,3 3-3 16,3 7 5-16,1 0 0 16,4 1 1-16,5 1-1 15,8 1-3-15,6 1-29 16,4-3-130-16,4-3-89 15,-1-1-163-15</inkml:trace>
  <inkml:trace contextRef="#ctx0" brushRef="#br0" timeOffset="-123675.35">27638 13971 948 0,'-2'-20'161'16,"2"1"50"-16,2 1-62 16,4 2-66-16,1 4-22 15,4 4-31-15,3 4-12 16,3 4-8-16,4 2 4 16,1 8 10-16,1 5-1 15,-1 5 0-15,0 2 3 0,-2 3-12 16,-2 2-1-16,-6-1-10 15,-4-2 5-15,-5-3-2 16,-3-1-1-16,-3-4 7 16,-4-3-6-16,3-5 7 15,-1-4 61-15,2-4 35 16,2-5-106-16,1-4-3 16,-2-6 0-16,1-4 0 15,1-4 0-15,3-3 0 16,1 1 0-16,4 0 0 15,5 3 0-15,2 1-91 16,10 6-100-16,5 2-113 16,6 6-187-16</inkml:trace>
  <inkml:trace contextRef="#ctx0" brushRef="#br0" timeOffset="-123196.58">28084 13912 1002 0,'4'-14'239'0,"1"0"-45"15,1 1-70-15,1 0-38 16,-1 3-26-16,3 7-30 16,6 1-7-16,3 6-4 15,7 4 6-15,4 5-11 16,1 5-1-16,-2 2-7 16,-3 3-1-16,-4 1-1 15,-6 0-3-15,-3 0 0 16,-7 0 4-16,-4-3 2 15,-4-1-3-15,-1-3 3 16,-1-3-4-16,0-8 13 0,2-1 30 16,0-5 57-1,2-6-93-15,-1-2-10 0,0-43 0 16,4 40 0-16,0-2 0 16,1 2 0-16,1 0 0 15,7-12 0-15,4 0-136 16,3 5-94-16,6 1-48 15,3 7-91-15,2 6-267 16</inkml:trace>
  <inkml:trace contextRef="#ctx0" brushRef="#br0" timeOffset="-122814.39">28560 13998 654 0,'6'16'162'0,"1"-4"16"15,4-4-27-15,6-2-11 16,5-1-77-16,-2-5 8 16,4-4-16-16,-2-1-21 15,-3-2 0-15,-2-3-10 16,0-1-6-16,-2-3 1 16,-3 0-10-16,-2-3 0 15,-1 0-5-15,-1-2 5 16,-7 1 7-16,-1 1-15 15,-4 1 9-15,-4 3-10 16,-5 1 0-16,-1 6-2 16,-4 2 1-16,0 8-2 0,-1 1 1 15,-2 8-2-15,5 4 3 16,1 6 0-16,3 4 1 16,4 0 3-16,4 2 0 15,1-4-1-15,7 0-2 16,4-1 5-16,7-1-5 15,9-1-35-15,7-2-217 16,5-3-234-16</inkml:trace>
  <inkml:trace contextRef="#ctx0" brushRef="#br0" timeOffset="-122313.52">28979 13978 878 0,'6'-20'256'0,"3"1"-93"15,3 1-22-15,-2 0-77 16,4 7-30-16,1 5-18 16,1 4 3-16,1 7 6 15,0 4 3-15,2 9-3 16,-2 2 4-16,-3 4 8 15,-1 3-11-15,-2-2-10 16,-4 0-10-16,-1 1 1 16,-5-3-6-16,1-2 1 15,-4-3 3-15,-2-3-3 0,1-7 9 16,2-1 21-16,-2-7 74 16,0-5-64-16,1-6-37 15,-1-3 4-15,2-4-9 16,2-6 1-16,5 0-3 15,3-2 2-15,4 2-6 16,4 2 5-16,-1 5-6 16,2 4 3-16,-3 4-3 15,1 7 1-15,-2 3 2 16,0 5-3-16,0 4 7 16,1 2 0-16,-2 7 2 15,-2 1-2-15,-3 0 0 0,-3 5 0 16,-3-4-2-16,-2 0-92 15,-2-3-201-15,2-5-187 16</inkml:trace>
  <inkml:trace contextRef="#ctx0" brushRef="#br0" timeOffset="-121964.79">29598 13816 883 0,'11'-34'307'0,"0"0"-32"16,-3 0-110-16,-2 3 12 15,0 5-74-15,1 4-33 0,-2 8-5 16,-2 4-63-16,0 7-2 16,-3 2 0-16,0 4 0 15,0 5-3-15,1 4 3 16,1 11 3-16,1 10-3 15,2 7 0-15,-2 6 0 16,-1 4 0-16,-4 4 0 16,-1 2 0-16,-1-2 0 15,1-3 0-15,5-4 0 16,3-6 0-16,8-7 0 16,5-6 0-16,6-7 0 15,2-5-29-15,4-4-148 0,-1-7-132 16,-6-4-104-1</inkml:trace>
  <inkml:trace contextRef="#ctx0" brushRef="#br0" timeOffset="-121807.63">29582 14033 516 0,'-11'-7'407'0,"10"2"-248"16,7-1-65-16,9 0-69 15,4 4-25-15,10-3-9 16,6 3-110-16,6-1-170 0</inkml:trace>
  <inkml:trace contextRef="#ctx0" brushRef="#br0" timeOffset="-121131.89">31250 13740 947 0,'4'-19'180'0,"-2"2"13"16,-7 3-118-16,-3 4-46 0,-5 5-20 15,-2 3-4-15,-5 4 3 16,-4 5-4-16,-5 2 5 16,0 6 6-16,-3 5-5 15,-1 2-5-15,2 3 2 16,3 2-5-16,4-1 2 15,10-5-2-15,8-2 2 16,9 1 45-16,11-5 24 16,11 3 2-16,10-1-12 15,6 1-20-15,0-1-6 16,-1 0-19-16,-9-3-5 16,-4 0-6-16,-8 0-2 15,-3-1 2-15,-6 0-6 16,-4 1 4-16,-5 0 4 0,-2 0-8 15,-7 1 11-15,-7-1-7 16,-1 1-2-16,-8-2-3 16,0-5-4-16,4-2-129 15,3-6-103-15,5-3-161 16,12-6-517-16</inkml:trace>
  <inkml:trace contextRef="#ctx0" brushRef="#br0" timeOffset="-120815.7">31530 13659 883 0,'14'-32'212'0,"-3"6"69"16,-4 5-83-16,-6 6-61 16,1 8-28-16,-2 2-98 15,0 4-11-15,-2 4-20 16,-1 6 20-16,-2 6 16 15,0 9 27-15,0 8 7 16,2 10-5-16,6 7-4 16,7 5-11-16,4 6-19 15,5-2-11-15,4 2 0 16,-1-2 0-16,1-5 0 16,-7-7 0-16,-1-6 0 0,-4-12 0 15,-5-9-81-15,-5-7 2 16,2-10-36-16,-3-3-158 15,-3-5-200-15</inkml:trace>
  <inkml:trace contextRef="#ctx0" brushRef="#br0" timeOffset="-120248.58">31441 14037 953 0,'13'-11'75'15,"7"0"53"-15,5-1-61 16,6 3-49-16,10 2-5 16,3 2-12-16,6 3 1 0,0 2 1 15,-3-2 8-15,-4 2 28 16,-4-4 10-16,-5-2 28 16,-6 1 0-16,-6-4-13 15,-5 1-5-15,-7-1-6 16,-4 2 8-16,-4 2-15 15,-1 3-46-15,-2 1-15 16,-2 4-4-16,-2 4 18 16,-3 4-1-16,-4 1 2 15,-3 7 0-15,0-1-1 16,-1-1 1-16,5-1-1 16,3-4 1-16,5-2 0 0,2-3-2 15,2-2 4-15,2-1-2 16,0 1 19-16,5-4 7 15,0-1 12-15,3 0-8 16,3-3 3-16,-1 0-3 16,1-3-12-16,-1-1-6 15,-1-2 3-15,0 1-7 16,-2-2-5-16,-2 2-3 16,-4 1 0-16,1 1-2 15,-4 5-3-15,-1 1-7 16,0 1-15-16,2 2 14 15,1 3 12-15,2 2 0 16,3 3 2-16,1 4-5 0,0 0 1 16,1-1-32-16,1 1-69 15,0-3-61-15,2 0-36 16,2-5-100-16,3-1-312 16</inkml:trace>
  <inkml:trace contextRef="#ctx0" brushRef="#br0" timeOffset="-119943.45">32284 13644 482 0,'3'-24'569'0,"0"5"-302"15,1 7-76-15,-3 3-92 16,1 6-70-16,-2 3-29 0,0 5 1 15,2 6-1-15,1 6 33 16,1 8 54-16,4 11-20 16,2 6-7-16,-3 9-6 15,1 7-9-15,0 4-24 16,-5 2-6-16,-3 0-15 16,-2-3 0-16,-1-9 0 15,0-8 0-15,1-11-1 16,2-11-22-16,2-10-121 15,1-7-77-15,2-8-79 16,-4-5-198-16</inkml:trace>
  <inkml:trace contextRef="#ctx0" brushRef="#br0" timeOffset="-119800.83">32184 14047 959 0,'0'-10'139'16,"6"-1"31"-16,10-1-94 15,5 1-69-15,9 0-7 16,8 5-41-16,4 0-203 16,3 3-233-16</inkml:trace>
  <inkml:trace contextRef="#ctx0" brushRef="#br0" timeOffset="-119415.86">32588 13968 504 0,'-1'3'326'0,"-2"1"-227"0,1 1 21 15,1 2-17-15,-1 1-22 16,2 2 9-16,3-1-26 16,0-2-5-16,3 1 8 15,3-3 0-15,1-3-16 16,4-2-36-16,5-4-14 16,2-3 2-16,2-4 4 15,-1-2-7-15,-1-4 3 16,-5-3 1-16,-1 1-4 15,-9-4 2-15,-3-1-2 16,-6 4-1-16,-3-1 0 0,-7 3-5 16,-1 6 1-1,-5 5 3-15,1 7-3 0,-4 9 3 16,1 8-3-16,4 6 5 16,-1 6 2-16,8 7 0 15,5 2 8-15,7-2 8 16,5-3 15-16,9 0-11 15,4-6-22-15,6-3 0 16,2-4-63-16,-1-5-251 16,-5-2-552-16</inkml:trace>
  <inkml:trace contextRef="#ctx0" brushRef="#br0" timeOffset="-118865.39">33155 14230 1412 0,'4'-2'143'0,"-1"0"66"15,-1 1-109-15,-1 1-71 16,1 1-18-16,-2 2-8 15,1-2-1-15,1 1-1 16,-2 0-1-16,0-2 9 16,1 0 1-16,1-2 26 0,-2 0 3 15,2 2-2 1,-1 0-31-16,-1-1-6 0,-1 2 0 16,1-1 0-16,0 2-6 15,0 2-3-15,1-1 3 16,2 3 4-16,-1 1 0 15,2 0 2-15,-4 0-2 16,-3-3 0-16,2-3 2 16,-1 1 14-16,-1-5-8 15,2 1 2-15,-1-4-7 16,2 0-1-16,2-2 0 16,1 1 0-16,0 2 0 0,4-2 0 15,-4 3 0-15,3 3 0 16,0 2 0-16,1 4 0 15,3 7 0-15,0 4 0 16,-1 3 0-16,-3 4 0 16,-6-1 0-16,-6 3 0 15,-8-3 0-15,-10 2 0 16,-9 1 0-16,-4-3-98 16,-10 1-251-16,-2-5-267 15</inkml:trace>
  <inkml:trace contextRef="#ctx0" brushRef="#br0" timeOffset="-112152.73">12844 16716 845 0,'-2'-4'139'16,"1"-2"69"-16,-2 0-47 15,0 2-7-15,1 0-44 16,2-1-15-16,2 3 12 16,-1 0-52-16,1 1-11 0,1-1-14 15,-2 1-26-15,2 1-4 16,2 0-9-16,1 3 7 16,5 5 2-16,3 2-1 15,5 7 2-15,2 7-2 16,-3 4 3-16,0 4-2 15,-6 2 0-15,-1-2 0 16,-4-1 6-16,-4-5-6 16,-2-3 0-16,1-6 2 15,-4-4-1-15,1-6 3 16,1-4 10-16,-2-3 4 16,1-7-18-16,-2-3 0 15,1-4 0-15,0-6 0 0,2-3-5 16,2-2 3-16,4-2-1 15,3 1-7-15,2 2 8 16,5 3-12-16,1 3 9 16,2 7 5-16,-1 2-3 15,-2 6 0-15,2 3 0 16,-3 3 3-16,3 3-6 16,-3 3 5-16,1 3-1 15,-2 5 2-15,1 6 0 16,-5 1-1-16,1 3 1 15,-4 5 0-15,-4 1-2 16,0-4 2-16,-3-2-1 16,0-6-12-16,5-7-176 0,1-5-78 15,5-7-152 1</inkml:trace>
  <inkml:trace contextRef="#ctx0" brushRef="#br0" timeOffset="-111735.86">13621 16737 832 0,'3'-15'193'16,"-1"3"10"-16,-5 4-99 0,-3 3-69 15,-2 4-27-15,-3 5-6 16,-6 3 14-16,-4 5 5 15,-3 3 3-15,0 3 8 16,0 5-20-16,5 1 0 16,5 2-7-16,5 1-3 15,4 2 2-15,9-2-3 16,6-4-1-16,7-2 6 16,5-3-4-16,4-4-1 15,-1-4 5-15,-3-6 17 16,-2-3 43-16,-6-3-19 15,0-4 0-15,-5-4-17 16,0-3-19-16,-5-1 19 16,-1-2-10-16,-3-2-7 15,-3 3-6-15,-4-2-7 0,-6 1-4 16,-4 2-4-16,-5 1-14 16,-1 4-113-16,1 4-77 15,4-1-253-15</inkml:trace>
  <inkml:trace contextRef="#ctx0" brushRef="#br0" timeOffset="-111352.96">13816 16548 978 0,'12'-28'295'0,"-1"-1"-62"16,-1 0-74-16,-7 3-14 16,2 7-50-16,-2 4-39 15,-2 7-27-15,1 5-29 16,-2 5-23-16,1 4 20 16,1 7 3-16,2 9 4 15,5 12-3-15,0 8 7 16,0 9 2-16,3 4-2 15,-3 2-3-15,1 1 1 16,1-6-4-16,-1-4-2 16,2-10 0-16,0-6 0 0,2-7-1 15,2-7 1-15,0-4-24 16,2-5-70-16,0-2-81 16,2-3-31-16,-4-4-13 15,-4-1-91-15,-5-6-422 16</inkml:trace>
  <inkml:trace contextRef="#ctx0" brushRef="#br0" timeOffset="-111173.11">13739 16815 943 0,'6'-3'156'15,"4"-3"104"-15,5-4-155 16,7 0-76-16,8 2-14 15,6-1-13-15,8 3-2 16,3 4-16-16,2 2-174 16,-1 2-464-16</inkml:trace>
  <inkml:trace contextRef="#ctx0" brushRef="#br0" timeOffset="-110587.33">15650 16522 947 0,'13'-29'215'16,"-7"-2"15"-16,-6 1-65 16,-4 2-14-16,-2 4-3 15,-1 4-57-15,1 5-33 16,1 3-16-16,2 6-42 16,1 4 0-16,2 2 0 15,0 2 0-15,3 5 0 16,2 9 0-16,1 9 0 15,0 8 0-15,1 11 0 16,1 6 0-16,-2 9 0 16,0 0 0-16,3 3 0 0,-2-1 0 15,1-3 0-15,4-11 0 16,6-7 0-16,2-11-9 16,6-10-29-1,6-8-120-15,0-4-126 0,-2-5-68 16,-6-6-200-16</inkml:trace>
  <inkml:trace contextRef="#ctx0" brushRef="#br0" timeOffset="-109653.27">15580 16775 809 0,'-15'-5'97'0,"6"2"28"15,8-5-33-15,4 0-52 16,11 1-39-16,7 0 7 16,14 0-5-16,8 2-1 15,3 2 13-15,5 1 22 16,-6 1-5-16,-4-2 16 16,-5 0-17-16,-3-3 14 15,-3-2-12-15,-3-1 8 16,-4-6-5-16,-1 1-15 15,-3-3 1-15,-1 0 21 16,-6-3 6-16,-2 1 17 0,-1 1 10 16,-3-3-23-1,-5 0-2-15,1 1-13 0,-4-1 6 16,1 0-14-16,-2 0-3 16,0 2-3-16,-1 4-16 15,1 4-8-15,0 2 0 16,1 6 0-16,1 2 0 15,2 5 0-15,1 5 0 16,1 6 0-16,1 6 0 16,5 9 0-16,0 5 0 15,-1 5 0-15,2 2 0 16,-3 0 0-16,1 3 0 16,0-2 0-16,-1-4 0 15,0-6 0-15,1-7 0 0,-1-10 0 16,0-6 0-16,2-6 0 15,4-9 0-15,1-4 0 16,4-6 0-16,3-5 0 16,1-4 0-16,-5-3 0 15,-1 2 0-15,-5 1 0 16,-2 4 0-16,-2 7 0 16,-4 5 0-16,0 5 0 15,3 9 0-15,3 5 0 16,4 6 0-16,1 3 0 15,2 7 0-15,-1-1 0 16,2 0 0-16,-4-5 0 16,3-4 0-16,-2-3 0 15,4-6 0-15,0-6-13 0,4-4 8 16,2-8 4-16,1-3 1 16,0-7 0-16,-3-5-2 15,-2 0-3-15,-4-1-1 16,-3-3-20-16,-4-1 5 15,-3 1-5-15,-3 1 13 16,-5 2 7-16,-1 3 1 16,-3 7 2-16,0 5 1 15,-1 3-4-15,-5 4-2 16,1 8 5-16,-3 2-2 16,0 6 3-16,-2 4-4 0,4 7 3 15,3 4 0-15,2 3 1 16,9-1 1-16,7 2 0 15,6-3 1-15,8-3-3 16,2-1 1-16,3-4-115 16,1-2-114-16,0-6-64 15,4-4-193-15</inkml:trace>
  <inkml:trace contextRef="#ctx0" brushRef="#br0" timeOffset="-108637.7">18571 16528 715 0,'3'-6'236'15,"-1"-5"-75"-15,-2 1 21 16,-3-1-83-16,1 1-8 16,1 2-35-16,-1 2-14 15,1 2-15-15,-4 3-26 16,-1 2 0-16,-7 2-2 16,-2 2 0-16,-4 4-1 15,-4 3-2-15,4 4 2 16,1 2 2-16,4 2-8 15,4 0 5-15,6-2 1 16,5 0-4-16,7-2 6 16,9-2 2-16,9-1-2 15,5-1 9-15,3 1-8 0,2 0 6 16,-1 1 3-16,-2 0 0 16,-7 1 1-16,-3 3-11 15,-10 0 1-15,-4 2 10 16,-8 1-9-16,-4-1 7 15,-7 1-1-15,-2-3-5 16,-4-7 7-16,1-2-10 16,-3-6 0-16,3-5-1 15,-3-5-99-15,8-4-176 16,8-8-311-16</inkml:trace>
  <inkml:trace contextRef="#ctx0" brushRef="#br0" timeOffset="-108304.11">18938 16369 869 0,'11'-27'168'0,"-1"2"61"16,-2-2-21-16,-2 4-53 16,-2 5 27-16,-1 3-74 15,-1 8-44-15,-2 3-48 16,0 4-16-16,0 6-6 15,-2 5 6-15,2 8 9 16,0 8 3-16,2 9 2 16,-1 9 3-16,3 7-15 0,-1 3-2 15,3 2 0-15,0-4 0 16,5-3 0-16,2-8 0 16,1-6 0-16,4-8 0 15,0-7 0-15,2-6 0 16,1-5-26-16,3-4-109 15,-6-3-117-15,-2 0-22 16,-8-5-29-16,-7 1-247 16</inkml:trace>
  <inkml:trace contextRef="#ctx0" brushRef="#br0" timeOffset="-108172.46">18982 16696 400 0,'-22'-16'423'15,"8"1"-239"-15,5 1-36 16,6 1-82-16,6 0-66 15,10 2-1-15,11 3-3 16,9-1-36-16,13 3-129 16,8 2-206-16</inkml:trace>
  <inkml:trace contextRef="#ctx0" brushRef="#br0" timeOffset="-107738.03">19466 16537 778 0,'3'-6'111'15,"4"-7"42"-15,0-1 59 16,-3 1-59-16,-1 3-28 16,-1 1-22-16,-2 3-27 15,-2 5-29-15,-2-1-40 0,-6 7-4 16,-4 1-4-16,-4 7 3 16,0 4-4-16,-1 6-1 15,5 2 3-15,3 3 6 16,6-4-4-16,2-1-4 15,4-6 4-15,3-6-1 16,-3-5 7-16,2-4 1 16,3-3 28-16,-2-6 12 15,4-3-44-15,1-4 4 16,4-3-9-16,-2-4 3 16,-1 1 3-16,-1 2-6 15,-5 3 10-15,1 3 12 16,-2 6-22-16,-2 2-1 15,4 6-23-15,1 3 24 0,7 4-1 16,2 6 2-16,8 6-2 16,0 3 0-16,3 2-3 15,-2 1-15-15,0-2-101 16,-2-1-12-16,0-8-39 16,-5-5-63-16,2-7-68 15,-1-7-224-15</inkml:trace>
  <inkml:trace contextRef="#ctx0" brushRef="#br0" timeOffset="-107404.83">19844 16250 952 0,'-1'-38'185'0,"-2"1"52"15,-4 2-44-15,1 4 6 16,3 6-61-16,0 3-37 15,2 10-59-15,1 3-42 16,0 6 0-16,1 3 0 16,-1 5 0-16,3 6 0 15,2 9 0-15,2 10 0 16,3 7 0-16,1 12 0 16,0 5 0-16,-1 4 0 0,2 5 0 15,0 0 0 1,1-1 0-16,2-4 0 0,2-8 0 15,1-8 0 1,3-13 0-16,-2-8-63 16,-6-9-117-16,-2-4-76 0,-4-2 33 15,-5-6-169-15</inkml:trace>
  <inkml:trace contextRef="#ctx0" brushRef="#br0" timeOffset="-107261.73">19786 16586 883 0,'-31'-3'177'0,"9"-1"-58"16,11-2-52-16,12-2-66 0,15-2-2 15,13 2-31-15,10-2-165 16,8 0-242-16</inkml:trace>
  <inkml:trace contextRef="#ctx0" brushRef="#br0" timeOffset="-106805.21">20186 16480 953 0,'5'6'67'16,"-2"-1"-5"-16,-1 1 8 15,-1-2-4-15,2 2-1 0,2-1-30 16,1 1 14-1,3 0-11-15,0-2 4 0,1-2 6 16,8-2-37-16,0-3 0 16,6-2 3-16,0-3-11 15,1-4 2-15,-2-2-5 16,-4-2 5-16,-4-4 2 16,-5 1-3-16,-4 0 4 15,-3 2 14-15,-3 1-2 16,-1 4 9-16,-4 2-7 15,-2 1-18-15,-3 4 10 16,-3 3-10-16,-4 2 9 16,-6 4 8-16,-4 5 10 0,-3 2 11 15,-1 5-34-15,3 3-4 16,6 8-4-16,5 5-1 16,8 1 0-16,9 4-3 15,10-3 4-15,10-5-4 16,10-3-12-16,8-8-104 15,1-7-16-15,3-5-84 16,0-6-73-16,-3-7-156 16</inkml:trace>
  <inkml:trace contextRef="#ctx0" brushRef="#br0" timeOffset="-106471.85">20856 16387 832 0,'3'-21'151'0,"-6"4"30"15,-5 2-57-15,-4 4-35 16,-3 3-51-16,0 2-26 16,-3 6-10-16,1 3 0 15,0 4-4-15,1 3 1 16,2 1 1-16,5 1-1 16,2 3 4-16,7-2 14 15,5 0 45-15,8 0 6 16,6 3-7-16,4 2-18 15,3-1 11-15,0 3-16 16,-3 3-13-16,-3-1-3 16,-4 0-9-16,-7-1-7 15,0 0 14-15,-9-1-19 0,-6-2 3 16,-3 2 3-16,-4-3-7 16,-5-2-2-16,-1-1-149 15,4-2-140-15,0-7-275 16</inkml:trace>
  <inkml:trace contextRef="#ctx0" brushRef="#br0" timeOffset="-105688.68">22310 15896 930 0,'23'-27'346'16,"-6"-3"-134"-16,-5 1-7 15,-7-1-41-15,-2 7-52 16,0 7-36-16,-3 4-74 15,0 8-2-15,2 4 0 16,2 6-5-16,2 8 5 16,6 11 1-16,2 10 3 15,6 14-4-15,-1 8 0 16,0 8 0-16,-5 6 0 16,-3 0 0-16,-1-5 0 0,-4-6 0 15,-2-10 0-15,0-14 0 16,-1-10 0-16,-2-9 0 15,-1-9 0-15,2-5 0 16,-2-6 0-16,1-5 0 16,3-8 0-16,4-5 0 15,1-8 0-15,5-3 0 16,5 0 0-16,3 2-9 16,0 7-12-16,-1 5 5 15,5 6 1-15,-3 9 8 16,0 4 7-16,-1 6-6 15,-1 6 2-15,-3 6 0 16,-3 2 2-16,-6 2 2 16,-3 5 2-16,-9-2 0 15,-3-1 6-15,-6 1-8 0,-7-3 9 16,-5-2-9-16,0-5 2 16,-3 0 5-16,0-10-4 15,3-3-1-15,2-6-4 16,4-3-88-16,2-5-164 15,4 0-105-15,6-5-611 16</inkml:trace>
  <inkml:trace contextRef="#ctx0" brushRef="#br0" timeOffset="-105271.4">22923 16225 872 0,'27'5'97'16,"-2"-1"110"-16,-1-4-75 15,-4-1-41-15,2-2-27 16,-3-2-20-16,-2-2-14 16,-2-2-5-16,-2-2-13 15,-1-3-8-15,-1 0 0 16,-4-4 3-16,1 0-4 15,-4-1 4-15,-3 0 1 16,-1 2-1-16,-3 2 5 16,-4 3-8-16,-2 7-3 0,-3 2-2 15,-4 6-3-15,-5 4 2 16,1 8 1-16,0 4 1 16,-1 6 3-16,3 6-1 15,2 2 3-15,3 1 3 16,4 1-7-16,4-1 8 15,7-5-3-15,6-1 6 16,9 0-6-16,8-5-1 16,9-3-5-16,9-3-5 15,5-9-109-15,4-3-100 16,2-9-193-16</inkml:trace>
  <inkml:trace contextRef="#ctx0" brushRef="#br0" timeOffset="-104839.89">23517 16352 688 0,'-6'14'186'15,"6"-1"13"-15,4-4-46 16,2 0-19-16,2-1-3 15,4-1-18-15,3-2-13 16,0-4-15-16,1-2-24 16,-2-4-26-16,-1-2-15 0,-1-3-3 15,1-4-6-15,-4-1-4 16,-1-5-2-16,-1-3-1 16,-4-5 7-16,-4-3-1 15,-5-6 2-15,-5-6 14 16,-6-5-14-16,-6-4-6 15,-2-2 1-15,-1-1-6 16,1 0 1-16,6 2-2 16,4 0 0-16,7 5-2 15,8 4 1-15,6 9-8 16,6 5-18-16,10 9-80 16,10 7-76-16,4 5-9 15,4 7-37-15,-3 9-89 16,-9 4-278-16</inkml:trace>
  <inkml:trace contextRef="#ctx0" brushRef="#br0" timeOffset="-104373.27">23408 16006 753 0,'2'16'132'0,"14"-7"79"15,8-6-26-15,6-6-71 16,11-1-45-16,7-3-42 15,3-1-25-15,4-4 5 16,-2 1-5-16,-1 0 1 16,-8 0-3-16,-5-2 1 0,-8 3 6 15,-5 2 8-15,-11 2 59 16,-6 2-42-16,-3 2-30 16,-5 2-2-16,-2 3-16 15,-1 3 16-15,2 4 5 16,0 5-5-16,-2 5 3 15,0 7-3-15,0 2 0 16,-1 5 3-16,2-1-3 16,-1-1 0-16,2-5 8 15,2-5-6-15,4-6 12 16,4-3 8-16,5-6 5 16,6-6-18-16,1-2-3 0,1-4 6 15,-2-4 2-15,-5-4 22 16,-6 0-3-16,-5-4-6 15,-2 0-10-15,-4-1-4 16,-6-2-9-16,0 0-2 16,-5-1-2-16,0 1-5 15,-3 5-2-15,3 1-61 16,0 4-175-16,1 6-215 16</inkml:trace>
  <inkml:trace contextRef="#ctx0" brushRef="#br0" timeOffset="-104005.58">24173 15969 1079 0,'16'0'85'16,"-2"1"61"-16,-2 2-81 15,5 6 17-15,2 4-15 16,4 7-15-16,0 3-6 16,3 6-18-16,-3-1-5 15,-4 2-5-15,-5-4-7 16,-3-2-1-16,-8-4-7 0,-3-3 8 16,-3-3-4-1,0-6 17-15,-2-2 54 0,2-6 74 16,-1-6-92-1,3-3-60-15,-1-7 0 0,4-5 0 16,2-9 0-16,5-3 0 16,4-4 0-16,7 0 0 15,3 2-105-15,7 7-200 16,2 7-133-16,0 6-458 16</inkml:trace>
  <inkml:trace contextRef="#ctx0" brushRef="#br0" timeOffset="-103589.89">24802 16164 835 0,'4'18'138'0,"5"-6"93"16,-2-5-53-16,6-7-35 15,3 0-83-15,0-3-11 16,4-4-22-16,3-2-13 15,1-1-8-15,-3-4 1 16,3-3-6-16,-3-1 1 16,-1-3 0-16,-1-2-3 15,-6-1 4-15,1 2 1 16,-4-1-4-16,-5 1 1 16,-5 2 2-16,-5 3-3 0,-2 2-3 15,-7 3 2 1,-4 4-5-16,-4 3 5 0,-3 5-5 15,-1 8 4-15,-1 4 2 16,2 7-3-16,4 6 3 16,8 7 6-16,5 6 7 15,10 1 2-15,5 4 2 16,5-2-15-16,7-5 4 16,2-4-6-16,0-4-3 15,9-4-60-15,15-6-98 16,17-4-359-16</inkml:trace>
  <inkml:trace contextRef="#ctx0" brushRef="#br0" timeOffset="-102316.5">25564 16201 863 0,'3'1'198'0,"-3"-2"38"16,2 1-26-16,-2 0-64 16,0 0-26-16,0 0-39 15,0 1-34-15,0 1-21 16,-2-1-3-16,1 1-12 15,-1 2-3-15,1-3 6 16,-1 0-3-16,0-1 29 16,1 0-27-16,1 0-13 0,0-1 0 15,0 1 0-15,0-1 0 16,0-1 0-16,-2 0 0 16,4 2 0-16,-2-1 0 15,-2 0 0-15,2 0 0 16,-1-2 0-16,-1-1 0 15,2-2-99-15,-1-3-285 16,1-6-301-16</inkml:trace>
  <inkml:trace contextRef="#ctx0" brushRef="#br0" timeOffset="-101973.42">26050 15636 856 0,'12'-16'324'0,"-1"1"-93"16,-5-2-51-16,-5-1-25 16,2 2-14-16,-1 4-56 15,-2 2-16-15,0 4-63 16,0 3-6-16,-2 5 0 15,1 4 0-15,1 7 0 16,-2 7 0-16,4 10 0 16,-2 5 0-16,0 5 0 15,1-1 0-15,1-1 0 16,-1-5 0-16,4-8-10 0,2-6-116 16,6-9-47-16,3-9-84 15,4-2-123-15,1-9-331 16</inkml:trace>
  <inkml:trace contextRef="#ctx0" brushRef="#br0" timeOffset="-101781.89">26376 15613 752 0,'14'-12'399'16,"-1"2"-95"-16,-5 0-114 0,-3 5-5 16,-2 1-90-1,-3 4-56-15,0 0-27 0,0 4-3 16,1 3-4-16,1 3-5 15,1 2 1-15,1 3 0 16,2 4-1-16,3 1-4 16,-1 1-69-16,-2 1-299 15,-2 2-727-15</inkml:trace>
  <inkml:trace contextRef="#ctx0" brushRef="#br0" timeOffset="-92996.05">5790 18143 971 0,'3'-3'169'0,"-2"-6"14"16,-1 1-22-16,-1-2-48 16,1 1-7-16,0 1 11 15,1 2-37-15,-1-1-17 16,2 4-14-16,-2 0-14 16,0 2-35-16,0 1 0 15,1 1 0-15,-2-1 0 16,2 3 0-16,-1-3 0 15,0 0 0-15,2 1 0 16,-2 8 0-16,3 1 0 0,4 7 0 16,-1 8 0-16,0 9 0 15,2 9 0-15,0 7 0 16,0 4 0-16,1 1 0 16,0-2 0-16,0-3 0 15,0-8 0-15,-3-5 0 16,0-7 0-16,-3-7 0 15,1-4 0-15,-1-7 0 16,-3-4 0-16,0-7 0 16,0 2 0-16,0-3 0 15,0-4-67-15,3-3-136 16,-3-2-70-16,0-4-106 0,-3-4-234 16</inkml:trace>
  <inkml:trace contextRef="#ctx0" brushRef="#br0" timeOffset="-92645.11">5829 18187 568 0,'-8'-31'360'0,"4"5"-204"16,-4-3 32-16,5 5-67 15,-1 3-18-15,4 0-38 16,0 4-16-16,4 3-15 15,4 0-27-15,-1 3-3 0,5 2-3 16,6 5 1 0,7 3-2-16,8 1 2 0,0 2-1 15,7 5 11-15,-5 4-10 16,-5 2 5-16,-7 6 17 16,-5 2-16-16,-9 2 7 15,-6 3 4-15,-6 1-11 16,-9-1 13-16,-3-1-17 15,-7-3 2-15,-2 0 5 16,-3-5-7-16,0-8-2 16,-1-2-2-16,3 0-11 15,-2-3-100-15,7-1-138 16,1 2-156-16</inkml:trace>
  <inkml:trace contextRef="#ctx0" brushRef="#br0" timeOffset="-92178.79">6897 17941 1062 0,'10'-13'272'0,"-5"0"-76"16,-1-1-15-16,-8 1-24 15,1 5-68-15,1 4-73 16,-1 4-15-16,-7 7 7 16,-6 9-2-16,-7 11 17 15,-7 12 3-15,0 10-16 16,2 7-10-16,6 14 0 15,4 7 0-15,12 11 0 16,6-2 0-16,6 0 0 16,13-7 0-16,5-9 0 15,7-13 0-15,5-8 0 16,6-9 0-16,3-8 0 0,-2-7 0 16,-7-5 0-1,-3-6 0-15,-9-4 0 0,-11-7 0 16,-7 0 0-16,-5-2 0 15,-2 2 0-15,-2-3-129 16,-2 3-219-16,-5-2-218 16</inkml:trace>
  <inkml:trace contextRef="#ctx0" brushRef="#br0" timeOffset="-90105.32">7474 18213 426 0,'-3'-5'289'0,"-1"0"-162"0,1-1 16 15,0 2-22-15,0-2-16 16,1 2 3-16,1 0-25 15,-1 1 14-15,1 0-34 16,1 1-1-16,0 0 3 16,0 2 22-16,0-4 2 15,0 4-37-15,0-2-2 16,0 1-25-16,1 1-13 16,-1 1-12-16,3 1 0 15,2 2-2-15,13 4 2 16,5 7 2-16,10 4 6 15,6 7-8-15,3 5 1 16,-2 2 2-16,-4 1-2 0,-5 3-1 16,-4-3 0-16,-6-3 2 15,-3-4-4-15,-4-4 2 16,-3-7 0-16,-2-6-3 16,-3-2-60-16,-4-3-178 15,1-2-90-15,-3-3-136 16</inkml:trace>
  <inkml:trace contextRef="#ctx0" brushRef="#br0" timeOffset="-89736.9">7847 18110 639 0,'6'-17'400'0,"0"5"-253"16,-3 4 60-16,-1 2-105 16,-2 5-79-16,-2 2-10 15,-1 5 7-15,-3 5 39 16,-1 5 1-16,-10 4 0 16,-1 7-2-16,-7 2-36 15,-2 6 5-15,-3 7-7 16,-1 4-8-16,-2 6 4 15,2 3-9-15,-2-1-3 0,9-10 4 16,2-4-6-16,7-12-2 16,6-10 0-16,2-5 1 15,5-8 1-15,1-4-2 16,1-2-4-16,0 1-58 16,3-2-138-16,0 2-90 15,4 0-252-15</inkml:trace>
  <inkml:trace contextRef="#ctx0" brushRef="#br0" timeOffset="-88863.58">8190 18658 789 0,'-1'-10'208'0,"-1"0"-39"15,-2-2 3-15,2-1-35 16,1 3-37-16,1-3-17 16,0 0 5-16,3 2-23 15,1-2-27-15,2 6-33 16,0 1-4-16,3 3-1 0,5 3 2 16,-1 7 3-16,2 1-2 15,3 3 3-15,-3 5 13 16,-3 4-19-16,1 4 9 15,-4 2-7-15,-1 4 2 16,-1-4 0-16,-3 1-3 16,-2-1-1-16,-1-7 3 15,-1-6 0-15,0-3-2 16,-1-6 7-16,1-2 2 16,0-2 25-16,-2-3-6 15,-1 0-18-15,-1-3 0 16,1-1-8-16,-1-6 10 15,2-1-13-15,1-1 1 16,2-2-1-16,2-3 0 16,3-1-1-16,3-1 1 0,0-5-4 15,3 4-2-15,3 0 3 16,0 3 3-16,0 4-6 16,-3 10 0-16,2 5 5 15,2 8 0-15,-2 3 1 16,1 3-1-16,3 6 1 15,-4-1 0-15,-3 2 0 16,0 2 3-16,-3-1-4 16,-4 1 1-16,-2-1 0 15,-2 1-7-15,-3-1 5 16,-2-6-20-16,2-1-107 16,0-8-93-16,3-2-45 0,6-4-113 15</inkml:trace>
  <inkml:trace contextRef="#ctx0" brushRef="#br0" timeOffset="-88512.93">9103 18248 1067 0,'2'-3'246'16,"-4"0"-84"-16,2-1-15 15,-1 1-47-15,1 3-58 16,0 0-10-16,1 0-24 15,2 0-4-15,3-2 8 16,6 0-10-16,6 1 1 16,3-3-3-16,2 1-11 15,-1-1-60-15,0 1-151 16,-4 3-70-16,-3 1-113 0</inkml:trace>
  <inkml:trace contextRef="#ctx0" brushRef="#br0" timeOffset="-88295.63">9121 18464 603 0,'-3'4'374'0,"3"-2"-233"16,0-2 58-16,2-2-90 15,-1 1-20-15,4 1 0 16,2-4-32-16,5 1-32 15,2-3-25-15,2 2 0 0,5-2-6 16,-2 2-53 0,2 4-251-16,-3 0-246 0</inkml:trace>
  <inkml:trace contextRef="#ctx0" brushRef="#br0" timeOffset="-87214.85">9881 18220 397 0,'0'-10'485'0,"0"2"-293"16,-2-2 24-16,-1 0-58 15,2 1-36-15,-5 2 0 16,3 0 13-16,3 3-50 16,0 2-35-16,-2 0-10 15,4 2 5-15,-2 0-45 0,0 2 0 16,3-1 0 0,-3 0 0-16,7 3 0 0,4 6 0 15,2 4 0-15,8 9 0 16,6 2 0-16,1 9 0 15,2-1 0-15,-2 0 0 16,-2 0 0-16,-5-4 0 16,-5-5 0-16,-4-7 0 15,-6-4 0-15,0-6 0 16,-3-1 0-16,-3-6 0 16,0 0 0-16,0 0 0 15,0 0-74-15,-2 0-162 16,-1 1-75-16,-2-1-102 15</inkml:trace>
  <inkml:trace contextRef="#ctx0" brushRef="#br0" timeOffset="-86898.03">10108 18177 540 0,'4'-11'462'0,"2"4"-309"16,-5 3 50-16,-1 2-87 16,-1 2-83-16,-2 2-27 15,-3 3 24-15,-3 4 7 16,-2 5 1-16,-3 5 6 0,-7 2-11 16,6 7 3-16,-6 3-8 15,-2 3-8-15,1 1 3 16,0-1-22-16,4-4 3 15,0-4-4-15,2-4 3 16,5-4-8-16,4-2 2 16,1-7-68-16,0 1-124 15,6-4-102-15,0-1-92 16</inkml:trace>
  <inkml:trace contextRef="#ctx0" brushRef="#br0" timeOffset="-85198.72">11192 17740 614 0,'4'-13'250'15,"-4"-1"-82"-15,-2-1-35 16,-3 1 25-16,1-2-55 16,1 3-21-16,0 2 0 15,1 2-3-15,2 1 14 16,0 4-38-16,2 3-41 0,-2 1-12 16,4 5 9-16,1 5 43 15,5 7-2-15,2 9 16 16,2 9-39-16,2 9-29 15,-4 8 0-15,3 9 0 16,-6 3 0-16,0 5 0 16,-2 2 0-16,-1 2 0 15,3 4 0-15,0-2 0 16,4 0 0-16,-1-1 0 16,3-8 0-16,-1-6 0 15,-3-13 0-15,0-7 0 16,-3-9 0-16,-1-7 0 15,-1-10 0-15,-5-5 0 0,1-5 0 16,-2-4 0 0,0 3 0-16,0-3 0 0,0 0 0 15,-2 0 0-15,2 0 0 16,-1 0 0-16,1 0 0 16,0 0 0-16,0 0 0 15,1-3 0-15,-1 2 0 16,0 1 0-16,-1 1-108 15,-3-1-242-15,-1-1-142 16</inkml:trace>
  <inkml:trace contextRef="#ctx0" brushRef="#br0" timeOffset="-79698.09">12295 17901 974 0,'-8'-13'160'0,"2"-1"53"16,2 0-59-16,-2 3-47 15,3 0 1-15,3 6-7 16,0 1-43-16,0 4-37 16,0 0-17-16,0 3 0 15,6 3 2-15,3 5 16 0,3 6 13 16,7 7-11-16,9 5-4 15,7 7-9-15,2-1-9 16,5 3 8-16,1-1-9 16,-3-2-1-16,-2-5 1 15,-5-4 2-15,-5-3-3 16,-6-3 0-16,-6-3 0 16,-5-7-2-16,-6-5 4 15,-2-1-2-15,-2-4 0 16,1-2-71-16,-1-1-163 15,2-1-136-15,-4-3-467 16</inkml:trace>
  <inkml:trace contextRef="#ctx0" brushRef="#br0" timeOffset="-79364.47">12705 17869 925 0,'4'-8'223'16,"-2"3"-21"-16,-2 1-107 15,-2 2-58-15,1 5-35 16,-2 5 42-16,-6 7 19 16,-3 6-1-16,-3 8 2 0,-4 4-7 15,-7 2-5-15,0 5-7 16,-3-4-24-16,1 2 8 15,1-5-14-15,4-3-13 16,1-5 7-16,3-4-8 16,5-3-1-16,3-5 4 15,3-5-4-15,2-2 0 16,3-2-4-16,1-2-107 16,2 1-166-16,2 2-144 15,3 4-579-15</inkml:trace>
  <inkml:trace contextRef="#ctx0" brushRef="#br0" timeOffset="-78852.21">13170 18430 1018 0,'0'-9'269'0,"0"-4"-65"16,0 2-27-16,0-2-4 15,2 5-87-15,-1 3-5 16,1-1-42-16,-2 3-39 16,1 3 0-16,-1 2 0 15,2 5 0-15,1 4 0 16,0 9 0-16,-2 5 0 15,4 8 0-15,-5 1 0 16,3-2 0-16,-3-2 0 0,3-1 0 16,-3-8 0-16,0-1 0 15,3-8 0-15,-2-1 0 16,1-7 0-16,-1-4 0 16,2-1 0-1,2-3-114-15,-1-2-250 0,2-7-159 16</inkml:trace>
  <inkml:trace contextRef="#ctx0" brushRef="#br0" timeOffset="-78470.7">13614 18123 850 0,'-5'3'207'15,"3"-3"4"-15,1 0-72 16,-1-3-29-16,2 0-15 15,0 3-28-15,2-3-14 16,-2 2-12-16,1 1-35 16,1 0-2-16,4-2-4 0,3 1 0 15,4-2-2-15,4 1 2 16,5-2-4-16,0 0 3 16,1 1-114-16,-4 2-63 15,-1 1-62-15,-6 0-86 16,-3 4-120-16</inkml:trace>
  <inkml:trace contextRef="#ctx0" brushRef="#br0" timeOffset="-78236.05">13609 18276 633 0,'12'0'187'0,"3"-4"-29"0,1 3-44 16,4-1-57-16,3-1-12 16,3 2 7-16,-2-3-23 15,3 2-16-15,-3-1-1 16,-5 2-12-16,-4 1-2 16,-3 0-1-16,-3 0-88 15,-6 3-284-15</inkml:trace>
  <inkml:trace contextRef="#ctx0" brushRef="#br0" timeOffset="-77136.78">14676 18114 878 0,'3'-10'182'0,"-2"-1"33"16,2-2-67-1,-1 5-32-15,2-1-64 0,1 2 3 16,4 5-43-16,4 0 0 15,5 2 0-15,7 4 13 16,7 3 8-16,1 3-24 16,0 1 2-16,-5 5 1 15,-4 1-3-15,-8 3 24 16,-9 2-10-16,-5 5-10 16,-7 3 8-16,-5-1-21 15,0 2 6-15,-3-9-6 16,5-5 1-16,2-6 7 15,3-6 1-15,4-5 5 16,1-7 1-16,2-2-15 0,3-7-6 16,1-4 3-16,1-3 3 15,4-2-4-15,-1 2 4 16,2-3 0-16,1 3 0 16,0-2 1-16,3 2-4 15,-5 2 3-15,5-2 0 16,-6 4 0-16,0 3 3 15,-5 4-3-15,-1 6 5 16,-4 0-5-16,-2 6 0 16,-2 0-3-16,-1 3-8 15,-1 4 9-15,-1 3 4 16,-5 5 6-16,1 2 3 16,0 3-7-16,0 0 14 0,0-3-15 15,3-1 2-15,2 0 7 16,2-3-8-16,0 1 0 15,4 0-4-15,1 2 0 16,3-2 3-16,2 1-3 16,2 3-5-16,0-3-47 15,4-2-117-15,-1-2-97 16,2-1-204-16</inkml:trace>
  <inkml:trace contextRef="#ctx0" brushRef="#br0" timeOffset="-76753.61">15513 18311 1217 0,'1'-20'297'0,"-1"1"-52"16,2 6-61-16,-2 5-89 16,1 4-86-16,1 2-9 15,-1 2 0-15,-1 0 0 16,2 6 0-16,1 5 0 16,0 8 0-16,0 6 0 15,1 7 0-15,2 6 0 0,-2-3 0 16,-2 4 0-16,3-11 0 15,-2-3 0-15,-3-11 0 16,1-5 0-16,1-8 0 16,-2-1 0-16,0-1 0 15,0 1-4-15,-2 3-267 16,-1 5-157-16,-3 4-408 16</inkml:trace>
  <inkml:trace contextRef="#ctx0" brushRef="#br0" timeOffset="-76070.22">16484 18424 743 0,'3'0'200'0,"-3"-2"-31"0,0 1-14 16,-1-4-77-16,-4 0-9 15,1 0 8-15,-1 0-1 16,0-1-14-16,1 2 27 16,1-2 9-16,3 2-24 15,3-3-40-15,-2 4-15 16,4-6 2-16,1 2-20 15,0 0-1-15,3 1 0 16,3 2 0-16,-2 3-5 16,4 5 5-16,-1 2 0 15,-1 3 0-15,0 6 4 16,-4 1-4-16,-2 2 0 16,-3 3 0-16,-3 3-3 15,-6 3 3-15,-2-3-6 16,-4 2 4-16,-4 3-114 15,-2-6-131-15,0 1-194 0</inkml:trace>
  <inkml:trace contextRef="#ctx0" brushRef="#br0" timeOffset="-74921.19">17691 17994 735 0,'-3'-13'315'0,"-3"1"-131"15,-1-2 20-15,-3-6-46 16,0 3-11-16,1 2 3 16,3 2-58-16,3 3-30 15,0 4-62-15,3 4 0 16,2 0 0-16,1 5 0 15,6 4 0-15,8 5 0 16,9 7 0-16,14 8 0 16,8 7 0-16,4 5 0 15,0 4 0-15,-4 3 0 16,-3-1 0-16,-6 0 0 16,-2-4 0-16,-2-3 0 0,-4-5 0 15,-1-4 0-15,-5-9 0 16,-7-6 0-16,-6-7 0 15,-6-2 0-15,-5-5-112 16,-2-1-122-16,-4-3-169 16,1-3-145-16</inkml:trace>
  <inkml:trace contextRef="#ctx0" brushRef="#br0" timeOffset="-74653.78">18156 17915 919 0,'2'-21'227'16,"-2"6"-19"0,1 5-34-16,-2 1-46 0,-1 8-81 15,2 1-10-15,-2 4-27 16,-6 9 71-16,-2 6 2 16,-5 12-31-16,-6 8-12 15,-5 6-22-15,-2 10-4 16,-5 6-5-16,-3 6-9 15,0 5 0-15,0-6 0 16,4-2 0-16,8-12 0 16,6-9-9-16,8-16-159 15,4-6-155-15,10-9-118 16</inkml:trace>
  <inkml:trace contextRef="#ctx0" brushRef="#br0" timeOffset="-74271.88">18642 18361 1057 0,'10'-13'240'0,"-6"3"-132"16,1 5 1-16,-4-1-78 15,1 5-31-15,-1 4 0 16,2 5 12-16,-1 8 4 0,-2 7 26 16,-2 5 2-16,-4 8-5 15,-6 5 0-15,-6 1-8 16,-2 2-6-16,-2-2 13 16,0-7-13-16,6-10 9 15,5-7-4-15,5-8-11 16,6-6 6-16,2-2-20 15,4-1 11-15,7-2-6 16,4 1-8-16,7-2-4 16,4-1-15-16,5-1-99 15,4-2-146-15,1 1-178 16</inkml:trace>
  <inkml:trace contextRef="#ctx0" brushRef="#br0" timeOffset="-74052.44">19116 18165 1095 0,'6'-6'124'0,"1"0"-41"15,2 0-77-15,3 2-2 0,5 4-8 16,2 2-59-16,2 6-345 16</inkml:trace>
  <inkml:trace contextRef="#ctx0" brushRef="#br0" timeOffset="-73904.61">19117 18381 764 0,'2'4'205'0,"1"-2"-41"16,1-4-15-16,2-2-101 16,4 1-39-16,3-1-8 15,6 1-2-15,4-1-244 16</inkml:trace>
  <inkml:trace contextRef="#ctx0" brushRef="#br0" timeOffset="-73220.59">19762 18124 919 0,'12'-13'299'0,"2"2"-156"16,0 2-36-16,1 2-50 15,4 6-14-15,4 4 5 16,0 1-20-16,0 3 2 16,1 4-5-16,-3 1-4 15,-5 2 19-15,-2 6-17 16,-7 2-1-16,-4 5-2 16,-4 3-10-16,-5-1 0 0,-1-3-10 15,0-6 0 1,4-6 15-16,3-12 14 0,3-3 10 15,4-6-21-15,1-4-12 16,4-8-10-16,4-2 4 16,3-4 0-16,0 1-1 15,1-2 2-15,-1 1 0 16,0 1-1-16,-4 3 2 16,1-5 2-16,-4 5-4 15,0 3 27-15,-6 4 12 16,0 4-13-16,-4 5-26 15,-1 3 0-15,-2 2 0 16,-1 4 0-16,-1 6 0 16,0 6 0-16,-3 6 0 0,1 8 0 15,-2 1 0-15,1 3 0 16,3-2 0-16,3-2 0 16,3-4 0-16,5-3-105 15,8-3-166-15,9 0-92 16,10-1-344-16</inkml:trace>
  <inkml:trace contextRef="#ctx0" brushRef="#br0" timeOffset="-72816.54">20784 18341 1119 0,'9'-14'210'0,"0"2"-67"15,-2 2-57-15,-4 6-66 16,-1 1-10-16,-1 4 3 15,-1 5 6-15,-1 4 21 16,-1 1 62-16,-1 5-45 0,-4 4-12 16,-1 3-4-16,1 2-21 15,-2-2 0-15,2 0-15 16,2-2 0-16,5-4 7 16,2-2-12-16,6-2 1 15,6 1-1-15,10-4-6 16,10 0-27-16,5-5-186 15,5 0-122-15,-2-5-374 16</inkml:trace>
  <inkml:trace contextRef="#ctx0" brushRef="#br0" timeOffset="-72122.53">21927 18240 1050 0,'4'-5'201'15,"1"3"-90"-15,-2-1-9 0,-2 3-52 16,-1 0-21-16,0 0 14 15,-1 0-20-15,-1 0-15 16,-1 1 1-16,0 1-9 16,0 0 0-16,2-2 2 15,-2 0-1-15,3 0 22 16,1 0 52-16,1-2 40 16,1-1-33-16,0 0-39 15,1-1-35-15,1 0-8 16,2 1-4-16,-1-2 4 0,2 5-6 15,2 5 6 1,2 2 5-16,-3 5-4 0,0 4 3 16,0 4-4-16,-8 4 1 15,-1 0-4-15,-9 2-1 16,0 0-134-16,-4 1-159 16,-3-4-240-16</inkml:trace>
  <inkml:trace contextRef="#ctx0" brushRef="#br0" timeOffset="-71117.83">22650 17883 602 0,'-7'-9'401'0,"-1"-2"-216"16,1 1 45-16,2-1-71 16,0 4-45-16,3 1-15 15,4 3-58-15,-1 3-29 16,6 3-5-16,4 1 56 16,6 6-8-16,9 3 7 0,10 5-45 15,6 6-17-15,3 4 0 16,2 4 0-16,-2 1 0 15,-5 4 0-15,-4 0 0 16,-6-2 0-16,-5-5 0 16,-5-7 0-16,-3-7 0 15,-4-3 0-15,-5-7-56 16,-3-2-100-16,-4-4-113 16,-1-5-134-16,-3-3-141 15</inkml:trace>
  <inkml:trace contextRef="#ctx0" brushRef="#br0" timeOffset="-70883.94">23046 17879 764 0,'0'-23'228'15,"1"7"-8"-15,-2 5-9 16,1 5-75-16,-2 5-64 16,1-1-38-16,-2 8-16 15,-5 0 74-15,-4 7-21 16,-3 5-11-16,-5 6-35 15,-2 7-8-15,-4 6-5 16,-4 6-10-16,-3 10-1 16,-1-4-1-16,1 4-6 15,6-6-71-15,8-5-231 16,13-6-196-16</inkml:trace>
  <inkml:trace contextRef="#ctx0" brushRef="#br0" timeOffset="-70234.13">23578 18169 565 0,'11'-13'623'16,"-2"2"-404"-16,-2 0-42 0,2 0-60 16,-3 2-42-16,0 3-23 15,2-2-24-15,-1 5-28 16,2 0 1-16,4 3 3 16,5 3 0-16,3 3-3 15,3 2 3-15,0 4 0 16,-2 0 10-16,-4 2-6 15,-2 3 2-15,-5 3 5 16,-4-3-5-16,-5 6 1 16,-4-4-4-16,-3 1-7 15,-3 1 9-15,0-2-8 16,1-1 1-16,-3-4-2 16,2-4 3-16,1-4-2 0,1-4 1 15,0-2 0-15,3-1 5 16,1 0-3-16,1-1 1 15,1-4-3-15,1 2-2 16,2-2-3-16,5 0-21 16,2-1 17-16,2 0 2 15,6 1 7-15,1 2-3 16,-1 4 1-16,2 1 0 16,-4 2-3-16,0 5 3 15,0 2 0-15,-2 4-1 16,-3 0 3-16,-4 5 2 15,1 0-4-15,-7 4 1 16,-2 2 9-16,-8 1-9 16,-2 1 2-16,-6-2-3 0,-3 0-1 15,-4-3 0-15,-1-5-1 16,0-5-115-16,2-1-135 16,1-4-110-16,1-2-242 15</inkml:trace>
  <inkml:trace contextRef="#ctx0" brushRef="#br0" timeOffset="-69914.5">24448 17967 964 0,'3'-2'302'0,"-2"-5"-96"15,3 0-73-15,-1-2-62 16,3 2-47-16,2 0-22 15,1 5-2-15,5-5-13 16,2 6-5-16,-1 2-123 0,1 6-85 16,-2-1-64-16,-7 8-125 15</inkml:trace>
  <inkml:trace contextRef="#ctx0" brushRef="#br0" timeOffset="-69773.45">24454 18120 512 0,'0'7'272'0,"6"-4"-78"15,4-3-28-15,-2-4-45 16,4 1-74-16,4 0-30 16,1 0-17-16,3 2-1 15,3-2-58-15,-4 1-445 16</inkml:trace>
  <inkml:trace contextRef="#ctx0" brushRef="#br0" timeOffset="-69123.63">24882 17885 876 0,'0'-2'247'0,"3"-2"-27"16,-1-2-64-16,2 2-46 15,1-2-46-15,2 2-30 16,3 1-3-16,6 2-14 15,1 1 4-15,4 4 4 16,-1 3-14-16,-1 6 13 16,-5-1-3-16,-3 3-5 15,-5 5 5-15,-6 0-12 16,-4 3 0-16,-4-2 1 0,-3-3-6 16,1-2 2-1,4-6 0-15,3-6 16 0,3-5 65 16,5-8-87-16,3-2 0 15,2-5 0-15,6-5 0 16,1-1 0-16,5 0 0 16,-3 1 0-16,-2 1 0 15,-1 4 0-15,-4-2 0 16,-1 6 0-16,-5-1 0 16,-2 6 0-16,-1 1 0 15,-3 3 0-15,-1 5 0 16,-1 2-9-16,-1 3 9 0,-1 6 0 15,-4 2 3 1,4 9-3-16,-1-3 2 0,2 5-3 16,3-2 1-16,3 0-4 15,3 0-64-15,3-4-139 16,3 1-93-16,3 0-67 16,8-1-397-16</inkml:trace>
  <inkml:trace contextRef="#ctx0" brushRef="#br0" timeOffset="-68707.02">25528 18027 868 0,'11'-16'260'16,"2"2"-66"-16,2 2-52 0,0-3-62 15,0 5-26-15,1 2-8 16,-1 2-36-16,-3 5-6 15,-3 4-1-15,-3 4-3 16,-1 3 12-16,-5 2-3 16,-3 5 3-16,-4 0 1 15,-3 2-10-15,-2-4-3 16,2-4 1-16,2-4 5 16,4-4 27-16,7-2 24 15,0-2-26-15,0 0-9 16,0 1-19-16,1 0-3 15,2 0-1-15,2 5 1 0,5-1 6 16,1 5-6-16,0 1 5 16,3 1 15-16,-2 1-4 15,-3 2 9-15,-1-3-4 16,-5 3-13-16,-6 3 18 16,-6 1-18-16,-5 3-6 15,-7 1-2-15,-8 0-5 16,-2-5-99-16,0-1-221 15,2-6-195-15</inkml:trace>
  <inkml:trace contextRef="#ctx0" brushRef="#br0" timeOffset="-68496.43">26186 18103 1213 0,'15'-3'379'16,"-4"-6"-146"-16,-4 4-137 15,-1 2-83-15,-3 0-13 16,0 3-3-16,1 0-18 16,5 4-247-16,9 2-257 15</inkml:trace>
  <inkml:trace contextRef="#ctx0" brushRef="#br0" timeOffset="-68352.79">26708 18160 712 0,'5'-1'119'0,"-2"1"-119"15,3 0-36-15,1 0-287 16</inkml:trace>
  <inkml:trace contextRef="#ctx0" brushRef="#br0" timeOffset="-68207.36">26971 18154 183 0,'27'-3'604'0,"-5"-1"-449"16,-6 0-25-16,-3 1-42 16,-3 0-7-16,0 0-54 0,4 2-27 15,7 1-8 1,4 1-82-16,6 0-158 0,8 4-148 15</inkml:trace>
  <inkml:trace contextRef="#ctx0" brushRef="#br0" timeOffset="-68128.77">27494 18126 514 0,'13'-6'35'0,"-2"0"-35"16,0 2-137-16</inkml:trace>
  <inkml:trace contextRef="#ctx0" brushRef="#br0" timeOffset="-67991.38">27717 18110 795 0,'19'1'191'0,"-7"-2"-22"16,-4-3 26-16,-1-2-94 0,5-1-48 15,0 1-46-15,6-1-7 16,9 4-11-16,8 2-79 16,9 2-188-16,8 3-129 15</inkml:trace>
  <inkml:trace contextRef="#ctx0" brushRef="#br0" timeOffset="-66973.88">28648 17492 1071 0,'-12'-13'243'0,"0"-3"-39"15,2 0-35-15,0-2 0 16,6 2-71-16,1 3-23 16,4 6-57-16,1-1-18 15,1 6 0-15,0-1 0 16,0 3 0-16,0 3 0 16,2 4 0-16,8 6 0 15,11 11 0-15,17 12 0 0,19 13 0 16,13 7 0-16,8 6 0 15,1 1 0-15,-1-2 0 16,-10-6 0-16,-8-11 0 16,-11-7 0-16,-13-9 0 15,-12-10 0-15,-10-6 0 16,-9-8 0-16,-8-1 0 16,-5-6-58-16,-2-3-240 15,-8-2-8-15,-1-4-182 16</inkml:trace>
  <inkml:trace contextRef="#ctx0" brushRef="#br0" timeOffset="-66671.93">29304 17519 953 0,'12'-20'204'0,"-3"3"22"15,1 4-31-15,-5 3-42 16,-4 5-43-16,1 4-71 15,-4 2-35-15,-4 6 29 16,-7 7-2-16,-2 10 28 16,-7 6-19-16,-8 11-40 15,-7 8 0-15,-6 6 0 16,-4 1 0-16,1 0 0 16,3-9 0-16,8-6 0 0,9-9 0 15,6-7 0-15,10-8 0 16,2-6 0-16,4-3 0 15,0 1 0-15,2 0-127 16,-1-6-148-16,1 4-56 16,1-1-219-16</inkml:trace>
  <inkml:trace contextRef="#ctx0" brushRef="#br0" timeOffset="-64941.61">29955 18110 918 0,'-3'-7'189'0,"3"0"16"16,0-2-38-16,1 3-64 15,1 5-28-15,-1-3-43 16,4 2-26-16,2 5 11 16,8 1 6-16,2 5 10 0,5 2-5 15,2 4-7 1,-3 3 3-16,-3 3-7 0,-5 1-8 15,-1 3 7-15,-6 0-16 16,-5-1 3-16,-1-4-2 16,-1-6 1-16,1-4 2 15,-2-6 6-15,2-4 2 16,2-4 3-16,1-5-12 16,0-5-6-16,1-3 2 15,4-7-1-15,1-1-1 16,1-1-1-16,2 2 2 15,5 3-1-15,2 2-6 0,2 6 7 16,3 3-1 0,0 4 0-16,-2 9 0 15,-1 7 6-15,-3 6-3 0,-3 8 0 16,-2 1-1-16,-5 6-5 16,-5 0 6-16,-5-2-9 15,-2 0 4-15,-1-8-93 16,-1-5-46-16,0-7-6 15,2-5-114-15,-2-4-314 16</inkml:trace>
  <inkml:trace contextRef="#ctx0" brushRef="#br0" timeOffset="-64694.27">30586 17754 433 0,'9'-10'737'16,"0"1"-522"-16,-2-3-48 16,-1 0-102-16,3 2-42 15,5 2-22-15,-1 2-2 16,6 4-7-16,4 2-59 0,-4 5-171 15,1 3-64 1,-10 5-67-16</inkml:trace>
  <inkml:trace contextRef="#ctx0" brushRef="#br0" timeOffset="-64557.93">30616 17856 511 0,'-15'17'192'16,"5"-5"-30"-16,5-6 37 15,3-5-40-15,2 1-63 16,3-4-57-16,1 2-33 15,3 0-4-15,5 0-4 16,4 2-98-16,5-1-464 16</inkml:trace>
  <inkml:trace contextRef="#ctx0" brushRef="#br0" timeOffset="-61660.97">31190 17582 647 0,'3'-3'201'15,"-1"-2"-57"-15,1-1-19 16,0 0-20-16,0 2-7 15,1-5-30-15,3 4-16 0,2-1-8 16,7 4-21 0,3 2 1-16,3 4 1 0,3 4 25 15,0 6-12-15,-3 3 0 16,-5 3-7-16,-3 3 9 16,-3-1-2-16,-4 2-10 15,-4 1 5-15,-5 2-18 16,-2 0 0-16,-6 2-3 15,-2-2-5-15,-3-4 2 16,1-6-6-16,5-5-2 16,4-6 27-16,3-4 3 15,4-4 29-15,3-3-46 16,3-5-14-16,-1-4 0 16,5-5 0-16,5-4 0 15,2-4 0-15,1-1 0 0,0-1 0 16,2 3 0-16,-3 0 0 15,-2 7 0-15,-1-1 0 16,-3 6 0-16,-4 4 0 16,-3 4 0-16,-3 2 0 15,-3 4 0-15,-2 1 0 16,-1 1 0-16,0 2-5 16,0 7 5-16,-3 5 0 15,2 4 2-15,-2 3 0 16,3-1-2-16,2 2 0 15,2-5-3-15,5 2 3 16,0-4-12-16,1 2-152 0,2-4-93 16,3 2-73-16,0 1-216 15</inkml:trace>
  <inkml:trace contextRef="#ctx0" brushRef="#br0" timeOffset="-61143.32">31732 17829 930 0,'7'-10'270'0,"-1"0"-60"15,2 0-43 1,-2 2-73-16,0 4-21 0,2 0-57 15,0 4-4-15,3 4-9 16,0 4 9-16,1 6 6 16,-1 3 0-16,-1 3 7 15,-2 0-1-15,-4-1-11 16,-1-1 2-16,-3-3-13 16,-3-2 1-16,-1-3 2 15,1-3 0-15,-2-4 10 16,2-3-1-16,3-3-4 15,0-3 14-15,0-1-23 0,1-6 0 16,3-1-1-16,0 0 1 16,4 0-4-16,-1 3 0 15,6 1-2-15,0 0 2 16,1 4-5-16,-2 5 7 16,1 2-3-16,1 5 4 15,-2 4 2-15,1 5 0 16,1 2-2-16,-4 4 7 15,-5-1-6-15,-2 3 1 16,-5-6-2-16,-2-1-6 16,-2-4 4-16,2-2-135 15,-1-5-126-15,2-5 25 16,0-1-439-16</inkml:trace>
  <inkml:trace contextRef="#ctx0" brushRef="#br0" timeOffset="-60807.32">32172 17383 1013 0,'19'-13'187'15,"4"8"-36"-15,2 5 0 16,3 8-44-16,7 9-11 0,5 12 52 15,3 6-76 1,-3 10 13-16,-4 4-48 0,-6 5-37 16,-8 8 0-16,-10-2 0 15,-7 2 0-15,-8-5 0 16,-3-6 0-16,-2-7 0 16,0-6 0-16,-1-9 0 15,3-4 0-15,0-8 0 16,2-4 0-16,1-3 0 15,1 0 0-15,-1-4-127 16,-2 2-228-16,-2 2-231 16</inkml:trace>
  <inkml:trace contextRef="#ctx0" brushRef="#br0" timeOffset="-54609.47">22012 3182 808 0,'10'-10'381'16,"-7"0"-194"-16,-3 0 38 0,-6-1-41 15,0 1-41-15,1 4-24 16,0 1-119-16,3 2 0 16,1 0 0-16,1 3 0 15,0 0 0-15,0 0 0 16,0 0 0-16,0 2 0 15,0 1 0-15,0 3 0 16,1 6 0-16,-1 6 0 16,2 9 0-16,-1 8 0 15,2 7 0-15,0 6 0 16,0 6 0-16,2 2 0 16,2 4 0-16,1-1 0 15,2 1 0-15,0-1 0 0,4-3 0 16,-4-5 0-1,1-7 0-15,-4-8 0 0,1-6 0 16,-4-7 0-16,-1-9 0 16,-1-6 0-16,-2-4 0 15,0-2 0-15,0-4 0 16,-2-3 0-16,2-4 0 16,0-2-382-16,0-8-186 15</inkml:trace>
  <inkml:trace contextRef="#ctx0" brushRef="#br0" timeOffset="-54197.21">22019 3261 1026 0,'-16'-24'98'0,"4"-3"25"16,-2 2 32-16,0-1-36 15,1 2-49-15,3 3-23 16,4 1-10-16,3 3 1 16,5 2-4-16,5 1-26 15,6 1-4-15,6 1-4 16,7-1 8-16,6 3-7 16,5 5-1-16,2 8 1 15,1 3 13-15,2 11-14 16,1 6 8-16,-3 6 16 0,-2 8-2 15,-5 2 5-15,-8 4-4 16,-9-1-2-16,-8 0 14 16,-10-1-21-16,-10-1 7 15,-12-2 2-15,-10-3-13 16,-11-1 3-16,-1-5-12 16,-2-5-1-16,6-6 11 15,8-8-11-15,6-10-4 16,2-8-91-16,3-2-205 15,-1-4-150-15</inkml:trace>
  <inkml:trace contextRef="#ctx0" brushRef="#br0" timeOffset="-53660.06">23092 2850 1053 0,'15'-12'184'0,"-3"-1"8"16,-6 0 34 0,-6 0-30-16,-2 8-115 0,1 0-43 15,-2 5-32-15,-2 4 2 16,-8 6-8-16,-8 12 4 16,-9 15-2-16,-7 13 23 15,-5 19-16-15,0 12 12 16,5 9-19-16,6 7-2 15,8 6 0-15,7 1 0 16,10-1 0-16,10-7 0 16,11-8 0-16,14-3 0 15,12-8 0-15,10-10 0 0,9-2 0 16,7-6 0-16,0-7 0 16,-3-7 0-16,-7-8 0 15,-12-8 0-15,-11-9 0 16,-10-8 0-16,-11-4 0 15,-4-4 0-15,-4-2 0 16,-5-1 0-16,0-2 0 16,0-1 0-16,1 1-75 15,1-6-380-15</inkml:trace>
  <inkml:trace contextRef="#ctx0" brushRef="#br0" timeOffset="-51016.25">23595 3400 941 0,'-2'-16'117'0,"-1"-2"117"15,-1-2-43-15,-6 1-62 16,0 3 38-16,1-1-18 16,0 1-68-16,1 6-43 15,0 0-38-15,5 4 0 16,1 3 0-16,1 2 0 15,2 1 0-15,1 1 0 0,1 4 0 16,6 7 0 0,6 7 0-16,9 10 0 15,8 8 0-15,9 7 0 16,2 5 0-16,5 2 0 0,-3 0 0 16,-4-2 0-16,-3-2 0 15,-5-8 0-15,-5-4 0 16,-4-9 0-16,-5-4 0 15,-3-5 0-15,-5-4 0 16,-5-6 0-16,-2-2-65 16,-4-4-145-16,-1-2 3 15,-3-9-240-15,-2-5-150 16</inkml:trace>
  <inkml:trace contextRef="#ctx0" brushRef="#br0" timeOffset="-50699.09">24054 3216 987 0,'12'-16'108'15,"-3"1"100"-15,-8 2-30 16,-2 2-44-16,-1 6-72 16,1 4-60-16,-5 8 0 15,-3 9 34-15,-6 7 30 16,-7 11 6-16,-8 12-23 15,-3 7-1-15,-4 8-12 16,-5 7-10-16,-1 9 5 16,-5 2-29-16,0 0-2 15,4-7 0-15,5-11 0 0,9-16 0 16,9-11 0-16,8-13 0 16,5-9 0-16,4-3 0 15,2-8 0-15,2-1 0 16,0-1 0-16,2-2-55 15,-1 2-249-15,5-1-229 16</inkml:trace>
  <inkml:trace contextRef="#ctx0" brushRef="#br0" timeOffset="-49016.92">24405 3989 635 0,'4'-5'282'0,"-2"0"-103"0,1-1-44 15,-2 1-23-15,2-2-28 16,-1 2-26-16,1 1 6 16,0-2-27-16,0 5-30 15,0 2 0-15,5 2-7 16,1 6 22-16,7 6 14 16,3 5 3-16,2 5-2 15,-3 5-14-15,-2 4-10 16,-5 1 1-16,-4 2-13 15,-1-4 1-15,-6-4 3 16,0-6-3-16,-4-8 6 0,4-6-2 16,-2-6 35-1,1-3 36-15,1-2-35 0,0-2-16 16,-2-2-24-16,1-2 0 16,-4-6-2-16,2-2 0 15,0-2 0-15,1-2 1 16,4-1-1-16,1-2-4 15,5-2-6-15,3 0 1 16,4 1 8-16,5 2-15 16,-1 7 14-16,2 6-1 15,0 8-3-15,-5 5 3 16,2 6 2-16,-3 4 1 16,1 3 8-16,-2 4-7 15,-2 0 5-15,-2 0-4 16,-2 1-1-16,-4-1 6 0,2-1-7 15,-4-4 0-15,-1-2 0 16,1-4 0-16,-1 0-29 16,2-5-156-16,2-2-60 15,4-2-112-15,8-4-475 16</inkml:trace>
  <inkml:trace contextRef="#ctx0" brushRef="#br0" timeOffset="-48700.76">25109 3959 467 0,'12'-13'618'16,"-2"1"-334"-16,-4 3-59 0,-3 1-58 16,0 4-64-16,-3 3-49 15,0 1-20-15,0 1-6 16,-1 2-23-16,1 2 6 15,1 5 33-15,-1 2-37 16,2 6-7-16,2 6 0 16,-4 3 0-16,0 3 0 15,2 3 0-15,-4 3 0 16,2-1 0-16,0 0 0 16,-1 0 0-16,-2-1 0 15,3-4 0-15,0-5-96 16,0-5-105-16,0-9-28 0,3-4-58 15,-6-4-28-15</inkml:trace>
  <inkml:trace contextRef="#ctx0" brushRef="#br0" timeOffset="-48512.7">24981 4195 844 0,'3'-8'298'0,"3"3"-146"16,-1 3-83-16,3-1-37 0,6 1-21 16,6 2-7-16,10 2 0 15,9-2-4-15,10 1-39 16,6 1-304-16</inkml:trace>
  <inkml:trace contextRef="#ctx0" brushRef="#br0" timeOffset="-48132.58">25628 4079 658 0,'-3'-10'612'0,"0"2"-445"15,2-1 39-15,-2-2 7 16,1 2-95-16,2 1-45 0,0 2-73 15,2 2 0-15,-2 2 0 16,0 2 0-16,-2 1 0 16,2 2 0-16,0 4 0 15,0 7 0-15,0 9 0 16,2 6 0-16,-1 11 0 16,2 0 0-16,-1 2 0 15,1-4 0-15,-2-3 0 16,1-7 0-16,1-3 0 15,-2-6 0-15,1-6 0 16,-2-2 0-16,1-6 0 16,2-2 0-16,-3-3 0 15,0 0 0-15,0-1 0 16,0 1 0-16,-3-2-258 0,2 1-185 16</inkml:trace>
  <inkml:trace contextRef="#ctx0" brushRef="#br0" timeOffset="-47173.46">25768 3001 806 0,'0'4'208'16,"2"-1"-48"-16,-1-3-1 16,-1-1-77-16,3 1-12 15,0-3-18-15,5-1-35 0,4-3-15 16,3-1-3-1,5 1 1-15,4 0-5 0,-1 3-2 16,2 1-167-16,-1 5-171 16,-3-1-560-16</inkml:trace>
  <inkml:trace contextRef="#ctx0" brushRef="#br0" timeOffset="-46950.88">25835 3228 957 0,'-1'6'118'0,"-1"-5"101"0,4-1-103 15,-1 0-86-15,4-1-19 16,6-1 1-16,6 1-10 16,6 0 3-16,6-2-5 15,6 0 1-15,1 0-4 16,0 1-63-16,-1-1-167 15,1 1-272-15</inkml:trace>
  <inkml:trace contextRef="#ctx0" brushRef="#br0" timeOffset="-46301.97">26477 3004 1093 0,'4'-9'125'16,"3"-2"98"-16,-1 0-75 16,2-1-83-16,0 1-31 15,2 3-16-15,7 4-14 16,1 4 2-16,6 4-1 15,2 7 3-15,3 5 17 16,-4 5-11-16,-4 6 8 16,-3 5-6-16,-9 3 0 0,-6 4 0 15,-5 0-11 1,-4-2-4-16,-3-4 4 0,-1-6-2 16,1-8-3-16,3-8 10 15,3-6 5-15,3-5 40 16,0-5 8-16,3 0-46 15,-1-7-16-15,2-1 1 16,2-5-4-16,3-3-3 16,1-3 4-16,4 0-4 15,2-3 5-15,1 1-2 16,2-4-3-16,0 0 2 16,1-1 2-16,-2 1-5 15,-2-1 6-15,-1 5 1 0,-3 1 4 16,-3 7-5-1,-3 1 3-15,-3 6 1 0,0 4 14 16,-3 3-11-16,-2 1-5 16,1 4-2-16,-2 2-15 15,0 3-5-15,-2 5 17 16,-5 7 3-16,1 11 3 16,-6 9-1-16,0 7-2 15,-1 4 3-15,5 2-3 16,5-5 0-16,8-4 0 15,7-10-8-15,12-5-2 16,10-9-157-16,11-6-120 16,9-7-202-16</inkml:trace>
  <inkml:trace contextRef="#ctx0" brushRef="#br0" timeOffset="-45696.1">27487 2663 278 0,'4'-28'884'0,"1"2"-606"15,0-1-57-15,-2 3 4 16,-2 3-97-16,1 3-95 0,-1 4-33 15,1 2 0-15,-1 7 0 16,-1 2 0-16,0 1 0 16,0 2 0-16,0 2 0 15,0-1 0-15,0 1 0 16,0 0 0-16,2 4 0 16,-1 5 0-16,1 8 0 15,2 6 0-15,2 13 0 16,0 8 0-16,3 15 0 15,3 12 0-15,0 8 0 16,0 8 0-16,3 5 0 16,-2 1 0-16,5-3 0 0,0-1 0 15,-2-4 0 1,3-1 0-16,1-4 0 0,-2-5 0 16,-1-3 0-16,-3-10 0 15,-2-8 0-15,-2-9 0 16,-4-10 0-16,-2-12 0 15,-1-7 0-15,-2-7 0 16,1-8 0-16,-2-2 0 16,1-1 0-16,-1 0 0 15,2 0 0-15,-2-1 0 16,0 1 0-16,0 0 0 16,-2-2 0-16,2 2 0 15,0 0 0-15,0 0 0 0,0-1 0 16,0-2 0-1,0-1 0-15,-1-5 0 0,-1-4-506 16</inkml:trace>
  <inkml:trace contextRef="#ctx0" brushRef="#br0" timeOffset="-44552.53">28838 3063 942 0,'5'-6'331'0,"-2"-2"-137"16,-1-2-10-16,-2-1-22 15,1 3-95-15,2 1-49 16,3 1-14-16,6 3 1 16,14 3-5-16,8 4 3 15,9 5 1-15,5 7 16 0,0 7-8 16,-8 10 9-16,-9 5-4 15,-7 7-12-15,-12 6 7 16,-9 4-8-16,-10 4-1 16,-9-1 10-16,-7-2-12 15,-3-7 0-15,1-7-1 16,5-11 0-16,7-13 18 16,7-11-12-16,6-7-6 15,2-10 0-15,4-4 0 16,7-9 0-16,2-3 0 15,6-8 0-15,7-3 0 16,3-5 0-16,4-2 0 16,4-4 0-16,4-3 0 15,-3 1 0-15,2 3 0 0,-3 5 0 16,-8 6 0-16,-7 8 0 16,-6 6 0-16,-8 5 0 15,-1 4 0-15,-7 4 0 16,-4 7 0-16,0 0 0 15,-3 6 0-15,-3 7 0 16,-5 5 0-16,-6 9 0 16,-4 9 0-16,1 6 0 15,2 1 0-15,3 0 0 16,6 0 0-16,3-4 0 16,4-4 0-16,2-2 0 15,5-4 0-15,7-2 0 16,5-4 0-16,10-3 0 0,9 2-52 15,9-5-189 1,1-1-118-16,-1 0-189 0</inkml:trace>
  <inkml:trace contextRef="#ctx0" brushRef="#br0" timeOffset="-43420.34">29864 3662 686 0,'1'-13'615'16,"-1"0"-482"-16,-1-1 82 15,-1 0-30-15,1 1-65 16,1 6-38-16,0 0-71 15,1 4-11-15,1 3 0 16,1 0 0-16,-2 2 0 16,5 3 0-16,3 6 0 15,9 9 0-15,4 5 0 16,4 7 0-16,-1 5 0 16,-2 2 0-16,-10-2 0 15,-3-2 0-15,-8-3 0 16,-2-3 0-16,-5-5 0 0,2-6 0 15,-2-5 0-15,3-8 0 16,1-2 0-16,-1-5 0 16,1-4 0-16,-1-6 0 15,-1-3 0-15,2-9 0 16,1-3 0-16,3-1 0 16,3-2 0-16,4 0 0 15,2 4 0-15,2 2 0 16,2 3 0-16,0 5 0 15,-2 6 0-15,-1 4 0 16,-1 8 0-16,0 5 0 16,1 7 0-16,2 6 0 0,1 4 0 15,0 4 0-15,-2 3 0 16,-2 0 0-16,-3 1 0 16,-4-2 0-16,1-1 0 15,-5-7 0-15,-1-4 0 16,0-5 0-16,0-3 0 15,0-4 0-15,0-2 0 16,0-1 0-16,2 0 0 16,-2-2 0-16,0 1 0 15,1-1 0-15,-1-1 0 16,0 0 0-16,0 0 0 16,2-1 0-16,-2 1 0 15,0 0 0-15,-2-2 0 0,2 1 0 16,0-1 0-1,0 2 0-15,-1-2 0 0,-1-4 0 16,-2-4-250-16,-7-4-377 16</inkml:trace>
  <inkml:trace contextRef="#ctx0" brushRef="#br0" timeOffset="-42298.69">30523 3190 506 0,'-6'5'673'16,"3"-2"-553"-16,0-2 91 15,2-2-56-15,2-1-11 16,1 2-54-16,-1-1-42 16,2-1-18-16,0 1-17 15,5-2-11-15,6 0-4 16,6-1 2-16,9 0 0 15,5-1-3-15,4 2-4 0,0 1-92 16,-5 0-149-16,-5 4-59 16,-10 0-137-16</inkml:trace>
  <inkml:trace contextRef="#ctx0" brushRef="#br0" timeOffset="-42072.29">30486 3381 108 0,'1'7'856'16,"8"-3"-834"-16,5-2 116 0,2-4-30 15,5-1-1-15,7 1-57 16,4 0-1-16,1 1-19 16,-2-1-9-16,-4 1 2 15,-9 0-23-15,-5 1 8 16,-7-2-8-16,-4 4-1 15,-2-2-136-15,-3 1-298 16</inkml:trace>
  <inkml:trace contextRef="#ctx0" brushRef="#br0" timeOffset="-40454.42">31295 2962 1082 0,'7'-6'168'15,"2"-1"18"-15,-5 0-102 16,1 3-36-16,1 2-40 16,2 4-1-16,5 2 19 15,3 4 3-15,5 5 15 16,3 5-14-16,0 4-4 0,-6 3-4 15,-2 0-15-15,-7 5 4 16,-3 0 1-16,-6 1-6 16,-1-2 3-16,-5-1-9 15,0-5 0-15,1-6 9 16,2-6-3-16,0-7 35 16,6-4 30-16,-2-2-10 15,4-4-16-15,0-4-44 16,1-3 0-16,1-3 3 15,5-7-4-15,0-1 0 16,4-3 1-16,-1-1 1 16,4-2-4-16,1-1 2 0,4 1 0 15,0-3-2 1,1 3 5-16,-4 5-3 0,0 4 1 16,-6 5-1-16,-6 6 0 15,-6 4 0-15,-2 5 0 16,-2 1 0-16,-2 1 0 15,0 5 0-15,-3 4 0 16,-4 8 0-16,-4 9 0 16,-4 10 0-16,-2 6 0 15,3 0 0-15,5-2 0 16,3-3 0-16,6-7 0 16,8-4 0-16,3-4 0 15,6-5 0-15,3-4 0 0,8-3-200 16,5-1-189-16,3-1-433 15</inkml:trace>
  <inkml:trace contextRef="#ctx0" brushRef="#br0" timeOffset="-39987.65">31942 3214 984 0,'12'-8'322'16,"-5"2"-121"-16,-1 1-67 0,-1 2-97 16,0 6-36-1,-1 3 22-15,5 5 42 0,0 5-7 16,0 4-6-16,2 3-11 16,-3 4-24-16,-2-1 8 15,-3 0-21-15,-1-2 1 16,-4-6 1-16,2-5-4 15,-1-6 23-15,1-5 18 16,0-2-41-16,1-3-2 16,-1-3 0-16,0-3 0 15,2-3 0-15,1-5 0 16,1-2 0-16,2 1 0 16,1-1 0-16,3 2 0 15,0 4 0-15,2 1 0 16,-2 7 0-16,2 2 0 0,0 4 0 15,3 6 0 1,0 5 0-16,0 2 0 0,-2 4 0 16,1 3 0-16,-4 0 0 15,-2 1 0-15,-2-1 0 16,-3-2 0-16,-2-2-96 16,1-7-169-16,-2-3-116 15,-2-4-342-15</inkml:trace>
  <inkml:trace contextRef="#ctx0" brushRef="#br0" timeOffset="-39272.11">32416 2310 930 0,'0'-4'204'16,"-1"-4"36"-16,1 0-87 0,0 2-32 16,0 2-59-1,3 1-34-15,0 4-28 0,9 4 1 16,9 6-1-16,12 12 25 16,12 17 17-16,11 22 21 15,2 17 6-15,-1 17-7 16,-11 15-29-16,-7 9-19 15,-15 5-14-15,-11 1 0 16,-10-1 0-16,-6-3 0 16,-6-8 0-16,-6-8 0 15,-1-11 0-15,-3-12 0 16,-1-13 0-16,1-13 0 16,-2-10 0-16,0-8 0 15,1-10 0-15,3-6 0 16,3-7 0-16,4-6 0 0,4-5 0 15,3-2 0-15,3-2 0 16,1-1 0-16,1 0 0 16,-1 0 0-16,1 0-139 15,-2-4-343-15,-2-2-565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03:53:32.82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9355 9584 683 0,'8'-20'228'0,"-5"-1"-18"16,-6 3-34-16,0 1-13 15,-2 3-14-15,2 2-32 16,2 4 11-16,-1 2-59 16,2 2-27-16,0 4-28 15,0 0-14-15,0 4-4 16,-1 7 4-16,-6 14 20 16,-2 13 0-16,-5 14-7 15,-5 14 6-15,-3 5-19 16,-4 5 0-16,-2 0 0 15,5-1 0-15,-2 0 0 16,1-5 0-16,2 0 0 16,5-7 0-16,0-7 0 15,3-9 0-15,2-13 0 16,8-11 0-16,-1-14 0 0,5-11 0 16,2-17 0-16,-1-10 0 15,4-14 0-15,3-12 0 16,0-9 0-16,6-3 0 15,0-2 0 1,0-1 0-16,2 6 0 0,-1 4 0 16,0 5 0-16,5 2 0 15,-1 4 0-15,3 0 0 16,2 4 0-16,-1 5 0 16,-3 8 0-16,-6 7 0 15,1 9 0-15,-8 6 0 16,-4 9 0-16,0 5 0 0,4 6 0 15,4 9 0 1,4 5 0-16,7 12 0 16,4 4 0-16,-1 6 0 15,3 4 0-15,-1 2 0 0,-3 0 0 16,2 2 0 0,-6 1 0-16,-3 0 0 15,-4 3 0-15,-4-5 0 16,-3-2 0-16,1-8 0 0,-1-5 0 15,-1-11 0-15,3-9 0 16,-5-7 0-16,1-5 0 16,-2-2 0-16,-1-4-43 0,-2-4-221 15,-1 2-322-15</inkml:trace>
  <inkml:trace contextRef="#ctx0" brushRef="#br0" timeOffset="205.44">9190 10179 1025 0,'-4'-12'382'16,"7"-4"-287"-16,4 0 43 16,2-6-70-16,6 5-56 15,15-4-9-15,16 4-3 0,15 3-6 16,11 4-14-16,7 9-246 15,3 4-289-15</inkml:trace>
  <inkml:trace contextRef="#ctx0" brushRef="#br0" timeOffset="580.4">10100 10315 908 0,'11'-7'507'15,"-3"-3"-446"-15,-2-1 74 0,0-1-73 16,0 4-42-16,6-1-18 16,2 4 6-16,2 3-6 15,-1 4 2-15,1 6 0 16,-5 6 9-16,-7 9 27 15,-5 8 9-15,-8 6-2 16,-9 4 3-16,-6 1-24 16,-7-1-4-16,-2-3-4 15,3-8-9-15,5-3-3 16,8-9-5-16,10-7-1 16,5-4 2-16,10-3 4 15,7 0 8-15,15-4-14 16,11 2-45-16,7-2-156 15,7 0-172-15,-1-2-611 16</inkml:trace>
  <inkml:trace contextRef="#ctx0" brushRef="#br0" timeOffset="960.06">10585 10413 1450 0,'13'-35'205'0,"-2"-1"71"0,-2 1-160 16,-8 8-116-16,2 5 0 16,-3 8 0-16,0 9 0 15,0 3 0-15,2 11 0 16,1 9 0-16,1 12 0 16,1 11 0-16,2 10 0 15,-4 2 0-15,-2 1 0 16,-2-4 0-16,-1-6 0 15,-1-3 0-15,1-7 0 16,2-4 0-16,0-6 0 16,0-4 0-16,0-8 0 15,-2-3 0-15,4-4 0 16,0-4 0-16,-2-1 0 16,2 0 0-16,-1-1 0 15,-1 0 0-15,2 0 0 0,-2-1 0 16,0 1 0-1,1-1 0-15,4-3-88 0,3-1-441 16</inkml:trace>
  <inkml:trace contextRef="#ctx0" brushRef="#br0" timeOffset="1574.84">11604 9474 1137 0,'-2'1'201'0,"2"0"-24"0,0-2-23 16,2-2-44-16,2-1-83 16,5-3-27-16,11-1-1 15,11-5-6-15,17 1-2 16,10 2-174-16,2 4-148 15,-8 9-168-15</inkml:trace>
  <inkml:trace contextRef="#ctx0" brushRef="#br0" timeOffset="1720.5">11702 9726 1035 0,'5'12'147'15,"8"-11"61"-15,5-8 0 0,6-3-140 16,12-2-54-1,11-3-13-15,9 1-1 0,5 3-46 16,4 2-310-16</inkml:trace>
  <inkml:trace contextRef="#ctx0" brushRef="#br0" timeOffset="7127.75">28126 14968 540 0,'1'-7'189'0,"1"-3"-51"16,-4-3-5-16,1-2-10 15,-2 0-41-15,-3-2-24 16,0-1-17-16,-4 2-15 16,0 2 2-16,0 0-22 15,-6 3 6-15,0 1 8 16,-4 2 2-16,-2-3 0 16,-3 5 8-16,-2-4 5 15,-4 1-9-15,0-1-6 0,-2 0-3 16,0 0 0-1,2 2-2-15,1 1-4 0,-1 2 1 16,1-1-3-16,-3 0 9 16,-3 2-1-16,1 0-4 15,-4-1-1-15,-2 4-5 16,-2 0 0-16,-2 0-4 16,1 3 1-16,2 1 4 15,4 1-6-15,1 3-1 16,3 0 8-16,4 3-4 15,3-2 3-15,-1 2-1 16,-1 1 1-16,3 2 2 0,-3 2-5 16,1 0 0-16,-2 3 2 15,0 4-5-15,1-1 0 16,-3 1-2-16,2 2 0 16,4-1 1-16,-1-1 1 15,4 4-2-15,1-1 0 16,0 2 0-16,2-1 2 15,-1-3-2-15,3 3 0 16,2-4 7-16,0 3-6 16,3-2-1-16,-1 0 0 15,3 2 0-15,1-1 2 16,-2 0 3-16,1 2-5 16,1-1 3-16,0-1 2 15,-1 0 1-15,2-1 3 16,0 4-1-16,3-2 3 0,0 0-11 15,2 2 3-15,-1 0 2 16,4 0-5-16,1 1 2 16,1 3 2-1,2 0-2-15,3 0 5 16,2 1-5-16,2-1 6 0,0-1 0 16,7 0-1-16,5-1 3 15,4 3 1 1,5 0-4-16,3 2 3 15,4 2-6-15,2-1 0 0,0 3 2 16,2-4-4-16,0 1 3 16,0-1-5-1,-2-5 0-15,1-1 0 0,-5-3 0 0,2-1 0 16,-1-3 2-16,3 0 0 16,4-3 0-16,6-2-2 15,0 0 0-15,2-3 1 16,-2 0 0-16,-3-2-1 15,-5-1 0-15,1 1 0 16,-3-1 2-16,6 1-1 16,1-2-1-16,2-2 5 15,2 0-5-15,-1-3 4 16,-1-2-3-16,-5-2 3 16,-2 0-4-16,-2-3 3 15,-5 0-1-15,3-3 1 0,-2-1-2 16,4-1 0-1,0-3-1-15,1-2 0 0,-2 0 0 16,-1-2 0-16,-2-4 0 16,-5-1 2-16,-1 0 0 15,-2-3 3-15,-1-3-5 16,1 1 0-16,1-2 1 16,1-1-1-16,-2-3 0 15,1 0 0-15,-4 1 1 16,-4-6 1-16,-3 0 2 15,-2-1-3-15,-7 1-1 16,-1 0 2-16,-4 2-2 0,-3 2 3 16,-1 1-3-1,0 0 2-15,-1 0-2 16,-1 0 0-16,-2 0 0 16,1 1 1-16,-1 2-2 15,-1 0 0 1,-1 1 1-16,0 1-1 0,-3-1 1 0,2 1 0 15,-1 2-1-15,-1-1 1 16,-3 3-5-16,3-1 4 16,-1 1 1-16,-2 4 3 15,0 0-3-15,0 1 0 16,2 1 0-16,-2-1 0 16,-2 0 1-16,2 2-1 15,-1-2 0-15,0 2-3 16,0-3 5-16,0 3-2 0,1-1 0 15,-1 3-2-15,-1 0 2 16,0 1 0-16,-1 1 0 16,-3 1-2-16,-2-1 2 15,-1 1-2-15,-1 0 3 16,1 3-1 0,-3-1 0-1,3 1-2-15,-1 0 2 16,4-1 1-16,-1-1 1 15,2 0-2-15,-1 0 0 0,6 1 1 0,-2 0-3 0,1-1 2 16,-1 1 0 0,2 0-3-16,-4-2 7 0,0 0-8 15,-3 0 4-15,1 0 0 16,-1 1 0-16,1 1 0 16,0 1 0-1,3 1-1-15,3-1 3 16,0 2-6-16,0 1 6 0,2-1-2 15,-5 1 0-15,1 0-2 16,-1 1-1-16,-1 0 2 16,2 3-55-16,-2 3-119 15,3 7-144-15,-4 2-438 16</inkml:trace>
  <inkml:trace contextRef="#ctx0" brushRef="#br0" timeOffset="10259.12">13654 9769 705 0,'13'-12'283'16,"-7"1"-129"-16,-1-2-2 16,-7 1-20-16,2-1 0 15,-3-1-15-15,0-1-16 16,-1-3 7-16,-1 1-18 15,-2 1-17-15,4 1-73 16,-2 6 0-16,2 3 0 0,2 3 0 16,-2 3 0-16,0 2 0 15,-6 6 0-15,-3 8 0 16,-5 5 0-16,-3 8 0 16,-3 8 0-16,7 2 0 15,4 4 0-15,5-2 0 16,7 0 0-16,4-3 0 15,9-1 0-15,4-6 0 16,7-4 0-16,2-6 0 16,6-7 0-16,-1-10 0 15,2-8 0-15,-2-5 0 16,-2-9 0-16,-6-8 0 16,-4-3 0-16,-6-4 0 15,-7-2 0-15,-6-1 0 16,-2-1 0-16,-6 3 0 15,-3 3 0-15,-3 5 0 0,0 6 0 16,-1 4 0-16,-3 6 0 16,3 8-51-16,-3 4-178 15,4 8-119-15,1 10-284 16</inkml:trace>
  <inkml:trace contextRef="#ctx0" brushRef="#br0" timeOffset="10527.4">14084 10067 993 0,'26'6'522'16,"-5"-5"-437"-16,-10-2 118 16,-8-4-85-16,-3 5-53 15,0 0-13-15,-3 0-43 16,1 1-9-16,2 1 0 15,-1 0 0-15,-1-1 0 16,1 0 0-16,1 0-101 16,0 2-137-16,0 0-57 15,1-2-144-15</inkml:trace>
  <inkml:trace contextRef="#ctx0" brushRef="#br0" timeOffset="11005.12">14243 9772 1119 0,'9'-27'155'0,"-1"-5"32"16,-1-1-60-16,5 0-47 16,4-1-38-16,8 5-4 15,8 3 3-15,3 7-19 16,6 6-9-16,0 8-8 15,-3 8-1-15,-5 6-1 16,-5 7-2-16,-6 7 3 16,-8 9 16-16,-7 4-5 0,-7 8 13 15,-9 3 0 1,-7 1-14-16,-10-1-3 0,-4 1-8 16,-2-5-3-16,2-2 2 15,3-6-2-15,8-4 0 16,8-5-3-16,10-7 2 15,8-2 1-15,9-7 0 16,4-1-7 0,7-2-7-16,3-4-2 15,-2-5 7-15,-3-3 6 0,1-3 3 16,-7-5 3-16,-3-3 1 16,-3-4 2-16,-6-1 4 15,-3-4 3-15,-9-2 19 16,-6-3 2-16,-10 0-6 15,-6-2-20-15,-14 0-8 0,-9 1 0 16,-5 0 0-16,1 5 0 16,4 5-22-1,9 5-111-15,12 8-114 0,3 6-211 16</inkml:trace>
  <inkml:trace contextRef="#ctx0" brushRef="#br0" timeOffset="14623.23">2885 12817 596 0,'1'-10'249'16,"-2"-3"-37"-16,-5-1 5 0,3-4-41 15,-1 2-13-15,1 2-34 16,0-2 20-16,1 7-52 15,1 2-38-15,-1 4-59 16,2 0 0-16,0 3 0 16,2-1 0-16,-2 1 0 15,-2 0 0-15,4 0 0 16,-2 1 0-16,0 1 0 16,1 2 0-16,1 5 0 15,1 7 0-15,0 9 0 16,3 9 0-16,-1 10 0 15,0 8 0-15,-2 8 0 16,3 3 0-16,-3-1 0 16,0-1 0-16,-3-5 0 15,5-5 0-15,-4-4 0 0,2-5 0 16,-2-2 0-16,1-8 0 16,-1-3 0-16,1-6 0 15,-1-7 0-15,1-6 0 16,-2-5 0-16,1-3 0 15,-1-2 0-15,0-3 0 16,-1-3 0-16,-1-6-55 16,2-7-260-16,0-5-153 15,2-4-389-15</inkml:trace>
  <inkml:trace contextRef="#ctx0" brushRef="#br0" timeOffset="15217.75">2809 12841 729 0,'0'-9'165'0,"3"-1"2"16,0-1-28-16,-3-2 17 0,2-1-78 15,-2-1 17-15,2-3-23 16,0-1-17-16,2 1-2 16,-1 0-9-16,2 1-18 15,2 0-14-15,1 5-8 16,2-1-4-16,1 4 2 15,2 0-4-15,2 5 0 16,6 1 2-16,4 6 0 16,5 3 2-16,1 3 1 15,2 4-3-15,3 6 0 16,0 2 0-16,-2 1 0 16,-1 5 2-16,-3 3-2 15,-3-1 5-15,-5 2-3 0,-7 1 3 16,-2 0 2-16,-8-1 3 15,-5 0 5-15,-9-1 3 16,-9 1 8-16,-4-1-1 16,-11-1-2-1,-8-1-7-15,-3-4 2 0,2-7 18 16,6-6 5-16,6-6-41 16,5-7 0-16,7-3 0 15,0-4 0-15,2-2 0 16,5 1 0-16,5 3-137 15,3 1-218 1,8 3-579-16</inkml:trace>
  <inkml:trace contextRef="#ctx0" brushRef="#br0" timeOffset="18920.71">4137 13590 1087 0,'0'-8'201'0,"0"-2"-33"0,-2 0-27 15,1 0-30-15,-2 0 14 16,1 2-45-16,-1 2-15 16,0 2-19-16,0 1-23 15,2 3-23-15,-2 1 0 16,-6 5 0-16,-3 5 0 15,-4 6 0-15,-4 10 0 16,-2 11 0-16,3 7 0 16,5 8 0-16,8 1 0 15,9 0 0-15,6-6 0 16,10-9 0-16,5-13 0 16,3-8 0-16,3-8 0 15,0-10 0-15,0-4 0 16,-5-6 0-16,-1-7 0 0,-5-4 0 15,-5-4 0-15,-4-7 0 16,-4-2 0-16,-5-5 0 16,-6 0 0-16,-6-1 0 15,-4 6 0 1,-3 5 0-16,-2 8 0 0,0 6-7 16,2 5-152-16,0 7-231 15,5 3-551-15</inkml:trace>
  <inkml:trace contextRef="#ctx0" brushRef="#br0" timeOffset="20072.93">3831 13744 567 0,'2'-15'241'0,"-4"-1"-107"0,-1 0 38 15,-3 1 21-15,3 2-55 16,0 1-23-16,-2 0-18 16,2 1-1-16,0 2 6 15,-1 2-31-15,1 2-17 16,2 0 0-16,1 4-41 16,-2-1-13-16,2 4 0 15,0 1 0-15,0 5 0 0,2 7 0 16,1 10 0-16,1 12 0 15,-1 14 0 1,0 8 0-16,-2 2 0 0,-2 5 0 16,-2-4 0-16,-3-5 0 15,3-7 0-15,-1-9 0 16,2-13 0-16,1-9 0 16,1-11 0-1,0-5 0 1,0-3 0-16,0-3 0 0,1-3-188 0,7-9-383 15</inkml:trace>
  <inkml:trace contextRef="#ctx0" brushRef="#br0" timeOffset="20754.5">5484 12405 917 0,'-3'0'212'16,"0"1"-53"-16,3 1-40 16,-3-2-13-16,-2 3-11 15,-3 2-19-15,-4 5 4 16,-9 4 2-16,1 7-15 15,-5 8-23-15,3 6-2 16,-2 11 1-16,6 11-38 16,-3 11-5-16,10 5 0 15,3 6 0-15,8-1 0 16,7-4 0-16,2-9 0 16,6-8 0-16,3-14 0 15,-2-8 0 1,1-12 0-16,-3-6 0 0,-3-6 0 15,3-2 0-15,0-4 0 16,0 0 0-16,5-1 0 16,-2 0-114-16,-1 2-170 0,3 0-116 15,-4-1-494-15</inkml:trace>
  <inkml:trace contextRef="#ctx0" brushRef="#br0" timeOffset="21109.55">5680 12821 1141 0,'10'-23'212'0,"-3"1"17"15,-2-1-3-15,-5 3-64 16,1 6-85-16,1 4-77 15,-2 5 0-15,0 4 0 16,0 2 0-16,0 4 0 16,3 8 0-16,4 7 0 15,1 7 0-15,1 8 0 16,0 5 0-16,-2 0 0 16,-3 2 0-16,-2-6 0 15,1-2 0-15,0-3 0 16,-3-4 0-16,3-4 0 0,-3-4 0 15,5-5 0-15,-2-5 0 16,1-2 0-16,0-4-204 16,2 0-240-16</inkml:trace>
  <inkml:trace contextRef="#ctx0" brushRef="#br0" timeOffset="21435.68">5924 12482 1056 0,'10'-25'208'0,"1"5"23"16,1 2-74-16,0 2-79 16,3 9-43-16,13 7 9 15,8 7 35-15,9 11 1 16,4 11-19-16,2 12-43 15,-7 15-18-15,-8 12 0 16,-8 10 0-16,-8 5 0 16,-7 3 0-16,-7-3 0 15,-4-5 0-15,-5-6 0 16,-3-9 0-16,-4-7 0 16,-4-9 0-16,-2-7 0 15,-7-8-14-15,-2-5-317 0,-5-7-261 16</inkml:trace>
  <inkml:trace contextRef="#ctx0" brushRef="#br0" timeOffset="21851.08">7728 12739 1178 0,'6'-1'157'15,"-3"-2"87"-15,0 0-65 16,-3 3-44-16,3-3-54 16,-3 3-18-16,7-1-53 15,-1 0-10-15,6-3 0 16,9 3 0-16,7 0 0 0,8 1 0 15,3 4 0-15,1 4-291 16,-3 5-122-16,-8 3-288 16</inkml:trace>
  <inkml:trace contextRef="#ctx0" brushRef="#br0" timeOffset="21985.97">7850 13006 956 0,'-9'16'171'16,"5"-8"57"-16,4-4-35 15,9-4-77-15,6-1-89 16,7-3-27-16,14-2-6 16,10 0-184-16,5-1-827 0</inkml:trace>
  <inkml:trace contextRef="#ctx0" brushRef="#br0" timeOffset="32539.3">9678 12500 894 0,'16'-20'217'16,"-7"1"-19"-16,-4 4-16 15,-7 2-46-15,2 8-52 16,-1 2-48-16,-2 3-21 16,1 1-15-16,-2 6 5 15,-8 10-5-15,-6 15 12 16,-9 15 0-16,-6 18-1 16,-6 11 0-16,-5 9-2 15,0 1-4-15,0 0-3 16,2-6-4-16,6-9 2 15,6-14 0-15,9-13 1 16,11-15 2-16,5-14 12 0,5-8 48 16,2-9 45-16,7-14-103 15,7-12-4-15,8-13 0 16,8-16-1-16,9-10 1 16,1-7-2-16,0-2 0 15,1-2 0-15,-6 5 0 16,-4 7 1-16,-6 7 0 15,-3 10 3-15,-6 13 5 16,-3 10 7-16,-5 8-15 16,-2 8 0-16,-3 4 0 15,1 8 0-15,2 8 0 16,3 8 0-16,3 13 0 16,3 16 0-16,1 8 0 15,-1 8 0-15,0 1 0 16,-1-1 0-16,-1-5 0 0,0-1 0 15,-1-6 0-15,-4-4 0 16,2-3 0-16,-6-9 0 16,0-6 0-16,-3-10 0 15,0-6 0 1,-3-6-13-16,0-4-110 0,0-3-109 16,0-2-85-16,-1-2-533 15</inkml:trace>
  <inkml:trace contextRef="#ctx0" brushRef="#br0" timeOffset="32782.96">9476 13010 966 0,'5'-7'166'16,"5"-3"-92"-16,2-3 12 15,11-1-25-15,13-1-22 16,14-1-12-16,14 1-17 16,8 3-8-16,-5 4-1 15,-4 3-1-15,-17 3 0 16,-13 5-6-16,-11 1 2 0,-8 4-126 16,-6 4-289-1</inkml:trace>
  <inkml:trace contextRef="#ctx0" brushRef="#br0" timeOffset="33665.92">10515 13141 1050 0,'6'-16'248'15,"-2"-1"-25"-15,-2-1-61 16,-2 3 25-16,1 4-76 16,-1 4-45-16,0 4-66 15,0 3 0-15,0 1 0 16,-1 2 0-16,1 0 0 0,1 5 0 16,-1 6 0-16,2 8 0 15,1 6 0-15,-2 7 0 16,2 4 0-16,-1 2 0 15,-2 1 0 1,-2-3 0-16,1-2 0 0,-1-6 0 16,1-7 0-16,1-6 0 15,0-7 0-15,0-5 0 16,1-4-73-16,1-2-242 16,4-2-220-16</inkml:trace>
  <inkml:trace contextRef="#ctx0" brushRef="#br0" timeOffset="34043.91">10891 13129 1280 0,'6'-19'208'0,"-3"4"-4"0,-3 3-69 15,-2 8-87-15,-1 3-48 16,-1 6-7-16,-7 8 7 15,1 7 5-15,-6 7-1 16,-3 7 0-16,0 4 2 16,3 1-5-16,2 1 0 15,7-2-2-15,8-6 1 16,7-5 0-16,8-9 1 16,4-5 1-16,4-7 2 0,2-6-3 15,-2-7 5-15,0-3-1 16,-4-4 3-16,-3-4 8 15,-3-4 23-15,-1-1-1 16,-7-2-14-16,-3 0-9 16,-7-2-15-1,-11 2 0-15,-3 2-6 16,-9 3-37-16,-3 6-182 0,0 7-145 16,5 8-498-16</inkml:trace>
  <inkml:trace contextRef="#ctx0" brushRef="#br0" timeOffset="37041.58">11958 12530 687 0,'-11'6'352'16,"3"-1"-267"-16,1-3 66 15,4-4-24-15,2 2 7 16,-1 0-39-16,2 2-50 15,0-2-22-15,2-2 10 16,-2 2-4-16,3 0-11 16,4-2-18-16,7-1 0 15,11-1-3-15,6 0-2 16,7-1-80-16,-1 4-66 0,-9 2-60 16,-10 5-76-16,-9 5-138 15</inkml:trace>
  <inkml:trace contextRef="#ctx0" brushRef="#br0" timeOffset="37336.46">11947 12789 270 0,'-3'12'551'16,"0"-2"-492"-16,3-4 137 16,0-4-45-16,3 0-24 15,0-1-65-15,3-1-40 16,5-1 29-16,5-2-14 0,6 0-14 15,3-1-4-15,3 0 5 16,-2-3 1-16,0 1-5 16,-4 1-1-16,-1-2-8 15,-5 1-6-15,1 1-4 16,-4-1 1-16,-4 2-2 16,-2 1-2-16,-2 0 1 15,-4 1-2-15,-2 2-3 16,1-1-23-16,-3 1-144 15,1 3-91-15,-2 0-216 16</inkml:trace>
  <inkml:trace contextRef="#ctx0" brushRef="#br0" timeOffset="40229.89">13769 12385 775 0,'1'-8'317'0,"-1"0"-124"0,-3 1-17 16,0 0-64 0,-3 2-36-16,2 1-10 0,-5-1 6 15,4 1-28-15,-1 3-11 16,-1 1-22-16,-2 3-8 16,-3 4-2-16,-3 4 4 15,-4 7-3-15,-2 8 2 16,0 5-3-16,0 7 1 15,10 4-1-15,3 3-1 16,6 1-1-16,5-5 1 16,6-1-2-16,0-8 1 15,3-6-1-15,1-6 1 16,-2-6-1-16,-2-6 0 0,1-2 2 16,2-6 5-16,0-5-1 15,5-4-1-15,3-6 0 16,0-8 1-16,4-6 0 15,-2-1 0-15,-4-3 1 16,-5-1 6-16,-4 4 7 16,-6-2 4-16,-1 4-7 15,-5 3-4-15,-2-1-2 16,-2 2-6-16,-6 2-3 16,-1 0 0-16,-1 5-2 15,2 4 1-15,2 6-2 16,1 3-20-16,7 4-95 0,0 6-93 15,1 4-47 1,5 5-157-16</inkml:trace>
  <inkml:trace contextRef="#ctx0" brushRef="#br0" timeOffset="40534.51">14207 12808 1235 0,'12'-7'233'0,"-4"-1"3"15,-4-2-39-15,-2 3-108 0,-1 3-32 16,-1-1-57 0,0 4 0-16,-1 0 0 15,1 2 0-15,-2-1 0 16,1 0 0-16,1 3 0 0,0-3 0 15,-2 2 0-15,2-2 0 16,0 1 0-16,0-1 0 16,-1 0 0-16,-1 0 0 15,1 0 0-15,1 1 0 16,-3 1-77-16,1-2-216 16,1 1-58-16,2-2-451 15</inkml:trace>
  <inkml:trace contextRef="#ctx0" brushRef="#br0" timeOffset="41010.58">14688 12283 1098 0,'13'-23'250'0,"-4"0"-14"0,-5 2-35 16,-2 2-53-16,-4 8-40 15,1 4-102-15,-2 5-6 16,1 4 0-16,-5 4 0 16,1 5 0-16,-3 4 0 15,-1 6 0-15,-4 5 0 16,2 6 0-16,-1 7 0 0,3 5 0 16,2 9 0-1,1 8 0-15,4 8 0 0,6 3 0 16,4-3 0-1,5-7 0-15,4-13 0 16,5-13 0-16,8-14 0 16,4-9 0-16,3-8 0 15,3-6 0-15,-1-4 0 0,-5-4 0 16,-10-2 0-16,-7-2 0 16,-6 0 0-16,-7-2 0 15,-5-2 0-15,-5-3 0 16,-3-4 0-16,-7 0 0 0,-7-5 0 15,-4 0 0 1,-4 5 0-16,0 4 0 0,2 7 0 16,5 8 0-16,4 9-104 15,6 7-412-15</inkml:trace>
  <inkml:trace contextRef="#ctx0" brushRef="#br0" timeOffset="49675.45">2888 15714 971 0,'6'-6'323'16,"-6"2"-111"-16,-3 0-61 15,3 1 15-15,-3 3-56 16,3-2-37-16,0 2-32 15,0 2-41-15,0 0 0 0,0-2 0 16,0 2 0 0,0 6 0-16,0 8 0 0,0 10 0 15,0 11 0-15,0 14 0 16,0 7 0-16,3 4 0 16,-3 1 0-1,3-3 0-15,3-5 0 0,-3-4 0 16,13 79 0-16,-13-116 0 15,-1-1 0-15,-2-3 0 16,0-5 0-16,3 8 0 16,-3-6 0-16,0-4 0 15,0-5 0-15,-2 1 0 16,2 0 0-16,0-3 0 16,-3-1 0-16,0-5-157 0,-3-7-159 15,-1-7-151 1</inkml:trace>
  <inkml:trace contextRef="#ctx0" brushRef="#br0" timeOffset="50071.83">2834 15773 857 0,'6'-25'190'0,"-1"1"-52"15,2-1 31-15,-1 2-96 16,3 1 3-16,2 0-32 0,2 3-5 16,4 5 3-16,5 1-5 15,5 4-11-15,1 4 17 16,5 2-9-16,0 4-12 16,-5 6-10-16,2 7-9 15,-8 6-2-15,-2 7-2 16,-7 5 5-16,-10 7-3 15,-6 6 0 1,-12 2 0-16,-10 4 2 0,-1 1 0 16,-9-9 0-16,-1-6 4 15,3-9 0-15,2-11 5 16,4-10 0-16,6-6 1 0,0-5-7 16,5-3-6-1,2-2-4-15,2 4-54 0,0 3-187 16,2 4-243-16</inkml:trace>
  <inkml:trace contextRef="#ctx0" brushRef="#br0" timeOffset="51937.24">3400 16567 853 0,'0'-12'216'0,"0"1"-46"16,0-1-21-16,0 0-22 15,0 0-21-15,0 1-9 16,0 0 28-16,0 0-39 16,-3 5-32-16,3 0 6 15,-2 2-56-15,1 4-4 16,-1 0 0-16,1 0 0 16,-1 3 0-16,-1 3 0 15,-4 6 0-15,-5 8 0 16,0 7 0-16,-6 7 0 15,5 3 0-15,2 3 0 16,1-2 0-16,8-2 0 16,4-4 0-16,8-4 0 15,1-4 0-15,2-2 0 0,2-7 0 16,0-4 0-16,1-4 0 16,-2-6 0-16,7-5 0 15,-2-3 0-15,2-9 0 16,0-2 0-16,-6-4 0 15,-5-2 0-15,-4-1 0 16,-7-2 0-16,-7 0 0 16,-2-1 0-16,-4-1 0 15,-2 1 0-15,-2 3 0 16,0 4 0-16,0 4 0 16,3 5 0-16,5 2 0 0,1 6 0 15,0 6-249 1,6 3-115-16,6 4-222 0</inkml:trace>
  <inkml:trace contextRef="#ctx0" brushRef="#br0" timeOffset="52487.62">3746 16514 965 0,'-2'-10'239'0,"2"-3"-16"16,0 3-86-16,5 1-52 15,2 2-49-15,7 3-11 16,7 0 2-16,7 4 16 16,6 6 2-16,1 4-21 15,-1 4-6-15,-6 7-3 16,-5 5-5-16,-10 5-5 0,-9 5 1 16,-11 4 0-1,-11 4 3-15,-7 0-5 0,-11-4 4 16,3-4 6-16,2-8 2 15,4-7-11-15,14-8-1 16,14-5 0-16,17-2 22 16,21-5 12-1,13-1-32-15,12-1-2 16,3-1-4-16,-4-2 0 0,-14 1 0 16,-16-1 0-16,-11 3 0 15,-11-1 0-15,-10 1 0 16,-4 1 0-16,0 0 0 15,-3 1 0-15,-1-1 0 0,-5 2 0 16,1 0-169 0,-5 1-283-16,-2-1-534 0</inkml:trace>
  <inkml:trace contextRef="#ctx0" brushRef="#br0" timeOffset="57739.78">5002 15511 958 0,'4'-17'232'0,"-2"-3"-25"16,-2 0-51-16,-2-1-59 15,0 4-12-15,0 3 1 16,1 4-25-16,-1 2-22 16,1 8-27-16,-1 0-11 15,-1 3-1-15,-3 5 0 16,-6 6 6-16,-6 6-2 16,-7 8 3-16,1 8 1 15,-4 8-6-15,5 7 2 16,4 7-3-16,7 5-1 15,7 5 4-15,10-1-2 16,7-4-2-16,7-7 5 16,1-3-3-16,7-8 0 15,-2-7-1-15,5-1-1 0,-2-5 1 16,-1-3-1-16,-2-7 0 16,-5-4 2-16,-2-5-2 15,-8-4 0 1,-4-5 1-16,-3-3 0 0,-3-1 6 15,-1-1-5-15,-1 1-2 16,-1-2-60-16,-1 0-170 16,-2-3-43-16,-5-2-190 15</inkml:trace>
  <inkml:trace contextRef="#ctx0" brushRef="#br0" timeOffset="58254.4">5296 15708 946 0,'14'-14'219'16,"-1"-3"-42"-16,-3 2-60 16,-2-1-33-16,7 3-28 0,-3 3-28 15,1 5-19 1,-1 3-5-16,3 4 0 0,-3 5 8 16,0 2 3-16,1 7 1 15,-5 3-1-15,-5 5 2 16,-5 2-3-16,-7 4-5 15,-7 4-6-15,-4 1-2 16,-5 2 3-16,0 1-4 16,1-4 0-16,6-5 1 15,3-3 0-15,12-6 2 16,6-6 15-16,12-4-6 16,6-3 3-16,9-3 5 15,6-4-7-15,2-1 2 0,1-4 0 16,-5-1 0-1,-7 1-7-15,-8 0 3 0,-8 2-7 16,-8 1-4-16,0 2-1 16,-6 0-34-16,0 2-133 15,-2-4-108-15,-1 2-203 16</inkml:trace>
  <inkml:trace contextRef="#ctx0" brushRef="#br0" timeOffset="58756.96">5738 15422 946 0,'4'-13'240'16,"5"1"-66"-16,-3 3-96 15,3 0-56-15,9 8 4 16,4 4 37-16,11 5-12 16,4 8 8-16,5 5-17 15,0 7 6-15,-8 6 1 16,-1 7 1-16,-10 7-17 16,-6 7-5-16,-9 6-8 15,-5 3-7-15,-6 3-3 16,-3-4-7-16,-2-3 9 0,-2-8 1 15,1-10 0-15,0-7-2 16,3-6 1-16,-3-7-1 16,3-5 1-16,-1-3-5 15,2-2-6-15,-1-5-1 16,3-2 0-16,-1 0 0 16,4-4 0-16,0 1 0 15,0-4 0-15,0 2 0 16,4 0 0-16,-4-1 0 15,0 1 0-15,3 0 0 16,-3-3 0-16,0 3 0 16,-3 0 0-16,6 0 0 15,-3 0-111-15,0-2-217 16,0 0-545-16</inkml:trace>
  <inkml:trace contextRef="#ctx0" brushRef="#br0" timeOffset="59802.03">6737 15642 744 0,'0'0'139'0,"-3"-2"76"16,0 2-94-16,3-2 26 15,0 0-43-15,0 2-17 0,0-2-8 16,0 2-16-16,3-1-21 15,0 0-4-15,0 0-14 16,6-2-24-16,6-2-5 16,6 1 3-16,9 0 1 15,6 2-2-15,2 1-6 16,-3 2-18-16,-6 1-105 16,-7 3-73-16,-6 4-107 15,-9 2-234-15</inkml:trace>
  <inkml:trace contextRef="#ctx0" brushRef="#br0" timeOffset="60059.45">6743 15917 505 0,'0'3'469'16,"2"-3"-318"-16,4-3-23 15,5-3-67-15,6-1-13 16,10 2-12-16,6-1-1 15,4 2 4-15,-1-1-3 16,4 1 1-16,-9 1 9 16,-7-1 0-16,-4 1-23 15,-7 2-3-15,-7 0-9 16,-3 1-6-16,-3 0-2 16,0 0-3-16,0 1-15 0,-3 3-54 15,6-1-193 1,-3 4-268-16</inkml:trace>
  <inkml:trace contextRef="#ctx0" brushRef="#br0" timeOffset="76659.55">28896 1919 908 0,'-2'-2'168'0,"1"-1"1"15,-2-1-45-15,0-1-23 16,1 2-9-16,1-1-25 15,-3 0-13-15,3-1 19 16,1 4-3-16,-2-2-10 16,1 1-5-16,1 2-17 15,0-1-15-15,-2 1 0 16,2-1-7-16,-1 1-10 0,-2 0-6 16,2 1 0-1,-1-1 0-15,1 1 0 0,-2 1 0 16,-3 1 0-16,-2 3 0 15,-5 3 0-15,-5 4 0 16,-6 7 0-16,-4 4 0 16,-5 4 0-16,0 4 0 15,0 4 0-15,3 0 0 16,4 0 0-16,6 0 0 16,8-1 0-16,9 1 0 15,8-2 0-15,7 0 0 16,9-2-4-16,4-4 4 15,3-4-1-15,-1-7 1 16,-4-5 0-16,0-9 5 0,1-8-5 16,1-6 0-16,4-6 0 15,4-5 0-15,1-3 0 16,-1 0 0-16,-5-1 0 16,-6 0 0-16,-6 1 0 15,-7 0 0-15,-5-2 0 16,-7 1 0-16,-1-3 0 15,-5-2 0-15,-4 2 0 16,0 1 0-16,0 5 0 16,-1 3 0-16,2 6 0 15,3 3 0-15,-1 2 0 16,3 4-25-16,-3 1-167 16,3 1-84-16,0 6-216 15</inkml:trace>
  <inkml:trace contextRef="#ctx0" brushRef="#br0" timeOffset="77065.82">29316 2306 603 0,'-4'1'614'0,"1"-1"-403"0,1-1-30 16,1-1-81-16,2 1 7 16,-1-1-39-16,3-1-24 15,2 3-44-15,4-4-2 16,7 3 0-16,5-1 2 15,7 2 17-15,7 0-6 16,3 0 2-16,-3 0 13 16,-2 0-9-16,-4-3-6 15,-5 2-6-15,-6 0-2 16,-3 1 2-16,-6-2-5 0,-4 1 0 16,-5 1-37-1,0 0-51-15,-2 0-123 0,1 0-77 16,1 0-292-16</inkml:trace>
  <inkml:trace contextRef="#ctx0" brushRef="#br0" timeOffset="77559.5">30039 2042 923 0,'7'-15'302'0,"-3"0"-23"16,-2-1-91-16,-1 1-24 16,1 2-46-16,-1 3-45 0,-1 3-73 15,0 4 0-15,-1 3 0 16,-2 2 0-16,-3 2 0 16,-6 2 0-16,-2 7 0 15,-3 2 0-15,-3 7 0 16,-2 5 0-16,1 6 0 15,3 6 0-15,0 5 0 16,7 4 0-16,6-1 0 16,9-4 0-16,8-3 0 15,9-7 0-15,6-3 0 16,1-4 0-16,2-9 0 16,0-5 0-16,-2-8 0 15,-1-5 0-15,-2-8 0 16,-1-6 0-16,0-6 0 0,-6-4 0 15,-2-5 0-15,-5-2 0 16,-5-2 0-16,-5 0 0 16,-5 0 0-16,-4 3 0 15,-6 0 0-15,-1 1 0 16,-6 2 0-16,-3 4 0 16,1 3 0-16,0 5 0 15,-1 9-235-15,0 4-159 16,1 9-324-16</inkml:trace>
  <inkml:trace contextRef="#ctx0" brushRef="#br0" timeOffset="80212.42">28864 3153 817 0,'6'-8'170'16,"0"0"-6"-16,-5-2 34 0,-2 0-83 16,-11-11-42-16,12 18-2 15,-3 0-10-15,3 2-14 16,-1-1-5-16,-2-1-3 16,-2 0-24-16,-1 3-7 15,-4 2-8-15,-7 4 1 16,-6 5-2-16,-9 8 1 15,-4 6 0-15,-1 9-1 16,0 4 2-16,7 4-3 16,9 0 2-16,6-1-5 15,11-2 1-15,8-6 4 16,12-5-10-16,8-2-20 0,9-4-28 16,3-2 19-1,3-4 11-15,0-5 28 0,-1-7 1 16,-5-7 6-16,-3-6 23 15,-4-3 22-15,-4-6 21 16,-1-2-20-16,-6-2-5 16,-1-3-6-16,-4 0 1 15,-4-3-22-15,-5-2-7 16,-1 1-2-16,-7-2-5 16,-3 1-7-16,-4 2 0 15,-1 3 0-15,-3 4 0 16,1 3 0-16,3 4-58 15,5 6-159-15,2 7-153 16,7 6-268-16</inkml:trace>
  <inkml:trace contextRef="#ctx0" brushRef="#br0" timeOffset="80587.42">29309 3436 1103 0,'-3'1'183'0,"1"-1"-28"0,2-1-50 15,0 1-38-15,3 0-20 16,2 1-30-16,8-1 7 15,8 0 32-15,9-1-2 16,6 1-12-16,6-2-6 16,-1-1-14-16,0-1-6 15,-6 0 4-15,-6 0-12 16,-7 1 2-16,-7 0-9 16,-8 2 2-16,-4 0 8 15,-3 1-7-15,-1 0-4 16,-1 1-10-16,-3-1-56 15,2 1-102-15,1-2-56 0,7 1-371 16</inkml:trace>
  <inkml:trace contextRef="#ctx0" brushRef="#br0" timeOffset="80990.78">30075 3282 1090 0,'2'-11'163'0,"4"-2"31"16,3-4-48-16,6 1-53 0,3 5 2 16,3 3-61-16,1 3-5 15,-1 7 0-15,1 5-1 16,-1 7-6-16,-7 5-8 15,-5 7-3-15,-8 6-8 16,-7 7 1-16,-9 3 6 16,-10 3-9-16,-3-3 0 15,1-5-2-15,3-7 1 16,10-9 0-16,11-9 33 16,15-3 15-16,15-5-48 15,12-1 0-15,10 0 0 16,3-3 0-16,-8 1 0 15,-11-1 0-15,-11 0 0 16,-8 0-5-16,-3-2-168 16,1-3-196-16,3-2-466 0</inkml:trace>
  <inkml:trace contextRef="#ctx0" brushRef="#br0" timeOffset="82411.61">30559 1865 820 0,'0'-3'155'0,"2"-1"27"16,-2-3-40-16,1-2-39 15,2 2 13-15,1-1-29 16,2 0-31-16,0 1-15 16,4-3 30-16,0 3-27 15,0 0-17-15,2 0-5 16,3 1-14-16,0 2 3 16,1 1-10-16,0 1 1 15,0 4 1-15,0 2-2 16,1 5 0-16,-1 2 5 15,0 6-4-15,2 4 14 16,-3 3-11-16,0 4 1 0,-3 2 6 16,-3 4-11-16,0-2 4 15,-5 3 0-15,1 1-5 16,-2-2 9-16,-5 4-6 16,-1 1 2-16,-3 0 6 15,-4 3-8-15,0 0 1 16,-4 1 1-16,5-3-4 15,0 1 4-15,6 0-2 16,5 0 2-16,5-2-1 16,5 0 1-16,6 0-1 15,3-2-4-15,2-2 1 16,3-1 4-16,4-3-4 16,6-3 1-16,10-4 0 15,11-3-1-15,7-4-1 16,5-2 0-16,-5-6 4 15,-11-2-2-15,-9-2-2 0,-14-4 4 16,-13-2 3-16,-4-1-7 16,-5-2 0-16,-5 0 0 15,-1-2 0-15,-2 2 0 16,-2 0 0-16,-1 1 0 16,-1 1 0-16,-4 4-2 15,-4 1-1-15,-7 5-1 16,-9 6 4-16,-8 6-2 0,-9 5 2 15,-3 4 0 1,2 1 0-16,3 2-4 16,9-3 3-16,8-2-4 0,7-2 5 15,5 1 0 1,5-3-4-16,2 2 4 0,4 2-2 16,-1 1 1-16,4 4 0 15,4 5 2-15,0 4 0 16,2 3-1-16,2 2 1 15,3 5 5-15,5 4-4 16,-1 3 5-16,4-1 3 16,-3-1-9-16,-2-3-1 15,-5-3 0-15,-3-6 0 16,-9-1 0-16,-1-2 0 16,-4-1 0-16,-1-2 0 15,-6-3 0-15,0-2 0 0,-4-2 0 16,-3-5 0-16,-3-2 0 15,-3-4 0-15,-3-3 0 16,-1-2 0-16,-1-3 0 16,1-1 0-16,2-2 0 15,1-2 0-15,7-2 0 16,6 0 0-16,4-4 0 16,7-2-93-16,4-4-380 15</inkml:trace>
  <inkml:trace contextRef="#ctx0" brushRef="#br0" timeOffset="89809.39">29150 5084 538 0,'2'-2'179'15,"-1"-1"-25"-15,-1 1-5 16,2-2-31-16,1 1 8 0,-2-1-34 15,3-1 4-15,-3 1-25 16,1 0-7-16,-1 1-9 16,1 1-1-16,-2-1-9 15,-2 1 1-15,2 2-17 16,-1 0-11-16,1 2-3 16,0-2 5-16,0 0 3 15,0 0 12-15,-2 0 3 16,2 0 1-16,0 0-2 15,-1 0-31-15,-1 0-6 16,2-2 0-16,-2 2 0 16,1-1 0-16,-1 1 0 15,1-2 0-15,-2 1 0 0,-3 1 0 16,0-2 0 0,2 1 0-16,-2 1 0 0,-2-1 0 15,0 2 0-15,-3 2 0 16,-1 3 0-16,-4 1 0 15,-4 2 0-15,-1 4 0 16,-3 2 0-16,-1 5 0 16,0 5 0-16,1 1 0 15,1 5 0-15,3 3 0 16,3 2 0-16,2 3 0 16,6-3 0-16,5 0 0 15,5-4 0-15,7-1 0 16,11-2 0-16,7-5 0 15,11-3 0-15,6-7 0 0,6-6-13 16,1-5 0-16,-3-5 2 16,-5-2 11-16,-8-3 3 15,-7-3 4-15,-6 1 0 16,-6-4-4-16,-2-1 1 16,-2-3 1-16,-2-2-1 15,-2 0 0-15,-1-4-4 16,-3-2 0-16,-1 0 0 15,-4-2 0-15,1 1 0 16,-5 2 0-16,-1 3 0 16,-3 1 0-16,1 5 0 15,-2 3 0-15,-1 1 0 16,1 4 0-16,1 4-26 16,1 2-156-16,1 3-67 15,2 4-85-15,3 1-209 0</inkml:trace>
  <inkml:trace contextRef="#ctx0" brushRef="#br0" timeOffset="90705.83">29922 5382 164 0,'-2'0'562'0,"-2"0"-393"16,3-2-22-16,-1 2-42 16,1 0-8-16,-2 0-12 15,0 0-38-15,0 0-9 16,-2 2 7-16,-1-2 6 15,0 0-5-15,0 3-9 16,0-2-10-16,0-1 0 16,-1 1-1-16,0 1-13 15,0-1-6-15,1 1-1 16,2-1-2-16,1 1 2 16,-2-1-2-16,4-1 2 15,1 1 1-15,0-1 1 0,1 2-2 16,2-2-1-16,9 0 19 15,12 1 9-15,14 1-19 16,11-1-1-16,9-1 8 16,-4 1 2-16,-5-2-1 15,-15 1-2-15,-10 0 7 16,-13 0-9-16,-8 1-10 16,-5-1-6-16,-1 0-2 15,-3 1-7-15,-2-1-94 16,-3 2-88-16,-1-2-76 0,-1 0-309 15</inkml:trace>
  <inkml:trace contextRef="#ctx0" brushRef="#br0" timeOffset="91168.17">30481 5214 968 0,'9'-12'283'16,"-1"-3"-50"-16,-3 1-56 15,0 0 16-15,-2 3-64 0,2 0-65 16,-4 5-64 0,-1 1 0-16,2 3 0 0,-2 0 0 15,1 2 0-15,1 0 0 16,-2 2 0-16,0-1 0 15,0 0 0-15,0 4 0 16,0 3 0-16,3 7 0 16,1 8 0-16,1 11 0 15,2 7 0-15,-2 7 0 16,-1 2 0-16,-2 3 0 16,-1-4 0-16,1-3 0 15,-1-9 0-15,1-7 0 16,-1-6 0-16,2-7 0 15,-1-6 0-15,2-5 0 0,-3-3 0 16,1-3 0-16,-2-3 0 16,0 1 0-16,0 1 0 15,-2 1 0-15,2-3 0 16,-1 2 0-16,1-2 0 16,-3-1 0-16,2-1-304 15,-1 0-475-15</inkml:trace>
  <inkml:trace contextRef="#ctx0" brushRef="#br0" timeOffset="91935.24">29189 6173 1104 0,'3'-12'263'16,"0"-1"-41"-16,-1-1-56 16,-1 2 6-16,1 4-57 15,-1 3-110-15,-1 3-5 16,2 2 0-16,-2 2 0 16,0 0 0-16,1 7 0 15,-1 7 0-15,2 11 0 16,1 12 0-16,3 9 0 15,0 5 0-15,3 5 0 16,1 1 0-16,0 0 0 0,0-2 0 16,-3-5 0-16,-4-8 0 15,1-10 0-15,-4-10 0 16,2-10 0-16,-2-8 0 16,0-5 0-16,0-2 0 15,1-3 0-15,2-4-85 16,5-2-475-16</inkml:trace>
  <inkml:trace contextRef="#ctx0" brushRef="#br0" timeOffset="92264.36">29725 6531 947 0,'9'-5'306'16,"0"1"-72"-16,-3-2-104 15,0 2-59-15,2 1-26 16,8 0-10-16,4 3-13 16,5 0 5-16,5 0 8 0,2 3 6 15,-2-1-5 1,-1-2 11-16,-6 0-5 0,-4 0-15 15,-5 0-25-15,-5-2-2 16,-5 2 0-16,-2 0 0 16,-4 2-85-16,2-2-101 15,-1 1-63-15,4 2-119 16,4 0-432-16</inkml:trace>
  <inkml:trace contextRef="#ctx0" brushRef="#br0" timeOffset="92667.24">30332 6363 824 0,'11'-13'325'0,"2"1"-90"0,5-3-76 15,6 1-58-15,4 5-22 16,2 4-12-16,3 5-17 15,-3 5-9-15,-5 6-13 16,-4 6-6-16,-6 5-7 16,-9 9-1-16,-11 4-3 15,-8 8-3-15,-14 1-3 16,-7 2 1-16,-6-6-5 16,4-4-1-16,9-11 7 15,10-8-1-15,9-7 35 16,9-6-39-16,9-1-2 15,9-3 0-15,10 0 0 0,8 0 0 16,4-1 0 0,-1-1 0-16,-5-1 0 15,-10 1 0-15,-8-1 0 0,-7-3 0 16,-6-1-141-16,-4-1-212 16,-3-4-253-16</inkml:trace>
  <inkml:trace contextRef="#ctx0" brushRef="#br0" timeOffset="95324.84">31005 5070 602 0,'-2'-10'220'0,"4"2"-28"16,-2 1-36-16,0 1-17 15,0 3-74-15,-2 2-31 16,2 1 8-16,0 0 25 16,0 0 17-16,2 0-4 15,0 0 27-15,1-3-32 16,0 3-37-16,1 0-22 16,2 0-14-16,4 0-2 15,2 3-2-15,5 4 2 16,1 3 5-16,1 4-2 15,-4 1 0-15,0 3 2 0,-5 1-1 16,-2-1 3-16,-1 3 1 16,-1 2 1-16,2 1 10 15,-1 6-2-15,2 1-7 16,-1 3-4-16,-1 2 0 16,-2 4-1-16,-2-2-3 15,-2-1-2-15,-2 2 3 16,-1-5-3-16,-2-3 1 15,1-3-1-15,0-3 0 16,0-1 0-16,1 0 0 16,2 2 0-16,2 0-1 15,1 3 1-15,3 0 0 16,1 0 0-16,3-1 1 0,-1 0-1 16,4-1 0-1,-2-4 0-15,3-3 0 0,5-6 0 16,3-2-1-16,6-4 1 15,4-1-1-15,8-1-1 16,-1-3-5-16,0-2-5 16,-4 1 12-16,-6-4-1 15,-8 1 2-15,-6-2 3 16,-8 2 5-16,-4-2 0 16,-3 0-9-16,-1 2 0 15,-5-2-8-15,-4 0 1 16,-2 3 4-16,-8 3 1 0,-2 2 1 15,-5 7 0-15,-3 5-2 16,-1 3 2 0,-1 3 0-16,4 0 0 15,1 1 0-15,3 0-1 0,8-1-2 16,1 0 4-16,6 0-2 16,4 0 1-16,2 1 1 15,3-2 0-15,3 4 1 16,2 1 3-16,4 1-1 15,6 3 1-15,0 1-2 16,0 2-1-16,-2 2 2 16,-4-1-2-16,-4 0 1 15,-4 2 3 1,-4-1 2-16,-1 0 5 16,-2-1-4-16,-2 1-5 15,-2-4-3-15,-1-2 0 0,-2 2 0 0,-6-5 0 16,-2-2 0-16,0-1 0 15,-3-4 0-15,5-5 0 16,4-1 0-16,3-4 0 16,4-3 0-16,2 0 0 15,2 0 0-15,-2-4 0 16,-1 2 0-16,0-2 0 16,1-2 0-16,-1-1 0 15,1 0 0-15,-1 0 0 16,2 0 0-16,4 0 0 15,-2 0 0-15,3 0 0 0,0 0 0 16,-2 0 0-16,2 0 0 16,2 0 0-16,-2 0 0 15,0 0 0-15,0-1 0 16,1 1 0-16,-2-2 0 16,1 2 0-16,0 0 0 15,0 0 0-15,0 2 0 16,0-2 0-16,1 0 0 15,-1 0 0-15,0-2 0 16,2 2 0-16,-2-1 0 16,0 1 0-16,-2 0 0 15,4 1 0-15,-2 1 0 16,-2-2 0-16,2-2 0 0,2 2 0 16,-4 2 0-16,2-2 0 15,2 0 0 1,-2 0 0-16,0 0 0 15,0 0 0-15,0 0 0 0,0 0 0 16,1 0 0-16,-1 0 0 16,0 0 0-16,0 0 0 15,-1 0 0-15,1 1 0 16,0-1 0-16,0-1 0 16,0 1 0-16,0 0 0 15,1 0 0-15,-1-2 0 16,0 2 0-16,0 0 0 0,0 0 0 15,0 0 0-15,0 0 0 16,0 0 0-16,-1 0 0 16,2 0 0-16,-1 0 0 15,0 0 0-15,0 0 0 16,0 0 0-16,-1 0 0 16,1 0 0-16,0 0 0 15,0 0 0-15,1 0 0 16,-1 0 0-16,0 0 0 15,0 0 0-15,0 0 0 16,0 0 0-16,0 0 0 16,0 2 0-16,0-2 0 15,-1 1 0-15,1-1 0 16,-2 0 0-16,2-1 0 16,0 1 0-16,0 1 0 0,2-1 0 15,-2 0 0-15,0 0 0 16,0 0 0-16,0 0 0 15,0 0 0-15,-2 0 0 16,2 0 0-16,0 3 0 16,-1-3 0-16,2 0 0 15,-1 0 0-15,0 0 0 16,0 0 0-16,2 0 0 16,-2 0 0-16,0 0 0 15,0 0 0-15,-2 0 0 16,2 1 0-16,0-1 0 15,0 0 0-15,0 0 0 16,0 0 0-16,0 0 0 0,0 0 0 16,0 0 0-16,0 0 0 15,0 0 0-15,0 1 0 16,0-1 0-16,0 0 0 16,0 0 0-16,-1 0 0 15,1 0 0-15,0-1 0 16,0 1 0-16,0 0 0 15,0 0 0-15,0 0 0 16,0 0 0-16,0 1 0 16,0-1 0-16,-2 2 0 15,2 0 0-15,0-1 0 16,0 2 0-16,-1-3 0 0,1 0 0 16,0 0 0-16,0 0 0 15,0 0 0-15,1 0 0 16,-1 0 0-16,0 0 0 15,0 0 0-15,0 0 0 16,0 0 0-16,0 0 0 16,0 0 0-16,0 0 0 15,0 0 0-15,0 0 0 16,-1 0 0-16,1 1 0 16,0-1 0-16,0 2 0 15,-2-1 0-15,2 0 0 16,-1-1 0-16,1 0 0 0,0 0 0 15,0 2 0-15,0-1 0 16,0 0 0-16,0-1 0 16,0 1 0-16,0-1 0 15,-2 0 0-15,2-1 0 16,0 1 0-16,2 0-65 16,-4 1-10-16,4-1-52 15,-2 2-26-15,1 0-79 16,1-1-140-16</inkml:trace>
  <inkml:trace contextRef="#ctx0" brushRef="#br0" timeOffset="174697.37">29727 7811 852 0,'4'-8'248'0,"-1"0"-82"15,-3-4 3-15,-3 0-33 16,0-1-38-16,0 2 16 0,-1-1-14 16,-1 2-21-16,0 2-13 15,2 2-47-15,0 2-19 16,1 3 0-16,0 1 0 16,2 0 0-16,-3 4 0 15,-3 5 0-15,-3 3 0 16,-5 8 0-16,0 6 0 15,-1 4 0-15,6 5 0 16,3-2 0-16,6 2 0 16,3 1 0-16,6-4 0 15,4-2 0-15,4-5 0 16,4-4 0-16,2-6 0 0,4-7 0 16,5-8 0-16,0-6 0 15,3-5 0-15,-2-6 0 16,-3-4 0-16,-4-3 0 15,-6 0 0-15,-4-1 0 16,-7-2 0-16,-3 1 0 16,-6 0 0-16,-6 0 0 15,-3 1 0-15,-7 1 0 16,-4 3 0-16,-2 4 0 16,-3 2 0-1,1 4 0-15,3 2 0 0,0 7-85 16,2 3-228-16,5 6-158 15</inkml:trace>
  <inkml:trace contextRef="#ctx0" brushRef="#br0" timeOffset="175060.77">30316 8019 1321 0,'0'3'61'0,"-1"-4"113"16,1-1-69 0,0 2-49-16,1-1-42 0,1 1-12 15,6 1-2-15,6 1 15 16,7-1 9-16,5 1 16 15,6-1-4-15,-1 0-5 16,0-1-13-16,-2 0-3 16,-10 0-7-16,-4 0-6 15,-7 0 6-15,-7 0-2 16,-1 0-6-16,-1 1-1 16,-2 1-37-16,1 0-186 15,2-1-97-15,5 0-444 16</inkml:trace>
  <inkml:trace contextRef="#ctx0" brushRef="#br0" timeOffset="175445.74">30860 7735 1119 0,'11'-22'133'0,"5"-1"61"15,-1 1-79-15,6 0-36 16,6 7-9-16,3 4-16 16,4 5-15-16,4 5-5 15,-1 5-20-15,-2 7-4 16,-6 7 6-16,-10 7-4 0,-7 10 2 16,-15 10 0-16,-12 7-6 15,-13 8 1-15,-11 1-3 16,-2-6-3-16,5-9-1 15,10-10-1-15,13-13 6 16,11-9 4-16,13-8 24 16,17-6-13-1,18-4-18-15,7-4-1 16,5 0 1-16,-8-2-4 16,-14 5 0-16,-17 0-2 0,-12 5-19 15,-9 3-135-15,-7 4-124 16,-9 4-397-16</inkml:trace>
  <inkml:trace contextRef="#ctx0" brushRef="#br0" timeOffset="176175.33">30188 8675 959 0,'-3'-8'187'0,"1"-1"11"15,-1-2-74-15,0 1-1 16,2 2-56-16,1-1-22 16,1 2-29-16,5 4-16 15,6-3-3-15,10 6 3 16,7 6 3-16,5 1 1 15,4 9 2-15,-6 7-1 16,-6 4-2-16,-9 8 7 16,-11 4 2-16,-10 5 1 15,-14 4 7-15,-9 0-4 16,-10-1 2-16,-5-4-2 0,2-5 5 16,1-7 4-1,12-10-10-15,11-6-8 16,7-7 6-1,6-3 15-15,6-5-1 0,6 0 6 0,10-4 2 16,11 0-34-16,7-1-1 16,8-1 0-16,3-3 0 15,-6 4 0-15,-10-1 0 16,-5 2 0-16,-8 2-134 16,-3-3-138-1,-2 0-254-15</inkml:trace>
  <inkml:trace contextRef="#ctx0" brushRef="#br0" timeOffset="176457.15">30660 8943 1065 0,'-14'1'453'16,"6"-1"-401"-16,3-1 72 15,5-3-46-15,7 2-57 16,8-3-15-16,10 0 9 16,9 3-2-16,9-1 20 15,2-1-8-15,-3 1 2 16,-9 1-1-16,-9-1-4 16,-8-3-4-16,-5 6-4 0,-7-1-14 15,-2 1-1-15,-2 1-17 16,1-1-113-16,5 3-198 15,4 0-273-15</inkml:trace>
  <inkml:trace contextRef="#ctx0" brushRef="#br0" timeOffset="176850.97">31190 8825 1284 0,'-2'-15'65'16,"7"-6"16"-16,7 1 41 0,9-4-47 16,7 6-4-16,7 3-13 15,0 6-9-15,0 5-14 16,-4 4-20-16,-4 7-4 16,-8 5 4-16,-7 5 11 15,-7 5 2-15,-10 6-1 16,-8 6-5-16,-14 7-8 15,-9 3-3-15,-5-1-1 16,2-3-4-16,7-9-1 16,12-11-2-16,12-9 11 15,14-5-14-15,16-6 0 16,17-3 0-16,10-3 0 16,8-1 0-16,-2-4 0 15,-10 0 0-15,-14 0 0 0,-10-2-117 16,-12 2-130-16,-9-2-153 15,-9-3-642-15</inkml:trace>
  <inkml:trace contextRef="#ctx0" brushRef="#br0" timeOffset="177907.44">31645 7438 238 0,'3'-7'809'0,"2"0"-577"16,-2-3-52-16,0 0-28 15,-2 1-52-15,2 4-1 16,0 1-51-16,-1 3-30 0,2 0-12 15,6 1-2 1,7 2 4-16,5 3 3 0,5 2 7 16,0 4-8-16,-2 5 10 15,-5 5 2-15,-1 7 0 16,-1 7-1 0,0 12 0-16,-2 5-13 0,-4 8-8 15,0 2 0-15,-2 1 0 16,0-3 0-16,0-3 0 15,3-2 0-15,2-5 0 16,2-4 0-16,1-3 0 16,6-2 0-16,5-5 0 15,6-3 0-15,8-7 0 16,5-3 0-16,8-6 0 16,3-7 0-16,-4-4 0 0,-9-6 0 15,-10-4 0-15,-14-5 0 16,-8 0 0-16,-9-2 0 15,-3 2 0-15,-5 1 0 16,-4 1 0 0,-5 4 0-16,-9 3 0 15,-7 6 0-15,-8 6 0 0,-3 11 0 16,-3 7 0-16,1 5 0 16,8 2 0-16,6 4 0 15,7 1 0-15,4 0 0 16,7 4 0-16,3-3 0 15,3 1 0-15,0 0 0 16,7 0 0-16,2 1 0 16,2 3 0-16,4 3 0 0,3 2 0 15,-3 5 0-15,-2 1 0 16,-2 2 0-16,-5 0 0 16,-6 0 0-16,-4 2 0 15,-3-3 0-15,0 1 0 16,-4-3 0-16,-4-4 0 15,-1-4 0-15,-4 0 0 16,-2-5 0 0,3-8 0-1,0-8 0-15,5-9 0 0,5-9 0 0,3-5 0 16,-6-6 0-16,-6-4 0 16,-7-3-247-16,-11-6-208 15</inkml:trace>
  <inkml:trace contextRef="#ctx0" brushRef="#br0" timeOffset="181843.84">32188 2681 1137 0,'8'-10'278'0,"-4"-3"-91"0,-4 0 24 16,-3-4-71-16,-1 3-46 16,-1 1-94-16,1 0 0 15,-1 3 0-15,2 3 0 16,0 3 0-16,3 4 0 15,-1 1 0-15,1 0 0 16,0 5 0-16,0 2 0 16,1 7 0-16,1 4 0 15,1 7 0-15,1 5 0 16,4 1 0-16,2 4 0 16,-1-1 0-16,2-3 0 15,-1-2 0-15,-4-7 0 16,0-8 0-16,0-7 0 15,0-5 0-15,6-10 0 16,9-8 0-16,12-6 0 0,11-8 0 16,11-6 0-16,1-2 0 15,-2 2 0 1,-5 3 0-16,-8 3 0 16,-8 6 0-16,-6 3 0 0,-8 6 0 15,-7 4 0-15,-4 6 0 16,-6 5 0-16,-1 6-7 15,-1 9-251-15,0 10-80 16,-4 7-249-16</inkml:trace>
  <inkml:trace contextRef="#ctx0" brushRef="#br0" timeOffset="182622.96">32243 5791 1159 0,'11'-20'336'0,"-1"-4"-155"16,-4 0 21-16,-3 0-97 15,2 4-41-15,-4 7-64 16,2 4 0-16,-1 2 0 16,-1 7 0-16,2 9 0 0,6 3 0 15,5 10 0-15,2 8 0 16,2 8 0-16,0 1 0 15,-5 2 0-15,-1-5 0 16,-3-6 0 0,-3-9 0-16,-1-7 0 0,2-10 0 15,3-7 0-15,11-11 0 16,10-5 0-16,11-10 0 16,9-5 0-16,2-1 0 15,-4 0 0-15,-7 3 0 16,-8 3 0-16,-7 8 0 15,-7 5 0-15,-7 8 0 16,-5 5 0-16,0 12-104 16,-2 6-242-16,0 13-168 0</inkml:trace>
  <inkml:trace contextRef="#ctx0" brushRef="#br0" timeOffset="183355.76">32921 8459 195 0,'10'-17'950'15,"0"-5"-715"-15,-3-6-24 16,-3-5-38-16,-1 0-17 16,0 3-47-16,-1 1-91 15,1 8-18-15,0 7 0 16,-2 6 0-16,2 5 0 16,-3 6 0-16,0 6 0 15,-3 12 0-15,2 12 0 16,-1 11 0-16,1 8 0 15,4 0 0-15,4-2 0 16,3-8 0-16,7-8 0 0,1-10 0 16,7-10 0-16,8-11 0 15,9-10 0-15,8-9 0 16,7-7 0-16,4-5 0 16,-4-1 0-16,-9-1 0 15,-7 0 0-15,-9-1 0 16,-11 5 0-16,-3 3 0 15,-11 7 0 1,-4 5-1-16,-3 11-376 0,-10 10 19 16,-5 6-619-16</inkml:trace>
  <inkml:trace contextRef="#ctx0" brushRef="#br0" timeOffset="191179.51">5409 16511 520 0,'-3'4'353'0,"-1"-2"-218"15,-2-1 48-15,3-2-65 16,0-2-11-16,0 1-2 16,0 0-40-16,0 0-18 15,1-1 10-15,1 2-15 0,1 1-18 16,-2 0-13-16,4 0-9 15,-2 0-2-15,3-2-1 16,3 0-6-16,19-3 7 16,17-3-1-16,16-2 0 15,13 1-28-15,1-2-5 16,-12 5 3-16,-15 3 3 16,-17 1 4-16,-14 4-1 15,-7-1 12-15,-10 2 13 16,-4 2 4-16,-7 3 4 15,-11 0-4-15,-6 2 0 16,-11 0 4-16,-6-1 13 16,-2-1 3-16,2-1 9 15,2 0 5-15,4-3-9 0,4 0-12 16,4 1 2 0,6-2-6-16,7-1 0 15,7 0-2-15,6-1 2 0,5 1-3 16,1-4-4-16,4 2 2 15,9-3-5-15,-9 2-3 16,5-2-1-16,7-1 1 16,7 0 0-16,13-4 3 15,12 0-3-15,2-1 0 16,-5 4 0-16,-13 2-5 16,-10 1-3-16,-12 2-5 0,-3 2-1 15,-8-1 1 1,-4 3 13-16,-7 4 6 0,-10 2 1 15,-9 0-2 1,-7 2 1-16,0 0-2 16,4-5 6-16,6-1 12 0,9-3 9 15,6-3 2-15,8 0-16 16,4 0-12-16,4 0-5 16,4-2-7-16,11-1-34 15,14-1-190-15,15-2-424 16</inkml:trace>
  <inkml:trace contextRef="#ctx0" brushRef="#br0" timeOffset="204149.07">8231 15566 342 0,'3'-10'471'0,"0"-4"-278"16,-3-1-9-16,0-1-29 15,0 0-54-15,0 2 8 0,-2-1-37 16,2 4-4 0,0 1 7-16,0 3-25 15,-1 3-25-15,-1 3-25 16,2 2-11-16,-1 5-3 0,-2 5 14 16,0 6 6-16,-5 12 8 15,-5 8 10-15,-2 10-8 16,-7 8 5-16,-5 8-19 15,-3 1 2-15,2 1-3 16,3-3 0-16,6-5-1 16,3-8 0-16,7-11 0 15,3-10 0-15,4-12 5 16,1-10 29-16,2-6 65 16,1-12-99-16,2-9 0 0,1-13 0 15,5-8 0 1,2-9 0-16,6-3 0 15,3-1 0-15,3 3 0 0,3 1 0 16,-1 5 0 0,-2-1 0-16,-3 4 0 15,-1 1 0-15,-7 6 0 16,-1 1 0-16,-6 6 0 0,0 7 0 16,-1 7 0-16,-4 5 0 15,-1 7 0-15,2 6 0 16,-1 7 0-16,6 6 0 15,1 7 0-15,2 5 0 16,2 5 0-16,3 2 0 16,-3 3 0-16,3 1 0 15,-1 4 0-15,-1-1 0 0,0 2 0 16,2-2 0-16,-1 0 0 16,0-5 0-16,0-3 0 15,-2-3 0-15,1-5 0 16,-5-7 0-16,-2-4 0 15,1-6 0-15,-4-3 0 16,-3-6 0-16,-3 0 0 16,3 0-101-16,-7 0-191 15,-2 0-171-15,-5 3-448 16</inkml:trace>
  <inkml:trace contextRef="#ctx0" brushRef="#br0" timeOffset="204405.2">7955 15923 952 0,'4'-10'101'15,"6"-2"-19"-15,6 0-50 16,9 0-3-16,17 3 1 15,11 3-9-15,12 0 7 16,-1 4-5-16,-3 0-11 16,-6 2-8-16,-12 0-4 15,-9 2 0-15,-11-1-3 0,-7 1-41 16,-8 4-217-16,-10 1-610 16</inkml:trace>
  <inkml:trace contextRef="#ctx0" brushRef="#br0" timeOffset="205230.41">8979 16020 722 0,'2'-5'194'0,"-4"-4"25"0,2 0-40 15,-4 0-46-15,1 0-13 16,0 0-32-16,-1 2-15 16,-1 0 24-16,1 3-32 15,-1 2-2-15,-2 1-30 16,4 1-21-16,1 2-11 16,-7 1 0-16,-3 2-1 15,-4 4-2-15,-3 3 2 0,-1 3-2 16,1 3 0-16,2 3 2 15,1 4-2-15,2 4 1 16,1 1 0-16,4 1 0 16,5 0 0-16,1-2-1 15,6-1-3-15,4-2 3 16,5-5-2-16,3-3 2 16,9-5 2-16,0-6 0 15,3-4 3-15,1-5-2 16,0-3-1-16,-2-6 7 15,-4 1-2-15,-5-4 2 16,-1-3-3-16,-4 0 3 16,-6-3 0-16,1 0-5 15,-7-1 3-15,-4 0-1 16,-5-1-4-16,-5 3-1 0,-3 0 0 16,0 3-3-16,-2 1 3 15,1 6-8-15,6 1-12 16,1 4-111-16,0 4-64 15,0 4-25-15,2 4-36 16,0 1-118-16</inkml:trace>
  <inkml:trace contextRef="#ctx0" brushRef="#br0" timeOffset="210064.95">9324 16072 625 0,'6'-8'224'0,"-1"-2"-36"0,-4 0-39 16,1 0-6-16,-2 2-45 16,0 1-10-16,0-2-4 15,-2 1-19-15,1 2-5 16,-1 2-1-16,1 0-7 15,-1 2-24-15,2 2-7 16,-1 0-6-16,-1 2-2 16,1 0-7-16,-7 3-2 15,1 0-3-15,-1 1 0 16,-1 4 1-16,-4 3 1 16,4 2-3-16,3 3 0 0,0 6 0 15,4 3 0-15,4 3-1 16,2 2 1-16,4 2 0 15,1-2-1-15,4 1-1 16,-1-5-1-16,3-4 2 16,2-5-4-16,0-5 5 15,3-7 1-15,1-6 0 16,0-2 2-16,-2-5 0 16,-1-2 4-16,1-7-2 15,-5 1 1-15,-2-3 6 16,0-2 9-16,-5-2-9 15,-1-2-1-15,-4-2 3 16,-4-1-4-16,-2 1 1 16,-4 1-3-16,-1 1-4 15,-3 4-2-15,-1 0-2 0,-3 2 0 16,2 3 0-16,-2 2-6 16,1 4-22-16,0 3-104 15,0 5-109-15,-3 3-94 16,0 4-362-16</inkml:trace>
  <inkml:trace contextRef="#ctx0" brushRef="#br0" timeOffset="212808.41">9863 15497 708 0,'-2'-4'160'0,"2"-2"46"0,-1-1-74 16,1-1 22-16,-3 0-34 16,1-1-25-16,1 3-8 15,-2-2-10-15,1 3 23 16,1 0-43-16,-2-1-7 16,0 0-8-16,0 0 9 15,0 2-43-15,0 0-8 16,2 0 0-16,-1 1 0 15,1 2 0-15,1-1 0 16,0 1 0-16,0 1 0 16,0 1 0-16,1 1 0 0,1 0 0 15,5 7 0 1,8 3 0-16,9 6 0 0,8 7 0 16,10 3 0-16,4 1 0 15,4 5 0-15,-1-2 0 16,-4 1 0-16,1 0 0 15,-7-2 0-15,-5-5 0 16,-7-3 0-16,-5-4 0 16,-5-7 0-16,-7-3 0 15,-5-5 0-15,-2-1 0 16,-3-3 0-16,-2-2 0 16,2 2 0-16,-4-2-97 0,-1-3-173 15,-4 0-20 1,-1-3-162-16</inkml:trace>
  <inkml:trace contextRef="#ctx0" brushRef="#br0" timeOffset="213225.19">10266 15401 874 0,'10'-13'179'16,"-4"2"49"-16,-3-1-60 16,-3 2-35-16,-3 6-53 15,3 2-53-15,-3 3-14 0,1 0-13 16,-2 5 0-16,-5 2 15 16,-1 6 10-16,-5 6 17 15,-3 7 1-15,-4 4-11 16,-4 3-12-16,-2 2-2 15,4 3-2-15,-6 0-6 16,2 1 0-16,-1-2 1 16,4-6 0-16,4-2-6 15,5-5 1-15,4-5 0 16,4-6-3-16,4-4 1 16,1-4-2-16,3-2 9 15,0-4 13-15,0 0 1 16,1-1-19-16,-1 1-6 15,2-1 0-15,-1-1-64 0,2-3-228 16,2 4-226-16</inkml:trace>
  <inkml:trace contextRef="#ctx0" brushRef="#br0" timeOffset="-213928.84">11113 15349 640 0,'3'-11'254'0,"-3"3"-32"0,0 3-68 16,0 0-87-16,-3 5-58 15,1 5-2-15,-4 7 52 16,-5 6 8-16,-4 9 2 16,-8 11-9-16,-3 7-15 15,-6 6-14-15,-1 3-15 16,2 1-6-16,4-1-4 16,5-7-4-16,5-5-1 15,4-6-1-15,6-12 2 16,4-8 0-16,1-6 2 15,4-8 25-15,-1-2 45 16,4-8 7-16,2-7-75 16,3-7-1-16,4-8-2 15,5-10-3-15,2-2 1 16,0-5 0-16,3-1-1 0,0 1 0 16,-1 6 0-16,-3 6 0 15,-2 5 0-15,-5 10 0 16,-1 4 0-16,-4 5 2 15,-4 5-1-15,1 2-2 16,-4 2 0-16,1 2-5 16,-1 3-8-16,5 3 14 15,3 5 0-15,3 3 2 16,4 5-1-16,4 8 2 16,2 1 1-16,-1 3 2 15,3 2 1-15,-3 3-2 0,0 0 2 16,-2 0-1-1,-1-3-6-15,-2 0 2 16,-2-1 0-16,-5-1-1 0,3-1-2 16,-5-5 1-16,-2-5-1 15,-4-6 1-15,1-7 0 16,-1-5-3-16,-1-5-64 16,-1-3-172-16,-4-3-96 15,-2 0-488-15</inkml:trace>
  <inkml:trace contextRef="#ctx0" brushRef="#br0" timeOffset="-213714.62">10965 15769 277 0,'2'0'717'0,"2"-1"-595"16,5-2-34-16,5-1 10 15,9-2-48-15,10 0-8 16,9 1-23-16,6 0-13 16,1 0-3-16,-1 3-3 15,-5-1-2-15,-4 2-1 16,-12-1-8-16,-5 4-120 16,-9 2-176-16,-10 0-514 0</inkml:trace>
  <inkml:trace contextRef="#ctx0" brushRef="#br0" timeOffset="-212888.02">11977 15843 655 0,'0'-9'256'15,"0"2"-38"-15,-2-2-11 16,-2-2-49-16,-3 3-36 16,2-1-27-16,-1 3-27 15,0 1-16-15,3 3-37 16,3 4-14-16,-6 0 1 15,-4 7-2-15,-5 5 0 16,-3 5 0-16,-2 8 0 16,-2 4 2-16,4 7 0 0,6 2-4 15,3 1 1 1,2-4-1-16,13-2 1 0,1-11-1 16,7-2 2-16,5-7 3 15,8-5-2-15,0-4 0 16,-2-5 0-1,2-2 1-15,-3-5 2 0,-3-3-2 16,-5-2 6-16,-3-3 0 16,-2-4-2-16,-2-4-2 15,-2-2 3-15,-5-5-4 16,-2-3 0-16,-7 0 2 16,-2 2-4-16,-2-2 4 15,-4 7-5-15,2 4-2 16,2 5 2-16,1 4-1 0,4 7-7 15,3 2-105-15,3 3-89 16,1 2-152-16,2 3-6 16</inkml:trace>
  <inkml:trace contextRef="#ctx0" brushRef="#br0" timeOffset="-212416.14">12275 15896 845 0,'11'-13'229'0,"-1"3"-49"0,2 0-70 16,-3 1-57-16,3 2-34 15,3 4-11-15,0 4-3 16,4 6-3-16,-4 6 8 16,0 5 3-16,-9 9 2 15,-4 4 15-15,-10 4 12 16,-10 4 1-16,-6 0-7 0,-7-2-8 16,-3-3-13-1,4-8-7-15,9-5-5 16,6-9 0-16,12-5 1 15,11-3 6-15,9-1 7 0,10-1-9 16,6-1-2 0,9 0 5-16,1-1 2 0,-6 0 4 15,-5-1 10-15,-9 0 8 16,-7-2 4-16,-6 1-8 16,-6 1-10-16,-2 1-13 15,-2 0-5-15,-2 0-3 16,-1 1-31-16,-2-1-157 15,-1 2-95-15,-2 1-226 16</inkml:trace>
  <inkml:trace contextRef="#ctx0" brushRef="#br0" timeOffset="-210216.53">13276 15306 757 0,'0'-4'162'15,"0"-3"25"-15,0 1-81 16,-1-2 44-16,-1 2-63 15,2-1 7-15,0 1-17 16,-1 1-8-16,-1 0 31 16,2 2-30-16,0-2-4 15,0 4-23-15,0-1-9 0,0 0-10 16,2 2-18-16,-1 0-6 16,-1 0 0-16,0 2-2 15,0 0-1-15,0-1-11 16,0 5 7-16,2 2 7 15,1 4 0-15,0 8 3 16,0 8 0-16,7 4 2 16,-2 6 0-16,1 5 1 15,2 3-5-15,2-1 5 16,-3-1-6-16,3-2 0 16,-1-5 1-16,-4-5 0 15,4-4 0-15,-6-4-1 0,-2-5 1 16,-2-5-2-16,-1-6 3 15,1-3-2-15,-1-3 2 16,-1-2 3-16,0-1-5 16,0 0 0-16,0-1 0 15,0 2-29-15,-1 0-80 16,-1-1-99-16,-2-2-139 16,-4 0-136-16</inkml:trace>
  <inkml:trace contextRef="#ctx0" brushRef="#br0" timeOffset="-209798.66">13036 15584 840 0,'-4'0'223'16,"-1"-1"-22"-16,1-2-87 15,1 0-13-15,3 2-48 16,-2-1-27-16,2 2-14 16,2 0-12-16,1-1 0 0,0 1-11 15,10 0 11-15,14-1 2 16,16-1-2-16,13 1 0 15,10-4 0-15,6 1-1 16,-6 0 2-16,-8-2 0 16,-10 2-1-1,-13 0 2-15,-12 1 0 0,-10 1 2 16,-7 1 1-16,-4 1 4 16,-2 0-4-16,-2 0-5 15,1 0-6-15,-1 0-58 16,1 3-142-16,1 0-75 15,1 1-379-15</inkml:trace>
  <inkml:trace contextRef="#ctx0" brushRef="#br0" timeOffset="-206116.94">14355 15262 972 0,'13'-11'167'15,"-4"-1"46"-15,-4-1-80 16,-4 0-28-16,2 4-6 16,-3 2-26-16,2 3-43 15,-2 4-19-15,0 1-11 0,-2 2-13 16,-1 6 13-16,-3 6 5 15,-1 9 8-15,-6 7 3 16,-3 9 0-16,-3 3-7 16,-3 5-3-16,2-4-4 15,-2 2-2-15,3-4 0 16,1-4 2-16,1-7-2 16,7-6 2-16,2-9 1 15,5-9 19-15,3-6 70 16,0-6-23-16,3-8-69 15,2-6 0-15,1-7 0 16,3-9 0-16,3-5 0 0,1-2 0 16,2-2 0-16,0 2 0 15,1 1 0 1,-1 3 0-16,2 4 0 0,-5 5 0 16,1 3 0-16,-1 5 0 15,0 3 0 1,-2 4 0-16,-2 7 0 0,-4 3 0 15,1 6 0-15,4 6 0 16,4 6 0-16,7 9 0 16,4 5 0-16,2 6 0 15,3 4 0 1,-4 1 0-16,2-2 0 16,-4-1 0-16,-4-7 0 0,-3-3 0 15,-4-5 0-15,-3-3 0 16,-3-4 0-16,-2-3 0 0,-1-2 0 15,-3-1 0-15,0-2 0 16,0 0-62-16,2 1-47 16,-2 0-94-16,-2 0-17 15,2-1-66-15,0 1-86 16</inkml:trace>
  <inkml:trace contextRef="#ctx0" brushRef="#br0" timeOffset="-205896.95">14258 15559 604 0,'8'-2'336'0,"5"-1"-221"15,5-4-18-15,12-1-11 16,13 1-16-16,12-3-50 15,12 3-18-15,2 1-2 16,-2 4-7-16,-6 0-250 16</inkml:trace>
  <inkml:trace contextRef="#ctx0" brushRef="#br0" timeOffset="-205385.28">15095 15572 935 0,'3'-6'198'16,"-3"-1"35"-16,-3 0-100 15,0-1-3-15,-1 3-50 16,-1 2-27-16,0 0-24 15,-2 3-20-15,-2 1-1 16,-1 5-4-16,-5 6 5 16,-3 2-1-16,-3 8-6 0,-1 3 3 15,2 4-4-15,-1 2-1 16,4 1 0-16,6 1 0 16,8-3-5-1,8-5 5-15,5-4 0 0,12-5 4 16,5-8-1-16,2-5 0 15,0-3 4-15,-3-4-1 16,-5-5 4-16,-3 1 4 16,-6-5 2-16,-1-4 3 15,-2 0-7-15,-3-2-1 16,-1-4 2-16,-5-2-5 16,-3 2-2-16,0-1-2 15,-6-1-3-15,-2 6-2 16,-2 1 0-16,-1 5-3 0,4 5-6 15,1 4-93 1,3 4-174-16,2 2-151 16</inkml:trace>
  <inkml:trace contextRef="#ctx0" brushRef="#br0" timeOffset="-205027.93">15454 15587 1067 0,'8'-14'296'16,"0"0"-37"-16,-4-2-67 0,0 4-55 15,-1 3-41-15,-1 3-96 16,-1 3 0-16,-1 3 0 15,2 6 0-15,1 6 0 16,3 7 0-16,2 10 0 16,3 8 0-16,-2 9 0 15,-3 4 0-15,-1 3 0 16,-5 0 0-16,0-3 0 0,-2-5 0 16,-1-8 0-1,2-11 0-15,-1-9 0 16,1-8 0-16,1-9 0 0,0-3 0 15,-2-6-69-15,1-1-302 16,-4-3-361-16</inkml:trace>
  <inkml:trace contextRef="#ctx0" brushRef="#br0" timeOffset="-202562.09">16274 15226 877 0,'7'-10'264'0,"-4"3"-48"15,-2 0-84-15,-4-1-21 16,2 4-29-16,1 1-8 16,0 2-32-16,0 1-24 15,0 0-7-15,1 1-11 16,1 2-14-16,4 3 14 15,6 7 6-15,6 4-3 16,6 6 2-16,7 4-4 0,6 5-1 16,4 1 2-16,2 0-3 15,-3-2 1 1,-5-3-1-16,-9-6 1 0,-6-5-11 16,-10-5-100-16,-4-3-76 15,-4-4-157-15,-4-1-152 16</inkml:trace>
  <inkml:trace contextRef="#ctx0" brushRef="#br0" timeOffset="-202262.59">16629 15259 786 0,'7'-20'168'0,"-1"5"34"16,-3 4-36-16,-3 5-118 0,-1 5-35 15,-2 5 9-15,-5 6 67 16,-1 4-24-16,-6 7-12 16,-3 6-11-16,-7 6-18 15,0 4-8-15,-4 3-8 16,1 0-5-16,0-2-1 16,4-3-1-16,-2-6 0 15,6-3-1-15,2-7 0 16,6-5 0-16,4-6-1 15,2-1-3-15,5-4-121 16,2-1-125-16,7-2-270 16</inkml:trace>
  <inkml:trace contextRef="#ctx0" brushRef="#br0" timeOffset="-201505.33">17287 15204 929 0,'4'-14'186'0,"-1"0"8"16,-3 1-63-16,-3 4-32 15,2 2-26-15,-1 4-54 16,-1 3-17-16,2 3-2 15,-1 2 0-15,-2 6 7 16,-2 7 3-16,-2 5 6 0,-4 7-5 16,-1 6-5-16,-3 4 4 15,-4 4-3-15,-2 3-5 16,-4-1-1-16,3-2 1 16,1-8-1-16,5-4-1 15,6-12 0 1,4-10 6-16,6-4 17 15,2-7 68-15,3-6-59 0,2-6-31 16,2-2-1-16,2-7 0 16,3-4 0-16,0-2 1 15,1-4-1-15,0 0 0 16,-1-3 1-16,-2 0 1 16,-1-1-1-16,0 2 1 15,0 5 6-15,-1 2-1 16,-2 8 0-16,2 2 4 0,-5 6 2 15,1 5-13 1,-2 5-13-16,5 7 13 16,2 3 0-16,3 6 0 0,5 6 2 15,3 3-2-15,1 4 2 16,1 4-2-16,-2-2 0 16,1 1 1-16,-1-1 0 15,-3-2-1-15,-2-1 0 16,-2-3 0-16,-3-3-1 15,-3-4 1-15,-3-3-1 16,-1-6-4-16,-2-2-78 16,-1-3-96-16,2 0-93 0,-3-2-275 15</inkml:trace>
  <inkml:trace contextRef="#ctx0" brushRef="#br0" timeOffset="-201262.98">17148 15505 822 0,'-5'-4'254'0,"4"-2"-103"0,2-2-32 16,5-2-102-1,8-1-17-15,10 3 0 0,12 1-3 16,10 3-22-1,5 1-266-15</inkml:trace>
  <inkml:trace contextRef="#ctx0" brushRef="#br0" timeOffset="-200843.29">17886 15546 959 0,'-3'-9'171'15,"0"-2"65"-15,-1 0-85 16,0 1-17-16,1 2-28 15,-2 0-15-15,4 6-31 16,-1-1-21-16,2 3-22 16,2 3-17-16,-2-1-9 15,3 7 9-15,0 5 4 16,1 7 0-16,3 6 5 16,-2 6 0-16,-1 3 4 15,-1 3-3-15,2-3-4 16,-2-2-1-16,2-2-3 15,0-7-1 1,0-4-2-16,-1-4 4 0,-1-6-3 16,0-4 0-16,-1-3-1 0,-1-3 1 15,-1-1-43-15,0 0-176 16,2-1-126-16,2-3-529 16</inkml:trace>
  <inkml:trace contextRef="#ctx0" brushRef="#br0" timeOffset="-200444.97">18129 15569 984 0,'16'-17'147'0,"-2"2"32"0,0 4-136 16,-2 5-38-16,3 6 3 15,-2 7 10-15,1 6 5 16,-4 7 12-16,-1 4 34 15,-5 5-3-15,-8 6-12 16,-5-2-4-16,-6 2-14 16,-7 0-1-16,-1-3-26 15,5-7-1-15,4-5-1 16,8-5 1-16,12-8 17 0,13-3 20 16,12-2-28-1,13 1-10-15,8-1 0 0,1-2 0 16,-3 0-1-16,-7-2-2 15,-9-1 2-15,-10 2-3 16,-10 0 1-16,-7-1 3 16,-7 1 0-16,-3 1-1 15,0 0-6-15,-1 1-6 16,-3 2 4-16,0 1-31 16,0 0-136-16,1 3 4 15,-2-1-72-15,1-1-146 16</inkml:trace>
  <inkml:trace contextRef="#ctx0" brushRef="#br0" timeOffset="-198723.37">9352 17617 792 0,'0'-5'154'15,"0"-2"24"-15,0-3-33 16,-1-3-10-16,1 1-12 16,0 0-31-16,0-4 4 15,0 3 9-15,1 0-17 16,-1 3-16-16,-1 3-16 15,1 3-45-15,0 1-11 16,-2 4 0-16,2 1 0 0,-1-1 0 16,2 6 0-1,1 6 0-15,1 6 0 0,0 7 0 16,3 9 0-16,-1 4 0 16,-2 3 0-16,-2 1 0 15,2 1 0 1,1-3 0-16,-2-3 0 15,-1-2 0 1,2-10 0-16,0-5 0 0,-1-9 0 0,-1-4 0 16,1-2 0-16,-2-3 0 15,-2-3 0-15,2 0-62 16,0 0-108-16,-1 0-80 16,-1-3-181-16</inkml:trace>
  <inkml:trace contextRef="#ctx0" brushRef="#br0" timeOffset="-198406.4">9154 17846 789 0,'0'-4'154'0,"0"0"25"16,2-1-54-16,-2 1-37 15,4 1-71-15,6-1-8 0,6 1 11 16,10-4 14 0,12 0-4-16,15 1-17 0,7-3-7 15,10 2-5-15,0 0-1 16,-6 1 0-16,-13 2-2 16,-8 4 2-16,-11 0-2 15,-13 1-3-15,-6 2-3 16,-5 3-18-16,-8-2-41 15,-3 2-93-15,-2 0-92 16,-5 1-430-16</inkml:trace>
  <inkml:trace contextRef="#ctx0" brushRef="#br0" timeOffset="-196981.43">10967 17503 826 0,'6'-13'243'15,"-3"-5"-41"-15,1 1-32 16,-4 2-54-16,-4 4-6 16,4 5-40-16,0-1-52 15,0 7-18-15,0 3-14 16,-3 5 14-16,-2 8 15 15,-1 9 0-15,-3 6 15 16,-4 8 3-16,-2 4-14 0,-1 3-3 16,-1 1-5-16,-1-6-4 15,2 0-4-15,3-6-2 16,0-4 2 0,5-7-3-16,2-4 1 0,3-6 0 15,1-7 5-15,2-3 11 16,2-4 55-16,-2-4-16 15,3-4-56-15,-2-5 0 16,4-4 0-16,2-9 0 16,-1-2 0-16,5-3 0 15,-1 0 0-15,0-4 0 16,1 1 0-16,-1 1 0 16,1 1 0-16,-1 1 0 0,2 4 0 15,-3 5 0 1,0 2 0-16,-4 4 0 15,0 8 0-15,-2 3 0 16,-1 7 0-16,2 5 0 0,4 7 0 16,1 5 0-16,7 7 0 15,1 5 0 1,2 4 0-16,0-1 0 0,1 2 0 16,-2-4 0-16,-2 0 0 15,-1-3 0-15,-3-4 0 16,-2-2 0-16,-4-5 0 15,-1-2 0-15,-2-6 0 0,-3-4 0 16,1-2 0-16,-1-4-86 16,-1 0-144-1,-1 0-33-15,-4 0-176 16</inkml:trace>
  <inkml:trace contextRef="#ctx0" brushRef="#br0" timeOffset="-196755.73">10816 17790 805 0,'-4'-3'251'0,"-1"2"-59"0,5-2-48 16,2 0-91-16,5-1-47 15,8-2-2-15,9 2-3 0,13-1-2 16,10 3 0-16,6-1-78 15,2 3-383-15</inkml:trace>
  <inkml:trace contextRef="#ctx0" brushRef="#br0" timeOffset="-196231.81">11646 17942 933 0,'0'-11'204'16,"-2"-1"-8"-16,-1 2-92 15,-1 4-5-15,-1 0-19 16,1 1-35-16,-2 4-33 16,-2 2-8-16,-1 4 3 0,-4 4 2 15,-2 5-2-15,0 7-2 16,3 3-1-16,2 2 0 15,7 3-4 1,3 2-1-16,6-5 0 0,6-3 1 16,4-3 0-1,4-9 2-15,3-2-2 0,0-8 1 16,-4-2 1-16,1-8 2 16,-3-2 0-16,-6-5 2 15,-2-1 1 1,0-3 1-16,-6 0 0 15,-3-1-3-15,-3-4 5 0,-6 1 3 16,-2 2-13-16,-5 2 0 16,1 0-8-16,0 2-60 0,3 8-107 15,0 4-209-15,2 6-643 16</inkml:trace>
  <inkml:trace contextRef="#ctx0" brushRef="#br0" timeOffset="-195781.38">11947 17888 1014 0,'8'-9'272'16,"-4"2"-41"-16,-1 1-102 15,-1 1-83-15,0 4-36 0,3 1-10 16,4 1 0-16,3 4 4 16,4 3 2-16,3 4-6 15,-3 5 10-15,-6 6 0 16,-7 6-3-16,-7 1 10 16,-10 5-3-16,-4 5-1 15,-6-3 4-15,0 0-6 16,2-9-9-16,7-8 0 15,5-6 2-15,10-11 6 16,7-3-7-16,13-3 16 16,6-1-10-16,10-2-5 15,6-4 2-15,4-3 2 0,-5 3 3 16,-10 0 4-16,-4 4 3 16,-14 2 5-16,-7 2-4 15,-6 2-8-15,-3 2-11 16,-2-1-14-16,0 5-35 15,0-1-144-15,1 4-114 16,-1 2-240-16</inkml:trace>
  <inkml:trace contextRef="#ctx0" brushRef="#br0" timeOffset="-193787.18">12668 17503 628 0,'-2'-4'168'15,"1"0"2"-15,-1-1-16 16,-1-2-7-16,0 2-15 15,-1-1-22-15,-1-1-17 0,1 0-28 16,-2 2-1-16,3-1 13 16,1 2-23-16,1 3-21 15,-1 1-18-15,2 0-15 16,0 0 0-16,2 3-16 16,4 5 16-16,4 1 4 15,4 5-1-15,5 6 0 16,6 3 4-16,7 0 0 15,3 4 1-15,4 3-4 16,5 1 2-16,2 0-2 16,-4 1 2-16,-1-2-1 15,-3-3-2-15,-7-4-1 16,-6-3 0-16,-5-4-2 16,-5-5 0-16,-8-5-1 15,-2-3 1-15,-4-2 1 16,1-2-1-16,-2 1-44 15,0-3-119-15,-5-1-146 0,-1-2-131 16</inkml:trace>
  <inkml:trace contextRef="#ctx0" brushRef="#br0" timeOffset="-193457.06">13065 17429 804 0,'6'-15'225'0,"-2"5"-14"16,-3 5-106-1,-5 2-98-15,1 7-4 0,-3 9 39 16,-3 4 12-16,-6 8-1 16,-1 10-7-16,-7 5-7 15,0 5-4-15,0 4-11 16,-1 1 0-16,-1-4-4 15,3-3 0-15,2-7-8 16,2-6 1-16,6-7-2 16,2-10-1-16,5-5-2 15,2-2 7-15,2-6-12 16,2-3-2-16,-1 3-1 16,2-2-28-16,-1 1-188 0,4 0-286 15</inkml:trace>
  <inkml:trace contextRef="#ctx0" brushRef="#br0" timeOffset="-192615.55">13930 17383 917 0,'15'-20'212'16,"-5"-1"-18"-16,-2-1-38 15,-7 3-51-15,-1 5-19 16,-1 4-22-16,-1 3-43 0,-2 11-21 16,1 1-3-1,-3 6 3-15,-2 4 3 0,-2 4 4 16,-2 16 2-16,-7 10 2 15,-3 7 6-15,0 2-8 16,-2 4-2-16,-1-7 2 16,2-3-5-16,4-9-4 15,3-9 2-15,5-8 0 16,5-10 1-16,5-8 21 16,1-4 53-16,1-1 24 15,4-8-91-15,4-4-10 16,3-5 0-16,3-10 0 15,4-3 0-15,-1-3 0 16,1-1 0-16,1-2 0 16,-4 0 0-16,2-2 0 15,-4 1 0-15,0 3 0 0,-2 2 0 16,-1 5 0-16,-1 5 0 16,-2 3 0-16,-2 6 0 15,-2 4 0-15,-1 6 0 16,0 0 0-16,0 8 0 15,1 3 0-15,3 7 0 16,5 8 0-16,2 9 0 16,3 7 0-16,2 1 0 15,0 5 0-15,-2-3 0 16,-1-3 0-16,-4-3 0 16,3-2 0-16,-4-4 0 15,-2-2 0-15,-2-3 0 16,2-4 0-16,-3-3 0 15,-3-5 0-15,0-7 0 0,-1-2 0 16,-1-3 0-16,-1-2 0 16,0 1-133-16,-1-1-98 15,-1 1-177-15,-2-3-316 16</inkml:trace>
  <inkml:trace contextRef="#ctx0" brushRef="#br0" timeOffset="-192425.49">13816 17699 532 0,'0'-1'402'16,"3"0"-271"-16,0-3-51 16,5 2-61-16,8-2 7 15,10-2-16-15,11 1-10 16,11-1-3-16,7 0-179 15</inkml:trace>
  <inkml:trace contextRef="#ctx0" brushRef="#br0" timeOffset="-191933.81">14383 17727 813 0,'6'-7'261'0,"2"0"-71"15,1-2-13-15,-3-2-96 16,1 6-45-16,5 1-29 16,2 1-2-16,2 3 0 15,2 4-1-15,0 2 1 0,-3 4-4 16,-2 4 8-16,-7 4-7 16,0 0 2-16,-6 7 9 15,-6 0-3-15,-6 3 1 16,0-1-2-16,-3-2 10 15,0-1-4-15,5-9-9 16,1 0 0-16,5-8 3 16,1-3-5-16,4-2 2 15,2-1 0-15,4 1 3 16,5-1 2-16,5 2-11 16,2-3 0-16,5 0-2 0,0 0-74 15,-3 1-226-15,1-2-457 16</inkml:trace>
  <inkml:trace contextRef="#ctx0" brushRef="#br0" timeOffset="-191010.11">14807 17688 605 0,'-2'-8'474'16,"4"-2"-289"-16,-1 4-25 0,3 0-84 15,-1 2-59-15,4 4-13 16,3 4-4 0,4 2 1-16,2 4 6 0,2 1 3 15,-5 8-4-15,-5 0 11 16,-3 7 11-16,-10 2 0 15,-8 4-4-15,-5 2-3 16,-8 3-2-16,-2-2-4 16,1-5-8-16,6-8-4 15,6-4 0-15,9-12-1 16,8-2 5-16,10-4 10 16,13-1-9-16,11-2-4 15,9-1-3-15,4-3 3 0,0 1 4 16,-10-1 3-16,-8 0 20 15,-10 3 17-15,-9 3-18 16,-6-2-13-16,-3 2-9 16,-3 2 0-16,0-1 2 15,-3 0-2-15,2 0-5 16,1 0-3-16,-2 3-1 16,2-3 1-16,0 0-6 15,-1 0 1-15,1 0 1 16,-2 1-4-16,1-1 5 15,1 0 0-15,-2 0 3 16,1 2-1-16,1-4 1 16,0 2 0-16,0 0 2 15,0 0-1-15,1 0 4 0,-1 0-3 16,2 0 2-16,-2 0-1 16,1-1 0-16,-1 1-3 15,0 0 0-15,0 0 1 16,0 0-2-16,0 0 2 15,0 0-1-15,0 1 2 16,0-1-2-16,0 0-1 16,0 0 1-16,2 0 0 15,-2 0-1-15,1 0 2 16,-1 0-1-16,0 0 1 16,0 0-1-16,0 0 0 15,-1 0 0-15,1 0 1 16,0-1-1-16,-2 1 0 0,2 0 2 15,0 0-3-15,0 0 1 16,0 0 0-16,0 0-1 16,0 1-2-16,0-1 0 15,2 0 1-15,-2 0 1 16,0 0 0-16,-2 0 2 16,2 0-2-16,0 0 1 15,-1 0 0-15,1 0 0 16,0 0 0-16,0 0-1 15,0 0-4-15,0 2-7 0,0 0-15 16,-2 4-140 0,1 0-56-16,-2 3-289 0</inkml:trace>
  <inkml:trace contextRef="#ctx0" brushRef="#br0" timeOffset="-188553.85">16530 17622 721 0,'-1'-2'274'16,"-1"1"-97"-16,1-2 8 0,-1-1-62 16,-2 1-28-16,4 2-38 15,-1-1-18-15,1 2-14 16,0 0-2-16,1 0-1 15,1 0 9-15,0 0 2 16,1-2-29-16,6-3-2 16,5-1-4-16,8 1-5 15,8-4 6-15,6 0-2 16,-2 4-11-16,-2 1-86 16,-7 2-47-16,-8 2-54 15,-6 3-81-15,-6 4-218 16</inkml:trace>
  <inkml:trace contextRef="#ctx0" brushRef="#br0" timeOffset="-188356.14">16550 17835 730 0,'7'1'272'0,"2"-2"-129"0,2-2 21 0,3-3-76 16,3 0-20-16,5 1-14 15,7 1-22-15,-1-2-15 16,0 2-11-16,-1 2-5 16,-6 0-1-16,-6 0-4 15,-6 2-11-15,-3 2-149 16,-1 0-140-16,0 3-446 16</inkml:trace>
  <inkml:trace contextRef="#ctx0" brushRef="#br0" timeOffset="-182353.15">18012 17574 1109 0,'1'-12'202'16,"-2"3"-42"-16,-2 1-61 15,0 3-71-15,-4 5-25 16,-4 4-1-16,-3 5-2 16,-5 6 4-16,-5 5 4 15,-1 3 9-15,2 4-7 16,3 5-5-16,6 2-5 15,5 0 0-15,11 1 0 16,11-5-3-16,7-4 3 16,7-6 0-16,4-10 1 0,-1-4 2 15,-4-8 5 1,-2-2 3-16,-7-2 49 0,-4-4 33 16,-4-1-18-16,-3-2-32 15,1-2 9-15,-4-3-20 16,-3-1-7-16,0-2-25 15,-4-1 0-15,-3 2 0 16,-1 0 0-16,-1 0 0 16,0 6 0-1,2 4 0-15,4 5-136 0,-2 5-219 16,4 6-94-16</inkml:trace>
  <inkml:trace contextRef="#ctx0" brushRef="#br0" timeOffset="-182122.78">18331 17845 1043 0,'10'0'344'16,"-4"-2"-82"-16,-1 1-61 16,-5 1-86-16,-2 0-44 15,1 0-60-15,1 0-11 16,-2 1 0-16,1-1 0 15,1 0 0-15,1 2-13 16,1-2-53-16,1 0-167 16,0 4-45-16,1-4-232 0</inkml:trace>
  <inkml:trace contextRef="#ctx0" brushRef="#br0" timeOffset="-181518.92">18471 17568 760 0,'18'-14'209'15,"5"1"-84"-15,5 2-43 16,2 3-27-16,3 2 8 16,-2 3-44-16,-3 3-11 0,-6 2-7 15,-6-1-1 1,-6 2 0-16,-7-3-1 0,-3 3 0 15,-2-2-5-15,-5 0 1 16,0 4 5-16,-6-4 0 16,-3 2 4-16,-2 0-2 15,-1-1 2-15,0 1-1 16,4 1 5-16,0 0-4 16,1 5 5-16,-2-2 8 15,1 6-1-15,-3 4 18 16,3 1-14-16,-1 4-5 15,5-3 2-15,5-3-8 16,3-2-1-16,5-5-3 16,2-1 7-16,4-4 17 15,5-3 17-15,2-2-17 0,3 0-8 16,0-4-4-16,-2 3-7 16,-1 0-9-16,-3 4 1 15,0 5-1-15,2 0 0 16,0 6-1-16,-1 4 0 15,0 5 1-15,-3-1-2 16,-1 4 1-16,-3-2 0 16,-2-2 1-16,-4 0 0 15,-1-3 0-15,-2-1 16 16,-4 0 20-16,1-8 22 16,-3 1-3-16,0-3-8 15,-3-1-4-15,0 1-26 16,-3-5-13-1,3 3-5 1,1-3-1-16,0 0-1 0,0 1-137 16,2-1-137-16,-1 2-273 0</inkml:trace>
  <inkml:trace contextRef="#ctx0" brushRef="#br0" timeOffset="-180794.77">19168 17698 996 0,'2'-7'231'15,"0"0"-14"-15,-2-1-50 0,0-1-46 16,3 3 16-16,-1 3-64 16,1-1-19-16,-2 4-35 15,2 0-19-15,2 4-2 16,3 5 2-16,5 5 20 15,2 6-6-15,6 5-14 16,1 5 0-16,-1 0 0 16,3-3 0-16,0 0 0 15,2-4 0-15,1-3 0 16,-4-4 0-16,-1 0 0 16,-6-5 0-1,-4-5-15-15,-7 0-114 0,-2-3-58 16,-1 1 33-16,-2-4-1 15,0-3-53-15,0-3-139 0</inkml:trace>
  <inkml:trace contextRef="#ctx0" brushRef="#br0" timeOffset="-180497.98">19523 17624 802 0,'3'-8'341'0,"0"4"-110"15,0 1-92-15,-3 3-89 16,-3 3-28-16,-1 7 90 16,-7 5-3-16,-7 9-19 0,-9 10-44 15,-7 7-13-15,-6 4-14 16,-5 3-4-16,2-1-10 16,2-3-1-16,6-3-4 15,8-8 0-15,4-7-1 16,9-8-1-16,5-8 0 15,7-6-64-15,2-4-97 16,5 0-25-16,-1-1-207 16,5-5-484-16</inkml:trace>
  <inkml:trace contextRef="#ctx0" brushRef="#br0" timeOffset="-177125.05">20239 17650 1009 0,'0'-10'201'0,"-1"0"25"15,-4 0-68-15,-2 1-79 16,-2 2-16-16,2 4-33 16,-3 1-25-16,-3 4-3 15,-2 5 1-15,-7 5 0 16,-3 5 2-16,-1 7 5 16,-1 5 6-16,3 4-10 15,5 2 2-15,8-1-7 16,7 3-1-16,7-1 1 15,11-6 0-15,8 1-1 16,8-11 0-16,6-6 4 16,-1-5-1-16,-2-11 7 15,0-5-3-15,-6-7 3 0,-5-4 1 16,-3-5 5-16,-3-3 20 16,-5-4-14-16,-3-3-7 15,-7 0-8-15,-2-3-2 16,-5 4-4-16,-6 1 2 15,1 5-3 1,-1 6-3-16,1 9-6 0,5 6-116 16,-2 6-116-16,-1 7-196 15</inkml:trace>
  <inkml:trace contextRef="#ctx0" brushRef="#br0" timeOffset="-176794.36">20563 17912 441 0,'17'-7'802'0,"-3"1"-599"0,-5 1-27 16,-3 1-94-16,-3 1-12 15,-3 3-34-15,0 0-25 16,-1 1-1-16,-1 1-10 15,-1-1 0-15,0 2 0 16,-1 2 19-16,-1 1 19 16,1-2 0-16,-2 2-7 0,2-2-14 15,2-3-6-15,-1 1 0 16,3-2-1-16,0 0-6 16,0 0-2-16,0-2-2 15,0 2 0-15,0-1-24 16,0 1-136-16,0 0-86 15,1-3-188-15</inkml:trace>
  <inkml:trace contextRef="#ctx0" brushRef="#br0" timeOffset="-176191.97">20755 17648 906 0,'10'-13'245'0,"1"-6"-18"15,0 1-72-15,2-2-50 16,7 3-19-16,2 0-46 15,2 6-5-15,-2 2-8 16,4 5-23-16,-1 6 3 16,0 5 1-16,0 4 1 15,-2 4-3-15,-4 5 9 16,-5 4-1-16,-7 4-4 0,-8 3-1 16,-11 1-4-16,-3-2-2 15,-9 1-2-15,-1-2-1 16,-2-8 3-16,3-3-3 15,8-8 0-15,5-7 6 16,5-2 10-16,8-4-14 16,3-1-2-16,3-3-11 15,3-3 7-15,3 0 1 16,3 3 2-16,5 2-1 0,4 4 0 16,-1 1-2-1,1 4 2-15,0 5 2 0,1 1 0 16,-3 0 0-16,0 4 0 15,-8 2 0 1,-1 0 1-16,-7 4 1 16,-7 0 1-16,-4 1 1 0,-6-1 5 15,-6 0-2-15,-1-1-2 16,-5-6-3-16,-1-1-1 16,3-2-2-16,2-4-79 15,5-4-176-15,2 0-173 16</inkml:trace>
  <inkml:trace contextRef="#ctx0" brushRef="#br0" timeOffset="-175378.97">21864 17559 361 0,'1'-6'511'0,"1"-2"-269"15,-2 1-26-15,0-1-36 16,0-2-49-16,0 2-2 15,-2-2-1-15,2 1-38 16,0 2-31-16,-1 1-59 16,1 2 0-16,0 1 0 15,-2 2 0-15,4 1 0 0,-2 0 0 16,0 0 0-16,1 0 0 16,-1 0 0-16,-1 1 0 15,1 1 0-15,0-1 0 16,0 3 0-16,0 6 0 15,0 5 0-15,-2 4 0 16,2 8 0-16,-1 3 0 16,1 4 0-16,3 1 0 15,1 0 0-15,3 0 0 16,3-1 0-16,-1-2 0 16,3-5 0-16,-2 0 0 15,-1-4 0-15,-3 0 0 0,2-4 0 16,-5-4 0-1,1 0 0-15,-3-4 0 16,1-2 0-16,-2-5 0 0,0-2 0 16,3 2 0-16,-2-2 0 15,1 1 0-15,-1 1 0 16,2 1 0-16,-1 1 0 16,0-4 0-16,1 5 0 15,-2-4 0-15,-1 1 0 16,2 0 0-16,-1 1 0 15,-1-1-79-15,0 0-32 16,0-2-26-16,0 4 4 16,0-2-44-16,-1-2-73 0,1 1-72 15</inkml:trace>
  <inkml:trace contextRef="#ctx0" brushRef="#br0" timeOffset="-174858.07">21661 17869 611 0,'-6'0'397'0,"2"-3"-265"16,1 0 36-16,-2 1-88 16,2 1 19-16,1 1-55 15,1-1-14-15,-2 2 9 16,3-1 0-16,-1 1 3 16,1-1-7-16,0 0-2 15,0 0-7-15,0 0-9 16,5-1-15-16,6 1 0 15,13-1 3-15,15-5-2 16,14-1-2-16,12-1 3 16,3 0-3-16,-3-2-1 15,-9 1 0-15,-7-1 8 0,-13 1 5 16,-11 3 27-16,-10 0 3 16,-7 3-12-16,-6 3-16 15,-4 0-4-15,-1 3-6 16,0-3-5-16,0 0-3 15,1 1-6-15,1-1 0 16,-1 0-28-16,2 2-88 16,0 1-3-16,-1 1-26 15,-4 1-45-15,-2 3-60 16,-2-2-104-16</inkml:trace>
  <inkml:trace contextRef="#ctx0" brushRef="#br0" timeOffset="-168312.63">23041 17668 742 0,'2'-4'172'16,"2"0"22"-16,-1-2-36 16,1-4-21-16,-2 1 4 0,1-2-47 15,-2 2-11-15,-1 0 35 16,-1 5-50-16,1 0-27 16,0 2-35-16,-2 4-6 15,1 1-11-15,-5 5 10 16,-3 5 1-16,-3 6-1 15,-3 7 2-15,3 5-2 16,3 1 0-16,5 2-1 16,8 1 1-16,5-4-1 15,6 2 2-15,8-5-1 16,5-3 0-16,5-6-1 16,-2-8 1-16,2-6 1 15,-5-10 2-15,-2-5 1 16,-4-7 4-16,-4-4-3 0,-2-4 0 15,-4-3 4-15,-3-1 0 16,-3 3 6-16,-6-1-2 16,-3 2 0-16,-4 6-7 15,-1 4-4-15,-4 2-1 16,-1 6-9 0,-2 0-2-16,-3 6-63 0,-3 5-137 15,3 3-64-15,1 7-145 16</inkml:trace>
  <inkml:trace contextRef="#ctx0" brushRef="#br0" timeOffset="-168095.81">23529 17908 342 0,'24'1'704'15,"-5"-2"-451"-15,1-1-38 16,-10-1-102-16,-1 1-36 15,-3 0-30-15,-5 2-29 16,-2 0-6-16,-1 0-12 16,1 0-6-16,-1 2-14 15,-1 2-60-15,3-3-114 16,-1 4-143-16,-2-1-248 16</inkml:trace>
  <inkml:trace contextRef="#ctx0" brushRef="#br0" timeOffset="-167712.43">23756 17640 907 0,'24'-23'196'0,"2"4"-19"16,4-1-86-16,0 3 3 15,1 5-36-15,1 7-22 16,-4 5-18-16,-3 5 4 15,-5 7 3-15,-5 8 4 16,-6 4 15-16,-8 8-4 16,-7 7-10-16,-10 4-17 0,-5 4-8 15,-6 0-5 1,2-1 1-16,4-10 0 0,7 21 2 16,24-54 2-16,6-3 3 15,5-4-3-15,6 2 1 16,17-2-2-16,4-3 11 15,0 0 10-15,-11 2-5 16,-12-1-4-16,-8 4-6 16,-8 0-8-16,-8 4-2 15,-2-2-6-15,-2 1-30 16,-3 6-84-16,2-5-145 16,-4 5-178-16</inkml:trace>
  <inkml:trace contextRef="#ctx0" brushRef="#br0" timeOffset="-166514.72">24563 17559 772 0,'-3'-1'301'0,"3"-6"-80"15,-1 1-52-15,-1 1-25 16,1 0-30-16,1 0-3 15,-2 4-65-15,4 1-24 16,-1 0-22-16,5 1-12 16,3 7 12-16,6 2 10 15,7 10 2-15,6 0 2 16,7 8 3-16,-1 1-6 16,1 0-5-16,-3-2-4 15,0-2 0-15,-4-4-2 0,-4-1 1 16,-6-4-3-16,-6-4-5 15,-3-3-110-15,-4-4-75 16,-2-1-41-16,-1-4-7 16,-1-2-131-16</inkml:trace>
  <inkml:trace contextRef="#ctx0" brushRef="#br0" timeOffset="-166296.97">24893 17510 785 0,'7'-20'231'15,"-3"8"15"-15,-1 4-144 16,-3 4-78-16,-3 10-5 16,-1 7 117-16,-6 7-42 15,-5 8-27-15,-6 7-5 0,-7 5-43 16,-4 0-19-16,-2 3 0 16,1-1-5-16,5-9-70 15,4-6-80-15,6-4-189 16,3-4-267-16</inkml:trace>
  <inkml:trace contextRef="#ctx0" brushRef="#br0" timeOffset="-161961.97">25631 17516 240 0,'5'-7'836'0,"-1"-2"-643"0,-4-1 3 16,-3 0-72-16,2 2-16 16,-1 2-38-1,-1 2-41-15,2 3-17 0,-1 2-11 16,-1 0 0-16,-3 5 1 16,-4 3 2-16,-7 3 7 15,-3 7 6-15,-3 2-1 16,-1 7-2-16,3-1-4 15,3 5-4-15,4 2-5 16,6 0 4-16,5-3-5 16,7-3 0-1,6-2 2-15,7-9 2 0,4-5-3 16,6-2 3-16,3-7-1 16,0-4 3-16,1-4-4 15,1-4 5-15,-6-4-4 0,-2-4 8 16,-5-3 2-16,-5-4 18 15,-3-1-3-15,-4-3-2 16,-3-4-16-16,-2 2-10 16,-4 0 0-16,-5 0 0 15,3 4 0-15,-4 6 0 16,2 8-75-16,1 5-223 16,-3 14-80-16,2 6-433 15</inkml:trace>
  <inkml:trace contextRef="#ctx0" brushRef="#br0" timeOffset="-161772.37">26033 17819 1121 0,'16'-4'309'0,"-1"-2"-98"15,-5 1-91-15,-5 0-74 16,-4 3-38-16,-1 2-8 15,0 0-17-15,-1 2-109 16,-1 2-146-16,2 2-256 16</inkml:trace>
  <inkml:trace contextRef="#ctx0" brushRef="#br0" timeOffset="-161409.92">26295 17578 852 0,'25'-20'201'0,"1"2"-88"16,-1 7-39-16,-2 5-31 15,-1 7-5-15,-4 8-6 16,-3 6 26-16,-5 5 5 16,-7 3 26-16,-7 6-28 15,-10 5-6-15,-8 2-22 16,-6 0 0-16,-4-2-6 15,1-3 2-15,6-9 2 16,6-5-15-16,11-9 5 16,6-4 4-16,14-3-9 0,9-1-3 15,15 0-10-15,15 0-3 16,7-1 2-16,0-1-2 16,-6 0-1-16,-16 2-1 15,-12 0-2-15,-14 0-1 16,-8 2-68-16,-8 0-73 15,-3-1-44 1,-3 1-244-16</inkml:trace>
  <inkml:trace contextRef="#ctx0" brushRef="#br0" timeOffset="-161009.4">27218 17531 1082 0,'8'-16'291'0,"0"-4"-36"0,-1 0-57 16,-3 1-39-16,1 5-97 15,-2 5-62-15,0 6 0 16,-3 2 0-16,1 5 0 16,2 3 0-16,2 7 0 0,4 5 0 15,1 11 0-15,2 5 0 16,-2 2 0-16,0 3 0 16,-3-1 0-16,-2-2 0 15,-2-2 0-15,1-3 0 16,-3-6 0-16,1-6 0 15,1-5 0-15,-2-5 0 16,2-7-73-16,0-2-146 16,-1-1-129-16,-1 0-337 15</inkml:trace>
  <inkml:trace contextRef="#ctx0" brushRef="#br0" timeOffset="-160803.75">27165 17687 1078 0,'16'-10'123'0,"1"0"0"15,8 1-77-15,8 2-10 16,10 1-16-16,6 5-16 16,5-3-4-16,-5 4 0 15,-3 0-2-15,-7 0-13 16,-1 0-175-16,-7 4-164 15</inkml:trace>
  <inkml:trace contextRef="#ctx0" brushRef="#br0" timeOffset="-156651.81">28421 17598 988 0,'2'-10'169'0,"-4"-4"17"15,0 2-74-15,-1 3-34 16,-1 1-31-16,-5 4-41 16,0 4-5-16,-4 1 5 15,-7 5 1-15,0 4 7 16,-4 2 12-16,0 6-4 15,0 0-7-15,2 5-11 16,2 2 0-16,4 5-3 16,4-1-1-16,3 1 0 15,9 0 0-15,6-2 0 16,6-3 0-16,3-5 2 16,6-3-1-16,2-6 3 15,0-2 0-15,-4-5 3 0,0-5 1 16,-2-4 7-16,-1-2 13 15,-2-4 5-15,-1-2 0 16,-2-2-7 0,-4-4 0-16,0 0-14 0,-4-4 2 15,-1-4-8-15,-2 3 0 16,-2-2 4-16,-1-1-1 16,-1 7-4-16,1 5-5 15,-1-3-3-15,-1 6-6 16,-1 3-71-16,0 5-98 15,-4 5-64-15,1 7-113 16,0 4-220-16</inkml:trace>
  <inkml:trace contextRef="#ctx0" brushRef="#br0" timeOffset="-156146.72">28808 17908 723 0,'1'3'366'16,"-1"-2"-155"-16,0-2-48 15,0 1-45-15,-1-2-48 16,1 2-16-16,-2 0-6 16,1 0 32-16,1 0-16 15,-2 0-17-15,2-1-12 16,0 1-14-16,-1-2 1 15,1 1-9-15,0 1-10 0,0-2-1 16,0 2-2-16,0 0-6 16,0 0 0-16,0 0-4 15,0 2-3-15,-2-2 8 16,2 3 3-16,-1 0 2 16,-1 1 0-16,1-1 1 15,-1-2-1-15,1 0 2 16,1-1 0-16,0 0-2 15,0-1-1-15,0 0-114 16,-2 1-162-16,-3-2-191 16</inkml:trace>
  <inkml:trace contextRef="#ctx0" brushRef="#br0" timeOffset="-155517.45">29054 17636 329 0,'0'-11'740'0,"0"1"-508"15,0-1-56-15,0-2-65 16,1 0-16-16,3 0-12 15,-1 1-10-15,4-1-44 16,0 2 5-16,4 1-17 16,5 0-13-16,5 0 5 15,1 4 7-15,4 3 9 16,2 3 1-16,-1 0-15 16,-4 6-5-16,-1 1-1 15,-2 3-5-15,-2 6 1 16,-4 0 0-16,-7 7 0 0,-5 1-1 15,-10 6 0-15,-10 3 0 16,-7 3 1-16,-11-3-1 16,-4-1-1-16,3-5 1 15,4-9 0-15,11-8 1 16,11-5 4-16,8-5 12 16,6-1-17-16,4-3 0 0,7-1-6 15,2 0 5 1,7-1-1-16,2 3 2 0,0 3-2 15,1 3 2 1,-2 3 0-16,-4 4-1 16,-1-1 1-16,-3 4 4 15,-6 0-4-15,-1 0 5 0,-6 2-2 16,-6 3-3-16,-9 2 0 16,-3 3 0-16,-9-2 0 15,1-3 0-15,-3-2 0 16,5-6 0-16,3-5 0 15,6-2 0-15,2-1 0 0,4-4-133 16,0 2-188 0,-2 0-205-16</inkml:trace>
  <inkml:trace contextRef="#ctx0" brushRef="#br0" timeOffset="-148730.78">29792 17604 610 0,'-4'-12'338'0,"-1"-2"-123"0,-1 0 2 15,-1-2-85-15,-3-1-14 16,0 2-20-16,3-1-7 15,-2 2-17-15,5 1-3 16,1 6-29-16,1 2-30 16,4 5-12-16,-1 2-5 15,5 10 5-15,7 5 19 16,4 7-4-16,7 8-15 16,7 4 0-16,5 2 0 15,2-2 0-15,-2-1 0 16,-3 1 0-16,-3-6 0 15,-8 1 0-15,-4-9 0 16,-3-1 0-16,-7-5 0 16,-4-6-53-16,-1-4-110 0,-3-2 17 15,-1-7 1-15,-1-3-216 16,-2-5-210-16</inkml:trace>
  <inkml:trace contextRef="#ctx0" brushRef="#br0" timeOffset="-148491.4">30081 17572 849 0,'4'-21'202'16,"-1"5"-52"-16,-3 3 43 15,0 4-81-15,-2 5-88 16,-1 7-16-16,-3 5 10 0,-7 8 45 16,-5 7 1-1,-8 9-5-15,-7 4 2 16,-2 5-24-16,-4-1-22 0,3-4-10 15,5-4-4-15,7-9-1 16,11-7 0-16,5-5-7 16,5-7-106-16,4-1-58 15,7-1-119-15,6-2-408 16</inkml:trace>
  <inkml:trace contextRef="#ctx0" brushRef="#br0" timeOffset="-148099.72">30404 17465 962 0,'19'-22'252'16,"-5"6"-26"-16,-7 5-104 16,-6 3-112-16,-2 9-3 15,-8 9-5-15,-3 8 26 16,-5 7 10-16,-3 8-24 15,2 1 2-15,4-1-12 16,9 0-4-16,6-4 5 16,10-3-5-16,4-2 2 15,5-7-2-15,4-3 0 16,3-4 3-16,-1-8-1 16,-1-3 3-16,-3-6 2 15,-3-5 7-15,-5-5 23 16,-5-2 18-16,0-2-6 0,-6 0-14 15,-5-2-20-15,-6 1-9 16,-3 2-6-16,-3 4-8 16,-6 3 1-16,-6 7-4 15,0 6-40-15,-1 3-114 16,3 4-112-16,3 2-288 16</inkml:trace>
  <inkml:trace contextRef="#ctx0" brushRef="#br0" timeOffset="-147903.9">30757 17761 955 0,'12'5'462'0,"-4"-4"-173"16,1-1-82-16,-8-1-137 15,-1 1-45-15,0 0-23 16,0 0-2-16,2 0-17 15,-2 0-189-15,0 0-132 16,1 0-275-16</inkml:trace>
  <inkml:trace contextRef="#ctx0" brushRef="#br0" timeOffset="-147530.33">30948 17485 1216 0,'9'-29'301'0,"-2"3"-86"0,-2 0-33 16,0 5-49-16,-2 4-133 15,-2 7 0-15,-1 6 0 16,-1 4 0-16,-1 7 0 16,2 8 0-16,0 14 0 15,2 6 0-15,1 15 0 16,0 4 0-1,-2 5 0-15,-1-5 0 0,0 0 0 16,-3-5 0-16,3-8 0 0,3 43 0 16,-3-82 0-16,2-1 0 15,-1-1 0-15,-1 0 0 16,2 0 0-16,-1-1 0 16,1-1 0-16,-2 0 0 15,1 1 0-15,-1 0 0 16,0 1 0-16,0 0 0 15,0-3 0-15,2 1-321 16,-1-2-490-16</inkml:trace>
  <inkml:trace contextRef="#ctx0" brushRef="#br0" timeOffset="-145340.16">31763 17604 124 0,'-1'-2'635'16,"-1"2"-466"-16,-1-1 25 0,3-2-93 16,-1 1 35-1,1 2-42-15,-2-3-6 0,1 2-23 16,-1-3-14-16,-1 4-6 15,0-3 7-15,0 0 8 16,0 3-18-16,1-1-11 16,2 1-4-16,0 0-16 15,0 0-3-15,2 0-6 16,-2 0 5-16,0 0-6 16,0 0 6-16,1 0 17 15,1 0-11-15,-1 0 2 16,1-2-6-16,1 2 0 15,-1-1-7-15,1 1-2 16,3-4-7-16,4-1 6 0,3 0-6 16,5 0-1-16,3 1-47 15,2 3-86-15,0 1-43 16,-3 4-30-16,-1-1-63 16,-3 4-73-16</inkml:trace>
  <inkml:trace contextRef="#ctx0" brushRef="#br0" timeOffset="-145070.89">31681 17812 442 0,'3'7'342'0,"1"-3"-199"0,2-4 46 15,5 0-95-15,2-3 5 16,4 2-43-16,4-3-23 15,1 0 0-15,2 2 2 16,-5-3-4-16,-1 2 3 16,-6 1 12-16,-6 0-25 15,-2 0-6-15,-6 2-10 16,-1 0-5-16,1 0-16 16,-1 2-24-16,-1 0-58 15,-2 3-151-15,-2 0-134 16</inkml:trace>
  <inkml:trace contextRef="#ctx0" brushRef="#br0" timeOffset="-143162.42">32458 17480 702 0,'6'-12'216'16,"-1"-2"0"-16,-1-2-18 16,0 1-68-16,-4 1-11 15,0 1-28-15,-2 3 6 16,0 3-28-16,-1 2-53 15,2 5-16-15,-5 5-1 16,-3 6 1-16,-6 3 0 16,0 9 4-16,-6 6-3 15,3 5 1-15,0 5-2 16,6 1 0-16,2-1 0 16,5-3 0-16,9-2-2 0,3-4 1 15,6-3-1-15,4-6 2 16,2-7 4-1,2-4 1-15,-1-6 2 0,0-5 2 16,1-6-2 0,-1-5 4-16,0-5 1 0,0-3 6 15,-5-1 6-15,-5-4 1 16,-3-2-12-16,-7 0-6 16,-4-1-7-16,-8 1 0 15,-4 3-4-15,-4 5-6 16,0 2-74-16,-3 8-152 15,1 11-176-15,1 8-308 16</inkml:trace>
  <inkml:trace contextRef="#ctx0" brushRef="#br0" timeOffset="-142933.36">32615 17813 702 0,'11'2'635'0,"0"-2"-399"16,-3-2-57-16,-5 1-57 16,0 0-83-16,-3 1-28 15,1 1-7-15,-1 0-4 16,0 1-1-16,0-1 1 16,0 2 1-16,0-3-1 0,2 1-4 15,-1 1-106-15,-1-1-132 16,0 2-196-16</inkml:trace>
  <inkml:trace contextRef="#ctx0" brushRef="#br0" timeOffset="-142267.81">32883 17425 858 0,'0'-5'243'0,"0"1"-28"16,2-6-80-16,1 0-30 15,0 0-11-15,1 3-45 16,3 1-12-16,3 3-37 16,2 2 0-16,7 5 0 15,1 2 8-15,3 5 3 16,0 8 2-16,-8 5-3 16,-4 2 17-16,-7 7-5 15,-9 5 19-15,-10 2-19 16,-7 3 3-16,-8-2-15 15,3-5-7-15,0-9 3 16,8-6-5-16,8-8 1 16,10-6 0-16,8-5 14 0,9-1 2 15,7 1 0-15,4-2-12 16,1 0 7-16,1-2 10 16,-9 0-15-16,-4-1-2 15,-7 0-6-15,-4 1 0 16,-2 1 0-16,0 0 0 15,-1 1 0-15,-1-2-94 16,2 1-177-16,0-2-102 16,0-2-348-16</inkml:trace>
  <inkml:trace contextRef="#ctx0" brushRef="#br0" timeOffset="-141854.97">33159 17333 746 0,'29'-13'199'16,"2"10"-39"-16,2 3-81 16,0 6 28-16,-2 6-47 15,-4 7 10-15,-7 6-8 16,-6 9 21-16,-8 1-12 15,-12 7 17-15,-11 4-38 16,-9-1-15-16,-7-2 1 16,-1-3-28-16,6-11-5 0,8-7 4 15,13-8 4-15,17-7 37 16,18-6-2-16,14-1-3 16,12-2-8-16,4-4-35 15,-4 0 0-15,-5 0 0 16,-13 2 0-16,-11 0 0 15,-11 1 0-15,-5 2 0 16,-8 1 0-16,-1 0 0 16,-1 1 0-16,-1 2-43 15,0 3-147-15,-2 2-44 16,-2 2-139-16,-1 0-183 16</inkml:trace>
  <inkml:trace contextRef="#ctx0" brushRef="#br1" timeOffset="-98876.6">23290 11509 409 0,'-6'-8'47'0,"0"1"-40"0,0-1 2 16,-1 1-6 0,3 0 16-16,-1-1 20 0,0 1 12 15,2-2-3-15,-1 2 75 16,1 0-73-16,1-1-20 15,-2 3-25-15,0 1-2 16,2-2-2-16,1 4 18 16,-1 0 40-16,2 0 27 15,0-2-11-15,0 0 6 16,0-1 3-16,-1-1-7 16,1-2-8-16,1-1-8 15,-2 2 7-15,1-1-19 16,1 0 6-16,-1 1-2 15,-1 3-1-15,1 0 7 0,0 1-22 16,-2 1-6-16,1 2-11 16,1 0-5-16,-2 0-11 15,2 0-4-15,0 2-2 16,2-1-4-16,-2 5 6 16,1 5 2-16,1 1 7 15,-2 6-2-15,1 4 4 16,-1 4 2-16,0 5 2 15,-1 3-8-15,-2 3 0 16,0 5 2-16,0-2-5 16,3 0-2-16,1 0 0 0,4 0 0 15,1-3-2 1,4 0 5-16,-3 2-4 16,3-4-1-16,-3 0 5 15,2-2 1-15,-5 2-6 0,1-2 6 16,-4-1-3-16,2 3-3 15,2-3 1-15,-1-1 3 16,5-1-3-16,-1-3-1 16,-1-2 0-16,1 0 2 15,-1-2-2-15,-3-1 1 16,-1 0-1 0,0-2 1-16,-1-2 0 0,-1-3 0 15,1-1-1-15,-2 1 0 16,2-1 0-16,-2-1 0 15,0-1 0-15,0-1 0 16,0 0 0-16,1-3 0 16,-1-3 0-16,0 1 1 15,0-2-1-15,0-2 0 0,0 1 0 16,0-2 0-16,0 1 0 16,0 0 1-16,0 0-1 15,-1 4 2-15,-3 11-2 16,3-12 0-16,-1 1 0 15,1 1 0-15,-1-2 0 16,-1 9-1-16,0 2 2 16,2-2-2-16,-1 2 1 15,0-4-2-15,2-2 2 16,2-2 0-16,-2-2-1 16,2-2 0-16,-2 0 1 15,1 2 0-15,-1-4-1 16,0-1 1-16,0 3 1 0,2-2-1 15,-2-1-1-15,1 1 1 16,-2 0 1-16,1 0-1 16,1-2-1-16,-1 1 1 15,0-1 0-15,0 0 0 16,2 0 1-16,-4 0-1 16,2-1 1-16,0 1-1 15,0 0-2-15,-1 0 2 16,1 1 1-16,0 1-1 15,0-2 0-15,0 3 0 16,0-3 1-16,0 0-1 0,1 0 0 16,-1 0 2-1,0 0-2-15,-1 0 0 0,1 0 3 16,0 0-3-16,-2 0-1 16,4 1-2-16,-2-1 2 15,1 1 1-15,1 2 0 16,-2-1 0-16,0 1 1 15,0 0-1-15,0 2-1 16,0-4 1-16,-2 4 1 16,2-4-1-16,0 0 0 15,0 2 0-15,0-1-1 16,2-2 1-16,-2 1 0 0,0-1-1 16,1 0 1-1,-1 1 0-15,0-1 0 0,0 0 1 16,0 0-1-16,0 0 0 15,0 0 0-15,0 0 0 16,0 0 1-16,0 2-2 16,0-2 1-16,0 0 0 15,0 1 0-15,0-1 0 16,2 0 0-16,-2 0 1 16,0 1 0-16,-2-1-1 15,2-1 0-15,-1 2-1 16,1-1 2-16,0 0-3 15,0 0 2-15,1 0-1 0,-1 0 0 16,2 2 1-16,2-2 1 16,4-2 0-16,4 1 1 15,1 0-2-15,4-2 0 16,-1 0-1-16,5 0 1 16,6-1 0-1,4 0-3 1,9-1 3-16,8 0-1 0,6-1 1 15,3-1 0-15,2 2 0 0,-1-4 0 16,1 0 1-16,-4 2 1 16,-3-1-2-16,-1 1 1 15,-1 0 0-15,1-1 0 16,3 1 0-16,6 0 0 16,7-1-1-16,10 3 0 0,3-2-3 15,3 0 2-15,0 2-1 16,-5 1 1-16,-5 0 0 15,-6 1-2-15,-1 1 3 16,-3 0 2-16,-2 0-2 16,0-1 0-1,0 1 0-15,3-2-3 0,1-1 3 16,-1-2 0-16,0 0-3 16,0 2 3-16,-1-2-5 15,-2 0 2-15,2 4 1 16,-1-3-4-16,1 2-2 15,5 2 0-15,-1 0 6 16,5-1-1-16,6 0 3 16,-1 0 0-16,1 0 0 15,-5 0 1-15,-4 0-1 16,-5 2 0-16,-1 0 0 0,2 0 1 16,-1-1 1-16,6 4-1 15,7-1 1-15,5 3-2 16,4 0 0-16,0 2-3 15,-2 0 2-15,-2-2 1 16,-6-1-1-16,-6-2 1 16,1 1-3-16,0-4 6 15,4 2-2-15,2 0 0 16,7 2 1-16,-1 0-2 16,2 3 1-1,-2 2-1-15,-2 1 0 0,-6 1 0 0,0 0 0 16,-8 1-1-16,-4 0-1 15,-2-4 2-15,-2-2-1 16,2 0 0-16,4-1 1 16,2-2 0-16,2 1-1 15,0-1 1-15,-3-2 1 16,-5-1 1-16,-4 2-1 16,-3-1-1-16,0 0 0 15,-1 1 0-15,2 1 0 16,2 2 1-16,7 1 1 15,2-1-2-15,3 2-3 0,-2 0 2 16,-6-2-1-16,-8 0 2 16,-9-2 0-16,-7-4-1 15,0 0 1-15,1-1-3 16,2 2-14-16,6-2-11 16,1 4 12-16,0 0 4 15,0 0 7-15,-3-1 2 16,-5 1 3-16,-5-4 1 15,-2-2-1-15,-5 0 1 16,-4 2-1-16,-1-3 3 16,-2 1-3-16,-2 3-1 15,-3 1 1-15,-2 0-1 16,-4 1 1-16,-1 1 0 16,-2 0 1-16,-1-1 3 0,-1-1 1 15,-1 1 3-15,0-2 2 16,-2-1-5-16,1 1 0 15,-1-4 1 1,-1 1-2 0,0-1 5-16,-1-3 2 0,-2 0-4 0,-2-2 9 15,0-3-3-15,0 1 6 16,2-4-3-16,0 0-2 16,1-5-11-16,4 0-3 15,-1-7 0-15,2-2 0 16,1-1 0-1,-3-3 0-15,1 1 0 0,-4 0 0 16,1-1 0-16,-1 1 0 0,-1 2 0 16,1-2 0-16,2 3 0 15,3-2 0-15,2 2 0 16,2 1 0 0,2-2 0-16,0 2 0 0,-1 2 0 15,0-1 0-15,-1 2 0 16,-3 1 0-16,-1 1 0 15,0 1 0-15,0 1 0 16,-1 2 0-16,2-2 0 16,-3 2 0-16,1 1 0 15,1 4 0-15,-2 0 0 16,2 2 0-16,-1 1 0 16,-1 0 0-16,1 0 0 15,-1 1 0-15,-1-1 0 16,0 2 0-16,0 3 0 15,0-2 0-15,0 5 0 0,-1 0 0 16,1 0 0-16,-2 4 0 16,1-1 0-16,-1 3 0 15,2 0 0-15,-1 0 0 16,-2-2 0 0,-2 2 0-16,-3-1 0 0,-6 1 0 15,-4 1 0-15,-7 1 0 16,1 2 0-16,-5 0 0 15,0 0 0-15,0 0 0 0,0-2 0 16,0 1 0-16,-4-2 0 16,-3 0 0-16,-6-1 0 15,-5-1 0 1,-7 0 0-16,-2-2 0 16,-2 2 0-16,2 1 0 15,1 1 0-15,1 2 0 0,-1 1 0 16,-3-1 0-16,-3-2 0 15,-5-2 0-15,-2-4 0 16,-3-1 0-16,0-1 0 16,1-2 0-16,0 1 0 15,-1 1 0-15,3 0 0 16,1-1 0-16,0 4 0 16,-2-1 0-16,-5 0 0 0,-3 2 0 15,-2-1 0-15,-3 3 0 16,0-1 0-16,-1 1 0 15,0-1 0-15,1 1 0 16,0-2 0-16,3-1 0 16,2 0 0-16,2-2 0 15,1 2 0-15,0 0 0 16,3 1 0-16,-4 2 0 16,2 1 0-16,1 1 0 15,1 1 0-15,1-1 0 16,2-1 0-16,1 1 0 15,0-2 0-15,3 1 0 0,3-1 0 16,1-2 0-16,-1 1 0 16,2 1 0-16,-4 1 0 15,0 0 0-15,-2 1 0 16,0 4 0-16,0-3 0 16,1 2 0-16,-1 1 0 15,3-1 0-15,0 0 0 16,4-3 0-16,2 1 0 15,-1-4 0-15,1 2 0 16,0-1 0-16,-2 0 0 16,-2 1 0-16,0 0 0 0,2 1 0 15,0 0 0 1,0 4 0-16,-2-3 0 16,1 3 0-16,-4-1 0 15,0 0 0-15,2-1 0 16,0 0 0-16,1 1 0 15,5-2 0-15,-2 0 0 0,1 1 0 16,1 0 0-16,2 0 0 16,2 0 0-16,1 0 0 15,3 1 0-15,-3-1 0 16,-4 1 0-16,5 0 0 16,-2 1 0-16,2 0 0 15,3 0 0-15,5 0 0 16,0-1 0-16,2 3 0 0,1-3 0 15,-2 2 0 1,0-3 0-16,-2 1 0 0,-2-2 0 16,-1 2 0-16,-3-1 0 15,2-1 0-15,1 1 0 16,2-1 0-16,-1 1 0 16,4-2 0-16,1 3 0 15,2 1 0-15,-1-4 0 16,3 2 0-16,4-3 0 15,-1 1 0-15,7 1 0 16,-1-2 0-16,1 1 0 16,3 0 0-16,1 1 0 15,3-1 0 1,0 1 0-16,3 0 0 16,-3 1 0-16,3 0 0 0,-2-3 0 15,0 3 0-15,-2-3 0 0,1-2 0 16,1 2 0-16,3-1 0 15,1-1 0 1,4 1 0-16,1 1 0 16,2 0 0-16,3 0 0 0,1 0 0 15,-1 0 0-15,0 0 0 16,2 0 0-16,-2 0 0 16,0 1 0-16,1-1 0 15,0 0 0-15,1 0 0 16,1-1 0-16,0 1 0 15,0 0 0-15,0 0 0 16,1 0 0-16,1 0 0 16,3 3-188-16,5 4-152 15,11 2-587-15</inkml:trace>
  <inkml:trace contextRef="#ctx0" brushRef="#br2" timeOffset="-86202.76">28637 11173 752 0,'3'-9'170'0,"0"-2"9"15,-3 0-79-15,-1-1-18 16,-1 1-35-16,1-1 7 16,-2-2 5-16,0-3 9 15,0 5-10-15,-3-2-9 16,3 3-2-16,0 2-8 16,0 7-15-16,2-1 6 15,-1 3-8-15,2 0 5 0,0 1 4 16,0-1 6-1,0 0-2-15,0 0-8 0,0 0-4 16,0 0-4-16,0 0-6 16,2 0-10-16,-2 0-3 15,0 2-4-15,0 0-2 16,0 4 6-16,-2 2 0 16,1 6 0-16,-2 4 5 15,-2 3-1-15,0 3 0 16,1 1 0-16,1 3 0 15,0 1-1-15,3 1-1 16,0 2-1-16,2 0 1 16,-1 2-1-16,1 3 1 15,-1 4 0-15,-2 3 0 16,-1 0 2-16,-1 2-1 0,-3-1-3 16,0-1 1-16,0-2 0 15,-1-1-1-15,4 1 2 16,1 0-2-16,4 0 0 15,0 3 0-15,2-2 0 16,-1 1 1-16,-2-1 0 16,1-1-2-16,-4-2 2 15,1 0-1-15,-1-1 0 16,1-2 0-16,-2 2 0 16,3-2 0-16,0 2 0 15,3 0-1-15,-2 2 1 16,2 0 0-16,-1 3 0 0,1 5 0 15,0 1 0-15,1 0 0 16,-1 1 1-16,-1-2-2 16,1-1 1-16,-2 0 0 15,-1 3 0-15,0-1 0 16,-1 0 0-16,-2 3 0 16,1-4 0-16,1-1 0 15,1-1 0-15,0-4 0 16,1 1 0-16,1-3 0 15,-1 0 0-15,-1 0 0 16,2-3 0-16,-2 0 0 16,0 0 0-16,0 2 1 15,0 0-2-15,0 6 1 16,1 0 0-16,2 4 0 16,3-3 0-16,-2 0-1 0,3-5 1 15,-1 0 0-15,0-3 1 16,-1-1-1-16,0 1 0 15,-2 0 0 1,-2 0-1-16,1 2 2 16,-2 2-2-16,1 0 2 15,1 4-2-15,-1-1 1 0,2 2 0 16,2-1-1-16,-2-1 2 16,3 1-2-16,-2-3 1 15,-1 1 0-15,0-2 0 0,-1 1 0 16,-2 1 0-1,0 1 0 1,1-1 0-16,1-1 0 0,2-4-1 16,2-1 1-16,3 0 0 0,-1-1 0 15,-1-1 0 1,-1-2-1-16,1 1 1 0,-2-1 0 16,-1-3 0-16,-1 1 0 15,0-3 0-15,0 0 1 16,-1-2-1-16,1 2 0 15,-3-2 0-15,2 1 0 16,-2-3 0-16,0 1 0 16,-2-1-1-16,-1-4 2 15,1 1-2-15,1-3 1 16,-1-3 0-16,2-2 0 16,0 0 0-16,2-2-1 15,-1 1 1-15,-1 2 0 0,3 2-1 16,-1 1 1-1,1-1 0-15,1-1 0 0,-1 0 0 16,-1-3-1 0,1-3 1-16,-2 1 0 15,1-1 1-15,-1-2 0 0,1 4-2 16,-2 1 1-16,1 4-1 16,-1-1 0-16,2 2 1 15,1 2-2-15,-2 0 1 16,1-1-1-16,-1 0 2 0,-1-4-1 15,0-1-1 1,0-2-1-16,2-1 2 0,-1-2-6 16,2 0-6-16,-2 0 3 15,1-3 0-15,-1 1 7 16,-1-2 1-16,0 0 2 16,0-1 1-16,-1 0-1 15,-1 0 0-15,1 0 0 16,-2 0 0-16,3 1 0 15,-1-2 0-15,1 1-2 16,1-3 0-16,-1-1 0 16,0 1 2-16,3-2 1 15,-3-2 0-15,0 2 4 16,0-1-2-16,0 1 0 16,1 0-3-16,1 0-1 0,2-1-2 15,6 0-3-15,4-1 3 16,4-2 3-16,6 1 0 15,0 0 1-15,-1-1-1 16,-3-2 1-16,0 2-1 16,-4-2-1-16,7-1 0 15,3 0 0-15,7 1-16 16,5 1-2-16,9-1 3 16,4 3 1-16,7 2 14 15,3 0-1-15,5 1 2 0,1 0-1 16,-4-2 1-1,-1-2-2-15,-5 0 2 16,0 0-3-16,4-2 2 0,0 3 0 16,5 0-6-16,1 2 4 15,0 1 0 1,-1 3 1-16,-4-3 2 0,-2 3 0 16,-3-2 1-16,-5-1-1 15,0 0 0-15,0 1 0 16,2-1 0-16,3 2-7 15,6 1-20-15,6-2 0 16,3 3 2-16,-3-1 11 16,-2 0 3-16,-9-2 9 15,-6 1 0-15,-10-2 2 16,-2-2 0-16,-1 2-1 0,0-1 0 16,6-1-3-1,-2 0 1-15,-1 2-1 0,-2-3 3 16,-9 3 0-16,-8-3 0 15,-8 3 1-15,-6-1 1 16,-5 1-1-16,-1 0 0 16,1 0-1-16,1 1-1 15,1-1-1-15,2 2-1 16,-1-1 2-16,0 0 2 16,-2-1 0-16,-4 0 5 15,1 0 15-15,-4-1 1 16,2 1 31-16,-1-3-17 15,1 0-28-15,-2-2 6 16,1-4-6-16,-1-1 0 16,2-2 1-16,-3-3 4 0,2-3 5 15,-5-2 1-15,-1-5-7 16,-2-2 3-16,-5-2-5 16,-1-5 1-16,1 1 14 15,0-1-11-15,3 0 3 16,3 2-16-16,3 1 0 15,1 2 0-15,2 3 0 16,1-1 0-16,-4 0 0 16,2-1 0-16,-3-3 0 15,-1 1 0-15,-4-8 0 16,1 0 0-16,-2-3 0 16,3-1 0-1,0-2 0-15,3 0 0 0,3 2 0 16,2-3 0-16,-2 1 0 0,0-3 0 15,0 1 0 1,-2-5 0-16,-1-2 0 16,-1-1 0-16,1 0 0 15,0 3 0-15,0 2 0 0,0 3 0 16,0-1 0-16,-2 2 0 16,1-2 0-16,-1 2 0 15,-2 0 0-15,3 1 0 0,-1-1 0 16,0-1 0-1,5-2 0-15,-2-3 0 0,5 0 0 16,0-1 0-16,1 2 0 16,1-2 0-16,-2 1 0 15,2-5 0-15,-4-2 0 16,-1-4 0-16,0 3 0 16,-3-4 0-16,-2 5 0 15,-1-3 0-15,-1 0 0 16,1-1 0-16,1-3 0 15,0 1 0-15,5-1 0 16,0-1 0-16,0-1 0 16,3-3 0-16,-2 1 0 15,1-2 0-15,-1 1 0 16,-1-4 0-16,-2 4 0 0,2-1 0 16,-1 9 0-16,1 1 0 15,2 5 0-15,1 6 0 16,0 1 0-16,0 4 0 15,0 3 0-15,0 4 0 16,0 0 0-16,0 2 0 16,1 3 0-16,-1-2 0 15,2 2 0-15,-1 2 0 16,-1 0 0-16,3 1 0 16,-2 2 0-16,1 1 0 15,-1 2 0-15,-1-1 0 16,2 2 0-16,-2 1 0 0,0 1 0 15,0-1 0 1,0 1 0-16,0 1 0 0,2-2 0 16,-2 1 0-16,1 1 0 15,-1-5 0-15,2 1 0 16,-2-2 0-16,0 2 0 16,0-1 0-16,-2 3 0 15,1 2 0-15,1 2 0 16,0-1 0-16,-2-1 0 15,4-1 0-15,-1 2 0 16,1-3 0-16,1 0 0 16,3-4 0-16,-2 4 0 15,-1 0 0 1,1 2 0-16,-1 1 0 16,-3 2 0-16,2 1 0 0,-2 0 0 15,0-2 0-15,0 1 0 0,1 0 0 16,1-2 0-16,1 2 0 15,6-25 0-15,-7 39 0 16,-2 0 0-16,0 1 0 16,0 1 0-16,0 0 0 15,0 1 0-15,-2 1 0 16,2 0 0-16,0 1 0 16,-2-1 0-16,1 1 0 15,-1-1 0-15,1 0 0 0,-4 1 0 16,1 1 0-1,-5 1 0-15,-3-2 0 0,-3 5 0 16,-6-3 0-16,-1 0 0 16,-3-1 0-1,-2 1 0-15,1 0 0 0,-2-2 0 16,0 3 0-16,-2-1 0 16,0 0 0-1,-3 0 0-15,-3 0 0 16,-4-2 0-1,-2-1 0-15,0 1 0 16,1-1 0-16,0 0 0 16,-1 0 0-16,-1 0 0 0,3 0 0 0,0 0 0 15,0 2 0-15,4-2 0 16,1 1 0-16,0-1 0 0,-4 0 0 16,-3 0 0-1,-3-1 0-15,-2-1 0 0,-1 2 0 16,-1 0 0-16,0 0 0 15,2 2 0-15,4-1 0 16,-2 1 0 0,6-1 0-16,-1 1 0 0,-3-1 0 15,-1 2 0-15,-3-2 0 16,0 1 0-16,1 1 0 16,4-1 0-16,5-1 0 15,4-1 0-15,5 1 0 16,-1-1 0-16,1 0 0 0,-2 0 0 15,-3 1 0-15,-2-1 0 16,-5 3 0 0,2 3 0-16,-1-2 0 15,3 5 0-15,4-2 0 0,2 0 0 16,3-1 0-16,3-1 0 16,-1-1 0-16,1 1 0 15,-4-2 0-15,2 3 0 16,-4-5 0-16,-1 2 0 15,1 0 0-15,2 0 0 16,1 1 0-16,5-1 0 16,0 3 0-16,3-2 0 15,0 2 0-15,1 0 0 16,-3-1 0-16,4-1 0 16,0-1 0-16,1 0 0 15,4 0 0-15,4-3 0 0,2 2 0 16,5-4 0-1,-1 2 0-15,2 0 0 16,0 0 0-16,0 0 0 16,0 0 0-16,0 0 0 0,0 0 0 15,0 0 0-15,0 0 0 16,2 0 0-16,-2 0 0 16,4 2-132-16,3 0-103 15,7 3-152-15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04:00:31.4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21472 12544 498 0,'0'2'171'0,"0"-2"10"16,-3-2-8-16,-2-1-48 16,-2 1-20-16,-5-2-17 0,0 1-34 15,-6 1-7-15,0 1 6 16,-3 1-11-16,2 1 3 15,-1 2-13-15,0 1 3 16,3-1-7-16,2 1 17 16,5-1 38-16,3-2-11 15,2-1-23-15,3 2-22 16,1-4-19-16,-1 4-1 16,2-1-7-16,0-1 0 15,2 2-1-15,-1-1-5 16,2-2 6-16,9 1 6 15,15-2 3-15,18-1-8 16,19-2 2-16,16 1-2 16,10-3 0-16,-4 2-1 15,-6-1 0-15,-12 2 0 0,-6 2 0 16,-10-1 0-16,-9-1-5 16,-12 3 5-16,-7-4 1 15,-11 4-1-15,-8 0-1 16,-4 1-3-16,-2 0-48 15,-4 4-48-15,-3 1 24 16,-6 5-90-16,-7 3-49 16,-7 3-63-16,-8 3-215 15</inkml:trace>
  <inkml:trace contextRef="#ctx0" brushRef="#br0" timeOffset="934.52">21260 12847 972 0,'-8'-2'102'0,"1"1"56"0,-2-4-38 15,-5 1-15 1,1 1 16-16,-2 3-44 0,3-4-17 16,0 4 28-16,3 0-16 15,5-1-26-15,1 1 0 16,3-2-16-16,0 2-14 15,3-1-13-15,0 1-3 16,3 1-10-16,12 1 10 16,17 0 0-16,25 3 3 15,25 0 0-15,18 1-1 16,10-1 0-16,3-3 0 16,-6 1-2-16,-9-3-1 0,-11-1-1 15,-11-2 2-15,-15 0 1 16,-16-3 0-16,-13 2 0 15,-13 3-1-15,-9-2 0 16,-7 1 0-16,-5 4 0 16,-1-2 0-16,-1 0 0 15,-1 0 2 1,2 1 2-16,-1-1 5 16,1 0 5-16,-2 0-14 0,2 0 0 15,0 0 0-15,0 0 0 16,0 0 0-16,0 0 0 15,0-1 0-15,0 1 0 16,-1 0 0-16,1 1 0 16,0-1 0-16,-2 0 0 15,2 0 0-15,0-1 0 0,0 1 0 16,2 0 0-16,-2 0 0 16,1 0 0-16,-1 0 0 15,0 0 0-15,0 0 0 16,0 1 0-16,0-1 0 15,-1 0 0-15,1 0 0 16,-2 2 0-16,2-2 0 16,0 0 0-16,0 0 0 15,0 0 0-15,2 0 0 16,-2 0 0-16,0 0 0 16,0 0 0-16,1 0 0 15,-1 0 0-15,0 0 0 0,-1 0 0 16,1 0 0-16,0 0 0 15,-2 0 0-15,2 0 0 16,0 0 0-16,0 0 0 16,2 0 0-16,-2-2 0 15,0 2 0-15,0 0 0 16,0 0 0-16,0 0 0 16,0-1 0-16,-2 4 0 15,-1-1-50-15,-1 4-158 16,1 1-220-16</inkml:trace>
  <inkml:trace contextRef="#ctx0" brushRef="#br0" timeOffset="2350.71">29299 10297 761 0,'-7'5'128'15,"0"1"-40"-15,-1-3 63 16,0-2-32-16,0 0-4 16,2 1-27-16,1-2 3 15,2 0 0-15,2 0-24 16,-2-2-11-16,0 1-8 15,0 0-22-15,0 1-6 16,2 0-7-16,-1 1 0 16,1-1-3-16,1 0 1 15,0 1 7-15,1-2 4 0,2 1-7 16,0-1 2-16,4 0-16 16,10-5-1-16,16 2 1 15,17-4 0-15,19 4-1 16,12-2-5-16,3 4 4 15,-4 0-1-15,-11 2 2 16,-10-3-3-16,-7 1 2 16,-7-3 1-16,-3 1 4 15,-5 0-4-15,-5 1-1 16,-6 1-2-16,-6 0 0 16,-7 2-4-16,-5 0-16 15,-4 0-11-15,-4 0-12 0,-1 0-33 16,-1 3 7-16,-2 1 12 15,-2 3-107-15,-6 4-78 16,-2 3-123 0</inkml:trace>
  <inkml:trace contextRef="#ctx0" brushRef="#br0" timeOffset="4068.18">29319 10586 658 0,'-3'5'213'0,"2"-2"-181"0,-2-1 110 15,1-2-30-15,1 1-11 16,1-1-15-16,0 0-17 16,1 0-11-16,2 0-18 15,5 0-26-15,12 0 25 16,18 0-2-16,17 0-25 16,17 2-5-16,8-1 0 0,6 4-7 15,-2 2 1 1,-3 0-1-16,-6 2 1 0,-8 0 6 15,-11-2-6-15,-11-3 4 16,-15 0 17-16,-10-4 11 16,-9 0-2-16,-5 0-7 15,-4-1 3-15,-2 1-1 16,0 0-9-16,-2 0-2 16,1 0-2-16,-1 0 7 15,1 0 3-15,-1 0-3 16,1-2-3-16,-1 2 5 15,2-1-10-15,-1 1 1 16,1-1-7-16,0 1-2 16,0 0-2-16,0 0-2 15,0 0 0-15,0 0 0 0,0 0 2 16,0 1-3-16,-3-1 2 16,3-1-1-16,0 1 5 15,0 0-2-15,3 0-3 16,-3 0 6-16,1-1-5 15,1 1-2-15,-2 1 1 16,0-1 0-16,0 0 1 16,0 0-1-16,0 0 0 15,-2 0 1-15,2 0-1 16,0 0 1-16,0 0 0 16,0 1-1-16,0-1 1 15,0 0-1-15,0 0 0 0,2-1 4 16,-2 1-4-16,0 0 3 15,0 0-3-15,-2 0 4 16,2 0 2-16,0 0-5 16,0 0-1-16,0 1 0 15,0-1 2-15,0 0-4 16,2 0 1-16,-1 0 1 16,-1-1-1-16,0 1 3 15,0 1-2-15,0-1 4 16,-1 0-3-16,1 0 4 15,-2-1-4-15,2 1 7 16,0 0-8-16,-1-1 0 16,1 2 0-16,0-1 0 0,0 0 0 15,0 0 0-15,1 0 0 16,-1 0 0-16,0-1 0 16,0 1 0-16,2 0 0 15,-2 0 0-15,-2-2 0 16,2 2 0-16,0 2 0 15,0-2 0-15,-1 0 0 16,1 0 0-16,0 0 0 16,0 0 0-16,-3 0 0 15,3 0 0-15,0 0 0 16,0-2 0-16,0 2 0 16,0 0 0-16,0-2 0 15,0 2 0-15,0 0 0 16,0-1 0-16,-1 2 0 0,1-1 0 15,-2 0 0-15,2 0 0 16,-1 0 0-16,1 0 0 16,0 2 0-16,0-2 0 15,1 0 0-15,-1 0 0 16,2 0 0-16,-2 0 0 16,0 0 0-16,0 2 0 15,0-2 0-15,0 0 0 16,0 0 0-16,0 0 0 15,0 0 0-15,-2 0 0 16,2 0 0-16,0 0 0 16,2 0 0-16,-2 0 0 15,1 0 0-15,-1 0 0 0,3 0 0 16,-3 0 0-16,0 0 0 16,0-2 0-16,0 2 0 15,0 0 0-15,0 0 0 16,0 0 0-16,0 0 0 15,0 0 0-15,0 2 0 16,0-2 0-16,0 0 0 16,0 0 0-16,0 0 0 15,1 0 0-15,-1 0 0 16,0 0 0-16,0 0 0 0,0 0 0 16,0 0 0-16,0 0 0 15,0-2 0-15,-1 2 0 16,1 0 0-16,0-2 0 15,0 2 0-15,0 2 0 16,0-2 0-16,0 0 0 16,0 0 0-16,0-2 0 15,0 2 0-15,0 0 0 16,0 0 0-16,-3 0 0 16,3 2 0-16,-1-2 0 15,1 0 0-15,0 0 0 16,-2 0 0-16,2 0 0 15,2 0 0-15,-2 0 0 16,0 2 0-16,1-2 0 16,2 1 0-16,-3-1-52 0,1 1-67 15,1 0-42-15,-2 1 9 16,1-4-51-16,2 0-201 16,2-4-49-16</inkml:trace>
  <inkml:trace contextRef="#ctx0" brushRef="#br1" timeOffset="11512.18">3352 1332 508 0,'0'3'187'16,"0"-3"-89"-16,0-2-78 15,3 1-20-15,0-1-3 16,0 5-8-16,0 3-8 16,-3 2-9-16,3 4 16 0,-3-1 10 15,-3 2-72-15,3 0-258 16</inkml:trace>
  <inkml:trace contextRef="#ctx0" brushRef="#br1" timeOffset="16971.59">3364 1134 720 0,'0'-10'216'0,"3"-1"-97"16,-1-1 39-1,-2-4-13-15,0 3-32 0,1-1-19 16,-1 1 0-16,-1 2-30 16,2 0 3-16,-1 3 16 15,-1-1-44-15,1 3 4 16,0 2-11-16,-2 3-18 15,2-2 10-15,0 6-22 16,0-3-2-16,-3 0 1 16,3 1 4-16,0-1-10 15,0 1 4-15,0 1 1 16,0 1-3-16,0 1 4 16,-3 2-1-16,3 1 2 15,-3 2 0-15,3 4 3 16,-3 1-5-16,3 2 0 0,-3 2 4 15,1 5-3-15,1 4-1 16,-2 1 2-16,0 4 2 16,0 3-3-1,0 0-1-15,0-2 0 0,2 0 1 16,-1-3-1-16,2 0 0 16,0-1 0-16,2-4 0 15,-1 1 0-15,1-1 0 16,-1 2 0-16,1-2 0 15,-2 3 0-15,1-4 0 16,-1 0 0-16,0-1 0 16,0-1 0-16,0 1 0 0,0-2 0 15,0 0 0-15,0 0 0 16,3 0 0-16,-2-3 0 16,1 1 0-1,1 1 0-15,-2 0 0 0,1 0 0 16,-2 1 0-16,0 0 0 15,0 4 0-15,-2 1 0 16,1 2 0-16,1 1 0 16,-2 1 0-16,2 1 0 15,0-1 0-15,3-2 0 16,-1 2 0-16,1-4 0 16,0 2 0-16,0-1 0 15,-3 2 0-15,3 0 0 16,0 1 0-16,0 2 0 0,1 0 0 15,-1 0 0 1,-1 0 0-16,1 0 0 16,0-2 0-1,0 2 0-15,0-3 0 0,0 1 0 0,0-1 0 16,0 4 0-16,-3-2 0 16,4 0 0-16,-4 1 0 15,3-1 0-15,0-1 0 16,0 0 0-16,2-1 0 15,-1 1 0-15,1 0 0 16,-1-1 0-16,2 3 0 16,-2-2 0-16,1 1 0 15,-2 4 0-15,0-2 0 0,0 3 0 16,0-1 0-16,2 1 0 16,0 1 0-16,-2 1 0 15,2-3 0-15,-1 2 0 16,1 0 0-16,-2 1 0 15,0 0 0-15,0 0 0 16,-3-1 0-16,4 0 0 16,-4-4 0-16,3 1 0 15,-3-2 0-15,0-3 0 16,3 0 0-16,-3-1 0 16,3-3 0-16,-1-2 0 15,-1 2 0-15,-1-4 0 0,2 1 0 16,-2-2 0-16,1 0 0 15,-1-1 0-15,0 1 0 16,-1-4 0-16,1 2 0 16,-2 1 0-16,2-2 0 15,0 0 0-15,0-1 0 16,0 1-3 0,2-2 4-16,-2 3-2 15,1-1 1-15,1-3 0 0,-2-2-1 16,1 0 1-16,-1-4 0 15,2-1-1-15,-2-2 2 16,1-1-1-16,-1-3 0 16,0-1 0-16,0 0 4 0,-1 0-4 15,-1 0 0-15,2 2 0 16,-1-2 0-16,1 0 0 16,0 0 0-16,0 0 0 15,0 0 0-15,0 0 0 16,0 0 0-16,1 0 0 15,-1-2-1-15,0 2-1 16,0 0-4-16,2 0-3 16,-2 0 6-16,1 0-10 15,1 0 7-15,1-1 4 16,1 0-1-16,2-2 2 16,3 0 0-16,3-1 1 15,4-2-2-15,2 0 2 0,0 0 0 16,3 1-1-16,-4 1 1 15,-1-1 0-15,-4 3 0 16,-2-1 0 0,4 0 1-16,2-2-1 0,2-1 0 15,9-2-1-15,6-1 1 16,1 1-1-16,5-2-1 16,-2 5 1-16,-3 1 1 15,-4 3-4 1,-3 1 3-16,-3 1 0 0,0 0 1 15,0-1 2-15,1 0-2 16,5-1 1-16,4-2 0 16,5-1 0-16,7 0 1 15,2 1-2-15,1-2-1 0,-4 4 0 16,-5 0-2 0,-4 1 0-16,-5 1 3 15,-4-1-1-15,4 0 1 0,1 0-1 16,5-3 0-16,2 0 0 15,7-2-2-15,-1 2 1 16,-3 0 1-16,-4 3-2 16,-6 0 3-16,-8 3-2 15,0 0 2-15,1 0-1 16,5-1-7-16,4-1 6 16,9 0 1-16,4 0-5 15,6 1 3-15,1-1 0 16,-2 2 3-16,-1 1-1 15,-6 1-3-15,-4 0 4 0,-5 2-1 16,2 0 1 0,-1-1-4-16,11 0 1 0,5 0-4 15,8-3 6-15,5 1-4 16,1-2 2-16,-1 3 3 16,3-3 0-16,2 1-1 15,8-1 1-15,14 2 0 16,10-4 0-16,18-4 2 15,11 2 2-15,13-3-4 16,9-4-2-16,1 2 1 16,3-1-1-16,-7 2 2 0,-2 0 1 15,-6 3-1-15,-4 2 0 16,3 1 5-16,1-2-5 16,0 1-4-16,0 0 2 15,0-1 2-15,-10-1-1 16,-9 1 1-16,-8-1 0 15,-14 1 1-15,-11-1 1 16,-11 0-1 0,-9-1-1-16,-9-1 1 0,-7-2 1 15,-8 0-2-15,-11-1 0 16,-9 5 1-16,-11-2-1 16,-9 4-1-16,-5 1-1 15,-2 0-7-15,-2 1 6 16,1-1-11-16,1 0 9 0,0 2 0 15,0-2 1-15,0 0 4 16,1 0-2-16,-2 0 2 16,2 0 0-16,-1 0 1 15,0 0-1-15,0-2 0 16,0 2 0-16,-1 0 1 16,1 0-1-16,0 0 0 15,0 0 0-15,0 0 1 16,0 0-2-16,0 0 1 15,1-1 0-15,-1 1 2 16,-1 0-1-16,1 0-1 0,1 0 10 16,-2 0-7-16,2 0 6 15,-1 0 2-15,0-3 10 16,-1-1-20-16,1-3-1 16,-2 1 0-16,1-4 10 15,-1 0-10-15,-1-1 5 16,0-2-1-16,0-1-2 15,1-1-2-15,-3-4 0 16,1-1 0-16,-1 1 5 16,-1-3-1-16,1-4-6 15,-2-1 2-15,1-1 0 16,-1-5 0-16,1 3 0 16,1-4 0-16,-2-1-1 0,-1 2 3 15,4-1-2-15,-2 3 0 16,0 0 3-16,0 4-4 15,3 0 1-15,0-1 0 16,2 1-2 0,-1-1 3-16,2-3-1 0,0 2 2 15,-1-3 0-15,1 1-4 16,-2 2 4-16,-1-2-2 16,0 0 4-16,0-3-1 15,0 2-4-15,-3-1 1 16,3-3 0-1,0 2 4-15,-1-4-4 16,1 2 0-16,-5-83 4 0,7 97-2 16,-1 2-2-16,-1 0 5 0,-1 1-2 15,1-24 0-15,0 0-3 16,-2 1 0-16,4-4 0 16,-1-4 2-1,1 0 0 1,-1 0-2-16,1 1 1 0,1 2 3 15,-3 4-4-15,1 0 0 0,-1 1 2 16,0-1 0-16,-2 3-2 16,0 1 0-16,-1 3 1 15,3 0-1-15,-2 3 0 16,1 2 0-16,1-2-1 16,-3 5 3-16,3 1-2 0,0 0 0 15,0 5 1-15,2-1 1 16,-1 2-2-1,1-1 0-15,-2 1 1 16,3 1 3-16,-2 0-4 0,2 1 0 16,0-1 0-16,0 2-3 15,0 3 4 1,0-2-1-16,0 1 1 0,-1 2 3 16,1-2-4-16,-2 3 0 15,-1 0 0-15,3-1 0 16,0-2 0-16,0 0 0 15,0-1-2-15,0-5 6 16,0 0-5-16,3-4 1 16,-3-1 0-16,2 2 0 15,-2 2 0-15,0 2 0 0,0 1-1 16,-2 2 5 0,2 0-5-16,0 1 1 0,2-2 0 15,-1 3-3 1,2-1 3-16,0 0 0 15,0 1-1-15,0 2 5 0,-1 3-4 16,1 0 0-16,-3 5 0 16,1 0-3-16,-1 2 4 15,2 0-1-15,-2 1 0 16,0 2 3-16,0-2-5 0,1 0 2 16,-1 0 0-1,0 2-2-15,3 0 2 0,-3-1 0 16,0 2 0-16,-3 0 3 15,3-2-4-15,0 4 1 16,-1-2 0-16,1 0-1 16,0 0 1-16,1 0 0 15,-1 0-1-15,0 0 4 16,-1 0-6-16,1 2 3 16,-2-2 0-16,1 0-6 15,-1 1 7-15,1-1-1 16,1 0 0-16,-2 0 3 15,2 0-2-15,-1 0-1 0,-1 1 0 16,-2 1 2 0,1-1 0-16,-5 0-2 0,-2 2 0 15,-2-1 2-15,-4 2 1 16,-4 0 2-16,-2 0-4 16,-5-1 5-16,-1 0-6 15,-2-2 0-15,0-1 0 16,-1-1 0-16,-1 0 0 15,-2-1 0-15,-2 1 0 16,-3-1 0-16,-4 2 0 16,-2 2 0-16,-1-2 0 15,1 1 0 1,-1 2 0-16,4-3 0 0,2 3 0 16,0-2 0-16,5-1 0 0,1 2 0 15,3-2 0-15,-1 0 0 16,1 0 0-16,3 0 0 15,-4 0 0 1,-2-2 0-16,1 2 0 16,-4 0 0-16,-1-1 0 0,3 1 0 15,2 1 0-15,3-1 0 16,2 2 0 0,-2-2 0-16,3 0 0 0,-3 2 0 15,0-2 0-15,-1 0 0 16,-2 0 0-16,-2 2 0 15,-1-1 0-15,-2 0 0 16,1 1 0-16,1 1 0 16,3-1 0-16,3 0 0 15,4-1 0-15,0-1 0 0,4 0 0 16,0 0 0 0,-4 0 0-16,1 0 0 0,-5 0 0 15,-1 2 0 1,1-2 0-16,0 1 0 0,5-1 0 15,1 0 0-15,3 0 0 16,0 0 0-16,-1 0 0 16,-5 0 0-16,0 0 0 15,-2 1 0-15,-6-1 0 16,-4 2 0-16,-3 0 0 0,-5-1 0 16,-3 0 0-1,-2 2 0-15,3-2 0 16,4-1 0-16,-1 2 0 15,7-2 0-15,2 0 0 0,1 0 0 16,-3 0 0-16,2-2 0 16,1 1 0-16,-3-1 0 15,-1 2 0-15,-5-1 0 16,-1 0 0-16,-6 0 0 16,-2 1 0-16,-4-2 0 15,7 0 0-15,-1 2 0 16,3-1 0-16,7 0 0 15,3-2 0-15,3 0 0 16,-2-1 0-16,-4 0 0 16,-6 0 0-16,-3-1 0 0,-7 1 0 15,1 0 0 1,1-1 0-16,-7 2 0 16,3-2 0-16,-2 1 0 0,-4 0 0 15,6 1 0-15,1-1 0 16,2 1 0-16,3 1 0 15,5 1 0-15,-3-1 0 16,7 2 0-16,-4 0 0 16,4 2 0-16,2-2 0 15,4 0 0-15,8-2 0 16,2 1 0-16,4 0 0 16,5-1 0-16,1-1 0 15,0 1 0-15,5-1 0 0,-3 1 0 16,-3-2 0-16,-1 1 0 15,-4 2 0-15,-2-1 0 16,0 1 0 0,-3 1 0-16,0 0 0 15,2 1 0-15,3-1 0 0,2 0 0 16,3 0 0-16,0 0 0 16,2 0 0-16,0 0 0 15,2-1 0-15,-1 0 0 16,-2 0 0-16,1 1 0 15,2-4 0-15,-5 4 0 16,1-1 0-16,-2 1 0 16,4-1 0-16,-3 1 0 15,3 0 0-15,-4-2 0 0,1 2 0 16,-6 0 0 0,3 2 0-16,-4-1 0 0,4 2 0 15,-1 0 0-15,4-1 0 16,0 0 0-16,2-2 0 15,2 1 0-15,4-2 0 16,1 1 0-16,3 0 0 16,-1 0 0-16,2-2 0 15,-1 1 0-15,-2 0 0 16,-2 1 0-16,1 0 0 16,-4 0 0-16,2-1 0 15,-2 1 0-15,4 0 0 0,-3 0 0 16,3 0 0-16,-4 0 0 15,4 1 0-15,-2-1 0 16,-2 1 0-16,5 0 0 16,1 1 0-16,1-1 0 15,3 0 0-15,0 1 0 16,3-2 0-16,-4 1 0 16,7-1 0-16,-3 0 0 15,3 0 0-15,-2-1 0 16,2 1 0-16,0 0 0 15,0 0 0-15,0 0 0 16,0 0 0-16,0-2 0 16,-1 2 0-16,-2-1 0 0,1 1 0 15,-1-1 0 1,0 1 0-16,0 1 0 16,0-1 0-16,0 0 0 15,-1 1 0-15,-2-1 0 0,3 0 0 16,0 2 0-16,0-4 0 15,0 2 0-15,-2 0 0 16,2 0 0-16,-4 0 0 16,3 0 0-16,-2 0 0 15,-2 0 0-15,5 0 0 16,-4 0 0-16,4 2 0 16,0-2 0-16,1 1 0 0,1-1 0 15,1 0 0-15,0 0 0 16,0-1 0-16,1 1-50 15,4-2-283-15,8 2-309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3:42:55.1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13306 7602 585 0,'-4'2'220'0,"1"1"-117"0,-2-1 22 0,1 2-40 0,-2-2 2 0,4 2-5 0,-2-1-11 0,2 0 4 0,-2 0 8 0,1-2-14 15,0 2-20-15,0-1-4 16,0 0-13-16,0 0-5 0,0-1-4 16,2-1-8-1,-1 2 5-15,-1 1 9 0,0-2-3 16,0 2-4-16,-2-2 0 16,2 2-2-16,0-1-3 15,0 2-9-15,-1-1-1 16,1 0 1-16,0-1 1 15,0 0-1-15,2 1-3 16,-1-3 9-16,1 1 8 16,1-1-1-16,0 0-8 15,0 0-13-15,0 0 0 16,0 0 0-16,0 0 0 16,0 0 0-16,0 0 0 15,1 2 0-15,1-2 0 16,-2 0 0-16,1 0 0 0,1 0 0 15,2 0 0 1,5 1 0-16,5 2 0 0,9 0 0 16,9-1 0-16,7 3 0 15,5-3 0-15,6-1 0 16,2 3 0-16,3-4 0 16,2-2 0-16,4-1 0 15,3-2 0-15,-2-2 0 16,-3 1 0-16,-1-1 0 15,-1 1 0-15,-1 1 0 16,1-1 0-16,4 0-20 16,2 0-1-16,1 2 3 15,0-1 0-15,-1-1 12 16,-2 2 0-16,-4-2 6 16,-7 1-3-16,-6 2 1 15,-10 0 1-15,-7 2-3 0,-8 1 4 16,-4 0-1-16,-6 1 1 15,-2-1-1-15,-2 2 1 16,-2-2 0-16,3 1 0 16,-1-1 1-16,1 0-1 15,4 0 0-15,-3-1 0 16,-1 1 1-16,-1-2-1 16,2 2 1-16,-5 0-1 15,-1 0 0-15,-1 0 4 16,0 0-3-16,0 0-1 15,0 0 1-15,0-1-1 0,0 1 0 16,2 0-2-16,-1 0-1 16,1 0 2-1,1 0 1-15,0 0 0 16,1 0 0-16,-2 0 1 0,1 0-1 16,-3 0 1-16,0 0 0 15,0 0 2-15,-2 0-2 16,1 1 1-16,1-1 2 15,-2 0-4-15,2 2 0 16,-1-2-14-16,-2 1-67 16,0 0-125-16,-2 2-130 15,-8-2-591-15</inkml:trace>
  <inkml:trace contextRef="#ctx0" brushRef="#br1" timeOffset="29025.54">13530 10619 831 0,'0'-1'249'16,"-1"-2"-145"-16,1 0 59 15,-2 2-71-15,1 0-14 16,1-1-28-16,0 1-6 0,-2 1-16 16,2 0 2-1,0 0-3-15,0 0 6 0,-1 0-14 16,1 1-9-16,0-1 0 15,-2 2-6-15,2-2 6 16,0 0 2-16,-1 0 10 16,1 1 15-16,-2-1-8 15,-3 1-5-15,1 2 8 16,-3-1-11-16,-2 2 1 16,1-1-2-16,-1 1-4 15,-1-3 7-15,2 2-16 16,2-1-7-16,0-1 0 15,1 1 0-15,0-1 0 16,1 0 0-16,1 2 0 16,-2-1 0-16,5 0 0 0,-2-2 0 15,2 0 0-15,-1 0 0 16,1 0 0-16,-2 0 0 16,2 0 0-16,2 0 0 15,-2 0 0-15,0 0 0 16,1 0 0-16,-1 0 0 15,2 0 0-15,-2 0 0 16,5 0 0-16,-2-2 0 16,4 2 0-16,6 2 0 15,11-1 0-15,9 0 0 16,12-1 0-16,10 0 0 16,5-1 0-16,5 0 0 0,6-1 0 15,1 0 0 1,2 1 0-16,-1-2 0 0,0 2 0 15,-3-1 0-15,0 1 0 16,0 1 0-16,-1 1 0 16,-2-1-3-16,-3 0-3 15,0-1 2-15,-1-2 1 16,0 0-2-16,1-4 0 16,-1 1 0-16,-2 1 1 15,-5-1 3-15,-5 1 1 16,-11 0-1-16,-8 2 1 15,-8-1 0-15,-12 3 1 16,-4 0 0-16,-5-1 1 0,-3 0 4 16,-1 2-2-1,1 0 5-15,-2 0 3 16,1 0-10-16,-2 0-2 0,3 0 0 16,0 0 0-16,-1 0 0 15,1 0 0-15,-2 2 0 16,2-2 0-16,-1 0 0 15,1 0 0-15,-2 0 0 16,2 0 0-16,0 2 0 16,-1-2 0-16,-1 1-37 15,2-1-75-15,-1 0-97 16,-2 0-148-16,-2 0-341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3:58:16.11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3340 17208 989 0,'-9'4'199'0,"2"-2"-52"15,-1-2 40-15,-2 0-71 16,2 0-25-16,1 0 9 0,1 0 0 16,0 0-33-1,0-2-16-15,6 2-51 0,-3-1 0 16,3-1 0-16,0 2 0 15,0-1 0-15,0 1 0 16,0 0 0 0,0 0 0-16,3-3 0 0,0 2 0 15,0-1 0-15,4 1 0 16,8-2 0-16,18-4 0 16,24-4 0-16,20-3 0 15,17-3 0-15,5 0 0 16,-5 4 0-16,-9 6 0 15,-9 4 0-15,-9 3 0 16,-7 3 0-16,-8-2 0 16,-10 3 0-16,-9-3 0 15,-14-1 0-15,-5 0 0 16,-7-3 0-16,-4 1 0 0,-3 2 0 16,-2 0 0-16,1 2 0 15,-1-2 0-15,1 2 0 16,-3-1 0-16,1-1 0 15,1-1 0-15,-1-1 0 16,0 0-27-16,0 2-255 16,3 0-100-16,-6 5-497 15</inkml:trace>
  <inkml:trace contextRef="#ctx0" brushRef="#br0" timeOffset="3296.72">32204 18087 1026 0,'-11'-3'168'15,"2"0"9"-15,1-2-47 16,2-1-38-16,-2 1-27 0,-2 0-33 16,0 3-16-16,-3-1 17 15,-2 2 8-15,0 1-9 16,0 1 16-16,3-1-9 16,3 1 6-16,4-1-5 15,2 0-5-15,3 0-16 16,0-1-15-16,2 2-2 15,-2-1-4-15,1 2-1 16,2-2-3-16,0 0 5 16,4 2 2-16,12-2 13 15,14 0-14-15,19-2 0 16,12 0 0-16,12 0 0 16,2 0 0-16,-8 4 0 15,-6 0 0-15,-7 3 0 16,-8 1 0-16,-6-1 0 0,-7-3 0 15,-5 0 0-15,-2-5 0 16,-3 0 0-16,0-4 0 16,-3 2 0-16,-4 1 0 15,-5 1 0-15,-3 0 0 16,-8 2 0-16,-2 1 0 16,-2 0 0-16,-1 0 0 15,1 1 0-15,-2-1 0 16,0 0 0-16,-5 0 0 15,-11-1 0-15,-11-1 0 16,-16 2 0-16,-11 2 0 16,-11 2 0-16,1 3 0 0,-1 1 0 15,7 2 0 1,9 0 0-16,10 0 0 16,9-3 0-16,11 0 0 15,12-4 0-15,3 0 0 0,7-3 0 16,4 0 0-16,0-2 0 15,10 4 0-15,16-1 0 16,17 2 0-16,19 1 0 16,14-1 0-16,9-4 0 15,9-1 0-15,3-2 0 16,11-2 0-16,-1 0 0 16,-1-1 0-16,-9 2 0 15,-13 0-6-15,-16 4-26 0,-9-2 15 16,-14 3 5-16,-13 0 6 15,-11 3 1-15,-11-3 5 16,-10 0 5 0,-4 0 8-16,-1-3-1 0,-4 2-8 15,-2-1-3-15,-10 1-2 16,-5-1 0-16,-10 2 1 16,-12 3 3-16,-9 3-3 15,-8 4 1-15,-10 0 0 16,-5 6 1-16,-8-1 1 15,-2-1-3-15,-1 0 0 16,9-4 6-16,11-3-3 0,18-5 4 16,18-2 3-16,16-1-3 15,12 1-5-15,6 0-2 16,4 0 0-16,17-1 0 16,19-3 0-16,16-1 0 15,12 1 0-15,14-3 0 16,-1 0 0-16,-11-3 0 15,-9 1 0-15,-9-4 0 16,-14 6 0-16,-16-2 0 16,-10 8 0-16,-12-3-9 15,-13 4-5-15,-10 0 12 16,-11 4 2-16,-19-3 3 16,-6 4-3-16,-11 2 0 15,2 0-1-15,9-3 1 16,17-1 4-16,14 0-4 15,17-3 6-15,10 0-3 16,11 0-1-16,19 0-2 16,11 1 0-16,6 0 0 15,9-1-2-15,-4 1 2 0,-17-1-1 16,-10 0 1-16,-12 0 1 16,-12 0 4-16,-8-1-5 15,-7-1-3-15,-11-3 3 16,-10 1 0-16,-5-3-2 15,-5 3 1-15,-3-2 1 16,7 2-1-16,6 2 0 16,6 2-3-16,7 0 3 15,9 0-5-15,4 2 0 16,2-2-53-16,2 3-117 0,3 1-11 16,4 2-131-16,3 1-301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04:00:50.239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3043 1858 543 0,'3'-4'416'0,"-3"-2"-256"16,-3-4 68-1,0-1-51-15,-4-1-38 16,1 0 15-16,1 1-50 0,1 1-15 16,-1 1-52-16,4 2-37 15,-2 3 0-15,1 1 0 16,2 2 0-16,0 1 0 16,-1 1 0-16,2 0 0 15,-1 2 0-15,0 5 0 16,-1 6 0-16,-1 6 0 15,0 9 0-15,0 9 0 16,1 4 0-16,1 4 0 0,1 3 0 16,1 2 0-16,3 2 0 15,0-1 0-15,-1 1 0 16,-1-1 0-16,2-2 0 16,-2-1 0-16,-3-2 0 15,3-5 0-15,0-5 0 16,-3-6 0-16,4-9 0 15,-4-4 0-15,0-9 0 16,0-3 0-16,-4-4 0 16,4 0 0-16,-3-4 0 15,-2-3 0-15,-2-2 0 16,-1-9-229-16,2-8-184 16,2-7-195-16</inkml:trace>
  <inkml:trace contextRef="#ctx0" brushRef="#br0" timeOffset="546.57">2966 1791 626 0,'-2'-10'306'16,"-1"-3"-92"-16,0-2-20 0,-1 1-50 16,-1 2-52-16,5 0 0 15,0 2-34-15,0 0-5 16,5 0-7-16,-1 1-26 15,2 2-3-15,3 1-17 16,0 2 0-16,6 2-1 16,6 2 1-16,1 2 0 15,8 4 0-15,3 4 1 16,3 5-3-16,1 4 2 16,2 2 0-16,-2 4 3 0,-4 3-1 15,-9 2-1 1,-3 2 3-16,-7 1-3 15,-8-2 8-15,-4 0-6 16,-5-3 3-16,-6-4 9 0,-3-3-7 16,-3-4 4-1,-1-5 7-15,-5-1 2 16,-2-4 10-16,-5-3-3 0,3-1-11 16,-2-1-10-16,0-4-7 15,5-1 0-15,7 2 0 16,0-3 0-1,9 1-9-15,0 0-124 0,6 2-125 16,3 2-235-16</inkml:trace>
  <inkml:trace contextRef="#ctx0" brushRef="#br0" timeOffset="2249.75">3767 2712 566 0,'0'-6'262'16,"0"0"-68"-16,0 1-33 16,-2-3-4-16,1 1-34 15,-1 0-11-15,2-2-14 16,0 2 5-16,0 3 0 15,-1-1-28-15,1 1-10 16,0 3-37-16,0-1-28 16,0 4 0-16,0-1 0 15,0-1 0-15,1 1 0 16,-1 2 0-16,0-3 0 16,0 6 0-16,2 4 0 0,-2 4 0 15,3 6 0-15,-3 7 0 16,7 2 0-16,-4 6 0 15,0 2 0-15,2 0 0 16,-2-1 0-16,0 0 0 16,-2-2 0-16,1-5 0 15,1-2 0-15,-2-2 0 16,1-4 0-16,-1-3 0 16,-1-1 0-16,3-4 0 15,-2-2 0-15,-1-3 0 16,2 0 0-16,-2-2 0 15,0-2 0-15,0-2 0 0,-2-1 0 16,2-1 0 0,0 0 0-16,0 0 0 0,0 0 0 15,0 0 0-15,0 0 0 16,0 0 0-16,-1 0 0 16,1 0 0-16,-3-1 0 15,3 1 0-15,-1 0 0 16,1-2 0-16,0 1 0 15,1 1 0 1,-1-2 0-16,3 2 0 16,-3-1 0-16,0 1 0 0,0 0 0 15,-3-2 0-15,2 1 0 16,-2-2-56-16,-3-2-312 16,-2-3-482-16</inkml:trace>
  <inkml:trace contextRef="#ctx0" brushRef="#br0" timeOffset="3666.65">4231 2740 589 0,'3'-7'248'0,"1"-1"-15"15,-8-4-57-15,4 2-25 0,-3 0-35 16,3-1-25-16,-3 3-17 16,1 1-10-16,1 0 24 15,-2 2-30-15,1 1-17 16,1 1-2-16,1 3-24 15,-3 0-1-15,3 0 0 16,-2 0-9-16,1 2 0 16,-2 1-5-16,-2 1 0 15,-5 5-3-15,1 3 8 16,-6 5-5-16,2 2 0 16,-5 6 3-16,4 3-5 0,1 1 2 15,1 1-4-15,3 3 4 16,4-3-10-16,4 2 8 15,4-2 0 1,0 0 1-16,6-1-3 0,4-2 1 16,2-3 1-16,0-4 0 15,6-5 0-15,0-1 2 16,0-5 0-16,0-7 2 16,0-3 2-16,-2-6-2 15,-4-3-1-15,4-6 5 16,-4-1-3-16,0-5-2 15,0-1 7-15,0-4-6 16,-6 0 9-16,3-3-8 16,-3-2 4-16,-6 0-2 0,-2 1-5 15,-2-2 0-15,-2 5 0 16,-4 5 0 0,-1 1 0-16,-1 4 0 0,-3 5 0 15,-1 2 0-15,-5 2-46 16,3 5-132-16,-6 6-58 15,0 4-119-15,0 1-340 16</inkml:trace>
  <inkml:trace contextRef="#ctx0" brushRef="#br0" timeOffset="4665.45">5153 1745 277 0,'7'-8'552'0,"-4"-1"-357"15,2 0-16 1,-4-1 12-16,1 0-55 0,-2 1-27 16,-2-1 8-16,1 2-28 15,-1 2-14-15,-1 0-29 16,3 3-22-16,-3 3-2 15,-1-2-22-15,4 4-11 16,-3 3 9-16,-5 8 0 16,-2 8 2-16,-8 10 4 15,0 8-4-15,-6 8 18 16,3 4-17-16,1 5 3 16,3 4 5-16,9 2-7 15,3 4 0-15,7 4-2 0,6 1 0 16,7-3-4-1,6-3 1-15,1-6 3 16,8-8 5-16,-2-12-2 16,2-6 3-16,-6-8-3 0,0-7-3 15,-5-5 0-15,-5-3 0 16,-8-3 0-16,4-3 0 16,-10-2 0-16,3-1 0 15,-3-1 0-15,0-1 0 16,0 1 0-16,0-3-57 15,0 0-202-15,-3-1-193 16</inkml:trace>
  <inkml:trace contextRef="#ctx0" brushRef="#br0" timeOffset="5422.27">5427 1927 919 0,'0'-7'180'15,"0"-1"19"-15,-1 1-100 16,1 0-5-16,1 1-48 15,1 1-2-15,1 0 2 0,0 1-12 16,7 1 6-16,-1 2 8 16,6-1 1-16,0 5 1 15,3 0-25-15,0 2-12 16,3 3 5-16,-1 2-16 16,0 3 0-16,-1 6 5 15,-5 4-2-15,-1 4 8 16,-8 5-8-16,-10 3 1 15,-5 0 8-15,-8 1-12 16,-6-4 4-16,-4-3 0 16,1-6-6-16,0-4 10 15,7-5-10-15,6-6 1 16,6-2 7-16,5-5-5 16,5-1 0-16,2-1-2 15,9 1-1-15,4-1 18 0,14-1-12 16,7 2-3-1,6 0 7-15,0 2-9 0,0-1 4 16,-5 2-5-16,-6 1 3 16,-5-3 0-16,-7 2-3 15,-7 0 0-15,-5-2 0 16,-5 1 0-16,-4-1 0 16,0 0 0-16,-3-1 0 15,2 0 0-15,-2 0 0 16,-2 0-50-16,1 2-50 15,-4-2-128-15,5 0-70 16,-1-2-365-16</inkml:trace>
  <inkml:trace contextRef="#ctx0" brushRef="#br0" timeOffset="6166.28">5912 1710 1019 0,'0'-15'245'0,"-1"0"-42"0,1 2-63 15,0 5-66-15,1 2-37 16,1 5-22-16,7 4-14 16,5 7 21-16,9 8 20 15,8 9-1-15,5 11 14 16,0 10-11-16,-3 8-12 16,-5 8-1-16,-3 3-10 15,-10 7 4-15,-3 0-25 16,-12 0 0-16,-4-1 0 15,-2-3 0-15,-6-6 0 0,-3-10 0 16,0-7 0-16,2-9 0 16,-1-11 0-16,-2-6 0 15,8-7 0-15,1-6 0 16,1-4 0-16,3-4 0 16,1 0 0-16,2-2 0 15,0 0 0-15,0 1 0 16,0 1 0-16,0-1 0 15,0-1 0-15,0 2 0 16,0-1 0-16,0 1 0 16,-1 0 0-16,1 0 0 15,0 0 0-15,1 0 0 16,-1 0 0-16,2-2 0 16,-2 4 0-16,0-4 0 15,1 2 0-15,-1 0 0 0,0 0 0 16,0 0 0-16,-1 0 0 15,2 0 0-15,-1 0 0 16,0 0 0-16,0 0 0 16,0 0 0-16,0 0 0 15,0 0 0-15,0 0 0 16,0-1 0-16,2 1 0 16,-2 0 0-16,0-1 0 15,-2 1 0-15,1-3-58 16,-2 0-112-16,0-2-145 0,3-2-483 15</inkml:trace>
  <inkml:trace contextRef="#ctx0" brushRef="#br0" timeOffset="9179.39">23339 2198 800 0,'2'-5'176'15,"-1"0"28"-15,-1-2-45 16,0-1-3-16,2 0-32 16,-2 0-23-16,-2 3 18 0,2 1-40 15,-1-2-32-15,1 6-9 16,-2 0-33-16,2 0-5 15,-3 7-9-15,-5 6 9 16,-4 9 1-16,-4 13 0 16,-7 13-1-16,-7 12 3 15,-4 5-3-15,1 2 0 16,-2 0-1-16,5-6 1 16,7-11-2-16,4-6 2 15,5-9 0-15,2-5-1 16,6-7 2-16,0-7-1 15,5-6 4-15,-1-6 9 16,2-5 16-16,5-10-29 16,-1-6 0-16,5-10 0 0,4-10 0 15,7-6 0-15,1-7 0 16,9-4 0-16,0-3 0 16,2-1 0-1,1 3 0-15,-3 5 0 0,-5 9 0 16,-1 6 0-16,-6 7 0 15,-3 5 0-15,-3 5 0 16,-2 2 0-16,-4 5 0 16,0 4 0-1,-4 4 0-15,-1 2 0 0,-1 2 0 16,2 2 0-16,-2 4 0 16,4 4 0-16,7 6 0 15,-1 7 0-15,8 8 0 16,3 7 0-16,4 6 0 15,4 3 0-15,-3 2 0 0,1-1 0 16,0-4 0-16,-4-4 0 16,-3-8 0-16,-2-1 0 15,-1-8 0-15,-4-3 0 16,-2-5 0-16,-4-5 0 16,-2-3 0-16,-2-2 0 15,-3-5 0-15,-2 1 0 16,2-2 0-16,-3 0-90 15,-1 0-87-15,-4 0-51 16,-5-2-114-16,-4-2-298 0</inkml:trace>
  <inkml:trace contextRef="#ctx0" brushRef="#br0" timeOffset="9502.5">23256 2601 904 0,'-3'-2'161'0,"1"1"-28"15,4-2-29-15,1 2-60 16,9-1-3-16,10 1 23 16,14-2-17-16,13 0 3 0,14-1 10 15,9-2-7 1,1-2-12-16,-6 0 7 0,-8 0-15 15,-15 1-3-15,-14 1-10 16,-13 2-10-16,-9 2 3 16,-8 1-12-16,-2 2 2 15,1-1-3-15,-4 2-27 16,1-1-58-16,-3 2-39 16,-1 0-90-16,1 1-162 15</inkml:trace>
  <inkml:trace contextRef="#ctx0" brushRef="#br0" timeOffset="10923.25">23184 2599 334 0,'-1'-3'381'0,"-1"1"-247"16,1-1 56-16,-1-1-85 0,1 0 6 16,-2 2-50-16,0-1-1 15,2 0 1-15,-2 2 4 16,0-2-10-16,1 3-24 16,0-2 2-16,1 1-6 15,1 1-9-15,0 0 7 16,0 1-4-16,-2-1-3 15,1 0 4-15,1 0-1 16,0 2 4-16,0-2 6 16,0 0-23-16,1 0-2 15,2 0-6-15,5 0-3 16,8-3-1-16,10 1 4 16,6-2 0-16,3 0-6 0,1 1 5 15,-7 2-58-15,-5 1-93 16,-3 1-124-16,0 1-386 15</inkml:trace>
  <inkml:trace contextRef="#ctx0" brushRef="#br0" timeOffset="11369.61">24300 2348 820 0,'-7'-3'247'16,"1"-1"-12"-16,0 1-79 15,5-2-41-15,-1 3-21 0,1 1-22 16,2-1-39-1,-1 1-9-15,2 1-16 0,-1-1-5 16,1 2-3-16,0-1-11 16,4 0 5-16,5 0 4 15,5 0-10-15,4 0-57 16,7 1-39-16,-2 2-86 16,-1 4-96-16,-9 1-200 15</inkml:trace>
  <inkml:trace contextRef="#ctx0" brushRef="#br0" timeOffset="11580.05">24272 2567 378 0,'0'1'622'0,"3"-2"-502"16,2 0 43-16,3-6-99 15,3 2-26-15,5-1-11 16,5 3-5-16,3 1-10 15,3 0-12-15,-2 4 1 16,-5 0-1-16,-4 2-50 16,-4-1-143-16,-2 3-141 15</inkml:trace>
  <inkml:trace contextRef="#ctx0" brushRef="#br0" timeOffset="13276.27">25543 784 385 0,'9'-10'458'16,"-5"-1"-247"-16,-1-1-44 15,-1 0-3-15,-4 4-46 16,2 1-24-16,-1 2-31 16,-1 4-33-16,1 1-8 15,1 1-18-15,-2 2-2 16,1 4 18-16,-1 2 10 15,1 4 4-15,-3 5-1 0,2 2-9 16,2 3 8-16,-1 3-6 16,1 2-12-16,-2 6 9 15,2 3-19-15,2 4 2 16,-2 2 6-16,5 7-11 16,1 2 12-16,4 6 0 15,-1 5-2-15,2 6 18 16,-3 5-25-16,-1 1-4 15,-2 4 0-15,1 0 0 16,-2 0 0-16,-1 3 0 16,2 2 0-16,1 1 0 15,1 2 0-15,2 4 0 16,0 3 0-16,0 8 0 16,0 4 0-16,-2 3 0 15,-2 7 0-15,-2 0 0 16,1 1 0-16,1 2 0 15,-1 4 0-15,4-1 0 16,-2 8 0-16,0 1 0 0,1 2 0 16,0 0 0-16,1 1 0 15,-2-3 0-15,2-1 0 16,-4-1 0-16,3 2 0 16,-2 2 0-16,1 2 0 15,-2 1 0-15,2 3 0 16,-3-2 0-16,3-3 0 0,-4 0 0 15,1-3 0 1,-2 0 0-16,2 0 0 0,0-2 0 16,3-6 0-16,-3-5 0 15,2-7 0-15,0-10 0 16,0-6 0-16,-4-8 0 16,4-8 0-16,-2-7 0 15,0-9 0 1,0-9 0-1,2-9 0-15,-1-8 0 0,-3-11 0 16,2-6 0-16,-3-8 0 0,2-7 0 16,-2-3 0-16,0-2 0 15,0 0 0-15,0-2 0 16,1 1 0-16,-1 1 0 16,3 0 0-16,-1 0 0 0,4 0 0 15,9 0 0-15,10 1 0 16,17-1 0-16,10 2 0 15,10 0 0-15,-4-1 0 16,-5-1 0-16,-7-1 0 16,-8-1 0-16,-7-1 0 15,-4-1 0-15,-8-1 0 16,-4 2 0-16,-6-1 0 16,-3 2 0-16,-3-4 0 15,0 1-61-15,1 0-94 16,-4-3-80-16,-5-2-186 15</inkml:trace>
  <inkml:trace contextRef="#ctx0" brushRef="#br0" timeOffset="14238.42">25592 789 524 0,'-4'-4'157'15,"1"0"-2"-15,0 1-31 16,1 1-22-16,1-1-44 0,-2 3-9 16,6-2-9-16,-2 1 7 15,1 0 6-15,4-2-31 16,7-3-22-16,11-1 3 15,17-4-1-15,17 0 16 16,9-2 5-16,3 2-7 16,-6 1-2-16,-13 4-14 15,-16 2 0-15,-15 2 0 16,-11 4-10-16,-15 2-55 16,-3 0-164-16</inkml:trace>
  <inkml:trace contextRef="#ctx0" brushRef="#br0" timeOffset="16240.84">32515 731 764 0,'-2'-3'211'16,"1"-1"-104"-16,-1 2 4 15,4 1-32-15,-1-1-22 16,1 1-4-16,4 1-34 16,6-1-16-16,9-1 8 15,9 1-3-15,7-1 13 16,6 2-6-16,-1 0-8 16,-2 0 5-16,-7 0-11 15,-6-3 11-15,-8 2 14 16,-5 0 10-16,-6-2 16 15,-5 0-3-15,1 3-14 16,-4-2 15-16,0 1-23 0,0 1 8 16,0 0-10-16,0 1-13 15,0 1-12-15,1 1-4 16,1 2-2-16,2 4 1 16,2 2 8-16,2 6-3 15,3 2 2-15,-2 3 3 16,2 5 0-16,1 3-1 15,-2 2 4-15,2 6 9 16,-1 5-12-16,-1 2 0 16,0 4-1-16,-2 2-2 15,1 0 2-15,-1 1-4 16,-1 2 0-16,-1 0 3 16,-2 7-1-16,1 3-1 0,1-1 1 15,-2 2 0-15,5 0 5 16,-3 0-4-1,2 2 1-15,-1 4 6 16,-1 5-2-16,-2 3-2 16,1 3-1-16,-4 4-5 0,1 3 7 15,-2 8-5-15,0 4-1 16,1 3 1-16,1 2-1 16,1 4-1-16,2 0 0 15,-1 0 0-15,2 2 6 0,-3 6-5 16,0-2-1-1,-3 7 1-15,-2 2 0 16,1 2 2-16,-2 2-3 16,1 0 0-16,2-1 5 0,2-3-4 15,-1 2 2-15,1-4 0 16,-1 3 1-16,-2-2-2 16,-1-2-1-16,1 0 0 15,-2-4 0-15,0-3 1 16,2-9-4-16,-1-5 1 15,2-5 1-15,0-7-1 16,0-8 0-16,0-7 1 16,-1-3 0-16,1-5 1 15,0-8 0-15,0-2-1 16,-2-5 1-16,2-5-2 16,-1-7 1-1,-1-5 0-15,-1-3 0 0,3-5 0 0,-2-2-1 16,1-2 1-16,-1 0-1 15,1-1 1-15,-2 2-2 16,0-3 1-16,0 3 0 16,-1-1-1-16,2-2 0 15,-1-3-4-15,2-2 4 16,1-1 1-16,0-3 0 16,1 1 1-1,1-3-5-15,-1 1 4 0,1-1 0 16,0-3-2-16,0 2-1 15,-1-1 4-15,-1 0-3 16,2 2 1-16,-1-2-1 0,2 0 3 16,0 1-1-16,0 0 0 15,0 1 1-15,4 1-1 16,-4 1 1-16,1 1-1 16,-1-1 0-16,0 2 1 15,0 1 0-15,-2 1-2 16,4 5 1-16,-1 4 0 15,2 4 0 1,1 3 0-16,1 3 0 16,0-2 1-16,-1-5-1 0,0-2 0 15,-1-7 1-15,-3-6 0 16,0-3 0-16,-1-1 0 16,-2-2 0-16,1-2 0 0,-1 1-1 15,0-1 1-15,0-1 0 16,2-2 0-16,-2 2 1 15,0-3-1 1,0 0 0-16,0 0 0 16,-2 3-1-16,2-6 3 0,0 6-1 15,-1-3 1-15,1 0-1 16,-2 0 4-16,-5 1 4 16,-5 4-2-16,-6-1-3 15,-9 1-2-15,-92 23-1 0,94-22-1 16,6-1 2-1,3 0-6-15,6-2 7 0,-16 2-3 16,12-2 3-16,6-3-3 16,5 0 6-16,2-1 1 15,-2-3-7-15,-2 2 0 16,-1-2-120-16,-4-6-222 16</inkml:trace>
  <inkml:trace contextRef="#ctx0" brushRef="#br0" timeOffset="20548.93">26458 1510 696 0,'0'-3'378'0,"-2"0"-153"15,-2-1-64-15,-2-1-70 16,-3 1-19-16,0 3-37 15,-2 2-23-15,-3 5 3 16,-2 4-7-16,-3 5-1 16,1 7-7-16,0 5 1 15,3 6-2-15,2 2 1 16,5 2-1-16,7-1 0 16,7-4-1-16,6-4 1 15,10-2 0-15,5-7-11 16,3-3 12-16,1-5-1 0,-2-7 1 15,-4-4 17 1,-4-8 55-16,-3-4 36 16,-4-6-28-16,-3-1-15 0,-3-7-41 15,-5 0-24-15,-3-3 0 16,-5 1 0-16,-2-1 0 16,-3 3 0-16,-1 3 0 15,-1 3 0-15,0 6 0 16,3 2 0-16,-2 5 0 15,0 1-199-15,2 6-160 16,0 7-260-16</inkml:trace>
  <inkml:trace contextRef="#ctx0" brushRef="#br0" timeOffset="20806.46">26701 1834 1233 0,'12'6'201'0,"-3"-5"42"16,-3-2-43-16,-3-2-112 15,-2 1-39-15,1 2-27 16,-2 0-22-16,-2 0 0 16,1 2-7-16,1 1 2 15,-3 1-13-15,3 0-130 16,-2-1-113-16,4 0-116 15,-1-3-401-15</inkml:trace>
  <inkml:trace contextRef="#ctx0" brushRef="#br0" timeOffset="21423.42">26867 1559 702 0,'14'-4'76'0,"7"1"20"16,2 0-59-16,5 5 15 15,3-1-12-15,1 2-15 16,-4 0-13-16,-6-1-8 16,-8 0 24-16,-4-2 29 15,-7 0 0-15,-3-2-26 16,-4 0-25-16,-5 1-3 15,-2-3-6-15,-2 2 2 16,-7 0 1-16,0 0 7 0,0 1 10 16,1 0 55-16,0 1-10 15,5 0-7-15,1-1-17 16,4 1-21-16,1 2-13 16,1 3-4-16,-4 4 1 15,2 4 9-15,2 6-6 16,-1 4 1-16,3 1 6 15,2 0-7-15,1-1 8 16,4-4-1-16,17 14 3 0,-16-32 4 16,1 1-1-16,2-1-5 15,2 1 13-15,4 0-8 16,1 1 5-16,5-1-6 16,0-2-2-16,-2 1 10 15,4 0-11-15,-1 3-9 16,1-1 0-16,0 5-1 15,-2 0-1-15,2 7 1 16,-4 2 12-16,-1 3 3 16,-4 4-11-16,-4 2 1 15,-3-1 4-15,-5 0-6 16,-5-2 4-16,-3-4 3 16,-5-4 2-16,-3-4 6 15,-4-2-16-15,-2-4-4 0,-2 0-1 16,0-3-109-16,-1-2-99 15,4 0-193-15</inkml:trace>
  <inkml:trace contextRef="#ctx0" brushRef="#br0" timeOffset="23481.12">29283 1603 509 0,'6'-7'342'16,"-1"0"-121"-16,-2 1-27 15,-1-1-52-15,-4 0-6 16,0 1-35-16,-1 2-21 15,0 0-8-15,0 0-2 0,0-1-22 16,0 3-9-16,0-3-15 16,-2 4-12-16,2 1-5 15,-3 0-7-15,-2 3-1 16,-1 5-3-16,-7 6 2 16,-2 7 0-16,-5 9 2 15,0 7-6-15,0 2 4 16,7 2-6-16,4-1-4 15,9-6 4-15,6-4-8 16,9-5 8-16,3-3-3 16,4-6 11-16,3-5 1 15,-2-4 2-15,2-6 3 16,-3-2-1-16,-2-6-2 0,-1 0 14 16,-4-4-9-1,1-3 2-15,-3-3 15 0,-3 2-8 16,-1-3 1-16,-1-1-8 15,-4-1-7-15,-1-2 1 16,-3 1-4-16,0 1 0 16,-3 0 0-16,2 0 0 15,-1 4 0-15,1 4 0 16,-2 0 0-16,3 4 0 16,0 2 0-16,0-1 0 15,1 0 0-15,1 0 0 16,-2 0 0-16,0 1 0 15,0 1 0-15,1 3 0 16,-1-1 0-16,3 2-25 0,-2 1-33 16,2 0-50-16,0 1-89 15,0 1-132 1,2 3-140-16</inkml:trace>
  <inkml:trace contextRef="#ctx0" brushRef="#br0" timeOffset="26555.59">29710 1989 753 0,'-2'-1'142'0,"1"0"25"16,-1-3-59-16,-2 2 17 15,3-1-40-15,-1 1 5 16,1 0-5-16,-2 1-8 16,1-1 3-16,1 2 2 15,-1-1-14-15,2 2-13 16,0-1-23-16,2 0-4 16,-2-1 0-16,0 1-5 15,0 0-4-15,0 0-19 16,0-2 0-16,-2 2 0 0,1-1 0 15,-1-1 0-15,1 1 0 16,-1 0 0-16,1 1 0 16,1 0 0-16,-2 0 0 15,2 0 0-15,0 1 0 16,0-1 0-16,0 1 0 16,-1 1 0-16,1-1 0 15,-3 1 0-15,1-2 0 16,0 1 0-16,4-2-204 15,3-2-204-15,4-4-403 0</inkml:trace>
  <inkml:trace contextRef="#ctx0" brushRef="#br0" timeOffset="27020.62">29893 1642 845 0,'11'-18'236'16,"1"1"7"-16,0-3-40 15,-3 0-82-15,0 5-5 16,4 1-35-16,-1 1-35 0,6 5-4 16,0 1-19-1,3 4-1-15,-2 1-4 0,-1 4-13 16,0 3-1-16,-3 5-4 15,0 5 3-15,-3 6 5 16,-6 8-7-16,-6 11 3 16,-9 6 4-16,-12 8-5 15,-10 1 4-15,-10-3-7 16,-1-6 1-16,1-10 1 16,7-8-2-16,8-9 0 15,11-6 0-15,6-7-2 16,8-3 2-16,4 0-18 15,9 0 18-15,16 0 0 16,14 1 2-16,13 1-1 16,8-1 2-16,1-2-3 0,-7-2 16 15,-11 0-13-15,-17-2-3 16,-9 2 0-16,-10 0 0 16,-8-2 0-16,-4 2-1 15,-5 2-173-15,-5-2-202 16,-6 0-476-16</inkml:trace>
  <inkml:trace contextRef="#ctx0" brushRef="#br0" timeOffset="27675.8">31698 1502 1161 0,'4'-11'260'16,"-4"0"-19"-16,-1 1-57 15,-4 0-52-15,2 3-63 16,0 3-69-16,-2 1 0 16,-1 4 0-16,-5 8 0 15,-6 5 0-15,-5 7 0 16,-5 8 0-16,2 4 0 0,2 3 0 16,7-2 0-16,7-2-4 15,9-2 0-15,9-5-1 16,7-2 1-1,8-4 4-15,5-5 1 0,3-5 1 16,-2-4 11-16,-1-7-12 16,-9-5-1-16,-1-6 0 15,-6-3 0-15,-3-5 0 16,-1-2 0-16,-6-3 0 16,-5-2 0-16,-3-1 0 15,-4 0 0-15,-4 3 0 16,-1 5 0-16,-1 4 0 15,-1 9-138-15,2 6-336 16</inkml:trace>
  <inkml:trace contextRef="#ctx0" brushRef="#br0" timeOffset="27937.77">32118 1857 1328 0,'5'0'377'0,"-2"0"-137"16,-3-3-138-16,-3-3-102 15,1 6 0-15,2 0 0 16,-1 0 0-16,2 0 0 16,-1 0 0-16,0 2 0 0,0-1 0 15,0-1 0 1,-1 1 0-16,-1-1 0 0,1 2 0 15,-1-1 0-15,1-1-144 16,-1 2-257-16,0-2-536 16</inkml:trace>
  <inkml:trace contextRef="#ctx0" brushRef="#br0" timeOffset="28385.67">32237 1537 1072 0,'8'-25'204'0,"1"0"44"0,4 2-107 15,1 1-19-15,5 4-43 16,5 2-42-16,2 4-11 16,2 7-19-16,0 3-1 15,-1 8-6-15,-5 4 2 16,-5 4-2-16,-5 6 1 15,-11 4 8-15,-7 4 7 16,-13 6-13-16,-13 3-3 16,-3-2-1-16,-1-5-9 15,6-8 9-15,9-9-11 16,14-6-1-16,3-4 9 0,9-3-5 16,3 1 9-1,5 2 3-15,5 1 10 0,7 1 19 16,4 2-8-16,0 6-1 15,-2-1-1-15,-1 2-15 16,-4 3-7-16,-4 1 0 16,-8 2 0-16,-3 2 0 15,-10 0 0-15,-11 0 0 16,-7 1 0-16,-6-3 0 16,-4-2 0-16,-2-4 0 15,0-5-281-15,2-3-294 16</inkml:trace>
  <inkml:trace contextRef="#ctx0" brushRef="#br0" timeOffset="32585.94">26692 3461 1080 0,'-3'-12'215'15,"-4"-3"22"-15,-1 0-94 16,-1 2-17-16,1 3-55 16,1 5-40-16,3 3-31 15,-5 8-1-15,-6 4 1 16,-3 8 1-16,-7 5-1 16,-4 5 1-16,2 4 0 15,4 2 1-15,4 0-2 16,5 0 0-16,5-1-4 0,6-1 4 15,6-4 3-15,7-2-2 16,5-5 1 0,6-5 0-16,0-6 0 0,4-3 4 15,0-4 0-15,1-8-2 16,-5-5 8-16,0-3 8 16,-2-5 19-16,-5-2 5 15,-5-6-41-15,-2 1-3 16,-4-3 0-16,-3 0 0 15,-3-1 0-15,-4 4 0 16,1 4 0-16,0 2 0 16,-2 8-79-1,0 7-199-15,-2 8-81 0,4 10-385 16</inkml:trace>
  <inkml:trace contextRef="#ctx0" brushRef="#br0" timeOffset="32760.8">26793 3798 1108 0,'17'13'97'0,"-5"-5"199"16,-6-4-56-16,-3-3-62 15,0 0-71-15,-2 1-86 16,1-2-21-16,-1 1 0 16,3 1-3-16,1 0-25 15,3 1-203-15,2 3-211 16</inkml:trace>
  <inkml:trace contextRef="#ctx0" brushRef="#br0" timeOffset="33214.58">27172 3434 1135 0,'12'-25'256'0,"-4"1"25"15,-4 5-90-15,-1 1-79 16,0 7-42-16,0 4-68 16,-3 2-2-16,-1 4 0 15,-1 5-1-15,-2 6 1 0,-5 6 1 16,-6 8-1-16,-2 11 0 16,-3 9 0-16,-1 8 0 15,3 5 0-15,5 1 0 16,8-5 0-16,8-6 0 15,7-9 0-15,8-7 0 16,5-8 0 0,2-8 0-16,2-5 0 0,1-6 0 15,-4-4 0-15,1-4 0 16,-1-3 0-16,-3-4 0 16,-4-2 0-16,-4-1 0 15,-6-1 0-15,-5 1 0 16,-5 2 0-16,-6-2 0 15,-7 1 0-15,-10 2 0 0,-8 1 0 16,-8 4-15 0,-4 5-75-16,6 3-168 15,4 7-77-15,10 4-294 0</inkml:trace>
  <inkml:trace contextRef="#ctx0" brushRef="#br0" timeOffset="33976.61">29589 3251 866 0,'8'-8'325'0,"-2"-1"-116"16,-2 2-4-16,-2-1-25 15,-1 2-57-15,-2 2-46 16,1 1-44-16,-3 2-31 0,-3 2-2 16,-5 3-4-16,-4 6 4 15,-4 7 0-15,-6 8 0 16,-1 9 0-16,4 5-4 15,4 6 4-15,6 2-3 16,8 0 3-16,10-2 0 16,7-5 0-16,5-7-1 15,6-9 1-15,3-12 0 16,2-6 1-16,1-9 0 16,2-10 3-16,-3-6-1 15,-2-3-2-15,-7-4 11 0,-7-2-5 16,-5 0 3-1,-8-1-10-15,-8-1 0 16,-7 0 0-16,-3 2 0 16,-4 1 0-16,-2 4-18 0,4 8-124 15,1 8-161-15,6 8-190 16</inkml:trace>
  <inkml:trace contextRef="#ctx0" brushRef="#br0" timeOffset="34146.53">29918 3701 1341 0,'17'6'186'16,"-3"-8"33"-16,-5-2-45 0,-5-3-129 16,-1 5-22-16,-1 1-23 15,-2 0-35-15,1-1-183 16,1-1-311-16</inkml:trace>
  <inkml:trace contextRef="#ctx0" brushRef="#br0" timeOffset="34506.82">30162 3394 386 0,'33'-19'822'0,"-3"2"-713"15,-2 3 72-15,-4 1-84 16,-5 6-29-16,-2 6-41 16,-2 5-7-16,-5 4-3 15,-2 7 2-15,-4 4 8 16,-4 8 11-16,-6 7 2 16,-9 7-7-16,-7 4-15 15,-9 5 5-15,-4-5-6 16,2-5-5-16,7-9 4 15,5-9-9-15,12-8 17 16,10-5 3-16,11-5-8 16,15 0-19-16,15-2 0 15,7-1 0-15,5-2 0 16,-4-2 0-16,-12 0 0 16,-15 0-130-16,-12 0-91 15,-8 0-233-15</inkml:trace>
  <inkml:trace contextRef="#ctx0" brushRef="#br0" timeOffset="35198.96">31883 3220 1086 0,'13'-13'230'0,"-4"2"22"16,-3-3-51-16,-5 2-58 16,-1 4-49-16,2 2-53 15,-2 3-41-15,-3 2 0 16,-3 5 0-16,-6 6 0 16,-6 4 0-16,-6 7 0 15,0 9 0-15,5 3-2 16,4 1 2-16,7-2 0 0,10-2 2 15,6-6-2-15,5-2 0 16,5-5 0-16,3-4 0 16,5-6 0-16,-2-6 0 15,3-4 0-15,-6-4 0 16,0-8 0 0,-6-4 0-16,1-3 0 15,-5-4 0-15,-1-1 0 16,-7-2 0-16,-3 2 0 15,-5 2 0-15,-5 5 0 0,1 5 0 16,-4 6-268-16,-5 8-173 16,0 5-512-16</inkml:trace>
  <inkml:trace contextRef="#ctx0" brushRef="#br0" timeOffset="35387.68">32114 3545 1244 0,'15'5'307'0,"-1"-4"-92"16,-5-2-29-16,-4-3-113 15,-2 4-51-15,-1 0-22 16,-1 3 0-16,1-2 0 16,-1 4-53-16,2 0-227 15,0 1-87-15,0-1-525 0</inkml:trace>
  <inkml:trace contextRef="#ctx0" brushRef="#br0" timeOffset="35698.83">32394 3237 1115 0,'28'-17'188'0,"1"2"-6"16,-7 2-109-16,2 5-27 15,1 9-21-15,-2 7-11 16,-5 9 15-16,-7 10 2 16,-9 10 23-16,-17 6 1 15,-14 11 3-15,-18 5-3 16,-8 2-38-16,0-6-16 0,10-9 11 16,15-12-3-16,17-12 21 15,20-9 23-15,14-8-53 16,19-3 0-1,8-2 0-15,7-4 0 0,0-1 0 16,-10-3-142 0,-15 5-213-16,-14-2-486 0</inkml:trace>
  <inkml:trace contextRef="#ctx0" brushRef="#br0" timeOffset="39701.44">26505 5654 780 0,'14'-18'329'15,"1"-3"-102"-15,-3-1-29 16,-5 1-55-16,-1 1-22 15,0 3-20-15,-3 5-46 16,-3 2-7-16,0 4-6 16,-2 4-42-16,1 4-5 15,-5 6-17-15,-3 5 21 0,-4 11 1 16,-7 10-2-16,-2 10-3 16,1 10 4-1,5 2-4-15,10 3-21 0,6-1-22 16,10-7 15-16,8-10 2 15,4-10-1-15,6-11 7 16,1-13 16-16,4-7 9 16,0-10 6-16,-2-9 2 15,-7-5 3-15,-2-5 3 16,-2-6 20-16,-8-2 9 16,-3 0-13-16,-2 2 12 0,-7 1-6 15,-7 7-12-15,-2 0-24 16,-6 4 0-1,-5 6 0-15,1 4 0 0,2 5 0 16,0 7-93-16,2 8-92 16,1 4-65-16,8 6-151 15</inkml:trace>
  <inkml:trace contextRef="#ctx0" brushRef="#br0" timeOffset="39919.51">26947 5960 1294 0,'15'-1'183'0,"-3"-4"74"0,-8 0-66 15,-1 1-118-15,-1 1-42 16,1 2-31-16,-3 1-2 16,1 0-24-16,-1 0-156 15,5 0-87-15,5 0-189 16</inkml:trace>
  <inkml:trace contextRef="#ctx0" brushRef="#br0" timeOffset="40195.46">27245 5685 184 0,'15'-30'1113'15,"-1"-2"-906"-15,-2-2 35 0,-5 2-54 16,-1 3-75-16,0 10-113 15,-3 5 0-15,-2 7 0 16,1 5 0-16,-2 7 0 16,1 7 0-16,3 8 0 15,2 7 0-15,0 12 0 16,2 4 0-16,0 7 0 16,-2 4 0-16,-3-1 0 15,-3 1 0-15,0-6 0 16,-3-10 0-16,0-10 0 15,1-11 0-15,2-10 0 16,2-5 0-16,-2-2 0 16,0-3-180-16,0-1-341 0</inkml:trace>
  <inkml:trace contextRef="#ctx0" brushRef="#br0" timeOffset="40849.87">29619 5578 1112 0,'-3'-20'283'15,"-3"0"-57"-15,0 2-59 16,-3 1-61-16,2 3-35 16,-2 4-29-16,-2 6-35 15,-2 4-7-15,-6 7-4 16,-8 7-1-16,-3 10-3 15,-1 8 3-15,2 8-2 16,8 2 2-16,9 3 3 16,11-2 0-16,9-4 2 15,8-5 0-15,9-6 2 16,3-8-1-16,4-10 4 16,2-10-1-16,0-10 5 15,1-8-7-15,-5-8 8 16,-4-3 8-16,-5-2-11 0,-9-5 6 15,-7 1-13-15,-7-1 0 16,-7 4 0 0,-2 3 0-16,-3 5 0 15,2 8-41-15,-3 8-192 0,1 10-197 16,3 8-688-16</inkml:trace>
  <inkml:trace contextRef="#ctx0" brushRef="#br0" timeOffset="41028.35">29871 5914 1226 0,'9'7'371'16,"1"-5"-195"-16,-7-4 10 16,-1-2-143-16,-1 1-38 15,1 1-5-15,1-2-116 16,5 0-170-16,3 0-161 15</inkml:trace>
  <inkml:trace contextRef="#ctx0" brushRef="#br0" timeOffset="41519.57">30113 5579 1040 0,'31'-29'167'0,"-1"3"40"15,-2 4-48-15,-1 2-54 16,0 3-41-16,2 6-19 16,1 2-9-16,-2 3 6 15,0 5-29-15,-3 5-10 16,-4 6-2-16,-6 8 8 16,-3 5 2-16,-8 9 16 15,-11 10 2-15,-8 4-2 16,-10 8-18-16,-6 1-5 15,-4 0-4-15,4-4-2 16,7-8-2-16,9-7-4 0,10-9-7 16,10-9 14-16,6-5 0 15,5-7 1-15,3-3 0 16,7-4 4-16,4-6 1 16,-1-6-3-16,4-4-2 15,54-51 2-15,-81 57-1 16,0 1 10-16,-6-1-5 15,-2 0-4-15,-2-14-2 16,-11 3-4-16,-15-2 4 16,-12 2 8-16,-4 3-2 15,-5 1 2-15,3 2-8 16,5 3-3-16,10-3 3 16,8 5-55-16,10 1-61 15,6 1-97-15,12-1-216 0,9 3-234 16</inkml:trace>
  <inkml:trace contextRef="#ctx0" brushRef="#br0" timeOffset="42335.78">32279 5502 869 0,'-3'-13'250'0,"-3"-4"-50"16,0 0-12-16,-1-2-58 0,3 6 1 16,-1 0-30-16,0 5-62 15,-1 1 2-15,0 4-22 16,-7 3-18-16,-2 4-2 16,-7 5 0-16,-4 7 0 15,-2 5-3-15,3 5 1 16,5 2-4-16,7 1 5 15,8 1-5-15,9-1 7 16,4-6-3-16,7-3 3 16,4-6 8-16,4-2-6 15,4-8 7-15,1-7 1 16,1-4-6-16,-3-8 7 16,-2-1 12-16,-7-2 17 15,-2-2-40-15,-9 0 0 16,-6 0 0-16,-5-1 0 15,-5 0 0-15,-4 1 0 16,-5 2 0 0,-1 2 0-16,-5 5-41 0,-2 4-218 0,2 8-158 15,5 5-628-15</inkml:trace>
  <inkml:trace contextRef="#ctx0" brushRef="#br0" timeOffset="42514.3">32416 5786 1106 0,'20'11'345'16,"-2"-8"-154"-16,-8-3-1 15,-5-3-141-15,-2 1-45 16,-2 1-4-16,1-2-127 16,2 0-169-16,2-1-432 15</inkml:trace>
  <inkml:trace contextRef="#ctx0" brushRef="#br0" timeOffset="42845.89">32627 5417 1291 0,'7'-31'225'0,"-1"4"67"15,-4 4-91 1,-1 7-163-16,1 6-38 0,-1 5 0 15,-1 5 0-15,2 4 0 16,-1 1 0-16,2 8 0 16,2 8 0-16,3 10 0 15,2 11 0-15,0 8 0 16,0 7 0-16,-4 4 0 16,-1-1 0-16,-2-4 0 15,-3-7 0-15,-2-8 0 16,1-10 0-16,1-8 0 15,0-9 0-15,0-7 0 16,1-6 0-16,-1-1 0 16,0-1 0-16,-1-2 0 15,-1 2 0-15,-2-5-74 0,-4 0-635 16</inkml:trace>
  <inkml:trace contextRef="#ctx0" brushRef="#br1" timeOffset="58889.42">26121 2936 625 0,'0'-3'147'16,"0"-2"-9"-16,0 2-14 15,-2-3-15-15,2 3-1 16,-1-1 0-16,-1 2-44 15,0-1 30-15,1 0-29 16,-1-2 6-16,-1 1-3 16,2 0 4-16,-1 0-7 15,1-1-42-15,-1 3 15 16,0-1-10-16,2 0-4 16,0 2-13-16,0 1-6 15,0 0 16-15,0 1-17 16,0-1 4-16,0 0 2 0,0 0-7 15,-2 0 3-15,2 1-6 16,0-1 2-16,0 2-7 16,0-1 4-1,0-1-4-15,0 2 2 0,-1 2 3 16,1 3-4-16,0 1 4 16,-2 3 0-16,1 4 2 15,-1 1-1-15,-1 2-1 16,0-2 0-16,2 4 1 15,-1-1-1-15,1 0 0 16,1 3 0-16,0-3 2 16,1 3 0-16,1-1-2 15,1 0 0-15,0 2 0 16,0-2 1-16,-2 2-1 16,1-1 0-16,-2 2-1 0,0-1 4 15,0 2-3-15,1 0 0 16,-1-1 0-16,2 3 1 15,2-1-1-15,0 1 0 16,1 2-1-16,0 3 3 16,1 2-2-16,-2 2 0 15,2 1 0-15,-3 1 0 16,1-5 1-16,-1 1-1 16,-1-3 0-16,-1-2 0 15,2-2 0-15,-3 1 0 16,2-5 0-1,-2 2 0-15,0 3 1 0,-2-2-2 0,-1 2 1 16,2 1 0-16,-2-4 0 16,0-2 0-16,1-2 0 15,1-4 1-15,1-1 0 16,0-1-2-16,0 0 1 16,1-1 0-16,-1 2 0 15,0 1 0-15,-1-2 0 16,-1 3 0-16,1-2 1 15,1 1-3-15,-2 0 2 16,0-2 0-16,0 0 1 16,1-1-1-16,-1 0 0 15,2 0-1-15,-1 0 2 16,1-1-2 0,0-1 1-16,0-3 0 15,0 0 0-15,0-1 1 16,0-1-2-16,0 0 1 0,-2 0 0 0,2 0 0 15,0-4 0-15,0 3 0 16,-1 0-1-16,1-2 2 16,0 0-1-16,0 0 0 15,-2 1 0-15,2-3-1 16,-1 3 1-16,1-3 0 16,0 3 0-16,-2-4 1 15,4 2-2-15,-4-2 1 16,2 1 0-16,0-2 0 0,0 1 0 15,-2 0 0-15,1 1 0 16,1 0 0-16,-2 1 0 16,2 0-1-16,0-2 1 15,0-1 1-15,0 0 1 16,0 0-2-16,0 0 0 16,2 0 1-16,-2 0 2 15,1 0-3-15,-1 0 0 16,2 0 4-16,-2 0-4 15,0 0-1-15,2-1-5 16,-1 1 4-16,2 0 1 16,5 0 1-16,6-1 0 15,6-1 1-15,4-1 0 0,7 1-1 16,0-1 0-16,2 0 0 16,-1-1 0-16,-4 0 0 15,-1 1 0-15,-3 0 0 16,-4 1 1-1,0 1-1-15,2-1 0 16,0 0 0-16,5-1-1 16,3 1 0-16,7 0 0 0,7 2 1 15,8 2 1-15,6-1 4 16,5 3-5-16,-2-1 0 16,-1 1-1-16,-9-1-2 15,-4 0 2-15,-5 0-1 0,0-2 1 16,1-1 1-1,9-2-2-15,8-2 2 0,9-2-3 16,4 0 6-16,4 0-3 16,-5 0 1-16,-9 1-1 15,-8 3 0-15,-12-2 1 16,-3 0-1-16,1-4 2 16,11 3 1-1,10-4-3-15,18 2 0 16,12 1 4-16,11 4-4 15,-3 1-7-15,-6 1 6 0,-14 1 0 16,-16-2 1-16,-17-1 0 16,-10-2 0-16,0-1 0 15,8-2-2-15,19-2 2 16,26 2 0-16,23 0 3 16,9 1-3-16,-1 3 3 15,-16 3-3-15,-25 0 1 0,-23 0-1 16,-12-3 0-16,-9-1-2 15,4-2 1-15,14-1-2 16,16 0 3-16,16 2-2 16,10 1 1-16,-5 1 1 15,-9 0 1 1,-19 2 2-16,-20-1-3 16,-12 0 1-16,-5 1 0 0,-1-1-1 15,8-3 0-15,14 4 1 16,17 0 2-16,16 2-1 0,11 3-2 15,3 1 1-15,-9 0-4 16,-18 1 1-16,-18-4 2 16,-16 0-1-16,-9-1 0 15,-6-1 1-15,6 0 0 16,7 0 0-16,12 1-3 16,16 1 3-16,12 1 0 15,7-1-1-15,-3 4 2 16,-7-2-2-16,-19 1 1 15,-12-2 0-15,-13-1 0 16,-1-1 2-16,3-1-2 16,13 4 0-16,15 0 0 15,12 0 1-15,11 4-1 0,5-1 1 16,-6 0-3-16,-15 0 1 16,-14-3 0-16,-13-2 1 15,-12 0 0-15,-1-4-2 16,-3 1 1-16,8 0 1 15,5-1-3-15,6 4-1 16,11-1 4-16,6 0-16 16,-5 2 16-16,-3 0-3 15,-7-2 3-15,-6-1 0 16,-8-2 4-16,2-1-1 16,3 0-5-16,4-1 2 15,2 1 0-15,7 0-2 16,-1 2 0-16,-5 1 2 15,-5 0 2-15,-9-1 0 0,-10 1-4 16,-6 0 2-16,-4-2 0 16,0 2 0-16,1 0 0 15,4 2 0-15,5-1 0 16,4-1 0-16,0 1 2 16,0 1-2-16,-1-2 0 15,-5 0-1-15,-5 0 2 16,-3 0-1-16,-2 0 1 15,1 3-1-15,-2-5 1 16,1 2-1-16,2 0 0 16,0 0-1-16,3-1 3 15,0-1-3-15,0 1 1 16,0 1 0-16,0-1 4 16,-3-1-4-16,1 1 5 15,-1-1-5-15,-1 0 2 0,1 0-1 16,0-1-1-16,-1 2 0 15,-1-2 6-15,1 2-5 16,-1-2 7-16,2-2 0 16,-3 1-6-16,1-3-2 15,1-2 0-15,-2-2 0 16,1-4 0-16,1-2 0 16,-1-1 0-16,-1-5 0 15,2 0 0-15,-2-2 0 16,0 0 0-16,1-1 0 0,-1-2 0 15,2-3 0 1,-2-3 0-16,0-2 0 16,-2-6 0-16,1 0 0 15,-2-3 0-15,0 1 0 16,0 0 0-16,-1 1 0 0,1 0 0 16,1 4 0-16,1 1 0 15,-1 2 0-15,-1 6 0 16,1 1 0-16,-1 1 0 15,0 0 0-15,2-1 0 16,-1-2 0-16,1 0 0 16,-1-1 0-16,1 0 0 15,-2-1 0-15,-1 0 0 0,1 1 0 16,-2 1 0 0,1-1 0-16,-1 2 0 0,0-1 0 15,0 4 0-15,2 1 0 16,0 1 0-16,0 1 0 15,0 5 0 1,0-1 0-16,0 2 0 16,1 2 0-1,-1 2 0-15,2 2 0 0,-2 3 0 0,0 2 0 16,2 1 0-16,-1 2 0 16,2-1 0-16,0 3 0 15,0-1 0-15,0-1 0 16,0 2 0-16,0 1 0 15,0 1 0-15,0-1 0 16,-1 2 0-16,1-1 0 16,0 0 0-16,-2 0 0 15,2 1 0-15,-1-1 0 0,1 0 0 16,-2 2 0-16,2-2 0 16,0 0 0-16,-2 0 0 15,2 0 0-15,-1 0 0 16,1 0 0-16,-2 1 0 15,1-1 0-15,-1 2 0 16,1-2 0-16,-1 1 0 16,-4 1 0-16,-2-1 0 15,-1 1 0-15,-2 2 0 16,-4-2 0-16,0 1 0 16,-3-1 0-16,-5-1 0 15,-3-1 0-15,-5 0 0 0,-8-3 0 16,-1-2 0-1,-4-1 0-15,-3 0 0 16,-2-1 0-16,-1-1 0 16,-2 0 0-16,-3 1 0 0,-1 0 0 15,-2 1 0-15,-3 1 0 16,-3-2 0-16,-3 1 0 16,-2 1 0-16,1 1 0 15,1 0 0-15,-2-1 0 16,-4 1 0-16,0 0 0 0,-8 1 0 15,-4-1 0-15,-3-2 0 16,0 2 0-16,0-2 0 16,8 1 0-1,9 3 0-15,10-1 0 16,5 3 0-16,4 2 0 0,1 0 0 16,-5 1 0-16,-5 0 0 15,-6 1 0-15,-7 1 0 16,-7-1 0-16,-7-2 0 15,-3 0 0-15,1-2 0 16,4 1 0-16,2 2 0 16,5-1 0-16,6-1 0 15,3 2 0-15,3-1 0 16,1-1 0-16,-1-1 0 0,-2 1 0 16,-2-1 0-16,4 0 0 15,3 2 0-15,2-1 0 16,6-1 0-1,1 3 0-15,-1-2 0 16,-4 2 0-16,-1 0 0 16,-1 0 0-16,-3 0 0 0,-1 1 0 15,0 0 0-15,5-1 0 16,1-1 0-16,5 0 0 16,2-1 0-16,4-1 0 15,-2 0 0-15,-5 0 0 0,-8 0 0 16,-8 0 0-1,-1 1 0-15,0 1 0 0,1 1 0 16,11 1 0 0,7-1 0-16,7 1 0 15,3-2 0 1,3 0 0-16,-6-2 0 16,-6 0 0-16,-10 0 0 0,-9 0 0 15,-7 0 0-15,-1 0 0 0,5 2 0 16,8-1 0-16,9 2 0 15,9-1 0-15,8 2 0 16,5-3 0-16,4 2 0 16,-1-1 0-16,3-1 0 15,3-1 0-15,3 1 0 16,6 1 0-16,1-2 0 16,3 1 0-16,-1-1 0 15,2 0 0-15,-5 0 0 16,-1 2 0-16,-6-1 0 0,-3 2 0 15,-6 1 0-15,-3 0 0 16,-1 2 0-16,4-2 0 16,1 0 0-16,8-1 0 15,5-2 0-15,3 1 0 16,0-1 0-16,4-1 0 16,-1 0 0-16,-2 2 0 15,-3-2 0-15,0 1 0 16,2 0 0-16,0 1 0 15,1-1 0-15,4-1 0 16,2 2 0-16,2-2 0 0,2 1 0 16,0-1 0-1,0 0 0-15,-3 1 0 0,2-1 0 16,-2 2 0-16,-3-2 0 16,3 2 0-16,0-2 0 15,0 0 0-15,2 0 0 16,2 0 0-16,1 0 0 15,2 0 0-15,0 0 0 16,-1 1 0-16,2-1 0 16,-2-1 0-16,0 1 0 15,-3 0 0-15,0 0 0 16,2 0 0-16,-1 0 0 16,1 0 0-16,-1 1 0 0,1-1 0 15,2 0 0-15,1 0 0 16,-2 0 0-16,1 0 0 15,-1 0 0-15,-1 0 0 16,-2 0 0-16,0 1 0 16,-3-2 0-16,5 1 0 15,-1 0 0-15,2 0 0 16,1 0 0-16,2 0 0 16,-1 0 0-16,1 0 0 15,-2-1 0-15,2 1 0 16,-1 0 0-16,1 0 0 15,-2 0 0-15,1 0 0 0,1 0 0 16,0 0 0-16,0 0 0 16,-2 0 0-16,0 0 0 15,0 0 0-15,-2 0 0 16,-1 1 0-16,-1 0 0 16,0-1 0-16,2 3 0 15,-2-3 0-15,4 0 0 16,1 0 0-16,1 0 0 15,-2 0 0-15,2 0 0 16,0-3 0-16,0 3 0 0,0 0 0 16,0 0 0-1,0-1 0-15,0 1 0 0,2 0 0 16,-2 0 0-16,1 0 0 16,1 0 0-1,4 4-385-15,4-1-322 0</inkml:trace>
  <inkml:trace contextRef="#ctx0" brushRef="#br2" timeOffset="68140.45">26041 1247 598 0,'-4'-7'101'0,"0"-2"32"15,-1 2-23-15,2 0-21 16,0-1 13-16,0 1-40 16,0 0 41-16,1 1-43 15,1-1 37-15,-1 2-24 16,1 0-1-16,-2 3-8 15,2-1 24-15,-1 1-10 0,1 2-13 16,-1 0-6 0,2-1-26-16,0 0 11 0,2 1-28 15,-2 0-16-15,1-1 0 16,1 1 0-16,-2-2 0 16,0 2 0-16,0 0 0 15,0 0 0-15,0 0 0 16,-2 2 0-16,2-1 0 15,-1 0 0-15,1 2 0 16,-2 2 0-16,1 4 0 16,-2 2 0-16,-2 6 0 15,1 4 0-15,-2 0 0 0,-3 5 0 16,3 0 0 0,-2 3 0-16,2-1 0 15,-1-1 0-15,1-2 0 0,3-2 0 16,0 1 0-16,2 0 0 15,1 0 0-15,0 3 0 16,-2-1 0-16,0 3 0 16,-1-1 0-16,0 1 0 15,-1 1 0-15,0-1 0 16,1-3 0-16,0 0 0 16,1-2 0-16,1 0 0 15,-1-1 0-15,-1 1 0 16,2 2 0-16,-2-1 0 15,1 2 0-15,-2-1 0 16,-3 0 0-16,3-1 0 16,1 3 0-16,0-3 0 15,5-2 0-15,-1 3 0 0,2 0 0 16,1-1 0-16,0 2 0 16,-1 1 0-16,-2 1 0 15,1 0 0-15,-1 4 0 16,-1-1 0-16,0 2 0 15,0 3 0-15,0-1 0 16,2 1 0-16,-2-2 0 16,3 0 0-16,0-2 0 15,0-1 0-15,-2-1 0 16,4 1 0-16,-4 0 0 0,3-1 0 16,-1 1 0-1,-1 2 0-15,-1 2 0 0,1 1 0 16,-1 2 0-1,1 1 0-15,-1-1 0 16,1 0 0 0,-2 2 0-16,2-1 0 0,-1 1 0 0,2 1 0 15,-1 1 0-15,-2 2 0 16,1-1 0-16,-1 3 0 16,2-1 0-16,-2 1 0 15,0 3 0-15,1 0 0 16,-1 3 0-16,0-1 0 15,2 0 0-15,-2 0 0 16,-2-4 0-16,1 4 0 0,-2-1 0 16,0 2 0-16,0-1 0 15,-1 0 0-15,3-1 0 16,-1-3 0-16,2-2 0 16,0 1 0-16,2-3 0 15,-2 2 0-15,1 1 0 16,-1-1 0-1,-1 1 0-15,-2 1 0 16,-2 1 0-16,0 2 0 16,0 1 0-16,2 1 0 0,0-2 0 15,2-2 0-15,1-3 0 16,0-4 0-16,1 2 0 16,1-1 0-16,-2-1 0 0,0 0 0 15,-2 3 0-15,1-1 0 16,-2-2 0-16,0 1 0 15,0-2 0-15,0-2 0 16,1 1 0-16,1-1 0 16,-1 1 0-16,0-1 0 15,0 1 0-15,2-1 0 16,-2-1 0-16,2-2 0 16,0-2 0-16,0 0 0 15,0-1 0-15,-1 1 0 16,1 3 0-16,0-2 0 15,0 1 0-15,0-3 0 16,0-2 0-16,0-1 0 16,0-2 0-16,0-1 0 15,0-3 0 1,-2-3 0-16,4-3 0 16,-1-1 0-16,-1-2 0 0,0-1 0 15,2-3 0-15,0-1 0 0,-2-1 0 16,0 0 0-16,2 0 0 15,-2-2 0-15,0-2 0 16,0 0 0-16,0-3 0 16,2-2 0-16,-2 0 0 15,0 2 0-15,1-4 0 16,-1 2 0-16,0 0 0 0,0 0 0 16,0 0 0-16,2 0 0 15,-2 0 0-15,1-1 0 16,2 1 0-16,3-2 0 15,5-2 0-15,8 2 0 16,6-3 0-16,7 0 0 16,4 0 0-16,1 1 0 15,-1 0 0-15,2 1 0 16,-2 0 0-16,-2 0 0 16,4 0 0-16,-1-1 0 15,5-2 0-15,1 3 0 16,5-4 0-16,0 1 0 15,7 0 0-15,0 2 0 16,3-2 0-16,2 1 0 16,2 2 0-16,1-1 0 0,3 1 0 15,1-2 0-15,-1 2 0 16,-1 1 0 0,0-1 0-16,-1 0 0 15,1 2 0-15,1-1 0 16,-4 1 0-16,-3-2 0 15,-11 2 0-15,-11-4 0 0,-7 3 0 16,-8-3 0-16,-3 3 0 16,1-1 0-16,2 0 0 15,5 2 0-15,4-1 0 16,4 2 0-16,2 2 0 16,2 1 0-16,-8-2 0 15,-8 0 0-15,-7-1 0 16,-7 0 0-16,-5 0 0 0,-1-1 0 15,-1 1 0-15,0 0 0 16,2-1 0-16,-3 1 0 16,1 0 0-1,-1 0 0-15,2 0 0 0,-3 0 0 16,0 1 0-16,0-1 0 16,2 0 0-16,-2-1 0 15,0 1 0-15,0 0 0 16,1-2 0-16,-1 2 0 15,0-3 0-15,0 1 0 16,-1-4 0-16,1-1 0 16,-2-3 0-16,-1-3 0 0,0-3 0 15,-2-3 0-15,0-3 0 16,-1-6 0-16,1-3 0 16,1-5 0-16,1-4 0 15,1-3 0 1,1-1 0-16,-1 0 0 15,-2 1 0-15,1 0 0 0,-1 2 0 16,-2-1 0-16,-1 1 0 16,3 0 0-16,-2 3 0 15,2 0 0-15,1 2 0 16,0 1 0-16,0 1 0 0,1-2 0 16,1 2 0-1,-1-4 0-15,-8-83 0 16,7 98 0-16,2 3 0 0,-1-1 0 15,0-1 0-15,-1-20 0 16,2 1 0-16,-1-1 0 16,2-2 0-16,0-3 0 15,0-1 0 1,2 2 0-16,-2-2 0 16,1 3 0-16,-1 1 0 0,2-1 0 15,-1 0 0-15,1-2 0 16,1-1 0-16,1-1 0 15,-1 1 0-15,2-2 0 16,-2 1 0-16,1-2 0 16,-1-1 0-16,-1 0 0 0,1-4 0 15,-2 5 0-15,2-3 0 16,0-2 0 0,-2-1 0-16,2-1 0 0,-1-2 0 15,-1 1 0-15,1 3 0 16,-2 4 0-16,0 3 0 15,-3 1 0-15,0 0 0 16,0 0 0-16,-1-1 0 16,-1-1 0-16,1 1 0 15,1-2 0-15,0 0 0 16,1-1 0-16,-1 2 0 16,2-3 0-16,-2 2 0 0,0 3 0 15,-1-2 0-15,0 3 0 16,0-3 0-16,-2-1 0 15,0-3 0-15,0-2 0 16,-1 3 0 0,2 1 0-16,1 2 0 15,-3 2 0-15,3 2 0 16,-2-1 0-16,2 2 0 0,-2 1 0 16,0 3 0-16,0 0 0 15,0 3 0-15,-3 0 0 16,3 0 0-16,1 0 0 15,1 0 0-15,-1-1 0 16,4 5 0-16,-3-2 0 16,2 4 0-16,-1 2 0 15,0 3 0-15,0 2 0 0,0 2 0 16,0 1 0-16,0 3 0 16,1-2 0-16,-1 3 0 15,2 1 0-15,-1 2 0 16,1-1 0-16,-2 0 0 15,2-1 0-15,-1-2 0 16,-1-1 0-16,0 2 0 16,0-2 0-16,2 4 0 15,-2 2 0-15,1 2 0 16,1 2 0-16,-1 0 0 0,1-1 0 16,1 3 0-1,-2 0 0-15,2-2 0 16,0 2 0-16,-1 1 0 15,1 1 0-15,-2 2 0 0,2 2 0 16,-1 1 0-16,1 1 0 16,0 1 0-16,-3-1 0 15,3 0 0-15,-2 0 0 16,1 0 0-16,-1 2 0 16,2-2 0-16,-1 1 0 15,-2-1 0-15,1 0 0 16,-1 0 0-16,-3 2 0 15,-7-1 0-15,-4 1 0 0,-6 2 0 16,-6 0 0-16,-3-1 0 16,-3-1 0-16,-5 2 0 15,-9-1 0-15,-3-1 0 16,-2 0 0-16,-2 1 0 16,4 0 0-16,4 0 0 15,2-3 0-15,3 0 0 16,0 1 0-16,3-1 0 15,-1-1 0-15,-2 1 0 16,-2 1 0-16,-2 1 0 16,-3-1 0-16,1 2 0 15,0 1 0-15,4-3 0 16,5 3 0-16,5-3 0 16,5 1 0-16,7-2 0 0,0 0 0 15,1 0 0-15,1-2 0 16,-1 2 0-16,-2 0 0 15,2 0 0-15,-1 3 0 16,2-3 0-16,0 1 0 16,2 1 0-16,0-1 0 15,2 1 0-15,-2 1 0 16,1-2 0-16,1 1 0 16,1-1 0-16,-1 1 0 15,0-2 0-15,0 2 0 16,1-2 0-16,4 0 0 15,0 0 0-15,3-2 0 16,3 2 0-16,0 2 0 16,-1-2 0-16,1 0 0 0,1-2 0 15,-1 2 0-15,2 0 0 16,-1 0 0-16,-2-2 0 16,1 2 0-16,1-1 0 15,-1 1 0 1,2-2 0-16,1 2 0 15,-1-1 0-15,1 1 0 0,1-2 0 16,1 4 0-16,-1-4 0 16,2 2 0-16,-1-1 0 15,2 1 0-15,-1-2 0 16,0 2 0-16,0-1 0 0,2 2 0 16,-1-2 0-16,1 2 0 15,1-1-168-15,5 5-382 16</inkml:trace>
  <inkml:trace contextRef="#ctx0" brushRef="#br0" timeOffset="77568.45">7101 2078 990 0,'-4'0'131'0,"1"-1"69"0,1-5-3 15,-1 2-82 1,0 0-26-16,0 3 20 0,2-1-44 16,-1-1-9-16,2 3-25 15,0 0-24-15,2-1-4 16,-1-1-3-16,2 2-20 15,8-1-23-15,10-2-95 16,10 3-64-16,5 2-74 16,5 3-136-16</inkml:trace>
  <inkml:trace contextRef="#ctx0" brushRef="#br0" timeOffset="77861.97">7109 2355 968 0,'13'1'237'0,"-1"-4"-135"15,-6-1 48-15,-3 0-36 16,3-2-62-16,2-1-37 16,3 2-13-16,3-1 4 15,2 0 6-15,4 1-9 16,-1 1 1-16,0-1-4 15,-5 2 3-15,-2 1-6 16,-2-1 2-16,-2 3-50 16,-5 0-21-16,1 0-47 15,1 1-10-15,-4 3-24 0,3-2-59 16,1 2-109-16</inkml:trace>
  <inkml:trace contextRef="#ctx0" brushRef="#br0" timeOffset="105432.43">7928 1942 911 0,'0'-9'254'0,"0"-1"-2"15,0-1-85-15,-3-2-21 16,1 2-8-16,-1 1-59 16,2 2-9-16,-1 2-40 15,1 2-30-15,-1 4 0 16,2 0 0-16,-1 2 0 0,-1 3 0 15,-1 3 0 1,-3 6 0-16,-2 9 0 0,-3 6 0 16,2 8 0-16,0 4 0 15,5 3 0-15,4-1 0 16,6-1 0-16,5-8 0 16,2-4 0-16,3-10-4 15,-3-4 1-15,-1-8 3 16,3-4 1-16,-4-5 4 15,2-5-4-15,-4-3-1 16,6-8 0-16,-3-3 0 16,0-6 0-16,1-3 0 0,-2-2 0 15,-7-3 0 1,-2 1 0-16,-7 1 0 16,-2 1 0-16,-8 4 0 0,4 4 0 15,-2 7 0-15,1 4 0 16,3 6 0-16,1 6-156 15,1 6-173-15,3 7-187 16</inkml:trace>
  <inkml:trace contextRef="#ctx0" brushRef="#br0" timeOffset="105639.88">8271 2262 858 0,'12'1'509'0,"-5"-1"-188"0,-2-1-58 16,-5-2-167-16,0 3-96 15,0 0 0-15,0 0 0 16,0 1 0-16,-2-1 0 16,2 0 0-16,2 0-226 15,1 2-193-15,1-2-399 16</inkml:trace>
  <inkml:trace contextRef="#ctx0" brushRef="#br0" timeOffset="106081.23">8641 1910 977 0,'3'-9'362'15,"-3"-1"-92"-15,-2 1-80 16,-2 4-60-16,1 0-50 16,-1 4-42-16,1 1-38 15,-5 1 0-15,2 5 0 16,-6 4 0-16,-1 9 0 16,-5 4 0-16,3 11 0 15,-3 9 0-15,4 6 0 16,3 4 0-16,5 3 0 15,6-2 0-15,6-4 0 16,7-9 0-16,8-5 0 16,3-9 0-16,4-8 0 15,2-8 0-15,-2-8 0 16,-1-7 0-16,-6-5 0 0,-4-4 0 16,-6-1 0-16,-3-1 0 15,-7 1 0-15,-2 0 0 16,-5-2 0-16,-7 2 0 15,-3-1 0-15,-6 4 0 16,-3 1 0-16,-3 6 0 16,-2 6-32-16,-2 3-242 15,6 6-206-15</inkml:trace>
  <inkml:trace contextRef="#ctx0" brushRef="#br0" timeOffset="111128.25">9156 2016 833 0,'-2'-7'234'0,"2"-3"-2"16,0-4-34-16,-1-1-69 15,-1 2-9-15,2 0 12 16,-1 3-39-16,-1 3-18 16,1 3-74-16,-1 1-1 15,1 3 0-15,1 1 0 0,0 4 0 16,1 5 0-16,7 5 0 16,5 10 0-16,7 6 0 15,11 8 0-15,9 4 0 16,5 3 0-16,4-1 0 15,-4-3 0-15,-3-2 0 16,-5-4 0-16,-13-8 0 16,-3-6 0-16,-8-6 0 15,-7-7 0-15,-3-5-55 16,-3-4-71-16,0-4-148 16,0-5-144-16,-2-3-300 15</inkml:trace>
  <inkml:trace contextRef="#ctx0" brushRef="#br0" timeOffset="111446.63">9526 1933 953 0,'1'-12'230'0,"-1"4"-1"15,-1 4-170-15,-2 4-47 16,-2 8-1-16,-2 6 28 15,-8 8 25-15,1 6-19 16,-8 10-3-16,-5 5-8 16,-1 1-4-16,-2 3-1 15,0-1-16-15,3-3-4 16,2-5-1-16,1-5-1 0,5-5-4 16,4-5 0-16,0-5 0 15,9-7 7-15,1-4-8 16,2-4 1-16,2-3 0 15,1-1-3-15,1-3-159 16,1-2-133-16,2-4-383 16</inkml:trace>
  <inkml:trace contextRef="#ctx0" brushRef="#br0" timeOffset="111895.43">9897 1957 1131 0,'15'-11'201'16,"-7"-2"60"-16,-7 0-96 15,-2 3-51-15,-1 5-64 16,-1 3-50-16,-2 6 6 15,-6 6-9-15,-6 9 3 16,-2 5-1-16,-2 14-2 16,0 3 2-16,5 1 0 15,8 2-1-15,5-4-1 0,8-4 0 16,6-6 2-16,3-5-4 16,10-4 3-1,4-5-7-15,3-5-7 16,4-7 5-16,-1-8 11 0,-1-7 14 15,-6-7-3-15,-9-6 21 16,-2-3 23-16,-10 1-21 16,-4-5 0-16,-7 3-34 15,-4 1 0-15,-6 0 0 16,-4 4 0 0,-5 0 0-16,-4 4 0 0,-1 4 0 15,3 5-80-15,2 3-217 16,9 7-184-16</inkml:trace>
  <inkml:trace contextRef="#ctx0" brushRef="#br0" timeOffset="112097.51">10274 2324 1391 0,'11'8'166'0,"-2"-3"128"15,-7-7-144-15,-2 0-104 16,0 2-46-16,-2 0 0 16,1 0 0-16,1-1 0 15,3-3-79-15,-5 2-229 16,5-3-204-16</inkml:trace>
  <inkml:trace contextRef="#ctx0" brushRef="#br0" timeOffset="112817.96">10418 1920 1108 0,'13'-6'221'16,"1"-1"-156"-16,2-4 57 15,7-2-65-15,8 2-7 16,12 3-31-16,2 2-9 15,4 3-9-15,-6 3 0 0,-4 2 0 16,-15 1 3-16,-9-3 0 16,-8 2 0-16,-4 0-3 15,-3-1 9-15,-4-1-10 16,-1 2-4-16,-6-2-2 16,-6 1 1-16,-5-1 5 15,-5 2 0-15,-3-2 2 16,0-2 0-16,-1-1-1 15,7 0 17-15,0-2 45 16,8-1 3-16,4 3-25 16,6-3-21-16,1 5-20 15,1 4-8-15,1 3-1 0,0 6 7 16,-2 6 1 0,-1 5 2-16,-3 5-3 0,2 4 2 15,1-1-2-15,0-3-2 16,6-4 4-16,3-6 0 15,2-4 3-15,2-4 0 16,5-3 25-16,0-4-7 16,3-2 1-16,4-2 9 15,4-2-20-15,2-1-2 16,2 0-9-16,2 2 5 16,-2 0-8-16,-1 4 3 15,-2 4-2-15,-5 2 0 16,-1 5 4-16,-3 5-1 15,-3 3-1-15,0 1 0 16,-5 3 9-16,-2 1-9 0,-4-1 5 16,-2 2 2-1,-7-2-3-15,-5 0 12 0,-1-3 12 16,-3-4-28-16,-2-4 0 16,0-2 0-1,3-6 0-15,-1-2 0 0,5-4 0 16,1-2 0-16,0 0 0 15,6-3 0 1,1-1 0-16,-1 2-130 16,1-2-268-16,8 2-545 0</inkml:trace>
  <inkml:trace contextRef="#ctx0" brushRef="#br0" timeOffset="114501.33">11701 1942 1019 0,'0'-14'254'0,"-2"2"-22"16,-1-3-87-16,0 1 22 15,0 2-42-15,-1 2-43 16,3 2-59-16,1 2-23 16,-2 3 0-16,2 3 0 15,2 0 0-15,-2 0 0 16,1 4 0-16,-1 8 0 0,3 6 0 16,-2 9 0-16,2 10 0 15,-1 6 0-15,-1 8 0 16,-1 4 0-16,2 2 0 15,-1-4 0-15,1-2 0 16,1-6 0 0,1-3 0-16,-1-10 0 0,2-3 0 15,-1-7 0-15,1-5 0 16,-4-7 0-16,1-3-120 16,-1 1-117-16,-2-7-103 15,-2-4-420-15</inkml:trace>
  <inkml:trace contextRef="#ctx0" brushRef="#br0" timeOffset="114784.49">11368 2209 1083 0,'3'3'115'0,"5"0"33"0,5 0-16 0,9 0-47 16,17 0 11-16,19 0-55 16,14-3-15-16,19-2 17 15,14-2-34-15,2 0-9 0,-7-3-4 16,-5 4-1-16,-14 1-17 16,-22 4-54-16,-17 0-42 15,-12 4-71 1,-12 4-166-1</inkml:trace>
  <inkml:trace contextRef="#ctx0" brushRef="#br0" timeOffset="121180.2">13294 2057 855 0,'5'-17'313'0,"-2"-1"-61"16,-3-2-89-16,-3 3-45 15,-3 5-18-15,-3 3-37 16,1 2-20-16,-2 4-28 0,-2 2-13 16,-3 5 1-16,2 3-3 15,-4 7 0-15,-2 6-3 16,4 7 4-16,-1 5-1 16,2 7 0-16,2 6 2 15,6 1-8-15,5 0 4 16,4-3-7-16,8-9 6 15,5-7 3-15,4-11 1 16,7-7-1-16,1-11 1 16,5-5 13-16,-1-7-7 15,-4-4 36-15,-5-3 20 16,-6-2-52-16,-8-1-11 16,-4-1 0-1,-5-4 0-15,-3 1 0 0,-3-1 0 16,-5-1 0-16,-3 6 0 0,0 5 0 15,2 6-110-15,3 9-300 16,0 12-153-16</inkml:trace>
  <inkml:trace contextRef="#ctx0" brushRef="#br0" timeOffset="121350.38">13527 2398 1189 0,'19'9'204'15,"-8"-6"59"-15,-8-3-65 0,2 0-101 16,-1 0-58-16,-3-1-39 16,1 1-1-16,-1 0-4 15,2-2-106-15,2 1-170 16,5-1-176-16</inkml:trace>
  <inkml:trace contextRef="#ctx0" brushRef="#br0" timeOffset="121773.79">13792 2035 996 0,'10'-22'283'16,"-1"1"-40"-16,4 2-111 0,-1 0-11 15,3 5-49-15,3 4-51 16,6 7-2-16,-1 6-15 15,6 7 2-15,-3 8 3 16,-3 7-6-16,-7 9 8 16,-11 11 0-16,-11 8-8 15,-16 5 10-15,-13 4-11 16,-4-1 1-16,-1-9-3 16,6-10 1-16,11-11-5 15,12-13 4-15,8-8 0 16,10-7 42-16,9-4-4 0,11-4-28 15,11 2-9 1,9-5 2-16,3 1 0 16,-1 2-3-16,-7 1 0 15,-13-1 1-15,-9 4-1 16,-11 1 0-16,-9 1 0 0,-5-1 0 16,-8 3 0-16,-4 0-41 15,-5 0-209-15,0 0-98 16,4-1-371-16</inkml:trace>
  <inkml:trace contextRef="#ctx0" brushRef="#br0" timeOffset="122245.57">14503 2052 1107 0,'-6'-13'265'0,"0"-1"-11"16,0-1-74-1,-2 3-20-15,4 3-81 0,1 5-77 16,3 2-2-16,0 2 0 16,3 4 0-16,3 4 0 15,7 7 0-15,5 7 0 16,8 8 0-16,5 4 0 15,2 6 0-15,0 0 0 16,-1-2 0-16,47 62 0 16,-73-90 0-16,-1-4 0 15,-2-1-40-15,-2-2-139 16,4 4-10-16,-3-6-65 16,-2-6-242-16</inkml:trace>
  <inkml:trace contextRef="#ctx0" brushRef="#br0" timeOffset="122488.92">14759 1970 1034 0,'2'-14'295'0,"1"6"-86"16,-6 4-123-16,3 4-28 16,-3 4-51-16,-5 4 9 15,-4 4 75-15,-5 8-22 16,-10 9-11-16,-6 11-33 15,-8 6-15-15,-3 7-3 16,2-2-7-16,5-3 0 0,8-7 0 16,12-10-9-16,11-9-42 15,7-5-144-15,14-5 22 16,7-4-148-16,13-7-277 16</inkml:trace>
  <inkml:trace contextRef="#ctx0" brushRef="#br0" timeOffset="122872.28">15068 1998 980 0,'10'-20'272'0,"-4"2"-7"16,-4 4-84-16,-2 1-51 15,-2 5-46-15,-1 4-80 16,-4 6-3-16,-3 8-2 15,-4 5 2-15,-4 8-2 16,2 5 1-16,0 8 0 16,6 2 0-16,7 1 0 15,6 1 0-15,5-5-2 16,1-5 4-16,6-8-2 16,1-8 1-16,4-8 2 15,2-6 10-15,-1-6-8 16,3-5 12-16,-2-4 21 15,-2-7 10-15,-7-1-42 0,-4 1-6 16,-6-2 0-16,-6-2 0 16,-6 4 0-1,-4-2 0-15,-4 4 0 16,1 3 0-16,-1 7 0 0,1 9-113 16,3 10-340-16,2 5-436 15</inkml:trace>
  <inkml:trace contextRef="#ctx0" brushRef="#br0" timeOffset="123064.77">15280 2290 1146 0,'13'10'266'0,"-2"-6"72"16,-4-2-129-16,-4-4-121 15,-1 1-88-15,1 1 0 16,-1 0 0-16,-2 0 0 15,2 0 0-15,4 0-129 16,3-2-212-16,7 1-310 16</inkml:trace>
  <inkml:trace contextRef="#ctx0" brushRef="#br0" timeOffset="123508.33">15686 1957 847 0,'12'-17'441'0,"-5"2"-133"0,-2 0-40 16,-2 3-110-16,-3 2-133 15,0 4-25-15,0 5 0 16,-2 0 0-16,2 2 0 16,-1 6 0-16,-2 6 0 15,-2 6 0-15,-4 12 0 16,-6 10 0-16,2 7 0 15,-3 6 0-15,0 0 0 16,3-4 0-16,4-6 0 16,6-6 0-16,9-11 0 15,5-7 0 1,13-9 0-16,4-5 0 16,3-5 0-16,1-3 0 15,-4-4 0-15,-6-3 0 0,-7-1 0 0,-5-1 0 16,-2 0 0-16,-3-2 0 15,-4 0 0-15,-1 0 0 16,-5 1 0-16,-2 0 0 16,-8 0 0-16,-5 1 0 15,-5 5 0-15,-3 1 0 16,-2 4 0-16,2 4 0 16,3 1 0-16,1 1-216 15,3 3-171-15,4-2-394 16</inkml:trace>
  <inkml:trace contextRef="#ctx0" brushRef="#br0" timeOffset="124239.12">16442 1837 1032 0,'3'-12'254'0,"0"-1"-17"15,-4-3-73-15,-1 2 0 16,1 1-39-16,-1 2-54 15,2 2-71-15,0 2 0 16,0 4 0-16,0 2 0 16,2 2 0-16,-2-1 0 15,1 3 0-15,-1 1 0 16,2 9 0-16,-1 8 0 0,2 9 0 16,0 11 0-1,3 10 0-15,1 7 0 0,1 4 0 16,1 3 0-16,1-3 0 15,-2-3 0-15,-1-8 0 16,-1-6 0-16,-1-11 0 16,-1-8 0-16,-4-7 0 15,0-9 0-15,0-5 0 16,-2-4-62-16,-3-6-278 16,-3 0-124-16</inkml:trace>
  <inkml:trace contextRef="#ctx0" brushRef="#br0" timeOffset="124497.43">16162 2126 773 0,'0'-7'393'0,"1"1"-183"16,5 2-100-16,8 0-34 15,16 4 32-15,19 0-1 16,24 1-34-16,20 1-18 15,8-1-29-15,-1-1 13 16,-12-3-13-16,-18-1-5 0,-17-2 0 16,-17 2-20-1,-10 0 2-15,-16 1-3 0,-4 3-64 16,-7 0-120-16,-5 6-111 16,-6 2-370-16</inkml:trace>
  <inkml:trace contextRef="#ctx0" brushRef="#br0" timeOffset="128554.92">17639 1838 1085 0,'4'-15'160'0,"-5"1"26"15,-2-3-58-15,-3 7-38 16,-1 0-37-16,2 6-28 15,-1 1-18-15,0 6-6 16,-6 5-2-16,-1 8 0 16,-7 7 1-16,2 10-1 15,-1 8 1-15,5 6 0 16,3 5-1-16,8 0 2 16,7-3-4-16,8-2 3 15,3-8-3-15,7-10 1 16,2-8 4-16,3-11-2 15,3-10 9-15,-2-10-2 16,5-7 11-16,-2-9 1 0,-5-3 43 16,-4-3 3-16,-7-1-8 15,-9 1-26-15,-8 2 3 16,-6 2-24-16,-3 3-1 16,-4 2-9-16,-4 4 0 15,-2 5 0-15,0 4-39 16,0 6-157-16,2 8-55 15,4 3-160-15,2 7-299 16</inkml:trace>
  <inkml:trace contextRef="#ctx0" brushRef="#br0" timeOffset="128753.85">17915 2241 679 0,'12'5'456'0,"-5"-3"-210"0,-4-1-66 0,0-2-68 16,-3 1-58-16,-3 0-36 15,3 0-17-15,-1 0 2 16,1-2-6-16,1 2 1 16,2 0-154-16,0-2-265 0,3-1-591 15</inkml:trace>
  <inkml:trace contextRef="#ctx0" brushRef="#br0" timeOffset="129184.69">18212 1874 590 0,'11'-22'668'0,"-1"3"-419"0,-3-1-84 15,2 5-61-15,0 2-51 16,3 6-39-16,9 5-12 16,4 7 13-16,6 6-3 15,2 9-2-15,0 6 3 0,-5 8-9 16,-9 8 13-16,-12 7-9 16,-14 4-1-16,-13 4 4 15,-12 1-8 1,-7-8 3-16,0-6 0 0,1-9-4 15,10-12 4 1,9-8-5-16,10-9 0 0,6-4 21 16,7-2-5-16,11-2-2 15,12-1-15-15,16-2 2 16,15 0-7-16,11 0 7 16,-2-1-2-16,-10 1 5 15,-18 0-5-15,-16 2 10 16,-12 3-3-16,-11 0-6 15,-3 2-1-15,-3-2-25 0,0 1-196 16,0-1-142-16,3-1-474 16</inkml:trace>
  <inkml:trace contextRef="#ctx0" brushRef="#br0" timeOffset="129585.62">18849 1867 1025 0,'-6'-12'292'15,"1"2"-57"-15,1 0-69 16,0 5-21-16,2 1-59 16,2 3-58-16,0 1-7 15,0 1-12-15,6 3-8 16,3 4 32-16,6 6-27 16,9 6-6-16,5 7 0 15,7 5 0-15,2 4 0 16,0 4 0-16,-2-1 0 0,-3 0 0 15,-6-5 0-15,-8-2 0 16,-4-10-1-16,-6-6-164 16,-4-3-100-16,-2-6-106 15,-1-6-469-15</inkml:trace>
  <inkml:trace contextRef="#ctx0" brushRef="#br0" timeOffset="129857.98">19141 1842 973 0,'3'-19'281'0,"-2"5"-48"0,1 3-53 16,-5 2-100-16,3 6-76 16,-3 8 4-16,-4 5-8 15,-4 6 12-15,-6 12 8 16,-8 10 26-16,-10 9-30 15,-3 3-2-15,1 0-11 16,1-3-3-16,6-9 0 16,10-8-2-16,8-10-4 15,4-4-24-15,8-6-198 16,4-3-119-16,12-3-263 16</inkml:trace>
  <inkml:trace contextRef="#ctx0" brushRef="#br0" timeOffset="130273.52">19495 1891 650 0,'13'-21'515'0,"-1"-1"-266"16,-4 4-3-16,-7 1-75 15,1 6-63-15,-2 5-66 16,-3 2-40-16,-3 8-2 15,-4 5-6-15,-3 5 5 16,-2 9-6-16,-4 10 6 16,0 5-1-16,5 3 2 0,6 0-5 15,5-6 4 1,10-3-6-16,6-7 4 16,8-6 0-16,9-7 4 0,6-5-1 15,4-7 6-15,0-7-2 16,-3-5 19-1,-4-5 10-15,-9-2 0 0,-9-2-33 16,-3-2 0-16,-8-1 0 16,-7 0 0-16,-7 0 0 15,-8 0 0-15,-9 1 0 16,-6 4 0-16,-3 2 0 16,-2 6 0-16,4 5 0 15,4 6-146-15,7 6-258 16,7 5-442-16</inkml:trace>
  <inkml:trace contextRef="#ctx0" brushRef="#br0" timeOffset="130484.86">19923 2178 1317 0,'12'16'337'0,"-3"-8"-16"16,-5-5-249-16,-4-4-72 15,0-1 0-15,0 1 0 16,-1 1 0-16,2 0 0 16,-1-2 0-16,2 2 0 15,1 0-134-15,6 2-242 0,5-2-462 16</inkml:trace>
  <inkml:trace contextRef="#ctx0" brushRef="#br0" timeOffset="130835.92">20354 1771 589 0,'6'-25'747'0,"2"-1"-454"16,0-2 1-16,-3 3-170 16,-1 7-124-16,-1 7 0 15,-1 6 0-15,-1 3 0 16,1 8 0-16,0 6 0 15,4 8 0-15,2 9 0 0,1 8 0 16,3 8 0-16,2 2 0 16,-4 4 0-16,2 1 0 15,-5 0 0-15,-1-2 0 16,-3-6 0-16,1-8 0 16,-3-7 0-16,1-8 0 15,-1-8 0-15,1-8 0 16,-1-3 0-16,2-2 0 15,-3 0 0-15,0-1 0 16,-3 0 0-16,3-1 0 16,-1 1 0-16,-1-5-123 15,-2-3-632-15</inkml:trace>
  <inkml:trace contextRef="#ctx0" brushRef="#br0" timeOffset="132201.72">7346 4425 922 0,'0'0'190'16,"-3"0"5"-16,2-1-82 16,-1-1-31-16,1 2-27 15,1-1-16-15,-2-1-4 16,2 2-7-16,0 0-7 16,0-1 6-16,0 1 2 15,2 0-6-15,-1 0 2 0,5 0-10 16,3-1 5-1,9-2-7-15,12 1-10 0,8-1-3 16,6 1-11 0,-1-1-148-16,-3 1-123 0,-10 4-257 15</inkml:trace>
  <inkml:trace contextRef="#ctx0" brushRef="#br0" timeOffset="132479.76">7391 4659 1087 0,'4'-3'161'0,"4"-4"45"0,2-1-39 15,-1-1-74 1,9 2 6-16,3 0-46 0,6 3-28 16,4 0 2-16,2 1-6 15,-2 2-6-15,-4-1 3 16,0 1-9-16,-8 1-2 15,-4-1-4-15,-6 1 0 16,-2 0 3-16,-4-2-4 16,-3 2-2-16,-1 0-1 15,-2 0-69-15,-1 0-94 16,-2 0-79-16,0 0-191 16</inkml:trace>
  <inkml:trace contextRef="#ctx0" brushRef="#br0" timeOffset="135423.94">8174 4298 816 0,'0'-14'81'0,"2"-3"67"16,2 0 17-16,-1 1 6 16,-2 1-41-16,1 1-27 15,-1 2-13-15,-1 1 23 0,-1 3-25 16,-1 1-14-16,1 1-6 16,-1 3-68-16,1 2 0 15,2 0 0-15,-1 1 0 16,2 0 0-16,-2 0 0 15,1 1 0-15,1 0 0 16,-2 2 0-16,1 4 0 16,-1 7 0-16,-1 10 0 15,1 12 0-15,1 11 0 16,1 10 0-16,2 8 0 16,1 5 0-16,1 4 0 15,4 2 0-15,-2-1 0 0,-2-4 0 16,0-5 0-1,-5-6 0-15,1-8 0 16,0-7 0-16,-2-6 0 16,0-8 0-16,2-6 0 0,-2-6 0 15,0-8 0-15,0-2 0 16,0-7 0-16,0-1 0 16,0-1 0-16,1 0 0 15,-1 2 0-15,2 0 0 16,-1 2 0-16,4 0 0 15,1 1 0-15,5 1 0 16,9-2 0-16,7-2 0 16,9-4 0-16,7-3 0 15,-1-1 0-15,1-1 0 16,-7 0 0-16,-6 2 0 0,-6 0 0 16,-8 1 0-16,-5 1 0 15,-7 2 0-15,-1 0 0 16,-4-3 0-16,-1-1-97 15,-2-4-212-15,-5-6-210 16</inkml:trace>
  <inkml:trace contextRef="#ctx0" brushRef="#br0" timeOffset="135816">8096 4205 357 0,'-7'4'688'0,"1"-2"-596"16,3-4 83-16,3-2-93 16,3-2-48-16,9-1-33 15,10-1-1-15,15-1 0 0,13 0 7 16,20 1 3-16,3 2 10 16,4 0-1-16,-8 0-13 15,-14 3 1-15,-16 0-7 16,-17 3 0-16,-11 0 0 15,-11 3-11-15,-3 1-115 16,-3 5-303-16</inkml:trace>
  <inkml:trace contextRef="#ctx0" brushRef="#br0" timeOffset="137101.9">9051 4460 911 0,'8'-7'184'16,"-1"-1"47"-16,-4 0-69 16,0 3-18-16,-3 0-33 15,1 0 0-15,-1 4-45 16,0-1-32-16,0 2-18 16,0 2-16-16,-1 1 0 15,1 1-4-15,-3 7 3 0,0 5 2 16,0 8 7-16,-3 7-4 15,-1 6 1 1,-5 3 3-16,0 5-6 0,-5 3 1 16,-2 2-1-16,0-1-2 15,-1-3 1-15,2-3 0 16,2-9-1-16,4-9 0 16,3-9 0-16,6-7 9 15,1-7 10-15,2-2 0 16,2-8-19-16,1-6 0 15,3-9 0-15,3-11 0 16,4-11 0-16,1-7 0 16,1-6 0-16,0 0 0 15,2 0 0-15,0 4 0 16,-1 6 0-16,1 5 0 0,-2 6 0 16,-5 9 0-16,-1 5 0 15,-2 8 0 1,-4 4 0-16,-1 5 0 0,1 4 0 15,-3 4 0-15,0 1 0 16,3 4 0-16,5 5 0 16,2 8 0-16,2 6 0 15,4 4 0-15,1 7 0 16,0 3 0-16,0-1 0 16,-1 2 0-16,-2-1 0 15,-1-1 0-15,-2 1 0 16,-2-4 0-1,-2-1 0-15,0-6 0 0,-2-5 0 16,1-7 0-16,-4-7 0 0,1-3 0 16,-2-4 0-16,-2-3 0 15,1-1-49-15,-2 1-239 16,1-2-162-16</inkml:trace>
  <inkml:trace contextRef="#ctx0" brushRef="#br0" timeOffset="137333.28">8899 4739 1132 0,'-3'0'51'0,"3"-1"129"0,0-2-88 16,3 2-65-16,9-1-24 15,10 0 4-15,13-3-3 16,9 1-2-16,10 1-2 16,4 2 0-16,-7 1-145 15,57 22-192-15</inkml:trace>
  <inkml:trace contextRef="#ctx0" brushRef="#br0" timeOffset="138247.51">9533 4942 625 0,'-4'-2'175'0,"2"-2"-36"16,1 0 1-16,-1 1-45 16,2-3 27-16,2 0-31 15,-2 1 20-15,1-2-9 16,1 0 4-16,-1 1 15 16,-1-1-23-16,0 2-20 0,0 0-34 15,3 3-44-15,-3-1 0 16,1 1 0-16,1 2 0 15,-2 0 0-15,0 2 0 16,1 1 0-16,-1-1 0 16,2 5 0-16,1 4 0 15,0 6 0-15,0 7 0 16,2 6 0-16,-2 1 0 16,0 3 0-16,0 1 0 15,1 0 0-15,-1 1 0 16,1-4 0-16,-1-1 0 15,0-4 0-15,0-4 0 0,0-6 0 16,-1-3 0 0,1-6 0-16,-3-4 0 15,0-1 0-15,0-4 0 0,0 1 0 16,0-3-44-16,-3 0-266 16,3-2-292-16</inkml:trace>
  <inkml:trace contextRef="#ctx0" brushRef="#br0" timeOffset="138797.87">9860 5000 334 0,'6'-9'714'16,"1"-1"-497"-16,-2 2-19 15,-4-1-50-15,1 0-29 16,-4 4 11-16,1-1-51 16,-1 4-32-16,1-1-2 15,-1 0-29-15,-2 3-16 16,4 0 0-16,-3 1 0 0,1 2 0 15,-4 4 0-15,-1 5 0 16,-5 3 0-16,0 6 0 16,1 4 0-16,0 4 0 15,5 1 0-15,1 0 0 16,5 2 0-16,3-6 0 16,5-3 0-16,5-3 0 15,5-5 0-15,3-3 0 16,4-2-5-16,0-7 5 15,1-3 0-15,-4-5 2 16,1-5 1-16,-6-4-3 16,-3-4 0-16,-2-3 0 15,-2-1 0-15,-7-2 0 16,-1 2 0-16,-5-3 0 16,-5 2 0-16,-5 0 0 0,-2 3 0 15,-6 3 0-15,0 3-35 16,0 7-255-16,-1 6-100 15,4 5-425-15</inkml:trace>
  <inkml:trace contextRef="#ctx0" brushRef="#br0" timeOffset="173523.75">12380 4263 917 0,'-2'-9'257'15,"1"-2"-11"-15,-1 0-92 16,1 1-43-16,-1 4-14 16,1 2-81-16,1 4-16 15,-2 4-8-15,-5 7 8 16,-1 8 22-16,-4 10 15 16,-7 12-6-16,-5 7-2 15,0 7-18-15,-3 0 3 0,2-1-5 16,4-3-7-1,5-5 6-15,-1-5-8 16,7-4 0-16,2-10 4 16,1-9 2-16,6-8 53 15,1-7-34-15,1-6-25 0,2-8 0 16,4-6 0-16,-1-7 0 16,3-7 0-16,5-8 0 15,-1-3 0-15,5-3 0 16,0 0 0-16,3-2 0 15,-3 1 0-15,0 3 0 16,-5 6 0-16,-1 2 0 16,0 7 0-16,-3 6 0 15,-3 10 0-15,-3 2 0 16,0 8 0-16,-3 0 0 0,1 5 0 16,4 4 0-1,4 6 0-15,6 7 0 0,3 6 0 16,6 10 0-16,4 5 0 15,0 5 0-15,2 3 0 16,-2 1 0-16,-2-2 0 16,-5-3 0-16,-5-6 0 15,-4-4 0-15,-3-7 0 16,-3-7 0-16,-3-7 0 16,-2-8 0-16,-1-4 0 15,0-3 0-15,0-5-149 16,-1-4-296-16,-5-2-351 0</inkml:trace>
  <inkml:trace contextRef="#ctx0" brushRef="#br0" timeOffset="173756.87">12190 4625 914 0,'-3'2'258'15,"5"-2"-61"-15,1-4-98 16,4-2-47-16,8 3-19 16,11-2-6-16,12 0-14 15,10 0-13-15,9 0-1 16,2 1-127-16,-2 1-415 16</inkml:trace>
  <inkml:trace contextRef="#ctx0" brushRef="#br0" timeOffset="174610.95">13247 4761 969 0,'4'-9'272'16,"-2"-4"-24"-16,-1 4-108 15,1 0 29-15,-1 5-50 16,-1 1-27-16,0 3-54 16,0 0-38-16,0 2 0 15,0-1 0-15,0 2 0 0,0 4 0 16,0 5 0 0,0 7 0-16,-1 8 0 0,2 4 0 15,-1 6 0-15,3-1 0 16,-3 1 0-16,1 0 0 15,-2-2 0-15,-2-1 0 16,0 0 0-16,0-5 0 16,0-4 0-1,0-6 0-15,2-8 0 0,-1-6-37 16,4-3-207-16,1-4-192 16,1-4-399-16</inkml:trace>
  <inkml:trace contextRef="#ctx0" brushRef="#br0" timeOffset="174942.19">13375 4913 848 0,'10'-27'392'0,"-2"2"-94"16,-4 2-42-16,-1 3-53 16,-1 7-153-16,-2 5-50 15,1 3 0-15,-2 5 0 16,2 1 0-16,-1 4 0 15,2 4 0-15,-1 4 0 16,1 5 0-16,3 5 0 16,0 3 0-16,-1 0 0 15,1 1 0-15,0 0 0 16,-2-1 0-16,0 1 0 0,0 2 0 16,-2-3 0-1,2 1 0-15,-3-7 0 0,1-5 0 16,1-4 0-16,-2-6 0 15,0-4 0-15,0-2 0 16,0 0 0-16,-2-3-199 16,-3-1-348-16</inkml:trace>
  <inkml:trace contextRef="#ctx0" brushRef="#br0" timeOffset="176195.57">16753 4023 820 0,'10'-9'256'0,"0"0"-25"16,-5-1-58-16,-4 1-44 15,1 2-18-15,-2 1 8 16,1 4-41-16,-1 0-42 16,0 2-13-16,2 2-23 15,-2-1-2-15,-2 3-3 16,1 8 5-16,-4 6 0 0,-1 8 2 15,-5 10-2-15,-3 8 4 16,-2 1-3 0,-2 1 0-16,0 1 3 0,0-4-4 15,3-2 0-15,0-6 0 16,3-5 0-16,2-5 1 16,4-8 0-16,0-8 0 15,4-4 25-15,2-7 11 16,4-4-37-16,3-7 0 15,0-7 0-15,2-7 0 16,4-7 0-16,3-6 0 16,0-4 0-16,3-5 0 15,4-3 0-15,2-2 0 16,-1 2 0-16,-1 6 0 16,-3 9 0-16,-1 10 0 0,-6 9 0 15,-6 8 0-15,-2 5 0 16,-1 5 0-16,-1 5 0 15,3 5 0-15,6 8 0 16,4 9 0-16,4 11 0 16,2 6 0-16,2 6 0 15,-3-1 0-15,-2-2 0 16,1-2 0-16,-7-6 0 16,0-5 0-16,-4-4 0 15,-1-6 0-15,-5-5 0 0,-1-5 0 16,-1-4 0-1,-2-3 0-15,1-2-28 0,-2-4-184 16,-1-1-50-16,-5-1-205 16</inkml:trace>
  <inkml:trace contextRef="#ctx0" brushRef="#br0" timeOffset="176368.13">16721 4318 1019 0,'-6'-4'210'0,"5"3"-12"16,1-1-124-16,4 0-74 0,5-1 4 15,10 3-1 1,14 0-3-16,14 0-48 0,9-1-254 16,4 1-509-16</inkml:trace>
  <inkml:trace contextRef="#ctx0" brushRef="#br0" timeOffset="176728.87">17427 4308 1125 0,'3'-6'246'16,"0"-1"21"-16,-3 0-58 15,1 1-78-15,1 5-62 16,-1 0-69-16,-1 1 0 16,2 1 0-16,-2 3 0 15,2 4 0-15,-1 8 0 16,2 7 0-16,1 5 0 15,-1 4 0-15,-1 3 0 16,-2-3 0-16,-2-3 0 16,1-3 0-16,-2-3 0 15,0-5-127-15,0-7-212 16,3-1-148-16</inkml:trace>
  <inkml:trace contextRef="#ctx0" brushRef="#br0" timeOffset="177079.95">17609 4404 623 0,'12'-23'598'0,"1"1"-293"16,-2 2-107-16,-2 3-60 16,-2 4-97-16,4 6-35 15,-1 4-4-15,5 6-1 0,0 6 10 16,1 5-3-1,-2 7 3-15,-5 7 0 0,-9 6-5 16,-9 6 4-16,-8 0-2 16,-4-3-2-16,1-6 5 15,3-10 3-15,5-6 9 16,9-10-7-16,6-3-16 16,9-4 0-16,11-1 0 15,8-2 0-15,7-2 0 16,1 1 0-16,-4 0 0 15,-10 2 0-15,-13 1 0 16,-9 2-38-16,-7-1-153 16,-7 1-69-16,-7-3-213 15</inkml:trace>
  <inkml:trace contextRef="#ctx0" brushRef="#br0" timeOffset="177846.71">17898 3877 876 0,'-3'2'195'16,"0"-1"5"-16,3 1-98 15,0-2-28-15,3 0-51 16,5-2-22-16,7 1 0 15,4 1 26-15,10 1 0 16,9 1-3-16,4 0 1 16,0 0 3-16,-4-1 3 15,-5-2 12-15,-10 1 2 16,-8-1 18-16,-8 1-1 16,-4-1-14-16,-3 2-5 0,-1-1-8 15,-1 1-21-15,-1 0-14 16,3 2 1-16,-3 3-1 15,2 5 1-15,-1 6 9 16,2 7-2-16,2 6 10 16,4 5 4-16,0 4-22 15,1 2 0-15,0 3 0 16,0 1 0-16,-6 2 0 16,2-1 0-16,0 1 0 15,0-1 0-15,2 0 0 0,-1-4 0 16,0-2 0-16,-1-6 0 15,0-5 0-15,-1-6 0 16,-1-5 0-16,-1-5 0 16,0-5 0-16,0-4 0 15,0 0 0-15,0-3 0 16,2-1 0-16,-4 4 0 16,2-4 0-16,-1 0 0 15,1 1 0-15,-2 0 0 16,1 2 0-16,-1 1 0 15,-1 2 0-15,-5-2 0 16,-3 2 0-16,-4 1 0 16,-12 0 0-16,-4 0 0 15,-8 0 0-15,5-1-123 16,4-3-326-16</inkml:trace>
  <inkml:trace contextRef="#ctx0" brushRef="#br0" timeOffset="178961.73">18794 3195 992 0,'4'-27'242'0,"-1"0"9"15,-3 2-89-15,-1 2 21 16,1 4-63-16,-3 6-25 16,-2 2-93-16,2 5-2 15,2 3 0-15,1-1 0 16,0 2 0-16,1 2 0 16,1 0 0-16,-1 2 0 15,-1 0 0-15,0 7 0 0,-3 5 0 16,-1 10 0-16,-4 10 0 15,-2 12 0-15,-2 7 0 16,0 9 0-16,2 7 0 16,3 11 0-16,4 9 0 15,5 10 0-15,4 10 0 16,0 7 0-16,4 7 0 16,4 7 0-16,3 8 0 15,2 8 0-15,4 11 0 16,4 9 0-16,2 9 0 15,-1 8 0-15,5 8 0 16,-2 5 0-16,2 11 0 16,-5 8 0-16,-1 8 0 15,-6 7 0-15,-3 6 0 16,-2 2 0-16,-5 1 0 0,1-1 0 16,1-3 0-16,-2-2 0 15,3-5 0-15,3-6 0 16,-1-8 0-1,1-10 0-15,-1-17 0 0,-2-12 0 16,-4-9 0-16,2-14 0 16,-5-10 0-16,1-13 0 15,1-18 0-15,-3-16 0 16,-2-16 0-16,-1-18 0 16,-3-14 0-16,0-18 0 15,0-9 0-15,-1-10 0 16,-1-7 0-16,1-3 0 0,1 0 0 15,0 0 0-15,0-2 0 16,0 1 0-16,1-1 0 16,1 2 0-16,1-1 0 15,4-2 0-15,16-3 0 16,19-1 0-16,20-1 0 16,17-3 0-16,11-1 0 15,-6 3 0-15,-9-3 0 16,-14 1 0-1,-7-2 0-15,-12 0 0 0,-11-2 0 16,-8-1 0-16,-8-2-23 16,-8 0-116-16,-9-1-133 15,-6 0-151-15</inkml:trace>
  <inkml:trace contextRef="#ctx0" brushRef="#br0" timeOffset="179725.65">18759 3084 701 0,'-4'-6'379'0,"1"1"-228"16,0-2 10-16,1-2-79 16,7 1-66-16,8 0-16 15,16-1 2-15,17 1 0 16,16-2 1-16,12 1 15 15,0 2 6-15,-10-1 11 16,-17 1 19-16,-18 1 17 16,-14 0-16-16,-12 4-37 15,-4-1-18-15,-2 0-48 0,-4 3-152 16,-1 4-192 0</inkml:trace>
  <inkml:trace contextRef="#ctx0" brushRef="#br0" timeOffset="181662.18">21143 3004 620 0,'6'-3'142'15,"0"2"-36"-15,2 1 2 16,5 0-10-16,8 1-10 16,11 1-19-16,14-1-1 15,12-1-20-15,7 1-4 16,4 1 5-16,-6 1-26 15,-13-2-2-15,-14 4-8 16,-12-3 1-16,-13 1 13 16,-8 0-4-16,-2-2 15 15,-1 1 11-15,0-2 3 0,0 0 22 16,2 0-10 0,-2-2-12-16,0 4-9 15,0-2-21-15,0 3-9 16,0 0 30-16,0 5-11 0,0 4-28 15,0 5-4-15,0 4 0 16,0 5 0-16,0 6 0 16,-2 4 0-16,2 3 0 15,0 3 0-15,0 3 0 16,0-2 0-16,0-1 0 16,-1 1 0-16,-1 2 0 15,1 1 0-15,1 5 0 0,0 3 0 16,0 3 0-1,1 2 0-15,2 4 0 0,2 3 0 16,2 6 0-16,0 6 0 16,2 1 0-16,2 4 0 15,1 0 0-15,1 2 0 16,1 0 0-16,-1 0 0 16,0 3 0-16,-2 3 0 15,1-3 0-15,-2 0 0 16,-1 2 0-16,0-2 0 15,-1-1 0-15,1 4 0 16,-2 0 0-16,2 5 0 16,6 1 0-16,0 7 0 0,3 6 0 15,1 3 0 1,2 1 0-16,-3 6 0 0,0-2 0 16,-2-2 0-16,-4 2 0 15,1 0 0-15,0 2 0 16,-3 7 0-16,5 3 0 15,-1 0 0-15,2 0 0 16,-1 1 0 0,0-6 0-16,-2-5 0 0,-1 0 0 15,-2-5 0-15,1 3 0 16,1-1 0-16,-3-3 0 16,3-1 0-16,1-2 0 15,-1-5 0-15,1-4 0 16,1-2 0-16,-2-4 0 15,1-6 0-15,-2-5 0 16,-1-3 0-16,-2-5 0 0,-4-4 0 16,2-7 0-16,-1-7 0 15,1-9 0-15,-2-13 0 16,0-9 0-16,-1-13 0 16,-3-5 0-16,0-7 0 15,0-3 0-15,0 0 0 16,-1 0 0-16,1-1 0 15,0 1 0-15,0 0 0 16,0 1 0-16,0-1 0 16,0 0 0-16,0 1 0 15,0-1 0-15,0 0 0 0,0 1 0 16,0-1 0-16,0 0 0 16,-2 2 0-16,2-2 0 15,0 1 0 1,0 2 0-16,0 1 0 0,2 2 0 15,-2 4 0-15,1-2 0 16,2 5 0-16,0 0 0 16,2 1 0-16,0-1 0 15,-2 2 0-15,2-1 0 16,-2-1 0-16,0-2 0 16,2 2 0-16,-2 0 0 15,1 0 0-15,1-1 0 0,-2 0 0 16,1-2 0-16,1-1 0 15,-4-5 0-15,2 1 0 16,-1-5 0-16,-2 0 0 16,1 0 0-16,-1 0 0 15,2 0 0-15,-2 0 0 16,1 1 0-16,1-1 0 16,-1 4 0-16,1-1 0 15,-1 0 0-15,1 0 0 16,-2-2 0-16,0 1 0 15,0-1 0-15,-2-1 0 16,2 0 0-16,-1-1 0 16,-2 1 0-16,-5 1 0 15,-5 0 0-15,-5 2 0 16,-4-1 0-16,-5 3 0 0,1-4 0 16,5-1 0-16,-1-4 0 15,-2 0 0-15,-1-1-178 16,-1-2-144-16,-1 1-266 15</inkml:trace>
  <inkml:trace contextRef="#ctx0" brushRef="#br0" timeOffset="184725.45">19589 3540 1142 0,'6'-6'194'0,"-3"0"-32"16,0 4-89-16,-1 3-27 15,-2 0-11-15,0 3-9 16,2 0 7-16,-4 2 37 16,2 3 3-16,0 6-26 15,-4 3-12-15,0 6-20 16,-2 7 10-16,-3 3-17 16,-4 4-2-16,-1 2-4 15,-2 3 2-15,-2 2 0 16,-2 1-4-16,2-4 0 15,0-5 1-15,6-5-1 0,2-10 0 16,6-8 5-16,1-8 17 16,4-4-3-16,1-4-19 15,1-6 0 1,4-5 0-16,8-8 0 16,0-7 0-16,6-8 0 0,3-6 0 15,-1-6 0-15,-1-3 0 16,0-2 0-16,-5 2 0 15,-1 3 0-15,-3 7 0 16,-6 9 0-16,1 9 0 16,-2 7 0-16,-3 8 0 15,-1 6 0-15,5 8 0 16,3 7 0-16,5 10 0 0,9 7 0 16,1 9 0-1,2 7 0-15,-6 1 0 0,-4-1 0 16,-7-2 0-16,-1-3 0 15,-5-6 0-15,1-4 0 16,-4-7 0 0,3-4 0-16,-4-9-111 0,0-3-101 15,-2-7 16-15,-4-4-166 16,-5-3-74-16</inkml:trace>
  <inkml:trace contextRef="#ctx0" brushRef="#br0" timeOffset="184894.12">19515 3924 938 0,'-1'1'203'15,"7"-3"-85"-15,6-3-26 16,9 0-68-16,10 1-18 16,14-2-6-16,10-1-125 15,8 3-473-15</inkml:trace>
  <inkml:trace contextRef="#ctx0" brushRef="#br0" timeOffset="185308.01">20169 3842 1167 0,'9'-8'233'0,"-1"-1"1"15,-3 1-29-15,-3-1-93 16,-2 5-36-16,0 3-56 16,-2-1-20-16,-2 5 0 15,-3 4 0-15,-2 5 0 16,-4 7 0-16,-3 6 0 16,1 9 0-16,-1 3 0 15,5 1 0-15,1-2-2 0,6-6 0 16,4-5-3-1,4-8 1-15,6-9 4 0,2-7 0 16,8-5 0-16,1-4 1 16,4-5 2-1,0-3-3-15,-1-4 4 0,-7 2 1 16,-4-1-5-16,-7 0 0 16,-3 2 0-16,-4-1 0 15,-4 4 0-15,-1 0 0 16,-4 0 0-16,-2 2 0 15,-3 2-103-15,0 3-227 16,3 1-202-16</inkml:trace>
  <inkml:trace contextRef="#ctx0" brushRef="#br0" timeOffset="185757.64">20538 3882 466 0,'25'-10'853'15,"-4"-1"-633"-15,-6-2 60 16,-8 0-128-16,-4 3-76 16,-1 2-76-16,-1 1 0 15,-2 4 0-15,1 3 0 16,-3 1 0-16,-2 7 0 0,-4 6 0 15,-5 5 0 1,-5 9 0-16,-1 9 0 0,-1 5 0 16,3 2 0-16,3-4 0 15,7-8 0-15,10-9 0 16,10-9 0-16,12-9 0 16,12-5 0-16,7-7 0 15,3-4 0-15,-1-4 0 16,-8-4 0-16,-9 1 0 15,-9-3 0-15,-6 0 0 16,-9-2 0-16,-5 0 0 16,-7-1 0-16,-10-1 0 15,-5 2 0-15,-3 1 0 0,-8 8-138 16,3 9-309-16,-1 12-451 16</inkml:trace>
  <inkml:trace contextRef="#ctx0" brushRef="#br0" timeOffset="186736.9">19969 5524 548 0,'0'3'271'0,"2"-3"-19"16,0 0-61-16,-2-2-61 15,2-2-9-15,-1 1-15 16,1 0-8-16,-2-1 19 16,0 2-55-16,0 2-42 15,0 0-20-15,-2 4-3 16,-3 7 3-16,-3 9 3 16,-4 10 0-16,-2 9 1 15,-5 8-3-15,2 6 2 16,-2 4-1-16,2 1-1 15,-2 2 1-15,-1-2-2 16,-1-4 1-16,2-8-1 16,2-10 0-16,5-9 0 15,4-13 1-15,3-6 21 16,5-8 69-16,6-11-91 0,4-7 0 16,5-11 0-16,6-9 0 15,4-11 0-15,1-8 0 16,1-2 0-1,0 3 0-15,-4 5 0 0,-2 8 0 16,-6 11 0-16,0 8 0 16,-7 9 0-16,-2 5 0 15,-2 5 0-15,1 7 0 16,3 8 0 0,4 7 0-16,6 11 0 15,2 10 0-15,2 8 0 16,-3 8 0-16,-5-1 0 0,-5-1 0 15,0-6 0-15,-3-9 0 0,-3-9 0 16,-2-10-6-16,1-5-147 16,-2-9-93-16,-2-4-135 15,-4-4-395-15</inkml:trace>
  <inkml:trace contextRef="#ctx0" brushRef="#br0" timeOffset="186870.53">19863 5970 752 0,'6'-10'391'16,"2"0"-189"-16,2 3-79 0,4 2-69 15,9 3-31-15,13 1-21 16,10 4-2-16,10-2-194 16,9-1-542-16</inkml:trace>
  <inkml:trace contextRef="#ctx0" brushRef="#br0" timeOffset="187491.01">20712 6196 1204 0,'-7'-15'222'15,"1"-1"-6"-15,-2 0-63 16,4 2-1-16,1 2-52 16,1 6-100-16,2 0 0 15,2 4 0-15,1 0 0 16,-3 2 0-16,1 0 0 16,1 0 0-16,-4 2 0 15,2 2 0-15,2 4 0 0,-1 7 0 16,-1 8 0-16,3 10 0 15,-1 3 0-15,1 3 0 16,-2-4 0-16,2-4 0 16,-1-6 0-16,-2-8 0 15,1-4 0-15,-1-8 0 16,6-2-231-16,5-4-293 16</inkml:trace>
  <inkml:trace contextRef="#ctx0" brushRef="#br0" timeOffset="187873.51">21055 6089 973 0,'5'-24'369'0,"-2"2"-112"16,-5 4-81-16,-2 7-86 15,-1 5-54-15,-5 8-33 16,-2 5 4-16,-6 5 5 15,0 5-4-15,-6 7-3 16,5 1-2-16,5 3 3 16,3 4-5-16,5 1 0 15,4-1-1-15,8-2 0 16,6-5 1-16,5-4 0 16,5-7 3-16,3-6 4 15,3-8 2-15,1-5 11 16,-3-6 33-16,-3-7-53 0,-4-4-1 15,-5-2 0 1,-5-3 0-16,-6 1 0 16,-8-1 0-16,-8-2 0 0,-59-55 0 15,58 77 0-15,3 2 0 16,-1 5-88-16,-3 5-256 16,-10 3-221-16</inkml:trace>
  <inkml:trace contextRef="#ctx0" brushRef="#br0" timeOffset="189016.19">20473 8711 818 0,'13'-16'246'0,"-2"-1"8"16,-5-1-40-16,-1 0-70 16,-4 2 25-16,1 4-71 15,-2 5-51-15,0 4-47 16,0 3-5-16,-5 9-1 15,-4 5 5-15,-4 10 2 16,-4 12-2-16,-5 10 3 16,-3 8-3-16,0 5 1 15,-2 3 0-15,2 0 1 0,2-6-1 16,2-5-2-16,7-11 2 16,4-13 0-16,4-11 3 15,6-11 22 1,2-6 16-16,4-8-41 15,2-7 0-15,4-5 0 0,6-9 0 16,0-9 0-16,2-4 0 16,-2-7 0-16,-2 1 0 15,-2-1 0-15,-3 7 0 16,0 6 0-16,-5 7 0 16,1 9 0-16,-4 8 0 15,-1 4 0-15,-1 7 0 16,-1 1 0-16,0 2 0 15,3 7 0-15,6 4 0 0,4 11 0 16,6 9 0-16,1 6 0 16,2 3 0-1,-3 1 0-15,-2-3 0 16,-6-4 0-16,-2-7 0 0,-2-7 0 16,-2-5 0-16,-2-7-81 15,-2-3-203-15,-1-3-82 16,-1 0-385-16</inkml:trace>
  <inkml:trace contextRef="#ctx0" brushRef="#br0" timeOffset="189206.68">20297 8997 794 0,'3'-2'466'0,"2"0"-325"15,2-2-81-15,1-2-54 16,7 3-6-16,13-1 1 16,15 0-1-16,11 2-80 15,10 2-213-15</inkml:trace>
  <inkml:trace contextRef="#ctx0" brushRef="#br0" timeOffset="189565.05">20885 9024 589 0,'13'-9'585'15,"-2"-2"-381"-15,0 2-59 16,-1 4-98-16,-1 1-22 15,0 5-2-15,3 4-4 16,-2 3-4-16,1 5 13 16,-5 2-9-16,-2 7 7 0,-10 3-8 15,-3 3 1-15,-7 4 4 16,-5 2 0-16,-3 0-1 16,2-3-12-16,7-7-2 15,4-7-1 1,6-9 9-16,5-4-8 0,5-6-1 15,7-1-7-15,11-4-94 16,11-4-197 0,11-2-237-16</inkml:trace>
  <inkml:trace contextRef="#ctx0" brushRef="#br0" timeOffset="189924.08">21428 9008 1051 0,'5'-24'204'0,"-5"4"84"16,0 2-113-16,-3 3-18 16,0 6-107-16,0 6-50 15,-6 8-3-15,-2 4 1 16,-5 8-1-16,-3 10 3 16,-7 7-4-16,4 4 3 15,4 1-2-15,6-5-4 16,8-5 5-16,10-6 2 15,8-9 2-15,12-9 5 16,7-8-5-16,2-5 0 16,3-8 11-16,-4-3 31 15,-5-3 33-15,-9 2-77 16,-8-2 0-16,-9 1 0 16,-6-1 0-16,-7-1 0 15,-9-1 0-15,-7-2 0 0,-1 2 0 16,-4 5-52-16,-3 5-348 15,-1 7-422-15</inkml:trace>
  <inkml:trace contextRef="#ctx0" brushRef="#br0" timeOffset="190840.63">20911 9336 521 0,'-11'4'200'16,"1"-1"-72"-16,2-1 32 16,1-2-48-16,2 2-53 15,4 0-6-15,1-2 10 0,0 0-37 16,1 0 2-16,2 0 14 16,3-2-26-16,6 2 20 15,9-2-3-15,9 0-14 16,4-2-3-16,4-1-8 15,-5 0-6-15,-7-2 1 16,-8 5-1-16,-9-2 6 16,-4 2 3-16,-5 2-1 15,-3 0-6-15,0 2-4 16,-5-1 4-16,-4 3 14 16,-3 1 2-16,-5-1 12 15,-2 3 8-15,2-4 30 16,5 1 60-16,6-3-37 0,4-1-16 15,5-1-74-15,2 0-3 16,1-5 0-16,8-1 0 16,9-3-2-1,12 0-210-15,9-3-207 0</inkml:trace>
  <inkml:trace contextRef="#ctx0" brushRef="#br0" timeOffset="-181646.52">3516 10849 589 0,'-1'0'658'0,"-1"-2"-407"16,1 1-22-16,-2-2-40 15,1-1-63-15,-1-1-121 16,0 2-5-16,3 1 0 16,0-1 0-16,-3 3 0 15,3 0 0-15,0 3 0 16,0 1 0-16,-4 7 0 15,4 9 0-15,0 12 0 16,0 7 0-16,4 10 0 16,-4 6 0-16,3 4 0 15,-3 0 0-15,3 1 0 16,-3-2 0-16,5-4 0 16,-5-3 0-16,1 0 0 15,1-3 0-15,-2-3 0 0,0-2 0 16,0-8 0-16,0-7 0 15,-2-10 0-15,2-6 0 16,0-7 0-16,0-3 0 16,2-5 0-16,-4-2 0 15,2-10 0-15,0-7-271 16,2-12-358-16</inkml:trace>
  <inkml:trace contextRef="#ctx0" brushRef="#br0" timeOffset="-181167.79">3504 10906 650 0,'8'-23'236'15,"-4"2"-34"-15,-4 1-10 16,-1 2-39-16,-2 4-22 16,1 1-42-16,1 3 28 15,-1 2-52-15,2 2 6 16,2 0-42-16,1 0 7 0,-2 3-26 16,5 0-10-16,6 2-7 15,6 4 7-15,9 3 0 16,7 7 0-16,6 5-1 15,-1 5 1-15,-3 6 4 16,-8 3-2-16,-7 2 1 16,-6 3 0-16,-7-1-1 15,-10 3 10-15,-4-3-7 16,-9 0 8-16,-6-6 3 16,-4-3-2-16,-2-6-14 15,-4-5 0-15,-2-7 0 16,2-3 0-16,-1-6 0 15,1-4 0-15,7-3 0 16,3-3 0-16,5 2-3 16,5-1-305-16,8 2-341 15</inkml:trace>
  <inkml:trace contextRef="#ctx0" brushRef="#br0" timeOffset="-180178.18">4241 11817 1045 0,'6'-7'288'0,"-4"-4"-54"0,-1 3-63 15,-1-1 1 1,0 2-71-16,0 2-65 0,-1 2-36 16,1 1 0-16,0 2 0 15,-2 0 0-15,4 0 0 16,-2 2 0-16,0-2 0 16,1 1 0-16,-1 1 0 15,0-1 0-15,2 6 0 16,1 5 0-16,0 8 0 15,0 7 0-15,0 12 0 16,1 3 0-16,-1 5 0 16,-2-1 0-16,1-1 0 15,-4-4 0-15,2-6 0 0,0-6 0 16,-1-5 0 0,1-8 0-16,0-5 0 15,-2-3 0-15,2-5 0 0,0-2 0 16,-1-1 0-16,1-1 0 15,0 1 0-15,0-2 0 16,1 1 0-16,2-1-127 16,5-2-471-16</inkml:trace>
  <inkml:trace contextRef="#ctx0" brushRef="#br0" timeOffset="-179737.07">4581 11897 1066 0,'12'-21'258'16,"-4"1"-10"-16,2-3-104 16,-5 4 0-16,1 3-82 15,-2 6-45-15,1 4-17 16,0 8-1-16,3 5 1 15,4 9 3-15,1 6 5 16,-1 9 0-16,-6 7 1 16,-6 4-3-16,-9 3 2 0,-4-5 2 15,-2 0-7 1,-3-8 4-16,2-7 3 0,1-6-5 16,6-8-3-16,4-5 3 15,7-4 6-15,10-2 3 16,19-2-14-16,20-1 0 15,10-1 0 1,12 0 0-16,-3-2 0 0,-16 0 0 16,-20 3 0-16,-14 1 0 15,-13 0 0-15,-7 2 0 16,-6 2 0-16,-9 0 0 16,-4-2-165-16,-6 5-169 15,-5-1-335-15</inkml:trace>
  <inkml:trace contextRef="#ctx0" brushRef="#br0" timeOffset="-179074.51">5424 10971 1119 0,'5'-17'267'0,"-5"2"-32"16,0 1-52-16,0 3-14 16,-3 2-95-16,1 5-74 15,1 2 0-15,1 5 0 16,-6 9 0-16,-5 7 0 16,-8 13 0-16,1 14 0 15,-6 13 0-15,8 7 0 16,7 6 0-16,9 1 0 15,9 4 0-15,10-4 0 16,11-4 0-16,3-5 0 16,1-8 0-16,-1-9 0 15,-3-12 0-15,-8-9 0 16,-5-10 0-16,-8-7 0 0,-2-5 0 16,-3-7 0-16,4-5-11 15,3-5-316-15,5-1-226 16</inkml:trace>
  <inkml:trace contextRef="#ctx0" brushRef="#br0" timeOffset="-178670.67">5799 11141 1134 0,'10'-16'302'0,"2"1"-76"0,-1-1-51 16,-1 0-86-16,2 3-40 16,4 5-31-16,1 5-8 15,4 4-5-15,-2 11-2 16,2 8 2-16,-6 11 6 15,-11 9 2-15,-10 9-6 16,-13 2-7-16,-6 1 0 16,-7-7 0-16,1-7 0 15,10-11 0-15,5-10 0 0,8-10 0 16,8-3 0-16,8-3 0 16,5-2 0-16,11 0 0 15,12-2 0 1,11-3 0-16,3-1 0 0,2-1 0 15,-10 0 0-15,-11 4 0 16,-13 0-48-16,-9 1-116 16,-6-3-181-16,-4-1-351 15</inkml:trace>
  <inkml:trace contextRef="#ctx0" brushRef="#br0" timeOffset="-178027.39">6303 10819 963 0,'-2'-11'342'0,"-2"2"-98"16,1-1-50-16,2 0-18 15,1 4-75-15,3 1-74 16,4 2-27-16,5 3 0 15,16 4 0-15,13 6 0 16,6 7 0-16,7 9 0 16,-3 10 0-16,-8 11 0 0,-10 8 0 15,-12 9 0-15,-2 6 0 16,-10 2 0-16,-4 0 0 16,-5-1 0-16,-5-5 0 15,1-6 0-15,-4-6 0 16,-1-4 0-16,-1-11 0 15,-1-7 0-15,2-9 0 16,2-9 0-16,3-6 0 16,-1-4 0-16,5-6 0 15,0 0 0-15,0-5-283 0,0-4-317 16</inkml:trace>
  <inkml:trace contextRef="#ctx0" brushRef="#br0" timeOffset="-177187.34">7437 11133 916 0,'-6'3'228'16,"0"-2"22"-16,0-1-67 16,6-1-51-16,-3 0-9 15,3 1-53-15,0 0-26 0,3 0-17 16,-3 0-14 0,3 0-4-16,3-3-9 0,3 1-1 15,9 0-1-15,6-3-2 16,4 3-14-16,3-1-67 15,-4 2-98-15,-6 1-24 16,-6 4-131-16,-6 5-356 16</inkml:trace>
  <inkml:trace contextRef="#ctx0" brushRef="#br0" timeOffset="-176930.97">7406 11366 751 0,'-5'6'274'15,"7"-3"25"-15,3-5-99 16,3 0-99-16,10-3-23 16,7 0-3-16,8-2-7 15,6 1-14-15,1 0-6 16,-4 1-13-16,-3 0-2 16,-9 1-13-16,-9 1-12 15,-8 2-5-15,-6 1-3 16,-1 0 0-16,-1 1 0 15,-2 0-6-15,2-1-92 16,-2 2-158-16,1 2-70 16,1 1-364-16</inkml:trace>
  <inkml:trace contextRef="#ctx0" brushRef="#br0" timeOffset="-174654.35">8329 10782 918 0,'0'-17'233'0,"-1"-1"16"16,-2-3-70-16,0-1-41 15,-2 4 16-15,2 1-69 16,0 5-13-16,2 2-53 15,-1 4-19-15,4 2 0 16,-2 2 0-16,0 4 0 16,0-1 0-16,-2 3 0 15,1 6 0-15,1 7 0 0,0 8 0 16,0 9 0-16,0 9 0 16,0 8 0-16,3 3 0 15,1 6 0 1,4 3 0-16,3 2 0 0,3 4 0 15,1 3 0-15,0 6 0 16,-3 7 0-16,-3 4 0 16,-5 1 0-16,-4-2 0 15,-1-7 0-15,-2-10 0 16,1-12 0-16,4-12 0 16,-1-15 0-16,1-11 0 15,1-8 0-15,-3-8 0 16,0-4 0-16,1-1 0 15,-1 0 0-15,0 0 0 0,2 0 0 16,-2-1 0-16,1-1 0 16,-1 2 0-16,3-3 0 15,5-1 0-15,11-2 0 16,9-1 0-16,11-3 0 16,10 1 0-16,1 2 0 15,-4 2 0-15,-9 3 0 16,-7-2 0-16,-9 3 0 15,-9 0 0-15,-8 1 0 16,-2-2 0-16,-4 2 0 16,-5-4 0-16,-7-4-232 15,-5-5-88-15,-9-4-312 16</inkml:trace>
  <inkml:trace contextRef="#ctx0" brushRef="#br0" timeOffset="-174239.22">8295 10579 522 0,'-8'0'448'0,"-1"-1"-264"15,-1-1 13-15,4-1-69 16,0 2-35-16,6-2-46 15,6 0-16-15,10-1-31 16,17-3-2-16,24-2 1 16,19 1 1-16,17 1 0 15,1 4 0-15,-11 1-2 0,-19 2 0 16,-25 2-7 0,-18 2-25-16,-17 0-29 0,-10 3-150 15,-6 5-308-15</inkml:trace>
  <inkml:trace contextRef="#ctx0" brushRef="#br0" timeOffset="-172796.85">16017 10655 837 0,'0'0'140'0,"0"0"1"0,2-1-68 16,-2-1 5-1,3-1-63-15,4 1-15 0,6-1 0 16,7 0-1-16,7 1 2 16,11 2 1-16,1 0-1 15,3 0-1-15,-3 0 3 16,-7 0-2-16,-7-1 4 16,-6 0 5-16,-7-1 35 15,-3 1 13-15,-5 1-5 16,-4-2-6-16,0 2 5 15,-1 2-13-15,1-2-16 16,-2 1-12-16,1-1-4 16,1 2 4-16,0-1-5 15,0 2 5-15,1 3 64 16,1 2-31-16,1 4 0 0,3 6 6 16,1 3-18-16,5 9-12 15,0 5-1-15,3 10-5 16,0 7 3-16,0 5-3 15,-3 5 5-15,-3 1-3 16,-2 4-2-16,-3-3-14 16,-2 1 0-16,-2-2 0 15,-2-1 0-15,2-5 0 16,0-2 0-16,3-4 0 16,2-3 0-16,1-7 0 15,0-3 0-15,0-7 0 16,1-6 0-16,-4-6 0 0,0-5 0 15,0-7 0 1,-3-3 0-16,2-1 0 0,-2-3 0 16,-2 0 0-16,1 0 0 15,-1 0 0-15,-2 0 0 16,-8 0 0-16,-3 0 0 16,-7 0 0-16,0 1 0 15,-3-1 0-15,2 0 0 16,5-1 0-16,3 1 0 15,2-3 0-15,3 1 0 16,3 0 0-16,-1 0-253 16,-2 1-159-16,1 1-666 15</inkml:trace>
  <inkml:trace contextRef="#ctx0" brushRef="#br0" timeOffset="-171305.75">16996 8760 951 0,'6'-2'171'0,"-2"2"-92"15,-4-1-18-15,0 2-36 16,-1 2 48-16,-1 5-4 16,-1 0-17-16,0 7 9 15,2 4-9-15,-1 7-5 0,1 6 2 16,4 6-10-16,0 7-5 16,0 7 1-16,3 7 0 15,-2 9-14-15,2 8-2 16,-2 5-7-16,4 3-8 15,0 2 2-15,2 1 6 16,2 1 0-16,2 3 12 16,-1 0-14-16,-3 4 5 15,-1 3 3-15,-3 6-5 16,-5 10-5-16,-2 7 9 16,-5 8-11-16,2 5-3 15,-2 2 4-15,1-4-2 0,5 1-3 16,3-3-2-16,3 2 0 15,4 4 0-15,0 1 0 16,0 2 0-16,0 5 0 16,-4-1 0-16,-1 2 0 15,-2 2 0-15,-5 5 0 16,1-1 0-16,-1 1 0 16,-1 0 0-16,3-4 0 15,2-9 0-15,1-2 0 16,0-5 0-16,0 0 0 15,0-2 0-15,-2-1 0 16,1 0 0 0,-2 0 0-16,-2-7 0 15,2-2 0-15,2-5 0 0,1-8 0 16,1-6 0-16,1-5 0 16,-1-7 0-16,-1-10 0 15,2-8 0-15,-2-9 0 16,-2-12 0-16,-1-7 0 15,0-9 0-15,0-5 0 0,-1-7 0 16,1-2 0-16,0-7 0 16,-2-7 0-16,2-2 0 15,0-1 0-15,0-3 0 16,0 0 0-16,0 0 0 16,2-1 0-16,-2 1 0 15,1 0 0-15,1-2 0 16,-1 2 0-16,1-1 0 0,8 0 0 15,11-2 0-15,22-1 0 16,20-2 0-16,22-1 0 16,9 0 0-1,6 0 0-15,-8 0 0 0,-10 3 0 16,-18 1 0-16,-16 1 0 16,-18 1 0-16,-15 2 0 15,-11-1 0-15,-5 0 0 16,-8-1 0-16,-1-1 0 15,-7-5-128-15,-7-3-127 16,-2-5-87-16,-4-5-361 16</inkml:trace>
  <inkml:trace contextRef="#ctx0" brushRef="#br0" timeOffset="-170272.12">17082 8829 656 0,'2'-3'220'16,"-4"-1"-7"-16,-1 0-89 0,-2-2-12 15,0 4-35-15,-1-4-1 16,-2 4-40-16,-2 1-7 15,3-1 13-15,2 2-5 16,-1 0-8-16,5 0-6 16,1 2 6-16,0-4 3 15,3 2-4-15,-2-1 0 16,4 0-4-16,9-2-21 16,15-3-3-16,9 0-3 15,11 1 3-15,4-3-1 0,-5 2 2 16,-14 0-1-1,-13 0 1-15,-9 4-1 0,-6-2 0 16,5 1-13-16,6 0-87 16,12 0-45-16,11 0-83 15,14 3-134-15</inkml:trace>
  <inkml:trace contextRef="#ctx0" brushRef="#br0" timeOffset="-168409.87">18307 8738 817 0,'-7'4'209'16,"1"-3"-94"-16,3-1 37 16,3-3-74-16,4 2-46 15,7 1-32-15,11-1 0 16,9 1 0-16,10 1 0 15,5 0 1-15,-1 1 16 16,-2-2 16-16,-6 0-1 16,-4-3 6-16,-3 0-6 15,-5-1-5-15,-4-1-11 0,-6 0-2 16,-4 4 5-16,-4-1 5 16,-6 1 6-16,1 1-1 15,-4 0 7-15,2 0-19 16,-1 0-5-16,1 1-3 15,0 2 1-15,1 2 70 16,1 3-49-16,2 2 1 16,1 3-1-16,1 4-8 15,2 3-3-15,0 4 2 16,0 3-13-16,-1 4-9 16,1 2 0-16,0 0 0 15,-1 3 0-15,-1 2 0 16,1 1 0-16,2 4 0 15,0 5 0-15,0 0 0 0,1 4 0 16,-1 0 0 0,-1 0 0-16,-1-1 0 15,-1 2 0-15,-2-2 0 16,1 3 0-16,0 1 0 16,-1-1 0-16,1 1 0 15,2 0 0-15,0 0 0 0,-1 0 0 16,2-2 0-16,-2 1 0 15,3 0 0-15,-3 2 0 16,3 0 0-16,0 8 0 16,3 2 0-16,0 5 0 15,2 1 0-15,-2 3 0 16,2 0 0-16,-1 2 0 16,-1 2 0-16,2 3 0 15,-2 1 0-15,1 3 0 0,-1 0 0 16,2 0 0-16,0 6 0 15,1 4 0-15,2 5 0 16,0 0 0-16,-2 4 0 16,2 0 0-16,-2-2 0 15,1 0 0-15,-2-1 0 16,-1-1 0-16,3-2 0 16,1 0 0-16,-1 4 0 0,3 0 0 15,0-1 0 1,1 1 0-16,0-3 0 0,-4-5 0 15,0-3 0 1,-2-3 0-16,-5-2 0 0,1-3 0 16,-4-1 0-16,0-2 0 15,1 2 0-15,0 0 0 16,0-1 0-16,1 0 0 16,2-3 0-16,0-3 0 15,3-4 0-15,-3-2 0 16,-1-3 0-16,0-3 0 15,-1-8 0-15,-2-5 0 16,1-5 0-16,-1-3 0 16,-2-4 0-16,1 0 0 15,1-5 0-15,-1-1 0 0,2-2 0 16,-4-3 0-16,1-4 0 16,-1-1 0-16,-1-2 0 15,1-1 0-15,-2-2 0 16,-1 2 0-16,2 0 0 15,-1-1 0-15,1 2 0 16,2 1 0-16,-3-2 0 16,2-1 0-16,-1-1 0 15,-1-1 0-15,1 1 0 16,-1 0 0-16,1 1 0 16,-2 0 0-16,1-2 0 15,-1 0 0 1,2-4 0-16,-2-2 0 0,1-5 0 15,1-1 0-15,-1-2 0 0,-1-3 0 16,2-2 0-16,-2 2 0 16,0-1 0-16,0 1 0 15,0 0 0-15,0 1 0 16,-2-1 0-16,1 2 0 16,1 0 0-16,-2 0 0 15,2-1 0-15,0 1 0 16,0-1 0-16,-1-1 0 15,-1 0 0-15,1 0 0 16,-7 1 0-16,-3 1 0 16,-4-1 0-16,-11 4 0 0,-5 0 0 15,-5 1 0 1,-1 1 0-16,-3 2 0 0,4-2 0 16,8 0 0-1,8-1 0-15,5-2 0 0,8-1 0 16,0-2 0-16,6 0 0 15,-1-1 0-15,-2 2 0 16,1-2 0-16,0 0 0 16,-1 0 0-16,-1 0 0 15,2-2 0-15,0 0 0 16,0-1 0-16,2 0 0 16,-1-2 0-16,2 2 0 0,0 0 0 15,0 1 0 1,0 1 0-16,0 2 0 0,0-1 0 15,0 0 0-15,0 0 0 16,0 0 0-16,2 0 0 16,-1-3-68-16,5-1-316 15,5-2-542-15</inkml:trace>
  <inkml:trace contextRef="#ctx0" brushRef="#br0" timeOffset="-149191.03">24308 3976 451 0,'1'2'96'16,"1"-4"-27"-16,-2 4-3 15,-2-2-9-15,1 0-1 16,-1 1 0-16,2 1 19 0,-1-2 4 16,-1 0-22-1,-1-2-22-15,2 1-4 0,-2-1 4 16,0-1 18-16,0 2-13 16,0 0 9-16,-3-2-35 15,2 1-4-15,-2 0 2 16,-1 2-3-16,3-1 6 15,-2 0-3-15,0 1-2 16,3-1 7-16,0 1-6 16,2 0-5-16,1 0 4 15,0 1-7-15,0-1-1 16,1 1-2-16,-1-1 1 0,0 0-2 16,0 0 2-1,2 0-1-15,-2-1 2 16,0 1-1-16,0 0-1 0,0 0 5 15,0 0-3-15,-2 1 5 16,2-1 2-16,0-1 0 16,-1 1 11-16,1 0-10 15,0 0-4-15,0 0 4 16,0 0-7-16,0 0 1 16,0 1-1-16,-2-1-3 15,2-1 4-15,0 2-3 16,-1-1-1-16,1 0 5 15,-2-1-5-15,-1 1 6 0,-1 0-5 16,-1 0 1 0,-1 0 3-16,2 0-5 0,-1 0 1 15,2 0-1-15,0 0 3 16,0 0 0-16,2 0 0 16,1 0 3-16,0 0 7 15,1 0-7-15,-1 0 3 16,2 0-4-16,-1 0-5 15,2 0-1-15,6-1-3 16,12-1 4-16,6 1-1 16,12-1 1-16,11-1-2 15,4 2 2-15,5-2 0 16,-1 0-5-16,-3-1 4 16,-8 0 1-16,-9 0 2 15,-10 0-1-15,-13 3-1 16,-7-1 2-16,-4 2-1 0,-6 0 5 15,0 0-5 1,-3 0 0-16,-4 2 0 0,-4-1-1 16,-8 1 2-1,-6 1-2-15,-7 1 1 16,-12 0-1-16,-7 1 1 0,-7 0-2 16,-5 1-1-16,2-1 2 15,5 0 0-15,9-1-2 16,11-1 2-16,13 0 6 15,10-1-6-15,6-1 8 16,8-1-2-16,2 2 0 16,8-4-6-16,8-1-5 15,11-1 4-15,12-2 0 16,13 0-6-16,6 1 3 16,4 0-4-16,-5 1 8 15,-7 1-3-15,-14 0 1 0,-13 2-2 16,-15 1 0-16,-12 1 8 15,-18 4-2-15,-15 2-2 16,-13 0-1-16,-12 3 1 16,-3-3-1-16,4 0 1 15,12-2 5-15,15-4 1 16,14 0 13-16,14-2-19 16,15-2 7-16,18-2-14 15,15-1 5-15,15-1-43 16,15 2-112-16,2 3-59 0,-2 4-51 15,-12 4-224 1</inkml:trace>
  <inkml:trace contextRef="#ctx0" brushRef="#br0" timeOffset="-146658.58">31896 401 796 0,'4'-6'205'0,"-2"-4"-66"16,-1-1 30-16,-1-1-66 16,2-1 12-16,-2 4-29 15,3 0-13-15,-2 1 2 16,1 2-10-16,-1 4-13 15,1-1 10-15,-4 1-40 16,2 2 4-16,0 0-4 16,0 0-21-16,0 0-2 15,2 2-8-15,-2-1-20 16,3 5 27-16,0 4-2 16,4 8 4-16,1 6 0 0,1 10 4 15,1 8 2 1,-1 3-6-16,-3 7 0 0,-3-4 5 15,0 2-3 1,-3-7-2-16,0-4 0 0,0-4 4 16,-2-9-4-16,-1-7 0 15,3-6 0-15,0-6 15 16,-1-4-6-16,1-6 27 16,0 3-36-16,-2-6 0 15,1-2 0-15,-2-7 0 16,-2-6 0-16,1-6 0 15,-2-5 0-15,3-5 0 16,2-2 0-16,1-1 0 16,3 3 0-1,1-2 0-15,0 4 0 16,1 2 0-16,-2 2 0 0,0 6 0 16,0 4 0-16,1 5 0 0,0 2 0 15,-1 5 0-15,-2 1 0 16,-1 5 0-16,3 1 0 15,-3 2 0-15,0 2 0 16,0 4 0-16,-4 5 0 16,2 6 0-16,-1 5 0 15,-2 6 0-15,-1 4 0 16,2 2 0-16,1 0 0 16,0-2 0-16,0 0 0 15,3-7 0-15,3-3 0 16,-3-5 0-16,3-4 0 15,-2-4 0-15,1-5 0 16,-1-3 0-16,1-2 0 16,-2-5 0-16,1-5 0 15,-1-8 0-15,0-5 0 0,-1-9 0 16,1-4 0-16,0-2 0 16,-2 5 0-1,2 1 0-15,0 9 0 0,0 7 0 16,2 7 0-16,-2 5 0 15,1 3 0-15,-2 4 0 16,1 8 0-16,0 8 0 16,-2 8 0-16,-1 10 0 0,2 6 0 15,1 2 0-15,-2-2 0 16,1-5 0 0,1-6 0-16,1-7 0 15,1-6 0-15,-1-6 0 0,2-7 0 16,-1-3 0-16,-1-2 0 15,-1-3 0-15,2-1 0 16,-1-2 0-16,-1 0-135 16,3 1-166-16,0 2-218 15</inkml:trace>
  <inkml:trace contextRef="#ctx0" brushRef="#br0" timeOffset="-133642.89">8850 11117 1042 0,'3'-13'266'0,"1"2"-32"15,-4-2-81-15,-4 3 8 16,4 4-60-16,0-1-18 16,0 5-76-16,0 2-7 15,0 2 0-15,0-1 0 0,0 1 0 16,0-1 0-16,-3 5 0 16,-3 5 0-16,-3 7 0 15,-2 9 0 1,-5 7 0-16,5 7 0 0,4 2 0 15,6 1 0-15,4-4 0 16,5-4 0-16,8-5 0 16,1-8 0-16,3-4 0 15,-1-6 0-15,0-9 0 16,-2-6 0-16,-1-6 0 16,-1-8 0-16,-3-4 0 15,-3-5 0-15,-6-4 0 16,-3-4 0-16,-7 0 0 15,-5-3 0-15,-3 2 0 0,-1 5 0 16,2 7 0 0,3 7 0-16,3 7 0 0,5 9-258 15,-2 7-85-15,7 9-283 16</inkml:trace>
  <inkml:trace contextRef="#ctx0" brushRef="#br0" timeOffset="-133468.35">9164 11553 1077 0,'17'6'352'0,"-4"-5"-10"16,-7-2-153-16,-3-1-125 0,-1 0-51 16,-4 2-13-16,2 0-8 15,-1 0-55-15,1 0-210 16,3 0-185-16</inkml:trace>
  <inkml:trace contextRef="#ctx0" brushRef="#br0" timeOffset="-133076.4">9473 11135 795 0,'11'-27'500'0,"-5"3"-265"15,-2 1-17-15,-2 4-58 0,-2 6-29 16,0 5-123-16,0 4-8 16,-2 5 0-16,-2 7 0 15,-7 9 0-15,-3 8 0 16,-5 10 0-16,-1 9 0 16,-1 6 0-16,7 2 0 15,7-2 0-15,7-3 0 16,6-6 0-16,9-5 0 15,6-10 0 1,4-4 0-16,8-8 0 0,-3-7 0 16,-2-5 0-16,-1-3 0 15,-9-5 0-15,-6-1 0 16,-6 2 0-16,-3-2 0 16,-3-1 0-16,-8 1 0 15,-5-2 0-15,-8-1 0 16,-9 1 0-16,-7 4-85 0,6 0-148 15,-2 5-128-15,6 3-556 16</inkml:trace>
  <inkml:trace contextRef="#ctx0" brushRef="#br0" timeOffset="-131620.97">11744 11094 438 0,'0'-4'457'0,"2"-2"-197"16,-4-2-60-16,1 0-43 15,-1 1-27-15,2-1-3 16,-1 1-11-16,-1 2-31 15,1 1-8-15,-1 2-77 16,1 0 0-16,-1 0 0 0,2 2 0 16,-1 0 0-1,-1 0 0-15,1 2 0 0,-1-2 0 16,1 2 0-16,-1-2 0 16,1 0 0-16,1 0 0 15,1 1 0-15,-1-1 0 16,0 0 0-16,0 0 0 15,2 0 0-15,-2 0 0 16,0 0 0-16,0-1 0 16,0 1 0-16,0 0 0 15,1 0 0-15,-1-2 0 16,0 2 0-16,0 0 0 16,0 0 0-16,2 0 0 15,-2 0 0-15,0 0 0 16,0 0 0-16,0 2 0 15,0-2 0-15,0 0 0 0,1 0 0 16,-1 0 0-16,0 0 0 16,2 0 0-16,-2 0 0 15,0 0 0-15,0 0 0 16,0 0 0-16,0 0 0 16,0-2 0-16,0 2 0 15,0 2 0-15,0-2 0 16,0 0 0-16,0 1 0 15,0-1 0-15,0 0 0 16,1 0 0-16,-1 0 0 16,0-1 0-16,0 1 0 0,0 0 0 15,0 0 0 1,0 1 0-16,-1-1-48 0,-1 0-104 16,2 1-91-16,-1 1-203 15</inkml:trace>
  <inkml:trace contextRef="#ctx0" brushRef="#br0" timeOffset="-127394.97">11779 11070 830 0,'4'-5'211'0,"-3"0"12"0,1-4-65 16,-4 0-17-16,1 2-30 16,-3 0 7-16,2 1-31 15,-1 3-36-15,2 2-20 16,-1 0-17-16,1 2-14 16,-2 0-6-16,-2 8 6 15,-6 5-1-15,-3 9 0 16,-3 13 0-16,-2 7 0 15,4 9 0-15,6 1-1 16,12 2-2-16,9-3 2 16,12-5-4-16,10-7 4 15,5-10-1-15,3-10-2 16,-3-10 5-16,-8-10 4 0,0-10-4 16,-7-10 6-16,-6-5 3 15,-3-9-1-15,-2-2 0 16,-5-5 13-16,-7 0 12 15,-7 0-15-15,-7 1-18 16,-4 6 0-16,-5 6 0 16,0 8 0-16,4 8 0 15,-2 9-45-15,5 8-225 16,1 5-175-16</inkml:trace>
  <inkml:trace contextRef="#ctx0" brushRef="#br0" timeOffset="-127211.05">12195 11473 1366 0,'12'5'271'0,"-5"-5"45"16,-3-3-222-16,-4 1-94 16,0 1 0-16,0 1 0 15,-1-1 0-15,-1 1 0 16,2 1-37-16,0-1-291 15,0-3-248-15</inkml:trace>
  <inkml:trace contextRef="#ctx0" brushRef="#br0" timeOffset="-126828.53">12362 11097 923 0,'16'-19'316'0,"-1"1"-59"16,0 1-82-16,-3 2-65 16,1 8-90-16,1 5-8 15,4 11 0-15,1 10 10 16,1 12 4-16,-8 14 9 16,-11 8-13-16,-11 9-11 15,-11-2 0-15,-9 0 1 16,-1-8-4-16,3-9-2 15,8-13-3-15,5-10-2 0,15-9 34 16,15-8-5-16,16-4-30 16,14-4 0-16,19 0 0 15,6-1 0-15,-7 0 0 16,-15 4 0-16,-17 1 0 16,-13 1 0-16,-14 1 0 15,-7 3-47-15,-6 1-184 16,-4 3-256-16</inkml:trace>
  <inkml:trace contextRef="#ctx0" brushRef="#br0" timeOffset="-125906.05">14774 11096 845 0,'15'-21'278'16,"-3"1"-63"-16,-5 1-45 16,-3 0-45-16,-4 1-32 15,-2 4 8-15,-3 3-37 16,2 5-33-16,-2 2-24 16,-3 5-7-16,-4 7 0 15,-7 8-1-15,-2 12 1 16,-6 10-2-16,3 12 1 15,5 3-1-15,8 1-4 16,10-8 4-16,7-6 1 16,9-9 1-16,6-9 0 15,6-8 0-15,4-7 1 16,0-8 4-16,1-9-2 16,-4-5 8-16,-1-9-2 0,-4-5 21 15,-4-4 19-15,-2-4-24 16,-6 0-25-16,-5-3 0 15,-4 2 0-15,-9 1 0 16,-3 3 0 0,-2 8 0-16,-3 6-9 0,0 10-261 15,0 13-56-15,2 11-243 16</inkml:trace>
  <inkml:trace contextRef="#ctx0" brushRef="#br0" timeOffset="-125721.03">15101 11314 723 0,'24'11'466'0,"-6"-4"-196"0,-6-4-21 15,-8-3-85-15,-1-1-105 16,-1 1-47-16,-2 0-12 16,-2 0-2-16,2 0-4 15,2 0-47-15,5 0-224 16,0 0-195-16</inkml:trace>
  <inkml:trace contextRef="#ctx0" brushRef="#br0" timeOffset="-125297.02">15428 11011 1114 0,'10'-19'204'0,"3"0"10"15,1 1-98-15,2 3-39 16,2 5-36-16,8 6-11 16,1 7 13-16,2 7-11 15,-2 8-8-15,-6 9 3 16,-7 101 0-16,-31-97-5 16,-2-1 4-16,-4 0-14 15,3-7-1-15,-16 27-7 16,4-12-1-16,9-8 4 15,12-10-3-15,11-8 5 0,15-3-9 16,18-3 0 0,18-4 0-16,13-2 0 0,7-1 0 15,-5-4 0-15,-13-1 0 16,-18 1 0-16,-16 2 0 16,-10-1 0-16,-6 3 0 15,-3-1 0-15,-1 2 0 16,-2 0 0-16,-1 0 0 15,0 0 0-15,3 0 0 16,-4 0 0-16,-1-1-41 16,-1 0-287-16,-6 1-222 15</inkml:trace>
  <inkml:trace contextRef="#ctx0" brushRef="#br0" timeOffset="-123770">27072 3528 213 0,'0'-1'0'0</inkml:trace>
  <inkml:trace contextRef="#ctx0" brushRef="#br0" timeOffset="-119066.71">17394 9453 703 0,'-18'0'176'0,"8"-2"-63"16,4-5 18-16,3 1 6 15,4-3-32-15,1 0-12 16,1-1 24-16,-2 2-11 15,2-1-7-15,-1 3-4 16,-1 0-36-16,-1 1-14 16,0 3-29-16,-1 0-16 15,1 2-5-15,0 2-10 0,-2 3 7 16,-1 5 8-16,0 6 1 16,-1 5-1-16,-3 6 0 15,0 4 0-15,1 1 0 16,3 1-1-16,5-1 0 15,4-3-4-15,5-4 1 16,6-7-19-16,2-7 19 16,1-5 4-16,1-9 0 15,-3-4 2-15,-5-9 4 16,-1-4-4-16,0-3 7 16,-6-3 5-16,-3 0 5 15,-3-1-6-15,-1 1-11 16,-4 1-2-16,-1 3-1 0,-3 3-9 15,0 5-113 1,-3 6-178-16,-1 6-239 0</inkml:trace>
  <inkml:trace contextRef="#ctx0" brushRef="#br0" timeOffset="-118885.92">17546 9772 1179 0,'21'10'182'16,"-6"-6"66"-16,-7-4-81 16,-4-1-93-16,-1-1-60 15,-1 2-13-15,-1 0-1 16,2 0-31-16,0-1-287 0,3-2-332 16</inkml:trace>
  <inkml:trace contextRef="#ctx0" brushRef="#br0" timeOffset="-118444.1">17852 9393 669 0,'21'-21'549'15,"3"2"-407"-15,-5 0 20 16,-2 5-98-16,-3 5-16 15,3 4-42-15,-2 9-2 0,-2 3 1 16,1 9-1-16,-5 7-3 16,-9 6 3-16,-5 4-2 15,-9 4-2-15,-6-2 0 16,-5 0 1-16,1-7-1 16,3-6-3-16,7-9 3 15,7-6 0-15,7-4 0 16,3-3 4-16,4-1-4 15,6 1 2-15,3 0 2 16,6 0 0-16,6 3 12 16,5 2 3-16,5 3 8 15,2 3 18-15,-3 2-21 16,-3 6-9-16,-11 1 5 16,-10 1 15-16,-13 3 12 0,-10 0-14 15,-11 1-23-15,-9 0-7 16,-6-2-2-16,-1-3-2 15,6-4-81 1,7-5-168-16,3-5-246 0</inkml:trace>
  <inkml:trace contextRef="#ctx0" brushRef="#br0" timeOffset="-117619.98">17505 11250 556 0,'19'-20'479'0,"-5"-2"-253"16,-3 0-32-16,-3 0-49 15,-4-1-35-15,1 1 9 16,-2 4-41-16,1 4 5 16,-3 3-26-16,-1 6-57 15,0 4 0-15,0 2-20 16,-5 6 14-16,-4 6 2 15,-6 8 4-15,-3 8 0 16,-3 4 3-16,5 4-2 16,6-2-2-16,9 0 3 15,7-2-1-15,9-1 0 16,7-6-1-16,7-4-3 16,2-6 3-16,0-9 0 15,-4-6 5-15,-2-8 3 16,-5-6-4-16,-4-5 5 0,-4-4-9 15,0-5 0-15,-7-1 0 16,-4-2 0-16,-5 3 0 16,-8-1 0-1,-3 6 0-15,-3 2 0 0,1 8 0 16,0 5 0 0,2 7-203-1,3 7-192-15,13 5-295 0</inkml:trace>
  <inkml:trace contextRef="#ctx0" brushRef="#br0" timeOffset="-117454.42">17916 11526 1467 0,'6'8'168'0,"-3"-5"74"0,-3-3-152 15,-3 2-87-15,2-1-3 16,1 0-3-16,-2 1-1 15,4-1-223-15,4-4-414 16</inkml:trace>
  <inkml:trace contextRef="#ctx0" brushRef="#br0" timeOffset="-117132.58">18231 11207 1267 0,'21'-24'160'0,"-3"5"33"16,-2 2-143-16,-2 7-46 16,0 10 2-16,-3 10 2 15,0 12 14-15,-6 10-8 16,-10 10 4-16,-10 8 9 16,-14 5 2-16,-2-2 1 15,1-6-18-15,5-12-7 16,13-9 22-16,16-14 46 15,20-9-26-15,16-8-39 0,14-5-7 16,3-6 4 0,-6 1-3-16,-11 1-1 0,-19 4-1 15,-10 5-16-15,-9 4-40 16,-11 7-106-16,-3 5-206 16,-1 6-603-16</inkml:trace>
  <inkml:trace contextRef="#ctx0" brushRef="#br0" timeOffset="-116280.24">17679 13846 998 0,'15'-17'221'16,"-8"-3"-14"-16,-1-1-54 15,-6-1-43-15,0 6-38 16,-3 5 0-16,0 2-65 16,-7 12-7-16,-5 7-1 15,-9 8 1-15,-6 10 4 16,-5 10-3-16,2 6 1 15,9 1 1-15,12 0-2 0,12-1 3 16,13-8 1 0,13-3 0-16,5-7 0 0,2-10 4 15,-3-7-3-15,-3-8 4 16,-5-5-5-16,-4-7 5 16,-2-6 13-16,-1-4 8 15,-2-5 5-15,-3-2-16 16,-7-1-13-16,-6-4-2 15,-7 3-2-15,-4 1-3 16,-1 6-14-16,-2 6-4 16,5 9-89-16,3 9-174 15,8 11-244-15</inkml:trace>
  <inkml:trace contextRef="#ctx0" brushRef="#br0" timeOffset="-116121.21">17971 14147 1455 0,'5'3'193'0,"-4"-3"84"15,1-3-169-15,-2 2-94 16,0 1-14-16,1 0-4 16,-1 2-25-16,6 0-189 15,8 0-231-15</inkml:trace>
  <inkml:trace contextRef="#ctx0" brushRef="#br0" timeOffset="-115766.09">18339 13822 1228 0,'10'-34'213'15,"-4"-1"56"-15,0 6-64 16,-3 5-73-16,2 4-132 15,-3 11 0-15,0 4 0 16,-1 8 0-16,2 8 0 16,3 10 0-16,0 8 0 0,2 9 0 15,2 3 0 1,-2 4 0-16,-1-1 0 0,-1-2 0 16,1-2 0-16,-2 1 0 15,-2-6 0-15,0-4 0 16,-3-3 0-16,0-4 0 15,-2-6 0-15,1-6 0 16,1-5 0-16,0-4 0 16,0-3 0-16,0-2 0 15,-2 1 0-15,1-2-66 16,-1-1-504-16</inkml:trace>
  <inkml:trace contextRef="#ctx0" brushRef="#br0" timeOffset="-114528.81">7471 17377 896 0,'-10'-3'178'0,"1"-1"19"16,1-3-52-16,1-1-17 15,3 2-25-15,1 0-41 0,1 4-6 16,2 1 14-16,2-1-25 15,2-1-31 1,8 1-13-16,6-3 1 0,13 0-4 16,14 0 1-16,4 4-19 15,3 2-236-15,-3 6-204 16</inkml:trace>
  <inkml:trace contextRef="#ctx0" brushRef="#br0" timeOffset="-114361.25">7531 17540 1046 0,'1'1'167'15,"5"-4"-14"-15,2 0-68 16,4-3-48-16,7-3-22 0,8 2-12 16,7 0-3-16,5 1-59 15,1 5-405-15</inkml:trace>
  <inkml:trace contextRef="#ctx0" brushRef="#br0" timeOffset="-113702.68">8827 17142 744 0,'8'-16'234'16,"-4"2"-6"-16,-4-1-48 0,-1 2-17 15,-2 2-39-15,-3 0-31 16,-3 1-2-16,0 2-24 16,0 4-42-16,-3 1-21 15,-1 6-4-15,-8 9 0 16,-2 13-2-16,-4 11 3 16,1 11-2-16,0 7-1 15,9-1 1-15,9-5 0 0,8-5-1 16,9-8 2-1,10-9 1-15,5-7-1 16,4-6 0-16,2-8 1 0,2-7 0 16,-4-9 3-1,-3-3 0-15,-5-9 3 0,-2-4 0 16,-11-4-1-16,-2-3 9 16,-7-3 16-1,-4 0-18-15,-7-1-13 0,-2 5-2 16,-3 6-16-16,6 8-104 15,0 18-291-15,5 8-327 16</inkml:trace>
  <inkml:trace contextRef="#ctx0" brushRef="#br0" timeOffset="-113552.04">9068 17461 1072 0,'13'11'194'16,"-7"-7"113"-16,2-4-152 15,-7-3-91-15,1 2-60 16,-1-1-4-16,5 1-69 16,0 0-322-16</inkml:trace>
  <inkml:trace contextRef="#ctx0" brushRef="#br0" timeOffset="-113176.79">9594 17098 1082 0,'9'-31'282'16,"-9"8"-63"-16,-3 5-61 15,-3 5-101-15,-4 12-47 16,-2 8-10-16,-7 11 3 16,-4 15 5-16,-4 10-4 15,2 13-1-15,-2 4-2 16,8 1 1-16,7-4-2 15,9-5 0-15,6-9 1 16,10-7-1-16,8-11-1 16,6-6-11-16,1-11 3 15,3-7 6-15,-4-7 3 16,-4-3 2-16,1-5 1 16,-8-3 15-16,-7-2-13 15,-3 0 13-15,-6 1 2 0,-6 2-13 16,-6 0-7-16,-12 6-6 15,-7 6-5-15,-5 4 2 16,-4 2-128-16,4 6-181 16,9-1-380-16</inkml:trace>
  <inkml:trace contextRef="#ctx0" brushRef="#br0" timeOffset="-112918.95">9894 17191 357 0,'5'-17'921'0,"-1"1"-725"0,-1 1 14 15,-2 4-115-15,1 4-65 16,7 8-29-16,9 9 6 16,6 9 9-16,9 5 2 15,7 8-13-15,-3 2-4 16,-2 1-1-16,-7 0-6 15,-6-2-11-15,-7-4-203 16,-2-3-101-16,-8-6-279 16</inkml:trace>
  <inkml:trace contextRef="#ctx0" brushRef="#br0" timeOffset="-112756.39">10199 17211 763 0,'3'-21'490'0,"-2"3"-287"15,-1 4 2-15,-3 2-96 16,0 9-100-16,-6 9-6 16,-7 10-3-16,-11 7 0 15,0 13-1-15,-13 9-1 16,1 4-58-16,6 0-204 16,8-6-120-16</inkml:trace>
  <inkml:trace contextRef="#ctx0" brushRef="#br0" timeOffset="-112369.41">10603 17084 1242 0,'10'-21'174'16,"-10"5"53"-16,-4 2-98 15,-2 5-66-15,-2 7-63 16,-4 6-3-16,-1 12 2 16,-2 12 2-16,-4 10-2 15,2 9 2-15,5 6 0 0,5-3 4 16,7-11-5 0,7-3 3-16,8-10 8 0,3-6 1 15,8-9 2-15,3-8-4 16,6-10 0-16,-1-6 14 31,-3-4 40-31,-4-5-8 0,-8-2-51 0,-11-3-5 16,-8-1 0-16,-8-3 0 15,-8-3 0-15,-9 3 0 16,-2 4 0-16,-3 3 0 16,2 13-38-16,2 11-262 15,9 15-259-15</inkml:trace>
  <inkml:trace contextRef="#ctx0" brushRef="#br0" timeOffset="-112204.56">11019 17400 1425 0,'20'0'182'0,"-7"-3"68"15,-6-1-192-15,-5-2-51 16,1 4-7-16,-3 2-49 15,3 1-322-15,0 3-580 16</inkml:trace>
  <inkml:trace contextRef="#ctx0" brushRef="#br0" timeOffset="-111783.33">11279 17172 1111 0,'22'-40'154'0,"5"-5"28"0,-2 2-64 0,1 7-20 0,4 6-48 16,1 10-24-16,0 9-3 15,3 8-13-15,-4 6-8 16,-4 8 2-16,-7 8-1 16,-8 2 3-16,-13 10 1 15,-13 6-7-15,-18 9 4 16,-14 4-4-16,-7 0 0 15,3-4-10-15,8-11-16 16,20-13 4-16,15-9 12 16,15-10 10-16,9-6 6 0,8-5-3 15,3 1 14-15,6-4 34 16,1 6-2-16,2-2-6 16,-2 4-24-16,1 4-8 15,-5 8-6-15,-7-1-3 16,-6 7 9-16,-7 3-3 15,-10 2 5 1,-6 1-1-16,-10 3-12 16,-7-4 1-16,-7 0-1 0,-5-1-83 15,2-3-195-15,-1-4-277 0</inkml:trace>
  <inkml:trace contextRef="#ctx0" brushRef="#br0" timeOffset="-111237.77">13199 16958 1065 0,'-3'-22'288'0,"0"1"-22"0,-5 1-59 16,1 3-55-16,1 6-83 15,3 2-69-15,4 5 0 16,2 4 0-16,3 8 0 15,5 9 0-15,8 13 0 16,3 13 0-16,1 17 0 16,1 9 0-16,-6 6 0 15,-6-3 0-15,-5-3 0 16,-4-12 0-16,-3-12-118 16,-1-11-134-16,-1-12-81 15,-2-9-319-15</inkml:trace>
  <inkml:trace contextRef="#ctx0" brushRef="#br0" timeOffset="-111110.11">13052 17304 914 0,'13'-10'208'16,"13"-1"-103"-16,13 0-49 16,10 0-48-16,16 2-8 15,13 0-1-15,9 4-350 16</inkml:trace>
  <inkml:trace contextRef="#ctx0" brushRef="#br0" timeOffset="-110520.68">15016 17017 1041 0,'16'-20'340'16,"-2"0"-99"-16,-8 3-48 16,-5 4-70-16,-2 4-67 15,-5 8-45-15,-9 4-9 16,-6 5-2-16,-9 11 1 15,-4 8-2-15,3 9 2 16,2 7-2-16,16 2 1 16,10-1 0-16,10-4 1 15,14-4 0-15,6-11-1 0,4-3 3 16,2-7-2 0,-3-7 4-16,-2-6 0 0,-2-8 2 15,-1-7 2-15,-1-5-6 16,0-6 2-16,-8-5-5 15,-3-1 0-15,-6-2 0 16,-9 2 0-16,-7-1 0 16,-7 4 0-16,-5 3 0 15,1 8-127-15,-2 9-301 16,4 8-920-16</inkml:trace>
  <inkml:trace contextRef="#ctx0" brushRef="#br0" timeOffset="-110373.77">15461 17352 1326 0,'12'11'211'0,"-1"-11"60"15,-6-4-116-15,-2-6-93 16,1 3-56-16,-1-1-6 16,1 2-139-16,-3-4-327 15</inkml:trace>
  <inkml:trace contextRef="#ctx0" brushRef="#br0" timeOffset="-110087.16">15759 16997 1167 0,'34'-23'125'15,"-1"7"42"-15,-2 2-96 0,-5 8-13 16,-1 11 2-16,-10 8-8 15,-6 8 5-15,-6 8 19 16,-12 11 4-16,-13 7-31 16,-14 6-23-16,-9 3-21 15,-4-3-3-15,9-14 0 16,10-9-1-16,14-13 0 16,17-9 24-16,18-5-5 15,11-1-20-15,10-4-5 0,8 1-131 16,0-2-307-1</inkml:trace>
  <inkml:trace contextRef="#ctx0" brushRef="#br0" timeOffset="-109790.81">16308 17037 1317 0,'3'-10'174'0,"0"0"23"0,-2-1-2 16,-1 2-142-16,6 9-47 15,14 4 9-15,9 6 24 16,10 6-2-16,9 7-23 15,3 7-14-15,-4 2 0 16,-8 2 0-16,-6 1 0 16,-8-1-179-16,-8-6-185 15,-7-4-277-15</inkml:trace>
  <inkml:trace contextRef="#ctx0" brushRef="#br0" timeOffset="-109579.77">16704 16938 1310 0,'14'-19'206'0,"-3"5"-11"16,-5 4-109-16,-6 5-82 15,-5 13-4-15,-5 12 30 16,-10 9 19-16,-8 18-14 16,-12 13-35-16,-11 8-1 15,-3 0 0-15,2-6-105 16,13-13-119-16,17-15-114 15,19-15-493-15</inkml:trace>
  <inkml:trace contextRef="#ctx0" brushRef="#br0" timeOffset="-109221.18">17078 17018 1311 0,'12'-34'180'0,"-8"4"60"0,-4 2-78 16,-4 6-81-16,-1 8-40 16,-5 6-41-16,-4 8-3 15,-2 8-2-15,0 10 4 16,-2 7 1-16,3 9-1 16,6 0 0-16,3 5 1 15,8 0-1-15,3-6 1 0,4-3 0 16,5-7 2-16,7-8 4 15,1-8-5-15,3-6 4 16,-1-8 6-16,-1-9-6 16,-6-7 9-16,-6-6-14 15,-2-3 0 1,-4-3 0-16,-5 0 0 16,-2 2 0-16,-1 3 0 0,-3 6 0 15,-2 9 0-15,1 8-295 16,-6 11-132-16</inkml:trace>
  <inkml:trace contextRef="#ctx0" brushRef="#br0" timeOffset="-109062.58">17245 17298 1373 0,'21'6'214'15,"-5"-8"145"-15,0-2-258 16,-5-1-101-16,0-1 0 15,-1 4 0-15,-1 0 0 16,-2 4-175-16,2 1-605 16</inkml:trace>
  <inkml:trace contextRef="#ctx0" brushRef="#br0" timeOffset="-108754.46">17706 16937 1279 0,'27'-19'127'0,"-6"3"95"16,-5 4-126-16,-4 6-9 15,0 6-72-15,-2 8 9 16,0 8 11-16,0 5 20 16,-4 10-20-16,-8 8-4 15,-8 11-10-15,-10 3-3 16,-3-3-16-16,-1-1-2 15,7-9 0-15,8-14 0 16,9-6 0-16,12-10 0 16,12-3 0-16,9-3 0 15,3-2 0-15,0-2 0 0,-7 1-120 16,-11 2-144 0,-12 0-4-16,-10 0-106 0</inkml:trace>
  <inkml:trace contextRef="#ctx0" brushRef="#br0" timeOffset="-108098.77">19278 16852 875 0,'8'-11'421'0,"-2"-6"-193"15,0 2-12-15,-5-1-54 16,-1 6-29-16,3 5-121 0,-3 2-12 15,3 9 0-15,0 8 0 16,2 10 0-16,-2 9 0 16,1 13 0-16,-1 8 0 15,0 5 0-15,-2 0 0 16,-1-3 0-16,2-3 0 16,-1-12 0-16,3-9 0 15,-3-11-187-15,4-6-154 16,1-5-279-16</inkml:trace>
  <inkml:trace contextRef="#ctx0" brushRef="#br0" timeOffset="-107922.61">19198 17160 1034 0,'6'-15'131'16,"6"-2"-96"-16,10 1 17 0,12-3-31 15,17 10-11-15,24 0-10 16,16 6 0-16,12 1-367 16</inkml:trace>
  <inkml:trace contextRef="#ctx0" brushRef="#br0" timeOffset="-107521.72">20806 16763 1041 0,'9'-20'248'0,"-1"-1"-39"15,-5-2-51-15,-3 3-50 16,-3 8-48-16,-2 4-60 15,-4 10-8-15,-7 7 8 16,-9 11 1-16,-5 12 1 16,-5 8-2-16,7 7 0 15,11 2 5-15,13-2-5 16,14-5 10-16,19-8-3 0,10-6-7 16,8-10 6-16,0-5-4 15,-4-13 4-15,-10-4 8 16,-11-9-1-16,-6-4 63 15,-6-8-9-15,-6-2-52 16,-4-3-12-16,-4-2-3 16,-6 1-8-16,-4-3-15 15,-1 3-152-15,-5 7-239 16,4 8-654-16</inkml:trace>
  <inkml:trace contextRef="#ctx0" brushRef="#br0" timeOffset="-107318.2">21132 17062 905 0,'31'24'379'15,"-4"-8"-122"-15,-14-10-32 16,-3-8-93-16,-4 2-64 16,-4-1-68-16,-2 0-1 15,1 1 0-15,1 1-7 16,1 2-202-16,2 1-171 15,-1 2-522-15</inkml:trace>
  <inkml:trace contextRef="#ctx0" brushRef="#br0" timeOffset="-107023.3">21511 16655 913 0,'26'-7'225'0,"3"4"-63"0,-4 3-87 16,2 6 10-16,-2 5 13 15,-5 9-24-15,-6 4 2 16,-8 6 11-16,-9 6-15 16,-14 5-4-16,-13 1-29 15,-4 1-23-15,1-8-6 0,6-8-6 16,12-7 8-1,15-7 19-15,12-5-31 0,13 2 0 16,8-2 0-16,6-1 0 16,1-1-101-16,-3-2-212 15,-8 0-158-15,-7-2-304 16</inkml:trace>
  <inkml:trace contextRef="#ctx0" brushRef="#br0" timeOffset="-106772.97">22088 16769 815 0,'-3'-21'341'0,"3"2"-95"16,1-1-45-16,1 1-40 0,-1 5-14 16,1 7-103-16,-1 3-44 15,8 8 1-15,3 7-1 16,10 8 14-16,5 6-10 15,6 6-3-15,-2 2-1 16,-1-2-2-16,-3-2 2 16,-6-3-10-16,0-3-134 15,-6-8-102-15,-2-4-180 16</inkml:trace>
  <inkml:trace contextRef="#ctx0" brushRef="#br0" timeOffset="-106570.52">22408 16655 1268 0,'3'-8'313'0,"-3"4"-107"0,-3 1-163 16,-4 7-37-16,-5 8 93 16,-9 9-41-16,-8 14-26 15,-12 8-25-15,-4 7-7 16,1-1-1-16,8-4 0 15,12-7-85-15,18-8-170 16,17-9-192-16</inkml:trace>
  <inkml:trace contextRef="#ctx0" brushRef="#br0" timeOffset="-106220.18">22916 16706 1212 0,'3'-20'205'0,"-8"2"-17"16,-1 2-95-16,-3 5-42 15,-6 7-51-15,-1 8-4 16,-3 11 4-16,-4 9 4 16,4 8-3-16,1 4-1 15,9-1 7-15,9-2 3 0,6-5 13 16,9-8-2-16,7-6-3 15,4-7 4-15,0-5 19 16,0-8 22-16,-5-6 27 16,-5-3-88-16,-5-6-2 15,-5-1 0-15,-6-6 0 16,-6-1 0-16,-5-1 0 16,-4 3 0-16,0 5 0 15,-1 6 0-15,1 9-104 16,2 10-233-16,2 10-356 15</inkml:trace>
  <inkml:trace contextRef="#ctx0" brushRef="#br0" timeOffset="-106047.3">23098 16990 1342 0,'13'3'318'0,"1"-6"28"16,-5-3-305-16,-5-1-41 15,1 0 0-15,-5 7 0 16,0 0 0-16,0 4-239 16,0 0-474-16</inkml:trace>
  <inkml:trace contextRef="#ctx0" brushRef="#br0" timeOffset="-105777.34">23416 16679 1357 0,'13'-18'275'0,"-6"4"4"16,-2 3-149-16,-2 5-124 15,0 9-6-15,4 7 0 16,4 6 0-16,1 7 0 16,3 7 0-16,-2 5 0 15,-5 6 0-15,-6 0 0 16,-6-1 0-16,-2 0 0 15,-1-3 0-15,1-6 0 16,1-4 0-16,4-7 0 16,1 0 0-16,3-4 0 15,3-1 0-15,3 3-458 16</inkml:trace>
  <inkml:trace contextRef="#ctx0" brushRef="#br0" timeOffset="-105563.7">24309 16649 1146 0,'29'-15'204'0,"8"-3"-15"15,9-2-62-15,3 0-96 0,7 7-22 16,2 7-9-16,-6 6-2 15,-10 8-25-15,-11 6-263 16,-12 7-400-16</inkml:trace>
  <inkml:trace contextRef="#ctx0" brushRef="#br0" timeOffset="-105430.06">24581 16831 1081 0,'-12'12'323'0,"7"-8"-120"16,10-6 33-16,10-6-167 15,4 2-52-15,6-3-17 16,5 3-1-16,3 3-48 16,1 5-395-16</inkml:trace>
  <inkml:trace contextRef="#ctx0" brushRef="#br0" timeOffset="-103625.21">25818 15983 1024 0,'-3'-34'151'0,"0"-4"23"16,-2 0-28-16,1 2-37 15,-1 6-19-15,2 3-11 16,2 6-2-16,-4 4-15 15,4 6-15-15,-1 2-18 16,1 5-29-16,1 5-20 16,3 9 15-16,0 12 4 0,4 14 1 15,1 22 5 1,-1 19-2-16,-4 16 15 16,-4 14 14-16,-8 11-5 15,-3 7-27-15,0 1 0 16,6 3 0-16,9-5 0 15,7-4 0-15,8-4 0 0,1-9 0 16,-2-8 0-16,-2-8 0 16,-8-10 0-16,-7-9 0 15,-3-10 0-15,-3-12 0 16,-1-13 0-16,3-11 0 16,1-14 0-16,3-6 0 15,1-5 0-15,1-2 0 16,-1 0 0-16,1-1 0 0,-2 1 0 15,0 1 0-15,-2 0 0 16,1 0 0 0,1 0 0-16,0 0 0 0,0 0 0 15,1 0 0-15,-1 1 0 16,3-1 0-16,-1-1 0 16,2 1 0-16,5 1 0 15,11-1 0-15,13-1 0 16,20-1 0-16,29 0 0 15,30-4 0-15,31-1 0 16,36-2 0-16,30 4 0 16,19-2 0-16,8 4 0 15,-9 0 0-15,-18 2 0 0,-32-4 0 16,-32-2 0-16,-23 0 0 16,-14-3 0-16,-13 1 0 15,-4 2 0-15,-5-2 0 16,-9 4 0-16,-15 0 0 15,-14 4 0-15,-18-2 0 16,-17 2 0-16,-9 1 0 16,-4-2 0-16,-4-2 0 15,1-5 0-15,0-6 0 16,0-6 0-16,2-10 0 16,-2-9 0-16,4-10 0 15,2-14 0-15,3-18 0 0,2-14 0 16,2-11 0-1,-2-10 0-15,-4-6 0 0,-1 3 0 16,-1 1 0-16,1 5 0 16,-2 7 0-16,5 11 0 15,-2 6 0-15,-2 11 0 16,-1 7 0-16,-2 11 0 16,-1 9 0-16,-2 11 0 15,0 10 0-15,1 8 0 16,1 8 0-16,-1 6 0 15,2 3 0-15,-1 3 0 16,1 1 0-16,-2 0 0 16,-2 0 0-16,-1-1 0 15,-6 0 0-15,-3 2 0 16,-4 1 0-16,-6 2 0 16,-5 4 0-16,-6 2 0 15,-9 5 0-15,-13-1 0 0,-18 0 0 16,-19 3 0-16,-21-3 0 15,-24 2 0-15,-18-1 0 16,-13 1 0-16,-3 0 0 16,-6 2 0-16,-5-3 0 15,-5 5 0-15,-6-2 0 16,-7 3 0-16,-2 1 0 16,5 2 0-16,7 1 0 15,15 1 0-15,18-1 0 16,20-4 0-16,19-4 0 0,27-3 0 15,18-2 0 1,25-6 0-16,20-2 0 16,15 0 0-16,10-2 0 15,7-2 0-15,8 0 0 16,12-1 0-16,10-1-44 0,11 3-291 16,12-1-394-16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3:44:54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26644 397 441 0,'2'0'227'0,"-1"-1"-98"15,1 0-44-15,-2 0-28 16,0 1-20-16,0 0 11 16,0 0-19-16,-2 0-8 15,4-2 14-15,-2 2-5 16,-2 0 15-16,2-1 5 16,0 2-5-16,-1-1 5 15,-1 0-9-15,2 0-7 16,0 0 8-16,0-1-12 15,0-1 2-15,2 2 0 16,-2-1-12-16,-2 0 16 16,2-1-32-16,-1-1 18 15,-1 2 5-15,-1-1-13 16,2 1 4-16,-1 1-15 0,-1-1-1 16,2-2 4-16,-2 3-6 15,-3 3 0-15,1-3-1 16,1 1 1-16,-4 2-4 15,1 1 4-15,-3 0 0 16,-1 3-4-16,0 0 3 16,-2 2 1-16,1 0 0 15,1 3 0-15,0 0-7 16,2 3 7-16,1-1-3 16,1 3 1-16,3 1 2 15,1 0-3-15,0 4 1 16,3-1 2-16,0 0-7 15,3 0 7-15,1-1-5 0,2-2 4 16,3-2-2-16,1-3 1 16,3-1 0-16,0-2 2 15,0-2 0-15,3-3 3 16,0-2-3-16,0-3 0 16,-1-2 4-16,3-1 3 15,-2-2-7-15,1-3 0 16,-4 1 5-16,0 0-4 15,-4-1 5-15,-1-2-6 16,-1 1 3-16,-1-4 2 16,-3 0-2-16,3-3-3 15,-1 2 3-15,-2-3-2 0,0 1 8 16,-1-1-8 0,-2 1 2-16,-2 2 27 15,-1 1-12-15,0 1 2 0,-3 2 4 16,1 1-13-16,-1-1 8 15,-1 2-11-15,1-2-5 16,0 4 5-16,0-4-7 16,0 4 1-16,1-1-2 15,0 3 4-15,2 2-4 16,0-1 0-16,0 1-4 16,0 2 4-16,-1-1-5 15,3 0-5-15,-2 1-23 0,1 0-27 16,1 0-17-1,1 0-95-15,-3 1-161 0,-3 3-602 16</inkml:trace>
  <inkml:trace contextRef="#ctx0" brushRef="#br0" timeOffset="1310.57">29492 448 369 0,'5'-4'491'0,"-2"-1"-308"0,-2-1-12 15,-1-3-36-15,-1 1 1 16,-1-2-49-16,1 1 12 15,-1 0-16-15,2-1-8 16,-1 4-12-16,-1-1-28 16,2 4-4-16,-1 3-17 15,-1-3-12-15,2 6 1 16,0-3-3-16,0 2-16 16,0 1 11-16,0 4 1 15,0 3 2-15,0 5 2 16,0 5 0-16,0 5 2 0,3 2-1 15,0 1-1 1,2 3 7-16,-1 2-7 0,2-1 9 16,0-1-8-16,0-1-1 15,-2-3 8-15,1-5-5 16,-3 1-2-16,1-5-1 16,-3-4 7-16,1-1 1 15,-1-5-5-15,0-2-3 16,-1-2 14-16,2-3-10 15,-2-1 11-15,1 0-12 16,0 0 1-16,0 0 3 16,0 0-7-16,0 0 0 15,0-1 0-15,0 1-68 0,0 0-41 16,0 0-116-16,3 0-170 16</inkml:trace>
  <inkml:trace contextRef="#ctx0" brushRef="#br0" timeOffset="3282.24">31730 396 604 0,'2'-7'222'15,"-2"-3"-68"-15,1 0-52 16,-1 0-13-16,0-1 2 0,2 0-27 16,2 0 11-16,-3 1-25 15,4-1-3-15,0 0-28 16,1-1-12-16,0 1 30 15,1 2-20-15,0-1-11 16,1 6 5-16,0 0-9 16,2 2-2-16,-1 2 0 15,1 2 0-15,5 2 3 16,-1 0-2-16,2 3-1 16,-1 2 1-16,1 1 2 15,-2 3-4-15,2 2 1 16,-5 1 0-16,-1 2 2 15,0 1 2-15,-2 3-4 16,-4-1 2-16,1 3 1 0,-2 1 6 16,-1-2-8-16,-2 4-1 15,-2-4 8-15,-1 0-5 16,-2 0 6-16,-1-2-4 16,2-3-3-16,-2 1 12 15,-3-2-11-15,2 0-1 16,-4-1 3-16,-2 1-3 15,-1 0-2-15,-3 0 0 16,3 0 1-16,-2 0-4 16,1 0 8-16,-2-2-4 15,5 2-1-15,-2-5 1 16,0 2 6-16,-1-3-7 16,2-1 0-16,-3 0 3 0,3-3 1 15,1-2-1 1,1 1-2-16,0-3 3 15,3-1 4-15,0 0-8 16,2-2 0-16,0 0 8 16,1 0-6-16,2 0 20 0,-2-2-7 15,2 1-4-15,2 0 18 16,-2 1-21-16,2-1 1 16,-1 1-6-16,4 1-2 15,-1-1-2-15,2 0-17 0,0 0-4 16,6 0 18-1,8 1 5-15,8 0-1 0,9 3 1 16,9-4 2-16,4 1 3 16,3 1-6-16,2-2 0 15,-2-2-4-15,1 1 7 16,-6 1-3-16,-7 0 4 16,-11-2-3-16,-6 4 16 15,-6-2-4-15,-9 1 5 16,-2-1 6-16,-2 0-3 15,-1 0 7-15,-2 0-6 16,1-1-5-16,0 1 14 16,0 0-23-16,0 0 3 15,0 0-5-15,0 0-3 16,0 0 1-16,0 0-4 0,0 0 0 16,0 0 1-16,0 0 3 15,0 0-4-15,0 0 0 16,0 0 1-16,-2-2-1 15,2 2 0-15,-1 0-30 16,-1 0-51-16,2 0-64 16,-1 0-52-16,-2 2-186 15,-3 1-412-15</inkml:trace>
  <inkml:trace contextRef="#ctx0" brushRef="#br0" timeOffset="5496.42">25100 1696 542 0,'2'-7'164'0,"-1"0"-24"16,-1-2-7-16,-1 2-12 15,-1 0-1-15,0 0-15 16,1 0 2-16,-2 0-9 15,0 2-20-15,-2 0-20 16,-2 1-31-16,1 3 12 16,0-1-29-16,-1 2 0 15,-4 2 0-15,2-1-10 0,-3 3 17 16,-1 1-15 0,1 1 0-16,-3 1 11 0,2 5-12 15,-2 3 5-15,1 2-3 16,-1 3-2-16,2 3 6 15,1 2-7-15,0 3 0 16,3 3-3-16,5 2 0 16,1 0 3-16,6 0-7 15,3-1 3-15,4-2-2 16,5-3 6-16,2-2 0 16,0-7 0-16,3-4 4 15,-4-5 2-15,2-3-4 0,-1-5 1 16,2-3 4-1,0-4-4-15,1-1-3 0,0-4 1 16,3-2 1-16,-4-1 8 16,-1-2-9-16,-4-1 1 15,-1 1 6-15,-4-3-6 16,-3-1 7-16,0 0-1 16,-3-1-7-16,1 2 22 15,-4-3-3 1,-1 1 1-16,-3 1 12 15,-1 1-12-15,-2-1 5 0,-3 3-15 16,-1 0-4-16,-1 1 17 16,-3 0-23-16,0 2-1 15,1 2 0-15,-2 2 0 16,5 2 0-16,0 2 0 16,5 4-5-16,1 0 0 0,1 2-66 15,1 2-29-15,-5-1-24 16,2 3-26-16,-1 3-51 15,1 4-107-15,0-1-355 16</inkml:trace>
  <inkml:trace contextRef="#ctx0" brushRef="#br0" timeOffset="7086.12">25230 3559 409 0,'0'-3'330'16,"1"-2"-174"-16,-1 0 26 0,0 1-76 15,-1-2 23-15,1 0-40 16,-2 1 5 0,2-3-9-16,-1 3-11 0,-1-2-5 15,1 2-4-15,-1-2-17 16,1 3-12-16,-1 0-9 15,2 1-17-15,0 2 1 16,0 0-11-16,2 2-3 16,-2 0 1-16,-2 2-19 15,2 0 1-15,2 2 19 16,-2 4 0-16,1 5-1 16,2 4 4-16,-1 5-1 15,1 4 7-15,3 5-5 0,1-2 2 16,1 2 4-16,1 1 3 15,2-1-3-15,-2 1-1 16,2-1-2-16,-3 1 11 16,-3-2-8-16,0-2 1 15,-2-1 1-15,-2-5-6 16,-1-3 5-16,0-3-3 16,0-4-5-16,0-3 7 15,0-2-6-15,0-3-2 16,0 0 4-16,0-3 0 15,0 0 4-15,-1-2-2 16,1 0-3-16,0 1-4 16,0-1 0-16,0 2 0 15,1-2 0-15,-2 0 0 16,1 0 0-16,0 0 0 0,0-2 0 16,0 2 0-16,0 0 0 15,0 0 0-15,1 0 0 16,-2-1 0-16,1 1 0 15,0-2 0-15,0 1 0 16,0 1 0-16,1-1 0 16,-1 0 0-16,0 1 0 15,0-2 0-15,0 2 0 16,-1-2 0-16,1 2 0 16,-2 0-92-16,1 0-144 15,-1 4-188-15,-2 1-752 16</inkml:trace>
  <inkml:trace contextRef="#ctx0" brushRef="#br0" timeOffset="8237.34">25034 5484 813 0,'0'-12'201'16,"0"-2"-73"-16,2-2 21 16,-2 1-53-16,3 1-26 15,0 3-26-15,0-1-31 16,3 4-11-16,4 4-2 0,1-1-2 15,5 4 1-15,1 2 1 16,3 4-2-16,0 2 2 16,2 4 0-16,-3 3 0 15,-2 5 5-15,-4 6-2 16,-2 2 3-16,-7 3 4 16,-5 4-3-16,-7 3 5 15,-5 1-5-15,-10 2-1 16,-6-1-6-16,-4 2 4 15,-2-4 1-15,-2-2 7 16,6-5 16-16,4-6-3 16,5-6-5-16,7-7-12 0,6-4-4 15,6-4-3 1,3-1-1-16,4-4-2 0,5 4 2 16,9-2 7-16,7 0-6 15,8-2 0-15,6 1 0 16,4-3-1-16,-2-1 4 15,-4 1-2 1,-4-2 5-16,-6 1 8 16,-5 0 23-16,-5 1 9 15,-6 0-4-15,-5 0-15 16,-3 1-12-16,-1 3-12 0,-4-1-4 16,1 2-7-16,1-1-44 15,-2 1-58-15,2-1-28 16,0 2-51-16,0-2-82 15,-3 2-278-15</inkml:trace>
  <inkml:trace contextRef="#ctx0" brushRef="#br0" timeOffset="11928.63">3759 2364 314 0,'0'0'490'0,"0"-1"-377"16,0 0 33-16,0-1-40 16,-1-1 7-16,1 2-34 15,-2-2-39-15,1 2 27 16,-1 0-13-16,1-1-7 16,1 1-1-16,-2 1-12 15,2 1-6-15,0-1-7 0,0 0-9 16,0 0 13-16,0 0-18 15,0 0 8-15,0 2 15 16,0-2 2-16,2-2 14 16,-2 1-11-16,0-2 3 15,0 1-19-15,-2-4-17 16,1-1-2-16,-1-2 0 16,-1 2 4-16,2-3-8 15,-2 2 4-15,3-2-1 16,0 1-5-16,3-1 1 15,0 2 5-15,0 0-2 16,0-1-1-16,0 0-4 16,1 1 7-16,1 0-6 15,1-1 6-15,1 0-6 16,2 1 6-16,-1-1-6 0,3 2 2 16,0-3-3-16,6 2 3 15,-1 0 3-15,3 1 0 16,-2 1 0-16,-1 2-2 15,-4 2 1-15,3 0 0 16,-3 2-5-16,-2 0 7 16,2 3 0-16,2-2 0 15,0 2 1 1,-3 0-5-16,4 1 4 16,0 0 0-16,-3 2-3 0,1-1 3 15,1 2-2-15,-4 2 2 16,2-1 0-16,-3 2-7 0,4 0 7 15,-4 3 0-15,2-3 0 16,-1 1 3-16,-4-1-5 16,5 0 2-1,-2-2 0-15,-1 2-1 0,-3-2 1 16,4-1 0 0,-3 1 0-16,1 0 3 0,-2 1-2 15,1-2-1-15,-2 1 0 16,1 1 0-16,-2-2 2 15,0 0-2-15,0-2 0 16,-3 1 2-16,4-2-2 16,-4 2 0-16,3-3 0 0,-3-1 1 15,0-1 0-15,0 1-1 16,0 0 0-16,0-1 1 16,0 0-2-16,0 2 1 15,0-1 0-15,3 2 0 16,-3-1 1-16,2 0-2 15,-2-2 1-15,0 1 0 16,1-1-4-16,1 2-19 16,-2-2-77-16,1 2-38 15,-1 1-58-15,2-1-77 16,-1 1-259-16</inkml:trace>
  <inkml:trace contextRef="#ctx0" brushRef="#br0" timeOffset="12772.81">4092 2452 632 0,'0'-1'212'0,"0"-4"-14"16,0 3-89-16,-3-1 21 0,1 0-45 15,1-2 5-15,-1 3-17 16,1-1-4-16,-2-1-10 15,2 1 0-15,1-1-7 16,-2 1 4-16,2 1-25 16,0 0-6-16,0 1-7 15,0 1-14-15,0 0 8 16,2 0-12-16,-2 0 0 16,1 0-3-16,-1 0 2 0,3 1-4 15,-3-2-3 1,0 1-13-16,1 1 9 0,2 1-2 15,2 0 14-15,7 4-2 16,1 0 5-16,4 3-3 16,2 2 0-16,2 1 0 15,-3 1 0-15,7 1 0 16,-4 0 0-16,-1-1 0 16,-4-4 4-16,-4 1-5 15,1-4 2-15,-8-4-1 16,-1 0 23-16,-1-5-2 15,-1-4-1 1,1-7 8-16,0-3-15 16,0-3 11-1,0-4-11-15,1 0 9 0,-1 2 1 0,-3 1-18 16,3 4-5-16,-3 0 0 0,0 5 0 16,0 1 0-16,0 3 0 15,3 2 0-15,-3 2 0 16,0 3 0-1,0-2 0-15,0 3 0 0,-3 0 0 16,3 3 0-16,0-3 0 16,0 0 0-16,0 0 0 15,0 1 0-15,0-1 0 16,0-1 0-16,0 2 0 16,0-1 0-16,0 0 0 15,0 0 0-15,0 0 0 0,0-1 0 16,0 2 0-1,-3-1-88-15,3 0-23 0,0 3-74 16,0 0-66-16,0 1 6 16,0 3-336-16</inkml:trace>
  <inkml:trace contextRef="#ctx0" brushRef="#br0" timeOffset="56274.6">9548 5647 974 0,'0'0'128'15,"0"0"37"-15,0-1-36 16,-3 1-25-16,3-2-27 15,-3 2-37-15,3-1 23 16,0 1 9-16,0 0-17 16,0 0-6-16,0-2-18 15,0 2-9-15,0 0-7 16,0 0-2-16,0 0-8 16,0 0 1-16,-2 0 3 0,1 2-4 15,1-2-2-15,-3 1 2 16,1-1-4-16,-3 0 7 15,0 0-1-15,1 2-2 16,-1-2 7-16,1 0-3 16,2 0-5-16,-4 1 4 15,2-1-7-15,1 0-1 16,1 0 0-16,-1 2 4 16,2-2-3-16,1 0 0 15,1 0-1-15,-1 0 5 16,3 0-1-16,-1-2-4 15,1 2-5-15,4-1-1 16,2-1 5-16,6-1-2 16,3 0-1-16,6-3 4 0,-2 1-4 15,1 1-8-15,-4 1 0 16,-4-1-2-16,-2 3 9 16,-4-3-4-16,-1 3 4 15,-5 1-4-15,1 0 8 16,-2 0 1-16,-4 0-1 15,-2 0 0-15,4 1 1 16,-3 1 3-16,0-2 1 16,-5 3-2-16,-2 1-2 15,-5-1 5-15,-3 1-4 16,-3 1 0-16,0 3 1 16,0-1-1-16,-1 1 1 0,0 1 1 15,1-2-3 1,6 0 0-16,0-1 1 0,6-2 0 15,3-3 2 1,3 1 1-16,0-2 7 0,3-2 2 16,3 2-10-16,-3 0 3 15,3-1-6-15,2-1-7 16,4 0 2-16,5-3 1 16,7-1 3-16,2 1-8 15,4-2 3-15,-4 0 3 16,-2 3-6-16,-4 0 1 15,-3-1-1-15,-3 3 4 16,-5 1 2-16,-1-1-1 0,-4 2-1 16,-1 0 2-16,0 2-3 15,-3-2 1-15,-1 1 2 16,-4 3 3-16,-7-1 3 16,-1 1-2-16,-7 1 0 15,1 0 3-15,2-2 1 16,1 0-3-16,6-2-2 15,1-1 1-15,7 0-4 16,4 0-2-16,1 0-107 16,1 1-136-16,2 1-254 15</inkml:trace>
  <inkml:trace contextRef="#ctx0" brushRef="#br0" timeOffset="58277.38">13257 5489 668 0,'-6'2'183'0,"2"-4"-6"16,1 2-33-16,-2-1-8 15,2-1-43-15,1 1-27 16,-1 0-6-16,0-1-18 15,1 2 0-15,-3 0-15 16,1-1 5-16,-1 1-4 16,-1 1 7-16,-1 1-8 15,-2-2 4-15,4 1-8 16,1 0 4-16,-1 1 10 16,1-2-7-16,-1 0-7 0,1 0 1 15,0 0-9-15,1 0 1 16,-2 0-6-16,2 0-5 15,0 0-1-15,1 0-4 16,1 1 2-16,1-1-2 16,0 0 0-16,0 0 0 15,-2-1-1-15,2 1 2 16,2-2-4-16,1 2 3 16,2 0-8-16,4-1 7 15,7 0-7-15,2-2 3 16,6 0-3-16,-2 0 0 15,0-1 5-15,-7 1-3 0,0 1 6 16,-7 1-5 0,-2 0 5-16,-3-1-1 0,-2 2-5 15,-1-1 1 1,-1 2 2-16,-1-1-9 0,-1 2 9 16,-3 0 2-16,-4 3 2 15,-4-1-1-15,-3 3 2 16,-3 0-2-16,-4-1 2 15,2-1-2-15,2 0 4 16,3 0-4-16,4-4 1 16,5 1 5-16,5 0-4 15,1-4 5-15,5 2-6 16,0-3-1-16,7 0-1 16,3-4-1-16,7-1 1 0,6 0-2 15,2-2 3-15,-1 0-5 16,0 1-2-16,-5 3-20 15,-3 2-5 1,-8 0-32-16,-3 2-20 0,-7 2 3 16,-1 0-99-16,-4 0-206 15</inkml:trace>
  <inkml:trace contextRef="#ctx0" brushRef="#br0" timeOffset="59851.67">17278 4940 550 0,'-3'3'117'0,"0"-3"-30"16,3 1 17-16,-2-2 10 15,2 0-8-15,-1 1-37 16,1-2 0-16,-3 1 6 15,1-1-20-15,-3 2 6 16,2 0-17-16,-2 0 5 0,2 0-16 16,0 0-10-1,0 0-1-15,0 0-6 0,1 2 9 16,2-2 0-16,-1 0-1 16,1 0 0-16,0 0 0 15,1 0 4-15,-1 0-13 16,2-2-3-16,-1 2 5 15,1 0-10-15,4-1-4 16,5-1-3-16,6 2-1 16,5-2-2-16,4 2-4 15,0 0 0-15,-3-2 4 16,1 2-4-16,-7 0 3 0,-3 0 0 16,-5 0 4-1,-2 0-2-15,-6 0 1 0,-1 0-1 16,-1 0 2-16,-1 0 0 15,-3-1-1-15,-2 1-2 16,-8-2 3-16,-1 2 4 16,-7 0-1-16,-2-1 12 15,-1 1 1-15,-2-2 12 16,0 1-7-16,-1 1-2 16,6 0-9-16,5 0-5 15,6 0-4-15,4 1-1 16,5-1 4-16,3 0-3 15,2 0-2-15,1 0 1 16,4-1 0-16,8 1 5 16,5-3-4-16,3 3-2 15,7-6-2-15,-1 4-3 16,-3-1-11-16,-2 1-9 0,-4 2 5 16,-4 2-4-16,-7-1 3 15,-3 1 10-15,-3-1-3 16,-3 0 0-16,-1 1 13 15,-2 2 2-15,-3-4 4 16,-2 2-1-16,-4-1 9 16,2 0 9-16,-2 1-1 15,-2-1-3-15,5-1 7 16,2 2-4-16,0-2 2 16,4 1-4-16,1-2-9 0,2 1-7 15,2-2-2-15,1 2-10 16,5-1 6-16,3-1-7 15,3 1-8 1,3 0 8-16,4-1 6 0,-4 2 4 16,-4-3-1-16,-4 3 2 15,-5 0 0-15,-4 3-4 16,0-3 4-16,-1 0-7 16,-1 0-14-16,-1 0-55 15,2 0-40-15,-4 0-69 16,-2 2-152-16,0-2-431 15</inkml:trace>
  <inkml:trace contextRef="#ctx0" brushRef="#br0" timeOffset="67967.83">4225 3507 582 0,'-5'9'90'0,"2"-6"-49"0,0 0 46 16,0-2-32-16,-1 1-6 16,2-1-19-16,0-1-23 15,2 0-1-15,0 0-2 16,2 1-1-16,0-2 5 16,-2 1 10-16,1 0 15 15,-1 0 28-15,0 0-7 16,2 0-6-16,-2 0-24 15,0 0-13-15,0-1-9 16,0 2-1-16,0-2-2 16,0 1-2-16,0 0 0 15,0 0 1-15,0 0 4 16,-2 0-2-16,2 0 0 16,0 1-3-16,0-1 0 0,0 0-18 15,2 0-79-15,-1 2-180 16</inkml:trace>
  <inkml:trace contextRef="#ctx0" brushRef="#br0" timeOffset="69822.58">20702 4385 750 0,'-6'3'187'16,"0"-3"-80"-16,-3-1-43 16,-5-1-16-16,4 1 27 15,-2-1-19-15,0 2-21 16,3 0-3-16,0 0 4 16,2 2-8-16,-2-1 10 0,4-1 3 15,-3 2-8-15,3-1 6 16,2-1 4-16,1 1-9 15,1-1-12-15,1 0-11 16,0 0-1-16,0 0-4 16,1 0 15-16,1-1-7 15,3 1-14-15,5-1 4 16,6-1 2-16,10 1-4 16,6-2-4-16,6 1 0 15,0-3 2-15,-5 0 1 16,-3 0-1-16,-6 1 2 15,-3 0-2-15,-3 0 0 16,-8 1-2-16,-5 2 0 0,-4-1-1 16,-2 2-23-1,-5 2 25-15,-6 0 1 0,-9 3 0 16,-7 0 1-16,-7 2-1 16,-2 0 1-16,1-2 1 15,8-2 2-15,4-1 25 16,6-1-8-16,9-1 18 15,3 0-9-15,0-1 4 16,6-1-14-16,-1 2-6 16,1-1-10-16,4 1-4 15,-3-1-10-15,7 0-37 16,7-3-17-16,11 3-69 16,5-2-99-16,12 0-121 15</inkml:trace>
  <inkml:trace contextRef="#ctx0" brushRef="#br0" timeOffset="71077.32">21061 6597 664 0,'0'1'126'0,"-1"-1"-31"16,-1 1 46-16,2-1-42 16,-1 0-4-16,-1-1 4 15,1 1-34-15,-1 0-5 16,2 0-1-16,-1 0-37 16,1 0-12-16,0 0-7 15,1 0-3-15,1 0-2 16,-1 0-5-16,1 0 7 0,5 0 2 15,4 0 4-15,5-1-1 16,5 1-5 0,2-3 4-16,0-2 0 0,-2 4-3 15,-3-3-1 1,-3 1 0-16,-6 0 0 0,-3 3-1 16,-1-1 1-1,-4 1 0-15,-1 0 2 0,0-2 0 16,-1 2-1-16,-1 2 4 15,-1-2-5-15,0 0 0 16,-3 1-1-16,-6 0 2 16,-4 3 2-16,-5-2-2 15,-2 1 2-15,-1 1-1 16,2-1 8-16,5-1 3 16,6 0-3-16,5-2-3 0,3 0 10 15,4 0 0-15,2-1-8 16,0 0-6-16,9-2-1 15,6-2 0-15,7 0-1 16,5-2-1-16,5 0 0 16,-4-2 0-16,-6 2 0 15,-3 0 0-15,-6 1-5 16,-7 4-19-16,-4 1-44 16,-5 1-69-16,-4 1-165 15,-3 1-247-15</inkml:trace>
  <inkml:trace contextRef="#ctx0" brushRef="#br0" timeOffset="72304.05">21492 9475 888 0,'-3'0'112'16,"0"-1"-7"-16,-1 1-9 15,0 0-20-15,1-2-14 16,-2 4-20-16,-1-2 0 15,0 1 14-15,-3 2-15 0,2-2-9 16,1 2-12 0,1-1-11-16,2 1-8 0,2-2 1 15,1-1 1-15,1 0-2 16,2 1 5-16,8-1 10 16,5-1-11-16,8 0-3 15,3-2 0-15,3-3-2 16,0 0 0-16,-5 2 0 15,-4 0 0-15,-8 1 0 16,-4 0 0-16,-4 3 0 16,-4 0 4-16,-1 0-4 15,-1 2 0-15,-3-2 2 16,-4 3-1-16,-3-2 2 0,-6 3 3 16,-6 2 6-1,-7-1 4-15,-1 3 5 0,2-1 11 16,4-2 6-1,9-2 3-15,5 0-8 0,8-2-2 16,5-2-15-16,2-2-8 16,9 0-8-16,4-2 0 15,7-2 0-15,3 1 0 16,0-1 0-16,-6 1 1 16,-7 5-1-16,-5-1 0 15,-5 2-2-15,-3 2 2 16,-2-2-2-16,-1 0-1 0,-1 0-4 15,1 1 6-15,-2-1 0 16,-1 0 1-16,1 0-1 16,-2 0-16-1,2-1-85-15,2 1-50 0,2-2-195 16,3-2-516-16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3:59:02.06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3427 12851 600 0,'-2'1'289'15,"1"-1"-122"-15,-1 0-17 16,-1 0 8-16,2 0-35 16,1-1-33-16,-2 0-27 15,1-1-3-15,-1 2 10 16,-1-1 0-16,3-1-10 0,-3 1-8 16,0-2-17-1,-4 1 7-15,2 1-24 0,-1 0-18 16,2 1 0-16,-1 0 0 15,1-2 0-15,0 1 0 16,-1 1 0-16,2 0 0 16,0 0 0-16,-3-2 0 15,4 2 0-15,-4 0 0 16,1 0 0-16,-1-3 0 16,0 2 0-16,-2 1 0 15,2-1 0-15,-1 1 0 16,4-2 0-16,1 2 0 15,1 0 0-15,1 2 0 0,-2-2 0 16,2 0 0 0,0 1 0-16,0-1 0 0,0 0 0 15,0-1 0-15,2 1 0 16,-2-2 0-16,1 2 0 16,1-1 0-16,1-1 0 15,0 1 0-15,-3-1 0 16,4 2 0-16,-1 0 0 15,0 0 0-15,5 2 0 16,1-2 0-16,7 0 0 16,8-2 0-16,4 1 0 15,11-2 0-15,1 0 0 16,6 2 0-16,-1 2 0 16,1 1 0-16,1 1 0 0,3-1 0 15,3 0 0-15,12-5 0 16,1-4 0-16,6-4 0 15,1 0 0-15,0-2 0 16,0 3 0-16,-1 5 0 16,2 2 0-16,147 10 0 15,-184-5 0-15,5 2 0 16,0-2 0-16,1 0 0 16,45-1 0-16,3-2 0 15,0-5 0-15,2-2 0 16,-2-5 0-16,-5 0 0 15,-1 0 0-15,-1 2 0 16,-4 3 0-16,-3 2 0 0,0 2 0 16,-7 2 0-16,-4 2 0 15,-2 0 0-15,-4 0 0 16,-5 2 0-16,-3-2 0 16,-4 3 0-16,-5-3 0 15,-4 1 0-15,-8 0 0 16,-4 1 0-16,-3-1 0 15,-9 1 0-15,1-1 0 16,-4 0 0-16,1 1 0 16,-2-2 0-16,1-3 0 15,3 2 0-15,0-4 0 16,4 0 0-16,-1 1 0 16,-3-1 0-16,3 0 0 15,-5 2 0-15,1 0 0 0,1 2 0 16,-2-1 0-1,2 2 0-15,2 2 0 0,0-1 0 16,1 2 0-16,-1-2 0 16,0 1 0-16,-3-1 0 15,4-1 0-15,-2 0 0 16,2 0 0-16,-1-1 0 16,2 1 0-16,0-2 0 15,1 1 0-15,-1 2 0 16,3 1 0-16,0-2 0 15,-2 3 0-15,1-1 0 16,-3-1 0-16,-2 3 0 16,-2-2 0-16,-1 1 0 0,-1-1 0 15,-1 0 0-15,-1-2 0 16,1 2 0-16,-2-2 0 16,-1 0 0-16,-2 0 0 15,2 1 0-15,1-1 0 16,1 0 0-16,-2 2 0 15,-2-2 0-15,0 0 0 16,1 1 0 0,-1-1 0-16,0 0 0 0,-1 0 0 15,1 1 0-15,-2-1 0 16,2 2 0-16,-3-1 0 16,0-1 0-16,0 0 0 0,0 1 0 15,0-1 0-15,-3 2 0 16,0-4 0-16,0 4 0 15,0-2 0-15,3 0 0 16,-3 0 0-16,0 0 0 16,0 0 0-16,0 0 0 15,-3 0 0-15,3 0 0 16,0 0 0-16,0-2 0 16,3 2 0-16,-6 2 0 15,3-2 0-15,0 0 0 16,0 0 0-16,0 1 0 15,0-1 0-15,0 0 0 16,-3 0 0-16,3 0 0 0,0 0 0 16,0 0 0-16,0-1 0 15,3 2 0-15,-3-1 0 16,0 0 0-16,0-1 0 16,0 2 0-16,0-1 0 15,0 0 0-15,0 0 0 16,-3 0 0-16,3 0 0 15,0 0 0-15,0 0 0 16,0 2 0-16,0-2 0 16,0 0 0-16,3-2 0 15,-3 2 0-15,0 0 0 16,0 0 0-16,0 2 0 0,0-2 0 16,0 0 0-16,-3 0 0 15,3 0 0-15,0 0 0 16,0 0 0-1,0 0 0-15,0 0 0 0,0 0 0 16,0 0 0-16,0 0 0 16,0-2 0-16,0 4 0 15,0-2 0-15,0 0 0 16,0 0 0-16,3 0 0 16,-6-2 0-16,3 4 0 15,0-2 0-15,0 0 0 16,0 0-169-16,3 0-128 15,-3 1-198-15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3:46:17.04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3737 1751 686 0,'0'-5'294'16,"-3"1"-84"-16,0 0-5 15,3-1-74-15,-3 0-1 16,3 0-14-16,0-3-24 15,0 2-22-15,0-3 3 16,0-2-33-16,0 2-40 0,0-4 0 16,0 4 0-16,0 0 0 15,3 2 0-15,-3 3 0 16,0 1 0 0,-3 3 0-16,3 2 0 0,0-2 0 15,3 2 0-15,-3 1 0 16,0 6 0-16,3 3 0 15,6 10 0-15,-3 7 0 16,3 9 0-16,0 5 0 16,1 3 0-16,-2 2 0 15,-1 0 0-15,-1 0 0 16,0-1 0-16,-2-3 0 0,-1-2 0 16,-1-3 0-1,-2-2 0-15,3-3 0 0,-3-3 0 16,0-7 0-16,0-4 0 15,3-6 0-15,-3-4 0 16,0-5 0-16,0-2 0 16,0-3 0-16,0 0 0 15,0 0 0-15,0-3 0 16,0 2 0-16,-3-4 0 16,3-6 0-16,-3-3-148 15,3-6-221-15,0-4-157 16</inkml:trace>
  <inkml:trace contextRef="#ctx0" brushRef="#br0" timeOffset="600.54">3648 1677 584 0,'-2'-5'269'0,"1"-1"-88"0,-4 2-44 15,5 0-8-15,-3-1-10 16,3 1-37-16,-3-1-21 16,3 0 8-16,0 0-34 15,3-2-4-15,0 0 4 16,2-3-16-16,2 3 1 16,2-4-10-16,3 2-8 15,4 1 2-15,2 0-2 16,6 3-3-16,1 3 1 15,5 4 0-15,0 5 5 16,4 5-3-16,-2 6-2 0,-1 3 7 16,-3 5-5-1,-4 4 5-15,0 1-4 0,-9 4-2 16,-1 1 8 0,-3-4-9-16,-6-1 2 0,-5-2 8 15,-5-5-4-15,-2-4 10 16,-8 2-2-16,0-4 3 15,-6 1 7-15,-4-5-9 16,1-2 4-16,0-1-7 16,2-4-10-16,2-2-2 15,4-4-4-15,-2-1-97 16,7-1-179-16,0-1-269 0</inkml:trace>
  <inkml:trace contextRef="#ctx0" brushRef="#br0" timeOffset="2273.17">4386 2483 385 0,'2'-5'469'0,"0"3"-246"16,-2-3-18-16,0 0-53 15,0-3-17-15,-2 2-36 16,0 0-9-16,2 1 3 16,0 1-28-16,-1-1-17 15,1 4-15-15,0 0-16 16,0 1-6-16,0 0-11 0,0 1 4 16,0 0-9-16,0-1 1 15,0 3-4-15,0 1 4 16,-2 3 4-16,-1 6-4 15,3 3 7-15,0 5-3 16,-3 0 1-16,3 1 3 16,0 3-2-16,0-2-2 15,3-3 1 1,2 1-6-16,2-1 4 0,-1-2-2 16,0-2-12-16,1 0-62 15,-2-5-22-15,2-3-38 16,2-3-24-16,0-5-108 15,1-5-316-15</inkml:trace>
  <inkml:trace contextRef="#ctx0" brushRef="#br0" timeOffset="2873.85">4317 2222 786 0,'8'-4'280'16,"-1"0"-126"-16,-4-1-31 0,-3 4-90 15,-3 2-31-15,3 0 2 16,-3 3 5-16,3 0 4 16,0 0 15-16,0 1 2 15,0 0-2-15,0-2-10 16,0 0-7-16,0-2 2 16,0 1 9-16,0-4-7 15,0 1-1-15,3 0-6 16,-3-1-7-16,3 0 4 15,-3 2-5-15,3 0-1 16,-3-1-1-16,0 2-1 16,2-1 2-16,-4 2-4 0,-1 0 5 15,3 0 4-15,-3 1-3 16,3 0 4-16,0 0 11 16,-3 0 4-16,3-2 12 15,0-1 11-15,-4 0 18 16,4 0 13-16,-3-1-21 15,3 1-11-15,-3 0-19 16,0-2-16-16,1 1-5 16,-1 1-2-16,0-2-2 15,0 1-1-15,0 1-42 16,0-1-20-16,-2 1-48 0,0-2-29 16,2 2-35-16,3 0-114 15,3 3-66-15</inkml:trace>
  <inkml:trace contextRef="#ctx0" brushRef="#br0" timeOffset="4086.88">4571 2448 677 0,'-1'0'251'0,"1"-2"-53"0,-2 1-84 15,2-1-36-15,-3 0-37 16,3 0-11-16,0 2-16 15,0 0-7-15,3 0-7 16,0 0-5-16,4 0 5 16,4-1 1-16,1-2 3 15,9 1-1-15,1 1-3 16,2-3 0-16,-3 2 0 0,3-3 2 16,-5 1-2-1,-4 1 0-15,-3 1 0 0,-5 0 0 16,-1-1 1-1,-1 3-1-15,-1-1 4 16,-2 1-2-16,-2-2 13 0,3 2 2 16,-6 0 14-16,3 0 14 15,0-1-8-15,0 1 10 16,-2 0-2-16,1 0-6 16,1 0-2-16,-2 0-18 15,2 1-10-15,-1-1-4 16,1 2-5-16,0-2-3 15,-2 1-4-15,2 2-1 16,0-1 7-16,0 2 1 16,2 1 0-16,-1 1 7 15,1 0-5-15,-1 4 12 0,1-2-6 16,1 0-2-16,-3 2 8 16,4 3-8-16,-4 1 0 15,3 3 3-15,0 1-7 16,0 3 3-16,2 1-5 15,-1-1 0-15,2 0 1 16,-1-2 1-16,0 1-2 16,0 2 4-16,-2-4-3 15,0 0 7-15,-3-1-6 16,0-1-1-16,0-2 6 16,-3-3-7-16,0-1 7 15,0-3 3-15,-4-1-5 16,1-2 11-1,-5 1-11-15,-1 1-2 0,-1-2 1 16,-2 1-4-16,-6-1-15 16,3-3-107-16,0 1-79 0,-3-4-153 15,1-2-633-15</inkml:trace>
  <inkml:trace contextRef="#ctx0" brushRef="#br0" timeOffset="4858.3">4659 2276 1206 0,'5'-1'138'0,"-4"-3"74"16,-1 2-110-16,0 2-39 15,0 0-33-15,3 0-24 16,-3 1-2-16,0-1-4 0,0 1 0 16,0-1 0-1,0 0 4-15,0 0-4 0,0 0 15 16,0-1 4-16,0 1 8 15,1-1 23-15,-1-1-10 16,2-1-9 0,-1 1-22-16,1-1-9 0,-2 0 7 15,1 2-7-15,-1 1-5 16,0 0 5-16,0 0-11 16,0 2-1-16,-1 0 2 15,-1-1 5-15,2 1 0 16,-1 0 6-16,-1 0-1 15,1-1 9-15,-2-1-2 16,2 0 14-16,-1 0 7 16,1-1 4-16,1-1 2 0,-2 2-34 15,2-1 0-15,0 0 0 16,-3-1 0-16,3-1 0 16,0 1 0-16,0-1 0 15,-3 0 0-15,3 0 0 16,0 2 0-16,0 0 0 15,0 1 0-15,0-2 0 16,0 2 0-16,3 0 0 16,-3 2 0-16,3-2 0 15,-3 1 0-15,0 0 0 16,0 1 0-16,-3-1 0 16,3 1 0-16,-3-1 0 15,3 0 0-15,-3-1 0 16,3 2 0-16,-3-4 0 0,3 2 0 15,0 0 0-15,0 0 0 16,0-1 0-16,0 0 0 16,0 1 0-16,0-2 0 15,0-1 0-15,-3 2 0 16,1-2-2-16,-1 0-204 16,-4 2-127-16,0 2-249 15</inkml:trace>
  <inkml:trace contextRef="#ctx0" brushRef="#br0" timeOffset="5846.69">5420 1525 787 0,'6'-13'213'0,"0"-1"-28"0,-3-1-12 15,-3 1-14-15,0-2-36 16,0 4-8-16,-3 1 2 16,0 5-51-16,3 3-31 15,-2 3-17-15,1 1-16 16,1 3-4-16,-2 1-6 16,-1 5 8-16,0 8 22 15,-4 10-10-15,-5 9 4 16,0 9-6-16,0 10-9 15,-1 7 2-15,2 6-3 0,5 3 0 16,6 1 0 0,9-3 0-16,6-8 0 15,6-8 0-15,6-8 0 0,3-6 0 16,-2-10 0-16,-1-4 0 16,-6-9 0-16,-2-3 0 15,-5-6 0-15,-3-2 0 16,-6-5 0-16,1 2 0 15,-1-3 0-15,-2-2 0 16,-2 2 0-16,-1-1 0 16,0 1 0-16,-1 0 0 15,-1 1 0-15,-1-1-63 16,-3 0-129-16,3-1-175 16,-2-3-477-16</inkml:trace>
  <inkml:trace contextRef="#ctx0" brushRef="#br0" timeOffset="6470.79">5784 1738 976 0,'1'-13'180'15,"2"-2"17"-15,-1-3-77 16,1 6-46-16,0-2-9 15,3 3-33-15,6 2 3 16,0 2-12-16,4 3-6 16,-1 2 7-16,6 3-15 15,-3 4-2-15,3 3 15 16,-1 5-19-16,-3 4 4 16,-2 5-1-16,-3 5-4 0,-9 5 6 15,-3 5-1-15,-6 2-3 16,-9 1 2-16,-6-1-2 15,-1-2 0-15,-2-6 1 16,3-7-3-16,3-7 6 16,9-7-8-16,6-6 0 15,3-3-3-15,6-1 3 16,51-1 0-16,-34 0 0 16,2-2 4-16,-2 1-3 15,1 2-1-15,21-3 0 16,-5 1-1-16,-7 2 3 15,-9 0-5-15,-9 0 3 16,-6 0 0-16,-6 0 6 0,-3 1-2 16,0-1-4-16,-3 0-18 15,1 0-90-15,-2 0-95 16,-4-1-176-16,-1-2-438 16</inkml:trace>
  <inkml:trace contextRef="#ctx0" brushRef="#br0" timeOffset="6920.94">6245 1528 430 0,'4'-16'698'0,"1"-2"-450"16,-2 2-19-16,-2 2-105 16,1 5-34-16,1 1-65 15,4 5-13-15,2 4-12 16,6 3 7-16,6 6 20 16,9 7-1-16,3 5 12 15,-2 10-13-15,2 4-4 16,-6 8 4-16,-5 8-10 15,-5 5-8-15,-6 4-7 16,-6 3 0-16,-5 1 0 0,-3-3 0 16,-3-6 0-16,-1-6 0 15,-1-11 0-15,2-7 0 16,-2-11 0-16,1-6 0 16,3-6 0-16,-1-4 0 15,2-5 0-15,0 0 0 16,0 0 0-16,0-3 0 15,0-1 0-15,-4 0-257 16,7-3-147-16,3-3-610 16</inkml:trace>
  <inkml:trace contextRef="#ctx0" brushRef="#br0" timeOffset="7732.76">7349 1806 546 0,'-3'2'509'0,"0"-2"-313"16,0-2 11-16,-3 1-50 0,6 1-49 16,-3-3 0-16,3 3-47 15,0 0-9-15,0 0-15 16,3-1-21-16,0-1-12 15,2 1-4-15,5-2-6 16,6 0 1-16,10-1 5 16,5-1-5-16,5 2-5 15,0-1-73-15,-1 4-33 16,-9 2-36-16,-5 2-45 16,-7 0-42-16,-6 5-122 15</inkml:trace>
  <inkml:trace contextRef="#ctx0" brushRef="#br0" timeOffset="7978.81">7370 1999 540 0,'3'4'196'0,"1"-4"8"15,5 0-49-15,-1-2-35 16,2-3 6-16,5 1-65 15,0 0-10-15,3-2-14 0,1 2-20 16,-1 0-9-16,1 1-8 16,0 2 4-16,0-1-9 15,-3 2-9-15,-2 0-98 16,-5 2-85-16,-5-1-85 16,-1 2-191-16</inkml:trace>
  <inkml:trace contextRef="#ctx0" brushRef="#br0" timeOffset="10053.68">8540 1171 561 0,'3'-8'313'16,"1"-2"-74"-16,-3-2-59 15,-1-1 0-15,2 2-25 16,-2 2-15-16,0-2-16 15,-2 5-23-15,2 0-47 0,0 3-54 16,-1 2 0-16,1 1 0 16,-3 1 0-16,3 1 0 15,-1-2 0-15,1 1 0 16,0 2 0-16,0-2 0 16,0 1 0-16,0 1 0 15,-2 0 0-15,4 8 0 16,2 4 0-16,0 6 0 15,2 6 0-15,3 5 0 16,-1 5 0-16,2 6 0 16,-1 4 0-16,0 6 0 15,0 2 0-15,-3 1 0 16,3-1 0-16,-1-3 0 16,-4 0 0-16,3 1 0 0,-1-1 0 15,0 0 0-15,2 3 0 16,-1-1 0-16,4-2 0 15,-2-1 0-15,1 0 0 16,-3-3 0-16,-2-4 0 16,4 0 0-16,-4-5 0 15,-1-7 0-15,-1-6 0 16,-2-5 0-16,-1-7 0 16,0-4 0-16,0-4 0 15,0-3 0-15,-1-1 0 16,1-1 0-16,-2-1 0 15,1 0 0-15,-2 0 0 16,2 0 0-16,-1 0 0 16,2 0 0-16,-1 0 0 15,1 1 0-15,0 1 0 0,-2 1 0 16,1 0 0-16,1 0 0 16,0-2 0-16,0-1 0 15,1 0 0-15,2 0 0 16,0 0 0-16,4 0 0 15,4-1 0-15,5-1 0 16,8-1 0-16,6-1 0 16,3-2 0-16,-2 1 0 15,-2-1 0-15,-7 2 0 16,-6 0 0-16,-2 1 0 16,-7 2 0-16,-4-1 0 15,-1 0 0-15,-4 2 0 0,1-2 0 16,-2-1-142-16,0-2-70 15,-3-4-90-15,-2-5-187 16</inkml:trace>
  <inkml:trace contextRef="#ctx0" brushRef="#br0" timeOffset="10762.25">8587 1099 436 0,'-9'0'125'0,"0"-2"45"0,3 2-69 16,2 0-12-16,-1 0 25 16,2 2-38-16,0-2 8 15,2 0 2-15,-2 0-25 16,2 0 3-16,2 0-12 15,2 0 2-15,0 0-36 16,1-2-17-16,7 0 4 16,8 1-4-16,11-4 4 15,10 1-3-15,9 0 0 16,1-3-4-16,-4 4 2 16,-10-2 0-16,-9 4-2 0,-12 1-58 15,-4 3-46-15,-8 3-92 16,-4 4-294-16</inkml:trace>
  <inkml:trace contextRef="#ctx0" brushRef="#br0" timeOffset="13354.08">16702 1062 594 0,'-5'2'295'0,"1"-2"-125"15,1 0 0-15,0-2-28 16,1-1-38-16,1 2-37 16,-2 0-23-16,1-1-11 15,1 1 2-15,-2-1-12 16,2 2-1-16,1 0-3 0,1 0-15 16,2 0 9-1,-2 0-13-15,2-1-13 0,6-1 8 16,9-1-6-16,12 1 10 15,10-2 0-15,11-1-7 16,6 3 7-16,0-3-7 16,-5 3 8-16,-9-3-5 15,-10 4 6-15,-9-2-2 16,-10 1 2-16,-8 2-1 16,-2 0 10-16,-4 0-7 15,-2 0-2-15,0 0 9 16,2 0-9-16,-1 0 10 15,1 0 9-15,0 0 5 16,0 0 23-16,0 0-11 0,-2 0-6 16,2 0 0-16,-1 0-14 15,1 0 1-15,-2 0-14 16,1 0-3-16,1 0 4 16,0 0-5-16,0 0 0 15,0 0-1-15,0 0-8 16,0 0 9-16,0 2-12 15,0 0-6-15,0-1 12 16,1 3-4-16,2 2 10 16,-1 4 0-16,1 4 4 15,2 4 7-15,-1 4-9 16,2 4-2-16,3 4 8 16,0 2-6-16,0 3 2 0,1 4-4 15,-1 0 4 1,-3 5 6-16,0 2-10 0,-1 3 5 15,-2-2 0-15,1-1-5 16,-1-4 5 0,0-3-5-16,0-3 0 15,2-3 2-15,-2 0-1 0,1-4-1 16,1 3 6-16,-1-4-5 16,-1-1 6-16,0-2-7 15,-2-2 2-15,1-3 0 16,-2-2 1-16,1-4-3 15,1-2 0-15,-2-2 1 0,1-5 2 16,-1-1-3-16,2-1 0 16,-4-3 5-16,2 0-4 15,0 3 5-15,-1-3 1 16,1-3 1-16,-2 3 9 16,2 0-10-16,0 0-1 15,-1 0-4-15,1-2-2 16,0 2 0-16,-2 0 0 15,4 0 0-15,-2 0 0 16,0 2 0-16,0-2 0 16,0 0 0-16,-2 0 0 15,2 3 0-15,0-3 0 16,0 1 0-16,0 0 0 16,0-1 0-16,0 0 0 15,0 0 0-15,0 0 0 0,2 0 0 16,-2 0 0-16,1 0 0 15,-1 0 0-15,0 0 0 16,0 2 0-16,0-2 0 16,2 1 0-16,-2 1 0 15,0-1 0-15,0 1 0 16,0-1 0-16,0 1 0 16,1-1 0-16,-1 2 0 15,2-1 0-15,-2 3 0 16,-2 0 0-16,2 1 0 15,0 1 0-15,0 0 0 16,0 1 0-16,0-2 0 16,2 0 0-16,-2-3 0 0,0-1 0 15,0-2 0-15,0 2 0 16,0-1 0-16,1 1 0 16,-1-2 0-16,0 4 0 15,0-2 0-15,2 0 0 16,-2 0 0-16,0 0 0 15,0 0 0-15,0-1 0 16,0-1 0-16,1 0 0 16,-1 0 0-16,0 0 0 15,0 0 0-15,0 0 0 16,0 0 0-16,0 0 0 16,0 0 0-16,0 0 0 0,0 0 0 15,0 0 0-15,0 2 0 16,0-2 0-16,-1 0 0 15,1 0 0-15,0 0 0 16,0 0 0-16,0-2 0 16,0 2 0-16,-2 0 0 15,2 0 0-15,-1 0 0 16,-2 0 0-16,1 0 0 16,-2 0 0-16,-2-1 0 15,-4 1 0-15,-2 0 0 16,-5-2 0-16,2 0 0 15,-3 0 0-15,0 0 0 0,2-2 0 16,-1 2 0-16,3 0 0 16,0-1 0-16,2 2 0 15,3 0 0-15,3-1 0 16,0 2 0-16,2 0 0 16,4 2 0-16,0-2 0 15,0 0 0-15,0 0 0 16,3 0 0-16,-2 0 0 15,-1 1 0-15,2-1 0 16,-1-1 0-16,-1 1 0 16,2 0 0-16,-2-2 0 15,1 2 0-15,-1 0 0 16,0-1 0-16,0 1-98 16,0 0-142-16,-3 0-148 15</inkml:trace>
  <inkml:trace contextRef="#ctx0" brushRef="#br0" timeOffset="15027.56">9496 1502 476 0,'0'-5'265'0,"3"-1"-119"0,-3 0 21 16,0 1-25-16,0 0-14 15,0-1-21-15,-3 0 4 16,3-1-17-16,0 2 16 16,0-1-24-16,0 0-4 15,-2 1-4-15,1-1-24 16,-2 0-53-16,1 2-1 16,1 0 0-16,1 2 0 15,0 2 0-15,1 0 0 16,-1 0 0-16,2 0 0 15,-2 0 0-15,0 0 0 0,0 0 0 16,0 0 0-16,0 3 0 16,-3-2 0-16,3 2 0 15,-2 0 0-15,1 0 0 16,-1 0 0-16,2 3 0 16,0 2 0-16,-1 5 0 15,1 3 0-15,-3 7 0 16,-2 1 0-16,1 4 0 15,-2 3 0-15,-3 2 0 16,3 6 0-16,-4 1 0 16,-1 1 0-16,-2 0 0 15,-1 1 0-15,1-1 0 16,0-3 0-16,2-4 0 16,3-4 0-16,1-5 0 15,1-7 0-15,3-4 0 0,0-2 0 16,2-7 0-16,-1 0 0 15,2-4 0-15,0-1 0 16,-1 0 0-16,1 0 0 16,0 1 0-16,0-1 0 15,0 0 0-15,1-1 0 16,-1 0 0-16,0-1 0 16,0 1 0-16,0-1 0 15,2-2 0-15,-1-2-64 16,2-5-221-16,2-4-131 15,3-6-416-15</inkml:trace>
  <inkml:trace contextRef="#ctx0" brushRef="#br0" timeOffset="16064.45">9446 1453 482 0,'-1'-4'201'0,"-1"0"-8"16,1-2-26-16,1 2-15 16,-2 0 4-16,4-1-46 15,-1 1 1-15,-2 1-21 16,1 0-1-16,0 2 4 16,-2 0-26-16,2-1 11 15,-2 2-20-15,4 0-58 16,-4 0 0-16,4-3 0 15,-2 2 0-15,2 0 0 0,-2-1 0 16,0-1 0-16,1 2 0 16,-1-2 0-16,0 1 0 15,-1 1 0-15,1 0 0 16,0 1 0-16,0 0 0 16,0 0 0-16,0 0 0 15,1 1 0-15,1 0 0 16,-2-1 0-16,1 2 0 15,1 1 0-15,-2 0 0 16,3 2 0-16,0 4 0 16,3 3 0-16,2 3 0 15,3 4 0-15,1 2 0 16,5 6 0-16,-1-1 0 16,2 3 0-16,4 4 0 15,-4 1 0-15,3-1 0 0,-3 3 0 16,0-1 0-16,-3-1 0 15,0 0 0-15,-3-5 0 16,1-2 0-16,-4-4 0 16,-1-5 0-16,-1-4 0 15,-3-3 0-15,1-2 0 16,-2-2 0-16,0 0 0 16,0-1 0-16,-1 1 0 15,-1-1 0-15,1 0 0 16,-1-1 0-16,-1-1 0 15,2-1 0-15,-2-2 0 16,0 1 0-16,0-2 0 16,0 0 0-16,0 0 0 0,-2 0 0 15,2 1 0-15,-1-1 0 16,1 0 0-16,-2 2 0 16,1-2 0-16,1 1 0 15,-2-1 0-15,2 1 0 16,0-1 0-16,0 0 0 15,0 0 0-15,0 0 0 16,0 2 0-16,2-1 0 16,-2 1 0-16,0 0 0 15,1 2 0-15,-1-4 0 16,0 2 0-16,2-1 0 16,-2-1 0-16,0 0 0 0,0-1 0 15,0 1 0-15,0 0 0 16,-2-2 0-16,1 2 0 15,1 0 0-15,-2 0 0 16,-1 0-101-16,0 0-131 16,0-2-77-16,-3 2-148 15</inkml:trace>
  <inkml:trace contextRef="#ctx0" brushRef="#br0" timeOffset="16753.79">9412 1902 492 0,'0'-3'324'0,"-4"0"-140"16,4 2-30-16,-3-2-41 16,3 0-17-16,-3 2-25 15,3 0-5-15,0-1-12 0,-2 0-17 16,2 2-6-16,-1-1 9 15,-1 0-21-15,1 1 14 16,-2-1-17-16,0 1 3 16,-10 0-1-16,10 0 3 15,0 0 14-15,0 0-24 16,1 0 3-16,-4 0 17 16,3 0-18-16,1 0 5 15,1 0-4-15,-1 0-9 16,2 0 7-16,0 0-12 0,2 0-1 15,-1-2 0-15,1 2-15 16,4 0 12-16,10-1-1 16,4 1 10-16,10-2-5 15,3 1 0-15,4-1 0 16,0 0 0 0,-7-1 5-16,-6-2-5 0,0 1 0 15,-5 0 2-15,-1 1-2 16,-2 0 0-16,-2 0 0 15,-2 2-2-15,-5-1 4 16,-2 1 2-16,-2 1-3 16,-2 0-1-16,-1 0 11 15,0 0-10-15,-1 0-2 16,-1 1 0-16,-1-1-57 16,2 0-107-16,-4 3-147 0,-1 2-507 15</inkml:trace>
  <inkml:trace contextRef="#ctx0" brushRef="#br0" timeOffset="20822.74">10109 2085 646 0,'3'-4'378'0,"-1"1"-195"15,-1-1-26-15,-2 0-19 16,1 1-54-16,-2-1-14 15,2 1-8-15,0 2-1 16,0-1-14-16,0 1-4 16,2 1-13-16,-2-2 7 15,1 2-18-15,-1 0 7 16,0 0-1-16,0-1-4 16,0 1-3-16,3 0-16 15,-3 0-2-15,0 1 0 16,0-1 0-16,0 0 0 15,0 2 0-15,0-1-14 16,0 2 9-16,1 2-1 0,1 6 6 16,1 2 0-16,1 4 1 15,1 3-1-15,1 0 0 16,0 1 1-16,1-1-2 16,-1 0 1-16,-1-3 0 15,-1 0 1-15,1-5-1 16,-2-1-1-16,1-2-1 15,-1-4-24-15,0-2-8 16,0-1-18-16,3-2-38 16,3-2-68-16,1-1-78 15,-1-2-145-15</inkml:trace>
  <inkml:trace contextRef="#ctx0" brushRef="#br0" timeOffset="21372.32">10091 1885 832 0,'6'-10'257'0,"-3"3"-93"15,0 1-26-15,-6 4-90 0,3 2-28 16,-3 2-16-16,1 4-2 16,1 1 36-16,1 0-11 15,-2 0 6-15,1 0 21 16,-1-2-10-16,2-3 11 16,-1-2 29-16,1 0-23 15,0-1 6-15,0 0-24 16,0-2-7-16,1 0-22 15,-1-1-10-15,2 0-8 16,-1-2 3-16,1 0-4 16,-1 2 2-16,1 1-1 15,-2 2 1-15,0 1 1 16,0 0-7-16,0 0 7 16,0 1-9-16,0 1-3 0,0 0 10 15,-2 1 2-15,1 0 2 16,-1 0 3-16,-1-1-2 15,2 2 15-15,-2-3-13 16,2-1 10-16,1 1 12 16,0-2-4-16,-2 1-17 15,2 0-4-15,0-1 0 16,0-1 0-16,0 0 0 16,0 2-81-16,2 0-111 15,-1 2-104-15,3 1-256 16</inkml:trace>
  <inkml:trace contextRef="#ctx0" brushRef="#br0" timeOffset="22204.91">10452 2065 658 0,'2'-6'362'0,"-1"-3"-164"15,-1 1-3-15,0 2-58 16,-1 0-31-16,-2 1 2 0,0 0-25 16,-2 2-18-16,2 2-22 15,-1 0-15-15,-1 2-8 16,-2 0-18-16,4 2 0 16,-3 2-2-16,0 0 1 15,0 5-3-15,1 2-2 16,0 1 4-16,2 4-1 15,1 2 2-15,2 3-1 16,0 1 0-16,2 2 2 16,1-1-2-16,2-2 0 15,0-2 0-15,2-4-5 16,1-5 5-16,2-4 0 16,1-1-1-16,1-6 4 0,2-1 4 15,-1-5-5-15,1-1 0 16,0-1 6-16,-5-2-5 15,3-3 4-15,-6 0-3 16,-2-1-1-16,-2 0 7 16,-2-1-10-16,-3-2 0 15,-2 0 0-15,-1-2 0 16,-4 4 0 0,-1 2 0-16,1 0 0 0,-2 4 0 15,3 0 0-15,0 2 0 16,-1 0 0-16,2 1 0 15,2 1 0-15,2 1 0 16,1 1 0-16,0 1-69 16,-3 2-102-16,0 0-80 0,1 6-158 15,-2 0-566 1</inkml:trace>
  <inkml:trace contextRef="#ctx0" brushRef="#br0" timeOffset="24088.91">11726 1336 501 0,'11'-9'228'0,"-4"2"-52"0,0 0-28 16,-2 1-32-16,-2 0 11 15,-3 0-40-15,3 2 16 16,-3 0-12-16,0 0-4 16,0-1-18-16,0 3-4 15,0-1-11-15,0 0 17 16,0 0-42-16,0 0 0 15,0 2 3-15,0 1-15 16,0 0-6-16,0 0-5 16,3 0-6-16,-3 1 0 15,-3-1 0-15,3 0 0 16,3 0 0-16,-6 0 0 0,3 1 0 16,0-1 0-1,0 2 0-15,0 1-2 0,0 4-6 16,0 3 8-16,0 5 1 15,3 7 1-15,-3 7 5 16,-3 5-7-16,0 3 0 16,0 2 0-16,-6 2 0 15,0 0 0-15,-1 0 0 16,-5 0 0-16,1-2 0 16,0 1 0-16,-3-4 0 15,5-3 0-15,2-6 0 16,4-10 0-16,1-6 0 0,4-6 0 15,-1-5 0 1,2-1 0-16,2 0 0 0,-2-5-66 16,1-1-173-16,1-3-40 15,1-2-115-15,0-4-408 16</inkml:trace>
  <inkml:trace contextRef="#ctx0" brushRef="#br0" timeOffset="24493.3">11740 1316 691 0,'1'-18'224'0,"1"1"24"16,-1 1-37-16,1 2-35 0,-1 4-63 15,-1 3-11-15,0 3-39 16,3 4-34-16,-2-3-29 15,-1 6-10-15,3 0-2 16,2 3 12-16,6 4 10 16,3 5 17-16,6 6-5 15,4 4 0-15,1 7-3 16,0 7-13-16,-2 4 9 16,1 2-10-16,-5 1-3 15,-2-2 3-15,-3-4-4 16,-2-5-1-16,0-3 0 15,-1-2 0-15,-4-6-1 16,3-3 1-16,-4-4 0 16,-1-3 0-16,3-5 5 0,-4-2-10 15,-1-3-14-15,-1-4-63 16,-1 0-41-16,-1 0-20 16,0-1-82-16,-3-2-190 15,-3-2-297-15</inkml:trace>
  <inkml:trace contextRef="#ctx0" brushRef="#br0" timeOffset="24744.57">11689 1690 693 0,'1'-3'247'0,"2"-1"-117"16,0 1-70-16,3 0-35 16,5 1 42-16,7-3-21 15,4 1-18-15,4 1-12 16,9 0-15-16,4 1-2 16,1-1-28-16,3 1-119 15,-2 2-193-15</inkml:trace>
  <inkml:trace contextRef="#ctx0" brushRef="#br0" timeOffset="25221.86">12362 1840 1029 0,'7'-9'243'0,"-5"1"-22"16,-2-1-79-16,0 4-30 15,0-1-16-15,-2 4-36 16,2 0-44-16,0 4-16 16,0-1-4-16,0 3-5 15,2 3 9-15,1 5 6 16,-2 3-1-16,2 2 11 15,2 1-16-15,-1 2 0 16,-1-2-1-16,4-1 6 16,-2-3-10-16,1-2-21 0,-1-4-52 15,1-1-22-15,0-2-44 16,2-3-80-16,0 0-195 16</inkml:trace>
  <inkml:trace contextRef="#ctx0" brushRef="#br0" timeOffset="25620.76">12416 1630 865 0,'0'-4'251'0,"1"1"-118"0,-2 3-71 0,-1 0-20 16,2 1 14-16,-1 1 11 16,-1-1 9-16,-1 0 20 15,3-1 2-15,-2 0 55 16,1-1-23-16,1 0-112 16,-2-4-18-16,-1 1 0 15,0-3 0-15,-1 1 0 16,0-4 0-16,1 0 0 15,0 2 0-15,0 1 0 16,1 0 0-16,2 4 0 0,0 2 0 16,0 1 0-16,0 0 0 15,0 2-24-15,2 1-157 16,-2 1 12-16,3 5-35 16,1 5-102-16,2 3-279 15</inkml:trace>
  <inkml:trace contextRef="#ctx0" brushRef="#br0" timeOffset="26587.88">12701 1695 449 0,'5'-5'373'0,"-2"1"-121"15,-1-2-51-15,-1 1-37 16,-1-1-27-16,0 2-2 16,0-3-7-16,-1 1-19 15,-1 1-18-15,1 2-83 16,-1 0-8-16,2 0 0 16,0 3 0-16,0 0 0 15,0 0 0-15,0 0 0 16,0 3 0-16,2-2 0 15,-1 4 0-15,1 5 0 16,2 3 0-16,1 9 0 16,1 3 0-16,0 6 0 15,4 3 0-15,-2-1 0 16,-2 3 0-16,0-2 0 16,-2-2 0-16,-1-3 0 0,0-7 0 15,-2-5 0 1,-1-6 0-16,2-4 0 0,-2-3 0 15,0-4 0-15,0-5 0 16,0 2 0-16,-2 3 0 16,2-1 0-1,-1-3-121-15,-2-2-125 0,-3-2-83 16,-1-2-215-16</inkml:trace>
  <inkml:trace contextRef="#ctx0" brushRef="#br0" timeOffset="26895.22">12729 1672 860 0,'3'-9'146'0,"1"1"14"15,-8-1-5-15,4 4-39 16,0-1-10-16,-3 1-37 15,3 1-9-15,0 1 2 16,-2 0-12-16,1 0-6 16,-1 1-7-16,-1 1-25 15,-1 1-12-15,-2 0-6 0,-7 3-2 16,-3 1 6-16,-6 2-9 16,0 4-70-16,-1 0-20 15,1 5-54 1,7 0-76-16,5 4-131 0,4-2-206 15</inkml:trace>
  <inkml:trace contextRef="#ctx0" brushRef="#br0" timeOffset="27388.91">12605 2074 724 0,'-4'-1'159'0,"1"-1"17"0,1 1-76 15,4 0-32-15,-1-1-13 16,1 2-40-16,1 0-14 15,7-2 26-15,3 1 1 16,7-1 13-16,4-1 0 16,10-3-10-16,-1-1-7 15,-1-2-18-15,1 2-4 16,-4 0 5-16,-7 1-6 16,-2 2-1-16,-4 1 0 15,-3 2-15-15,-2-1-103 16,1 2-271-16</inkml:trace>
  <inkml:trace contextRef="#ctx0" brushRef="#br0" timeOffset="28759.82">15026 1335 799 0,'9'-12'304'0,"-2"-1"-75"16,-2-1-23-16,-3 2-49 16,-1 1-33-16,-1 0-21 15,0 3-33-15,0 3-15 16,0 0-55-16,0 3 0 0,0 1 0 15,0 2 0-15,0 1 0 16,0 0 0-16,0 1 0 16,0 4 0-16,-1 2 0 15,-1 7 0-15,1 8 0 16,-5 7 0-16,0 7 0 16,-2 7 0-16,-2 7 0 15,-5 2 0-15,1-2 0 16,-2 1 0-16,0-6 0 15,-1-4 0-15,2-5 0 16,1-5 0-16,3-9 0 16,2-6 0-16,3-7 0 15,3-5 0-15,2-4 0 16,1-3 0-16,1 0 0 16,1-1 0-16,-1-1 0 0,1 0-123 15,1-1-124-15,1-6-21 16,2-1-144-16</inkml:trace>
  <inkml:trace contextRef="#ctx0" brushRef="#br0" timeOffset="29197.6">15047 1310 801 0,'0'-19'121'0,"-1"2"119"0,1 3-57 16,0 3-47 0,0 3-53-16,1 3-41 0,1 2-28 15,-2 3-14-15,1 0-6 16,2 3 2-16,0 1 4 16,3 3 35-16,2 5-6 15,3 5 3-15,3 3-7 16,1 7 6-16,0 9-5 15,4 3-6-15,-2 8-10 16,0 2 8-16,2 1-11 16,0-4-1-16,-3-5 2 15,-1-6 0-15,0-6 5 16,-4-7-9-16,-2-4-4 16,-3-5 7-16,-1-3-6 15,-2-5-1-15,-1 0 1 0,-1-4 1 16,-2 1-4-16,1-1-47 15,0 0-41 1,-2-1-29-16,2 2-14 0,0-1-35 16,-1-1-51-16,1 2-77 15</inkml:trace>
  <inkml:trace contextRef="#ctx0" brushRef="#br0" timeOffset="29506.3">14885 1682 538 0,'-2'-2'242'0,"4"-3"-135"15,2 2-60-15,5 0-17 16,6 0 27-16,9 2-37 16,7-2 3-16,7 0 12 15,3 1-11-15,-2-2-11 16,-3 0 4-16,-5 1-7 16,-6 1-2-16,-4-1-8 0,-6 0-10 15,-1 3-90-15,-1 0-296 16</inkml:trace>
  <inkml:trace contextRef="#ctx0" brushRef="#br0" timeOffset="29969.23">15547 1842 1029 0,'8'-5'190'0,"-4"1"45"16,-1-2-74-16,-1 0-52 16,-1 2-7-16,1 2-28 15,-2 2-31-15,0 0-22 0,0 2-17 16,0 1-4-16,0 0-2 16,2 1-2-1,0 6 4-15,-1 1 6 0,2 5-4 16,-1 1 0-16,-1 1 2 15,2 0-3-15,0-1 2 16,0-3-3-16,0-2-2 16,2-4-34-16,1 0-76 15,-2-6-20 1,1 1-44-16,-1-4-88 0,2-2-175 16</inkml:trace>
  <inkml:trace contextRef="#ctx0" brushRef="#br0" timeOffset="30292.04">15581 1570 1027 0,'5'-6'152'0,"-2"4"76"15,-2-1-116-15,-2 3-30 16,-1 0-49-16,1 3-16 15,-2-2 20-15,0 5 1 16,0-2 14-16,0 3 2 16,1-6-3-16,-1 2 14 15,1-1 1-15,0-4-33 16,2 2-33-16,-1-3 0 16,-1 2 0-16,2-2 0 0,0-1 0 15,-1 1 0-15,-1 2 0 16,2-1 0-16,-1 4-52 15,2-1-191-15,-1 5-2 16,-1 4-151-16</inkml:trace>
  <inkml:trace contextRef="#ctx0" brushRef="#br0" timeOffset="33853.25">15884 1763 267 0,'3'0'547'16,"-1"0"-401"-16,-2 0-7 15,0-1-67-15,0 1-38 0,-2 1-14 16,1-1-5-1,1 2 1-15,0-1-12 0,-2 1 16 16,2-1 5 0,0 1 19-16,-1-2 20 0,-1 0 14 15,2-2-7-15,0-1 18 16,0 0-26-16,-1-1-27 16,1-2-4-16,0-1 1 15,0-1-8-15,0 0-7 16,1-2-17-16,1 2-2 15,2-1-14-15,2 2 3 16,3 1 4-16,6 1-6 16,2 3 12-16,2 2-5 15,2 4 2-15,-3 1 3 0,-1 5-4 16,0 1 6 0,-4 2 0-16,-2 0 1 0,-3 5 2 15,-3 1-3-15,-5 3 2 16,-4 1 6-16,-5 4-4 15,-3-3 0-15,-3 0-4 16,-2 0 3-16,0-3 3 16,2-2-5-16,3-6-1 15,3-4 0-15,4-3-1 16,4-3-2-16,4-2-16 16,7-1 19-16,13 0 1 15,13-1-1-15,8-1 0 16,7 0 0-16,0-2 3 15,-6 1-5-15,-12 0 2 16,-11 2 0-16,-8-1 5 0,-8 2-5 16,-6 0-28-16,-3 0-56 15,-1 2-34-15,-5 0-82 16,-1 2-147-16,-5 2-561 16</inkml:trace>
  <inkml:trace contextRef="#ctx0" brushRef="#br0" timeOffset="39216.61">17951 180 863 0,'3'-1'169'0,"-2"-2"35"16,-1-1-54-16,-1 1-27 15,-1 1-4-15,1 1-48 16,1 0 25-16,-2 2-51 16,2-1-13-16,0 1-32 15,2 1-3-15,-2 1 3 16,0-2-25-16,0 3 4 15,1 5 18-15,-1 4 6 16,2 5 4-16,1 7 5 0,0 6-5 16,1 4 16-16,-1-2-17 15,4 3 5-15,1 0 9 16,-1-1-14-16,3 4 4 16,3 0-3-16,-3 2-6 15,3 2 17-15,1 5-17 16,-2 1 2-16,1 2-1 15,1 1 1-15,-1 3 6 16,-1 3-8-16,1 1 0 16,-2 4 19-16,-3 2-16 15,-1 3 7-15,0 5 5 16,-4 6-10-16,0 0 6 16,-3 6-12-16,2 2 2 15,-1 2 3-15,2-1-5 0,2 2 0 16,1-2 0-16,4-1 0 15,1 2 0-15,-2 3 0 16,1 2 0-16,-2 8 0 16,-1 1 0-16,-4 3 0 15,2 2 0-15,-4 1 0 16,2 0 0-16,-2 1 0 16,1 3 0-1,-1 0 0-15,2 3 0 16,0 3 0-16,2 1 0 0,-1 2 0 15,0 0 0-15,-1-3 0 16,1-3 0-16,-3-1 0 0,2 0 0 16,2-5 0-16,-1 4 0 15,2-3 0 1,0-2 0-16,3-2 0 16,0 0 0-16,0-5 0 0,-1-2 0 15,-1 1 0-15,-1-4 0 16,-5-1 0-1,-1-3 0-15,-1 2 0 0,-1-1 0 16,-1 0 0-16,2-7 0 16,-1-1 0-16,2-8 0 15,2-6 0 1,1-8 0-16,0-5 0 16,1-6 0-16,-1-10 0 0,2-3 0 0,-3-8 0 15,1-5 0-15,-1-5 0 16,0-5 0-16,-2-6 0 15,1-2 0 1,-1-7 0-16,0-1 0 0,0-1 0 16,0 0 0-16,0 0 0 15,0 0 0-15,0 0 0 16,0 0 0-16,0 0 0 16,0 0 0-16,0 0 0 15,0 0 0-15,0 0 0 16,0 0 0-16,0 0 0 15,3 0 0-15,-1-1 0 16,8-1 0-16,11-2 0 0,10-3 0 16,10 0 0-16,8-1 0 15,0 0 0-15,-1 0 0 16,-9 3 0-16,-6-1 0 16,-5 2 0-16,-4 2 0 15,-4-2 0 1,-4 4 0-16,0-2 0 0,-4 2 0 15,-1 0 0-15,-1-1 0 16,-4 1-14-16,-3 0-9 16,-3 0-15-16,0 0-11 0,-2 0-26 15,2 0-87 1,0-3-121-16,3-2-216 16</inkml:trace>
  <inkml:trace contextRef="#ctx0" brushRef="#br0" timeOffset="40447.04">17986 200 512 0,'0'-1'99'15,"-1"-2"53"-15,-1 1-63 0,-1-2 30 16,2 1 24-16,-2 0-60 16,1 1 23-16,-1-3-52 15,1 2 12-15,0 0 2 16,1-1-12-16,-1 2-20 16,2 0-3-16,-1 1-19 15,1 1-12-15,-2 1 5 16,2-1-5-16,0 2 0 15,2-2 7-15,-2 0-5 16,3-2 21-16,0 1-25 16,4-2 5-16,8-3-11 15,7 1 9-15,7-3-3 0,5 1 0 16,2-2 2 0,-6 5-1-16,-5 0-1 0,-10 1 0 15,-3 0-1-15,-8 3 5 16,-1-2-4-16,-3 0 0 15,0 2-6-15,3 0 6 16,2 0-100-16,-1 0-65 16,6 0-66-16,3 2-141 15</inkml:trace>
  <inkml:trace contextRef="#ctx0" brushRef="#br0" timeOffset="43219.68">20587 202 706 0,'3'2'175'0,"-3"-2"-85"16,-3 0 4-16,3-2-57 16,3 2-1-16,0-2-29 15,3 2-1-15,4-1 17 16,7 1-8-16,2-2 9 16,8 2 7-16,6 0 0 15,5 2 1-15,1-2-20 16,2 1-4-16,-4-1 8 15,0 0-7-15,-10 0-2 16,-3 0-3-16,-6-1 0 0,-8-1 21 16,3 1-13-16,-15-1 24 15,2 2 4-15,0 0 6 16,-2 0 5-16,2-2 0 16,-1 2-13-16,-1 0 8 15,1 0-31-15,1 0 10 16,-2 0-1-16,2 2-12 15,-1-2 6-15,1 0-13 16,0 0-4-16,0 2 2 16,1-2-3-16,-1 1-6 15,0 4 5-15,2-1 1 16,1 7 9-16,0 5-6 16,2 2 2-16,-1 4 8 0,2 2-5 15,0 3 7-15,-2 0-7 16,2 3-4-16,1-2 11 15,-1 2-14-15,-1-1 3 16,0 0 5-16,-1 3-8 16,2-1 8-16,-2 0-9 15,-1 0 0-15,2 2 6 16,-1-3-2-16,-1 2-4 16,2-2 1-16,-1 1 1 15,2 1 7-15,0-1-9 16,0 1 1-16,-1 5 8 15,1-1-7-15,1 6-1 16,-1-2 0-16,0 3 2 0,0 3 2 16,-1 2-5-1,2 6 0-15,-3 4 1 0,1 1-1 16,-1 1 0-16,1 0 0 16,-1-1 4-16,3 1-3 15,0-1-1-15,-1 2 0 16,1 2 0-16,-1 0 3 15,3 1-5-15,-3 1 2 16,0 0 0-16,0 2 0 16,0 2 0-16,0 1 0 15,-2 2 0-15,2 1 3 16,0 0-4-16,2 1 1 16,1-4 0-16,-3 0-1 0,0-3 2 15,1 0-1-15,0-3 0 16,-2 1 0-16,-1-1 0 15,1-1 0-15,-2-2 0 16,0 3-2-16,0-1 4 16,0 1-2-16,1 2 0 15,-2 4 1-15,1 1-1 16,0 0 0-16,1-1 0 16,1-1-1-16,-1-2 2 15,2-1 1-15,0-1-2 16,-1 0 0-16,-1 0-1 15,1 0 1-15,-1-2 0 16,-1-1-1-16,0 0 2 0,0-1-1 16,3-2 0-16,-3-3 0 15,1 0-1-15,1 2 2 16,-2-1-2-16,2 3 0 16,-2 0 1-16,2-1 2 15,-3-2-2-15,1-3-1 16,-2-2 1-16,2 2 0 15,-1-1 1-15,1 1-1 16,-2 1 0 0,2-2-1-16,-1 0 1 0,1-3 0 15,-2 2 0-15,2-2 0 0,0-1 0 16,0-1-1 0,0 0 1-16,0-1 0 0,0 1-1 15,0 0 1 1,0 3 1-16,-1 0-1 15,1-1 0-15,-2 0 0 16,-1-4-1-16,3-3 1 0,0-7 0 16,0-2-1-16,0-4-1 15,0-5-4-15,0-5 5 16,-2-2-1-16,1-2 0 16,-2-5 1-16,0 0 1 15,1-2 1-15,-1-3-1 16,0 1-2-16,2-3 1 15,-2-1 1-15,0 1 0 16,0-4 2-16,2 4-1 16,-1-3-2-16,-1 1 1 0,0 1-1 15,0-2 0-15,0-1 1 16,0 0 0-16,2 0 4 16,-2 0-4-16,0-1 3 15,0 1-1-15,0 0 1 16,0 0 8-16,0 0-7 15,0 0 4-15,0-1 2 16,0 1-4-16,-2-2 6 16,2 2-2-16,-1 0 13 0,-1 0-19 15,0 0-4 1,-1 2 0-16,0-2 0 0,-4 1 0 16,-5 0 0-1,-3 1 0-15,-6 2 0 0,-4 2 0 16,-3 2 0-16,-1-1 0 15,0 2 0-15,1-3 0 16,3 1 0-16,3-1 0 16,1-2 0-16,6-1 0 15,3 0 0-15,3-1 0 16,5-2 0-16,2 0 0 16,2-2 0-16,0 2 0 15,-1-1 0-15,1 1 0 16,-2-2 0-16,2 2 0 15,-1 0 0-15,1 0 0 0,0 0 0 16,0 0 0-16,-2-1 0 16,4 1 0-16,-2 1-68 15,1-1-99-15,-1 0-84 16,2 0-132-16,-2 0-292 16</inkml:trace>
  <inkml:trace contextRef="#ctx0" brushRef="#br0" timeOffset="44751.25">18973 705 863 0,'6'-4'175'0,"-3"1"-11"16,0-1-2-16,-1 1-53 15,-2 2-52-15,-2 1-55 0,0 1 4 16,1 3-1 0,-1 3 0-16,-2 3 21 0,-1 6 13 15,-1 5-11-15,-2 4-4 16,-2 5 6-16,3 4-9 15,-4 4 1-15,0 3-9 16,-2 2-3-16,0 0 6 16,1-4-15-16,1-3 7 15,1-6-7-15,1-5 3 16,3-5 4-16,0-3-6 16,2-5-2-16,0-5 5 15,2-2-2-15,1-4 23 16,1-1 27-16,0 0-4 0,1-3 0 15,-1 2 4 1,0-3-45-16,2-2-8 16,-2-3 0-16,1 0 0 15,3-6 0-15,-2-3 0 16,2-3 0-16,1-4 0 0,2-7 0 16,2-1 0-16,5-6 0 15,-1 1 0-15,5-1 0 16,-3 1 0-16,1 1 0 15,-2 1 0-15,-1 4 0 16,-2 1 0-16,-2 3 0 16,-1 1 0-16,0 5 0 15,-2 0 0-15,-1 5 0 16,-2 5 0-16,1 3 0 0,-3 4 0 16,1 2 0-16,-1 3 0 15,1 0 0-15,-2 3 0 16,0 0 0-16,1 3 0 15,4 4 0-15,2 4 0 16,5 6 0-16,2 6 0 16,-1 3 0-16,2 7 0 15,-1 2 0-15,0 3 0 16,0 1 0 0,-1 0 0-16,-1-1 0 0,1-3 0 15,-2-1 0-15,0-5 0 16,0-2 0-16,-2-6 0 15,-1-3 0-15,-1-5 0 0,-4-4 0 16,3-4 0 0,-5-3 0-16,-1-1 0 0,0-3 0 15,0-1 0-15,0 0 0 16,0-1 0-16,0 1-56 16,0-2-61-16,-1-1-109 15,-2-1-89-15,-6 1-242 16</inkml:trace>
  <inkml:trace contextRef="#ctx0" brushRef="#br0" timeOffset="45052.84">18843 1084 708 0,'3'-2'196'16,"0"-2"-62"-16,1-3-54 15,2 0-48-15,6 1-28 16,5-1 12-16,6 2-10 16,10 1 2-16,6 1 5 15,4 1-8-15,-2-1 3 16,-2 3-5-16,-8 0 1 0,-6 0-8 15,-6 1-3 1,-8 3-69-16,-2-2-145 16,-2 1-466-16</inkml:trace>
  <inkml:trace contextRef="#ctx0" brushRef="#br0" timeOffset="45710.42">19611 1160 358 0,'6'-9'654'0,"-3"2"-458"16,-3-2-23-16,-1 2-19 16,-1 3-43-16,1 0-49 15,-2 1 16-15,1 1-38 16,1 0-17-16,-3 4-23 16,-1-2 5-16,0 5-3 15,-4 3-2-15,0 3 0 0,-4 1-6 16,1 4 12-1,1 1-12-15,0 2 4 0,2 4 2 16,-1 0-1-16,2 1 1 16,2 1-2-16,4-1 0 15,4-4-7-15,2 1 8 16,8-6-5-16,2-4 6 16,2-2 1-16,0-8 2 15,1-1 3-15,-4-5 3 16,2-4-9-16,-1-3 14 15,-2-6-11-15,1-4-3 16,-1-1 5-16,0 0 0 16,-3-1 0-16,-3 0 4 15,-5 2-9-15,-1 0 19 16,-3 1-18-16,-3 4 12 16,-3 0 13-16,-3 3-9 0,0 3 1 15,-1 2-10-15,1 0-5 16,1 6 2-16,1 0-5 15,3 3-7-15,-1 0 0 16,1 1-58 0,-3 2-21-16,-1-1-29 15,0 3-14-15,1-1-39 0,3 2-127 16,4-1-308-16</inkml:trace>
  <inkml:trace contextRef="#ctx0" brushRef="#br0" timeOffset="46394.01">19783 1135 771 0,'-5'2'85'0,"1"-4"29"16,4 2-48-16,1-1-42 0,2 0-7 16,5-1-8-16,2 2 24 15,4-1-1-15,0-2 1 16,5 2 18-16,-2-2 5 15,1-1-22-15,0 0 1 16,0 1-15-16,-2 0-4 16,4 0-7-16,-7 2-4 15,2-1 18-15,-6 2-17 16,-1 0 11-16,-7 2-2 16,1-2-6-16,-2 1 7 15,0-1 1-15,-2 2-6 16,1-2 11-16,-1 1-14 15,2-1 8-15,-1 3 11 0,1 0-8 16,-2 1 10 0,2 3-15-16,2 2-4 0,-1 3 18 15,1 1-15-15,1 1 7 16,-2 1-1-16,2 1-6 16,0 2 9-16,-2 0-12 15,1 1-3-15,-2 1 9 16,1-2-12-16,-1 0 6 15,-1 1 2-15,-1-2-5 16,-2-5 20-16,0 0-13 16,-1-5 8-16,1-3 19 15,-2 0-18-15,-1-1-5 16,-3-3-13-16,1 0 1 16,-3-5-12-16,-3 0-30 0,0-3-116 15,-2-4-20-15,0-6-159 16,-4-1-138-16</inkml:trace>
  <inkml:trace contextRef="#ctx0" brushRef="#br0" timeOffset="46910.33">19893 876 748 0,'6'5'353'0,"-1"0"-342"16,-4-1 110-16,-2-2-1 16,-2 3-7-16,0 1-49 15,0-2-7-15,1-1 20 16,1-1-14-16,1-1 17 15,-2-1 18-15,1-1-15 16,2-1-24-16,-1-1-59 16,0-1 0-16,0-2 0 15,2-1 0-15,-2-2 0 16,0 4 0-16,1-1 0 0,-1 2 0 16,3 4 0-16,-3 1 0 15,0-1 0-15,0 2 0 16,0-2 0-16,0 3 0 15,0-1 0-15,-1 1 0 16,1 0 0-16,-2 0 0 16,2-3 0-16,-1 1 0 15,1-2 0-15,-2 1 0 16,2 0 0-16,0 0 0 16,0-2 0-16,0 2 0 15,0-1 0-15,2 1-128 0,-2 0-106 16,1 3-73-1,1 1-344-15</inkml:trace>
  <inkml:trace contextRef="#ctx0" brushRef="#br0" timeOffset="48327.88">18987 2284 594 0,'3'-7'218'15,"-1"-1"-67"-15,-1-1 19 16,-2 1-20-16,-1 0-28 16,1 1-16-16,-1 0-14 15,0 1-16-15,0 1 4 16,1 3-9-16,-1-1-39 15,2 3-14-15,0 0-18 16,-1 1-4-16,1 2 0 16,-2 3-3-16,-1 5 7 15,0 5 1-15,-3 6 0 16,0 5 12-16,-3 6-9 16,0 7 0-16,0 3 13 0,-2 1-12 15,0 3 2-15,0-3-7 16,0-6 0-16,2-6 5 15,1-8-3-15,5-9-2 16,0-5 7-16,3-7 1 16,1-2 65-16,1-4-38 15,1-2-35-15,2-6 0 16,2-4 0-16,2-5 0 16,4-6 0-16,0-6 0 15,3-4 0-15,-3-5 0 16,4 0 0-16,-2 0 0 15,1 0 0-15,-3 6 0 16,2 4 0-16,-4 4 0 0,-2 3 0 16,1 4 0-1,-4 4 0-15,-1 5 0 0,-1 2 0 16,-2 4 0-16,-1 3 0 16,-1 2 0-16,2 5 0 15,2 1 0-15,5 3 0 16,1 6 0-16,7 6 0 15,-1 1 0-15,4 6 0 16,-2 5 0-16,1 3 0 16,0 7 0-16,-1 0 0 0,-2 2 0 15,-2-2 0 1,-1-3 0-16,-4-6 0 0,-1-6 0 16,-3-7 0-16,-1-5 0 15,-1-8 0-15,-2-3 0 16,1-3 0-16,-1-4 0 15,-1 1 0-15,0-1-76 16,0-4-106-16,-1-1-44 16,-2-2-121-16,-4-1-302 15</inkml:trace>
  <inkml:trace contextRef="#ctx0" brushRef="#br0" timeOffset="48543.52">18932 2548 750 0,'9'-4'81'0,"3"-2"17"0,6 0-6 15,4 0-40-15,8-1-24 16,8 0-19-16,0 0-9 15,4 1-57-15,-5 2-214 16</inkml:trace>
  <inkml:trace contextRef="#ctx0" brushRef="#br0" timeOffset="49510.51">19725 2833 783 0,'2'-10'247'0,"-2"-1"-33"15,0-2-21-15,-4 1-61 16,1-1-13-16,0 3 7 16,2 0-36-16,-2 5-6 15,3-1-25-15,-2 3-59 16,2 2 0-16,2 1 0 15,-2 0 0-15,0 0 0 16,0 1 0-16,1-1 0 16,-1 0 0-16,2 2 0 15,-1 0 0-15,1 5 0 16,1 5 0-16,0 5 0 16,4 5 0-16,-1 4 0 0,1 5 0 15,1-1 0 1,1 3 0-16,-3-2 0 0,-2-1 0 15,-1-6 0-15,0-6 0 16,0-4 0-16,-1-4 0 16,-1-4 0-16,-1-5 0 15,2-1 0-15,-2 0 0 16,0-1 0-16,0-1 0 16,0 1 0-16,2-3 0 15,3-3-176-15,3-3-147 16,4-5-327-16</inkml:trace>
  <inkml:trace contextRef="#ctx0" brushRef="#br0" timeOffset="50126.03">20001 2787 784 0,'-3'-6'72'0,"1"0"63"16,2 0-51-16,3 0-41 15,4 2-31-15,4 1-5 16,3 1 8-16,3 1-3 16,2 1 12-16,3 0 8 15,-2 0 17-15,0-2 10 16,-5 2-21-16,-3-2 16 0,-2 1 15 15,-5-1-16-15,-4 0-13 16,1 2-24-16,-1 0-12 16,-1 2 6-16,3 3-8 15,3 3 11-15,1 3 10 16,2 4-1-16,1 3 9 16,0 2-15-16,-1 3-1 15,-2 0 6-15,-2-1-12 16,-1-1 10-16,-2 2-1 15,-4-3-7-15,-1-1 21 16,-3 0-10-16,0-4 2 16,-1-2 11-16,-5-2-13 15,3-2-4-15,-2-4-1 16,0-1-14-16,0-2 8 16,-2-4-11-16,-2 0-83 0,-3-5-133 15,1-2-145-15,0-5-442 16</inkml:trace>
  <inkml:trace contextRef="#ctx0" brushRef="#br0" timeOffset="50511.46">20123 2544 1155 0,'7'7'25'0,"-2"-3"96"16,-4-2 16-16,-2-1-19 15,1-1-27-15,-2 1-22 16,1-1 10-16,1 0 12 16,-2 0-27-16,2 0-7 15,0-1-17-15,0 0-40 16,0-1 0-16,0 1 0 15,0-1 0-15,-1 1 0 16,1-1 0-16,0 1 0 16,0 1 0-16,0 0 0 15,0-3 0-15,0 3 0 16,0 0 0-16,0 0 0 0,0 3 0 16,0-3-197-16,0 4-172 15,-2 3-205-15</inkml:trace>
  <inkml:trace contextRef="#ctx0" brushRef="#br0" timeOffset="52608.44">19355 4318 559 0,'8'-9'251'0,"-2"-1"-72"0,-3 2-18 16,0-1-15-16,-1 4-51 15,-2 1-20-15,0 0-18 16,0 4-38-16,-2 2-15 15,1 0-1-15,-1 0-2 16,1 3 11-16,-1 0 15 16,1 3-8-16,-2 5 13 15,-2 2-5-15,0 5-9 16,-3 2 10-16,-1 6-5 16,0 6-6-16,-3 2 6 15,0 6-12-15,-2 0-1 16,0 2 0-16,-1-2-6 0,2 0 2 15,-1-4-6-15,2-1 1 16,3-7 1 0,3-9-2-16,3-7 0 0,2-6 2 15,1-5 3-15,0-3 6 16,0-1 15-16,1-2 32 16,1-4 2-16,2-6-50 15,2-8 5-15,5-6-15 16,0-9 5-16,2-4-5 15,0-2 1-15,0-2-1 16,4 2 2-16,-4 0 0 16,2 2 2-16,0 2-3 15,-3 4 0-15,-2 3 5 0,-2 5 11 16,-1 7-16 0,-2 3-1-16,0 5 0 0,-1 4 0 15,-3 4 0-15,-1 2 0 16,-1 1 0-16,1 1 0 15,-3 2 0-15,6 2-4 16,3 4 4-16,4 5 3 16,6 5-3-16,3 3-2 15,3 4 0-15,0 2 2 16,-4 1 0-16,2 2 4 16,-2 2-3-16,-1 2-1 15,0-1 0-15,-2 3 0 16,-3-2 0-16,-2-3 0 0,-2 0 0 15,-2-8 0-15,-3-5 0 16,-2-6 0-16,1-7 0 16,-2-3 0-16,0-3-57 15,0-2-29-15,-2 1-48 16,1-4-107-16,-4 1-110 16,-5-2-314-16</inkml:trace>
  <inkml:trace contextRef="#ctx0" brushRef="#br0" timeOffset="52804.94">19283 4652 879 0,'8'-5'160'0,"2"0"-6"0,-1-3-27 16,4 1-94-16,8-1-11 15,7 3-18-15,8 0-4 16,9 0-10-16,3 1-220 16,2 1-345-16</inkml:trace>
  <inkml:trace contextRef="#ctx0" brushRef="#br0" timeOffset="53367.3">19853 4729 1072 0,'1'-19'152'0,"1"-1"-2"15,1-1-11-15,-2 1-43 16,5 5-39-16,0 0-29 16,3 6-8-16,0 2-8 15,3 3-7-15,3 2-1 16,-2 5 1-16,5 6 3 0,-3 3-2 15,2 6-3-15,-7 6 3 16,-1 5-3-16,-3 2-1 16,-6 1 4-16,-6 2-1 15,-6-2-1-15,-4-3 0 16,-2-2 0-16,-3-4 1 16,3-3-1-16,2-6 3 15,3-4-1-15,5-4 9 16,6-3 8-16,2-2-4 15,2-2-9-15,2 0-7 0,0 1 2 16,7-2-5-16,5 1 2 16,4-1-2-16,4 2-2 15,-2 0-26-15,-4 0-42 16,-3 2-35-16,-5-1-31 16,-2-1-114-16,-1-1-233 15</inkml:trace>
  <inkml:trace contextRef="#ctx0" brushRef="#br0" timeOffset="53907.33">20138 4630 720 0,'6'-7'134'15,"3"0"4"-15,1 0-61 16,2 0-51-16,6 4 15 16,2-2-13-16,2 4 19 15,0 0 10-15,-2 2-10 16,-3-1-9-16,-6 0-8 0,-1 1 0 15,-4 1 16-15,-3-1-14 16,-3 1-11-16,2-1 2 16,-2 2 8-16,1 1-12 15,-1 0 11-15,3 4 2 16,0 4 5-16,2 2-12 16,0 3 3-16,0 3 3 15,0 4-9-15,-1 0 0 16,-1 1-5-16,-1 2-6 15,-1-3 5-15,-2 1-11 16,-1-1 3-16,-1-1-2 16,-1-1-3-16,-3 0 6 15,0-4-4-15,3-3-4 0,-2-2 7 16,0-4 0-16,1-5 3 16,2-1-2-1,0-2-1-15,-4-2-8 16,-1-1-81-16,-4-1-95 0,-4-2-96 15,-5-3-239-15</inkml:trace>
  <inkml:trace contextRef="#ctx0" brushRef="#br0" timeOffset="54484.64">20247 4407 1232 0,'10'2'149'16,"-2"-2"30"-16,-5 0-62 15,-3-2-37-15,0 2-12 16,-2 1-36-16,2-1-4 15,0 0 11-15,-1 0-20 16,1 0 11-16,0 0 13 16,0-1-12-16,0-1-31 15,0 2 0-15,0-1 0 0,0-1 0 16,0-1 0-16,-2 2 0 16,2-3 0-16,0 1 0 15,2-1 0-15,-2-1 0 16,1 2 0-16,-1-1 0 15,2 2 0-15,-2 2 0 16,-2 0 0-16,2 0 0 16,-1 1 0-16,1 2 0 15,-2-1 0-15,1 0 0 16,-1 1 0-16,-1 1 0 16,3-1 0-16,-1-2 0 0,1 1 0 15,-2-2 0 1,2-2 0-16,0 2 0 15,-2-1 0-15,2-1 0 16,2 1 0-16,-2 0 0 0,0-2 0 16,0-1 0-16,-2 1 0 15,1-1 0-15,1 0 0 16,-3 3 0-16,3 1-124 16,0 3-325-16,3 5-232 15</inkml:trace>
  <inkml:trace contextRef="#ctx0" brushRef="#br0" timeOffset="88940.27">8060 9357 917 0,'-4'3'171'0,"-2"-2"53"0,2-2-42 15,1 1-39-15,1-2-32 16,-1 1-24-16,3 0-22 16,-1-1-14-16,1 1-13 15,0-1-17-15,1 2-9 16,1 0-6-16,-1 0-6 16,1 0-1-16,1-1-5 15,-2 1-9-15,1 0 0 16,1-1-4-16,7-1 19 15,5 2 0-15,9-3-37 16,4 2-49-16,5-2-56 0,-2 0-41 16,-1 0-77-16,-3 0-158 15</inkml:trace>
  <inkml:trace contextRef="#ctx0" brushRef="#br0" timeOffset="89253.92">8068 9595 771 0,'-6'6'129'0,"1"-2"34"15,4-2-72-15,-1-2-32 0,2 1-24 16,3 1-21-1,5-4 5-15,6 1 11 0,6-4-6 16,9 1 7-16,2-4 1 16,6 1-8-16,-2-1-3 15,-5 1-8-15,-7 0-8 16,-5 3-1-16,-6 3-4 16,-7 0-1-16,-4 1-13 15,-1 1-90-15,0-1-118 16,0 1-305-16</inkml:trace>
  <inkml:trace contextRef="#ctx0" brushRef="#br0" timeOffset="90938.97">10149 9075 539 0,'6'-6'192'0,"-1"2"-20"0,-4-1-1 16,1 1-18-16,-2 1-14 15,0 2-3-15,0-1-41 16,0 2-25-16,0 2-19 16,0-1-14-16,0 1-10 15,0-1-18-15,0 3-8 16,-2 1 4-16,1 6 14 16,-2 5 10-16,-5 6 3 15,-1 9-14-15,-3 7 2 16,-2 7-10-16,-3 6-3 15,1 3 1-15,-2 0-7 16,0-1 0-16,1-3 0 0,1-1 3 16,4-4-3-16,0-4-1 15,5-5 1 1,-1-4-1-16,4-6 0 0,-1-5 0 16,1-5 0-16,1-5 0 15,3-2-5 1,0-5-7-16,0-4-2 0,0-5-67 15,0-7-30-15,3-5-51 16,4-7-48-16,1-8-145 16,4 2-322-16</inkml:trace>
  <inkml:trace contextRef="#ctx0" brushRef="#br0" timeOffset="91406.65">10169 9139 705 0,'6'-12'313'16,"-1"-2"-76"-16,-2 1-51 16,-4 1-55-16,1 0-26 15,0 5-33-15,-2 1-20 16,4 3-31-16,-1 3-21 15,-1 0-4-15,3 3 0 16,2 3 4-16,3 2 16 0,3 5 10 16,4 4 1-16,5 3-6 15,-1 4 1-15,2 4-5 16,4 3-2-16,-1 6-4 16,-1 4-9-16,-1 1 3 15,0-1-5-15,-2-2 3 16,-1-4-3-1,-1-4 1-15,-3-2-1 0,0-5 0 16,-5-3 0-16,-1-4 0 16,-4-3 1-16,-2-2-1 15,1-4-13-15,-4-2-14 16,0-2-5-16,-4-2-10 16,1 0-19-16,0 1-41 15,-5 0-22-15,1 0-70 16,-5-1-103-16,0-2-374 15</inkml:trace>
  <inkml:trace contextRef="#ctx0" brushRef="#br0" timeOffset="91670.74">9930 9504 585 0,'15'-2'105'15,"4"1"48"-15,2-2-76 16,11 0 28-16,5-3-40 16,6-1-22-16,9-1-14 15,1-2-8-15,-1 2-7 16,-2 1-9-16,-6 0-5 15,-8 3 0-15,-7 4-19 16,-8 1-121-16,-6 2-295 16</inkml:trace>
  <inkml:trace contextRef="#ctx0" brushRef="#br0" timeOffset="92390.09">10885 9812 175 0,'0'-1'680'16,"4"0"-482"-16,-8-1 4 15,4 2-48-15,0 0-21 16,0-1-29-16,0 1-11 16,0 0-12-16,0 0-28 15,0 0-27-15,0 1-20 16,0-1-6-16,0 3 0 0,0 3 0 15,4 2 6 1,-2 5-3-16,-1 3 4 0,1 2-4 16,1 0-3-16,0 0 0 15,0 2-1-15,1-3 3 16,-1 1-4-16,0-2-11 16,0-2-58-16,0-2-37 15,0-6-30-15,-2-3 7 16,1-7-135-16,1-5-166 15</inkml:trace>
  <inkml:trace contextRef="#ctx0" brushRef="#br0" timeOffset="92803.55">10913 9585 752 0,'3'-10'281'15,"0"2"-52"-15,-6 1-63 16,2 0-34-16,1 4-35 16,-2 0-23-16,2 3-25 15,0-2-11-15,0 4-7 16,-1-2-2-16,1 0 9 16,-2 0 10-16,2 0 19 15,0-2-51-15,0 1-16 16,0 0 0-16,-1-2 0 15,1-1 0-15,-2-3 0 16,1-1 0-16,-1 0 0 16,1 1 0-16,1 5 0 0,-2-1 0 15,2 3 0-15,-1 0 0 16,1 0 0-16,0 1 0 16,0-1 0-16,-2 0 0 15,2 2 0-15,0-2 0 16,0 1 0-16,-1-1 0 15,1 1-31-15,0 5-110 16,3 3-109-16,3 3-96 16,7 6-416-16</inkml:trace>
  <inkml:trace contextRef="#ctx0" brushRef="#br0" timeOffset="93354.72">11313 9806 1027 0,'7'-13'298'0,"-4"0"-80"0,-1 5-76 15,-5 1-38 1,0 2-30-16,-1 2-27 0,2 2-19 16,1 2-15-16,-2 2-12 15,0 0-1-15,-5 6-2 16,2 2 1-16,-6 6-1 16,3 4-2-16,0 2 3 15,-1 2-1-15,8-1-5 16,1-3-1-16,2-3-1 15,1-3 1-15,7-5 2 16,-2-4 3-16,1-1 2 16,2-4 0-16,0 1 2 15,0-4 1-15,0 2 1 16,2-4-2-16,-3 1-1 0,0-2 2 16,4-1-1-16,-5-1 1 15,-1-2 3-15,-4 2-2 16,-1-3 0-16,-4 2-1 15,-2-1-1-15,-2 0 0 16,-5-1-1-16,-4 0-1 16,2 1-2-16,-3 2-27 15,2 2-58-15,1 0-58 16,2 4-128-16,4 1-316 16</inkml:trace>
  <inkml:trace contextRef="#ctx0" brushRef="#br0" timeOffset="94131.58">11922 9147 832 0,'-9'-10'241'0,"-3"-3"2"16,3 0-85-16,-3 2-27 15,0-1-25-15,2 1 8 16,0 3-27-16,4 1-22 16,1 3-5-16,2 2-50 15,1 2-10-15,2 0 0 0,2 2 0 16,-1 0-5-16,2 3-1 16,6 5 6-16,3 1 7 15,7 6-3-15,4 2-4 16,4 3 0-16,3 0 0 15,-1 4 0-15,3 2 0 16,-4 2 0 0,-3-1 0-16,-2 2 0 15,-7-5 0-15,-1-4 0 0,-6-5 0 16,-4-7-14-16,-1-6-57 16,-2-4-26-16,-2-6-160 15,0-5-97-15,0-5-430 16</inkml:trace>
  <inkml:trace contextRef="#ctx0" brushRef="#br0" timeOffset="94410.92">12121 9001 873 0,'6'0'235'0,"-1"0"-180"16,-2 2 84-16,-3-1-10 15,2 5-34-15,-1 3-25 16,-2 4-5-16,-4 4 6 16,-1 6-11-16,-9 2-17 15,-4 5-12-15,-7 3-11 0,-2 1-12 16,-2 2-4-16,0-1-3 16,4 0-2-16,2-2 1 15,6-3-3-15,1-5-59 16,8-3-77-16,3-7-46 15,8-5-128-15,5-7-100 16</inkml:trace>
  <inkml:trace contextRef="#ctx0" brushRef="#br0" timeOffset="95054.31">12963 9008 853 0,'8'-15'247'16,"-4"-1"-13"-16,-1 1-44 15,-3-1-52-15,-1 3-12 16,1 4-4-16,-2 3-52 16,1 3-21-16,-1 3-32 15,2 2-17-15,0 0-2 16,-1 6 2-16,-4 8 3 15,-1 8-3-15,-2 10 0 16,-5 10 0-16,0 5 0 16,-2 5 0-16,-2 3 0 0,1-1 0 15,1-3 0-15,0-4 0 16,3-10 0-16,-1-8 0 16,7-9 0-16,1-10 0 15,2-5 0-15,2-6 0 16,2-4 0-16,2-4-134 15,2-7-46-15,4-7-21 16,4-10-68-16,1-8-174 16</inkml:trace>
  <inkml:trace contextRef="#ctx0" brushRef="#br0" timeOffset="95344.03">12911 9043 698 0,'10'-22'156'0,"-2"1"33"16,-1 1-21-16,-1 2-10 15,-1 2-13-15,0 5-31 16,0 2-23-16,-4 5-37 16,1 4-33-16,-2 2-18 15,3 1 8-15,5 8 25 16,1 4 7-16,7 6 4 16,3 9-15-16,1 5-2 15,4 5-15-15,-1 0-7 16,1 5-4-16,-1-3-4 15,-2-3 1-15,-4-2 0 16,-2-5-1-16,-4-6-3 0,-1-3 1 16,-4-10-32-16,-1-4-53 15,-5-6-29-15,0-2-44 16,-3-2-124-16,-3 0-219 16</inkml:trace>
  <inkml:trace contextRef="#ctx0" brushRef="#br0" timeOffset="95565.35">12869 9314 915 0,'8'-3'173'16,"-1"-1"-128"-16,5-3-2 15,3 0-33-15,7-1-4 16,8 1-3-16,4 0-3 15,2 1-10-15,0 4-141 16,0 0-336-16</inkml:trace>
  <inkml:trace contextRef="#ctx0" brushRef="#br0" timeOffset="96057.61">13581 9475 1188 0,'-2'-14'147'16,"-1"0"57"-16,-4 0-96 15,-2 3-5-15,1 5-20 16,2 2-59-16,2 2-20 16,-2 8-2-16,-1 4 0 15,1 4 1-15,-2 6 3 0,3 4-4 16,2 3-1 0,-1 2-1-16,7 2 0 0,0 0-1 15,1 0-2-15,4 0-48 16,0-5-11-16,3-6 25 15,0-9 36-15,1-8 1 16,4-9 7-16,1-6-5 16,4-8 4-16,1-5-1 15,-1-1 3-15,-3-1 12 16,-2 0 0-16,-4 2 0 16,-3 2-3-16,-3 2 3 15,-6 3-11-15,-6 2-5 16,-3 2-4-16,-5 3-2 15,-6 0-16-15,-3 1-75 16,0 3-48-16,1 4-102 0,5 3-221 16</inkml:trace>
  <inkml:trace contextRef="#ctx0" brushRef="#br0" timeOffset="96701.88">13864 9482 417 0,'-6'-3'404'15,"-1"-1"-215"-15,1 1-33 16,-2-1-11-16,4 1-69 15,2 1-30-15,1 0-15 0,2 1-10 16,4-1-20-16,5 1 3 16,7-1 4-16,5-2-2 15,5-2 6-15,0 1 6 16,-6 0 19-16,-5-1-7 16,-4 3-2-16,-6-1 6 15,-2 4-19-15,-2 3-3 16,2 0 12-16,-1 1 5 15,3 4-9-15,2 3-2 16,2 3 4-16,-2 3-2 16,-1 6-2-16,-1 0 5 15,-3 2-8-15,-1 0 0 0,-1 1 1 16,-2-1-5-16,-2 1-5 16,0-2 0-16,-2 0-2 15,-1-5-4-15,0-2 8 16,-1-4-3-16,-1-2 6 15,2-5-3-15,-3-3-8 16,-1-3-27-16,-3-6-78 16,-4 0-86-16,-1-5-81 15,-4-2-242-15</inkml:trace>
  <inkml:trace contextRef="#ctx0" brushRef="#br0" timeOffset="97044.4">13949 9193 1340 0,'14'-5'183'0,"-6"0"60"15,-6 1-80-15,-4 1-52 16,2 4-104-16,-1-1-7 16,-1 2 0-16,2 0 0 15,-1-1 0-15,1-1 0 16,0 1 0-16,0-2 0 0,0 1 0 16,0 0 0-16,0-1 0 15,0 1 0-15,0 0 0 16,0-2 0-16,0 2 0 15,1 0-119-15,2 2-235 16,5 2-219-16</inkml:trace>
  <inkml:trace contextRef="#ctx0" brushRef="#br0" timeOffset="97785.17">15114 8911 937 0,'2'-17'304'15,"-2"0"-46"-15,-3 1-76 16,-2 1-22-16,1 2-37 0,0 2-40 15,2 3-83-15,1 1 0 16,-1 2 0-16,2 2 0 16,0 2 0-16,0 1 0 15,0 1 0-15,0 1 0 16,0-1 0-16,0 1 0 16,0 6 0-16,3 5 0 15,0 6 0-15,4 8 0 16,2 9 0-16,2 3 0 15,2 7 0-15,1-1 0 16,-2 3 0-16,1-2 0 16,-5 0 0-16,-2-3 0 15,-1-3 0-15,-2-7 0 16,-3-7 0-16,0-8 0 0,0-6 0 16,-1-7 0-1,1-6 0-15,-2-1 0 0,0-4 0 16,-1 0-86-16,1-5-139 15,-1-6-100-15,0-2-313 16</inkml:trace>
  <inkml:trace contextRef="#ctx0" brushRef="#br0" timeOffset="98065.96">14965 9140 929 0,'0'-1'179'0,"3"-1"-49"15,0-3-72-15,6 1-48 16,11-2 14-16,12-1-5 16,14-1 5-16,12-4 16 15,7 2 9-15,-3-3-7 16,-9 1 10-16,-6 1-15 15,-14 4-7-15,-12 2-21 16,-9 1-9-16,-6 2-3 16,0 2-40-16,1 0-213 15,-1 1-403-15</inkml:trace>
  <inkml:trace contextRef="#ctx0" brushRef="#br0" timeOffset="98726.35">16356 8804 886 0,'14'-20'256'16,"-3"0"-20"-16,-5 1-27 0,-1 0-60 16,-4 5 0-16,1 3-39 15,-2 5-58-15,0 3-52 16,0 0 0-16,-2 6 0 15,2-2 0-15,-1 7 0 16,-1 4 0-16,-1 10 0 16,0 6 0-16,-1 11 0 15,-4 6 0-15,-1 6 0 16,-3 4 0-16,-2 2 0 16,0 1 0-16,-4-5 0 15,3-2 0-15,0-6 0 16,5-5 0-16,1-8 0 15,4-7 0-15,2-6 0 0,-1-8 0 16,4-6 0 0,0-5-2-16,-1-6-107 15,1-7 2-15,1-7-58 16,5-8-11-16,0-9-79 16,6-8-134-16</inkml:trace>
  <inkml:trace contextRef="#ctx0" brushRef="#br0" timeOffset="99034.62">16424 8804 366 0,'9'-17'433'0,"-3"0"-239"15,0 3 27-15,-1 3-44 0,-1 2-32 16,-2 5-45-16,-1 1-23 16,1 3-12-16,-2 1-41 15,4 4-18-15,2 3 59 16,3 5-25-16,6 5 2 15,3 7-16-15,3 7-6 16,1 1-6-16,-1 7-7 16,-2-1 0-1,-2 2-4-15,-2-3-2 0,-6-4 1 16,-2-4-2-16,0-5 0 16,-2-5-2-16,0-3-36 15,-2-3-44-15,-2-2-36 16,1-4-19-16,-2 0-20 15,-2-1-44-15,-1 1-54 16,-2-3-90-16</inkml:trace>
  <inkml:trace contextRef="#ctx0" brushRef="#br0" timeOffset="99276.18">16247 9075 791 0,'-3'-5'174'0,"7"1"-36"16,7 0-8-16,4-3-35 0,10 0-34 16,11-2-17-16,10 2-21 15,6 0-15-15,2 3-8 16,-3 2-6-16,-4 4-128 15,-6 1-231-15</inkml:trace>
  <inkml:trace contextRef="#ctx0" brushRef="#br0" timeOffset="99807.16">17072 9458 453 0,'2'-13'532'15,"-1"1"-343"-15,2-1 16 16,-6 3-46-16,3-2-28 15,0 3-6-15,-1 3-21 16,1 1-33-16,1 3-29 16,-1 2-30-16,0 0-12 15,3 5-13-15,-3 2 13 16,1 3 2-16,1 4-2 16,1 6 4-16,0 1-3 15,0 0-1-15,0 0 0 16,0-4-1-16,-3-3 0 15,1-4-16-15,-1-3-49 16,0-5-30-16,-1 0-47 0,1-4-77 16,0 0-280-16</inkml:trace>
  <inkml:trace contextRef="#ctx0" brushRef="#br0" timeOffset="100076.21">17099 9144 920 0,'7'-7'265'0,"-3"1"-31"16,-4 3-59-16,0 0-69 0,-1 3-2 16,1 0-35-16,-3 0 3 15,6-1 0-15,-3 1-42 16,0 0-30-16,-3 0 0 15,6-2 0-15,-3 2 0 16,0 0 0-16,1 0 0 16,-1 0-78-16,3 0-117 15,-1 3-65-15,3 4-144 16</inkml:trace>
  <inkml:trace contextRef="#ctx0" brushRef="#br0" timeOffset="101001.15">17499 9371 784 0,'0'-13'207'0,"0"-1"0"16,-2-2-32-16,-1-2-18 15,2 1-30-15,-2 3 3 16,-1 3-18-16,3 3-44 16,-1 3-16-16,1 4-24 15,1 0-28-15,1 2 0 16,1 2 0-16,-1 4 0 16,1 5 0-16,3 6 0 15,-1 9 0-15,4 6 0 16,0 2 0-16,1-2 0 15,-1 2 0-15,-2-3 0 0,0-5 0 16,-2-4 0 0,-1-4 0-16,0-5 0 0,-1-3 0 15,-1-6 0 1,1-3 0-16,-2-2 0 0,0-2 0 16,1-3 0-16,1-4-142 15,1-4-139-15,3-5-225 16</inkml:trace>
  <inkml:trace contextRef="#ctx0" brushRef="#br0" timeOffset="101624.56">18055 8760 290 0,'-4'-7'650'15,"-2"-3"-455"-15,1 2-2 16,-4-1-77-16,2 2-17 16,2 1-14-16,1 3-12 0,2 1-27 15,1 0-9 1,2 2-23-16,1 0-14 16,4 0 3-16,1 4 11 15,10-1 27-15,3 5-7 0,6 3-2 16,5 2-4-16,5 3-12 15,-5 4-4-15,2 3-3 16,-3-1-4-16,-3 3-5 16,-5-1 0-16,1-1 2 15,-4-3-2-15,-6-3-1 16,-2-5-33-16,-4-3-60 16,-4-3-37-16,-1-4-27 15,-2 0-44-15,0-4-202 16</inkml:trace>
  <inkml:trace contextRef="#ctx0" brushRef="#br0" timeOffset="101953.78">18355 8647 1068 0,'7'-3'120'15,"-2"1"37"-15,-5 0-50 16,0 1-38-16,0 1-30 16,-1 1-21-16,-1 2 14 15,-4 7 35-15,-3 2-12 0,-6 10 2 16,-5 6-7-16,-5 6-21 16,-5 4-4-16,-2 2-5 15,-4 4-15-15,-1-4-2 16,8-4-2-16,5-6-1 15,6-7 0-15,8-8 0 16,5-4-2-16,1-5-71 16,4-3-70-16,0 0-57 15,3-3-154-15,1 0-259 16</inkml:trace>
  <inkml:trace contextRef="#ctx0" brushRef="#br0" timeOffset="102683.37">18980 8775 196 0,'3'-8'569'0,"-1"1"-395"15,0-2 40-15,-2 3-51 16,0 0-11-16,-2 3-47 16,0 2-24-16,2 1 0 15,0 0-19-15,0 1-22 16,0 1-27-16,-1 3 10 15,-1 5 36-15,-2 6-13 16,-1 4-3-16,-4 9-17 16,-3 3-26-16,0 6 0 15,-4 5 0-15,1 0 0 0,-3 1 0 16,2-2 0 0,-1-3 0-16,7-7 0 0,1-8 0 15,3-7 0-15,3-7-22 16,3-6-56-16,0-4 5 15,3-5-70-15,6-5-20 16,0-6-69-16,1-5-120 16,5-8-203-16</inkml:trace>
  <inkml:trace contextRef="#ctx0" brushRef="#br0" timeOffset="103015.87">18944 8799 756 0,'8'-25'108'0,"4"1"45"15,-2 1-5-15,1 2 2 0,2 3-28 16,-3 1 4-16,-2 4-8 16,-1 4-1-16,-4 2-30 15,0 4-39-15,-3 1-39 16,2 4-9-16,-1 2-12 16,5 4 12-16,3 5 15 15,5 6 9-15,1 8-3 16,1 3-2-16,1 5-2 15,-3 2-6-15,0 2-1 16,1 0-10-16,-3-3 0 16,-1-2 0-16,-2-4 0 15,1-2 0-15,0-4 0 16,-4-4 0-16,-2-5 0 16,-1-4-48-16,-1-6-19 15,-2-3-17-15,-3-3-35 0,-2-3-60 16,-1-1-127-16,-7-3-267 15</inkml:trace>
  <inkml:trace contextRef="#ctx0" brushRef="#br0" timeOffset="103205.93">18866 8972 467 0,'-4'0'384'15,"7"2"-362"-15,3-2 117 0,5-2-57 16,6 2-18-16,12-3-32 16,7 1-23-16,5-1-9 15,10-1-32-15,-3 0-328 16</inkml:trace>
  <inkml:trace contextRef="#ctx0" brushRef="#br0" timeOffset="103707.21">19498 9149 1023 0,'0'-9'184'0,"0"0"48"0,-3-1-62 15,0 0-41-15,1 2-15 16,1 0-24-16,1 5-10 15,0-1-55-15,0 2-25 16,0 2 0-16,1 0 0 0,2 6 0 16,2 3 0-16,1 5 0 15,2 8 0-15,0 5 0 16,0 4 0-16,-1 5 0 16,0 2 0-16,-4-2 0 15,0-2 0-15,-1-6 0 16,-2-7 0-16,1-6 0 15,-1-6 0-15,2-5 0 16,-1-2 0-16,-1-4 0 16,0 1 0-16,0-2-57 15,0-1-167-15,3-2-112 16,4-3-411-16</inkml:trace>
  <inkml:trace contextRef="#ctx0" brushRef="#br0" timeOffset="104633.09">19799 9165 842 0,'-4'-3'198'16,"0"-1"-40"-16,1 1-62 15,-1 0-39-15,3 2-4 16,1 1-36-16,0 0-17 15,1 0-4-15,6-2 0 16,4 1 4-16,8-3 1 0,4-2 4 16,2 2-3-16,-1-2 10 15,-6 2 14-15,-8 1 3 16,-5 1-10-16,-2 1-7 16,-3 2-8-16,0-1-4 15,0 0-3-15,1 2 3 16,1 1 8-16,3 2 0 15,0 3 10-15,1 0-3 16,0 4 8-16,-1 0 4 16,1 1 8-16,-3 4 3 15,2 1-3-15,-3 2-8 16,-1 4-7-16,1-2-4 16,-2 1-3-16,-2 0-3 15,1-3 6-15,-1-2-9 0,0-2 1 16,-1-1-3-16,0-1-3 15,0-1 2-15,0-2-2 16,0-2 0-16,0 2 3 16,-2-2-3-16,1 0 2 15,-3-2 0-15,0 0-1 16,0-1-3-16,-1-2-8 16,-3-3-105-16,0-2-50 15,0-2-78-15,-2-4-292 16</inkml:trace>
  <inkml:trace contextRef="#ctx0" brushRef="#br0" timeOffset="105013.3">19805 8893 1044 0,'15'2'248'0,"-6"0"-177"0,-5-2 123 16,-4-3-72-16,0 2 4 16,0 0-47-16,0-1-13 15,-1 0 10-15,1 1-55 16,-2-1-21-16,2 1 0 15,-1 1 0-15,-1 0 0 16,2 0 0-16,-1 0 0 16,-1 0 0-16,1-1 0 15,1 1 0-15,-2-2 0 16,4 1 0-16,-2-1 0 16,1 1 0-16,1 1 0 15,-1-2-42-15,1 2-209 16,-2 2-99-16,-3 2-286 15</inkml:trace>
  <inkml:trace contextRef="#ctx0" brushRef="#br0" timeOffset="108103.33">21127 8510 624 0,'0'-7'178'0,"0"0"-31"16,-2-1 22-16,2-1-20 15,-1 2-28-15,1 0 1 16,0 1-4-16,0 4-26 16,0-3-2-16,0 4-8 15,-2-1-26-15,2 2-23 0,0 0-12 16,0 2-4-16,2-1-11 16,-1 1-6-16,-1-2-2 15,2 4-13-15,-1 3 15 16,3 4 2-16,0 6 9 15,3 6 5-15,-1 3-6 16,2 2-10-16,-2 2 0 16,0 2 0-16,1 0 0 15,-1-1 0-15,-1 1 0 16,-1-1 0-16,1-2 0 16,-1-4 0-16,2 0 0 15,-2-6 0-15,1-1 0 16,-1-2 0-16,-1-3 0 15,2-2 0-15,-3-1 0 16,-1-5 0-16,1 1 0 0,-2-2 0 16,0-3 0-16,0-1-41 15,0 0-41-15,0 0-55 16,-2 0-15-16,2-1-38 16,-3 0-204-16</inkml:trace>
  <inkml:trace contextRef="#ctx0" brushRef="#br0" timeOffset="108554.51">20942 8726 799 0,'-6'-4'135'16,"0"0"9"-16,-1-2-11 15,2 2-10-15,2 2-12 16,0 0-37-16,2 1-40 15,1 1-14-15,0 0-14 0,0 0-5 16,1 0-1-16,4 0-4 16,9-1 4-16,16-3 2 15,17-1-1-15,12-3 0 16,13-2 0-16,2-2-1 16,-9-1 2-16,-15 2 0 15,-14 2 2-15,-15 3 2 16,-11 2 4-16,-5 3 5 15,-5-1-9-15,-2 2-6 16,1 0-79-16,-1 0-191 16,-1 2-438-16</inkml:trace>
  <inkml:trace contextRef="#ctx0" brushRef="#br0" timeOffset="112311.42">22969 8528 828 0,'3'-4'203'15,"0"0"30"-15,-3-2-46 16,-1 2-51-16,1 1-32 16,0 0 1-16,0 2-52 15,0 2-31-15,0-1-22 16,0 3 0-16,-2 6 0 15,-2 3 13-15,-2 7-3 0,-6 6 7 16,0 7-5-16,-1 6-1 16,-2 3-1-16,-3 5-4 15,1 3 1-15,-2 2 3 16,-2-2-4-16,3-2-1 16,-2-2-2-16,4-4-3 15,2-7 1-15,3-7-1 16,5-9 0-16,1-7 0 15,5-6-34-15,0-8-94 16,7-5-125-16,2-5-97 16,3-6-298-16</inkml:trace>
  <inkml:trace contextRef="#ctx0" brushRef="#br0" timeOffset="112634.04">23017 8596 1048 0,'17'-24'200'0,"-7"5"35"16,-4 2-59-16,0 2-36 15,-3 8-52-15,0 3-68 16,-2 4-20-16,6 6 5 16,2 5 31-16,7 8 10 15,6 5-9-15,6 5-21 16,1 4-16-16,1 0 0 0,-2 3 0 15,-4-1 0-15,-5 0 0 16,-5-2 0 0,-3 2 0-16,-4-4 0 15,-4-1 0-15,-2-6 0 0,-1-5 0 16,-1-5 0-16,1-4-65 16,1-5-64-16,-1-3-49 15,-1 0-19-15,-2-4-121 16,-4 0-135-16</inkml:trace>
  <inkml:trace contextRef="#ctx0" brushRef="#br0" timeOffset="112850.92">22914 8900 400 0,'-1'-2'525'0,"2"-2"-336"16,2 0-19-16,2-3-102 16,7-1-41-16,6 3-15 15,10-2-7-15,11 1-5 16,8 0-4-16,9 4-186 16,0-1-200-16</inkml:trace>
  <inkml:trace contextRef="#ctx0" brushRef="#br0" timeOffset="113302.56">23693 8987 1053 0,'-1'-7'178'0,"-1"-1"43"16,-1-1-68-16,0 2-27 15,2 1-18-15,-1 2-51 16,2 1-41-16,0 3-16 16,2 1 0-16,-1 4 0 15,1 3 7-15,-1 4 8 16,1 3 5-16,-1 5-8 16,-2 1-5-16,1 2-2 15,-2-2-4-15,1 0-1 16,1-5-1-16,0-4-2 15,1-3-75-15,2-2-46 0,3-6-46 16,3-4-70-16,0-2-117 16</inkml:trace>
  <inkml:trace contextRef="#ctx0" brushRef="#br0" timeOffset="113590.64">23632 8689 1187 0,'7'-2'118'16,"-1"0"1"-16,-4 0-30 0,-2 2-15 16,1 2-16-16,-1 0 6 15,2-1 6-15,-2 0 2 16,1 2-2-16,-2-3-11 15,1 0 3-15,0 0-57 16,-2-3-5-16,1 3 0 16,1-1 0-16,0 1 0 15,0-1 0-15,0-1-73 16,1 2-218-16,-2 0-195 16</inkml:trace>
  <inkml:trace contextRef="#ctx0" brushRef="#br0" timeOffset="114685.54">23923 9014 642 0,'-5'-4'328'0,"2"-2"-193"15,-1-1 32-15,3-3-58 0,2 2-25 16,5-4-8-16,1 2-39 15,4-1 0-15,2 3-4 16,2-1-9-16,3 2-4 16,0 4-10-16,1 2-4 15,-1 4-1-15,0 3-2 16,-3 5-1-16,-5 1 4 16,-2 4-3-16,-5 1 3 15,-3 3 0-15,-8 3-1 16,-2 4-3-16,-8 0 0 15,-1 1 1-15,1-5-3 16,2-6 1-16,6-4 0 16,6-6 1-16,2-6 5 15,5 1-3-15,7-1 38 16,4-1-11-16,7-1-15 16,6-1-12-16,2 1-1 0,-4-2-1 15,-3 2 1-15,-8-1-2 16,-5 2-1-16,-4 0 2 15,-2 0-2-15,-3-1 0 16,2-2-84-16,1 2-91 16,3-4-113-16,3 0-268 15</inkml:trace>
  <inkml:trace contextRef="#ctx0" brushRef="#br0" timeOffset="115052.46">24479 8577 1020 0,'0'-3'312'15,"0"0"-134"-15,-1 0-24 16,-2 2-99-16,4 1-19 16,2 1-23-16,5 3 14 15,7 1 51-15,6 6-41 16,9 0-7-16,4 4-12 0,3 3-10 16,-3 1-4-16,-5 1-2 15,-5 1-2-15,-5-2 0 16,-5-1-44-16,-4-5-62 15,-3-2-47-15,-5-4-40 16,-1-3-41-16,-1-4-86 16</inkml:trace>
  <inkml:trace contextRef="#ctx0" brushRef="#br0" timeOffset="115293.05">24782 8490 865 0,'3'-3'265'0,"0"1"-88"16,-4 0-31-16,-1 1-75 16,1 4-45-16,-2 2-20 15,-5 6 25-15,-2 7 6 16,-7 9 1-16,-7 8-17 16,-5 6-4-16,-6 8-13 15,-6 2 0-15,-1-1-4 16,3-5 0-16,8-9-5 15,10-9-118-15,12-10-136 16,10-10-246-16</inkml:trace>
  <inkml:trace contextRef="#ctx0" brushRef="#br0" timeOffset="115743.82">25424 8342 1110 0,'7'-11'255'0,"-4"1"-50"0,-1 0-11 15,-4 0-37-15,1 5-61 0,1 2-66 16,-2 2-30-16,2 2 0 16,0 2 0-16,-1 4 0 15,-4 7 0-15,-4 7 0 16,-1 10 0-16,-6 8 0 16,-1 7 0-16,-1 8 0 15,-1 5 0-15,-5 1 0 16,2 1 0-16,-1-4 0 15,4-4 0-15,1-9 0 16,6-9 0-16,4-11 0 16,4-7 0-16,3-9 0 15,1-3 0-15,0-7 0 16,5-3-137-16,0-5-52 0,2-6-51 16,4-5-81-16,5-7-156 15</inkml:trace>
  <inkml:trace contextRef="#ctx0" brushRef="#br0" timeOffset="116143.57">25384 8388 256 0,'1'-22'682'16,"1"2"-515"-16,-1 2 44 15,1 3-73-15,-2 2-4 16,1 2-41-16,-1 4 4 0,3 1-13 15,-3 5-55-15,1 0-29 16,-1 3-10-16,3 4 7 16,2 4 3-16,2 6 19 15,2 7 10-15,8 5 6 16,-2 6-5-16,4 4 6 16,2 3-16-16,-2 3-20 15,-1 3 0-15,-1-3 0 16,-1-2 0-16,-4-6 0 15,0-5 0-15,-3-4 0 16,-2-6 0-16,2-3 0 16,-3-5 0-16,0-1 0 15,0-5 0-15,-3 0 0 16,0-3 0-16,3-2 0 16,-2 2-11-16,-1-3-75 15,0 0-43-15,2-1-23 0,-3-1-72 16,-2-4-121-16,-2 0-365 15</inkml:trace>
  <inkml:trace contextRef="#ctx0" brushRef="#br0" timeOffset="116392.31">25294 8718 841 0,'-6'-2'246'0,"0"1"-126"0,3-2 12 15,0 1-95-15,6-2-31 16,5 2-6-16,6 2-2 16,6 0 0-16,8 2-38 15,4 2-103-15,-1-3-22 16,0 1-181-16</inkml:trace>
  <inkml:trace contextRef="#ctx0" brushRef="#br0" timeOffset="116959.65">25929 8856 799 0,'-3'-6'304'0,"0"-1"-170"0,3-1 62 15,-1-2-67-15,2 3-41 16,1 0-29-16,-1 0-17 16,2 1-12-16,4 0-22 15,3 3-7-15,5 1-1 16,4 2-2-16,1 2 1 16,2 4 0-16,-3 3-2 15,-4 2 3-15,-4 5 0 16,-5 0 4-16,-8 6 0 15,-5 2 2-15,-7 1-5 16,-6 3 5-16,-7 0-3 16,-2 1 2-16,4-7-5 15,4-2 0-15,6-7 0 16,9-5 1-16,5-4 3 16,5-2 9-16,6 1 17 0,3-3-16 15,6-3-11-15,2 1-1 16,4-2-2-16,-1 0 0 15,-2-2 0-15,1 2 0 16,-4 0-2 0,0-1-40-16,-2 2-56 0,-1 1-29 15,-5-1-60-15,-1 0-83 16,-1 0-270-16</inkml:trace>
  <inkml:trace contextRef="#ctx0" brushRef="#br0" timeOffset="117462.48">26228 8778 642 0,'6'-1'70'16,"3"-2"69"-16,4 0-23 16,2-1-9-16,4 0 4 0,0-2 16 15,1 2-38 1,0-2 4-16,-4 2-24 0,0 1-8 16,-5 1-12-16,-3-1-14 15,-2 3 3-15,-2 1-21 16,0 1-6-16,1 3 4 15,-1 3 2-15,4 5 3 16,1 5 2-16,0 4 0 16,-2 1 8-16,1 3-4 15,-1 1 1-15,-3 0 0 16,-2-1-5-16,-4 1-5 16,1 0-3-16,-5-4-3 15,0-1-8-15,0 1-3 16,-1-3 0-16,-1-2 0 0,-1-1 0 15,0-2 0-15,0-5 0 16,-1-1 0-16,1-4 0 16,-16-5 0-16,19-5-77 15,1-2-126-15,1-3-99 16,1-2-208-16</inkml:trace>
  <inkml:trace contextRef="#ctx0" brushRef="#br0" timeOffset="117853.62">26376 8431 1163 0,'10'3'112'15,"-4"0"21"-15,-4-2-19 16,-4 0-27-16,-1 2 13 16,1-1-11-16,1-1 13 15,-2 1-30-15,3-1-9 16,-2-1-51-16,1 0-12 16,1 0 0-16,0 0 0 15,0 0 0-15,-3-1 0 0,3-1 0 16,0 1 0-1,0-1 0-15,0 2 0 0,0 0 0 16,0 0 0-16,0 0 0 16,3 0 0-16,-3 0 0 15,0 0 0-15,0 0 0 16,1 3-11-16,-2 3-277 16,-3 4-161-16</inkml:trace>
  <inkml:trace contextRef="#ctx0" brushRef="#br0" timeOffset="132590.31">12296 3639 388 0,'2'-1'246'15,"-1"-2"-103"-15,-1-1 13 16,0-2-15-16,-1 3-10 15,1-1-6-15,-2-2-14 16,1 3-4-16,1-1-25 16,-2 0 11-16,1 2-4 15,1 1-22-15,-2 1-21 16,2 0-21-16,-1 0-8 16,1 0-7-16,0 0-10 0,0 1 0 15,0 1-2-15,1 2 2 16,1 5 0-16,1 5 6 15,3 4 0-15,1 7 8 16,2 5 1-16,0 4-2 16,1 5-11-16,-1 4 3 15,-3 3 6-15,-1 4-11 16,-2-1 0-16,-3 0 0 16,0-6 0-16,0-8 0 15,-2-7 0-15,2-9 0 16,0-7 0-16,0-4 0 15,0-6 0-15,0 0 0 0,0-2 0 16,0 0 0 0,0 0 0-16,2 0 0 0,-2-2 0 15,7-3-134-15,19-25-126 16,-13 21-132-16</inkml:trace>
  <inkml:trace contextRef="#ctx0" brushRef="#br0" timeOffset="133059.54">12638 3717 1087 0,'3'-10'208'0,"-3"-2"-4"15,-3 1-34-15,-3 1-46 16,1 3 7-16,2 1-62 16,2 2-15-16,-1 3-54 15,2 1 0-15,2 0 0 16,-2 1 0-16,3 4 0 15,3 0 0-15,3 3 0 16,7 7 0-16,5 3 0 0,6 4 0 16,0 1 0-16,7 1 0 15,-1 2 0 1,-2-1 0-16,-4-1 0 16,-1 0 0-16,-6-4 0 15,-2 0 0-15,-4-5 0 0,-4-3 0 16,-3-2 0-16,-1-4 0 15,-4-2-49-15,1-3-63 16,-3 1-48-16,0-2 6 16,0-2-225-16,-3-1-472 15</inkml:trace>
  <inkml:trace contextRef="#ctx0" brushRef="#br0" timeOffset="133456.62">12926 3580 889 0,'7'-11'206'16,"-2"4"9"-16,-5 1-76 15,-2 3-74-15,2 3-38 16,-3 0-16-16,2 6-11 15,-2 2 22-15,-3 6 10 16,-3 9 12-16,-3 7 2 16,-4 4-12-16,-3 5-5 0,-1 2-2 15,-4 1-3-15,3-1 0 16,-3-3-8-16,0-1 0 16,-1-5-2-16,10-6-5 15,0-5-1-15,6-6 2 16,3-6-5-16,4-5 4 15,2-1-3-15,0-2-3 16,0-1 1-16,0 1-4 16,0-1 0-16,2-1-95 15,-2 1-120-15,0 1-228 16,5-1-619-16</inkml:trace>
  <inkml:trace contextRef="#ctx0" brushRef="#br0" timeOffset="136247.9">13378 3696 581 0,'7'-12'223'0,"-2"-2"-118"15,-2-1 67-15,1-1-60 16,1 1 8-16,-1 2-61 16,1 0 11-16,2 2-25 15,-1-1-4-15,6 3-16 16,1-1 5-16,1 0-12 15,4 6-10-15,-2-2 0 0,2 4-4 16,3 0-4 0,-2 5 2-16,2 1-2 0,1 3 0 15,-2 9 0-15,1 0 1 16,-6 4-1-16,1 3 6 16,-8 4-4-16,-5 0 3 15,-5 5-2-15,-8-1 0 16,-8 2-1-16,-6 0-1 15,1-5 3-15,-3-4-2 16,2-4 0-16,3-7 2 16,6-3-2-16,3-6 5 15,3 0-1-15,5-4 6 16,4 0 7-16,0 0 2 16,1-2-9-16,4-2-12 15,2-1-7-15,2-1 6 16,5 0-1-16,2-1-1 0,2 2 2 15,3 2 0-15,1 1-1 16,-1 4-1-16,1 2 1 16,1 3 0-16,-3 2-1 15,-3 2 3-15,-2 3 1 16,-5 1 0-16,-2 2 1 16,-5 0 1-16,-3 5 3 15,-3 0 3-15,-5 1 5 16,-2-1 10-16,-5 1 14 15,-6 1 7-15,0-3 8 16,-4-1-6-16,0-2-2 16,-1-3-2-16,5-4-37 0,2-4-6 15,5-3 0 1,3 0 0-16,3-3 0 16,3-1 0-16,2 2 0 0,2-2 0 15,1 0 0-15,0 0 0 16,0 0 0-16,0-2 0 15,0 2 0-15,1 0 0 16,-1 0 0-16,0 0 0 16,2 0 0-16,-4 0 0 15,2 0 0-15,0 0 0 16,0 0 0-16,0 0 0 16,2 0 0-16,-2 0 0 15,0-1 0-15,0 1 0 0,0 0 0 16,0 0 0-16,1-1 0 15,-1 1 0-15,0 0 0 16,0 0 0-16,0 0 0 16,-1 0 0-16,1 0 0 15,0 0 0-15,0 1 0 16,0-1 0-16,0 0-19 16,0 0-152-16,1 1-73 15,1-1-135-15,3 0-445 16</inkml:trace>
  <inkml:trace contextRef="#ctx0" brushRef="#br0" timeOffset="138484.1">19651 7113 783 0,'-1'-9'169'0,"-2"0"10"15,0-1-26-15,0-3-22 0,1 1-26 16,2-3-39-16,2 0-12 16,4-2-11-16,1 0-17 15,5-1-6-15,3 2-9 16,8 2-7-16,3 5-2 16,7 4-1-16,3 6-1 15,1 3 2-15,-1 8 0 16,-1 4-2-16,-7 3 1 15,-3 2 0-15,-7 3-1 16,-6 2 4-16,-9 0 0 16,-6-2 2-16,-7 5 0 15,-13-1-3-15,-7 1 0 16,-2-2-2-16,-4-4 5 0,6-7-2 16,8-5 0-1,8-6 9-15,5-3 3 0,9-4 1 16,2 1-14-16,2-2-3 15,1-1-7-15,2-2-6 16,4 1 7-16,5-1 0 16,2 2 4-16,3 3-2 15,3 1-1-15,-1 4 2 16,-1 3 3-16,0 1-4 16,-3 2 3-16,-2 1 0 15,-4 2 1-15,-6 1 5 16,-4 3-2-16,-3-1 5 0,-4 2 7 15,-5 0 1-15,-7 1 1 16,-4-1-6-16,-1 0-6 16,-4-2-3-16,1-4 1 15,3-2-3-15,6-4-17 16,5-3-103 0,3-2-72-16,4-4-244 0</inkml:trace>
  <inkml:trace contextRef="#ctx0" brushRef="#br0" timeOffset="138895.25">20260 7099 1143 0,'3'-13'221'16,"-1"1"21"-16,-4-1-73 15,1 5-25-15,-1 2-57 16,1 3-51-16,-1 3-31 16,4 3-5-16,-1 0 0 15,1 1-20-15,4 6 20 0,1 1 6 16,6 6 2-1,4 3-3-15,4 4-4 0,-1-1-1 16,3-3 0-16,-2 2 0 16,1-5 0-16,-2 1 0 15,-1-2 0-15,-3-4 0 16,-1 1 0-16,-4-4-38 16,-2 0-44-16,-6-2-20 15,0-1-25-15,-3-5-19 16,0 1-53-16,0-4-132 15,0-3-367-15</inkml:trace>
  <inkml:trace contextRef="#ctx0" brushRef="#br0" timeOffset="139190.26">20505 7024 922 0,'1'-11'211'15,"-1"5"-36"-15,0 3-114 16,-3 3-45-16,2 6 17 16,-2 5 69-16,-6 4-33 15,0 7 0-15,-5 8-8 16,-5 2-9-16,-5 2-8 16,-2 2-16-16,-3 2-3 0,1-3-13 15,1-2-6 1,3-4-5-16,5-7-1 0,5-5 1 15,8-6-1-15,2-6-5 16,4-4-78-16,4-2-69 16,5-4-98-16,8-3-289 15</inkml:trace>
  <inkml:trace contextRef="#ctx0" brushRef="#br0" timeOffset="139623.18">20807 7060 243 0,'8'-16'893'0,"-2"2"-651"15,-3-2-10-15,-1 3-62 16,-1 1-29-16,-1 4-35 15,2 0-86-15,-2 6-20 16,0-1 0-16,0 3 0 16,1 3 0-16,-2-2 0 15,2 6 0-15,1 5 0 16,-1 7 0-16,3 4 0 16,1 8 0-16,-1 1 0 15,-1 3 0-15,0-2 0 16,1-2 0-16,-3-2 0 15,1-6 0-15,-1-3 0 0,1-4 0 16,-1-4 0 0,2-3 0-16,-2-4 0 0,-1-3 0 15,2-1 0-15,-2-2 0 16,0-1 0-16,0 2 0 16,0-1 0-16,0 1-196 15,1 0-120-15,1 3-122 16</inkml:trace>
  <inkml:trace contextRef="#ctx0" brushRef="#br0" timeOffset="144995.79">8401 12241 252 0,'-2'5'616'16,"-1"-4"-460"-16,0 0 1 15,3-2 16-15,-4 1-51 16,1-1-29-16,3 1-25 15,0 0-9-15,0-2-13 16,0 1-20-16,3 1-26 16,-3-2-4-16,10 1-4 15,7-1 7-15,8 0-31 0,11-2-66 16,7-1-56-16,-1 1-69 16,-3 4-114-16,-8 1-357 15</inkml:trace>
  <inkml:trace contextRef="#ctx0" brushRef="#br0" timeOffset="145190.66">8405 12523 393 0,'-1'7'626'16,"1"-2"-578"-16,0-5 111 15,1-3-16-15,5 1-79 16,7-1-28-16,7-3-30 0,7 0-5 15,6 0-1-15,3-1-1 16,-2 2-6-16,-3-1-84 16,-2 0-102-16,-7 3-141 15</inkml:trace>
  <inkml:trace contextRef="#ctx0" brushRef="#br0" timeOffset="148730.31">10816 12029 594 0,'2'-4'180'0,"-1"-3"-98"15,-1-1 62 1,0-5-35-16,0 1-8 0,0-3 33 15,-1 0-36-15,-1-1 10 16,1 2-14-16,-1 1 3 16,-1 4 2-16,2 2-24 15,-1 2-37-15,2 4 0 16,0 1-10-16,0 0-9 16,2 0-10-16,-2 0-9 15,1 1 0-15,1-1 0 16,-2 2 0-16,1 2 0 15,2 4 0-15,2 5 0 16,2 8 0-16,0 7 0 0,4 9 0 16,2 5 0-1,-1 3 0-15,-1 4 0 16,4 0 0-16,-3 0 0 16,-1-1 0-16,-3-1 0 0,3-2 0 15,-4-6 0-15,0-5 0 16,-2-3 0-16,-1-9 0 15,-2-7 0-15,-1-1 0 16,1-4 0-16,-2-3 0 16,0-1 0-16,0-2 0 15,0-2 0-15,0 0 0 16,0 0 0-16,-2-1 0 16,4-1 0-16,-2 0 0 15,0 0 0-15,0 0 0 0,0 0 0 16,0 1 0-16,0-1 0 15,0 2 0-15,0-2 0 16,0 1 0-16,0-1 0 16,0 2 0-16,0-2 0 15,0 0 0-15,1 0 0 16,-1-2 0-16,3 2 0 16,2-1 0-16,8-2 0 15,12 0 0-15,10-1 0 16,7-2 0-16,5 0 0 15,-2 2 0-15,-7 0 0 16,-9 1 0-16,-8 2 0 16,-9 1 0-16,-6 0 0 0,-6 0 0 15,-4 1-25 1,-1-1-60-16,-4-1-168 0,-1-2-82 16,-5-3-667-16</inkml:trace>
  <inkml:trace contextRef="#ctx0" brushRef="#br0" timeOffset="149102.34">10871 11801 604 0,'-6'0'394'15,"0"0"-258"-15,2-2 49 16,3 0-74-16,-1-1-28 15,5 1-54-15,3-2-29 16,7-4-2-16,10-1 2 16,8-1-2-16,5 0-1 15,3 2-1-15,-3 2-3 16,-5 4-80-16,3 3-105 16,-7 4-162-16</inkml:trace>
  <inkml:trace contextRef="#ctx0" brushRef="#br0" timeOffset="150261.19">14015 11691 774 0,'-8'-3'200'16,"-1"0"-11"-16,-1-3-16 16,1 1-63-16,1 0-26 15,0 1-35-15,2 1 2 16,1 1-10-16,2 1 8 15,3-3-22-15,2 2-2 16,-1 0-25-16,7-2-5 16,8 0-2-16,12-3 6 15,7 0 0-15,4 0 0 16,-2 1-2-16,-4 4 3 16,-11-2 1-16,-9 4-1 0,-5 0-4 15,-5 0 0-15,-3 2-1 16,1 1 5-16,1 0 8 15,1 2 9-15,1 5 7 16,3 3 6-16,0 5-1 16,-1 6-2-16,1 4 4 15,1 6-8-15,0 6-3 16,-2 3 4-16,-1 4-2 16,0 1-12-16,-5 0 2 15,0 0-2-15,0-5-2 16,0-1-1-16,1-9-6 0,1-3 1 15,2-8-2-15,2-6 0 16,-2-3 0-16,-1-3 0 16,2-3 0-16,-2-1 0 15,0 1 0-15,0 0 0 16,0 0 0-16,0 3 0 16,1-1 0-1,-2 1 0-15,-1-1 0 0,2-2 0 16,-3-2 0-16,2 0 0 15,-2-2 0-15,-2-2 0 16,1 0 0-16,-1 2 0 16,-1-1 0-16,-4 3 0 0,1-1 0 15,-6 2 0 1,-7 1 0-16,-7 0 0 0,-4-2 0 16,-8 2 0-16,-6-2-50 15,-3-4-167-15,0-2-56 16,1-2-219-16</inkml:trace>
  <inkml:trace contextRef="#ctx0" brushRef="#br0" timeOffset="151015.96">12011 11962 839 0,'2'-9'243'16,"-4"-1"17"-16,-1-1-55 15,-1 1-52-15,1 3-5 0,0 1-42 16,3 2-24-16,0 2-71 15,1 2-11-15,-1 1 0 16,2-1 0-16,-1 1 0 16,-1 1 0-16,2 0 0 15,-1-1 0-15,1 4 0 16,1 6 0-16,1 6 0 16,1 7 0-16,1 8 0 15,1 4 0-15,-1 1 0 16,0 0 0-16,0-2 0 15,0-4 0-15,0-3 0 16,-2-3 0-16,-1-2 0 16,0-5 0-16,-1-4 0 0,-2-3 0 15,0-5 0 1,0-3 0-16,0-3 0 0,0 0 0 16,0-3 0-16,1 2 0 15,-1-2 0-15,0 1-147 16,3-2-176-16,2 1-215 15</inkml:trace>
  <inkml:trace contextRef="#ctx0" brushRef="#br0" timeOffset="151416.51">12359 12034 822 0,'7'-15'394'0,"-4"3"-128"16,-3 1-74-16,-1 2-44 16,1 4-45-16,0 2-44 15,0 0-23-15,1 3-17 16,-1 3-11-16,0-3-8 15,3 3-7-15,2 0 7 16,2 3 7-16,6 2-7 16,4 5 0-16,7 3 0 15,1 2 0-15,2 1 0 0,0 1 0 16,0 0 0 0,-2 2 0-16,-1-1 0 0,-5-2 0 15,-2-1-34-15,-5-4-82 16,-3-3-56-16,-3-4-10 15,-3-1-47-15,0-2-101 16,-3-4-247-16</inkml:trace>
  <inkml:trace contextRef="#ctx0" brushRef="#br0" timeOffset="151707.19">12648 11980 920 0,'2'-11'263'16,"-1"1"-19"-16,-2 4-90 16,-1 2-70-16,1 4-45 15,1 0-28-15,-2 3-9 16,-2 4 1-16,-2 6 27 16,-5 5 15-16,-5 8-1 15,-5 9-11-15,-6 1-10 16,-3 2-7-16,-1-2-2 15,3-6-11-15,4-5-3 16,9-7 0-16,5-8 0 16,5-5-1-16,5-3-68 0,3-5-104 15,7-1-98-15,7-3-95 16</inkml:trace>
  <inkml:trace contextRef="#ctx0" brushRef="#br0" timeOffset="152180.69">13097 11921 536 0,'8'-10'669'0,"-4"2"-373"0,-1 2-98 15,-3 2-23-15,0 1-56 16,0 2-65-16,0-1-54 16,2 2 0-16,-2 0 0 15,1 2 0-15,-1-2 0 16,2 4 0-16,-1 2 0 15,4 10 0-15,1 5 0 16,1 10 0-16,-1 7 0 16,0 3 0-16,-3 2 0 15,2-2 0-15,-1-4 0 16,1-4 0-16,0-5 0 16,3-7 0-16,-4-3 0 15,-1-6 0-15,0-5 0 16,-1-3 0-16,-2-2 0 0,0-2 0 15,0 0 0-15,0 0 0 16,0 0-185-16,0 0-207 16,3-2-841-16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3:49:53.68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5011 14814 963 0,'6'-16'175'0,"-3"-1"19"16,0 0-58 0,-3 1-6-16,0 4-38 0,0 1 7 15,-3 4-10 1,0 3-20-16,3 1-13 0,0 3-27 15,0 0-14-15,0 1-15 16,0 2 0-16,-3 0-1 16,1 4 1-16,-2 4 1 15,-5 7-1-15,-1 6 0 16,-4 9 0-16,-1 8 0 16,-1 5 0-1,-5 7 0-15,2 1 0 0,-5 0 0 16,3-3 0-1,-3-3 0-15,5-6 0 0,2-8 0 16,4-7 0-16,5-9 0 0,4-8 0 16,2-6 0-1,2-4 0-15,2-3 0 0,-2 1 0 16,3-4 0 0,0-4 0-16,3-5 0 0,4-8 0 15,2-7 0 1,6-5 0-16,3-3 0 0,1 0 0 15,2 0 0-15,-3 1 0 0,-3 2 0 16,-2 0 0 0,-4 3 0-16,-1 4 0 0,-1 2 0 15,-2 1 0 1,-1 3 0-16,1 4 0 0,-1 1 0 16,-1 3 0-1,-3 2 0-15,3 2 0 0,-6 3 0 16,3 4 0-1,-1 1 0-15,-2 2 0 16,0 2 0-16,1 1 0 0,3 1 0 16,4 5 0-1,4 2 0-15,4 4 0 0,8 3 0 16,0 4 0-16,1 6 0 16,1 5 0-16,-3 5 0 15,-1 2 0 1,-3 2 0-16,-4-1 0 15,1-3 0-15,-5-4 0 0,-1-5 0 0,-4-5 0 16,0-5 0 0,0-4 0-16,-1-3 0 0,2-1 0 15,-3-2 0 1,1-2 0-16,-1-2 0 0,-1-1 0 16,0-2-87-1,-1 0-31-15,1-2-8 0,-3-4-26 16,4 2-65-1,-8-4-174-15</inkml:trace>
  <inkml:trace contextRef="#ctx0" brushRef="#br0" timeOffset="329.65">4816 15143 818 0,'13'-4'100'0,"7"1"84"15,0-3-101-15,4 0-19 16,9 0-17-16,3 1-31 15,4 0-6-15,5 3-3 16,-3-3-2-16,-2 4-5 0,-9 2-2 16,-7 2 1-1,-6-1-15-15,-9 0-115 0,-6 4-106 16,-6-4-408 0</inkml:trace>
  <inkml:trace contextRef="#ctx0" brushRef="#br0" timeOffset="1199.96">5842 14886 644 0,'-3'-7'243'0,"-1"-1"-59"16,-1 3-25-16,1-1-34 15,1 2-23-15,0 2-14 16,1 2-36-16,2 0-27 15,2 2-15-15,-1-1-5 16,1 1-4-16,5 3 15 0,5 2 20 16,8 5 2-1,6 2-11-15,10 2-5 16,6 3-11-16,-2 1-4 16,1-1-5-16,-7-1 0 0,1 4-2 15,-9-4 1 1,-4 0 0-16,-4-4 0 0,-6-4-1 15,-4 0 0-15,-1-8 0 0,-4-1 0 16,-2-1 0 0,-1-2-31-16,-1-3-74 0,-1 1-114 15,-1 0-79 1,-2-2-316-16</inkml:trace>
  <inkml:trace contextRef="#ctx0" brushRef="#br0" timeOffset="1619.52">6138 14787 751 0,'4'-9'182'0,"2"2"13"0,-6 2-40 16,0-1-38 0,0 3-41-16,-2 3-43 0,1 0-23 15,-2 4 2 1,0 5 12-16,-3 2 5 0,0 5 11 16,-2 5-6-1,-2 3-15-15,0 4-3 0,-4 3-3 16,1 0-6-1,-2 2-2-15,-6-3-3 16,5 0-2-16,-1-1 0 0,1-2 0 0,2-7 0 16,5-5 0-1,2-4 0-15,4-5 0 16,2-5 0-16,1-1-3 16,0-1-49-16,1-2-98 0,5-3-82 15,0 0-47 1,1 1-411-16</inkml:trace>
  <inkml:trace contextRef="#ctx0" brushRef="#br0" timeOffset="2060.08">6039 14809 676 0,'3'-33'251'16,"-3"25"-66"-16,0 3-6 15,-3 0-35-15,3 1-27 0,-3-6-23 16,3 3-43 0,-3 2 13-16,3 2-24 0,0 1-40 15,0 4-23 1,0 5 23-16,0 4-1 0,0 8 1 15,3 8 6-15,-3 6-6 0,3 4 7 16,5 1-2 0,-1-1 1-16,0-4-1 0,2-3 1 15,-1-4-4 1,2-2 0-16,-1-4-2 16,-1-1 0-1,-2-2 1-15,1-4-1 0,-4-5 1 0,0-3-1 16,-3-4 0-1,3-1 0-15,-3-1-1 16,0-1-70-16,-3 1-53 0,1 1-75 16,-2 1-50-16,-6-1-67 15,1 2-281-15</inkml:trace>
  <inkml:trace contextRef="#ctx0" brushRef="#br0" timeOffset="2290.23">5882 15034 621 0,'3'-5'251'16,"2"0"-173"-16,1 0 12 0,4 2-26 16,2 2-23-1,9 0 2-15,6 1-25 0,4 1-8 16,2-1-8-1,7 1-2-15,-1-1 0 16,3 2-2-16,-2-2-14 0,1 0-202 0,0 0-308 16</inkml:trace>
  <inkml:trace contextRef="#ctx0" brushRef="#br0" timeOffset="3709.71">7077 14816 833 0,'2'-8'110'15,"-1"-2"44"1,-1-1-24-16,0-2-19 0,0 0-23 16,2 0-9-1,-2 1-27-15,0 1 8 0,0 2-10 16,0 2-25-1,0 0 10-15,0 3 15 0,0 1-16 16,-2 2-5-16,2-1-22 0,2 4-4 16,-2-2-3-1,0 1-11-15,0 2 3 16,-2 6 6-16,2 2 4 16,-1 5 1-16,-2 8 0 0,-3 5-3 15,0 6 10 1,-3 6-5-16,0 3 0 15,-1 3-4-15,-1-1 3 0,1-2-2 16,-5-2-2 0,6-4 3-16,-2-4-3 0,1-3 1 15,1-4-2-15,6-5-1 16,-3-5 2-16,3-6 3 16,1-7-2-1,1-1 9-15,1-4 10 0,1-2 44 16,1-4-13-1,1-4-51-15,0-4 1 0,0-7-2 16,6-3 2-16,1-5-1 16,2-4 0-16,2-4 0 15,4-1 0-15,-1-4-2 16,0-1 2-16,4-4 0 16,-3 5 2-16,0 2-2 0,-3 3 0 15,-2 7 0 1,-1 4-3-16,-2 5 3 0,-5 3 0 15,-1 4 6-15,-1 3-4 0,-1 5-1 16,-2 1 7 0,0 5-8-16,1 0 0 0,-1 2-5 31,0 0 1-31,2 1-4 0,-1 2 6 0,4 2 0 16,-2 0 2-1,4 2 0-15,2 2 0 0,0 3 1 31,4 1-2-31,1 3 3 0,2 2-3 16,2 6 1-16,2 3-1 0,-4 4 1 16,2 3 2-16,3 1-1 15,-5-2 2 1,-1-4-3-16,2-1 0 16,-4-4-2-16,-1-2 1 0,-1-2 1 15,0-2-1-15,0-1 1 16,-2 0-1-16,-2-3 1 15,2-2 0-15,-4-2 0 0,-1-1-2 16,-1-6-1 0,-1 0-5-16,-2-3-45 0,1-1-15 15,-1-1-39 1,-1-3-49-16,-1 0-106 0,-2-3-140 16</inkml:trace>
  <inkml:trace contextRef="#ctx0" brushRef="#br0" timeOffset="4139.96">7000 15055 798 0,'-2'-3'166'0,"1"-1"0"15,-2 3-28-15,0-2-56 16,3 1-25-16,0 1-23 16,0-1-11-1,4 2-4-15,8-2-16 0,9-1 12 16,11 0 8-16,9-1-4 15,4-1-1-15,-3 2 3 16,1-1-7-16,-7 1-4 0,-8 2-7 16,-7-1-3-1,-9 2-1-15,-6-1 1 16,0 2 0-16,-4 2-1 16,-2-1 3-16,1-1-3 0,-1 0 1 15,4 1-2 1,-2-1-29-16,1 1-125 0,3-1-119 15,4-1-390-15</inkml:trace>
  <inkml:trace contextRef="#ctx0" brushRef="#br0" timeOffset="4819.76">8171 14976 855 0,'-9'0'262'15,"3"0"-112"-15,1 0-23 0,4-1-60 16,1-1-21-16,1 2-32 15,4-2-12-15,9 1-2 16,6 0 0-16,7-2-7 16,3 0-83-16,4 2-120 15,-4 1-145-15</inkml:trace>
  <inkml:trace contextRef="#ctx0" brushRef="#br0" timeOffset="5050.26">8211 15104 615 0,'3'0'167'16,"0"2"13"-16,3-1-34 0,5-1-72 16,5 3-32-1,9-3-29-15,2 0-7 16,3 0-6-16,-3-3 2 15,-2 0-1-15,-4-1-1 16,-9 1 0-16,-3 2-9 0,-8 1-43 16,-4 1-136-1,-4 3-203-15</inkml:trace>
  <inkml:trace contextRef="#ctx0" brushRef="#br0" timeOffset="22409.98">9770 14091 1146 0,'2'-7'237'15,"-2"-1"-19"-15,0 2-62 16,-2 0-32-16,1 2-38 16,1 0-14-16,0 1-64 15,0 0-8-15,3 1 0 16,-3 1 0-16,3 0 0 15,-3 1 0-15,0 0 0 0,0 1 0 16,0-1 0 0,0 1 0-16,0 2 0 0,0 2 0 15,4 2 0 1,-4 4 0-16,6 4 0 0,-3 3 0 16,2 2 0-1,-2 6 0-15,1 1 0 0,-1 2 0 16,-1 6 0-1,-1 0 0-15,3 4 0 0,-2 0 0 16,2 4 0-16,1 2 0 0,1 5 0 16,2 3 0-1,2 5 0-15,-1 4 0 0,1 4 0 16,4 7 0 0,-2 3 0-16,1 3 0 15,-1 1 0-15,6 3 0 16,-2-1 0-16,4 1 0 0,-1-1 0 15,2 1 0-15,4 1 0 16,-1-3 0-16,0 4 0 16,-1 1 0-16,-1 4 0 15,-4 5 0-15,1 5 0 16,-1 1 0-16,-1 2 0 16,-1 0 0-16,-1-3 0 15,1-6 0-15,-1-1 0 16,6-5 0-16,-3-3 0 15,4-5 0-15,-1 3 0 16,0 2 0-16,-3-2 0 0,0 1 0 16,-3-4 0-1,0-2 0-15,-3-8 0 0,0-3 0 16,-2-5 0 0,1-3 0-16,-2-7 0 0,2-8 0 15,-2-8 0 1,-1-6 0-16,2-6 0 0,-4-4 0 15,-1-3 0 1,-2 1 0-16,0-5 0 16,-3 1 0-16,-2 0 0 0,1-3 0 0,-1-1 0 15,1-2 0 1,-1-5 0-16,2-1 0 16,0-2 0-16,2 0 0 15,-2 0 0-15,3-2 0 0,-5 2 0 16,2 0 0-1,0 0 0-15,0 0 0 0,0 0 0 16,0 2 0-16,-1-2 0 16,1 0 0-16,-2 0 0 15,2 1 0-15,0-1 0 16,0 0 0-16,0 0 0 16,-1 0 0-16,-1 0 0 15,2 0 0-15,-3 3 0 16,3-3 0-16,-3 0 0 15,0 4 0-15,-4 2 0 16,4-2 0-16,-3 3 0 16,0 2 0-16,3-3 0 0,0-1 0 15,1 1 0 1,2-2 0-16,0-1 0 0,2 0 0 16,-1-3 0-1,1 0 0-15,2 0 0 0,4 3 0 16,10-2 0-1,7 0 0-15,12 1 0 16,11-5 0-16,7-1 0 0,-1-6 0 0,1 0 0 16,-7 3 0-1,-5-2 0-15,-10 4 0 16,-6 3 0-16,-11-1 0 16,-5 3 0-16,-1 0 0 0,-4 3 0 15,-3-6 0 1,-1 2 0-16,1-2 0 15,0-3 0-15,-2-2 0 0,1-3-184 16,-4-4-105-16,-2-1-180 16</inkml:trace>
  <inkml:trace contextRef="#ctx0" brushRef="#br0" timeOffset="23520.34">9761 14039 592 0,'-4'-3'215'16,"-1"0"-61"-16,2 0-31 0,-2 2-45 15,3-1 22 1,2 1-27-16,0 0-12 0,2-1 8 15,-1 0-10-15,3-1-38 0,1-3-13 16,5-1 1 0,11-4-7-16,7-1 3 0,11 2-2 15,5 1-2 1,5-1-2-16,-1 3 2 0,1 0-1 16,-3 2 0-1,-6 0-18-15,-5 1-26 16,-10 1-23-16,-8 3-25 15,-7 1-81-15,-7 3-191 0</inkml:trace>
  <inkml:trace contextRef="#ctx0" brushRef="#br0" timeOffset="26149.97">17372 13635 724 0,'-6'0'115'0,"3"-1"-19"16,-2 1 38-16,2 0-33 15,-1 0 17-15,1 0-19 16,0 1 0-16,0-1-13 16,-2 0-17-16,1 0-22 0,-1 0-9 15,-2 0 0 1,3 0-18-16,1 0 5 0,1 0-7 16,1 0-1-1,2-1 2-15,1 1-7 0,-1 0 1 16,-1 0-4-1,2-1 7-15,-1 1-6 0,-2 0 7 16,-1 0-7-16,2 0-5 0,0 1-4 16,-1-1 3-1,1 0-4-15,0 0-3 0,0 0 1 16,0 0-1 0,0 1-1-16,0-1 4 0,0 0-5 15,1 0 5 1,-1 0 4-16,0-1-1 0,0 1 6 15,-1-1-5-15,1 1 13 16,-2 0-6-16,2 0-10 16,0 0-1-16,0 0-6 15,0 1-3-15,2-1 4 16,1 1-14-16,4 1 13 16,3 1 6-16,13-2 11 15,12 2-9-15,17 0-2 16,13-5-2-16,10 0-1 15,5-1-17-15,2-2 6 16,0 3-10-16,2-1-15 0,-2 3-6 16,3 4 4-1,-3-3-12-15,-4 2 15 0,-6 0 12 16,-10 0 12 0,-10-3 8-16,-9 1 3 0,-10-1 1 15,-12-1 4 1,-5 0-1-16,-8-2 1 15,-5 3 10-15,-1-2 2 16,-2 1 9-16,-2-1-5 0,1 2-1 16,1 0-9-16,-2 0 10 0,2 0 6 15,0 0 2 1,-2 0-3-16,2 0-12 0,-1 0-1 16,-1 2-1-1,1-2-3-15,1 0 4 0,0 1-2 16,0-2-2-1,0 2-5-15,0 1 2 0,0 1 12 16,0 2 0-16,1 4 2 16,-1 0-3-16,0 5-2 15,-1 2 0-15,1 2 2 16,0 3-5 0,0 5 0-16,0 1 0 0,0 3-2 15,1 2 2-15,1 2-3 16,3 0 0-16,-1 2 4 15,3 2-9-15,1 3-1 16,-2 3 0-16,3 1 0 16,-1 3 0-16,0 1 0 0,-2 0 0 31,-1-2 0-31,-1 2 0 0,2-3 0 0,-3-1 0 16,3 2 0-1,0-1 0-15,2 2 0 0,0 0 0 16,1 2 0-1,0-1 0-15,0 3 0 0,3 1 0 16,-1 3 0-16,0-1 0 0,-2 1 0 16,0 0 0-1,1 0 0-15,-3 1 0 0,0 2 0 16,1-2 0 0,-1 2 0-16,2-2 0 0,0 0 0 15,-1-4 0 1,-1 1 0-16,2-2 0 0,-2 2 0 15,-1-4 0-15,-1 2 0 16,2-1 0-16,-2 1 0 16,-1 2 0-16,1 1 0 15,-1 1 0-15,2 1 0 16,0 0 0-16,2-5 0 16,-2-1 0-16,0 1 0 15,-2-2 0-15,3 0 0 16,-1-1 0-16,-1 2 0 15,1-2 0-15,0 0 0 16,-1-3 0-16,2 2 0 0,-1 0 0 16,0-2 0-1,0-3 0-15,0-3 0 16,1-3 0-16,1-1 0 16,-2-4 0-16,1 2 0 0,0 3 0 15,-1-2 0 1,0 2 0-16,0 0 0 0,-1-2 0 15,1-1 0 1,-2-5 0-16,1-5 0 0,-2-5 0 16,1-1 0-16,-2-7 0 15,-1-2 0 1,1-4 0-16,-2-2 0 0,0-2 0 0,0 1 0 16,0-4 0-1,0 2 0-15,0 0 0 0,-2 0 0 16,1 0 0-1,-1 0 0-15,1 2 0 0,-1-2 0 16,2 1 0-16,0-1 0 16,0 0 0-16,-1 0 0 15,2 3 0 1,-2-3 0-16,1-3 0 0,0 6 0 16,0-3 0-16,-3 0 0 15,1 3 0-15,-2 0 0 16,-3 1 0-16,-4 0 0 15,-4 2 0-15,-9-2 0 0,-10 2 0 16,-9-1 0 0,-10-3 0-16,-10 1 0 15,-5-2 0-15,1-2 0 16,3-2 0-16,6 1 0 0,8-3 0 16,6 1 0-1,5 2 0-15,3 1 0 0,1 2 0 16,4 1 0-1,3 2 0-15,7-3 0 0,5 3 0 16,8-3 0-16,4 0 0 0,4-1 0 31,1 3 0-31,-1-3 0 0,2 0 0 16,-1 0 0-16,-1 0 0 16,2-3 0-16,-2 2 0 0,1 1 0 15,1-1 0 1,1-1 0-16,-2 0-24 15,5 1-161-15,2-2-67 0,7-1-196 16</inkml:trace>
  <inkml:trace contextRef="#ctx0" brushRef="#br0" timeOffset="26949.79">19623 14325 943 0,'-4'5'189'16,"1"1"-19"-16,1-5-55 0,2 0-39 16,2-1-38-1,-1 2-27-15,1 2 18 0,4 2 11 16,5 2 16 0,3 2-1-16,7 1-17 0,5 0-9 15,6-1-9 1,1-2-11-16,0 4-1 0,-4-2-4 15,-3 1-2-15,-5 3-4 16,-5 1 1-16,-5 2 0 16,-4-1-5-16,-1-3-87 15,-6-2-33-15,0-2-79 16,-3-6-86-16,2-5-424 16</inkml:trace>
  <inkml:trace contextRef="#ctx0" brushRef="#br0" timeOffset="27321.12">19904 14273 785 0,'7'-8'245'16,"-4"2"-127"-16,-2 3-15 0,-2 5-47 15,1 1-3-15,-3 2 27 0,-1 4 3 16,-1 2 7 0,-2 1-24-16,-6 3-12 0,-3 2 2 15,-3 3-21 1,-4 1-18-16,-5 5-7 16,0 1 0-16,-2 0 0 15,3-2 0-15,0 1-4 0,5-5-5 16,4-1 1 15,2-6-1-31,4-3 2 0,4-4-4 0,5-6 1 0,3-1-43 16,1-1-90-16,1-2-39 15,1-1-64 1,0 0-64-16,2-2-228 0</inkml:trace>
  <inkml:trace contextRef="#ctx0" brushRef="#br0" timeOffset="27639.69">19693 14341 482 0,'6'-11'454'0,"-1"3"-235"0,-2 4-12 16,-2-1-57-1,-1 2-60-15,0 1-40 0,0 2-12 16,0 2-29-1,2 2 2-15,1 3 27 0,1 4-4 16,2 4-5-16,3 4-8 0,-3 2-5 16,1 3 1-1,-2 2-14-15,0 0-2 0,-1-2 0 16,-1-1 1 0,-2 0-3-16,1-4 1 0,-1-2-15 15,-1-3-90 1,2-4-51-16,-2-2-16 0,-2-5-64 15,1-3-210-15</inkml:trace>
  <inkml:trace contextRef="#ctx0" brushRef="#br0" timeOffset="27830.1">19606 14533 608 0,'-10'0'264'0,"6"0"-67"15,4-1-43-15,1-2-80 16,5 0-63-16,9 0 13 0,6 0-8 16,6-2-12-1,11 0-4-15,4 1-7 0,7-2-95 16,6-1-116 0,3 0-397-16</inkml:trace>
  <inkml:trace contextRef="#ctx0" brushRef="#br0" timeOffset="29300.2">20672 13518 581 0,'-8'-9'212'0,"1"4"-44"0,4-1-13 16,-3 1-19 0,5 2 8-16,-1 0-26 0,1 0-17 15,-2 1 9 1,1 0-9-16,2 1-10 0,-1-1-21 15,1 1-14-15,1 1-52 16,1 0-4 0,-1 0 0-16,-1 0 0 0,2 1 0 15,-1 1 0-15,1-1 0 16,-2 4 0-16,1 3 0 16,2 3 0-16,-2 6 0 15,2 6 0-15,0 4 0 16,2 5 0-16,-4 5 0 15,4 6 0-15,0 8 0 16,-1 4 0-16,3 4 0 0,1 5 0 16,1-1 0-1,4 1 0-15,-1 2 0 0,0 2 0 16,1 1 0 0,0 2 0-16,0 0 0 0,-4 2 0 15,0 2 0 1,-1 1 0-16,-1 3 0 0,-1 4 0 15,0 3 0-15,0 3 0 0,4-2 0 16,-1 1 0 0,2-2 0-16,0 0 0 0,0 0 0 15,-1 0 0 1,1 4 0-16,-2-2 0 16,0-1 0-16,2 0 0 15,0 3 0-15,3 0 0 16,-1 0 0-16,2-1 0 15,-2 2 0-15,1-5 0 16,-1 0 0-16,-1-2 0 0,-3-6 0 16,1-3 0-16,-2-3 0 15,-2-7 0-15,0-5 0 16,1-3 0-16,-1-6 0 16,0-4 0-16,-1 0 0 15,1-2 0-15,1 2 0 16,0-2 0-16,-1 2 0 15,2-5 0-15,-2-4 0 0,1-3 0 16,-2-2 0 0,-1-2 0-16,1-2 0 0,-1 1 0 15,-1-1 0 1,0 0 0-16,-1-4 0 0,2-3 0 16,-1-7 0-1,-1-6 0-15,-1-3 0 0,1-2 0 16,-2-4 0-1,0 0 0-15,0 0 0 0,-2 0 0 16,1 0 0-16,-1 1 0 16,0-2 0-16,1 1 0 15,1 0 0 1,-2 0 0-16,2 0 0 0,0 0 0 16,-2 0 0-16,2 0 0 0,2 0 0 15,-2 0 0 1,2 0 0-16,1 0 0 0,0 0 0 15,5 0 0-15,9 1 0 16,8-1 0 0,7-1 0-16,8-3 0 0,2 0 0 15,0 0 0-15,-2 0 0 16,-2 1 0-16,-4 0 0 16,-6 2 0-1,-5 1 0-15,-11 0 0 16,-6 0 0-16,-5 0 0 15,-2 0 0-15,-2-1 0 0,-2-2 0 16,-4 0-10-16,-4-1-165 0,-2-2-76 16,-3-4-75-1,0-1-289-15</inkml:trace>
  <inkml:trace contextRef="#ctx0" brushRef="#br0" timeOffset="30330.01">20639 13635 420 0,'0'0'395'0,"-1"-1"-273"16,-1-3 8-16,-1 1-68 0,-1-3-5 16,-1 0-14-1,-1 1 4-15,2-2-20 0,-1-1 24 16,1 2 11 0,1 1 0-16,1 1-31 0,1 3-24 15,1 1-6 1,0 0 3-16,0 0-3 0,1 0 0 15,-1 0 6 1,0 0 23-16,2-2 22 0,-1 1-19 16,1 0-11-16,-1-1-5 0,2 1-17 15,3 0-2 1,12-4-4-16,13 1 4 16,21-3 0-16,17-2-2 15,16-1 4-15,3-1-1 16,-5 1 1-16,-15 2 0 15,-19 1 0-15,-20 3 0 0,-17 3 0 16,-12 1 0-16,-3-2-1 16,-5 2 2-16,-4 2-2 15,-4-1-71-15,-1 1-64 16,-1 5-126 0,5 2-183-16</inkml:trace>
  <inkml:trace contextRef="#ctx0" brushRef="#br0" timeOffset="32789.71">28416 13026 708 0,'2'-2'162'0,"1"1"-24"16,-1 0-49-1,-2-1-48-15,1 1-25 0,5-1-13 16,9 1 5-16,8-1 8 0,13 0 15 16,11 0-2-1,11-1 13-15,5 2-23 0,2-1-2 16,1 1-6 0,-2 1-1-16,1 0-3 15,-3 0-2-15,-2 0 1 16,-5 0 0-16,-9-1 8 0,-9-1 20 15,-8-3 3-15,-10 0-2 16,-4 1-14 0,-4 0-10-16,-1 1 2 0,-4 2-7 15,-3 0-2-15,-2 1-2 16,-1 0-1-16,2 0 0 16,-4 0 1-16,4 0 1 15,-2 0 2-15,0 0 1 16,0-2 18-16,0 2 5 15,0 0 15-15,-2-2-4 16,2 2-1-16,-1 0-3 0,-1 0-8 16,1 0 6-1,1 0-6-15,-2-1-5 0,4 1 9 16,-2 0-6 0,0 0 4-16,0-1 0 0,0 1-2 15,0 0-11 1,0 0-17-16,0 0 0 0,-2 1 0 15,1 0 0-15,1 4 0 0,0 1 0 16,1 7 0 0,2 2 0-16,-1 8 0 15,1 0 0-15,0 2 0 16,1 4 0-16,0 2 0 0,1 1 0 16,0 4 0-1,-1 0 0-15,1 4 0 0,1 3 0 31,0 3 0-31,1 3 0 0,-1 3 0 0,2 5 0 16,-2 2 0-16,0 5 0 16,2 3 0-16,0 2 0 15,-2 2 0-15,0-2 0 16,3 0 0-16,-2-1 0 16,1-1 0-16,2 1 0 15,2 0 0 1,0-1 0-16,4-1 0 15,-1 0 0-15,2 2 0 0,-1-2 0 16,-1 3 0-16,-1 2 0 16,-3 2 0-16,-2 1 0 15,0-1 0-15,-2-1 0 16,0-2 0-16,-1-2 0 0,0-1 0 16,0-1 0-1,1-1 0-15,3-1 0 16,1 0 0-16,1-2 0 15,-2 0 0-15,1 0 0 0,1 1 0 16,-3-3 0-16,0-1 0 0,-3 5 0 16,2-3 0-1,-3 0 0-15,0 2 0 0,-2-1 0 16,1-3 0 0,12 123 0-16,-14-149 0 0,1-1 0 15,0 1 0 1,1-1 0-16,4 33 0 0,2-2 0 15,1 0 0-15,-1-5 0 16,3-5 0-16,0-3 0 16,-2-6 0-16,0-2 0 15,-2-5 0-15,-1 2 0 16,0-3 0-16,-2 2 0 16,0-1 0-16,0-2 0 15,-1-2 0-15,-1-1 0 16,0-7 0-16,0 0 0 15,-1-4 0-15,0-3 0 16,-2-4 0-16,1-1 0 0,-1-3 0 16,-1 0 0-1,2 0 0-15,-2 0 0 0,1 0 0 16,-1 5 0 0,0-1 0-16,0 2 0 0,-1-4 0 15,1 0 0 1,0-5 0-16,1-2 0 0,-1 0 0 15,0-5 0-15,0 0 0 0,0 0 0 16,0 0 0 0,0 0 0-16,0 0 0 0,0 0 0 15,0 0 0 1,0 0 0-16,0 0 0 16,0 0 0-16,0 0 0 15,0 0 0-15,0 0 0 0,0 0 0 16,0 0 0-1,-1 0 0-15,-1 0 0 0,1 0 0 16,-2 0 0-16,0 0 0 16,-4 1 0-16,-6 4 0 15,-5-2 0-15,-7 1 0 16,-6 2 0-16,-5-1 0 16,-3 0 0-16,0 1 0 15,0-2 0-15,3 2 0 16,7-2 0-16,8-1 0 15,7-3 0-15,10 1 0 0,1-1 0 16,3 2 0 0,0-2 0-16,0 1 0 0,0-1 0 15,0 3 0 1,0-6 0-16,0 2 0 0,0 1 0 16,3-2 0-1,-2 1 0-15,-1 1 0 0,2 0 0 16,-1 0 0-1,2-3 0-15,2-3 0 0,1-1-178 16,3-3-94-16,6-1-191 16</inkml:trace>
  <inkml:trace contextRef="#ctx0" brushRef="#br0" timeOffset="36360.06">10585 14476 607 0,'3'-1'184'0,"-2"-2"-40"0,1-1-17 16,-1 0-42 0,1-1 14-16,-1 1-19 0,2 0-13 15,-1 0-16 1,-1 1 0-16,-1-1 1 0,0 1-17 16,0 0 1-1,2 0-7-15,-2 0 12 0,0 1-12 16,0-1 6-1,0 0 0-15,0-1-7 0,0 1 13 16,-2 1-12-16,1 1-12 0,-1 1 2 16,2 0-6-1,-1 1-3-15,-1 1-3 16,1-1-2-16,1 1 0 16,-2 0 0-16,1-2-2 0,1 0 3 15,0 0-4 1,0 0 3-16,-2 0-5 0,2 0 1 15,0 0-2-15,0 0 1 16,0 2 0-16,0-2 1 16,-1 0-1-16,-1 1 0 15,2-1 2-15,-1 0 0 16,-1 2 7-16,2-2-3 16,0 0 4-16,-1 0-3 15,-1 0-5-15,0 1-2 16,2-1-5-16,-3 4 1 15,-2 1 2-15,-1 5 2 16,-3 0-2-16,-3 6 2 0,0 1-1 16,0 4 0-1,-4 2-1-15,4 4-2 0,-1 2 2 16,2 0-2 0,6 1 3-16,4 2-3 0,2-4 1 15,4-1 2 1,3-5-3-16,2-2 4 0,3-5-2 15,1-3 2-15,4-4 3 0,-3-4 4 16,1-4 3 0,5-5 4-16,-3-3-14 0,3-5 7 15,1-4-5 1,-2-2-1-16,0-3 2 0,-6 0 0 16,2-1 4-1,-7 0 2-15,-4 3-7 0,-4 2-2 16,-2 1 0-1,-4 2 0-15,-4 0 0 0,0 2 0 16,-4-2 0-16,-2 0 0 16,-6 2 0-16,5 0 0 15,-2 3 0-15,0 3-30 16,7 3-76-16,-1 4-81 16,4 4-21-16,2 4-102 15,1 6-179-15</inkml:trace>
  <inkml:trace contextRef="#ctx0" brushRef="#br0" timeOffset="36850.39">11030 14778 552 0,'3'-2'619'0,"0"0"-477"0,-2-1-1 15,-1 2-65 1,0 1-44-16,0 0 11 0,-1 0-7 16,1 3-1-16,-2 0-6 15,1-1 6-15,-1 0 25 16,1-1 4-16,-1 1-6 16,2-1 1-16,-3-1 7 15,3-1-66-15,0 1 0 16,0-3 0-16,0 1 0 15,3 1 0-15,-1 0 0 16,1-1 0-16,-2 1 0 0,-1 1 0 16,2 0 0-1,-2 0 0-15,-2 0 0 0,1 0-53 16,-1-2-90 0,-1 1-64-16,0-1-77 0,-3 0-187 15</inkml:trace>
  <inkml:trace contextRef="#ctx0" brushRef="#br0" timeOffset="37909.9">11483 14525 765 0,'-13'-9'286'16,"-1"3"-74"-16,-2-1-52 0,4 0-64 15,1 3-30-15,3-1-23 16,3 4-5-16,4-2-20 16,1 2-8-16,3 1-8 15,0 0-2-15,7-1 0 16,3 1 0 0,10-2 1-16,3-1 4 0,6 0-5 15,-1 2 0-15,-4-1-1 16,-4 1-29-16,-6 1-39 15,-6 1 1-15,-4-1 8 16,-5 2 25-16,-4 1 17 0,-5-2 14 16,2-1 2-1,-5 1 3-15,-3-1-1 0,-4 0 1 16,-1 0 2 0,2-1 17-16,1 1-8 0,0 0 6 15,0 0 6 1,0 0 1-16,3 1-9 0,-1 3-8 15,2 1-4-15,-1 5 1 0,2 6-2 16,2 5 2 0,0 3 5-16,5 2 4 15,3 0-3-15,1-3-4 16,6-5 1-16,1-4 4 0,-1-6-2 16,4-2 20-1,2-6 4-15,-1-1-8 0,4-4-3 16,0 1-13-1,0-1 3-15,-3 2-7 0,2 3-5 16,-3 1 0 0,3 3 2-16,0 3-2 15,0 2 3-15,-3 1-4 0,0 3 0 16,0 1 1-16,-5 1 2 16,-2 2 0-1,-5 1 2-15,-5 2-3 0,-4 0 6 16,-6-2-7-16,-3 0-1 0,-4 0-10 15,3-4-127 1,1-2-94-16,1 0-181 16</inkml:trace>
  <inkml:trace contextRef="#ctx0" brushRef="#br0" timeOffset="38799.81">13988 14398 622 0,'-4'-1'269'16,"2"-2"-39"-16,1 2-40 0,1-2-59 16,0 2-14-1,-2-1-41-15,2 2-8 0,-3 0-18 16,3 0-25-1,0 2-20-15,0-2-3 0,-2 1-2 16,1 2-2-16,-4 4 2 16,-3 4 0-16,-3 6 1 15,-5 5 1-15,-1 4-2 16,1 4 0-16,4 0 0 16,4 0-1-16,4 0-1 15,5-1-2 1,4-6 2-16,4-3 0 0,6-7 2 0,0-5 7 15,3-5 0-15,0-6 1 16,1-5-1 0,-1-5 0-16,0-4 3 0,-3-1-3 15,-2-3 13 1,-4 0 13-16,-1-1-4 0,-3 1 5 16,-3 2-5-1,-2 0-7 1,-3 1-10-16,-4 3-12 0,-1 2-1 15,1 1-10-15,-1 5-71 0,-1 2-75 16,3 2-97-16,2 4-172 0,1 6-343 16</inkml:trace>
  <inkml:trace contextRef="#ctx0" brushRef="#br0" timeOffset="39040.1">14282 14698 816 0,'13'7'266'0,"1"-3"-20"15,-8-1-97-15,0-3-38 16,-5 2-31-16,1-2-37 0,-2-2-10 16,1 2-7-1,-1 0-13-15,0-1 0 16,0 1-13-16,0-2-64 15,0 2-130-15,2-1-216 16</inkml:trace>
  <inkml:trace contextRef="#ctx0" brushRef="#br0" timeOffset="39440.01">14667 14253 1135 0,'3'-19'203'15,"6"0"-20"1,-3 2-72-16,0 3-33 0,1 5-29 16,5 2-38-1,-1 5 1-15,2 5 0 0,5 7 1 16,0 2-2-1,-3 5 3-15,-1 5 2 0,-6 6 4 16,-8 4 1-16,-6 5-3 0,-7 4-5 16,-4 1-7-1,-4-2-6-15,5-8-2 16,6-7 1-16,7-7 1 16,12-7 12-16,11-8-1 15,12-2-5-15,4-2-6 16,3-2 1-16,-4-1 0 0,-11 1 1 15,-8 0 0-15,-7 2 2 16,-6-1-4 0,-1 0-1-16,-2 1-76 15,0-3-137-15,0 3-138 16,-2-4-394-16</inkml:trace>
  <inkml:trace contextRef="#ctx0" brushRef="#br0" timeOffset="40689.94">17116 14293 844 0,'-3'-9'275'16,"0"1"-59"-16,-4 1-65 0,1 1-30 15,-1 2-65 1,1 3 4-16,1 1-17 0,-4 1-19 15,2 5-14-15,-1 2-4 16,-2 3 4-16,1 6-7 16,2 3 0-16,-1 3 1 0,3 3-1 15,1 1-2 1,3 3-1-16,2-2 2 0,5-1-5 16,2-3 3-1,2-5-2-15,5-4-5 0,0-5 7 16,1-5 1-1,1-3-1-15,-3-4-8 16,0-2 5-16,-3-2 3 0,-4-2 0 16,-1-2 6-1,-2-2-5-15,-1-6 4 0,2 0-5 16,-2-4 0-16,3-2 7 16,-5-2-6-16,-1 1 8 15,-3 1-8 1,-2 3 5-16,-3 2 11 0,0 6-8 15,2 3-8 1,-1 5-1-16,1 1-5 16,-1 4-8-16,0 0-73 0,0 3-66 0,0 2-121 15,2 2-209 1</inkml:trace>
  <inkml:trace contextRef="#ctx0" brushRef="#br0" timeOffset="40919.92">17346 14550 915 0,'9'-2'281'0,"-4"1"-36"0,-2-1-83 16,-3 2-24 0,0 0-36-16,-2 0-42 15,2 0-42-15,-1 0-18 16,1 0 0-16,1 0 5 0,-1 0-5 15,2-1-9 1,1 0-70-16,0-2-151 16,1 0-123-16,5-2-348 15</inkml:trace>
  <inkml:trace contextRef="#ctx0" brushRef="#br0" timeOffset="41429.87">17566 14228 754 0,'8'-31'380'0,"2"3"-181"0,2 4-25 0,-1 2-109 16,3 7-7 0,4 3-28-16,1 2 2 0,4 4-9 15,-1 6-13 1,0 7-6-16,-5 3-3 0,-3 6 5 15,-4 4-2-15,-6 7-1 16,-5 6 6-16,-7 2-9 16,-7 3 1-16,-1-4-1 15,1-7-3-15,4-10 3 16,5-8 0-16,6-5 0 16,3-4 7-16,3-2-3 15,5 0 5-15,7 1-1 16,4 0 7-16,2 1 2 15,5 2-1-15,-4 4-6 0,-1 3 1 16,-4 4-6-16,-5 0-1 16,-2 4 0-16,-3 0 4 15,-7 3 10-15,-5 0-4 16,-5-1 9 0,-7 1-4-16,-2-2 0 0,-2-3-2 15,-1-4-10 1,2-3-4-16,4-3 0 0,2-3-3 15,4-2-36-15,-1 0-33 0,3-1-65 16,2 1-72 0,-3 1-130-1,0 4-297-15</inkml:trace>
  <inkml:trace contextRef="#ctx0" brushRef="#br0" timeOffset="43515.55">10840 15811 753 0,'3'-7'266'0,"-3"-2"-86"16,-3 2-34-16,3 0-28 16,-3 2-26-16,0-2-37 15,0 3-17-15,1 1-20 16,-3 0 7-16,3 1-15 16,1 2 6-16,-1 0-3 15,2 0-8-15,-1 2-5 16,-1 1-1-1,-2 5 1-15,-4 5 2 0,-1 5 1 16,-3 6-2-16,3 3-1 0,3 1 0 16,3 1-4-1,5-4 3-15,4-1-2 0,1-3-6 16,4-4 6 0,4-4 2-16,0-5 1 0,-1-2-2 15,0-4 0 1,-2-2-1-16,-2 0 3 0,-2-5 8 15,-2 0-3-15,1-4 5 16,-1-1 1-16,-4-3 3 16,-2-1 14-16,-2 0 6 15,-1-2-9-15,-3 0-2 16,-4-1-12-16,-1-3-6 0,1 1-5 16,-3-1-2-1,2 3-4-15,3 2-28 0,1 8-61 16,4 3-51-1,2 7-141-15,2 4-27 0</inkml:trace>
  <inkml:trace contextRef="#ctx0" brushRef="#br0" timeOffset="43750.05">11188 16236 1198 0,'10'-9'324'16,"-6"2"-98"-16,-2 2-98 0,-2 2-67 15,0 2-46 1,-2-1-15-16,2 2 0 0,0 0 2 16,2-2-2-1,1 1-41-15,0-1-113 0,-1-1-54 16,-1 3-125-1,1-1-410-15</inkml:trace>
  <inkml:trace contextRef="#ctx0" brushRef="#br0" timeOffset="44259.68">11652 15708 1121 0,'8'-19'311'0,"-5"6"-83"16,-3 2-43-16,-3 3-64 16,-1 6-40-16,1 1-81 15,0 2 0-15,0 1 0 16,-3 4 0-1,-3 4 0-15,-3 5 0 0,0 8 0 16,-4 7 0-16,1 5 0 0,3 3 0 16,-3 2 0-1,6-3 0-15,3 1 0 0,6-9 0 16,5-3-43 0,2-8 5-16,7-3 15 0,-1-6 7 15,5-5 6 1,1-5 4-16,2-5-4 15,0-1 7-15,0-7 0 0,0 1 3 16,-5-3 1-16,-1 2-1 16,-4-1 3-16,-5 4 3 15,-3 2 3-15,-3 2 0 16,-5 3-9-16,-2 1-11 0,-5 4 2 16,-6 2 4-1,-3 3-10-15,-2 1-92 0,-2 3-51 16,1 2-77-1,1 0-220-15</inkml:trace>
  <inkml:trace contextRef="#ctx0" brushRef="#br0" timeOffset="46099.64">14175 15649 903 0,'10'-21'227'0,"-3"1"-23"0,-4 1-25 16,-3 6-37-16,0 3-12 15,-3 5-38-15,2 4-59 16,-2 1-14 0,0 1-12-16,-6 4-2 0,-1 6-3 15,-3 1 0-15,-4 10-2 16,-1 3-1-16,3 5-3 15,3 4 4-15,3 0-4 16,6 1 3-16,6-5 2 16,6-6 1-16,4-6 10 15,5-7-3-15,2-6-3 16,2-6 3-16,2-4 1 0,0-7-3 16,-2-3-3-1,-1-5 3-15,1-3 11 0,-8-1 9 16,-5 1-27-1,0-3 0-15,-9 2 0 0,-6 2 0 16,-5-1 0-16,-2 0 0 0,-3 6 0 16,-1 1 0-1,2 5 0-15,5 3-1 16,0 8-168 0,2 6-83-16,3 4-41 0,7 5-162 15</inkml:trace>
  <inkml:trace contextRef="#ctx0" brushRef="#br0" timeOffset="46330.09">14585 15927 767 0,'10'-1'592'15,"-1"-2"-300"-15,-6-1-46 16,-1 1-96-16,-2 1-150 15,-2 1 0-15,2-1 0 16,-1 1 0-16,2 0 0 0,1-1 0 16,1-4-146-1,4 1-108-15,2-4-114 0,3-1-359 16</inkml:trace>
  <inkml:trace contextRef="#ctx0" brushRef="#br0" timeOffset="46749.74">14867 15525 1035 0,'15'-16'238'0,"-4"4"-25"0,-3 3-84 16,-3 5-80-1,-2 3-27-15,0 2-1 0,0 8 34 16,1 2 4-16,2 5-22 16,-2 6-7-16,-4 2-10 15,-3 7-8-15,-7 3-1 16,-5 3-3-16,-7 0-2 16,-4-1-4-16,4-5-2 15,3-8-4-15,8-8-2 16,9-7 6-16,15-4 21 15,10-6-15-15,12-4-4 0,5 0 2 16,8 2-4 0,-5-5 0-16,-7 4-1 0,-8 1 1 15,-7 2-2 1,-9 1-4-16,-6 1-6 0,-2 1-73 16,-1-2-77-1,2-2-129-15,-2-1-274 0</inkml:trace>
  <inkml:trace contextRef="#ctx0" brushRef="#br0" timeOffset="47979.82">17503 15570 813 0,'6'-6'198'15,"-5"1"-55"1,1 0 16-16,-2-2-33 0,0 2-29 16,0-1-3-16,0 2-18 15,-2 3-14-15,1-1-33 16,-2 2-24-16,2 2-5 16,-1 0-11-16,-4 2 7 15,-1 5 3-15,-4 4-1 16,-1 5-2-16,2 5 1 15,2 2-1 1,4 5 2-16,4 1 0 0,4 1-6 16,4-2-29-16,4-3 2 15,5-7 16-15,6-5 10 0,4-10-1 16,3-5-5 0,1-5-1-16,-1-4 4 0,-3-2 11 15,-3-2 1 1,-5 1 8-16,-7-2 3 0,-5-3 9 15,-2 1 16-15,-3 0-8 16,-4-2-3-16,-3 2-10 16,-2-2-3-16,-2 2-9 15,-3 4-3-15,0 1-5 16,-3 2-8-16,3 4-54 0,2 3-110 16,-2 4-73-1,4 3-204 1</inkml:trace>
  <inkml:trace contextRef="#ctx0" brushRef="#br0" timeOffset="48210.21">18018 15869 264 0,'17'3'763'0,"-3"-5"-470"15,-6-1-67-15,-1-2-58 16,-7 0-38-16,0 2-50 15,-3 1-36-15,0 1-22 16,2 0-14-16,-1-1-8 16,2 1-2-16,0-1 1 0,-1 0-29 15,1-2-71 1,-2-1-74-16,2-1-72 0,0 1-201 16</inkml:trace>
  <inkml:trace contextRef="#ctx0" brushRef="#br0" timeOffset="48630.54">18280 15444 1005 0,'12'-13'205'0,"-3"1"-32"16,-4 2-61-16,-1 5-84 16,-1 3-25-16,2 4 8 15,1 5-3-15,0 4 21 16,1 7 3-16,3 5 1 16,-5 7-2-16,-4 3-12 15,-7 5-7-15,-4-1 1 16,0-2-11-16,-1-6-2 15,5-8 0-15,3-8 7 16,12-7 23-16,11-3-7 16,10-2-13-16,11-2-4 15,5-2-6-15,4-1 0 0,-9-2 0 16,-5 4-2 0,-12-2-1-16,-6 3-31 0,-9 0-63 15,-3 1-63 1,-5 2-47-16,-4 2-201 0</inkml:trace>
  <inkml:trace contextRef="#ctx0" brushRef="#br0" timeOffset="51999.98">11221 17167 286 0,'7'-9'554'0,"-3"-3"-363"15,-2 1-7-15,-2-1-33 0,-2 2-44 16,-1 2-38 0,-1 2-4-16,1 0-24 0,-1 4-10 15,-1 1-23 1,-1 1-8-16,-2 3 0 0,-2 3-1 15,0 7-3-15,-1 7 3 0,-2 3-3 16,5 5 3 0,5 6-5-16,3 3 4 15,5-4 2-15,4 3-4 16,6-5 0-16,0-5-10 16,1-6 4-1,5-4 7-15,-2-9 3 0,2-7 7 16,0-6-7-16,3-2-2 15,0-4 1-15,0 1 1 16,-3-2-2-16,-3-1 2 0,-4 0 3 31,-3 0 1-31,-5 0 2 0,-3 1 3 0,-3-1 2 16,-3 1-5 0,-5-2 0-16,1-2 2 0,-5 0-7 15,0 0 3 1,-3-2-4-16,0 2-1 15,-3 5 1-15,0 1-12 0,-4 2 11 0,-2 6-1 16,2 1-2 0,4 4-5-16,0 0-28 0,6 1-17 15,6 4 20 1,3 0-64-16,3 3 11 0,3 2-70 16,3 2 39-1,3-1-78-15,3-1-128 16</inkml:trace>
  <inkml:trace contextRef="#ctx0" brushRef="#br0" timeOffset="52439.71">11817 17385 1166 0,'3'-2'222'15,"-3"-1"-10"-15,0-1-87 0,-1 2-49 16,-1 2-33-16,1-1-16 15,1 1-1-15,-2 0 0 16,2 0-4-16,3 6-14 0,-4-8 4 16,-2 4 0-1,0-2-7-15,3 1 13 0,-3 2 11 16,0 0-11 0,1-2-18-16,1 2 0 0,1-3 0 15,0 3 0 1,-2-3 0-16,1-3 0 0,1 3 0 15,-2 0 0-15,1 0 0 0,-1 0 0 16,2 0-33 0,2 0-151-16,-1 0-108 15,4-5-376-15</inkml:trace>
  <inkml:trace contextRef="#ctx0" brushRef="#br0" timeOffset="52829.84">12135 17081 962 0,'11'-19'334'16,"-3"0"-48"0,-6 2-62-16,-4 4-51 15,1 4-105-15,-2 3-68 0,0 5 0 16,0-2 0-16,2 3 0 15,-1 3 0-15,2-3 0 0,0 1 0 16,0 7 0 0,0 3 0-16,2 9 0 0,1 12 0 15,1 8 0 1,-3 9 0-16,2 2 0 0,-1 2 0 16,-1-5 0-1,-1-4 0-15,0-8 0 0,2-7 0 16,-2-8 0-1,1-6 0-15,-1-7 0 0,2-2 0 16,-1-5 0-16,1-1 0 0,-1 0 0 16,1 0 0-1,-2 0-35-15,3-1-135 0,0 0-58 16,0-4-221 0</inkml:trace>
  <inkml:trace contextRef="#ctx0" brushRef="#br0" timeOffset="54709.92">14451 16867 493 0,'4'-9'307'0,"-1"-1"-105"0,-3 0-13 16,-1-1-36 0,-2 0-40-16,1 1-5 0,-1 0-34 15,0 2 9 1,0 1-5-16,2-1-19 0,-1 4-5 15,0 2-35-15,1 2-19 16,-1 0-10 0,2 1-20-16,-3 3 13 0,-4 5 14 15,-2 3 6-15,-3 7-4 16,-3 5 1-16,0 4-1 16,2 3 1-16,4 1-1 15,6-1 1-15,3-5-4 16,5-4 3-1,4-4-1-15,1-5 2 0,2-4 2 16,-1-3 4-16,3-6 5 0,1-5 5 16,3-5-4-1,0-1-6-15,0-6 1 0,0-5-5 16,-2-2 4 0,2-2-3-16,-4 0-3 0,-4 0 9 15,-3 3-7 1,-4 5-2-16,-4 1-2 0,-2 3-1 15,-3 3 0-15,-6 0-4 0,0-1-5 16,-3 2-12 0,2 0-18-16,-2 3-55 0,1 2-77 15,2 3-69 1,-1 6-80-16,4 5-184 16</inkml:trace>
  <inkml:trace contextRef="#ctx0" brushRef="#br0" timeOffset="54920.25">14689 17104 782 0,'15'2'238'0,"-6"-2"20"0,-6-1-97 15,-5 1-44 1,1-1-52-16,-2-1-52 0,-3 2-8 15,3 0-4-15,-1-3-1 0,1 1-22 16,0-2-153 0,1-2-138-16,7 0-340 0</inkml:trace>
  <inkml:trace contextRef="#ctx0" brushRef="#br0" timeOffset="55479.89">15077 16851 382 0,'20'-10'522'0,"-1"-4"-343"16,-4-1-7-16,0 1-61 0,-2 2-30 15,2 1-11 1,-1 3-42-16,-1 3-2 15,-1 2-4-15,-2 5-14 16,1 2 3-16,-4 3 3 0,-4 3-2 16,-1 6 22-16,-7 4-1 15,-4 7 5-15,-9 6-17 16,-4 6-17-16,-5 2-1 16,2 3-3-1,1-3 1-15,8-4-1 0,7-5-2 16,9-2-4-16,9-9 2 15,7-4-6-15,9-6-8 16,6-5 7-16,4-8 6 0,-1-3 2 16,-1-5-4-1,-5-3 7-15,-9 2 0 0,-5-2 7 16,-8 2 4 0,-6 1-7-16,-4 0-4 0,-5-3 3 15,-6 0 4 1,0-1 20-16,-6-6 7 0,-1 4-10 15,-6-2-5-15,-2-2-18 0,-5-1 0 16,-1 0 0 0,-1-5-1-16,1 2-2 15,3 0-3-15,5 3-18 16,9 5-23-16,7 7-38 16,7 4-100-16,10 5-149 15,8 5 49-15</inkml:trace>
  <inkml:trace contextRef="#ctx0" brushRef="#br0" timeOffset="57620.03">17809 16487 409 0,'10'-10'482'0,"-7"2"-275"0,-3 0-11 16,-3 2-90-1,-1 2-8-15,-2 4-48 0,-3 1-34 16,-3 4-1 0,-43 40-11-16,47-29 2 15,-1-2-4-15,5 2-2 16,2-1 0-16,-5 15 1 0,5 0-2 15,5-2 2-15,3-2 2 16,4-1 0-16,4-5-2 16,4-5 4-16,2-4-4 15,3-3 3 1,1-3 0-16,-1-5 3 0,-1-3 0 16,-1-4 5-16,-4-6-1 15,-3-2 23-15,-2-2 9 16,-3-3 5-16,-2 1-4 15,-2-3-10-15,-3 0-4 16,-4-3-13-16,-3 0-9 0,-3 1-6 16,-1 2-1-1,0 2-2-15,-3 7-7 16,4 5-15-16,1 3 0 16,-4 7-102-16,-2 3-29 15,-1 4-44-15,1 2-85 16,1 1-94-16</inkml:trace>
  <inkml:trace contextRef="#ctx0" brushRef="#br0" timeOffset="58060">18182 16867 1271 0,'6'-2'234'0,"-3"2"-4"0,-3-1-63 15,-2-1-44-15,2 1-101 0,-1 1-22 16,1 0 0 0,0 0 0-16,-3 0 0 0,2 0 0 15,-1 1 0 1,1-1 0-16,-1 2 0 0,0-2 0 16,2 1 0-1,0-2 0-15,0 1 0 0,0 0 0 16,2 0 0-1,0 0 0-15,-2 0 0 0,0 0 0 16,0 0 0-16,-2 0-110 0,4 1-156 16,-1-1-132-1,6-4-511-15</inkml:trace>
  <inkml:trace contextRef="#ctx0" brushRef="#br0" timeOffset="58490.42">18464 16490 1100 0,'10'-20'333'0,"-2"1"-76"16,-5-1-18-16,-2 1-121 15,-1 6-118-15,0 1 0 16,0 5 0-16,0 2 0 15,0 5 0-15,0 0 0 16,0 0 0-16,-1 0 0 0,1 2 0 16,0 5 0-1,0 9 0-15,3 9 0 0,0 11 0 16,4 11 0 0,-4 6 0-16,0 0 0 15,0 0 0-15,-1-4 0 16,-2-9 0-16,0-3 0 0,1-7 0 15,1-6 0 1,-1-9 0-16,1-5 0 16,-1-4 0-16,2-5 0 0,-3-2 0 15,2 0 0-15,2-2 0 16,-3 1 0-16,2-2 0 16,2-3 0-16,1-3-259 15,2-4-244-15</inkml:trace>
  <inkml:trace contextRef="#ctx0" brushRef="#br0" timeOffset="61850.12">21457 14118 602 0,'7'-7'230'0,"-2"-2"-39"0,-2 0-52 16,-2-4 3-16,-1 3-45 15,0-3-42-15,-1 3 20 0,-1 2-17 16,-1 1 0-16,2 4-19 16,-2 0-21-16,1 3-14 15,-1 3-4-15,-3 5-2 16,-6 5-1-16,-1 7 2 16,-3 7 1-16,0 5-4 15,3 7 4 1,7 0-5-16,5 0 2 0,5-1 1 15,8-4 0-15,1-8-5 0,5-5 1 16,-1-7 3 0,-1-6 3-16,-1-5 4 15,0-3 0-15,0-7-2 16,3-5-1-16,0-4 1 0,6-7-2 16,-1-2 3-1,1-2 0-15,-4 0 1 0,-5 2 6 16,-5 4 1-1,-5 4 8-15,-5 4-9 0,-2 2-10 16,-2 2-3-16,-4 2-3 16,-2 0-12-16,-2 0-27 15,-3-2-55-15,-5 2-68 0,0 2-87 16,0 1-79 0</inkml:trace>
  <inkml:trace contextRef="#ctx0" brushRef="#br0" timeOffset="62509.53">21898 14304 893 0,'9'3'372'0,"-2"-2"-187"15,-2 1-24-15,-5-2-56 0,2 1-53 16,-2 2-7-1,1-2 4-15,-1 2-3 0,0 0-9 16,0 0 1-16,0 0 1 16,2 0-14-16,-4 1-25 15,2 0 0-15,-1 0 0 16,1 2 0-16,-2-1 0 16,1 0 0-16,1-1 0 15,-2 0 0-15,0-1 0 16,1-1 0-16,-2 2 0 15,-4 0 0-15,7-4 0 0,0 0 0 16,-2 0 0 0,2 0 0-16,0-2 0 15,0 2 0-15,0-2 0 16,2 0 0-16,-2 0 0 16,0 2 0-16,0-1 0 15,-2 0 0-15,2-2 0 0,0 1-83 16,0-3-175-16,3-1-120 0,6 0-418 15</inkml:trace>
  <inkml:trace contextRef="#ctx0" brushRef="#br0" timeOffset="63159.77">22203 13982 778 0,'19'-7'92'15,"7"0"49"1,9-4-67-16,2 2-9 0,8 1-21 16,1 1-24-16,-4 0-7 15,-7 3-9-15,-10 0-2 16,-9 1 3-16,-8 0 5 15,-7 3 2-15,-2 0 8 16,-2 0-13-16,-4-1-7 16,-2 1 0-16,-5-2 1 15,-2 1 0-15,-7 1 6 0,2-2 30 16,1 2 11 0,-4-1 0-16,4-2-4 15,1 2-4 1,0 1-15-16,3 2-16 0,2 4-7 0,2 4 1 15,1 5-1-15,2 4 0 0,3 5 3 32,2 2-2-32,2 3 0 0,4-2 3 0,-1-3-4 15,1-4 2 1,1-4-3-16,0-5 6 16,2-4 0-16,0-2 5 15,4-4 15-15,5-1-8 16,2-1-11-16,6-2 1 15,1 1-9-15,1 1 2 16,-2 1 3-16,-1 1-1 16,-5 2 1-16,1 3 6 15,-5 1-4-15,-2 2 4 0,0 2-7 16,-2 2 2-16,-5 2-3 16,-3 2 1-16,-5 3 0 15,-7 3-4-15,-5 0-7 16,-6 1-78-16,-2-2-70 15,-1-1-129-15,0-3-361 0</inkml:trace>
  <inkml:trace contextRef="#ctx0" brushRef="#br0" timeOffset="63969.84">25439 13786 878 0,'7'-15'308'0,"-2"-1"-107"0,-5 7-51 32,-3 2-33-32,-2 2-61 0,-2 4-16 0,-4 1-13 15,-4 4-1 1,-1 5-13-16,-4 4-7 0,1 8-2 16,6 7-3-1,1 4-1-15,6 4 0 16,4 4 0-16,5-1-2 15,6-3-2-15,2-6 4 16,4-5-1-16,4-5 1 0,0-3 0 16,-1-6 1-16,2-3 0 15,-5-5 4-15,-1-5-2 16,0-4 6-16,-1-5-2 16,-1-6 0-16,2-5-2 15,-4-2-1 1,-1-2 1-16,-1-3 8 0,-3 0 9 15,-2-2-1-15,-6 1-10 16,-2-1-6-16,-6 0-5 16,-2 3-4-16,-2 4-3 15,3 7-8-15,-1 9-110 16,2 8-46-16,2 7-86 16,3 6-270-16</inkml:trace>
  <inkml:trace contextRef="#ctx0" brushRef="#br0" timeOffset="64169.86">25664 14215 1137 0,'10'7'219'0,"-5"-3"-3"0,-4-2-119 15,-4-1-56 1,3 0-33-16,-1 1-7 0,1-2-1 15,1 0-49-15,2-3-153 16,0-1-85 0,3-3-100-16</inkml:trace>
  <inkml:trace contextRef="#ctx0" brushRef="#br0" timeOffset="64539.58">25835 13812 886 0,'8'-19'192'0,"-2"2"-43"16,4 5-29-16,-4 3-65 0,6 4-12 15,3 2-7 1,3 6 3-16,1 5-7 0,1 6 9 15,-4 4-10-15,-2 8 2 0,-8 4 9 16,-5 3-1 0,-5 4-10-16,-5 2 4 15,-5-2-12-15,1-2-12 16,1-6-7 0,4-8-4-16,5-8 1 15,5-6 11-15,6-4 0 0,8-5-5 0,0 0-5 16,4-3-2-1,-1 0-52-15,-4-1-69 0,-6 3-55 16,-4 2-189-16,-2 1-359 16</inkml:trace>
  <inkml:trace contextRef="#ctx0" brushRef="#br0" timeOffset="65369.59">28087 13740 649 0,'3'-11'243'0,"0"-4"-55"16,-2 1-34 0,-2-3-15-16,-2 2-21 0,0 2-22 15,-2 1-11 1,1 2-46-16,-3 2-7 15,1 3-22-15,-5 3-9 0,-5 5-1 16,-2 9-2-16,-3 6-1 16,0 7 1-16,5 9 0 15,1 4-3-15,6 3 5 16,6-1-5-16,6-3 2 0,6-5 1 16,7-7 2-1,6-5-1-15,5-5-8 16,3-5 2-16,-1-10 7 15,-1-3 3-15,-4-7 4 0,-4-2 2 16,-4-4 2-16,-3-2 23 16,-4-3 10-16,-2-1-7 15,-3-1-6-15,-3-2-17 16,-4-3-10-16,-2 2-4 16,-2-1-9-16,-4 0-33 15,0 4-103-15,0 7-96 16,0 4-271-16</inkml:trace>
  <inkml:trace contextRef="#ctx0" brushRef="#br0" timeOffset="65600.02">28419 14016 982 0,'10'5'208'0,"-6"0"-3"16,-2-2-107-16,-2 1-41 0,0-1-21 16,-2 1-22-1,2-3-7-15,0 1 8 0,0-4-15 16,0 0-90 0,2-3-169-16,-2 1-204 15</inkml:trace>
  <inkml:trace contextRef="#ctx0" brushRef="#br0" timeOffset="66069.89">28612 13607 815 0,'18'-30'192'16,"1"6"-46"-16,4 5-22 15,0 4-48-15,1 8-28 16,2 6-5-16,1 8-10 0,-3 3-7 16,-4 7-3-1,-5 6-10-15,-5 0-4 0,-6 7-4 16,-10 1-1 0,-6 4-2-16,-7 4 0 0,-7-1-1 15,-4-4-1 1,5-7 0-16,6-9 3 15,6-9 1-15,9-4 5 0,4-5-5 16,1 0-3-16,1 0 2 16,2 1-3-16,6-1 12 0,4 0-4 15,6 0-2 1,7 0 2 0,3 0-1-16,-2 1 6 15,-3 1 0-15,-4 1 0 0,-7 1 2 0,-8 2-3 16,-5 2 4-1,-4 4-2-15,-6 2 0 16,-7 1 4-16,-4 3-14 16,-7 1-2-16,-4 1-2 0,-3 1-81 15,-3-1-131-15,4 0-210 16</inkml:trace>
  <inkml:trace contextRef="#ctx0" brushRef="#br0" timeOffset="68119.95">21734 15302 992 0,'3'-18'204'16,"-4"2"-4"-16,-2 0-79 16,-5 1-23-16,2 5-37 0,-1-1-20 15,-2 8-11 1,-3 2-19-16,1 3-5 0,-5 4-5 15,0 6-1 1,-4 3 0-16,4 4-1 0,0 4-1 16,5 4-2-16,6 4 0 15,8 1 1-15,5 2-2 16,7-2 4-16,1-2 0 16,4-5-7-1,-5-6 6-15,-1-7 1 0,-5-6 2 16,1-4 8-16,-2-7 0 15,0-3 1-15,2-7-4 16,3-5-3-16,0-7 3 0,-3-3-3 16,0-2-1-1,-1-1 3-15,-4 2 1 16,-3 5-4-16,-4 3-2 16,0 6-4-16,-4 3-42 15,-1 5-71-15,-2-1-141 16,-3 4-263-16</inkml:trace>
  <inkml:trace contextRef="#ctx0" brushRef="#br0" timeOffset="68329.62">21903 15588 839 0,'13'9'214'0,"-7"-5"0"16,-3-1-98-16,-4-3-79 16,1 1-9-16,0 2-23 0,0-2-5 15,1-1-5-15,1-1-285 16,-1-3-468-16</inkml:trace>
  <inkml:trace contextRef="#ctx0" brushRef="#br0" timeOffset="68829.73">22411 15213 1118 0,'16'-19'199'15,"-6"2"32"-15,-4 3-66 0,-5 5-28 16,1 2-50-16,-4 4-60 0,1 3-22 16,-1 0-5-1,1 3-13-15,-2 2 13 16,-4 8 5-16,-1 5-5 16,-3 9 6-16,-3 10-6 0,-1 5 1 15,-2 3 2 1,1 3-5-16,1-4 3 0,4-4-2 15,7-5 1 1,2-7-9-16,7-7-32 0,2-5-7 16,8-8 19-16,3-3-1 15,5-5 19-15,0-5-1 16,0 0 7-16,-1-4 5 16,-2 1 1-16,-8-2 6 15,-3 0 2-15,-2 1 1 16,-6-1 19-16,-1 2-4 15,-3 0-13-15,-4 0-12 16,-2 2-2-16,-5 0-3 0,-5 3-2 16,-3 2-33-1,-2 2-86-15,0 3-63 0,-1 1-136 16,1 0-393 0</inkml:trace>
  <inkml:trace contextRef="#ctx0" brushRef="#br0" timeOffset="70272.47">25312 15063 680 0,'7'-12'199'0,"2"-1"-8"16,-1 0-35-1,-4 0-17-15,-1 3 0 0,-1 2-59 16,-4 2-1-1,1 4-31-15,-1 0-19 0,-1 2-28 16,0 3-1-16,-6 5-5 0,0 8 1 16,-1 7 0-1,-3 6 2-15,3 6 1 16,6 3 1-16,4-2 0 16,3-4-3-16,3-3 2 0,3-7-2 15,3-7 3 1,3-4 4-16,3-10 3 0,2-2 1 15,2-8-2-15,-3-2 4 16,-3-3 1 0,-2-3 11-16,-7 0 20 0,-4 0-13 15,-3 0-2-15,-3 0-14 16,-3-1-8-16,-3-1-5 16,-7 0-2-1,-5-3-1-15,-2 1-38 16,-2 3-100-16,0 4-60 15,1 4-159-15,4 7-304 16</inkml:trace>
  <inkml:trace contextRef="#ctx0" brushRef="#br0" timeOffset="70529.86">25569 15388 385 0,'7'3'730'0,"-3"-2"-504"0,-4 1-1 15,0-2-82 1,-1 0-13-16,-2-2-48 0,3 1-41 16,0 1-26-1,3-2-10-15,-2 1-2 16,1 0 4-16,-1-2-7 15,2 3-62-15,-1-2-112 16,-1 1-130-16,2-1-244 0</inkml:trace>
  <inkml:trace contextRef="#ctx0" brushRef="#br0" timeOffset="70919.89">25889 14952 962 0,'18'-16'201'0,"0"3"-37"15,-3 6-103 1,1 7-2-16,2 9 17 0,3 8-12 16,0 6 10-1,-3 3-1-15,-3 5-27 0,-9 2 2 16,-12 3-12-1,-9 4-2-15,-5 1-14 16,-8 1-5-16,0-4-4 0,4-7-11 0,7-6 1 16,7-12 3-1,10-7 1-15,10-4 20 16,10-5-11-16,7 0-9 16,7-1-5-16,2-2 0 0,-1 1-1 15,-9 1-1 1,-3 0-25-16,-9 2-63 15,-5 0-66-15,-3 1-34 0,-3-1-148 16,0 1-287-16</inkml:trace>
  <inkml:trace contextRef="#ctx0" brushRef="#br0" timeOffset="73019.57">28529 14809 845 0,'8'-9'371'16,"-3"0"-161"-16,-5-1-30 0,-3 0-43 15,0 3-8 1,-1 1-60-16,1 2-26 0,0 4-10 16,0-3-24-1,1 6-6-15,-2 0-3 0,-4 6-2 16,-4 2 1-1,0 7-6-15,-2 7 0 16,1 3 5-16,1 6-1 0,5-3-1 16,4 1 0-1,3-6-1-15,6-2 5 0,3-4-3 16,3-4 3 0,4-6 0-16,1-3 2 0,0-4 3 15,3-6-1-15,-2 0 0 16,0-5 3-16,-3-4-3 15,-1-1 0-15,-1-2 2 0,-4-2 6 16,-2 0-4 0,-3-1-8-16,-5 1 0 0,-2-2 0 15,-7 1 0 1,-4 0 0-16,-5-1 0 0,-8 1-23 16,-4 0-46-1,-2 2-7-15,0 2-74 0,3 4-57 16,3 8-135-1,6 6-426-15</inkml:trace>
  <inkml:trace contextRef="#ctx0" brushRef="#br0" timeOffset="73340.09">28779 15166 1192 0,'10'-5'329'0,"-3"-1"-117"15,-4 2-46-15,-2 1-85 16,-1 2-34-16,2 1-27 0,-2 0-20 16,0 0 0-1,0 0 0-15,-2 0-3 0,2 1-99 16,-1-1-89 0,-1 2-67-16,2-1-296 0</inkml:trace>
  <inkml:trace contextRef="#ctx0" brushRef="#br0" timeOffset="73700.07">29007 14732 869 0,'24'-6'289'0,"-3"0"-107"15,0 1-37-15,-5 1-86 0,-4 4-5 16,-1 3 1-16,-1 3 6 16,-4 8-16-16,-3 6 12 15,-4 10-6-15,-11 9-17 16,-5 7-10-16,-6 0-14 16,-1-3-7-16,4-7 0 15,5-11 0-15,11-7-3 16,8-7 13-16,11 0 0 15,9-1-6-15,7-2-5 0,5-1-2 16,2 0-55 0,-6-1-82-16,-5 1-44 0,-10-3-121 15,-9 4-171 1</inkml:trace>
  <inkml:trace contextRef="#ctx0" brushRef="#br0" timeOffset="75049.87">22044 16657 473 0,'14'-13'408'15,"-5"-1"-221"-15,-8 1-41 16,-2 0-23-16,-3 5-35 16,-2 2-27-16,-1 2-41 15,-2 4-19-15,-5 2 1 16,-1 6 1-1,-5 6-3-15,4 4 0 0,3 6 1 16,6 6 0-16,6 5 0 0,5 3-1 16,4 2-1-1,2 0 0-15,-1-6 1 0,2-5-3 16,2-9 3 0,-1-11 2-16,4-7 4 0,6-7-5 15,4-6-1 1,7-4-2-16,5-5-1 0,5-3 3 15,-5-1 1-15,-3 5 1 16,-7 0 6-16,-9 4-1 16,-8 2 4-16,-8 2 4 0,-3-2 0 15,-3 1-1 1,-3-4 2-16,-2-1-2 0,-3-4 0 16,0-3-1-1,-4-3-13-15,0-1 4 0,-1 2-3 16,1 4-1-1,-1 5-6-15,-1 6 2 0,-2 5-8 16,-2 4-62-16,-2 4-68 16,3 4-90-1,5 2-221-15</inkml:trace>
  <inkml:trace contextRef="#ctx0" brushRef="#br0" timeOffset="75319.78">22659 16882 1080 0,'6'0'264'0,"-3"0"-21"16,-3-1-63-1,-3-1-47-15,2 1-55 0,-1 1-50 16,-1 0-21-1,-2 1-6-15,0 2-1 0,2-1 0 16,0-2-1-16,1 0-80 0,2 0-57 16,5-3-85-1,-1 0-114-15,7 0-103 16</inkml:trace>
  <inkml:trace contextRef="#ctx0" brushRef="#br0" timeOffset="75680.03">22966 16561 820 0,'11'-19'412'0,"-2"-1"-186"15,-3 5 10-15,-5 2-55 0,1 5-86 16,-2 3-33-16,-2 5-47 15,2 0-15-15,0 2 0 16,0 6 0-16,0 9 0 0,0 9 0 16,2 10 0-1,-2 10 0-15,1 6 0 0,2 2 0 16,-1-3 0 0,1-1 0-16,0-9 0 15,0-8 0-15,0-12 0 16,0-9 0-16,0-6 0 15,-2-4 0-15,2-2 0 0,-3-2 0 0,2-3 0 16,1-2-26 0,0 1-234-16,1-3-164 15</inkml:trace>
  <inkml:trace contextRef="#ctx0" brushRef="#br0" timeOffset="76829.5">25456 16379 829 0,'9'-9'177'16,"-2"1"-21"-1,-3-2 0-15,-2 4-42 0,-2 2-23 16,0 2-49-16,-2 2-37 16,1 0-5-16,-2 6-4 15,-4 5 4 1,1 5 0-16,-2 6 5 0,-1 5-4 15,1 3-2-15,4 1 1 0,2-2 0 16,4-1 4 0,4-7-4-16,6-6 0 15,4-5 4-15,-1-5-3 16,4-5 8-16,1-3 0 0,-2-4 17 16,-1-2 19-1,-1-2-10-15,-2-6 9 0,-3 0-1 16,-2-2-5-1,0-2-2-15,-3 2-7 0,-5-3-14 16,-1 2-14-16,-7-1-1 0,-5 0-37 16,-3 0-82-1,-4 4-13-15,0 4-77 0,0 7-136 16,4 11-223 0</inkml:trace>
  <inkml:trace contextRef="#ctx0" brushRef="#br0" timeOffset="77039.64">25803 16634 896 0,'10'7'252'16,"-2"-3"19"-16,-4-2-95 16,-4-2-50-1,-4 0-52-15,2 0-53 0,1 1-21 16,-1-1 4-1,1 1-4-15,2-1-19 0,-1-1-91 16,3 0-24-16,3-2-184 0,-2-1-419 16</inkml:trace>
  <inkml:trace contextRef="#ctx0" brushRef="#br0" timeOffset="77629.62">26164 16349 1016 0,'15'-17'228'16,"-2"2"-53"-1,-1-1-57-15,-4 5-55 0,2 1-19 16,3 3-19-1,2 4-14-15,3 2-2 0,1 5 4 16,-2 4-1-16,-1 5-2 16,-4 5-3-1,-6 4 4-15,-6 7 6 0,-6 5-6 16,-4 1 0-16,-9 5-4 16,-2-1-7-16,1 1 0 15,-1-4-1-15,8 0-2 16,4-7 2-16,8-4-2 15,5-5-28-15,9-4-20 0,4-6 9 16,7-4 19 0,4-6-2-16,2-6 9 0,-2-1 15 15,-4-3 1 1,-4 0 3-16,-4-4 5 0,-6 1-2 16,-1-2 19-1,-6-3-7-15,-1-4-8 16,-7-2-4-16,-5-3-6 15,-4 1 2-15,-6-1-2 0,-4 3 11 16,-6 4 4-16,-69-13 4 16,83 32-7-16,0 0-11 15,0 1-1-15,0 0 0 0,-14-3-1 16,2 1 1 0,4-2 0-16,6-1-10 15,3-1-31 1,6 1-72-16,5 0-92 0,2-1-94 0,4 2-446 15</inkml:trace>
  <inkml:trace contextRef="#ctx0" brushRef="#br0" timeOffset="78779.81">28499 16007 706 0,'7'-11'191'0,"-4"-3"4"16,0 0-67-16,-3-2 2 15,1 2-16-15,-2 0-25 16,-1 3-8-1,1 2-42-15,-2 2 1 0,1 4-40 16,-2 5-10-16,-2 6 8 0,-4 8-1 16,-5 7 1-1,1 9 2-15,-3 6-3 0,5 4 1 16,2 1 1 0,6-1 0-16,1-4-1 0,7-5-5 15,6-8 4 1,3-5 3-16,9-7 0 0,5-5 3 15,5-5-3-15,-1-6 3 16,2-4 4-16,-3-4 0 16,-7-2 0-16,-8-4 1 15,-3 0 12-15,-6 0 9 16,-6-1 3-16,-4-2-17 16,-3 1-6-1,-4-1-9-15,-3 0 0 0,-5 1-6 16,-2-1-24-16,-1 4-55 15,-1 0-36-15,3 5-109 0,3 4-165 16</inkml:trace>
  <inkml:trace contextRef="#ctx0" brushRef="#br0" timeOffset="79029.97">28838 16400 578 0,'10'5'451'15,"-4"1"-272"1,-3-3 15-16,-3-5-61 0,0 2-42 16,0 0-68-1,-2 0-17-15,4-1-2 0,-2 1 6 16,1-2-10-1,-1 1-30-15,3-3-168 0,-1 0-108 16,2-2-264-16</inkml:trace>
  <inkml:trace contextRef="#ctx0" brushRef="#br0" timeOffset="79469.89">29079 15914 1138 0,'18'-10'281'16,"-6"-3"-64"-16,-6 5-34 16,-3-2-44-16,-3 7-50 15,0 0-89-15,0 1 0 16,0 0 0-16,3 4 0 15,-3 0 0-15,0-1 0 16,0 6 0-16,1 5 0 16,4 12 0-16,2 12 0 15,2 13 0-15,1 9 0 0,0 4 0 16,-3 0 0 0,-1-3 0-16,1-5 0 0,-2-11 0 15,-1-8 0 1,-1-11 0-16,0-11 0 0,0-5 0 15,-3-7 0-15,2-1 0 16,-2-3 0-16,1 0 0 16,1-2 0-16,0 0 0 0,3-4 0 15,-2 0 0 1,0 1-46-16,2 2-238 0,-2 8-144 16,0 4-374-1</inkml:trace>
  <inkml:trace contextRef="#ctx0" brushRef="#br0" timeOffset="92469.66">14380 18145 988 0,'-1'-10'218'16,"-4"1"-45"-16,1-1-80 0,-2 2-2 16,2 0-27-16,-1 1-11 15,2 1 12-15,0-1-3 16,0-1-2-16,6 1-19 15,0-3-10-15,3 0-18 16,6 0-12-16,1-1 2 0,8 1-3 16,2-3-3-1,5 3 3-15,2 4-2 0,-2 1-1 16,-2 4-1 0,-6 3 3-16,-3 4 0 15,-5 4-1-15,-3 1 2 16,-5 5 2-16,-1-2 0 0,-3 4 4 15,-3 0-4-15,-3 5 0 16,-3 0 1-16,-6 4 1 16,0 2-3-16,-5-5 0 0,2 2-1 15,0-10 2 1,3-3 0 0,6-3 0-16,6-9 4 0,1-1 3 15,5-1 4-15,0-3-10 16,2-2-3-16,1-1-11 15,4-1-1-15,2 1 8 16,4 1 0-16,3 5 1 16,-2 1 1-16,4 4 1 15,-3 1-1-15,0 2 1 0,-3 0 0 16,0 2-1-16,-6-1 0 16,-3 2 2-16,-3 0 3 15,-5 5 3 1,-2 1-3-16,-5 4 0 0,-4 1-1 15,-3 2 0-15,-1-2-1 0,-3-1-1 16,-1-1 1 0,1 3-1-16,1-5-1 0,0-3 1 15,4 0-10 1,0-5-98-16,5 0-39 0,0-9-60 16,7 0-277-1</inkml:trace>
  <inkml:trace contextRef="#ctx0" brushRef="#br0" timeOffset="92986.38">14965 18100 746 0,'-4'-9'529'0,"1"2"-276"16,-4 0-99-16,2 3-11 15,3 1-22-15,1 0-63 16,-1 2-22-16,2 0-29 0,0-1-7 16,2 2 0-1,-1 0 0-15,4 3 0 16,2 3 0-16,2 2 0 16,5 3 0-16,5 6 0 0,2 5 0 15,0 3 0 1,3 6 0-16,0 0 0 0,-2 1 0 15,-4-2 0-15,0-4 0 16,-5-4 0-16,0-4-8 16,-3-2-49-16,-3-5-6 15,-2-2-37-15,-2-3-1 16,-1-1-16-16,-2 0-71 16,-4-1-76-16,3-4-149 15</inkml:trace>
  <inkml:trace contextRef="#ctx0" brushRef="#br0" timeOffset="93269.99">15213 18060 930 0,'0'-2'171'16,"-2"0"-27"-16,-1 4-108 15,-1 1 46-15,-3 6-6 0,-1 4-18 16,-1 7-4 0,-4 4-10-16,-2 8-18 0,-6 2 5 15,3 3-8 1,-4 1-7-16,-2 0-7 16,0-2-5-16,1-2-2 15,3-6-1-15,0-6-1 0,7-4 0 16,2-6-32-1,6-7-125-15,3-3-131 0,8-5-387 16</inkml:trace>
  <inkml:trace contextRef="#ctx0" brushRef="#br0" timeOffset="93909.88">15465 18018 772 0,'2'-10'431'16,"-1"-3"-209"-16,-1 3-64 15,0-1-68-15,2-2-16 16,5 1-26-16,3-1-16 0,4 3 13 16,5-4-11-1,2 5-19-15,-1 3-3 0,-1 3-6 16,-4 7 7 0,1 3-8-16,-4 3 6 0,0 3-5 15,-3 4 2 1,-4-2-3-16,-5 5 0 0,-5 1-2 15,-6 6-2-15,-5 1-1 16,-3 3 0 0,-2-2 0-16,2-4 0 0,2-7-1 15,7-5 1-15,5-9 2 16,5-3 4-16,3-2-6 0,0-3-6 16,4-3-2-1,1-2 2-15,4 2 1 16,4 1 2-16,-1 4 3 15,3 2-1-15,0 2 1 0,0 6 1 16,1 0-1-16,-2 4-2 16,1 0 2-1,-6 4 1-15,-3 2-1 16,-4 0 3-16,-5 2 0 16,-1 1 0-16,-8 4 1 0,-1-4-2 15,-6 1-2 1,-6-2 0-16,-1-2-2 0,-3-5-54 15,-2-3-72-15,4-4-11 16,3 0-71-16,2-1-218 16</inkml:trace>
  <inkml:trace contextRef="#ctx0" brushRef="#br0" timeOffset="95274.72">24500 17881 804 0,'9'-12'233'0,"-1"-5"-66"0,1-2-21 0,-2 1-54 16,0 2-18 0,3 4-42-16,-1 1-12 0,4 2-9 15,0 3-8 1,8 5 6-16,4 1 6 0,1 1-1 15,-1 5-4 1,2 1-2-16,-3 3-4 16,-3 3 2-16,-6 3-1 0,-3 6 4 15,-8 2-1-15,-8 2-4 16,-8 0 0-16,-3 1-2 16,-4 1-1-16,-2-3 0 15,1-5 0-15,4-4 1 16,4-6 2-1,4-5 6-15,5-5 10 0,2-1 9 16,2-6-5-16,2 0-2 0,-1-3-18 16,4 1-4-1,0 1-4-15,3-1-4 0,6 3 3 16,1 1-2 0,5 2 7-16,4 2-2 0,4 1 4 15,-1 3-2 1,-1 3 0-16,-5-3-1 0,-2 4 1 15,-7 3 3-15,-4 3 1 0,-5 4 4 16,-5 2-5 0,-4 1 5-16,-5 6-3 0,-3-6 1 15,-5 2 2 1,-2 2-4-16,-4-2-3 16,1 0-1-16,-3-1 0 15,4-4-1-15,2-4-67 16,10-6-26-16,1-6-17 15,8-4-140-15,2-5-184 16</inkml:trace>
  <inkml:trace contextRef="#ctx0" brushRef="#br0" timeOffset="95674.98">25245 17764 1026 0,'-11'-3'306'16,"5"2"-122"-16,2 1-66 0,1-1-36 15,1 1-23 1,4 1-30-16,-1 5 35 0,4 2-4 16,4 5-17-1,4 4 1-15,4 5-16 16,5 1-24-16,2 0-4 16,1 2 0-16,5 0 0 15,1 2 0-15,4-2 0 16,-3 1 0-16,0-6-51 15,-5-2-57-15,-8-5-85 0,-6-8-41 16,-5-1-52 0,-2-6-73-16</inkml:trace>
  <inkml:trace contextRef="#ctx0" brushRef="#br0" timeOffset="95899.76">25594 17838 271 0,'6'-12'553'16,"-3"2"-309"-16,-2 5-58 0,-4 3-72 16,-1 2-40-1,-2 2-43-15,-5 3 51 0,-3 8-17 16,-7 3-12 0,-6 8-13-16,-5 4-20 0,-5 6-17 15,0 2-2 1,1 5-1-16,2-1-38 0,4-2-133 15,8-7-50 1,9-7-126-16,9-11-447 0</inkml:trace>
  <inkml:trace contextRef="#ctx0" brushRef="#br0" timeOffset="96519.93">25864 17781 1196 0,'6'-20'214'15,"0"-1"-26"-15,0 4-72 0,0-2-26 16,1 5-22 0,4 0-25-16,5 2-16 0,2 3 0 15,6 4-4 1,3 2-6-16,1 6-7 0,-4 5-9 16,-6 4 7-1,-3 5-3-15,-12 4 1 0,-6 4-2 16,-9 0-1-1,-9 1-2-15,-5 1-1 0,-5-3 0 16,1-4 0-16,7-5 0 16,9-5 0-16,5-5 0 15,9-5 0 1,5-2 0-16,-1-1 0 0,2 2 0 16,3-5 0-16,3 2 0 15,3 0 0-15,3 0 0 16,0 3 0-16,-1 2 0 0,-1 4 0 15,-2 2 0-15,-3 3 0 16,-5 2 0-16,-6 8 0 16,-6 1 0-16,-8 8 0 15,-7 0 0 1,-5 4 0-16,-6-4 0 0,-1-1 0 16,4-6 0-16,2-8 0 15,9-11 0-15,5-6-59 16,5 0-80-16,3-3-76 15,2 5-148-15,-2 1-469 16</inkml:trace>
  <inkml:trace contextRef="#ctx0" brushRef="#br0" timeOffset="99349.68">10185 14269 514 0,'1'-1'184'0,"-2"-1"-72"0,1-1-16 15,-2 1-35-15,2-1-41 0,-1 0-9 16,-1 0-7 0,2 2-3-16,0-2-1 0,0 1 0 15,0 1 0 1,0 1-5-16,0 0 4 16,0 0-1-16,0 0 0 15,0 0 2-15,-1 0 1 0,1 0-1 16,0 0 4-1,0 0 18-15,0-1 10 0,0 1-13 16,0 0-9-16,0-2-7 0,0 2-3 16,0 0-12-1,0 0-39-15,0 2-27 16,0-2-37-16,1 2 37 16,-1 3-91-16,0 0-50 0</inkml:trace>
  <inkml:trace contextRef="#ctx0" brushRef="#br0" timeOffset="103819.61">10206 14332 199 0,'0'-5'411'15,"-1"-1"-252"-15,-2 0 6 0,0-2-38 16,-2-1-11 0,2 1-18-16,-2-2-5 0,1 0-22 15,-2 1-9 1,2 0 11-16,1 2 2 0,0 1-19 15,1 3-35-15,1 3-15 0,1 0-6 16,0 2 0 0,0-2 0-16,0 3 0 0,1-2 1 15,-1 2 17 1,2 0-2-16,1 2 9 0,0 1-6 16,0 3 5-1,1 0-5-15,-1 3-1 0,0 1 0 16,0 5-4-1,0 0-1-15,0 3-6 0,2 3 1 16,-1 0 1-16,1 2-6 16,2 0 2-16,-1 2 0 15,0 4 0-15,0 0 1 16,0 3-1-16,0 2-4 16,-2 0-1-16,2 0 2 15,-1-2-2-15,1-1 0 16,1-2 2-16,-1-3-1 15,0 1-1-15,0 0 0 0,0-2 1 16,1 0 0 0,-2 0-1-16,-1-2 0 0,1-1 1 15,-2-2-3 1,-2 0 4-16,1-4-2 0,-1 2 0 16,-1 1 0-1,2-2-1-15,-2 0 1 16,0 0 0-16,0-1 3 15,0-4-3-15,0-2 0 0,0-5 0 16,0-1-1-16,0-2 2 0,0-3-2 16,0 2 2-1,3-1-1-15,-3 3 0 16,0 0-1-16,0-1 0 16,0 2 1-16,0 1 0 0,0-1 1 15,0 0-1 1,0-3 0-16,0 0 0 15,0-3 1-15,0 1-2 0,0-2 1 16,0 2 0 0,0-1 0-16,0 2 0 0,0 0-1 15,0 1 1-15,0-2 0 16,-3-1 0-16,3 3 0 16,0-4 1-1,0 0-1-15,3 0 0 0,-3-2-10 16,0 2-1-16,4 0-14 15,-2 0-3-15,2 0 21 16,2 3 2-16,3 0-14 0,7 0 1 16,4-1 10-1,7 1-3-15,4-3 1 0,5-3 0 16,3 1 3 0,-2-1 0-1,0 0 7-15,1 0-6 16,-1 0 5-16,2 3 0 0,3 0-1 0,2 0 2 15,7 0 0 1,6-1-3-16,8-2 3 0,8-1 0 16,7-5 0-16,3 0 0 0,2-1 1 15,-1-3 3 1,-1 3-4-16,-2 1 1 16,-5 2 1-1,1 2-2-15,3 1 2 0,5 0-2 16,4-2-5-16,8-2 4 15,6-2-2-15,3-3 2 16,3-3 1-16,3 1 3 0,-1-2-3 16,-3 3 2-16,-4 0-1 15,-2 1 0-15,-1 2-1 16,-2 2 0-16,4-1-5 16,0 2 3-1,1-2-4-15,-1 2 1 16,0-2 1-16,-1 0 3 0,0 1 0 15,-5 2 0-15,-4 0-1 0,-4 0-4 16,-2 3-1 0,-2-1 2-16,-1 1-3 0,-3 1-5 15,-1-1 7 1,-3 1 0-16,-2-1 0 0,-2 0 3 16,0-1-2-1,-1-1 3-15,1 0 1 0,-3 1-1 16,-1-1 2-1,-4 1-1-15,4-1-1 0,-2 3 2 16,2-1-5-16,1 2-3 0,4 1-1 16,2-1 1-1,6-2 0-15,-1 0 6 0,3-2-1 16,-1 0 3 0,-4-1-1-16,-1 2 0 0,-5-2 0 15,-2 3 2 1,-4 0 0-16,-2 3-1 0,-1 0 1 15,-1 0 0 1,-2-1-1-16,0 1 0 16,-1-2 0-16,-1-3 1 0,-1 2-1 15,2-2 0 1,0 1 0-16,1 0-4 0,-2 3 3 16,0-2 1-1,1 2-1-15,1 0 0 0,2 0-3 16,3-3 3-1,0 0 0-15,3-2 1 16,-2-2-1-16,0 1 1 0,0 0 1 0,-1-1-1 16,-4 2-1-1,-5 0 0-15,-1 1-1 0,-4 1-1 16,-2 3-2 0,0 1 1-16,2-2-12 0,1 0 0 15,0 0 11 1,-3-1-1-16,-1-2 4 0,-7 1 1 15,-6 0 0-15,-4 0 1 16,-6 1 0-16,-3 0-1 16,-4 2-1-16,2 2-7 15,0-1-6-15,-3-1 6 16,0 1 1-16,-3 0 2 0,-4-2 6 16,0 1 3-1,-5 0 0-15,-1 0 2 0,-1-1-1 16,-3 2 2-1,-1-2 2-15,0 3 0 0,-1 0-1 16,-2-1 0-16,2 1-2 31,-1-3 0-31,1-2 1 0,-1 2 1 0,-1-3 7 16,-1-3-4-16,-1 1-5 16,-3-3 1-16,0 0-2 15,0-1 3 1,-1-1 0-16,2-1-1 15,-2-2 2-15,1-1-3 0,1 0 2 0,-1-2 1 16,1-2 0 0,-2-2 1-16,2 0-3 0,-4-2 1 15,2 2-1 1,0-4 0-16,2 4-2 0,0-3 3 16,0 2-2-1,3-3-1-15,1 2 1 16,0-2-3-16,0 1 0 0,1-1 9 15,1 3 7-15,1-2-7 16,-2 5-5-16,2 2-2 16,-1 2-1-1,1 2-1-15,0 2 2 0,0 2 3 0,-3 1-2 16,3 3-1 0,0 2 1-16,-1 2-2 0,1 2-1 15,0-1-2 1,-2 2 3-16,2 0 0 15,0-1-2-15,0-1 2 16,0 0-1-16,0-3 1 16,2 1 2-16,-2 0-5 15,0-2 3-15,0 2 0 16,-2 0-2-16,2-1 3 0,-1 2-2 16,1 2 1-1,-2 0-3-15,1 1-1 0,-1 0 0 16,2 0 1-1,-1 0 2-15,-1 0 1 0,1-2 1 16,-1-1-4-16,-2 1-1 0,-1-3 1 16,0 0 1-1,-3-2-1-15,-1 0 0 0,0 0-1 16,-3 0 1 0,1 0 0-16,-1 1-1 15,1-1-2-15,-1 3 2 16,-3-2 1-16,1 0-1 0,0 1-1 15,-2-1 3-15,2 2-1 0,0-2 0 16,2 1 1 0,-3 0-1-1,2-1 1-15,-4 2-1 0,4 1-4 16,-2-2 4-16,1 2 1 0,1 0-1 16,1 1-5-1,0-1 5-15,0 1-1 16,2 1 2-16,1-2-1 15,-1 0 0-15,-1 2 0 16,-2-3 1-16,-1-1-1 0,-35-5-1 16,37 8 1-1,1 2-2-15,-3-2 2 0,0 2-2 16,-17 0 2 0,-4 2-2-16,-4-2 4 0,-5 4-4 15,-5 0 2-15,-4 0 0 16,-3-1-1-16,-8 3 1 15,-6 0 0-15,-6-1 3 0,-8 4-3 16,-7-1 0 0,-9 3 1-16,-10 0-1 0,-2 2-3 15,-6 1-1 1,-1-1 2-16,2 0 3 0,5-3-1 16,0-2 0-1,2-2 1-15,4-4 1 0,1 3 0 16,-2 0-1-1,0 0-1-15,-2 0-2 0,1 4-2 16,-3-2 4-16,-1 1 0 16,4 0 0-16,-2-1 0 15,5-3 0-15,1 0 4 0,1 0-4 16,3 0 2 0,-2 2 0-16,-2 2-2 15,1 1-4-15,-1 1-2 16,-4 0 5-16,5 0 1 0,2-2 0 15,4-1 0-15,0 2 0 16,0-4 2-16,0 3 1 16,1-1-3-16,-6 3 1 15,-3 3-1 1,-2 1-1-16,-2 2-4 0,-1 1 4 16,2-2 1-16,8 1 0 15,2-3-1-15,5-5 1 16,8-2 1-16,0-2 2 15,8-1-3-15,5-3 1 16,5 1 0-16,4-1-1 0,2 2 0 16,1-1 0-1,-4 1-2-15,4 0-6 16,1 0-1-16,1-1 2 16,4 1 5-16,6-2 1 0,0-2 1 15,2 1-3 1,0-2 2-16,1 0 1 0,2 0 0 15,-2 0-2-15,5 1 2 0,-2-1-2 16,0 3 2 0,-2 0-1-16,2 0-4 0,3 0 4 15,1-3-1 1,0 0 1-16,7-3 0 16,-1 0 2-16,4 1-2 15,1 1-1-15,0 1 0 0,0 3 1 16,-1 1-1-1,-2 2 2-15,-3 0 1 0,0 1-1 16,0-1-2-16,2 1 2 16,0-2 0-16,1-2-1 15,3 0 1-15,0 0 0 16,4-2-4 0,-1 2 4-16,3 2-1 0,-3 1 0 15,2-2 0-15,-1 3 1 16,2 1-1-16,-1-1 2 15,3 0-1-15,2-1 2 0,-1 1-2 16,2-2 0 0,-1-2 2-16,2 0-1 0,-1 0-1 15,-1-2 1 1,0 4-1-16,0-2 0 0,-2 0 0 16,1 1 0-1,0-1 1-15,2 0 0 0,4 0 0 16,1-1-1-1,2 1 0-15,6-2 0 0,2 2-1 16,1 0-1-16,0 0-5 16,1 0-41-16,-1 0-57 15,3 2-84-15,-1 0-88 16,10 1-329-16</inkml:trace>
  <inkml:trace contextRef="#ctx0" brushRef="#br0" timeOffset="108159.75">21146 13972 684 0,'-3'-8'150'0,"-1"-3"4"0,0 1-44 16,1 0-25-1,1 2 5-15,-1-1-12 0,1 2-10 16,2-1-1 0,0 2-7-16,0 0 1 0,2 3-9 15,-2-3-10 1,0 5-1-16,0 0-2 0,-2-1-19 15,2 1-8-15,-1 2-12 0,1-1-6 16,0 2-6 0,0 0-1-16,1 4 12 0,1 4 0 15,-1 5 1 1,3 1-1-16,-1 7 2 0,1 1-1 16,0 3 2-1,1 4-2-15,-1 5 1 0,1 3 0 16,-1 6 0-1,2 3-1-15,-1 0 2 0,4 4 1 16,-2 0-1-16,1 0-1 16,-1 2 0-1,2 1 0-15,-3 3 0 0,-2 0-1 16,1 1 0-16,-2 1 1 16,0 3 0-16,0-3-1 15,0 0 0 1,1-2 0-16,1 0 0 0,1-5-1 15,0 1 1-15,2-1 1 0,-1 1-1 16,0 3 0 0,-1-3 0-16,0 5 0 15,1-2 0-15,-2 1 1 16,-2 1-1-16,1 1-3 0,0-3 3 16,0-2 0-1,1-1 3-15,2-1-1 16,-1-1-2-16,0 1 0 15,-2-1 0-15,1 2 0 0,-4-2 0 16,1 2 0-16,0-3 1 16,-4 4 0-16,2 1 2 15,0 0-1-15,4-2 1 16,-1 0 0-16,2-4 1 16,-1 0 1-16,2-2-1 15,0-1 1-15,3-2-1 16,-3 1 1-16,1 2-5 15,0-3 2-15,0 0 0 16,0 2 1-16,1-1-2 0,1 1-1 16,1-3 1-16,1-2 0 15,-1-4-1-15,2-4 0 16,-3-6 0-16,0-4 1 16,0-2 0-16,-3-2 0 15,-2 0-1-15,1-3-1 16,-2 2 1-16,1-5 0 15,-1 0 0-15,1-4 1 16,-2-2-1-16,0-4 0 0,-2 0 3 16,1-3-2-1,-1-1 5-15,0 0 1 0,2 0-2 16,-2 0-4 0,-2 0-1-16,2 0 0 0,0 0 0 15,-1 0 2 1,1 0 0-16,1 0-2 0,-1 0 3 15,0 0-1-15,2-1-4 0,-1 1-2 16,1 0-5 0,-2 0 0-1,1 0-2-15,-1 1-5 0,2-1-3 16,1 0 13-16,1 0 5 0,4 0 2 16,0-1-2-1,3-1-1-15,1 0-3 16,1 0-6-16,1-3-7 15,2 3-9-15,-1 0 1 0,4 0 11 16,4-1 3-16,3-3 0 16,10 2 2-16,6-2-2 15,12-2-1 1,7-1 1-16,5-1 4 0,4-3-2 16,1 1 0-16,-2 2 3 15,-2 0 2-15,-1 2-4 16,0 1 1-1,-1 1 0-15,4 0 0 0,-2 2 0 0,0 0 4 16,-1-2 1 0,-3 0 1-16,-7 2 1 0,-7 0 0 15,-8 1 1 1,-4 1-1-16,-7 0 0 0,-3 2 1 16,-4 0-1-1,-3 0-1-15,-4 0 0 0,1 2 0 16,-5-2 0-1,-2 0 0-15,-1 0 1 0,1 0-4 16,-1 0-5-16,1 0-2 16,3 0 0-16,-1-2 7 15,4 2 3-15,-4-2 1 0,3 0 1 16,-3 0 2 0,-1-1 0-1,-4 1 0-15,0-1 2 0,-2 1 0 16,-4-2 0-16,2 4 1 0,-1-1-3 15,-1-2 0-15,1 2 3 16,1 1 5 0,0-4-3-16,1-1-2 0,-1 4-2 15,2-5-3-15,-1 2 1 16,1 0-1-16,-1 1 0 16,1 0-4-16,-2 3-2 15,1 0 4-15,-1 0-1 16,1 0 2-16,1 0 1 15,0 0 1-15,-1 1 1 16,2-1 0-16,0 0 0 16,-2 0 1-16,-1 0-1 15,0-1 1-15,0 1-3 16,-1 0-1-16,1 0 1 16,0 0 0-16,2 0 1 0,0-3 0 15,3 2 1 1,1-1-1-16,1-2 2 0,-3 3-2 15,-1-2 0 1,-1 3-1-16,-2 0-1 0,-1 0-3 16,1 1 4-16,-3-1 0 0,1 2 0 15,-1-4 0 1,0 2 2-16,3-1 3 16,-3 1 5-16,0-2 11 15,1 1 10-15,1-1-6 0,-1-3 1 16,1-1-8-1,-1-1 5-15,2-3-7 0,0-2-8 16,0-5-4-16,-1 0 3 16,-1-5 0-16,1-1 2 15,-2-4 12-15,0-1 10 16,-2-3-14-16,1 0-7 16,-4-5 2-16,-1-2-5 15,0-3-5-15,1-1 0 16,-3-5-2-16,2 0 0 15,0-6 1-15,0 0-1 0,0-2 1 16,2-8-1 0,1 1 0-16,0-1 1 0,-2-3-1 15,2 0 0 1,-1-1 1-16,-2-3-1 0,0-1 0 16,1 0 1-1,-2-1 0-15,-1 4-1 0,0 1-1 16,-2-1 1-1,0 1 3-15,0 3-3 0,2 1 1 16,-1-1-1-16,-3 1 1 16,5 2 1-16,-4 0-2 15,1 1 2-15,-2 3-1 16,0-2-1-16,-1-1 0 16,1-2-1-16,1 0 0 0,-2 3 1 15,2 2 1 1,1 5-1-1,0 2 0-15,0 5 1 16,-1 0-1-16,2 3 0 0,0 1-1 0,-2 3 1 16,2 1 0-16,2 1 0 15,1-1-1-15,0 2 1 16,0 0 0-16,2-2 0 16,1 0 0-16,0 2-1 15,-1-1 2-15,0 4 1 16,2 2 1-1,-2 2 2-15,2 4-3 0,1 3-1 16,-3 3 0-16,1 1 0 0,1 0 2 16,-2 3-3-1,2-1 0-15,1-1 0 0,-1 2 3 16,2-2 4 0,-1 2-5-16,-1 0-2 15,2 1 0-15,-1 4 0 16,1 0 4-16,0 5-2 0,-2-1 4 15,2 5-5-15,0-2-1 0,0 4 1 16,0-4 0 0,2 2-1-16,-2 0 7 0,0 0 4 15,0-2 0 1,0-1-9-16,0 0-2 0,0-1 0 16,0-2 0-1,1 1 0-15,-1-2 4 0,0-2-4 16,0 1-2-1,2-2-2-15,-1-1 4 0,2-3 0 16,0-1 0 0,0 0 0-16,0 0 0 0,0-1 2 15,1 2-2-15,-2 3-2 16,-1 2 2-16,1 3 2 16,-2 2 0-16,0 3 0 15,0 2-1-15,-2-1 3 16,1 0-3-16,1 0-1 15,-2 2 0-15,1-2 0 0,1 1-1 16,0-1-1 0,0 0 2-16,-3 0-2 0,3 0-3 15,-1 1-1 1,-5 2 3-16,-6 0 3 0,-5 3 0 16,-4 0 0-1,-4 1 0-15,0 0 0 0,-2 1-1 16,-1 1 1-16,-2 0 0 0,-5 1 0 15,1 2 0 1,0-1 0-16,-4 1 0 0,-3 0 0 16,0 1 0-1,-5-1 0-15,1 1 0 0,2-1 0 16,0-2 4 0,2 0-3-16,3-2-1 0,3-1 0 15,1-2 0 1,3 0 0-16,4 0 0 0,-3 4-2 15,-2-2 0 1,0 1-2-16,-1 2-2 0,0-2 0 16,1 2 5-16,2-3 1 15,1-1 0-15,5-3 0 16,0 1 0-16,2-4 0 16,0 1-1-16,1-1-3 15,-5 2 3-15,1 1 0 16,-2 3 0-16,1-1-2 15,1 2 2-15,0 1 1 16,1 1-2-16,2-2 2 16,2 0 1-1,1-1-1-15,1-4 1 0,3 1 1 0,2-3-2 16,1 0 0 0,-33-3 1-16,38 3-1 0,-1 0 0 15,1-1 0 1,-1 1 1-16,-6 0 0 0,-2 0-2 15,2 0 2-15,2 0-1 0,0-1 1 16,4-1 0 0,1 2-1-16,1-1 1 0,0-1 0 15,-1 1 0 1,-1-1 0-16,2 1-1 0,1 1 0 16,-2-3 0-1,3 2 1-15,1 1 1 0,0-2-2 16,0 1 2-1,1 1 0-15,-2 0 0 16,-3 0-1-16,-4-1-1 0,-4 1 0 16,-6 0 3-16,-4-1-3 15,-1-1 4-15,2 0-2 16,0 0 1 0,4 0-1-1,5 1-2-15,3-2 2 16,3 0-1-16,7 3-1 0,1 0-1 0,4-1-16 15,0-1-152-15,4 0-54 0,11-4-134 16,10-2-189 0</inkml:trace>
  <inkml:trace contextRef="#ctx0" brushRef="#br0" timeOffset="109819.93">21093 10229 791 0,'-2'-13'193'0,"4"0"-13"15,-2 0-29-15,0 4-40 0,0 1 13 16,0 0-21 0,-2 3-5-16,1 1 3 0,-2-1-43 15,1 1-8 1,-1 0-18-16,0 0-15 0,0 0 11 16,0-1-18-1,0 1-10-15,2 0 0 0,1 1 0 16,-2 3 0-1,4 0 0-15,-2 0 0 0,0 3 0 16,0 0 0-16,0 5 0 0,0 8 0 16,-2 10 0-1,4 11 0-15,-1 13 0 0,2 9 0 16,2 6 0 0,2 4 0-16,2 2 0 0,-1 2 0 15,2 3 0 1,-3 2 0-16,-1 3 0 0,-1 4 0 15,-2 1 0-15,2 0 0 16,-2-1 0-16,2 1 0 16,0 1 0-16,1 4 0 15,0-1 0-15,-2 2 0 16,1 0 0-16,-1-7 0 16,-1-4 0-16,0-8 0 15,0-7 0-15,0-6 0 16,0-9 0-1,0-8 0-15,2-5 0 0,-2-2 0 16,1-5 0-16,-1-3 0 0,0-2 0 16,0-7 0-1,0-4 0-15,-2-3 0 0,-1-5 0 16,0-1 0 0,2 1 0-16,-2 1 0 0,1 2 0 15,3 4 0 1,-3 3 0-16,2 1 0 0,-1 4 0 15,2 0 0-15,-1 2 0 0,0 3 0 16,0 3 0 0,0 5 0-16,0 2 0 0,1 6 0 15,-1 2 0 1,0-2 0-16,3-1 0 0,-3-6 0 16,0-7 0-1,0-5 0-15,-1-7 0 16,-1-7 0-1,-1-3 0-15,2-4 0 0,-2 0 0 16,0-3 0-16,-2 1 0 0,2-1 0 16,0 0 0-16,0 1 0 15,0 2 0-15,-1 0 0 16,1 3 0-16,0 2 0 16,0 2 0-16,-2 1 0 15,2 2 0-15,0-1 0 16,0-3 0-16,2-2 0 15,-2-2 0-15,-2-3 0 0,2 1 0 16,0-3 0 0,-1 0 0-16,-1 1 0 0,2-2 0 15,-1 1 0 1,1 0 0-16,0 0 0 0,1-1 0 16,2-1 0-1,8-3 0-15,14-5 0 16,17-4 0-16,16-3 0 15,13 0 0-15,-2 2 0 0,-6 4 0 16,-17 4-39-16,-9 5-197 0,-13-2-77 16,-3-4-508-1</inkml:trace>
  <inkml:trace contextRef="#ctx0" brushRef="#br0" timeOffset="110794.58">21064 9940 736 0,'-9'4'201'16,"1"-1"-83"-16,3-2-21 16,2-1-21-16,1 0 15 15,2 0-40-15,-1 0-2 16,1 0-1-16,0 0-12 15,0 0-11-15,0 2-10 16,1-2-6-16,1 0-5 16,0 0 2-16,-1-2 5 0,1 2 28 15,1-1 12 1,-3-1-26-16,0 2-3 0,1 0-1 16,-2 0 0-1,-1 0-17-15,-1 2-2 0,2-2-2 16,-1 1-1-1,0-1-2-15,1 2-8 16,-2 2 11-16,-2 4 1 0,-5 2 2 0,-3 4 2 16,-5 0-5-1,1 2-6-15,1-3 5 0,4-2-11 16,4-1-2 0,4 0 9-16,0-3 1 0,2-3 1 15,2-1 2 1,2-2 1-16,-2 0 0 0,0-1 6 15,2 0-2-15,0-1 3 16,1-1-6-16,6-3-1 16,10-2-2-16,14-3 2 15,15-1 0-15,19-3 0 16,15-1 0-16,5 3 0 16,-4 0 0-16,-11 4 1 15,-17 1-1-15,-21 4 0 16,-16 3 0-16,-9 2 0 15,-9-2-9-15,-1 3-54 16,-3-3-67-16,4 2-138 16,0 1-109-16</inkml:trace>
  <inkml:trace contextRef="#ctx0" brushRef="#br0" timeOffset="112199.82">30288 9834 602 0,'-18'1'184'0,"1"-1"-128"0,7-1 58 15,1-1-1-15,3-1-40 16,0 0-6-16,3 1 31 16,-2-1-50-16,2-1 24 15,0 1-26-15,2 0-5 16,1 2-18-16,3 1-23 15,3-2-13-15,15 0 11 16,16-4 2-16,20-1 0 16,16-3-1-16,10 0 1 15,2 0 0-15,-7 0 1 0,-9 2-1 16,-9 1 0 0,-10 1 0-16,-9 2-1 0,-10 2 2 15,-9 1 2 1,-7 0 15-16,-9 1 20 0,-5 0 20 15,1 1-18 1,-4 0-19-16,1-1 6 0,-1 2-10 16,2-1-12-16,-1 3-3 0,-1 3 14 15,4 8 19 1,-1 6-6-16,2 9 5 0,2 6-16 16,2 8 2-1,1 7-2 1,-1 5 0-16,-2 4 4 0,-1 4 10 15,1 5 22-15,-2 7-54 0,3 4 0 16,2 7 0-16,3 7 0 16,5 6 0-16,2 1 0 15,5 8 0-15,0 4 0 16,3 5 0-16,-2-1 0 16,-2 9 0-16,-1 4 0 15,-6-3 0-15,1 1 0 16,-4-5 0-16,3-8 0 15,-1-10 0-15,-1-6 0 0,4-12 0 16,0-9 0 0,-2-11 0-16,-1-7 0 0,-1-11 0 15,-4-9 0 1,-4-11 0-16,-1-7 0 0,-1-10 0 16,-2-6 0-1,-1-5 0-15,-1-1 0 0,1-1 0 16,-3 1 0-1,2 0 0-15,1 0 0 0,-2 0 0 16,1 0 0-16,1 0 0 0,-2 0 0 16,1 1 0-1,-2 1 0-15,-5 2 0 0,-6 2 0 32,-6 4 0-32,-7 0 0 0,-4 5 0 0,-2-1 0 15,0-3 0 1,2-1 0-16,-1-1 0 0,1-5 0 15,0-4 0-15,1-1 0 16,0-2 0-16,0-3 0 16,2-2 0-16,0-2 0 15,1-3-102-15,1-1-204 16,7 1-128-16</inkml:trace>
  <inkml:trace contextRef="#ctx0" brushRef="#br0" timeOffset="113460">21966 10390 108 0,'-2'-12'729'0,"-1"1"-537"16,1-1 13-16,-1 0-50 15,0 2-7-15,2 2-35 16,-2 2-15-16,1 2-20 15,1 4-39-15,-1 2-39 16,2 0-2-16,-4 7 2 0,0 7 6 16,-4 11 15-1,-2 9 3-15,-5 9 0 0,0 4-7 16,-3 2-5 0,0 0-6-16,0 0-2 0,0-4-1 15,2-4 4 1,3-7-5-16,2-9-1 15,3-10 5-15,5-7 27 16,3-5-15-16,2-8-18 0,1-7 0 16,5-10 0-16,2-11 0 0,5-10 0 15,0-10 0 1,3-4 0-16,-5-2 0 0,0 1 0 16,-3 6 0-1,-4 6 0 1,-1 10 0-16,0 7 0 15,-2 7 0-15,0 6 0 0,-2 6 0 0,2 2 0 16,-1 4 0-16,4 3 0 16,7 7 0-16,4 4 0 15,5 10 0-15,6 6 0 16,-1 6 0 0,-3 3 0-16,-4 1 0 0,-3 0 0 15,-2-1 0-15,-1-3 0 16,-5-2 0-16,0-2 0 15,-3-2 0-15,1-6 0 16,-3-2 0-16,-1-5 0 16,0-6-32-16,1-1-94 15,-4-2-77-15,-2 1-7 16,-4 0-103-16,-2 2-277 0</inkml:trace>
  <inkml:trace contextRef="#ctx0" brushRef="#br0" timeOffset="113689.62">21770 10704 834 0,'3'2'187'0,"3"-1"-63"15,2-1-15-15,6 0-52 16,10-1-34-16,10-1-19 16,11-1-4-16,6-1-26 15,6 0-207-15,-1-3-453 16</inkml:trace>
  <inkml:trace contextRef="#ctx0" brushRef="#br0" timeOffset="123049.8">22537 10816 1087 0,'1'-4'296'0,"-4"0"-107"0,2 2-67 16,-2 0-26 0,1 2-12-16,0 2-37 0,4-1-22 15,-2-1-4 1,2 1-13-16,-1 3-5 0,-1 1 1 16,0 4-1-1,0 4 0-15,-5 50 0 0,2-53-3 16,1 0 2-1,1-1-2-15,1-1 0 0,-2 7-1 16,1-4-78-16,1-2-108 16,1-7-93-16,2 0-247 15</inkml:trace>
  <inkml:trace contextRef="#ctx0" brushRef="#br0" timeOffset="123299.75">22485 10724 746 0,'0'-14'464'0,"0"0"-206"0,-2-1-60 16,-1 3-38-1,2 1-51-15,-1 4-61 16,1 2-13-16,1 1-21 15,0 1-11-15,0 2-3 0,1 0-6 16,1 1-58-16,-1-2-132 0,2 2-89 16,2 0-163-1</inkml:trace>
  <inkml:trace contextRef="#ctx0" brushRef="#br0" timeOffset="123990.38">22695 10800 828 0,'-2'2'258'0,"-2"-1"-85"0,1-1-73 16,1-1-38 0,2 1-16-16,-1 0-16 15,2 0-10-15,2 1-8 16,-1-1-8-16,2 0-4 0,2 0 1 15,2-1 0-15,5-2 1 0,-1 1-2 16,5-1 0 0,-4 1 2-16,2-1-1 0,-6 0 9 15,-1 2 0 1,-4 1 3-16,-2 0-3 0,-1 0-1 16,1 0 8-1,-2 0-3-15,1 1 1 0,2 2 6 16,-2 0-7-1,2 1-3-15,2 2-3 0,1 0-1 16,0 5 5-16,4-4-3 0,-2 6 6 16,-1-2 3-1,-1 0-8-15,0 1 0 16,-2-2-2-16,-2 3-2 16,-2-1-2-16,-2-2-1 15,1 0 1-15,-3-1 2 16,-1 3 2-16,2-1-1 0,-1 3 5 15,-2 1-1-15,0 3 5 16,-2 1 0 0,2-1-3-16,0 2-10 0,-1-4 1 15,-2 0-2 1,5-5-2-16,-1-4 4 0,2-4-4 16,3-3-54-1,0-5-161-15,0 0-107 0,2-5-396 16</inkml:trace>
  <inkml:trace contextRef="#ctx0" brushRef="#br0" timeOffset="124219.77">22749 10658 1174 0,'3'0'293'0,"-2"0"-143"15,1 0 5-15,-4-3-55 0,2 3-52 16,2 0-39 0,-2 0-7-16,0-1-2 0,1 1-1 15,-1 0-15 1,2-2-155-16,-1-1-149 16,1 1-269-16</inkml:trace>
  <inkml:trace contextRef="#ctx0" brushRef="#br0" timeOffset="124728.1">22693 9921 1097 0,'10'-18'188'0,"-3"-3"-2"16,0-3-52-1,-1 1-52-15,3 2-31 0,2 2-7 16,-1 7-21-1,1 4-21-15,2 3-1 0,-1 10 3 16,2 6 14-16,0 9 5 16,-3 8-7-16,-4 9 1 15,-7 4 2-15,-7 5-1 16,-4-5-8-16,1-4-2 16,-2-11 2-16,7-10-3 15,4-9 5 1,2-5 5-16,7-2 2 0,7 0 5 15,6-2-13-15,6 0-5 0,3 0-6 16,-4-3 0 0,-6 2 0-16,-8 1-5 0,-6 0-39 15,1 1-30-15,0 0-50 16,4-1-67-16,8 0-71 16,10 2-256-16</inkml:trace>
  <inkml:trace contextRef="#ctx0" brushRef="#br0" timeOffset="145769.81">24518 10538 777 0,'-13'3'205'16,"-2"-1"-127"-1,0 1 53-15,0-3-11 0,0 0-42 16,3 2-3-16,3-2-6 16,2 0-6-1,4 0-6-15,1 0 20 0,2 0-17 16,0 0-7-16,0-2-12 16,0 2 2-16,0 0-10 15,2 0-4-15,-2 0-4 16,0 0-4-16,0 0-9 15,0 0-12-15,0 0 0 16,1 0 0-16,1 0 0 16,-2 0 0-16,3 0 0 15,0 0 0-15,0 0 0 16,4 0 0-16,11-3 0 0,10 1 0 16,10-3 0-1,12-3 0-15,7-1-2 0,4-2-12 16,0-1-4-1,-5-3-1-15,-6 4-2 0,-8 1 6 16,-12 3 5-16,-11 1 2 0,-8 5 6 31,-5-3 1-31,-6 2 1 0,0 1 2 16,-2 1-2-16,-1-2 0 16,2 1 0-16,-4 2 1 15,-5 2 0-15,-9 0-1 16,-10 3 0-16,-5 1 2 15,-7 2-1-15,-2-2 0 16,3 0 0-16,0 0 0 16,-2-1 0-16,5-1-1 0,-1-1 2 15,4 0-1 1,3 1 0-16,1-3-1 0,3 1 0 16,5-1 0-1,4-1 2-15,3 0 0 0,6-1 3 16,4 0-5-16,4 0 2 15,2 0 3-15,1 0-5 16,-1 0-6-16,2-1-4 0,5-2 1 16,10-1 8-1,11-2-3-15,12 0 2 16,11-1-2 0,8-1 1-16,-1 2-8 0,-3-2-3 0,-3 3-13 15,-7-2 10 1,-10 4 9-16,-10 0 0 0,-11 1 8 15,-9 1-2-15,-6 2-6 16,-3 1-8-16,-5 1 16 16,-10 2 2-16,-9 4 0 15,-10 3 1-15,-9 3-3 16,-5 1 1-16,3-2 1 0,-1 1-2 16,3-4 3-1,3-2 1-15,5-2 5 0,8-3 6 31,8-3 5-31,10 1-9 0,5-2-7 0,5 0-4 16,4 0 4-16,1-2-4 16,3 2-15-1,13-2 14-15,14-1-8 0,10-2-30 16,14 0-11 0,4-1 26-16,0 0-7 0,-6-1 13 31,-11 0 10-31,-11 1 8 15,-11 3 1-15,-12-1 13 0,-10 3-10 0,-9-2-4 0,-8 1-2 16,-6 2 1 0,-7-1 1-16,-8 1 1 15,0 1 1-15,-1 1 1 16,3 0 11-16,2-2 18 0,0 0-2 16,3-2 8-1,4 2-7-15,3-2-7 16,5 1-2-16,6 0-11 15,6 0-5-15,3 1-4 0,5-2-2 16,2 2-3-16,1-1-4 0,1-1-3 16,6 1 1-1,9-2 5-15,13-2 3 0,11-2-12 16,12-3 2 0,5 0-5-16,-1-1-2 15,-5 2-9-15,-11 2 8 16,-13 2 8-16,-12 3 11 0,-10 2 5 15,-9 0-5-15,-3 1 1 16,0-1-1-16,-1 1 2 16,-4-1-2-1,-4 2 1-15,0-1-1 16,-2 1 0-16,0-1 0 16,5 2 0-16,3-3 0 15,5 0 1-15,1 0-1 0,1 0-11 16,2 0-88-1,-3 0-72-15,0 0-164 0,0 0-541 16</inkml:trace>
  <inkml:trace contextRef="#ctx0" brushRef="#br0" timeOffset="153750">28419 10456 734 0,'-6'1'185'16,"-2"-1"-60"0,-1-1-5-16,-2-2-8 15,-1 0-30-15,0 2-1 0,-1-2 8 16,3-1-8-16,-3 1-3 15,2-1 9-15,-3-1-19 0,0 1-15 16,-3 2-14 0,-1-3-27-16,1 3-8 0,3 0-2 15,2 0 2 1,3 1 4-16,3 1 0 16,3 0-3-16,3-1-3 15,0 1 2-15,3 0-4 0,0 0 0 16,0 0-8-1,4-1 0-15,14-2 6 0,15-3 2 16,18-1-2-16,17-3 1 16,14-1 1-1,4-2-1-15,-5 2 0 0,-3-1-11 16,-12 3-7-16,-11 2-1 16,-15 1 10-16,-10 2 6 0,-14 1 4 15,-7 2 2 1,-9-2 3-16,-3 3 2 15,-1 0 0-15,-1 1-5 0,-2-1-2 16,-5 2-2-16,-9 2 2 16,-10 2-1-16,-10 1 0 15,-10 4 2 1,-8 1-2-16,-6 1 3 0,-2 1-1 16,-1-1 0-1,2 0 0-15,3-3-1 0,7-1 1 16,8 0 1-16,9-4-2 15,6-1 2-15,12-1 2 16,5-3 3-16,6 2-3 16,5-4 12-16,1 2 4 15,2-1-1-15,-1 1-3 0,2 0-4 16,1-2-12 0,1 1-7-16,11-5-12 15,12 1 14-15,13-3 0 16,14-1 0-16,13-1-9 15,6 2-1-15,6 2-6 0,-4 0 2 0,-4 1 10 16,-11-1 5 0,-18 3 4-16,-16 0 1 15,-13 2 4 1,-12-1 2-16,-2 2-6 16,-4 0 2-16,-6 2-3 15,-8-1 0-15,-9 2 0 0,-9 1 0 0,-9 2 0 16,-4 3 2-1,-4 1-1-15,-2 2-1 0,-2 0 0 16,-104 26 0-16,143-33 1 16,7-3-1-16,4 1 0 15,4-2 2-15,-11 2-1 16,11-3 12 0,2 0 14-16,2 0-5 0,0-2-4 15,2 2-7-15,1-1-11 16,3-3-11-16,10-2-3 15,12-3 8-15,13 1-1 16,14-3-1-16,11 0-3 16,1 1 0-16,-5 1 8 15,-8 4-4 1,-18 0 2-16,-15 4 5 0,-12 0 1 0,-8 2-1 16,-2-1 1-1,-4 1-1-15,-1 1 0 0,-9 2 0 16,-3 2 1-1,-9 1-1-15,-4 1 0 16,-2 1 2 0,0 0-1-16,4-2-1 0,0 0 1 15,6-1 2-15,2-3 1 0,4-2-2 0,3 0 6 16,1-2 6 0,4 0-9-16,1 0-2 0,3 1-3 15,2-2-1 1,2 4 1-16,1-2 0 15,0 0-2-15,1 0 2 0,-1 0 0 16,2 0 0 0,-1-2 0-16,1 2 1 0,-1-1-1 15,1 1-1 1,-1-2-2-16,-1 2-3 0,0 0-13 16,0 0-55-1,3 2-95-15,0-2-46 16,3 0-97-16,7 0-286 0</inkml:trace>
  <inkml:trace contextRef="#ctx0" brushRef="#br0" timeOffset="168879.74">22188 11915 979 0,'-5'-4'168'16,"2"2"38"-16,2 0-93 16,-1-1-32-16,-1-2-27 15,2 4-5-15,-1 0 1 16,2 0 4-16,0 1-4 15,2-2-1-15,-2 1-2 16,0-1-8-16,0 2-7 0,-2 0-4 16,1 0-16-1,1 2-4-15,-3-1-2 0,1 1-4 16,2-1 1 0,-1-1 2-16,-1 0 0 15,2 0 2-15,0 0-7 16,0 0 0-16,-4 0 0 0,3 0 0 15,-4-3 0-15,-3 2 0 0,1-2 0 16,-3 0 0 0,1 0 0-16,3 2 0 0,3 0 0 15,0 1 0 1,3 0 0-16,3-2 0 16,3 2 0-16,10-4 0 15,26-1 0-15,28-2 0 0,27-4 0 16,21 1 0-1,6 0 0-15,-13 0 0 16,-23 4 0-16,-23 0 0 0,-23 0 0 16,-19 2 0-16,-12 2 0 15,-10 1 0-15,-2 0 0 16,-2 1 0-16,-2 0 0 16,-2 2-20-16,-3 4-181 15,1 3-78-15,1 5-249 16</inkml:trace>
  <inkml:trace contextRef="#ctx0" brushRef="#br0" timeOffset="169629.87">25197 11642 693 0,'-15'1'255'16,"-3"-1"-127"-16,2-3 2 0,-4-1-11 15,0 1-49 1,4 0-14-16,2 1 0 0,6 0-23 16,2 1-23-1,6 1-4-15,3-2-1 0,6 2-4 16,17 0 7-1,20-3-2-15,19 1-2 16,16-2 4-16,7-4 12 0,-8 0 18 16,-17 2-6-16,-22 2-19 15,-18 2-8-15,-12 1-5 16,-10 2-7-16,-5 2 7 16,-2 0 0-16,0 1 0 15,-3 0 0-15,5 1-37 16,2-2-128-16,8-2-135 15,16-1-255-15</inkml:trace>
  <inkml:trace contextRef="#ctx0" brushRef="#br0" timeOffset="170269.97">28833 11364 939 0,'-34'-2'177'0,"2"-1"-32"16,2-4-4-1,7 1-77-15,6 2 11 0,5 1-18 16,8 2-30 0,5 1 1-16,12-1-8 0,16-2-6 15,20-3 3 1,29-1 5-16,22-4 11 0,18-3 4 15,2-2 8-15,0 2-5 16,-20 0-5-16,-25 3 10 16,-23 3 36-16,-26 4-76 0,-18 3-5 15,-11 1 0 1,-2 1 0-16,2 0 0 0,0 1 0 16,2-1 0-1,-1 1 0-15,2-1-145 16,-5 4-116-16,-4 0-84 15,-10 4-394-15</inkml:trace>
  <inkml:trace contextRef="#ctx0" brushRef="#br0" timeOffset="183229.71">9418 17456 473 0,'-18'2'49'0,"2"-2"13"16,0-2 1-1,0 0 0-15,3-1 40 0,3 0-5 16,-1-2 37 0,1 4-3-16,2-5 23 0,4 0-55 15,1 1-31 1,1 0-22-16,2-1 26 0,2 0-37 15,-1-2 0-15,2 1-5 16,6-3-18-16,3-4-2 16,3 3-4-16,3 1-4 15,5 3-3-15,2 4-5 16,2 6 1-16,-2 5 3 0,0 6 1 16,-5 8 0-1,-2 6 1-15,-9 2 1 0,-6 7 0 16,-6 3 3-1,-8 1-2-15,-7-1 1 16,-1-1 0-16,-5-3-3 16,2-6-1-16,1-6 0 15,7-5-1-15,5-8 0 0,6-5 0 16,3-2 1 0,6-4 1-16,8 0 18 0,14 0-6 15,8-4-3-15,9-1-6 16,0-2-1-16,-4 0 0 15,-8 0 1-15,-9 3-3 0,-5 1-1 16,-2 0-3 0,-8 2-1-16,0 2 0 0,-2 2 1 15,0-3-17 1,1 2-72-16,-2-2-16 0,-1 0-5 16,-1-2-34-1,3-2-95-15,-2 1-263 0</inkml:trace>
  <inkml:trace contextRef="#ctx0" brushRef="#br0" timeOffset="184280.09">9030 17486 748 0,'2'-18'137'0,"-2"-3"-31"0,0-3 6 16,0-3-34-1,3 1-3-15,6 1-1 0,1 0-42 16,4 2-8-16,5-4 0 16,5 2 0-1,6 0 1-15,4 0-4 0,11 3-9 16,10 1 3-16,8 1-10 16,7 5 1-16,9 7 2 15,-2 8-3-15,-2 9-1 16,0 8 3-16,-7 8 1 15,-8 7-5-15,-12 4 0 0,-8 5-3 16,-6 3 2 0,-8 1 0-16,-4 1-2 0,-1 1 0 15,-5 1 0 1,-1-6 1-16,-6 1-1 0,-4-4 3 16,-5-2-3-1,-5 0 4-15,-4-4 0 0,-6 1-2 16,-3-1 5-1,-4-1 3-15,-2-2 3 0,-4-4 30 16,-2-2 8-16,-1-1-14 16,-7 0 0-16,-2-4-14 15,-3 2-9-15,-5-1-2 0,-1 0-4 16,-2-1 8 0,2-6 22-1,1-3-2-15,2-6-1 16,0-8-7-16,1-7-17 0,-3-4-5 15,3-10 3-15,3-7 1 16,4-7-4-16,10-7 0 16,6-4-2-16,3-4-3 0,6-1 1 15,1 0-2 1,4 1 0-16,4 4 1 0,2 0-2 16,7 2-4-16,2 3 1 15,7 5-36 1,2 1-77-16,5 4-75 0,10 2-45 15,7 1-119-15,11 4-158 16</inkml:trace>
  <inkml:trace contextRef="#ctx0" brushRef="#br0" timeOffset="195359.87">22698 12690 832 0,'-5'3'181'0,"1"0"-35"16,2-3 26 0,-1-2-79-16,2 1-2 0,-2-2-33 15,3 2-11 1,-1-1-14-16,1 2-1 0,1-2-4 16,2 1 2-1,3-1-30-15,14-6-9 0,24-2 9 16,25-1 0-1,23-5 4-15,22 1-4 0,-2 2-3 16,-8 1 3-16,-18 2-2 16,-21 3-1-16,-22 3-1 15,-18 1-3-15,-13 1-11 0,-7 1 2 16,-7 1-9 0,1-2-29-16,-2 2-86 0,-2 2-126 15,-1 2-207 1</inkml:trace>
  <inkml:trace contextRef="#ctx0" brushRef="#br0" timeOffset="196242.09">25641 12551 828 0,'-7'2'61'15,"1"-2"52"-15,0-2-6 0,0 2-40 16,0 0 15-1,0 2-8-15,0-1-8 0,2 1 3 16,-2-1-8-16,1 1-20 16,-2-2-6-16,1 1-9 15,3 0-6-15,0-1-4 0,2 0-3 16,2 0 1 0,2-1 4-16,10-2-7 0,20-1 4 15,24-3 2 1,21 0-12-16,16-2 0 15,7 1 9-15,-8 0 24 0,-15 1-5 16,-18-2-15-16,-16 2-5 16,-15 0-6-16,-12 3-3 15,-10 1-2 1,-5 1-2-16,-1 1-5 16,-1-1-70-16,5 0-108 15,5-1-39-15,7 0-143 0</inkml:trace>
  <inkml:trace contextRef="#ctx0" brushRef="#br0" timeOffset="196899.6">29644 12419 556 0,'-11'-4'402'0,"-2"0"-283"0,-3-1 13 15,-3 0-37 1,-7 0-28-16,-3 2-6 0,-4 2 2 16,1 1-12-1,7 0-8-15,6 1-22 0,8-1-5 16,10 0 10-1,5 0-7-15,17-1-14 0,21 0 0 16,16-4-1-16,17 1 6 16,10-1 16-16,-3-3 14 15,-14 1 9 1,-11 2-20-16,-17 1 0 0,-13 1 5 16,-12 1-2-16,-9 4-17 0,-8-1-3 15,1-1-1 1,-2 0-11-16,0-1-40 0,2-2-81 15,-1 2-58-15,2-2-112 16,-3 1-469-16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3:53:32.43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3380 2310 767 0,'2'0'194'0,"-1"0"-23"16,-1-3 20-16,2 0-20 15,-2-1-37-15,-2-2-48 16,2-1 21-16,-1 1-32 0,-1 2 3 15,1 0-20-15,-1 1-43 16,1 2-15-16,-1 1 0 16,2 1 0-16,0 0 0 15,0 3-18-15,0 2 13 16,-4 9 2-16,1 7 6 16,-3 12-5-16,-3 12 3 15,1 5-1-15,0 6 2 16,-1-1 0-16,-2-4-4 0,1-3 2 15,2-7 0 1,2-7 3-16,0-4-3 0,-1-6 0 31,1-5-1-31,3-4 2 0,0-8 2 0,3-3 9 16,0-4-8 0,3-4-4-16,-3-1 0 0,3-5 0 15,0-5 0 1,3-4 0-16,1-6 0 0,1-7 0 15,1-5 0-15,4-1 0 16,-1-5 0-16,1 1 0 16,-2-7 0-16,3 2 0 15,-3 2 0-15,-2 2 0 16,-1 4 0-16,-1 6 0 16,-1 5 0-16,2 4 0 15,-2 5 0-15,-2 4 0 0,-1 3 0 16,1 4 0-1,-2 2 0-15,-1 4 0 0,-1 1 0 16,0 2 0-16,5 4 0 16,1 3 0-16,3 5 0 15,6 4 0-15,0 8 0 16,4 3 0-16,-5 6 0 16,-1 8 0-1,2 0 0-15,-2 3 0 0,-1-4 0 16,-1-3 0-16,-1-5 0 15,-1-3 0-15,-1-5 0 0,-2-2 0 16,-1-5 0 0,-2-3 0-16,-1-3 0 15,1-3 0-15,-3-4 0 16,3-2 0-16,-3-1 0 0,0-1-7 16,3 1-141-1,-3 1-57-15,0 0 12 0,-3 1-98 16,-3-3-232-1</inkml:trace>
  <inkml:trace contextRef="#ctx0" brushRef="#br0" timeOffset="340.1">3319 2660 1122 0,'0'0'99'0,"0"-6"72"15,0 5-27-15,0-1-72 16,0 2-10-16,0-1-50 16,0 1-5-16,6-2-7 15,3-1 0-15,9-1-1 16,6 0 1-16,4 1 0 15,1-1-4-15,-1 1 4 16,-3 2-1-16,-4 0-1 0,-6 2-9 16,-3-1-8-1,-6 2-42-15,0 3-21 0,0 0-25 16,0 1-43 0,-2 0-51-16,2-1-266 15</inkml:trace>
  <inkml:trace contextRef="#ctx0" brushRef="#br0" timeOffset="1039.96">4178 2538 783 0,'-4'0'295'0,"0"-1"-112"0,1-2-51 15,1 1-59-15,2 2-32 16,0-1-19-16,2 0-7 16,1-1-10-16,1 2 5 15,2-1-6-15,0 0-3 16,6 0-1-16,3-1 1 15,0 0-3-15,6 0-147 16,-2 2-143-16,-4 2-336 0</inkml:trace>
  <inkml:trace contextRef="#ctx0" brushRef="#br0" timeOffset="1239.85">4161 2698 499 0,'-3'4'426'0,"3"-1"-324"0,0-2 37 16,1-1-27-16,-1 0-48 15,3 0-25-15,0 0-15 16,6 0-16-16,0 0-6 0,6-1 1 16,1 1-3-1,1-2-20-15,4 1-229 0,-4 1-504 16</inkml:trace>
  <inkml:trace contextRef="#ctx0" brushRef="#br0" timeOffset="3539.91">5360 989 764 0,'-3'-4'219'0,"0"-1"-33"15,0-3-40-15,0 2-38 0,3 0 21 16,0 3-30 0,0-2-37-16,3 1 28 15,-3 1-10-15,2 0-15 16,-2 1-3-16,1-3-25 0,-2 3-37 15,-1-4 0-15,-1 0 0 16,0 1 0-16,-1-1 0 16,4 0 0-16,-3 3 0 15,3 2 0-15,0 0 0 16,3-1 0-16,-3 4 0 16,0-2 0-16,0 1 0 15,-3 2 0-15,3-3 0 16,0 3 0-16,-2-2 0 15,2 5 0-15,0 2 0 16,-1 5 0-16,-1 5 0 0,2 3 0 16,-3 5 0-1,2 2 0-15,-2 4 0 16,1 4 0-16,-1 2 0 16,2 3 0-16,1 4 0 0,-2 5 0 15,2 4 0 1,-1 8 0-16,-1 8 0 0,-2 0 0 15,0 5 0-15,-4 5 0 16,-1-1 0-16,-1 3 0 16,2 3 0-16,1-2 0 15,-1-1 0-15,8-2 0 16,0 1 0-16,6 0 0 16,2 2 0-16,-1 0 0 15,2 0 0-15,-3-1 0 16,0 2 0-16,-3-4 0 15,-3 2 0-15,0 2 0 0,0-1 0 16,0 1 0-16,0-1 0 16,0-2 0-16,0 3 0 15,3 0 0-15,-3 4 0 16,0-1 0 0,-3 2 0-16,3-1 0 15,-3-1 0-15,0-1 0 16,0 1 0-16,3 1 0 0,-3 0 0 15,3 0 0-15,0 0 0 16,-2 3 0 0,2 2 0-16,0 0 0 0,-1 3 0 15,1 0 0-15,-2 1 0 16,-2-2 0-16,3 0 0 0,-1-4 0 16,2 1 0-1,2-3 0-15,-1-3 0 0,3 0 0 16,-1 0 0-1,2 0 0-15,-2-1 0 16,0-2 0-16,0-3 0 0,0-5 0 16,-1-6 0-16,-1-4 0 15,-1-5 0-15,2-4 0 0,-1-4 0 16,-1-6 0 0,4-1 0-16,-1-6 0 15,2-1 0 1,-2-4 0-16,0-2 0 0,0-3 0 15,0-3 0-15,-2-3 0 16,-1-3 0-16,0-6 0 16,0-4 0-16,-1-3 0 0,1-4 0 15,0-2 0 1,0-1 0-16,0 0 0 0,-2 0 0 16,2 0 0-1,0 0 0-15,0 0 0 0,0 0 0 16,0 1 0-1,-1 0 0-15,1 3 0 0,-2-3 0 16,1 0 0-16,1-1 0 0,-2 0 0 16,2 0 0-1,0 0 0-15,0 0 0 16,0 0 0-16,0 0 0 16,0-1 0-16,0 0 0 15,2 1 0-15,-2 0 0 16,1-2 0-16,-1 2 0 0,3 0 0 15,9-3 0-15,15-1 0 0,21-1 0 16,16-4 0 0,21 1 0-16,1 0 0 15,-3 0 0 1,-12 2 0-16,-11 2 0 0,-15 0 0 0,-14 0 0 16,-10 1 0-1,-11 0 0-15,-7 1 0 0,-3 2 0 16,-3-1 0-1,2 1 0-15,-2 0 0 16,1 0-39-16,-1-1-118 0,-3 0-130 16,-4 1-94-1</inkml:trace>
  <inkml:trace contextRef="#ctx0" brushRef="#br0" timeOffset="5169.89">904 2321 931 0,'10'-11'298'0,"-4"4"-67"16,-1-2-68-16,-5 5-75 0,0 2-55 15,-2 2-30-15,-1 2-3 16,3 6-4-16,-3 7 4 16,0 7 2-16,-7 10 5 15,1 14 7 1,-5 9-2-16,-5 5-1 0,1 4-11 16,0-2 0-16,2-4 1 15,5-7-1 1,1-11 0-16,1-8 0 0,3-12 2 15,3-11 5-15,0-6 67 16,6-4 43-16,0-8-60 0,0-6-57 16,6-8 0-1,0-8 0 1,0-11 0-16,0-5 0 16,7-4 0-16,-4-5 0 0,3 3 0 0,-3 6 0 15,1 4 0 1,-1 8 0-16,-1 8 0 0,-4 6 0 15,2 4 0-15,-1 5 0 0,-4 2 0 16,-1 3 0 0,0 2 0-16,-3 5 0 15,0 0 0-15,0 3 0 16,0 0 0-16,4 6 0 16,1 4 0-16,7 6 0 15,0 6 0-15,3 11 0 0,1 7 0 16,4 5 0-1,2 6 0-15,2 4 0 0,-3-2 0 16,3-5 0-16,-5-9 0 16,-4-5 0-1,0-9 0-15,-6-8 0 0,-3-9 0 16,-3-4 0 0,-3-5 0-16,0-4 0 0,0-1 0 15,0-1-145 1,-3 0-147-16,-5-1-89 0,-5-1-456 15</inkml:trace>
  <inkml:trace contextRef="#ctx0" brushRef="#br0" timeOffset="5349.96">726 2773 975 0,'0'1'226'0,"0"-2"-138"0,6-3 5 16,2-2-82-1,5 2-4-15,11-2-4 0,7 2 0 0,11 3-3 16,6-1-2 0,7 2-78-16,-3 2-274 0</inkml:trace>
  <inkml:trace contextRef="#ctx0" brushRef="#br0" timeOffset="5869.71">1881 2506 983 0,'-12'-11'190'0,"0"-1"32"16,2 0-61 0,-4-1-26-16,5 3 3 0,5 3-36 15,1 3-39 1,0 0-29-16,3 3-26 16,1 0 3-16,1 2-11 15,1-1-10-15,-2 0 8 0,4 3-6 16,2 3 7-1,8 2 1-15,1 5 0 0,4 3-5 16,4 4 5-16,-2 1-2 16,-1 1 1-16,0 1 0 15,-2-2-1-15,-2-1 2 16,-4-4-9 0,-4-2 6-16,0-1-143 15,-3-6-101-15,-2-2-86 16,-2-2-340-16</inkml:trace>
  <inkml:trace contextRef="#ctx0" brushRef="#br0" timeOffset="6190.04">2041 2403 539 0,'4'-7'643'16,"0"1"-464"-1,-2 2 30-15,-2 1-133 0,0 4-62 16,-4-1-14-16,2 5-3 0,-1 2 3 16,-3 6 39-1,-3 4-3-15,-4 6 12 0,-4 8 0 16,-5 6-30 0,-2 4 0-16,0-1-14 0,-1 0-1 15,-5-3-2 1,6-7 1-16,5-8-2 15,2-6 2-15,8-9 2 0,7-4 6 16,2-3-10 0,0-2-34-16,2-1-59 0,0-3-117 15,1-3-131-15,4-7-455 16</inkml:trace>
  <inkml:trace contextRef="#ctx0" brushRef="#br0" timeOffset="6499.86">1938 2419 1080 0,'3'-10'181'0,"-2"1"101"0,1 2-87 16,-4 3-68 0,1 2-91-16,-1 2-27 0,4 3-9 15,-4 5 3 1,4 3 6-16,-1 4 1 0,1 5 1 15,-1 4 16-15,4 4-24 0,-1 3 0 16,2 1 2 0,0 1-4-16,0 1 1 0,-3-3-2 15,0-3 2 1,0-3-1-16,-3-3-1 16,0-6 0-16,-3-4-40 15,0-5-142-15,0-1-54 0,-3-2-152 16,-2-1-489-1</inkml:trace>
  <inkml:trace contextRef="#ctx0" brushRef="#br0" timeOffset="6669.68">1696 2693 1098 0,'6'-4'92'16,"7"-2"95"-16,-1 0-135 0,6-1-7 15,6 0-35-15,12-1-9 0,1 4-1 16,5 1-153 0,7 3-497-16</inkml:trace>
  <inkml:trace contextRef="#ctx0" brushRef="#br0" timeOffset="7542.67">5351 897 787 0,'0'-1'163'0,"-3"-1"8"16,0-1-40-16,-1 2-62 15,-2 0 8 1,0-1-20-16,-2 1 2 0,1-1-15 15,-2 2-19-15,0 0 1 0,6 0-3 16,0 0-15 0,3 2 3-16,0-4 0 0,3 2-9 15,0 0 7 1,8-3-9-16,9 1 0 0,13-4 3 16,16-2-1-1,14-4-2-15,6 1 0 0,-2 0 6 16,-6 1-11-1,-12 2 5-15,-10 2-9 0,-9 2-54 16,-11 4-140-16,-5 2-118 16</inkml:trace>
  <inkml:trace contextRef="#ctx0" brushRef="#br0" timeOffset="10509.98">13882 714 308 0,'3'1'358'0,"3"-1"-297"16,-1-1 31-16,-1-1-43 16,6-3-20-16,-1 2 40 15,5-2-30-15,5 3-13 16,3 0 5-16,2 2-15 16,5-1-4-16,5 2 2 15,2-1-13-15,1 2 0 16,2-1 0-16,-1 0 2 15,-2 2-2-15,-1-1 0 16,-5 1 3-16,-9-3 34 16,-5 1 6-16,-7-1 54 0,-4 0-1 15,-4-1-2 1,-2 1 6-16,1-2-20 16,0 1-21-16,0-1 14 15,0 2-24-15,0-1-17 0,-2 1 1 16,2 0-19-1,0 0 4-15,0 0-19 0,0 1 1 16,2-1-3-16,-2 2-8 16,0-2 2-16,0 1-13 15,0 3 19-15,0 4-2 0,0 3 4 16,1 5 0 0,-1 3-3-16,0 2 10 0,0 3-5 15,0 2-2 1,0 0 0-16,0 4 8 0,-1 0-5 15,-1 1-2-15,1 1 1 16,1 2 2-16,1 1-3 16,1 2-1-16,3 1 0 15,0 3 5-15,1 3-5 16,0 3 0-16,-2 2 0 16,1 5 3-1,-3 5 0-15,-1 3-3 0,-2 2 0 16,-1 6 11-16,-1-1-11 15,0 3 7-15,1 3-3 16,2-1-2-16,0 2 8 0,5 3-9 16,1 1-1-1,1 0 6-15,-1 5-6 0,2 7 3 16,-2 2-2 0,-1 2-1-16,-2 3 10 0,-1 1-9 15,-1-4 1 1,1 0 1-16,-1 0-1 0,3 0 0 15,0 0-2-15,-2-2 0 16,2 5 4-16,-1 4-4 16,-1 0 0-16,-4 1 1 15,1 2 0-15,-4-2-1 16,1-4 1-16,-4-1-1 16,2-2 1-16,2 0 1 15,1 0-2-15,3 2 0 16,5 4 0-16,0-2 0 15,-2-2 0-15,3-1 0 16,-1-3-3-16,-1-6 6 16,-1-2-5-16,3-4 2 15,-3-5 0-15,-2-3-1 0,2-3 0 16,-1-1 1-16,-1-1 2 16,1-1 0-16,-1-4-2 15,2-5-3 1,-1-3 3-16,-1-6-1 0,2-10 1 15,-1-5 0-15,-2-6 1 16,3-5-1-16,1-4 0 16,-4-4-1-16,3-4 1 15,-1-4 2-15,-2-3-1 16,1-5 7-16,-1-1 3 0,2 0-3 16,-2-1-7-1,0 1-1-15,1 0 0 0,-1 0 0 16,0 0-1-1,0 1 0-15,-1-1 0 0,1 0 2 16,0 0-2-16,-2 0 2 16,2 0-1-16,0 0 0 15,-1 0 0-15,1 0-2 0,-2 0-1 16,2 1-2 0,-1-1 4-16,-1 0-2 0,2 0 2 15,0 0 1 1,0 2 0-16,-1-2 1 15,1 1-1-15,-3-1-3 0,3 1 3 16,-3 1 0 0,3 1-1-16,-2 2 0 0,-1 1 1 15,0 2 0 1,3 1 0-16,-1 1 0 16,-1 0 0-16,2 2 0 0,2 3-2 15,-1-3 2-15,-1 3 0 16,0-1 0-1,0 1 1-15,-1-2-1 0,-1-1-1 16,1 1 1-16,-1 0 1 16,2 0-1-16,-1 3-1 15,1 3 1-15,0-1 0 0,-2 0 0 16,1-1-2 0,-1 0 6-16,1-3-5 15,-1 1 1-15,1-3-1 16,-2 1-1-16,2-1 2 0,1 1 0 15,0-2 0-15,0 3 1 16,0-2-1-16,0-1 1 16,0 0-1-16,0-1 0 15,-2-1 0-15,1-1 0 16,1 1 0-16,-2-1-1 0,-1 2 1 16,2 2 0-1,-1-1 1-15,1 3-1 16,1 0 0-16,0-2-1 15,0 1 0 1,3-3 2-16,-2-2-2 0,4 0 1 16,-5-8 0-16,-3 0-1 0,3 0 2 15,-2 0-1-15,1 0 0 16,1 0 1 0,-2 0 2-16,2-2-2 0,-1 2 3 15,-1 0 0 1,-3-1 0-16,-6 1-3 0,-4-2 1 15,-9 1-1-15,-10 0-2 0,-8 1 0 16,-6 0 1 0,0 1 0-16,2 0 1 0,10 2-1 15,11-1 0 1,11-1 0-16,7 2 2 16,7-1-2-16,3-2-6 15,-2 1-57-15,1-1-50 16,-1 0-52-16,4-1-150 15,4-5-225-15</inkml:trace>
  <inkml:trace contextRef="#ctx0" brushRef="#br0" timeOffset="11439.88">15564 2564 1007 0,'0'-2'158'0,"1"0"39"16,-2 0-72-1,1 1-48-15,0 1-19 16,0 0-31-16,1 0-3 15,1 0-19-15,0 1-2 0,1 1-1 16,3 5 15-16,5 3 26 16,4 4-9-16,4 2-9 15,4 2-2-15,2 0-18 0,0-1 4 16,-2 1-9 0,-1 0 4-16,-1 0-4 15,-3 0 1 1,-2-1-1-16,-4 0 0 0,0-5 0 15,-4-1 0-15,-2-2-2 16,-3-2-5-16,0-2 6 0,-3 1-56 16,-2-4-108-16,-1 2-101 15,-1-1-264 1</inkml:trace>
  <inkml:trace contextRef="#ctx0" brushRef="#br0" timeOffset="11800.13">15889 2551 958 0,'12'-16'131'0,"-1"6"75"16,-6 1-60-16,-3 2-67 0,-2 5-44 15,-2 2-35 1,0 3 4-16,-1 3 4 0,-1 5 13 15,-5 6 4-15,-3 5 27 0,-7 7-23 32,-6 3 0-32,-5 7-7 0,-3-2-9 15,-3 2 3-15,2-4-4 16,2-4-4-16,4-7-1 16,6-6-5-16,7-5 2 15,6-5-4-15,3-5 0 16,6-2 13-16,3-2-13 15,-3 0-17-15,1-3-140 16,1-3-85-16,1-2-71 0,4-4-302 16</inkml:trace>
  <inkml:trace contextRef="#ctx0" brushRef="#br0" timeOffset="12150.08">15741 2583 457 0,'5'-19'456'16,"-4"3"-214"0,-1-4-24-16,-3 4-39 0,0 2-50 15,0 2-14 1,0 4-49-16,0 3-30 16,1 4-36-16,2 1-4 15,2 3-19-15,-2 7 23 0,0 5 0 16,0 6 1-1,3 7 5-15,-1 6 1 16,2 2 12-16,2-1-10 0,3 2-2 0,0-1 4 16,0 0-8-1,0-3-1-15,1-1-2 0,-2-1 0 16,-1-8 6 0,2-1-6-16,-5-8 2 15,-1-4-2 1,1-3 2-16,-3-4-1 0,-1-2-1 15,0-1-62-15,-1-1-80 0,-3 4-86 16,-7 0-194 0</inkml:trace>
  <inkml:trace contextRef="#ctx0" brushRef="#br0" timeOffset="12359.95">15529 2822 865 0,'18'-6'132'16,"7"-5"-19"-1,11 1-80-15,11 2-27 0,11 1-6 16,6 2-2 0,-1 4-148-16,-10 2-324 0</inkml:trace>
  <inkml:trace contextRef="#ctx0" brushRef="#br0" timeOffset="14169.74">16897 665 747 0,'6'-6'238'16,"-1"-1"-46"-16,-5-1-6 15,0-1-27-15,-2 0-32 16,1 1-47-16,-2 2 18 0,3 2-37 16,-2 1-29-1,2 1-11-15,2 2-20 0,-2 0-1 16,1 0-9 0,-1 2-2-16,2-1 8 0,-2 2-11 15,1 1 14 1,1 3-1-16,-2 3 2 0,1 4-2 15,-1 1 1-15,-1 5 0 0,1 3 2 32,-3 6-1-32,1 2-1 0,-1 5 0 15,0 4 6-15,2 1-7 16,1 3 1-16,1 1 0 0,2 2 0 16,3 0 2-1,-1 0 2-15,1 4-4 16,-2 3 1-16,0 6 6 15,-5 5-2-15,-2 4-2 0,2 4 0 16,-4 4-1-16,2 0-1 16,0 2-1-1,2-1 1-15,2 5 0 0,1-1 0 16,4 0-1-16,2 0 0 16,2-1 1-16,-3 5-1 15,2 3 0 1,-2 2 0-16,-2 0 0 0,-2 3 1 15,-2 1-1-15,1-4 0 0,1 1 0 16,0-2 2 0,2 0-2-16,2 0 0 0,-3 0-1 15,2 1 1 1,-1 5 0-16,-4 3 2 16,1-1-1-16,-4 4 3 15,-1 3-4-15,0-5 0 0,-1 0 0 16,-1-1 1-1,0 0-1-15,2-4 0 0,-1 1 1 16,1 3-1-16,0 3 0 16,0-2 0-16,0 2 0 15,-1-1 0-15,1-2 0 0,-1-3 0 16,1-1 0 0,1-1 1-16,1-4-1 0,2-1 0 15,-1-1 1 1,2 1-1-16,-1 0-1 0,3-3 0 15,-2-3 2-15,1-4-1 16,0-6 0 0,1-6-1-16,-2-7 0 15,1-5 1-15,-3-4-1 16,0-7 0-16,-2-5 1 16,2-2 2-1,-1-3-1-15,-1-3-1 0,1-2-1 0,-1-1 1 16,-1-1 0-16,2-5 0 15,-1-3-1-15,1-3 3 16,-1 0-2-16,2-5 0 0,0-1-2 16,-4-2 2-1,3-2 0-15,-1-2 0 0,2-1 0 16,-1-2-1 0,1 1 1-16,0-1 0 0,0 0 0 15,0 1 2 1,0 2-2-16,0 0 0 0,-2 2-2 15,1-2 2-15,-1 2 0 0,1-3 1 16,-1 0 0 0,2-2 0-16,-1 1-1 0,1-2 0 15,0 0 2 1,0 0-2-16,-2 0-2 16,2 0 2-16,-1 1 0 15,1-1 0-15,0 0-1 16,0 1 2-16,0-1-2 15,1 0 2-15,1 0-1 16,-1 0 6-16,7-1 2 0,9 0 4 16,16-2-10-1,11-3-2-15,9 0 0 0,4-1 0 16,-5 1 0-16,-10 3-1 16,-8-1 2-16,-2 4-2 15,-4 0 1 1,-1-1 0-16,-1 0 0 0,0-1-3 15,-8-2-25-15,-2 1 0 0,-8 1-52 16,-5-3-121 0,-9 1-110-16,-10 0-469 0</inkml:trace>
  <inkml:trace contextRef="#ctx0" brushRef="#br0" timeOffset="15089.59">16902 717 544 0,'-5'1'418'16,"1"0"-264"-16,1-2-15 0,3 0-53 16,-1-1-29-1,1 1-5-15,0 1-24 0,1-2-17 16,6 2-11-1,13-5-5-15,18-1 4 0,15-1 0 16,14-3 1-16,9 0-3 16,-6 1 3-16,-12 0 0 15,-19 2 4-15,-14 3-4 0,-13 1-2 16,-12 3-101 0,-9 2-248-16</inkml:trace>
  <inkml:trace contextRef="#ctx0" brushRef="#br0" timeOffset="17479.97">26088 552 834 0,'-9'1'74'16,"1"-1"81"-16,4-1-86 16,4-1-15-16,2 2-2 15,5-1-44-15,5-2 2 16,8-1-2-16,12-1 4 15,8 0 10-15,9-3-6 16,4 3-2-16,0-2-5 0,2 0-1 16,1 1 10-1,-2 1-15-15,1 1 9 0,-3 1 1 16,-10 1-5 0,-11 1 4-16,-12 2-3 0,-10-1 19 15,-7 0 37 1,-4 0-16-16,1 0 5 0,1-1-8 15,-2 1-13-15,1 0-1 0,1 0-21 16,0 1-10 0,1-1 2-16,-1 2 0 0,0 2 6 15,0 1 27 1,2 2 0-16,-2 3 8 0,0 3-21 16,0 1 2-1,0 2-1-15,1 5-16 16,-1-2 3-16,3 5-5 15,-1 2-4-15,4 4 8 16,-3 2-10-16,1 6 5 0,1 5 8 16,-1 5-3-16,1 2 7 15,1 9-6-15,2 4-2 16,-2 2-6-16,1 9-3 16,0 5 0-16,0 6 0 15,-1 4 0 1,0 4 0-16,2 0 0 0,1 2 0 15,0-2 0-15,-3 0 0 16,1 2 0-16,-2 1 0 16,0 1 0-16,-3 4 0 0,-1 6 0 15,1 1 0 1,-2 1 0-16,1 1 0 0,1-1 0 16,1-2 0-1,0 0 0-15,0 0 0 0,0-3 0 16,2-1 0-1,0 3 0-15,-2 0 0 0,0-1 0 16,2-1 0-16,-4 0 0 0,4-4 0 16,-2-1 0-1,1-5 0-15,2 2 0 16,-1-6 0-16,1-3 0 16,0 0 0-16,0-1 0 0,-2-2 0 15,2-1 0 1,-5-1 0-16,-1-3 0 0,0-4 0 15,-1-3 0 1,-3-3 0-16,4-2 0 0,0-5 0 16,0-3 0-16,2-3 0 15,1-2 0-15,-1 0 0 16,1-2 0-16,0-3 0 16,0 2 0-16,-1-5 0 15,1 3 0-15,0-3 0 16,1 2 0-16,-1-3 0 15,1-1 0-15,-1-5 0 16,2-3 0-16,-4-4 0 0,2-4 0 16,0 2 0-1,-1-3 0-15,-1-1 0 0,1 3 0 16,-1-1 0 0,-1 0 0-16,3 3 0 0,-3-1 0 15,2-1 0 1,1 1 0-16,-2-3 0 0,1-2 0 15,-2-3 0-15,0-5 0 16,1-5 0 0,1-3 0-16,-2-3 0 0,1-4 0 15,-1-2 0-15,0 2 0 16,0-2 0-16,0 0 0 0,0 0 0 16,-1 0 0-1,1 0 0-15,0 0 0 16,1 0 0-16,-1 0 0 15,0 1 0-15,2 1 0 16,-4-1 0-16,2 3 0 0,-1 0 0 16,-1 2 0-16,1-1 0 15,-1 1 0-15,1-2 0 16,1-1 0-16,-3 0 0 16,3-3 0-16,-2 0 0 15,4 0 0 1,-2 0 0-16,3-2 0 15,-3 2 0-15,1-1 0 16,1 0 0-16,-2-1 0 0,0 2 0 16,1-1 0-16,-1 1 0 0,0 0 0 15,-1 0 0 1,1 0 0-16,-2 0 0 16,2 0 0-16,-1 0 0 15,1-2 0-15,0 2 0 0,0 0 0 16,-3 0 0-1,1 0 0-15,2 0 0 0,0 0 0 16,-3 0 0-16,0 0 0 16,-4 0 0-16,-9 0 0 15,-7 0 0-15,-13 0 0 16,-10 2 0 0,-6 1 0-16,-2-2 0 0,-1 2 0 0,3 1 0 15,7-1 0 1,8 1 0-16,10 1 0 0,4-1 0 15,7-1 0-15,6 1 0 16,3-2 0 0,3 2 0-16,1-1 0 15,0-1 0-15,2-1 0 16,1 3 0-16,0-4 0 0,1 0 0 16,-1 0 0-16,3-2-97 15,-2 2-156-15,4-2-157 16</inkml:trace>
  <inkml:trace contextRef="#ctx0" brushRef="#br0" timeOffset="19550.21">5973 1363 452 0,'0'-8'653'0,"2"-5"-428"0,-4 4-14 15,1-2-73 1,-2 2-33-16,0 3-34 0,1 0-34 16,-1 3-13-1,2 1-20-15,-2 2-4 0,2 2-1 16,-4 1-6-1,-1 3 7-15,-3 3-2 16,-3 5 4-16,0 2-5 0,0 5 3 16,0 3 0-16,5 1-5 15,1 5-2-15,1 2 7 32,5 0-15-32,3-4-45 0,3-6 45 0,3-2 1 15,3-10 14-15,2-4 0 16,3-5 0-16,5-2 1 15,4-6-1-15,7-2-11 0,2-2 9 16,-4-1-5 0,-1-1 7-16,-8 0 3 0,-6 0 4 15,-7-1 4 1,-3 0 12-16,-3-1 21 0,-1-1 8 16,-4 1-15-1,-1-3-4-15,-3 1-5 0,-1-1-12 16,-5-3-11-1,0-2-5-15,-3 3-17 0,3 3-4 16,0 5-77-16,2 6-95 0,4 8-113 16,-2 6-189-1</inkml:trace>
  <inkml:trace contextRef="#ctx0" brushRef="#br0" timeOffset="19869.59">6354 1652 1062 0,'10'6'327'0,"-4"-4"-156"0,-4-2 44 0,-2-1-91 16,0 0-37-16,0 1-43 15,0 0-27-15,0 0-17 16,0 0 0-1,-2 0 0-15,2 1 0 0,0-1 0 16,0 0 0-16,0 0 0 0,0 1 0 16,-1-1 0-1,-1 2 0-15,2-2 0 0,-3 0-57 16,3 0-36 0,0 0-68-16,0-3-40 0,3-1-296 15</inkml:trace>
  <inkml:trace contextRef="#ctx0" brushRef="#br0" timeOffset="20519.71">6533 1285 763 0,'4'-9'254'16,"1"-3"-85"-16,-1 4-78 16,-1-2-81-16,6 3-1 15,3 1-8-15,6 3 4 16,6-4 20-16,-3 4 2 16,6 0 4-16,-5 2-6 15,-3-1-17-15,-5 2 4 16,-5-1-5-16,-6 1-4 15,1-1 13-15,-8 1-11 0,4 0 4 16,-3 1-9 0,-3-1-4-16,-3 1 3 0,-4-1 1 15,-1 2 0 1,-2-1 25-16,-1 1 19 0,1 0 13 16,2 1-16-1,0 3-15-15,3-2 1 0,-1 2-18 16,2 0-5-16,1 4 3 15,1-1-6 1,2 4-2-16,3 3 1 0,-1 0 0 16,8 0 2-16,-1 0-2 15,3-5 0-15,0-1 3 16,0-4-3-16,3-1 11 16,-2-3-8-16,1 0 0 0,3-2 2 15,-1 2-5 1,-1 1 0-16,-2 2-1 0,28 15 3 15,-31-13-5-15,3 2 3 16,-2-2 0 0,1 1-3-16,5 9 4 0,-3 0-1 15,-5 1 0-15,-3 3 3 16,-4-2 9-16,-8 2-9 16,-3 0 2-1,-3 0 8-15,-7-2-12 0,4-4-1 16,-3-2-20-1,3-5-82-15,6-5-82 0,2-2-264 16</inkml:trace>
  <inkml:trace contextRef="#ctx0" brushRef="#br0" timeOffset="21769.7">9460 1317 881 0,'6'-16'381'0,"0"-2"-181"0,-5 0-22 16,-1 3-32-1,-1 1-33-15,-3 2-44 16,-1 4-18-16,2 2-23 15,0 4-28-15,0 1 0 0,3 2 0 16,-3 1-14-16,-2 7 7 16,-5 3 5-16,1 8-3 15,-4 7 5-15,-1 8-4 16,2 4 1-16,5-2-2 16,1-1 3-16,6-5-3 15,6-9-4-15,1-5-1 16,2-5 7-16,2-4-1 15,-1-3 4-15,1-5 5 0,0-3-3 16,-3-2 5 0,4-6 6-16,-3-2-11 0,1-2 12 15,-5 0-8 1,-1-2 13-16,-2 0-14 0,-2 0-5 16,-3 2 0-1,-3-4 0-15,0 1 0 0,-6-2 0 16,0 1-74-1,3 4-123-15,-3 3-114 16,3 8-385-16</inkml:trace>
  <inkml:trace contextRef="#ctx0" brushRef="#br0" timeOffset="21980.48">9639 1626 1104 0,'9'4'225'0,"-4"-3"22"16,-4-2-83-16,-2 1-101 15,1 0-42-15,0 0-20 16,0 0-1-16,0 0-3 16,4-2-163-16,-1 4-74 15,3-2-251-15</inkml:trace>
  <inkml:trace contextRef="#ctx0" brushRef="#br0" timeOffset="22330.04">9846 1274 848 0,'18'-11'221'16,"-3"1"-70"-16,-1 3-57 0,-4 1-47 15,-1 6-11-15,3 4-18 0,3 5 8 16,-5 3 12 0,1 10-1-16,-4 3 10 0,-5 9 10 15,-7 3-7 1,-5 2 4-16,-4-3-5 0,0-6-6 16,0-6-26-1,8-8-11-15,3-7 9 0,7-4-9 16,4-2-3-1,7-2 13-15,6 0-15 16,3 1 1-16,-1-2-2 0,-3 0 0 16,-5 0-1-16,-8-2-1 15,-4 2-96-15,-3 0-76 16,-1 2-106-16,-1 0-274 16</inkml:trace>
  <inkml:trace contextRef="#ctx0" brushRef="#br0" timeOffset="24549.9">13151 1360 692 0,'2'-18'272'0,"-2"-1"-57"15,-2-1-10-15,-1 4-58 16,0 2-32-16,-2 1-38 15,2 3 24-15,-1 1-49 16,1 5-29-16,2 3-23 0,-1 1-1 16,1 1-21-1,-5 8 21-15,-3 5 1 0,-6 6-5 16,-3 8 5 0,-3 9-5-16,2 2 3 0,2 5-4 15,2-3 1 1,8-3-13-16,7-6-28 0,4-5 10 15,8-7-5-15,5-7 24 0,2-4 16 16,1-7 1 0,0-2 0-16,1-4 6 0,-4-6 2 15,-1-3 9 1,-4-6 21-16,0 1 29 0,-3-4 1 16,-3-2-34-1,-3 0 0-15,-5-1 4 0,-1-2-22 16,-3-1-6-1,-3 2-10-15,-2 2-9 16,0 5-17-16,2 7-110 16,-3 6-105-16,5 9-187 15,1 8-337-15</inkml:trace>
  <inkml:trace contextRef="#ctx0" brushRef="#br0" timeOffset="24770.03">13273 1634 1104 0,'3'0'215'0,"0"-1"14"0,-3 1-99 16,0 0-28-16,-1-2-56 0,1 4-45 16,0-2 6-1,0-2-7-15,0 2 0 0,0-1-1 16,1 1-53-1,-1-2-100-15,2 2-72 0,-1-1-126 16</inkml:trace>
  <inkml:trace contextRef="#ctx0" brushRef="#br0" timeOffset="25263.35">13442 1285 972 0,'21'-28'164'16,"3"2"61"-16,-1 4-72 16,-1 5-43-16,1 5-50 15,-2 4-21-15,-4 6-24 16,-1 2-8-16,-2 4-3 16,-1 4-2-1,-4 5-2-15,-3 4 0 0,-3 4 1 16,-8 8 7-1,-5 4-6-15,-8 7 4 0,-5-2-1 16,-2-4-4-16,3-7-1 0,7-10 0 16,5-9 2-1,7-5 6-15,6-3-8 16,0-2-1-16,4 2 0 16,2-1 2-16,3 1-2 0,3 1 1 15,1 1 0 1,3 1-6-16,-2 5 5 0,-1 0-1 15,-2 3-1-15,-1 4 3 0,-5-1 9 16,-5 2-1 0,-5 0-1-1,-4 2 31-15,-7 1-7 0,-4 1-4 16,-3-3-7-16,-2-2-10 0,-1-2 4 16,0-3-14-1,3-5-3-15,0 0-50 0,2-4-108 16,2 3-111-1,-2 1-265-15</inkml:trace>
  <inkml:trace contextRef="#ctx0" brushRef="#br0" timeOffset="27880.14">5994 3238 449 0,'3'-11'811'0,"-3"-2"-619"15,-3 0-26-15,0 0-67 16,-4 1-22-16,4 2-19 0,-2 5-17 16,1 0-23-1,-1 4-18-15,2 2-11 0,-1 2-4 16,-3 6 14-16,-4 3-3 16,0 6 4-16,-3 4-5 15,0 3 5-15,1 5 0 16,4 1-2-16,1 1-1 15,1-1 3-15,4-1-8 0,3-8-16 16,2 0-14 0,3-6-11-16,3-6 11 0,-1-1 8 15,1-2 21 1,8-3 5-16,-1-2-6 0,3-4-4 16,4-3-5-1,-2-2 13-15,2-3 4 0,-4-1 4 16,-6-2 2-1,0-3 7-15,-6 2 7 16,-2-3 18-16,-4 1-10 16,-3-3-3-16,-4-1-2 15,-2-1-16-15,-3 0-2 0,-6-2-1 16,0 2-1-16,-1 1-1 16,0 4 0-16,5 3-9 15,1 5-58-15,5 2-89 16,1 6-163-16,-1 6-197 15</inkml:trace>
  <inkml:trace contextRef="#ctx0" brushRef="#br0" timeOffset="28179.97">6249 3594 1193 0,'9'1'127'0,"-4"-1"120"16,-2-3-95-1,-3 2-46-15,0 1-20 0,0 1-26 16,0-1-7 0,0 0-30-16,0 0-23 0,0-1 0 15,-3-1 0 1,3 1 0-16,0 0 0 0,0-1 0 15,0-1 0 1,0-1 0-16,0 0-152 0,-3-2-193 16,3 0-170-16</inkml:trace>
  <inkml:trace contextRef="#ctx0" brushRef="#br0" timeOffset="28667.38">6580 3203 1284 0,'8'-15'123'16,"-5"-3"87"-16,-3 1-36 16,-3 1-32-16,0 2-34 15,1 2-102-15,-1 4-6 16,2 1 0-16,-2 7 0 15,0 0 0-15,2 4 0 0,-1 3 0 16,-2 7 0 0,-4 9 0-16,-4 8 0 0,0 11 0 15,0 7 0 1,-1 4 0-16,1 0 0 0,6-2 0 16,3-6 0-1,3-8 0-15,6-7-39 0,3-9 11 16,6-8 15-1,1-5 1-15,4-8-1 0,2-4 8 16,-1-6 4-16,1-2 2 0,-5-2-1 16,2 0 5-1,-7 0 0-15,-3 0 6 0,-6 1 2 16,-3-1 11 0,-3 5 0-16,0-4-12 15,-6 6-7-15,-3-2-5 16,-7 2-8-16,1 3-5 0,-6 1-66 15,-3 4-103-15,0 5-81 16,2 2-160-16</inkml:trace>
  <inkml:trace contextRef="#ctx0" brushRef="#br0" timeOffset="30570.08">9533 3141 270 0,'9'-13'757'0,"0"-2"-541"16,-3-2-14-16,-4 2-31 15,-2-2-47-15,-2 3-17 0,1 3-30 16,-1 0-10-16,-1 4-21 0,0 3-36 16,3 3-10-1,-3 1 0-15,3 1 0 0,-3 2-10 16,-2 5 10 0,-3 5-2-16,-3 5 2 0,-4 4 0 15,-1 6-3 1,1 1 3-16,2 2-3 15,5 1 3-15,5-1-6 0,9-1 0 16,9-4-17-16,7-3-1 16,5-6 2-16,3-4-3 15,-2-4 24-15,-2-9 2 16,-7-5 5-16,-1-6 6 0,-3-3 3 16,-5-5 29-1,10-44 3-15,-20 50-47 0,0 2 0 16,-3 0 0-1,0 0 0-15,-3-13 0 0,-5 0 0 16,-3 1 0 0,-3 5 0-16,-1 1 0 15,3 7-179-15,-1 8-142 0,2 9-147 16</inkml:trace>
  <inkml:trace contextRef="#ctx0" brushRef="#br0" timeOffset="30780">9788 3395 491 0,'20'19'434'0,"-4"-5"-135"15,-7-5-21 1,-4-6-119-16,-1 0-33 0,-3-3-79 16,-1 1-37-1,2-1-7-15,-1 0-3 0,1 0-1 16,-1-1-142-1,2 1-87-15,3-2-182 0</inkml:trace>
  <inkml:trace contextRef="#ctx0" brushRef="#br0" timeOffset="31099.87">10069 3062 1012 0,'23'-13'120'0,"0"1"14"16,-2 0-35-16,0 4-51 16,-2 7-4-16,2 5-3 15,-3 6 6-15,-5 9 6 16,-5 8-5-16,-11 11 4 16,-6 6 12-1,-13 7-14-15,-7-1-25 0,-4-3 4 16,5-8-10-1,7-10-13-15,6-9 5 0,11-11 0 16,7-3 13-16,10-3-11 16,8-2-11-16,7-2 5 15,5 1-7-15,2-3 0 0,-4 0-67 16,-3 2-86 0,-2-1-18-16,-4 2-101 0,3 2-177 15</inkml:trace>
  <inkml:trace contextRef="#ctx0" brushRef="#br0" timeOffset="32019.78">13046 3057 529 0,'3'-11'533'16,"0"-2"-304"-16,-1 0-20 16,-4-3-75-16,1 2-48 15,-2-1 17-15,-3 3-54 16,3 2 0-16,0 2-14 16,0 2-13-16,0 2 10 15,0 2-28-15,2 1-4 16,-2 4-1-16,0 1-7 15,-6 3 7-15,1 3 0 16,-2 4-1-16,-3 4-4 0,4 1 6 16,4 2-3-1,2 4 2-15,8 3-5 0,2 2 1 16,6 0-12 0,1-1-2-16,2-3 18 0,-2-5-7 15,-1-6 8 1,-4-6 1-16,0-5 1 0,0-5 11 15,4-6-11-15,1-5-1 0,4-4 9 16,1-5-10 0,-2-1 5-1,-3-1 10-15,-3-1 11 16,-7 1 11-16,-4 0-37 0,-6 2 0 16,-5-1 0-16,-1 0 0 15,-4 2 0-15,-1 6 0 0,3 3-54 16,-2 7-107-1,2 6-117-15,0 4-102 0,3 10-333 16</inkml:trace>
  <inkml:trace contextRef="#ctx0" brushRef="#br0" timeOffset="32200.03">13293 3255 1045 0,'15'14'108'0,"-5"-5"181"15,-4-6-153-15,-5-2-58 0,1-1-38 16,-2-1-28 0,1-2-7-16,-1 3-5 0,2-2-13 15,-2 1-130 1,3-3-269-16</inkml:trace>
  <inkml:trace contextRef="#ctx0" brushRef="#br0" timeOffset="32549.8">13551 2859 1007 0,'28'-19'180'0,"-1"4"-19"16,0 3-34-16,-6 2-67 0,3 10-7 15,-2 6-4 1,0 7 2-16,-7 8 14 15,-4 9-9-15,-7 6-2 16,-14 10 3-16,-7 6-24 0,-10 2-14 16,-1-2-6-16,0-6-5 15,4-9 0-15,12-10-4 16,9-9-4-16,12-7 17 16,15-7-14-16,12-1-2 15,7-4 1-15,8-3-2 16,-1-2 0-16,-5 1-13 15,-7-3-49-15,-13 4-9 16,-7 1-54-16,-11 3-71 0,-8 0-161 16,-10 4-220-1</inkml:trace>
  <inkml:trace contextRef="#ctx0" brushRef="#br0" timeOffset="34330.21">6193 5510 508 0,'6'-7'252'0,"0"-3"-92"16,-2 1 37-16,-3-3-48 16,1 2-26-16,-2 0 4 15,-2 3-26-15,-1 3-9 16,1-1-16-16,-1 4-9 15,1 1-37-15,-1 0-5 16,2 0-20-16,-2 3-5 0,-3 3 0 16,-5 5 0-1,-2 5 0-15,-2 8 0 0,-3 4-5 16,4 4 1 0,3 1 1-16,6-1-4 0,5-3 5 15,8-5 2 1,6 0 0-16,5-5 0 0,6-3-2 15,3-3-13-15,2-5-19 0,0-2 13 16,-6-6 15 0,-5-2 6-16,-4-5 3 15,-4-3 10-15,-3-4-6 16,-2-3 2-16,0-3 19 16,-3-3 5-16,0-2-8 15,-3 0-3-15,-1-2-8 16,-4-1 0-16,-2-2-10 15,-6 1-1-15,-4 1 2 0,-4 1-2 16,-4 5-3-16,4 7 0 16,-5 2-12-16,1 5-11 15,1 4-124-15,5 4-93 16,1 4-154 0,9 4-349-16</inkml:trace>
  <inkml:trace contextRef="#ctx0" brushRef="#br0" timeOffset="34599.75">6585 5832 1353 0,'15'6'164'0,"-3"-3"-12"15,-8-5 69-15,-4-1-111 0,0 2-63 16,-1-2-47-16,1 3 0 16,0 0 0-16,0-1 0 15,0-1-9-15,0 2-157 0,1 2-134 16,1-1-211 0</inkml:trace>
  <inkml:trace contextRef="#ctx0" brushRef="#br0" timeOffset="34930.11">6776 5565 1387 0,'8'-18'171'0,"-2"-1"77"15,-4-2-47-15,-2 3-161 16,-2 5-40-16,2 7 0 15,-2 0 0-15,2 6 0 16,-1 1 0-16,1 2 0 16,1 5 0-16,3 7 0 15,-1 5 0-15,2 13 0 0,-2 9 0 16,-2 3 0 0,-1 5 0-16,-1-2 0 0,-1-3 0 15,1-7 0 1,-1-4 0-16,1-10 0 0,1-6 0 15,0-6 0-15,1-8 0 16,1-3 0-16,-1-1-37 16,1 0-254-16,1 0-142 15</inkml:trace>
  <inkml:trace contextRef="#ctx0" brushRef="#br0" timeOffset="36860.11">9888 5299 858 0,'-1'-10'231'0,"-1"0"-16"16,-2-2-72-16,1 2-20 15,-2 1-31-15,1 2-26 0,1 0 16 16,3 2-18-16,-2 3-23 16,1-1 5-1,-1 2-14-15,1 2-14 0,-1 0-18 16,1 1-1-16,-2 2-7 16,-3 4 5-16,-4 5-2 15,-1 5 5-15,-1 2-2 16,-1 6-1-16,4 0 0 15,4 4-1-15,4 0 0 0,2-3 3 16,4 0-1 0,4-4 1-16,2-4 0 0,0-7 1 15,8-4 1 1,-1-3 3-16,6-5-4 0,3-5-4 16,1-2 0-1,1-1 1-15,-8-2 6 0,-5-1 1 16,-4 1 2-1,-3-3 2-15,-6 1 4 0,-3-3 7 16,0 0 1-16,-3-3-12 0,-4-1-8 16,-1-1 0-1,-1 1 0-15,-6-2 0 0,2 0 0 16,-5 2-46 0,1 5-156-16,0 7-122 0,1 7-242 15</inkml:trace>
  <inkml:trace contextRef="#ctx0" brushRef="#br0" timeOffset="37060.35">10095 5592 1150 0,'14'10'89'15,"-4"-5"166"-15,-7-3-86 16,-3-2-21-16,0-2-57 15,-1 2-79-15,1 0-12 16,0-1 0-16,1-1-9 0,2 2-154 16,3-1-24-1,5 2-156-15,7 1-188 0</inkml:trace>
  <inkml:trace contextRef="#ctx0" brushRef="#br0" timeOffset="37589.75">10348 5291 983 0,'20'-20'138'16,"-3"2"75"-16,1-1-80 0,-5 2-33 16,2 2-17-1,-3 4-48-15,0 5-13 0,-3 2-9 16,-3 4-13-1,0 4 13-15,-1 5 9 0,-1 4 2 16,0 8 1-16,-2 5-4 16,-5 10-7-16,-4 3-9 15,-4 5-4-15,-4 3 1 16,0-2-2 0,-4-1 2-16,4-3-1 0,-1-3-1 15,2-6 0 1,5-6-6-16,6-6-1 0,3-7-4 15,3-4-10-15,6-2-5 16,3-4-10-16,6-2-2 16,0-1 7-16,6-4 1 0,1-2 16 15,-1-4 13 1,-2-2 1-16,-5-5 0 0,-1-1 3 16,-7-3 4-1,-1 1 31-15,-7-3 4 0,-7 0-12 16,-6-1-12-1,-9 2 6-15,-7-2 8 0,-5 1-9 16,-1 0-3-16,-2 5-4 0,3 0-13 16,3 4-1-1,5 0-4-15,4 2 1 0,4 1-63 16,3 3-117 0,3 2-139-16,1 3-395 0</inkml:trace>
  <inkml:trace contextRef="#ctx0" brushRef="#br0" timeOffset="39179.87">13129 5122 554 0,'11'-11'310'0,"0"-2"-112"16,-5-1-13 0,-1 1-59-16,-2 1-15 0,1 1-23 15,-3 2-16-15,-1 2-3 16,0 1-15-16,0 2-13 15,0 2-18-15,0 2-23 16,-1 0-2-16,-1 2-12 16,0 2-11-16,-3 2 25 0,-4 8 0 15,1 4 1 1,-5 6 0-16,1 6-1 0,-1 2 0 16,2 2 2-1,4 3-2-15,4-4-3 0,7-1 3 16,7-4-4-1,8-4-4-15,6-6-23 0,5-4 10 16,0-5 9-16,0-6 6 0,-6-3 5 16,-2-6 1-1,-2-4 0-15,-7-4 6 0,2-3 1 16,-4-2 34 0,-2-4 4-16,-2 0 8 0,-4-2-2 15,-3 3-8 1,-3-1-28-16,-7 1 0 0,-4 1-15 15,-4 1-4-15,-1 4-12 16,-2 4-121 0,-1 5-114-16,-2 10-172 0,1 6-533 15</inkml:trace>
  <inkml:trace contextRef="#ctx0" brushRef="#br0" timeOffset="39390.06">13464 5410 1092 0,'14'3'188'0,"-7"-1"86"0,-4-4-104 16,-3 0-37 0,0 2-82-16,-1 0-40 0,1 0-11 15,0-1 0 1,-2 1 0-16,4-1-72 0,-2 1-155 15,1 0-122-15,4 1-234 16</inkml:trace>
  <inkml:trace contextRef="#ctx0" brushRef="#br0" timeOffset="39770.25">13785 5074 484 0,'14'-22'711'0,"-4"-1"-442"16,-1 3-25-16,-5 2-44 15,-2 2-61-15,-1 5-139 16,-1 2 0 0,0 4 0-16,2 2 0 0,-4 3 0 15,2 2 0 1,0-1 0-16,0 3 0 0,0 6 0 15,0 10 0-15,3 10 0 0,-1 16 0 16,2 8 0 0,-1 6 0-16,-1 0 0 0,-2-7 0 15,3-6 0 1,-3-9 0-16,0-10 0 0,0-8 0 16,3-8 0-1,-3-6 0-15,0-5 0 0,1-1 0 16,-1 0-87-1,0 0-172-15,0 2-106 0,-1-4-448 16</inkml:trace>
  <inkml:trace contextRef="#ctx0" brushRef="#br0" timeOffset="41309.99">17778 1294 971 0,'0'-20'105'0,"-2"-3"49"0,-2-1 3 15,-2-1-26 1,-1 3-21-16,2-1-24 16,2 1-7-16,-2 2-1 15,2 4-28-15,0 2 4 0,0 3-12 16,2 6-40-1,-1 2-2-15,1 5-21 0,-2 2-8 16,0 6 27-16,-4 5 2 16,0 7-2-16,-2 4 2 15,0 9 0-15,-1-1-1 16,4 6 1 0,-1 4-3-16,5-2 0 15,4 2-41-15,4-6-1 16,6-7-13-16,5-9 36 0,4-9 18 15,-1-7 4-15,1-8 1 0,-2-6 7 16,-1-3-2 0,3-7-1-16,-3-5 1 0,4-7-6 15,-1-2 15 1,-1-2-7-16,-4 0 28 0,-6 6 10 16,-3 5-8-1,-5 5-13-15,-8 4-14 0,2 2-9 16,-5 1 2-1,0 2-4-15,-4 0-3 0,-1 2-26 16,-4 1-75-16,0 3-91 16,-7 4-120-16,-1 6-291 15</inkml:trace>
  <inkml:trace contextRef="#ctx0" brushRef="#br0" timeOffset="41519.75">18076 1555 874 0,'21'15'314'0,"-6"-5"-84"15,-8-4-27-15,-5-5-68 16,-2-1-60-16,1 0-59 16,-1 0-2-16,0-1-12 15,3-2 7-15,-2 1-9 16,4-2-95-16,1-2-126 15,2-1-135-15,3 0-283 16</inkml:trace>
  <inkml:trace contextRef="#ctx0" brushRef="#br0" timeOffset="42120.54">18350 1164 756 0,'23'-7'77'16,"1"0"71"0,7-1-77-16,6-1-9 0,4 0-9 15,4 2-13 1,-3-1 2-16,-6 2-13 0,-9 2-15 16,-12 1 1-1,-6 2 11-15,-6 0-10 0,-6 1 4 16,0 1-20-1,-3 0-9-15,-3 0 7 0,-4 3-34 16,-5 0 4-16,-6 1 20 16,-4 0 12-1,0 3 5-15,-1-1 6 0,3 0 26 16,1 0 12 0,1 0-20-16,4 0 4 0,1 3-3 15,2 2-10-15,2 2-4 16,3 2-10-16,3 4 1 15,4 4-4-15,4 2-1 16,2-1 2-16,4 0-3 16,2-3 0-16,2-9 15 0,0-2-1 15,5-9 11 1,0-4 6-16,3-5-1 0,2-3 9 16,2 0-19-1,-3 0 9-15,-2 1-3 0,-2 5-27 16,1 2-1-1,-3 5-3-15,2 5-4 16,2 4 4-16,-3 4 4 0,-1 4 0 0,-3 4 4 16,-6 0-3-1,-6 3 10-15,-4-2-8 0,-7 0-2 16,-4-3-1 0,-6-1-85-16,-2-5-91 15,0 0-150-15,1-2-308 16</inkml:trace>
  <inkml:trace contextRef="#ctx0" brushRef="#br0" timeOffset="42940.23">21494 1154 474 0,'9'-14'683'0,"-4"-2"-467"16,-2 1-45-16,-1 1-60 15,-4 1-1-15,0 5-52 0,1 2-15 16,-2 3-35 0,1 2-8-16,-1 5-5 15,-6 4 3-15,-3 8 2 16,-3 4 0-16,-3 3 1 0,2 6-2 16,3 1 0-1,7 0 1-15,6 3-5 0,6-2-11 16,5-2-15-1,3-4 18-15,2-3-3 0,-1-6 14 16,-2-8 2-16,-2-5 5 0,-2-6 21 16,0-5-19-1,1-9 2-15,2-4 0 16,2-4 8-16,-1-5 19 16,2-1 7-16,-5-2 0 15,-2 1 18-15,-6-1-53 16,-9 3-8-16,-3 4 0 0,-5 4 0 15,-1 4 0-15,-2 5-59 16,1 9-128-16,-1 8-74 16,6 6-111-16,4 7-414 15</inkml:trace>
  <inkml:trace contextRef="#ctx0" brushRef="#br0" timeOffset="43239.85">21839 1438 1114 0,'10'-7'315'16,"-1"0"-68"-16,-5-2-68 15,-1 3-80-15,-1 1-47 16,1 2-33-16,-1 1-12 0,-1 1-7 15,-1 2-3-15,0 4-14 0,0 0 11 16,0 5 6 0,0 2 4-16,-1 1-4 0,-1-2 0 15,0-3 14 1,-1-2-13-16,0-2 7 0,2-4-8 16,-2 0-25-1,0-3-119-15,-3-2-160 0,2 0-334 16</inkml:trace>
  <inkml:trace contextRef="#ctx0" brushRef="#br0" timeOffset="43639.8">22086 1102 989 0,'17'-10'249'0,"-7"2"-79"15,-4-2-40-15,-1 4-83 0,2 3-35 16,0 4 7 0,4 4-2-16,4 5 26 0,0 5 0 15,0 4-6 1,-6 5-5-16,-3 4-3 0,-8 1-4 16,-5 2 21-1,-5 2-25-15,-2-1-4 0,-3-1-7 16,1-1-10-1,4-3 8-15,4-5-8 0,5-6 0 16,7-3 5-16,9-5-5 16,9-5 1-16,6-1-2 15,3-1 6-15,1-2-2 16,-4-2-3-16,-1-2 0 16,-1 0-4-16,0-1-29 15,-1 0-61-15,-4 1-38 16,-2 0-50-16,-5 3-172 15,-5-3-454-15</inkml:trace>
  <inkml:trace contextRef="#ctx0" brushRef="#br0" timeOffset="44540.21">24612 1046 551 0,'22'-13'262'0,"-2"0"-108"15,-8 1-29 1,-3 0-3-16,-2 4 13 0,-1 0-39 16,-4 1 24-1,-2 2-24-15,1 2-10 0,-2 0-2 16,1 0-35-1,-2 3-8-15,2-1-3 0,-1 1-26 16,1 1-12-16,-5 0-9 0,1 5-3 16,-2 2 10-1,-5 7-8-15,-2 5 10 0,-1 5-1 16,1 5 1 0,3 1-3-16,4-2 3 15,6-2 0-15,3-4-3 16,4-3-3-16,8-6 2 0,2-2-10 15,3-2-4-15,3-7 13 16,-1-3 3-16,1-3 2 16,-1-7 12-16,-4-1-7 15,0-4 10 1,-5-5 25 0,-1 0 13-16,-3-3-13 0,-3 1-40 15,-3-1 0-15,-4 1 0 0,-4 0 0 16,-4 1 0-16,-3 3 0 15,-4 3 0-15,-2 1-67 16,-2 5-161-16,0 4-169 0,-1 4-429 16</inkml:trace>
  <inkml:trace contextRef="#ctx0" brushRef="#br0" timeOffset="44759.66">25037 1276 1339 0,'9'4'134'0,"-4"-4"102"0,-4 0-87 15,-1-2-61 1,-1 2-64-16,1 0-21 0,1 0-3 16,-1 0 0-1,3-1-77-15,0 1-98 16,2 0-54-16,1 0-148 15,0 0-339-15</inkml:trace>
  <inkml:trace contextRef="#ctx0" brushRef="#br0" timeOffset="45211.86">25176 980 450 0,'17'-25'495'16,"2"0"-284"-16,5-4-34 15,4 4-88-15,5 1 11 0,3 5-32 16,1 3-8 0,-4 7-30-16,-3 6-19 0,-4 6-11 15,-7 7 0 1,-5 3 0-16,-5 7 18 0,-4 3-15 16,-7 7 2-1,-7 3 4-15,-5 0-8 0,-6 2 4 16,-1-5-5-1,2-3 0-15,7-9 1 0,4-7 3 16,8-5-3-16,2-2 0 16,4-2 2-16,4-2 8 15,5 2-10-15,2 1-1 0,4-1 17 16,-1 3-5 0,-2 3 14-16,-1 2-2 0,-7 1-8 15,-2 2 25 1,-3 0-17-16,-3 1-1 15,-2-1-6-15,-3 0 2 16,-3 0 5 0,-1 0-12-16,-2-3-10 0,-6 0 4 0,1-2-6 15,-3-1-108 1,-3 2-77-16,-4 0-119 0,-3 3-206 16</inkml:trace>
  <inkml:trace contextRef="#ctx0" brushRef="#br0" timeOffset="46720.37">17883 2816 845 0,'-1'-13'171'15,"-2"3"29"1,-3-3 2-16,0 2-50 0,2 4-4 15,-1 1-69-15,2 3-23 0,0 1-34 16,0 2-21 0,-1 3-1-16,-1 3 0 0,-2 3 0 15,-5 5-5 1,-2 8 3-16,-1 3 0 0,-1 8-1 16,4 2 0-1,-1 5 0-15,4 0 1 0,4 0-1 16,4-6-4-1,4-6 3-15,4-8 4 0,5-7-1 16,3-5 2-16,4-5 7 16,3-2-6-16,3-2-1 15,-1-3 0-15,-2-2 1 16,-4-1 5-16,-5 0 3 16,-5 0 1-16,-4-2 5 0,-1 1-13 15,-1-5 4 1,-2-1 9-16,-2-3 2 0,-1-2 5 15,0-4-16-15,-3-1-1 16,-1-1 5-16,-3 0-9 16,0 4 6-16,1 4-8 15,-2 5-10 1,2 3-19-16,-2 3-105 0,-1 6-79 16,0 4-85-16,2 4-222 15</inkml:trace>
  <inkml:trace contextRef="#ctx0" brushRef="#br0" timeOffset="46959.92">18121 3178 799 0,'11'2'549'0,"-3"0"-327"0,-3-2 23 15,-5-2-104-15,-2 0-72 0,2 2-52 16,-1 0-17 0,1 0 0-16,0 0-10 0,-2 0-102 15,2 0-121 1,2 0-112-16,1 0-342 0</inkml:trace>
  <inkml:trace contextRef="#ctx0" brushRef="#br0" timeOffset="47409.98">18579 2791 1015 0,'11'-16'252'16,"-3"3"-32"-16,-5 0-17 0,-1 1-41 15,-2 5-66-15,-3 4-71 0,0 2-8 16,1 1-14 0,-1 1 0-16,-2 6 0 0,-2 5-2 15,0 6 11 1,-4 9-12-16,-3 10 1 0,1 6 4 16,0 7-1-1,4 0-4-15,5-1 1 0,4-7 1 16,4-8-2-1,8-3 0-15,1-9-7 0,7-3-3 16,1-9-2-16,3-2 11 16,-2-6-10-16,-2-4 11 15,-3-2 6-15,-5-2-5 0,-5 0 4 16,-4-1 7 0,-3 2-12-16,-1-1 0 0,-5 2-13 15,-3 0-6 1,-4 1-2-16,-5 0-34 15,-6 0-48-15,-2 0-43 16,-3-1-121-16,-1 1-247 16</inkml:trace>
  <inkml:trace contextRef="#ctx0" brushRef="#br0" timeOffset="48359.68">21936 2743 296 0,'1'-10'840'0,"-1"0"-624"0,-3-3-6 16,2 1-65-16,-4-3-20 0,-1 2-25 16,0 1-46-1,-1-1 6-15,1 3-59 0,-2 2-1 16,4 4 0 0,-2 2 0-16,-1 4 0 0,-4 6 0 15,-7 4 0 1,-3 5 0-16,-6 10 0 0,-3 5 0 15,4 3 0-15,3 4-6 16,7-4-1 0,4 1 3-16,8-6-13 0,5-8 1 15,8-3-3-15,1-9 11 16,4-5 7-16,1-5 2 16,1-1 5-1,0-4-1-15,1-3-4 0,-1-2 15 16,2-2-15-16,-3-4 8 0,-3-2 7 15,1-3 0 1,-2 1-9-16,-5-1-7 0,0 1 0 16,-5 2 0-1,-4 2 0-15,-2 2 0 0,0 0 0 16,-3 4-41 0,2 1-125-16,2 6-158 0,-2 6-206 15</inkml:trace>
  <inkml:trace contextRef="#ctx0" brushRef="#br0" timeOffset="48530.3">22103 2987 1165 0,'13'7'111'16,"-4"-3"133"-1,-2-7-117-15,-4 2-70 16,-1 0-40-16,-1-1-17 15,-1 1-1-15,2 1-42 0,1 0-192 16,2 1-125-16</inkml:trace>
  <inkml:trace contextRef="#ctx0" brushRef="#br0" timeOffset="48895.47">22462 2614 1035 0,'30'-8'223'0,"-3"1"-85"15,-6-1 15-15,-6 0-90 16,-2 6-15-16,2 4-34 0,1 6 6 16,0 7-1-1,-2 9 7-15,-5 6 4 0,-7 8-11 16,-13 6 6-1,-8 3-1-15,-8 0-5 0,0-6 11 16,5-6-14-16,4-11-4 0,10-9 10 16,8-5-10-1,11-7 2-15,14-1-8 0,11-4-3 16,10 0 0 0,-1-1-3-16,-4 0 0 0,-12 0-2 15,-12 1-30 1,-11 1-97-16,-5 1-90 15,-1 3-217-15,-3-1-595 0</inkml:trace>
  <inkml:trace contextRef="#ctx0" brushRef="#br0" timeOffset="49839.87">24833 2644 914 0,'7'-10'234'0,"-4"2"-6"16,-1-1-61-16,-2 2-53 16,-2 3-56-16,1 3-51 15,-2 2-4-15,-4 5-3 16,1 5 1-16,-5 3 3 16,-2 6-4-16,-2 3 3 0,-3 3 3 15,4 2-5 1,0 1-2-16,5-1 1 0,4-1-1 15,3 0 1-15,5-3-2 16,4-4-11 0,2-2 2-16,2-6-3 0,1-3 14 15,3-6 6-15,0-6-3 16,3-3 9-16,-3-6-10 16,3-4 0-1,0-4 8-15,3-3-3 0,-1 0 13 16,-3-3 21-16,-1-1-4 15,-7 1 6-15,-6-1-25 16,-6 0-9-16,-6 2-9 0,-5 3-5 16,-5 0-3-1,-3 8-55-15,1 5-132 0,2 7-124 16,1 7-351 0</inkml:trace>
  <inkml:trace contextRef="#ctx0" brushRef="#br0" timeOffset="50010.32">25161 2970 842 0,'12'8'309'0,"-3"-3"1"0,-8-7-129 16,-1-1-80-1,-1 0-63-15,1 2-38 0,0 0 0 16,1-1-108-1,2 1-165-15,5 0-255 0</inkml:trace>
  <inkml:trace contextRef="#ctx0" brushRef="#br0" timeOffset="50370.28">25419 2599 968 0,'27'-8'161'0,"2"-2"55"16,-3-2-109-16,1 2-5 0,3 5-39 15,-3 2-36 1,-3 6 13-16,-5 7 0 0,-1 7 8 16,-9 9 17-1,-7 8-15-15,-10 8-8 0,-13 8-13 16,-7 2-16-1,-6 1 1-15,2-7-13 0,7-5 3 16,11-10 1-16,11-10-2 0,12-5 8 16,14-5-6-1,14-5-3-15,12-3-4 0,7-5-40 16,3-1-67 0,-2-2-49-16,-14 0-62 0,-13 1-108 15,-15 5-321 1</inkml:trace>
  <inkml:trace contextRef="#ctx0" brushRef="#br0" timeOffset="51960.04">17954 5073 658 0,'9'-7'248'16,"1"0"-36"-16,-4-2-39 16,-3-2-46-16,-2 2-5 15,1-1-21-15,-2 2-9 16,0-2-6-16,-3 3-24 15,1 1-16-15,-1 2-14 16,2 1-12-16,-2 3-16 16,-1 0-4-16,1 4-6 0,-5 2 6 15,-4 4 0 1,-4 4 1-16,-2 5-1 16,-5 0 0-16,4 4-2 15,4 2 2-15,2 1 0 0,4 1-2 16,3 3 2-16,3 0 1 0,6 0-1 15,3-4-5 1,4 0-2-16,7-5-12 0,2-4-8 16,0-4 10-1,4-8 4-15,0-3 9 0,-1-7-1 16,0-3 4 0,-3-5 1-16,-2-3 0 15,-3-4 2-15,-3-2 1 16,-3 0 2-16,0 0 7 15,-5-2 3-15,-3-2-3 16,-1-1 1-16,-6 2-13 0,-1 2 0 16,-2 3-5-16,-4 4-8 15,1 5-67-15,-5 6-106 16,1 4-84-16,-2 5-203 16</inkml:trace>
  <inkml:trace contextRef="#ctx0" brushRef="#br0" timeOffset="52259.88">18341 5386 1296 0,'11'6'208'0,"-4"-5"-20"0,-2-2 74 16,-3-2-169 0,-1 1-93-16,-1 2 0 0,0 0 0 15,0 0 0 1,2 0 0-16,-2 2 0 16,2-2 0-16,1-2-193 15,0 1-154-15,3 0-156 0</inkml:trace>
  <inkml:trace contextRef="#ctx0" brushRef="#br0" timeOffset="52600.09">18645 5016 1405 0,'8'-24'170'16,"0"0"47"-16,-4 0-15 15,-2 0-149-15,-1 9-53 0,2 2 0 16,-1 6 0 0,-2 4 0-16,0 3 0 0,0 2 0 15,0 5 0 1,0 7 0-16,0 7 0 0,0 10 0 16,0 9 0-1,0 6 0-15,-2 5 0 0,1 1 0 16,-2 0 0-1,0-5 0-15,1-8 0 0,2-6 0 16,2-9 0-16,1-7 0 0,-2-9 0 16,1-2 0-1,-1-6 0-15,1-2 0 0,-1 0 0 16,1-4 0 0,-1-1-74-16,3 0-413 0,4-2-734 15</inkml:trace>
  <inkml:trace contextRef="#ctx0" brushRef="#br0" timeOffset="53470.13">21815 4734 828 0,'8'-17'207'15,"-6"-1"14"-15,-4 1-65 0,-2-1-27 16,0 6-30 0,-1-2-13-16,1 5-2 0,1 1-17 15,0 3-20 1,1 3-33-16,2 1-14 16,-1 4-21-16,-4 6 19 15,-2 5 1-15,-2 6 1 16,-2 10-2-16,-2 2 2 15,3 4-2-15,1-1-1 0,0-2-3 16,6-1 5-16,3-5-4 0,8-4 4 31,8-4 1-31,9-5 1 0,8-4 5 0,6-7-6 16,1-6 2 0,-4-3 1-16,-7-4 2 0,-6-2-1 15,-7-3 5 1,-4 0-1-16,0-3 4 0,-6-2 6 15,-3 0-1-15,0 0 8 16,-4-2-17 0,-5 1-8-16,-8-2 0 0,-2 5-5 15,-8 1-3 1,-1 6-26-16,-5 4-90 0,3 4-78 16,1 6-153-16,7 2-652 15</inkml:trace>
  <inkml:trace contextRef="#ctx0" brushRef="#br0" timeOffset="53651.21">22203 5022 1146 0,'16'10'265'16,"-4"-5"-68"0,-8-3 33-16,-4-5-103 0,0 2-77 15,0-2-47 1,0 3-3-16,2-3-21 0,3 0-188 15,2-1-169-15,6-2-372 16</inkml:trace>
  <inkml:trace contextRef="#ctx0" brushRef="#br0" timeOffset="54160.01">22540 4710 1039 0,'31'-21'103'16,"3"0"96"-16,1 0-101 16,-4 3 17-16,4 5-34 15,-6 4-52-15,-3 6-6 16,-6 5-7-16,-4 6 15 16,-6 5-1-16,-4 7-9 15,-5 5 4-15,-2 8-6 16,-5 3-3-16,-6 7-13 15,-2 0 4-15,-6 1-6 0,-3-2 0 16,2-5-2 0,3-8-1-16,6-5 0 15,5-5-5-15,10-6-12 16,1-2 0-16,8-4-1 0,8 0-44 16,2-4 2-1,8-3-11-15,0-2 43 0,-3-4 21 31,-5 0 9-31,-7-3 0 0,-3-1 15 16,-6 0 44-16,-5-4 3 0,-2-3-9 0,-5-1-3 16,-6-4-1-1,-6-4 1-15,-7-4-8 0,-7 0 8 32,-6-2-5-32,-5 3-22 0,1 2-23 0,3 6 0 15,4 2 0 1,7 5 0-16,4 2 0 0,5 2-65 15,5 1-101-15,4 5-118 16,4 0-227 0</inkml:trace>
  <inkml:trace contextRef="#ctx0" brushRef="#br0" timeOffset="55029.7">25481 4557 971 0,'5'-12'196'0,"-3"-2"42"16,-2 1-89-1,-2 1-24-15,0 0-24 0,-3 2-16 16,1 3-4-1,-1 0-44-15,0 4-18 0,1 2-19 16,-2 3-6-16,-3 6 2 0,-4 4 0 16,-4 7 2-1,-2 6-3 1,0 5 5-16,-1 1-1 0,7 3-1 16,4-2 0-16,3-1 0 0,10-4-2 15,5-6 2 1,8-5-1-16,10-6 1 0,4-6 2 15,2-8-1-15,0-1 1 16,-4-7 3-16,-3-3-1 16,-7-3 7-16,-4-3-5 15,-3-2 14 1,-3 1 20-16,-6-1-27 16,-3 1-11-16,-5-1 0 15,-1 0 0-15,-5 2 0 0,-1 3 0 16,-1 3 0-16,-1 3-94 15,0 5-130-15,1 3-136 16,2 4-276-16</inkml:trace>
  <inkml:trace contextRef="#ctx0" brushRef="#br0" timeOffset="55220.14">25716 4768 1058 0,'21'19'149'0,"-6"-4"94"15,-6-10-59-15,-6-5-73 0,-2 3-26 16,-1-3-70 0,0 0-14-16,0 0-2 0,2-1-47 15,4-1-121 1,4 0-185-16,10-5-750 0</inkml:trace>
  <inkml:trace contextRef="#ctx0" brushRef="#br0" timeOffset="55569.64">26083 4369 1553 0,'14'-16'217'0,"-3"0"58"16,-6-2-273-16,-2 5-2 15,-1 3 0-15,-1 3 0 16,1 4 0-16,-1 2 0 15,1 2 0-15,1 1 0 0,0 6 0 16,4 7 0 0,0 10 0-16,5 12 0 0,2 9 0 15,-2 9 0 1,-5 6 0-16,0 4 0 0,-4-1 0 16,-3-4 0-1,-1-9 0-15,-1-12 0 0,1-13 0 16,1-13 0-16,1-8 0 0,-1-5 0 15,2-3 0 1,-2 0 0-16,0-4 0 16,-2-3 0-16,2-5 0 15,-4-5 0-15,0-2-493 16</inkml:trace>
  <inkml:trace contextRef="#ctx0" brushRef="#br0" timeOffset="62559.94">4383 10237 950 0,'-9'-2'238'0,"6"0"-45"16,-2 0-59-16,2-1-48 15,2 1-21-15,-1 1-18 16,2-1-11-16,0 2-15 0,3-1-12 16,0 1-9-1,-1-1-6-15,1-1-5 0,6 1 7 16,7-2-5-1,8-4-64-15,7 2-18 16,5 0-29-16,0 3-17 0,-6-1-42 16,-8 6-39-1,-10 6-123-15</inkml:trace>
  <inkml:trace contextRef="#ctx0" brushRef="#br0" timeOffset="62770.37">4416 10510 932 0,'0'5'152'0,"4"-3"63"15,-4-6-48 1,3 3-71-16,0-3-58 0,3 0-30 16,5-1-4-1,5-1-4-15,8-3 0 0,-3 3-1 16,6-2-12-1,-5 3-91-15,0-2-113 0,-2 5-276 16</inkml:trace>
  <inkml:trace contextRef="#ctx0" brushRef="#br0" timeOffset="64349.74">5723 8544 809 0,'0'-14'224'15,"1"-2"13"-15,-2-1-40 16,1 1-43-16,-2 3-7 15,-1 3-33-15,0 4-32 0,3 2-34 16,-4 3-17 0,4 1-27-16,0 1-4 15,4 0 0-15,-4 1 0 16,-4 4 0-16,4 4 0 0,-3 5 0 16,0 9 0-1,3 8 0-15,0 5 0 0,0 7 0 16,0 4 0-1,3 3 0-15,4 2 0 0,-1 3 0 16,2 2 0-16,-1 6 0 0,2 2 0 16,-3 5 0-1,-3 5 0-15,3 6 0 0,0 5 0 16,0 4 0 0,3 5 0-16,0 1 0 15,0 3 0-15,1 0 0 16,-1 3 0-16,2 0 0 15,-1 1 0-15,-1 0 0 0,5 6 0 16,-1 1 0-16,-1 1 0 16,1 4 0-16,1-3 0 15,-1-3 0-15,-1-3 0 16,-3 2 0-16,0-5 0 16,-3 0 0-16,-2 4 0 15,-1-1 0-15,-3 1 0 16,0 1 0-1,0 0 0-15,-1-5 0 0,1-2 0 16,-2-1 0-16,2-2 0 0,0-3 0 16,0-2 0-1,0 5 0-15,0-1 0 0,-1-2 0 16,1-1 0 0,-2-2 0-16,1-6 0 15,-1-1 0-15,1 0 0 16,-3 0 0-16,1-2 0 0,-2-1 0 15,5-3 0-15,-3-2 0 0,0-2 0 16,3-4 0 0,0-3 0-1,3-5 0-15,-3-4 0 0,0-5 0 16,0-5 0-16,-3-6 0 0,3-2 0 16,0-5 0-1,0-5 0-15,0-5 0 0,0-5 0 16,0-5 0-1,3-6 0-15,-3-2 0 0,0-5 0 16,3-1 0-16,-3-3 0 16,0 0 0-16,3 0 0 15,-3 0 0-15,0-2 0 16,0 2 0 0,-3 0 0-16,3 0 0 0,0 0 0 15,0 0 0-15,0 0 0 16,0 0 0-16,0 0 0 15,3 2 0-15,-1-2 0 0,-1-2 0 16,2 4 0 0,6-2 0-16,4-2 0 15,11-1 0 1,9-2 0-16,12-5 0 0,7-2 0 0,2-2 0 16,1 1 0-1,0 1 0-15,2 2 0 0,4 3 0 16,0 3 0-1,-1 0 0-15,-2 2 0 0,-7 2 0 16,-11 2 0-16,-7-2 0 16,-12 0 0-1,-12 0 0-15,-9 0-32 16,-8-2-119-16,-8 1-98 0,-1-5-88 16,-8-1-409-16</inkml:trace>
  <inkml:trace contextRef="#ctx0" brushRef="#br0" timeOffset="65270.33">5600 8542 289 0,'-3'-9'444'0,"2"3"-297"0,-4-1 41 16,1 0-60 0,0 2-7-16,-1 1-58 0,2-1 5 15,3-1-4 1,0 1-40-16,0-2-14 15,8-3-6-15,6 0-2 0,10 0-2 16,7 1 5-16,8-2 2 16,5 5 2-16,0 2-1 15,-3 0-5 1,-7 2 2-16,-4 1-4 0,-8 0-1 16,-10-1 0-16,-4 2 0 15,-4-1 3-15,-4 1-3 16,0 0-2-1,1-2-40-15,-1 2-81 0,0 2-58 16,3 1-200-16</inkml:trace>
  <inkml:trace contextRef="#ctx0" brushRef="#br0" timeOffset="67722.03">15765 8092 754 0,'-15'2'146'0,"6"-2"-12"0,2 0-15 16,2-2 5 0,3 0-21-16,2 2-10 15,0-2-17-15,0 2-3 16,3-2-27-16,-1 2-16 0,0-1-25 16,2-2-5-1,8-2-7-15,15-1 5 0,19-4 0 16,20 0 0-1,19 4 2-15,6 0-2 0,1 5 2 16,-8 3 0-16,-7 4 0 16,-9-1 1-1,-6 1-1-15,-4-2 0 0,-9-2 1 16,-11-2 1 0,-11-2 22-16,-14 2 32 0,-10-1-5 15,-3 2-1-15,-1-1 7 16,-1 0-8-16,-1 0-6 15,2 0-18-15,-1 0-25 0,1 0 0 16,1 2 0 0,0-2 0-16,0 0 0 0,0 1 0 15,-2 2 0 1,2 2 0-16,-3 4 0 16,0 7 0-16,-1 5 0 15,-1 4 0-15,2 6 0 0,2 1 0 16,-2 4 0-1,3 5 0-15,-2 1 0 0,2 5 0 16,0 2 0-16,-1 5 0 0,1 1 0 16,-2 4 0-1,2 1 0-15,2 2 0 0,-1-1 0 16,2 4 0 0,0 1 0-16,2 0 0 15,1 3 0 1,-3 3 0-16,1 3 0 15,-2 3 0-15,-2-1 0 0,-2 5 0 0,-2 2 0 16,-2 0 0 0,3 4 0-16,0-3 0 0,3 3 0 15,1-1 0-15,3 1 0 16,1-1 0-16,0 5 0 16,-1 4 0-1,-1 3 0-15,0-2 0 0,0 6 0 16,-1-3 0-16,-2-1 0 15,3-2 0-15,-2 3 0 16,2-6 0-16,4-1 0 16,0-1 0-16,-1 4 0 15,0 2 0-15,-2 1 0 0,2 4 0 16,-5 1 0 0,1-3 0-16,-2-1 0 15,1-4 0-15,-1-1 0 16,2-4 0-16,2-2 0 0,1-1 0 15,-1 2 0 1,4 1 0-16,-2 1 0 16,0-2 0-16,-3 1 0 0,1-7 0 15,-1-4 0-15,0-7 0 16,0-5 0-16,1-8 0 0,1-3 0 16,0-4 0-1,1 1 0-15,0-2 0 0,-2-1 0 16,3-1 0-1,-2-1 0-15,-2-4 0 16,0 0 0-16,-2-2 0 0,-1 2 0 16,0-3 0-16,-1 2 0 15,1-3 0-15,0-2 0 16,0-2 0 0,0-2 0-16,0-2 0 0,1-4 0 15,1-4 0-15,-1-3 0 16,1-5 0-1,-2-3 0-15,1-3 0 0,-1-1 0 0,2 0 0 16,-2-4 0 0,2-4 0-16,-2-2 0 0,0 1 0 15,0-2 0 1,0 1 0-16,0 1 0 0,0-1 0 16,0 3 0-1,-2 2 0-15,2-1 0 0,-2 2 0 16,2-1 0-1,0 0 0-15,0-1 0 0,0-4 0 16,0 4 0-16,2-1 0 0,-2 1 0 16,2 2 0-1,-2 2 0-15,0 1 0 16,-2-1 0-16,2-1 0 16,-2 1 0-16,2-2 0 15,0-2 0-15,0 1 0 16,0-3 0-16,0-2 0 0,0 2 0 15,0-2 0-15,0-2 0 16,0 2 0 0,0-1 0-16,0 1 0 0,0-1 0 15,0 1 0-15,0 0 0 16,0 0 0-16,-1 0 0 16,-1 0 0-1,1 0 0-15,-5 1 0 0,-5-1 0 16,-6 3 0-1,-7-2 0-15,-12 4 0 0,-12 1 0 16,-6-1 0 0,-8 1 0-16,-10-1 0 0,-1 1 0 15,0-2 0-15,1-2 0 16,11 0 0-16,10-2 0 16,11 0 0-16,12 2 0 0,10-4 0 15,3 2 0 1,3 0 0-16,1 0 0 0,1 0 0 15,4 0 0-15,2-1 0 16,1 0 0 0,0-1 0-16,0-1 0 0,1 1 0 0,1-2 0 15,-1 2 0 1,2-1 0-16,0-3-169 16,2 0-134-16,4-6-189 15</inkml:trace>
  <inkml:trace contextRef="#ctx0" brushRef="#br0" timeOffset="91060.05">5575 2128 380 0,'-3'2'407'0,"3"-1"-309"15,0-1 65 1,-3 0-55-16,3 0-7 0,-2 0-13 16,1 0-12-1,-1 0-2-15,1-1-4 0,1 1-15 16,-2 0-10-1,2 0 0-15,-1 0-15 16,1 0-4-16,0 0-3 0,1 0-13 0,-1 0-1 16,2 0-9-1,-2 1 0-15,1-1-2 0,1 0-4 16,-1-1 4 0,1-1-2-16,-2 2 2 0,3-2 0 15,0 2 4 1,3 2-1-16,2 0 0 0,5-1 1 15,-1 1-1-15,9 1-1 16,4-1-1-16,12-2 0 16,5 0 0-16,7-2 1 15,5-1-1-15,-3 2 2 16,1 0-2-16,-3 1 1 16,4 0 0-1,2 1-2-15,7-1 2 0,9 1 0 16,12 1 2-1,8-2 1-15,8-2-4 0,6 1 3 16,6-1-4-16,2-2 1 0,3 0-1 16,2 0 2-1,-1-1-3-15,2 2 0 16,-1 2 2-16,3 1 1 16,3 0-1-16,4 1-2 0,11 1 2 15,3-1-6 1,7-1-5-16,6-1 3 0,0-3 6 15,0-1-3-15,-1 0 6 0,3-2-2 16,3-1-3 0,3 1-8-16,6-4 2 0,5 2-2 15,5-1 8 1,2-1-1-16,1 2 2 0,1 2 3 16,-5 1-13-1,-2 3 6-15,-2 0-5 0,-3 3-7 16,-3-4 12-1,-4 4-3-15,2-1-4 16,-1-2 10-16,-5 0-10 16,-2 1 14-16,-1-3-5 15,-8 1 6-15,-6 2-2 0,-4 1-7 16,-7 2 7-16,0 3-4 16,-5-3 0-16,0 0-4 15,-3-1 1-15,-2-1 3 16,-4 0 3-16,-6-4 3 15,-2 3-1-15,-5-1 0 0,-9 2-3 32,-13 1 3-32,-10 2-4 15,-16 1 0-15,-13 1-4 16,-16 0-3-16,-9-1 10 0,-9 1-3 0,-7-1 5 16,-3 0 2-1,-2-2-2-15,1 1 4 0,1-2 10 16,-2 0 9-1,2 0 5-15,-1 0-14 0,1-2-6 16,0 2-4-16,0-1-4 0,0 1-5 16,-3 0-94-1,-1 0-106-15,-4 1-208 16</inkml:trace>
  <inkml:trace contextRef="#ctx0" brushRef="#br0" timeOffset="93000.14">19059 1115 622 0,'3'-7'320'0,"-1"-4"-124"16,-1 3-13-16,-1 0-36 0,0 1-55 16,0 4-33-1,0 1-21-15,-1 1-6 0,1 1 22 16,-2 0 9 0,2-2-6-16,0 2-1 0,0 0-29 15,2 0-8 1,-2 0-10-16,1 0-9 0,-1 2 0 15,0-1-10-15,-1 2-5 0,1 3 14 16,1 5 2 0,-1 3-1-16,2 6 0 0,-2 2 1 15,0 5 0 1,-2 2-1-16,1 4 0 0,-2 3 0 16,0 3 1-1,-1 2-3-15,1 3 2 0,2 0 0 16,-2-2 3-1,3-1-3-15,0 0 0 16,0 3 0-16,-1-1 1 0,1 3-1 16,-2 1 0-1,-1 3 0-15,0-1-1 0,-1 1 4 16,-2 0-4-16,0 1 1 16,-1 1 0-16,0 0 0 15,1 4 0-15,2-3 0 16,-1 4 0-16,4 2 1 15,-1 3-2-15,1 1-1 16,-1 4 2-16,-2-2 3 16,1 5-3-16,-3-2 0 0,0 3 0 15,0 2 0 1,-3 2-1-16,0 1 2 0,2 0-1 16,-1 3 0-1,3-2 1-15,2 0-2 0,1 3 2 16,4 5-1-1,1 1 0-15,1 0 0 0,-1 2 1 16,0-1-1-16,-2-2-1 0,-1 1 1 16,-1 0 0-1,1 0 0-15,-2 2 2 16,2-2-2-16,3 0-1 16,-1 3 0-16,2 3 1 15,-1-1 1-15,2-1-1 16,-2-2 0-16,0-2 1 0,1-3-1 15,-3-1 0-15,3 0-2 16,-4-1 2-16,3-4 0 16,-2-1 1-16,2-3-1 15,0 0 0-15,3-3 0 16,-1 1-1 0,2-1 2-16,-1-2-1 15,-2-2 0-15,1-4-1 0,0-4 1 16,-2-7 1-1,1-3-1-15,-1-5-2 0,0-1 2 16,-2-7 0-16,2-4 0 16,0-4 0-16,-1-4 0 15,-1-7-1-15,1-2 1 0,-1-5 1 16,1-5 0 0,-2-1 1-16,0-2 2 0,0-1 2 15,0 0-3 1,-2-1 7-16,2 1 16 0,0-2-3 15,0 2-7-15,0-1-16 16,0-1 0-16,0 2 0 16,0 0 0-16,0-1 0 0,0 2 0 15,2-2 0 1,-2 1 0-16,0 1 0 16,0-1 0-1,0-1 0-15,0 1-22 0,0 0-125 16,0 0-157-16,0-1-496 15</inkml:trace>
  <inkml:trace contextRef="#ctx0" brushRef="#br0" timeOffset="95881.15">6525 8821 913 0,'5'-9'323'0,"-2"-1"-81"0,-3 0-81 16,-2 3-32-1,1 1-32-15,-1 1-45 0,1 2-16 16,-1 2-24-16,1 1-12 0,-1 1-3 16,1 3 1-1,-5 3 2-15,-3 5 0 0,-3 5 0 16,0 4 0 0,-1 5 0-16,-1 6 0 0,7 2-1 15,2 2 0 1,5 1-2-16,5 3 1 15,8-5 0-15,1-1-9 0,2-8 5 16,1-7 4-16,-1-8 1 16,-1-7 1-1,0-4 3-15,0-6 4 0,-2-5-3 16,-1-7 0-16,1-2 4 16,-1-5 3-16,-1-1 12 15,-1-3 17-15,-1-1-24 16,-4-1-16-1,-2 1 0-15,-3 1 0 0,0 1 0 16,-3 2 0-16,-2 2 0 16,1 5 0-16,-1 0 0 15,-2 3 0-15,2 6 0 0,1-1 0 16,-1 3 0 0,-1 3 0-16,0 0 0 0,-2 3-30 15,0 0-219 1,2 8-111-16,3 5-398 15</inkml:trace>
  <inkml:trace contextRef="#ctx0" brushRef="#br0" timeOffset="96190.1">6861 9114 1354 0,'9'3'88'16,"-1"-3"187"-16,-5-3-83 16,-2 2-68-16,2-1-110 15,-3-1-14-15,1 2 0 16,1 1 0 0,-1-1 0-16,-2 0 0 0,1 1 0 15,0 0 0 1,1-2 0-16,-2 2 0 0,-1-2 0 15,1 2 0-15,2 0 0 0,1 0-179 16,4 0-215 0,3-1-213-16</inkml:trace>
  <inkml:trace contextRef="#ctx0" brushRef="#br0" timeOffset="96930.02">7157 8839 1052 0,'5'-18'276'0,"-2"-2"-28"0,0 0-11 16,-3 0-83-16,0 4-74 16,2 3-80-16,-2 2 0 15,1 2 0-15,1 1 0 16,-2 5 0-1,1 0 0-15,-1 3 0 0,2 0 0 0,-2 1 0 16,-2 1 0-16,2-1 0 16,0 1 0-16,-1 7 0 15,1 5 0-15,-2 12 0 16,1 6 0-16,1 9 0 16,1 0 0-1,4-4 0-15,4-1 0 0,7-6 0 16,2-6 0-1,3-3 0-15,3-4 0 0,-2-4 0 16,-2-5 0-16,-1-3 0 0,-1-5 0 16,1-5 0-1,-4-5 0-15,2-2 0 0,-1-5 0 16,-4-2 0 0,3 0 0-16,-2-1 0 0,-2-1 0 31,2 0 0-31,-4 2 0 0,0 2 0 0,-3 3 0 15,0 3 0-15,-3 2 0 16,-2 4 0-16,1 1 0 16,-2 2 0-16,0 2 0 15,0 0 0 1,0 2 0-16,0 1 0 0,0 5 0 16,0 4 0-16,0 11 0 15,0 7 0-15,0 6 0 0,0 10 0 16,0 3 0-1,0 6 0-15,-3 2 0 0,0-1 0 16,0-2 0-16,-1-5 0 16,1-4 0-1,3-7 0-15,0-6 0 0,3-7 0 16,-2-6 0-16,3-4 0 16,-1-7 0-16,-1-2 0 15,-1-5 0-15,1-2 0 16,-4-1 0-1,2 1 0-15,0-2 0 0,0 0 0 0,-1 1 0 16,1 0 0 0,0 1-106-16,-3-1-1003 0</inkml:trace>
  <inkml:trace contextRef="#ctx0" brushRef="#br0" timeOffset="104179.58">10815 8829 693 0,'3'-17'250'0,"-5"2"-31"16,-1-4-31 0,-4 1-49-16,-1 1-32 15,-2-1-20-15,2 3-9 16,1 0 4-16,-3 2-12 0,2 5-39 15,-1 3-14-15,4 1-17 16,-1 8-2-16,-5 2 1 16,-3 7 1-16,-4 7 0 15,-1 5-1-15,-2 7 2 16,3 4-2-16,5 2 1 16,5 0 0-16,4-1-1 15,11-1 1 1,2-2-1-16,7-3-2 0,3-7 2 0,1-5 0 15,0-7 1 1,2-6 1-16,-3-7 0 0,-2-5 2 16,1-7 0-1,-3-5-2-15,1-5 0 0,-2-3 3 16,0-3-1 0,-1-4 4-16,-3 4 7 0,-1 1-2 15,-5 1 2 1,-1 3-11-16,-3 3 1 0,-1 4-4 15,-4 3 0-15,-1 1-12 0,-4 4-71 16,-2 3-146 0,1 6-119-16,0 6-299 0</inkml:trace>
  <inkml:trace contextRef="#ctx0" brushRef="#br0" timeOffset="104470.14">10952 9108 834 0,'10'3'347'0,"-4"-3"-167"16,-1 0-6-16,-2-1-91 16,-3-1-19-16,4 1-14 15,-2 0 33-15,-1 0 5 16,1-1-28-16,-1 2 6 15,1 0-48-15,-2-2-18 0,0 2 0 16,-2-1 0 0,2 0 0-16,0-1 0 0,-1 2 0 15,1-2 0 1,0 4-165-16,-2-2-125 0,-1 3-126 16,-1-3-382-1</inkml:trace>
  <inkml:trace contextRef="#ctx0" brushRef="#br0" timeOffset="105019.98">11168 8804 1108 0,'9'-17'184'0,"-1"-3"51"15,-1-2-95-15,3-2-29 16,1 2-24-16,4 2-43 16,0 2-10-16,4 6-14 15,1 3-14-15,2 5 1 16,2 7-2-16,-6 3-2 16,3 7-2-16,-4 4 3 15,-6 7-1-15,-6 3-3 16,-7 7 1-16,-7 1 1 15,-9 3-4-15,-3 0 2 16,-4-5 0-16,1-6 0 0,5-9 1 16,8-7 0-1,5-8 3-15,5-3 8 0,1-1 0 16,3-1-10 0,1-4-2-16,2 1-3 15,6-2-4-15,3-2 7 16,3 2-3-16,0 2 0 0,0 5 0 15,-2 1 3-15,-1 3-4 0,0 3 3 16,-2 2-1 0,-2 1-1-16,-2 2 0 0,-6 3 3 15,1 1 6 1,-8 2-5-16,-1 1-1 0,-4-1 4 16,-1 0-3-1,-3-3-2 1,2-4 0-16,0-2-6 0,3-2-125 15,0-3-108-15,2-1-194 0</inkml:trace>
  <inkml:trace contextRef="#ctx0" brushRef="#br0" timeOffset="105659.74">11713 8858 1078 0,'0'-15'278'0,"-2"-3"-68"16,1-3-90-1,1 1-43-15,0 0-16 0,3 1-19 16,4 3-24-1,2 3-10-15,2 1-5 0,2 4-2 16,1 4 1-16,3-1 1 0,0 5 0 16,2 5-1-1,-1 1-2-15,0 6 5 0,-6 4-2 16,-3 5 1 0,-9 6 0-16,-7 6-1 0,-5 2-1 15,-9 4-2 1,0 4-1-16,-6-3 1 0,3 0-2 15,2-5 0 1,5-5 2-16,4-7-3 0,7-5 3 16,4-6-8-16,5-3 4 15,5-2-10-15,8-1-33 16,-1-3-41-16,8-3 15 16,0-3 27-16,4-2 14 15,-2-2 11-15,-2-3 21 16,-4-2 0-16,-5-3 2 15,-2 2 26-15,-9-4 8 16,-3 1 6-16,-5-2 2 0,-8 0 9 16,1 0 6-1,-9 0 13-15,-2 1-17 0,-3-1-9 16,-1 2-22 0,0 0-24-16,0 1 0 15,2 3 0-15,5-1 0 16,1 1 0-16,7 3-3 0,2 0-123 15,2 2-141-15,5-1-176 0</inkml:trace>
  <inkml:trace contextRef="#ctx0" brushRef="#br0" timeOffset="112680.07">14636 8770 809 0,'3'-12'228'0,"-2"3"-37"0,-1-2-53 16,0 0-23-1,0 5 2-15,-1 0-42 0,-1 2 6 16,1 3-8 0,-1 1-25-16,1 1-17 15,-1 0-28-15,-1 5-2 16,-5 2 14-16,0 4-7 15,-3 3-3-15,1 4-4 0,-2 6 1 16,4 2-2-16,2 3 1 16,3 4 0-1,3 3 1-15,5 2-1 16,2 0-1-16,4-5 0 0,1-5-3 16,1-5 3-1,2-8 0-15,-1-8 0 0,2-7 7 16,-1-6-5-1,6-5 0-15,-1-5 0 0,2-7 0 16,-3-1 3-16,-1-2-2 16,-6 0 0-16,-2 1 4 15,-5 1 14-15,-1 2 22 0,-3 2-36 16,-6 1-7 0,0 2 0-16,-4-2 0 0,-1 4 0 15,-5-4 0 1,0 1 0-16,-3 2 0 0,6 0 0 15,-4 4 0-15,5 3-38 0,-2 2-124 16,-1 4-65 0,-3 2-63-16,2 2-152 15</inkml:trace>
  <inkml:trace contextRef="#ctx0" brushRef="#br0" timeOffset="112950.4">14968 9161 1408 0,'11'5'126'0,"-1"-5"68"15,-4-2 20 1,-4-2-109-16,1 2-105 0,0-1 0 15,-3 2 0-15,1 1 0 0,-1 0 0 16,0 0 0 0,-1 0 0-16,1-2 0 0,-2 2 0 15,2 0-193 1,2 2-150-16,-1-1-120 0</inkml:trace>
  <inkml:trace contextRef="#ctx0" brushRef="#br0" timeOffset="113369.97">15123 8858 1176 0,'11'-19'132'0,"1"2"97"15,-5-1-79-15,1 6-42 16,0 4-55-16,1 2-44 0,2 3-3 15,2 5 7-15,2 3 4 16,3 2-1 0,-3 8 7-16,-2 5-7 0,-7 3 9 15,-7 10-6 1,-11 5-2-16,-6 4-3 0,-9 4 2 16,-2-2-8-1,-1-2-8-15,4-7 0 0,10-7 0 16,6-9 0-16,10-7 0 15,8-5 0-15,12-6 0 16,10-2 0-16,6-3 0 0,5-2 0 16,0 0 0-1,-6 0 0-15,-8 1 0 0,-9 3 0 16,-7 0 0 0,-7 1 0-16,-1-2 0 0,-1-1-74 15,-2-2-190 1,1-2-148-16,-1 0-609 0</inkml:trace>
  <inkml:trace contextRef="#ctx0" brushRef="#br0" timeOffset="113730.3">15492 8788 1197 0,'16'-16'108'15,"-1"4"75"-15,6-1-112 16,2 4 2-16,5 4-29 0,3 5-13 16,-4 7 9-1,-3 7 23-15,-8 9 0 0,-13 10-1 16,-11 8-17 0,-12 9-22-16,-10 5-5 0,-3-1-13 15,3-8-5 1,8-10 4-16,11-11 0 0,14-13 9 15,14-6-13-15,11-6 0 0,8-4 0 16,6-3 0 0,-2-2 0-16,-5 0 0 0,-9 0 0 15,-6 2 0 1,-8 2 0-16,-8 2 0 0,-2 0 0 16,-4 1-30-1,-1 2-252-15,-3 2-218 0</inkml:trace>
  <inkml:trace contextRef="#ctx0" brushRef="#br0" timeOffset="121907.28">6727 10792 934 0,'4'-5'227'0,"-4"0"-2"0,3-2-97 0,-6 0-18 16,3 0-32-1,-4 0 10-15,4 1-30 0,-3 4-23 16,3 0-21 0,-2 1-9-16,2 2-5 0,0 1-7 15,-1 0 1 1,-2 7 6-16,-2 5 4 0,-1 6 1 15,-4 8 1-15,1 6-6 16,0 5 0-16,6 5 0 16,0-1 1-16,4-1-1 15,4-3 0 1,4-6 0-16,0-8 6 0,4-6-5 16,-2-6 5-1,2-7 5-15,1-5-2 0,2-8-3 16,2-6 0-16,6-3-5 15,1-6 5-15,0-2-5 16,-2 2 16-16,-4-1 35 0,-8 1-32 16,-1 3-20-1,-5-1 0-15,-5 2 0 16,-2-2 0-16,-4 3 0 16,-4-1 0-16,-2 1 0 0,0 3 0 15,0 4 0 1,1 5 0-16,0 2-89 0,2 6-170 15,1 7-66-15,2 5-250 0</inkml:trace>
  <inkml:trace contextRef="#ctx0" brushRef="#br0" timeOffset="122105.13">7061 11190 873 0,'18'8'307'15,"-8"-3"-76"-15,-5-4-5 0,-5-2-111 16,3-1-57-16,-6 2-42 16,3 0-16-16,0-2 0 15,0 2 0-15,0-1-125 16,3 0-105-16,4 0-204 16</inkml:trace>
  <inkml:trace contextRef="#ctx0" brushRef="#br0" timeOffset="122729.88">7319 10822 938 0,'6'-20'430'0,"0"1"-217"16,-3 3 2-1,0 2-75-15,-1 4-43 0,-2 4-83 16,1 3-14-16,1 2 0 16,-2 1 0-16,0 0 0 15,0 0 0-15,-2 3 0 16,2 1 0-16,-1 7 0 16,-1 9 0-16,-1 11 0 0,3 11 0 15,3 7 0 1,-1 7 0-16,2-4 0 0,2-4 0 15,0-12 0-15,1-10 0 16,1-11 0-16,2-6 0 16,2-8 0-1,7-5 0-15,4-5 0 16,7-6 0-16,3-3 0 0,-2-4 0 16,-1-3 0-16,-5 0 0 15,-4-2 0-15,-4 0 0 16,-6 0 0-16,-3 2 0 15,-4 2 0 1,-2 2 0-16,-2 4 0 0,0 6 0 16,0 4 0-16,-2 4 0 15,2 4 0-15,-1 5 0 0,1 6 0 16,0 4 0 0,1 7 0-16,-1 5 0 15,-1 3 0-15,-1 1 0 16,-1 1 0-16,2-2 0 0,-1-3 0 15,1-2 0-15,2-2 0 0,-1-4 0 16,3-1 0 0,-1-5 0-16,1-4 0 15,-2-4 0-15,1-2 0 16,4-4 0-16,3-2 0 0,1-4-194 16,5-1-133-1,0-6-274-15</inkml:trace>
  <inkml:trace contextRef="#ctx0" brushRef="#br0" timeOffset="123285.09">7928 10755 1007 0,'10'-21'163'0,"-4"4"141"16,-4 1-89-16,-1 4-31 15,1 4-60-15,-2 5-74 0,0 0-50 16,0 3 0 0,-2 3 0-16,1-1 0 0,-1 7 0 15,-1 5 0 1,0 9 0-16,2 11 0 0,-1 6 0 16,4 6 0-1,2-1 0-15,4-5 0 0,2-6 0 16,5-7 0-1,6-11 0-15,0-5 0 0,10-11 0 16,5-7 0 0,4-8 0-16,-1-8 0 0,0-2 0 15,-3-2 0-15,-9 1 0 0,-8 1 0 16,-7 7 0 0,-5 2 0-16,-4 5 0 0,0 2 0 15,-3 6 0 1,0 3 0-16,-1 0 0 0,-1 6 0 15,2 5 0-15,0 7 0 16,0 7 0 0,0 7 0-16,0 8 0 0,0 3 0 15,2 5 0-15,2-1 0 16,2-2 0-16,2-4 0 16,0-8 0-16,-2-11 0 15,-1-8 0 1,-2-7 0-16,-3-4 0 0,0-3-1 15,3-1-273-15,0 1-135 16,0-2-706-16</inkml:trace>
  <inkml:trace contextRef="#ctx0" brushRef="#br0" timeOffset="126659.74">10959 10865 704 0,'6'-16'431'15,"-3"0"-201"-15,-1 2-29 0,-4-1-51 16,1 4-13 0,-2 1-44-16,1 3-5 0,-1 2-75 15,2 1-13 1,-1 2 0-16,2 4 0 0,-1-2 0 15,-1 6 0 1,-2 4 0-16,-3 11 0 0,-4 9 0 16,2 11 0-16,-3 4 0 15,-4 86 0-15,16-118 0 16,0-2 0-16,3-1 0 0,0-2 0 16,3 7 0-1,3-2-40-15,4-5 8 0,5-2 1 16,3-4 13-16,-2 0 18 15,-2-5 0-15,-1-3 7 16,-4-3-1-16,0-5 7 16,-2-8-3-16,-1-3 12 15,-1-6 3-15,2-1 6 16,-4-3-24-16,-3 3-7 16,-4 1 0-16,-1 5 0 15,-2 2 0-15,-2 6 0 16,-3 7 0-16,6 5 0 15,-2 2-40-15,1 6-175 16,-2 3-122-16,1 8-224 16</inkml:trace>
  <inkml:trace contextRef="#ctx0" brushRef="#br0" timeOffset="126859.57">11202 11146 721 0,'17'3'366'15,"-5"-2"-81"1,-8-2-56-16,-2-1-68 0,-2 2-53 16,-2 0-85-1,2 3-22-15,0-1 0 0,0 2 1 16,0 2-2 0,2 1-151-16,-1-2-173 0,5 1-253 15</inkml:trace>
  <inkml:trace contextRef="#ctx0" brushRef="#br0" timeOffset="127380.02">11376 10867 940 0,'8'-20'246'0,"0"-1"-8"15,4-2-84-15,3 2-55 16,1 0-15-16,4 4-29 16,2 3-3-16,1 5-26 15,0 5-9-15,0 5-4 0,-1 5-6 16,-4 4-7 0,0 6 2-16,-8 5-2 0,-4 5 6 15,-9 8-5 1,-7 3 1-16,-8 3-1 15,-5-1-1-15,-3-4 0 16,0-9-2-16,6-4-1 0,6-8 3 16,4-7-7-16,7-3-2 0,3-2-1 15,3-2 2 1,7-2 8-16,4 1 3 0,6 0-1 16,6-2 3-1,2 0-5-15,0 2 0 0,-5-1 0 16,-2 4 0-1,-8 2 3-15,0 1 4 16,-5 4-2-16,-2 0-1 16,-3 1 0-16,-1 3 4 0,-7 2 0 15,-4 3-1-15,-6 3 2 16,-4 5-9 0,-5-4-1-16,-3-1-5 0,3-2-97 15,6-8-101-15,2-4-101 16,13-7-430-16</inkml:trace>
  <inkml:trace contextRef="#ctx0" brushRef="#br0" timeOffset="127740.38">11972 10796 246 0,'9'-20'808'0,"-1"2"-547"0,2 1-62 16,-1 2-90-16,-1 7-41 0,1 4-38 16,2 4 3-1,2 6-2-15,3 5 0 16,-1 8-3-16,-2 4-2 16,-4 7-6-16,-4 9 0 0,-8 1-16 15,-5 1 2 1,-5-2-6-16,5-5 0 15,2-12 0-15,6-7 4 0,6-6 6 16,11-7 4-16,2 0-9 16,5-5-3-16,1 2-1 15,-1-4 1-15,-6 3 0 16,-3-2-2-16,-6 3-27 16,-3-3-86-16,-1 0-77 15,-1 1-121 1,2-1-288-16</inkml:trace>
  <inkml:trace contextRef="#ctx0" brushRef="#br0" timeOffset="130829.9">14855 10731 711 0,'6'-10'393'0,"-3"-1"-159"16,-5-3-37-1,-2-2-61-15,-1-1-11 0,2 3-28 16,-3-1-25-1,2 2 3-15,-1 3-68 0,2 4-7 16,-1 4 0-16,3 2 0 0,-1 2 0 16,-2 7 0-1,-5 5 0-15,-6 6 0 0,-6 10 0 16,-3 6 0 0,-3 8 0-16,3 5 0 0,3 2 0 15,6-1 0 1,9-4 0-16,8-4-47 0,10-7-12 15,12-6 5-15,6-8 4 16,4-5 25-16,4-8 19 16,-2-8 6-16,-4-7 4 15,-4-7 5 1,-5-6 10-16,-4-7 41 0,-1-2-10 16,-6-3 7-16,-5 2-15 15,-4-2-42-15,-3-1 0 16,-4 2 0-16,-5 1 0 15,-4 4 0-15,-3 5 0 16,0 2 0-16,1 3 0 0,0 6 0 16,3 3 0-1,2 3 0 1,1 4-23-16,1 3-199 16,5 3-120-16,5 11-196 0</inkml:trace>
  <inkml:trace contextRef="#ctx0" brushRef="#br0" timeOffset="131114.87">15240 11094 1086 0,'10'4'261'0,"-4"-3"-1"16,-3-1-89-1,-3-1-42-15,0 1-48 0,0 0-25 16,3 0-53-16,-3 1-3 16,0 1 0-16,-3 0 0 15,3-1 0-15,-3 2 0 16,2-2-55-16,-1-1-140 16,1 0-133-16,2-3-271 15</inkml:trace>
  <inkml:trace contextRef="#ctx0" brushRef="#br0" timeOffset="131445.19">15349 10834 948 0,'16'-24'206'0,"-2"1"52"16,-3 5-97-1,-2 3-36-15,0 4-38 0,0 5-70 16,0 3 6-1,2 7 7-15,0 4-9 0,2 6-6 16,-1 5 3-16,-4 9 2 16,-6 5-7-1,-7 3-6-15,-6 4-2 0,-5-5 5 16,0-2-3-16,1-9 5 16,2-4-4-16,7-7-1 0,3-4 3 15,3-4-3 1,6 0 0-16,7 0 0 15,7-2-7 1,8 0-12-16,5-3-95 0,1-1-69 0,-1-1-46 16,-3-1-115-16,-8 2-208 0</inkml:trace>
  <inkml:trace contextRef="#ctx0" brushRef="#br0" timeOffset="132010.73">15851 10692 851 0,'2'-24'420'15,"-4"0"-157"-15,1 3-60 0,-1 1-27 16,-2 4-56 0,3 7-106-16,-1 4-14 0,2 3 0 15,0 3 0-15,0 5 0 16,3 8 0-16,1 6 0 15,2 9 0 1,2 8 0-16,1 2 0 0,3-1 0 16,-2-1 0-16,5-5 0 0,-3-7 0 15,3-6 0 1,3-6 0-16,3-6 0 0,-2-7 0 16,5-6 0-1,0-5 0-15,-3-5 0 0,-3-2 0 16,-2-2 0-1,-5-1 0-15,-4 1 0 0,-1 4 0 16,-2 2 0-16,-2 5 0 16,-1 5 0-16,-1 4 0 15,0 0 0-15,0 5 0 16,0 5 0-16,0 4 0 16,-1 6 0-16,-1 8 0 15,-3 5 0-15,-4 3 0 16,-1 3 0-16,-1 0 0 15,0-2 0-15,4-6 0 0,2-5 0 16,1-6 0 0,1-4 0-16,6-7 0 15,-3-2 0-15,0-5 0 16,1-2 0-16,1-1 0 0,-1 1 0 16,-1-1 0-16,-1-1 0 15,-1 2 0-15,2-2 0 16,-1 2 0-1,-2-1-163-15,3 0-439 0</inkml:trace>
  <inkml:trace contextRef="#ctx0" brushRef="#br0" timeOffset="140340.21">6798 12993 407 0,'6'-14'799'0,"-3"0"-594"16,-1 0 2-16,-5 1-77 0,1 2 2 16,1 2-52-1,1 2 6-15,-2 3-85 0,1 3-1 16,-1 2 0 0,1 0 0-16,-4 3 0 15,-3 8 0-15,-6 9 0 16,-2 7 0-16,-4 11 0 0,1 7 0 15,4 1 0-15,3-1 0 0,12-5 0 16,5-3 0 0,6-6 0-16,6-1 0 0,7-6 0 15,1-4 0 1,3-7 0-16,-5-7 0 0,2-7 0 16,-4-7 0-1,-6-6 0 1,1-6 0-16,-5-4 0 0,-1-4 0 15,-1-3 0-15,-4 3 0 0,-5 0 0 16,-3-1 0-16,-3 6 0 16,-6 1 0-16,1 5 0 15,-1 1 0-15,1 5-20 16,0 4-178-16,5 6-172 16,3 9-44-16</inkml:trace>
  <inkml:trace contextRef="#ctx0" brushRef="#br0" timeOffset="140530.01">7063 13288 301 0,'20'12'474'15,"-6"-4"-216"1,-1-4-47-16,-5-2-36 0,-5-1-38 16,0-1-72-1,-3-1-32-15,0 1-27 0,-2 0-6 16,4 0-3-1,1 0-149-15,5-3-358 0</inkml:trace>
  <inkml:trace contextRef="#ctx0" brushRef="#br0" timeOffset="141139.93">7425 12907 963 0,'18'-3'57'0,"0"0"91"15,9-2-47-15,1-2-25 16,9 0-34-16,-1-2-21 16,-2 1-6-16,-8 0-1 15,-2 1-8-15,-10 1 0 16,-6 1 4-16,-5 3 3 15,-3-1-6-15,-3 1-7 16,0-2 1-16,-6 0-1 0,0 1-2 16,-4 0 2-1,-4 2 0-15,1-1 4 0,-5 2-2 16,6 0 4 0,0 2 4-16,0 0 0 0,2 4-6 15,1 3 5 1,-1 7-4-16,-1 3 4 0,-1 7 7 15,2 5 1-15,-5 1 2 16,3 2-13 0,-1-2-3-16,5-6 1 15,5-8 0-15,4-7-1 0,4-7 3 16,4-1 15-16,6-4 31 0,4-2-10 16,1 0-13-1,5-3-6-15,-1 2-12 0,0 0 2 16,-5 3-10-1,2 1 2-15,0 2-4 0,0 4-1 16,-3 2 0-16,1 5 0 16,-4 4 0-16,-4 6 0 15,-1 3 7-15,-5 4-5 16,-11 2 5-16,1-2-2 16,-7-1 0-1,-4-6-3-15,2-3-2 0,-2-6-8 16,0-4-132-16,7-3-65 15,0-5-228-15</inkml:trace>
  <inkml:trace contextRef="#ctx0" brushRef="#br0" timeOffset="141724.81">8050 12855 1076 0,'7'-21'248'0,"-5"-4"-16"16,-4 5-78 0,-1 0-23-16,1 6-54 0,0 3-34 15,1 8-43 1,1 1-17-16,0 7-8 0,1 7 25 15,5 7 4-15,-2 7 0 16,1 8-1-16,7 4 2 16,1 0-4-16,1 1 0 15,4-6-1-15,1-4 2 16,2-6-2-16,1-7 4 16,-2-8 2-16,1-6 5 15,-2-6-4-15,-1-6 4 16,0-4-1-16,-5-3 0 0,2-4 5 15,-3-2-5 1,0 1-4-16,-3-1 3 0,0 3 0 16,-1 4-9-1,-3 7 0-15,-3 4 0 0,-1 3 0 16,2 18-6 0,0-6 6-16,2 1 3 0,-2 3 0 15,0 0-3 1,0 17 0-16,0 4 0 0,-3 6 0 15,0 4 0 1,-5 3 0 0,1-3 0-16,-1-2 0 0,1-6-37 15,-1-5-63-15,2-10-69 0,3-4-57 16,2-8-143-16,5-7-580 0</inkml:trace>
  <inkml:trace contextRef="#ctx0" brushRef="#br0" timeOffset="143410.04">11116 12667 596 0,'6'-17'437'0,"-1"2"-244"0,-2-1 1 16,-2 2-56 0,-1 2-17-16,-1 1-5 0,-1 3-26 15,1 1-20 1,-1 2-18-16,1 3-25 0,-1 2-16 15,2 0-11 1,0 1-9-16,0 4-10 0,-1 6 17 16,-4 5 1-16,2 7 0 15,1 11-1-15,1 5 0 16,2 0-2-16,1 0-1 0,6-2 4 16,1-3-1-1,4-7-3-15,-1-5-20 0,3-5 5 16,-3-7 14-1,2-6 6-15,3-6-5 0,4-8-3 16,0-7-2-16,3-6 10 16,-2-4 2-1,-4-1 1-15,-5-1 7 0,-5 0 0 16,-5 4 14 0,-3 1-5-16,-2 0-1 0,-4 3-10 15,-3 1-8 1,-1 0-1-16,0 2-3 0,-1 4-26 15,-1 3-87-15,3 5-97 0,-1 6-88 16,1 6-171 0</inkml:trace>
  <inkml:trace contextRef="#ctx0" brushRef="#br0" timeOffset="143689.96">11668 12904 849 0,'15'3'357'15,"-5"0"-167"-15,-5-3-15 0,-5-2-86 16,-2 4-1 0,2-2-39-16,-1 0 4 0,1 0 14 15,0-2 4 1,0 1-12-16,0 0-59 0,0-2 0 15,-2 1 0-15,2-1 0 16,-1 1 0-16,-1-3 0 16,-2 1-215-16,3-4-213 15,1-4-650-15</inkml:trace>
  <inkml:trace contextRef="#ctx0" brushRef="#br0" timeOffset="144419.63">12013 12585 940 0,'0'-19'212'16,"0"-3"-38"-16,1 1-65 0,2 2-12 15,3 0-37 1,4 2-17-16,1 2-19 0,4 3-7 16,0 4-8-1,6 7-5-15,-2 4 2 0,2 9 10 16,-2 8 8-1,-7 7 12-15,-7 7 11 0,-8 9-17 16,-9 8-13-16,-12 6-6 16,0-3-6-16,-3-3-2 15,2-10-3-15,7-9 0 0,9-10 0 16,3-8-3 0,5-4-2-16,4-3 5 15,4-1 4-15,2-1 3 16,2 0-4-16,5-1-2 0,2-1-1 15,4-2-1-15,2-2-97 16,6-4-78-16,1 0-105 16,-1-4-239-16</inkml:trace>
  <inkml:trace contextRef="#ctx0" brushRef="#br0" timeOffset="144909.9">12705 12435 856 0,'6'-18'334'0,"-5"2"-91"15,-2 1-64 1,-4 2-47-16,0 4-14 0,0 4-50 15,-1 0-42 1,-3 6-21-16,-3 5 0 0,-3 6-1 16,-6 9 3-16,-2 11 4 0,-2 7-5 15,2 8-3 1,2 7-3-16,4 2-1 0,7-1 0 16,7 0-3-1,6-8 1-15,7-7-2 0,5-8-11 16,6-6 3-1,3-10 4-15,2-8 2 16,0-5 6-16,0-6 1 0,-4-2 2 16,-1-5 8-16,-8-1-6 15,-2 0 6-15,-2-2-4 16,-6 1 4-16,-5 2 1 16,-5-1-10-16,-1 1-2 15,-5 2-2 1,-3 2 1-16,-4 3-20 0,-1 3-67 15,0 2-57-15,3 2-11 16,2 0-73 0,4 2-175-16</inkml:trace>
  <inkml:trace contextRef="#ctx0" brushRef="#br0" timeOffset="146125.84">15040 12443 842 0,'7'-17'205'15,"-2"-1"-38"-15,-4-1 11 0,-1 3-41 16,0 3-45 0,-3 1 5-16,2 4 4 0,-5 3-48 15,3 0-3 1,-2 2-30-16,-2 3-15 0,-4 5-2 15,-5 4-3-15,-5 9 0 16,-3 5-2-16,0 10-4 16,1 5 2-16,6 3-4 15,5 4 0-15,9 0 7 16,8 0-4-16,6-1 2 16,3-9 1-16,2-8 2 15,-1-11 1-15,2-12 6 16,1-9 4-1,1-9-5-15,1-8 0 16,3-8 1-16,1-4-5 0,0-4 1 0,-4 0 15 16,0 1 12-1,-3 7-7-15,-7 5-1 0,-5 2-22 16,-5 4 0 0,-2 5 0-16,-4 0 0 0,-1 4-78 15,-4 1-108 1,4 7-96-16,-1 5-169 0</inkml:trace>
  <inkml:trace contextRef="#ctx0" brushRef="#br0" timeOffset="146319.81">15237 12784 1029 0,'15'7'183'0,"-5"-4"11"16,-6-3 0-1,-4-1-76-15,0 1-66 0,0 0-51 16,0 1 0-16,2 1-2 16,-1 0-20-16,3 0-138 15,2-2-88-15,7-3-305 16</inkml:trace>
  <inkml:trace contextRef="#ctx0" brushRef="#br0" timeOffset="146640.15">15496 12415 1030 0,'17'-22'130'15,"1"4"80"1,-2 3-67-16,4 2-65 0,2 6-20 16,0 4-33-1,0 6 7-15,0 5 4 0,-5 9 4 16,-6 9 5-1,-10 8 12-15,-10 8-14 0,-10 6-21 16,-11 5 7-16,1-2-7 0,1-6-16 16,6-8-3-1,10-11-3-15,8-11 0 0,8-6 2 16,8-5 8 0,10-3-3-16,7-1-7 0,6-3-24 15,0-2-77 1,-2-2-70-16,31-11-46 0,-60 17-121 15,2-2-329 1</inkml:trace>
  <inkml:trace contextRef="#ctx0" brushRef="#br0" timeOffset="147080.14">16086 12335 1026 0,'3'-16'297'0,"-3"3"-30"16,-5 0-101 0,1 5-13-16,-4 1-75 0,1 4-47 15,-4 1-21 1,1 7-7-16,-5 4-3 0,-1 11-7 15,-7 12 5 1,4 8-2-16,-1 9 1 0,4 1 2 16,7 1-4-16,8-7-16 0,7-8-18 15,5-8 21 1,6-11 17-16,5-9 1 0,2-10 4 16,3-8 5-1,-1-7-3-15,-1-7 1 0,-1-3-1 16,-2-5 8-1,-6-1 18-15,1-2-2 0,-8-1-21 16,-3 2-9-16,-6 4 0 16,-5 1 0-1,-4 8 0-15,-2 4-86 16,-5 7-156-16,-4 7-198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1T03:55:23.7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2573 17272 557 0,'0'-5'238'0,"-4"3"-127"0,4-1-1 16,-3 0-7-16,0 2-22 16,1-2-22-16,1 2 16 15,-2-2-18-15,1 1 0 16,1 1-6-16,-1-4 8 15,1 3-9-15,-1-1 3 16,-1 3-12-16,0-3-20 16,2 2 3-16,-2-1-18 15,2 1 1-15,1-1-4 16,0 1 2-16,-2 1 12 16,2 0-3-16,-3 0-2 15,3 0 9-15,0 0-6 16,-3 0 20-16,3 0-14 0,0 0-2 15,0 0 9-15,0 0-18 16,0 0 1-16,0-3-9 16,0 6-2-16,3-3-6 15,-3 3-4-15,5 7 10 16,0 7 0-16,4 6 3 16,3 10-3-16,6 4 4 15,0 5-3-15,3-2 10 16,3 0-11-16,-6 0 3 15,6-4 3-15,-5-4-5 16,-2-4 2-16,-1-6-3 16,-4-5 0-16,-2-1 4 15,-7-6-4-15,3-7 4 16,-6 0 11-16,2-3 19 16,-4 0-33-16,1-4-1 0,-7-4 0 15,1-5 0-15,-7-6 0 16,-5-8 0-16,-1-4 0 15,-3-7 0-15,0 1 0 16,4 2 0-16,-2 1 0 16,2 4 0-16,2 2 0 15,-1 3 0-15,2-1 0 16,1 5 0-16,1 2 0 16,3 1 0-16,2 6 0 15,1 5 0-15,5 0 0 0,3 4 0 16,0 3 0-1,3 0 0-15,3 0 0 0,8 5 0 16,5 4 0 0,6 2 0-16,8 3 0 0,3 3 0 15,3 3 0-15,4 3 0 16,2 3 0-16,-1-2 0 16,1 2 0-16,-3-1 0 15,0-4 0-15,-6-5 0 16,-5-3 0-16,-4-2 0 15,-9-8 0-15,-3-2 0 16,-8-1 0-16,-2-3 0 16,-5-4 0-16,-2-6 0 15,-2-6 0-15,-4-8 0 16,-5-7 0-16,-1-3 0 0,-3-3 0 16,-3 0 0-16,1 2 0 15,2 2 0-15,1 6 0 16,4 6 0-16,0 5 0 15,3 5 0-15,6 4 0 16,-3 4 0-16,6 5 0 16,0 1 0-16,3 4-133 15,6 9-170-15,7 7-103 16,4 4-291-16</inkml:trace>
  <inkml:trace contextRef="#ctx0" brushRef="#br0" timeOffset="1003.89">3374 17328 618 0,'-1'-15'316'0,"-3"-4"-133"16,-4 2 10-16,2-1-76 15,-2 1-9-15,0 4-30 16,-1 2-4-16,-2 4-5 16,1 0-14-16,4 4-42 15,-2 4-10-15,1 2-3 0,-2 4-7 16,0 9 3-1,3 1 2-15,-2 7 1 0,4 4-1 16,2 0 0-16,4 1 0 16,1-3 1-16,3-2-1 15,6-3-3-15,1-1 5 16,1-4-2-16,-1-4 2 16,5-3 0-16,0-5 7 15,-3-5-2-15,3-5 9 16,-3-4-4-16,-2-5-5 15,1-2 4-15,-3-3-4 16,-3-1 1-16,-5-1 3 16,-3 2-1-16,0 0-5 15,-5 1 0-15,1 1 0 16,-5 1 8-16,0 2-10 0,0 1 6 16,-1 3 8-16,4 3-4 15,1 4-7-15,2 1-4 16,2 6-7-16,1-3-7 15,0 6 0-15,1 3 10 16,2 6 3-16,2-1 0 16,1 4 0-16,4 0 0 15,4-1-3-15,2-2 1 16,-1-3 1-16,3-3 1 16,-3-4 1-16,4-4 0 15,-4-1 6-15,0-4-5 16,-3-4 0-16,1-5 1 0,-5-2-2 15,-1-4-3-15,-4-4-1 16,-1-1 4-16,-5 1 1 16,0 0-1-16,-3 3 1 15,0 4 0-15,0 4-1 16,2 4 1-16,-1 4-1 16,5 1-11-16,0 3-8 15,5 3-1-15,0 4 17 16,3 4 3-16,4 4 0 15,4 5 0-15,-1 0 0 16,3 0 0-16,-6-5 0 16,4-1 1-16,-5-4-2 15,-5-7 1-15,0 0 0 16,-2-3-68-16,-1-2-297 16,0-2-762-16</inkml:trace>
  <inkml:trace contextRef="#ctx0" brushRef="#br0" timeOffset="1250.76">3416 16950 1097 0,'-6'-3'284'0,"-4"-3"-30"16,-1 1-49-1,1 0-85-15,0 3-48 0,-1-3-57 16,8 4-15-16,0 0 0 16,3 1 0-16,0 0 0 15,3 0-44-15,0 4-187 16,8 3-92-16,5 6-151 16</inkml:trace>
  <inkml:trace contextRef="#ctx0" brushRef="#br0" timeOffset="1733.16">3673 17142 1071 0,'-3'-13'285'15,"0"2"-82"-15,-2-1-69 16,1 5-16-16,2 1-80 16,2 4-16-16,0 1-22 15,2-1-7-15,1 4-4 16,3 1 9-16,3 3 2 16,7 7 1-16,5 4 1 15,0 6-1-15,4 0-1 16,-1 7 1-16,-2-1 2 0,-5-5-2 15,-2-5-1-15,-5-8 2 16,-4-5 13-16,-3-6 82 16,-1-6-24-16,-2-5-73 15,3-8 0-15,-6-7 0 16,3-5 0-16,-3-1 0 16,-2-1 0-16,-1 3 0 15,-1 4 0-15,0 4 0 16,-1 4 0-16,5 5 0 15,-3 4 0-15,6 4 0 16,0 3 0-16,0 0 0 16,3 1-247-16,6 1-103 15,6 1-273-15</inkml:trace>
  <inkml:trace contextRef="#ctx0" brushRef="#br0" timeOffset="2150.19">4022 17112 848 0,'12'10'96'15,"0"-7"66"-15,-2 0-23 16,-2-6-43-16,2 0-37 16,0-6-13-16,1 0 1 15,3-7-25-15,0 1-6 0,0-6-13 16,-4-2 12-1,2 0-2-15,-6-2 9 0,-1 2 0 16,-4 1-5-16,-4 3-5 16,-3 0 4-16,-3 2-8 15,0 1 7-15,-4 5-3 16,1 4 4-16,-3 1-10 16,3 6-2-16,3 2-2 15,-1 3 1-15,1 4-2 16,-2 2 12-16,4 3-10 15,1 8 4-15,1 0-3 16,2 6 0-16,3 2 4 16,3 3-5-16,3-1-1 15,2-1-4-15,7-2 2 16,1-3 0-16,5-5-2 0,1-8-3 16,5-8-85-16,0-7-106 15,4-10-178-15</inkml:trace>
  <inkml:trace contextRef="#ctx0" brushRef="#br0" timeOffset="3282.81">4926 16759 771 0,'-9'-15'207'0,"-3"-2"-24"15,0 2 21-15,-1-1-62 16,5 3-19-16,1 3-10 16,1 2-9-16,1 2-40 15,1 3-49-15,4 1-15 16,0 2-11-16,4 3-6 16,1 7 15-16,4 5 3 15,3 9-1-15,10 6 1 0,2 6 0 16,1 3-1-1,-1-3 0-15,2-1 0 0,-4-8 1 16,-1-5 0-16,-3-3-1 16,-2-8 1-16,-5-2-1 15,-1-2 1-15,-6-6 3 16,-2-1 6-16,-2 0 33 16,-2 0 44-16,-2-4-87 15,-3-3 0-15,-4-6 0 16,-5-5 0-16,-4-9 0 15,-2-4 0-15,-2-4 0 16,0-6 0-16,-3 1 0 16,2 1 0-16,0 2 0 15,-1 2 0-15,4 4 0 16,1-1 0-16,2 1 0 0,2 4 0 16,5-2 0-16,5 2 0 15,4 2 0-15,7 2 0 16,4 5 0-16,11 4 0 15,5 7 0-15,6 6 0 16,1 5 0-16,2 6 0 16,-3 4 0-16,-5 4 0 15,-2 2 0-15,-4 8 0 16,-7 0 0-16,-2 5 0 16,-5-1 0-16,-4 1 0 15,-4-5 0-15,-1-6 0 16,-2-6 0-16,3-6 0 15,0-6-10-15,3-4-5 0,3-3 0 16,0-1-25-16,3-3 6 16,4-2 25-16,4 1 3 15,4 0 6-15,5 1-1 16,3 1 1-16,-2 5 0 16,3 2-4-16,-2 3 4 15,-1 3 0-15,-6 2-1 16,1 4 2-16,-5 2-1 15,-6 5 7-15,-3 5 3 16,-8 6-8-16,-9 2 6 16,-4 0-5-16,-7 1-1 15,-2-4-2-15,2-6 1 16,1-5-1-16,4-6 0 16,6-5-25-16,5-2-170 0,1-4-27 15,5 1-148 1,2-5-579-16</inkml:trace>
  <inkml:trace contextRef="#ctx0" brushRef="#br0" timeOffset="4415.33">5544 16580 1071 0,'-14'-10'172'0,"2"1"52"15,-1-3-102-15,0 1-55 16,2 1 11-16,-1 2 1 16,2 0-22-16,2 6 1 15,4 0-41-15,-1 4-17 16,2 0-1-16,3 6-1 15,-4 2 2-15,1 4-1 16,0 5 3-16,1 4-4 16,1 1 2-16,4 3-1 15,0-2 1-15,7-1-5 16,-1-1 1-16,5-7 4 0,-1-3 1 16,4-4 0-16,-3-5 1 15,0-4 2-15,-1-3 2 16,-1-4-1-16,1-3 2 15,-5-4 4-15,1-1-8 16,-3-4 1-16,-4-1-1 16,-4 1 2-16,-4-1 0 15,-3 2-3-15,0-1 2 16,-4 4 3-16,4 4-4 16,1-2 8-16,1 6-7 15,4 0-1-15,1 5-3 16,2 1-9-16,2 2-8 0,1 4 10 15,7 0 7-15,7 5-2 16,2 1 2-16,9 2 0 16,-1-2-1-16,1 0 1 15,-3-3-1-15,-3-3 1 16,-3-2 0-16,-4-3 3 16,0-4 2-16,-6-6-3 15,0-3 10-15,-4-2-11 16,-4-5 4-16,-1-1-3 15,-4 0 2-15,-4-2-1 16,2 1-1-16,-2-1-2 16,-2 3 1-16,1 0-1 15,0 5 3-15,2 5-3 16,1 5-4-16,6 3-9 16,0 5-8-16,3 3 18 15,7 3-1-15,1 4 2 0,5 1 1 16,-1 0-1-16,4-2 2 15,-4-4-3-15,0-5 1 16,-1 1 2-16,-4-5 1 16,0-3 2-16,-2-2 4 15,-2-5-3-15,3 2-3 16,-3-7 11-16,-5 2-10 16,-2-1 3-16,-2 1-2 15,-3-2-1-15,0 2-1 16,0 1-1-16,0 3 0 15,1 2 4-15,2 3-4 0,1 0-2 16,2 4-2-16,0 1-10 16,2 0 1-16,1 3 4 15,2 0 8-15,-2 2 2 16,6 5-1-16,3 4 0 16,-2 3 0-16,4 3 0 15,1 5 4-15,1 3-3 16,2 4-1-16,0 0 0 15,-2 3 1-15,2 2 5 16,-3 2-6-16,1 0 0 16,-5-3 2-16,-5-3-2 15,2 1 0-15,-4-8 0 16,-4-3 0-16,-3-6 0 0,0-1-4 16,-3-7-28-1,0-3-111-15,0-4-89 0,-2-6-161 16</inkml:trace>
  <inkml:trace contextRef="#ctx0" brushRef="#br0" timeOffset="4933.92">6191 16393 578 0,'5'8'199'0,"-1"-4"-49"16,-1-1-54-16,3-2 11 16,3-2 17-16,2-3-49 15,3 0-8-15,1-3 6 16,3-3-4-16,-3 0-8 15,0-3-15-15,-3-1-20 16,0-2-9-16,-5-2-8 16,1 0 1-16,-4-1-9 15,-1 1 4-15,-4 1-3 0,-2 3 4 16,-5 0 2-16,-1 0 3 16,-4 3-3-16,-1-1 2 15,-3 1-8-15,-4 2 4 16,4 5-1-16,-2 2-2 15,2 3-3-15,0 6 2 16,0 4 0-16,4 5-1 16,4 9 0-16,3 3 2 15,4 7 0-15,4-1-2 16,4 3 3-16,4-5-1 16,7-6-2-16,2-5 5 15,11-9-6-15,3-5 0 16,7-8-11-16,0-5-158 15,-2 0-158-15,-8 0-403 0</inkml:trace>
  <inkml:trace contextRef="#ctx0" brushRef="#br0" timeOffset="5450.92">6682 15968 830 0,'-6'-9'255'0,"-18"-11"-93"16,20 19-7-16,-1 0-73 15,2 3-48-15,-1 0-30 16,-4 2-1-16,1 5-1 16,1 4-1-16,0 3 3 15,-1 7 3-15,4 4 0 16,1 2 0-16,-1 1-3 16,6 0-4-16,-1-3 3 15,-1-4-2-15,4-7 3 16,0-3-1-16,3-7 9 0,4-1 35 15,9-2 17-15,4-3-5 16,9 0-25-16,2 2-14 16,3-1 1-16,-3 3 1 15,-1 3-15-15,-10 1 4 16,-5 4 0-16,-5 3 3 16,-7 2 17-16,-5 2-5 15,-6 0 3-15,-5 2-18 16,-10 1-9-16,-4 2-4 15,-5-2 1-15,-1 1-161 16,1-2-187-16,-3-1-425 16</inkml:trace>
  <inkml:trace contextRef="#ctx0" brushRef="#br0" timeOffset="6507.95">6792 17008 932 0,'2'-10'188'0,"-1"-1"-92"16,-4-2 48-16,-4-1 1 16,1 1-45-16,3-1-43 15,0 3-27-15,3 0 3 0,6 1-33 16,7-1 1 0,10 2-3-16,8 2 3 0,11 5-2 15,6 5 0-15,4 9 1 16,0 6 0-16,2 7 0 15,1 3 10-15,3 7-6 16,-3-1-1-16,-1 5 6 16,-6 1-5-16,-4 3-1 15,-6-1 4-15,-7-2-1 16,-7-4 4-16,-4-5-3 16,-6-5 0-16,-5-7 2 15,-1-1 1-15,-5-6 1 16,0-5 1-16,1-1-5 15,-4-2 3-15,0-4 4 0,0 0-3 16,0 0 2-16,0 0-7 16,0-3 0-16,0 2 0 15,0 1-6-15,0-1-8 16,0-1-132-16,-4-2-79 16,4 1-206-16</inkml:trace>
  <inkml:trace contextRef="#ctx0" brushRef="#br0" timeOffset="7264.51">7213 17377 701 0,'-4'-7'256'0,"-1"-4"-113"16,-1 0-9-16,-4-2-8 15,1 1-14-15,0-1-25 16,1 1 2-16,1 1 29 16,1 4-24-16,3 1-14 15,0 4-38-15,3 2-25 16,0 0-12-16,0 0-5 15,0 1-2-15,3 0-3 16,5 4 4-16,5 3 1 16,5 2 0-16,7 1 4 15,5 5-2-15,6 1 1 0,7 0-3 16,-1-1 3-16,3-3 5 16,1-1-7-16,-4-3 2 15,-2-3-1 1,-9 3-1-16,-3-7 1 0,-11 3-2 15,-2-2 4-15,-8-3 14 16,-4 0-18-16,-1 0 0 16,-2-6 0-16,0-4 0 15,0-4 0-15,-2-6 0 16,-1-4 0-16,0-1 0 16,-3-4 0-16,-1 1 0 15,1-6 0-15,0 2 0 0,-2 0 0 16,1 1 0-1,3 2 0-15,-1 5 0 0,2 4 0 16,3 4 0-16,0 3 0 16,-1 4 0-16,2 5 0 15,-1 1 0-15,0 3 0 16,2 6-35-16,2 5-364 16,2 6-458-16</inkml:trace>
  <inkml:trace contextRef="#ctx0" brushRef="#br0" timeOffset="11065.76">12656 18856 786 0,'-2'0'85'0,"1"0"1"0,-1 0-37 16,1 0-12-16,-1 0 7 16,1 0-3-16,-1 0-12 15,1 2 11-15,-2-1-7 16,0-1 6-16,3 0 21 15,-2 1-25-15,1-1 8 16,-1 3-13-16,2-3-13 16,-1 0-6-16,1 0-10 15,0 0 0-15,1 0 8 16,-1 0-8-16,2 3 0 16,-1-3 2-16,1 0-2 15,1 0 9-15,1 0-8 0,1 0 2 16,1 1 1-1,3 1 0-15,4 2 3 0,2-4-7 16,4 3 1-16,1-3 4 16,7 0-4-16,3-3 4 15,4 1 4-15,7-2 0 16,4 0 0-16,6-1-9 16,0 3-1-16,6-1 6 15,2 1-6-15,2 2-1 16,1 0 1-16,-1 0 0 15,-3-2 0-15,-3 0-2 16,3-3 2-16,0 0 4 16,2-3-4-16,4 0 0 15,2-2 0-15,0 2 0 16,1-1 0-16,-2 2 2 0,1-2-3 16,1 4 1-16,2-1 0 15,-2-1 2-15,5 0-2 16,-1 2 0-16,-4-2-2 15,-3-3 2-15,-4 1 0 16,-12 2 0-16,-8 3 0 16,-7-4-1-16,-6 3 1 15,-5 2 0-15,1 0-2 16,-1 2 4-16,0-2-2 16,-1 2 0-16,-3 1 0 15,-4 1-2-15,-4-1 2 16,-6 3-4-16,-2-3 3 0,-2 0-83 15,-2 0-134 1,-1 0-182-16</inkml:trace>
  <inkml:trace contextRef="#ctx0" brushRef="#br0" timeOffset="12102.05">18526 19048 620 0,'-23'2'118'15,"8"-2"-7"-15,4 0-6 16,4 0-49-16,2 0 16 16,1 0-5-16,1 0 40 15,0 0-16-15,-2 0-2 16,-1 0-20-16,2 0-13 0,-2 0-22 15,2 0-20-15,2 0-1 16,4 0-1-16,-1 0 0 16,2 0-12-16,0 0 2 15,1 0-1-15,5 0-1 16,6 0 4-16,8 0 2 16,8 0-3-16,11 0 3 15,7 0-5-15,12 0 5 16,15 0 2-16,12 0-8 15,12 0 5-15,5 0-4 16,5 0 0-16,-4 0 0 16,-9 0-1-16,-7 0-1 0,-11 0 0 15,-12 0-1-15,-9 0 1 16,-8 0 1 0,-9 0 0-16,-8 0 2 0,-8 0-1 15,-7 0 2-15,-6 0 4 16,-8 0-4-16,-1 0 5 15,-3 0-5-15,-1 0-3 16,-1 0-1-16,-1 0-55 16,-1 0-92-16,-3 0-163 15,1 0-232-15</inkml:trace>
  <inkml:trace contextRef="#ctx0" brushRef="#br0" timeOffset="12819.59">23504 18856 664 0,'-15'3'256'16,"0"-2"-134"-16,0-2 8 15,-1-2-15-15,-1 3-38 16,-2 0-7-16,3 0-5 16,3 2-53-16,4-1-10 15,5 0-2-15,4-1 0 16,3 3 5-16,4-3-3 15,9 3 17-15,12-2 16 16,19-1 12-16,22-4-30 16,21-3-13-16,13-2 1 15,13-1-3-15,2 0-1 0,-4 0-1 16,-9 1 0-16,-11 5 3 16,-17 1-5-16,-18 0 2 15,-18 3-5-15,-15 0 4 16,-13 2-13-16,-8-2-59 15,-5 0-104-15,0 1-90 16,0 1-178-16</inkml:trace>
  <inkml:trace contextRef="#ctx0" brushRef="#br0" timeOffset="13827.6">29716 18797 586 0,'-24'0'307'0,"8"0"-216"15,2 0 48-15,7-3-13 16,1 3-56-16,3 0-36 16,3 0-10-16,1 0-24 15,5 0 6-15,10 0 1 0,18-4 18 16,26-3-9-1,29-4-4-15,27-3-7 0,19-3 8 16,3-2 0-16,-3 2 3 16,-8 0-2-16,-11 3-9 15,-19 1-4-15,-18 4 6 16,-18-1-2-16,-22 4 2 16,-17 3-2-16,-11 2 1 15,-7-2 11-15,-4 3-10 16,-1 0 6-16,-2-1-11 15,1 1-2-15,-2 0-49 16,-1-2-146-16,-3 4-155 16</inkml:trace>
  <inkml:trace contextRef="#ctx0" brushRef="#br0" timeOffset="16775.54">8780 18583 1040 0,'4'-13'209'0,"-2"3"-53"16,-2 6-17-16,-2 0-68 15,2 4-24-15,0 0-11 16,-1 0-9-16,1 1-22 16,0 2-5-16,0 0 0 15,0 4 1-15,3 6 0 0,0 7 6 16,4 7-5-1,-1 5 0-15,0 4 3 0,2 2-4 16,-4 2-1-16,2-2 0 16,-3-4 1-16,-2-7-3 15,1-8-19-15,-1-9-43 16,-1-6-15-16,-3-5-97 16,0-5 10-16,-2-3-88 15,-1 0-121-15</inkml:trace>
  <inkml:trace contextRef="#ctx0" brushRef="#br0" timeOffset="16915.05">8751 18808 629 0,'0'-2'310'0,"2"0"-153"16,1-1-16-16,0-1-48 0,6-2-52 16,1-1-31-16,4 0-7 15,5 1-6-15,3-2-49 16,2 4-311-16</inkml:trace>
  <inkml:trace contextRef="#ctx0" brushRef="#br0" timeOffset="17226.05">9057 18655 816 0,'2'-17'326'0,"-1"5"-68"0,-1 4-70 15,0 2-29-15,0 0-47 16,-1 5-61-16,1 1-37 16,0 0-14-16,0 4-5 15,3 9 5-15,1 1 4 16,2 11 11-16,1 5-13 16,1 1 5-16,0 5-2 15,0-4-5-15,1 1 6 16,0-3-6-16,-1-3 0 15,2-3-1-15,-2-4 1 16,-1-5-10-16,-2-2-197 16,0-3-175-16,-2 0-350 0</inkml:trace>
  <inkml:trace contextRef="#ctx0" brushRef="#br0" timeOffset="29203.36">12820 17816 622 0,'-2'0'144'0,"2"-1"-31"15,-3 1-41-15,2 1-55 16,-4 2 1-16,-1 4 21 16,-2 0 13-16,-4 9 13 15,-5 1 4-15,-2 5-10 16,-5 6-10-16,-1 7-10 16,-5 2-3-16,-2 5-5 15,-2 1-21-15,0 4 4 16,-1-4-2-16,1 4-6 15,1 2 5-15,0 7-8 16,3-4 1-16,1 2 6 0,3-4-9 16,4-5 1-1,5-11-2-15,6-5 0 0,5-9 1 16,3-7 2-16,3-9-3 16,1-1 13-16,-1-4-3 15,2-1 10-15,-1-1-6 16,-1 2-11-16,3-2-3 15,2-1-89-15,5-4-199 16,5-1-413-16</inkml:trace>
  <inkml:trace contextRef="#ctx0" brushRef="#br0" timeOffset="31718.51">14553 18142 450 0,'0'-12'301'16,"-2"-5"-156"-16,0-2-22 15,1 1-3-15,-4-2-6 16,4 1-33-16,1-3-10 16,0 1 3-16,1-1-28 15,2-1 13-15,2 0-21 16,2 2-20-16,2-1 5 16,0-1-18-16,4 1 8 15,1 3 0-15,3-3-10 16,5 1 8-16,3-1-10 15,5 4 3-15,3-1 8 16,3 6-9-16,3 0 4 16,0 6-6-16,2 1 1 0,2 4-2 15,-1 2 0 1,-2 1 0-16,2 3 0 0,-2 0 2 16,-1 4-2-16,-1-3 0 15,0 3 0-15,-2 1 0 16,-2 0 0-16,0 3 0 15,1 1 3-15,-2 2-3 16,-2 1 2-16,0 1-2 16,-2-2 0-16,0 2 3 15,-2 0-2-15,-1 0-1 16,-3 1 1-16,-3 2 5 16,-1-1-6-16,0 6 0 0,-3-1 0 15,1 4 9-15,-2 3-5 16,3 2-4-1,-3 3 1-15,3 1 4 0,-4-2 2 16,2 2-7-16,-4-5 0 16,0 1 5-16,-3 1-1 15,-3-2-4-15,-2 2 0 16,-2-4 5-16,-2 0-1 16,-3-1-4-16,-2 1 0 15,-2-4 7-15,-3 2-3 16,-3-2 0-16,-2 1-4 15,-5-2 4-15,-9 2-3 16,-2 3-1-16,-7 2 0 0,-6-2-1 16,-1 1 6-1,5 0-7-15,-2-1 2 0,6-5 0 16,2-3-1-16,4-3 5 16,2-2-4-16,-2-7 4 15,2-3 1-15,-4-3 4 16,-1-2-9-16,-4-2 2 15,-4 0 17-15,0-5-15 16,-1 0 6-16,1-1 2 16,-1-3-10-16,0-2 14 15,-3 2-16-15,0-6 0 16,-4 2 19-16,4-6-6 16,1-1 5-16,5-9 8 15,1-2-25-15,6-2 36 0,2-6-32 16,5-1 12-16,2-6-14 15,5-3-3-15,5-5 0 16,1-2 0-16,3-3 0 16,0 2 0-16,2 2 0 15,-3 7 0-15,2 5 0 16,0 8 0-16,1 2 0 16,2 3 0-16,2 0 0 15,3 4 0-15,3 0 0 16,5-1 0-16,2 4 0 15,5 1 0-15,2 2 0 16,3 3-135-16,4 4-174 16,6 1-241-16</inkml:trace>
  <inkml:trace contextRef="#ctx0" brushRef="#br0" timeOffset="34267.99">17597 17938 737 0,'-1'-2'153'15,"-2"1"6"-15,-2-5-51 16,2 3 34-16,0-5-55 15,0 5-13-15,3-4 10 16,0 2-19-16,0 0-20 16,-2 1 8-16,2 0-13 0,0 2-23 15,0 1-17-15,0 1-1 16,0 1-13-16,0 2-5 16,7 1 12-16,3 6 7 15,11 3 0-15,7 7 0 16,10 1 2-16,9 5-2 15,6-3 2-15,3 4 0 16,5-2 0-16,4 2-3 16,-3 0 1-16,3 4 0 15,-3 0-2-15,-1 3 2 16,-2 1 0-16,-9 2 0 16,-5 3 0-16,-5-7-2 15,-7 0 2-15,-3-6 0 0,-5-6-2 16,-2-7 2-16,-4-8 0 15,-2 1 1-15,-3-3 2 16,-3-4 0-16,-1 0-3 16,-4 0 0-16,-1 0 6 15,-4 0-3-15,-1-3-6 16,0 3-34-16,-1 0-90 16,-2-4-126-16,-5-2-242 15</inkml:trace>
  <inkml:trace contextRef="#ctx0" brushRef="#br0" timeOffset="34676.44">18282 17915 755 0,'-9'-20'74'16,"1"4"-16"-16,1-4 74 16,-2 4 14-16,0 5-50 15,5 5-24-15,1 2-72 16,-2 8 5-16,0 8 4 16,-3 9 18-16,-3 5 9 15,-4 8 2-15,-3 12-7 0,1 0 1 16,-1 8-9-16,-3 5-9 15,1 4-4-15,-4 6-5 16,-1 2 0-16,-2-1-1 16,0-6-3-16,-1-6 9 15,4-11-9-15,3-14 0 16,4-9-1-16,4-5 1 16,6-12-1-16,4-3 0 15,0-1 0-15,3-3-3 16,0 0-1-16,4 2-77 15,1 1-318-15</inkml:trace>
  <inkml:trace contextRef="#ctx0" brushRef="#br0" timeOffset="35749.71">22344 17829 124 0,'-2'-9'755'16,"-3"1"-604"-16,1-1-18 15,-1-1 12-15,0 1-51 16,2-1-22-16,2 2-5 16,1-12-12-16,-2 17 3 0,2 3-15 15,0-2-15-15,0 2-28 16,2 2-2-16,4 1 2 16,6 5 13-16,10 4 1 15,13 5 2-15,11 5-8 16,5 2 0-16,7-1 11 15,2 1-7-15,-1-1 1 16,-1 4-8-16,-1-1-4 16,-6 3 6-16,-5 4-5 15,-7 0-2-15,-5-3 0 16,-7 1 1-16,-3-6-3 16,-2-4 2-16,-4-3 0 0,-2-4 2 15,0-4 1 1,-2 0-4-16,-2-5 3 0,0 1-2 15,-3-3 6-15,-1-3-4 16,-2 0-2-16,0-1 0 16,-1-1-2-16,-3 1-88 15,1 1-119-15,-3 0-147 16,-2-3-374-16</inkml:trace>
  <inkml:trace contextRef="#ctx0" brushRef="#br0" timeOffset="36116.06">23001 17813 777 0,'7'-16'304'15,"-2"-1"-171"-15,-4 3 33 16,-2 1-44-16,-1 4-49 15,1 3-61-15,-1 5-12 16,-1 5-12-16,-3 9 12 16,-5 9 7-16,-5 7 5 15,-3 12 28-15,-4 7 1 16,-3 7 1-16,-3 4-5 16,-2 3-19-16,-3 2-8 15,-5 1 10-15,2-3-19 0,-1-1 10 16,4-5-8-16,4-8-3 15,7-7 0-15,6-11 0 16,7-10-2-16,5-1-2 16,5-9-6-16,3 0-181 15,6 0-149-15,9-7-598 16</inkml:trace>
  <inkml:trace contextRef="#ctx0" brushRef="#br0" timeOffset="37841.18">24867 17869 582 0,'6'-4'238'0,"-1"0"-117"16,-2 2 52-16,-3 2-53 15,1-3-36-15,2 2-34 16,3-2-12-16,6 0-7 15,5-1-2-15,5 1-2 16,3-1-17-16,2 4 1 0,-3 2-11 16,0 3 0-16,-3 3 0 15,-6 2 0-15,-1 6 2 16,-4-3-2-16,-4 6 1 16,-5 5 2-16,-4-1-3 15,-5 0 0-15,-4 4 7 16,-2-1-7-16,0-5 2 15,-2-4-2-15,7-5 0 16,3-5 10-16,0-4-3 16,6-1 7-16,3-4 25 15,-2-1 28-15,1-1-36 16,2-3-31-16,2-3 0 0,2-6-2 16,4-1 5-1,1-5-5-15,3-2 2 0,4 0 0 16,1-1-1-16,1-1 0 15,-1 2 1-15,-2 4 0 16,-2 0 2-16,-4 3-2 16,-4 2 0-16,-1 4 0 15,-4 1 0-15,-1 4 1 16,-3 3 2-16,2 0 0 16,-4 3-3-16,2 0-6 15,-1 0-3-15,-1 3-3 16,-2-1 11-16,-1 5-3 15,-1 7 4-15,-1 3-4 16,-1 8 4-16,0 1-3 16,2 4 4-16,3 0-1 15,1 1 0-15,4-2 0 0,4 0-1 16,4-4 1-16,2 0 0 16,4-5-1-16,5-4 0 15,0-2 1-15,-3-4 5 16,1-3-5-16,-2-3-2 15,-8-1 1-15,0-2-3 16,-5-1-42-16,1-1-90 16,2 0-96-16,-3-3-262 15</inkml:trace>
  <inkml:trace contextRef="#ctx0" brushRef="#br0" timeOffset="38731.65">25433 18061 659 0,'9'-14'205'0,"0"1"-29"15,2-1-22-15,0-1-49 16,2 4-36-16,1 2-24 16,2-2-9-16,-1 2 2 15,1 0-24-15,0 2 5 16,-3 3-10-16,2-3-6 0,-2 4 0 16,2 3-3-1,-1-3 0-15,0 3-1 0,-1 0 0 16,-2 3 0-16,0-2 1 15,-5 1-2-15,-2-2 1 16,-1 4-1-16,0-4 0 16,-3 3 1-16,0-3 0 15,0 4 1-15,0 2 0 16,-1-1 0-16,-1 5 2 16,-4 1 0-16,-4 5-2 15,-5 2 2-15,-2 5-1 16,-5 0-1-16,0 2-2 15,2 0 2-15,3-3-1 16,4-6 1-16,5-3-2 16,5-6 1-16,3-3 1 0,1-1-1 15,5-7 1-15,3 1 0 16,2 0 6-16,3-3-5 16,4 0-1-16,3 1 0 15,1-3 0-15,0 4 0 16,3 0 0-16,-3 1 0 15,-3 3-2-15,-2 1 0 16,-1 3 1-16,-4 3-5 16,0 2 6-16,-1 2 0 15,-4 3 0-15,1-2-2 16,-4 3 2-16,-1 1 0 16,0-2 0-16,-6 1 5 0,-1-2-3 15,-4 2 9 1,-4 0-11-16,-4 2 4 0,-5-3-4 15,-2 2 2-15,-2 0-5 16,3-3 1-16,1 1-46 16,1-4-127-16,3-3-154 15</inkml:trace>
  <inkml:trace contextRef="#ctx0" brushRef="#br1" timeOffset="53724.04">4137 11790 871 0,'3'-10'238'16,"-3"-2"-33"-16,0-1-59 15,-3 2-32-15,0 2-41 16,0 2-3-16,1 1 12 16,1 3-52-16,1 1 2 15,0 4-11-15,0-2-6 16,1 2-4-16,1 0-11 16,-1 3 0-16,2 4 20 0,-1 5-14 15,5 9 16 1,-1 8-5-16,0 7-8 0,-1 8 10 15,-2 4-18-15,0 2 2 16,-2 1 2-16,1-1-4 16,2-6 6-16,-1-2-7 15,0-6 0-15,0-5 8 16,-3-5-8-16,3-6 0 16,-3-4 1-16,3-4-1 15,-3-6 2-15,0-1 0 16,0-2-2-16,-3-4 13 15,3-1-12-15,0 0-2 16,0-3-56-16,0-3-129 16,0-4-94-16,3-4-152 0</inkml:trace>
  <inkml:trace contextRef="#ctx0" brushRef="#br1" timeOffset="54257.21">4074 11864 762 0,'3'-18'160'0,"0"1"-26"16,0-2 7-16,-6 0-23 0,3 2-11 15,0-2-32-15,-1 3 3 16,-1-1 2-16,2-1-26 16,2-2 8-16,3 1-28 15,0 1 3-15,4 0-20 16,7 1-17-16,2 3 0 16,6 1 5-16,6 4 1 15,6 5-3-15,3 3-3 16,1 5 2-16,-3 3 2 15,-1 4-1-15,-2 4-3 16,1 3 2-16,-1 3-2 16,-1 4 0-16,-2 2-1 15,-2 0 6-15,-9 2-6 16,-5 0 4-16,-6 1 4 0,-7-3 6 16,-10 2-7-16,-2-3 11 15,-4-4-12-15,-8-4 0 16,-2-2 22-16,-4-4-25 15,-11-4 6-15,0-4 2 16,-5 0-4-16,3-4-3 16,5-1-3-16,8-3 0 15,6-1-6-15,2 1-121 16,4 0-179-16,-2 4-257 16</inkml:trace>
  <inkml:trace contextRef="#ctx0" brushRef="#br1" timeOffset="54957.07">5387 11430 907 0,'15'-16'202'16,"-2"-1"4"-16,-7 6-11 16,-4 3-49-16,-4 5-60 15,-1 4-69-15,-3 8 54 16,-10 7 14-16,-2 11-42 16,-9 12 11-16,-6 10-32 15,-1 8-9-15,0 9-13 16,7 9 0-16,6 5 0 15,6 8 0-15,11 2 0 16,4 2 0-16,8-4 0 16,6-4 0-16,10-13 0 15,4-12 0-15,11-13 0 16,3-14 0-16,4-12 0 16,-3-6 0-16,-7-5 0 0,-9-4 0 15,-9-3 0-15,-11 2 0 16,-7-2 0-16,-3 0 0 15,-1 1-47-15,-2 0-172 16,-4 1-197-16</inkml:trace>
  <inkml:trace contextRef="#ctx0" brushRef="#br1" timeOffset="55708.02">5931 11685 853 0,'-7'-14'186'16,"1"0"2"-1,-3 0-5-15,-4-3-44 0,2 3-21 16,2 1-15-16,2-1-14 16,1 2-13-16,3 1 9 15,0-2-58-15,3 3-27 16,3 1 0-16,-1 2 0 16,-1 3 0-16,2 5 0 15,4 8 0-15,4 5 0 16,5 10 0-16,10 7 0 15,8 8 0-15,3 6 0 16,5 6 0-16,7 3 0 16,1 0 0-16,-1-4 0 15,-1-5 0-15,-4-5 0 0,-8-5 0 16,-2-8 0 0,-8-4 0-16,-9-8 0 15,-6-4 0-15,-5-5 0 0,-3-3 0 16,-6-3 0-16,3-3-132 15,-6-1-148-15,3-2 19 16,-6-5-109-16,-4-5-214 16</inkml:trace>
  <inkml:trace contextRef="#ctx0" brushRef="#br1" timeOffset="55990.51">6382 11596 985 0,'12'-28'165'0,"-6"3"-5"16,0-1 47-16,-9 5-47 16,3 7-42-16,-3 5-75 15,3 8-39-15,-9 11 6 16,-6 8 43-16,-9 13-9 16,-10 11 7-16,-11 13-4 15,-10 6-47-15,-5 9 0 16,-1 1 0-16,0 2 0 15,4-4 0-15,11-6 0 16,6-11 0-16,10-11 0 16,12-9 0-16,5-13 0 0,10-7-149 15,6-2-145-15,7-2-232 16</inkml:trace>
  <inkml:trace contextRef="#ctx0" brushRef="#br1" timeOffset="56911.31">6718 12167 1044 0,'9'-3'158'0,"-2"-1"-65"15,-2-1 29-15,-1 2-70 16,4 3-45-16,2 3 22 16,5 3 1-16,4 5 9 15,1 6-1-15,2 5-1 16,-1 7-2-16,-3 4-14 0,-3 6-13 15,-3 0 3-15,-6-1-5 16,-3-1-6-16,-3-8 15 16,-5-4-1-16,2-7 13 15,-1-7 3-15,-1-5 15 16,2-5 13-16,-1-3-10 16,-5-3-35-16,0-4 6 15,-2-6-15-15,-2-5 6 16,6-2-9-16,2-5-1 15,5-1 0-15,6-1 0 16,5-3 0-16,5 1-1 16,5 0-6-16,0 2 5 0,7 2-3 15,-1 5-1-15,1 6 5 16,-2 7-6-16,-3 5-4 16,-1 6 8-16,0 3 3 15,0 7-4-15,-2 1 3 16,-1 7 1-16,-3 2 7 15,-4 3-1-15,-1 1 2 16,-4 1 4-16,1 0-2 16,-4-2 2-16,-2-4-3 15,-2-2-4-15,0-5 5 16,-2-4-10-16,1-6 2 16,1-2-2-16,0-2 0 15,0-2-73-15,0 1-179 16,-2 1-242-16</inkml:trace>
  <inkml:trace contextRef="#ctx0" brushRef="#br1" timeOffset="57472.91">7537 12224 1008 0,'6'-21'274'16,"-5"0"-19"-16,-2 0-44 0,-4 1-55 15,-1 4-35-15,1 5-99 16,2 4-22-16,1 4 0 16,1 4 0-16,1 6 0 15,0 9 0-15,1 7 0 16,1 8 0-16,2 7 0 16,5 3 0-16,-2 1 0 15,2-2 0-15,0-1 0 16,0-5 0-16,-4-2 0 15,-1-3 0-15,-1-6 0 16,-1-7 0-16,-1-4-87 16,1-5-111-16,-1-6-27 0,-1-4-265 15</inkml:trace>
  <inkml:trace contextRef="#ctx0" brushRef="#br1" timeOffset="57652.01">7400 12392 916 0,'-9'-4'194'0,"3"-1"64"16,4 1-79-16,4-3-94 15,7 3-63-15,8-3-6 16,12 0-1-16,10 0-13 16,10 1-2-16,11 1-4 15,1 2-167-15,2 0-383 16</inkml:trace>
  <inkml:trace contextRef="#ctx0" brushRef="#br1" timeOffset="58043.68">7980 12264 1132 0,'8'-16'225'15,"-5"-2"-26"-15,-1-2 30 16,-2 0-92-16,2 3-42 16,-2 2-65-16,1 5-30 15,1 3 0-15,-2 6 0 0,1 1 0 16,1 4 0-16,1 7 0 16,0 6 0-16,3 5 0 15,0 8 0-15,1 3 0 16,-1-1 0-16,-1 4 0 15,-1-2 0-15,-1-4 0 16,-1 0 0-16,-1-5 0 16,-1-4 0-16,2-4 0 15,-1-5 0-15,3-2 0 16,-1-6 0-16,-1-4 0 16,-1 0 0-16,1-1 0 15,-2-1 0-15,6 2-31 16,0 0-418-16,2 0-626 0</inkml:trace>
  <inkml:trace contextRef="#ctx0" brushRef="#br1" timeOffset="59355.12">8759 11654 997 0,'-3'3'105'0,"3"-3"100"15,-3-4-64-15,0 0-59 16,0 3-28-16,1-1-13 16,1 2 7-16,2 0-4 15,-1 0 6-15,0 0-19 16,2 0-14-16,-2 0-6 16,1-2-11-16,2 2-4 15,-1 0 0-15,4-1-4 16,9 1 8-16,7 1-3 15,4 1-1-15,9 0-25 16,1 3-107-16,-2 2-15 16,-2 0-76-16,-6 2-168 15</inkml:trace>
  <inkml:trace contextRef="#ctx0" brushRef="#br1" timeOffset="59586.11">8753 11891 943 0,'0'5'119'15,"1"-3"-31"-15,1-3 56 16,5 0-98-16,4 1-11 16,4-2-1-16,7 1-8 15,8-1-7-15,1 2-11 16,2 0-8-16,-2-1 0 0,-2 1 0 15,-4 0 0-15,-6 0-31 16,-2-1-90-16,-5 2-116 16,-2 0-232-16</inkml:trace>
  <inkml:trace contextRef="#ctx0" brushRef="#br1" timeOffset="62220.14">9772 11417 832 0,'3'-10'196'0,"-3"-1"5"16,-3-2-22-16,0 2-26 0,-2-2-43 15,1 5 32-15,-1-2-63 16,1 3 5-16,1 1-13 16,0 3-71-16,2 0 0 15,-1 3 0-15,2 3 0 16,0 4 0-16,-4 7 0 15,-1 11 0-15,-1 8 0 16,0 10 0-16,0 4 0 16,5 6 0-16,2-1 0 15,6-4 0-15,4-1 0 16,0-2 0-16,2-6 0 16,-1-3 0-16,1-6 0 15,-5-3 0-15,-2-4 0 0,-2-6 0 16,-4-5 0-1,0-3 0-15,0-4 0 16,-1-3-126-16,1-2-66 16,-2-4-186-16,2-3-162 0</inkml:trace>
  <inkml:trace contextRef="#ctx0" brushRef="#br1" timeOffset="62886.14">9706 11555 980 0,'0'-29'141'0,"-1"-1"41"16,-1-1-36-16,-2-1-48 16,1 2-44-16,1 3 2 15,2 0-6-15,3 4-17 16,5 4-4-16,6 1-10 15,3 2-8-15,8 1 2 16,7 5 5-16,2 3-11 16,2 2 4-16,1 5-9 15,2 5 0-15,-6 3-2 16,-2 3-4-16,-4 7 4 16,-6 3 0-16,-5 8 0 15,-7 5 8-15,-7 4-5 16,-7 5 5-16,-7-1-5 0,-7-1-2 15,-6-3-1-15,-2-8 4 16,-3-5-2-16,7-8 9 16,-2-9-9-16,10-5 5 15,5-6 0-15,4-5-4 16,3-3-3-16,6-2-7 16,4-3 0-16,5 0 2 15,8 3-4-15,5-1 4 16,3 4 1-16,2 4 0 15,6 6 4-15,-2 3-5 16,1 6 0-16,-3 7 5 16,1 4-5-16,-4 4 4 15,-6 4-1-15,-3 3 2 16,-10 0 1-16,-5 0 0 0,-7 0 3 16,-5 0-3-16,-8-2 3 15,-5-3 7-15,-5 0-5 16,-3-2 6-16,-7-5 10 15,-1-2-6-15,-2-3 3 16,2-4-8-16,2-2-7 16,4-4 3-16,6-4-7 15,3-3 0-15,3 1-19 16,3-3-159-16,-1-1-269 16</inkml:trace>
  <inkml:trace contextRef="#ctx0" brushRef="#br1" timeOffset="63786.36">10897 11197 799 0,'9'-21'200'16,"0"1"-44"-16,-4-3 5 15,0-2-34-15,-2 2-10 16,0 2-4-16,-3 1 21 16,0 4-43-16,0 3-10 15,-3 3-23-15,3 4-48 0,-2 5-10 16,1 1 0-16,-1 7 0 16,-2 3 0-16,-2 6 0 15,2 7 0-15,-2 7 0 16,3 7 0-16,-2 6 0 15,4 8 0-15,1 10 0 16,0 9 0-16,1 12 0 16,4 9 0-16,1 8 0 15,3 6 0-15,4 2 0 16,2-4 0-16,3-4 0 16,-3-6 0-16,3-11 0 15,-3-10 0-15,-5-8 0 16,-4-11 0-16,0-10 0 15,-4-10 0-15,-1-11 0 0,-1-5 0 16,2-11 0 0,-2-2 0-16,1-6 0 0,-1 0 0 15,0 1 0-15,0-1 0 16,0 0 0-16,0-2 0 16,-1-2 0-16,1-4 0 15,1-2 0-15,8-6-177 16,4-5-546-16</inkml:trace>
  <inkml:trace contextRef="#ctx0" brushRef="#br1" timeOffset="65452.86">11926 11428 985 0,'-1'-11'136'0,"-4"-3"43"16,-2-2-30-16,-1 4-47 15,1 2-22-15,2 0 5 16,1 6-17-16,2 1 0 16,2 1-47-16,2 2 0 15,-1 0-17-15,2 2-2 16,2 4-2-16,8 5 13 15,2 9 15-15,9 10 4 16,7 13-13-16,7 10 6 0,3 11-11 16,1 7-9-1,3 2-2-15,3-2-2 0,-3-8-1 16,-1-9 3-16,-6-11-3 16,-9-13 0-16,-6-11 0 15,-11-7 0-15,-5-7 0 16,-3-3-34-16,-6-6-93 15,-3-3-168-15,-5-2-75 16,-8-4-517-16</inkml:trace>
  <inkml:trace contextRef="#ctx0" brushRef="#br1" timeOffset="65767.97">12314 11407 846 0,'9'-16'276'16,"0"0"-137"-16,-2 0 57 15,-7 3-69-15,0 8-59 16,-1 3-63-16,-6 9-3 16,-2 11 32-16,-11 11 32 15,-7 15 5-15,-10 10-19 16,-3 3-10-16,-2 4-8 15,2-3-8-15,1-4 2 16,3-2-14-16,0-2-10 16,0 1-4-16,2-3-1 15,0-4-2-15,13-6-16 16,6-7-84-16,12-7-94 0,15-7-58 16,106 8-313-16</inkml:trace>
  <inkml:trace contextRef="#ctx0" brushRef="#br1" timeOffset="66302.08">12632 12010 1199 0,'6'-14'194'0,"-6"-2"8"16,0 2 2-16,-2 1-92 15,2 7-83-15,0 3-29 16,2 6-17-16,5 5 17 15,1 3 8-15,5 5 3 16,3 1 4-16,7 6 3 16,-2 1-6-16,3 2 3 15,-1 0-9-15,-1 1-5 16,-5-1 1-16,0-4-2 16,-4-2 0-16,-4-6 0 15,-3-5 0-15,0-5-1 16,-3-4-103-16,-3-2-231 0,-5-4-172 15</inkml:trace>
  <inkml:trace contextRef="#ctx0" brushRef="#br1" timeOffset="66531.98">12854 11956 1076 0,'7'-12'229'16,"-4"5"-29"-16,-1 3-94 15,-4 4-61-15,-2 4 25 16,-6 8 42-16,-4 4-28 16,-5 4-18-16,-6 6-17 0,-4 4-39 15,-2 1-10 1,-2 1 0-16,0 2 0 0,2 0 0 16,1-3 0-16,5-4-113 15,8-6-176-15,10-5-111 16</inkml:trace>
  <inkml:trace contextRef="#ctx0" brushRef="#br1" timeOffset="68016.85">12706 12172 887 0,'2'-15'180'0,"1"-4"-56"15,0-2 37-15,1-2-43 0,2 5-73 16,2 1-31-16,5 7-14 16,2 5 0-16,3 5-1 15,6 10 2-15,-5 3 0 16,-1 6 6-16,-6 4 5 15,-6 2 0-15,-10 2 3 16,-10 1-7-16,-8-3-3 16,-6-2 2-16,-4-7 3 15,4-5 10-15,8-9 1 16,4-4 10-16,4-8-9 16,2-4-18-16,4-8-3 15,3-3-1-15,6-3-3 16,3-3 0-16,7 1-12 0,2 4 3 15,4 2 4-15,2 5 2 16,0 6 6-16,3 9-7 16,0 4 6-16,0 8-4 15,-2 10 10-15,-2 3-5 16,-7 4 9-16,-7 3 15 16,-8-2 12-16,-8-4 41 15,-5-3-5-15,-6-7-6 16,-4-5 0-16,0-8-19 15,-1-5-47-15,1-8 0 16,4-5 0-16,4-4 0 16,4-3 0-16,7 1 0 15,3 2 0-15,6 4-43 16,3 3-154-16,2 5-78 0,5 4-128 16,5 4-311-16</inkml:trace>
  <inkml:trace contextRef="#ctx0" brushRef="#br1" timeOffset="68405.6">13247 11976 850 0,'-5'-7'275'16,"-3"-3"-48"-1,-2-2-16-15,1 1-34 0,0 0-38 16,-1 2-31-16,4 4-48 16,1 1-60-16,2 4 0 15,3 2 0-15,0 0 0 16,0 5 0-16,-1 4 0 16,1 6 0-16,1 4 0 15,1 9 0-15,1 1 0 16,0 3 0-16,6 4 0 15,-5 0 0-15,-2-1 0 16,-1-2 0-16,1-2 0 0,-2-9 0 16,0-4 0-1,0-5 0-15,0-7 0 0,1-3 0 16,1-4 0-16,-1-1 0 16,2-1 0-16,0-2-13 15,3 1-349-15,6-2-322 16</inkml:trace>
  <inkml:trace contextRef="#ctx0" brushRef="#br1" timeOffset="69049.73">13937 11726 297 0,'-7'9'657'15,"2"-5"-612"-15,1-1 164 0,2-2-34 16,1-1-53-1,1 1-49-15,-2-1-1 0,2 0-13 16,2 2-6-16,-1-2-24 16,2 0-29-16,5-2-1 15,13 1 0-15,4-1-4 16,11-2 3-16,4 2-113 16,-4 2-28-16,-9 2-44 15,-6 3-50-15,-11 3-24 16,-7 3-377-16</inkml:trace>
  <inkml:trace contextRef="#ctx0" brushRef="#br1" timeOffset="69231.95">13925 11994 961 0,'3'5'171'0,"6"-3"-137"15,3-5 138-15,7-2-66 16,4-2-42-16,8-3-18 15,5 3-30-15,1 0-6 16,-2 1-10-16,-6 2-2 16,-5 2 0-16,-7 1-91 15,-2 4-254-15,-6-2-625 16</inkml:trace>
  <inkml:trace contextRef="#ctx0" brushRef="#br1" timeOffset="72548.64">15276 11699 892 0,'6'-13'239'0,"0"2"-102"16,-6 0 60-16,-2 1-72 15,1 4-20-15,-1 5-28 16,2 1-38-16,0 1-10 16,0 4-21-16,3 2 16 15,0 4 28-15,6 6-22 16,0 6 3-16,3 8-2 15,1 5-7-15,2 8-19 16,0 3-5-16,-3 0 0 16,0 2 0-16,-3-3 0 0,-3-3 0 15,-2-7 0-15,-1-5 0 16,-1-8-11 0,0-5-97-16,-2-8-31 15,1-5-4-15,-2-5 19 0,1-6-163 16,-2-3 30-16,-1-5-205 15</inkml:trace>
  <inkml:trace contextRef="#ctx0" brushRef="#br1" timeOffset="72914.72">15319 11909 461 0,'-15'-33'192'16,"4"1"-36"-16,0 0-3 15,3-4-8-15,3 2-30 0,5-3-33 16,0-1-6-1,5-3 9-15,1 1-26 0,0 0 14 16,1 1-33-16,2 4-14 16,0 6-6-16,6 3-20 15,6 7-3-15,5 7 2 16,6 6-2-16,6 9 2 16,2 8-1-16,-6 10 2 15,-1 8 2-15,-8 9-1 16,-5 6 7-16,-8 3 1 15,-8 6 0-15,-7-3 9 16,-8 4-7-16,-8-4-4 0,-4-5 7 16,-3-9-8-1,0-6 12-15,1-9-2 0,0-8-9 16,-2-8-3-16,0-3-4 16,1-6-4-16,0-2-54 15,7-2-140-15,-1 1-171 16</inkml:trace>
  <inkml:trace contextRef="#ctx0" brushRef="#br1" timeOffset="73695.5">16474 11279 964 0,'3'-10'163'0,"-3"-3"42"16,-3-1-50-16,-1-3-50 15,1 4-49-15,0 2 0 16,2 4-13-16,1 2-11 15,1 3-32-15,-1 2-5 16,2 2-18-16,-2-1 22 16,1 2-3-16,-1 2 4 0,2 0 0 15,-2-1 2-15,1 0 0 16,-1-1-2-16,2-2 0 16,-2-1 0-16,2 0 0 15,-1 0-3-15,1 2 2 16,1-2-24-16,0 2-105 15,-2 2-43-15,2 3-60 16,-1 2-91-16</inkml:trace>
  <inkml:trace contextRef="#ctx0" brushRef="#br1" timeOffset="74580.27">16609 12269 1186 0,'21'-12'137'0,"-3"-2"-97"16,-6 1 64-1,-6 0-45-15,-1 7-33 0,-2 4-25 16,-3 2-1-16,-2 1 0 16,-1 3 10-16,0 2 2 15,-3 1-3-15,0 0 2 16,-3 2 1-16,3-5-4 16,2-2 39-16,1 0 42 15,3-4 4-15,0-3-76 16,1-1 2-16,1 0 25 15,-1-2-23-15,1 1-11 16,-1 1 14-16,1 2-23 0,-1 3 3 16,1-1-4-1,-4 2 0-15,2 0-1 0,0 0 0 16,0 2 1-16,-1-2 2 16,1-2-2-16,-2 2 8 15,-2-1-8-15,-2-2 1 16,0-1 2-16,0-1-1 15,-2-1 3-15,5-1 2 16,3-2-5-16,3 1-2 16,6-4-7-16,6 4-3 15,7 1 9-15,7 3 2 16,4 6 0-16,1 8 4 16,-1 6 7-16,-6 9 11 15,-5 6-12-15,-11 4-11 16,-7 3 0-16,-12 4 0 15,-8-5 0-15,-9-1 0 16,-2-5-3-16,-3-5-181 0,2-7-285 16</inkml:trace>
  <inkml:trace contextRef="#ctx0" brushRef="#br1" timeOffset="75081.42">17442 11586 1046 0,'-5'-26'191'0,"-1"0"16"0,0 2-62 16,0 7 3-1,2 6-39-15,3 5-44 0,1 3-38 16,7 6-23-16,8 8 25 16,15 11 25-16,16 8-32 15,16 11-22-15,10 11 0 16,5 2 0-16,-8 7 0 16,-11 0 0-16,-13 1 0 15,-12-4 0-15,-10-6 0 16,-11-11 0-16,-2-13-40 15,-6-10-165-15,-1-12-21 16,-1-12-218-16,-1-9-131 16</inkml:trace>
  <inkml:trace contextRef="#ctx0" brushRef="#br1" timeOffset="75315.42">17966 11486 1140 0,'1'-24'178'15,"1"6"-10"-15,-4 9-67 16,-5 8-83-16,-4 11 29 16,-7 11 29-16,-7 10-2 15,-8 12 0-15,-6 7-19 16,-4 9-11-16,-6 7 0 16,-2 0-37-16,2-3-7 15,6-3 0-15,7-11-6 0,13-7-48 16,8-10-181-1,14-3-88-15,13-5-334 0</inkml:trace>
  <inkml:trace contextRef="#ctx0" brushRef="#br1" timeOffset="75680.03">18270 11962 205 0,'31'-18'1193'0,"-4"3"-1091"16,-3 1 88-16,-7 2-47 0,0 7-119 15,2 6 4-15,1 10 6 16,1 5-2-16,0 8 1 16,-5 5-6-16,-7 4 2 15,-6 3-22-15,-10 2-7 16,-8 0 0-16,-9 0 0 15,-3-4 0-15,3-6 0 16,5-8 0-16,6-7 0 16,6-8 0-16,9-2 0 15,8-4 0-15,8-1 0 16,11 0 0-16,5-3 0 16,3-1 0-16,2 1 0 0,-8-2 0 15,-7 0-126 1,-1 0-185-16,-3-2-229 0</inkml:trace>
  <inkml:trace contextRef="#ctx0" brushRef="#br1" timeOffset="76079.89">19132 11662 1227 0,'3'-1'98'16,"-1"-1"36"-16,2 0-77 16,2 0-55-16,5 0-2 15,3-2 0-15,3 4-8 16,2 2-36-16,-4 2-74 15,0 2-8-15,-4 0 1 16,-5 2 3-16,-3 1-24 16,-5 1 17-16,-4 5 10 15,-5 2 83-15,-5 4 35 16,1 2 1-16,1 1 127 0,3-3 73 16,3-4 5-1,7-2-16-15,4-3-59 0,3-2-36 16,6-3-30-1,9-3-43-15,7 0-21 0,6-4-16 16,5-2-339-16</inkml:trace>
  <inkml:trace contextRef="#ctx0" brushRef="#br1" timeOffset="77829.17">19851 11389 876 0,'2'-17'198'0,"-2"-1"-46"15,-3-2 21-15,-1 1-24 0,-1 5-38 16,4 2 11-16,-1 1-40 16,0 5-6-16,2 2-37 15,0 1 17-15,0 2-43 16,0 1-13-16,0 0 0 15,-1 0 0-15,1 0 0 16,-2 0 0-16,2 0 0 16,0 0 0-16,0-2 0 15,0 0 0-15,0 2 0 16,0-2 0-16,0 0 0 16,0-1 0-16,0 2 0 15,2-2 0-15,-2 0 0 0,0 0 0 16,0-1 0-16,0 1 0 15,1-1 0-15,-1 0 0 16,2-1 0-16,0 3 0 16,-2-2 0-16,0 1 0 15,0 0 0-15,0 0 0 16,0 2 0-16,0 1 0 16,0-2 0-16,0 4 0 15,1-1 0-15,2 6 0 16,4 4 0-16,2 9 0 15,5 9 0-15,5 10 0 16,3 12 0-16,-2 8 0 16,2 4 0-16,-3 3 0 0,0-5 0 15,-3-10 0-15,-2-5 0 16,-1-11 0-16,-3-8 0 16,-2-8 0-16,-2-7 0 15,-2-6 0-15,-3-4 0 16,1-3 0-16,-1-5-59 15,3-2-178-15,2-5-112 16,1-6-205-16</inkml:trace>
  <inkml:trace contextRef="#ctx0" brushRef="#br1" timeOffset="78145.85">20327 11258 897 0,'5'-29'182'0,"-1"1"18"16,-2 1-5-16,-4-1-45 16,2 5 4-16,-1 5-39 15,-1 6-30-15,1 4-60 16,-1 7-25-16,1 7 0 16,-2 9 3-16,1 13 18 15,2 12-1-15,3 12-20 16,3 10 0-16,2 7 0 15,7-1 0-15,-2 0 0 16,0-7 0-16,-2-6 0 16,-2-10 0-16,-2-7 0 15,-4-7 0-15,0-7 0 0,-1-6 0 16,-1-6-190-16,-2-4-121 16,-5-2-118-16</inkml:trace>
  <inkml:trace contextRef="#ctx0" brushRef="#br1" timeOffset="78328.55">19956 11662 1171 0,'9'-8'139'15,"7"-2"-51"-15,9-2 34 0,5-1-81 16,15 4-21-16,13 2-20 15,9 4-2-15,9 2-69 16,4 2-445-16</inkml:trace>
  <inkml:trace contextRef="#ctx0" brushRef="#br1" timeOffset="78779">21058 11830 631 0,'9'6'621'15,"-1"-1"-608"-15,-7 0-3 16,-1-4 51-16,-3 3-6 16,0 1 7-16,-3-1-5 15,0 0-16-15,-1-2 5 16,0-1 4-16,0-1 16 16,1 0 22-16,3-1-21 0,0-4-14 15,2 1-4-15,2-3-21 16,2 0-9-16,3 0-15 15,4 3-3-15,6 1 3 16,2 4-3-16,6 6-1 16,2 7 4-16,1 6 2 15,-3 5-5-15,-7 4 1 16,-7 2 5-16,-10 2-7 16,-13-1 0-16,-11-1-116 15,-9-1-125-15,-4-5-240 16</inkml:trace>
  <inkml:trace contextRef="#ctx0" brushRef="#br1" timeOffset="79645.7">21830 11226 1094 0,'-14'-21'202'16,"5"-4"-42"-16,0-1 6 16,-2 0 24-16,5 6-68 15,3 6-28-15,3 7-94 16,1 5 13-16,11 11-12 16,13 5 4-16,18 10-5 15,19 8 0-15,14 7 0 16,6 4 0-16,-4 8 0 15,-9 3 0-15,-11 4 0 16,-14 0 0-16,-11-2 0 16,-12-6 0-16,-12-7 0 15,-5-10 0-15,-4-8-6 0,0-11-165 16,2-8-18-16,1-6-61 16,1-8-92-16,2-6-141 15</inkml:trace>
  <inkml:trace contextRef="#ctx0" brushRef="#br1" timeOffset="79898.85">22389 11118 1090 0,'-4'-17'196'0,"-1"7"30"0,0 3-49 16,1 4-40-1,4 2-79-15,-1 2-29 0,1 5-20 16,-3 4 54-16,-3 8-1 15,-5 9-62-15,-8 10 0 16,-8 7 0-16,-4 11 0 16,-8 9 0-16,-3 3 0 15,-1 0 0-15,6-2 0 16,5-8 0-16,9-12 0 16,9-10-203-16,8-5-112 15,3-5-122-15</inkml:trace>
  <inkml:trace contextRef="#ctx0" brushRef="#br1" timeOffset="80627.92">22734 11678 1090 0,'7'-11'140'0,"2"-3"7"16,-1-4-15-16,1-1-51 15,5 1-56-15,6-1 5 16,5 2 13-16,5 4-3 16,-2 4-10-16,-1 6-30 15,-3 6 0-15,-7 5 5 0,-6 6 2 16,-3 4 4-16,-5 5 4 16,-6 4-14-16,-5 2 12 15,-6 1-10-15,-6 2 1 16,-5-3-3-16,-1-5 1 15,1-6 3-15,4-5-3 16,8-6 6-16,7-5 12 16,6-2-19-16,3-3-1 15,1-1 0-15,4-1-11 16,2 1 9-16,2 0-9 16,2 4 5-16,2 4 3 15,1 3-4-15,0 3 5 0,-1 3 0 16,-3 2 2-16,-3 2 1 15,-1 2 4-15,-8-2-2 16,-2-1 9-16,-6 1-7 16,-5-2-5-16,-6 1-7 15,-5 0-168-15,-7-2-116 16,-1-1-409-16</inkml:trace>
  <inkml:trace contextRef="#ctx0" brushRef="#br1" timeOffset="82618.03">23806 11083 928 0,'5'-9'165'16,"-3"-1"3"-16,-2-3 0 16,-3 3-74-16,-1-2-29 0,3 4-24 15,-2 1-4-15,0 0 6 16,3 4-17-16,-2 0-11 15,1 1-12-15,1 2-3 16,0 2-3-16,0-1-8 16,0 2 8-16,1 0 3 15,-1 4 4-15,2 0 3 16,-2 1 5-16,1 1-4 16,2-5 4-16,-3 0-1 15,2-1-1-15,-1-3 10 16,-1 0-18-16,-1 0 1 15,2-1-3-15,-2 1-5 16,1 0-1-16,0 1-8 16,0 2-86-16,0 1 8 15,-2 3-51-15,-1-1-46 0,-1 2-55 16,-3 2-238-16</inkml:trace>
  <inkml:trace contextRef="#ctx0" brushRef="#br1" timeOffset="82977.75">23541 11359 1041 0,'-1'-7'141'0,"-2"-1"67"16,0-2-30-16,-1 2-70 16,4 3 2-16,2-1-66 15,1 1-36-15,7-1-8 16,8-1-3-16,12-1 0 15,9 0 1-15,10 0-1 16,5 3 1-16,-5 2-15 16,-6 2-151-16,-11 2-45 0,-13 4-92 15,-10 5-41-15</inkml:trace>
  <inkml:trace contextRef="#ctx0" brushRef="#br1" timeOffset="83144.64">23647 11489 886 0,'-8'7'106'0,"7"-6"68"16,1-2 17-16,3-1-153 15,6 0-28-15,3-1 2 16,6 0-11-16,5 2-1 16,7-1-11-16,3 2-213 0,1 0-348 15</inkml:trace>
  <inkml:trace contextRef="#ctx0" brushRef="#br1" timeOffset="84028.06">24390 11176 1185 0,'6'-16'164'0,"-2"-3"-7"0,-2-4 11 15,-4 2-5-15,2 5-92 16,0 3-11-16,-1 6-30 15,2 4-30-15,-1 5-19 16,3 8 15-16,0 10 4 16,6 11 13-16,0 12-10 15,3 11 9-15,1 7-9 16,0 4-3-16,-3-5 3 16,-1-2-3-16,-3-6 0 15,0-11 1-15,-2-11 2 0,1-9-3 16,-2-8 0-16,-2-6 12 15,-1-5 10-15,-1-7-22 16,1-2 0-16,-5-9 0 16,-2-6 0-16,-1-9 0 15,-4-10 0-15,-4-8 0 16,1-7 0-16,3-6 0 16,5-4 0-16,4-2 0 15,7 5 0-15,4 4 0 16,3 9 0-16,2 9 0 15,6 10 0-15,3 9 0 16,12 6 0-16,7 8 0 16,5 7 0-16,3 5 0 15,-4 6-8-15,-6 5-14 0,-15 4 19 16,-8 7-10-16,-11 3 10 16,-13 4 3-16,-11 5 2 15,-11 2 1-15,-7 1-3 16,-7-2 0-16,3-4-3 15,8-6 0-15,12-8-13 16,9-7-3-16,14-4 19 16,9-3-5-16,9 0 4 15,5 1 1-15,7 2-2 16,3 0 2-16,1 2-10 16,1 0-4-16,-1 1 4 15,-3 2 8-15,-6 4-5 16,-6-1-1-16,-8 3 8 0,-8 2 0 15,-5-1 2-15,-8 1 0 16,-8 0-1-16,-4-1 5 16,-11-1-4-16,-8-1-1 15,-6-3 2-15,-7-2-3 16,-6-5-4-16,0-1-45 16,3-4-115-16,7-2-95 15,14-3-357-15</inkml:trace>
  <inkml:trace contextRef="#ctx0" brushRef="#br1" timeOffset="84726.71">25458 11557 1294 0,'7'0'167'0,"0"-4"-100"16,-6-3 20-1,-2 0-41-15,1 2-37 0,-2 1-5 16,2 0-3-16,0 4-1 15,0 0-4-15,2 0-5 16,-1 0-1-16,-1 0 9 16,0 0-8-16,0 3 9 15,2-2 4-15,-2-1-2 16,1 0 8-16,1 0 1 16,-2 0-1-16,0 1 12 15,0 1-4-15,0 4 7 16,1 1 6-16,1 2-9 15,-1 4-3-15,5 1-11 16,-2 0-6-16,1 0 10 16,1-2-12-16,-2-4 4 0,-1-2-3 15,-1-2 1-15,-2-2 7 16,-2-2-5-16,1 0 5 16,-1 0 7-16,-1-2-10 15,2 1 3-15,-2-1-4 16,-2 0-3-16,-1-3 9 15,1-2-7-15,0-1-1 16,1-4 1-16,2 1 0 16,4-2-4-16,-1 2 0 15,4 2-2-15,2-2 2 16,2 4-11-16,3 3 3 16,4 4 5-16,4 4-10 0,1 6 6 15,-1 4 5-15,-5 4-5 16,-3 2 6-16,-7 2 0 15,-7 0-1-15,-8 3-11 16,-7-1-167-16,-5 3-118 16,-3-3-265-16</inkml:trace>
  <inkml:trace contextRef="#ctx0" brushRef="#br1" timeOffset="85102.51">26702 11696 1251 0,'0'-4'94'0,"2"-2"46"15,-2-1-2-15,0 2-48 16,3 0-68-16,0 3-22 16,2-1-23-16,5 3-93 15,2 3-245-15</inkml:trace>
  <inkml:trace contextRef="#ctx0" brushRef="#br1" timeOffset="85244.34">27154 11676 347 0,'20'0'0'0</inkml:trace>
  <inkml:trace contextRef="#ctx0" brushRef="#br1" timeOffset="85432.49">27651 11676 1110 0,'8'0'0'16,"-1"-2"-14"-16,3-3-6 15,4 4-276-15</inkml:trace>
  <inkml:trace contextRef="#ctx0" brushRef="#br1" timeOffset="85709.64">28413 11668 731 0,'26'-1'233'0,"-1"1"-139"16,-1-3 78-16,-2 0-40 15,0 2-103-15,0 1-29 16,-1 1 0-16,-2 3-85 16,1 3-377-16</inkml:trace>
  <inkml:trace contextRef="#ctx0" brushRef="#br1" timeOffset="86375.28">29240 11630 805 0,'4'2'54'0,"-2"1"41"0,-5-1-29 16,-1 0-11-16,2 1-12 15,1-2 24-15,-1-1-3 16,2 0 0-16,0-1 15 16,0-2 34-16,0 0-53 15,0-1 10-15,2-2 5 16,-1-1 3-16,1 2-23 16,2-1-39-16,0 1-11 15,3 2-5-15,0 3-8 16,4 3 7-16,2 2-4 15,2 5 5-15,3 2 0 16,-5 4 2-16,-1 2-2 0,-7 4 7 16,-12 3-7-1,-10 0-50-15,-16 3-143 16,-12 2-116-16,-12-2-470 16</inkml:trace>
  <inkml:trace contextRef="#ctx0" brushRef="#br1" timeOffset="87057.48">29738 10765 1123 0,'-8'-12'132'0,"0"-3"39"16,-1-2-26-16,-1 0-34 15,2 5 13-15,1 1-42 16,1 5-12-16,3 3-39 16,1 2 6-16,2 2-16 0,0-1-21 15,0 0 0 1,2 2 0-16,-2-2 0 0,3 1 0 15,1 3 0-15,5 4 0 16,11 6 0-16,11 11 0 16,11 6 0-16,11 5 0 15,2 5 0-15,1 3 0 16,-7 0 0-16,-3-2 0 16,-7-1 0-16,-2-4 0 15,-5-6 0-15,-5-7-10 16,-4-7-184-16,-8-8-73 15,-4-3-23-15,-7-6-145 16</inkml:trace>
  <inkml:trace contextRef="#ctx0" brushRef="#br1" timeOffset="87325.4">30225 10703 1022 0,'7'-31'261'16,"-5"8"-57"-16,-2 8-23 15,-2 2-11-15,-2 7-117 16,1 5-50-16,-2 6 19 16,-2 11 20-16,-4 7 22 15,-6 12-39-15,-9 10-25 16,-7 8 0-16,-7 3 0 0,-7 3 0 16,-6-3 0-1,-1-1 0-15,4-11 0 0,11-7 0 16,8-9 0-16,10-5-25 15,10-6-264-15,7 0-80 16,5 1-173-16</inkml:trace>
  <inkml:trace contextRef="#ctx0" brushRef="#br1" timeOffset="87748.72">30503 11223 495 0,'-2'-5'0'0,"2"1"-75"16</inkml:trace>
  <inkml:trace contextRef="#ctx0" brushRef="#br1" timeOffset="88573.57">30517 11235 576 0,'3'-3'288'0,"0"1"-257"16,-1-2 126-16,-2 0-80 15,0 1-25-15,0 1-24 0,0 0-4 16,1 1-11-16,-1-1-3 15,0 1-7-15,0 1-2 16,0 0-1-16,0 0-1 16,0 1-2-16,-1-2-13 15,1 1 6-15,-2 0 10 16,2 0 1-16,0-1 0 16,0-1 14-16,-1-1 24 15,1 2 31-15,0-4-14 16,0 3 10-16,-2-2-13 15,4 0-3-15,-2-4-5 16,0 3 20-16,1-2 13 16,1 2-21-16,-1-2-8 0,1 4-18 15,1 1-18-15,-3 2-13 16,3 1-21-16,2 4 21 16,3 6 4-16,3 6 14 15,3 4-8-15,0 2 0 16,1 5 0-16,-5-1-8 15,-4-1 7-15,-3 1-3 16,-4-1-1-16,-4-3 6 16,-1-1-3-16,0-5-6 15,-1-3 14-15,3-7-11 16,2-5 14-16,0-2-5 16,2-2-14-16,0-8 0 15,-1-3 0-15,1-6 0 16,1-5 0-16,4-3 0 0,4-2 0 15,4 1 0-15,6 1 0 16,3 3 0-16,3 6 0 16,3 4 0-16,2 4-4 15,0 5-7-15,1 7 7 16,-2 5-6-16,-4 7 3 16,-5 3 2-16,-3 4 3 15,-5 4 2-15,-3-3-3 16,-8 0 3-16,1 0-62 15,-4-2-105-15,-1-2-104 16,-2-2-182-16</inkml:trace>
  <inkml:trace contextRef="#ctx0" brushRef="#br1" timeOffset="90397.93">31226 10803 361 0,'-3'0'654'15,"0"0"-548"-15,0-3 90 16,1-1-66-16,-2 0-40 15,4 3-34-15,0-1-9 0,0 0-24 16,3 2 0 0,0 0-4-16,1-1-18 0,2 1-1 15,7-3-9-15,6 2 1 16,4-1-24-16,7 2-132 16,-3 3-99-16,-6 5-91 15,-9 0-124-15</inkml:trace>
  <inkml:trace contextRef="#ctx0" brushRef="#br1" timeOffset="90573">31165 10982 621 0,'-6'7'266'0,"3"-2"-115"16,4-5 34-16,1-3-116 15,7 0-63-15,7 0 1 0,8-1-7 16,11 1 0-1,8 3-3-15,3 3-88 0,3 0-151 16,-4 1-266-16</inkml:trace>
  <inkml:trace contextRef="#ctx0" brushRef="#br1" timeOffset="91089.84">31817 10782 263 0,'4'-14'829'16,"-1"-1"-694"-16,-3-5 52 16,-1 0-48-16,-4-1-34 15,2 4 2-15,0 0-34 16,0 8 0-16,2 2-28 16,1 3-19-16,0 3-26 0,0 2-14 15,1 5 8 1,1 7 5-16,-1 6 1 0,4 12 40 15,1 12-2-15,1 6-30 16,-1 6-8-16,-1 3 0 16,-4-1 0-16,-1 0 0 15,0-3 0-15,-1-6 0 16,-1-4 0-16,4-6 0 16,-1 38 0-16,1-70 0 15,-1-2 0-15,-2-3 0 16,1 0 0-16,1 2 0 15,1-3 0-15,1-2-73 0,1-3-91 16,5-2-83-16,0-4-73 16,0-7-251-16</inkml:trace>
  <inkml:trace contextRef="#ctx0" brushRef="#br1" timeOffset="91441.66">31841 10796 819 0,'-3'-28'197'15,"3"1"-19"-15,1 2-64 16,7 0-54-16,1 3-53 16,2 4-3-16,5 4-1 0,3 5-3 15,4 4 0-15,7 5-5 16,8 8 5-16,-1 8 4 15,2 6-3-15,-5 6 17 16,-4 8 23-16,-9 0 13 16,-10 3-10-16,-7 2-21 15,-13-4-3-15,-6-3 15 16,-9-5-9-16,-7-4-2 16,-5-8-7-16,-2-6-12 15,-5-5-5-15,3-7-1 16,4-5-68-16,3-4-140 15,10 0-269-15</inkml:trace>
  <inkml:trace contextRef="#ctx0" brushRef="#br1" timeOffset="92017.96">32616 10074 827 0,'8'-11'247'16,"5"5"-137"-16,-2-1 24 15,-4 0-40-15,2 4-54 16,0 6-34-16,6 8 22 16,12 11 16-16,14 14-7 15,9 16 10-15,8 23-10 16,0 17 19-16,-9 16 12 15,-11 15-14-15,-13 6-17 16,-11-4-1-16,-10-10-19 0,-2-9 15 16,-5-17-16-16,-3-16-4 15,-2-12 13-15,-2-12-20 16,-2-10 13-16,0-9 0 16,-3-5-16-16,1-5-2 15,1-6 0-15,3-3 0 16,2-4 0-16,1-1 0 15,2-5 0-15,2 2 0 16,3-3 0-16,0 2 0 16,0-2 0-16,0 0 0 15,2 0 0-15,-2 0 0 16,0 0 0-16,0 0-91 16,1 0-133-16,1-2-63 0,1-2-460 15</inkml:trace>
  <inkml:trace contextRef="#ctx0" brushRef="#br1" timeOffset="94905.28">6221 12914 387 0,'-3'2'114'0,"0"-2"-40"15,3 1 78-15,0-1-43 16,0 0-73-16,0 1 61 16,0-1 12-16,0 0-52 15,-2 2 40-15,-1-1-14 0,2-1-19 16,-1 2-12-16,-2-1-7 16,1-1-22-1,2 0 3-15,-2 0-16 0,-2 2 2 16,-2 0-1-16,-8 3 7 15,1 0 12-15,-8 2-7 16,-2 1 1-16,0-2 19 16,3 0-11-16,-1-2 23 15,10-1-15-15,0-3 5 16,5 1 13-16,2-1-27 16,4-1 17-16,-1 0-13 15,1 1-28-15,-2-2-7 16,1 0 0-16,-1 1 0 15,3 1 0-15,0 0 0 16,0 0 0-16,0-1 0 16,5 1 0-16,1-1 0 15,14-1 0-15,19-2 0 0,21-1 0 16,18-3 0-16,16 0 0 16,10-1 0-16,-1 2 0 15,6 4 0-15,3-1 0 16,13 1 0-16,9 0 0 15,18-1 0-15,13-2 0 16,9-1 0-16,1-1 0 16,2-2 0-16,-10 2-9 15,-16 0-4-15,-6-2 4 16,-4 1-1-16,-3-1 6 0,0 0-1 16,3 1 2-16,-1 1-1 15,-3 1-12-15,-3 0-1 16,-10 3 0-1,-15 0 8-15,-13 1 7 0,-19 0-2 16,-22 1 4-16,-16 0 1 16,-10-1 3-16,-11-1-4 15,-5 3 0-15,-7-1 0 16,0-1 3-16,-4 2-3 16,-1 1 0-16,-1-2 3 15,0 2-3-15,0 0-2 16,0 2-1-16,0-2 0 15,0 1 1-15,-1-1-4 0,1 0 5 16,-2 0 0-16,1 0 2 16,-4 0 4-16,5 0-5 15,-3 0 1-15,3 0-2 16,-5 2-6-16,-6 1-74 16,-6 2-125-16,-10 2-83 15,-12 5-228-15</inkml:trace>
  <inkml:trace contextRef="#ctx0" brushRef="#br1" timeOffset="96120.62">6172 13321 600 0,'-17'4'90'16,"0"0"-14"-16,0-4 37 16,-1 0 4-16,0 0-21 15,5-1-17-15,1 0 27 16,0-1-17-16,6-1-44 15,3 3 22-15,0-1-32 0,3-1-8 16,0 2 6-16,0 0-19 16,3 0 2-16,-3 0 19 15,0-1-16-15,0 1-7 16,0 0-12-16,0 0 3 16,3 1-6-16,6 1 4 15,12 0-1-15,18 0 5 16,29-2-3-16,26-2 2 15,27-3-2-15,19-2-2 16,14-3 13-16,0 0-8 16,1-1-5-16,10-1 0 15,12 1 7-15,15-1 3 16,17 1-10-16,16 0 0 0,3 3-5 16,-1-2 10-16,-3 2-5 15,-18-2 3-15,-14 1 3 16,-28-1 10-16,-29 3-12 15,-34-1 19-15,-29 1 14 16,-26 1-15-16,-16 1 3 16,-12 2-13-16,-8 0-5 15,-1 0 14-15,-5 2-19 16,-2-1 8-16,1 1 7 16,-3 1-1-16,0-2 2 15,0 2 3-15,0 0 4 16,0-1 9-16,0 1-24 0,0 0-10 15,-3 0 0 1,3 0 0-16,0 0 0 16,-2 0 0-16,2 0 0 15,-1 0 0-15,-1 0 0 0,1 0 0 16,1 0 0-16,-2 0 0 16,2 0 0-16,0 0 0 15,0 0 0-15,0 0 0 16,0 1 0-16,0-1 0 15,0 2 0-15,-2-4 0 16,2 2 0-16,0 0 0 16,0 2-64-16,-5-1-45 15,2 1-77-15,-3 2-11 16,-3 1-193-16</inkml:trace>
  <inkml:trace contextRef="#ctx0" brushRef="#br1" timeOffset="103765.87">1150 11158 274 0,'6'-4'847'0,"-5"2"-631"16,-1-3-1-16,-7 2-54 15,4 2 9-15,0 0-73 16,0 1-30-16,3 0-67 16,0 0 0-16,0-1 0 15,0 1 0-15,3-2 0 0,-3 0 0 16,0 4 0-1,3-2 0-15,-3 0 0 0,0 3 0 16,3 5 0-16,3 8 0 16,0 8 0-16,1 8 0 15,4 10 0-15,2-1 0 16,2 2 0-16,3-2 0 16,-3-5 0-16,4 0 0 15,-2-4 0-15,-2-2 0 16,-3-5 0-16,-1-4 0 15,-6-5 0-15,1-8 0 16,-6-3 0-16,0-4 0 16,0-2 0-16,0-5 0 15,-6-6 0-15,-3-4 0 0,-4-9 0 16,-8-8 0-16,0-2 0 16,-6-6 0-16,0-3 0 15,0 2 0-15,2-1 0 16,7 6 0-16,0 1 0 15,6 6 0-15,2 5 0 16,4 6 0-16,1 6 0 16,2 4 0-16,3 5 0 15,2 2 0-15,2 4 0 16,8 5 0-16,12 2 0 16,13 7 0-16,7 3 0 15,9 5 0-15,0 2 0 16,0 1 0-16,-2 0 0 0,-6 1 0 15,-1-4 0-15,-9-3 0 16,-10-5 0-16,-4-3 0 16,-8-6 0-16,-8-5 0 15,1 0 0-15,-6-5 0 16,3-7 0-16,-6-5 0 16,3-9 0-16,-6-10 0 15,1-4 0-15,-6-4 0 16,-3 2 0-16,-2 0 0 15,-1 5 0-15,1 5 0 16,1 6 0-16,-1 5 0 16,7 6 0-16,1 6 0 15,2 3-78-15,6 5-256 16,6 6 75-16,9 8-69 0,6 2-230 16</inkml:trace>
  <inkml:trace contextRef="#ctx0" brushRef="#br1" timeOffset="104566.36">1993 11097 989 0,'-3'-16'107'0,"-6"-1"57"15,0-3-18-15,3 4-55 0,-2 2 11 16,0 4-31-16,-1 4-22 15,1 2-25-15,-2 7-14 16,4 2 1-16,-5 7-5 16,2 4 2-16,-4 7-3 15,7 4-1-15,0 4-4 16,6 1 0-16,3 4 0 16,3-1-2-16,0 0-1 15,6-4 3-15,-2-2-5 16,-2-10 4-16,2-5 1 15,-4-8 5-15,0-6 5 16,-1-6 29-16,4-8-20 16,1-4-4-16,-1-7 4 0,0-8-11 15,0-1 6-15,-5 0 5 16,-4-1-4-16,-3 3 5 16,-4 0-16-16,-5 4 1 15,3 1 0-15,-3 5-3 16,2 6 7-16,2 5-9 15,2 5-2-15,2 4-3 16,4 4-21-16,4 5 22 16,2 7 3-16,5 4 2 15,2 5-3-15,2 4 2 16,4 2 0-16,1-4-7 16,-1-2 7-16,2-4-4 15,-3-6 0-15,4-6 4 16,-1-4 0-16,0-6 0 0,0-5 0 15,1-6 10-15,-4-2-10 16,-3-3 9-16,0-6-6 16,-2-2-2-16,-5-2 7 15,-5-1-7-15,0-1-1 16,-3 1 4-16,0 4-2 16,-3 3 5-16,0 6-7 15,0 6 2-15,0 4-2 16,0 2 0-16,1 5-10 15,2 5-4-15,-2 4 12 16,0 6 2-16,2 6 0 16,2 4 0-16,2 6-5 0,5 0 5 15,6 0 0 1,6-1-3-16,4-5 5 0,2-2-6 16,0-6 4-16,-3-6 0 15,0-5 1-15,-5-7-1 16,-1-4-40-16,-3-6-193 15,-3-3-61-15,-6-3-252 16</inkml:trace>
  <inkml:trace contextRef="#ctx0" brushRef="#br1" timeOffset="104756.62">2160 10678 1077 0,'-14'-17'232'0,"1"0"-16"16,1 1 7-16,-1 2-102 16,7 5-102-16,1 3-19 15,4 3-6-15,1 3-42 16,3 4-35-16,3 7-178 16,7 3-127-16</inkml:trace>
  <inkml:trace contextRef="#ctx0" brushRef="#br1" timeOffset="105115.67">2400 10823 1155 0,'-3'-11'212'15,"-3"-1"-28"-15,3 4-46 16,-4 1-75-16,7 5-63 15,0 4-11-15,10 4 11 16,7 5 0-16,5 4 2 16,9 4 10-16,2 0-9 15,0 1 0-15,-3-3-3 16,-8-4 3-16,-4-3 2 16,-6-5 7-16,-6-3 117 15,-6-4 8-15,3-6-137 16,-3-8 0-16,-3-4 0 0,3-6 0 15,-3-4 0-15,1 1 0 16,1 1 0-16,-1 5-4 16,1 4-156-16,2 6-123 15,2 6-51-15,2 9-20 16,4 3-395-16</inkml:trace>
  <inkml:trace contextRef="#ctx0" brushRef="#br1" timeOffset="105482.95">2767 10819 526 0,'22'7'257'16,"-2"-7"-133"-16,-2 0 25 16,-5-3-41-16,-1-4 18 0,2-5-68 15,-2-1-13 1,1-5 12-16,2-7-33 0,1-2 6 16,-2-1-18-16,-1-3-10 15,-4 0 6-15,-4 1-8 16,-5 4 3-16,-6 2 7 15,-5 1-7-15,-2 5 2 16,-4 4 7-16,-2 4-12 16,0 4 11-16,-1 7-9 15,-1 7 3-15,5 6 4 16,-2 4-5-16,4 9 2 16,1 6 6-16,9 5 0 15,4 5 7-15,6 3-15 16,5 1 4-16,3-2-6 15,5-5-1-15,-1-5 1 16,6-9-2-16,6-9-2 0,6-12-70 16,8-8-254-16,4-9-408 15</inkml:trace>
  <inkml:trace contextRef="#ctx0" brushRef="#br1" timeOffset="106048.46">3585 9885 996 0,'-5'-11'275'0,"-1"2"-29"16,-1 0-65-16,-1 4-29 15,3 2-77-15,5 1-54 16,0 2-21-16,4 5 5 16,0 2-2-16,7 9 26 15,5 7-1-15,7 10 8 16,5 6-36-16,3 9 0 15,2 4 0-15,0 5 0 16,-3 2 0-16,-3 2 0 16,-5-5 0-16,-1-2 0 0,-6-9 0 15,-6-10 0-15,1-11 0 16,-4-10 0-16,-1-8 0 16,-5-7 0-16,-2-8 0 15,-1-6-107-15,-3-5-239 16,-4-5-193-16</inkml:trace>
  <inkml:trace contextRef="#ctx0" brushRef="#br1" timeOffset="106598.45">3609 10068 944 0,'-17'-37'133'15,"-2"-1"80"-15,0-3-37 16,-31-79-30-16,47 99 3 15,0 2-35-15,3 0-59 0,3 3-9 16,0-16-26-16,5 4 2 16,4 5-22-16,4 9-2 15,11 3-1-15,1 5 1 16,11 9-2-16,3 4 4 16,1 7 0-16,2 9-2 15,-4 5 2-15,-6 6 0 16,-11 7 3-16,-3 2-3 15,-15 6 1-15,-9-2-1 16,-9-1 2-16,-9-7-4 16,-1-9 4-16,2-12 2 0,7-9 7 15,4-9-9-15,4-3-2 16,4-5-1-16,-1 1-5 16,2-2 5-16,8-2-17 15,6-1 15-15,9 1-1 16,10 3-1-16,8 0 5 15,4 5-1-15,1 8 1 16,-2 2-2-16,-5 7 4 16,-5 4-2-16,-4 5 1 15,-8 3 0-15,-6 6 3 16,-8 4-2-16,-8 1-2 16,-6 2 11-16,-12 5-10 15,-7 0 6-15,-8-3-4 16,-4-3 0-16,-4-4 3 0,0-9-6 15,5-8 0-15,3-8-1 16,9-9-58-16,8-4-132 16,1-8-155-16,12-3-264 15</inkml:trace>
  <inkml:trace contextRef="#ctx0" brushRef="#br1" timeOffset="107797.55">4416 9950 1238 0,'-5'-22'151'0,"-5"0"36"16,-8 2-27-16,0 5-49 15,-1 4-20-15,-2 2-57 16,9 4-22-16,0 5-8 15,-3 6-4-15,3 5 0 16,4 7 6-16,-5 6-5 16,4 5 1-16,3 6 3 15,6 6-4-15,3 0 1 16,6-2-2-16,7-3 0 16,1-7-1-16,4-9 1 15,0-7 0-15,0-5 7 0,-2-8-6 16,-4-6 13-1,1-5-13-15,-4-6 0 0,0-3 12 16,-3-6-13-16,-4-5 6 16,-4 0-6-16,-4-3 0 15,-3-1 0-15,-4 0 0 16,-1 2 0-16,-2 3 0 16,1 5 0-16,0 5 0 15,6 6 0-15,0 5 0 16,5 5 0-16,-1 3 0 15,2 5 0-15,6 6 0 16,0 7 0-16,3 7 0 16,5 6 0-16,5 5 0 0,-3-1 0 15,5-3 0-15,-3-2 0 16,3-7 0-16,-3-5 0 16,-2-6 0-16,-2-6 0 15,-1-6 0-15,-1-8 0 16,3-8 0-16,1-8 0 15,-5-5 0-15,2-3 0 16,-4-4 0-16,-4 0 0 16,-5 3 0-16,-5 2 0 15,-1 4 0-15,-3 4 0 16,0 5 0-16,2 5 0 16,1 4 0-16,1 5 0 15,2 2 0-15,3 4 0 16,0 8 0-16,2 8 0 0,2 7 0 15,4 6 0 1,1 4 0-16,9 1 0 0,4-5 0 16,4-5 0-16,-1-7 0 15,6-6 0-15,-4-9 0 16,-2-6 0-16,-4-9 0 16,2-6 0-16,-7-6 0 15,-1-6 0-15,-3-4 0 16,-6-1 0-16,-3-3 0 15,-3 0 0-15,-2 1 0 16,-2 4 0-16,-2 4 0 16,-3 5 0-16,3 6 0 0,0 6 0 15,0 2 0 1,6 6 0-16,-2 4 0 0,2 3 0 16,2 8 0-16,7 5 0 15,6 9 0-15,3 11 0 16,6 9 0-16,7 5 0 15,0 8 0-15,1 2 0 16,-1 0 0-16,-4 2 0 16,-5 1 0-16,-4-1 0 15,-6-2 0-15,-6 0 0 16,-6-3 0-16,-5-2 0 16,-6 1 0-16,-6-6 0 15,-4-4 0-15,-4-7 0 16,-2-11 0-16,-1-11 0 15,-3-11 0-15,-1-14 0 0,-2-10 0 16,1-10 0-16,9-7 0 16,6-7 0-16,5 1 0 15,17-2 0-15,8 2 0 16,9 0 0-16,9 4 0 16,9 0 0-16,4 1 0 15,3 5-107-15,2 5-216 16,-5 3-127-16</inkml:trace>
  <inkml:trace contextRef="#ctx0" brushRef="#br1" timeOffset="108263.58">5332 9651 1227 0,'-2'9'37'16,"2"-5"-33"-16,0 2 50 16,3 0-15-16,2 1-1 15,2 0 1-15,5 2 30 16,2-5 3-16,2-3 2 16,1-5-8-16,3-6-20 15,3-4-29-15,-3-6 6 16,0-4-13-16,-4-1-5 0,-4-1 0 15,-4 1-3-15,-5 0 5 16,-6-1-6-16,0 2 0 16,-6 1 5-16,-3 3 2 15,-6 2-1-15,-3 3 13 16,0 5 8-16,-1 4-10 16,-2 7-13-16,6 7-4 15,0 6 5-15,2 9-6 16,7 7 1-16,3 10-1 15,7 4 0-15,7 5 4 16,8 2-4-16,5-3 0 16,6-6-1-16,3-5 2 0,8-7-2 15,1-11-32-15,3-8-149 16,1-7-107-16,1-9-129 16</inkml:trace>
  <inkml:trace contextRef="#ctx0" brushRef="#br1" timeOffset="108613.84">5793 9322 974 0,'-11'-30'154'16,"0"6"85"-16,-3 9-83 15,2 5-71-15,3 5-58 0,2 7-27 16,-1 8 0-16,2 7-3 15,-1 9 3-15,4 7-2 16,3 1 1-16,6-2 1 16,10-4 13-16,8-6 6 15,7-7 48-15,5-4 14 16,3-1-26-16,0 0-6 16,1 0-17-16,-7 3-6 15,-8 5 5-15,-5 3-3 16,-9 4-11-16,-6 7-17 15,-7 3 0-15,-2-3 0 16,-5-6 0-16,2-8 0 16,-1-7 0-16,-5-5-46 15,-7-1-282-15,-14 2-207 0</inkml:trace>
  <inkml:trace contextRef="#ctx0" brushRef="#br1" timeOffset="109821.29">1462 12369 362 0,'-3'0'253'15,"3"-1"-153"-15,0 1-1 0,0-2 69 16,0 2-28-1,0-1 12-15,0 0-75 0,0-1-4 16,0 2-2-16,0-1-45 16,-3 1 27-16,3-1-9 15,-2 1-8-15,1 0 10 16,-1 1-20-16,2-1-1 16,-3 3 14-16,-3 1-19 15,-5 1 6-15,-6 5-3 16,-2 1-7-16,-8 4 19 15,3 1-17-15,-5-1 5 16,1 0 3-16,-2 1-8 16,-1 0 12-16,-2-1-8 15,3-1-22-15,2-1 0 0,6-3 0 16,1-2 0-16,9-4 0 16,3 1 0-16,4-4 0 15,4 1 0-15,1-2 0 16,0 0 0-16,1-2 0 15,4 1 0-15,-1-1 0 16,2-1 0-16,12-5 0 16,24-13 0-16,28-17 0 15,36-20 0-15,39-18 0 16,40-20 0-16,38-14 0 16,25-9 0-16,28-9 0 15,30-12 0-15,18-2 0 16,10-1 0-16,8-3 0 15,-2 3 0-15,-12 2 0 16,-21 0 0-16,-23 2 0 0,-20 5 0 16,-27 5 0-16,-25 13 0 15,-22 13 0-15,-24 15 0 16,-28 16 0-16,-20 13 0 16,-26 11 0-16,-20 10 0 15,-17 10 0-15,-19 6 0 16,-11 9 0-16,-12 6 0 15,-5 2 0-15,-8 4 0 16,0 1 0-16,0 0 0 16,0 1 0-16,0-1 0 0,-2 0 0 15,1 0 0 1,-1 0 0-16,1 0 0 0,-1 0 0 16,1 1 0-16,-2-1 0 15,3 0 0-15,-3 2 0 16,-1 2 0-16,-5 1 0 15,-6 7-211-15,-5 4-268 16,-8 1-557-16</inkml:trace>
  <inkml:trace contextRef="#ctx0" brushRef="#br1" timeOffset="127270.84">20368 1064 1054 0,'-6'-2'238'16,"-2"-3"-19"-16,-1-4-48 15,-1 1-8-15,1-2-16 16,1 0-92-16,4 2-55 16,0 1 0-16,2-1 0 15,2 3 0-15,-1 3 0 16,1 1 0-16,-2 0 0 0,2 2 0 15,-1 0 0-15,1 1 0 16,-4 6 0-16,3 5 0 16,-2 7 0-16,1 6 0 15,-1 11 0-15,3 7 0 16,0 4 0-16,2 3 0 16,2 1 0-16,-1-3 0 15,4-4 0-15,-2-5 0 16,0-10 0-16,-2-8 0 15,-2-7 0-15,1-6 0 16,-2-6 0-16,-2-3 0 16,2-3 0-16,0-3 0 15,0-6 0-15,-1-8 0 0,-1-11 0 16,-1-12 0 0,2-9 0-16,-1-4 0 0,0-2 0 15,2 6 0-15,0 7 0 16,2 7 0-16,0 7 0 15,1 4 0-15,1 5 0 16,-1 3 0-16,2 4 0 16,-1 7 0-16,-1 2 0 15,0 5 0-15,-1 1 0 16,3 6 0-16,5 2 0 16,5 7 0-16,4 5 0 15,8 6 0-15,3 4 0 0,-1 3 0 16,1 4 0-1,-1 1 0-15,-1 3 0 0,-4-1 0 16,0-1 0-16,-3-5 0 16,-5-4 0-16,-1-9 0 15,-6-7 0-15,0-7 0 16,-5-4 0-16,-2-5 0 16,2-3 0-16,-1-5 0 15,0-10 0-15,3-7 0 16,-1-11 0-16,2-4 0 15,1-5 0-15,1 4 0 16,-2 3 0-16,5 5 0 16,-2 5 0-16,1 5 0 15,-1 3 0-15,-1 6 0 16,-3 5 0-16,1 3 0 0,-5 6 0 16,-1 4 0-1,1 3 0-15,3 6 0 0,1 6 0 16,4 7 0-1,5 7 0-15,-3 7 0 0,0 6 0 16,-2 5 0-16,-2-1 0 16,2 1 0-16,-2-5 0 15,1-4 0-15,0-8 0 16,2-6 0-16,-2-8-28 16,6-4-121-16,2-7-98 15,8-4-168-15</inkml:trace>
  <inkml:trace contextRef="#ctx0" brushRef="#br1" timeOffset="127905.34">21342 1285 1349 0,'3'-20'179'0,"-3"1"70"16,-2-1-90-16,1 4-52 16,-1 3-103-16,1 5-4 15,-1 3 0-15,1 3 0 0,-2 2 0 16,1 2 0 0,-3 2 0-16,-1 0 0 0,-7 6 0 15,-1 2 0-15,-4 10 0 16,-5 5 0-16,0 6 0 15,0 7 0-15,-1 2 0 16,2-1 0-16,3-1 0 16,6-8 0-16,6-3 0 15,4-7 0-15,6-4 0 16,4-3 0-16,8-4 0 16,2-5 0-16,4-1 0 15,1-5 0-15,2-5 0 16,-3-1 0-16,-1-5 0 0,-3-4 0 15,-1-3 0-15,-4-3 0 16,1-5 0-16,-3 0 0 16,-3-4 0-16,1 3 0 15,-4 0 0-15,0 4 0 16,-1 3 0-16,-3 4 0 16,0 2 0-16,0 4 0 15,-1 4 0-15,-1 2 0 16,0 3 0-16,2 4 0 15,-2 4 0-15,2 4 0 16,-1 7 0-16,2 1 0 16,3 6-5-16,1 0 5 15,4 2 0-15,2-1-28 16,3-1-61-16,2-1-28 0,1-3-39 16,4-4-17-16,3-4-103 15,3-3-142-15</inkml:trace>
  <inkml:trace contextRef="#ctx0" brushRef="#br1" timeOffset="128354.02">21479 1315 788 0,'-6'-17'275'0,"6"-1"-41"15,5-2-44-15,3 1-81 16,4 2-20-16,3 2-25 16,2 5-14-16,2 5-20 15,2 5 9-15,1 7-10 16,2 8 8-16,0 8-14 16,-3 7-5-16,-2 8-7 15,-3 5 1-15,-6 3-9 16,-9 2 3-16,-4-2-6 15,-5-4 7-15,-5-8-2 16,3-10-4-16,0-8 14 16,5-8-3-16,1-9-12 15,2-9 0-15,1-6 0 0,-1-5 0 16,1-8 0-16,2-8 0 16,2-5 0-16,2-7 0 15,1-3 0-15,5 0 0 16,0 4 0-16,4 7 0 15,-2 7 0-15,3 12-4 16,-3 9-123-16,-1 6-86 16,1 9 7-16,-1 7-116 15,0 7-305-15</inkml:trace>
  <inkml:trace contextRef="#ctx0" brushRef="#br1" timeOffset="128787.67">22104 995 994 0,'-1'-25'297'0,"1"4"-19"15,-4 0-46-15,0 2-64 16,3 1-90-16,-2 3-78 15,1 2 0-15,2 3 0 16,0 3 0-16,-1 5 0 16,1 2 0-16,0 2 0 15,1 4 0-15,2 8 0 16,4 11 0-16,1 12 0 0,4 13 0 16,1 9 0-1,-1 7 0-15,1 3 0 0,-3 0 0 16,-3-3 0-16,2-8 0 15,0-5 0-15,-3-11 0 16,0-7 0-16,0-3 0 16,-1-6 0-16,-2-4 0 15,-2-7 0-15,2-4 0 16,-2-5 0-16,-1-3 0 16,2-5 0-16,-1 0 0 15,2-4 0-15,5-4-446 16,8-7-128-16</inkml:trace>
  <inkml:trace contextRef="#ctx0" brushRef="#br1" timeOffset="129087.47">22511 1205 995 0,'14'-34'181'0,"-2"10"72"16,-8 5-58-16,-4 8-31 15,0 4-103-15,-3 5-61 16,-1 3-4-16,-9 7 4 15,-6 5 4-15,-10 8 10 16,-13 9-5-16,-6 5 11 16,-2 2 1-16,6-2 3 15,8-6-13-15,11-7-11 0,12-6 2 16,8-6-1-16,7-1 2 16,8 1 2-16,8 2 6 15,10 4-8-15,10-3-2 16,8 0 0-16,0 0-2 15,-3-2-77-15,-4-2-112 16,-8 1-56-16,-2-3-147 16</inkml:trace>
  <inkml:trace contextRef="#ctx0" brushRef="#br1" timeOffset="129751.22">22941 1315 1144 0,'3'-13'207'16,"-3"-1"3"-16,-1-3 24 16,-2-1-96-16,-2 4-42 15,-1 2-78-15,-3 4-18 16,-1 1 0-16,-8 7 0 0,-2 2 0 15,-3 10 0-15,-4 8 0 16,2 5 0-16,3 7 0 16,5 2 0-16,6 0 0 15,7-4 0-15,6-5 0 16,6-5 0-16,6-3 0 16,5-5 0-16,3-6 0 15,1-6 0-15,4-4 0 16,-2-6 0-16,-1-5 0 15,-2-6 0-15,-5-1 0 16,-3-3 0-16,-6 0 0 16,-1 1 0-16,-3 1 0 15,-3 3-16-15,-1 5-133 0,0 5-108 16,2 7-113-16,1 6-63 16</inkml:trace>
  <inkml:trace contextRef="#ctx0" brushRef="#br1" timeOffset="130202.7">23123 1273 899 0,'-8'-17'323'0,"1"0"-60"0,4-2-84 16,2 1 4-16,1 1-56 15,1 4-54-15,1 4-73 16,1 3 0-16,-2 3 0 16,2 4 0-16,-2 4 0 15,6 7 0-15,3 8 0 16,8 8 0-16,0 12 0 16,3 7 0-16,-2 3 0 15,-5-2 0-15,-5-4 0 16,-1-12 0-16,-3-9 0 15,-1-12 0-15,-1-5 0 16,2-9 0-16,1-3 0 16,4-9 0-16,1-5 0 15,2-6 0-15,5-9 0 16,-2-4 0-16,-1-6 0 0,2 1 0 16,-5 2 0-16,-5 5 0 15,1 9 0-15,-2 10 0 16,-6 8 0-16,1 5 0 15,-1 7-237-15,0 8-56 16,0 7-200-16</inkml:trace>
  <inkml:trace contextRef="#ctx0" brushRef="#br1" timeOffset="131286.81">25189 897 921 0,'14'-3'251'16,"-4"-1"-99"-16,-4 1-49 15,-6 2-81-15,-1 6 0 16,-1 7 28-16,1 4-12 15,-1 4-13-15,1 0 0 16,-1 1-2-16,2-2 0 16,0-6-5-16,0-5 10 15,2-4 18-15,-2-4 38 16,1-3 16-16,1-1-23 0,-1-5-63 16,2-4-12-16,0-4 1 15,0-3 4-15,2 1 5 16,-1 1-11-16,2 4-1 15,-4 6 0-15,-1 1 0 16,1 6 0-16,-2 2 0 16,0 3-9-16,0 3 8 15,1 2 0-15,2 0 2 16,0 4-1-16,0-2 3 16,-1-3-3-16,1-3 4 15,-3-3-1-15,1-2-3 16,1-2 0-16,-1-3 0 0,1-3 0 15,2-3 0-15,-1-4 0 16,0-5 0-16,-3-2 0 16,1 2 0-16,-4 0 0 15,0 3 0-15,-4 2 0 16,1 5 0-16,0 4 0 16,-3 2 0-16,-6 4 0 15,-3 7 0-15,-10 9 0 16,-6 9 0-16,-8 11 0 15,2 12 0-15,1 9 0 16,7 8 0-16,9 1 0 16,9-1 0-16,16-5 0 15,13-7 0-15,14-10 0 16,13-9-20-16,14-10-94 16,3-10-59-16,7-10-3 0,-3-8-29 15,-4-7-80-15,-7-5-241 16</inkml:trace>
  <inkml:trace contextRef="#ctx0" brushRef="#br1" timeOffset="131819.73">25616 1003 935 0,'6'-34'196'0,"-3"0"64"16,-3 2-39-16,-1 3-22 15,-2 6-30-15,-2-16-102 16,4 39-67-16,-1 1 0 15,2-1 0-15,0 2 0 0,0 1 0 16,2 7 0-16,1 4 0 16,0 10 0-16,1 6 0 15,2 8 0-15,3 6 0 16,-5 1 0-16,1 1 0 16,-4 4 0-16,-1 1 0 15,-3-2 0-15,0-1 0 16,-4-7 0-16,3-9 0 15,1-10 0-15,1-13 0 16,1-4 0-16,2-8 0 16,1-3 0-16,1-6 0 15,1-8 0-15,8-10 0 16,3-8 0-16,4-6 0 0,7 1 0 16,0 3 0-16,-1 8 0 15,-2 8 0-15,-2 6 0 16,-3 10 0-16,0 4 0 15,1 4 0-15,2 5 0 16,3 5 0-16,0 6 0 16,0 4 0-16,-6 5 0 15,-2 5 0-15,-7 1 0 16,-3-1 0-16,-3 3 0 16,-3-6 0-16,0-5 0 15,2-5 0-15,2-4-2 16,5-4-150-16,6-4-83 0,7 0-57 15,7-2-140-15</inkml:trace>
  <inkml:trace contextRef="#ctx0" brushRef="#br1" timeOffset="132602.68">26407 1224 445 0,'13'-17'355'16,"-5"-3"-124"-16,-1 1 14 15,-1 1-65-15,-4 2-42 16,-4 2-12-16,-2 2-5 16,1 0-29-16,-3 2-36 15,-2 2 0-15,2 4-54 0,-1-1-2 16,1 5 0-16,-1 2 0 16,-3 3 0-16,-1 5 0 15,-4 5 0-15,-3 3 0 16,0 7 0-16,-1 5 0 15,3 1 0-15,2 0 0 16,5-4 0-16,4-5 0 16,4-4-1-16,2-5-13 15,5-5 14-15,3-2 9 16,4-6-3-16,4-4-6 16,4-3 0-16,0-7 0 15,1-2 0-15,-1-3 0 16,-4-1 0-16,-1-6 0 15,-6 5 0-15,2 0 0 0,-4 3 0 16,-2 1 0-16,-2 7 0 16,1 1 0-16,-4 5 0 15,-1 3 0-15,3 4-8 16,-2 2-6-16,-1 6 14 16,3 5 0-16,2 6 2 15,1 1-1-15,0 1-1 16,2-2 0-16,2-4 1 15,-1-4 7-15,3-4-4 16,6-6 2-16,1-3-6 16,4-6 0-16,0-3 0 15,1-6 0-15,-2-2 0 16,-5-1 0-16,-4-3 0 0,-2 0 0 16,-4-2 0-16,0-4 0 15,-2-1 0-15,0 3 0 16,-1 1 0-16,-1 6 0 15,-1 4 0-15,-1 6 0 16,-1 4-8-16,0 4-32 16,0 5 21-16,0 2 15 15,2 5 4-15,1 5 4 16,0 1-3-16,2 2 7 16,1 0 2-16,2 1 4 15,-2-1-2-15,2-3-7 16,0-1 2-16,-2-2-7 0,0-2 4 15,2-1-4 1,-1-4-14-16,1-1-64 0,4-4-93 16,1-4-45-16,1-4-36 15,0-3-158-15</inkml:trace>
  <inkml:trace contextRef="#ctx0" brushRef="#br1" timeOffset="132811.46">26816 877 963 0,'-2'-8'275'0,"-1"1"12"15,2 0-41-15,-5-2-81 16,3 4-54-16,0 1-111 16,1 0 0-16,1 2 0 15,1 0 0-15,0 2 0 16,1 2-49-16,2 4-185 15,8 3-18-15,1 10-148 16</inkml:trace>
  <inkml:trace contextRef="#ctx0" brushRef="#br1" timeOffset="133302.51">27029 1072 400 0,'3'-6'883'0,"-2"-1"-694"16,1 0 25-16,1-1-59 16,0 4-102-16,-1 3-53 15,1 3 3-15,3 6 0 16,4 7 30-16,2 5 1 16,1 6-8-16,-1 4 2 15,-3 2-4-15,-6 4-22 16,-6-2-2-16,-4 4 0 15,-5-8 0-15,-3-3 0 16,3-8 0-16,2-10 0 16,5-5 0-16,4-8 0 15,4-5 0-15,4-8 0 16,3-10 0-16,4-9 0 0,7-7 0 16,2-5 0-16,4-2 0 15,2 9 0-15,-4 5 0 16,1 9 0-16,-1 9 0 15,2 10 0-15,1 5 0 16,2 10 0-16,0 4 0 16,-2 10 0-16,-4 6 0 15,-2 6 0-15,-7 6 0 16,-6 8 0-16,-4 3 0 16,-7 2 0-16,-4-2 0 15,-1-9 0-15,-4-9 0 16,4-10 0-16,-1-10-263 0,-5-3-248 15</inkml:trace>
  <inkml:trace contextRef="#ctx0" brushRef="#br1" timeOffset="134384.93">20350 2188 1053 0,'-27'6'72'15,"0"-2"-51"-15,0-4 140 16,2 0-5-16,2 0-58 0,4 0-38 16,1 0 30-16,5 0 19 15,2 0-19-15,1 0-22 16,4 0 1-16,1 0-69 15,2 0 0-15,2 0 0 16,1-3 0-16,0 3 0 16,1 0 0-16,1 0 0 15,-1 0 0-15,2 0 0 16,0 3 0-16,3-3 0 16,9 1 0-16,21 1 0 15,30-2 0-15,39-3 0 16,40-2 0-16,33-3 0 0,23-1 0 15,15-2 0-15,10 2 0 16,20 2 0-16,28 0 0 16,37 1 0-16,38 3 0 15,34 1 0-15,22 1 0 16,8 1 0-16,-10 1 0 16,-12-2 0-16,-15-3 0 15,-18 1 0-15,-15 1 0 16,-8-1 0-16,-15 1 0 15,-11 2 0-15,-19 2 0 16,-15 2 0-16,-23 0 0 16,-19 3 0-16,-24-1 0 15,-24 0 0-15,-28-3 0 0,-34-3 0 16,-30-6 0 0,-32 2 0-16,-25-3 0 0,-14-2 0 15,-11 3 0-15,-4 0 0 16,-4 4 0-16,-2 0 0 15,1 2 0-15,-2 0 0 16,-2 0 0-16,1-1 0 16,-1 1 0-16,-2-3 0 15,-9-4 0-15,-19-1-8 16,-17-2-425-16,-24 0-607 16</inkml:trace>
  <inkml:trace contextRef="#ctx0" brushRef="#br1" timeOffset="136668.49">21417 2705 828 0,'-6'-2'213'0,"-1"-3"4"16,0-4-48-16,-2-2-39 15,2 0-11-15,-2-2-3 0,1 2-32 16,-2-1-9-16,2 0-19 15,1 2-16-15,1 2-40 16,1 2 0-16,1 0 0 16,1 5 0-16,0 0 0 15,2 1 0-15,-3 1 0 16,1 3 0-16,-3 2 0 16,-4 3 0-16,1 4 0 15,-3 2 0-15,-1 4 0 16,2 2 0-16,5 0 0 15,0 3 0-15,1 2 0 16,3 2 0-16,1 0 0 0,2 3 0 16,5-1 0-1,1 1 0-15,2-1 0 0,3 1 0 16,2 1 0-16,-1 4 0 16,2 0 0-16,0 4 0 15,-2 0 0-15,-1 5 0 16,-4-1 0-16,0 3 0 15,-4-2 0-15,-4 1 0 16,-4-3 0-16,-3-1 0 16,-5 0 0-16,-3 0 0 15,-9-4 0-15,-4-3 0 16,-6-4 0-16,-5-7 0 16,-1-3 0-16,-2-7 0 0,0-4 0 15,4-6 0 1,2-4 0-16,3-4 0 0,4-2 0 15,6-2 0-15,5-1 0 16,1 1 0-16,7 1 0 16,2 1 0-16,3 3 0 15,2-1 0-15,3 3 0 16,1 0 0-16,6-1 0 16,4 2 0-16,8 0 0 15,12 4 0-15,7 3 0 16,7 4 0-16,1 6 0 15,-3 5 0-15,-4 5 0 0,-8 8 0 16,-4 7 0-16,-5 9 0 16,-4 5 0-16,-9 10 0 15,-3 1 0-15,-3 1 0 16,-3 2 0-16,-3-2 0 16,3 2 0-16,2-6 0 15,2-1 0-15,5 0 0 16,-1-3 0-16,1 1 0 15,-2 0 0-15,0-3 0 16,-1-4 0-16,0-2 0 16,24 75 0-16,-19-110 0 15,2 4 0-15,4-2 0 16,3 1 0-16,19 20 0 16,12 0 0-16,4 3 0 0,1-1 0 15,-1 0 0-15,-3 0 0 16,-7-3 0-16,-7-4 0 15,-5-3 0-15,-5-3 0 16,-5-5 0-16,-4-7 0 16,0-3 0-16,-2-4 0 15,-2-3 0-15,0-3 0 16,1 0 0-16,-2-4 0 16,2-3 0-16,-2 0 0 15,-2 1 0-15,-2-1-109 16,-3-1-248-16,-2-2-384 0</inkml:trace>
  <inkml:trace contextRef="#ctx0" brushRef="#br1" timeOffset="145463.21">31626 3711 491 0,'-5'0'56'0,"1"1"12"15,-3-1 57-15,-3 0-48 16,1 0 2-16,-1 0-22 15,0-1 1-15,-1 1-3 16,-2 1-12-16,2-1 12 16,-1 4-5-16,2-3 2 0,1 1-20 15,0 1-3 1,2-1 11-16,2 1-21 0,2-2-6 16,0 1 10-16,3-1-18 15,0 0 12-15,0 1 4 16,3-1 22-16,5 1 31 15,8-1-39-15,14 0-14 16,16 1 9-16,14-2-30 16,11 0 8-16,2 0-8 15,1-2 0-15,-8 2-3 16,-7-1 3-16,-13-2 0 16,-12 2-4-16,-11-1 12 15,-14 2-10-15,-5 0 2 16,-4 2-1-16,-3 1-3 0,-7-1 7 15,-8 2-3 1,-12 2 10-16,-10 0-9 0,-9-4 1 16,-5 2-2-16,-4-4 0 15,-4-2 2-15,3-1 5 16,1 0-7-16,1-1 12 16,10 0-9-16,9 1 21 15,12 0-6-15,10 2 0 16,10 1 21-16,5-1-22 15,4 1 15-15,7-3-32 16,12 1 0-16,16 1-7 16,15 0 6-16,10 1 1 15,6 1-1-15,-2-1 6 0,-6 1-7 16,-7-2 2 0,-11 0 0-16,-4-1-4 0,-14 1 4 15,-10-1 0-15,-9 1-3 16,-6 1 2-16,-3-2-2 15,-1 2-7-15,-7 2 10 16,-11-2-4-16,-11 1 7 16,-8 1-3-16,-6-2 0 15,-4-2 0-15,2-1 0 16,-3-1 0-16,1 0 0 16,6 1-4-16,8 0 12 15,12 2-8-15,10-1 0 0,10 2 2 16,7 0 7-16,5-1-9 15,8-1 0-15,12 0-7 16,13-2 11-16,15 0-7 16,8 2 3-16,3-1 0 15,-5 1 0-15,-4 2-1 16,-10-1 1-16,-9 1-8 16,-12 1 8-16,-9-1-1 15,-11 2-11-15,-2-2 2 16,-8 1 5-16,0 1 0 15,-4 0 5-15,-7 1 5 16,-7 2-3-16,-11-3 1 16,-7 1-3-16,-5-3 0 15,-4 0-3-15,-1 0 3 16,0-1 0-16,3 1-2 0,3 1 6 16,8-1-6-16,7 2 2 15,14-1 0-15,7-1 1 16,5 2 2-16,6-2-6 15,5 0-1-15,7 0 4 16,14 0 1-16,11 1-1 16,14 2 0-16,2 0-2 15,3-1 4-15,-6 1-4 16,-6 0 1-16,-12-1 1 16,-8-2-6-16,-12 1 1 15,-9-1-3-15,-8 0 4 16,-5 2-3-16,-3 0 6 0,-5 0 1 15,-9 1 0 1,-7-1 1-16,-4 1-1 0,2-2 0 16,2-1 1-16,7-1 0 15,5 0 0-15,7 1 0 16,3-2-1-16,5 2 15 16,2 0-14-16,2 2 5 15,2-2 0-15,-1-2-1 16,2 2-5-16,0-1-16 15,1 1-42-15,4-1-79 16,3-1-87-16,5 2-62 16,4 3-218-16</inkml:trace>
  <inkml:trace contextRef="#ctx0" brushRef="#br1" timeOffset="151027.22">29837 4553 737 0,'-38'2'109'16,"2"-4"-46"-16,1-2 42 16,2-4-12-16,2 1 7 15,-2 0-31-15,3 3-9 0,3-2-17 16,5 3-9-16,4 2 5 16,6-1-23-16,3 2-5 15,3 0 18-15,5 2-28 16,-1-2 16-16,1 0-7 15,1-2-7-15,0 4 7 16,1-2-5-16,1 0-2 16,1 0 26-16,8 0-4 15,15 0-1-15,20-5-18 16,23 1 0-16,26-3 6 16,25 0-11-16,11-2-1 15,12 1 3-15,5 2 0 16,5-1-6-16,3 3 2 0,-1 0-1 15,2-1-10 1,-2 1 11-16,-9 2 1 0,-15-3 0 16,-16 4 0-16,-31 1-2 15,-27-1 2-15,-25 2-7 16,-17-1-3-16,-13 1-4 16,-12 4 14-16,-12-3-1 15,-15 4 4-15,-17 1-5 16,-22 1 2-16,-16-2 0 15,-16 0 6-15,-13-2-1 16,-12 2-5-16,-10-5 0 16,-1 2 0-16,2-2 0 15,5 2 0-15,15 0 0 16,17 2 1-16,15 0 4 0,17 1-7 16,16-1 2-16,10 0 0 15,14-1 0-15,8-1 7 16,11-2-7-16,7-1 10 15,4 0 8-15,4-1 26 16,2-1-2-16,2 1-8 16,8-5-29-16,14-1-4 15,19-1-2-15,20-4-3 16,20 2-17-16,14-1-13 16,7 4-84-16,0 2-94 15,-4 3-190-15</inkml:trace>
  <inkml:trace contextRef="#ctx0" brushRef="#br1" timeOffset="196387.03">13652 5797 697 0,'-4'-3'122'16,"1"1"20"-16,0-2-25 15,1 1-42-15,1-1 29 16,1 0-34-16,0-2 9 15,0-2-12-15,0-2-5 16,1-1 2-16,-1-2-17 16,2-1 0-16,-1-2 18 15,2-1-18-15,2 2-12 16,-2-2-12-16,6-1-8 0,-3-1-1 16,3 1-4-1,-2 0 6-15,3-1-11 0,-2 5 4 16,-2 2-4-16,-3 5-4 15,0 5-1-15,-1 0-5 16,-4 2-1-16,2 2 6 16,-1-1-8-16,-1 0 2 15,2 1 4-15,-1-1-1 16,1 1 2-16,-2-1-4 16,1 0 1-16,1 5 2 15,-2-2-1-15,1 4 2 16,-4 2 0-16,5 1 1 15,-5 0-2-15,2-1 1 16,2 0 1-16,-3-2 2 16,4-2 1-16,0-2-2 0,0-3 0 15,1 1 2-15,2-2 5 16,0-2-8-16,0 1 1 16,5-6-2-16,4 0 3 15,4-2-3-15,3-3 1 16,1 1 0-16,-4 1 0 15,-4 3 0-15,-4 2 0 16,-5 3-1-16,-3 2-1 16,0 0-7-16,-2 4-20 15,2 2 17-15,-3 1 6 16,0 4-9-16,-1 3 7 16,-6 1 7-16,-3 2 2 0,0-1 0 15,-5-1-1-15,1 0 0 16,1-4 4-16,-1-1-3 15,3-2-2-15,2 0 0 16,4 0 1-16,-1-3-1 16,6 0 2-16,3-4-1 15,0-1 17-15,3-1-6 16,-1-1 2-16,5-1-4 16,-1-4-9-16,2 0 4 15,1-2-3-15,2-4 2 16,0 2 2-16,0-1 0 15,-3 1 4-15,0 1-1 0,-4 2 3 16,-1 3-1 0,-3 2-9-16,0 2-1 15,0 1-3-15,-1 0-9 0,-2 1-55 16,1 1-155-16,1 2-36 16,-1 4-127-16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3:57:45.84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2485 10068 918 0,'8'-5'226'0,"-5"2"-66"16,-3-3-8-16,-2 0-55 16,1 2-19-16,-4 0-1 15,5 2-26-15,-3 0-13 16,3 2-15-16,0 0-8 15,0 0-5-15,0 1-7 0,3 0 0 16,-3 1-3 0,0 1 0-16,0 1 0 15,-3 3 2-15,3 4 9 16,-3 5 11-16,-4 8 7 0,1 8 1 16,-2 5-10-16,-2 4 0 15,-5 4-2-15,4 3-8 16,-2-1 2-16,1 1 1 15,0-4-9-15,3 1 0 16,0-5-3-16,2-3-1 16,2-3 0-16,0-2 0 15,0-4 0-15,2-4 0 16,0-4 0-16,3-4 0 16,-3-6 0-16,6-6 0 0,-3-3 0 15,0-2 0-15,0 0-3 16,0-4-92-16,3 0-125 15,0-5-17-15,3-2-51 16,3-3-97-16</inkml:trace>
  <inkml:trace contextRef="#ctx0" brushRef="#br0" timeOffset="446.04">2470 10169 411 0,'2'-19'536'15,"-2"-1"-286"-15,-2 2-16 0,-1 2-66 16,-1 1-47-16,1 3-13 16,0 3-27-16,3 3-3 15,-2 2-18-15,2 2-60 16,0 2 0-16,0 0 0 15,2 0 0-15,-1 3 0 16,4 4 0-16,2 6 0 16,5 3 0-16,2 12 0 15,3 4 0-15,0 6 0 16,2 5 0-16,-2 3 0 16,2 4 0-16,-1 0 0 15,0 0 0-15,0-2 0 16,-2-3 0-16,-1-6 0 0,-3-4 0 15,-1-8 0-15,-3-4 0 16,-3-7 0-16,-2-5 0 16,-3-7 0-16,3-1 0 15,-6-4 0-15,3-1 0 16,0 1-33-16,-3-3-156 16,0-5-53-1,0 0-164-15,-3-2-459 0</inkml:trace>
  <inkml:trace contextRef="#ctx0" brushRef="#br0" timeOffset="789.33">2421 10449 964 0,'-6'0'167'16,"2"-3"33"-16,1 3-77 15,1-3-48-15,1 3-36 0,2 0-39 16,1 0-5 0,2 3-1-16,8-3 6 0,3 3 16 15,12 0-3-15,4-2-6 16,2-1 2-16,1-1-7 15,-4-1-1-15,-6-1 1 16,0 2-2-16,-9 1 0 16,-5 0 0-16,1 1-5 15,-4-1-54-15,-2 0-133 16,-1-1-250-16</inkml:trace>
  <inkml:trace contextRef="#ctx0" brushRef="#br0" timeOffset="1568.23">2822 9722 892 0,'0'-7'205'0,"-1"0"-14"16,1 0-69-16,-2 0-38 15,2-1-34-15,2 2-30 16,2-2-3-16,1 3-15 15,2-1-2-15,4 2 7 0,4 2-2 16,1 2 9-16,2 2-1 16,4 5-6-16,-5 5-3 15,4 2 0 1,-5 8 2-16,-7 5 0 0,-9 4-2 16,-3 5 0-1,-10 2 5-15,-7 1-9 0,-5 1 9 16,-2-3-6-16,3-4 3 15,-1-6 1-15,10-7 3 16,0-2-1-16,6-8-8 16,3-3 1-16,6-3-2 15,0-2 0-15,3-4-8 16,3 2 8-16,9 0 8 16,3-1 3-16,7-2-2 0,5 1-5 15,4-2-3-15,-1 2-1 16,-3-2 1-16,-3 3-1 15,-5 0 0-15,-4 0 1 16,-6 1-1-16,-6-2 0 16,-3 2 5-16,-3 0 2 15,0 0-7-15,0 0-1 16,0 0-5-16,0 0-55 16,0 2-70-16,-3 1-103 15,3 3-261-15</inkml:trace>
  <inkml:trace contextRef="#ctx0" brushRef="#br0" timeOffset="14689.99">20178 9188 526 0,'3'-9'443'16,"-1"1"-238"-16,-1 1 18 0,-2 0-68 15,-1 1-37-15,1 2-17 16,-2 1 15-16,1-2-39 16,1 3-19-16,-1 0-33 15,2 1-25-15,-1-1 0 16,1 2 0-16,1 3 0 16,-1-1 0-16,0-2 0 15,0 0 0-15,0 0 0 16,2 1 0-16,-2 0 0 15,-2 7 0-15,2 3 0 16,0 7 0-16,-1 9 0 16,1 10 0-16,1 5 0 15,2 7 0-15,2 7 0 0,-1 2 0 16,5 5 0-16,-2 4 0 16,1 1 0-16,-2-1 0 15,0-4 0-15,-3-4 0 16,0-8 0-16,-2-6 0 15,2-8 0-15,-3-9 0 16,2-7 0-16,-2-5 0 16,0-8 0-16,-2-3 0 15,2-4 0-15,-1 1 0 16,-1-2 0-16,1-3 0 16,-4-4-67-16,1-5-245 15,1-7-193-15</inkml:trace>
  <inkml:trace contextRef="#ctx0" brushRef="#br0" timeOffset="15238.49">20120 9161 618 0,'-12'-6'157'0,"-3"-1"20"15,3-2-23-15,0 1-38 16,3-1-4-16,3 2-48 15,3 0 3-15,0 2-1 16,3-1-18-16,2 2-10 16,-1 0-16-16,5-2-17 15,6 0-3-15,6 1 1 16,10 1 2-16,15 1 2 16,5 3-4-16,8 4 1 15,0 6-2-15,-5 6 0 16,-5 8 0-16,-7 8-1 0,-4 7 1 15,-7 6-1 1,-6 7 0-16,-8-2 0 0,-4 1 0 16,-10-3-1-16,-5-8 3 15,-5-4-3-15,-3-5 2 16,-8-4 4-16,-6-4 5 16,-6-3 17-16,-6 0 2 15,0-4-7-15,1-4-5 16,8-6-7-16,7-4-11 15,7-7-3-15,9-4-213 16,10-9-391-16</inkml:trace>
  <inkml:trace contextRef="#ctx0" brushRef="#br0" timeOffset="15962.33">20996 10240 871 0,'6'-5'260'16,"-3"-1"-39"-16,-2-2-45 15,1 0-42-15,-2 1 0 16,-2 0-34-16,2 0-20 16,-3 1-21-16,2 1-47 15,-1 0-12-15,2 4 0 16,0 0 0-16,0 1 0 16,0 1 0-16,-1 0 0 0,1 2 0 15,0 3 0 1,-2 5 0-16,1 4 0 0,1 5 0 15,-2 2 0-15,0 3 0 16,2 2 0-16,0 1 0 16,0 0 0-16,0-1 0 15,-1-4 0-15,1-6 0 16,1-6-57-16,1-4-116 16,0-6 7-16,1-5-57 15,0-3-183-15</inkml:trace>
  <inkml:trace contextRef="#ctx0" brushRef="#br0" timeOffset="16329.67">21002 9937 989 0,'1'-3'153'16,"-1"1"-87"-16,0 1 18 16,-1 1-54-16,1 1 13 15,0 2 12-15,-2 0-4 16,2-1 12-16,-1 2-13 16,1-3 9-16,-2 1 38 15,2-2-4-15,-1-2 6 16,1 2-12-16,-2-1-59 0,0 1-28 15,1-2 0-15,-1 0 0 16,0 2 0-16,2-3 0 16,-2 0 0-16,1 0 0 15,1 0 0-15,0-1 0 16,0 4 0-16,1 1-83 16,3 4-166-16,4 5 12 15,3 4-73-15,6 6-268 16</inkml:trace>
  <inkml:trace contextRef="#ctx0" brushRef="#br0" timeOffset="16920.91">21255 10160 751 0,'-4'-4'334'16,"-1"-1"-97"-16,1 0-93 0,2 1-64 16,1-1-26-16,1 4-39 0,1 0-15 15,2 1-7 1,2 0-9-16,2 1 15 0,5 2 2 15,3 0 0-15,4 1 4 16,3-3-1-16,0 1 4 16,0-4 2-16,-2-1 5 15,-1-1 9-15,-3-3 5 16,-5 3 26-16,-4 0 11 16,-4 2-37-16,-1 2-9 15,-2 0-14-15,-2 3-6 16,2-1-4-16,-1-1-9 15,1 3 12-15,-2 2 1 16,2 4 1-16,0 3 1 16,0 4 3-16,0 5-5 15,-1 0 6-15,-1 4 0 0,-1 0 0 16,-1 4 0-16,-2 1 2 16,-1 0-3-16,-1 0 2 15,0-1-6 1,-1-5 4-16,1-5 0 0,0-4 2 15,2-6 12 1,0-4-3-16,-3-1-6 0,2-3-2 16,-4-1-8-1,-2-3-2-15,-1-4-140 0,1-5-162 16,0-4-313-16</inkml:trace>
  <inkml:trace contextRef="#ctx0" brushRef="#br0" timeOffset="17255.39">21339 9900 901 0,'9'3'109'0,"-5"1"-2"16,-2 0 37-16,-4-1-24 16,1 1-22-16,-1 1-26 15,1 0 4-15,-1-5 13 16,2 2-3-16,-1-2 13 0,1-2-23 16,0 2-41-16,0 0-10 15,0-3-15-15,0 2-10 16,0 1 0-16,0-1 0 15,0 1-62-15,-3 2-209 16,0 3-65-16,0 3-312 16</inkml:trace>
  <inkml:trace contextRef="#ctx0" brushRef="#br0" timeOffset="18432.43">22173 9079 990 0,'6'-11'225'16,"-3"1"-25"-16,-3 1-49 16,-3 2-49-16,1 4-55 15,-1 3-44-15,0 4 1 16,-3 5-4-16,-5 9 31 15,-5 7 17-15,-3 12 8 16,-5 13-12-16,3 8-10 16,2 7-10-16,5 8-9 15,4 6 1-15,9 4-9 0,5 1-2 16,6-2-5-16,6-6 0 16,3-12 0-16,3-10 0 15,1-14 0-15,5-8 2 16,0-10 2-16,2-6-1 15,-3-5-1-15,-3-3 0 16,-8-6-1-16,-5 0 2 16,-5-2 0-16,-6 0 4 15,0 0-2-15,-2-2-5 16,2 2-20-16,0-2-82 16,5-3-176-16,1 0-146 15</inkml:trace>
  <inkml:trace contextRef="#ctx0" brushRef="#br0" timeOffset="18988.41">22529 9368 792 0,'5'-18'365'0,"-1"-1"-171"0,2 4-84 15,2 1-42-15,4 1-43 16,6 3-3-16,9 2 1 15,4 6-1-15,5 5-4 16,-2 7-7-16,-4 5-2 16,-6 9-2-16,-10 6 12 15,-8 6 6-15,-10 3 3 16,-11 6 5-16,-10 2-5 16,-9 0-15-16,-5-1 5 0,-2-7-4 15,10-8-10 1,7-8-4-16,11-10 0 15,11-4 3-15,13-3 21 0,10-2 4 16,13-1-16-16,9-2-7 16,9-2-3-16,4-3 1 15,-4-2-2-15,-9-1-1 16,-10 2 5-16,-12 0 30 16,-9 1 29-16,-9 2-47 15,-5-3-17-15,-7-2 0 16,0 0-63-16,-3 1-158 15,-1 1-117-15,1-1-408 16</inkml:trace>
  <inkml:trace contextRef="#ctx0" brushRef="#br0" timeOffset="19470.36">23181 9056 942 0,'-1'-11'225'0,"-1"3"-6"16,2 0-99-16,0 4-56 16,2 4-39-16,2 3-16 15,8 2 44-15,8 8 11 16,8 6-8-16,6 6-16 16,4 10 7-16,1 9-17 15,-5 8-6-15,-4 8-6 16,-6 3-5-16,-7 3 8 15,-8-4-8-15,-6-1 3 16,-3-1 0-16,-3-4-9 16,-3-1-2-16,-1-6-1 0,-3-5-2 15,0-6-1 1,3-5 0-16,-2-11 0 16,5-6-1-16,-1-7 0 0,2-4-1 15,-1-2-28-15,-1-3-174 16,-5-3-106-16,-44-11-300 15</inkml:trace>
  <inkml:trace contextRef="#ctx0" brushRef="#br0" timeOffset="41624.67">20573 12216 1160 0,'3'-10'316'16,"-3"3"-70"-16,-1 1-40 15,-2 2-87-15,0 1-119 16,1 0 0-16,1 2 0 15,1 1 0-15,1 0 0 0,1 1 0 16,-1 1 0-16,-1-1 0 16,0 2 0-16,0 1 0 15,-1 6 0-15,-1 7 0 16,1 10 0-16,-1 8 0 16,2 10 0-16,2 6 0 15,2 3 0-15,4 2 0 16,5 0 0-16,1 1 0 15,2-2 0-15,-2-2 0 16,-1-3 0-16,-1-5 0 16,-3-5 0-16,-1-7 0 15,-3-6 0-15,-2-5 0 16,-1-7 0-16,-1-6 0 16,1-5 0-16,-2-3 0 0,1-2 0 15,-1 0 0 1,0-2 0-16,2-2 0 0,-1-3-45 15,2-6-224-15,5-8-111 16,2-4-338-16</inkml:trace>
  <inkml:trace contextRef="#ctx0" brushRef="#br0" timeOffset="42028.1">20611 12251 969 0,'-6'-27'178'0,"0"2"23"16,1-2-41-16,1 2-44 16,5 2-32-16,2 3-28 15,3 5 0-15,3 1-25 16,8 3-17-16,4 2-3 15,6 2-6-15,7 3 4 16,4 6-5-16,3 6 1 16,-2 4 1-16,-3 7 2 15,-1 6 6-15,-6 6-2 16,-7 6-3-16,-7 2 6 0,-11 5 5 16,-8 0-4-16,-13-1-2 15,-5-2-3-15,-4-5 1 16,-5-8-5-16,1-7-5 15,2-8 0-15,1-8-2 16,2-3 0-16,1-2-31 16,3-2-124-16,-1 0-106 15,4 3-185-15</inkml:trace>
  <inkml:trace contextRef="#ctx0" brushRef="#br0" timeOffset="42558.33">21284 12955 1224 0,'-3'-14'229'0,"-3"1"-37"15,-1 1-35-15,-1 2-35 0,2 2-62 16,-2 5-26-16,2 3-29 16,-2 2-5-16,0 4-3 15,-3 5 0-15,0 5 2 16,0 5-2-16,1 7-1 15,1 5 2-15,4 1-3 16,4 3-1-16,7-1 0 16,6-2-3-16,6-8-2 15,9-4-18-15,7-8-10 16,3-10 31-16,-3-7 8 16,-1-5 6-16,-8-6 6 15,-8-1-3-15,-5 0 6 16,-8-2 34-16,-4-1 2 0,-4-1-40 15,-5-2-11-15,-2-2 0 16,-3 0 0-16,-1 0 0 16,-3 0 0-16,1 3 0 15,1 4 0-15,4 5-42 16,3 5-110-16,2 6-100 16,5 6-175-16</inkml:trace>
  <inkml:trace contextRef="#ctx0" brushRef="#br0" timeOffset="42958.48">21616 12917 694 0,'17'-11'621'0,"-2"1"-436"15,-6 0-12-15,1 2-83 16,-1 2-25-16,5 1-37 16,2 4-17-16,0 1-4 15,2 6-3-15,-6 5 3 16,-3 6 7-16,-11 10 6 16,-9 8-3-16,-9 6-6 15,-7 3-7-15,-1-3-2 0,3-6-2 16,8-8-4-1,11-9 4-15,11-9 13 16,14-6 34-16,12-4-20 0,10-3-16 16,6-3-11-16,3-2 0 15,-4 1 0-15,-12 0 0 16,-8 2 0-16,-11 2 0 16,-8 3 0-16,-9 1 0 15,-5-2-91-15,-3 2-189 16,-7 3-195-16</inkml:trace>
  <inkml:trace contextRef="#ctx0" brushRef="#br0" timeOffset="43628.42">22729 11964 1099 0,'-3'-20'253'0,"-3"5"-11"0,-4 0-101 15,-1 6-28-15,2 5-77 16,-4 10-30-16,-2 9 11 0,-3 12 17 16,2 14-6-16,0 13 5 15,5 11 7-15,8 9-35 16,7 8-5-16,7 3 0 15,4 0 0-15,4 1 0 16,7-6 0-16,5-8 0 16,3-10 0-16,6-10 0 15,-1-11 0-15,0-8 0 16,-4-7 0-16,-7-3 0 16,-7-6 0-16,-8-4 0 15,-4-3 0-15,-6-5 0 16,-2-3 0-16,-1-1 0 15,0-4 0-15,-1-2-160 16,-1-7-177-16,2-2-210 16</inkml:trace>
  <inkml:trace contextRef="#ctx0" brushRef="#br0" timeOffset="44257.44">23056 12232 1006 0,'1'-16'215'0,"2"-3"-3"0,2-1-61 16,1-2-64-16,6 2-18 16,1 5-18-16,6 2-13 15,4 4-15-15,4 8-8 16,3 5 0-16,0 6-2 16,-2 11-2-16,-6 5 4 15,-5 7-4-15,-9 9-2 16,-8 2-1-16,-10 2-1 15,-3-3-2-15,-6-1-2 16,0-9-2-16,5-6-1 16,3-7-1-16,7-6-3 15,8-5-5-15,13-3 9 16,14-1 5-16,12-6-4 0,8-3 0 16,7-2 0-16,0-4-1 15,-6 1 2-15,-7 1-2 16,-10 1-1-16,-8 1 1 15,-11 2-3-15,-7 1-49 16,-5 0-85-16,-4 2-61 16,-3-2-286-16</inkml:trace>
  <inkml:trace contextRef="#ctx0" brushRef="#br0" timeOffset="44657.15">23572 11864 854 0,'4'-21'447'16,"0"3"-231"-16,0 4-72 15,2 2-103-15,9 7-16 16,12 5 43-16,15 10-2 15,7 8-1-15,9 13-2 16,-1 13-5-16,-7 11-58 16,-11 11 0-16,-10 9 0 15,-13 5 0-15,-10 5 0 0,-10 0 0 16,-5-5 0-16,-3-3 0 16,-3-7 0-16,0-11 0 15,2-11 0-15,0-10 0 16,4-12 0-16,2-11 0 15,1-9 0-15,3-2 0 16,0-8 0-16,0 1-81 16,3-5-193-16,2-5-111 15,2-3-445-15</inkml:trace>
  <inkml:trace contextRef="#ctx0" brushRef="#br0" timeOffset="47798.42">1826 10600 923 0,'-11'-4'73'0,"-1"-5"40"16,-1 1-25-16,1-3 45 15,-1-2-58-15,-4-3 2 16,4 1-16-16,2-5 0 0,-2-1-9 15,-2-4-16 1,3 0 30-16,-3 0 10 0,0-2-21 16,2-1-19-16,-1-1 10 15,-2-5-17-15,7 0 12 16,0-4-35-16,0-4-6 16,2 2 0-16,2 0 0 15,2-2 0-15,3 2 0 16,0 1 0-16,3-1 0 15,2 0 0-15,1 1 0 16,2 0 0-16,0 0 0 16,7-3 0-16,0 1 0 15,3 1 0-15,6 0 0 0,4 3 0 16,2-1 0-16,4 2 0 16,-1 1 0-16,7 1 0 15,-1-2 0 1,-2 4 0-16,2 1 0 0,1 1 0 15,2 2 0-15,2 3 0 16,5 0 0-16,3 4 0 16,7 3 0-16,1 3 0 15,0 2 0-15,-3 4 0 16,-2 4 0-16,-3 5 0 16,-4 2 0-16,4 6 0 15,0 3 0-15,-1 3 0 16,0 3 0-16,2 4 0 15,1 2 0-15,0 1 0 16,4 1 0-16,0 2 0 0,-3 1 0 16,-7 1 0-16,-3 5 0 15,-6-1 0-15,-5 3 0 16,2 3 0-16,1 0 0 16,-1 1 0-16,-2 0 0 15,-1 2 0-15,-3-4 0 16,-5-3 0-16,0 0 0 15,-5-4 0-15,-2 0 0 16,-3-1 0-16,-2-1 0 16,1 0 0-16,-3 2 0 15,0 0 0-15,-5 4 0 16,3 0 0-16,-2 4 0 0,-4 3 0 16,-1 0 0-16,-2 1 0 15,-2-3 0-15,-2 0 0 16,-3 0 0-16,-1-5 0 15,-3 5 0 1,-3-1 0-16,-3-1 0 16,-2-2 0-16,-8 1 0 0,0 0 0 15,-9-2 0-15,-7 2 0 16,-3 0 0-16,-5 0 0 16,-1 0 0-16,1 0 0 15,6-3 0-15,2-3 0 16,3-2 0-16,1-3 0 15,0-1 0-15,2-2 0 16,0 0 0-16,1-4 0 16,-3-1 0-16,3 0 0 0,-4-2 0 15,-2-1 0 1,0-1 0-16,-4-1 0 0,1-2 0 16,1 1 0-16,0-4 0 15,0 0 0-15,3-4 0 16,2-1 0-16,2-3 0 15,2-1 0-15,-1-4 0 16,0-2 0-16,-3-1 0 16,3-1 0-16,-7-2 0 15,4 0 0-15,-1 1 0 0,-2-1 0 16,5 0 0-16,1-1 0 16,3-1 0-16,2-1 0 15,1-3 0-15,2-1 0 16,-2-3 0-16,0-3 0 15,0-3 0-15,0-2 0 16,-1-3 0-16,6 0 0 16,-5-2 0-16,7 3 0 15,-1 1 0-15,2 4 0 16,3 1 0 0,4 1 0-16,-3 2 0 15,3-1 0-15,2 2 0 0,1-3 0 16,-2 1 0-16,4 3 0 0,4 0 0 15,0 2 0-15,3-2 0 16,3 0 0-16,3-1 0 16,6-2 0-16,7 1-26 15,11-1-231 1,9 2-142-16,9-2-738 0</inkml:trace>
  <inkml:trace contextRef="#ctx0" brushRef="#br0" timeOffset="52444.4">6218 9773 633 0,'-3'2'251'16,"0"-1"-120"-16,0 1-30 16,-1-1-15-16,2-1 20 15,1 0-25-15,-2 0 4 16,3 0 0-16,-2 0-14 16,1-1-19-16,-1 1 1 15,-1 0 1-15,2 0-12 0,-2 0-1 16,-2 0-11-16,2 0-7 15,-4-2-1-15,4 2 6 16,-2-1-3-16,1 1 1 16,-1 0-5-16,2-2-21 15,0 4 0-15,-1-2 0 16,0 0 0-16,1 1 0 16,-2 1 0-16,2-2 0 15,0 1 0-15,3-1 0 16,-3 0 0-16,3 0 0 15,-2 0 0-15,2 1 0 16,0-1 0-16,0 2 0 16,0-2 0-16,0 0 0 15,0 1 0-15,2-1 0 16,-2 0 0-16,3 0 0 0,-3 0 0 16,3-1 0-16,-3 1 0 15,3 0 0-15,-3-2 0 16,3 4 0-16,2-1 0 15,0 2 0-15,1 1 0 16,3-1 0-16,-1 1 0 16,2-1 0-16,2-2 0 15,-3-1 0-15,3 0 0 16,-3 0 0-16,0-1 0 16,3 1 0-16,0-1 0 15,4 1 0-15,-1 0 0 0,6 0 0 16,3 1 0-1,3-1 0-15,7-1 0 0,0-1 0 16,2-1 0-16,0 1 0 16,1-3 0-16,-2 1 0 15,1 1 0-15,-1-1 0 16,1 3 0-16,4-1 0 16,1 5 0-16,5-1 0 15,2 0 0-15,4 0 0 16,0-1 0-16,3-2 0 15,6-2 0-15,2-1 0 16,3-4 0-16,2 3 0 16,-2-1 0-16,3 0 0 15,-5 2 0-15,1 0 0 0,-2 2 0 16,1 1 0-16,0 1 0 16,2-1 0-16,1-1 0 15,2-1 0-15,8-1 0 16,-2-1 0-16,2-1 0 15,-3 1 0-15,-4 3 0 16,0-1 0-16,-3 3 0 16,5 2 0-1,-1-1 0-15,2-1 0 16,2 0 0-16,1-1 0 0,0-1 0 16,0-2 0-16,-3 1 0 15,-1-1 0-15,-1 2 0 0,-2 2 0 16,3 0 0-16,1 2 0 15,-3 0 0-15,2-2 0 16,2 0 0-16,-2-4 0 16,4-1 0-16,0-1 0 15,0 0 0-15,-1-1 0 16,-4 3 0-16,-3 3 0 16,1-1 0-16,-1 4 0 15,-1-2 0-15,3 0 0 16,7 0 0-16,0-3 0 15,3 0 0-15,-2-2 0 16,-2-1 0-16,-6 1 0 16,-3 3 0-1,-4 0 0-15,4 1 0 16,-5 1 0-16,1 1 0 0,0-1 0 0,-1 0 0 16,3 0 0-16,-3 0 0 15,1-3 0-15,-3 1 0 16,-1-1 0-16,1 0 0 15,0-1 0-15,1 0 0 16,1 1 0-16,4-2 0 16,0 2 0-16,-2-2 0 15,0 1 0-15,0 1 0 16,2-1 0-16,0 3 0 16,2-2 0-16,-2 1 0 0,-2 1 0 15,-1 2 0 1,-1-1 0-16,-2 0 0 15,-2 0 0-15,-3 2 0 0,-2-2 0 16,-1 0 0-16,1 0 0 16,0 0 0-16,4 0 0 15,-1 3 0-15,1-2 0 16,-4-1 0-16,-2 1 0 16,-3-1 0-16,0 0 0 15,1-1 0 1,2-3 0-16,-2 2 0 15,5 1 0-15,-1-2 0 0,0 0 0 16,0 2 0-16,-1-1 0 16,-2 2 0-16,-1 0 0 15,-3 2 0-15,-2-1 0 16,2 1 0-16,0-2 0 16,6-3 0-16,1-2 0 0,6-2 0 15,4 2 0-15,7-3 0 16,0 0 0-16,-1 0 0 15,1 1 0-15,1 1 0 16,1 1 0-16,-2 0 0 16,3 1 0-16,-1 0 0 15,-3 1 0-15,-2 0 0 16,1 0 0-16,-4 0 0 16,-3 1 0-16,-2 0 0 15,-4-1 0-15,-1 1 0 16,1-1 0-16,-2 0 0 15,3 0 0-15,-2 0 0 0,-2 0 0 16,-6 0 0-16,-3 2 0 16,-5 0 0-16,-3-1 0 15,-2 2 0-15,0-1 0 16,-2 0 0-16,-1-2 0 16,-6 1 0-16,-5 0 0 15,-5-1 0-15,-6 1 0 16,-3 2 0-16,-3-1 0 15,-2 1 0-15,0 0 0 16,0 0 0-16,0 0 0 16,1 0 0-16,-1-1 0 15,0 1 0-15,2 0 0 16,-2-2 0-16,3 2 0 16,-3 0 0-16,3 0 0 0,-2-2 0 15,4 1 0-15,-2 1 0 16,0-1 0-16,1 0 0 15,2 1 0-15,-5-2 0 16,4 2 0-16,-2 0 0 16,2 0 0-16,1-1 0 15,1 1 0 1,-1-1 0-16,1-2 0 0,1 3 0 16,0-3 0-16,2 1 0 15,-1 0 0-15,-2 0 0 16,2-2 0-16,-2 4 0 0,3 0 0 15,-3-3 0-15,0 3-8 16,-1-1 3-16,2 1 1 16,-2-2 2-1,3 4-2-15,0-2 3 0,0 0 1 16,-2-2-2-16,2 1-2 16,-1-1 4-16,-2 1 3 15,-3-1-3-15,1 2-3 16,-2 0 2-16,-1 0-2 15,2 0 1-15,-2 0 1 16,-1 0-1 0,3 0 2-16,-1 2 0 0,-1-2-1 15,2 0 1-15,0 0 2 0,0 1-2 16,-1-1 0 0,-1 0 0-16,1 2 0 15,-2-2 4-15,0 0-2 16,0 0 0-16,0 0 3 0,-2 0-1 15,2 0-2-15,0 0-1 16,0 0 4-16,0 0-2 16,0 0-2-16,0 0 1 15,-1 0-2-15,1 0-12 16,-3 0-70-16,-2 1-90 16,-1 2-66-16,-5 0-187 15</inkml:trace>
  <inkml:trace contextRef="#ctx0" brushRef="#br0" timeOffset="56808.25">14127 8570 254 0,'-2'-6'1'16,"1"0"5"-16,-1 1-4 16,2-2 3-16,-1-1 6 15,1 1 39-15,-3 0 6 0,0 2 21 16,1-3 3-16,-1 1-41 15,0 0 5-15,-1 2-21 16,1-4 11-16,-2 2-22 16,1 0-12-16,0 0 3 15,1-1-3-15,0-1 1 16,0 2 59-16,1-3-19 16,1 2-15-16,-1-1-1 15,-1 4-1-15,3-2 20 16,-2 1 3-16,1 2 9 15,1 0 11-15,-2 0 2 16,2 0-4-16,0 2 21 16,2-2-42-16,-2 1 12 0,1 0-1 15,-1-1 7 1,2-1-18-16,-2 2 16 0,0 1-23 16,0-1 19-16,-2 0-2 15,2 0 18-15,-1-1-17 16,1 1-4-16,-2 0-16 15,2 2 6-15,0-1-24 16,0 2-17-16,0-1 0 16,-1 1 0-16,2-2 0 15,-2 2 0-15,1-1 0 16,0 0 0-16,0 1 0 16,0-2 0-16,0 1 0 0,1 1 0 15,-1-1 0 1,0 0 0-16,-1-1 0 0,1 2 0 15,0-2 0-15,0 1 0 16,0 1 0-16,0 0 0 16,0 0 0-16,0 1 0 15,1-1 0-15,-1 2 0 16,0 1 0-16,0-2 0 16,0 0 0-16,0 1 0 15,0 0 0-15,0 0 0 16,0 2 0-16,2 2 0 15,-2-1 0-15,0 3 0 16,0 0 0-16,0-1 0 16,-2-1 0-16,2 3 0 15,0-2 0-15,0 0 0 0,2 1 0 16,-2 0 0-16,1 2 0 16,1 0 0-16,1 1 0 15,-1-2 0-15,-1 2 0 16,-1-1 0-16,2 0 0 15,-2 1 0-15,1-3 0 16,-1 2 0-16,0 0 0 16,2-3 0-16,-1 2 0 15,-1 0 0-15,2-1 0 16,-1 2 0-16,1 1 0 16,-1 2 0-16,3 1 0 15,-2 1 0-15,-1 2 0 16,2-1 0-16,-1-1 0 15,-1 2 0-15,1-1 0 0,-1-1 0 16,1 1 0-16,-1 0 0 16,1 0 0-16,-1 1 0 15,1 2 0-15,-1-2 0 16,1 0 0-16,-2 1 0 16,6 0 0-16,-5-1 0 15,5 36 0-15,-4-44 0 16,-4 2 0-16,2-1 0 15,2 0 0-15,-2 10 0 16,1 0 0-16,1 1 0 16,-1 1 0-16,1 0 0 0,1 1 0 15,0 0 0 1,-2 1 0-16,2 1 0 16,0 1 0-16,1 1 0 15,-2 0 0-15,-1 1 0 0,1 0 0 16,-1-1 0-16,1 4 0 15,3-3 0-15,-2 1 0 16,1 0 0-16,-1 1 0 16,2-1 0-16,-1 2 0 15,-1 0 0-15,-2-2 0 16,2 1 0-16,-1-1 0 16,1 2 0-16,0-2 0 0,-2 2 0 15,2 2 0 1,2-2 0-16,-2 2 0 0,1-1 0 15,1 2 0-15,-2-2 0 16,3 1 0-16,-2 1 0 16,1-2 0-16,-2 0 0 15,2 1 0-15,-2 0 0 16,0-1 0 0,-1 0 0-16,3 2 0 15,-2-1 0-15,0 0 0 0,1 3 0 16,2 1 0-16,-2 2 0 15,2 3 0-15,-1 1 0 16,-1-1 0-16,1-1 0 16,1-3 0-16,-2 0 0 15,2 0 0-15,-1 1 0 0,1-2 0 16,-2 3 0-16,5-1 0 16,-5 2 0-16,3-1 0 15,-3 1 0-15,2-3 0 16,-1 0 0-16,-1 0 0 15,0-1 0-15,-1 0 0 16,0-4 0-16,2 3 0 16,-2-1 0-16,0 1 0 15,2 0 0 1,-1 1 0-16,0 1 0 16,-1 0 0-16,0 1 0 0,0 5 0 15,-1 3 0-15,-1 1 0 16,-1-1 0-16,0 3 0 15,0-4 0-15,0-3 0 0,0 2 0 16,2-1 0 0,-1-1 0-16,1 3 0 15,1-1 0-15,0-3 0 16,-1 0 0-16,1 1 0 0,-1 0 0 16,-1 0 0-16,-1-1 0 15,2 2 0-15,-1 0 0 16,1-2 0-16,0 0 0 15,-1-1 0-15,2-1 0 16,0 0 0-16,0-1 0 16,2 3 0-16,-1 0 0 15,-1 1 0-15,0 0 0 16,-2 0 0-16,1-4 0 16,1 0 0-16,-2-4 0 15,1-4 0-15,2 0 0 0,-1 0 0 16,2 0 0-16,-1 2 0 15,1-1 0-15,-2-2 0 16,-2 1 0-16,2-5 0 16,-1-1 0-16,-2-3 0 15,1-3 0-15,1 0 0 16,-2-4 0-16,1 1 0 16,1-3 0-16,-1-2 0 15,1-1 0-15,-1 0 0 16,-1-4 0-16,2 0 0 0,-2 0 0 15,0-2 0-15,0-1 0 16,1 0 0-16,-1 0 0 16,0-1 0-16,0 3 0 15,0-1 0-15,3 3 0 16,-3 2 0-16,0-2 0 16,0 4 0-16,1-2 0 15,-1-2 0-15,2-3 0 16,-2-1 0-16,0-2 0 15,1-1 0-15,-2-1 0 16,1 1 0-16,0 0 0 16,0 0 0-16,1 0 0 15,-1 0 0-15,0 0 0 0,0-1 0 16,0 1 0 0,-1 0 0-16,1 0 0 0,1 0 0 15,-1 0 0-15,-1 0 0 16,1 0 0-16,1 0 0 15,-1 0 0-15,0 0 0 16,0 0 0-16,0 0 0 16,0 0 0-16,0 0 0 15,-1 0 0-15,1 0 0 16,0 0 0-16,0 0 0 16,0 1 0-16,0-1 0 15,0 1 0-15,0 3 0 0,0 3 0 16,0 3 0-16,1 4 0 15,1 2 0-15,-1 2 0 16,1 3 0-16,-2 3 0 16,5 0 0-16,-4 4 0 15,4-4 0-15,-2 2 0 16,1-2 0-16,2 2 0 16,-2 0 0-16,2 1 0 15,-1 3 0-15,1 0 0 16,1 2 0-16,-4-1 0 15,0-2 0-15,-1 0 0 16,-1-3 0-16,2-2 0 16,-1 0 0-16,-1-4 0 15,2-2 0-15,-1 0 0 16,-1-2 0-16,1 0 0 16,-1 0 0-16,1-2 0 15,-1-2 0-15,-1-2 0 16,2-2 0-16,0-2 0 0,-2-3 0 15,0-2 0-15,2-1 0 16,-2 0 0-16,-2 0 0 16,2 0 0-16,0 0 0 15,0-1 0-15,0 1 0 16,0 0 0-16,0 0 0 16,0 1 0-16,0-1 0 15,-2 0 0-15,2 0 0 16,0 0 0-16,0 1 0 0,0-1 0 15,0 0 0-15,0-1 0 16,0 1 0 0,-2 0 0-16,4-1 0 0,-2 1 0 15,0-2 0-15,0 2 0 16,0 0 0-16,0 0 0 16,-2 0 0-16,2 0 0 15,0 0 0-15,-1 0 0 16,1 0 0-16,0 0 0 15,1-1 0-15,-1 1 0 16,0 0 0-16,0-1 0 16,0 1 0-16,0 0 0 15,0-2 0-15,-1-2 0 0,-4-6 0 16,-2-5-349 0,-1-9-315-16</inkml:trace>
  <inkml:trace contextRef="#ctx0" brushRef="#br0" timeOffset="60882.49">14264 9114 517 0,'0'-4'305'16,"-1"-1"-130"-16,-1-1-42 15,1 0-12-15,-1-1-15 16,-1 1-11-16,0 1-24 16,0-2-15-16,-3-1 0 15,3 0-7-15,0-1-4 0,0-1-11 16,2-1 13-16,-2 0-7 15,3-3-5-15,-2-1-19 16,2-1 7-16,2-1 1 16,-2-1-4-16,3-2 3 15,-2 2 1-15,1-3-6 16,1 2-4-16,-2-2-14 16,2 0 0-16,1-2 0 15,1 0 0-15,1-2 0 16,2 0 0-16,-2-2 0 15,4 2 0-15,-1-1 0 16,0 1 0-16,0 3 0 16,0 2 0-16,-3 1 0 15,3 1 0-15,1-1 0 16,2 0 0-16,3-1 0 0,3-1 0 16,3 1 0-16,2 0 0 15,6-1 0-15,-2 0 0 16,1 2 0-16,4 1 0 15,-1-2 0-15,-1 2 0 16,4 0 0-16,3-1 0 16,4 2 0-16,2-1 0 15,3 1 0-15,-1 2 0 16,-1-1 0-16,-2 0 0 16,1 4 0-16,-1 1 0 15,2 0 0-15,0 6 0 16,0 1 0-16,2 3 0 15,0 2 0-15,0 2 0 0,-1 1 0 16,1 0 0-16,-4 3 0 16,-4 0 0-16,-1 3 0 15,1 1 0-15,-3 1 0 16,2 2 0-16,1 2 0 16,-1-1 0-16,0 2 0 15,-1 1 0-15,-5 1 0 16,0-1 0-16,-1 2 0 15,0 2 0-15,-2-1 0 16,2 2 0-16,-3 1 0 16,-1 1 0-16,-2 1 0 15,-1 1 0-15,-2-1 0 0,-4 3 0 16,-1-1 0-16,-4 1 0 16,0 0 0-16,-2 0 0 15,-1 1 0-15,-3-1 0 16,1 0 0-16,-2 1 0 15,-2-1 0-15,-1 4 0 16,1-1 0-16,-2 2 0 16,-1 0 0-16,0-1 0 15,0-2 0-15,0-1 0 16,-1-2 0-16,-2-1 0 16,1-4 0-16,-2-2 0 15,-2-1 0-15,1-2 0 16,-1 1 0-16,0 0 0 0,0 1 0 15,-1 0 0-15,1 1 0 16,-15 44 0-16,14-55 0 16,1 1 0-1,-2-2 0-15,2-1 0 0,-7 9 0 16,-1-2 0-16,0-1 0 16,2-4 0-16,-1 2 0 15,-1-1 0-15,0-1 0 16,-2 2 0-1,-3 1 0-15,-1 1 0 16,-2 0 0-16,-2 1 0 0,3-1 0 16,0-2 0-16,0-1 0 0,3-1 0 15,-1 0 0-15,-2 0 0 16,0-1 0-16,-4-1 0 16,-2 2 0-16,-3 0 0 15,-1 0 0-15,-1-1 0 16,3 3 0-16,-1-2 0 15,3 0 0-15,3-2 0 16,4 1 0-16,1-1 0 16,3-1 0-16,-5-2 0 15,0 4 0-15,-3-2 0 16,-3 0 0-16,-1 2 0 16,-2-1 0-16,0-1 0 15,2-1 0-15,1-2 0 16,3-1 0-16,5 0 0 15,-1-1 0-15,1-2 0 0,2 1 0 16,0-1 0-16,-1 0 0 16,-3 1 0-16,-3-2 0 15,-1 0 0-15,1-2 0 16,-2-2 0-16,1 1 0 16,1-2 0-16,1-2 0 15,1 1 0-15,0 0 0 16,1 0 0-16,3 0 0 0,-3 1 0 15,2-1 0 1,-1 2 0-16,0-4 0 0,2 1 0 16,-2-2 0-1,1-2 0-15,2 0 0 0,0-1 0 16,0-1 0-16,-1-2 0 16,5 2 0-16,-3 0 0 15,2 0 0 1,-1 1 0-16,0 1 0 0,-1 2 0 15,1-1 0-15,0-1 0 16,1-1 0-16,0 2 0 16,2-5 0-16,-1 2 0 15,0-1 0-15,3 0 0 16,-2-1 0-16,3 2 0 16,0-1 0-16,-1 3 0 15,2 1 0-15,1 0 0 16,1 1 0-16,-3-1 0 15,3 0 0-15,1 0 0 16,-1-1 0-16,0 1 0 0,-1 0 0 16,1 2 0-16,0-1 0 15,0 0 0-15,1 0 0 16,-2-1 0-16,3 3 0 16,-1-1 0-16,1-3 0 15,-1 2 0-15,1-1 0 16,-1 0 0-16,0-1 0 15,1 2 0-15,0 0 0 16,-1 0 0-16,2 1 0 16,-1 0 0-16,1 1 0 0,1 0 0 15,-1-1 0-15,1 1 0 16,0 0 0-16,-1-3 0 16,2 2 0-1,-1 0 0-15,1-3 0 16,1 1 0-16,0-2 0 0,1 1 0 15,2-4 0-15,2-1 0 16,8-1-212-16,11-1-311 16</inkml:trace>
  <inkml:trace contextRef="#ctx0" brushRef="#br0" timeOffset="61916.89">24644 12144 1028 0,'-8'0'170'0,"2"0"51"15,-4 0-77-15,2-2-34 16,1 1-10-16,1 0 2 16,-3 1-24-16,6-2-22 15,1 2-18-15,2 0-38 16,0 2 0-16,2-2 0 16,1 0 0-16,1 0 0 15,1 0 0-15,5-2 0 0,15 2 0 16,8-3 0-1,11 2 0-15,3-3 0 16,0 1 0-16,-7 0-65 0,-7 0-70 16,-8 2-63-16,-7-1-52 15,-3 4-81-15,-9 3-161 16</inkml:trace>
  <inkml:trace contextRef="#ctx0" brushRef="#br0" timeOffset="62205.67">24641 12355 758 0,'0'2'382'0,"0"-2"-185"16,1-2-81-16,2 0-56 15,6 0-24-15,4-1-13 0,10-1-11 16,8 1 16-16,6-1-13 15,5 0 8-15,0 1-5 16,-8-1 0-16,-7 1-10 16,-12 2-2-16,-6-1-4 15,-3 1-2-15,-6 1-3 16,0 1-75-16,1-1-138 16,2 2-344-16</inkml:trace>
  <inkml:trace contextRef="#ctx0" brushRef="#br0" timeOffset="63088.42">26135 12169 1001 0,'6'-17'246'0,"-3"-1"-50"16,-4-1-31-16,-4 2-55 15,-1 2-2-15,-1 4-14 16,-2 1-58-16,0 3-21 16,-7 3-3-16,-4 5-9 15,-7 3-1-15,-3 5-2 16,-2 4 0-16,2 3 0 16,3 4 0-16,3 4-2 0,3 2 0 15,3 1 0-15,4 5-2 16,3 2 0-1,5 1 1-15,4 0-5 0,7 2-1 16,6-5 2-16,5 0 1 16,3-7 3-16,2-6-8 15,1-6 6-15,1-7 5 16,2-7 4-16,1-7 2 16,1-6 1-16,-2-4-1 15,-3-3 2-15,-4-3-3 16,-2 1 2-16,-5-5 0 15,-2 3 4-15,-2-2 3 16,-4 0 8-16,-3 0-9 0,-5 0-3 16,-3 0-5-1,-4 4-5-15,-3 1-1 0,0 5-1 16,-1 0-8-16,2 6-80 16,4 3-106-16,-3 3-62 15,3 7-154-15,6 2-314 16</inkml:trace>
  <inkml:trace contextRef="#ctx0" brushRef="#br0" timeOffset="63363.38">26449 12484 840 0,'15'10'257'15,"-5"-4"2"-15,-6-5-41 16,-5-1-52-16,1-1-39 16,0 1-48-16,-2-2-11 15,2 1-35-15,0-2-33 16,-1 3 0-16,1 0 0 16,0 0 0-16,-2 0 0 15,1 0 0-15,-2 0 0 16,3 0 0-16,0 0 0 15,3 0-130-15,0-2-207 0,0 0-495 16</inkml:trace>
  <inkml:trace contextRef="#ctx0" brushRef="#br0" timeOffset="63854.02">26671 12206 1075 0,'3'-17'239'15,"-1"0"-42"-15,-2 2-69 16,0-1-9-16,1 3-30 0,2 3-42 16,4 3-28-1,4 0-11-15,10 3 1 0,6 2 12 16,4 5-4-16,3 3-7 15,-3 5-7-15,-6 5 9 16,-6 5 0-16,-7 4-5 16,-8 4 3-16,-8 5 1 15,-10 1-6-15,-9 3-1 16,-7 0-3-16,-2-1-1 16,0-3 1-16,5-8-1 15,7-5-3-15,7-6-1 16,10-5-11-16,7-5 15 0,14 0 3 15,15-4 8 1,12-2-6-16,10-2-2 16,5-3-3-16,-7-1 1 0,-11 1 0 15,-13 1 0-15,-12 2-1 16,-11 1 0-16,-6 1 0 16,-4 1 0-16,-2-2 0 15,-4 2 0-15,-1-1-81 16,-2 0-155-16,2 1-118 15,2 0-446-15</inkml:trace>
  <inkml:trace contextRef="#ctx0" brushRef="#br0" timeOffset="64614.05">27159 12103 927 0,'4'-18'239'0,"2"-1"-51"16,5 1-48-16,1-1-40 15,7 4-12-15,7 0-3 0,5 5-18 16,4 1-6-1,0 4-25-15,-4 3-18 0,-7 8-9 16,-1 5 5-16,-6 6 1 16,-8 8 13-16,-6 7 3 15,-9 5-30-15,-13 6-1 16,-9 2 0-16,-5 0 0 16,2-1 0-16,4-7 0 15,10-6 0-15,14-11 0 16,14-4 0-16,16-10 0 15,10-3 0-15,10-5 0 16,3-1 0-16,-2-1 0 16,-10-3 0-16,-6 3 0 15,-7 1 0-15,-6 0 0 16,-7 0 0-16,-1 2 0 0,-2 0 0 16,-3 0 0-1,-2-1 0-15,-2 2 0 0,-1 0 0 16,-1-2 0-16,0 4 0 15,-3-2 0-15,3 0 0 16,-1 2 0-16,-1-2 0 16,1 0 0-16,1 0 0 15,0 1 0-15,0-1 0 16,0 0 0-16,0 0 0 16,0 0 0-16,0 0 0 15,0-1 0-15,0 1 0 16,0 0 0-16,-2 0 0 0,2 0 0 15,0 0 0-15,0 0 0 16,-1 0 0 0,2 0 0-16,-1 0 0 0,0 0 0 15,0 0 0-15,0 0 0 16,0 0 0-16,0 0 0 16,2-2 0-16,-2 2 0 15,-2 0 0-15,2-2 0 16,-1 2-13-16,-2 0-192 15,-2 2-167-15,-5-2-457 16</inkml:trace>
  <inkml:trace contextRef="#ctx0" brushRef="#br1" timeOffset="96370.81">6398 10315 505 0,'2'-7'249'16,"-2"1"-112"-16,0 1-10 16,0 0-21-16,-3 0-16 15,1 0 19-15,-1 1-42 16,2 1-2-16,-2 2-2 16,3 0-30-16,-1 1-13 0,1 1-4 15,0-1-2 1,0 1-5-16,0 2 2 0,-2-3 5 15,4 0 4-15,-4 2 1 16,2-2-9-16,2 1 2 16,-1 2 9-16,-1 1-1 15,3 2-1-15,-2 2-3 16,1 2-3-16,-2 3 2 16,0 1-1-16,0 3-3 15,0 1 5-15,0 4-9 16,0 1-3-16,0 4-2 15,1 0 0-15,1 1 1 16,-1 0-4-16,1-1 0 0,1-2 4 16,0 1-5-16,0-1 2 15,0-2-1-15,0 1 0 16,0 1 2-16,-1 2-3 16,-2 2 0-16,2-2 0 15,0 0 2-15,-1-1-3 16,2-1 1-16,0-1 0 15,2 1-1-15,-1-2 5 16,1 2-6-16,-2 0 3 16,4 0-2-16,-2-1 1 15,-2 1 0-15,0 4 4 16,-2-2-4-16,-2 2 0 0,1 1 0 16,-2 1 0-1,2-3-1-15,0 2 2 16,0 1-1-16,2-3 0 15,-2 0 0-15,0-1 0 0,-2-3 0 16,2-1 0-16,0 0 0 16,0 0 0-16,0 1 0 15,0 1 0-15,0 3 0 16,2 2 1-16,-2-1-1 16,0-2 0-16,1-3-1 15,1-5 1-15,-1-3 0 16,1 1 0-16,-1-6-1 15,-1 0 1-15,2-1 1 16,-2-2-1-16,0 0 0 16,0-2 1-16,-2 3 0 0,2-1-1 15,-1 1-1-15,-1-1 1 16,1 0 0-16,-1-3 0 16,2 0 0-16,0-3 3 15,-1 0 1-15,1-1 3 16,0-1-2-16,-2-1-1 15,2 1-2-15,2 0-2 16,-2 0 0-16,0 0-1 16,0 0-1-16,0-2 1 15,0 2-3-15,1-2 2 16,1 2 1-16,-1 0-7 16,1 0-2-16,-1 0 4 0,1 0 1 15,1 0 5-15,4 2 0 16,2-2 0-16,5-2 2 15,3 2-2-15,4-6 2 16,2 2-2-16,-1-4 1 16,0 1-2-1,-5 2 1-15,-1 2 0 0,-4 1-1 16,0 0 1-16,-3 2-1 16,5 0 1-16,2-2 1 15,6 0-1-15,4 1 2 16,9-3-1-16,3 0-2 15,2 1-1-15,6-2 0 16,-1 1 1-16,1 2 1 0,2 0-2 16,6 2 2-16,1 0 0 15,4-1 0-15,4-1 1 16,7 0-1-16,-1 0 0 16,7 0 0-16,-1 1 1 15,1 1-1-15,0 1 1 16,-3 1 0-16,0 2 0 15,0 1 3-15,-1 1-4 16,7-1-5-16,1-4 4 16,-2 1 0-16,7-4 0 15,0 1 2-15,-3-2-2 16,2 2 1-16,-4 2 0 0,-4 2 0 16,2 0 2-1,-5 3-2-15,2-1 1 0,2-1-1 16,-2 1 4-16,8-1-4 15,4-4 0-15,1-3-2 16,0-1-1-16,0-2 3 16,-1 1-1-16,-4 0 1 15,-5 2 0-15,1 3-2 16,-6 5 2-16,0-1 0 16,-3 0 2-16,2 2-1 15,-2-2 0-15,-2-1-1 16,-2 0 1-16,4 0 3 15,2-2-4-15,-2 0-3 16,0-1 3-16,0 2-1 0,-1-1-2 16,-4 1 3-16,-2-1 0 15,4 1-2-15,2-1 4 16,1 1-4-16,-2-1 3 16,3-1-1-16,-1 1 2 15,6-2-2 1,-3 0 1-16,0-1 0 15,-3 1-1-15,-1-2 4 16,-2 3-4-16,-1 0-1 0,-5 1-1 16,-1 2-2-16,-2 0 2 15,-5 0 1-15,2-2 1 16,-2 1 0-16,5-2-2 16,-1-2 2-16,2 1 0 0,3-2 0 15,0-1 0 1,5-2 0-16,5-3 1 0,1 1 0 15,2-2-1-15,2 0 0 16,-2 0 4-16,4 3-3 16,-1 1-1-16,1 0-2 15,2 0 0-15,0 0-1 16,4-1 2-16,3-1 1 16,3-2 0-16,2 0 1 15,1-2-2-15,0 1 2 16,-2 0 1-16,-1 0 1 15,0 1-3-15,3 0 2 0,0 2-2 16,2-4-3-16,4 1-1 16,4-2 4-16,1 1 0 15,-1-4-1 1,3 4 2-16,0-1-1 16,-2 1 1-16,-2 2 1 15,-4 2 0-15,-1-1-1 0,0 2 0 16,-4 2-2-16,-1-2-5 15,-4-1 6-15,-1-1 0 16,-5-1 0-16,2 0-1 16,-3 0 1-16,-5 0 0 15,-2 3 1-15,-6 0 0 16,-10 1-2-16,-8 1 3 16,-8 0-2-16,-11 3 0 0,-12 2 1 15,-8-1-1-15,-7 1 0 16,-4 0 1-16,-2 0 0 15,1 0 0-15,0 0 3 16,-2 0 1-16,2-2-4 16,0 2 1-16,0 0-2 15,0-1 1-15,0 1 1 16,0 1-2-16,-1-1 0 16,1 0 3-16,0 0-3 15,0 0 3-15,0-1-3 16,0 1 1-16,0 0-1 15,0 1 0-15,0-1 0 16,0 0 1-16,0 0 0 0,0-1 1 16,0 1 2-16,1 0 3 15,-1-2 4-15,2 0-11 16,-2-1 4-16,0-1 4 16,1-4 0-16,1 0-5 15,-1-5 4-15,-1 0 9 16,2-2 2-16,-2 0-7 15,-2-2 6-15,1-2-12 16,-1-1-5-16,-1-2 0 16,2 0 0-16,1-6 0 15,3-1 0-15,3-3 0 16,3-4 0-16,0-2 0 16,0-2 0-16,-2-2 0 15,0 0 0-15,-2-1 0 16,-2 1 0-16,0 2 0 0,-1 4 0 15,-2 0 0-15,0 6 0 16,0-1 0-16,-2-1 0 16,2 3 0-16,-1-1 0 15,1 2 0-15,0-1 0 16,-2 2 0-16,2 2 0 16,0 3 0-16,-2 2 0 15,2 3 0-15,0 2 0 16,0 3 0-16,-1 2 0 15,1 2 0-15,-2 1 0 0,2 1 0 16,0 1 0-16,0-1 0 16,0-1 0-1,0 2 0-15,0-2 0 0,0-1 0 16,0 3 0-16,0 0 0 16,0 3 0-16,0 0 0 15,0-2 0-15,0 3 0 16,0-2 0-16,0 0 0 15,2-2 0-15,-2 0 0 16,1-1 0-16,1 1 0 16,-2-1 0-16,2 2 0 15,-1-1 0-15,1 3 0 16,-2-1 0 0,1 2 0-16,-2 1 0 0,1-2 0 15,0 2 0-15,0 0 0 0,0 0 0 16,0 2 0-16,0-2 0 15,0 1 0-15,-2-1 0 16,2 0 0-16,0 0 0 16,-1 2 0-16,1-1 0 15,-2-1 0-15,0 0 0 16,1 2 0-16,1-4 0 16,-2 2 0-16,1-1 0 15,-1 1 0-15,-2-2 0 16,-2-1 0-16,-3 1 0 15,-3-3 0-15,-4 2 0 16,-3 1 0-16,-3-1 0 0,-1 3 0 16,-3 0 0-16,-3 0 0 15,-3 0 0-15,-1 0 0 16,2-3 0 0,0-1 0-16,-2-1 0 15,-3 2 0-15,-3-1 0 16,-7 3 0-16,-6 1 0 0,-5 0 0 15,-7 1 0-15,-3 2 0 16,-3 1 0-16,-2-2 0 16,1 1 0-16,2-2 0 15,2-2 0-15,1-1 0 16,8-1 0-16,0 0 0 16,0 0 0-16,1 2 0 0,0-2 0 15,-1 3 0-15,-2 0 0 16,-1 2 0-16,-3-1 0 15,-3 2 0-15,0-2 0 16,0 2 0-16,1-3 0 16,0 0 0-16,0 0 0 15,0 0 0-15,-5 0 0 16,1 0 0-16,-2 0 0 16,-2 3 0-16,1 0 0 15,-3 1 0 1,1 2 0-16,-1-2 0 0,3-1 0 15,1 0 0-15,3-3 0 0,1 0 0 16,3-1 0 0,0 1 0-16,1-2 0 15,-2 2 0-15,1 0 0 0,-5 2 0 16,-3-1 0-16,-2 2 0 16,-1 0 0-16,1 0 0 15,-1-1 0-15,3 2 0 16,-3 1 0-16,-155 8 0 15,189-12 0-15,-3 0 0 16,2 2 0-16,-3-1 0 16,-44 4 0-16,1 0 0 15,2 0 0-15,-4-1 0 16,2 0 0-16,1 1 0 16,0-1 0-16,3-1 0 0,4 1 0 15,-1-3 0-15,3 1 0 16,0-1 0-16,0-1 0 15,-2 0 0-15,-1 1 0 16,0-1 0-16,0 2 0 16,-3 1 0-16,5 0 0 15,-3-1 0-15,1 0 0 16,2 0 0 0,4-1 0-16,0 0 0 0,4 1 0 15,3-1 0-15,-1 0 0 16,6-2 0-16,0 2 0 15,3-2 0-15,-3 1 0 16,0 0 0-16,-1 0 0 0,3 1 0 16,-1-1 0-1,2 2 0-15,0-1 0 16,-2-1 0-16,0 0 0 0,4-1 0 16,-1 0 0-16,2 2 0 15,5-2 0-15,0 1 0 16,-4 4 0-16,2-1 0 15,-3 0 0 1,1 2 0-16,2-2 0 0,0-1 0 16,-2-2 0-16,5 1 0 15,-1-2 0-15,3-2 0 16,-2 1 0-16,4 1 0 16,-3 0 0-16,3 1 0 0,-5 1 0 15,-4 2 0-15,-3 0 0 16,-1 0 0-16,0 2 0 15,1-3 0 1,2 0 0-16,6-2 0 0,0 0 0 16,-2 1 0-1,2-2 0-15,-1 1 0 16,0-1 0-16,1-1 0 0,1-1 0 16,0 2 0-16,-1-1 0 15,4 0 0-15,-1 0 0 16,-3-1 0-16,7 0 0 15,-7 2 0-15,5 2 0 0,-3-2 0 16,0 3 0-16,1-2 0 16,-1 0 0-16,0-1 0 15,0 2 0-15,1-2 0 16,4 0 0-16,3 0 0 16,3-2 0-16,5 1 0 15,4 0 0-15,-1 0 0 16,1 1 0-1,0 1 0-15,3-1 0 16,0 1 0-16,6 0 0 16,2-2 0-16,4 1 0 0,0 0 0 15,6-1 0-15,3 1 0 16,0-1 0-16,3 1 0 0,-1 0 0 16,4 0 0-1,-3 0 0-15,3 0 0 0,0 1 0 16,0-1 0-16,0 0 0 15,0 1 0-15,0-1 0 16,0 0 0-16,-3 0 0 16,0 0 0-16,0 0 0 15,0 1 0-15,0-1 0 16,0 0 0-16,1 2 0 16,1-4 0-16,1 2 0 15,0 2 0-15,0-4 0 16,0 2 0-16,0-1 0 15,0 1 0-15,0 0 0 16,-3 0 0-16,-1-1 0 16,1 1 0-16,-2-1 0 0,2 1 0 15,0-2 0-15,3 2 0 16,-3 0 0-16,3 0 0 16,0-2 0-16,0 4 0 15,0-2 0-15,0-2 0 16,0 2 0-16,0 2 0 15,3-2 0-15,-3 0-153 16,3 3-234-16,3 3-215 16</inkml:trace>
  <inkml:trace contextRef="#ctx0" brushRef="#br1" timeOffset="101395.51">14389 8467 556 0,'2'-9'78'0,"-2"2"44"0,-2 1-73 16,1 3-14-16,-1-1-8 15,1 1-16-15,-1 2 2 16,1-1 7-16,-1 1 16 15,1 0 12-15,-1-1 1 16,2 1-5-16,-1 1 16 16,-1-2-7-16,1 1 17 15,1-1-3-15,-2 1 1 16,1-1 3-16,1 0-2 16,-2-1-10-16,2 2 1 15,0-1 4-15,-2-1 15 16,0 2-3-16,1 0-17 0,-1-2 3 15,1 1-20 1,-1 2-42-16,1-1 0 0,-1 1 0 16,2 0 0-16,0 0 0 15,-1-3 0-15,1 1 0 16,-2-1 0-16,-1-3 0 16,0 3 0-16,1 1 0 15,-1 0 0-15,2 0 0 16,1 4 0-16,0 0 0 15,-2-1 0-15,2 0 0 16,0 1 0-16,0-1 0 16,0 1 0-16,0-2 0 15,0 1 0-15,0-1 0 0,0 3 0 16,-1 2 0-16,1 5 0 16,-3 2 0-16,0 6 0 15,0 2 0-15,0 4 0 16,-1 1 0-16,1 2 0 15,0 3 0 1,3-3 0-16,-2 3 0 0,1-1 0 16,1 0 0-16,0-1 0 15,-2-1 0-15,1 0 0 16,1-2 0-16,0 1 0 16,1-2 0-16,-1 1 0 15,2 0 0-15,-1 3 0 16,1-2 0-16,1 1 0 15,0 2 0-15,-2 2 0 0,1 3 0 16,-2 1 0-16,-2 4 0 16,1-1 0-16,1 1 0 15,1 4 0-15,2 0 0 16,2 0 0-16,-1 0 0 16,2 3 0-16,-2-4 0 15,1 3 0-15,0 0 0 16,1 2 0-1,-3 0 0-15,2 1 0 16,0-1 0 0,-1 0 0-16,2 0 0 0,0-1 0 0,-1 1 0 15,1 1 0-15,-2 0 0 16,-1 1 0-16,-1 2 0 0,-1-1 0 16,-1 2 0-16,-1 0 0 15,-1 1 0-15,1 4 0 16,-1-1 0-1,2 2 0-15,0 0 0 16,3-3 0-16,-1 2 0 16,1 2 0-16,0-3 0 0,0 3 0 15,-2 1 0 1,1-1 0-16,-2-2 0 0,1 3 0 16,-2-1 0-16,1 1 0 15,-2-1 0-15,-1 0 0 16,3 2 0-16,0-1 0 15,0 5 0-15,2-4 0 16,-1 3 0-16,1-1 0 16,-1-1 0-16,1-1 0 0,-1 3 0 15,-1-1 0-15,-1 0 0 16,-2 1 0-16,1-2 0 16,1-2 0-16,-1 1 0 15,4-1 0-15,-1 0 0 16,1 1 0-16,1 1 0 15,0 3 0-15,-1 2 0 16,1 3 0-16,-1 1 0 16,-2-2 0-16,0 0 0 15,0-3 0-15,1-1 0 16,1 0 0-16,-2-2 0 16,1 1 0-16,1-3 0 0,-2-2 0 15,0-2 0 1,0-1 0-16,2-3 0 15,-1-3 0-15,2-7 0 16,0-3 0-16,0-9 0 0,2-4 0 16,0-3 0-16,1-6 0 15,-1-1 0-15,-1-3 0 16,-1-1 0-16,0-2 0 16,-3-2 0-1,2-5 0-15,-4 0 0 0,2-2 0 16,-1-2 0-16,1 0 0 15,0 0 0-15,0 1 0 16,-2-1 0-16,4-1 0 16,-2 2 0-16,0-1 0 0,-2 0 0 15,2 3 0-15,0 1 0 16,-1 1 0-16,1 1 0 16,0 2 0-16,0 1 0 15,0-2 0-15,-2 0 0 16,2-3 0-16,0-2 0 15,-1-1 0-15,1 1 0 16,0-2 0-16,0 0 0 16,0-2 0-16,1 2 0 15,-1-1 0-15,0 1 0 16,3-2 0-16,-3 2 0 16,0 0 0-16,2 0 0 15,-1 0 0-15,-1 0 0 0,2 0 0 16,5 0 0-16,1 0 0 15,2 0 0-15,6 0 0 16,6-2 0-16,4-3 0 16,4 1 0-16,3-2 0 15,6 0 0-15,1-3 0 16,8 2 0-16,7-3 0 16,8 2 0-16,4-1 0 15,6 2 0-15,2 0 0 16,0 1 0-16,2 4 0 15,3-3 0-15,3 2 0 16,8-1 0-16,4-2 0 16,5 1 0-16,0-1 0 15,1 0 0-15,-4 0 0 0,-4 1 0 16,-7 1 0-16,-4 3 0 16,-10 1 0-16,-3 3 0 15,-7-1 0-15,2 1 0 16,-5 1 0-16,-1 0 0 15,-3-3 0-15,-1-1 0 16,-8 0 0-16,-3-1 0 16,-9 2 0-16,-7-1 0 15,-12 0 0-15,-3 1 0 16,-8 0 0-16,-2-1 0 16,-2 0 0-16,0 2 0 0,-2-4 0 15,2 2 0 1,-1 0 0-16,1-1 0 0,0 1 0 15,0 0 0-15,0-1 0 16,1 1 0-16,1-1 0 16,-2 1 0-16,0-2 0 15,0 2 0-15,0 0 0 16,-2-2 0-16,2 0 0 16,-1-4 0-16,1-1 0 15,0-4 0-15,0-2 0 16,0-3 0-16,0-1 0 0,0-1 0 15,-2-3 0 1,1-2 0-16,-2-1 0 16,3-5 0-16,-3-5 0 0,6-3 0 15,-2-5 0-15,1-3 0 16,1-7 0 0,2 1 0-16,-1-7 0 0,1-1 0 15,-2-3 0-15,0-1 0 16,-3 1 0-16,-2-1 0 15,1-3 0-15,-1-3 0 16,1-2 0-16,-2-3 0 16,1 0 0-16,-1-1 0 15,0 0 0-15,-2 1 0 16,-2 0 0-16,3 2 0 0,-1 0 0 16,1 0 0-1,2 1 0-15,1 1 0 0,1 1 0 16,1-3 0-16,2-1 0 15,0-4 0-15,0 2 0 16,0 0 0-16,-1 4 0 16,-2 2 0-16,0 5 0 15,0 2 0-15,-2 1 0 16,2 4 0-16,-1 0 0 16,1 1 0-16,0-1 0 15,0-1 0-15,-3 0 0 16,0 2 0-16,0-1 0 15,-3 1 0-15,-2 1 0 16,-1-3 0-16,2 0 0 16,-1 0 0-16,4 2 0 15,-2-2 0-15,3 2 0 0,0-1 0 16,0 0 0-16,0 0 0 16,-1 1 0-16,-1 1 0 15,-4 1 0-15,3 3 0 16,0-1 0-16,0 1 0 15,0 0 0-15,-1 0 0 16,3 2 0-16,-1 1 0 16,0 0 0-16,1 1 0 15,-1 0 0-15,2-3 0 0,-2 3 0 16,0 0 0 0,2 3 0-16,0 2 0 15,2 4 0-15,-1 0 0 16,1 5 0-16,1-1 0 0,-2 0 0 15,1 2 0 1,-1 0 0-16,0 3 0 0,2 1 0 16,0 1 0-16,0-44 0 15,2 61 0-15,-2 2 0 16,0-1 0-16,0 1 0 16,0-9 0-16,-2 2 0 15,2 1 0-15,0 2 0 16,2 1 0-16,0 3 0 0,-2-1 0 15,1 2 0-15,1 1 0 16,-4 2 0-16,2 1 0 16,0 2 0-16,0 1 0 15,-1 0 0-15,1 0 0 16,0-1 0-16,0-1 0 16,0-1 0-16,0 1 0 15,0-3 0-15,1 3 0 16,-1-3 0-16,0 1 0 15,0 0 0-15,0-1 0 16,-1 3 0-16,1-1 0 16,0 0 0-16,0 1 0 15,0 0 0-15,1 0 0 16,1-4 0-16,-1 2 0 16,1-1 0-16,-1-1 0 15,1-2 0-15,1-1 0 0,-2 0 0 16,2-3 0-16,1-2 0 15,-1-1 0-15,0 1 0 16,-1 1 0-16,1 1 0 16,-2 5 0-16,-1 2 0 15,0 2 0-15,0 3 0 16,2 0 0-16,-4 0 0 16,2 0 0-16,-1 0 0 15,1 1 0-15,-2-1 0 16,2 2 0-16,0-2 0 0,0 1 0 15,-1-1 0-15,1 2 0 16,-2-2 0-16,2 0 0 16,-3 0 0-16,2 0 0 15,-3 0 0-15,-2 1 0 16,-5-1 0-16,-7 0 0 16,-1 0 0-16,-8 1 0 15,-3-1 0-15,-3 3 0 16,-3-1 0-16,-4 0 0 15,-2 0 0-15,0 0 0 16,-1-1 0-16,0-1 0 16,-5 0 0-16,-3 0 0 15,-4 0 0-15,-3 1 0 16,-6-1 0-16,0 1 0 16,-5 1 0-16,-5 1 0 15,-3-1 0-15,-3 1 0 16,1 0 0-16,3 0 0 0,3-1 0 15,1 1 0 1,2 2 0-16,0-2 0 0,-1-1 0 16,-3 1 0-16,4-1 0 15,0-2 0-15,1-2 0 16,2 0 0-16,3 1 0 16,4-1 0-16,7-1 0 15,6 1 0-15,4-1 0 16,7 2 0-16,5-2 0 15,0 3 0-15,2-1 0 0,3 1 0 16,0 0 0-16,4 0 0 16,2 0 0-16,8 0 0 15,1 0 0-15,5-2 0 16,3 2 0-16,1 0 0 16,1 2 0-16,1-2 0 15,-2 1 0-15,2 0 0 16,0-2 0-16,0 1 0 15,-1 0 0-15,1 0 0 16,-5 1 0-16,3 1 0 16,-1-2 0-16,-1 1 0 15,-2 1 0-15,3-2 0 16,0 0 0-16,0-2 0 16,0 2 0-16,3-1 0 0,0-1 0 15,0 2 0-15,0 0 0 16,2 0 0-16,-2-1 0 15,-2 0 0-15,1-2-17 16,-2-3-317-16,4 1-169 16</inkml:trace>
  <inkml:trace contextRef="#ctx0" brushRef="#br1" timeOffset="103731.83">14526 11180 654 0,'0'-4'177'0,"0"-2"-13"16,-1 0-47-16,-1-4-21 15,-2 2 16-15,1-1-39 16,-1 0 3-16,1-1 0 16,1-1-21-16,-1 1-4 0,0-2 3 15,0 1-6-15,2-2 3 16,-2 1-19-16,0-2 3 15,0-3 5-15,0-2-17 16,1-2 16-16,2-3-12 16,0-1-1-16,2-2-5 15,-2 0-21-15,7-1 0 16,-2 1 0-16,1-1 0 16,1 1 0-16,2 0 0 15,1 0 0-15,1-1 0 16,2 0 0-16,1-2 0 15,0 2 0-15,3-1 0 0,1-3 0 16,2 1 0 0,2 2 0-16,2 2 0 15,1-1 0-15,2 4 0 0,3 1 0 16,0 2 0-16,0-1 0 16,1 2 0-1,0-1 0-15,1 2 0 0,-1-1 0 16,0 2 0-16,1 1 0 15,3 2 0-15,2 2 0 16,2 3 0-16,2 1 0 16,0 5 0-16,3 1 0 15,0 2 0-15,1 1 0 16,3 1 0-16,-2 2 0 16,3 0 0-16,-2 3 0 0,0 1 0 15,3 2 0-15,0 4 0 16,-1-1 0-1,-1 1 0-15,-2-1 0 0,-1-2 0 16,1 1 0-16,1-1 0 16,-1-1 0-16,0-1 0 15,-1 1 0-15,-5-2 0 16,-5 0 0-16,-4 1 0 16,-3 2 0-16,-2 0 0 15,-1 2 0-15,-2 3 0 16,0 0 0-16,0 4 0 15,0 4 0-15,-1 0 0 16,1 4 0-16,1 1 0 16,0 2 0-16,-3-3 0 15,1 2 0-15,1-1 0 0,-7 1 0 16,2-4 0-16,-4 0 0 16,-1 1 0-16,-4 1 0 15,0 1 0-15,0 3 0 16,-5 2 0-1,-1 3 0-15,-3 4 0 16,-3 2 0-16,-4 0 0 0,-2 1 0 16,-2-2 0-16,-2-1 0 15,1-6 0-15,-2 2 0 16,1-6 0-16,1-1 0 16,-1-2 0-16,-2-3 0 15,-1-2 0-15,-6 1 0 0,-1 0 0 16,-7-1 0-16,-1-1 0 15,-5 2 0-15,0-2 0 16,-3-1 0-16,0-1 0 16,0 0 0-16,0-2 0 15,0-2 0-15,-2 1 0 16,-2 0 0-16,0 2 0 16,-1 2 0-16,-3-2 0 15,2 1 0-15,2-2 0 16,2-3 0-16,2-2 0 15,1-4 0-15,-1-3 0 0,-1-4 0 16,-5-1 0 0,-1-3 0-16,-3-2 0 0,-2-1 0 15,-3-3 0-15,-1 2 0 16,1 0 0-16,2 0 0 16,0 0 0-16,3-1 0 15,4-5 0-15,0-2 0 16,5-5 0-16,-1-3 0 15,2-4 0-15,1-2 0 16,-1 0 0-16,0 1 0 16,3-1 0-16,-1 3 0 15,3-2 0-15,6 6 0 16,2-1 0-16,2 3 0 16,0 0 0-16,4 0 0 15,-2-3 0-15,2 0 0 0,-3-4 0 16,5-5 0-1,-1 0 0-15,4 0 0 16,-1 0 0-16,2 2 0 16,1 5 0-16,1 1 0 0,2 4 0 15,1 3 0-15,3 0 0 16,-1 1 0-16,4 0 0 16,0 0 0-16,3-1 0 15,3-1 0-15,7-2 0 16,10 2-196-16,15-1-180 15,11 5-272-15</inkml:trace>
  <inkml:trace contextRef="#ctx0" brushRef="#br0" timeOffset="110608.04">21199 14543 705 0,'7'-18'259'0,"-4"2"-53"16,-5 0-5-16,-3 4-47 15,0 3-23-15,-1 3-34 16,-3-1-9-16,9 6-20 16,0 1-27-16,2 1-19 15,-2-1-10-15,3 2-12 16,-2 1-11-16,-1 5 11 16,0 9 8-16,-3 10 15 0,-1 9 3 15,-1 10-9 1,-2 7-17-16,2 4 0 0,1 1 0 15,4 3 0 1,1 3 0-16,4-4 0 0,3-3 0 16,2-4 0-16,-1-7 0 15,0-5 0 1,-1-3 0-16,-3-8 0 0,-2-5 0 16,-2-8 0-16,-1-10 0 15,2-6 0-15,-2-2 0 16,1-6-93-16,1-2-142 15,-2-8-24-15,-2-6-198 16</inkml:trace>
  <inkml:trace contextRef="#ctx0" brushRef="#br0" timeOffset="111058.15">21115 14602 859 0,'-10'-21'209'15,"4"-1"-59"-15,0 2-21 16,4-3-50-16,2 5-2 16,3 1-22-16,0 0-5 15,0 1-19-15,3 4-16 16,3 0 3-16,-2 4-2 15,3-1-8-15,4 3 2 16,1 1-9-16,9 3-1 0,9 5 4 16,7 4-2-16,6 7 5 15,2 4 4 1,-3 4 2-16,-6 6 2 16,-8 1-2-16,-7 3 4 0,-10 2-3 15,-8 3 2-15,-8-3 6 16,-7 1-1-16,-9-3-3 15,-9-4 9-15,-7-4-9 16,-6-6-10-16,-1-5-2 16,5-6-4-16,7-5 5 15,5-5-7-15,6-1-3 0,6-5-55 16,1 2-127 0,3-1-107-16,3-1-259 15</inkml:trace>
  <inkml:trace contextRef="#ctx0" brushRef="#br0" timeOffset="111724.37">21624 15239 435 0,'9'-9'798'15,"-2"-2"-568"-15,-1-4-58 16,-4 0-28-16,-2 2-11 16,0 2-38-16,-2 1-55 0,1 2-40 15,-1 4 0-15,2 0 0 16,0 3 0-16,0 1 0 15,0 1 0-15,0 3 0 16,0-3 0-16,2 2 0 16,-1 4 0-16,2 4 0 15,2 5 0-15,1 5 0 16,1 4 0-16,-1 5 0 16,-2-1 0-16,1 3 0 15,-2-1 0-15,-1-2 0 16,-1 1 0-16,1-1 0 15,-2-2 0-15,0-2 0 16,1-3 0-16,-1-6 0 0,2-4 0 16,1-4 0-16,-3-1 0 15,2-7 0-15,-2 2 0 16,0-2 0-16,0-2 0 16,0 2 0-16,0 0 0 15,2 0-77-15,-1 0-169 16,5-2-90-16,6-4-363 15</inkml:trace>
  <inkml:trace contextRef="#ctx0" brushRef="#br0" timeOffset="112190.4">21986 15220 485 0,'5'-23'613'16,"-1"1"-413"-16,4 1-14 15,1 1-65-15,-3 4-36 16,1 5-16-16,-1 2-50 16,0 7-16-16,1 4 4 15,2 8 14-15,2 6-3 16,4 7 0-16,-3 5 2 0,-4 6-9 15,-4 2 10-15,-6 2-3 16,-7-1-2-16,-3-2 5 16,-4-2-17-16,-1-6 4 15,1-5-4-15,3-5-4 16,5-8 0-16,5-4 8 16,3-3-8-16,8-4 2 15,7-1 13-15,10 1-15 16,6-4 0-16,5-1 0 15,0 0 0-15,-4 1 0 16,-7 1 1-16,-9 0-1 16,-5 3-6-16,-7 0 0 15,-4 2-9-15,-1 0-41 16,-1 2-64-16,-3-1-29 16,2 0-100-16,-3-1-200 0</inkml:trace>
  <inkml:trace contextRef="#ctx0" brushRef="#br0" timeOffset="112995.03">22801 14510 879 0,'9'-12'200'16,"-8"1"-22"-16,-1-1-20 0,-4 2-48 16,-2 2-18-16,3 1-28 15,0 2-5-15,2 3-21 16,-1 0-18-16,2 4-20 16,-2 2 3-16,-1 8-3 15,-4 10 17-15,-6 10 3 16,-1 12 0-16,-1 11-11 15,6 7 3-15,6 4-1 16,11 1-5-16,8 0 2 16,7-3-2-16,8-7 1 15,5-5 4-15,-1-9-9 16,-2-8 0-16,-4-3-1 0,-4-10 0 16,-8-2-1-16,-3-6 0 15,-3-4-2-15,-4-6-3 16,-1-2-67-16,3-4-62 15,2-5-82-15,5-1-214 16</inkml:trace>
  <inkml:trace contextRef="#ctx0" brushRef="#br0" timeOffset="113428.27">23277 14671 1010 0,'22'-23'202'0,"-2"2"-30"15,-4 2-15-15,-7 3-66 16,0 6-31-16,-3 4-40 15,1 6-15-15,-2 10 18 16,1 5 0-16,0 10 7 16,-2 9 4-16,-4 8-7 15,-6 6-8-15,-9 6-4 0,-9 2-1 16,-5 0 2-16,-3-3-12 16,4-13 1-16,7-12 2 15,9-14 3 1,8-8 2-16,8-8-10 15,10-1 8-15,11 2-1 0,9-2-9 16,11 3 0 0,6-1-2-16,1-4-5 0,-3 1-38 15,-7 0-40-15,-6-3-23 16,-6-1-25-16,-7 0-76 16,-2-1-180-16</inkml:trace>
  <inkml:trace contextRef="#ctx0" brushRef="#br0" timeOffset="113823.33">23653 14472 541 0,'3'-14'506'0,"6"1"-337"16,1 2-8-16,5 0-60 16,9 2 4-16,7 3-7 15,7 4-9-15,5 4-26 16,-1 8-14-16,-5 3 0 0,-3 7-8 16,-4 8-14-16,-1 8-5 15,-6 8 4-15,-3 9-26 16,-7 7 0-16,-7 5 0 15,-6 5 0-15,-4 0 0 16,-8-2 0-16,-3-6 0 16,1-10 0-16,0-13 0 15,1-13 0-15,6-11 0 16,0-7 0-16,2-10-34 16,1-2-123-16,1-6-89 15,3-3-199-15</inkml:trace>
  <inkml:trace contextRef="#ctx0" brushRef="#br0" timeOffset="114371.66">24755 14697 930 0,'-4'-10'209'15,"1"0"-12"-15,-3-1-56 16,3 3-34-16,2 2-39 16,2 2-26-16,1 1-26 15,6 1-16-15,6-1-5 16,11-1 2-16,6 0-3 15,10-1-90-15,2 3-131 16,-1 0-114-16,-5 4-239 16</inkml:trace>
  <inkml:trace contextRef="#ctx0" brushRef="#br0" timeOffset="114557.51">24802 14900 492 0,'7'7'274'16,"0"-3"-148"-16,6-4 20 16,6-2-101-16,11 0-34 15,7-4-11-15,12-4-5 16,5-2-78-16,6-4-111 16,-4-1-311-16</inkml:trace>
  <inkml:trace contextRef="#ctx0" brushRef="#br0" timeOffset="115057.67">25800 14479 1122 0,'4'-18'280'0,"-4"1"-70"16,-1 1-62-16,-2 4-18 16,0 3-46-16,0 3-23 0,-2 3-49 15,4 2-12-15,-1 2 0 16,-1 5 0-16,-6 4-1 16,-4 7 1-16,-2 5-1 15,-4 8-6-15,4 6-3 16,6 0 4-16,3 4-2 15,7-2-5 1,10-3-20-16,1-5-32 0,7-7 16 16,5-8 46-16,3-11 3 15,3-8 4-15,1-7-2 16,3-7 6-16,-7-5 0 16,0-1 6-16,-3-3 20 15,-6 0 2-15,-5-1 3 16,-4-2-12-16,-3-2-3 0,-9 2-24 15,-4 1 0-15,-7 0 0 16,-4 4 0-16,-4 5 0 16,2 6 0-16,0 4 0 15,3 4-63-15,1 6-158 16,4 5-139-16,0 3-471 16</inkml:trace>
  <inkml:trace contextRef="#ctx0" brushRef="#br0" timeOffset="115288.62">26265 14714 1264 0,'12'-5'312'0,"-2"0"-57"0,-7-1-92 16,-1 5-110-16,-2-2-53 15,1 0 0-15,1 1 0 16,1 1 0-16,-1 0 0 16,1-2-35-16,1 1-171 15,1 0-104-15,2-1-233 16</inkml:trace>
  <inkml:trace contextRef="#ctx0" brushRef="#br0" timeOffset="115774.96">26495 14293 860 0,'2'-17'312'16,"1"0"-62"-16,1 3-39 15,2 3-90-15,4-15-34 16,7 7-34-16,1 5-5 15,6 5-19-15,2 5 0 16,3 5-3 0,-3 6-5-16,-1 6-21 0,-2 5 0 15,0 9 0-15,-3 6 0 0,-1 8 0 16,-8 9 0-16,-11 5 0 16,-10 2 0-1,-10 2 0-15,-9-4 0 16,-6-7 0-16,5-10 0 0,5-11 0 15,10-10 0-15,9-10 0 16,11-4 0-16,8-2 0 16,8 0 0-16,9-1 0 15,9-1 0-15,4-3 0 16,0-3 0-16,0-3 0 16,-7 1 0-16,-6 1 0 15,-9 1 0-15,-10 4 0 16,-8 2 0-16,-6 1 0 0,-2 1 0 15,0 0 0 1,-3-1 0-16,2 2-2 16,0-1-196-16,-2 1-100 15,0 1-95-15,1 3-286 16</inkml:trace>
  <inkml:trace contextRef="#ctx0" brushRef="#br0" timeOffset="116988.89">27293 14145 873 0,'19'-8'261'0,"-6"-2"-33"15,-5-1-50-15,-5-2-28 0,-3 1-4 16,0 0-43-16,-1-1-12 16,-1 1-74-16,-2 3-17 15,3 0 0-15,-1 3 0 16,2 3 0-16,-1 2 0 15,-1 2 0-15,-1 6 0 16,-5 7 0-16,-8 9 0 16,-5 11 0-16,-9 13 0 15,-8 5 0-15,-3 5 0 16,4-4 0-16,3-6 0 16,7-8 0-16,9-8 0 15,12-9 0-15,8-5 0 16,5-1 0-16,9-6 0 15,7-1 0-15,5-4 0 16,6-3 0-16,4-4 0 0,2-2 0 16,2-2 0-1,-4 1 0-15,-2-3 0 0,-4 3 0 16,-6-2 0-16,-3 1 0 16,-4 1 0-16,-1-2 0 15,-4 1 0-15,-1-1 0 16,-2-1 0-16,-2-2 0 15,1-2 0-15,-3-1 0 16,1 1 0-16,0-2 0 16,-1 1 0-16,-3 1 0 15,-1 0 0-15,0 4 0 16,-1 2 0-16,-2 0 0 0,0 3 0 16,0 3 0-1,0 0 0-15,-2 3 0 0,2 1 0 16,0 6 0-16,-1 6 0 15,-1 7 0-15,-1 7 0 16,-1 7 0-16,-3 2 0 16,-1 3 0-16,0 0 0 15,1 1 0-15,-2-4 0 16,2-5 0-16,2-4 0 16,2-10 0-16,0-3 0 15,1-7 0-15,2-3 0 16,0-4 0-16,-1-3 0 15,1-1 0-15,0-1 0 16,0-1 0-16,0 2 0 16,0-2 0-16,0 3 0 0,1 0 0 15,-1 0 0 1,0 0 0-16,0 0 0 0,0 0 0 16,-1 0 0-16,1 2 0 15,0-2 0-15,0-2 0 16,-2 2 0-16,2-6 0 15,2-2-136-15,1-7-594 16</inkml:trace>
  <inkml:trace contextRef="#ctx0" brushRef="#br0" timeOffset="136341">3567 16205 483 0,'4'2'199'0,"-1"-2"40"16,0-2-9-16,-1-2-50 15,-2-2-55-15,1-1-3 16,-1-4-20-16,0-1 30 15,-1-1-53-15,-1 4-10 16,1 0-4-16,-2 5-43 16,1 3-22-16,1 1 0 0,-2 4-32 15,1 7 32-15,-2 9 3 16,-3 8-1-16,-4 13 9 16,0 9-2-1,-5 4-2-15,-2 8-7 0,-3 1 0 16,-1-1 0-16,4 0 0 15,-1-1 0-15,1-6 0 16,4-5 0-16,4-7 0 16,1-7 0-16,3-13 0 15,6-7 0-15,0-5-5 16,0-7-36-16,0-4-7 16,0-8-106-16,0-8-65 15,3-12-3-15,3-7-46 16,6-9-71-16,1-3-145 15</inkml:trace>
  <inkml:trace contextRef="#ctx0" brushRef="#br0" timeOffset="136946.07">3567 16229 585 0,'-2'-4'184'15,"-1"-2"-36"-15,0 2 29 16,2 0-64-16,-2-1 15 16,2 0-16-16,1 1 5 0,-2-1-27 15,2 0 16-15,0 0-35 16,-3 1 4-16,3 0-25 15,-3 0-23-15,0 2 18 16,3 1-30-16,-3 1-15 16,3 1-3-16,0 1-23 15,0-2 5-15,3 4-9 16,3 6 30-16,6 4 2 16,1 5-1-16,5 4 5 15,3 4 1-15,0 0-2 0,4 2 6 16,-5 0-8-1,5 5 6-15,-4-1-4 16,3 3-2-16,-3 2 3 16,0-1-4-16,-2-2-2 0,-4-2 0 15,0-1 0-15,-3-6 2 16,-3-2-2-16,-2-4 1 16,2-3-1-16,-4-3 1 15,-4-2-1-15,2-4 0 16,-1-1 5-16,-2-4-3 15,1-1 3-15,-1-2-1 16,0 0 0-16,-1-1-4 16,1 1 0-16,0-1 0 0,0 1 0 15,-2 0-11-15,2-2-44 16,0 2-28-16,0 2-61 16,-1-2-36-16,-4-2-187 15,-4 2-270-15</inkml:trace>
  <inkml:trace contextRef="#ctx0" brushRef="#br0" timeOffset="137577.84">3418 16631 631 0,'-8'0'190'0,"5"0"-46"16,0 0-11-16,-1-1-31 15,4 1 9-15,0-2-41 16,0 2-5-16,0-1 13 15,0-1-36-15,0 2-19 16,0-1-10-16,0 1-7 16,4 0-6-16,-4 0-4 15,0 1 0-15,0-1-2 16,0 2-1-16,3-1 5 16,3-1 2-16,9-1 3 15,6-1 0-15,13 0-2 0,7-4 2 16,8 0-3-1,1-1 0-15,0-1 1 0,-4 0-1 16,-3 3 0-16,-8 1-2 16,-10 2 0-16,-6 1 2 15,-8 2-1-15,-5-1 1 16,-6 0 3-16,0 2-3 16,0-2-1-16,-2-2-46 15,-2 2-136-15,-2 0-236 16</inkml:trace>
  <inkml:trace contextRef="#ctx0" brushRef="#br0" timeOffset="145093.76">3882 15741 792 0,'-2'-7'176'0,"2"1"1"16,-3 0 6-16,0-4-56 15,-3 2-13-15,2 1-35 16,1-3-1-16,0 0-11 16,1-1-21-16,1-3-21 15,4-2-14-15,0-1 2 16,10-2-13-16,4-1 2 16,8-1-4-16,6 1 2 15,5 3-1-15,3 2-2 16,-5 9-2-16,-1 3 4 15,-6 7-6-15,-6 6 7 16,-5 4-1-16,-1 4 3 0,-3 4-1 16,-6 6 0-16,0 1 1 15,-3 5 1-15,-9 4-2 16,-3 1 0-16,-6-1 3 16,-6-3-4-16,0-4 0 15,-1-6 6-15,-2-4-6 16,0-5 10-16,6-5-9 15,3-2 0-15,2-5 8 16,7-2-1-16,6-2-1 16,0-2 5-16,3 0 3 15,0-4-15-15,0-1-4 0,3-3-4 16,6 0 2 0,1-3 0-16,7 2 2 0,3 2-2 15,3 4-1 1,4 4 6-16,1 2-2 0,3 5 2 15,-5 5 0-15,3 2 0 16,-6 3 1-16,-7 4 0 16,-5 2 1-16,-7 2 3 15,-7 3-1 1,-3 2 6-16,-7-1-3 0,-4 0-1 16,-2 1 1-16,-4-3-1 15,-3-1-5-15,0-2 7 16,0-3-2-16,3-6 3 0,4-4 7 15,7-5 5-15,1-2 13 16,5-3-20-16,3-1-12 16,0-1-1-16,0 2 0 15,0-1 0-15,3 1 0 16,-3 0-8-16,3 0-14 16,-3 1-36-16,0 2-22 15,-3 1-86-15,3 3-23 16,-3 2-173-16,-1 0-534 15</inkml:trace>
  <inkml:trace contextRef="#ctx0" brushRef="#br0" timeOffset="146740.68">20804 16762 870 0,'2'-17'199'0,"-2"-4"-29"16,-2 3 18-16,-2 2-55 16,3 3-20-16,-1 5-46 15,-1 4-27-15,3 1-1 16,2 3-24-16,-2 1-12 16,0 3 1-16,1 4 7 15,1 4 27-15,1 11-15 16,-1 7 5-16,1 9-2 15,-3 7-15-15,0 6-1 16,0 0-9-16,0 3 0 16,0-6 0-16,2-3-1 15,0-8 0-15,1-3 0 16,0-8 1-16,0-4-2 0,-2-3 0 16,1-4-28-16,-2-2-41 15,0-3-39-15,-3-2-34 16,3-2 27-16,0-5 41 15,-2-4-143-15,2-5-75 16,2-6-279-16</inkml:trace>
  <inkml:trace contextRef="#ctx0" brushRef="#br0" timeOffset="147155.91">20743 16815 518 0,'2'-34'283'16,"-1"0"-139"-16,-2 0 17 15,-3 1-25-15,-1 7-25 16,1 2-25-16,1 4-16 16,1 3-29-16,4 3-11 15,2 2-4-15,4 0-19 16,6 1-1-16,10-1 0 15,4 4-3-15,8 1 0 16,3 4-3-16,2 7 1 0,0 8-1 16,-3 6 3-1,-3 8-3-15,-2 6 5 16,-6 2-3-16,-5 2 3 16,-8 0-1-16,-6-4 0 0,-4-3 5 15,-10-4-3-15,-3-4 2 16,-8-3 5-16,-6-1-10 15,-9-2-2 1,-4 0 1-16,-2-2-2 16,4-4 0-16,2-2-67 0,4-5-109 15,5-6-202-15</inkml:trace>
  <inkml:trace contextRef="#ctx0" brushRef="#br0" timeOffset="147729.21">21375 17410 887 0,'3'-4'262'0,"-2"1"-49"16,1-6-41-16,-1 2-48 16,-1-1 0-16,0-2-35 15,-1 0-11-15,-1 0-18 16,2 3-22-16,-1 2-38 16,1 1 0-16,0 1 0 0,0 1 0 15,0 1 0-15,0 1 0 16,1 1 0-16,-1 1 0 15,0 1 0 1,2 1 0-16,-1 2 0 0,1 6 0 16,2 3 0-16,0 5 0 15,-1-1 0-15,-1 5 0 16,-1-3 0-16,1 1 0 16,-2 1 0-16,1-3-10 15,1-6-78-15,-1-3-52 16,1-6-58-16,-1 0 19 15,1-5 30-15,-2-3-274 16</inkml:trace>
  <inkml:trace contextRef="#ctx0" brushRef="#br0" timeOffset="148047.1">21460 17059 496 0,'1'-16'379'16,"1"2"-150"-16,-2 3-16 15,-2 1-62-15,-1 1-7 16,2 4-35-16,-3 1-9 16,0 1-27-16,1-1-9 15,0 4-33-15,0-2 4 0,0 1-17 16,0-1-13-16,2 1-5 15,-1-2 0-15,1 3 0 16,1 0 0-16,0 3 0 16,1-3-46-16,-1 0-116 15,0 6 7-15,0 1-76 16,3 5-9-16,5 9-139 16</inkml:trace>
  <inkml:trace contextRef="#ctx0" brushRef="#br0" timeOffset="148757.78">21657 17351 617 0,'0'-2'284'0,"0"1"-225"0,0 1 52 15,0-1-61-15,0-1-27 16,3 2-19-16,4 0 2 16,5-2 24-16,7 2 10 15,5-2 12-15,6-1 4 16,2-2-23-16,-3-3-6 16,-3 3 6-16,-7-1 5 15,-5 2-8-15,-8 2-13 16,-5-1-6-16,-1 3 1 15,0 3-3-15,0-3 3 16,0 0-4-16,-1 2-7 16,2-2 0-16,2 1 7 15,-2 3-3-15,2 1 9 0,0 5-1 16,0 1 4-16,0 2 3 16,-3 0-8-16,0 3 0 15,0 0-2-15,-1-1-3 16,-1 0 2-16,2-2 0 15,0-2-2 1,0-1 3-16,0 0-2 0,0 0-2 16,-1-1 3-16,1 1-4 15,-2-2 2-15,1 1 1 16,-1-4-2-16,-1 2 0 16,-4 0 0-16,-1-1-4 15,1 1 2-15,-5 0-4 16,0-3-27-16,-2 2-54 15,0-4-34-15,0 0-64 0,0-2-48 16,3-3-93-16</inkml:trace>
  <inkml:trace contextRef="#ctx0" brushRef="#br0" timeOffset="149185.23">21855 17046 1025 0,'6'-6'216'0,"-2"2"-35"0,-4-2-52 16,-1 3-34-16,-1 3-22 15,1-1-16-15,-2 1-6 16,1 0-10-16,2 0-5 16,0 0-3-16,-1 0 2 15,1 0-6-15,0-2 11 16,0 1-34-16,0 1-6 16,0-1 0-16,0-1 0 0,1 2 0 15,-1 0 0-15,2-1 0 16,-2 1 0-16,1 0 0 15,-1-1 0-15,2 1 0 16,-1 0 0-16,1 0 0 16,-2 0 0-16,0 1 0 15,0 2-67-15,-2 1-7 16,2 0-80-16,0 3-38 16,2 2-49-16,2-1-117 15</inkml:trace>
  <inkml:trace contextRef="#ctx0" brushRef="#br0" timeOffset="149921.78">22585 16462 893 0,'13'-17'240'0,"-2"4"-58"16,-8 3-44-16,-3 3-57 15,-3 6-56-15,-1 4-20 16,-2 5 24-16,-7 8 26 15,-3 9-21-15,-8 10-3 16,-4 11-4-16,1 4 1 16,1 5 1-16,7 5-14 15,6 0-7-15,10 5-2 16,10-1-6-16,9 2 1 16,10-4 5-16,5 0 5 15,3-4 0-15,-1-3-10 16,0-8 0-16,-3-8 2 15,-5-9-3-15,-4-7 0 16,-4-5 5-16,-4-10-5 0,-3-3-4 16,1-6-43-16,-3-3-49 15,2-2-32-15,-3-5-84 16,1-1-129-16</inkml:trace>
  <inkml:trace contextRef="#ctx0" brushRef="#br0" timeOffset="150576.53">23008 16765 519 0,'-4'-11'439'0,"2"-2"-253"16,-1-1-28-16,3-1-55 15,2 0-27-15,2 0-4 0,2 1-39 16,8 0 8-16,2 0-21 15,5 2-2-15,4 4-5 16,5 4-9-16,-2 5-4 16,-2 7-3-16,-5 7 3 15,-3 7 4-15,-11 6 0 16,-5 6-1-16,-11 3-1 16,-6 3-1-16,-3-5-1 15,-2-4 0-15,1-7 0 16,7-9 6-16,3-6 4 15,6-6 10-15,-1-6 1 16,5-3-13-16,-1 1-7 16,6-2-1-16,0-2-13 15,6 3 9-15,9 2-1 16,3 1 2-16,4 5-1 0,-2 2 3 16,1 3 1-16,-4 3 0 15,-2 3 1-15,-4 0 3 16,-1 4-1-16,-4 0 3 15,-4 3 1-15,-4 1 3 16,-8 2 3-16,-5 1-3 16,-10 4-1-16,-7 0 0 15,-6 2-7-15,-6 0-2 16,0-4-2-16,4-3-29 16,6-6-87-16,11-7-56 15,7-8-119-15,10-4-359 16</inkml:trace>
  <inkml:trace contextRef="#ctx0" brushRef="#br0" timeOffset="151093.66">23617 16340 1046 0,'4'-13'183'15,"1"6"-68"-15,-3 2-91 16,4 7-3-16,7 6 79 16,6 7-22-16,8 4 8 15,10 9-24-15,1 7-7 16,-1 4-12-16,-4 5 0 16,-5 6-4-16,-7 3-14 15,-9 7-2-15,-7 2 4 0,-10 3-10 16,-7 1-11-16,-6-4 2 15,-4-4-4-15,1-7-3 16,0-10-1-16,5-9 0 16,4-9 1-16,4-8-1 15,4-6 0-15,-2-3-1 16,0-4-43-16,-2 3-67 16,1-4-50-16,-1 3-40 15,-2-1-100-15,1-1-194 16</inkml:trace>
  <inkml:trace contextRef="#ctx0" brushRef="#br0" timeOffset="155220.76">20199 16116 715 0,'0'-4'211'0,"0"-4"-13"15,0-1-5-15,-3-2-52 16,1-1-7-16,2 2-45 15,-3 0 5-15,2 2-9 16,-2 1-17-16,2 1-33 0,1 1-1 16,0 4 2-16,1-4-22 15,-1 2-14-15,0 3 0 16,0 0 0-16,0-1 0 16,-1 2 0-16,1 7 0 15,0 4 0-15,0 6 0 16,1 9 0-16,2 4 0 15,-2 1 0-15,2 5 0 16,0 0 0-16,-3 3 0 16,2 3 0-16,-2 2 0 15,0 2 0-15,0 2 0 16,1 1 0-16,1-2 0 16,1 2 0-16,0 3 0 15,0 2 0-15,0 4 0 0,-3 5 0 16,-1 4 0-1,-4 2 0-15,0 5 0 0,-1 2 0 16,2-3 0-16,-2-1 0 16,3-1 0-16,3-4 0 15,2-4 0-15,2 2 0 16,0-7 0-16,1-6 0 16,1-1 0-16,0-5 0 15,0-4 0-15,0-7 0 16,-2-5 0-16,-1-5 0 15,-1-8 0-15,-1-6 0 16,-1 1 0-16,2-3 0 16,-2-1 0-16,0 4 0 15,-2-3 0-15,2 3 0 16,-3-6 0-16,2 0 0 0,-1-1 0 16,2-5 0-16,0-1 0 15,0 2 0-15,-1-2 0 16,1 1 0-16,0 1 0 15,-2 2 0-15,1 0 0 16,-1-1 0-16,-2 1 0 16,3 1 0-16,-2-1 0 15,1-1 0-15,2-3 0 16,0 0 0-16,0 0 0 16,2-1 0-16,-2 1 0 15,1 0 0-15,-1 0 0 16,0 0 0-16,0 0 0 0,2 0 0 15,-1 0 0-15,2 0 0 16,-2-2 0-16,-1 2 0 16,3 2 0-16,3-1 0 15,0-1 0-15,5 4 0 16,2 0 0-16,2 2 0 16,9 0 0-16,6 1 0 15,10-3 0-15,11-2 0 16,13-2 0-16,13-2 0 15,9-4 0-15,8-1 0 0,7 3 0 16,2-3 0 0,-1 3 0-16,2 4 0 15,2 1 0-15,4 3 0 16,5 2 0-16,5-5 0 16,11 2 0-16,4-1 0 15,5-4 0-15,6-1 0 0,0-2 0 16,-5-1 0-16,-2-1 0 15,-7 1 0-15,-9 3 0 16,-8 3 0-16,-3 3 0 16,-9 3 0-16,-3-2 0 15,3 2 0-15,-2 1 0 16,1-3 0-16,1-1 0 16,0 0 0-16,-5-3 0 15,-2 0 0-15,-11-3 0 0,-12 2 0 16,-13 1 0-16,-14 0 0 15,-15 4 0-15,-9-4 0 16,-10 3 0-16,-4-1 0 16,-5 0 0-16,-2-2 0 15,-2 0 0-15,1 0 0 16,-2 0 0-16,4-2 0 16,-2 2 0-16,0 0 0 15,1 0 0-15,2 0 0 16,2 0 0-16,-1 0 0 15,2 0 0-15,-1-1 0 16,1 0 0-16,-3 1 0 16,-1 0 0-16,1 0 0 15,-3 0 0-15,2 0 0 16,-2 1 0-16,0-1 0 0,0 0 0 16,0 0 0-16,-2 0 0 15,2 0 0-15,-1 0 0 16,1 0 0-16,-2-1 0 15,0 1 0-15,2 0 0 16,-2-2 0-16,1 2 0 16,1 0 0-16,0 0 0 15,0 0 0-15,0-1 0 16,0 1 0-16,0-6 0 16,-2-1 0-16,2-3 0 15,0-4 0-15,2-3 0 0,1-6 0 16,1 0 0-1,0-8 0-15,2-1 0 16,2-1 0-16,1-6 0 0,3 3 0 16,-2-4 0-1,-1 4 0-15,0-4 0 0,-1-2 0 16,-2 1 0-16,-2-2 0 16,2 0 0-16,-2-1 0 15,1 2 0-15,-2-1 0 16,-2 2 0-16,-1 3 0 15,0-1 0-15,-4-1 0 16,1 2 0-16,0 0 0 16,-3 1 0-16,3 1 0 0,0 1 0 15,2 4 0-15,-1-2 0 16,1 0 0 0,-1 1 0-16,1-1 0 15,-1 2 0-15,-1-4 0 16,2 2 0-16,-1 1 0 0,-1 0 0 15,2-2 0-15,-1 0 0 16,-2 0 0-16,2-1 0 16,1-2 0-16,-1 0 0 15,-1 1 0-15,2-2 0 16,-1-1 0-16,-4 6 0 16,2-2 0-16,-2 5 0 15,-3 0 0-15,2 2 0 16,0 1 0-16,1 2 0 15,1 1 0-15,2 3 0 0,1 0 0 16,-1 2 0-16,2 2 0 16,1 3 0-16,0 1 0 15,-2 1 0-15,2 2 0 16,0 1 0-16,-1 1 0 16,-1 2 0-16,2 3 0 15,-1 1 0-15,1-2 0 16,1 2 0-16,-1 0 0 15,2 1 0-15,-1 0 0 16,-1-1 0-16,0 1 0 0,-1-1 0 16,1 2 0-16,0-1 0 15,0 1 0 1,0 0 0-16,1-3 0 0,-1 3 0 16,0 0 0-16,0-1 0 15,0 1 0-15,0-1 0 16,-1-1 0-16,1 0 0 15,-2 2 0-15,2 0 0 16,0 0 0-16,0 2 0 16,-1 0 0-16,-1-2 0 15,1 0 0-15,-1 0 0 16,-1 0 0-16,2 0 0 16,-1 0 0-16,-1 1 0 15,-6 1 0-15,-3 3 0 16,-8-1 0-16,-9 3 0 0,-8 2 0 15,-4-2 0-15,-6 0 0 16,0-3 0-16,-3-1 0 16,-1-3 0-16,2-3 0 15,-2 0 0-15,3-1 0 16,-4 0 0-16,-3 1 0 16,-6 3 0-16,-5 1 0 15,-4 4 0-15,-7-1 0 16,-3 0 0-16,-5-1 0 15,-1 0 0-15,-2-5 0 0,0 0 0 16,1-3 0 0,2 1 0-16,0-3 0 15,2 3 0-15,2-1 0 0,2 1 0 16,4 0 0 0,1 1 0-16,5-3 0 0,5 1 0 15,6-2 0-15,3-2 0 16,2 1 0-16,1 0 0 15,2-1 0-15,2 2 0 16,0 0 0-16,1 4 0 16,0 2 0-16,-1 1 0 15,-3 1 0-15,-2 2 0 16,-1 0 0-16,5-5 0 16,0 2 0-16,4-3 0 15,5 1 0-15,2-1 0 16,1 1 0-16,3-1 0 15,-2 3 0-15,-6 3 0 16,-4 2 0-16,-8 0 0 0,-1 3 0 16,-1-3 0-16,3 2 0 15,2-4 0-15,5-2 0 16,1-1 0-16,6 0 0 16,4-2 0-16,0-1 0 15,4 0 0-15,-1 3 0 16,1 1 0-16,-4 4 0 15,0 0 0-15,0 1 0 16,-1-1 0-16,3 1 0 16,1-1 0-16,6-1 0 15,3-3 0-15,7-1 0 0,0 0 0 16,3-1 0 0,3-1 0-16,-2 2 0 15,2 2 0-15,-2-2 0 0,3 2 0 16,0-1 0-16,-3 2 0 15,5 0 0-15,0-1 0 16,1-1 0-16,3-1 0 16,0 0 0-16,2 0 0 15,-2 0 0-15,3 1 0 16,3-1 0-16,-3 0 0 16,-3 0 0-16,6 0 0 15,-6 0 0-15,3 0 0 16,0 0 0-16,3-1 0 0,-6 2 0 15,3-1 0-15,0 2 0 16,0-2 0-16,0 0 0 16,3 0 0-16,-6 1 0 15,0 0 0-15,2 1 0 16,-2 2 0-16,0-1 0 16,1 0 0-16,1 0-141 15,-1 0-47-15,-1 1 5 16,2 2-108-16,-2-2-192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4:02:22.02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25837 7902 1034 0,'5'-12'388'0,"-1"3"-130"0,-2 2-40 16,-4 3-104-16,2 2-79 16,-1 2-35-16,1 2 0 15,-2-1 0-15,2 2 0 16,-1 0 0-16,1-1 0 15,0 7 0-15,1 6 0 16,1 12 0-16,1 10 0 16,1 14 0-16,5 9 0 15,-3 8 0-15,0 4 0 16,-2 0 0-16,3-1 0 16,-3-5 0-16,-3-5 0 15,1-9 0-15,-1-5 0 16,1-12 0-16,-1-6 0 0,1-9 0 15,-2-9 0-15,1-4 0 16,-1-4 0-16,-1-3 0 16,1 0 0-16,-2-3 0 15,1-3 0-15,-4-2-103 16,2-6-229-16,-3-4-112 16,2-8-309-16</inkml:trace>
  <inkml:trace contextRef="#ctx0" brushRef="#br0" timeOffset="396.41">25743 7936 909 0,'-5'-27'189'16,"4"-3"-27"-16,-1 4-63 15,4 2-26-15,1 4 14 16,3 3-56-16,0 3-12 16,6 6-12-16,4 0 16 15,7 7 17-15,8 5-5 16,9 5-10-16,9 5-8 16,4 5-1-16,2 7 3 0,-3 4-1 15,-7 3-5 1,-8 4 3-16,-14 2-7 0,-12 2 1 15,-8 2-1-15,-9-2-2 16,-10-3 1-16,-3-4 4 16,-5-7 3-16,-5-6 16 15,0-9-10-15,-1-3-14 16,1-5-7-16,4-3-3 16,3-2-160-16,4-2-94 15,2 0-403-15</inkml:trace>
  <inkml:trace contextRef="#ctx0" brushRef="#br0" timeOffset="1200.05">26768 8850 974 0,'-3'-6'212'16,"0"4"24"-16,-2-3-102 16,1 0-39-16,1 2-27 15,1 5-32-15,-2-1-21 16,1 4-2-16,-4 1 16 15,-5 5 15-15,-5 6-8 16,-5 6-13-16,1 2-8 16,-3 2-7-16,3 3-4 15,5 0 1-15,1 1-5 0,8-2 0 16,3-2-2 0,8-1-1-16,5-1 1 0,5-4 0 15,3-4-6-15,4-2 8 16,-2-5 0-16,-1-7 1 15,1-3 4-15,-2-9 1 16,1-3-2-16,2-5 4 16,-3-3-3-16,-2-4-1 15,-3 1 6 1,-5-2-1-16,-2 0 2 0,-2-1 5 16,-3 3 4-16,-5 0-2 15,-1 3-18-15,0 1 0 16,-3 4 0-16,1 3 0 15,0 2-27-15,0 3-89 16,2 2-130-16,-2 5-173 16,3 3-649-16</inkml:trace>
  <inkml:trace contextRef="#ctx0" brushRef="#br0" timeOffset="1613.33">27016 8992 1149 0,'13'-12'311'16,"-4"2"-123"-16,-1 0-61 16,-2 2-66-16,4 2-44 15,0 4-4-15,3 2-2 16,0 3 6-16,-1 6-2 0,-1 4 0 15,-3 4 2-15,-3 7-5 16,-5 5-2-16,-7 7 2 16,-7 0-4-16,-3 1-5 15,-2-4-1-15,2-7-2 16,6-8-1-16,5-5-2 16,6-6 2-16,9-2 1 15,10-4 4-15,11 1-3 16,10-2-1-16,9-2 0 15,-2-4 0-15,-6 5 0 16,-13-3-1-16,-12 2 0 16,-9 1-12-16,-7 2-112 0,-1-1-36 15,-5 2-86-15,-5-2-398 16</inkml:trace>
  <inkml:trace contextRef="#ctx0" brushRef="#br0" timeOffset="2196.31">27433 7721 1150 0,'9'-10'239'15,"-3"0"-24"-15,-4-2-60 16,-2 4 9-16,0 1-79 16,-3 2-46-16,1 5-39 15,1 0 0-15,-1 5 0 16,-2 3 0-16,-2 11 0 15,-3 10 0-15,0 15 0 16,-2 11 0-16,1 8 0 16,6 8 0-16,-1 2 0 0,5-1 0 15,2-2 0 1,1-5 0-16,4-7 0 16,2-6 0-16,2-6 0 15,5-3 0-15,0-8 0 16,5-5-29-16,0-6-41 0,0-11-23 15,6-9-76-15,1-9-112 16,5-10-462-16</inkml:trace>
  <inkml:trace contextRef="#ctx0" brushRef="#br0" timeOffset="2630.5">27698 7995 1136 0,'10'-25'242'0,"-1"2"-40"16,0 2-70-16,1 4-27 15,2 4-58-15,6 5-31 16,2 6 2-16,2 6 3 15,3 8-6-15,-1 5 2 16,-3 4 0-16,-5 6-5 16,-7 4-3-16,-6 6-1 15,-9 3-3-15,-8 5 2 0,-6-2-3 16,-7-3 2 0,2-7 3-16,3-7 10 0,5-11-19 15,9-7 0-15,4-7 0 16,8-1 0-1,4-1 0-15,6 1 0 0,11 0 0 16,9 0 0-16,8 0 0 16,1-3 0-16,-4 0 0 15,-6-1-6-15,-11-1-91 16,-6 0-32-16,-7 0-94 16,-5-5-132-16,-6-1-367 15</inkml:trace>
  <inkml:trace contextRef="#ctx0" brushRef="#br0" timeOffset="3012.88">28039 7674 1132 0,'10'-12'224'16,"-2"2"-62"-16,1 3-90 16,4 4-17-16,5 5-9 15,11 8 13-15,5 8 15 16,6 12-4-16,4 12-29 16,-4 10-14-16,-2 10 11 0,-8 6-5 15,-9 7-19-15,-6 2-14 16,-9 1 0-16,-6-2 0 15,-4-2 0-15,-4-9 0 16,-2-8 0-16,-1-6 0 16,1-4 0-16,-2-9 0 15,0-7 0-15,0-10-25 16,2-7-64-16,-1-7-93 16,-4-5 5-16,-1-2-105 15,-3-2-334-15</inkml:trace>
  <inkml:trace contextRef="#ctx0" brushRef="#br0" timeOffset="5116.3">29189 8056 939 0,'-16'4'175'15,"2"0"-5"-15,0-1-46 0,5 0-1 16,3-1-15-16,3-2 5 16,4 0 10-16,1 2-38 15,-1-4-27-15,2 2-29 16,0-1-29-16,5-3 0 15,6-3 0-15,9-2 0 16,4 1 0-16,8 1-84 16,1 3-56-16,-3 7-83 15,-8 5-29-15,-9 6-38 16,-12 7-189-16</inkml:trace>
  <inkml:trace contextRef="#ctx0" brushRef="#br0" timeOffset="5278.09">29192 8250 750 0,'-6'9'103'0,"2"-2"32"16,0-4 19-16,2 0-27 16,2-1-53-16,3-1-51 15,3 1 22-15,3 3-14 16,5-2-22-16,6 2-8 16,6-1-1-16,3-1-88 15,3-1-187-15,4-5-515 16</inkml:trace>
  <inkml:trace contextRef="#ctx0" brushRef="#br0" timeOffset="5700.46">30098 7897 1532 0,'22'-20'123'16,"-5"-1"90"-16,-10 1-66 15,-4 5-115-15,-3 8-32 16,0 3 0-16,0 4 0 16,-1 4 0-16,-2 6 0 0,-3 8 0 15,-6 11 0-15,-5 15 0 16,-6 13 0-16,-6 10 0 15,-1 5 0-15,1 1 0 16,0 0 0-16,4-4 0 16,2 1 0-16,3-5 0 15,2-5 0-15,4-6 0 16,3-9 0-16,4-11 0 16,3-10 0-16,2-10 0 15,4-7 0-15,1-7 0 16,5-7 0-16,5-9 0 15,7-4-50-15,3-10-220 16,5-6 22-16,1 2-92 16,-5-3-133-16</inkml:trace>
  <inkml:trace contextRef="#ctx0" brushRef="#br0" timeOffset="6044.71">30108 8067 914 0,'14'-38'201'15,"-2"5"41"-15,-3 7-13 16,-3 6-74-16,-3 6-4 16,0 7-81-16,-3 3-34 15,1 1-19-15,-1 3-17 16,0 3-12-16,2 7 11 0,1 9 1 16,30 107 21-1,-25-89 3-15,1-4-24 0,-1 0 0 16,1-2 0-16,6 31 0 15,1-5 0-15,-2-1 0 16,-1-6 0-16,3-2 0 16,1-4 0-16,1-4 0 15,-2-7 0-15,-2-4 0 16,-2-8 0-16,-4-6 0 16,-3-8 0-16,-4-4 0 15,1-4-12-15,-5-3-215 16,0-5-56-16,-6-3-295 15</inkml:trace>
  <inkml:trace contextRef="#ctx0" brushRef="#br0" timeOffset="6238.94">29998 8411 761 0,'3'-3'307'0,"5"-2"-183"16,2-2 35-16,5-1-106 16,6-1-25-16,5 1-23 15,7 0-5-15,3-1-31 16,3 1-157-16,3 0-324 16</inkml:trace>
  <inkml:trace contextRef="#ctx0" brushRef="#br0" timeOffset="6845.24">30338 7308 143 0,'2'-12'898'16,"1"0"-652"-16,0-1-65 16,-2-1-48-16,2 0-41 15,1 0 1-15,1 1-20 16,0 5-18-16,-2 1-7 15,0 1-17-15,0 3-8 16,0 1-9-16,0 0-13 16,5-1-1-16,7 1-2 15,8-2 2-15,7 4 0 16,1 4 2-16,0 2-2 16,-2 7-1-16,-4 3 0 0,-9 9 2 15,-2 4 4 1,-8 8-5-16,-6 6 1 0,-8 3 1 15,-7 1 0-15,-4-1-1 16,-5-4 2-16,-1-6 0 16,2-9-3-16,5-9 0 15,7-8 0-15,6-5 0 16,7-3 0-16,4-4 0 16,14 1 0-16,16-3 0 15,19 0 0-15,14-1 0 16,3 1 0-16,-7 1 0 15,-18 2 0-15,-19 0 0 16,-19 2 0-16,-9-1 0 16,-5 1-16-16,-8 2-157 0,-9 6-149 15,-7 3-396-15</inkml:trace>
  <inkml:trace contextRef="#ctx0" brushRef="#br0" timeOffset="7880.87">30899 8792 825 0,'2'-11'333'0,"-2"2"-91"15,0 1-79-15,-3 0-57 16,0 2 9-16,0 1-11 16,0 2-48-16,-2 0-25 15,1 2-19-15,-5 2-9 16,1 3-2-16,1 3 4 15,-4 3-5-15,-3 4 3 0,0 4-1 16,-1 2-1 0,2 3 1-16,-2 0-2 0,6 3 0 15,1 3-2 1,1 1 1-16,6 3 0 0,6-1-2 16,4-1-5-16,5-2-16 15,7-8-18-15,4-5 15 16,5-10 13-16,-2-4 3 15,2-8 11-15,-3-4 1 16,-3-2-1-16,-5-3 5 16,-4 0 2-16,-3-1 3 15,-6 1-1-15,-1-2-7 0,-5 2 6 16,-2-3-4 0,1 0 2-16,-4 0 0 0,1-2-4 15,-3 0 0-15,2 0 1 16,-1 2-3-16,1 2 3 15,1 3 1-15,-2 1-3 16,0 4 3-16,-5-2-4 16,-1 3-3-16,-1-2 3 15,0 3-2-15,-2 1 1 16,4 0-84-16,4 0-124 16,1 2-141-16,3 2-399 15</inkml:trace>
  <inkml:trace contextRef="#ctx0" brushRef="#br0" timeOffset="9732.14">31232 8797 815 0,'0'-8'211'15,"0"0"-30"-15,0-1-33 16,3-2-53-16,2 1-16 16,5 1-44-16,2-1 7 15,7 0 8-15,4 4-10 16,4 2 23-16,2 4-7 16,0 4-33-16,-4 7 3 15,-3 4-8-15,-7 4-9 16,-3 7 5-16,-9 4-4 15,-6 2 1-15,-9 3-2 16,-6 3-2-16,-7 0-5 16,-2-4-2-16,3-4 0 15,5-6 0-15,5-7-2 0,10-6-2 16,7-4 4-16,13 0 7 16,11-3 7-16,10 1 0 15,5-3 2-15,4-2 27 16,-2-2-28-16,-7-3-15 15,-6 1 0-15,-5-1 0 16,-7 0 0-16,-8 4 0 16,-8-2 0-16,-3 3 0 15,0 0 0-15,-3 0 0 16,1 1 0-16,2-1 0 0,-1 2 0 16,1-2 0-16,-2 1 0 15,-1 1-49-15,0-2 3 16,-3 1 7-16,2 2-33 15,-2-1 9-15,0 0-30 16,-2 0-12 0,0-1-3-16,1 0 8 0,3 0-28 15,2-1-10-15,1 0-87 16,2 0-190-16</inkml:trace>
  <inkml:trace contextRef="#ctx0" brushRef="#br0" timeOffset="15144.82">26122 10262 451 0,'0'-4'176'0,"0"2"-20"16,-1-4-23-16,1 2-10 16,-2-2-17-16,1-1-18 15,1 0 12-15,0 0-21 16,-2 0 6-16,2 0-14 15,0 0 7-15,0 1 13 16,-2 2 6-16,2-1-10 16,-1 1-28-16,1 1-11 15,-2 2-29-15,1 0-19 16,1 0 0-16,0-1 0 0,-2 2 0 16,4 0 0-16,-2 2 0 15,0-1 0-15,-2 1 0 16,2 4 0-16,0 5 0 15,0 7 0-15,2 6 0 16,-1 9 0-16,2 11 0 16,-1 7 0-16,1 3 0 15,-1 2 0-15,1 3 0 16,3-5 0-16,1-1 0 16,2-3 0-16,0-3 0 15,1-5 0-15,-1-6 0 16,-3-3 0-16,-3-5 0 15,0-7 0-15,-1-2 0 16,-2-6 0-16,0-5 0 16,0-4 0-16,0-2 0 0,1-1 0 15,-2-1 0-15,1-1 0 16,-2-1 0-16,-1-1-103 16,0-1-131-16,-1-3-13 15,-1 0-154-15</inkml:trace>
  <inkml:trace contextRef="#ctx0" brushRef="#br0" timeOffset="15623.4">26125 10390 678 0,'-3'-32'194'0,"0"2"-20"16,0-1-20-16,0 2-14 16,1 3-69-16,1 0-19 15,1 3-3-15,0 3-13 16,0 0-3-16,3 3-3 16,2 3-9-16,1 0-12 15,5 5-7-15,3 0 4 16,5 2 6-16,1 2 0 15,5 1-2-15,2 4-3 16,1 4-3-16,2 4-1 16,0 5 1-16,0 7 2 0,-2 4-2 15,-1 4-2-15,-5 6 7 16,-1 4-4 0,-5 3 1-16,-7 5 0 0,-5 2 5 15,-6-3-2-15,-7-3-3 16,-7-3 1-16,-7-8 3 15,1-5 3-15,-7-7 9 16,0-5 0-16,-1-5-3 16,0-5-9-16,3-4-9 15,3-3-1-15,5-2-3 16,1-1-124-16,3-1-130 0,6 1-334 16</inkml:trace>
  <inkml:trace contextRef="#ctx0" brushRef="#br0" timeOffset="17143.84">26825 10974 788 0,'4'-5'278'15,"-2"0"-20"-15,-1 1-80 16,-2-2-42-16,-1 1-35 16,1 2 19-16,1 1-33 15,-2 1-30-15,1 0-21 16,-1 2-28-16,2-1-8 16,0 1 0-16,2 1 0 15,-2-2 0-15,1 3 0 16,1 1 0-16,-1 5 0 15,1 5 0-15,-1 7 0 16,-1 4 0-16,2 0 0 0,-1 3 0 16,-1 2 0-1,2 0 0-15,-1-1 0 0,3 1 0 16,-4-2 0-16,3-1 0 16,-1-4 0-16,-1-2 0 15,1-5 0-15,-1-4 0 16,1-2 0-16,-2-4 0 15,2-2 0-15,-2-1 0 16,0 1 0-16,0-1 0 16,0 2 0-16,0 0 0 15,0 2 0-15,-2 0 0 16,2-1 0-16,0 0-81 16,0 0-98-16,2-1-37 0,-1-2-135 15,1-3-194-15</inkml:trace>
  <inkml:trace contextRef="#ctx0" brushRef="#br0" timeOffset="17831.87">27114 11035 707 0,'2'-6'259'0,"-2"-1"-54"16,0 0-17-1,-2-1-55-15,2 0-32 0,4 1-55 16,-1 2-19-16,5-1-19 15,4 4-3-15,4 2 3 16,7 3 4-16,1 6 6 16,4 4-10-16,-1 2 5 15,-5 2-7-15,-5 4 1 16,-7 3 2-16,-9 3-1 16,-9 2 2-16,-10 7 5 15,-9-1 0-15,-6-1-1 16,-1-1 1-16,4-7-8 15,6-6-7-15,12-6-2 16,7-3 2-16,11-2 17 0,13 1 2 16,9-2-8-1,13 0-8-15,7-2-2 0,3-4 3 16,-6-2 2 0,-4-3 16-16,-12-2 6 0,-10 2 12 15,-7-2 2-15,-7 3-30 16,-5 0-12-16,-2 1 0 15,1-2 0-15,-1 2-13 16,-2-1-143-16,-1-1-94 16,2 2-191-16,-3-1-556 15</inkml:trace>
  <inkml:trace contextRef="#ctx0" brushRef="#br0" timeOffset="19042.59">28038 10256 862 0,'10'-14'227'0,"-4"3"-28"0,-3 3-43 15,-4 1-39-15,-1 4-41 16,0 2-35-16,1 1-26 16,-1 1 0-16,-2 7 20 15,-6 6 58-15,-4 8-29 16,-7 11-25-16,-4 13-9 15,2 8 0-15,1 11-4 16,3 1-16-16,5 6-1 16,7 3-6-16,8 3-3 15,4-4 0-15,5 2 0 16,7-7 0-16,-1-6 0 16,2-8 0-16,3-9 0 0,6-11-48 15,7-10-146 1,9-13-106-16,4-9-201 0</inkml:trace>
  <inkml:trace contextRef="#ctx0" brushRef="#br0" timeOffset="19504.43">28257 10629 906 0,'9'-19'231'0,"3"0"-20"16,3-1-41-16,-2 0-76 15,8 5-37-15,0 5-28 16,6 7 4-16,1 4-9 15,1 7-8-15,-3 6-6 16,-3 6-4-16,-5 6 2 16,-7 1 0-16,-6 8 2 15,-10 3 3-15,-9 3 1 16,-9 1 3-16,-5-1 2 16,-4-6-10-16,6-5-8 15,5-9-1-15,10-7-2 0,11-4 2 16,9-3 17-16,14 0-8 15,9 0-4 1,12-5-5-16,5 0 0 0,-1-4 2 16,-5-1 0-16,-12-1-1 15,-11-1 0-15,-8 3-1 16,-9 0-9-16,-6-2-124 16,-2-2-95-16,-3-1-213 15</inkml:trace>
  <inkml:trace contextRef="#ctx0" brushRef="#br0" timeOffset="19888.09">28743 10322 924 0,'8'-18'220'0,"-2"-1"14"16,-2 4-86-16,-1 1-70 15,2 8-48-15,5 5-24 0,10 7 19 16,5 6 30-16,9 8 8 16,5 10 1-16,1 6-17 15,-3 8-18-15,-2 5-2 16,-8 8 3-16,-8 2-13 15,-5 7-7-15,-8 2-6 16,-6 4 1-16,-6 0 0 16,-5-2-3-16,-4-7-1 15,-1-8 0-15,-2-10-1 16,0-11 1-16,0-9-1 16,2-8-47-16,-1-9-210 15,1-7-149-15</inkml:trace>
  <inkml:trace contextRef="#ctx0" brushRef="#br0" timeOffset="20450.12">29840 10718 784 0,'-3'-2'280'0,"-2"-3"-120"16,1 1 2-16,0-2-59 0,2 4-3 15,1 0-30-15,1-1-1 16,1 2 4-16,2-1-37 16,4-3-36-16,5-1-10 15,12 0 0-15,6-3-8 16,6 1-72-16,0 0-12 15,-5 6-12-15,-10 2-32 16,-11 5-17-16,-11 5-35 16,-7 7-191-16</inkml:trace>
  <inkml:trace contextRef="#ctx0" brushRef="#br0" timeOffset="20586.78">29886 10853 871 0,'-1'5'127'0,"1"-1"26"0,0-2-52 15,1-1-35-15,6 1-37 16,6 0-19-16,10 2-10 16,13-3-152-16,13-2-426 15</inkml:trace>
  <inkml:trace contextRef="#ctx0" brushRef="#br0" timeOffset="21389.72">30790 10484 670 0,'14'-17'365'16,"-1"0"-136"-16,-4-1-10 0,-3-1-46 15,-3 3-13-15,2 0-53 16,-4 2-15-16,2 4-60 16,-2 3-32-16,-1 3 0 15,0 1 0-15,-1 2 0 16,1 2 0-16,0-1 0 15,-3 1 0-15,3 2 0 16,-3 5 0-16,-1 5 0 16,-7 9 0-16,-2 7 0 15,-7 12 0-15,-2 3 0 16,-3 4 0-16,-2 5 0 16,1 3 0-16,1-1 0 15,4 2 0-15,0-4 0 16,6-4 0-16,-1-4 0 0,2-5 0 15,0-8 0-15,5-6 0 16,1-8 0-16,5-7 0 16,1-5 0-16,2-6 0 15,2 0 0-15,0-2 0 16,1-2-132-16,1-4-95 16,2-3-27-16,6-5-44 15,0-4-121-15</inkml:trace>
  <inkml:trace contextRef="#ctx0" brushRef="#br0" timeOffset="21747.93">30817 10469 826 0,'1'-41'187'0,"3"1"34"15,-4 7-4-15,-2 3-75 16,2 9-4-16,2 7-30 15,-2 8-79-15,0 2-29 16,1 5-18-16,2 5 5 16,3 11 13-16,7 8 29 15,1 12 9-15,8 9-1 16,-1 7 3-16,3 1 1 0,-2 5-16 16,-2 1-25-1,-4 1 0-15,0 0 0 0,-3-4 0 16,-1-6 0-16,2-7 0 15,-3-9 0-15,-1-7 0 16,-1-7 0-16,-3-9 0 16,-1-3 0-16,-4-5 0 15,1-4 0-15,-2-2-31 16,0-2-165-16,1-3-114 16,-1-2-189-16</inkml:trace>
  <inkml:trace contextRef="#ctx0" brushRef="#br0" timeOffset="21981.22">30611 10812 886 0,'0'-4'239'0,"3"2"-79"16,2-2-60-16,1 2-76 15,10 2 0-15,8 3 8 16,12 2-14-16,7 4 0 16,11-2-12-16,1 2-6 15,1-5-31-15,-6-2-251 16,-4-4-426-16</inkml:trace>
  <inkml:trace contextRef="#ctx0" brushRef="#br0" timeOffset="23076.47">30911 9963 678 0,'1'-8'282'0,"-1"-2"-65"16,2-1-33-16,-2 0-48 15,3 0-30-15,0 4-41 16,0 1-6-16,3 1-18 16,3 3-23-16,1 0-13 15,7 5-5-15,2 3 3 16,4 3-3-16,-1 7 1 15,-6 2 1-15,-5 8 0 16,-7 3 5-16,-11 4 0 16,-4 0 1-16,-2 0-4 0,0-7-2 15,2-8-1-15,6-5 5 16,8-6 13-16,11-2 24 16,17-2-14-16,17 0-20 15,13-3-2-15,6-2-3 16,-4 1 4-16,-15 0 2 15,-14-1 10-15,-17 2 8 16,-11 0 4-16,-5 0-28 16,-2 0-4-16,-2 0 0 15,1-1 0-15,1 2 0 16,1-1 0-16,0 0 0 16,0 0 0-16,0 0 0 0,0 0 0 15,0-1 0-15,-2 2 0 16,1-2 0-16,-1 1 0 15,1-2 0-15,-1 2 0 16,1 0 0-16,1 2 0 16,-2-2 0-16,2 0 0 15,2 1 0-15,-2-2 0 16,1 1 0-16,1 0 0 16,-1 0 0-16,-1 0 0 15,2 0 0-15,-1 0 0 16,-2 0 0-16,-1 0 0 15,2 0 0-15,-1 0 0 16,-1 0 0-16,2-2 0 0,2 2 0 16,-2 0 0-1,1 0 0-15,1 0 0 0,-2 0 0 16,1 0 0-16,-1 0 0 16,0 0 0-16,0 2 0 15,0-2 0-15,-1 0 0 16,-1-2 0-16,1 2 0 15,1 2 0-15,0-2 0 16,3 0-111-16,-2 1-234 16,4 2-273-16</inkml:trace>
  <inkml:trace contextRef="#ctx0" brushRef="#br0" timeOffset="24673.7">31585 10944 774 0,'3'-5'228'16,"0"1"-51"-16,-3-2-2 0,0 2-54 15,0-1-5-15,0 3-34 16,0 0-4-16,0 1 21 15,2 1-26-15,-4 0-16 16,2 0-10-16,0 1-27 16,0-1-20-16,-1 0 0 15,1 0 0-15,0 0 0 16,0 0 0-16,0 0 0 16,0 0 0-16,0 0 0 15,1 0 0-15,-1 0 0 16,0 0 0-16,0 2 0 15,0-1 0-15,-1 2 0 0,1 1 0 16,0 5 0-16,-2 5 0 16,1 10 0-16,1 8 0 15,0 7 0 1,1 5 0-16,4 3 0 0,-1 1 0 16,1-3 0-16,3-3 0 15,0-5 0-15,-2-7 0 16,0-6 0-16,-1-7 0 15,-2-6 0-15,-2-4 0 16,1-3 0-16,-4-4 0 16,2-2 0-16,0 1 0 15,0 0 0-15,0-1 0 16,0 2 0-16,-1 0 0 0,1-1 0 16,0 1 0-16,0-1 0 15,0 0 0-15,0-3 0 16,0-2-84-16,1 1-374 15,6-3-456-15</inkml:trace>
  <inkml:trace contextRef="#ctx0" brushRef="#br0" timeOffset="25558.08">31876 11046 755 0,'2'-4'216'16,"-1"-3"-49"-16,3-2-37 15,0 0-17-15,5 0-28 16,0-1-10-16,1 0-14 16,2 3-6-16,-1 0-16 15,-2 4-34-15,4 5-2 16,2 3-3-16,3 6 10 15,0 8-1-15,3 6-4 16,-4 7 4-16,-9 6 6 16,-7 2-6-16,-7 4 0 15,-11-1-1-15,-12 2 4 16,-4-6-4-16,1-5-4 0,0-7 1 16,9-9-3-1,9-7 0-15,8-5 20 0,6-5 28 16,4-2-9-16,13 0 31 15,16-3-38-15,11 0-23 16,10-1-5-16,7-2-6 16,-1-2 0-16,-14 1 0 15,-8 1 0-15,-10 1 0 16,-12 2 0-16,-8 3 0 16,-5-1 0-16,-5 2 0 15,1 0 0-15,-1 0 0 16,1 0-15-16,-1 2-124 15,-2 0-102-15,-6 3-117 0,-4 0-352 16</inkml:trace>
  <inkml:trace contextRef="#ctx0" brushRef="#br0" timeOffset="32436.09">8709 15909 695 0,'-1'-9'263'16,"2"-1"19"-16,1 1-98 15,-2 3-31-15,-2-1-1 16,1 1-14-16,-1-1-43 0,-1 2-11 16,2 0-83-1,-3 1-1-15,2 1 0 0,2 2 0 16,0 1 0-16,2 1 0 15,-1 0 0-15,2 1 0 16,-2 1 0-16,-1 1 0 16,0 4 0-16,0 6 0 15,0 6 0-15,2 6 0 16,-1 5 0-16,1 2 0 16,1 6 0-16,3 3 0 15,2 3 0-15,2 4 0 16,0 2 0-16,-1 3 0 0,0-2 0 15,0 1 0 1,-3-6 0-16,-3-4 0 0,-1-8 0 16,-2-7 0-16,1-4 0 15,-1-5 0-15,0-8 0 16,0-3 0-16,0-4 0 16,0-2 0-16,0-4 0 15,0 1 0-15,-1-1 0 16,1 1 0-16,0 0 0 15,1-2-200-15,1-3-86 16,1-3-181-16</inkml:trace>
  <inkml:trace contextRef="#ctx0" brushRef="#br0" timeOffset="33031.37">8711 15861 594 0,'-5'-6'234'0,"1"-2"-39"16,-2-5-40-16,2 2-17 15,1-1-38-15,0 1-18 16,1 1-7-16,2 1-21 15,0 4-30-15,3-1-24 16,6 2-1-16,6 0 1 16,10 3 9-16,11-1-2 15,8 5 6-15,5 3-5 16,3 3 0-16,-4 7 0 0,-6 2-7 16,-7 5 3-1,-11 8-1-15,-6 5 2 16,-12 4 4-16,-9 3 2 15,-8 0-3-15,-6-3 11 0,-10-5-8 16,0-4 11-16,-7-4-8 16,-2-3-6-16,-3-3-1 15,5-4-6-15,1-5 0 16,6-3-2-16,5-3 0 16,5-4-54-16,7 1-73 15,4-1-96-15,3-2-285 16</inkml:trace>
  <inkml:trace contextRef="#ctx0" brushRef="#br0" timeOffset="35823.91">9291 16743 514 0,'-1'-6'280'0,"-2"-2"-127"16,0-1-1-16,0-1-20 15,2 0-19-15,-1 2-38 16,2-1 7-16,0 1-41 16,3 0-20-16,4-2-3 15,1 2 0-15,5 2-1 16,5-3-6-16,3 3-4 0,2 3 3 15,2 2-8-15,2 2-2 16,-4 5 2-16,-1 6-1 16,-3 2 4-16,-7 8 1 15,-3 5 7-15,-8 5 4 16,-11 6-4-16,-2 2-7 16,-9 2-6-16,-7 1 5 15,-5-4-3-15,5-5 0 16,0-6 2-16,5-7 11 15,5-7 4-15,6-5 2 16,4-5 3-16,3-2-5 16,2 0-1-16,3-2-11 15,1 0-7-15,2 0 0 16,4-2-11-16,5 2 11 16,14-5 4-16,5 1-4 0,14-3 0 15,4-2 0-15,0 1 0 16,-10 1 0-16,-3 1-1 15,-11 4-1-15,-8 2-4 16,-7 2 2-16,-7 0-1 16,0 1 2-16,-3-2 3 15,-3 0 3-15,3 1-1 16,0-4 6-16,0 2-3 16,0-1-2-16,0 1 0 15,0-1-3-15,0 1 0 16,-2 0-1-16,2 0-1 15,0 1 2-15,-1-1 0 0,-1 0 1 16,1 0-1-16,-1 1 0 16,-2 1 0-16,1 0 0 15,0-2 1-15,2 1-1 16,-1-2 0-16,2 1 0 16,0 0 1-16,0 0-1 15,0 0-8-15,0 0 2 16,0 0-10-16,0 0-11 15,0 0-31-15,2 0-26 16,-2 0-38-16,0 0-63 16,0-2-226-16</inkml:trace>
  <inkml:trace contextRef="#ctx0" brushRef="#br0" timeOffset="37729.75">9975 16734 788 0,'3'-7'269'0,"0"-1"-78"16,-5-2-28-16,-1 0-22 0,-1 1-39 16,1 1-7-16,-6 2-15 15,6 2-41-15,-3 2-14 16,-5 2-9-1,-2 2 4-15,-2 2 7 0,-4 2-9 16,-1 2 5-16,1-1 7 16,0 2-10-16,2 1-20 15,-2 1 0-15,2 3 0 16,-1 4 0-16,3 5 0 16,4 7 0-16,3 2 0 15,5 3 0-15,9 3 0 16,5-4 0-16,6-2 0 0,4-4 0 15,2-4 0-15,2-7 0 16,-1-7 0-16,-2-6 0 16,1-6 0-16,-2-6 0 15,-1-4 0-15,-3-3 0 16,1-1 0-16,-6 0 0 16,-1-3 0-16,-3-1 0 15,1-1 0-15,-3 1 0 16,0-3 0-16,-5-2 0 15,-1 0 0-15,-5 0 0 16,-4 1 0-16,-7-1 0 16,-4 4-32-16,-4 6-76 15,-3 3-120-15,0 7-109 16,5 4-435-16</inkml:trace>
  <inkml:trace contextRef="#ctx0" brushRef="#br0" timeOffset="39161.57">10767 15725 1029 0,'6'-17'280'0,"-5"0"-73"16,-4 1-37-16,-3 1-21 15,-2 5-43-15,2 3-48 16,1 4-43-16,0 5-11 16,-2 5 3-16,-5 7 1 15,-4 9 6-15,-8 13-14 16,-3 14 0-16,5 15 0 0,4 11 0 15,1 8 0 1,11 5 0-16,6 2 0 0,3-7 0 16,5-3 0-16,5-6 0 15,1-8 0-15,2-6 0 16,4-9 0-16,0-8 0 16,1-10-32-16,0-7-71 15,-3-12-9-15,4-7-49 16,1-8-77-16,2-9-153 15</inkml:trace>
  <inkml:trace contextRef="#ctx0" brushRef="#br0" timeOffset="40056.61">10973 15989 626 0,'-5'-10'322'0,"-1"0"-120"16,-3-1-4-16,1-2-51 0,2 2-34 16,1 0-38-16,2-2-18 15,0 0-6-15,6 2-11 16,0-2-8-16,5-1-19 16,8 0 3-16,6-1-8 15,5 1 3-15,9 3-3 16,3 7-2-16,0 7-1 15,-4 6-5-15,1 5 7 16,-3 6-6-16,-6 2 0 16,-2 6 4-16,-7 5-1 15,-6 4 8-15,-9-2-5 16,-6 6-2-16,-8-2 6 0,-9 1-7 16,-10-2 2-1,-6-3-2-15,-4-5-3 16,0-8 0-16,7-8 6 15,10-6-6-15,7-7 18 0,10-2-13 16,4-5-6-16,4-3-5 16,2-1-7-16,5-3 3 15,8 0 2-15,2 0 0 16,8 3 5-16,3 2-1 16,0 3-3-16,1 5 0 15,-3 2 2-15,1 5 0 16,-4 3 1-16,0 2-1 0,-5 2 4 15,1 3 1 1,-5 2 0-16,-7 2 0 0,-1 1-1 16,-7 2 12-1,-4-2-6-15,-6 1 3 16,-1-1 1 0,-2-4 2-16,-3-2 11 0,-3-4-11 0,0 0-12 15,0-2 0-15,3-2 0 16,2-2 0-16,4-2 0 15,0-1 0-15,3-1 0 16,3-2 0-16,0 0 0 16,3 0 0-16,-2 0 0 15,2 0 0-15,2 0 0 16,-2 0 0-16,0 0 0 16,1 0 0-16,1 0 0 0,-2-1 0 15,1 1 0 1,2-1 0-16,-3 1-119 15,2-2-127-15,-2 1-117 16,-2-3-493-16</inkml:trace>
  <inkml:trace contextRef="#ctx0" brushRef="#br0" timeOffset="40980.44">11589 15728 852 0,'2'-6'238'0,"-1"0"-44"16,-1-1-47-16,0 2-29 16,0 0-47-16,0 1-25 0,2 2-27 15,2-2-7 1,3 2-12-16,2 1 2 16,9 1-2-16,3 2 0 0,9 9 1 15,3 4 7-15,5 9-5 16,-2 8 4-16,0 13 6 15,-4 10 1 1,-4 9 1-16,-6 7-5 16,-5-1-1-16,-7-1 3 0,-6-2-4 15,-5-6 9-15,-8-3-2 16,-4-1-5-16,-8-6 5 16,-3-3-2-16,-2-4 2 15,0-6-2-15,-3-4-6 0,4-3 1 16,3-8-6-1,4-4-1-15,4-8 3 16,7-7 1-16,4-2 2 16,3-2-7-16,0-2-69 15,0-5-132-15,3-3-184 16</inkml:trace>
  <inkml:trace contextRef="#ctx0" brushRef="#br0" timeOffset="41609.48">12493 16118 440 0,'-6'1'404'0,"2"-1"-237"16,2 0-30-16,1-1-30 0,-1 1-29 16,2-2-34-16,0 2-15 15,0 0-3-15,2-1-16 16,2 1-4-16,6 0-5 15,9 0 2-15,7-2-3 16,7 1 0-16,5-2-42 16,-1-1-69-16,-6 3-59 15,-8 1-120-15,-7 3-244 16</inkml:trace>
  <inkml:trace contextRef="#ctx0" brushRef="#br0" timeOffset="41837.89">12511 16252 626 0,'6'0'218'0,"6"-1"-39"16,1-1-88-16,7-1-41 15,5-2-4-15,6 4 1 16,2-3-5-16,-2 2-20 15,1 1-14-15,-5-1-8 16,-6 4-1-16,-8-1-3 16,-1 2-62-16,-7 0-65 15,-2 0-163-15</inkml:trace>
  <inkml:trace contextRef="#ctx0" brushRef="#br0" timeOffset="42694.37">13775 15795 964 0,'8'-14'137'16,"-2"1"-6"-16,-6-3-21 15,0 5-12-15,-1 1-9 16,-1 1-24-16,2 2 23 16,-1 0-28-16,1 1 13 15,-2 3-16-15,2-1-17 0,0 3-20 16,2 1-17-16,-4 0-3 15,2 1-4-15,0-1-6 16,0 4 3 0,-2-1 4-16,0 6 3 0,1 4 1 15,-4 5 5-15,1 8 8 16,-5 5-5-16,-6 7 9 16,1 8-4-16,-3 5-10 15,-2 1 3-15,2 3 0 16,2-1-7-16,0-4 2 15,4-1-1-15,1-3 1 16,3-6-2-16,1-2-1 16,1-4 1-16,0-2 0 15,1-5 0-15,0-4 0 16,2-2 3-16,1-6-3 16,-1-4 0-16,2-4-1 15,0-2-11-15,0-4-49 0,0-1-1 16,2-4-16-16,1-5-116 15,4-3 14-15,2-8-100 16,5-7-278-16</inkml:trace>
  <inkml:trace contextRef="#ctx0" brushRef="#br0" timeOffset="43225.25">13855 15761 824 0,'-4'-7'208'0,"1"-1"-18"16,-3 3-13-16,3-2-49 15,0 5-39-15,1-1-12 16,1 2-20-16,-1 1-16 16,4 0-16-16,-2 0-15 15,1 0-10-15,1 1 0 16,1 4 9-16,-3 0 5 16,6 5 13-16,-2 3 3 0,2 5 0 15,3 3 4-15,4 8-11 16,1 6-3-16,5 7-5 15,1 7 4-15,2 7-19 16,0 1 0-16,2 1 0 16,-4-3 0-16,-1-3 0 15,-4-5 0-15,0-3 0 16,-3-6 0-16,-3-2 0 16,1-6 0-16,-2-3 0 15,-2-6 0-15,-3-4 0 16,3-7 0-16,-5-4 0 15,1-5-8-15,-2-1-38 0,0-1-39 16,0-4-96-16,-2 0-12 16,-2-4-161-16,-4-1-320 15</inkml:trace>
  <inkml:trace contextRef="#ctx0" brushRef="#br0" timeOffset="43498.31">13596 16226 711 0,'-3'-1'188'0,"1"-1"-47"16,2-1-31-16,2 2-54 15,6 0-13-15,8 0 18 16,10-3-32-16,9 4-9 16,8 0-11-16,2 2-8 15,-2 1-1-15,-1 1-2 16,-5 0-152-16,-4-1-141 16,-5-2-298-16</inkml:trace>
  <inkml:trace contextRef="#ctx0" brushRef="#br0" timeOffset="44936.25">13876 15254 602 0,'-3'-3'277'0,"3"-4"-76"15,0-1-55-15,3-4-14 16,-3 1-20-16,1-2-8 16,1-1-25-16,-1 0-9 15,1 1-3-15,1-1-18 16,2 3-14-16,-1 0-5 0,4-2-27 16,5 1 8-16,2 0-5 15,6-3 4-15,2 3 3 16,1 1-3-16,-3 1-10 15,0 4 0-15,-3 6-6 16,2 5 6-16,-1 3-2 16,2 4 2-16,0 2 0 15,-2 2-3-15,-5 1 3 16,-1 0 0-16,-6 1 2 16,-4 5-2-16,-3 1 4 15,-6 4-3-15,-5 3 7 16,-6 0-8-16,-7 2 2 0,-4-4 1 15,-3-3 0-15,2-6-2 16,4-3 2-16,5-9 2 16,7-4 5-16,7-4-4 15,2-1 3-15,2-3-6 16,2-2 0-16,0-1-3 16,2-1-3-16,2-2-5 15,5-1 5-15,3 0-6 16,4 1 7-1,7 1-2-15,2 2-3 0,5 3 5 16,0 4-7-16,-4 2 6 16,-1 4-3-16,-3 2 2 15,-3 3 1-15,-2 5 0 16,-4 0 3-16,-4 8-1 16,-4 0 0-16,-5 2 1 15,-5 4 6-15,-1 0-5 0,-7-2 3 16,-2-1 0-16,-3-1-1 15,1-7 5-15,-2-4-1 16,4-3 3-16,0-3 5 16,5-6-8-1,1 0 3-15,0-1 3 0,4-2 3 16,2 0-14-16,0 0-2 16,2 0 0-16,-1 0 0 15,1 0 0-15,1 0 0 0,-2 1 0 16,2-1 0-1,-1 0 0-15,1 0 0 0,0 0 0 16,0 0 0-16,0 0 0 16,0 0 0-1,-2 0 0-15,2 0 0 16,0 0 0-16,0 0 0 0,0 0 0 16,0 0 0-16,0 0 0 15,0 0 0-15,0 0 0 16,0 0 0-16,0 0 0 15,0 0 0-15,0 0 0 16,0 2 0-16,0-2 0 16,0 0 0-16,0 0 0 15,0 1 0-15,0-1 0 0,0 0 0 16,0 0 0-16,0 0 0 16,0-1 0-16,2 1 0 15,-2 0 0-15,1 0 0 16,-1-2 0-16,0 2 0 15,0 0-34-15,-4-1-253 16,1-1-92-16</inkml:trace>
  <inkml:trace contextRef="#ctx0" brushRef="#br0" timeOffset="48392.61">14498 16563 339 0,'0'-1'105'0,"-1"0"-9"15,-1 1-22-15,1-5 35 0,-1 3-15 16,1 0-10-16,-2 1 21 16,3-2-20-16,-3 3-12 15,3-1-6-15,-2 1 2 16,2 0-34-16,0-2 4 15,0 2 4-15,0 0 6 16,0-1 20-16,0-2-10 16,2-1-43-16,-2-3 9 15,6-1-1-15,-5-3 15 16,2 1 7-16,2 2-4 16,1-1-30-16,1 4-12 15,5 0 2-15,5 3-2 16,3 0 0-16,3 2-1 0,1 2 1 15,0 1-5 1,-4 3 3-16,-3 4-5 16,1 6 7-16,-5 7 2 15,-4 8 4-15,-6 5-4 0,-6 7 2 16,-7 3-3-16,-5 2 3 16,-5-3-2-16,-2-4-1 15,-1-4 5-15,0-9-4 16,0-7 3-16,5-7 0 15,2-4 8-15,2-4 7 16,4-4 12-16,3-2 4 16,2 0-7-16,4 0-4 15,2-1-8-15,1 0-5 0,-1 0-12 16,2 1-7-16,2-2-12 16,5 2 5-16,8-2 7 15,7 4 5-15,8 0 2 16,3 0-2-16,3 4 2 15,-4-1-4-15,0 3 2 16,-7 0-1-16,-3-2 2 16,-5 2-5-16,-5-2 4 15,-8 0 3-15,-1-3-1 16,-4 1 0-16,-1-4 6 16,-1 0 1-16,0 0 3 15,0 0 2-15,0 0 10 16,0 0-6-16,-1 0 1 15,1-3-1-15,0 2-16 0,0 1 0 16,0-2 0-16,0 4 0 16,0-2 0-16,0 0 0 15,-2 0 0 1,2 0 0-16,0 0 0 0,0 0 0 16,0 0 0-16,0 0 0 15,0 1 0-15,-1-1 0 16,1 0 0-16,0 0 0 15,0 3 0-15,0-6 0 16,0 6 0 0,0-3 0-16,0 0 0 15,0 0 0-15,0 0 0 0,-2 0 0 16,2 0 0-16,0 0 0 0,0 0 0 16,0 0 0-16,0 0 0 15,0 0 0-15,0 0 0 16,0 0 0-16,0 0 0 15,0 0 0-15,-1 0 0 16,1 0 0-16,0 1 0 16,0-1 0-16,0 0 0 15,0 0 0-15,0 0 0 16,0 0 0-16,0-1 0 16,0 1 0-16,1 0 0 15,-1 0 0-15,0 0 0 16,-1 0 0-16,1 1 0 15,0 0 0-15,0-1 0 16,-2 0 0-16,2 0 0 0,0 0 0 16,0 0 0-16,0 0 0 15,0 0 0-15,0 2 0 16,0-2 0-16,2 0 0 16,-2 0 0-16,0 0 0 15,0 0 0-15,0-2 0 16,1 4 0-16,-2-2 0 15,1 0 0-15,0 0 0 16,0 1 0-16,-2-1 0 16,2 0 0-16,0 0 0 15,0 0 0-15,0 2 0 16,0-2 0-16,2 0 0 16,-2-2 0-16,0 2 0 15,0 0 0-15,1 0 0 0,-1 0 0 16,0 0 0-16,0 0 0 15,-1 0 0-15,1 0 0 16,0 0 0-16,0 2 0 16,0-2 0-16,0 0 0 15,0 0 0-15,0 0 0 16,0-2 0-16,0 4 0 16,0-4 0-16,0 2 0 15,-2 2 0-15,2-2 0 16,-1 2 0-16,1-2 0 15,0 0 0-15,0 0 0 0,0 0 0 16,0 0 0-16,0 0 0 16,0 0 0-16,0 0 0 15,1 0 0-15,-1-2 0 16,0 2 0-16,0 0 0 16,0 0 0-16,0 0 0 15,0 2 0-15,-1-2 0 16,1 0 0-16,0 0 0 15,0 0 0-15,0 0 0 16,0 0 0-16,0 0 0 0,0 0 0 16,0 0 0-1,0 0 0-15,0 0 0 0,1-2 0 16,-1 2 0-16,0 0 0 16,0 0 0-16,0 0 0 15,-1 0 0-15,1 0 0 16,0-2 0-16,0 4 0 15,1-2 0-15,-1 0 0 16,0 0 0-16,0 0 0 16,0 0 0-16,0 0 0 15,0 2 0-15,0-2 0 16,0-2 0-16,0 2 0 16,0-2 0-16,0 2 0 15,0 0 0-15,0 0 0 16,0 0 0-16,2 0 0 0,-2 0 0 15,-2 0 0-15,2 0 0 16,0 2 0-16,0 0 0 16,0-2 0-16,0 0 0 15,0 0 0-15,2 0 0 16,-2 0 0-16,0 0 0 16,0 0 0-16,0 0 0 15,0 0 0-15,0 0 0 16,1 0 0-16,-1-2 0 15,0 4 0-15,0-4 0 16,0 4 0-16,0-2 0 16,0 0 0-16,0 0 0 0,0 0 0 15,0 0 0 1,0 0 0-16,0-2 0 16,0 2 0-16,0 0 0 0,2-2 0 15,-4 2 0-15,2 0 0 16,0-1 0-16,0 1 0 15,2-2 0-15,-2 2 0 16,0 0-34-16,0-1-136 16,1 0-190-16,1-3-647 15</inkml:trace>
  <inkml:trace contextRef="#ctx0" brushRef="#br0" timeOffset="49739.63">15223 16561 807 0,'4'-5'211'0,"-3"1"-34"15,-1-1-31-15,0-1-16 16,0-1-33-16,3 0-12 16,-3-2 7-16,1 1 7 15,-1-1-30-15,0 2 2 16,0 1-8-16,0 2-63 15,-1 1 0-15,-2 2 0 16,2 1 0-16,-1 0 0 16,0 1 0-16,2 1 0 0,-3-1 0 15,-1 3 0-15,-4 5 0 16,-6 2 0-16,-3 6 0 16,-7 7 0-16,0 4 0 15,-1 3 0-15,2 5 0 16,1-3 0-16,3 2 0 15,7-2 0-15,6-2 0 16,4-1 0-16,7 0 0 16,5-4 0-16,7 2 0 15,5-5 0-15,5-3 0 16,3-5 0-16,3-3 0 16,-2-9 0-16,-1-6 0 15,-3-6 0-15,-3-2 0 16,-4-6 0-16,-2 0 0 0,0-1 0 15,-3-5 0 1,1-1 0-16,-2-5 0 0,-1-2 0 16,-4-1 0-1,-3 2 0-15,-6 3 0 16,-3 2 0-16,-4 3 0 16,-2 2 0-16,-4 5 0 0,-3-1 0 15,2 5 0-15,0 0 0 16,1 1 0-16,-1 3 0 15,4 1 0-15,0 2 0 16,2 1 0-16,2 3 0 16,0 0 0-16,-1 3-58 15,1 1-92-15,1 3-56 16,2 4-89-16,2-1-278 16</inkml:trace>
  <inkml:trace contextRef="#ctx0" brushRef="#br0" timeOffset="57692.02">7789 15120 832 0,'6'-7'253'0,"-3"0"-42"0,-1 1-32 16,-2 0-52-16,0 3-26 15,0 2-8-15,-2-1-13 16,2 2-25-16,0 0-18 16,0 0-15-16,0 2 2 15,0-1-24-15,-3 2-1 0,3 0-9 16,0 4 6-16,-3 5 4 16,3 6 5-16,0 7 4 15,3 6 3-15,2 5-7 16,1 3 10-16,2 4-13 15,0 0-2-15,1 3 0 16,-3-2 0-16,4 2 0 16,-4-2 0-16,-3-2 0 15,0-2 0-15,0 1 0 16,0-1 0-16,3 0 0 16,-2 2 0-16,1 2 0 15,4 5 0-15,-1 5 0 16,2 1 0-16,-1 3 0 15,0 1 0-15,1-3 0 16,-2-1 0-16,1 0 0 0,-3 1 0 16,2 0 0-16,-3 2 0 15,1 5 0-15,3 4 0 16,-2 3 0-16,1 1 0 16,2 5 0-16,5-2 0 15,-1 1 0-15,2 4 0 16,-1-2 0-16,3-1 0 15,-2-1 0-15,1-4 0 16,-2-3 0-16,-1 1 0 16,-3-2 0-16,0-1 0 15,0 3 0-15,-2-4 0 16,-1 0 0-16,2-4 0 16,-1-4 0-16,0-3 0 15,3-6 0-15,-3-8 0 0,2-8 0 16,-1-5 0-16,-3-6 0 15,-1-4 0-15,-1-3 0 16,-4-4 0-16,1-3 0 16,-4 0 0-16,1-7 0 15,1 0 0-15,0 0 0 16,-2 0 0-16,2-3 0 16,0 3 0-16,-1 0 0 15,1 0 0-15,-2 0 0 16,4 0 0-16,-2 0 0 15,0 0 0-15,0 3 0 16,1-3 0-16,-1 0 0 16,2 0 0-16,-1 0 0 0,1 0 0 15,-1 0 0-15,4 0 0 16,-1 2 0-16,7 0 0 16,-1 2 0-16,6 5 0 15,7-5 0-15,1 3 0 16,17 2 0-16,10-6 0 15,14-1 0-15,12-4 0 16,17-5 0-16,8-3 0 16,8-2 0-16,2 1 0 15,9-2 0 1,1 6 0-16,2 0 0 16,7 5 0-16,5 2 0 15,7-3 0-15,6-1-15 0,6-2 15 16,8-1 2-16,1-3-2 0,-4 0-3 15,-3 1 0-15,-7 4 3 16,-5 2-4-16,-9 4 4 16,2 2 0-16,-2 3 5 15,7 1-5-15,8-6 1 16,6-1-1 0,5-1-3-16,7-8 2 15,-2-2 1-15,1-2 0 0,-6 1 6 16,-4 0-6-16,-6 3 0 15,-4 2-5-15,-5 0 5 16,2 2-2-16,-1-2-1 0,2-1-2 16,1-4 3-16,-2 0 2 15,-2-3-4 1,-7 2 4-16,-8 0-4 16,-6 4 3-16,-5-1-3 0,-10 3 4 15,-4 3 0-15,-5 2 0 16,-4-2 0-16,-6 2 0 15,-6-3-5-15,-4 3 2 16,-8-3-6-16,-4 1 9 16,-9 2-1-16,-4-1-3 15,-5 1 0-15,-8 4-2 16,1 1-5-16,-5-3 4 16,-1 0-9-16,1 0-5 15,4 0 5-15,2-3 6 16,4 1 8-16,1 0-3 15,-1 0 5-15,-6 2-2 0,-7-1-1 16,-3 2 1-16,-6-1-4 16,-2 2 0-16,-4-1 2 15,0 0 1-15,-2-1 0 16,-2 0 2-16,-4 0-4 16,-1 2-2-16,-3 1 4 15,-5-3-4 1,1 0 2-16,-1 0 3 0,-1 1 2 15,0-1 2-15,0 0-1 16,2-1 7-16,-2 1 4 16,1-5-3-16,1 1 1 0,-1-1-1 15,2-1 5-15,-1-4 21 16,-1-1-15-16,-1-1 3 16,0-1-3-16,-1-1-12 15,-1-4 5-15,-1-2-10 16,0-1 9-16,0-3 1 15,-1-4-13-15,-1-5-3 16,1-2 3-16,1-6 5 16,0 0 1-16,2-4-6 15,-1 0 0-15,1 0-1 16,-1-3 1-16,1-2-1 16,-1 3 0-16,-1-9 1 0,-2 3 0 15,-2-3 0 1,0 0 0-16,-1 2 1 0,-2 0 4 15,-4-1-7-15,4 0 2 16,-2-2 0-16,5 1-3 16,-1-3 3-16,2-1 0 15,0 3-1-15,-1-3 2 16,-1 2-1 0,1 3 3-16,-4 0-1 15,-4 3-1-15,0 2-1 16,-2 0 0-16,-1-2 0 0,3-5 0 15,0 2 0-15,4-1 0 16,4-1 0-16,1 6 0 0,-1 2 0 16,1 5 0-16,-2 3 0 15,-1 3 0 1,-1 1 0-16,-1 3 0 16,-1 1 0-16,0 0 0 15,3 4 0-15,0-1 0 0,1 3 0 16,2 1 0-16,0 0 0 15,1 2 0-15,-1 2 0 16,0-1 0-16,0 0 0 16,2 2 0-16,-1-2 0 15,1 0 0-15,1-3 0 16,1-1 0-16,1 0 0 16,-2-2 0-16,0 3 0 15,0-1 0-15,1 1 0 16,-1 2 0-16,2 2 0 15,-1 1 0-15,-1-1 0 0,2-1 0 16,-1 1 0 0,1-3 0-16,1-1 0 0,1-1 0 15,1 4 0-15,-1-2 0 16,1 4 0-16,-1 6 0 16,-1 2 0-16,-1 2 0 15,1 4 0-15,-2 3 0 16,2-1 0-16,-1 2 0 15,1 0 0-15,-2-2 0 16,2-1 0-16,-1 1 0 16,1-2 0-16,0 1 0 0,0 1 0 15,-2 3 0-15,2 0 0 16,-1 2 0-16,-1 2 0 16,2-1 0-16,-1 0 0 15,1-1 0-15,0 0 0 16,-2 0 0-16,2 0 0 15,0 0 0-15,0 0 0 16,0 0 0-16,-1 0 0 16,1 2 0-16,0-1 0 15,-4 4 0-15,1 0 0 16,-2 2 0-16,-1 2 0 0,0-1 0 16,1 0 0-16,0-3 0 15,0 0 0-15,2-1 0 16,-3-1 0-16,-1-1 0 15,-10 2 0 1,-1 1 0-16,-9 1 0 16,-2-3 0-16,-1 0 0 0,2-4 0 15,4-1 0-15,3-1 0 16,6-1 0-16,1 0 0 16,0 1 0-16,0 2 0 15,-5 0 0-15,-2 1 0 16,-6 0 0-16,-3 0 0 15,2 0 0-15,-2-2 0 16,1 1 0-16,1-3 0 0,1 0 0 16,-2-1 0-16,-1 0 0 15,-5 2 0-15,-2 1 0 16,-8 2 0 0,-4 3 0-16,-6 0 0 0,-3 3 0 15,-2-1 0-15,0 0 0 16,5-1 0-16,3-3 0 15,3-1 0-15,3-3 0 16,-1 2 0-16,0 0 0 16,-6-1 0-16,-5 1 0 15,-2 2 0-15,-2 3 0 16,-1 0 0-16,-3 3 0 16,4 2 0-16,-140 19 0 0,165-24 0 15,3-1 0-15,-1 0 0 16,-2-1 0-16,-33 3 0 15,0 0 0-15,3-2 0 16,-2 1 0-16,5 1 0 16,0 1 0-16,3-1 0 15,-2 1 0-15,-4-1 0 16,3 1 0-16,-2-1 0 16,2 0 0-16,0 1 0 15,-1 2 0-15,-3 5 0 16,-2 1 0-16,-5 2 0 15,-2-2 0-15,0 0 0 16,0-2 0-16,4 0 0 16,4-3 0-16,2-1 0 0,5-1 0 15,-1 1 0-15,2-1 0 16,-8 4 0-16,-4 2 0 16,-9 4 0-1,-3 0 0-15,-3 2 0 0,0-1 0 16,-2 0 0-16,1-2 0 15,1-1 0-15,1-4 0 16,5 0 0-16,3-4 0 16,7-1 0-16,-1 0 0 15,2 0 0-15,-1 0 0 16,-1 0 0-16,1 1 0 16,-2 1 0-16,8 0 0 0,4-2 0 15,0 1 0 1,6-1 0-16,2-2 0 0,2-3 0 15,3 1 0-15,2-2 0 16,0 0 0-16,3 0 0 16,1 1 0-16,-3 0 0 15,2 0 0-15,0 1 0 16,2 0 0-16,0-2 0 16,5 0 0-16,-2 1 0 15,5-1 0-15,-4 1 0 16,0-1 0-16,-1 2 0 15,-3-2 0-15,-1 2 0 16,4-1 0-16,0 0 0 0,3 0 0 16,5-1 0-16,4 0 0 15,0 3 0-15,4-1 0 16,-3 0 0-16,2 2 0 16,-1 1 0-16,-2-1 0 15,3 0 0-15,-1 2 0 16,0-2 0-16,2 0 0 15,-1-1 0-15,3 2 0 16,0-4 0-16,-1 0 0 16,0 3 0-16,-5-3 0 15,-1 2 0-15,-2 1 0 16,-3 0 0-16,0 1 0 0,2 3 0 16,-1-1 0-1,3 0 0-15,2-1 0 0,6-3 0 16,4-1 0-16,7-1 0 15,2-2 0-15,3 1 0 16,0-2 0 0,-1 1 0-16,0 1 0 0,3 0 0 15,-3 0 0-15,-3 0 0 16,2 0 0-16,-1 0 0 16,-2-1 0-16,2 1 0 15,-1 0 0-15,0-1 0 16,-2-1 0-16,0 2 0 15,-2-2 0-15,-2 2 0 16,-3 0 0-16,1 2 0 16,-3 0 0-16,0-1 0 15,-2 1 0-15,1-2 0 0,3 0 0 16,0 0 0-16,4-1 0 16,-2-1 0-16,1-2 0 15,-1 2 0-15,0-2 0 16,-1 2 0-16,-1-1 0 15,2 2 0-15,1 0 0 16,0-1 0-16,2 1 0 16,-1-1 0-16,3 1 0 15,-2 0 0-15,3-1 0 16,-2-1 0-16,0 2 0 16,0-2 0-16,-1 2 0 0,-1-1 0 15,-4 2 0-15,2 2 0 16,-4-1 0-16,1-1 0 15,1 2 0-15,2-1 0 16,-1 0 0-16,1-1 0 16,2 0 0-16,1 0 0 15,1 0 0-15,0-1 0 16,-1 2 0-16,-1 0 0 16,-2 1 0-16,1 1 0 15,0 0 0-15,3 0 0 16,6-1 0-16,3 1 0 15,3-2-46-15,1-1-162 16,2 1-14-16,2-1-122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4:00:46.61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10504 1810 715 0,'2'-4'149'15,"-4"-1"55"-15,1-4-46 16,-1 3-8-16,-1 0 11 15,0-3-41-15,-1 3 7 0,1 0-6 16,-1 2-41 0,2 1-18-16,1 2-62 0,1 1 0 15,0 0 0-15,0 1 0 16,0 0 0-16,0 1 0 16,0 3 0-16,-2 10 0 15,2 9 0-15,2 14 0 16,-1 12 0-16,5 9 0 15,1 8 0-15,4 7 0 16,-2-1 0-16,4 0 0 16,-1-2 0-16,-2-3 0 15,-2-5 0-15,-2-5 0 16,-1-7 0-16,-1-8 0 16,1-10 0-16,-1-8 0 15,-1-6 0-15,0-6 0 16,-2-5 0-16,-1-4 0 0,2-2 0 15,-2-2 0-15,0-2 0 16,0 0 0-16,-2-3 0 16,-1-6-223-16,-3-6-217 15,-1-10-701-15</inkml:trace>
  <inkml:trace contextRef="#ctx0" brushRef="#br0" timeOffset="488.57">10424 1867 871 0,'0'-15'241'0,"-3"3"-52"15,-2-1-53-15,1 1-26 16,-1 3-42-16,4-1-16 16,1 2-27-16,0 1-6 15,3-1 7-15,1 1-24 16,4 1 1-16,5-1-3 16,7 3 1-16,8 0 14 15,96 11-10-15,-94-2 3 16,-6 3-2-16,-2 0-6 15,0 4 1-15,20 11-1 16,0 4 1-16,-4 6 2 0,-5 4-3 16,-7 0 0-16,-5 3 7 15,-11-2-6-15,-4 1 7 16,-13-6-2-16,-4 3-3 16,-8-5 18-16,-5-5-18 15,-6-3 5-15,-1-4 4 16,-2-8-6-16,-3-5 6 15,2-5-12-15,3-4 2 16,1-6-6-16,0 0-50 16,7-5-118-16,6 2-189 0</inkml:trace>
  <inkml:trace contextRef="#ctx0" brushRef="#br0" timeOffset="1232.81">11271 2862 874 0,'3'-6'289'0,"-1"-1"-39"15,-1 0-74-15,-2 1-40 16,-1 0-27-16,2 2-30 16,-1 1-30-16,1 2-13 15,0-1-26-15,-2 4-8 0,2-1-4 16,-1 4-11-16,1 3 13 15,-2 5 1 1,1 5 2-16,-1 4 3 0,1 7-1 16,1-1-4-16,0-1 6 15,0 0-7-15,0-3 0 16,1-3 2-16,1-5-1 16,-2-4-1-16,1-2 0 15,-1-4-3-15,2-4-8 16,-2 0-68-16,1-2-47 15,2-2-40-15,0 0-19 16,2-6-171-16,2-4-267 16</inkml:trace>
  <inkml:trace contextRef="#ctx0" brushRef="#br0" timeOffset="1584.61">11213 2666 895 0,'11'-2'220'16,"-3"1"-69"-16,-3-2 6 0,-4 1-57 16,1 1-19-1,-2 1-21-15,0-2 5 0,0 2 26 16,-2 0-19-16,1-1-25 15,1 1 10-15,-2 0-17 16,1 1-29-16,1-1-11 16,-2 0 0-16,2-1 0 15,-1 0 0-15,-1-1 0 16,2-1 0-16,-1-1 0 16,-2-2 0-16,2 2 0 15,-1 1 0-15,1 0 0 16,1 3-18-16,0 2-272 15,3 1-135-15,5 5-158 16</inkml:trace>
  <inkml:trace contextRef="#ctx0" brushRef="#br0" timeOffset="2199.4">11553 2836 963 0,'-6'-1'134'0,"3"-6"53"16,-1 2-111-16,1 1-6 0,3 1-47 15,1 0-23-15,2 3-15 16,3 0 15-16,6 0 0 16,3 0 1-16,5 3 9 15,3-6-3-15,1 0-1 16,0 2 2-16,-4-3-7 16,-1-1 1-16,-7 1 4 15,0 3-3-15,-8-1 4 16,-1 2 8-16,-3 1-3 15,0 0 15-15,-1 0-19 0,-1 2-6 16,-1 1 10 0,2 3 6-16,1 3 5 0,0 5 0 15,0 1-2-15,1 3 12 16,1 2-9-16,-1 2 5 16,1-1-2-16,1-1 2 15,-2 2-2-15,-1 0-3 16,0-2-6-16,-1-1-1 15,-1-1-6-15,1-2 3 16,-2-3-1-16,0 1 0 16,0-4 2-16,0-1-7 15,-3-2 3-15,1-1 4 16,-1-2-4-16,0-2 4 16,0-1-5-16,-2-2-10 15,0-2 0-15,-1-3-122 0,-4-2-157 16,-1-3-184-16</inkml:trace>
  <inkml:trace contextRef="#ctx0" brushRef="#br0" timeOffset="2476.54">11663 2566 1092 0,'16'2'214'0,"-6"-2"-4"16,-6-1-10-1,-5 1-69-15,-1-1-52 0,1 1-26 16,-3 0-7-16,4 1-24 16,-2-2-22-16,2 2 0 15,-1-2 0-15,1 1 0 16,-2-2 0-16,2 2 0 15,-1 0-53-15,1 0-188 16,-2 5-99-16,-1 4-177 16</inkml:trace>
  <inkml:trace contextRef="#ctx0" brushRef="#br0" timeOffset="8548.94">12547 1682 630 0,'9'-9'331'16,"-2"2"-138"-16,-4 0-8 16,-1 1-60-16,-2 4-40 15,-2 0-25-15,2 2-20 16,-3 2-23-16,2 0-1 16,-2 3-6-16,0 0-4 15,-6 7 52-15,1 5-16 16,-4 10-7-16,-4 7 9 15,1 5-30-15,0 6-4 16,5 3-6-16,5 4-1 16,7 3 4-16,2 3-7 15,7 1 0-15,2-1 4 16,1-4-4-16,0-6 0 16,1-4-2-16,0-6 4 0,-3-7 2 15,0-4 0-15,0-6-4 16,2-5 5-16,-3 0-4 15,1-3 3-15,2-2-4 16,-2 2 2-16,-3-3 0 16,-2-2-2-16,0 0 0 15,-4-3 1-15,-1-1 0 16,-2 0-1-16,0-3-20 16,0 3-64-16,-2-3-53 15,4-1-98-15,-1-5-322 16</inkml:trace>
  <inkml:trace contextRef="#ctx0" brushRef="#br0" timeOffset="9645.01">12875 2003 876 0,'3'-2'164'0,"-1"-4"37"0,-2 2-85 16,0-4-20-16,0 5-25 16,1-1-30-16,1 1-13 15,2-2-15-15,3 4 1 16,4-1-2-16,5 2 0 16,4 3 23-16,2 3-21 15,5 3 4-15,0 6-3 16,-3 2 3-16,1 4 0 15,-1 3-8-15,-3 1-2 16,-3 3 10-16,-4 0-15 0,-3-2 3 16,-3 0 3-1,-5-1-5-15,-3-2 4 16,-2-5-1-16,-2 0-5 16,-2-4 16-16,-2-2-15 0,3-5 4 15,-2 0-2-15,3-4-2 16,1 0 14-16,0-5-2 15,3 2 18-15,0-1 26 16,0-4-9-16,-2 0-50 16,2-1 0-16,-4-4 0 15,1-3 0-15,-2-2 0 16,2-3 0-16,2-3 0 16,1-5 0-16,4 0 0 15,1-4 0-15,4-2 0 16,1 2 0-16,5 1 0 0,0 1 0 15,4 4 0-15,1 3 0 16,-4 5 0-16,2 2 0 16,-4 4-5-16,0 5 4 15,-3 2-21-15,-2 3 7 16,6 5 15-16,0 5-5 16,1 2 5-16,1 6-3 15,0 3 3-15,1 3-1 16,-1 3 1-16,-1 3-3 15,-4-1 2-15,-1 1 1 16,-1 0 0-16,-6-4-2 16,1-2 2-16,-2-4 3 0,-2-2-3 15,-1-4 0-15,0-2 2 16,0-2-1-16,0-3 7 16,-1-1-8-16,1-4 1 15,-2 0 4-15,2 2-3 16,-1-3 3-16,-1 1-4 15,2-1 2-15,0 1 3 16,-1-4-6-16,1 2 1 16,0-1 3-16,0 1-4 15,1-2-51-15,1 1-123 16,-1-3-244-16,1-6-721 16</inkml:trace>
  <inkml:trace contextRef="#ctx0" brushRef="#br0" timeOffset="11152.66">13679 1710 800 0,'2'-1'76'0,"-2"-2"53"0,0 0-21 15,-2-1-55-15,2 3 8 16,0-1-36-16,-1 2-24 16,1-1 22-16,0 1-8 15,-2 1 3-15,2-1 17 16,0 0 14-16,-1 0 1 15,1 0 1-15,0-1 1 16,0 1 7-16,0-3-21 16,0 3-3-16,0 0-1 15,0 0-15-15,1 0 10 16,-1 0-12-16,0 0-5 16,0 0 11-16,0 0-17 0,0 0 3 15,0 0 2 1,0 0-9-16,0 0 6 0,2 0-8 15,-2 0-7-15,1 3 2 16,1 1-19-16,4 3 24 16,5 4 0-16,3 7 3 15,7 7 2-15,6 7-4 16,1 7 2-16,0 2 10 16,1 3-12-16,-4 0 11 15,-2 3 4-15,-4 2-6 16,-4-3 14-16,-5 0-16 15,-4-3 7-15,-3-3 2 16,-4-5-8-16,-2-1 8 16,-2-4-5-16,-4-4 0 0,0 1 16 15,0-1-17-15,-2-2 5 16,0-1-14-16,0-1-2 16,0-2 0-16,3-4 0 15,1-3 0-15,1-5 0 16,0-4 0-16,3-4 0 15,1-2 0-15,2-1 0 16,0 0 0-16,0-1 0 16,0 2 0-16,2-2 0 15,-2 2 0-15,0 0 0 16,1-1-77-16,1 1-292 16,-2-3-833-16</inkml:trace>
  <inkml:trace contextRef="#ctx0" brushRef="#br0" timeOffset="14576.02">15119 1991 849 0,'0'0'175'0,"0"0"13"16,0-2 16-16,-3 1-40 16,1 0-38-16,1-1-16 15,-2 2-36-15,1 0-8 16,1 0-37-16,-2 0 3 15,3 0-14-15,0 0-15 16,0 0 5-16,4 0-8 16,-2-2-8-16,2 2 6 15,1-1-18-15,4-1 6 0,12-2 9 16,7-1-39-16,6 1-54 16,7 1-27-16,-1 2 2 15,-6 2-24-15,-10 2-27 16,-4 3-40-16,-8-1-97 15</inkml:trace>
  <inkml:trace contextRef="#ctx0" brushRef="#br0" timeOffset="14892.42">15125 2191 903 0,'0'4'116'0,"0"0"-25"16,-2-4 33-16,4 0-16 0,-1-1-62 16,4 1-44-16,5 0 3 15,8-4 1-15,8-1-4 16,5 3 12-16,5-4-1 16,1 1 22-16,-5 0-7 15,-6 1 1-15,-6 1 5 16,-8 1-15-16,-5 0 5 15,-4 2-8-15,-3 0-6 16,0 0-3-16,-2 0-7 16,1 0-6-16,-1 2-68 15,-2-1-130-15,3 1-142 16</inkml:trace>
  <inkml:trace contextRef="#ctx0" brushRef="#br0" timeOffset="16642.8">16988 1682 241 0,'6'-2'532'0,"0"-5"-411"16,-3 0 70-16,0 1-7 16,-3 1-32-16,-1-1-24 15,-1 3-38-15,1 2-28 16,-1 0 9-16,1 1-23 15,-1 0-11-15,1 0 5 16,-1 1-23-16,2 0 3 16,0-1-21-16,0 1-1 0,-1 1-3 15,1 1-10-15,0 4 13 16,-3 7 6-16,0 9-5 16,-4 9 15-16,-1 8-2 15,-3 6-2 1,-2 4 16-16,-2 2-19 0,-3 0 2 15,2-1 5-15,-1-1-7 16,1-3-9-16,1 0 0 16,3-3 0-16,-1-3 0 15,4-5 0-15,-2-2 0 16,3-6 0-16,1-5 0 16,3-3 0-16,-1-6 0 15,4-4 0-15,-1-3 0 16,1-4 0-16,1-2 0 0,1-2 0 15,-1-1 0-15,0 0 0 16,2 0 0-16,-2-1 0 16,0 1 0-16,1-3-101 15,1 0-163-15,2-4-44 16,4-6-236 0</inkml:trace>
  <inkml:trace contextRef="#ctx0" brushRef="#br0" timeOffset="17635.56">16958 1686 509 0,'5'-6'170'0,"-1"3"0"16,-2-2-54-16,-2 2-3 15,1-1-8-15,-1 1 6 16,0 0-10-16,0-1-14 16,0 1 7-16,0 0-5 15,2-1-29-15,-2 0 35 16,1-2-47-16,1 1 6 0,-1-1-22 16,1 2-16-16,0-2 27 15,-1 2-32-15,-1 4 3 16,0-2-5-16,2 1-9 15,-2 0 0-15,0 1 0 16,1 0 0-16,-1 0 0 16,0 1 0-16,0-1 0 15,0 1 0-15,0 1 0 16,0-2 0-16,3 4 0 16,0 3 0-16,3 3 0 0,4 5 0 15,5 6 0 1,2 4 0-16,5 3 0 0,0 3 0 15,2 1 0-15,2 2 0 16,0 4 0-16,1 2 0 16,0 1 0-16,0 4 0 15,-2-1 0-15,-1 0 0 16,-1-3 0-16,-3-3 0 16,-1-6 0-16,-2-4 0 15,-2-5 0-15,-1-5 0 16,-5-3 0-16,-2-3 0 15,0-2 0-15,-4-5 0 16,0 2 0-16,0-5 0 16,-1 1 0-16,-2-2 0 15,1-1 0-15,-1 2 0 0,-1-2 0 16,1 0 0-16,0 0 0 16,-2 0 0-16,2 0 0 15,-1 0 0-15,1 0 0 16,0 0 0-16,-2 1 0 15,1-1 0-15,-1 0 0 16,2 1 0-16,-1-1 0 16,1 2-41-16,-2-2-62 15,2 0-71-15,-1 0-82 16,-3-2-197-16</inkml:trace>
  <inkml:trace contextRef="#ctx0" brushRef="#br0" timeOffset="18457.62">16908 2074 424 0,'-8'0'145'0,"-2"-1"10"0,2 1 1 15,2-2-19-15,0 1-40 16,2 1-38-16,-2 0 15 15,2 0 5-15,1 0-26 16,-2 0 3-16,1 0 14 16,-1 0-18-16,2 0 7 15,1 0-23-15,1 1 1 16,-2-1 8-16,2 0-1 16,1 0-5-16,-2 2-19 15,2-2-16-15,-1 0 1 16,1 0-5-16,-2 0-2 15,4 1-2-15,-1-2-13 16,1 2 13-16,3-1-4 16,3 0 8-16,4 0 6 15,9 2-2-15,10-4-4 0,11 2 0 16,9-1 0 0,4-2-3-16,-3 2 3 0,0-1 0 15,-7 2-2-15,-9-2 3 16,-8 2-1-16,-10-1 0 15,-5 1 2-15,-6 0 13 16,-6 0-7-16,-1 0 4 16,-1 0 16-16,-1 0-2 15,-1 0-3-15,1 0-6 16,1 0-17-16,-1 0 3 16,1 0-3-16,-2 0-9 15,3 1-12-15,0-1-68 0,-1 0-28 16,-2 4-26-16,-3-2-123 15,-2 4-332-15</inkml:trace>
  <inkml:trace contextRef="#ctx0" brushRef="#br0" timeOffset="20905.89">17373 976 552 0,'3'-2'406'0,"-1"0"-252"0,-2-1 19 16,-3-1-22-16,1-1-41 15,2 4-24-15,-1 0-28 16,1-2-14-16,0 3 18 15,1-2-23-15,-1 1-9 16,0 1 11-16,0-1-27 16,2 1-1-16,-2 1 3 15,0-1-14-15,0 0 13 16,1 0-14-16,-2 1 1 16,1-1-4-16,0 2 1 0,-2 0-13 15,4 0-5-15,-1 1 8 16,1 4 10-16,2 4 1 15,3 1 0-15,0 6 1 16,0 2 2-16,-1 2 0 16,0 4-2-16,1-1 2 15,-2 2 8-15,-2 0-11 16,-2-2 0-16,-1 0 2 16,0-2-1-16,-3-4-1 15,0-3 2-15,2-3 3 16,-2-4 4-16,1-4-9 15,2-2 7-15,-1-2 4 16,1-2-9-16,0 1 10 16,0-1-2-16,0-1-7 15,1 1 18-15,-1-1-2 0,2 1-19 16,-2-2 0 0,0-1 0-16,0-3 0 0,-2-4 0 15,2-3 0-15,-1-5 0 16,1 1 0-16,1-3 0 15,1 0 0-15,2-4 0 16,1 1 0-16,2-1 0 16,5 0 0-16,0-2 0 15,2 0 0-15,2 2 0 16,-2 2 0-16,2 3 0 16,-4 4 0-16,0 3 0 15,-3 2 0-15,-2 3 0 16,3 4-8-16,-2 1-2 15,4 0 8-15,4 1 2 0,3 0-4 16,1 2 4-16,1 0-4 16,-4 2 0-16,-1 0-2 15,-3 4 5-15,-1 3-4 16,-1-1 4-16,-1 5-3 16,2 1 4-16,-3 2 0 15,0 0-2-15,-1 3 5 16,0 1 0-16,-2 1-3 15,-1-2 0-15,-1 3 3 16,1-2-2-16,-2-2-1 16,1-2 5-16,-1 3-5 15,0-2 7-15,0 0-7 16,-1-4 0-16,1 1 7 16,-2-3-6-16,2-3 1 15,-3-2 9-15,2-2-10 0,-2-2 6 16,0-1-7-1,0-4 0-15,-2 5 0 0,2-4 0 16,0 1 0-16,0-1 0 16,0 2 0-16,0-1 0 15,0 1 0-15,-1-2 0 16,1 2 0-16,0 0 0 16,-2 0 0-16,2 0 0 0,0 0 0 15,2 0 0-15,-2 0 0 16,0-1 0-16,0 1 0 15,1 0 0-15,-1 0 0 16,2 0 0-16,-2 0 0 16,0 0 0-16,-2 1-5 15,2-1-15-15,0 0 11 16,0 2-2-16,-1-1 11 16,1-1-4-16,0 0 4 15,1 2 2-15,1-4 0 16,-1 1-2-16,1 1 6 15,-1-2-3-15,-1 1 10 16,2 1 2-16,-2 0-7 16,1 0-8-16,-1 0 0 15,-1 1 0-15,1-2 0 16,0 1 0-16,0 0 0 16,-2 1 0-16,2 1 0 0,-1-1 0 15,-1-1 0-15,2 2 0 16,0-1 0-16,0 1 0 15,2-1 0-15,-4 0 0 16,2 0 0-16,0 1 0 16,0 1 0-16,0 0 0 15,0 0 0-15,0 1 0 16,0 1 0-16,0 0 0 16,0 1 0-16,-1 1 0 15,1 0 0-15,0 0 0 0,-2 0 0 16,2-1 0-16,0-1 0 15,2 2 0-15,-2-2 0 16,0 3 0 0,0 0 0-16,0-2 0 0,-2-2 0 15,4-1 0-15,-2-1 0 16,0-1 0-16,0-1 0 16,1-1 0-16,-1 1 0 15,-1-2 0-15,2 2 0 16,-1 0 0-16,-1 0 0 15,1 0 0-15,0 0 0 16,0 0 0-16,0-1 0 16,1-1 0-16,-1 1 0 0,0-1 0 15,-1 1 0 1,1 2-95-16,-2 1-167 0,1-1-204 16</inkml:trace>
  <inkml:trace contextRef="#ctx0" brushRef="#br0" timeOffset="24127.02">18319 2378 937 0,'2'-8'266'0,"-2"0"-21"0,-2-1-85 15,-1 1-50-15,0 1 12 16,1 2-33-16,-2 2-21 16,3 0-18-16,-1 2-50 15,1 1 0-15,1 0 0 16,0 0 0-16,0 1 0 15,0 0 0-15,1 2 0 16,-1 3 0-16,0 3 0 16,0 5 0-16,0 4 0 15,2 6 0-15,-2 1 0 16,0 4 0-16,1-2 0 16,3 2 0-16,-2-6 0 15,1-1 0-15,2-7 0 16,-2 1 0-16,0-5 0 0,-2-1 0 15,2-5 0 1,0 0-41-16,-1-4-55 16,-1-1-36-16,3 0-29 0,-4-1-143 15,2-4-352-15</inkml:trace>
  <inkml:trace contextRef="#ctx0" brushRef="#br0" timeOffset="24604.36">18292 2085 1053 0,'6'-2'148'0,"-3"1"23"16,-4 0-66-16,-1 0-36 15,2 2-7-15,-1-1-7 16,-1 0 1-16,1 0 27 16,-1 0-24-16,1 0-3 15,-1-1-3-15,1 1-20 16,1 0 2-16,-2 0-26 16,2-2-9-16,0 4 0 15,-1-2 0-15,1 1 0 0,0-1 0 16,0 1 0-16,0 0-3 15,0 1 3-15,-2-2 0 16,2 0 3-16,0 0-3 16,-1 0 0-16,1-2 0 15,-2 2 0-15,2 0 0 16,-1 0 0-16,1-1 0 16,0 1 0-16,0-1 0 15,0 1 0-15,-3 0 0 16,3-1 0-16,-1 2-56 15,-2 1-205-15,-1 4-78 16,4 6-212-16</inkml:trace>
  <inkml:trace contextRef="#ctx0" brushRef="#br0" timeOffset="25388.35">18582 2375 598 0,'7'-2'197'0,"1"-1"-116"16,1 2 41-16,5-2-73 15,3 0 11-15,5 2-23 16,0-2 10-16,1 0 0 16,-4-1-2-16,-1 1 2 15,-6 0 15-15,-4 1 9 16,-2-1-7-16,-3 0-19 16,-1 2-2-16,-2-1-20 0,0 4-8 15,0-2-6-15,0 0-8 16,0 1 6-16,-2-1-7 15,2 1 7-15,0 1 9 16,-2-2-4-16,2 2 14 16,0-1 5-16,0 1-9 15,2 0 2-15,-2 1-11 16,2 1 0-16,0 3 5 0,1 0-18 16,0 2 6-1,2 5 0-15,-1 4-5 0,2 0 7 16,-1 5-7-16,0 2 0 15,0 1 6-15,-4 0-2 16,-1 1 2 0,-1-1 0-16,-4-2-5 15,0-3 17-15,0-4-14 16,-1-2 4-16,0-3 4 0,1-1-8 16,1-3 3-16,0 2-4 15,-1-3-3-15,1 1 5 16,-1 0-4-16,-1-2 2 15,2 0-2-15,-5 2 2 16,1-4 1-16,-2 1-5 16,-3-2-50-16,-1 0-13 0,-4-4-94 15,2-2-64-15,-2-4-204 16</inkml:trace>
  <inkml:trace contextRef="#ctx0" brushRef="#br0" timeOffset="26086.92">18726 2085 974 0,'11'2'318'0,"-4"-1"-185"16,-4-2 56-16,-4-4-59 16,-1 5-6-16,1 0-57 15,-3-1-32-15,2 2 4 16,1-1-1-16,-1 1-38 16,1-1 0-16,-1 2 0 15,0 0 0-15,2-2 0 16,-1 0 0-16,-1 0 0 15,2 0 0-15,-1-2 0 16,1 2 0-16,0-2 0 16,0 2 0-16,-2 0 0 15,2 0 0-15,0 0 0 16,0 2 0-16,-1-2 0 0,1 0 0 16,-2 0 0-16,1 0 0 15,1 0 0-15,-2-2 0 16,1 1 0-16,1 0 0 15,-2 0 0-15,2-1 0 16,-1 0 0-16,1 2 0 16,0-2 0-16,0 2 0 15,0 0 0-15,0 0 0 16,1 2 0-16,-1-2 0 16,2 1 0-16,-2 0 0 15,0 1 0-15,-2-1 0 0,1 0 0 16,-1 0 0-16,2-1 0 15,-1 2 0-15,1-2 0 16,-3 2 0-16,3-1 0 16,-1-1 0-16,1 1 0 15,-2-1 0-15,1 0 0 16,1-1 0-16,-2 0 0 16,2-1 0-16,0-1 0 15,-1 1 0-15,-1-1 0 16,1 0 0-16,-2 2-60 15,1-1-322-15,4 8-222 16</inkml:trace>
  <inkml:trace contextRef="#ctx0" brushRef="#br0" timeOffset="37204.33">9351 465 771 0,'1'-2'152'16,"1"-1"8"-16,-2-1-17 15,0 2-29-15,-2-2 28 16,1 1-68-16,-1-3 13 15,1 4-15-15,-3-4 6 0,2 1 10 16,-1 4-26-16,2-2-19 16,-1 3 5-16,2 0-35 15,-1 0-13-15,-1 0 0 16,2 0 0-16,0 0 0 16,2 0 0-16,-2 0 0 15,1 0 0-15,-1 2 0 16,0-2 0-16,0 1 0 15,-1 0 0-15,1 2 0 16,-2-1 0-16,2 2 0 16,0 3 0-16,0 2 0 15,2 1 0-15,1 4 0 16,0 0 0-16,0 1 0 16,4 2 0-16,-3 4 0 15,1 1 0-15,3 3 0 0,-2 3 0 16,2 0 0-16,0 2 0 15,-1 2 0-15,1 0 0 16,-1-2 0-16,-1 2 0 16,-3-1 0-16,3-2 0 15,-3 0 0-15,2 2 0 16,-2-3 0-16,2 1 0 16,-3-1 0-16,1 1 0 15,0 0 0-15,0 1 0 16,0 1 0-16,0 0 0 15,0-1 0-15,0 2 0 16,-1 1 0-16,-1 2 0 16,3 1 0-16,-1 3 0 15,2 2 0-15,-2 0 0 16,3-1 0-16,0 0 0 16,1-1 0-16,-1 3 0 15,0-1 0-15,-1 2 0 0,-1 2 0 16,2 0 0-16,1-4 0 15,-2 2 0-15,4-4 0 16,-3 0 0-16,4 0 0 16,-2-3 0-16,-1 3 0 15,1-1 0-15,1 1 0 16,-3 3 0-16,0-2 0 16,-2 2 0-16,1 1 0 15,0 0 0-15,0 0 0 16,1 1 0-16,0 1 0 15,0-1 0-15,0-3 0 0,3 0 0 16,-2-2 0-16,1-1 0 16,-2 1 0-1,3 1 0-15,-3 1 0 0,0 3 0 16,0-1 0-16,1 3 0 16,-3-3 0-16,1-1 0 15,1-3 0-15,2-1 0 16,0-1 0-16,-2-1 0 15,0-1 0-15,0 2 0 16,-1 0 0-16,-2 0 0 16,6-1 0-16,-6 0 0 15,1-3 0-15,1 1 0 0,-1-1 0 16,-1 0 0-16,2 0 0 16,-1 2 0-16,-3 1 0 15,2-1 0-15,-1 0 0 16,1-1 0-16,0 0 0 15,2-3 0-15,-4 0 0 16,2-2 0-16,-1-2 0 16,-1 1 0-16,1-3 0 15,2-2 0-15,-3 2 0 16,2-3 0-16,-3 1 0 0,3-2 0 16,-3-1 0-1,2-3 0-15,-1-2 0 0,1 1 0 16,-1-4 0-1,1 1 0-15,-1 0 0 16,-1-2 0-16,0 2 0 0,0-2 0 16,0 2 0-16,2 0 0 15,-2-1 0-15,1 2 0 16,1-1 0-16,-1 1 0 16,1-1 0-16,1 1 0 15,1 0 0-15,-1 2 0 16,0 0 0-16,0 4 0 15,0 2 0-15,2 1 0 16,-1 0 0-16,1 2 0 16,0 4 0-16,0-2 0 15,1 1 0-15,-1-2 0 16,-1-4 0-16,2 0 0 16,1-3 0-16,-2-6 0 0,-1-1 0 15,-1-2 0-15,-1-4 0 16,-1-1 0-16,-1-2 0 15,2-2 0 1,-4-1 0-16,2 2 0 0,0-4 0 16,0 2 0-16,0 0 0 15,0 0 0-15,0-1 0 16,0 1 0-16,0-2 0 16,0 2 0-16,2 0 0 15,-1 0 0-15,-1-1 0 16,2 1 0-16,-2-1 0 0,3 1 0 15,-3 0 0-15,0 0 0 16,4 1 0-16,1 0 0 16,-1-1 0-1,4 3 0-15,1-3 0 0,2-1 0 16,3-2 0-16,4 0 0 16,0-1 0-16,6-2 0 15,1 2 0-15,9 1 0 16,7-1 0-16,9 0 0 15,7-1 0-15,9 3 0 16,7-1 0-16,9 1 0 16,4 0 0-16,5 0 0 15,5 2 0-15,1 0 0 16,-2 2 0-16,2 0 0 0,-1 1 0 16,4 1 0-1,-3 2 0-15,0 1 0 0,0-1 0 16,4 1 0-16,5 0 0 15,0 0 0-15,6-1 0 16,4-1 0-16,3 0 0 16,4-2 0-16,5-2 0 15,5-1 0-15,0-3 0 16,10 0 0-16,3 0 0 16,5-2 0-16,4 1 0 15,5-1 0-15,1 1 0 16,3-1 0-16,1 1 0 0,1 0 0 15,1 0 0-15,-3 1 0 16,2-1 0-16,2 0 0 16,-3-1 0-16,-1 4 0 15,3-2 0-15,2 1 0 16,2-3 0-16,1 1 0 16,4 0 0-16,0-2 0 15,-4 1 0-15,-1-1 0 16,-4 0 0-16,0 2 0 15,-3 1 0 1,3 0 0-16,-3 1 0 0,-1 0 0 0,-5 1 0 16,-4 1 0-1,-5-2 0-15,-4 2 0 16,-5 0 0-16,-1-3 0 0,-3 2 0 16,-1-2 0-16,-5 0 0 15,0 2 0 1,-6-2 0-16,-3 2 0 15,-5 1 0-15,-7-2 0 0,-9 2 0 16,-9 2 0-16,-14-2 0 16,-14 0 0-16,-11 0 0 15,-13 0-5-15,-12-2-11 16,-9 2 6-16,-9 0 9 16,-6 0 1-16,-2 0-1 0,-1-1 2 15,0 1 3 1,-1-2-1-16,1 1-1 0,1 1 0 15,-1 0-2-15,2 0-3 16,-1 0-2-16,2 1 3 16,-1-2 2-1,-1 2-4-15,-1-1 3 0,0 0-1 16,0 0 2-16,0 0 3 16,0 0-3-16,-1 2 1 15,1-2 8-15,0-2-3 16,-2 2 2-16,2-1-4 15,0 1 1-15,0-1-3 16,0 1-2-16,0 0 0 16,0 0 0-16,0-2 0 15,0 1 0-15,0-3 0 0,2 1 0 16,-2-1 0 0,1-2 0-16,-1 1 0 15,2-4 0-15,-2-2 0 0,0-1 0 16,-2-2 0-16,1-4 0 15,-2-1 0-15,0-1 0 16,0-3 0-16,1-1 0 16,1-1 0-16,2-4 0 15,1-2 0-15,-1-1 0 16,2-2 0-16,-1-3 0 16,-1-1 0-16,1-3 0 15,-2-1 0-15,-2-2 0 0,-1-1 0 16,0 0 0-1,0-3 0-15,2 0 0 16,-2-3 0-16,1-2 0 0,1-3 0 16,-1 0 0-16,1-1 0 15,-2 5 0-15,-1 2 0 16,1 1 0-16,-2 1 0 16,2 2 0-16,0-1 0 15,0-1 0-15,1 4 0 16,1-3 0-16,1 1 0 15,-2 0 0-15,1-1 0 16,-2-1 0-16,-1 0 0 16,2 1 0-16,-1-3 0 0,0-1 0 15,2 0 0 1,-1-1 0-16,-1-4 0 16,2-4 0-16,-1 0 0 0,1-1 0 15,-1 2 0-15,1 2 0 16,1 1 0-16,-2 1 0 15,0 0 0-15,1-3 0 16,-3 1 0-16,1 0 0 16,-2-2 0-16,1-1 0 15,-1-1 0-15,-1 0 0 16,2 0 0-16,-2-1 0 16,0 1 0-16,1-3 0 15,-1 0 0-15,2-1 0 16,-3 4 0-16,1 1 0 0,0 3 0 15,0 3 0 1,1 1 0-16,-1 1 0 0,0 0 0 16,2 3 0-16,1 3 0 15,-2 2 0-15,2 6 0 16,0 3 0-16,-1 3 0 16,1 6 0-16,-3 3 0 15,3 3 0-15,0 2 0 16,1 5 0-16,1 2 0 15,-1 2 0-15,2 1 0 16,0 4 0-16,0-2 0 16,2 4 0-16,-2-1 0 15,1 0 0-15,-1 2 0 16,2-2 0-16,-2 0 0 16,0-1 0-16,0 1 0 0,1-2 0 15,-1 1 0-15,2 1 0 16,-2 0 0-16,-2 2 0 15,2 0 0-15,0 1 0 16,0 0 0-16,0 0 0 16,2-2 0-16,-2-1 0 15,0 2 0-15,0-3 0 16,6-6 0-16,-7 7 0 16,1 0 0-16,1-1 0 15,-1 1 0-15,4-5 0 0,-1-2 0 16,2-1 0-16,-1-1 0 15,1 1 0-15,-2 0 0 16,0 2 0 0,-2 3 0-16,1 1 0 0,-1 1 0 15,2 1 0-15,-3 3 0 16,0-1 0-16,0 1 0 16,0-2 0-16,0 2 0 15,0-1 0-15,0 1 0 16,0 0 0-16,0 0 0 15,0 1 0-15,0-1 0 16,0 0 0-16,0 0 0 16,0-1 0-16,0 1 0 15,0 0 0-15,0-2 0 0,0 2 0 16,0 0 0-16,0 0 0 16,-3 2 0-16,3-2 0 15,-1 0 0-15,-1 1 0 16,1 1 0-16,-1-2 0 15,1 0 0-15,1 0 0 16,-2 0 0 0,2-2 0-16,-1 4 0 0,1-2 0 15,-2 0 0-15,2 0 0 16,-1 0 0-16,-1 0 0 16,1 1 0-16,-1-1 0 0,1 1 0 15,-2-1 0 1,0 0 0-16,-3 2 0 0,-2-2 0 15,-2 1 0 1,-6 2 0-16,-4 2 0 0,-2 0 0 16,-2 2 0-16,-1-1 0 15,-4 0 0-15,1 0 0 16,-6-1 0-16,-2 3 0 16,1-2 0-1,-2-2 0-15,-5 3 0 0,-4 0 0 16,-6 1 0-16,-4 1 0 15,-2 1 0-15,-3-3 0 16,-2 1 0-16,-1-1 0 16,-4 0 0-16,-2-4 0 15,0 0 0-15,-5-1 0 0,2-1 0 16,0 0 0-16,-2 1 0 16,-1-2 0-1,-1 0 0-15,-3 0 0 16,1-2 0-16,-1 1 0 15,2 0 0-15,-2-2 0 0,-1 0 0 16,-4 1 0-16,-3 0 0 16,-6 2 0-16,-3 2 0 15,-5 0 0-15,-3 2 0 16,-6 0 0-16,-2-2 0 16,-2 2 0-16,0-4 0 15,0 0 0-15,0-4 0 0,-1 2 0 16,-2 0 0-1,-2-1 0-15,0 0 0 16,-4 1 0-16,-4 0 0 16,4-1 0-16,0 0 0 0,0 1 0 15,2 0 0-15,3 0 0 16,-1 2 0-16,-2 0 0 16,2-1 0-16,0 1 0 15,-3-2 0-15,4-1 0 16,1 1 0-16,0-1 0 15,5 0 0-15,0 0 0 16,-1 0 0-16,-1 3 0 16,-1 0 0-16,0 2 0 15,-2 1 0-15,-5-2 0 0,4-1 0 16,1 0 0-16,0-3 0 16,0 0 0-16,7 2 0 15,0-2 0-15,-4 2 0 16,2-1 0-16,1 1 0 15,-5 1 0-15,0-1 0 16,2-1 0-16,3 2 0 16,-3 0 0-16,3 0 0 15,5-2 0-15,-1 1 0 16,1 0 0-16,1-2 0 16,3 2 0-16,1 1 0 15,-3 1 0-15,0-1 0 16,1 2 0-16,2-2 0 15,-1 0 0-15,6 0 0 0,5 0 0 16,4 0 0 0,3-2 0-16,7 1 0 0,4-2 0 15,2 2 0-15,8-1 0 16,3 2 0-16,1 0 0 16,8 0 0-16,0 0 0 15,4 0 0-15,5 2 0 16,7-2 0-16,6 0 0 15,10 0 0-15,6 0 0 16,5-2 0-16,4 2 0 16,4 0 0-16,1 0 0 15,0 2 0-15,0-2 0 0,0 0 0 16,1 0 0 0,-1 0 0-16,0 0 0 0,-1 0 0 15,1 0 0-15,0 0 0 16,0 0 0-16,0 1 0 15,0-1 0-15,0 0 0 16,0 0 0-16,1 0 0 16,-1-1 0-16,0 1 0 15,2 0 0-15,-2 0 0 16,0 0 0-16,-2 0 0 16,4 0 0-16,-2 0 0 15,-2 0 0-15,4 0-69 16,-4 4-230-16,-1 2-285 15</inkml:trace>
  <inkml:trace contextRef="#ctx0" brushRef="#br0" timeOffset="56095.06">16955 3382 464 0,'-4'2'113'0,"1"-1"28"0,0 1-40 15,0-4-55-15,2 2 24 16,-2 0-3-16,0 0-13 16,1-1-11-16,2 1 1 15,0-2-5-15,-2 2 4 16,2 2 9-16,0-2-24 15,0 1-3-15,-1 1-4 16,1-2 3-16,0 0 23 16,0 0 9-16,-2 0 1 15,2 0 2-15,-1 1-8 16,1-2-4-16,-2 1-10 16,2 0-12-16,0 0-3 15,0 0-11-15,-1 0-2 16,1 1 12-16,0-1-8 0,-3 0 4 15,2 1 0-15,1-1-2 16,0 0 6-16,-2 2-16 16,4-2 3-16,-4 0 6 15,2 0-10-15,0 0 6 16,0 0-1-16,0 0-2 16,-1 0 12-16,1 0-3 15,0 0 2-15,0 0 6 16,0 0-12-16,0-2-11 15,0 2-1-15,1 0 0 0,-1 2 0 16,0-2 0-16,2 0 0 16,-2 0 0-16,0 0 0 15,0 0 0-15,0 0 0 16,-2 0 0 0,4 0 0-16,-2 0 0 0,1 0 0 15,-1 0 0-15,3-2 0 16,-2 2 0-16,1-1 0 15,-1 1 0-15,2-1 0 16,2 1-7-16,6 0 7 16,5 0 1-16,9-2 0 15,9-1 2-15,10 1-3 16,8-3 0-16,8 1-1 16,4-1 2-16,8-3-1 15,3 2 0-15,3-1 0 0,1 0 1 16,1 0-1-16,1-1-1 15,0-1-1-15,-3 0-3 16,2-1 3-16,-1-1-2 16,-1 1-13-16,0 2-5 15,-1 0-5-15,1-1-2 16,1 4 11-16,2-2-28 16,3 1 25-16,3-1 3 15,-1 2-8-15,1-2 23 16,-5 1-6-16,-3 0 9 15,-10 1 2-15,-8-1-1 16,55-5 0-16,-110 8-1 0,-1 0 1 16,2 1-1-16,0 1 0 15,7-2 0-15,4-1-1 16,1 0 2-16,7 1-2 16,-1 0 1-16,0 0 0 15,-1 0-3-15,-3 2 3 16,-5 1 0-16,-3-1-1 15,-5 1 3-15,-5 0-4 16,0 0 2-16,-1 0 0 16,-2 0 6-16,0 0-5 15,-2 0 5-15,2 0 7 16,-3 0 0-16,2 0 27 16,-2 0-14-16,-1 0-5 0,1 0 5 15,-1 0-24 1,3 0-2-16,-2 0 0 0,-2 0-27 15,4 0-126-15,-2 2-109 16,-3 4-306-16</inkml:trace>
  <inkml:trace contextRef="#ctx0" brushRef="#br0" timeOffset="156899.28">13153 2785 549 0,'0'-2'304'15,"0"0"-237"-15,0 1 98 16,-3-2-21-16,-2 0-5 0,3 3-40 15,-2-1-27-15,1-1-12 16,-3 2 0-16,5-1-15 16,-1 1 2-1,1 0-12-15,-1 1-17 0,1-1-8 16,1 0-5-16,-2 2-1 16,2-1-4-16,0-1 2 15,2 0 4-15,-2 0-2 16,0 1 5-16,1-1 3 15,-1 0-3-15,0 0 4 16,2 0-7-16,-2 0-6 16,1 0 0-16,2-1-6 0,-1 1-7 15,8-1 8 1,7 1 5-16,11-2 0 0,9 1 0 16,9 0 0-16,2-2-2 15,1 1 2-15,-5 0 0 16,-3 0-2-16,0-1 5 15,-4 0-4-15,-2 0 1 16,-6 2 0-16,-6 0-3 16,-7 0 4-16,-9 1-1 15,-2 0 2-15,-5 0-1 16,0 0 6-16,-3 0-4 16,0 0 0-16,0 0 10 15,-2 1-12-15,-6 0 0 16,-5 0 0-16,-7 2 0 15,-9 2 4-15,-4-2-5 16,-5 1 1-16,1-1 2 16,-2 1 0-16,-1-2-3 0,4 3 6 15,3-3-2-15,3 1 8 16,9-1-5-16,5-2 2 16,7-2 9-16,4 2-8 15,4-2 4-15,2 2-5 16,1-1-9-16,1 2-1 15,1-1-8-15,1 0-9 16,1 0 0-16,6 2 5 16,10-2 13-16,11-2-3 15,12 0-6-15,10-2 5 16,8-2-11-16,1 1-1 16,-2-1 7-16,-6 0-1 0,-7 1 10 15,-12 2-1-15,-11 0 3 16,-11 2 8-16,-8 1-8 15,-5 0 4-15,-2 0 4 16,-3 1-10-16,-9 0 0 16,0 1-2-16,-12 2 2 15,-6 0 3-15,-7 1-1 16,-5-2 0-16,2-1 3 16,0 1-3-16,2-3 8 15,9 0 6-15,2 0-6 0,6 0 7 16,7-1-15-1,6 1 4-15,5-2 3 0,3 2-5 16,4-1 1-16,1 1-5 16,-1-1-6-1,2 1 5-15,2 0-19 0,2-3 5 16,3 0 11-16,8-2-1 16,3 0 4-16,6-1-3 15,1 0 0-15,-4 2 1 16,-2 1 0-16,-5 2-1 15,-5 1 2-15,7 2-11 16,-20-2 1-16,-1 0-10 16,2 2-5-16,-1-2 11 0,-2 2-15 15,1-2-28-15,-2 2-33 16,-3 0-93-16,-1 1-203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4:04:46.77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7632 7196 514 0,'2'-4'456'15,"-2"0"-241"-15,0-1-4 16,0 0-59-16,0-1-24 16,-2 1 0-16,1 1-16 15,-1 0-20-15,1 2-53 16,-1 1-39-16,2-1 0 16,0 1 0-16,-1-1 0 15,1 1 0-15,1 1 0 16,1 0 0-16,-2 0 0 15,1 1 0-15,-1 1 0 0,0 1 0 16,0 0 0 0,0 1 0-16,-1 4 0 0,-1 4 0 15,1 3 0 1,1 5 0-16,0 3 0 0,0 3 0 16,1-1 0-1,1 1 0-15,-1-4 0 0,1 1 0 16,-1-3 0-1,1-3 0-15,-2-2 0 16,1-3 0-16,-1-4 0 16,0-3 0-16,0 0 0 0,0-4 0 15,0-1 0-15,2 1 0 0,-2-2-165 16,0 0-194 0,0-5-555-16</inkml:trace>
  <inkml:trace contextRef="#ctx0" brushRef="#br0" timeOffset="480.26">7568 6933 872 0,'3'-6'300'0,"0"3"-129"0,-1 1-17 16,-2 2-83 0,0 0-31-16,-2 0-10 0,2 2-2 15,0-1 10 1,0-1 4-16,0 0-8 0,0-1 15 15,-1 1 4-15,1-2 7 0,0 1 1 16,0 0-17 0,1-1-44-16,-1-1 0 15,0-1 0-15,0 2 0 16,2-4 0-16,-4 2 0 0,2 1 0 16,0 2 0-1,0-1 0-15,0 2 0 0,0-2 0 16,0 2 0-1,0 0 0-15,0 0 0 0,0 0 0 16,0 2 0-16,0-2 0 16,-1 2 0-16,-1-1-80 15,2 0-155-15,0 4-81 16,0 2-249-16</inkml:trace>
  <inkml:trace contextRef="#ctx0" brushRef="#br0" timeOffset="1389.92">7753 6638 507 0,'6'-13'466'16,"-4"0"-262"-16,-4 1-13 0,-2 1-41 16,-4 0-48-1,-1 0-9-15,2 1-6 0,-1 0 1 16,-2 2-21 0,1 0-5-16,0 0-32 15,0 3-30-15,-4 0 0 16,-4 3 0-16,-7 3 0 15,-4 2 0-15,-6 5 0 0,-4 2 0 16,1 4 0-16,1 4 0 16,-1 2 0-16,3 6 0 15,-4 4 0-15,1 6 0 16,0 5 0-16,4 4 0 16,2 6 0-16,2 3 0 15,4 5 0-15,5 0 0 16,6-1 0-16,5-1 0 0,4-4 0 15,5 2 0 1,3 3 0-16,6 3 0 0,4 4 0 16,4-1 0-1,7 0 0-15,4-6 0 16,5-6 0-16,6-8 0 16,2-6 0-16,3-7 0 0,3-7 0 15,-3-6 0 1,-1-7 0-16,-1-6 0 15,-2-6 0-15,-1-7 0 0,1-4 0 16,5-7 0-16,7-5 0 16,-1-4 0-16,0-4 0 15,-4-5 0-15,-5-1 0 16,-9-2 0-16,-3-1 0 0,-5 0 0 31,-8-1 0-31,-1-2 0 0,-5 0 0 0,-1-5 0 16,-4 3 0-16,-2-2 0 15,-1-1 0-15,-3 2 0 16,-3 3 0-16,-3 3 0 16,-4 3 0-16,-2 3 0 15,1 3 0-15,-3 3 0 16,0 1 0 0,-2-2 0-16,2 2 0 0,-2 0 0 15,1 1 0 1,0 3 0-16,2 3 0 15,-2 2 0-15,3 2 0 0,0 2 0 0,-3 4 0 16,1 1 0 0,1 0 0-16,1 2 0 15,-1 0 0-15,2 1 0 16,4 3 0-16,1 1-42 0,4 3-226 16,-2 5-111-1,3 7-384-15</inkml:trace>
  <inkml:trace contextRef="#ctx0" brushRef="#br0" timeOffset="3089.84">22616 6570 550 0,'2'-3'208'0,"-2"1"-67"15,0-2 20 1,0 3-69-16,0 0 2 0,-2 1-25 16,1 0-17-1,-1 0 10-15,1 0-6 0,-1 0 0 16,2 0-13 0,0 0-11-16,0 0-18 0,0 0-2 15,0 0-11 1,5 1-1-16,-5-1-2 15,0-1-1-15,0 1 0 16,1 0-2-16,2 0 0 0,3-2-20 16,7 2 3-16,13-1 10 15,8 1 3-15,6-2 1 16,6 0 8-16,-4 0-1 0,-9 1 1 16,-9-1 4-1,-8 1-2-15,-8 0 2 0,-4-1 12 16,-2 2 16-1,-1-2-13-15,-1 2-8 0,0 2-7 16,0-2-1-16,0 2-3 16,0-1-6-16,-1 0-9 15,1 1 7-15,0 2 8 16,1 2 1 0,1 2 8-16,-1 2 6 0,1 4-5 15,1 3 2-15,-2 2 1 16,1 3-3-16,-2 3-4 15,0 4-3-15,0-1 1 0,-2 0-1 16,2-3-3 0,0-2 2-16,0-2-1 15,-1-6 1-15,1-2 1 16,-2-1 0-16,1-2 3 0,1-3-2 16,-3-1-1-1,1-1 1-15,2-1 2 0,-1-1 0 16,-2-2 5-1,3-1 10-15,-2 0 19 0,-1 0 3 16,0 0-11-16,0 0-6 0,-2 0-9 16,0 2-2-1,0-2-6-15,1 0-9 0,4 0-2 16,-2 1 0 0,1-1 0-16,2 0 0 0,-2 2-1 15,-2-1 3 1,-3 2 0-16,-3-2 0 15,-3 2-7-15,-1-3-31 0,-1 0-57 16,-2-2-52-16,2-3-125 16,1-2-319-16</inkml:trace>
  <inkml:trace contextRef="#ctx0" brushRef="#br0" timeOffset="3589.84">22728 6311 642 0,'9'0'418'0,"1"0"-227"16,-4-2-12-16,-3-3-61 15,0 3-37-15,0 0-25 16,0 1-6-16,-1 1 3 0,1-2-6 16,0 2-10-1,-1 0-8-15,-2 0-9 0,0-1 5 16,0 1 2-1,0-1 2-15,0-1 8 0,0 1-29 16,0-2-8-16,2 0 0 16,-2 2 0-16,0 0 0 15,-2 1 0-15,2 1 0 16,-2 0 0-16,-1 1-9 16,1-1-1-16,1 1 9 15,-1-2 0-15,-1 1 2 16,2-2 5-16,1-1-2 15,-2 2-4-15,2-1 0 0,0-1-2 16,2 2-74 0,-1-1-113-16,2 1-72 0,0 1-209 15</inkml:trace>
  <inkml:trace contextRef="#ctx0" brushRef="#br0" timeOffset="4731.55">22982 6070 834 0,'-7'-8'134'0,"0"-2"12"16,-1 0-25 0,-2-1-22-16,0 0-22 0,-4-1-19 15,2 1-2-15,-1 2-20 16,-5-1-13-16,-3 2 6 16,0 4-3-16,-3 1 4 15,-1 1-10-15,1 1 6 16,5 2-6-16,-1 1-2 0,3 1-1 31,1-1 7-31,-3 1-5 0,0 2-3 16,-5 2-3-16,-5 1-1 15,-3 4 0-15,-3 1-1 0,-2 0-3 16,-2 4 0 0,2 2-6-16,1 1-1 0,3 4-1 15,5 1 0 1,1 3-1-16,5 5 3 15,1 3-2-15,3 1 4 16,3 6-2-16,0 2 2 0,3-2-2 16,2 2-1-16,2 2 3 15,4-2-4-15,2 0 0 16,5 2-1 0,5-1 0-16,7 0 0 0,3-3 1 15,7 1-2-15,5-3 2 0,1 1 0 16,4-1 0-16,-3-1 0 15,1-1-3-15,1-2 3 16,1-1 3-16,2-5-2 16,3 1 0-16,6-7 1 15,4-6 5-15,11-6-5 16,5-7 1 0,5-7 0-16,-2-5 1 0,-2-7 0 15,-9-1 5 1,-9-4-3-16,-7-5 4 0,-3-4-8 15,-3-3 6-15,1-9 0 0,-1-6 6 16,-3-4-2 0,-2-5 1-16,-4-1 1 15,-6 0 1-15,-6 2-15 16,-6 3 0-16,-6 4 0 0,-3 3 0 16,-3 2 0-1,-2 3 0-15,-1 1 0 0,0 1 0 16,-4-3 0-1,1 2 0-15,0-2 0 0,-4 4 0 16,0 1 0-16,-1 4 0 0,0 4 0 16,0 2 0-1,1 4 0-15,1 2 0 0,1 4 0 16,0-1 0 0,0 5 0-16,1-2 0 0,0 4 0 15,-2-2 0 1,1 1 0-16,-1 0 0 15,2 4 0-15,0-2 0 0,2 1 0 16,-1 0 0 0,-3 1 0-16,2-2 0 0,-3 0 0 15,0 1 0-15,0-1 0 16,0 4 0-16,0-4 0 16,3 4 0-1,-3 1 0-15,2-1 0 16,-2 0 0-16,2 0 0 15,4 2 0-15,-2 0 0 0,5-1 0 16,1 2 0-16,0-2 0 0,3 1 0 16,-2 0-11-1,-1 1-151-15,0 0-93 16,-2 2-195-16</inkml:trace>
  <inkml:trace contextRef="#ctx0" brushRef="#br0" timeOffset="8789.91">8237 6903 483 0,'2'0'304'16,"0"-1"-197"-16,-4-2 63 0,2 1-80 16,-2 1-1-1,0 0-28-15,2 1-11 0,-1 0-18 16,1 0-3 0,-2 0-3-16,1 0-6 0,-1 0-6 15,1 0-2 1,1 1-11-16,-5 0 3 15,-1 4-3-15,-7 2-1 0,-2 1 0 16,-7 3 2 0,-2 0 0-16,3-1 0 0,1 0 6 15,7-2 3-15,1-4 10 16,6-2 5-16,0-2 0 16,6 0-6-16,0 0-8 15,-3 2 3-15,3-2-1 16,3-2-2-16,0 2 2 0,0-1-6 15,3-3-4 1,9-3 0-16,10-6-4 16,14-6 3-16,16-3 4 15,17-6 0-15,13-5 1 0,12 0-6 16,9-6-1 0,19 0 1-16,14-2-1 15,8 0 2-15,12 0-3 16,8 1 1-16,13 0-3 0,7-1 1 15,7 0 1-15,10-3 3 0,14 2-1 16,10-1-2 0,14 1-3-16,13 1 3 0,3 0 3 15,-12 5-1 1,-19 3-2-16,-30 4-2 16,-28 3 2-16,-25 2-3 15,-21 3 3 1,-16 1 2-16,-12 3-1 15,-18 4-1-15,-18 3 0 16,-18 3 2-16,-16 3-2 0,-14 1 10 0,-9 2 18 16,-4 1-3-16,-1 1 0 15,0-1-6-15,0 0-7 16,1 0-9-16,1 0-2 16,-1-1-2-16,2 1 0 15,0-1-2 1,0 2-3-16,-3 0-34 0,-2 4-133 15,-5 2-204-15</inkml:trace>
  <inkml:trace contextRef="#ctx0" brushRef="#br0" timeOffset="10519.9">17064 5716 398 0,'-46'4'419'15,"6"-1"-370"1,4-1 92-16,2-4-32 0,2 2-25 16,4 2 24-1,0-4-51-15,7 1 8 16,3-1 8-16,5 2-35 15,5-4 8-15,5 3-18 0,3-1-17 16,3 2-6-16,5-1-5 0,12-2 0 16,12-1 1-1,12-1-1-15,12 2-1 16,11-2 0-16,6 1 1 16,13 1-1-16,14-1 1 15,26 2 0-15,30 2 4 16,29 5-2-16,27 2-2 15,12 4 0-15,3 0 0 0,-13 2-1 16,-15 0 2 0,-21 0-1-16,-17-2 4 0,-12 0-4 15,-6 3-2-15,-4 0-5 16,4 4 3-16,-1 0 4 16,0 3 0-1,-5-3 0-15,-9 2 1 0,-17-5 0 16,-16 1 0-16,-14-5 2 0,-16-1-3 15,-8-2-1 1,-5 1-1-16,-1-1 0 16,3 1 2-16,4-1-3 15,3 5-5-15,8 0 1 16,1 1-2 0,-2 0 8-16,-2-2 0 15,-11 1 1-15,-7-4 0 0,-6 0 0 16,-1 0-4-16,-2-1-14 0,3 4-14 15,4-2 8-15,2 4 4 16,1 0 6 0,-1-1 14-16,-9 0 0 0,-6-1 0 15,-8-5-1-15,-7 0 2 16,-3-3 0-16,-2 1 1 16,2-3-2-1,2 1 0-15,0 1-1 16,2-1 1-16,-5 0 0 15,-2 0 0-15,-3 1 0 0,-3-4-2 16,-4 2 2-16,-2-2 5 16,0 0-1-16,0-2 6 0,0 2-1 15,1 0-7-15,2 0 0 16,5 2-2 0,-1-1 1-16,5-1 0 15,0 3 4-15,1-3 5 16,-5 1 8-16,-1-1 3 0,-2 0-2 15,-2 0-10-15,-3 0-3 0,1 0-4 16,2 0-2 0,1 2 0-16,3 1 0 0,3-1 0 31,2 2 1-31,0-1-1 0,2 2 1 16,-1-1 2-16,-3 0 3 15,-1-1 14-15,0 0-9 0,-6-2-2 16,0-1-2-16,-1 2-6 15,-2-2 0-15,0 0 0 16,-2 0-1-16,1 0-24 16,-2-2-76-16,0 2-12 15,-1 2 34-15,-3-2-111 16,3 1-4-16,1 2-92 16,-2 1-128-1</inkml:trace>
  <inkml:trace contextRef="#ctx0" brushRef="#br0" timeOffset="11209.89">21843 6195 179 0,'3'1'714'0,"0"-1"-526"15,0-1-13-15,-2-2-67 16,-2 3-43-16,2 0-13 0,-1 1-37 15,2 1-7-15,1 3-7 0,4 4 36 16,7 3 3 0,8 5-18-16,5 3-4 0,3 0-8 15,1-1-2 1,1 0 0-16,-6-2 0 0,1-3-7 16,-3-1 8-1,-3-3-9-15,-2-2 12 0,-3-1-9 16,-5-1-1-16,-2-4-1 15,-3 1-1-15,-3 0-6 16,-1-2-68-16,-2 1-88 0,-2 0-133 16,-5-2-287-1</inkml:trace>
  <inkml:trace contextRef="#ctx0" brushRef="#br0" timeOffset="12789.82">14689 5657 924 0,'3'-8'196'15,"-1"-2"6"-15,-2-2-38 16,-2 0-26-16,2 0-33 16,0 0 2-16,2-1-3 15,-2 2-19-15,0 1-63 16,1 3-22-16,-1 1 0 16,0 3 0-16,0 2 0 15,0 1 0-15,0 1 0 16,0-1 0-16,0 1 0 15,2 1 0-15,-2-1 0 16,0 2 0-16,0 4 0 16,0 5 0-16,-2 6 0 15,1 4 0-15,-1 7 0 16,-1 5 0-16,3 2 0 16,0 4 0-16,11 92 0 15,-8-113 0-15,1-2 0 0,-1-2 0 16,0 1 0-1,0 15 0-15,5-7 0 0,-2-1 0 16,-3-5 0-16,2-6 0 16,-3-5 0-16,-1-2 0 15,-1-4 0-15,2-1 0 0,-2-1 0 16,-2 1 0 0,2-2 0-16,-1 2 0 15,1-1 0-15,0-2-221 16,1 0-251-16,2-3-385 0</inkml:trace>
  <inkml:trace contextRef="#ctx0" brushRef="#br0" timeOffset="13369.8">14906 5712 969 0,'9'-7'137'16,"-2"0"80"0,-3 0-46-16,-2 1-56 0,-1 0-32 15,1 4-23 1,-2-2-6-16,1 4-21 0,-1 0-19 15,0 0-14 1,-1 2-11-16,-1 0-2 0,-1 0-2 16,-1 4 15-16,-5 2 4 0,-3 4-4 15,-1 3 9 1,-5 3-6-16,-3 1-2 0,-1-1 1 16,2-1-2-1,2-1 0-15,3-3-2 16,2-3 2-16,7-3-1 15,1-2 1-15,4-1-8 0,1 1 2 16,1 2-1-16,4 0 4 16,6 2 3-16,5 4 3 15,7-1 3-15,7 0 0 16,2-1 3 0,2 1-5-16,-1-2-2 0,-2-2-1 15,-4 0-1 1,-3 1-1-16,-8-3-1 0,-2-1-1 15,-8 2 0-15,-6-5 3 0,-2 2 2 16,-2-1-2 0,-4-2-15-16,1 1-81 0,-4 1-85 15,-2-6-178 1,-1 1-656-16</inkml:trace>
  <inkml:trace contextRef="#ctx0" brushRef="#br0" timeOffset="14309.6">14997 5429 759 0,'-7'-13'107'0,"1"-1"96"16,-2-1-36-16,2 3-45 0,-2-3-37 15,2 3-8-15,-1-1-7 16,-1 2-17-16,-1 0 10 16,-1 0-13-16,-2 0 12 15,-2 1-2-15,1 3-4 16,0 3-17-16,-4-1-26 0,-1 3-6 15,-5 2-2 1,-6 4-1-16,-4 3-3 0,-1 5 6 16,-2 1-1-1,2-1 2-15,0 2 6 0,7 0-5 16,0-1-9 0,0 1 0-16,6 2 0 15,-1 1 0-15,1 2 0 16,-1 4 0-16,-2 6 0 15,4 4 0-15,-2 4 0 0,1 4 0 16,7-1 0-16,3 6 0 16,3-4 0-16,7 2 0 0,2 1 0 15,5-1 0 1,3-4 0-16,2 1 0 0,2-3 0 16,3-1 0-1,5-1 0-15,3-4 0 16,6 2 0-16,7-3 0 15,2 0 0-15,7-1 0 0,2-2 0 16,-3-3 0-16,4-2 0 16,-7-3 0-1,-1-5 0-15,-2-2 0 16,-4-8 0-16,1-3 0 16,1-8 0-16,4-5 0 0,1-6 0 15,0-4 0-15,0-3 0 16,-6-2 0-16,-5-3 0 15,-4-1 0-15,-3-2 0 16,-6-2 0-16,1-3 0 16,-5-3 0-16,-3-6 0 15,-3-2 0 1,-5-3 0-16,-3 2 0 0,-5-1 0 16,-2 5 0-16,-5 3 0 15,-2 1 0-15,-3 1 0 0,0 4 0 16,-1 0 0-1,3 6 0-15,2 4 0 0,2 5 0 16,4 4 0-16,-2 6 0 16,2 1 0-16,-2 2 0 15,-6-2 0-15,0 1 0 0,-7-1 0 16,-2 0 0 0,0 0 0-16,-2 0 0 15,4 1 0-15,1-3 0 16,5 3 0-16,-2-1 0 15,3 2-122-15,-1 3-180 16,-4 5-158-16</inkml:trace>
  <inkml:trace contextRef="#ctx0" brushRef="#br0" timeOffset="15829.7">12748 5974 631 0,'-1'3'213'0,"1"-2"-79"0,-2-1 42 16,1-2-15-1,1 0-58-15,0 1-29 0,1-1-19 16,-1 1-6 0,0-1-16-16,2 2-6 0,-2 0-7 15,0 0-2 1,0 0-8-16,0 2 0 15,0-2-8-15,0 0 2 0,0 0-1 16,1 0-1 0,1 0 1-16,-1 0-3 0,4 0 0 15,6-2 0-15,8 1 3 16,9-1 1-16,9-2-2 16,11 2-1-1,4-1 1-15,3 0 0 0,10-1-1 16,4 0-2-1,0-3-2-15,1 1 2 0,-2-3 1 16,-4 3 1-16,1-4-1 0,-2 1 0 16,-1-1-2-1,1 2 2-15,-3-1 0 0,-6 3 0 16,-4-2 1 0,-6 4 0-16,-9-2-1 15,-5 1 2-15,-7 2-2 16,-4 0 0-16,-4-1 1 0,1 3 0 15,-4-2-1-15,2 1 1 0,-5-1 0 16,-3 2-1 0,-2 1 2-16,-4 0 3 15,0 0 0 1,-1 0-1-16,-1 1-2 0,2 1-1 16,0-2 0-16,0 1-1 15,0-1 2-15,0 0 6 16,2-1 6-16,-1-1 4 15,-1 1-6-15,2 1-3 0,-2 0-4 16,1 0-5-16,-1 0 2 16,0 0 2-1,0 0-4-15,0 0 5 16,-1 1 0-16,1-1 2 16,0-1 9-16,0 1-2 0,0 0-2 15,1 0-2-15,2 0-7 16,1-1 0-1,1 1-1-15,4 0-1 0,0 0-1 16,3 0 1-16,-3 0-1 16,3 0 5-16,0-1-5 0,1-3 3 15,2 3-3 1,-3 0 3-16,1 1-3 0,-4 0 0 16,-1 1 0-1,-4-1-1-15,0 0 2 0,-3 0-1 31,2 1 3-31,-3-1-1 0,0-1 8 0,0 1-2 16,1 0-2-16,1 0 4 16,2-1-8-16,1 1 2 15,4 0-1-15,-2-2-2 0,2 2 0 16,-1-1 0 0,-2 2 0-1,-2-2 0-15,-1 2 0 16,0-1 2-16,-3 0 1 0,0 0-3 0,0 0-1 15,-3 0 0-15,0 0-19 16,0 2-127 0,-3 2-75-16,-8 4-406 0</inkml:trace>
  <inkml:trace contextRef="#ctx0" brushRef="#br0" timeOffset="17900.02">15353 5784 787 0,'1'-2'148'0,"1"1"54"0,-2-1-46 15,0 0-46 1,0 0-2-16,0 1-40 0,-2 1 5 16,2-2-20-1,0 2-5-15,0 0-16 16,0 0-20-16,0 0-4 0,0 0-6 15,-1 0 1-15,1 0-3 16,0 2 1-16,-3-2-1 0,3 0 1 16,-1 1 1-1,-1 1-1-15,1-2 0 0,-1 0 0 16,-2 0 0 0,1 0-1-16,-2 0 0 0,1 0 0 15,1 0-1 1,-1 0 0-16,2 0 1 15,2 0 4-15,2 0 5 0,0 0 5 16,0 0-2-16,1 0-6 16,0 0-6-16,0-2 0 0,4 1-4 15,6-1 3 1,3 1 1-16,4 0 0 16,7-1 0-16,0 2 0 15,9-1 0-15,3-1 1 16,7 0 0-16,6-2 1 15,0 0-2-15,-1 1-2 16,0 0-1-16,-4 0 1 16,-5 0 1-16,-1 3 1 15,-1 0-1-15,-4 0 0 0,-2 0 1 16,0-1 0-16,-1-1 1 16,0 0-1-16,-2-1-1 15,-1-2 1 1,-3 1 1-16,-2 0 1 0,-5 2-1 15,-4-2-1-15,-4 1 0 0,0 2 0 16,-3 1-2 0,0-2 1-16,4 2-2 15,-1 0 2-15,3 2 0 16,-1-2 1-16,0 0 0 0,2 0 0 16,0 1 0-1,-1-1-1-15,1 0 0 16,-2 2-1-16,-2-2 2 0,-1 0-1 0,-1 1 1 15,-3 0 0 1,3-1 0-16,1 0 0 16,0 0 0-16,0 0 2 15,0 0-2-15,2 0 0 16,1-1-1-16,-1 1 1 16,-1 0 0-16,-2 0 0 15,0 0 0 1,-5 0 1-16,0 0 0 0,-1 0 1 0,-2-1-1 15,-1 1 0-15,1 0 0 16,-2 0-1-16,1 0-1 16,-1 0-1-16,3 0 1 15,0 0-1 1,2 1 1-16,0-1-2 16,-2 1 3-16,0 2-2 15,1-3 2-15,-3 0-1 0,-1 0 1 16,0 2 0-16,0-2 1 0,0-2-1 15,2 2 1 1,-1 2-1-16,2-2 0 0,2-2 2 16,2 4-2-1,-3-2-1-15,2-2 1 0,-1 2 2 16,-2 0-1 0,0 0-1-16,-2 0 5 0,3 0 15 15,-3 0 0 1,2 0 12-16,-2 0 3 0,1 0 1 15,-2-3 6-15,-2 2-27 16,2 1-15 0,0-1 0-16,-1 1 0 0,1 0 0 15,0 0 0-15,1 1 0 16,-1-1 0-16,2 0 0 0,-2 1 0 16,1-1 0-1,-1 0 0-15,2 3 0 16,-1-3 0-16,1 0 0 15,-1 0 0-15,2 3 0 0,-1-4 0 16,-2 1 0-16,1 0 0 16,1 0 0-16,-1-2 0 15,2 2 0-15,2 0 0 16,-1 0 0 0,-1 0 0-16,0 0 0 0,-3 0 0 15,-2 0 0 1,2 0 0-16,0 0 0 0,0 0 0 15,-1 0 0-15,1 0 0 0,0 0 0 16,-2 0 0 0,1 0 0-16,-2 2 0 0,2-2 0 15,-1-2 0 1,1 4 0-16,-2-2 0 0,1 0 0 16,1 0 0-1,-1 0-133-15,-1 0-225 0,-1 0-850 16</inkml:trace>
  <inkml:trace contextRef="#ctx0" brushRef="#br0" timeOffset="19999.79">9369 11068 708 0,'2'-7'196'15,"-2"1"-10"-15,0 2-11 16,-3 0-22-16,1 0-25 15,2 3-28-15,-3-2 1 16,3 0 24-16,0 0-40 0,3 1-18 16,-3 1-44-1,0 1-23-15,0 0 0 0,0 1 0 16,0-1 0 0,2 2 0-16,-2 0 0 0,1-1 0 15,-1 5 0 1,2 5 0-16,1 7 0 0,0 9 0 15,4 8 0-15,-4 8 0 16,1 0 0 0,2 6 0-16,-1-2 0 15,1 3 0-15,1 0 0 0,-1 3 0 16,0-1 0-16,0-3 0 16,3 0 0-16,-3-10 0 15,0-4 0-15,-1-6 0 16,-1-6 0-1,-2-6 0-15,-1-3 0 0,-1-5 0 0,0-3 0 16,-1-5 0-16,2 0 0 16,-2-2 0-16,2 0 0 15,-1-1 0-15,2-1 0 16,-2-4-222-16,1-3-86 16,3-4-174-16</inkml:trace>
  <inkml:trace contextRef="#ctx0" brushRef="#br0" timeOffset="20519.77">9402 11172 660 0,'-8'-19'162'15,"2"1"49"-15,2-2-106 16,-1-1 27-16,1-2-44 0,1 2 3 16,2 0 4-1,-2 3-13-15,1 1-14 16,-1 2-16-16,3 1 6 16,5 3-17-16,-2 0-28 0,3 1-5 15,4-1-8 1,5-1-2-16,7 3 0 0,8 0-2 15,6 3 2-15,4 3 1 16,3 6 1 0,2 7-1-16,-2 2 1 0,-4 9 0 0,-3 4 3 0,-6 3 2 0,-5 4 1 47,-8 1-1-47,-7 1 3 15,-7 2-1-15,-6-3 5 0,-5 0-1 16,-8-2-11-16,-8-4 5 15,-2-6 8-15,-6-5-6 16,-2-4 1-16,-2-5-2 0,-3-5-5 16,0 0 2-1,-1-6 0-15,3-1-3 0,4-4-17 16,11-1-86 0,7-1-83-1,10-1-284-15</inkml:trace>
  <inkml:trace contextRef="#ctx0" brushRef="#br0" timeOffset="21379.7">10073 12093 126 0,'2'-10'846'16,"-1"0"-629"-1,1-1-9-15,-2 0-59 0,-2-1-35 16,2 1-1-16,2 2-3 15,-2 2-31-15,0 2-20 16,1 2-33-16,-1 2-26 16,0 1 0-16,2 0 0 15,-2 2 0-15,1 0 0 0,-1 2 0 16,0 3 0 0,0 4 0-16,2 4 0 0,-2 5 0 15,1 2 0 1,-1 3 0-16,-1 1 0 0,-1-1 0 15,1 0 0-15,-1-2 0 0,1-5 0 16,1-3 0 0,0-7 0-16,0-2 0 0,1-5 0 15,-1-1-64 1,2-3-43-16,-1-4-141 16,1-3-37-16,2-5-258 15</inkml:trace>
  <inkml:trace contextRef="#ctx0" brushRef="#br0" timeOffset="21760.21">10103 11757 526 0,'8'-3'453'16,"-1"-1"-268"0,-4 1 13-16,-3-1-57 0,0 4-50 15,-2-1-35 1,1 1-10-16,-2 1-4 0,0 0-9 16,0-1-6-1,2 0 7-15,-2 2 2 0,1-2 7 16,-1 0-5-16,3-2 1 15,0 2-1-15,0-1-17 16,0 1-21-16,0-1 0 0,0 1 0 16,3-1 0-1,-3 1 0-15,0 0 0 0,0 1-75 16,2 0-190 0,-1 3-56-16,4 3-10 0,2 6-463 15</inkml:trace>
  <inkml:trace contextRef="#ctx0" brushRef="#br0" timeOffset="23140.21">10357 12018 787 0,'-5'0'248'0,"4"-2"-64"16,-2 1-43-16,1 1-67 0,-2-1-10 15,1-1-8 1,0 2-18-16,1 0-4 0,4 0-9 15,-1 0-10-15,2 0-2 0,2 0-13 16,1 0-7 0,4-1 7-16,8 1 1 0,3 1-1 15,0-2 1 1,6 1-1-16,-5-1 1 16,-1-2 1-16,-6 0 0 15,-2 0 2-15,-5 0 13 16,-4 1 13-16,1 0 25 15,-5 1-9-15,0 1-10 0,0-2-9 16,0 2-15-16,-2 0-8 16,1 2-4-16,1-1-9 15,-2 1-3-15,4 1 6 16,-1 5 6-16,4 3 2 16,-1 6 2-16,3 3 1 15,-1 4-3-15,-1 1 0 16,3 1 1-16,-2-2-2 15,-1 0 6-15,-2-3-3 0,-3 0 5 16,-3-3-5 0,-2 1-3-16,-3-3 6 0,-1 0-3 15,-3 0-1 1,0-4-3-16,-1-2 0 0,-2-1-82 16,1-6-104-1,-2-3-38-15,2-6-187 0</inkml:trace>
  <inkml:trace contextRef="#ctx0" brushRef="#br0" timeOffset="23449.85">10454 11692 1101 0,'8'-7'257'0,"-3"4"-47"15,-2-3-57-15,-3 4-16 16,0 2-47-16,0 0-48 16,-3 0-16-16,3 0-11 15,0 0-11-15,0-2 0 16,0 4-4-16,0-2-9 0,-2 0-87 15,2 1-106 1,-3 3 33-16,0 2-145 0,-2 3-246 16</inkml:trace>
  <inkml:trace contextRef="#ctx0" brushRef="#br0" timeOffset="25579.64">11478 10671 794 0,'11'-13'179'0,"-3"1"19"0,-1 0-5 15,-3 2-34-15,-2 3-49 0,-1 2-34 16,-1 4-22 0,-1 1-28-16,-4 6-15 0,-3 5 13 15,-8 7 16 1,-4 10-2-16,-9 12-6 0,-3 9-9 16,-3 11-15-1,4 3 4-15,6 5-6 0,6 2 3 16,9 4-1-1,9 2-3-15,7 2-2 0,7-2 0 16,5-1-3-16,4-6 0 0,2-10-3 16,1-10 3-1,2-7 0-15,-4-15 0 16,5-4 1-16,-7-9 1 16,1-4-2-16,-7-2 2 0,-3-4-2 15,-4-1 0 1,-5 0-3-1,-2-1-2-15,-1-1-5 0,0 3-80 0,0-2-68 16,2 1-48-16,1 0-168 16,3-2-364-16</inkml:trace>
  <inkml:trace contextRef="#ctx0" brushRef="#br0" timeOffset="26600.18">11740 11078 633 0,'-3'-3'347'0,"0"-2"-179"16,3-1 34-16,-2-4-59 15,1 0-31-15,1 1-30 0,0-1 23 16,1 2-24 0,1 2-28-16,-1 0-28 0,1 5-25 15,7 1 1 1,7 3-1-16,11 2 3 0,6 5 5 16,9 4 1-1,-1 4 2-15,-2 6-4 0,0 3 2 16,-8 3-2-16,-4 4-1 15,-6 1 2 1,-8 0-4-16,-5 1 3 0,-5-1-5 16,-3-3 3-16,-5-1-2 15,-2-3 1-15,-2-5-3 16,-3-4 0-16,5-7-1 16,-1-5 0-16,5-5 0 0,0-4 0 15,0-2 0 1,-3-3 0-16,0-4 0 0,0-5 0 15,0-4 0-15,3-1 0 16,3-3 0-16,2-6 0 16,4-1 0-16,4-3 0 15,5-5 0-15,5 0 0 16,2 0 0-16,2 4 0 16,1 3 0-16,0 3 0 15,-2 7 0-15,-1 4 0 16,0 6 0-16,0 5 0 15,1 7 0-15,6 6 0 16,-1 4 0-16,3 8 0 0,-1 5 0 16,-3 3 0-1,0 6 0-15,-9 0 0 16,-2 3 0-16,-5-1 0 16,-4 0 0-16,0-3 0 0,-2-3 0 15,-2-3 0 1,-1-3 0-16,-2-4 0 0,0-4 0 15,0-3 0-15,0-5 0 0,0-3 0 16,0-2 0 0,1-1-78-16,-1-1-104 0,2-3-52 15,-1-1-318 1</inkml:trace>
  <inkml:trace contextRef="#ctx0" brushRef="#br0" timeOffset="27079.93">12569 10632 864 0,'5'0'197'16,"-2"0"-119"-16,4 0 29 0,2 3 29 16,12 3-35-1,6 5-21-15,11 9-13 0,6 7-18 16,0 8-11-1,-2 7 18-15,-7 8-11 0,-5 3-13 16,-10 8-3-16,-6 4-7 0,-8 4-2 16,-6 1-8-1,-5 1-2-15,-5-3-5 16,-5-5-3-16,0-6 4 16,-3-3-3-16,5-8-1 0,-2-5-1 15,3-9 0 1,3-6-1-16,2-9-1 0,1-8-8 15,3-4-86-15,1-3-65 16,2-7-84-16,0 0-344 16</inkml:trace>
  <inkml:trace contextRef="#ctx0" brushRef="#br0" timeOffset="28420.21">14148 11035 290 0,'0'2'533'16,"-3"2"-365"-1,1-2 3-15,-1-1-36 0,2-1-35 16,-1 2-15-1,1-2-12-15,-1 0-13 0,2 0-8 16,-1 0-6-16,1 0 1 16,0 1-10-16,-2-1-16 15,2 0-3-15,-1 0-9 16,1 2-9-16,-2-2 5 16,2 0-4-16,0 1-1 15,0-1-1-15,0 1 1 16,0-1 5-16,0 0-3 15,0 0 0-15,2-1 7 0,1 1 1 16,0 0-5 0,1-3-5-16,9 0-1 0,7 0 1 15,7-2-2 1,1 0 1-16,4 3-3 0,-6 1-48 16,-5 1-53-1,-4 0-5-15,-7 2-40 16,-1 1-42-16,-6 3-19 15,-3-1-80-15</inkml:trace>
  <inkml:trace contextRef="#ctx0" brushRef="#br0" timeOffset="28670.23">14095 11275 603 0,'9'0'259'0,"0"-3"-89"16,5 0-25-16,1 0-23 16,4-1-52-16,8 0-20 15,1 1 4-15,3-2-6 16,1 1-8-16,-5-1-10 16,-8 0-16-16,-3 2-11 15,-8 0-3-15,-6 3-3 16,-2 2-138-16,-5-1-157 15,0 2-112-15</inkml:trace>
  <inkml:trace contextRef="#ctx0" brushRef="#br0" timeOffset="29650.47">16190 10225 315 0,'-5'0'430'0,"0"-2"-283"0,2 1-10 16,0 0-30-16,-2-1-22 0,-1-1 25 15,0 2-46 1,-1-1 5-16,-1 1-15 0,4 0-5 16,1 1-30-1,1-3-9-15,2 3-4 0,2 0 3 16,1 0-4 0,3 0 0-16,12 0-5 0,19-3 2 15,26 0 0 1,25 0 0-16,15 0-1 0,7 3-1 15,-4 0 2-15,-9 0-2 0,-13 0-1 16,-16 0-1 0,-10 0 0-16,-12-4 3 15,-14 1-1-15,-12 0 2 16,-7-1 4-16,-7 0-6 0,-3 2 0 16,-2 0-34-1,-2 1-84-15,-2 1-84 16,-5 1-124-16</inkml:trace>
  <inkml:trace contextRef="#ctx0" brushRef="#br0" timeOffset="31849.71">16163 10250 804 0,'2'-4'184'0,"-1"-3"-1"0,-2 1-11 16,-1 2-40-16,1 0-33 16,-1 0-13-16,1 1-24 15,-1 1 8-15,1 1-22 16,1-1 8-16,0 1-18 0,0 1-9 15,-2 0-9 1,2-1 3-16,-2 2-2 0,2-1-2 16,-2-1-18-1,1 1-1-15,-1 0 0 16,0 0 0-16,1 0 0 16,-1 1 0-16,2-1 0 0,0 1 0 15,0-1 0 1,0 0 0-16,0 2 0 0,0-2 0 15,2-2 0-15,-2 2 0 0,1 2 0 16,1-2 0 0,0 3 0-16,1 1 0 0,2 5 0 15,4 6 0 1,3 4 0-16,8 4 0 0,6 2 0 16,9 1 0-1,5-4 0-15,9 3 0 0,3-3 0 16,2-1 0-1,1 0 0-15,-1 2 0 16,-8 0 0-16,-1-2 0 0,-9 1 0 16,-8-3 0-16,-4 1 0 15,-6-5 0-15,-3-5 0 16,-6-3 0 0,-3-3 0-1,-1-3 0-15,-4-1 0 0,-1 0 0 0,0 0 0 16,0 0 0-16,-1-1 0 15,1 1 0-15,-2 0 0 0,2 0 0 16,0 1 0 0,-2 1 0-16,2-2 0 15,-1 0 0-15,1 1 0 16,0 0 0-16,-2-1 0 0,2 0 0 16,-1 2 0-1,1 0 0-15,-3 3 0 0,0 1 0 16,0 6 0-1,-3 3 0-15,-4 5 0 0,1 7 0 16,-4 2 0-16,0 5 0 16,0 1 0-16,-4 3 0 15,1 0 0-15,-3 2 0 0,-4 0 0 16,-2 0 0 0,-1 0 0-16,-4-1 0 0,1-1 0 15,-1-1 0 1,0-3 0-16,3-3 0 15,2-3 0-15,0-2 0 16,3-3 0-16,0-2 0 0,1-1 0 16,2 2 0-16,-2-3 0 15,-1 1 0 1,5 0 0-16,-1-2 0 0,5-1 0 16,3-1 0-16,2-5 0 15,3-4 0-15,2 0 0 16,0-4 0-16,2-1 0 0,-1 3 0 15,-2-1 0 1,1 0 0-16,0 2 0 16,0 0 0-16,-1 2 0 15,-2-1 0-15,1 0 0 0,0 0 0 16,0-2 0 0,3-1 0-16,1 0 0 0,-1-1 0 15,2-2 0 1,0-1 0-16,0 0 0 0,0 0 0 15,0-1 0-15,0 1 0 0,2 0 0 16,-1 0 0 0,3 0 0-16,3 0 0 15,6 2 0-15,12-2 0 16,10 2 0-16,11-1 0 0,9 1 0 16,5-2 0-1,0 2 0-15,1 1 0 0,-3 0 0 16,-3-3-9-1,-1-1-18-15,-5-5 4 0,0-1 17 16,-2-1 4-16,-1-2-1 16,0 2-9-16,2 1 3 15,-2 1-1-15,3 3 5 16,-4-1-1-16,-2 4 1 16,-4 0 4-16,-1 0 1 15,-5 0-5-15,-4 0 4 16,-2 0 1-16,-6 3 0 15,-4-3 4-15,-3 1-4 0,-5-1 0 16,-1-1 0 0,-3 1 0-16,-2-3 1 15,-1 3-1-15,-2 0 0 16,1-3 0-16,-1 3-2 16,0-2 4-16,0 2-2 15,0 0 0-15,0 0-1 0,0-1 1 16,2 1 0-16,0-1 2 0,-1 1 2 15,2 0 1 1,-1 0 2-16,-1 0 2 0,1 0 0 16,-2 0 0-1,-2 0 1-15,2 0-2 16,0 0-1-16,0-2-1 16,0 2-1-16,0 0-2 0,0 2-2 15,0-2 3 1,0 1-2-16,0-1 5 0,-1-1 4 15,1 1 0-15,-2 0-11 16,1 0 0-16,1 0 0 16,-2 0 0-1,2-2 0-15,2 2 0 0,-2 0 0 16,0-1 0-16,1-1 0 16,-1-3 0-16,0-3 0 15,0-1 0-15,0-3 0 16,0 0 0-1,-1-3 0-15,-2-4 0 0,-1 0 0 16,1 0 0-16,0 2 0 0,-1-1 0 16,3 3 0-1,-1 3 0-15,4-1 0 0,-1 2 0 16,3 2 0 0,-2 1 0-16,-1 2 0 0,1 4 0 15,-2 0 0 1,-2 2 0-16,1 2 0 15,1-2 0-15,-2 1 0 0,2-1 0 16,2 0 0-16,-1-1 0 16,4-5-39-16,3-4-323 0,2-3-231 15</inkml:trace>
  <inkml:trace contextRef="#ctx0" brushRef="#br0" timeOffset="32942.11">16996 10185 378 0,'1'3'131'15,"-1"-1"-24"-15,0-2 20 0,0 0-25 16,0 2 2 0,-1-2 7-16,-1-2-23 15,2 2 9-15,2 0-8 16,-2 0-35-16,0-1-13 0,1 1-18 15,1-1 8-15,-1-1-11 0,2 2-15 16,5-1-5 0,7 1 4-16,4 0-2 15,8 0 3-15,4-2-3 16,1 2 2-16,-2-1 0 0,-1 0-1 16,-2-2 3-1,-2 1 1-15,-5 0 6 16,-5-1 17-16,-6 1 10 15,-4 0 4-15,-3 2-4 0,-2-2 1 16,0 2 2-16,-2 0-12 16,2 0-9-16,-1 0 2 15,1 0 3-15,-3 2-8 16,3-2-2-16,0 0 1 16,3 0-2-16,-3 0 3 15,0 0-1 1,1 0-10-16,-1 1-1 0,2 2 7 15,1 2-3-15,0 2-11 0,3 3 0 16,0 5 0 0,21 41 0-16,-23-46 0 0,0 0 0 15,-3 0 0 1,3-2 0-16,1 11 0 0,-2-4 0 16,0-4 0-1,-3-2 0-15,1-5 0 0,-1-3 0 16,0-1 0-16,-1 0 0 0,1-1 0 15,-2 1-35 1,-1-2-245-16,0-1-259 0</inkml:trace>
  <inkml:trace contextRef="#ctx0" brushRef="#br0" timeOffset="35209.82">8211 7216 702 0,'0'-1'171'15,"0"-2"24"1,-3-1-67-16,-1-1 17 0,-1 1-42 15,1 1-36-15,-1 0-20 0,2 2-7 16,0-1 8 0,2 2-20-16,-1 0-9 15,2 0-2-15,2 2-5 16,-2-2-6-16,3 0 1 0,-3 0-6 16,1 0 3-1,1 0-4-15,2 1 0 0,4 4 38 16,16 0-11-1,10 1-9-15,14 0-11 0,11-1-1 16,7 0-4-16,7-2 0 16,3-2 1-16,2-2-2 15,5-2 1-15,1-2-1 16,4 0 1-16,-1-1 1 16,-1-1-1-16,-1 1 0 15,3 2-2 1,-4 0-3-16,5 0 3 0,5 1-3 15,6-3 1-15,0-1 2 0,8-2 0 16,0-1 0 0,3-3 4-16,2 1-3 15,-3-3 0-15,1 1 1 16,-2 0-1-16,-5 3-1 0,-5-1-3 16,-1 1 2-1,-5-1-3-15,-8 1 3 0,1-4 0 16,-1 1 1-1,-1-3 1-15,0 0 0 0,4-2-2 16,3 2 1-16,3-1-3 16,3 0 3-16,1 1 0 15,-6-2 0-15,-6 1-4 0,-9 0 4 16,-10 0-1 0,-6-1 1-16,-4 1 0 0,6 1 0 15,4-1-2 1,6 1 2-16,6 0 0 15,0 0 1-15,-1 1 0 16,-4 3-1-16,-8 1 1 0,-7 0-1 16,-9 0 3-16,-3 0-3 15,-3 1 0-15,5-5 0 16,5 3-1-16,3-1 0 16,1-2-1-16,-2 0 2 15,-10 3 1-15,-10 1 0 16,-9 1 2-16,-9 1-2 0,0 0-1 15,-1 0-1 1,3 1 0-16,6 0-1 0,3-2-1 16,4 3 1-1,5 1 2-15,-1-1 0 0,-4 2 0 16,-6 1 1 0,-8 0 0-16,-5-1 3 0,-4 3-4 15,-1-3 3 1,-2 0 0-16,3 1 0 0,0-1-3 15,2 0-2-15,1 1 1 0,1 0 0 16,2 1 0 0,-3 0 1-16,-2 1 0 0,1 1 2 15,-2 0 2 1,1 1-4-16,2-4 2 0,2 2-1 16,3 0 0-1,4 1 1-15,-1-3-2 0,3 1 6 16,-2-1 1-1,1 1 11-15,-4-1 1 0,-1 1 1 16,-1-3-8-16,2 4-7 16,2-3-4-16,0 3 0 15,3-3-1-15,-1 0 1 16,0 2 0 0,-7 2 5-16,-1-3 12 0,-6 2 14 15,3-2-8-15,-2 1-11 16,-2 1-9-16,-1 1-4 15,-1-1 0-15,3 0 0 0,-1 2 0 16,1-3 0 0,4 2 0-16,1-1 0 15,-1 0 0-15,0-1 0 16,1 0 0-16,1-2 0 0,-3 2 0 16,-3 0 0-1,1 0 0-15,-4-1 0 0,-3 4 0 16,-1-1 0-1,-1 2 0-15,-1 2 0 0,-3-2 0 16,-1 3-98-16,-11 7-55 0,-12 1-193 16,-22 4-537-1</inkml:trace>
  <inkml:trace contextRef="#ctx0" brushRef="#br0" timeOffset="37249.58">7985 7638 799 0,'3'-4'202'16,"-3"-1"-88"-16,0-2 56 0,-2 2-57 15,-1-1-11 1,0 3-41-16,3 1-10 0,-3 2-2 15,3 0-10-15,0 0-4 16,0 0 2-16,0 0-8 16,0 0-12-16,0 1-2 15,0-1-5-15,0 0-7 16,0 0-2-16,0 1 2 16,0-1 1-16,0 0 7 15,0 0 2-15,0 0 11 16,0 0-4-16,0 0-2 0,0 0 2 15,0 0-15 1,0 0-5-16,3 0-10 16,-3 1-1-16,8 3 10 15,2 2 1-15,3 2 2 0,10 3-2 16,5 3 1 0,9 3-1-16,7 3-1 15,8 1-1 1,6 1 2-16,12 3-1 0,11-3-1 0,8 0 2 15,10-4 0-15,8-3 1 0,2 0 0 16,1-5 0 0,-10 1 2-16,-1 1-3 0,-2-2 1 15,7 0-1 1,8 0-4 0,17-3 1-16,14-1 3 0,10-4 0 15,10 0 2-15,4-1 0 0,-4 1 0 16,-7-1-2-16,-13 1-3 15,-14 2 2-15,-11-1-4 16,-12 1 5 0,-9-1 2-16,0-2-1 0,4 1 1 15,2-4 1 1,4 2-2-16,1 0 2 0,5 0-3 16,1 0-2-16,-4 0 0 15,0-3 2-15,-2-1-1 16,-2-3 0-16,-5 0 1 15,-1-3 3-15,3-2 7 16,0-3 3 0,-1-3-1-16,-1-2 1 0,2-4-5 0,-3 0-1 15,-5-3-6 1,-4 2 3-16,-4-2 0 0,-8-1 3 16,-3-3-4-1,-4-2 6-15,-7 0-2 0,-2-3-4 16,-3-1-3-16,-5 1 0 0,-3-3 0 15,-4 2 0 1,3-2 0-16,-8 2 0 0,1 2 0 16,-3 1 0-1,-5 3 0-15,0 2 0 0,-2 0 0 16,0 0 0 0,-1-1 0-16,1-1 0 0,2 1 0 15,1-3 0 1,-2 0 0-16,-2 0 0 0,-2 0 0 15,-6 2 0-15,-2 1 0 16,-3 0 0-16,-3 3 0 16,1 0 0-1,-3 0 0-15,1 1 0 0,-1 0 0 16,3 2 0-16,-3 1 0 16,1 4 0-16,-1 1 0 15,-2 2 0-15,1 0 0 16,-2 0 0-16,0 1 0 15,-3 1 0-15,4 0 0 16,-4 0 0-16,-1 2 0 0,2-2 0 16,-3 1 0-1,0 1 0-15,-1-1 0 0,0 2 0 16,-1 1 0 0,0 0 0-16,-1 0 0 0,1 1 0 15,-2 1 0 1,0 0 0-16,-2 1 0 0,3 1 0 15,-4 1 0-15,0 1 0 0,1 1 0 16,-1 0 0 0,0 0 0-16,0 2 0 15,3-2 0-15,-2 0 0 16,-1 0 0-16,2-1 0 16,1-1 0-16,-2 0 0 15,1 0 0-15,-1 3 0 0,-1 0 0 16,0 1 0-16,0 1 0 15,-1 1 0-15,-1-1 0 16,2 2 0 0,-1-2 0-16,-1 1 0 15,1 0 0-15,-2 4 0 0,-6 2-7 16,-2 3-195-16,-6 6-80 16,-6 3-155-1</inkml:trace>
  <inkml:trace contextRef="#ctx0" brushRef="#br0" timeOffset="39589.98">16876 12058 1001 0,'5'-7'272'0,"-2"-2"-59"16,-2 1-53 0,-2-1-3-16,1 2-29 0,-2 1-47 15,2 1-46 1,0 3-35-16,0 1 0 0,0 1 0 16,2 3 0-1,-1-1 0-15,1 0 0 16,0 2 0-16,-1 5 0 0,5 6 0 15,0 8 0-15,1 6 0 16,4 8 0-16,0 0 0 31,0 2 0-31,-2 1 0 0,0-2 0 16,-5 0 0-16,2-3 0 0,-3-2 0 16,0-5 0-16,1-3 0 15,-3-4 0-15,-1-3 0 16,0-6 0-16,2-3 0 15,-2-5 0-15,1-4 0 0,-1 0 0 16,4-4-76 0,-1 0-185-16,0-5-1 0,2-2-180 15</inkml:trace>
  <inkml:trace contextRef="#ctx0" brushRef="#br0" timeOffset="39940.03">17229 12091 972 0,'4'-4'212'0,"-3"2"-29"16,-2 0-96 0,-3 2-44-16,-1 3-36 0,-5 4 11 15,-7 3 26 1,-4 2-1-16,-10 8 0 0,-5 3 0 15,-4-2-11-15,4-1-6 16,6-2-13-16,10-5-10 16,9-3 1-16,12-2 14 15,16 2 16-15,9-2-19 16,13 1-4-16,8-2-2 16,6-3-2-1,-4-4-4-15,-8-1-2 0,-8-1-1 16,-10 1 0-16,-7-1-14 15,-6 1-139-15,-4 1-99 16,0 3-114-16</inkml:trace>
  <inkml:trace contextRef="#ctx0" brushRef="#br0" timeOffset="40944.68">18491 10447 939 0,'5'-15'257'16,"-2"-2"-3"-16,-1 2-67 16,-2 3-9-16,0 4-52 15,0 2-79-15,0 5-14 0,0 2-19 16,0 1-10 0,-2 8-3-16,4 8 6 15,0 10-7-15,-1 10 0 16,4 11 0-16,-1 8 0 0,1 5 0 15,-1 1 0-15,3 1 0 16,-4-5 0-16,0-5 0 16,-1-6 0-16,-2-9 0 15,0-6 0-15,0-6 0 16,1-9 0-16,-1-7 0 0,0-4 0 16,2-4 0-1,-1-3-13-15,1-3-73 0,-2-3-75 16,0-3 13-1,-3-4-16-15,-2-2-64 0,-1-5-29 16,-2-3-180-16</inkml:trace>
  <inkml:trace contextRef="#ctx0" brushRef="#br0" timeOffset="41320.01">18464 10543 759 0,'-4'-30'148'0,"-1"0"39"0,3-4-42 16,1 0-26 0,1 3-37-16,1 0 2 0,4 6-24 15,1 2-7 1,1 5-20-16,2 2-8 0,6 3-16 16,3 4-9-1,6 2 9-15,4 2-4 0,7 7 6 16,0 6 1-1,3 6 8-15,0 9-1 0,-2 8-4 16,-1 9-2-16,-6 2-5 0,-5 3 0 16,-7 3 13-1,-8-5-6-15,-9 0-1 0,-6-5-4 16,-5-6 0 0,-6-6-4-16,-6-4-2 0,-9-3-3 15,-7-6-1 1,-10 1-4-16,-4-7-43 0,1-3-19 15,8-2-38-15,12-5-19 16,14-1-185-16,16-4-564 16</inkml:trace>
  <inkml:trace contextRef="#ctx0" brushRef="#br0" timeOffset="41960.68">19159 11135 1034 0,'3'-5'283'0,"-3"4"-95"0,0 0-72 16,0 2-37 0,-1-1-35-16,-1 3-30 0,2 1-12 15,2 4 33 1,1 4-10-16,0 5-5 0,2 3-10 16,-2 2-1-1,0 1-3-15,0-3-2 0,-3 2 0 16,-1-4 1-1,-1-2-2-15,-1-2-3 0,0-4-25 16,-2-2-99-16,3-3-10 0,-1-5-124 16,0-3-423-1</inkml:trace>
  <inkml:trace contextRef="#ctx0" brushRef="#br0" timeOffset="42270.41">19186 10797 1184 0,'1'3'69'0,"-1"1"49"16,-1 0-11-16,-4 4-18 15,2-2-32-15,0 2-3 16,0-1 5-16,3-1 9 15,-2-2 14-15,2-2-8 0,0-2 4 16,0 0-70-16,0-2-8 16,0 2 0-16,0-1 0 15,0 1 0 1,0 0 0-16,0-2 0 16,0 2 0-16,0 0-60 0,2 2-232 15,0 1-155 1,1 5-191-16</inkml:trace>
  <inkml:trace contextRef="#ctx0" brushRef="#br0" timeOffset="45040.25">19476 10947 953 0,'7'-7'267'0,"-4"0"-3"16,-3 0-108-16,0 3-37 15,-2 2-27 1,2 2-42-16,0 2-25 0,0-2-12 16,2 3-11-16,-2 2 16 15,1 7 25-15,1 3-7 16,1 7-27-16,0 7-9 0,0 7 0 15,1 4 0 1,1 4 0-16,0 1 0 0,-2 0 0 16,-1-1 0-1,-2-5 0-15,-2-3 0 0,1-8 0 16,-1-7 0 0,1-7 0-16,1-7 0 15,0-3 0-15,1-4-65 16,1-4-119-16,3-3-107 0,1-4-134 15</inkml:trace>
  <inkml:trace contextRef="#ctx0" brushRef="#br0" timeOffset="45379.97">19661 11031 824 0,'10'-6'206'0,"-6"2"-70"15,-2 2 12 1,-4 4-91-16,2-1-22 0,-3 3 52 16,0 5-28-16,-1 2-29 15,-7 4-5-15,-2 5-6 16,-8 4-7 0,-3 0-2-16,2 1 0 15,-4 0 0-15,7-6-1 16,7-3-3-16,9-5 24 0,12 0 34 15,16-1-24-15,14 0-10 16,13 2-27-16,9-2-2 16,2-5-1-16,-5 1 0 15,-10-2 0-15,-10-3-23 16,-10 1-126-16,-9-2-87 0,-7 0-110 16,-5-2-601-1</inkml:trace>
  <inkml:trace contextRef="#ctx0" brushRef="#br0" timeOffset="47959.91">20466 10116 741 0,'-3'1'200'15,"2"-2"-5"1,-1-2-28-16,-1-2-47 0,0 3-39 16,2-1-18-1,-1 0-2-15,1 0-13 0,1 3-13 16,-2-1-10-16,2 2-8 0,0 1-15 15,-1-1-2 1,1 4 0-16,-5 3 19 16,-4 5 11-16,-1 4 10 15,-4 5-2-15,-5 6-8 0,-3 4-7 16,-3 5-9 0,-1 11-5-16,-1 5 0 15,3 5 1-15,6 1-1 16,9 2 4-16,11-2 1 0,9-1-4 15,9-5-2-15,10-1-1 16,3-3 2-16,1-6-9 16,-1-6 0-16,-2-6 0 15,-2-5 0 1,-5-6 0-16,-4-5 0 0,-5-5 0 16,-1-3 0-1,-8-3 0-15,-2-1 0 0,-4-3 0 16,0 3 0-16,0-3 0 15,-1 0 0-15,-1 0 0 16,2 1-129-16,-1 1-126 0,-4-2-126 16,-1-2-776-1</inkml:trace>
  <inkml:trace contextRef="#ctx0" brushRef="#br0" timeOffset="54069.75">20690 10487 553 0,'0'0'135'15,"0"-3"50"-15,0 0-28 16,0 0-11-16,-3-2 1 15,1 2-43-15,2-1-14 0,0 0-15 16,0 0-16 0,2 1-6-16,-2 0-15 0,3 0-4 15,0 0-24 1,3-4-4-16,1 1-1 0,7-1-3 16,2 0 3-1,3 5-2-15,7 0-1 0,0 5 1 16,4 5-1-1,2 6 2-15,-1 6 0 0,-1 3 1 16,0 4-1-16,-6 1-1 16,-2 2-1-16,-3 1 0 15,-7 1-1-15,-4 2 1 16,-5-3 0-16,-3 1-2 16,-3-3 2-16,-3-4 0 15,-5-3-1-15,0-3 4 16,0-5 0-16,-1-4 10 15,2-4 3-15,1-6 14 0,1-2 4 16,1-5-12-16,0-4 5 16,0-5-15-16,1-5-1 15,2-4-6 1,2-8-6-16,2-2-1 0,3-3-2 16,3-6-2-1,5 1 1-15,4 0-13 0,5 2-5 16,3 3 3-16,4 6 3 15,3 5 10-15,-3 6-3 16,-1 6 5-16,-2 5-1 0,-6 6-1 16,-1 4 4-1,-4 4-1-15,-5 1 1 0,-1 2 1 16,-4 0 0 0,-2 1 1-16,-2-2 4 0,-1 0-1 15,-1 1-1 1,-2-3 1-16,0 0-4 0,-1-1-18 15,0 0-112-15,2-2-57 0,2 0-101 16,4-1-384 0</inkml:trace>
  <inkml:trace contextRef="#ctx0" brushRef="#br0" timeOffset="54580.18">21446 10113 553 0,'-3'-11'494'0,"0"1"-257"0,0 0-43 16,2 3-62 0,-1 3-47-16,2 1-46 0,3 2-39 15,3 5 8 1,11 4 46-16,8 9-2 16,9 6-9-16,7 11-18 15,1 6-2-15,-1 11-2 0,-8 10-8 16,-6 7 3-16,-9 5-9 0,-10 0 2 15,-8 1-8 1,-8-5 0-16,-6-3 1 0,-3-5 2 16,-2-6-4-1,2-8 2-15,0-10-2 16,1-11 2-16,5-9 4 16,4-7-2-16,3-6 7 0,4-4-2 15,0 0-9 1,0-1 0-16,1-2 0 15,-1 0-7-15,-4 0-104 0,-1-4-110 16,-3 0-109-16,-3-5-533 16</inkml:trace>
  <inkml:trace contextRef="#ctx0" brushRef="#br0" timeOffset="56790.03">23325 10298 864 0,'0'-6'242'0,"-3"-1"-21"15,0 0-33-15,-2-4-65 16,2 2-15-16,-1 2-7 15,2 2-21-15,-1 1-19 0,3 1-18 16,0 1-27 0,0 2-16-16,2 0 0 0,-1 0 0 15,1 0 0 1,-2 0 0-16,1 2 0 0,-1-1 0 16,3 6 0-1,3 6 0-15,7 5 0 0,4 11 0 16,8 3 0-1,4 5 0-15,3-1 0 0,4 1 0 16,0-5 0-16,0-2 0 0,-3-2 0 16,-3-4 0-1,-9-4 0-15,-7-3 0 16,-5-5 0-16,-6-1 0 16,-1-5 0-16,-4 0 0 0,1-3 0 15,1 0-79 1,-2-3-116-16,-1-2-117 0,-3-2-284 15</inkml:trace>
  <inkml:trace contextRef="#ctx0" brushRef="#br0" timeOffset="57239.82">23654 10288 831 0,'11'-10'370'0,"-4"-1"-189"0,-2 0 24 16,-4 1-68 0,-1 1 18-16,0 5-72 0,0 0-23 15,-1 4-35 1,1 0-25-16,-2 0 0 0,1 2 0 15,-1-2 0-15,1 0 0 0,-4 5 0 16,-1 3 0 0,-4 6 0-16,-6 6 0 0,-6 9 0 15,-4 3 0 1,-4 5 0-16,-3 4 0 0,-1-1 0 16,-1 2 0-1,4-6 0-15,3-2 0 0,4-6 0 16,5-4 0-16,6-6 0 15,6-5 0 1,3-4 0-16,2-5 0 0,2-1-49 16,-1-2-42-16,2-3-97 15,1-4-83-15,2-4-77 16,0-6-360-16</inkml:trace>
  <inkml:trace contextRef="#ctx0" brushRef="#br0" timeOffset="57679.59">23465 10218 633 0,'3'-12'406'0,"0"2"-202"0,-2-1 17 16,-2 0-56-1,-1 2-24-15,1 4 10 16,-1-2-69-16,2 3-38 0,-1 1-44 0,1 1 0 16,0 2 0-1,0 0 0-15,1 2 0 0,-1 2 0 16,0 4 0 0,2 8 0-16,-1 8 0 0,1 9 0 15,-1 11 0 1,1 7 0-16,-1 4 0 0,1 0 0 15,-2-1 0-15,3-5 0 16,-2-2 0-16,2-5 0 16,0-2 0-16,-1-7 0 15,1-6 0-15,0-4 0 16,-2-6 0-16,1-6 0 16,-2-4 0-1,-2-1 0-15,1-4 0 16,-2 0-39-16,-2-4-134 0,-1 0-89 15,-3-5-181-15</inkml:trace>
  <inkml:trace contextRef="#ctx0" brushRef="#br0" timeOffset="57941.85">23178 10535 961 0,'-13'-6'139'0,"4"2"91"0,4 2-110 16,4 0-49-16,2 2-42 0,7 0-25 15,11-2 1 1,19 1 22-16,14 0-7 0,18-3-1 16,16 1-11-1,3-3-7-15,-4 1-1 0,-12 0 0 16,-19 1-8-1,-18 1-25-15,-17 2-31 16,-13 2-99-16,-11 2-100 0</inkml:trace>
  <inkml:trace contextRef="#ctx0" brushRef="#br0" timeOffset="59080.06">25646 9987 584 0,'0'-5'194'16,"1"-1"-1"-16,-1 1-12 0,-1 2-14 15,1 0-33-15,-2 1-16 0,1 2-14 16,-1 0 8 0,1-1-7-16,-2 1-40 0,2 0-17 15,1-1-10 1,-2-2-34-16,2 2-4 0,0-2 0 16,0 0 0-1,0 0 0-15,2 0 0 0,-2 0 0 16,0 1 0-1,0 0 0-15,1 1 0 0,-1 1 0 16,0 0 0-16,0 0 0 16,0 0 0-16,0 0 0 15,0 0 0-15,0 1 0 16,-1-1 0-16,1 2 0 16,0-2 0-16,-2 0 0 15,2 0 0-15,0 0 0 16,-1 0 0-16,-1 0 0 15,2 2 0-15,-1-2 0 0,1 2 0 16,0 1 0 0,0 1 0-16,0 6 0 0,3 7 0 15,0 6 0 1,4 10 0-16,-1 6 0 0,2 3 0 16,-2 5 0-1,1 3 0-15,-1 2 0 16,1 1 0-16,-1 0 0 15,6 1 0-15,-3-5 0 16,3-3 0-16,0-4 0 16,-3-7 0-16,-1-3 0 0,-1-8 0 15,-1-1 0-15,-3-6 0 16,0-3 0-16,-3-4 0 16,1-5 0-16,1-2 0 0,-1-3 0 15,2-1 0 1,0-1 0-16,-1 1 0 15,-1-5 0-15,2 0-117 16,-4-2-146-16,-1-1-35 0,-4-6-179 16</inkml:trace>
  <inkml:trace contextRef="#ctx0" brushRef="#br0" timeOffset="59629.74">25563 10038 757 0,'-2'-14'166'16,"-1"-2"-3"0,1-2-34-16,1 3-4 0,-2 0-48 15,4-1-6 1,1 2-14-16,-1 2-16 0,4 1-9 16,0 1-14-1,4 2-15-15,4 0-2 0,8 1 2 16,6 2 15-16,8 4 16 15,7 2-7 1,3 5 9-16,4 5-14 0,2 4-7 16,-2 5-3-1,-1 4-3-15,-6 3-5 0,-6 2 0 16,-13 4 4-16,-8 2 4 16,-15 2-2-16,-12 3 2 15,-11-3-8-15,-7 2 2 16,-5-5-1-16,1-6 1 15,0-7 1-15,2-5 0 0,1-9-3 16,0-6-3 0,-4-5-1-16,-2-4 0 0,-3 1-76 15,4-3-51 1,5 2-18-16,4 3-117 0,9 0-346 16</inkml:trace>
  <inkml:trace contextRef="#ctx0" brushRef="#br0" timeOffset="62029.81">26477 10918 709 0,'4'-4'262'0,"-2"-2"-47"15,-2 3 4-15,0-1-68 16,-2-1-22-16,1 1-5 15,1 1-26-15,0 2-37 0,-2 2-29 16,2-1-8 0,0 3-12-16,0-2-5 15,0 2-7-15,2 3 1 16,-1 6 2-16,1 2-3 0,0 4 0 16,-1 5 0-1,2 5 0-15,0 3 0 16,0 5 0-16,2 1 0 15,-1 3 0-15,-1 2 0 0,0-4 0 16,0-4 0-16,-2-4 0 0,2-10 0 16,-1-3 0-1,-1-7 0-15,-1-4 0 0,0-3 0 16,0-3 0 0,0-2 0-16,0-2-98 15,-1-2-183-15,1-2-28 16,1-4-381-16</inkml:trace>
  <inkml:trace contextRef="#ctx0" brushRef="#br0" timeOffset="62430.04">26732 11005 765 0,'6'-6'188'15,"-3"5"-65"1,-3 0-46-16,-1 2-15 0,-4 2-29 16,-4 4 12-1,-4 4 23-15,-5 3-12 0,-6 3-26 16,-3 3-2 0,-1 1-4-16,0-1-11 0,2-2-3 15,5-4-3 1,5-1 1-16,4-5-2 0,7-3 3 15,4-2-2-15,2-1-6 0,5 4 29 16,8 3-10 0,7 1-15-16,4 6-3 15,5-3-2-15,1 0 4 16,-3-4-4-16,-4-1-1 16,-6-4-1-16,-1 0 2 15,-7-1-7 1,-1-3-17-16,0 1-32 0,-2-1-99 0,0 0-97 15,0-1-226 1</inkml:trace>
  <inkml:trace contextRef="#ctx0" brushRef="#br0" timeOffset="62940.23">26892 10981 884 0,'3'1'163'16,"2"-1"-85"-1,3-1-17-15,9-1 19 0,10 2-15 16,5-1-25-1,6 1 14-15,-1-2-5 0,-3 1 0 16,-9-1 1-16,-8 0-5 0,-6 0-12 16,-4 1 1-1,-4 1-13-15,-3 1 4 0,-2-1-12 16,4 5 13 0,-1-1 11-16,2 5-6 15,2 2-6-15,2 3-1 16,-2 3-3-16,2 3-1 15,-2 2 1-15,-2 3-5 16,-2 2 5-16,1-1-8 0,-2 4-5 16,1-2 1-1,-1 1-5-15,-1-3-1 0,1-1-1 16,-3-3-2-16,0-3 3 16,-2-3-1-16,1-5 1 15,-2-2-1-15,1-4 6 16,2-3-5-1,-4-2-3-15,-6-3-15 0,-4-4-139 16,-8-5-138-16,-8-2-196 0</inkml:trace>
  <inkml:trace contextRef="#ctx0" brushRef="#br0" timeOffset="63639.9">27102 10680 966 0,'3'-5'184'0,"-3"-1"-20"16,-3 2-46-16,0 0-70 16,-1 1-5-1,1 2-3-15,0-1 0 0,1 1 5 16,0-1-8-16,0 2 15 16,0 0 5-16,-1-1-8 15,3 1-7-15,-1 0-11 16,1 0-13-16,0 0 1 15,0 0-5-15,1 0-12 0,-1 1-2 16,2-1-4 0,-2 2-5-16,1-1-3 0,-1 2 6 15,0-3 1 1,-1 3 5-16,-1-2 0 0,1 2 0 16,-2-1 4-1,1-1 0-15,1 0 1 0,-1-2 0 16,2 1 2-1,2-1 7-15,-2-1 20 0,0 0 7 16,3 1-41-16,-2-3 0 0,1 0 0 16,1-2 0-1,0 0 0-15,1 2 0 0,-1 1 0 16,-1 2 0 0,-2 1 0-16,1 1 0 15,-1 1 0-15,-1-1 0 16,1 0 0-16,0 1 0 15,-2-2 0-15,1 0 0 0,-1 0 0 16,0 0 0-16,0-2 0 16,2 2 0-16,0-1 0 15,-2 1 0-15,1-1-1 16,-5 1-175-16,-2 0-101 16,-2 1-89-16,-3 2-506 15</inkml:trace>
  <inkml:trace contextRef="#ctx0" brushRef="#br0" timeOffset="65269.68">28169 9767 656 0,'12'-7'266'15,"-3"-3"-76"-15,-2-1 12 0,-5 0-73 16,-1 2-19 0,-1 1-18-16,-1 4-10 15,1 1 3-15,0 2-60 16,-2 2-16-16,2 2-9 15,-4 2 0-15,-2 5 9 0,-3 7 16 16,-6 9 12-16,-6 8-8 16,-3 11-2-16,-1 10-5 15,0 13-6-15,3 9-3 16,6 9-2-16,7 9-5 16,9-2-4-16,8-4-1 15,8-9 2-15,5-12-3 16,10-13 0-16,4-10 0 0,5-8 0 15,2-9 0 1,1-4 0-16,-6-7 0 0,-7-5 0 16,-10-6 0-1,-7-2 0-15,-10-1 0 0,-5-2 0 16,-1-1 0 0,0 2-39-16,-1-2-93 15,0-2-151-15,-1-3-237 16</inkml:trace>
  <inkml:trace contextRef="#ctx0" brushRef="#br0" timeOffset="76779.53">28649 10040 732 0,'0'-2'337'0,"-1"0"-117"16,1-1-76-16,0 1-43 15,0 2-41-15,1-1-23 16,1 2-19-16,3 1-15 0,6 3 22 15,3 5 12-15,7 4 3 16,4 6-10 0,2 3-6-16,-3 4-7 0,-2 1-3 15,-4 2-6-15,-5 5 0 16,-1 0-4-16,-6 3 0 16,-3-3-3-16,-1-2 1 15,-4-6-1-15,1-9 1 16,-2-5 1-16,1-5-2 0,-1-4 5 15,1-3 2 1,2-2 0-16,0 0 18 0,0-1 20 16,0-2 7-1,-2-4-36-15,2-3-7 0,0-6-10 16,-1-5 0 0,2-5 0-16,3-5 0 15,2-2 0-15,2-2 0 16,2 0 0-16,3 4 0 0,1 5 0 15,4 5 0-15,2 4 0 16,2 7 0-16,3 1 0 16,0 6 0-16,2 3-1 0,0 2-8 15,0 6 7 1,-2 6 2-16,1 2-3 16,-3 7 3-16,-3 1 0 15,-4 1 0-15,-5 3 0 0,-2 2 2 16,-8-3-2-16,-1 0 0 15,-1-2 1-15,-5-2 0 16,1-5 1-16,1 0-4 16,-2-3 5-16,1-2-4 15,1-2 1-15,1-3 0 16,0-1 0 0,2-4-1-16,1-1-19 0,1-1-56 15,-1 0-66 1,0-2-48-16,3-3-307 15</inkml:trace>
  <inkml:trace contextRef="#ctx0" brushRef="#br0" timeOffset="77149.7">29571 10336 639 0,'-3'-5'518'16,"2"2"-333"0,1-1-83-16,3-2-49 0,1 3-25 15,10-1-18 1,5 1 15-16,13 0 8 0,9 3-11 15,3 0 6 1,0 0 17-16,-7 2-1 0,-8-4 0 16,-13 2-10-16,-5-1-17 15,-8 1-10-15,-5 0-7 16,1 0-11-16,-5 1-83 16,0 2-1-16,0 0-147 15,1 1-336-15</inkml:trace>
  <inkml:trace contextRef="#ctx0" brushRef="#br0" timeOffset="77846.57">30244 10233 869 0,'-3'-12'203'16,"2"-1"-15"-1,-1 1-46-15,2-2-14 0,2 5-45 16,-1-2-10-16,2 4-8 15,2-2 14-15,1 3-47 16,2-1-16-16,3 4-2 16,3 1-3-16,3 0-2 15,6 5-1-15,2 3 2 16,1 2 0-16,1 5-2 16,-1 5-4-16,0 4-1 15,-6 3 5 1,-3 3-4-16,-5 4 0 15,-6 0 1-15,-2 2-2 0,-5 0 0 16,-2-3-1-16,-6-4 0 16,1-4-1-16,-2-5-1 15,1-5 4-15,-1-5-4 16,2-4 3-16,0-4 4 0,1-5-3 16,0-5 2-1,1-7 0-15,3-6-3 0,4-4-3 16,7-9-4-1,6-5-2-15,5-4 4 0,4 0-15 16,6 2-20-16,2 8 13 0,2 7 16 16,1 10 7-1,-2 6 1-15,-3 5-4 0,-3 6 2 16,-6 1 2 0,-4 3 2-16,-5 1 4 15,-2 0-6-15,-4-1 0 16,-4 0 3-16,1-2 5 0,-4-1-1 15,-1 0-1-15,2 0-6 16,-1 0-37 0,1 0-78-16,2-1-43 15,1 1-94-15,4 0-191 0</inkml:trace>
  <inkml:trace contextRef="#ctx0" brushRef="#br0" timeOffset="78569.45">31029 9817 1073 0,'0'-9'239'0,"0"1"-51"16,1 1-66-16,-1 3-18 15,2 2-61-15,4 4-37 16,8 9 36-16,9 7 28 16,12 10-9-16,5 12 2 15,0 6-27-15,-3 9-36 0,-7 6 0 16,-8 7 0-1,-8 6 0-15,-6 9 0 16,-10-1 0-16,-5 0 0 0,-7 0 0 16,-5-8 0-16,-3-6 0 15,0-8 0-15,0-7 0 16,1-11 0 0,5-9 0-16,-1-8 0 15,5-8 0-15,4-7 0 16,0-1 0-16,8-9 0 15,0 0 0-15,0 0 0 0,0 0 0 0,0 0 0 16,0 0 0 0,0-2 0-16,0 2 0 0,0 0 0 15,0 0 0 1,0 0 0-16,0 2 0 0,2-2 0 16,-2 0 0-1,0 0 0-15,0 0 0 0,0 0 0 16,0-2 0-16,0 2 0 15,1 0 0-15,-1 0 0 16,0 0 0-16,0 0 0 0,0 2 0 16,0-2 0-1,0 0 0-15,0 0 0 0,0 0 0 16,0 2 0 0,0-4 0-16,0 2 0 15,2 0 0-15,-1 0 0 16,-1-2 0-16,0-1 0 15,-1-3-193-15,-4-2-229 16,-1-4-740-16</inkml:trace>
  <inkml:trace contextRef="#ctx0" brushRef="#br0" timeOffset="80380.07">12016 11980 777 0,'-3'5'195'0,"0"-4"-53"0,0 0 40 16,0 1-51-1,1-2-17-15,1 0-32 0,-1 0-3 16,1 0 5-16,1 1-17 16,0-1-13-16,-2 1-20 15,4 1 0-15,-2-1-6 16,0-1-2-16,0 0-8 16,1 2-18-16,-2-2 0 15,1 1 0-15,0 0 0 16,0 0 0-16,-2 1 0 15,2-2 0-15,-4 0 0 0,4 2 0 16,-3-4 0 0,3 4 0-16,0-2 0 0,3-2 0 15,-3 2 0 1,4 0 0-16,1-2 0 0,-1 1 0 16,13-1 0-1,16-4 0-15,14-1 0 0,13-1 0 16,10-2 0-16,-1 0 0 15,-4 2 0-15,-9 1 0 16,-7 2 0-16,-10-1 0 16,-8 2 0-16,-9 1 0 15,-10 2 0-15,-5-1 0 0,-5 2 0 16,-6 0 0 0,1 0 0-16,0 0 0 0,-2 0 0 15,-2 2 0 1,-11-2 0-16,-9 1 0 0,-10 2 0 15,-8 0 0 1,-13 1 0-16,-2 0 0 16,0 2 0-16,2-1 0 0,9 0 0 15,7 0 0-15,11-2 0 16,13 2 0-16,5-4 0 16,5 0 0-16,6 1 0 15,2-2 0-15,0-2 0 16,0 2 0-16,2 0 0 0,1 0 0 15,0 0 0 1,6-1 0-16,12-3 0 0,15-1 0 16,13 0 0-1,10-3 0-15,3 1 0 0,-7 2 0 16,-13 1 0 0,-14 1 0-16,-13 1 0 15,-9 1 0-15,-6 1 0 16,-3 1 0-16,-1-1 0 0,1 0 0 15,-10 2 0-15,-4-1 0 0,-10 2 0 16,-3 0 0 0,-3 1 0-16,3-1 0 15,8 0 0-15,7-2 0 16,6-1 0-16,4 0-135 0,5-1-169 16,6-2-435-1</inkml:trace>
  <inkml:trace contextRef="#ctx0" brushRef="#br0" timeOffset="89971.9">7996 9368 1044 0,'5'-21'260'0,"1"0"-80"16,-5-3-45 0,1 1-8-16,-2 4-52 0,-2-1-7 15,1 2 18 1,-2 3-39-16,1 2-22 0,1 1-25 15,-1 2 0-15,2 2 0 0,0 4 0 16,2 1 0 0,-2 1 0-16,0 2 0 0,-2 0 0 15,2 0 0 1,-1 2 0-16,1-2 0 16,0 1 0-16,0 1 0 15,-2 0 0-15,2 1 0 16,2 4 0-16,1 4 0 15,1 6 0-15,1 5 0 0,-1 9 0 16,1 3 0-16,2 3 0 16,-2 4 0-16,-1 2 0 15,1-1 0-15,-1 0 0 16,1 2 0-16,2 1 0 16,-3 2 0-16,1 3 0 15,-2 3 0-15,0 3 0 16,0 2 0-16,-3 4 0 15,2 0 0-15,-2 5 0 0,0-1 0 16,1 1 0 0,1 4 0-16,-1 1 0 0,2 3 0 15,4-2 0 1,-1 5 0-16,2-2 0 16,1 1 0-16,0 1 0 15,-3 2 0-15,1 0 0 0,-1-1 0 16,1-2 0-1,-1 0 0-15,2-1 0 0,0-3 0 16,2 2 0-16,-1-1 0 16,0 0 0-16,1 0 0 15,-1 0 0-15,-1-3 0 0,-1-1 0 16,-2 1 0 0,0 0 0-16,0-2 0 0,-2-2 0 15,-3-1 0 1,3-1 0-16,3-5 0 0,-3 2 0 15,2 0 0-15,2-3 0 16,-3 2 0-16,2 0 0 16,-1-1 0-16,1 1 0 15,1 0 0-15,-1-2 0 16,-1-6 0-16,1-1 0 16,0-3 0-16,1-4 0 15,-3-3 0-15,1-2 0 16,1-5 0-16,-1-4 0 15,-2-2 0-15,0-3 0 16,1-2 0-16,-3 0 0 0,1 0 0 16,-2-2 0-1,0 1 0-15,1 0 0 0,-2-3 0 16,2-4 0 0,-1-2 0-16,2-4 0 0,-2-2 0 15,1-3 0 1,-1 0 0-16,2-4 0 0,-2 2 0 15,-2 0 0-15,1-2 0 0,1 3 0 16,-2-1 0 0,1 0 0-16,1 0 0 0,-2 0 0 15,2-2 0 1,0 1 0-16,-1 0 0 16,1 2 0-16,0 0 0 15,-3-1 0-15,3 0 0 16,0 1 0-16,0-1 0 15,0 0 0-15,0-2 0 0,0 1 0 16,0-2 0-16,0 0 0 16,0 0 0-16,0 0 0 15,0 0 0-15,0 0 0 16,0 0 0-16,0 0 0 16,0 0 0-16,3 0 0 15,-3-2 0-15,1 2 0 16,1 0 0-1,-1 0 0-15,1-1 0 0,2 1 0 16,2 1 0-16,5-1 0 16,8 2 0-16,5-1 0 15,6 2 0-15,4-2 0 16,8 1 0-16,4-2 0 0,5 0 0 16,7 0 0-1,3 0 0-15,9-2 0 0,2 2 0 16,4 2 0-16,5-2 0 15,5 1 0-15,10-1 0 16,5 2 0-16,11-5 0 16,9 0 0-16,9-4 0 15,3-2 0-15,8 0 0 0,7-1 0 16,-3 0 0 0,5 3 0-16,3 3 0 15,-1 1 0-15,4 0 0 16,4 0 0-16,2 0 0 0,1-1 0 15,3-2 0-15,4 1 0 16,-4-1 0-16,2 0 0 16,-1 4 0-1,-4 0 0-15,-1 4 0 16,-2 2 0-16,0 3 0 16,4 0 0-16,4 0 0 15,10-3 0-15,5-2 0 0,4-2 0 16,1-2 0-16,0-2 0 0,-3 1 0 15,-3 0 0 1,-2 2 0-16,0 0 0 0,-1 1 0 16,1 0 0-1,7 1 0-15,2-2 0 0,8-2 0 16,3-3 0 0,4-1 0-16,-4-4 0 0,2 1 0 15,-4-1 0 1,-1 0 0-16,-2 2 0 0,7 1 0 15,-2 3 0-15,5 0 0 0,7 0 0 16,5 0 0 0,5-4 0-16,7 1 0 15,-3-3 0-15,-1-3 0 16,-7 1 0-16,-3-1 0 16,-8 1 0-16,-2 0 0 15,-8 1 0-15,1 4 0 16,0-3 0-16,1 0 0 15,5 0 0-15,5-4 0 0,0 0 0 16,6-1 0-16,2-2 0 16,-1 0 0-16,0-1 0 15,1 1 0-15,-4-2 0 16,2 4 0-16,-3-3 0 16,1 1 0-16,2-1 0 15,1 0 0-15,-1-1 0 16,1-1 0-16,-6 1 0 15,-1 0 0-15,-7 2 0 0,-2 0 0 16,-11 0 0 0,1 4 0-16,-4 0 0 15,1 0 0-15,2 0 0 16,8 2 0-16,3-5 0 16,1 5 0-16,1-4 0 15,-4 3 0-15,-4-1 0 0,-7-1 0 16,-5 0 0-16,-6 2 0 15,-6 0 0-15,3 2 0 16,-4 0 0-16,2 1 0 16,3 0 0-16,3-1 0 15,-3-2 0-15,-2 0 0 16,-5 2 0-16,-7 0 0 16,-7 2 0-16,-5 5 0 0,-2 0 0 15,-4 4 0 1,1 0 0-16,0 1 0 0,1-1 0 15,0 0 0-15,-5-1 0 16,-3-2 0-16,-6-1 0 16,-7 0 0-16,-6 1 0 15,-8-1 0 1,1 1 0-16,-5-1 0 16,-3 1 0-16,-3 0 0 15,1 1 0-15,2-2 0 0,-6 1 0 16,0 0 0-16,-5 1 0 15,-7-1 0-15,-7 1 0 16,-7 1 0-16,-9 1 0 0,-9 0 0 16,-11 0 0-1,-11 0 0-15,-10 0 0 0,-8 0 0 16,-7 0 0 0,-3 0 0-16,-4-2 0 0,1 2 0 15,-1 2 0 1,0-4 0-16,1 2 0 0,1 0 0 15,0 0 0-15,0 0 0 0,0 0 0 16,0-1 0 0,1-1 0-1,-1-4 0-15,0 0 0 0,-1-2 0 16,-1-2 0-16,1-2 0 16,-2 0 0-16,0-4 0 15,-2-2 0-15,1-3 0 16,-3-3 0-16,2-3 0 0,2-6 0 15,2-3 0-15,1-4 0 16,1-3 0-16,2-6 0 16,2-1 0-16,-1-4 0 15,0-3 0 1,1 0 0-16,-2-2 0 0,1-5 0 16,-1-4 0-1,0-2 0-15,-1-5 0 0,0-2 0 16,-1-3 0-16,1 2 0 15,1-3 0-15,1-1 0 0,0-3 0 16,2-1 0 0,0-1 0-16,-1-2 0 0,2 0 0 15,-4-2 0 1,-2-2 0-16,-1 0 0 0,0 2 0 16,-1-1 0-1,1 3 0-15,0 4 0 0,3 3 0 16,0-1 0-1,0 3 0-15,3 1 0 0,-1 3 0 16,-1 2 0-16,0 3 0 16,1 0 0-16,-4-1 0 15,2 0 0-15,-1 0 0 16,1 2 0-16,0 1 0 16,2 3 0-16,-1 4 0 0,3 2 0 15,-2 3 0 1,-1 1 0-16,-1 8 0 0,0 0 0 15,-1 4 0-15,-1 2 0 16,2 2 0-16,0 1 0 16,3 2 0-16,-3 3 0 15,2 4 0 1,-1 3 0-16,-1 7 0 16,-1 4 0-16,-1 3 0 15,-1 3 0-15,0 3 0 0,-1 3 0 16,1 1 0-16,0 3 0 0,0 0 0 15,0 0 0 1,0 0 0-16,0 0 0 0,1 0 0 16,-1 0 0-1,0 0 0-15,0 1 0 0,0-1 0 16,0 0 0 0,0-1 0-16,-1 2 0 0,1-1 0 15,-2 0 0 1,1 0 0-16,1 0 0 0,0 0 0 15,-2 2 0-15,-1-1 0 16,-3 2 0-16,-6 2 0 16,-1 0 0-16,-6 1 0 0,-7-2 0 15,-5 2 0 1,-13-4 0-16,-11 2 0 16,-12-4 0-16,-12 1 0 15,-9-1 0-15,-10 0 0 16,-10 1 0-16,-11 1 0 15,-11-1 0-15,-13-1 0 16,-11 3 0-16,-10-2 0 0,-9-1 0 16,-9 0 0-16,-6-1 0 15,1 0 0-15,1-2 0 16,-1-1 0-16,7-2 0 16,7 0 0-16,-2 0 0 15,4 2 0-15,-3-2 0 16,-3 2 0-16,-8 1 0 15,-5-1 0-15,-5 0 0 0,-6 1 0 16,-4-1 0 0,-1-2 0-16,-1 1 0 15,0-4 0-15,5 2 0 16,-1-1 0-16,2 2 0 16,-400-5 0-16,495 11 0 15,0 0 0-15,3 1 0 0,-4-1 0 16,-102 2 0-16,1-1 0 0,4-1 0 15,1 0 0 1,9-3 0-16,1 2 0 16,4-2 0-16,-1 1 0 15,1 0 0-15,-3 2 0 16,-2 0 0-16,1 2 0 16,-5-1 0-16,1 1 0 0,-1 0 0 15,2-1 0 1,0-2 0-16,8-1 0 0,5 0 0 15,4-3 0 1,5 2 0-16,3 2 0 16,-2 0 0-16,-4-1 0 0,3 2 0 15,-1-1 0-15,-4 1 0 16,4 0 0 0,5 0 0-16,2 0 0 15,2 0 0-15,3 0 0 0,3 1 0 16,-3 1 0-16,-5 2 0 15,0 1 0-15,-2 1 0 16,-5 0 0-16,2 1 0 0,1 0 0 16,3-3 0-1,4 0 0-15,4 1 0 0,7-3 0 16,4 2 0 0,2-2 0-16,8 1 0 0,0-1 0 15,2 3 0 1,-2-1 0-16,-3 3 0 0,3 0 0 15,-4 3 0-15,-2 0 0 0,0-2 0 16,1 1 0 0,-1 0 0-16,3-1 0 0,-3 0 0 15,-1 1 0 1,1 3 0-16,0 4 0 16,-5 0 0-16,0 1 0 15,-2 1 0-15,4-1 0 16,0-2 0-16,3 1 0 15,8-2 0-15,5 1 0 16,-1-1 0-16,6 0 0 0,2-1 0 16,1-1 0-16,1-1 0 15,2 0 0-15,0 1 0 16,1-1 0-16,1 0 0 16,7 0 0-16,-2 1 0 15,6-2 0-15,5 1 0 16,-2 0 0-16,3 0 0 15,0-1 0-15,4 0 0 0,1-2 0 16,4 1 0 0,0-2 0-16,3 0 0 0,3 1 0 15,4-3 0 1,-1 1 0-16,5 0 0 16,1 4 0-16,-3-1 0 15,-3 2 0-15,2 1 0 0,-3-1 0 16,0 1 0-1,-4 0 0-15,-1 1 0 0,-3 1 0 16,-6-1 0-16,4 3 0 16,-1 0 0-16,-1-2 0 15,4 2 0-15,7-3 0 0,1 1 0 16,4-1 0 0,4 1 0-16,1-2 0 0,4 1 0 15,1-3 0 1,4 1 0-16,3-2 0 15,6 0 0-15,1-2 0 0,1-1 0 16,4-1 0-16,0 1 0 16,2 0 0-16,3 1 0 15,2 0 0-15,4 1 0 16,5 1 0-16,4-1 0 16,3-1 0-1,5-2 0-15,6-3 0 0,2 1 0 16,-1-2 0-16,3 2 0 0,-4 1 0 15,0-1 0 1,-1 1 0-16,-4 2 0 0,-1 0 0 16,-2-3 0-1,-1 4 0-15,4-3 0 0,-2 0 0 16,3-1 0 0,0-3 0-16,4 2 0 0,-2-2 0 15,0 0 0 1,0-2 0-16,-3 2 0 0,-1-1 0 15,1 2 0-15,-1-1 0 16,1 2 0 0,-2-1 0-16,3 2 0 0,-1-2 0 15,3-1 0-15,0-1 0 16,2 1 0-16,2-3 0 0,-1 2 0 16,2-1 0-1,-2 1 0-15,0 1 0 16,2-2 0-16,-5 1 0 15,1 0 0-15,1-1 0 16,1 1 0-16,2-1 0 0,-2 1 0 16,7-1 0-1,-3 2 0-15,0-1 0 0,3 1 0 16,1 0 0 0,-2 0 0-16,3-1 0 0,-1 1 0 15,2 0 0 1,-1-3 0-16,5 3 0 0,-3 0 0 15,1 0 0-15,1-2 0 0,-1 2 0 16,3 0 0 0,0 0 0-16,0-1 0 0,-1 1 0 15,1 0 0 1,1-2 0-16,2 2 0 16,2 0 0-16,-2 0 0 15,0 0 0-15,1 0 0 0,-1 2 0 16,-1-2 0-1,1 0 0-15,0 0 0 0,0 0 0 16,0 0 0-16,1 0 0 16,-1 0 0-16,2 1-83 15,-2-2-330-15,0 1-608 16</inkml:trace>
  <inkml:trace contextRef="#ctx0" brushRef="#br0" timeOffset="138050.19">5026 11047 544 0,'5'-4'554'15,"-5"0"-345"-15,0 1 2 16,-2-2-68-16,-1 3-13 16,3 1-33-16,0-1-31 15,0 1-13-15,3 1-13 16,0 0-40-16,-1 0 0 16,2 0 0-16,-3-1 0 15,2 1 0-15,-1-2 0 16,-2 2 0-16,1 0 0 15,1 2 0-15,-2-1 0 0,3 2 0 16,6 2 0 0,7 3 0-16,5 1 0 0,9 5 0 15,4 0 0 1,-1 5 0-16,1 1 0 0,-4-1 0 16,0 1 0-1,-3 0 0-15,-3-3 0 0,1 0 0 16,-4-2 0-1,3 1 0-15,-6-4 0 0,-2 0 0 16,-5-2 0-16,-1-2 0 0,-1-1 0 16,-6-1 0-1,3-3 0-15,-3 2 0 0,-3 0 0 16,0-4 0 0,0 0 0-16,-3-1 0 0,3 0 0 15,0 0 0 1,0 0-109-16,-3-2-106 0,0 0-105 15,-3-2-174-15</inkml:trace>
  <inkml:trace contextRef="#ctx0" brushRef="#br0" timeOffset="138451.57">5470 11031 792 0,'3'-6'326'0,"-1"-1"-127"16,-2 0-27-1,-2 1-57-15,1 2-22 0,1 0-27 16,-2 3-40 0,2 2-18-16,-1 0-8 15,-1 3 0-15,-3 5 6 16,-1 4 7-16,-2 4 4 0,-1 2 11 15,-3 5 8-15,0 2-7 16,-2 3-7-16,-3 4-6 16,-4 2-6-16,3 0-7 0,-3-2 0 15,2-3-1 1,4-3-1-16,0-4-1 0,5-5-1 31,-1-2 1-31,1-4 1 0,4-3 1 0,0-2-4 16,1-4-1-16,4-2-68 15,-2-1-28-15,1-1-77 16,0-5-96 0,0 1-193-16</inkml:trace>
  <inkml:trace contextRef="#ctx0" brushRef="#br0" timeOffset="138859.91">5293 11015 870 0,'0'-23'289'0,"0"2"-52"0,-3-1-60 16,-2 6-38-1,0 2-3-15,2 5-46 0,3 5-72 16,-2 3-18-1,2 4-8-15,2 8 8 0,-1 6 3 16,1 5 12-16,2 9-3 0,2 6 10 16,0 5 1-1,0 2 0-15,2 2-22 16,2 1-1 0,-3-2 0-16,2-1 0 0,0-3 0 15,0-5 0-15,-1-4 0 16,-2-7 0-16,-2-2 0 0,0-5 0 15,-2-5 0-15,-1-3 0 16,-1-5 0-16,-1-3 0 16,-1-1-13-16,1-2-107 15,-5-6-142-15,0-3-111 16,-3-5-397-16</inkml:trace>
  <inkml:trace contextRef="#ctx0" brushRef="#br0" timeOffset="139255.44">5122 11278 852 0,'-11'-2'186'15,"5"1"-45"-15,1-1-13 0,-2 2-68 16,6 0-23 0,1 0-20-16,0 0-6 0,3 2-1 15,2-2 25 1,6 1 57-16,13-1-31 0,9-1-38 16,10-5-15-1,11 1-3-15,2-6-4 0,1 4 0 16,-3-3 0-1,-5 4 1-15,-7 2-2 0,-8 1-4 16,-10 3 2 0,-6 0-1-16,-9 2 2 0,-6-2 0 15,-2 1-2-15,-2-1 3 16,-2 0-31-16,-5 2-48 16,-5 0-143-16,-5 0-232 15</inkml:trace>
  <inkml:trace contextRef="#ctx0" brushRef="#br0" timeOffset="140219.79">5647 10635 792 0,'-5'-14'169'0,"-4"0"3"0,-3-1-37 16,-7-2-27-16,-2 0-6 16,1 5-36-16,-5-2 5 15,0 3-10-15,-2 2-13 16,0 2-4-16,-1 2 6 16,0 2-12-16,2 2-4 15,-1 2-20-15,-1 3-5 16,1 3-8-16,-3 3 5 15,0 5-3-15,-4 3 2 16,1 3 9-16,-3 3 2 0,-1 4-6 16,1 0 2-1,-1 1-4-15,6 4-4 16,1 1 1-16,3 3 3 16,2 2-2-16,5 1 0 0,1 4 1 15,4-1 0 1,0 4 1-16,6 1 0 0,3 4-8 15,2 3 0 1,6 0 0 0,1 3 0-16,5 0 0 0,1-1 0 15,10 0 0-15,1 4 0 0,7-1 0 16,6-3 0-16,5-2 0 16,7-5 0-16,7-11 0 15,5-5 0-15,5-11 0 0,7-4 0 16,3-9 0-16,7-5 0 15,0-7 0 1,0-8 0-16,-4-7 0 0,-7-6 0 16,-5-5 0-16,-8-6 0 15,-4-4 0-15,-5-2 0 16,-4-5 0 0,-5-4 0-16,-4-2 0 0,-5 2 0 15,-4-2 0-15,-7-1 0 16,-7 1 0-16,-7-2 0 15,-9 2 0-15,-6-3 0 0,-6 2 0 16,-7-3 0 0,-5 0 0-16,0 1 0 0,-6 0 0 15,2 4 0 1,-3 3 0-16,3 7 0 0,1 4 0 16,-2 7 0-1,-2 5 0-15,-2 1 0 0,-1 4 0 16,-2 1 0-1,2 4 0-15,4 0 0 0,6 6 0 16,6 0-34-16,5 6-188 0,4 6-69 16,-3 7-196-1</inkml:trace>
  <inkml:trace contextRef="#ctx0" brushRef="#br0" timeOffset="145034.94">13318 15187 428 0,'3'-3'142'0,"-2"-2"-13"0,1-1-9 15,-1-1-39-15,1-1 3 16,-1 1-21-16,1 0 18 16,-2 0-29-16,3 3-30 15,-1-1 4-15,-2 2-4 16,0 1-8-16,0 2-3 16,-2 0-11-16,2 1-13 15,0 2-12-15,0 0 24 16,2 3 1-16,-1-1 1 15,1 2-1-15,-1 0 2 16,2 0 0-16,-1-3-2 0,-2 0 8 16,1-2 14-1,-1-1 17-15,0-1 4 0,-1-1 4 16,1-1-1 0,0 2 2-16,0-1-14 15,1 0-12-15,-1-1-8 16,0 1-6-16,0 1-6 0,0 0 0 15,0 0-2-15,0 0 2 0,0 0-2 16,-1 0 0 0,1 0 0-16,0-2 1 15,1 2-1-15,-1 2-1 16,0-2-3 0,-1 0-5-16,1 1-1 0,-2 1 5 15,1-1 1-15,1-1 4 16,0 0 0-16,0 0 0 0,0 0 2 15,0-1 3-15,0 1 0 16,1-2 2-16,-1 2 4 16,0-1 10-16,0-2-5 15,-1-1-1 1,-1-3 0-16,1-3-8 16,-2-4 0-16,-2-2-6 0,0-2 0 15,-2 0 3 1,1 1 7-16,2 1 19 0,-2 5 19 15,0 1 6-15,-3 3-11 0,0 1-21 16,-2 3-12 0,-3 0-6-16,-2 2-1 0,-3 1-4 15,-3 3 1 1,-1 2-1-16,-2 4-4 0,-3 5 1 16,1 6 1-1,0 5 1-15,2 6-2 16,4 8 3-16,1 1 0 15,5 6 0-15,5-1 2 0,4 2 1 16,6 0 1-16,2-3-2 0,4 1-2 16,7-1-1-1,5 0 0-15,10-2 0 0,11-4-6 16,9-8-62 0,10-9-48-16,6-10-25 15,2-7-48 1,-2-5-41-16,-6-4-201 15</inkml:trace>
  <inkml:trace contextRef="#ctx0" brushRef="#br0" timeOffset="146149.76">13651 15237 458 0,'1'-8'149'0,"1"-5"29"0,-2 3-25 16,-2-4 16-16,1-1-19 15,-1 1-29-15,-2-1 21 16,1 0-65-16,-2 0-2 0,1 1-6 16,1 1 5-1,0 4-22-15,2 0-8 0,1 5-15 16,0 1-29 0,1 3-2-16,-1 2-27 0,3 3 7 15,0 5 22 1,0 5 18-16,3 8 8 0,1 8-3 15,1 6 5 1,-1 4-12-16,-1 5-8 16,-1 4-6-16,-1 1 0 0,1-3-2 15,-1-1 0-15,3-8 0 16,-2-6 0-16,0-7 0 16,-2-8 0-16,-2-6 0 15,1-7 4-15,-4-2 10 16,2-3 5-16,-1-3-19 15,1-2 0-15,0-4 0 16,-2-5 0-16,2-6 0 0,0-6 0 16,3-5 0-1,5-4 0-15,3 3 0 16,1 4 0-16,5 7 0 16,-2 6 0-16,2 7 0 0,0 6 0 15,1 5 0 1,3 3 0-16,-2 3-3 0,2 2 3 15,1 2-4-15,-4 2 4 16,-1 2-4-16,-5 1 2 16,-5 1 2-16,-4 0 0 15,0-1 0 1,-7-2-4-16,2-3 4 0,-1-3-4 16,0-4-89-1,3-2-67-15,2-3-44 0,2 3-146 0,5-1-243 16</inkml:trace>
  <inkml:trace contextRef="#ctx0" brushRef="#br0" timeOffset="146730.1">14344 15429 793 0,'0'-14'265'0,"-1"1"-58"15,-4 2-71-15,0-1-26 16,-1 5-39-16,1 1-12 0,-2 4-37 16,-2 2-15-1,-3 2-2-15,-2 6-1 0,0 2 2 16,-2 4-1-1,0 3-4-15,1 2 4 0,2 4-1 16,2 0-2-16,4 1-1 0,4-1-1 16,1-1 1-1,5-5-1-15,5 0 1 16,4-6 4-16,3-5-1 16,0-5 1-16,1-3 5 0,-2-6-5 15,0 0-3 1,-3-5 6-16,-2-1-2 0,3 0-1 15,-6-2 1-15,1-3 2 16,-2 1 1 0,-2-3-7-16,-2 0 0 0,2 0 4 15,-3 3 13 1,0 2 21-16,0 8-30 0,0 3-10 16,-3 7-41-16,6 1 36 15,1 8 5-15,1 3 1 16,4 2-1-16,0 3 0 0,3 2 0 15,0 1-1 1,0-2-10-16,-2 0-72 0,1 0-31 16,0-1-73-1,3-2-105-15,2-3-313 0</inkml:trace>
  <inkml:trace contextRef="#ctx0" brushRef="#br0" timeOffset="147169.62">14707 15443 1150 0,'3'-17'284'15,"-3"0"-62"-15,0 2-64 0,0 2-51 16,-2 4-28-1,2 3-32-15,0 4-47 0,0 2 0 16,2 2-23-16,-2 9 23 16,1 4 10-16,2 5 3 15,-1 6-13-15,3 9 0 16,-4-1 0-16,2 5 0 16,-3 2 0-16,0 0 0 15,-4 1 0 1,-1 0 0-16,-1 1 0 0,-3-5 0 15,3-3 0-15,2-7 0 0,-1-5 0 16,4-9 0 0,1-6 0-16,1-5 0 15,-1-3 0-15,2 0 0 16,-1-4 0-16,1 1 0 0,-2-1 0 16,3-5-29-1,0-3-113-15,3-4-88 0,2-3-101 16,0-4-237-1</inkml:trace>
  <inkml:trace contextRef="#ctx0" brushRef="#br0" timeOffset="147489.87">14647 15425 711 0,'-7'-28'174'0,"0"-1"27"15,-3 0-68-15,1 3 0 0,4 3-46 16,5 6-49 0,5 5-37-16,4 5 5 0,7 4-3 15,4 7 11-15,7 3 5 16,3 6 14-16,4 4 3 16,-1 1-15-16,-3 4 0 15,-8 1-5-15,-5 0-4 16,-4 1 7-16,-7-1 3 0,-6 1-2 15,-6-3-3 1,-9 0-3-16,-7 0-8 0,-7-1-4 16,-9 0-2-1,-2-2-59-15,2-1-159 16,5-3-197-16</inkml:trace>
  <inkml:trace contextRef="#ctx0" brushRef="#br0" timeOffset="148749.84">15165 15402 815 0,'4'-8'231'0,"-2"-4"-43"0,1 2-95 15,-2 0-34 1,4 0-22-16,4 2-10 0,6 0 31 16,8 2 0-1,6 3 3-15,8 5-14 0,1 5-3 16,-2 6-8 0,-4 3-9-16,-2 3-13 0,-1 5-6 15,-6 0-2 1,-3 2-6-16,-4 0 2 15,-5 2 1-15,-8-1 3 16,-5-3-3-16,-4 0 4 16,-4-6-2-16,-2-3 8 0,3-4 11 15,0-6 33 1,0-7 14-16,2-1-45 0,1-9-5 16,-1-2-21-16,3-4 0 15,1-6 0-15,4-5 0 16,2 2 0-16,5-2 0 0,3 1-10 15,2 5 5-15,3 4 1 16,4 6-5-16,2 6 2 16,6 7-1-1,1 4 6-15,1 8-4 16,0 3 0-16,-2 4 6 16,-4 1-3-16,-7 0 0 15,-4 0 2-15,-7-2 2 0,-3-2-1 16,-5-5 4-16,-1-2 4 15,0-5 13-15,-1-4 6 16,-1-4-24-16,-1-5-3 16,-1-2 0-16,2-5 0 0,2-5 0 15,8-6-3 1,5-3-4-16,7-1-9 0,5-1 3 16,8 6 6-1,3 6 2-15,-1 9-1 16,3 6 1-16,-1 10 0 15,-3 6 3-15,-1 4-2 16,-4 6 1-16,-4 2 2 16,-9 2 0-16,-2 0 1 0,-7 3 0 15,-4-1-7-15,-3-5-95 0,-1-1-98 16,7-5-100 0,1-7-258-16</inkml:trace>
  <inkml:trace contextRef="#ctx0" brushRef="#br0" timeOffset="149250.06">16496 15409 975 0,'6'-18'323'0,"-3"-1"-102"16,-5-2-82-16,-2 4-49 0,-2 3 3 15,-3 4-36 1,0 4-26-16,-2 1-26 0,-2 5-5 16,0 5-5-1,-4 3 4-15,-34 41-3 16,43-38 1-16,-1 5 3 16,1 0-1-16,0-1 0 0,-8 16 0 15,3 0-2 1,0-3 3-16,5-4-3 15,5-7-4-15,3-6 7 0,3-6 3 0,3-5 11 32,3 0-6-32,3-5-1 0,3-2-7 15,3-3 2-15,0-2 2 16,0-5 1-16,-3-1-5 16,-1-2 2-16,-3 3 0 15,-1 0 0-15,-4 5-1 16,-1 3-1-16,-2 3-6 0,0 5-13 31,1 5 6-31,5 3 2 0,-2 3 6 16,4 4 4-16,1 1-1 15,-2 3-8-15,-1-1-75 16,5-1-56-16,-1-1-50 16,8-3-85-16,2-3-93 0</inkml:trace>
  <inkml:trace contextRef="#ctx0" brushRef="#br0" timeOffset="149780.07">16748 15352 943 0,'8'-11'220'0,"-1"-1"-60"16,3 2-41-16,2-1-28 0,6 2-38 15,3 2-15 1,5 3-7-16,2 5 2 0,3 8 14 16,-2 6 4-1,-3 5-8-15,-2 4-1 16,-9 3-12-16,-2 0-4 16,-5-1-5-16,-6 0-8 0,-4-5-5 15,-4-1-3 1,-1-6 4-16,2-6 3 15,4-5 25-15,-1-7-22 0,4-5-15 16,1-3 0-16,0-8 0 16,0-1 0-16,4-4 0 15,1-1 0-15,4 1 0 16,2-1-1-16,6 3-4 16,2 4 4-1,5 2 0-15,0 3-2 16,1 4 0-16,-1 4-7 15,-3 4-2-15,0 7 8 0,-3 4 4 16,-6 6 13-16,-4 4-1 0,-1 1-7 16,-6 6 5-1,-4-2-10-15,-3 1 0 0,0-2 0 16,-1-4 0 0,-1-6 0-16,3-6-8 15,4-5-108-15,3-5-198 16,5-3-582-16</inkml:trace>
  <inkml:trace contextRef="#ctx0" brushRef="#br0" timeOffset="150080">17778 15384 782 0,'11'-2'562'0,"-2"-1"-413"15,0-2 31-15,2-4-93 16,1 1-23-16,4 0-38 16,7 0-15-16,2 1 6 15,2 2-12-15,-4 2-4 16,-3 3-1 0,-4 0 1-16,-5 1-1 0,-5 1 6 15,-4-2 1 1,-2 0 17-16,-2 1-24 0,-3-1-35 15,-4-1-186-15,-1 2-108 16,-8 1-489-16</inkml:trace>
  <inkml:trace contextRef="#ctx0" brushRef="#br0" timeOffset="150849.79">18765 14898 888 0,'2'-19'243'16,"-1"-1"-21"-16,-2 1-52 0,-1 2-41 16,2 3-6-1,0 5-10-15,0 3-28 0,0 3-36 16,0 3-24-16,0 3-25 15,0 0 0 1,2 5 0-16,3 9 0 0,3 8 0 16,3 11 0-16,2 9 0 15,-1 7 0-15,0 6 0 16,-2 4 0-16,-1 7 0 16,-3 3 0-16,-3-1 0 15,0-5 0 1,0-7 0-16,3-12 0 0,0-8 0 15,0-13 0-15,2-11 0 0,0-6-86 16,-2-10-4 0,3-8-132-16,4-7-15 15,1-5-32-15,1-5-90 16</inkml:trace>
  <inkml:trace contextRef="#ctx0" brushRef="#br0" timeOffset="151269.81">19329 14913 943 0,'6'-8'180'0,"-3"4"8"16,-3 1-82-16,-1 2-44 16,-2 2-24-16,-4 5-24 0,-6 3 17 15,-5 3 18 1,-7 5-6-16,-10 7-7 0,-7 5 15 15,-7 7-7-15,-4 1-9 16,-4 3-9-16,4 2-15 16,11-8-6-16,12-4-5 15,12-5 0-15,21-6 5 16,13-5 27-16,20 0 0 16,15 2-16-16,12-2-11 15,5 0 0-15,8 1 9 16,-3-1-11-16,-1 2-3 0,-6-2-1 15,-11-1 1 1,-12-2 0-16,-19-2-4 16,-9-2 4-16,-9-4 2 15,-8-2 10-15,-1-2-11 0,0 0-1 16,-3-4-136 0,-1 1-42-16,1 0-197 0,3 1-455 15</inkml:trace>
  <inkml:trace contextRef="#ctx0" brushRef="#br0" timeOffset="151684.44">19796 15304 926 0,'12'-20'332'16,"-3"2"-104"-16,-3 2-54 15,-8 2-64-15,-2 4-16 16,0 4-47-16,-2 0-37 16,-2 6-10-16,-1 2-7 15,-1 8-4-15,1 2 6 16,0 8-2-16,0 5 4 16,3 7 2-16,3-2 0 15,1 2-2 1,5-7 0-16,4-4 0 0,4-8-20 15,3-8 17-15,7-6-3 0,4-6-11 16,2-6 1 0,0-5-4-16,1-2 20 0,-6 0 2 15,-2 2 1 1,-10 3 0-16,-2 2 3 16,-7 5 5-16,-2 0-8 15,-4 1-1-15,-2 2-6 0,-6-1-3 16,-4-1-53-16,-4 1-97 0,-3 2-126 15,0 1-169 1</inkml:trace>
  <inkml:trace contextRef="#ctx0" brushRef="#br0" timeOffset="152059.51">20138 14874 1065 0,'4'-20'245'16,"-1"-2"-16"-16,-1 3-56 16,-1 3-19-16,1 6-53 15,-1 4-51-15,1 3-41 16,-1 6-9-16,1 4 0 15,3 9 5-15,5 7 11 16,2 10-16-16,5 8 0 0,-1 6 0 16,0 0 0-1,-4 3 0-15,-2-2 0 0,-5 0 0 16,-4-3 0 0,-2-1 0-16,-2-5 0 0,-5-6 0 15,4-8 0 1,-1-9 0-16,4-8 0 0,2-7 0 15,2-3 0-15,2-4-199 0,5-1-244 16</inkml:trace>
  <inkml:trace contextRef="#ctx0" brushRef="#br0" timeOffset="153099.91">20812 15125 857 0,'3'-7'271'0,"-3"-1"-33"0,-1-2-44 15,-1-3-48 1,2 3-28-16,2-1-53 0,2 0-52 15,7 1-9-15,2 2-1 16,8-1 5-16,4 5 4 16,5 2 2-16,2 5-1 15,2 6-2 1,-1 4-6-16,1 3-1 0,0 8-2 16,-4 3 1-1,-2 4-3-15,-5 1 0 0,-7 1-1 16,-5-4 1-16,-5-3 0 0,-6-3 6 15,-2-5-5 1,-5-5 7-16,-2-3 7 0,-3-5 0 16,0-2 1-1,-2-4-10-15,-1-6-6 0,3-4 0 16,-1-5 0 0,6-5 0-16,1-3 0 0,4-4 0 15,4-2 0 1,4 1 0-16,3 2 0 0,5 4 0 15,3 3 0-15,5 6 0 0,1 4-9 16,2 5-2 0,-2 7 5-16,0 4 0 0,0 3-1 15,-4 7 3 1,-1 4 1-16,-4 0 3 16,-3 2 0-16,-5-2-1 15,-3-4 0-15,-4-5 2 16,-1-4 8-16,-1-4 23 0,0-6-26 15,2-5-6-15,1-7 0 16,1-3 0-16,5-7 0 16,3-2-4-16,8-3 0 15,5 1 1-15,1 5-5 16,2 2-1-16,2 5-1 16,1 9 4-16,0 6 3 15,-2 8-3 1,0 4-1-16,-4 7 3 0,-3 3 2 15,-4 3 0-15,-3 3 0 0,-5 1 0 16,-2-1 1 0,-2-3-73-16,0-3-79 15,1-6-65-15,5-5-189 16</inkml:trace>
  <inkml:trace contextRef="#ctx0" brushRef="#br0" timeOffset="153559.47">22177 14982 1123 0,'2'-20'223'16,"-1"3"-6"-16,-2 1-75 0,-1 5-25 0,-1 2-21 15,-1 4-58-15,-2 2-10 16,-6 2-16-16,-2 2-9 16,-5 5 5-1,-1 2-5-15,-5 6 0 0,0 5-3 16,1 4-1-16,0 7 0 16,0 5-1-1,2 0-3-15,3 2 2 16,5-2-4-16,6-8 0 0,8-4 7 15,8-7 3-15,7-6 2 16,11-6-2-16,2-3 1 16,5-4-2-16,0-4 0 15,-5-3 6-15,-3-4-4 16,-4-3 3-16,-8-1 11 16,-5 0-14-16,-3-3-4 0,-7-1 0 15,-2 1 0 1,-3-1 0-16,-3-1-106 0,-3 2-95 15,1 3-99-15,-3 8-198 0</inkml:trace>
  <inkml:trace contextRef="#ctx0" brushRef="#br0" timeOffset="154631.12">22820 14948 769 0,'8'-12'272'16,"-2"-5"-38"-16,0 0-35 0,-6 3-57 16,0 2-45-1,-5 2 6-15,2 3-37 0,-3 4-31 16,-1 4-35 0,-8 4-1-16,-2 3-1 0,-5 6 0 15,-2 4-2 1,2 5 1-16,2 6 0 0,7-1 2 15,3 1-2-15,8-1 3 16,7-4 2-16,8-4 8 16,4-6-5-16,6-4-3 0,3-7 6 15,0-7-1 1,0-8-3-16,-1-6 1 16,1-6-5-16,-1-7 3 15,-4-4 3-15,-3-3-4 0,-3-1 2 16,-8 4 2-16,-2 5-2 15,-4 6-1 1,1 9-3-16,-4 7-1 16,4 5-16-16,-1 7-15 15,6 7 32-15,4 5 0 0,7 7 2 16,7 9-3-16,7 4 1 16,2 7-8-16,-6 2 5 15,-2 2-1-15,-12-2 2 16,-9 2 1-16,-10-4 1 15,-6 0 0-15,-6-4 2 16,-7-2 5-16,-2-8 3 16,-6-4-7-16,-1-5 1 0,2-5-4 15,1-5-14 1,6-6-103-16,8-5-107 16,6-8-191-16</inkml:trace>
  <inkml:trace contextRef="#ctx0" brushRef="#br0" timeOffset="155109.91">23537 14848 1103 0,'-2'-8'212'15,"-1"0"4"1,0 1-74-16,-2 1-23 0,2 3-53 16,2 3-51-16,-1 2-15 15,-3 3-2-15,0 8-3 16,-2 5 5-16,-2 5 1 15,-2 8 1-15,4 4 0 16,1 2-1-16,3 1-2 16,4-2-3-16,2-4 0 15,6-5 0-15,8-4 0 16,3-8 4-16,5-5 2 16,3-8-1-16,0-4 7 0,-3-8 4 15,-1-3-3 1,-7-4 5-16,-1 0-2 0,-5-5 9 15,-4-1-2-15,-3-2-9 16,-4-1-3 0,-5 1-7-16,-4 0-2 0,-6 0-7 0,-6 5-48 15,0 4-94 1,0 7-70-16,0 8-210 0</inkml:trace>
  <inkml:trace contextRef="#ctx0" brushRef="#br0" timeOffset="155849.79">23854 14963 811 0,'2'-15'282'0,"-1"-2"-73"16,2-1-50-16,0 3-63 16,2 1-52-16,5 3-34 15,9 2 0-15,8 7 9 16,8 4 13-16,7 5-1 16,5 6 2-1,-2 4-19-15,-2 3-9 0,-7 1 0 16,-8 5-5-16,-10 0 0 0,-3 4 0 15,-9 1 0 1,-6-2 1-16,-4 0 0 0,-1-6 0 16,-4-8 3-1,5-7 11-15,2-5 70 16,1-4 39-16,1-6-68 16,0-6-56-16,0-4 0 0,0-6 0 15,3-5 0 1,4-4 0-16,2-4 0 0,6 1-66 15,4 6-42-15,4 3-38 16,2 11-1 0,1 12-75-16,2 10-53 0,2 7-120 0</inkml:trace>
  <inkml:trace contextRef="#ctx0" brushRef="#br0" timeOffset="156190.04">24718 14879 1006 0,'1'-16'162'0,"-1"1"66"16,-3 1-86-16,-2 5-29 15,0 3-52-15,-2 3-51 16,-4 6-3-16,-4 5 5 16,0 5-7-16,-4 10 0 15,1 5-3-15,3 6-1 16,3 4 1-16,2-1 0 15,7-1-4-15,4-7 2 16,7-6 0-16,5-7 0 16,2-6 2-16,4-6 11 15,1-6-3-15,-2-7 4 16,0-4 5-16,-3-5 45 0,-1-4-4 16,-4-3-15-1,-4 0-22-15,-5 1-17 16,-2 2-6-16,-4 2 0 15,0 3-12-15,-1 3-95 16,3 5-94-16,0 6-184 0,1 9-213 0</inkml:trace>
  <inkml:trace contextRef="#ctx0" brushRef="#br0" timeOffset="156699.6">25089 14818 1216 0,'-3'-14'192'15,"-2"-1"33"1,0 3-67-16,1 3-46 0,2 7-74 16,1 0-38-1,1 4-32-15,3 8 13 0,6 5 19 16,4 7 3 0,4 5-1-16,3 4-2 0,1 0 0 15,-4-2 0 1,-1-4 1-16,-5-2 0 0,-1-4-1 15,0-2 0-15,-2-5 3 0,1-3 2 16,4-8 23 0,2-7-7-16,3-6 36 15,2-5-21 1,2-5-36-16,0-7 0 0,-3-4 0 0,0-2 0 16,-3 0 0-1,-6 5 0-15,-4 7 0 16,-1 11 0-16,-5 5 0 0,0 7 0 15,-2 7 0 1,-1 4-147-16,-3 4-163 0,-4 8-268 16</inkml:trace>
  <inkml:trace contextRef="#ctx0" brushRef="#br0" timeOffset="157539.71">27238 14311 408 0,'-6'0'121'16,"2"-1"-90"-16,1-1 18 15,1 2-21-15,0-1 8 0,1 1 23 0,-1 0 22 16,-1 0-12 0,-4-2 25-16,3 1 9 0,-2-2-4 15,0 0-7 1,0-1-4-16,1 0-4 0,0 0-14 16,3 0-37-1,2-1-5-15,6 1-28 0,9 0 0 16,18 1 0-1,19-1 4-15,21 0 3 16,18 1 0-16,9-1 2 0,4-1-3 16,-4 0-4-16,-9-2-1 15,-14-1 0-15,-19 1 0 16,-17 1-2-16,-20 0-1 16,-9 3-19-16,-11 1-29 15,-7 4-55-15,-8 1-28 16,-8-1-58-16,-8 4-55 15,-8 0-97-15</inkml:trace>
  <inkml:trace contextRef="#ctx0" brushRef="#br0" timeOffset="157839.51">27748 14239 503 0,'-24'-1'232'0,"6"-1"-60"16,4 0 42-16,3-4-30 0,5-1-41 16,-1 0-11-1,2-2-33-15,4 1 21 0,-1 2-24 16,2 2-56-16,0 3-40 0,2 2-12 15,1 7 12 1,5 6 48-16,1 13-5 0,4 6-10 16,1 12-33-1,0 6 0-15,-2 4 0 16,-6 2 0-16,-3 0 0 16,-3-5 0-16,1-4 0 15,1-7 0 1,4-7 0-16,1-6 0 15,5-7 0-15,-3-3 0 0,0-8 0 0,-2-5 0 16,1-3 0-16,-2-6-54 16,3-1-143-16,3-5-81 15,1-4-168 1</inkml:trace>
  <inkml:trace contextRef="#ctx0" brushRef="#br0" timeOffset="158390.21">27981 14377 893 0,'4'-27'230'16,"2"-1"-33"-1,-3 1-12-15,-1 5-61 0,-1 5-8 16,-1 6-8 0,0 4-50-16,2 5-48 0,-4 2-10 15,4 5-4 1,-2 2 4-16,1 10 32 0,2 7 15 15,5 8-2-15,-4 9-39 0,4 7-6 16,-2 7 0 0,0 3 0-16,-3 1 0 15,2 0 0-15,-2-5 0 16,0-5 0-16,0-6 0 16,1-10 0-16,-1-7 0 15,-2-9 0-15,-1-9 0 16,2-6 0-16,-2-2 0 15,1-2 0-15,1-5 0 16,1-3 0-16,0-7 0 0,4-5 0 16,2-5 0-16,5-1 0 15,5 0 0-15,3 3 0 16,2 2 0-16,0 7 0 16,1 5 0-16,-1 4 0 15,-3 7 0-15,0 2 0 16,-2 4 0-16,0 4 0 15,-2 3 0-15,-1 3 0 0,-4-1 0 16,-1 4 0 0,-1-3 0-16,-2 1 0 0,-4-3 0 15,-1-3 0 1,-1-3 0-16,-2-3-68 0,0-2-99 16,0-1-70-1,0-1-143-15,1-1-457 0</inkml:trace>
  <inkml:trace contextRef="#ctx0" brushRef="#br0" timeOffset="158809.84">28476 14601 843 0,'5'-13'257'16,"2"0"-87"-16,-1 2-46 16,2 4-56-16,3 2-29 15,3 4-6-15,5 5 11 16,2 7 0-16,2 5-13 16,2 4-6-16,-4 4-5 15,-4 0-11-15,-4 1 2 16,-6 1-4-16,-5-4 4 15,-4 1 2-15,-2-5-3 16,-1-5 9-16,1-6 54 0,0-4 38 16,2-7-26-1,2-5-85-15,0-7 0 0,4-3 0 16,-1-5 0 0,3-5 0-16,3-6 0 0,7 0 0 15,1 2 0 1,4 5-77-16,1 7-45 0,-1 8-57 15,0 12-17-15,0 6-85 0,0 6-126 16</inkml:trace>
  <inkml:trace contextRef="#ctx0" brushRef="#br0" timeOffset="159159.87">29106 14533 895 0,'3'-10'216'0,"-3"0"-10"16,-2 2-61-16,-2-1-28 0,-1 2-60 16,-2 4-47-16,-6 3-4 15,-1 3 15-15,-7 6 0 16,-3 6-6-16,-1 6-7 16,2 6-3-16,1 5 0 15,3 1-4 1,8-1-1-16,5-4 0 0,6-7 3 15,6-7 15-15,11-4 13 0,2-8-4 16,71-20-4 0,-76 11-8-16,0-3-6 0,-3 4 13 15,-1 0 13 1,6-9-3-16,-1 2-13 0,-9-1-14 16,-3 3-5-1,-3-2-5-15,-3-2-66 16,-4-4-135-16,-5 1-206 0</inkml:trace>
  <inkml:trace contextRef="#ctx0" brushRef="#br0" timeOffset="159879.59">29260 14539 769 0,'1'-3'237'0,"1"-3"-12"16,1-4-48-16,0 0-33 15,2-2-53-15,-2 3-21 0,2 2-20 16,-1 1-50-16,2 5-1 15,8 5 1 1,5 7 1-16,7 8 4 16,3 6-5-16,4 5 7 0,-1 4-4 15,-6 1-3-15,-5 0 7 16,-7-2-1 0,-5-5 1-16,-6-7 3 0,-3-5 1 15,2-11 46 1,-2-3 50-16,3-9-43 15,2-3-64-15,3-9 0 0,-1-4 0 16,3-9 0-16,-1-2 0 16,0-2 0-16,-1-1 0 15,1 5 0-15,1 2 0 16,2 7-163-16,5 6-65 0,5 8-65 16,3 4-146-1</inkml:trace>
  <inkml:trace contextRef="#ctx0" brushRef="#br0" timeOffset="160309.72">29852 14645 694 0,'18'10'252'16,"-2"-4"10"-16,1-2-100 0,-5-1-59 15,4-1-37 1,-1-2-18-16,1 0-11 0,-1 0-8 15,2-2-2-15,-4-2 1 16,2-2 17-16,-2-4-11 16,-1-1 3-16,-1-3-12 15,-1-1-6-15,-1-2-5 16,-1-2 2-16,-2 2 1 16,-2-2-8-16,-2 2-7 15,-4 0-1-15,1 2 2 16,-2 4-3-16,0 4-4 0,-2 3-11 15,-1 4-11 1,-4 7 24-16,-5 3 0 16,-5 6 2-16,-5 7 0 15,1 7 0-15,0 2 0 0,3 3 0 16,9-1 0 0,6 0-3-16,8-4 3 0,8-2 3 15,6-2-3 1,9-3-9-16,3-5-74 0,6-3-50 15,5-4-44-15,0-1-126 16,1-3-306-16</inkml:trace>
  <inkml:trace contextRef="#ctx0" brushRef="#br0" timeOffset="161409.81">30279 14619 808 0,'-2'-18'296'16,"2"3"-62"0,2 0-49-16,-1 3-67 0,2 5-54 15,0 3-42-15,3 1-11 16,3 2 3-16,5 1 10 15,6 1 0-15,6 5 13 0,2 1-16 16,-1 3-1 0,-2 4-3-16,1 2-7 0,-6 6-3 15,-4 3-2 1,-3 7 1-16,-7 0-4 0,-6 2 3 16,-5 0-2-1,-2-3-1-15,-3-7 0 16,2-4-2-16,3-10 6 0,2-6 18 0,3-4 14 15,0-6 4 1,0-6-42-16,2-2 0 16,-1-5 0-16,2-5 0 15,2-6 0-15,3 0 0 16,3-4-2-16,6-2-17 16,4 2-3-16,1 3 15 15,3 6 1-15,1 2 5 16,-1 9-4-16,2 7-2 0,3 6-7 15,-2 7 6-15,0 7 2 16,-2 6-2-16,-1 6 1 16,-7 2 6-16,-3 1-4 15,-5 0 5 1,-5 1-1-16,-4-4 1 0,-4-4-1 16,2-4 0-1,-2-7 1-15,0-4 16 0,0-5 6 16,3-2 14-16,-2-3 11 0,1-4-47 15,-5-3 0 1,3-2 0-16,-3-4 0 0,0-1 0 16,2-3 0-1,2-3 0-15,5-3-7 16,3 1-23-16,2-3 12 16,8 2-5-16,1 2 17 0,3 4-4 15,2 4 5 1,1 6 0-16,3 5-4 0,-3 4 1 15,1 6-2-15,-2 5 2 16,1 3 7-16,-2 6 1 16,-6 2 0-16,-2 2 10 0,-4-1 4 15,-4 1 2 1,-2-2 9-16,-3-2-9 0,-2-3-1 16,1-4 8-1,-1-4-18-15,1-2 11 0,-1-4-16 16,2-1 0-1,0-1 0-15,0 1 0 0,2-2 0 16,-2 2 0 0,0-1 0-16,1 1 0 15,-1 0 0-15,0 0 0 0,0 0 0 16,0 0 0-16,0 0 0 16,-1 0 0-16,1 0 0 15,0 0 0-15,0 0 0 16,0 0 0-16,1 0 0 15,-1 0 0-15,2 0 0 0,-2-2 0 16,1 2 0 0,-2 0 0-16,1 0 0 0,-2 0 0 15,2 0 0 1,-1 0 0-16,1 0 0 0,0 0 0 16,0 0 0-1,0 0 0-15,0 0-144 16,0 0-112-16,0 2-125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3T03:40:17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1829 13100 933 0,'-5'-5'192'0,"-1"-1"-16"0,-1-3-20 15,-3 0-39-15,-1 0-31 16,0 0 10-16,1 0-22 15,1 2-16-15,-3 0-1 0,6 3-4 16,2 0-7-16,-2-1-43 16,6 2-3-16,0 1 0 0,0 0 0 15,0 1 0 1,0 1 0-16,0 0 0 16,3 0 0-16,-3 0 0 15,0 0 0-15,0 1 0 16,0-1 0-16,3 2 0 15,4 0 0-15,2 3 0 0,6 0 0 16,6 3 0-16,4-1 0 16,2 2 0-16,6 2 0 15,-2 1 0-15,2 2 0 16,-3-1 0 0,3 1 0-16,-3 3 0 0,-2-3 0 15,-1 1 0 1,-6-1 0-16,3-2 0 0,-5-1 0 15,-7-1 0-15,3-3 0 0,-9-3 0 16,-2-1 0 0,-2-1 0-16,-1-1 0 15,-1-1 0-15,0 1 0 16,-1 1-24-16,1 0-51 0,-2-2-25 16,1-2-100-1,-4 0-33-15,-1-2-154 0,-1-1-449 16</inkml:trace>
  <inkml:trace contextRef="#ctx0" brushRef="#br0" timeOffset="410.17">2066 12962 706 0,'3'-14'193'15,"-3"3"-21"1,-3 2 35-16,-3 2-82 0,3 3-31 16,3 3-34-16,-3 1-36 15,3-2-10-15,-2 5-10 16,2 1 4-16,-3 5 4 15,-1 5 4-15,1 6-6 16,-1 3 2-16,1 6-4 0,1 1-2 16,1 4-2-1,-4 4 2-15,2-3-5 0,0 0-1 16,-4-1 0 0,4-6 3-16,-2-4-3 0,2-4 0 15,0-7 0 1,2-5 0-16,1-4 0 15,0-4-21-15,1-3-57 16,1-5-184-16,1-5-46 0,1-2-396 16</inkml:trace>
  <inkml:trace contextRef="#ctx0" brushRef="#br0" timeOffset="920.41">1996 12932 781 0,'-3'-12'132'16,"-3"0"107"-16,0 1-81 0,0 1-56 15,-3 1 11-15,4-2-18 16,1 2-4-16,-5 2 3 16,5-2-19-16,1 4-20 15,0 0-23-15,1 2-19 16,2 3-13-16,0 3-3 16,0-3-11-16,2 2-4 15,-1 3 12-15,2 4 6 0,3 5 4 16,4 4 3-1,1 3-7-15,1 5 5 0,3-2 1 16,0 3-6-16,4-1 0 0,0 3 0 16,1-3-2-1,4 3 2-15,-5-5 0 0,2-1 0 16,-3-1 0 0,-3-5 1-16,0-3-1 0,-6-4 0 15,-3-1-1 1,1-4 1-16,-4-1-20 0,-3-2-7 15,0-1-28 1,0-1-62-16,-3-1-38 16,-1-1-201-16,-2 1-371 0</inkml:trace>
  <inkml:trace contextRef="#ctx0" brushRef="#br0" timeOffset="1310.04">1957 13194 839 0,'-13'8'123'0,"-4"-2"79"0,4 0-52 0,2-4-78 15,1 1-12-15,4-1-10 0,3-1-25 16,3-1-19 0,-3 0-6-16,6 0 0 0,0-1 0 15,9-1 8 1,4-5 4-16,13-7-1 16,5-5-9-16,12-7-1 15,2-5-1-15,1 1 0 16,-7 2 0-16,-6 5-2 15,-8 9 0-15,-13 6-6 16,-6 5-27-16,-9 3-49 0,-3 6 7 16,-6 4-126-1,-4 4-135-15</inkml:trace>
  <inkml:trace contextRef="#ctx0" brushRef="#br0" timeOffset="2530.37">2060 12656 491 0,'0'-4'57'16,"0"-2"70"-16,-3 0-15 15,1-1-43-15,-1 2 0 0,-2-4 29 16,0 2-11-16,-1 2-8 0,0-1 6 16,0-1-35-1,-4 1 14-15,2 2 0 0,-1-2-8 16,0 1-6 0,-4 0-11-16,1 1 7 0,0 0-17 15,2 1 0 1,-4 0 11-16,-1 0-6 0,2 2-11 15,-5 1-4-15,1 0 3 16,-2 3-3-16,0 0-7 16,-2 1-3-16,-3 0-3 15,3 3-1-15,-4 0-2 16,4 3-1-16,-3 2-2 16,3 0 4-16,3 4-4 15,0 2 1-15,1 2 1 16,0 4-2-16,5 0 1 15,-1 4 0-15,-1 3-1 0,4 1 0 16,4 2-2 0,0 2 1-16,3 1 0 0,1 4 1 15,2 1 0-15,2 2 1 16,2 2-1 0,1 1-1-16,1-1 1 0,4-2 0 15,5-4-5 1,1-1 4-16,4-6 1 0,8-1 1 15,5-2-1-15,9-1 0 0,3-4-2 16,4 2-3 0,2-4 4-16,1-1 1 0,-3-2-6 15,-1-1 3 1,-1-5-12-16,0-5 4 0,2-3-9 16,-4-5 4-1,1-3 1-15,-1-8 4 0,1-5 1 16,-4-7 0-1,0-6 6-15,-4-6 0 0,-2-4 4 16,-6-3 0-16,0-3 4 0,-8-1 2 16,-5 1-1-1,-7-3-1-15,-3 0 3 0,-5-1 2 16,-5-1 1 0,-6 1 0-16,-3-1 1 0,-7 1-5 15,-2 0 6 1,-8 2 4-16,-2 1-4 15,-5 3 2-15,-4 3-2 0,0 4-4 16,-5 4 5 0,0 4-5-16,-2 5 2 0,0 1-6 15,1 4 1-15,4 2-5 16,2 4-2-16,4 6-2 16,2 5-4-16,-3 4 6 15,1 7-8-15,-3 7-38 16,3 5-51-16,0 4-34 15,-1 4-44-15,6 3-56 16,8 1-227-16</inkml:trace>
  <inkml:trace contextRef="#ctx0" brushRef="#br0" timeOffset="4409.92">1996 14091 755 0,'-8'2'67'16,"-2"-2"41"-16,-2 0 12 15,-1 1-37-15,1 1 4 0,-2 0 14 16,1 1 0 0,-1 1-28-16,1 0-3 0,1 2-17 15,1-2-19 1,1 2-2-16,1-1-7 15,3 1-1-15,0-2-3 16,-1 1-6-16,5-4-2 0,1 1-3 16,-1 0-2-16,2 0-3 0,0-1-3 15,0-1-1 1,2 0-2-16,-2-1-5 0,3-1 6 16,7-2 0-1,8-6 5-15,12-7 1 16,16-9-6-16,18-13 0 15,11-10 0-15,7-6-4 16,7-1-4-16,-1-2-23 16,-5 4-8-16,-6 5 2 15,-4 2-1-15,-7 2 8 0,-6 4 15 16,-8 3 1-16,-7 2-2 16,-5 6 6-16,-9 6-4 15,-7 2 3 1,-6 8-15-16,-6 5-55 0,-3 3 4 15,-6 4-43 1,-3 2-44-16,0 4-28 0,-5 2-108 16</inkml:trace>
  <inkml:trace contextRef="#ctx0" brushRef="#br0" timeOffset="4970.18">2129 14202 799 0,'-24'19'52'0,"7"-6"77"15,-2-2 4-15,7-3-49 16,0 1-3-16,3-2-22 16,0 0-3-16,3 0 7 15,-4 1-14 1,2-1-18-16,1 2-12 0,-1-2-4 16,1 0-9-16,4-1-3 15,0-3-3-15,0-1 0 16,3 0-6-16,3-2 6 15,3-2 0-15,10-3 8 16,5-9 2-16,15-8-6 0,10-8-3 16,11-9 1-1,9-6 0-15,4-2-2 0,6-3-2 16,0 2 1 0,0-4-1-16,0-1 2 0,-3 4-3 15,-9 4 3 1,-4 1 0-16,-12 7 2 15,-5 6-1-15,-9 5-1 16,-7 3 0-16,-6 8 0 0,-6 3 2 16,-9 5-2-16,0 2 0 0,-3 2 0 31,-6 1-10-31,3 2-57 0,3 0-89 0,-6 2-106 16,3-2-360-1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8T04:07:59.87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8474 3553 808 0,'1'-11'250'0,"-2"-4"-26"0,-1 4-43 15,-4-3-31-15,2 3-28 0,-2-2 11 16,-1 2-41 0,2 3-17-16,-1-1-63 0,3 5-12 15,0 1 0 1,3 1 0-16,0 2 0 0,0 3 0 16,0 4 0-1,0 10 0-15,0 10 0 0,3 12 0 16,0 9 0-16,0 12 0 0,2 2 0 15,1 1 0 1,1 1 0-16,-3-3 0 16,2-5 0-1,-1-8 0-15,-1-9 0 16,-2-10 0 0,1-6 0-16,1-12 0 0,-4-6 0 0,0-3 0 15,0-5 0-15,0-6 0 16,0-7 0-16,0-9 0 0,0-13 0 15,0-8 0-15,0-5 0 16,-4-5 0-16,-2-4 0 16,-2 2 0-16,-1 0 0 15,-1 1 0 1,-2 3 0-16,4 2 0 16,0-1 0-16,0 7 0 15,5 3 0-15,2 3 0 0,1 6 0 16,3 4 0-16,0 8 0 15,1 6 0-15,2 6 0 16,-2 3 0-16,7 3 0 0,7 4 0 16,6 2 0-1,11 2 0-15,4 4 0 0,2 6 0 16,-2 3 0 0,-4 5 0-16,-5 0 0 0,-7 3 0 15,-6 2 0 1,-8 0 0-16,-6 1 0 0,-6 3 0 15,-6 2 0-15,-7-3 0 0,-7 3 0 16,-3-4 0 0,-9 0 0-1,0-3 0-15,-1-4 0 16,6-5 0-16,6-5 0 0,3-2 0 16,5-3 0-16,8-1 0 15,4 0 0-15,1-2 0 0,3 2 0 16,4 4 0-16,4 3-6 15,8 3-4 1,5 5 1-16,12 3-9 16,4 2 1-16,10-1 7 15,5 2 4-15,7-2-3 0,1 3-7 16,-5-2 7-16,-5 0 2 16,-9-5 6-16,-14-3-1 15,-9-4 2-15,-6-3 0 16,-5-4 4-16,-5-2 9 15,-4-4 9-15,-1-1-22 16,-4-1-35-16,-2-2-98 16,-2 1-92-16,-3-2-161 0,0 0-453 15</inkml:trace>
  <inkml:trace contextRef="#ctx0" brushRef="#br0" timeOffset="990.19">9235 3838 767 0,'3'-11'299'0,"0"1"-73"16,-3 0-66-16,-2 1-22 0,-2 1-30 15,-1 2-12 1,-2-2-16-16,1 2-26 16,0 2-31-16,0 1-13 15,-2 3-8-15,-3 3-2 0,-3 2 0 16,-1 4-1 0,0 5 2-16,-1 5-1 0,2 3 0 15,4 0-2 1,0 6-2-16,2-1 1 0,8 0-5 31,0-2 3-31,6 0 1 0,2-5 3 16,2-5-4-16,-1-5 5 0,0-3 1 0,1-7 8 15,-1-3-2 1,3-5 1-16,1-5-2 0,1-6-2 16,-1-4 1-1,-1-4-3-15,-1-2 4 16,-1 3-2-16,-2 0 0 15,-4 4 7-15,-2 4 0 16,-1 1 10-16,-2 5-4 0,1 4-17 16,-2 2 0-1,1 3 0-15,1 3-22 0,-2 3 5 16,2 6 15 0,0 2 1-16,3 6-2 0,0 5 3 15,2 1-2-15,3-2-2 16,0 2 0-16,1-4 2 15,3-5-5-15,0-2 4 0,0-5 2 16,6-3-1 0,-3-6 1-16,4-1 1 0,2-5-2 15,-5-4 2 1,4-2 0-16,-4-1 3 16,-4-4-2-16,0 1-1 15,-4-4 1-15,-1 4-1 0,-4-1 2 16,-3-1-1-16,-2 4 2 0,-1 3-3 15,-1 2 3 1,1 3-2-16,0 2-1 16,0 2-2-16,2 3-15 15,-1 5-2-15,2 5 18 16,-3 7-4 0,3 5 4-16,0 5 0 15,5 2 1-15,-1-2-2 0,2 0-1 16,4-3-1-16,1-4-20 0,-2-5-11 15,7-4-6-15,-1-5-39 16,0-3-2 0,-1-5-28-16,0-2-73 15,-3-1-132-15</inkml:trace>
  <inkml:trace contextRef="#ctx0" brushRef="#br0" timeOffset="1330.1">9463 3412 905 0,'5'-5'203'0,"-1"3"-42"0,-3-2-21 15,1 3-67 1,-2 2-13-16,1 4 8 0,-1 1-8 15,0-1 3-15,0 2-10 0,0-1 8 16,-1-2 2 0,-1-1 4-16,1-1 0 0,-2-4-64 15,2 2-3 1,-1-1 0-16,-1-1 0 16,0-4 0-16,0 4 0 15,0 0-1-15,0 1-187 0,3 4-99 16,0 5-3-16,43 51-183 15</inkml:trace>
  <inkml:trace contextRef="#ctx0" brushRef="#br0" timeOffset="1970.34">9608 3787 1062 0,'0'-16'222'0,"0"1"-41"16,0-2-60-16,1 3-42 15,2 1-19-15,0 3-30 0,3 4-16 16,4 4-3-16,1 2-4 0,4 4 2 16,3 3 6-1,4 6 1-15,-1 3-3 16,2 1-4-16,-3 5-3 16,-2 1 3-16,-6-1-5 0,-4 2-1 15,-4-2 2 1,-2 1 0-16,-5-3 2 15,-3-2 2-15,-3-1 2 0,-3-3-1 16,-2-4-2-16,2-3-1 16,-1-2-1-16,2-5 0 15,1-3-2 1,6-4-4-16,1-6-2 16,6-3-2-16,1-5 3 15,5-2-1-15,3-5 2 0,3-2 0 16,0-1-5-16,3 1 0 0,0 4-3 15,-2 6-2 1,4 7 3-16,-1 6-2 0,0 5 9 16,-1 4-1-1,0 5-2-15,-1 1 2 0,-1 4 1 16,-4 1 0 0,0 4 0-16,-5 0 0 0,-1 3 2 15,-3 1-1 1,-3 0 0-16,0 0-1 15,0-2-3-15,0-2-73 16,2-3-100 0,2-1-78-16,3-5-188 0</inkml:trace>
  <inkml:trace contextRef="#ctx0" brushRef="#br0" timeOffset="2730.32">10180 3751 879 0,'5'-13'258'16,"-2"-3"14"-16,-3-2-88 0,0-1-38 15,0 0-6-15,0-1-40 0,-2 0-32 16,1 2-68 0,-2 4 0-16,1 2 0 15,1 5 0-15,-2 5 0 16,2 3 0-16,1 2 0 16,0 0 0-16,0 5 0 15,0 5 0-15,4 4 0 0,-3 3 0 16,4 5 0-1,1-1 0-15,3 1 0 16,1 0 0-16,2-5 0 0,-1 0 0 0,5-4 0 16,-1-3 0-1,1-5 0-15,1-3 0 16,1-3 0 0,-3-5 0-16,1-2 0 0,-2-5 0 15,-1-3 0-15,-4-4 0 16,0-1 0-16,-2-3 0 0,-2-1 0 15,-2 0 0-15,-2-1 0 16,-1 4 0-16,0 3 0 16,0 2 0-16,-1 4 0 15,1 3 0 1,0 4 0-16,1 0 0 0,-1 4 0 16,0 1 0-1,2 5 0-15,1 4 0 0,1 8 0 16,1 7 0-1,-2 5 0-15,3 7 0 0,-5 2 0 16,-2 4 0-16,-5 1 0 16,3 2 0-16,-2-1 0 15,-1-3 0-15,0-1 0 0,-1-4 0 16,-2-4 0 0,-3-3 0-16,3-4 0 0,-6-3 0 15,-1-4 0 1,-4-2 0-16,-3-3 0 0,-3-2 0 15,-2-2 0-15,5-2 0 16,1-4-84-16,3-2-196 16,4-2-231-16</inkml:trace>
  <inkml:trace contextRef="#ctx0" brushRef="#br0" timeOffset="5360.34">9679 2645 699 0,'2'-4'152'0,"-2"0"18"0,-2-2-65 0,-1 1 4 15,0-1-36 1,-3-2-6-16,2-3-4 0,-2 2-7 16,-3-2 3-1,3-2-29-15,-3 2 5 16,3-1 0-16,-3 2-12 15,2 1-6-15,-4-1-9 0,-4 0-1 16,0 2 5-16,-4-2-2 16,-2 0 1-16,-1 3 3 15,-2-1-1-15,-1 0-3 16,-2-1 4 0,-3 2-9-16,3 0 1 0,0 2 1 15,-7 1-3-15,3 0 2 16,-4 1-2-16,-1 0 3 15,-1 3 5-15,3-1 3 0,-1-1-1 16,4 1-7 0,0-1-5-16,1 1 9 0,-2 1-8 15,3 1-3 1,-1 2 6-16,0 1-5 16,0 2 7-16,0 1-7 15,-1 1 0-15,3 1 8 16,-1 0-9-16,1 4 6 0,0-1-5 15,-1 2-1-15,3 1 5 16,-3 3-5-16,2-2 0 16,-1 3 2-1,-4 3-1-15,1-1 0 0,1 2 2 16,-3 1-2-16,2 0 3 16,-3 0-4-16,1 0 1 15,2 2-1-15,1-3 2 16,2 4-2-16,2-2 0 15,1 3 2-15,-5 2-4 0,3 1 2 16,-4 2-2 0,1 0 1-16,0 2-1 0,3 0 2 15,2 3-3 1,4 0 0-16,2 1 0 0,1 3 3 16,6-1 0-1,0 2 2-15,0 2-2 0,3-2 3 16,1 0-1-1,0 3-1-15,2-1 4 0,3 1-5 16,0 3 4-16,4 1-4 0,2-1 2 16,2 1-4-1,3-2 5-15,0-2-2 0,3 1-1 16,2-1 4 0,0 0-4-16,2-2 3 0,2-1-3 15,-1-2 1 1,2-3-1-16,1-1 1 0,1-2 1 15,5-1-2-15,2-1 0 16,1 2 1-16,2-4-1 16,0-2-3-16,1 0 3 0,1-4 1 15,2-3 2 1,0 0-3-16,5-4 2 16,1 1-2-16,2-1-1 15,4 1 1-15,-1 0 0 16,4 1 0-16,-1-1 1 0,3 2-1 15,2-1 1 1,4 0 1-16,4-1 0 16,5 0-1-16,3-2 2 15,-2 1-3-15,-1-2 3 0,-2-2-3 16,-6-3 1-16,-6-2 2 16,3-4-1-16,-4-2-2 15,3-3-3-15,2-3 2 16,4 1 1-16,3-4-4 15,-1 0 4 1,1 0-1-16,-2-2 2 16,-6 0-1-16,-5-2 0 0,-6-2 4 0,-3-2-3 15,-2-1 0 1,2-2-1-16,-2 0 0 0,6 0 1 16,1 1-1-1,2 1 0-15,3 1-1 0,-5-1 1 16,-6 2 0-1,-4-1 1-15,-3-1 1 0,-3-3-1 16,-2-1 0-16,3-5 0 0,7-6-1 16,3-3 1-1,1-2-1-15,0-5-2 16,1 3 2 0,-6-2 3-16,-5 1 0 0,-4 1-1 0,-6 1 4 15,-2-1 2 1,-2-2-4-16,0-2 1 15,1-3-2-15,2 0 1 16,-3 0 4-16,3 1 2 0,-6 2-10 16,-5 1 0-16,-4-1 0 15,-6 1 0-15,0-6 0 16,-6 0 0-16,0-2 0 16,-3 0 0-1,3 2 0-15,0 4 0 0,2 2 0 16,-2 0 0-16,-3 3 0 0,3-2 0 15,-5 3 0 1,-2 1 0-16,-2 1 0 16,0 2 0-16,-1-2 0 15,-2 1 0-15,0 1 0 0,-3 3 0 16,2 0 0 0,-1 3 0-1,-1 4 0-15,-2 1 0 0,1 3 0 16,-3 2 0-16,-2-4 0 0,-1 5 0 15,4-2 0-15,-1 1 0 16,2 2 0-16,1-2 0 16,3 3 0-16,1-1 0 0,-3 0 0 15,-1-2 0 1,0 1 0-16,-3 4 0 0,1-1 0 16,-2 1 0-1,-1 0 0-15,0 3 0 16,4-1 0-16,-2 0 0 15,6 2 0-15,1-2 0 16,-2 3 0 0,1 1 0-16,-1-2 0 0,-2 0 0 15,0 0 0-15,2-1 0 0,-2 1 0 16,6 0 0-16,2-2 0 16,-2 5 0-16,4-2 0 15,-2 2 0 1,-5-2 0-16,1 0 0 0,-1 2 0 15,-4-3 0-15,4 1 0 0,1 1 0 16,3 1 0 0,2-2 0-16,-2 0 0 15,6 1 0-15,0 1 0 16,-3-3 0-16,2 1 0 0,-3 0 0 16,-1 2 0-1,0 0 0-15,-2 1 0 0,4 1 0 16,0 1 0-1,-3 1 0-15,1 3-55 0,-3 2-83 16,-6 5-54-16,-2 6-146 16</inkml:trace>
  <inkml:trace contextRef="#ctx0" brushRef="#br0" timeOffset="7240.42">20581 3182 641 0,'0'-13'204'0,"-1"-1"23"15,-3 0-55 1,1 0-10-16,0 0-36 0,2 1-41 15,-1 0-9-15,2 2 15 16,0 1-14-16,0 3-1 16,2 0-9-16,-1 3-24 15,1 2-43-15,-2 2 0 16,0 2 0-16,-2-1 0 16,1 3 0-16,-1 5 0 15,-1 3 0-15,2 5 0 16,-1 8 0-16,1 4 0 0,1 4 0 15,1 6 0 1,4 2 0-16,-1 2 0 16,2 4 0-16,2 1 0 15,1 0 0-15,-3 1 0 0,1 0 0 16,-1-6 0 0,0-4 0-16,0-10 0 0,0-7 0 15,-3-9 0 1,0-6 0-16,-3-4 0 0,2-1 0 15,-2-4 0-15,0-2 0 16,1-5-19-16,1-5-175 16,-1-8-86-16,1-8-182 15</inkml:trace>
  <inkml:trace contextRef="#ctx0" brushRef="#br0" timeOffset="7670.35">20499 3084 199 0,'-3'-8'670'16,"0"1"-449"-16,2-1-53 16,-1 0-59-16,-1 3-33 15,3 2-4-15,0 1-37 16,2 0-13-16,-1 0-15 15,5 2-3-15,4 2-2 0,8 2 11 16,9 1 13 0,9 7 5-16,7 2-14 0,4 6-1 15,2 7-2 1,3 3-4-16,-3 6 3 0,-1 3-7 16,-8 4-4-1,-7-1 6-15,-9 0-3 0,-12-2 1 16,-7-4 7-16,-9-1-10 0,-6-3 7 31,-5-4 0-31,-6 1-3 0,-6-3 3 0,-7-2-4 16,-8-3-3-1,-6-2 4-15,-1-7-7 16,3-5-1-16,10-4-2 16,9-4-51-16,9-4-113 15,12-5-251-15</inkml:trace>
  <inkml:trace contextRef="#ctx0" brushRef="#br0" timeOffset="8240.34">21054 3416 384 0,'-3'-7'588'0,"0"-2"-394"15,6-2 5 1,-2 2-67-16,2-2-64 0,3 3-21 15,2 2-31-15,1 2 19 0,7 3-3 16,5 5 8 0,3 3 2-16,4 4-6 0,2 6-18 15,0 3-5 1,-2 1-7-16,-2 3 0 0,-6 2-6 16,-3 0 1-1,-4 2 6-15,-5-2-6 16,-5-1 3-16,-3-4 0 0,-5-5 0 15,1-3 3 1,-1-7 11-16,0-5-1 0,2-2 20 16,0-2 43-16,1-7-69 15,-1-2-11-15,1-8 0 16,2-3 0-16,2-7 0 16,4-2 0-16,4-2 0 15,1 0 0-15,1 3 0 16,1 4 0-16,-2 4 0 15,-2 4 0-15,-1 4 0 0,-2 4-102 16,-1 6-90 0,-4 4-137-16,-1 4-48 0</inkml:trace>
  <inkml:trace contextRef="#ctx0" brushRef="#br0" timeOffset="8940.19">21531 3427 859 0,'6'-14'282'0,"-1"-1"-5"16,-3-1-93-16,-2 2-55 0,0 1 1 15,-2 3-35 1,0 3-18-16,2 3-63 0,-1 0-14 15,-1 4 0-15,2 0 0 16,0 4 0-16,0 0 0 16,0 4 0-16,2 7 0 15,-1 5 0-15,3 4 0 16,0 2 0-16,0 2 0 16,1 0 0-1,2-4 0-15,5 0 0 0,0-6 0 16,3-4 0-16,3-4 0 0,3-5 0 15,-2-6 0 1,3-3 0-16,-1-5 0 16,-3-3 0-16,-1-4 0 15,-2-1 0-15,-4-3 0 0,-3 1 0 16,-2-2 0 0,-1 1 0-16,-5-2 0 0,0 4 0 15,-3 2 0 1,-2-2 0-16,2 4 0 15,-2 2 0-15,2 0 0 0,2 5 0 16,-1 3 0-16,4 3 0 16,-1 1 0-16,-1 1 0 15,3 3-22-15,0 3 22 16,4 5 0-16,2 3 2 0,2 7-2 16,1 4 0-1,0 8 1-15,-3 6 1 0,-3 5-1 16,-3 3 3-1,-4 0-3-15,-2-5 3 0,-5-5-2 16,-2-5 3-16,-1-9-5 16,-2-4 0-1,-2-3 0-15,-2-5 0 16,0-2 0 0,-3-3 0-16,2-1 0 0,1-2 0 0,0-1 0 15,1-2-52-15,1 1-118 16,0-1-88-16,3-1-208 15</inkml:trace>
  <inkml:trace contextRef="#ctx0" brushRef="#br0" timeOffset="14300.06">21258 2469 816 0,'2'-20'73'15,"-4"1"125"-15,-1-2-93 16,-4-1 19-16,-1 4-25 0,-2 0-54 16,-1 2 30-16,-1 1-19 15,-1 2-18-15,3 2 5 16,-2-1-7-16,1 4 5 16,1-1 1-16,-3 2-17 15,-6 0 8-15,-3 2-11 16,-6 1-9-16,-4-1 3 0,-3 4-8 15,-1 0-3 1,0 2 2-16,0 2-4 0,4 1-3 16,-1 2 1-1,1 2 2-15,-2 0 1 16,-2 5-4-16,-4 3 0 16,-3 2-2-16,-2 6 3 15,-3 1-1 1,3 4 2-16,1 0-1 0,2 2 7 15,3-1-6-15,1 1-1 0,3 0 6 0,4 0-5 16,1 1 2 0,0 2-3-16,3 5-1 15,-5 1 6-15,3 4-6 16,-1 2 0-16,0 3 4 16,0-3-2-1,2 4 2-15,0-4 2 16,4-2-6-16,2 1 6 0,5-2-4 15,2 0 2-15,3 4 8 0,4-1-6 16,4 4 8-16,1-1-10 16,3 3-1-1,4 2 5-15,1 2-6 0,3 2-2 16,2 0-1 0,3 0 1-16,4-1 0 0,4-1 0 15,3-3 0 1,2 1-3-16,4-2 5 0,8-3-2 15,7 0 1-15,13-6-1 0,10-3 2 16,11-4 2 0,9-3-4-16,5-5 1 15,2-1-1-15,-2-5-2 16,-2-2 2-16,-6-4-1 16,-9-6 0-1,-6-4 1-15,-6-5 0 0,0-1 3 0,-4-3-3 16,5-1 0-16,3 1 0 0,5 2-2 15,4-1 1 1,3 1-2-16,-3 0 2 0,-4-4 1 16,-2-2 0-1,-6-3 3-15,-4-4-3 0,-5-6 2 16,-4-4-1 0,-5-5 0-16,-2-7-1 15,-1-2-12 1,3-4 0-16,1-2 11 15,-5 1 1-15,-2-1 2 0,-7 2 9 0,-6 4-3 16,-7-1-3-16,-3 1-5 16,-6-3 0-16,-3-4 0 15,-3-6 0-15,-1-6 0 16,-1-4 0-16,-4-1 0 16,0 1 0-16,-2 3 0 15,-4 4 0-15,0 1 0 16,-3 2 0-16,-1 2 0 0,-5-1 0 15,0 1 0 1,-3 0 0-16,-1 0 0 16,1 0 0-1,-3-1 0-15,3 4 0 0,-1 2 0 0,-1 4 0 16,2 0 0 0,-3 4 0-16,2 3 0 0,0 2 0 15,-4 1 0 1,0 0 0-16,1 2 0 0,-1 0 0 15,-1 1 0-15,2 3 0 0,3 2 0 16,0 2 0 0,2 3 0-16,1 1 0 15,-3 1 0-15,-1-1 0 16,0 3 0-16,-4 1 0 16,0-1 0-16,0 3 0 15,-1-1 0-15,1 1 0 0,3 3 0 16,1 0 0-1,1 3 0-15,1 0 0 0,-1 0 0 16,-2 1 0-16,1 0 0 16,-3 2 0-16,-3-1 0 15,0 2 0-15,-4 0 0 16,-2 2 0-16,-2-2 0 16,1 1 0-16,-1 0 0 15,-1 1 0-15,1-1 0 16,4 2 0-16,0-2 0 15,4 1 0-15,0 0 0 0,1 0 0 16,2 1 0 0,-2-1 0-16,0 3 0 0,1-1 0 15,0 0 0 1,8-1 0-16,-1 0 0 0,7 0-24 16,2-1-136-1,2 4-86-15,-1 3-195 0</inkml:trace>
  <inkml:trace contextRef="#ctx0" brushRef="#br0" timeOffset="23490.54">10964 3011 271 0,'-2'5'106'0,"1"-3"14"0,1 0-22 15,0-1 31-15,0 1-24 16,0-2 10-16,-2 0-7 15,2 1-19-15,0-2-3 0,-1 1 21 16,1-2-29 0,1 2-4-16,-1-1-12 0,0-1-16 15,0 1-7 1,2 1-10-16,-2-1-8 0,-2-1-1 16,2 1-7-1,0 1 0-15,-1 0 0 0,-1 0-6 16,2 0 2-1,0 0 3-15,0 0-3 0,-1-2-1 16,1 2-6-16,0 0-1 0,0 2 2 16,-2-2-3-1,2 0 0-15,-1 1 0 0,1-1 1 16,-2 0-1 0,-2 0 0-16,3 0 1 0,1 0 2 15,-2 0-2 1,2 0 4-16,0 0 8 0,0 0 7 15,0-1 16-15,2-1-3 16,-1 1-17-16,2-5-16 16,1 0-1-16,2-4-4 15,5-3 3-15,4 0-2 16,3-3 1-16,55-35 3 16,-60 41-4-16,5-1 4 15,0-1-1-15,1-1 0 16,20-11 1-16,2-3 0 0,0 2 1 15,-5-2-1 1,3 3 3-16,-5 0 0 0,-1 0-3 16,0-2 0-1,5 1-1-15,0 0 2 0,2-2-3 16,5-1 2 0,0-3 0-16,5-1 2 0,0 1-2 15,3 1 0 1,4-2-1-16,-2 4-1 0,2 0 1 15,2 1-3-15,0 0 2 0,11 1 0 16,3-3 2 0,4 1 0-16,0-1-1 0,-1 3 3 15,-9-1 0 1,-3 0-2-16,-7 4 0 16,-5-2 2-1,-1 3-1-15,-2 1-1 0,-1 1 1 16,2-1-1-16,1 2 0 0,6-1 0 15,6 2 0-15,2-1-2 16,2 2-1-16,0-1 2 16,-4 2-3-16,-2 0 4 15,2 2 0-15,-2 1 0 16,5-1-3 0,2 3 0-16,5-1 3 0,1 1 0 15,-1 2-2-15,4 0 5 16,-4 1-3-16,0 1 0 15,-4 1 3-15,1 0-2 0,-1 3-1 16,5-1-4 0,1 1 2-16,2 0-2 0,1 2 4 15,4 0-1 1,2 1 1-16,-2 0-1 16,3 1 2-16,-5-1-1 15,-5 0 0-15,-8 1 2 0,-6-1-2 16,-4 3 0-16,-5-1 1 0,-4 1-1 15,3 1 0 1,2 2 0-16,4 1 0 16,3-2 0-16,7 2 0 15,-3 0-2-15,-3-1 1 0,-4 0-4 16,-8 0 6 0,-4 1-2-16,-5 0-1 15,-1 0 0 1,3 1 2-16,0 0 0 0,3-1 1 15,2 2-1-15,1 0 0 0,1-1-1 16,-5 0 0-16,-6 1 1 16,-4-2 0-16,-5 0-1 15,-1-2 3 1,2 1 1-16,3 0-3 16,3-1 0-16,2 1-1 0,3 1 1 15,0 1 0-15,-2 1 0 16,-3-2 0-16,-3 1-1 15,-5-1 1-15,-5 0-1 16,-3-1-2-16,0 0 0 0,1-1 3 16,2 3 0-1,4-3-2-15,5 4-1 0,-1 1 3 16,3-2-5 0,1 2 4-16,-2 0-3 0,-2-1 2 15,-1 1 2 1,-2 0-1-16,-1 0-1 0,3 2 2 15,-1-1 0-15,6 0-1 16,2 1 1 0,5 1 0-16,3 0 0 15,0 0 0-15,-1 0 0 16,-2 0 0-16,-5-2 0 0,-2-1 1 16,-4 1 0-16,1-2-1 15,-3 1 0-15,4 0 2 0,0 0-1 16,1 1-1-16,-1-3-5 15,-2 0 5 1,-1 1 0-16,-2-1 0 0,-3-1 0 16,-2 0 0-16,-2-1 1 15,-1-1-1-15,0 1 0 16,3 0 1-16,0 0-1 16,3 1 0-16,-1-2-1 15,1 3 0 1,-1-2 0-16,-1 0 1 0,-3 0 0 15,1-1-1-15,1-1 0 0,-2 3 0 16,2 0 1 0,1 1 0-16,2 0-1 0,0 2 1 15,1 0 0 1,0-1-1-16,2-2 2 0,-1 0-1 16,-1-2 0-1,-2 1 0-15,0 0 0 0,2 0 0 16,-3 3 0-1,5-4 1-15,1 0-1 0,-1-1 0 16,3-3-1-16,-2-1 2 0,1 2 0 16,-1-1-1-1,0 1 0 1,-2 2 1-16,3-1-1 0,0 1 0 16,4 0 0-16,2 2 2 0,0 1-3 15,-1 0 1 1,-3 1-1-16,-3-1 1 15,-5 2-1-15,-5-2 1 16,0-2 0-16,-2 1 1 0,-3-1-3 16,5 2 2-16,-1 0 0 15,5 0 0-15,1 0 0 16,2 0-1-16,1-1 1 16,-2 2 0-16,-4-1-2 15,-1-2 2-15,-2 2 0 16,-4-1-2-16,5 1 2 15,-5 0 0-15,1-1 0 16,-1 0 0-16,1 1-2 16,-4-1 2-16,3-1 0 15,-4-1 0-15,1-1 1 0,0 0 2 16,-2 0-3 0,3 0 0-16,1 1 0 15,2 0 0-15,1 0-2 16,0 2 2-16,2-1 0 0,-2 3 0 15,-1 0-1-15,-2-1 1 0,-2 1-2 16,-3-3 2 0,0 2 0-16,-1-3-2 0,-1 2 3 15,-1-2-1 1,3 2 0-16,-2-3 1 0,1 3-2 16,0 0 1-1,2-2 0-15,-4 2 0 16,0-2-1-1,0 0 1-15,1-1 0 0,-1 1 2 0,0 1-2 16,0-2 0-16,0 4 0 16,3-3 0-16,-2 0 0 15,-1 2 0 1,1-4 0-16,-3 2 0 16,2-2 0-16,-5 0 0 0,1-2 0 15,-1 0 3-15,-1 0-3 16,0 0 2-16,2 0-2 15,-2 0 0-15,0 0 0 16,1 0 0-16,-2 0-14 16,1 0-69-16,-2 0-60 0,-1 0-99 15,-5-2-322 1</inkml:trace>
  <inkml:trace contextRef="#ctx0" brushRef="#br0" timeOffset="25260.6">19881 2558 916 0,'-3'-7'257'0,"2"1"-43"16,-1 0-29-1,1-1-37-15,-1 3 8 0,1 1-69 16,-1-3-3 0,1 1-84-16,-1 1 0 0,1 0 0 15,-1 1 0 1,1 0 0-16,-1 2 0 0,1 0 0 15,-1-1 0-15,2 2 0 16,0 2 0-16,0-2 0 16,0 0 0-16,0 1 0 15,0-1 0-15,2 1 0 16,-1 1 0-16,1 1 0 16,-1-3 0-16,1 1 0 15,-2 2 0-15,3 2 0 16,0 6 0-16,1 5 0 15,2 3 0-15,2 6 0 16,-1 0 0-16,1 3 0 0,3 0 0 16,0-1 0-1,1-3 0-15,1-1 0 0,-4-4 0 16,0-4 0 0,-2-6 0-16,-2-1 0 0,-3-5 0 15,-2-2 0 1,0-1 0-16,0 0 0 0,-2-1 0 15,2 1 0-15,0 0 0 0,0 0 0 16,-1 1 0 0,1-1 0-16,0 1 0 0,-2 1 0 15,2 0 0 1,0 1 0-16,-3 0 0 0,1 1 0 16,0 2 0-1,-1-3 0-15,1 0 0 0,-1 1 0 16,2-2 0-16,-1 3 0 15,1 1 0-15,-1 1 0 16,1 0 0-16,-1 0 0 16,1-1 0-16,-1 1 0 15,2-3 0-15,0 0 0 16,0-3 0-16,0 1 0 16,0-1 0-16,0-1 0 15,0-1 0-15,2 1 0 16,-2 0 0-16,1 0 0 15,-1 0 0-15,0 0 0 0,2 0 0 16,-4 1 0 0,2-1 0-16,0 0 0 0,0 0 0 15,0 0 0 1,-1 0 0-16,-1 0 0 0,1 0 0 16,-1-1 0-1,-1 1 0-15,-2 1 0 0,-5 1 0 16,-5-1 0-1,-5 4 0-15,-10 0 0 0,-8 1 0 16,-1 0 0-16,-2 3 0 0,1 0 0 16,2-2 0-1,7 0 0-15,6-3 0 0,4-1 0 16,7-2 0 0,3 0 0-16,4-1 0 0,4 0 0 15,0-1 0 1,2 1 0-16,2 0 0 0,-1-1 0 15,2 1 0-15,1-1 0 16,-2 1 0-16,-1 0 0 16,2 0 0-16,0 0 0 15,-2 0-148-15,1 1-231 16,4-2-695-16</inkml:trace>
  <inkml:trace contextRef="#ctx0" brushRef="#br0" timeOffset="26900.37">15001 790 533 0,'2'-3'244'16,"-2"-1"-120"-16,0-3 30 15,0-2-48-15,-2 2 20 16,1 0-49-16,-1 1 2 15,1 3-4-15,-1 0-9 0,-1 0-18 16,0 0-3 0,1 2 12-16,-1-1-15 0,-1 1-7 15,1 1 8 1,0-2-24-16,0 2-13 0,0 0-6 16,-1 3-4-1,-4 0 3-15,-5 6-4 0,-2-1 4 16,-6 7 0-1,-1 2-7-15,-50 56 7 0,61-58-3 16,3-1-5-16,3 1 8 16,2 0-13-16,0 14 7 15,6-2 1-15,10-2-3 0,4-2-29 16,7-4-6 0,1-3 8-16,-2-2 12 0,1-5-2 15,-5-3 3 1,-4-4 5-16,0-4-2 0,-5-4 2 15,1-3 8 1,0-3 10-16,-1-4 2 16,-1-2-2-16,-2-2 3 0,-1-3 5 15,-2 0 3-15,-4-1 15 16,-3 0 1-16,-4-1-5 16,-5 4 6-16,-3 0-9 15,-1 3-2-15,-1-2 12 16,-2 3-2-16,2-1 6 0,0 1-10 15,3 1-4 1,1 4-6-16,4 2-13 0,1 3 0 16,3 2-2-1,0 4-27-15,3-1-94 0,-1 4-61 16,0 1-140 0,0 2-196-16</inkml:trace>
  <inkml:trace contextRef="#ctx0" brushRef="#br0" timeOffset="27494.57">15360 1148 715 0,'-3'-1'238'15,"2"-1"-122"-15,-2 1-12 16,-1 1-39-16,1-2-4 15,0 2-20-15,0-1 1 16,0 0 22-16,0 0 19 16,1-3-31-16,1 0 1 0,-1-1-19 15,1-1 0 1,1-1 1-16,0 2-19 0,0-1-2 16,1 1 2-1,1 3-11-15,-1 1-5 0,1-1-1 16,-1 2-16-16,-1 2 8 0,0-1-1 15,0 3 6 1,0 0 1-16,2 2 6 0,-1 0-3 16,-1 0 2-1,0 0 8-15,-1-2 16 0,-2-1 17 16,0-2 21 0,0 1 8-16,1 0-9 15,1-2-43-15,-1-2-20 16,2 0 0-16,-2 2 0 0,2-2 0 15,-2-1 0-15,-1 0 0 16,1-1 0-16,1 0-187 16,-2-2-113-16,6 1-316 15</inkml:trace>
  <inkml:trace contextRef="#ctx0" brushRef="#br0" timeOffset="28090.25">15422 789 791 0,'-5'-2'230'0,"0"0"-81"0,1 0 3 15,3 0-76-15,1 1-41 16,0-1-16-16,1 2-19 16,7-1 4-16,4 0-3 0,10-1 8 15,8 1-8 1,7-1 7-16,4 2-7 0,3 2 0 16,-7-1-1-1,-2 1 0-15,-7-1 9 0,-7-1 7 16,-7 0 41-16,-7 0 29 15,-4 0 11-15,-3-1 12 16,0-1-35-16,0 2-27 16,-1 0-7-16,-1 0-17 15,1 0-14-15,-1 2-9 16,1 0-1-16,-1 0-12 16,1 2-3-16,-1 3 16 15,-1 5 5-15,-2 3 1 16,2 4 5-16,-4 3 0 15,3 3-11-15,-1 5 0 0,1 1 0 16,-4 6 0 0,0 1 0-16,-2 1 0 0,0-1 0 15,0-1 0 1,2-6 0-16,4-4 0 0,-1-9 0 16,3-5 0-1,1-6 0-15,-1-4 0 0,2-2 0 16,-1-2 0-16,-1-1-66 0,2 1-134 15,0-2-57 1,-4-1-353-16</inkml:trace>
  <inkml:trace contextRef="#ctx0" brushRef="#br0" timeOffset="28380.46">15467 1013 1080 0,'0'0'106'15,"3"-3"26"-15,7-1-65 16,6 0-5-16,16-1-21 16,12 3 5-16,7-1-9 15,7 3-5-15,1 3 12 16,-9-2-27-16,-8 0-3 0,-6-1-3 15,-12 0-10 1,-7 2 7-16,-9-2-6 0,-5-2-2 16,-3 4-17-1,-1-2-116-15,-4 3-66 0,-4 1-260 16</inkml:trace>
  <inkml:trace contextRef="#ctx0" brushRef="#br0" timeOffset="38550.07">20605 4335 662 0,'4'-6'259'16,"1"0"-94"-1,-2 1-19-15,-3 0-16 0,-2 4-41 16,2 0-23-16,-1 1-16 16,1 0-12-16,0 1-12 15,0-1 17-15,-2 1 8 16,2 0-15-16,-3 1-11 16,2 0-5-16,-4 2-6 15,-1 3-8-15,-4 3 3 16,-1 3-5-16,-4 3 0 15,-2 4 0-15,-4 1 2 0,0 4 3 16,-5-2-4 0,1 0 0-16,-2 0-3 0,1-2 0 15,-6-2-1-15,-1 2 0 16,-4 1 0-16,-3 1 0 16,-3 0 2-1,1 1-3-15,-2 2 0 0,0 1 0 16,-1-1 0-16,-3 1 0 0,-2 0-3 15,-5-2 1 1,-4 1 2-16,-10-2 1 0,-11 3 1 16,-17-2 0-1,-15 2-2-15,-13 1-2 0,-13 1 1 16,-9 3 1 0,-10 4 1-16,-8 2 1 0,-12 2 1 15,-9 1 0 1,-8 0-3-16,0-2 0 0,-3 1 3 15,0-5 1-15,3 1-2 16,-4-5 1-16,-1-2-3 16,2-3-2-16,0-4 2 15,2-4 0-15,5-2 2 16,-2-4 0-16,6 0-2 16,2-4-2-16,6 0 0 15,4-3 1-15,3 0 1 16,3-3 0-16,-1 0 2 15,-3-2-2-15,-1 0-1 16,4-3-1-16,-1 0 0 0,9-3 2 16,4-1 0-1,6 0 1-15,7-1 1 0,6-2-2 16,7-2-1 0,9-1-2-16,4 0-1 0,6-1 3 15,6-3-4 1,9-3 5-16,1-1 0 0,4-2 0 15,2-1 0 1,4 1 0-16,4 1 0 16,3-1 1-16,0 2-1 0,-3 0-10 0,4 3 3 15,-2-2 3 1,2 3 1-16,2-1 1 0,4-1 2 16,7 1 0-1,-1-1 0-15,5-1 1 16,1 0-1-16,2 0 0 15,6 1 0-15,-2 1 0 0,5 1 1 16,1-3-1-16,3 4 0 16,1-1 1-16,3 0 0 15,4 1 0-15,6-1-1 16,2 0 0 0,4 1 1-16,4 0 0 0,3 2-1 15,2 3 1-15,4-1 0 16,3 4-1-16,0 2 0 15,3 0 0-15,0 4 0 0,3 0-1 16,3 1 0 0,-2 0 1-16,1-1 1 0,1 1 0 15,-2-1 2 1,2 0-1-16,0 1-2 16,-1-3 2-16,-1 2-2 15,-2-3 1-15,1 4-1 0,-1-3 1 16,1-2-1-16,-3 1 1 0,0-4 0 15,1 0 2 1,-2 1-1-16,-1-2 0 16,2 0 0-16,-1-1 5 15,0 1 0-15,-1 0 11 0,2 2-9 16,1 1 2 0,1 1-3-16,1 0-6 0,-3 2 2 15,3-2 0 1,-1 2-4-16,1-3 6 15,-3-2 3-15,1 2 3 16,-2-4-5-16,4 2-3 0,-3 0 1 16,0 1 0-16,0-2-1 15,1 2 2-15,-2 1-3 16,3-1 5-16,-1 2-1 16,-1 1 3-1,3-1-7-15,0 0-3 16,1 2 0-16,-1-1 0 0,-1 1 0 0,4 0 0 15,-3 2 0-15,3-1 0 16,-1 3 0-16,1 0 0 16,0 0 0-1,-2 0 0-15,2 0 0 16,0 0 0-16,0 0 0 16,0 3 0-16,0-2 0 0,-1 4 0 15,-1 4 0 1,-2 6 0-16,-1 2 0 0,-1 8 0 15,-4 2 0-15,2 0 0 0,1 3 0 16,-5 2 0 0,2 0 0-16,0-1 0 0,0 0 0 15,1-6 0 1,3-5 0-16,3-6 0 0,2-8 0 16,-1-2 0-1,4-4 0-15,-1-1 0 0,1-3 0 16,-1-6 0-1,1-8 0-15,1-4 0 0,1-7 0 16,-1-6 0-16,4 0 0 16,-2 1 0-16,1 2 0 15,3 2 0-15,1 2 0 16,1 1 0-16,1 1 0 16,4 3 0-16,-4 6 0 15,3 1 0-15,-6 8 0 16,-3 1 0-16,-1 5 0 15,3 5 0-15,4 4 0 0,8 3 0 16,6 3 0-16,6 3 0 16,4 1 0-16,-2-2 0 15,0-4 0 1,-5 0 0-16,-9-2 0 0,-6-5 0 16,-6-2-2-1,-4 0-172-15,2 0-104 16,-2 1-219-16</inkml:trace>
  <inkml:trace contextRef="#ctx0" brushRef="#br0" timeOffset="39960.54">16022 5988 655 0,'10'-14'425'0,"-3"0"-290"15,-2-1 61 1,-4 1-53-16,1-2-25 0,-2 3-1 16,-2 3-19-1,1 0-9-15,-1 3-21 16,1 4-65-16,1 2-3 16,-2 1 0-16,2 3 0 0,-1 1 0 15,-4 6 0 1,-5 7 0-16,0 7 0 0,-5 8 0 15,0 5 0-15,6 1 0 16,2-1 0-16,5-1 0 16,8-7 0-16,1-2 0 0,4-6 0 15,2-3-2 1,1-4-3-16,-1-2 3 0,0-7 2 16,-1-2 5-1,3-11-1-15,-1-4-4 0,0-4 0 16,0-5 0-1,-1-4 0-15,-4 0 0 0,-1-2 0 16,-2 0 0 0,-3 0 0-16,-1 2 0 15,-4 3 0-15,-3 0 0 0,-1 1 0 16,-3 2 0-16,-2-1 0 16,-3-1 0-16,3 5 0 15,-2 2-17-15,6 5-149 16,1 8-135-16,1 8-107 15,-4 6-444-15</inkml:trace>
  <inkml:trace contextRef="#ctx0" brushRef="#br0" timeOffset="40400.51">16339 6282 985 0,'15'9'209'16,"-4"-4"17"-16,-6-4 8 0,-3-1-95 16,-1 2-28-1,-1-1-43-15,0-1-10 16,0 2-41-16,-1-1-17 16,1 0 0-16,-2 1 0 0,2-1 0 15,-2-1 0 1,0 2 0-16,2-2 0 0,0-2 0 15,0 2 0-15,0 0 0 16,2 0 0-16,-2 0 0 16,0 0 0-16,0-1 0 0,2 1 0 15,-2 0 0 1,0 0 0-16,0 0 0 0,0 1 0 16,0-1 0-1,0 2 0-15,-2-2 0 16,2 0 0-16,-2 0 0 0,2 0 0 15,0 0 0 1,-1 0 0-16,1 0 0 0,-2 0 0 16,-1 1 0-1,-1 0 0-15,-2-1-7 0,1 4-154 16,-3-2-132 0,5 1-220-16</inkml:trace>
  <inkml:trace contextRef="#ctx0" brushRef="#br0" timeOffset="40840.18">16565 6000 1155 0,'7'-20'280'16,"2"-4"-95"-16,0 0-76 0,0 3-24 15,0 2-42-15,6 5-33 16,1 8-10-16,7 8 6 16,5 8 1-16,2 8 1 15,0 11 7-15,-5 5 9 16,-10 8-14-16,-9 4 2 16,-9 6-9-16,-12 2 3 0,-7 2-3 15,-7-4-1 1,1-9-2-16,7-6 2 0,5-14-1 15,8-9 2-15,9-7 7 16,12-3 11 0,12-3 0-16,11-1-9 0,13-3-4 15,3-1-4 1,3-1-2-16,-7-1-2 0,-11 1 0 16,-10 2 0-1,-10 1 0-15,-9 1 0 0,-6 1 0 16,-2 0 0-16,-3 1 0 0,0-1-79 15,-1 3-251 1,-1 3-111-16</inkml:trace>
  <inkml:trace contextRef="#ctx0" brushRef="#br0" timeOffset="45270.1">22261 2680 704 0,'3'-12'145'15,"0"-2"33"-15,1-2-58 0,2-1 4 16,0-3-35 0,0-3 2-16,-1-1-12 0,-1-3-1 15,1-1-31 1,-2 1 4-16,0-1 1 15,0 1-7-15,2 0-19 16,3-1 0-16,3-1-18 0,3-1-1 16,6 0 1-16,4-1-2 15,-1-2 15-15,4 2-3 16,0 2-4-16,-3 1 9 16,2-1-14-16,0 1-3 15,3 0-6-15,2 1 0 16,8 0 0-16,5 1 0 0,6 1 0 15,7 3-1 1,-1 2 1-16,-1 3 0 0,-1 5 0 16,-3 3 0-1,-1 6-2-15,2 5 0 0,3 2-2 16,1 4 2 0,1 4-1-16,-1 2 2 0,-2 1 1 15,-3 2 0 1,3 1-2-16,-2 1 2 0,2 1-2 15,-1-1-1-15,1 1 3 16,-4 0 0-16,0 3 0 16,-1 0 1-16,-1 4-1 15,3 2 0-15,-2 2-1 16,-4 1-1-16,-5 2-1 16,-4 1 2-16,-6 1 1 15,-3 1 0-15,-4-2 1 0,-2 6-1 16,-1-2 0-1,-1 5-3-15,-1 2 4 0,-5 1-1 16,-1 1 0-16,-4-2 0 16,-2 1-1-16,-5 0 1 15,-1 3 0-15,-6-1 0 16,0 0 1 0,-6-3-1-16,0-2 0 15,-1-3-1-15,-1-3 0 16,-2 0 1-16,1-1 0 0,-4 0 3 15,-6-4-3-15,-3 0 1 16,-7 1 0-16,-2-5-1 16,-4-1 0-16,-2-2-1 0,0-2-1 15,1-2-1 1,-1 1-15-16,4-2-8 0,0 0 0 16,5 0 9-1,-1-2 12-15,1-1 3 0,1-2-1 16,-1-4 2-1,0 0 2-15,-4-2-2 0,2-2 1 16,-1-2-4-16,-3 4 4 0,1 0-2 16,2-2-1-1,-3 2 3-15,1-3 1 16,0 0-1 0,2-3-2-16,-2 0 2 15,5-1 1-15,4-2-1 16,6-1 1-16,3-1 1 0,2 0-1 0,1-2 4 15,1 0-1-15,1-1 7 16,0-2 5-16,2 0-2 16,-1 1-1-1,3 1 1-15,-1-4-12 0,2 5 2 16,-1-2 2-16,-1 1-5 16,2-1 1-16,-2-1 4 15,1 3 6-15,2-3-1 16,-4 3-2-16,4-1 9 0,1-2-2 15,-3 1-7 1,3-1 1-16,0 0-2 0,-1 1-6 16,2-1 8-1,1 1-6-15,-3-1-4 0,2 2 0 16,0-2 0 0,2 0 0-16,0 1 0 0,-1-1 0 15,1 0 0 1,-2-2 0-16,1 1 0 15,-3-1 0-15,-1 0 0 0,-1 0 0 0,-1 1 0 16,4 1 0 0,0 1 0-16,0 1 0 0,5 0 0 15,-1 2 0 1,0-2 0-16,1 2 0 0,-2 0 0 16,-1-3 0-1,1 1 0-15,-2 0 0 0,1 1 0 16,-2-1 0-16,4 1 0 15,1 1 0-15,1-1 0 16,0 2 0-16,3 1 0 16,-2 0 0-16,1 0 0 15,1-2 0-15,-2 2 0 16,1-1 0-16,-2 0 0 16,-1-1 0-16,1 1 0 15,0-1 0-15,1 1 0 16,1 0 0-16,-3-1 0 15,4 1 0-15,-1 1 0 16,1-2 0-16,0 2 0 16,0 0 0-16,0 0 0 0,0 0 0 15,0 0 0 1,1 0-36-16,1 2-307 0,4 1-190 16</inkml:trace>
  <inkml:trace contextRef="#ctx0" brushRef="#br0" timeOffset="45970.28">22808 3264 1015 0,'8'-5'119'0,"-2"0"71"0,-3 0-91 16,-2 2-22-16,-1 2-47 15,0 1-21-15,0 1-2 16,-1 1-1-16,-1 1-2 0,1 1 8 15,-2 3 25 1,-3 2-7-16,-4 2 15 0,-6 2-1 16,-3 3-12-1,-6-2-6-15,-2 1-7 0,-2 0-2 16,1-3 12 0,3-2 11-16,4-3-3 15,3-2-4-15,3-2-4 16,3 0-6-16,2-3-7 0,1 1-6 15,1-1 1-15,1 2-10 0,-2-2-1 16,2 2 0 0,-1-1 0-16,2 4 0 15,1-4 0-15,1 4-1 16,3-3 0-16,1 4 2 0,0 1 0 16,4 3-1-1,2 4 0-15,6 6 0 16,7 2 0-16,10 8 0 15,6 6 0-15,7 6 0 0,3 2 0 16,-3 2 0-16,-3-2 0 16,-5-2 0-1,-7-5 0-15,-5-6 0 0,-7-4 0 16,-2-6 0-16,-7-7 0 16,-1-5 0-16,-2-6 0 15,-1 1 0-15,-2-4 0 16,0-2 0-16,-2 0 0 15,2 2 0-15,0-1 0 0,-1 0-11 16,1 0-292 0,1-1-103-16</inkml:trace>
  <inkml:trace contextRef="#ctx0" brushRef="#br0" timeOffset="47640.38">24948 2230 834 0,'0'-8'253'0,"0"1"-68"16,-2 0-12-1,2-2-48-15,-1 3-28 0,-1 0-19 16,1 1-5-16,1 3-21 15,-2-1-28-15,2 4-9 16,-1-1-9-16,-1 3-6 16,-4 1 0-16,-4 6-5 15,-2 4 5-15,-6 7-1 16,-1 4 1-16,-2 4-1 16,3 4-1-16,3-1 1 15,6 1 1-15,5-2-2 16,5 0-1-16,8-4 3 15,0-3-16-15,6-5 0 0,0-5-10 16,6-7 6 0,-2-5 12-16,2-7 1 0,1-4 7 15,-4-7 5 1,0-3 1-16,-3-3 11 0,-2-3 23 16,-3 0 0-1,-3-2 11-15,-1-2-6 0,-5 2-9 16,-2-2-36-16,-5 1 0 0,0 3 0 15,-2 2 0 1,1 3 0-16,-2 6 0 0,2 5 0 16,-1 4-55-1,-1 3-114 1,-3 5-73-16,2 4-135 16,-3 4-362-16</inkml:trace>
  <inkml:trace contextRef="#ctx0" brushRef="#br0" timeOffset="48000.33">25271 2666 1353 0,'9'7'107'15,"-2"-5"104"-15,-6-2-21 16,-1 2-101-16,2-4-31 15,-4 1-21-15,2 1-35 16,2-1-2-16,-2 1 0 0,1 0 0 16,-1 0 0-1,2 0 0-15,-2-2 0 16,0-1 0-16,-2 2 0 16,2-3 0-16,0-1 0 0,-1 2 0 15,1 1 0 1,0 0 0-16,-2 1 0 0,2-1 0 15,0 2 0-15,0 0 0 0,-1 0 0 16,1-3 0 0,0 1-47-16,-2-3-253 0,0 0-123 15,2-1-567 1</inkml:trace>
  <inkml:trace contextRef="#ctx0" brushRef="#br0" timeOffset="48620.25">25446 2330 1117 0,'10'-23'115'0,"-1"-1"40"16,2 0-24-16,1 3-51 15,0 2-15-15,1 4-37 16,2 4 3-16,-1 2-4 15,2 3-18-15,1 5-6 0,0 2-2 16,1 6 6 0,-3 6-5-16,0-1 1 0,-6 9 7 15,-6 1-2 1,-5 5 6-16,-5 3-8 0,-9 4-1 16,-1 4 7-1,-5 1-12-15,1 3 1 16,1 0 1-16,4-4-2 0,4-4 4 15,5-8-4-15,7-4 2 16,4-7-2-16,4-1 2 0,5-4 1 16,6-3-3-1,5-3-3-15,5-1-10 0,3-1-10 16,1-4 4 0,0-3 14-16,-6 0 3 0,-4-3 2 15,-7-1 4 1,-9-1 2-16,-2-1 5 0,-5-2-1 15,-3 1-1-15,-5-4 10 16,-6-4-4-16,-5 0 12 16,-4 1 15-16,-4-4-1 15,-3 2-2-15,0 1-24 16,0 0 13-16,4 2-25 16,4 3-3-16,2 1 0 15,3-1 0-15,4 4 0 16,-1 1 0-16,3 2 0 0,1-1 0 15,3 2 0 1,1 0 0-16,0 1 0 0,2-2-19 16,2 0-108-1,-1 2-95-15,2-2-150 0</inkml:trace>
  <inkml:trace contextRef="#ctx0" brushRef="#br0" timeOffset="53670.59">7966 2978 640 0,'2'-1'161'0,"-1"-1"-97"15,-1 2 82 1,2-1-50-16,-2 1-25 16,0 0 34-16,0 1-33 15,0-1 0-15,0 0-2 0,3 0-9 16,-3 0-24 0,0-1 20-16,0 0 16 0,3-2 13 15,0-4-47 1,3-1-24-16,3-6 8 0,-2-5 7 15,2-4-6-15,-1-2 23 0,-1-1-19 16,-1-4 1 0,-3-3-28-16,-1-1-1 0,-7-3 0 15,-1-2 0 1,-7-5 0-16,-4-6 0 16,-5-5 0-16,-2-3 0 15,-3-1 0-15,-2 2 0 16,-6 3 0-16,-4 2 0 0,-4 4 0 15,-6 3 0-15,-6 1 0 16,-8 5 0-16,0 1 0 16,-5 2 0-16,-7 4 0 15,2 2 0 1,3 3 0-16,-3 5 0 16,1 5 0-16,2 4 0 0,-4 6 0 15,0 7 0-15,-3 2 0 16,5 3 0-16,2 2 0 15,9 2 0-15,6 1 0 0,4 0 0 16,5 2 0 0,-2 1 0-16,-1 4 0 0,-5 1 0 15,-3 4 0 1,2-1 0-16,3 0 0 0,1 0 0 16,6-1 0-1,1 1 0-15,2 0 0 16,3 3 0-16,-1 0 0 15,-87 60 0-15,110-72 0 0,-2 2 0 16,0 1 0-16,1 0 0 16,-18 13 0-16,3 2 0 15,5-1 0-15,2 2 0 16,6 3 0-16,-1 4 0 16,4 2 0-16,-5 2 0 0,4 3 0 15,-3 0 0 1,2 2 0-16,4 1 0 15,0 3 0-15,3 0 0 0,7 2 0 16,1-5 0-16,2 0 0 16,2-3 0-16,3-1 0 15,-1 1 0 1,1-1 0-16,-3 1 0 0,3 2 0 16,0 2 0-16,3-2 0 15,-3 2 0-15,4 1 0 16,-2 0 0-16,2 4 0 15,1-1 0-15,1 4 0 16,4-3 0-16,-1-1 0 0,3-3 0 16,0-1 0-1,3-1 0-15,0-2 0 16,4 2 0-16,5-1 0 16,3-2 0-16,4-2 0 15,2-4 0-15,4-4 0 16,-3-2 0-16,1-1 0 0,1-1 0 15,-2 2 0-15,0-1 0 16,2 1 0-16,-2 0 0 16,1 3 0-16,0-2 0 15,0-4 0-15,-1 0 0 16,0-1 0-16,-1-6 0 16,3-2 0-16,-2 1 0 15,-1-4 0-15,3-2 0 0,5-2 0 16,-2-2 0-16,6-2 0 15,0-4 0-15,4-5 0 16,-4-3 0-16,1-6 0 16,0 0 0-1,-7-3 0-15,-3-1 0 0,4 0 0 16,-1-1 0-16,4-2 0 16,2-1 0-1,1-1 0-15,2 1 0 16,-2 0 0-16,0 2-1 0,-4 1-6 15,-6 1 1-15,-3 2 4 0,-8 2-2 16,-3 0 3 0,-2-1 1-16,-3 0-1 15,2-2 1-15,3-1 0 16,2-1 0-16,4 0 0 0,2 0-1 16,0 1 1-1,-5 3 1-15,-1-1-1 16,-9 4-2-16,1 0 2 0,-3 0 2 15,-2 1-2-15,5-4 0 16,-4 0 0-16,5 2 0 0,-5 0 0 16,1 0 1-1,-4 1-1-15,0 3 0 16,-8 0 0-16,1 1 0 16,-4 1 0-16,1 1 0 0,-2 0 1 15,0 0-2 1,0 0 3-16,-2 0-2 15,2 0 0-15,0 0 0 16,0-1 0-16,0 1 0 16,0 0 1-16,2 0 0 0,-1 0-1 15,1-2 0 1,1 0 0-16,0-1 0 0,0 0 0 16,0 0 0-1,1 0 0-15,2 1-1 0,2-3 0 16,1 1 1-16,2 0-1 0,0-1 1 15,1 3 0 1,0-1 0-16,-3-1 0 16,0 3 0-16,1-1 0 15,-1-1 0-15,0 1 1 0,1-1-1 16,-2 2 0 0,1-5-1-16,-1 3 2 0,-1 2-2 15,-3-2 1 1,-1 2 0-16,-1 1 0 0,-1 0 0 15,1 0-1-15,-1-2 1 16,2 2 0-16,-3 0 0 16,2-1 1-16,1 1 0 15,-3-1 5-15,3-1 3 16,-3 1-5-16,-3 0-4 16,0-2 0-16,-2-1 0 15,-4-3 0-15,-5 0 0 16,-5-3 0-1,-3-2 0-15,-5 1 0 0,-2-1 0 0,-3 0 0 16,-1-1 0-16,-1 1 0 16,0-2 0-16,1-3 0 15,0 1 0-15,3-2 0 16,2-1 0 0,1 3 0-16,6 0 0 0,3 3 0 15,5 5 0 1,4 0 0-16,4 6 0 0,4 1 0 15,1-1 0-15,0 2 0 0,1 0 0 16,-1 0 0 0,2 2 0-16,2 1 0 0,4 5 0 15,5 2 0 1,5 4 0-16,9 6 0 0,9-1 0 16,8 2 0-1,6 1 0-15,8 0 0 0,-1-3 0 16,-2-6 0-1,-5-1 0-15,-6-5 0 0,-7-3 0 16,-5 0 0-16,-10-2 0 16,-10-1 0-16,-5 1 0 15,-2-2 0-15,-7 2 0 0,2-2 0 16,0 0 0 0,0 3 0-16,-3 4 0 0,-1 3 0 15,-1 4 0 1,-4 6 0-16,-7 5 0 0,-5 4 0 15,-1 2 0-15,-7 3 0 16,-2 1 0 0,1 2 0-16,0-2 0 0,2-1 0 15,0-3 0 1,1-1 0-16,6-5 0 0,0-4 0 16,7-4 0-16,4-7 0 15,4-2 0-15,3-5 0 16,2-3 0-16,1 0 0 0,0 0 0 15,1 0 0 1,-1-1 0-16,0 1 0 16,0-2 0-16,0 1 0 15,0-1 0-15,0 1 0 0,0 1 0 16,0 0-53 0,0 0-312-16,2 1-353 0</inkml:trace>
  <inkml:trace contextRef="#ctx0" brushRef="#br0" timeOffset="55269.95">3358 5079 732 0,'9'-12'186'0,"-2"-2"25"16,-5-2-9-16,-2 2-42 0,0 0-36 15,-3 2-30 1,-1 0 12-16,-1 1-32 0,-1 1-23 15,3 1-14-15,0 4-3 16,-2-1-7-16,2 4-18 16,2 0-9-16,-2 2 0 15,2 3-7-15,-4 6 4 16,-1 5 2-16,-3 9 0 16,-1 8 1-16,-1 8 0 15,2 4 0-15,3 1-4 16,5 3 2-16,2-3 2 0,7-1-7 15,4-7-17 1,7-5-14-16,5-8-7 0,0-6 15 16,3-7 13-1,-2-5 17-15,-1-8 2 0,0-9 1 16,-3-5-2 0,-2-10 3-16,0-2 0 0,-2-3-2 15,-2-1 0 1,-8 1 17-16,-2 0 1 0,-7 4 12 15,-4 6-2 1,-5 1-11-16,-3 4-2 0,2 4-9 16,-4 2-8-16,-2 2-3 15,3 4-32-15,-6 1-134 16,4 3-119-16,-2 6-232 16</inkml:trace>
  <inkml:trace contextRef="#ctx0" brushRef="#br0" timeOffset="55780.31">3838 5348 1241 0,'23'7'178'0,"-7"-3"-126"16,-7-3 165-16,-7-1-44 15,-2 0-77-15,0 0-22 0,0 2-58 16,0-2-16 0,0 0 0-16,0-2 0 0,0 1 0 15,1-2 0 1,1 2 0-16,-2-1 0 0,-2 2 0 16,2-1 0-1,-1 1 0-15,1 1 0 0,-2-1 0 16,2 2 0-1,-1-1 0-15,2 1 0 0,1-2 0 16,-2 1 0-16,0 0 0 0,1 1 0 16,-2 1 0-1,-1 0 0-15,1 2 0 0,-1 0 0 16,-1-1 0 0,2 1 0-16,-2-2 0 0,1-1 0 15,2-2 0 1,-3 0 0-16,3 0 0 0,0-2 0 15,0 2 0-15,-3-1 0 16,-1-2 0-16,1-1 0 16,-2-3 0-16,-4-3 0 15,0-2 0-15,-1-2 0 16,1 2-205-16,6-1-130 16,3 3-91-16,6 3-342 15</inkml:trace>
  <inkml:trace contextRef="#ctx0" brushRef="#br0" timeOffset="56590.62">3932 4926 732 0,'0'-16'392'15,"2"1"-207"1,-1-5-3-16,1 2-47 0,1 1-62 16,3-2-8-1,3 3 9-15,4 0-29 0,2 2-18 16,3 1-13-1,4 3-5-15,-2 5-3 0,4-1-1 16,-2 6 0-16,5 3-2 16,-6 2 3-16,4 4-2 15,-4 5 2-15,1 6-3 16,-8 4 2 0,-2 7-2-16,-9 6 0 0,-6 2-3 15,-8 4-1 1,-4-6 1-16,-7-1 1 0,1-8-1 15,-1-6-1-15,5-7 1 0,7-7-1 16,1-4 3 0,3-2 1-16,3-2 4 0,6-2-7 15,-3 0-5 1,6-4-2-16,3 0-1 0,1-4 1 16,4 0 7-1,10 2-3-15,4 2 1 16,6 5 0-16,2 2 1 0,0 5 0 15,-2 1-5-15,-8 4 6 16,-4 2 1-16,-7 4 0 16,-5 2 2-1,-4 3 1-15,-4 5 0 0,-5 3 4 0,-5-1-2 16,-3 4 4 0,-6 1 0-16,-1-5 1 0,0-2 13 15,0-6-9 1,3-5-15-16,-1-5 0 0,7-6 0 15,0-1 0 1,0-1 0-16,5-3 0 16,1 0 0-16,1 0 0 0,2-1 0 15,0 1 0 1,0 0 0-16,0 0 0 0,0 0 0 16,0 0 0-16,0 0 0 15,0 0 0-15,2 0 0 16,-2 0 0-16,-2 0 0 15,2 0-76-15,-1 1-296 16,-7 2-434-16</inkml:trace>
  <inkml:trace contextRef="#ctx0" brushRef="#br0" timeOffset="64849.91">8681 8884 813 0,'3'-6'227'16,"0"2"-45"-1,-3 2 1-15,0 0-24 0,0 1-21 16,-1 1 1-16,1-2-37 0,-2 1-8 15,2-2-84 1,-1 1-10-16,-1 1 0 0,2 1 0 16,0 1 0-1,0 1 0-15,0 2 0 16,-1 4 0-16,1 9 0 16,-2 6 0-16,2 8 0 0,2 7 0 15,2 3 0 1,4 4 0-16,2 3 0 0,-1 3 0 15,2 1 0-15,-1-1 0 16,-1-3 0-16,-2-5 0 16,-1-7 0-16,-1-7 0 15,-1-8 0 1,1-6 0-16,-4-7 0 0,-1-5 0 16,0-2 0-16,0-2 0 15,0 0 0-15,0-1 0 16,0-1 0-16,0-1-150 0,2-1-125 15,1-6-103 1,0-6-273-16</inkml:trace>
  <inkml:trace contextRef="#ctx0" brushRef="#br0" timeOffset="65250.24">8693 8969 837 0,'-3'-25'164'0,"-1"3"3"15,-2-2-14 1,-2 1-40-16,1 4-21 0,4 1-31 16,3 2-28-1,6 4-22-15,3-1-7 0,3 1-4 16,7-1 0-16,5 4 4 15,3 2 6 1,6 4-2-16,2 4 3 0,1 9 2 16,0 7-7-16,-2 6 1 15,-1 5-3-15,-6 6-4 16,-3 3 5 0,-11-1-2-16,-5 1 4 0,-11-5 15 15,-2-2 11-15,-10-3 0 16,-7-4 1-16,-8-3-12 15,-9 1-8-15,-7-3-10 16,0-4 1-16,0-4-4 16,7-7-2-16,6-8-71 0,11-3-108 15,8-6-185 1</inkml:trace>
  <inkml:trace contextRef="#ctx0" brushRef="#br0" timeOffset="65820.32">9600 8715 1116 0,'2'-14'206'0,"-2"2"47"0,-3-1-86 16,-2 6-20-16,1-1-59 16,-1 3-18-16,2-2-70 15,0 2 0-15,0 1 0 16,2 0 0-16,-1 0 0 16,1 2 0-1,1 1 0-15,-2-1 0 0,1 2 0 16,1 0 0-16,-2 0 0 0,-1 2 0 15,1-1 0 1,-6 6 0-16,-7 9 0 0,-9 7 0 16,-7 13 0-1,-2 10 0-15,0 14 0 16,9 6 0-16,11 10 0 16,6 4 0-16,7 11 0 0,8-2 0 15,7-4 0 1,6-8 0-16,4-9 0 0,7-13 0 15,2-9 0-15,2-7 0 0,1-4 0 16,-1-9 0 0,-1-5 0-16,-7-7 0 0,-6-7 0 15,-6-6 0 1,-8-1 0-16,-2-4-60 0,2-5-243 16,0-2-229-1</inkml:trace>
  <inkml:trace contextRef="#ctx0" brushRef="#br0" timeOffset="67012.14">10069 8939 572 0,'7'-22'590'16,"-2"0"-340"-16,-2 4-13 16,-5 2-64-16,1 5-54 15,-1 5-48-15,1 4-36 16,1 0-35-16,0 2 0 16,0 2 0-1,0 0 0-15,0 7 0 16,0 7 0-16,-2 7 0 0,2 10 0 0,0 9 0 15,0 6 0 1,3 7 0-16,0 4 0 0,3 4 0 16,-2-4 0-1,1-3 0-15,4-7 0 16,-4-12 0-16,-1-10 0 16,0-7 0-16,-2-9 0 0,-2-5 0 15,0-5 0 1,0-4 0-16,0-7 0 0,-2-3 0 15,1-9 0-15,1-12 0 0,-3-11 0 16,0-7 0 0,2-5 0-16,-1-1 0 0,-1-1 0 15,-3 3 0 1,3 2 0-16,-2 5 0 0,1 6 0 16,0 1 0-1,2 8 0-15,1 4 0 16,2 3 0-16,2 2 0 15,3 5 0-15,-2-1 0 16,1 5 0-16,1 3 0 16,-1 2 0-16,-1 3 0 0,2 1 0 15,1 1 0-15,4 3 0 16,7 2 0 0,5 5 0-16,9 3 0 0,-1 4 0 15,3 4 0-15,-2 4 0 16,-4 2 0-16,-5 1 0 15,-7 0 0-15,-1 2 0 0,-6 0 0 16,-8 5 0 0,-4-2 0-16,-8 4 0 0,-9 1 0 15,-7 3 0 1,-7-4 0-16,-6-3 0 0,1-4 0 16,0-6 0-1,6-5 0-15,5-3 0 0,7-6 0 16,6-1 0-16,5-3 0 15,5 0 0-15,5-1 0 16,0 1 0-16,2 0 0 16,1 1 0-1,5 5 0-15,6 2 0 0,11 4 0 16,7 6 0-16,8 2 0 16,9 2 0-16,-1 4 0 0,1 0 0 15,-2 1 0 1,-3 2 0-16,-8-6 0 15,-6 0 0-15,-8-6 0 0,-7-6 0 16,1 3 0 0,-19-14 0-16,2-1-13 0,1 1-48 15,-2-2-83 1,-2 2-99-16,1-1-199 0</inkml:trace>
  <inkml:trace contextRef="#ctx0" brushRef="#br0" timeOffset="67930.25">10846 9230 1150 0,'0'-22'260'16,"0"2"-69"0,-6-2-56-16,3 4-23 15,-2 2-10-15,1 3-38 16,-2 4-31-16,0 4-33 0,2 0 0 16,-2 5 0-1,-5 5 0-15,-2 1 0 16,-4 5 0-16,-5 6 0 0,0 8 0 15,1 4 0-15,4 5 0 16,7 4 0-16,0 0 0 16,7-1 0-1,4-6 0-15,4-6 0 0,2-5 0 16,2-6 0 0,0-6 0-16,4-7 0 0,2-5 0 15,3-5 0 1,-1-5 0-16,3-5 0 0,1 0 0 15,-3-5 0-15,0-4 0 16,-4 0 0-16,-1 1 0 16,-4-3 0-16,-3 1 0 0,-3 3 0 15,-3 2 0 1,0 4 0-16,-2 4 0 16,1 7 0-16,-2 3 0 15,3 5 0-15,-2 1 0 0,2 2-11 16,2 5 11-1,1 5 0-15,1 5-1 16,1 4 1-16,7 3-1 0,-3 1 1 16,1 1 0-16,0-2 0 15,3-5-4-15,-3-2-1 16,3-6 0-16,1-5 0 16,2-4 5-16,2-8 1 0,3-4 0 15,1-6-1 1,-2-4 0-16,-1-3-1 15,-3-3-1-15,-5 1 1 16,-3-2 1-16,-4 3 2 0,-2 1-1 16,-4 5 1-16,1 0 0 15,-4 5-1 1,-1 3 2-16,3 5-3 16,3 2-10-16,-2 4-8 15,1 4-2-15,1 3 20 0,0 5-1 16,1 5-1-16,1 4 2 0,4 4 1 15,0 3-1 1,0 0-2-16,1 3 2 0,-1 1 2 16,-1-4-2-1,1 0-1-15,-3-8 0 0,4-5-1 16,-4-7-60 0,2-3-22-16,1-6-38 0,1-7-141 15,3-4-106 1</inkml:trace>
  <inkml:trace contextRef="#ctx0" brushRef="#br0" timeOffset="68284.28">10992 8794 817 0,'9'4'275'16,"1"-3"-152"-16,-5-1 41 15,-2-2-56-15,-3 0-16 16,0 2 1-16,0-1-1 16,0 1-2-16,-2-2-16 15,1 2-13 1,-2 0-7-16,-1 0-50 0,1 0-4 15,1 0 0-15,-1 0 0 0,3 0 0 16,-3 0 0 0,0-3 0-16,-1 3 0 0,1-1-53 15,1 2-205 1,1 7-9-16,5 5-113 0,7 6-437 16</inkml:trace>
  <inkml:trace contextRef="#ctx0" brushRef="#br0" timeOffset="68900.37">11276 9169 1006 0,'4'-14'191'16,"2"-1"18"-16,1 3-76 0,1 2-74 15,3 5-11-15,5 3-4 16,2 5-20-16,6 4 15 16,3 4-20-1,-2 4-11-15,-3 2-1 0,-4 4-4 16,-3 1 3-16,-9 5-4 0,-3 3 0 15,-6-1 8 1,-6 0-6-16,-1-4 9 0,-2-7 19 16,0-7 20-1,7-8 14-15,2-4-12 0,0-8-43 16,2-3-11 0,-1-8 0-16,4-4-2 0,2-4 2 15,4-3 0 1,7-1-1-16,0 4 1 15,1 2 0-15,6 2-1 0,-2 4 1 16,4 3-1-16,-2 4-1 16,-2 4-2-16,-3 4-4 0,1 5 3 15,-3 5-3 1,3 3 4-16,-3 6 4 16,0 1 2-1,0 7 1-15,-6 0 4 0,3 4 3 16,-5-3-2-16,-2 2-2 15,-2 0-1-15,-3-3-5 16,0-3 0-16,-3-1 0 0,0-3 0 16,0-3 0-16,-2-3 0 15,2-2-29-15,0-2-73 16,2-2-106 0,1 0-105-16,4-2-352 15</inkml:trace>
  <inkml:trace contextRef="#ctx0" brushRef="#br0" timeOffset="69659.92">11998 9197 342 0,'-6'-16'805'0,"6"-1"-561"15,-3-3-31-15,0 1-65 16,0 1-22-16,0 0-14 0,0-1-55 16,0 4-57-1,1 3 0-15,1 6 0 16,1 1 0-16,-2 4 0 16,2 2 0-16,-1 2 0 0,-3 2 0 15,1 5 0 1,-2 6 0-16,-1 4 0 0,0 4 0 15,3 3 0-15,3 0 0 16,3 2 0 0,6-1 0-16,2 1 0 0,3-3 0 15,0-5 0 1,5-4 0-16,0-3 0 0,0-9 0 16,0-5 0-1,-1-4 0-15,0-9 0 16,-2-3 0-16,-4-5 0 0,3-4 0 15,-3-4 0-15,-5-1 0 16,-2-1 0-16,-2-1 0 0,-3 3 0 16,3 1 0-1,-3 3 0-15,0 8 0 0,0 3 0 16,0 6 0 0,0 3 0-16,0 3 0 15,-3 2 0-15,3 0 0 16,0 2 0-16,0 0 0 15,0 3 0-15,3 1 0 0,-3 7 0 16,0 4 0-16,6 6 0 16,-3 4 0-16,1 2 0 0,1 4 0 15,-1 1 0 1,-1 5 0-16,2-1 0 0,-2 0 0 16,1-3 0-1,-1 1 0-15,-3-4 0 0,0-1 0 16,-3-3 0-1,-3-1 0-15,-1-1 0 16,-4-2 0-16,-2-3 0 0,-1-1 0 16,-3-2 0-16,0-4 0 15,-2-3 0-15,-1-1 0 16,-1-3 0-16,-1-1-76 16,-2-2-191-16,-1-4-185 15</inkml:trace>
  <inkml:trace contextRef="#ctx0" brushRef="#br0" timeOffset="70471.5">12698 8582 819 0,'-5'-11'213'0,"-1"0"-53"16,3-2 9 0,0 2-29-16,1 2-30 0,2 3-71 15,2 4-28 1,-1 2-7-16,7 5 10 0,7 7 53 16,9 8-11-1,9 11-5-15,11 9-22 0,0 9-12 16,0 11 0-16,-5 3-2 15,-6 7-14 1,-6 0 8-16,-12-1-3 0,-3 0 0 16,-11 1 5-1,-7-3-5-15,-6-5 10 0,-4-4 2 16,-3-7-2-16,-1-10 1 16,4-11-15-16,4-10 1 15,1-7 1-15,7-7-3 16,1-5-1-16,3-2-4 15,-2-4-105-15,2 0-86 0,0-5-166 16,8-7-477 0</inkml:trace>
  <inkml:trace contextRef="#ctx0" brushRef="#br0" timeOffset="71080.19">13772 8829 849 0,'-3'0'236'0,"0"-2"-71"16,1 1-19-16,2-3-44 0,0 3-48 15,0-1-16 1,2 2-22-16,-1 0-14 0,1-1-2 16,2 2-2-1,8-1 2-15,6 2 0 0,9 1-3 16,7-1-131-1,2 1-70-15,-3 1-73 0,-8 2-211 16</inkml:trace>
  <inkml:trace contextRef="#ctx0" brushRef="#br0" timeOffset="71330.03">13770 9050 686 0,'0'3'218'0,"3"-1"-91"16,3-4-17 0,7 1-20-16,10-2-13 0,8-3-32 15,8 1-1 1,11-1 2-16,0-1-8 0,-4 1-12 16,-10 1-13-1,-9 2-11-15,-14 0 2 16,-7 3-4-16,-6 0-3 15,-3 2-129-15,-3 1-114 0,-4 2-492 16</inkml:trace>
  <inkml:trace contextRef="#ctx0" brushRef="#br0" timeOffset="72075.89">15401 8565 1206 0,'6'-15'234'15,"-3"1"-34"1,-3-1-29-16,-3 2-52 0,0 5-46 16,0 1-29-1,-2 3-44-15,1 3 0 0,-4 2 0 16,-3 6 0-1,-6 5 0-15,-1 8 0 0,-4 9 0 16,1 3 0 0,2 6 0-16,8 0 0 0,2-2 0 15,11-2 0-15,6-6 0 16,6-3-23-16,5-5-18 16,5-3-10-16,0-7 21 15,3-3 18-15,-2-7 0 16,-2-3 9-16,-7-4 3 15,2-6 3-15,-6-2 0 0,1-5-3 16,-4-1 9 0,-1-4 13-16,-3-1 0 15,-5-1 0-15,-4-1-9 16,-3 0-10-16,-5-1-3 16,-31-37 0-16,40 63-3 15,0 2-51-15,-2 1-168 0,1 4-115 16,-5 5-296-16</inkml:trace>
  <inkml:trace contextRef="#ctx0" brushRef="#br0" timeOffset="72570.17">15783 8872 1234 0,'12'-2'296'0,"-8"-1"-67"16,-1 0-78-16,-1 2-68 16,-2 2-29-16,-2-1-54 15,2 2 0-15,-1-1 0 16,-1 1 0-16,2-2 0 16,-1 1 0-16,1-1 0 15,0 0 0-15,0 0 0 16,-2 1 0-16,2-1 0 0,0 0 0 15,0-1 0 1,0 1 0-16,0 0 0 0,0-1 0 16,0 1 0-1,0 0 0-15,2 0 0 0,-4 0 0 16,2 0 0 0,2-2 0-16,-2 2 0 0,0-1 0 15,1-1 0 1,1 1 0-16,-2-2 0 0,1 1 0 15,-1 1 0-15,0 0 0 16,0 1 0-16,-1 0 0 16,1 1 0-16,-2 0 0 15,2 1 0-15,-1 1 0 16,1-2 0-16,-2 2 0 0,1 0 0 16,-1-2 0-1,-1 2 0-15,2-2-58 0,-1 2-220 16,2-1-184-16</inkml:trace>
  <inkml:trace contextRef="#ctx0" brushRef="#br0" timeOffset="73330.33">16171 8547 991 0,'3'-25'316'0,"0"2"-60"15,0-1-56 1,-2 3-33-16,3 2-50 0,-2 5-117 16,-1 3 0-1,1 2 0-15,-1 5 0 16,-1 2 0-16,0 2 0 0,-1 1 0 15,-1 2 0-15,1 5 0 16,-3 7 0-16,-2 8 0 0,-2 8 0 16,-2 7 0-1,-5 2 0-15,0 1 0 0,0-3 0 16,5-6 0 0,2-5 0-16,6-7 0 15,5-5 0-15,5-3 0 16,7-4 0-16,7-1 0 0,5-3 0 15,3 1 0-15,4-3 0 16,-1 2 0-16,-1-2 0 16,-4-2 0-1,-4 0 0-15,-2-2 0 0,-7-4 0 16,1-1 0-16,-4-4 0 16,1 2 0-16,-3-2 0 15,-1-2 0-15,-2-1 0 16,3-1 0-16,-4 1 0 0,-1-4 0 15,1 0 0 1,-1 1 0-16,-4 1 0 0,1 3 0 16,-1 1 0-1,-1 4 0-15,0 4 0 16,3 2 0-16,-6 5 0 16,6 4 0-16,0 9 0 0,0 9 0 15,1 12 0 1,-1 10 0-16,-1 10 0 15,-4 0 0-15,-1-4 0 0,-1-6 0 16,1-11 0 0,0-12 0-16,0-8 0 0,3-10 0 15,0-5 0-15,0-2 0 16,0-2 0-16,0 1 0 0,0 1 0 16,0-1 0-1,-1 0 0-15,1 0 0 0,0 1 0 16,0-4 0-1,0 0-435-15,0-4-487 0</inkml:trace>
  <inkml:trace contextRef="#ctx0" brushRef="#br0" timeOffset="75520.16">8808 10552 527 0,'0'-3'181'0,"0"0"-53"15,0-2-28 1,0-3 30-16,0 1-43 15,-3-1 18-15,3 0-1 0,0-2-4 16,0 3 0-16,0 0-13 16,-3 1 7-16,3 2 7 15,0 2-34-15,-2 1-14 16,1 1-22-16,1 0 6 16,0 1-22-16,0 1-15 15,-2 0 0-15,2-1 0 16,0 3 0-16,0 6 0 0,2 4 0 15,-1 10 0 1,1 8 0-16,4 10 0 0,-1 11 0 16,-1 5 0-1,1 4 0-15,0 2 0 0,0-5 0 16,-2-5 0 0,0-5 0-16,-3-7 0 0,3-5 0 15,-3-6 0 1,0-8 0-16,0-6 0 0,0-5 0 15,0-6 0-15,-2-4 0 0,2-2 0 16,0 0 0 0,0-1 0-16,0-2 0 15,-1-5-111-15,-1-5-112 16,1-6-96-16,1-3-174 0</inkml:trace>
  <inkml:trace contextRef="#ctx0" brushRef="#br0" timeOffset="75920.67">8745 10578 798 0,'5'-26'210'16,"1"2"-78"-16,-3 3 11 15,1-2-46-15,1 5-38 0,-1 1-3 16,5 3-41 0,4-2-5-16,4 4-4 0,7 2 3 15,7 3 3 1,2 7-5-16,6 10 13 0,-2 7-1 16,2 6-5-1,-6 6-3-15,-5 5-4 0,-7 1 5 16,-5 0 4-16,-7 0 7 0,-7 1 22 15,-8-2-2 1,-6-2-8-16,-9-2-11 0,-7-5-5 16,-5-5-12-1,-3-5-1-15,-3-5-5 0,5-6-1 16,7-4-77 0,2-6-105-16,7-2-153 15,10-3-497-15</inkml:trace>
  <inkml:trace contextRef="#ctx0" brushRef="#br0" timeOffset="76410.31">9775 10428 1155 0,'4'-9'161'0,"-4"1"38"0,0-2-62 15,-4 3-4 1,4 3-46-16,-3 0-32 0,3 1-14 15,-2 3-21-15,-1 1-19 0,-1 5 3 16,-4 9 2 0,-6 10 6-16,-5 12 0 0,-3 11-1 15,0 9-1 1,4 8-8-16,3 2-1 16,9 5-1-16,3 2 0 15,11-2 0-15,5-5 0 16,6-3 0-16,10-10 0 0,4-9 0 15,4-8 0-15,6-12 0 16,-4-7 0-16,-3-8 0 16,-6-4 0-16,-8-5 0 15,-7-2 0-15,-6-1 0 16,-3-3-100 0,-3-1-114-16,0-3-136 0,1-2-540 15</inkml:trace>
  <inkml:trace contextRef="#ctx0" brushRef="#br0" timeOffset="77090.52">10318 10563 970 0,'4'-21'243'0,"1"0"-1"16,-5 0-48-16,-2 0-41 0,-2 4-33 16,1 1-15-1,0 3-85-15,0 5-20 0,0 2 0 16,3 2 0 0,0 4 0-16,0 3 0 0,1 2 0 15,1 7 0 1,-1 10 0-16,1 10 0 0,2 10 0 15,2 8 0-15,-1 8 0 0,5 6 0 16,-2 1 0 0,-1 0 0-16,-2-2 0 15,2-6 0-15,-3-8 0 16,1-7 0-16,-2-8 0 0,5-11 0 16,-4-6 0-1,0-9 0-15,-1-5 0 0,-1-3 0 16,-2-1 0-1,1-13 0-15,2 5-223 16,2-2-88-16,-2-2-186 16</inkml:trace>
  <inkml:trace contextRef="#ctx0" brushRef="#br0" timeOffset="77530">10282 10386 892 0,'3'-20'239'0,"-3"4"-50"15,0 3-41 1,0 5-49-16,0 4-43 0,0 3-43 16,0-1-13-1,8 4-8-15,6 0 8 0,9 5 13 16,14 3 30-1,6 8 16-15,11 7-5 16,1 2-11-16,-1 7-14 0,-2 2-10 16,0 2-4-1,-4 2-5-15,-6-1-3 0,-6 0 1 16,-11 3 8-16,-8 3-2 16,-10-3 0-16,-7 4 6 0,-9-5 9 15,-6 0-6 1,-9-7-20-16,-3-2-3 15,-7-5 0-15,-3-8 0 0,-5-2 0 16,-3-6 0-16,2-5 0 16,4-5 0-16,8-2 0 15,7-2-90-15,9-1-60 16,6 0-56-16,5 1-163 16,9-3-503-16</inkml:trace>
  <inkml:trace contextRef="#ctx0" brushRef="#br0" timeOffset="78065.36">11059 10697 836 0,'-1'-8'177'15,"1"-1"6"-15,0-2-14 0,0 0-36 16,1 2-26-16,2 1-46 15,0 2-40-15,6 0-14 16,3 5-4-16,9 1 8 16,3 4 10-1,6 6 5-15,3 6-10 0,1 6-5 16,-10 8-2 0,1 3 0-16,-9 4-1 0,-8 3-4 15,-3-2 1-15,-7-4 1 16,-1-6 0-16,0-9 8 15,1-9 49-15,1-8 44 0,1-4-73 16,0-8-34 0,1-6 0-16,1-8 0 0,-2-6 0 15,6-6 0 1,-1-1 0-16,1 2 0 0,1 4 0 16,0 2 0-1,1 8-146-15,5 6-150 0,2 5-182 16</inkml:trace>
  <inkml:trace contextRef="#ctx0" brushRef="#br0" timeOffset="78590.6">11558 10687 1193 0,'10'-11'219'15,"-4"-2"-12"-15,-3-2 10 16,0-1-62-16,-3 5-99 16,0 2-56-16,0 2 0 15,0 5 0-15,0 2 0 16,0 1 0-16,0 5 0 16,0 3 0-16,2 9 0 15,-1 3 0 1,4 6 0-16,1 1 0 0,4-4 0 15,-1-3 0-15,0-4 0 16,6-6 0-16,-2-5 0 0,3-4 0 16,3-5 0-1,3-6 0-15,0-4 0 16,-1-3 0-16,-1-6 0 16,-4 1 0-16,-6 0 0 0,1 1 0 15,-4 2 0 1,-4 2 0-16,0 6 0 0,-1 3 0 15,-1 3 0-15,-1 2 0 0,2 4 0 16,-1 1 0 0,4 5 0-16,-1 8 0 15,3 8 0-15,-2 8 0 16,-4 8 0-16,-4 5 0 0,-7 2 0 16,-3 0 0-1,-5 0 0-15,-2-6 0 0,3-4 0 16,1-8-108-16,3-5-132 15,4-4-68-15,2-4-280 16</inkml:trace>
  <inkml:trace contextRef="#ctx0" brushRef="#br0" timeOffset="79169.98">12311 10233 801 0,'11'-15'334'0,"2"3"-280"15,2 5 31-15,9 4 28 16,7 9-11-16,14 8-23 16,9 9-23-16,5 8 0 15,2 10-15-15,-6 8 7 16,-8 10-24-16,-7 8-2 0,-13 5 18 15,-9 7-14 1,-12 4-6-16,-9-1-2 16,-9-6-3-16,-6-8-5 15,0-10-1-15,-1-15-3 16,1-9-5-16,4-10-1 16,0-6-82-16,2-11-74 15,-1-4-110-15,0-6-278 16</inkml:trace>
  <inkml:trace contextRef="#ctx0" brushRef="#br0" timeOffset="79950.2">13979 10521 1038 0,'3'0'178'16,"-1"-2"31"-16,-2 1-32 15,0 0-62-15,0-1-23 0,0 0-29 16,1 1-6-16,1 0-16 16,1-2-21-16,0-1-20 15,7-1-7-15,3-1-4 16,8 0-70-16,4 2-80 16,5 2-1-16,-4 7-33 15,-4 3 0-15,-7 8-16 16,-11 5-65-16,-10 3 88 15,-7 4 138-15,-5 0 50 16,-6-2 60-16,2-2 59 0,1-6-13 16,6-5-5-1,6-5 39-15,5-2-10 0,1-5-65 16,9-1-20 0,1 0 36-16,2-1-31 0,7 1-33 15,3-2-16 1,7 1-1-16,6-1-155 15,4-2-500-15</inkml:trace>
  <inkml:trace contextRef="#ctx0" brushRef="#br0" timeOffset="80650.35">15699 10262 642 0,'3'-16'641'0,"-3"1"-458"0,-4-1-18 16,-6-1-45-1,-1 2-5-15,0 5-56 0,-2 2-34 16,3 5-15 0,-4 6-10-16,-1 6-3 0,-4 7 2 15,-2 9 1 1,-1 7 0-16,4 8 0 0,6 2-2 15,6 2 2-15,6-5-1 16,7-5 1 0,5-4-1-16,5-7 0 0,3-5-41 15,6-7-3 1,4-6-9-16,4-7 31 16,2-8 20-16,-4-7 3 15,-2-3 3-15,-4-6 2 0,-10 1 10 16,-3-1 24-16,-5-3-3 0,-3 0-3 15,-5 2-15 1,-2 1-4-16,-3 1-6 0,-3 3-7 16,-1 2-1-1,-3 2-6-15,-3 3-21 0,0 4-80 16,-1 4-64 0,0 5-70-16,3 5-138 0</inkml:trace>
  <inkml:trace contextRef="#ctx0" brushRef="#br0" timeOffset="80900.19">15956 10521 1104 0,'6'7'169'0,"-1"-4"-8"0,-1-5 25 16,-3-1-42-16,-1 3-37 0,-1-1-54 15,1 1-29-15,0 0-11 16,0-1-9-16,0 1 0 16,0-1 3-16,0-1-5 15,1 0-2-15,1 1-54 16,-1 0-137 0,2 1-90-16,2-2-205 0</inkml:trace>
  <inkml:trace contextRef="#ctx0" brushRef="#br0" timeOffset="81500.64">16423 10060 1073 0,'12'-20'106'0,"-5"0"106"16,-2 1-8-16,-2 1-43 15,-3 6-15-15,0 2-72 16,-2 6-30-16,1 1-20 16,-1 4-24-16,-2 4 3 0,-2 3-3 15,-6 7 0 1,-3 9 0-16,-4 9 0 0,-5 9 0 15,4 5 0-15,2 3 0 16,6 6 0-16,6-1 0 16,6-1 0-16,6-2 0 15,6-8 0-15,6-4 0 16,5-10 0-16,4-8 0 16,4-6 0-16,0-6 0 15,2-6 0 1,-1-4-14-16,-4-4 12 0,-6-5-1 15,-6-1 6-15,-4-3-2 16,-4 0 3-16,1-1-3 0,-5-5 4 16,1-1-1-1,-2 0-3-15,-3-1-1 0,-5 3 0 16,-1 3 0 0,-6 2 0-16,-1 4 0 0,-5 5 0 15,-6 1-8 1,-1 3 5-16,-4 3 2 0,1 1-1 15,0 0 1-15,1 1-31 0,3 0-43 16,4 0-29 0,1-1-55-16,3 2-90 15,2 2-226-15</inkml:trace>
  <inkml:trace contextRef="#ctx0" brushRef="#br0" timeOffset="91869.97">4031 13225 660 0,'1'-7'209'0,"-1"-2"-28"15,-1 1-37 1,-2 1-17-16,1 0-19 0,-2-2-12 16,0 2-11-1,-1 0-11-15,-1-2-1 16,3 2 20-16,0 0-26 16,3 3-11-16,-3 1-26 0,3 2-15 15,3 1-15 1,-3 1-5-16,0 0-6 0,0 4 5 15,0 3 6-15,0 6 7 0,0 6 6 16,3 9 5 0,-3 6-5-16,0 6-13 15,0 6 0-15,3 6 0 16,3 0 0-16,-1 4 0 16,3-3 0-16,0-1 0 15,-4-5 0-15,1-5 0 0,1-9 0 16,-2-10 0-16,-4-8 0 15,3-6 0-15,-3-9 0 16,0-2 0-16,0-2 0 16,0-7 0-1,0-4 0-15,-3-8 0 0,-1-11 0 16,-2-9 0-16,3-8 0 16,-3-4 0-16,0-6 0 15,0 1 0 1,0 0 0-16,0 4 0 0,6 1 0 15,-3 2 0-15,6 1 0 16,2 2 0 0,2 1 0-16,2 4 0 0,3 3 0 15,6 5 0-15,-2 5 0 16,2 6 0-16,6 7 0 0,-3 6 0 16,3 5 0-1,4 5 0-15,3 6 0 0,4 6 0 16,-1 7 0-16,-1 2 0 15,-3 7 0-15,-8 1 0 16,-4 2 0-16,-9 3 0 16,-9 6 0-16,-8 1 0 15,-14 4 0-15,-5 0 0 16,-12 1 0-16,-7-1 0 16,-2-4 0-16,-1-8 0 0,6-6 0 15,4-8 0 1,5-7 0-16,10-4 0 15,3-3 0-15,10-2 0 0,4-2 0 16,4 1 0 0,5-2 0-16,2 2 0 0,5 3-36 15,8 5 36 1,8 4-1-16,9 3 1 0,11 6 0 16,3-1 0-16,5 1 5 15,-2-3-5-15,-3 1-3 16,-5-5 2-16,-6-1-1 0,-13-4 1 15,-6-1-20 1,-6-3-53-16,-6 0-5 0,-6-3-77 16,3-1-81-1,0 3-108-15,3-3-306 0</inkml:trace>
  <inkml:trace contextRef="#ctx0" brushRef="#br0" timeOffset="92750.24">4813 13482 1064 0,'8'-20'256'0,"-5"1"-62"16,-1 4-62-16,-4 1-35 16,-1 3 0-16,1 2-31 0,-1 4-23 15,0 0-14-15,1 4-29 16,1 2 0-16,-4 4-6 16,-4 4 2-16,-4 7 3 15,-1 6 0-15,-5 7-1 16,4 2 0-16,2-1-1 15,5-3-1-15,4-3 4 0,4-5-5 16,23 20 4 0,-18-36 1-16,1-1 0 15,0-1 0-15,-1-2 6 16,6-1 1-16,3-3 3 0,-1-7-9 16,5-5-1-1,3-5 2-15,-3-4 1 16,1-2 0-16,-4 1 1 0,-3 3-4 15,-4 0 6-15,-4 4-2 16,-2 2 0 0,-2 3-2-16,-2 4 3 15,2 2-5-15,-1 6-3 0,1 2-20 16,-2 2 7-16,2 2-7 16,0 4 22-16,0 3 0 0,2 2 1 15,1 6 0 1,2 1 0-16,0 1-1 0,1-3-16 15,3 0-13-15,0-5-14 16,-2-2 12 0,4-3 5-16,2 0 12 15,-1-2-1-15,0-2 7 0,3-3 3 16,-3-5 4-16,4-4-2 16,-1-3 2-16,3-8 1 15,-3-1 0-15,0-1 2 16,-3-3-1-16,0 3 1 0,-5 1 0 15,-4 2 6 1,-3 1 2-16,0 4 17 0,-3 5 3 16,2 4-22-1,-1 2-7-15,1 3-18 16,1 3-1-16,0 3 19 16,-2 3-2-16,4 6 0 0,-1 5 2 15,1 2 0 1,1 3 0-16,0 2 0 15,1 0 0-15,-1 1 1 0,2-1-1 0,-2-4-1 16,1-5-7 0,-1-7-92-16,2-4-38 15,1-9-99-15,1-4-207 16</inkml:trace>
  <inkml:trace contextRef="#ctx0" brushRef="#br0" timeOffset="92960.18">5139 13112 1206 0,'-3'-9'202'0,"2"1"15"0,-4 2-129 15,1 3-72 1,3 3-16-16,-1 3-16 0,1 4-15 15,1 3-119-15,3 6-183 0,7 1-251 16</inkml:trace>
  <inkml:trace contextRef="#ctx0" brushRef="#br0" timeOffset="93480.09">5315 13370 1253 0,'6'-8'158'0,"-1"-1"32"0,-2 1-67 16,1 2-49-1,1 0-42-15,-2 2-8 0,4 2 1 16,4 2-8-16,1 1-7 15,1 3 3-15,-1 4-3 0,4 6-6 16,-7 5 0 0,-1 4-2-16,-8 4-2 0,0 5 1 15,-6-3 0 1,1-5 0-16,-1-6-1 0,3-6 4 16,0-8 8-16,5-5 16 15,-1-5 11-15,2-3-39 16,3-6-1-16,3-5 0 15,3-3 0-15,0-3 2 16,0 0 1-16,3 6-2 16,-3 1-5-16,3 4 3 15,-2 5-1-15,2 4-12 16,0 3 11-16,1 5 0 16,-2 3 1-16,5 5 1 0,-4 3 0 15,0 4 2 1,-1 2-4-16,-1 5 0 15,-7 2 4-15,0 2-31 0,-3 0-139 0,0 2-47 16,-3-3-136 0,6-6-296-16</inkml:trace>
  <inkml:trace contextRef="#ctx0" brushRef="#br0" timeOffset="94060">5882 13407 785 0,'8'-24'529'0,"-5"1"-343"15,0 2 46-15,-3 3-74 16,0 4-65-16,4 4-36 16,-8 4-50-16,4 3-7 15,4 2 0-15,-8 2 0 16,4 5 0-16,4 3 0 15,-4 7 0-15,0 7 0 0,3 4 0 16,0 0 0 0,2-4 0-16,1-4 0 0,3-5 0 15,4-4 0 1,8-4 0-16,1-6 0 0,5-3 0 16,3-6 0-1,3-5 0-15,-3-5 0 0,-5-2 0 16,-1-1 0-16,-6-2 0 0,-5 2 0 31,-5 6 0-31,-5 1 0 0,-2 3 0 16,-1 4 0-16,-1 2 0 15,1 3 0-15,-2 2 0 0,2 2 0 16,-1 0 0 0,-1 2-3-16,2 3-1 0,-1 4 4 15,2 4 1 1,-1 5-1-16,2 4 0 0,-1 1 0 15,-1 5 2-15,0 3-3 16,-3 1 2 0,-1 1-1-16,-8 2 4 15,3-2-4-15,-6-2 0 16,-3-3 0-16,3-4 0 0,-4-4 0 16,-2-4 0-16,4-6-8 15,-5 0-77-15,4-6-42 16,2-2-138-16,1-5-248 0</inkml:trace>
  <inkml:trace contextRef="#ctx0" brushRef="#br0" timeOffset="94530.31">6602 13589 608 0,'13'-2'712'0,"-6"-1"-615"16,-2 1 105-1,-4-3-107-15,-2 3-19 0,-1 0-11 16,1 1-22-16,1-2-7 15,0 2-14 1,1-2-6-16,-1 2 16 0,2-1-11 16,-2 4-9-16,1-4-2 15,1 2-10-15,-2-1 0 16,3 1 0-16,0-2 0 16,1 2 0-16,1 0 0 15,1 3 0-15,1 3 0 16,1 3 0-16,0 4 0 15,-3 4 0-15,-2 3 0 0,-6 0 0 16,-3 1 0 0,-7-2 0-16,-1 0 0 0,-4-4-185 15,0 1-155 1,-4-2-253-16</inkml:trace>
  <inkml:trace contextRef="#ctx0" brushRef="#br0" timeOffset="97350.24">6679 13653 661 0,'0'-2'201'0,"3"-2"-62"0,-3-2-3 16,0 0-22-16,0 1-16 16,-3 0-12-16,3 3 11 15,0-1-12-15,-3 1-11 16,3 2-18-16,0 0 3 15,0 0-29-15,0 0-2 0,0 0-10 16,0 0 3 0,0 0 1-16,0 0 14 0,0 0 12 15,0 0-10 1,0 0-38-16,0 0 0 0,0 0 0 16,0 0 0-1,0 0 0-15,0 0 0 0,0 0 0 16,3 2 0-16,-3-1 0 0,9 1 0 15,9 2 0 1,15-1 0-16,20-3 0 0,19 0 0 16,17-3 0-1,13-1 0-15,11-4 0 0,-2 3 0 16,5-2 0 0,-4 1 0-16,-9 0 0 0,-6 4 0 15,-12-4-27 1,-12 0 12-16,-10 2-2 15,-14-3 11-15,-10 0 6 0,-8 0 2 16,-13 3-1-16,-7-2 7 16,-7 3-1-16,-2 2 9 15,-5-1-10 1,-2 0-4-16,-1-2 0 0,-3-1 0 16,-6-2-1-1,0-2-1-15,-4 2 7 0,-5 0-1 16,0 1-1-16,0 0-5 0,0 0 0 15,1 1 0 1,3-1 0-16,-1-1 0 0,2-2 0 16,5 2 0-1,1 2 0-15,4 0 0 16,3 2 0-16,3 3 0 16,3 0 0-16,3 2 0 15,0-2 0-15,5 3 0 16,8 1 0-16,2 3 0 0,10 0 0 15,4 0 0-15,-1-1 0 0,2-2 0 16,-3-1 0 0,-5 1 0-1,-3 2 0-15,-5 2 0 0,-4 3 0 16,-4 5 0-16,-1 57 0 0,-19-56 0 16,0 5 0-1,-5 1 0-15,-2 1 0 16,-12 22 0-1,-1-1 0-15,-2-5 0 16,8-3-49-16,4-10-257 0,9-8-367 0</inkml:trace>
  <inkml:trace contextRef="#ctx0" brushRef="#br0" timeOffset="98280.07">9432 13078 1242 0,'-6'-13'237'0,"0"2"-25"16,-2 1-30-16,4 6-78 0,1 1-44 15,3 1-50 1,3 2-10-16,1 5-13 0,1 6 13 15,1 11 13-15,1 15-13 16,1 14 0-16,-1 16 0 16,-1 8 0-1,-6 6 0-15,-3 3 0 16,-2-4 0-16,-3-8 0 0,0-15 0 16,2-15 0-16,5-17 0 15,1-12 0-15,1-11 0 16,2-6 0-16,0-11 0 0,-1-7 0 15,2-13 0 1,-2-14 0-16,-1-14 0 0,-4-12 0 16,0-10 0-1,-3-5 0-15,2-1 0 0,1 4 0 16,6 5 0 0,3 5 0-16,4 7 0 0,5 3 0 15,2 5 0 1,-1 5 0-16,-1 11 0 15,4 7 0-15,-1 13 0 0,3 13 0 16,7 7 0 0,8 9 0-16,6 8 0 0,4 9 0 31,2 10 0-31,-3 6 0 0,-5 8 0 0,-9 1 0 0,-10 2 0 16,-9-1 0-1,-12 0 0-15,-13-5 0 0,-11 2 0 16,-9-3 0-16,-9-4 0 15,-3-2 0 1,-4-6 0-16,3-7 0 0,4-5 0 16,2-6 0-16,4-4 0 15,-1-6 0 1,6 0 0-16,3-3 0 16,8 2 0-16,8-1 0 0,9 2 0 15,10 3 0 1,10 6 0-16,16 3 0 0,14 4 0 15,17 6 0-15,10-1 0 0,3 4 0 16,-5-1 0 0,-10 2 0-16,-10 1 0 15,-11 1-42-15,-13-1-61 16,-6-3-77-16,-5-4-83 0,2-6-326 16</inkml:trace>
  <inkml:trace contextRef="#ctx0" brushRef="#br0" timeOffset="99350.38">10403 13275 1225 0,'4'-18'225'15,"-2"0"-94"-15,-5 0 27 0,-3-1-27 16,1 8-56-16,-2 0-28 16,3 6-13-16,-1 2-34 15,5 5 0-15,-6 4-11 16,-3 6 9-16,-6 7 1 16,-4 5 0-16,-4 9 0 15,1 0 0-15,4 2 0 16,6-1-2-16,3-4-5 0,8-3 6 15,5-6-1 1,4-3 1-16,2-5 0 0,2-3 2 16,0-3 1-1,3-6 9-15,0-5-1 0,4-7 2 16,1-9-4 0,4-3 1-16,-2-7-7 0,0 0 6 15,-5-2-2 1,-4 3-5-16,-4 2 0 0,0 6 0 15,-6 5 0-15,-1 3 0 0,-2 6 0 16,0 3 0 0,-2 4 0-16,2 0 0 15,-1 2 0-15,-1 3-22 16,1 4 21-16,1 2-1 0,3 6-1 16,0 2 2-1,4 0-1-15,0-2 1 16,1-1-4-16,1-5 3 0,0-5-1 15,-2 0 0 1,-1-6 3-16,0-4 3 0,0 0-3 16,3-3 3-16,-3-3-3 15,5 0-6-15,-5-2 2 16,2-1-4 0,0-1-5-16,-1 0-4 0,1-2-4 15,-1 0 14-15,-1 1 5 16,-3 1 2-16,-1 2 1 15,-1 0 1-15,1 5 3 16,-2 4-3-16,0 2-2 16,1 1-12-16,1 1-22 0,-1 5 23 15,6 3 11 1,1 2-1-16,4 3 0 0,1 2-3 16,2-2 4-1,3-1 0-15,-1-6 4 0,-1-2 5 16,-1-5 5-1,0-2 6-15,-6 1 5 0,-2-2-5 16,-2 0-2-16,-1 0-1 16,-4 0-4-1,3-1-2-15,-1-3-4 16,-1-1-4-16,-1-3 3 16,2 3-3-16,-2-3-3 0,1 2 0 15,-1 2 0-15,-1-1 0 16,1 0 0-16,-2 1 0 15,2 1 0-15,-1 3 0 0,-1-1 0 16,2 4 0 0,-3 0-1-16,3 1-10 0,0 2-3 15,0-3-2-15,0 1 2 16,0 2 13-16,3 2 1 16,-3-2 1-1,3 2-1-15,-3-2 1 16,0-2-1-16,0-1 1 0,0 0 3 0,0-1-4 15,0 1-11 1,-1 1-135-16,-4 2-69 0,-2 3-218 16</inkml:trace>
  <inkml:trace contextRef="#ctx0" brushRef="#br0" timeOffset="99630.32">10580 12908 1355 0,'8'-10'175'16,"-2"2"9"-1,-5 2 12-15,-1 2-75 0,2 4-105 16,-2 0-16-16,0 0 0 15,0 2 0 1,0-2-26-16,1 2-216 0,4 5 36 16,11 6-207-1,4 6-459-15</inkml:trace>
  <inkml:trace contextRef="#ctx0" brushRef="#br0" timeOffset="100280.14">10776 13086 1201 0,'4'-6'187'0,"-1"3"22"0,0-3-37 0,-1 1-30 15,1 4-72 1,-3 1-31-16,0 1-24 16,0 2-7-16,0 1-6 15,4 8 0-15,4 6-2 16,-1 7 0 0,5 6 0-16,0 8 0 0,-6 2 0 0,0 0 0 15,-3 0 0 1,-3-3 0-16,-3-4 0 15,-3-4 0-15,3-7 0 16,1-7 0-16,1-3 0 16,1-9 0-16,1-4 0 0,1-4 0 15,1-5 0 1,2-5 0-16,1-6 0 0,-2-7 0 16,5-5 0-1,-5-2 0-15,1 0 0 0,-2 0 0 16,3 0 0-16,-3 2 0 0,9 2 0 15,0 3 0 1,5 4 0-16,6 4 0 0,-1 3 0 16,5 4 0-1,-3 5 0-15,-2 4 0 0,-2 7 0 16,-2 6 0 0,-2 6 0-16,-1 5 0 0,-1 3 0 15,-3 1 0 1,-3 2 0-16,-4-3 0 0,-2-3 0 15,-2-4 0-15,-2-4 0 0,1-3 0 16,-2-3 0 0,0 0 0-16,0-1 0 15,0 2-2-15,1 2-175 16,2 1-53-16,3 0-70 16,5 1-263-16</inkml:trace>
  <inkml:trace contextRef="#ctx0" brushRef="#br0" timeOffset="100790.19">11316 13125 1083 0,'7'-25'248'16,"-2"4"13"-16,-4 3-60 15,1 5-53-15,-4 8-103 16,2 2-45-16,0 7-17 15,0 7 17-15,2 6 7 16,1 4-2-16,1 8 1 16,1-3-1-16,5-2-2 15,-1-5 1-15,0-7 3 16,4-6 5-16,3-7 4 0,4-5-9 16,0-5-2-1,7-3-4-15,-3-4-1 0,-2 0 0 16,-4-1 0-16,-3-1 0 0,-3 1 0 15,-4 1 0 1,-2 0 0-16,-4 1 0 0,1 4 0 16,-3 3 0-1,0 5 0-15,0 3 0 16,0 4 0-16,0 3 0 16,0 7 0-16,0 4 0 15,-3 8 0 1,1 6 0-16,-1 4 0 0,-1 2 0 15,-2 3 0-15,2-3 0 0,-1 1 0 16,-1 1 0-16,0-1 0 16,-4 1 0-1,4 0 0-15,-5 0 0 16,0-5 0-16,-3-4 0 0,3-7 0 16,-2-7-88-1,1-5-165-15,-3-6-175 0</inkml:trace>
  <inkml:trace contextRef="#ctx0" brushRef="#br0" timeOffset="101790.36">12899 13235 956 0,'-9'-1'115'15,"-6"-3"46"-15,-4 1-32 0,-2-1-4 16,-6 2-28 0,-3 0-19-16,2 2 2 15,-1 2-9-15,4-1-20 16,4-1-6-16,3 1 0 0,6 1-7 16,3-2 2-1,5-2-24-15,1 2-16 0,3-1 0 16,3 0 0-1,1-1 0-15,10 1 0 0,20-2 0 16,29-1 0-16,26-2 0 16,26 1 0-16,13-3 0 15,-1 0 0-15,-9-4 0 32,-12-1 0-32,-13 0 0 0,-12-1 0 0,-10 1 0 15,-15 0 0-15,-11 3 0 16,-12 2 0-16,-9 2 0 15,-8 2 0-15,-8 3 0 0,-5-1 0 16,-3 0 0-16,-3 2 0 16,0-4 0-16,-3-1 0 15,-6-2 0 1,-3-3 0-16,-7-3 0 0,-5 1 0 31,-6-3 0-31,0 3 0 0,-1-3 0 0,4 2 0 16,2 1 0-16,7 1 0 0,7 2 0 15,5 4 0 1,6 2 0-16,3 4 0 16,5 4 0-1,4 5 0-15,11 8 0 0,9 4 0 16,5 5 0-16,7 0 0 16,-1-3 0-16,-4-6 0 0,-6-5 0 15,-5-5 0 1,-4 0 0-16,-6-4 0 0,-2 3 0 15,-4 2 0 1,-3 0 0-16,-4 4 0 16,-4 2 0-16,-7 4 0 15,-5-1 0-15,-8 1 0 0,-6-3 0 16,-2 1-125-16,-4-3-226 0,-1 1-422 16</inkml:trace>
  <inkml:trace contextRef="#ctx0" brushRef="#br0" timeOffset="102420.36">14976 12841 744 0,'-12'-26'310'16,"-6"0"-127"0,6-1 6-16,0 0-57 0,2 3-18 15,4 3 9 1,1 4-9-16,5 4-19 0,0 3-52 15,0 6-43-15,0 2 0 16,3 2 0-16,-3 2 0 16,0 5 0-16,2 9 0 15,1 8 0 1,3 10 0-16,2 11 0 16,6 7 0-16,2 3 0 15,2 6 0-15,4 1 0 0,2 1 0 16,-3-2 0-16,0-3 0 15,21 85 0-15,-39-133 0 16,0 0 0-16,0-3 0 16,-2-2 0-16,2 4 0 15,2-4 0-15,-2-5 0 0,1-1 0 16,1-5-95 0,2-3-94-16,-2-2-48 0,-1-3-125 15,-2-6-250 1</inkml:trace>
  <inkml:trace contextRef="#ctx0" brushRef="#br0" timeOffset="102760.03">14932 12664 891 0,'-6'-22'235'0,"3"1"-23"0,3 5-57 15,2 4-64 1,4 4-80-16,9 6-10 0,16 3 33 16,12 5 8-16,14 11 2 15,12 6-13-15,2 9-13 16,0 10 7 0,-3 7 0-16,-7 5-6 0,-11 8 8 15,-14 4-10-15,-16 5 12 16,-14-2-8-16,-13-4-11 15,-16-5 4-15,-5-10-6 0,-5-7-3 16,0-13-3 0,-1-7-1-16,-2-7-1 15,-1-6-86-15,-2-8-107 16,2 0-122-16,0-8-517 0</inkml:trace>
  <inkml:trace contextRef="#ctx0" brushRef="#br0" timeOffset="103430.15">15577 13108 560 0,'3'-8'537'16,"3"0"-325"0,0-2-43-16,0-1-68 0,3-1-44 15,4 3-34 1,10 0-13-16,6 5 8 0,7 6-3 15,3 6-2-15,1 6-1 16,-6 7 5-16,-7 5-8 16,-6 3 1-16,-6 2 0 15,-7-4 0-15,-5-1-1 16,-3-7 4-16,-2-5 4 0,-1-6 4 16,0-5 19-1,2 0 41-15,1-7 2 0,-2 0-83 16,1-8 0-1,-1-3 0-15,1-6 0 16,-1-7 0-16,4-2 0 0,2-1 0 16,1 0 0-1,-1 3 0-15,-1 4 0 0,-1 1 0 16,-2 3 0-16,0 5-12 16,0 5-122-16,0 3-67 15,0 6-112-15,3 6 48 16,1 6-9-16</inkml:trace>
  <inkml:trace contextRef="#ctx0" brushRef="#br0" timeOffset="104010.69">16194 13047 1121 0,'11'-21'217'0,"-5"-3"11"16,0 0-59-16,-5 3-15 16,1 4-36-16,-1 5-78 15,-1 7-40-15,-1 2 0 16,1 3 0-16,-2 1 0 16,2 5 0-16,2 5 0 0,2 6 0 15,4 8 0 1,3 5 0-16,5 3 0 0,3-4 0 15,1-3 0-15,0-8 0 16,-3-5 0-16,-1-7 0 16,-2-6 0-16,2-3 0 15,-1-7 0-15,4-6 0 16,-2-2 0-16,-1-4 0 16,-4-1 0-1,-2-1 0-15,-3 0 0 16,-4 2 0-16,-2 3 0 0,-1 3 0 15,2 6 0-15,-2 3 0 16,0 6 0-16,1 2 0 0,2 6 0 16,6 8 0-1,3 6 0-15,4 8 0 0,4 5 0 16,2 1 0 0,-3-1 0-16,-4-1 0 0,-4-4 0 15,-5-2 0 1,-6-1 0-16,-9 0 0 0,-5 1 0 15,-8-1 0-15,-3 0 0 0,-7 1 0 16,1-1 0 0,-2-2-10-16,3-3-167 0,4-5-52 15,3-1-213 1</inkml:trace>
  <inkml:trace contextRef="#ctx0" brushRef="#br0" timeOffset="104990.6">17645 13058 955 0,'-12'3'186'16,"-2"-5"18"-16,2 1-70 0,-4-2-26 15,-1 1-24-15,-6 0-17 16,-1 1-7-16,-1 2-16 16,5 1-17-16,5-1-3 15,6-1 12-15,5 0 8 16,4-1 4-16,1-1-22 16,1-1-26-16,-1 2 0 15,2 0 0-15,2-1 0 16,8 1 0-16,20-1 0 0,22 1 0 15,27 1 0 1,23 0 0-16,20 0 0 0,5 0 0 16,-2-1 0-1,-13-4 0-15,-14 0-4 0,-17-2 4 16,-26-3 1 0,-19 2 2-16,-15 0-3 0,-11 1 0 15,-7 1 0 1,-4 1 0-16,-4-1 0 0,1-1 0 15,-4 0 0-15,-1-3 0 16,-5-1 0-16,-3-3 0 16,-7-3 0-16,-3-3 0 15,-10 0 0-15,0 1 0 16,-2-1 0-16,3 2 0 0,5 5 0 16,9 2 0-1,8 5 0-15,8 3 0 0,4 2 0 16,4 2 0-16,5 3 0 15,10 5 0-15,8 3 0 16,6 1 0-16,6 2 0 16,-2-2 0-1,-5-1 0-15,-8-1 0 0,-5-1 0 16,-6 4 0 0,-5 4 0-16,-4 7 0 0,-8 4 0 15,-6 6 0 1,-7 3 0-16,-6-1 0 0,-1-2 0 15,-1-6 0-15,3-3 0 0,4-7-51 16,3-2-219 0,3-5-122-16,4 1-788 0</inkml:trace>
  <inkml:trace contextRef="#ctx0" brushRef="#br0" timeOffset="105560.28">19593 12609 1327 0,'3'-22'259'0,"-3"1"-45"15,-1 2-67-15,-1 8-47 16,2 4-100-16,2 5 0 16,-1 2 0-16,1 1 0 15,-1 0 0-15,1 10 0 0,2 9 0 16,2 11 0 0,-1 13 0-16,1 11 0 0,0 7 0 15,-2 3 0 1,2 1 0-16,0-1 0 0,0-1 0 15,3-7 0-15,4-4 0 16,-4-7 0-16,0-7 0 16,0-9 0-16,-4-3 0 0,-2-7 0 15,-3-4 0 1,0-8-41-16,-2-2-33 0,-1-4-5 16,3-4-33-1,-2-7-124-15,4-5-115 16,0-9-547-16</inkml:trace>
  <inkml:trace contextRef="#ctx0" brushRef="#br0" timeOffset="105932.74">19486 12551 911 0,'6'-29'233'15,"4"7"-58"-15,0 6-52 0,-5 6-43 16,3 4-60 0,4 6-4-16,11 6 28 0,13 4-14 15,16 7 2 1,13 9-15-16,6 6 5 0,5 7-3 16,-6 6 11-1,-8 5 4-15,-12 0-4 16,-15 4 12-16,-15 0-3 15,-12 1-7-15,-10 1-5 0,-5-2-16 16,-8-2-11-16,1-5 2 16,-5-5 1-16,0-7-3 15,-8-4-32-15,-9-6-37 0,-12-2 1 16,-13-1 7 0,-8-3-31-16,-5 2-55 15,4-1-180-15,12-4-537 16</inkml:trace>
  <inkml:trace contextRef="#ctx0" brushRef="#br0" timeOffset="106534.01">20336 12957 945 0,'-7'-12'198'0,"1"1"0"16,1 0-55-1,2 0-48-15,3 3-5 16,3 0-15-16,2-1-42 15,4 1-26-15,7 2 4 0,5 2 5 16,6 4 5 0,4 8 3-16,8 8-10 15,-3 11-7-15,0 7 0 0,-5 4-5 16,-6 3 1-16,-10-1 0 16,-7-3-1-16,-7-7 0 15,-1-8 2 1,-3-9 10-16,0-8 57 0,3-3-9 15,0-7-62-15,-1-7 0 0,2-3 0 16,-1-6 0 0,3-5 0-16,0-4 0 15,3 1 0-15,0 2 0 16,2 3 0-16,2 4-149 0,5 9-125 16,7 4-49-1,5 7-224-15</inkml:trace>
  <inkml:trace contextRef="#ctx0" brushRef="#br0" timeOffset="107199.97">20903 13035 294 0,'5'-19'1088'16,"-1"-4"-927"-16,-1-3 43 0,-3 0-37 15,2 3-34-15,-2 3-133 16,1 6 0-16,-2 5 0 16,1 3 0-16,0 4 0 15,-2 4 0-15,2-2 0 16,0 2 0-16,-1 0 0 16,1 0 0-16,0 2 0 15,1 3 0-15,1 5 0 16,2 7 0-16,3 5 0 0,1 4 0 15,1-1 0 1,2-1 0 0,2-5 0-16,2-6 0 0,6-4 0 15,2-5 0-15,6-6 0 0,1-3 0 16,-2-4 0 0,0-3 0-16,-7-4 0 0,-1-3 0 15,-5-1 0 1,-2-4 0-16,-4-1 0 0,-1 0 0 15,-1 1 0-15,-3 2 0 16,1 4 0-16,-2 7 0 16,-2 3 0-16,2 3 0 15,-1 2 0 1,-2 2 0-16,1 4 0 0,4 6 0 0,2 4 0 16,2 8 0-1,5 5 0 1,2 5 0-16,-1 0 0 0,1 1 0 15,-5 0 0-15,-5-2 0 16,-6-1 0-16,-8 0 0 0,-7-1 0 16,-6 0 0-1,-4-4 0-15,0-4 0 0,2-2 0 16,2-8 0 0,5-3 0-16,4-5 0 0,3-2 0 15,-1-1 0-15,-2 0 0 16,0-1-220-16,0-1-135 15,3 0-306-15</inkml:trace>
  <inkml:trace contextRef="#ctx0" brushRef="#br0" timeOffset="113610.24">3355 12455 564 0,'0'-4'173'0,"0"0"-9"16,3 0-17-16,-3 0-7 16,0 0-14-16,-3-1 4 15,3 0-22-15,0-1 4 16,0-1 8-16,-3 3-5 16,3-1-35-16,0 3-12 15,0 1-68-15,0-1 0 16,0 0 0-16,0 4 0 15,0-2 0-15,0 0 0 0,0 2 0 16,0-1 0 0,0-1 0-16,0 1 0 0,0 0 0 15,3 2 0-15,-3 3 0 16,3 7 0-16,0 3 0 16,0 8 0-16,3 5 0 15,0 5 0 1,-2 2 0-16,-1 4 0 15,2 2 0-15,-2-1 0 0,1-1 0 16,-2-5 0-16,1 0 0 16,1-3 0-16,2 3 0 15,-3 2 0-15,-1 6 0 0,1 5 0 16,0 4 0 0,0 4 0-16,1-2 0 0,1-1 0 31,2-5 0-31,-1-2 0 0,0-5 0 0,0-3 0 15,0 1 0-15,1 0 0 16,-2 3 0-16,-1 2 0 16,1 2 0-16,1 1 0 15,1 0 0-15,-1-1 0 16,2 0 0-16,-2-3 0 0,1-5 0 16,2-3 0-1,-3-2 0-15,0-3 0 0,0-1 0 16,0 2 0-16,-3-1 0 15,0-2 0-15,0 0 0 16,-2-3 0 0,1-1 0-16,-2-1 0 15,3-3 0-15,-3 0 0 0,1-4 0 16,2 1 0-16,-1 0 0 16,-1 0 0-16,1 1 0 15,1 2 0-15,-3-4 0 16,4 2 0-16,-4-2 0 15,3-2 0-15,-3 0 0 0,3-4 0 16,-3 0 0 0,0-2 0-16,0-1 0 15,0-2 0-15,0-3 0 16,0 1 0-16,0-3 0 0,0 0 0 16,0-1 0-1,0-1 0-15,0 1 0 0,0 0 0 16,0-1 0-16,0 2 0 15,-3 0 0 1,3 0 0-16,0 0 0 0,3-1 0 16,-3 1 0-16,5-2 0 15,-1 1 0-15,1-1 0 16,2 1 0-16,8-3 0 16,6-1 0-16,0-2 0 15,6 2 0-15,-2 0 0 16,-3 0 0-16,-2 2 0 15,1-1 0-15,1 1 0 0,3-1 0 16,4-1 0 0,11-1 0-16,5 0 0 15,4-1 0-15,2 0 0 16,4 1 0-16,0 3 0 0,2 1 0 16,1 3 0-1,3-1 0-15,6 1 0 0,2 1 0 16,11-2-2-16,7-2-2 0,13 0 3 15,9-6 0 1,12 0 1-16,6-2 1 0,2 1 3 16,-2 2-3-1,0 4-1-15,1 3-3 16,-1 0-4 0,3 3 6-16,1 0 1 0,-1-2 0 0,6-1 3 15,-1-1-2 1,1 0 2-16,3-1-3 0,-3 1-3 15,-3 1 2-15,2 0-3 16,-3 1 4-16,-4 1 0 16,2-1 1-16,5 2 2 15,-2-2-1-15,3-1-1 16,4-1-1-16,-1 1-3 0,-2-3 0 16,1 2 3-1,-3-2 0-15,-3 0 0 16,-1 2 2-16,-3 1 0 15,0 0 1-15,2 1-3 16,3-1-2-16,3-3-2 0,6-1 3 16,4-1 1-1,0-2 0-15,3 0 0 0,-4-2 7 16,3 3-6 0,-1-1-1-16,-2 0-3 0,0 2-1 15,7-1 3-15,-4 0 2 16,-1-1 0-16,-1 1 1 15,-4-2 0-15,-2 2 0 0,-2-3-2 16,-1 2-3 0,-1-1 0-16,2 3 2 15,1-1 1-15,3 1 3 16,1-2-3-16,5 1 7 0,4 0-7 16,2-1-2-1,0 0-2-15,1-1 3 0,0 2 1 16,-4 0-1-16,-1 2 3 0,-5 2-2 15,0 0 4 1,-1-1-4-16,-2 1-2 16,1-1-1-1,4-4 3-15,-3 2 0 0,-2-1 0 16,0-2 1-16,-5 4 0 16,2-1 3-16,-3 1-4 15,-1 0-2-15,1 1-2 16,3-1 3-16,-3 0 1 15,-4-1 0-15,5-1 3 0,-8 1-1 16,-4 1 3-16,-1 0-5 16,-5-1-4-16,-5 0 3 15,-4 1-3 1,0-2 4-16,-5-2 0 0,-3 2 0 16,3-3 1-1,-2 2 2-15,0 0-3 0,2-1 5 16,1 1-5-16,7-2 0 15,3 0-1-15,4-1-4 16,3-2 4-16,4 2 1 16,-1-4 0-1,1 1 2-15,-2 2-1 0,-3 3 2 16,-2 0-2-16,-1 1-1 16,-1 0-1-16,-6 1-6 0,-2 0 4 31,-2 0 3-31,-4 1-1 0,-4 0 1 0,-1-2 1 15,-1 2-1-15,0 0 3 16,-1 3 0-16,2-3-2 16,4 2-1-16,4-1-3 0,2 0 0 15,3 0-3 1,1 0 3 0,-2-2 2-16,-1 0 0 0,1 0 1 15,-1-3 1-15,0 2 0 0,-4-2 3 16,-1 1-4-16,-4-1-1 15,-10 1-1 1,-12 0 1-16,-13 1 0 16,-15 0 1-16,-20 1 2 15,-12 2 3-15,-10 2-4 0,-6 1 1 16,-3 0-2-16,0 1 4 16,0 0-3-16,-1 0 3 15,1 0-3 1,-2 1-1-16,2-1 0 0,0 0 0 15,-1 0 0-15,1 0 0 0,0-1 0 16,0-1 0 0,0-1 0-16,1-1 0 0,1-3 0 15,-1 1 0 1,1-2 0-16,-2-1 0 0,-2 0 0 16,-1-3 0-1,0-2 0-15,-1-3 0 16,-2-3 0-16,0-3 0 15,0-2 0-15,0-3 0 0,0-3 0 16,3 0 0-16,-4-1 0 0,2-3 0 16,-1-2 0-1,0-2 0-15,-6-3 0 16,3-2 0-16,-4-2 0 16,0-2 0-16,0-1 0 15,3-1 0-15,-3 1 0 16,5 1 0-16,-1 0 0 15,0 1 0 1,3-1 0-16,2-4 0 16,-2 1 0-16,1 0 0 0,0 3 0 0,0 3 0 15,2 4 0-15,2 5 0 16,-1 3 0 0,2 4 0-16,0 3 0 15,-2 3 0-15,2 5 0 0,0 4 0 16,0 2 0-16,-1 0 0 15,2 3 0-15,-2-2 0 16,2 2 0-16,-1 3 0 16,4-3 0-16,-4 3 0 15,1 0 0-15,1 0 0 0,-1-1 0 16,-1 1 0 0,0 2 0-16,2-1 0 0,-2 0 0 15,-2 0 0 1,2-1 0-16,0-1 0 0,0 0 0 15,2 0 0-15,-4-1 0 16,2 3 0 0,0-1 0-16,-1 3 0 15,1 3 0-15,1-1 0 0,-2 2 0 16,-1 1 0-16,2-1 0 0,-1-1 0 16,-3 0 0-1,3 2 0-15,-2-4 0 16,0 2 0-16,-5 0 0 15,-11 2 0-15,-9-2 0 16,-11 1 0-16,-12 0 0 0,-5 3 0 16,-4-3 0-16,-4-1 0 15,-2 0 0-15,-1-1 0 16,0-4 0 0,1 1 0-16,-1-3 0 0,-1 1 0 15,-7 1 0 1,-6 1 0-16,-7 1 0 15,-9 1 0-15,-6 2 0 16,-5 0 0-16,-6 0 0 0,-2 0 0 16,-2-2 0-16,0-2 0 0,-3-1 0 15,0-1 0 1,2 1 0-16,-1-2 0 0,-2 2 0 16,-3 2 0-1,-5 2 0-15,-1 0 0 16,-4-1 0-16,1 2 0 15,4-3 0-15,1 0 0 16,5-1 0-16,1 0 0 0,6-2 0 16,3 4 0-16,5-1 0 15,-3 1 0-15,0 1 0 16,-2 2 0-16,-4-1 0 16,-5 2 0-16,1 0 0 15,3-1 0-15,1-1 0 16,3 0 0-16,5-1 0 15,2-1 0-15,-1 0 0 0,3 1 0 16,0 0 0 0,-1 1 0-16,-3 0 0 0,-4-2 0 15,5 0 0 1,2 2 0-16,1-1 0 0,-1 1 0 16,5 0 0-16,-3 1 0 15,-2-1 0-15,3 2 0 16,-2-2 0-16,0 0 0 0,0-2 0 15,-3 0 0 1,4-1 0-16,-3 0 0 0,-3 1 0 16,-4 0 0-1,1 4 0-15,-9 0 0 0,-4 4 0 16,-1 0 0 0,-9 1 0-16,3-1 0 0,-2-1 0 15,-1 2 0 1,-1-3 0-16,3 2 0 0,2 0 0 15,-3-1 0-15,-1 1 0 0,1-2 0 16,-4 1 0 0,2 0 0-16,0-1 0 15,0 1 0 1,6-1 0-16,5 0 0 0,2-1 0 0,-1-1 0 16,2 1 0-1,-4 0 0-15,-2 0 0 0,-2 0 0 16,-3 1 0-16,-2 1 0 15,3 1 0 1,1 1 0-16,0 0 0 16,5-4 0-16,4 2 0 15,2-4 0-15,5-1 0 0,4-1 0 16,1-1 0 0,-2 1 0-16,0 2 0 15,-4 2 0-15,-254 14 0 0,308-13 0 16,0-1 0-16,-2 1 0 15,2-1 0-15,-63 5 0 0,1-1 0 16,2 2 0 0,9-1 0-16,3-1 0 0,4 0 0 15,6-1 0 1,5-2 0-16,4 1 0 16,2-4 0-16,0 1 0 15,2 0 0-15,-2 1 0 0,0 2 0 16,-2 0 0-1,-7 2 0-15,0 1 0 0,-4 3 0 16,-1-1 0-16,1 0 0 0,3-1 0 16,4-3 0-1,1-1 0-15,2 0 0 16,6-4 0-16,0-1 0 16,3 0 0-16,-2 0 0 0,-1 0 0 15,0 0 0 1,0 0 0-16,2 0 0 15,2 2 0-15,2-1 0 0,2 2 0 16,-1 0 0 0,2-2 0-16,3 2 0 15,0-2 0 1,4 1 0-16,2-1 0 0,3 2 0 0,0 0 0 16,1 1 0-16,2 0 0 15,3 2 0-15,-3 0 0 16,-2 3 0-16,6-2 0 0,1 3 0 15,2-2 0 1,9-3 0-16,2-1 0 16,4-1 0-16,1 1 0 15,5-3 0-15,1 1 0 16,4 1 0-16,3-3 0 16,1 1 0-16,4 2 0 0,-2-1 0 15,4-1 0 1,-4 0 0-16,4 1 0 0,-3-1 0 15,-1 1 0 1,-1 0 0-16,1 1 0 0,-1 0 0 16,1 0 0-16,3-2 0 0,-2 2 0 15,7-2 0 1,1 1 0-16,1-2 0 16,5 1 0-1,1-1 0-15,4 1 0 0,4-1 0 0,-2 0 0 16,3 0 0-16,1 0 0 15,-1 0 0 1,0 0 0-16,0 0 0 0,0 0 0 16,-1 2 0-16,1-2 0 15,0 0 0-15,0 0 0 16,0 0 0 0,0 0 0-16,0 0 0 0,0 0 0 15,0 0 0 1,0 0 0-16,0 0 0 0,0 0 0 15,0 2 0-15,0-4 0 0,0 2 0 16,0 0 0 0,1 0 0-16,-1 0 0 0,0 0 0 15,0 0 0 1,0 0 0-16,0 0 0 0,0 0 0 16,0 0 0-1,0 0 0-15,0 0 0 16,-1 0 0-16,1 0 0 15,0 0 0-15,0 2 0 0,0-2 0 16,-2 0 0-16,2 0 0 0,0-2 0 16,-1 4 0-1,-2-2 0-15,-1-2 0 16,-1 2 0-16,-4 0 0 16,1-2 0-16,0 1 0 15,0 1 0-15,-1-1 0 16,0 1 0-16,2 0 0 15,2 0 0-15,1 0 0 16,1 1 0-16,0-2 0 0,3 1 0 16,-2 0 0-16,4 0 0 15,-2 0 0-15,1 0 0 16,-1-2 0-16,0 2 0 16,0 0 0-1,0 0 0-15,0 2 0 0,0-2 0 16,0 0 0-16,2 0 0 0,-1 0 0 15,1-2 0 1,-1 2 0-16,2 0-174 0,-1 2-152 16,8 2-73-1</inkml:trace>
  <inkml:trace contextRef="#ctx0" brushRef="#br0" timeOffset="164630.41">23808 8376 591 0,'3'-7'321'16,"0"0"-134"-16,-3-2-13 0,-1 2-16 15,-1 0-49 1,1 1-27-16,-1 1-8 0,0-1 14 15,2 3-14-15,0-1-15 16,-1 2-24-16,1 0-9 16,0 2-15-16,0 2-11 15,0-2 0-15,-2 4-7 16,1 1 2-16,-2 5 5 16,0 7 4-16,-6 6 9 15,2 6-2-15,-5 7-7 16,-3 3-1-16,1 4-1 0,-2-1 0 15,2 0-2 1,0 0 0-16,2 0 0 0,0-7 0 16,-2 1 0-1,4-5 1-15,1-3-1 0,-1-6 0 16,3-7 0 0,4-5 0-16,0-3 6 0,3-6 18 15,2-2-24 1,-1-1 0-16,1-1 0 0,1-5 0 15,0-1 0-15,0-7 0 16,0-5 0-16,3-6 0 16,1-5 0-16,4-8 0 0,4-3 0 31,1-5 0-31,5-3 0 0,1 1 0 16,-2 4 0-1,-1 1 0-15,-4 3 0 0,0 2 0 16,-3 5 0-16,-4 2 0 0,0 5 0 15,0 3 0 1,-4 7 0-16,-1 6 0 0,0 5 0 16,-1 5 0-1,-2 4 0-15,0 1 0 0,-2 0 0 16,5 5 0-16,3 2 0 16,3 3 0-16,0 5 0 15,4 3 0-15,1 2 0 16,-3-1 0-16,3 2 0 15,0 2 0-15,1 2 0 0,0 3 0 16,2 6 0 0,0 1 0-16,1 3 0 0,-3-1 0 15,1 1 0 1,-2-4 0-16,-1-4 0 0,-4-4 0 16,-1-5 0-1,0-4 0-15,-3-6 0 0,-2-3 0 16,0-4 0-16,0-2 0 15,-2-4 0-15,-1 0 0 16,2-1 0-16,-4-1 0 0,1 0 0 16,-1 1 0-1,1-2-172-15,-4 2-116 16,-6-1-235-16</inkml:trace>
  <inkml:trace contextRef="#ctx0" brushRef="#br0" timeOffset="165080.13">23605 8570 812 0,'-1'0'212'16,"1"-2"-58"-1,0 1 9-15,0-1-57 0,1 1-15 16,3 1-68 0,-1-1-14-16,2-1-5 0,4-1-1 15,6 2-1 1,6-2 2-16,7 2 1 0,5-2 7 15,1 3 11-15,-2-2-8 0,-7 1-9 16,-4 1-4 0,-8 0 1-16,-4 0-1 0,-6 0-1 15,-1 0 0 1,1 0 0-16,0 0-1 0,3 0-1 16,4 1 0-1,2-1-2-15,2 2-48 16,0 2-107-16,-3 0-82 0,-2 2-91 15</inkml:trace>
  <inkml:trace contextRef="#ctx0" brushRef="#br0" timeOffset="166260.81">23650 8603 550 0,'3'-1'107'16,"0"1"41"-16,0-3-50 0,0 1 18 16,0 0-22-1,-2 0-17-15,2 1 26 0,-1-1-24 16,-2 1-10-16,0 1-7 15,0 0-26 1,0 1-18-16,-2-1-9 0,2 0-5 16,0 2 0-1,0-2 1-15,-3 0 4 0,3 0 7 16,0 0 7-16,-1 1 8 16,1-1 4-16,-2 2 12 15,1-2 5-15,-1 0-6 16,1 0-8-16,1-2-15 15,0 2-10-15,1-1-8 0,1 1-3 16,-2 0 2 0,1 0-2-16,-1 0 0 0,2-2 0 15,2 2-2 1,1-1-14-16,11-3 9 0,11 0 4 16,13-3 1-1,11 1 1-15,6-1 0 0,-4 3-2 16,-8 0 2-16,-10 1-1 0,-9 0 0 15,-6 0 0 1,-10 3 0-16,-1-1 1 0,-3 0-1 16,-3 1 0-1,0 0 0-15,-2 0 0 16,-1 0 2-16,-1 0-1 16,1 1 3-16,0-1 0 15,-2 0-3-15,1 1 3 16,1-1-2-16,0 0 0 0,-2 0 0 15,1 0-2-15,1 0 0 16,0 0-2-16,-3 0-2 16,3 0-40-16,-1 2-129 15,-4 0-29-15,-2 4-271 16</inkml:trace>
  <inkml:trace contextRef="#ctx0" brushRef="#br0" timeOffset="167390.2">24621 8462 842 0,'-4'2'237'15,"1"-1"-59"1,1-1-53-16,2 0-45 0,0 0-23 15,0 0-24-15,0 0 3 0,2 0-7 16,-1 0-10 0,1-1 5-16,-1 1 6 0,1-2-1 15,-2 2 14 1,1-1-10-16,3 1-19 0,-1-2-13 16,5-3-1-1,6 2-2-15,6-3 0 0,6 0 0 16,3 1 2-16,0 1-2 15,-4 1 0 1,-5 1-2-16,-4 1 0 0,-7 1-5 16,-3 0-37-1,-1 1-51-15,-1 1-54 0,0-1-56 16,-4 3-80-16,-1 2-258 16</inkml:trace>
  <inkml:trace contextRef="#ctx0" brushRef="#br0" timeOffset="167680.31">24634 8702 789 0,'3'2'168'0,"2"0"-30"0,0-4-70 16,5 0-26-1,5 1 15-15,9-4-21 0,5 1-11 16,7 0 1-16,3-2 11 0,-3 2-1 16,-6 0-3-1,-8 1-9-15,-7 2 2 16,-8 1-11-16,-4 0-3 16,-3 0-9-16,-1 0-3 0,-1 1-27 15,-1 0-167 1,0 1-165-16</inkml:trace>
  <inkml:trace contextRef="#ctx0" brushRef="#br0" timeOffset="169390.4">25425 6889 249 0,'-1'-10'528'15,"1"-1"-365"1,0 1 6-16,1 0-24 0,1 0 0 16,-2 0-2-1,-2 0-28-15,1 1 8 0,-2-1-19 16,-2 0-34-1,2 0-19-15,-1-1-9 0,2 3-42 16,-1 1 0-16,2 0 0 0,-1 3 0 16,1 1 0-1,1 0 0-15,-2 3 0 16,2 0 0-16,0 0 0 16,-1 2 0-16,-1-1 0 0,2-1 0 15,0 3 0 1,-1-2 0-16,1 1 0 0,0 2 0 15,0 4 0-15,0 3 0 16,0 7 0-16,-3 3 0 16,2 3 0-16,-1 3 0 15,1 3 0 1,-1 0 0-16,1 4 0 0,-2 4 0 16,1 3 0-1,-1 3 0-15,1 3 0 0,2 2 0 16,0 0 0-16,4 3 0 15,0 5 0-15,1 0 0 16,-1 4 0-16,2 1 0 0,-5 1 0 16,2 0 0-1,-1 3 0 1,-1 1 0-16,2 1 0 16,0 5 0-16,0 3 0 0,2 6 0 0,2 2 0 15,1 4 0 1,-2-1 0-16,0 2 0 0,0 0 0 15,1 0 0-15,-3 1 0 0,1 2 0 16,0 0 0 0,1 1 0-16,-2 3 0 0,2 6 0 15,0 4 0 1,0-1 0-16,0 5 0 0,-2 1 0 31,2-4 0-31,-1-1 0 0,-1-1 0 0,2-3 0 16,2-6 0-16,2 0 0 15,0 0 0 1,1 0 0-16,2-4 0 16,-2 1 0-16,-2-3 0 15,0-2 0-15,0-3 0 0,-5-4 0 16,1-2 0 0,-2-6 0-16,0-4 0 0,1-3 0 15,-1-6 0-15,0-5 0 16,0-7 0-16,0-4 0 15,-1-7 0-15,-1-6 0 16,-1-6 0 0,2-5 0-16,-2-4 0 0,0-7 0 0,0-3 0 15,-2-2 0 1,2-2 0-16,-1-2 0 16,1 1 0-16,0-2 0 15,1 1 0-15,-1 0 0 16,0 0 0-16,0 0 0 15,0 1 0-15,-1-1 0 0,1 0 0 16,0 0 0-16,0 0 0 0,-2 0 0 16,0 1 0-1,2-1 0-15,-1 2 0 16,1-2 0-16,0 0 0 16,0 0 0-16,0 0 0 15,0 0 0 1,-2-2 0-16,2 2 0 0,-1-1 0 0,1 1 0 15,0-1 0-15,1 1 0 16,1-2 0-16,-1 2 0 16,1 0 0-16,3-1 0 15,-1-1 0 1,9 2 0-16,14-1 0 16,16 0 0-16,13-2 0 15,11 0 0-15,2-2 0 0,-5 0 0 16,-11 0 0-16,-8 0 0 15,-9 1 0-15,-14 0 0 16,-8 2 0-16,-8 1 0 16,-6-1 0-16,-2 1 0 15,1 0 0-15,-1-1-30 0,-2-1-177 16,-4-1-39 0,-1-3-192-16</inkml:trace>
  <inkml:trace contextRef="#ctx0" brushRef="#br0" timeOffset="170360.04">25451 6799 660 0,'-6'4'178'0,"0"-1"-34"15,1-3-1-15,2 0-40 0,2-2 8 16,1 2-34 0,0-1 0-16,3 0-13 0,-2-1 1 15,1 1-55 1,4-4-10-16,7 1-5 16,13-2 2-16,14-1 3 15,14 2-2-15,11-3 2 16,-1 4-1-1,-4-2 0-15,-12 4 0 16,-14-1-1-16,-13 1 2 0,-11 1-20 0,-7 1-115 16,-6 1-68-1,-3 1-183-15</inkml:trace>
  <inkml:trace contextRef="#ctx0" brushRef="#br0" timeOffset="173300.06">31581 6600 770 0,'0'2'102'0,"-1"0"19"0,-1-4-44 16,2 2-24 0,0 0-19-16,0 0-10 0,0 0 0 15,2 0 12 1,-1 2-8-16,2-2-12 0,6-2 4 15,5-1-2-15,8 1-1 16,9-3-14 0,5 1 3-16,1-3 1 15,0 1 7-15,-7 2 0 16,-6 1 0-16,-6 0 25 0,-7 3 21 16,-5-2-10-1,-2 2-18-15,-4-2 6 0,0 2-4 16,-2 0-1-16,2 0 5 15,-2 0 0-15,2 2-10 16,0-2-4-16,0 0-6 0,-2 2-7 16,1-2-5-1,1 0-4-15,-2 0 2 0,1 2-2 16,1 1 1 0,0 1 7-16,0 3 20 0,0 3 4 15,1 5-13 1,-1 0-4-16,2 4 1 0,-2 4-1 15,0 4-8-15,0 1 3 16,0 3-5-16,0 2-3 16,-2 0 1-1,2 1-3-15,0 3 1 16,0 1-3-16,3 2 0 0,1 2 0 16,-1-1 0-16,2 1 0 15,-1-2 0-15,-1-1 0 0,2-1 0 16,-2-4 0-16,-1 1 0 15,1 2 0 1,-1-3 0-16,0 3 0 16,-1 0 0-16,2-3 0 15,0-2 0-15,0 3 0 0,0-3 0 16,0-2 0 0,0 1 0-16,0-1 0 15,0 0 0-15,3-2 0 0,-2 1 0 16,3 1 0-16,-1 1 0 15,0 1 0-15,1 0 0 0,0 0 0 32,-1 0 0-32,-1 2 0 0,1 1 0 0,1 0 0 15,-2 4 0 1,-1 2 0-16,2 0 0 16,0 4 0-16,3 0 0 15,-1-1 0-15,-1-1 0 0,2 3 0 16,0-1 0-1,-3 4 0-15,0 0 0 0,0 5 0 16,0 1 0-16,3 0 0 16,-5 2 0-1,4-1 0-15,-2 0 0 0,0 3 0 16,1-2 0-16,1-2 0 16,-1 2 0-16,1 0 0 15,0 2 0 1,-3 0 0-16,1 0 0 0,-3-1 0 0,0-2 0 15,0-2 0-15,0-2 0 16,0 2 0-16,0-2 0 16,-2-1 0-16,4-2 0 15,-2-2 0-15,0-5 0 16,1 0 0-16,-1-4 0 16,-1-1 0-1,-1 0 0-15,1-2 0 16,-1-1 0-16,2 1 0 0,-2-1 0 0,1 0 0 15,-1-2 0 1,3 0 0-16,-1-1 0 0,0-2 0 16,0 2 0-1,0 2 0-15,-2-1 0 16,1 1 0-16,-1-1 0 16,-1-1 0-16,2-1 0 15,-2-2 0-15,1-1 0 16,2-2 0-16,-2 1 0 0,-1-2 0 15,3-1 0-15,-1-2 0 0,-1-1 0 16,1 1 0 0,1-1 0-16,-2 0 0 15,1-1 0-15,-1-3 0 16,1 0 0-16,-1 1 0 16,1-3 0-16,-2 0 0 15,2-1 0-15,-2-2 0 0,0-3 0 16,0 1 0-1,1-2 0-15,-1 0 0 0,2 2 0 16,-2-1 0-16,1 1 0 16,1-1 0-1,0 1 0-15,-2-2 0 16,2-1 0-16,-1 0 0 16,-1-2 0-16,2 2 0 0,-2-2 0 15,1 3 0 1,-1 2 0-16,0 2 0 0,2 4 0 15,-2-2 0-15,0 4 0 0,1 0 0 16,-1-1 0 0,0 0 0-16,0-1 0 0,0-1 0 15,0-3 0 1,0-1 0-16,0 0 0 0,-1-2 0 16,1 1 0-1,-2 1 0-15,2 0 0 16,-1 1 0-16,1 0 0 0,1 2 0 0,-1-3 0 15,2 0 0 1,-2-2 0-16,0-2 0 16,0-2 0-1,1 0 0-15,-1-1 0 0,2 2 0 16,-2-2 0-16,0 1 0 16,0 0 0-16,0-1 0 0,0-2 0 15,0-1 0 1,-2 1 0-16,4-2 0 0,-2 0 0 15,0 1 0-15,1 0 0 16,-1 0 0 0,0 0 0-16,0 0 0 0,-1 0 0 15,1 0 0 1,0 0 0-16,0 0 0 0,-2 0 0 16,2 1 0-1,-1-1 0-15,-1 0 0 0,-2-1 0 16,-5 1 0-1,-5 0 0-15,-3-2 0 16,-6 4 0-16,-2-2 0 0,-5 2 0 16,-1 2 0-16,-5 1 0 15,-4-1 0-15,-5 0 0 0,-1 0 0 16,1 0 0 0,6-1 0-16,6 0 0 0,8 0 0 15,7 1 0 1,6-1 0-16,2-1 0 0,4 0 0 15,3 0 0-15,0-1 0 16,3-1 0-16,0 0 0 16,0 0 0-16,1 0 0 15,-1-1 0 1,0 1 0-16,2-2 0 0,-2 2 0 16,1-1 0-16,-1 2-75 15,2-2-184-15,-2-3-239 16</inkml:trace>
  <inkml:trace contextRef="#ctx0" brushRef="#br0" timeOffset="182900.3">26478 5875 818 0,'5'-10'274'0,"-2"-3"-55"16,-3 2-1 0,0 1-78-16,-3-1 26 0,0 2-59 15,0 0-9-15,1 4-91 16,1-1-7-16,-1 3 0 15,1 1 0-15,1 2 0 0,0 0 0 16,0 3 0 0,0 2 0-16,-3-1 0 0,3 6 0 15,0 8 0 1,0 8 0-16,3 10 0 0,1 7 0 16,2 3 0-1,4 4 0-15,-1-1 0 0,1-2 0 16,-3 2 0-16,-1-5 0 15,-1-4 0-15,-3-7 0 16,-1-6 0-16,-2-9 0 0,1-6 0 16,-2-5 0-1,0-4 0-15,1-9 0 0,-1 0 0 32,-1-7 0-32,-1-7 0 0,-1-6 0 0,-1-5 0 15,-1-3 0 1,0-3 0-16,1 0 0 15,-1 1 0-15,3-2 0 0,-2-1 0 16,5-4 0-16,2 2 0 16,5-1 0-16,3 2 0 15,2 5 0-15,2 8 0 16,-1 4 0-16,3 7 0 16,-3 3 0-16,0 3 0 15,2 5 0-15,3-1 0 16,4 6 0-16,1 6 0 0,2 2 0 15,0 9 0 1,-2 4 0-16,-2 6 0 0,-7 3 0 16,-2 3 0-1,-7 0 0-15,-4 1 0 0,-9-4 0 16,-4-1 0 0,-8-1 0-16,-6-4 0 15,-3-3 0 1,-1-5 0-16,0-3 0 0,2-5 0 0,4-2 0 15,4-4 0-15,5-2 0 0,5 0 0 32,3-1 0-32,7 1 0 0,2 0 0 15,1 0 0 1,4 3 0-16,10 2 0 0,7 3 0 0,11 2 0 16,12 3 0-1,8 3 0-15,0 1 0 0,0-2 0 16,-2 1 0-16,-7-2 0 15,-4-3 0-15,-7 0 0 16,-8-5 0 0,-10 0 0-16,-7-3 0 15,-4-1 0-15,-5 0-60 0,0-2-43 16,-6 0-110 0,1 3-83-16,-1 1-377 0</inkml:trace>
  <inkml:trace contextRef="#ctx0" brushRef="#br0" timeOffset="183770.17">30481 5611 1023 0,'3'-18'274'0,"0"2"-30"16,-3 0-115 0,-1 0 37-16,1 5-63 15,-3 1-19-15,3 2-60 16,-2 2-24-16,2 3 0 0,-1 3 0 16,2 0 0-1,-1 3 0-15,0 0 0 0,0 4 0 16,2 5 0-16,-1 6 0 15,2 10 0-15,0 5 0 16,3 6 0-16,2 3 0 16,2 5 0-16,1 0 0 15,0 3 0-15,0-2 0 16,0-3 0 0,-1-6 0-16,-4-4 0 0,-2-9 0 15,-1-5 0 1,-1-5 0-16,-1-6 0 15,-1-3 0-15,0-4 0 0,2-1 0 0,-2-2 0 16,0-3 0 0,0 1 0-16,0 1 0 0,0-4-25 15,-2 0-236 1,1-5-11-16,-1-5-203 0</inkml:trace>
  <inkml:trace contextRef="#ctx0" brushRef="#br0" timeOffset="184190.04">30523 5554 931 0,'0'-12'193'15,"-3"2"9"1,3 2-72-16,-1 4-38 15,1 1-54-15,0 3-33 0,0 1-5 16,3 1 0 0,6 2 11-16,7 6 41 0,9 3 2 15,8 4 2-15,9 4 12 16,4 4-33-16,1 4-8 16,-1 0-6-16,-4 2-2 15,-7 2-7-15,-6 1 2 16,-7 0 2-16,-10 4-4 0,-6-1-1 15,-9-1 4 1,-6-2-2-16,-9-2-2 0,-7-5-2 16,-12-4-9-1,-7-4 0-15,-6-3 0 0,2-5 0 16,3-5 0 0,11-3 0-16,7-3-75 0,10-2-143 15,6-1-86 1,6-2-935-16</inkml:trace>
  <inkml:trace contextRef="#ctx0" brushRef="#br0" timeOffset="185730.44">24666 7170 246 0,'6'-6'748'0,"-3"-1"-515"15,0 0-7-15,-2 0-71 16,-1 3-38 0,0 1-46-16,-1 1-39 0,1 2-22 15,0 0-10-15,1 6-4 16,1 5 4-16,4 9 11 16,1 7 5-16,2 11 2 15,0 5-5 1,1 4-4-16,-2 4-3 0,-3-3-1 15,-5-2-1-15,-2-4 0 0,1-9 0 16,-3-9-4 0,3-8 2-16,-1-5 10 15,2-8 39-15,0-3 7 16,0-4-58-16,-1-6 0 0,1-2 0 16,-2-10 0-1,-2-8 0-15,0-6 0 0,-1-5 0 16,1-9 0-1,-1 0 0-15,2-1 0 0,2 3 0 16,-1 5 0-16,2 7 0 0,0 2 0 16,2 3 0-1,2 4 0-15,2 2 0 16,4 0 0 0,2 6 0-16,6 2 0 0,3 5 0 15,5 2 0-15,0 7 0 16,3 7 0-16,-1 6 0 15,-3 5 0-15,-2 6 0 0,-4 5 0 16,-7 2 0 0,-4 1 0-16,-8 3 0 0,-9 0 0 15,-3-3 0 1,-6-1 0-16,-5-1 0 0,-3-5 0 16,-6-4 0-16,1-2 0 15,1-3 0-15,2-6 0 16,7-2 0-16,7-2 0 0,6-3 0 15,5 0 0 1,4 0 0-16,2 3-12 16,7 4 7-16,9 3 3 15,9 5 2-15,9 4 0 16,8 1 0-16,4-1-1 16,0 0 1-16,-3 0 0 15,-2-2 0 1,-7-1 0-16,-7-3 1 0,-9-5-1 0,-8-2 1 15,-4-2 0-15,-7-3 3 0,-1-1-4 16,-2 2-115 0,1-2-136-16,-2 1-200 0</inkml:trace>
  <inkml:trace contextRef="#ctx0" brushRef="#br0" timeOffset="186620.46">24873 10246 671 0,'2'-13'254'0,"-2"2"-37"0,0 0-29 16,-2 1-34-1,-1 2-26-15,0 1-26 0,2 3 39 16,-1 1-40 0,2 0-39-16,0 2-33 0,2 2-29 15,-2-1 0 1,1 2 0-16,-1 2 0 0,3 6 0 15,0 6 0-15,0 7 0 0,2 10 0 16,-1 7 0 0,2 7 0-16,-1 5 0 0,0 1 0 15,-2-1 0 1,0-4 0-16,0-7 0 16,-1-6 0-16,1-6 0 15,-1-9 0-15,-1-4 0 0,1-6 0 16,-2-6 0-1,1-2 0-15,-1-2 0 0,2-5-95 16,1-3-60-16,0-6-55 16,2-5-185-16,1-10-311 15</inkml:trace>
  <inkml:trace contextRef="#ctx0" brushRef="#br0" timeOffset="187050.29">24878 10192 954 0,'4'-14'234'0,"-1"1"-29"0,0 1-60 16,-1 2-78-1,-1 3-24-15,4 3-31 16,5 2-5-16,8 4 23 0,9 3 10 0,9 5 9 15,8 5-6 1,-2 6-15-16,-1 7 1 0,-3 0-1 16,-7 4-11-1,-4 5-2-15,-7 5-5 0,-2 2-1 32,-6 2 4-32,-6 0-4 0,-6-4 0 0,-3-4-1 15,-6-7 9 1,-2-5 5-16,-5-7-18 15,-5-3-4-15,-3-5 0 0,-7-1 0 16,-4-3 0 0,-5 0 0-16,4-1 0 0,5-2 0 15,7-1 0-15,6-1 0 16,6-2 0-16,5-1-92 16,2 0-171-16,2-5-103 15,6 0-468-15</inkml:trace>
  <inkml:trace contextRef="#ctx0" brushRef="#br0" timeOffset="191450.53">26477 7250 594 0,'0'4'222'15,"0"-2"-26"-15,0-2-37 0,0 1 14 16,0-1-26-1,-2 0-30-15,1-1-15 0,1 1 9 16,-3-3-42-16,0 0-33 16,0 0 0-16,2 1-15 15,-2 0-10-15,0 2-8 16,1 0-2-16,-2 3-1 16,-7 4-2-16,-4 4 2 15,-4 6-2-15,-4 4 0 16,0 8 0-16,2 3-1 15,4 3 1-15,3 5-2 16,5-1 0-16,5-1-2 16,8-1-7-16,6-4-2 0,8-9-5 15,3-1 2 1,3-9 12-16,1-6 5 0,-1-3 1 16,-2-8 5-1,2-5-3-15,2-4 3 0,-1-3-1 16,-1-3-3-1,-5 0 10-15,-2-4 2 0,-7 1 3 16,-1-1 9 0,-8-2 0-16,-1-2-7 15,-3-3 4-15,-4 3-20 0,-2 1-2 0,0 2 0 16,-3 3 0 0,2 6 0-16,2 5 0 15,2 1-27-15,-1 7-107 16,1 2-106-16,0 5-70 0,1 4-189 15</inkml:trace>
  <inkml:trace contextRef="#ctx0" brushRef="#br0" timeOffset="191870.31">26786 7620 874 0,'7'1'393'16,"-1"0"-175"-1,-1 1-71-15,-5-1-50 16,1 2-6-16,-1-2-30 16,0 1-18-16,2 1-6 15,-2-3 2-15,0 1 1 16,0-1-33-16,3 0-7 15,-6-1 0-15,6-2 0 16,-2 0 0-16,2-1 0 0,-1 1 0 16,-1 1 0-16,1 0 0 15,-2 0 0-15,0 4 0 16,0-2 0-16,0 2 0 16,-2-1 0-16,2 0 0 15,0-1 0-15,-1 0 0 0,1 1 0 16,-3 1 0-1,0-1 0-15,-3 2 0 0,0 0-64 16,0 1-169-16,-2-1-93 16,1 0-306-1</inkml:trace>
  <inkml:trace contextRef="#ctx0" brushRef="#br0" timeOffset="192740.34">26968 7304 1046 0,'1'-13'205'0,"-1"0"6"0,2-2-73 16,1-1-35-16,3-1 11 0,1 3-39 15,5-1-24 1,2 2-20-16,2 3-11 0,4 3 3 16,2 3-9-1,2 4-7-15,1 4-1 0,-1 3-3 16,-2 3-3 0,-2 4 0-16,-5 2 0 0,-2 4 0 15,-9 3 0 1,-2 4 0-16,-8 0 0 15,-7 3 0-15,-2-4 0 16,-3-3 0-16,1-4 0 16,3-8 0-16,4-3 0 0,6-5 0 15,2-2 0 1,4-2 0-16,-1-3 0 0,4-2 0 16,0-1 0-16,2-2 0 15,5 1 0-15,3 1 0 16,4 3 0-1,6 4 0-15,4 3 0 0,4 5 0 16,1 4 0 0,-1 3 0-16,-3 2 0 15,-5 4 0-15,-8 3 0 0,-7 3 0 0,-7-1 0 16,-9 3 0 0,-6-2 0-16,-6-5 0 15,-1-2 0-15,-4-5 0 16,0-3 0-16,-1-5 0 15,3-3 0-15,1-2 0 0,7-2 0 16,0 0 0-16,4-2 0 16,2 1 0-16,3-1 0 0,-2 1 0 15,5 0 0 1,-2 1 0-16,3-2 0 0,-2 1 0 16,2 1 0-1,-1 0 0-15,1-2 0 16,-2 2 0-16,2 0 0 15,0 0 0-15,0 0 0 0,0 0 0 16,2-1 0-16,-2 1 0 16,0 0 0-16,0 0 0 15,1 0 0-15,-1 1 0 16,0-1 0-16,2 0 0 16,-2 2 0-16,0-2 0 15,-2 0 0-15,2-2 0 16,0 2 0-16,-1 0 0 15,1 0 0-15,1 0 0 16,1 0 0-16,-2 0 0 16,0 0-90-16,-2-1-199 0,1 1-143 15</inkml:trace>
  <inkml:trace contextRef="#ctx0" brushRef="#br0" timeOffset="196870.45">30710 7335 781 0,'0'-13'191'0,"1"-1"-17"0,-1-2 2 15,-3 3-34 1,-1-1-31-16,-1 5-18 0,-1-2-17 16,-4 4 3-1,2-1-16-15,1 4-34 0,1 2-18 16,-3 2-10-16,0 4-1 0,-3 3 0 15,-4 5-2 1,-2 8 3-16,-5 7-4 0,4 3 3 16,1 3-2-1,5 1-4-15,5 0-3 0,7-3 2 16,5-3 3 0,8 1 3-16,8-6 0 0,2 0-4 15,2-6 3 1,0-4-1-16,-5-6 3 0,-2-4 0 15,-4-5 10-15,-3-4 1 16,2-6-5 0,0-4 2-16,0-7-3 0,3-3 2 15,-3-2-2 1,-2-5 6-16,-2 2 3 0,-5 2 1 16,-3 1 1-16,-5 6-7 15,-1 5-1-15,-2 2-8 16,-1 3 0-16,-1 4-12 15,0 2-85-15,-2 4-96 16,-1 4-26-16,-4 8-113 0,2 4-309 16</inkml:trace>
  <inkml:trace contextRef="#ctx0" brushRef="#br0" timeOffset="197080.74">30878 7661 1038 0,'11'4'330'0,"-7"-1"-122"0,-2-2-22 15,-4-1-49 1,1 0-64-16,-1 2-44 0,1-2-22 16,2 0-1-1,-1 0-6-15,0 0 0 0,0-2-4 16,0 2-88-16,2 0-126 15,-1 0-59-15,4 0-240 16</inkml:trace>
  <inkml:trace contextRef="#ctx0" brushRef="#br0" timeOffset="197630.29">31072 7315 1075 0,'-3'-9'171'16,"0"-3"-2"-16,2 3-40 0,-1 1-58 16,5 1-49-1,2 1-17-15,7 0-5 0,7 2 8 16,5 0 8-16,4 1 16 15,3 1 8-15,-5 0 14 16,0 0-6-16,-4 1-18 16,-5 0-3-16,-6 0-2 15,-3 1 1-15,-5-2-2 0,-3 4-11 16,0-2-7 0,-2 1-6-16,1 3 0 0,2 3 9 15,-1 7 4 1,2 6 2-16,-1 7 2 0,1 3-15 15,-2 4-2-15,0 0 0 16,0 2 0-16,-2-2 0 16,1 0 0-16,-2-2 0 15,-2 0 0 1,1-2 0-16,-3-3 0 16,3-3 0-16,-3-6 0 15,4-3 0-15,0-2 0 0,0-4 0 16,1-2 0-16,2-3 0 0,2-3 0 15,-1 1 0 1,-1-2 0-16,2-2 0 0,1 2-129 16,-2 0-85-1,1-3-44-15,-1-2-295 0</inkml:trace>
  <inkml:trace contextRef="#ctx0" brushRef="#br0" timeOffset="197840.61">31132 7556 1057 0,'-2'-3'168'15,"5"1"16"1,2-1-108-16,4 1-29 0,13-1 3 16,8 2-28-1,9-1-11-15,5 2-7 0,0-1-4 16,-4 1-2-1,-4 0-73-15,-9 1-103 0,-9 1-138 16,-8-1-574-16</inkml:trace>
  <inkml:trace contextRef="#ctx0" brushRef="#br0" timeOffset="201612.28">26837 10067 708 0,'4'-5'183'16,"-1"0"-12"-16,-2-4-47 16,-1 1-4-16,2-2-34 15,-1 0-15-15,-1 0 14 16,2 0-16-16,-2 0 12 16,-2 3 3-1,-1 0-2-15,0 5-30 0,-1 0-37 16,-2 2-7-16,-3 3-8 15,-4 5 0-15,-5 5-3 16,-6 5 0-16,0 6 3 16,3 9-1-16,2 2-4 15,5 5 4-15,4 3-2 16,6 3-5-16,7 0 5 16,7-2-1-16,5-3-1 0,9-6 5 15,2-8 0 1,4-9-1-16,2-8 1 0,-4-8 2 15,-1-4 2-15,-5-4 4 16,-2-5 2 0,-5-3 0-16,-4-6 2 0,0-4-11 0,-3-4 2 15,-1-6 0 1,-7-4-1-16,-3-1-1 0,-3-2 0 16,-4 0-1-1,-1 4 0-15,-1 6 0 0,2 7 0 16,2 9-1-16,1 5-19 15,2 5-93 1,1 5-48-16,-5 6-6 0,-4 4-62 16,-1 3-36-16,-4 3-181 15</inkml:trace>
  <inkml:trace contextRef="#ctx0" brushRef="#br0" timeOffset="202080.54">27153 10486 958 0,'0'1'128'0,"0"-2"59"16,0-4-103-16,1 2-37 0,-1-3-25 16,3-1-9-1,0-2 4-15,0 2 20 0,0 0 7 16,2 1 21 0,-4 0-22-16,1 5-26 0,-2 1-5 15,0 0-12 1,-2 1 2-16,2 2-2 0,0-1 3 15,2 2 11-15,-2-1-3 16,2 1 5-16,-2-3 10 16,-2 2 19-16,2-1 19 15,-3-1 2-15,1 1-14 16,1-1-7-16,-1-2-16 16,2 1-29-16,-1-3 0 15,1 1 0-15,0 1 0 16,0-2 0-16,-2-3-4 0,2 1-146 15,0-4-151 1,6 1-211-16</inkml:trace>
  <inkml:trace contextRef="#ctx0" brushRef="#br0" timeOffset="202600.16">27387 10116 972 0,'-3'-11'198'16,"2"-2"5"-16,-1-1-61 0,1-2-45 16,1 4-32-1,1 0-3-15,5 2 2 0,0 1-42 16,7 1-14-1,7 4 3-15,2 4 5 16,7 6-1-16,1 2-1 0,-4 8-1 16,-2 7 3-16,-7 6-3 15,-10 7 6-15,-7 4-7 16,-10 6-6 0,-5 0-3-16,-6 1-2 0,-1-7 1 15,3-3 1-15,3-11 0 16,6-8-3-16,4-7 0 15,3-5 0-15,3-2-3 0,6-3 3 16,6 2 13 0,10 0 2-16,11-1-6 0,9-2-2 15,7-2 1 1,4-2-1-16,-2 1 1 0,-5-1-5 16,-11-1-3-1,-11 4 0-15,-12 0 0 0,-11 1 0 16,-2 0 0-16,-4 1 0 0,1 0-42 15,-5 4-204 1,-5 2-142-16,-1 2-741 16</inkml:trace>
  <inkml:trace contextRef="#ctx0" brushRef="#br0" timeOffset="206370.37">30559 9917 612 0,'0'-2'314'16,"0"-1"-148"-16,0-1 32 0,-1-1-65 16,1 1 11-1,-2-1-52-15,2 3-22 0,0 0 1 16,-1 2-27-16,1 0-11 15,-2 0-25-15,1 2-8 16,-2 1-2-16,-4 7 2 16,-3 3 6-16,-2 7-4 15,-1 5-1-15,-5 6 0 16,4 3-1-16,1 0 0 16,4 1-1-16,3 1-6 15,6-4 6-15,1-1-8 16,6-5-2-16,2-4-18 15,2-5 0-15,-2-5 12 0,-1-7 10 16,0-2 7 0,-1-4 11-16,2-6 1 0,0-4-5 15,4-1 0 1,-1-7-1-16,0-4 0 0,1-2 7 16,-4-2 12-1,-1-4-2-15,-1-2-2 0,-5 1 5 16,-2 3-2-16,-2 4 1 0,-2 5-11 15,0 5-6 1,-1 4-8-16,-3 1-2 0,1 0-58 16,-3 4-144-1,-1 3-34-15,-1 6-211 16</inkml:trace>
  <inkml:trace contextRef="#ctx0" brushRef="#br0" timeOffset="206630.31">30807 10321 1008 0,'18'1'314'16,"-6"-4"-68"-1,-8 1-46-15,-1-3-72 0,-2 4-60 16,-2-2-27-16,1 3-18 0,0-1-15 15,1 1-7 1,1 0-1-16,-1 0-3 0,1-2-92 16,1 2-83-1,1-1-45-15,5 1-121 0,6 0-192 16</inkml:trace>
  <inkml:trace contextRef="#ctx0" brushRef="#br0" timeOffset="207170.02">31120 10081 978 0,'15'-30'277'0,"3"0"-65"0,-3 2-64 0,2 2-56 16,3 3-16-1,2 3-30-15,4 6-11 16,0 4-14-1,-1 5-11-15,-2 7-3 0,-2 2-5 16,-6 6-2-16,-5 4 3 0,-5 5 3 16,-3 5 7-1,-9 4 1-15,-7 6 7 16,-4 5-7-16,-9 2-7 16,-3 2-7-16,0-3-2 0,5 0 2 15,3-6-6 1,11-4 0-16,5-3-4 0,8-4-14 15,7-3 5-15,8-1-5 0,8-4 2 16,10-5-4 0,4-4-2-16,0-5 9 0,-2-6 13 15,-5-3 6 1,-7 0 2-16,-7-2 4 0,-9-1 9 16,-6 1-2-1,-5-3 2-15,-7 0 3 0,-4-1 5 16,-5 0 5-16,-6 0 13 0,-3-2 3 15,-3 1-8 1,0-2-20-16,1-2-16 0,-1 0 0 16,0-3 0-1,2 0 0-15,2 0 0 16,1-1 0-16,4 3 0 16,6 4 0-16,3 5-76 15,9 6-174-15,9 3-263 16</inkml:trace>
  <inkml:trace contextRef="#ctx0" brushRef="#br0" timeOffset="-203846.22">6836 16147 298 0,'-3'2'377'16,"0"-2"-199"-16,-2 2 23 0,-2-2-71 15,1 0 10 1,-2 1-28-16,1-1 2 0,-3 0-28 16,-1 0 7-1,5 0-5-15,0 0-15 0,-1-1-17 16,4 1-20 0,3 0-16-16,-2 0-4 0,2-1-5 15,2 1-5 1,-2 0 0-16,0 0-2 0,1 0-2 15,-1 1-2-15,0-1 0 0,3 1 0 32,0-2 0-32,1 1 0 0,13-2 0 0,11-3 0 15,15-1 0 1,10 1 0-16,8-2 0 16,3 0 0-16,2 0 0 15,-2 0 0-15,-2 1-1 0,-9 1-16 16,-4 0-5-16,-15 2-4 15,-10 1-2-15,-10 2-2 16,-7 0-1-16,-5 2-8 16,0-2-46-16,-4 2-17 15,-1 1 11-15,-3 2-95 16,-5 5-138-16,-5 3-230 16</inkml:trace>
  <inkml:trace contextRef="#ctx0" brushRef="#br0" timeOffset="-203386.6">7134 16157 582 0,'0'-8'370'15,"0"-3"-125"1,-2 4-9-16,1 2-100 16,-3 2-59-16,4 2-34 15,-2 2-22-15,1-1-20 0,-1 3 1 16,1 2-2 0,-1 5 15-16,-2 7 26 0,-2 6 3 15,-6 7-2 1,1 2-12-16,-2 6-13 0,-5 3-8 15,4 3-1-15,-5 1 2 16,0 0-6 0,5-4 1-16,0-4-4 0,3-9-2 15,5-9 2 1,3-7-1-16,1-7 3 0,2-2-1 16,0-3 4-16,2-1 1 15,-2-1-7-15,3 1-4 16,-3-3-58-16,3-3-122 15,5-6 30-15,0-6-75 16,4-4-12-16,-1-4-1 0,8 0-24 16,-5 2-179-1</inkml:trace>
  <inkml:trace contextRef="#ctx0" brushRef="#br0" timeOffset="-203036.63">7088 16246 586 0,'4'-24'206'0,"1"2"-14"15,-1 0-4-15,-4 4-17 0,0 1-50 16,0 3-21 0,0 3-20-16,0 0-7 0,0 6-19 15,0 2-42 1,0 3-12-16,5 6-9 16,-1 5 9-16,5 4 21 15,3 8-4-15,0 7 13 0,7 1-2 16,-4 1-10-1,3 2-6-15,-1 0-7 0,-1-2 0 16,-1 1-2-16,1-4-2 16,-2 0 1-16,-1-5-2 15,-2-3 1-15,-2-3 1 16,-2-1-1-16,0-3 0 16,-4-2 1-16,2-2-1 15,-5-2-1 1,3-2 0-16,0-2-2 0,-3-2-78 15,0 0-81-15,5 1-112 0,-4-2-254 16</inkml:trace>
  <inkml:trace contextRef="#ctx0" brushRef="#br0" timeOffset="-202266.65">8132 16275 517 0,'-1'2'277'0,"-2"0"-151"0,1-2 29 15,2 0-28-15,-1 0-5 16,-1-2-35-16,2 2 2 16,0 0-17-16,0-2-10 15,2 2-12-15,-2-1-24 16,3 0-15-16,1 0-10 16,8 1-1-16,6-3 0 15,12 1-1-15,3 1-1 16,3-2-5-16,-5 1-24 15,-3 1-49-15,-4 2-25 0,-5 2-44 16,-7 3-69 0,-3 4-157-16</inkml:trace>
  <inkml:trace contextRef="#ctx0" brushRef="#br0" timeOffset="-202006.38">8184 16495 530 0,'0'2'284'0,"0"-1"-199"16,5 1 73 0,1-2-62-16,7-2-16 15,5 1-5-15,6-2-28 16,6-1-20-16,1 0-6 0,-1 1-15 15,-5-1-6-15,-8 2-3 16,-7 4-4-16,-2-1-11 16,-8 3-41-16,-2 0-156 15,-1 1-267-15</inkml:trace>
  <inkml:trace contextRef="#ctx0" brushRef="#br0" timeOffset="-195321.86">9435 15959 755 0,'3'-9'282'0,"-1"-3"-60"15,0 1-57 1,-6 1-34-16,4-1-23 0,-3 2-16 16,0-1 0-1,-8-20-11-15,8 27-29 0,0-3-3 16,3 2-31 0,-1 1-18-16,-5-4 0 0,6 3 0 15,0 2 0 1,0 2 0-16,0 0 0 0,0 2 0 15,0-1 0-15,0 2 0 0,0 7 0 16,0 5 0 0,0 7 0-16,0 10 0 0,4 7 0 15,-1 9 0 1,0 7 0-16,0 5 0 0,0 0 0 16,-1 2 0-1,-1 2 0-15,1 0 0 16,1-1 0-16,0 2 0 0,4-1 0 15,-1-3 0 1,3-3 0-16,0-4 0 0,1-5 0 16,-1-3 0-1,-1-4 0-15,-2-7 0 0,1-6 0 16,-4-6 0-16,-1-7 0 16,-1-5 0-16,-1-5 0 15,-1-3 0 1,1 0 0-16,0-3 0 0,-2 0 0 15,2 0 0-15,-1 0 0 0,1 0 0 16,0 0 0 0,0-2 0-16,1 2 0 0,2 0 0 15,-1-1 0 1,4 1 0-16,4 0 0 0,8 0 0 16,4-2 0-1,2 2 0-15,2 0 0 0,-7 0 0 16,0 2 0-16,-7-1 0 0,-4 1 0 15,-2-1 0 1,0-1 0-16,-5 0 0 0,1-1 0 16,-2 1 0-1,0 0 0-15,-2-2 0 16,1-2-72-16,-5-2-240 16,-2-5-116-16</inkml:trace>
  <inkml:trace contextRef="#ctx0" brushRef="#br0" timeOffset="-194766.57">9382 15945 734 0,'-3'-2'201'0,"-2"0"-76"0,-3 0-1 16,-1 0-35-16,0-1 6 0,2 2 5 16,-1-2-50-1,5 2-8-15,2 1-5 0,-1 0-21 16,4 0-3-16,-2 0-5 15,0 0-4 1,1 0-3-16,1 1-1 0,-1-1 3 16,14-1 0-16,12-4 5 15,22-3-6-15,21-4-2 16,20-5 1-16,2-1 0 16,-4 1 0-16,-16 3-1 15,-20 4 0-15,-20 5-2 16,-18 4-4-16,-11 2-8 15,-13 3 12-15,-7 3-50 16,-8 3-141-16,-5 1-219 16</inkml:trace>
  <inkml:trace contextRef="#ctx0" brushRef="#br0" timeOffset="-193806.42">10348 16332 889 0,'1'-10'264'15,"-1"0"-46"1,-3-2-60-16,0 0-42 0,-1 1-14 16,-1 0-14-16,-2-1-9 15,1 5-31-15,0 1-24 16,1 2-9-16,-2 3-11 16,-2 5-4-16,-3 3 0 15,-6 6-1-15,-1 6-2 16,-4 7 3-16,3 5-1 15,4 5-3-15,5 0 0 0,6 1 4 16,5-5-4 0,5-2 1-16,5-5 3 15,2-3-3-15,4-4 3 16,1-4 1-16,5-2-1 0,0-2 1 16,3-4-1-1,-2-4 6-15,1-7 6 0,0-6 2 16,-4-5-3-1,-3-5 4-15,-3-2-10 0,-4-3-5 16,-4-1 0-16,-4 1 0 0,-4-2 0 16,-4 0 0-1,-4-2 0-15,2 4 0 16,-4 0 0-16,1 5 0 16,0 6 0-16,5 7 0 15,3 3-97-15,0 6-150 16,1 7 47-16,4 4-140 15,2 5-316-15</inkml:trace>
  <inkml:trace contextRef="#ctx0" brushRef="#br0" timeOffset="-193501.58">10724 16641 524 0,'13'3'808'0,"-7"-3"-613"15,-3-1 41 1,-3-2-69-16,0 1-76 0,0 1-65 16,0 1-26-1,0-1 0-15,0 1 0 0,-3-2 0 16,3 2 0 0,0 0 0-16,0 0 0 0,-2 2 0 15,2-1 0 1,-1 0 0-16,-2 2 0 0,0 1 0 15,0-1-92-15,2 0-222 0,2-2-113 16</inkml:trace>
  <inkml:trace contextRef="#ctx0" brushRef="#br0" timeOffset="-192786.23">10994 16295 1159 0,'4'-23'272'0,"-1"-2"-54"15,-3 3-30-15,0-1-56 16,0 3-54-16,0 3-78 16,-1 3 0-16,1 4 0 15,-2 5 0-15,2 2 0 16,2 3 0-16,-2 3 0 15,0 4 0-15,1 7 0 0,-2 9 0 16,-2 6 0 0,-5 13 0-16,-5 5 0 0,-4 1 0 15,0-4 0 1,0-6 0-16,4-7 0 0,5-11 0 16,4-6 0-1,2-7 0-15,2-2 0 0,3-3 0 16,6 1 0-16,6-2 0 0,9-1 0 15,3 1 0 1,6-2 0-16,1 0 0 0,-3-2 0 16,-7 1 0-1,-1-1 0-15,-3-1 0 16,-3-1 0 0,1-2 0-16,-3-5 0 15,1 1 0-15,-2-1 0 0,-4 1 0 16,-1-4 0-16,-2 2 0 0,-2 2 0 15,-2-2 0-15,-3 2 0 16,0 1 0 0,0 2 0-16,-3 1 0 15,1 2 0-15,2 4 0 16,-1 1 0-16,1 1 0 0,0 2 0 16,1 4 0-1,1 8 0-15,1 4 0 16,6 12 0-16,-2 9 0 0,1 3 0 15,2 3 0-15,-1-3 0 16,-1-1 0-16,-1-6 0 0,0-6 0 16,-1-3 0-1,-3-8 0-15,0-6 0 0,0-6 0 16,-3-3 0 0,0-4 0-16,0-2 0 0,0 1 0 15,0 0 0 1,0 0 0-16,0-3 0 15,0-1 0-15,0-4-348 0,2-6-378 0</inkml:trace>
  <inkml:trace contextRef="#ctx0" brushRef="#br0" timeOffset="-191936.47">13760 16205 977 0,'0'-21'260'0,"0"-3"-54"15,-2 0-51-15,-2-1-26 16,-2 3-4-16,1 5-38 16,-1 1-34-1,0 7-7-15,2 3-37 0,-2 6-9 16,-4 6 0-16,-6 9 0 0,-3 7 0 15,-3 10 0 1,1 7-5-16,5 4 2 16,8 0-2-16,13-1 0 15,5-6 2-15,9-3 2 0,8-4 1 16,3-6 0 0,3-5 0-16,-3-7 1 0,-5-4 4 15,-4-11 5 1,0-6-4-16,-2-7-6 0,-1-6 0 15,0-7 0-15,-3-3 0 16,-3-3 0-16,-5-1 0 16,-5 0 0-16,-4 1 0 15,-4 2 0-15,-4 4 0 16,0 6 0-16,2 9 0 0,0 6 0 16,4 8-224-1,1 6-110-15,5 8-138 16</inkml:trace>
  <inkml:trace contextRef="#ctx0" brushRef="#br0" timeOffset="-191586.78">14152 16528 1283 0,'12'-8'244'0,"-3"0"10"15,-4 1-69-15,-4 2-104 0,1 0-81 16,0 4 0 0,-4 1 0-16,4-1 0 0,-2 2 0 15,0-1 0 1,0 1 0-16,-2 2 0 0,0 0 0 16,1 1 0-1,-2 2 0-15,0 0 0 0,0 1 0 16,0 0 0-1,-2-1 0-15,5-5 0 0,-2 1 0 16,2-4 0-16,2-2 0 0,-2 4 0 16,0-3 0-1,0 2 0-15,0-2 0 16,-3 0 0-16,-2-4-307 16,1-3-229-16</inkml:trace>
  <inkml:trace contextRef="#ctx0" brushRef="#br0" timeOffset="-190996.67">14689 15995 802 0,'2'-13'348'0,"-2"0"-108"16,-2 2-56-1,1 2-35-15,-1-1-2 0,-1 5-41 16,2 2-48 0,-2 2-45-16,1 1-13 0,1 3 0 15,-2-2 0 1,-2 6 0-16,-2 3 0 0,-4 7 0 15,-5 8 0-15,1 11 0 16,-3 7 0-16,2 7 0 16,-1 3 0-16,2 2 0 0,5-2 0 15,3-3 0 1,7-4 0-16,4-8 0 0,5-6 0 16,6-8 0-1,4-7 0-15,1-9 0 16,2-4 0-16,-1-4 0 15,-2-4 0-15,-2-1 0 16,-4-2 0-16,0-4 0 0,0 1 0 16,-3-3 0-1,2 1 0-15,-5-3 0 16,-1-4 0-16,-4 3 0 16,-4 1 0-16,-2 2 0 0,-4 1 0 15,-3 5 0-15,-3 4-8 16,-7 3 4-16,-1 2 0 15,-4 3-5-15,-1 3-34 0,4 0-84 16,2 1-30 0,6-6-23-16,4 2-131 0,1-6-413 15</inkml:trace>
  <inkml:trace contextRef="#ctx0" brushRef="#br0" timeOffset="-189436.75">14943 15777 125 0,'-9'-1'780'0,"0"-2"-602"16,0 0 7-16,2-1-67 0,2 1 5 16,2 1-62-1,1 0-23-15,2 0-13 16,0 2 6-16,2 0-6 0,4-1-18 15,10-1 5-15,19 0-9 16,19-2 2-16,20 0 0 16,14 2-5-1,-4 2 5-15,-7 2 1 0,-19 0-1 16,-16 1-2-16,-16 0-3 16,-10-1 2-16,-9-2 3 15,-5 1 23 1,-2-1 28-16,-2-1-4 0,1 1-9 15,-1 0-1-15,1 0-10 0,1 0-7 16,0-2-3 0,-2 2-22-16,2 0 0 0,0 0 0 15,0 2 0 1,0-2 0-16,0 1 0 0,0-1 0 16,0 0 0-1,0-1 0-15,0 1 0 0,2 1 0 16,-2-1 0-16,0 0 0 15,1 0 0-15,1 2 0 16,1 6 0-16,0 4 0 0,3 8 0 16,0 10 0-1,0 8 0-15,0 13 0 16,-3 9 0-16,-2 11 0 16,-1 4 0-16,-3 1 0 15,2-1 0-15,1-8 0 16,-2-6 0-16,4-7 0 15,1-7 0-15,1-4 0 0,1-7 0 16,-1-4 0 0,2-5 0-16,1-8 0 15,-4-5 0-15,-1-4 0 16,1 0 0-16,-3-1 0 16,2-1 0-16,-2 5 0 15,0 1 0-15,-2-3 0 0,2 0 0 16,-3-3 0-16,3-5 0 0,0-1 0 15,0-2 0 1,0 0 0-16,0 0 0 0,0 0 0 16,0 0 0-1,0 0 0-15,0 1 0 0,0-1 0 16,0 2 0 0,0-2 0-16,0 0 0 0,0 0 0 15,0-2 0 1,0 2 0-16,0-1 0 0,0-1 0 15,0 2 0-15,-2 0 0 16,2 0 0-16,-1 0 0 16,-1 0 0-16,-1 2 0 0,-5 1 0 15,-6 1 0 1,-7 2 0-16,-10 1 0 16,-9 3 0-16,-6 0 0 15,-1 0 0-15,4-1 0 16,4 1 0-16,8 0 0 0,7-4 0 15,7-1 0 1,3 1 0-16,5-4 0 0,1 2 0 16,4-1 0-1,1-1 0-15,-1 0 0 0,4-2 0 16,0 0 0-16,0 0 0 16,0-2 0-16,2 2 0 15,-2-1 0 1,2 1 0-16,-2-1 0 0,1 1 0 15,-1 0 0-15,0-2 0 0,0 2 0 16,0 0 0 0,2 0 0-16,-2 0 0 0,1 0 0 15,-1 2 0 1,2-4 0-16,-1 2 0 0,1-3 0 16,1 3 0-1,-2-3 0-15,1-1 0 0,-2-3 0 16,-2-3-192-16,1-7-632 15</inkml:trace>
  <inkml:trace contextRef="#ctx0" brushRef="#br0" timeOffset="-183896.48">4684 11825 1128 0,'-3'-4'174'16,"-3"0"-4"-16,-1 2 9 16,-2-2-40-16,3 1 23 0,3 0-67 15,0 0-95 1,6-1 0-16,3 0 0 0,-1 0 0 16,-2 1 0-1,1 0 0-15,-1 1 0 0,-2 2 0 16,-1 0 0-16,0 0 0 0,0 0 0 15,0 3 0 1,0-1 0-16,2-1 0 0,-1 1 0 16,-1-1 0-1,3 5 0-15,3 2 0 0,2 6 0 16,8 6 0 0,1 7 0-16,2 5 0 0,2 3 0 15,-3 4 0 1,4 0 0-16,-3-4 0 15,-2-5 0-15,-2-8 0 0,-5-5 0 16,-2-5 0-16,-2-5 0 16,-2-4 0-16,-4-3 0 15,3-3 0-15,2-10 0 16,8-10 0-16,11-11 0 16,9-12 0-1,9-6 0-15,4 1 0 0,-1 5 0 16,-4 6 0-16,-8 10 0 0,-8 9 0 15,-11 8 0 1,-6 8 0-16,-7 5-89 0,1 5-331 16,3 4-690-1</inkml:trace>
  <inkml:trace contextRef="#ctx0" brushRef="#br0" timeOffset="-182986.78">10140 11555 996 0,'-1'-2'149'0,"-1"-2"60"0,2 1-37 16,0-2-17 0,0 1 5-16,2 3-52 0,-2-2-11 15,3 1-96 1,-3 2-1-16,0-1 0 15,3 0 0-15,-3-2 0 16,0 3 0-16,4 0 0 0,-4 0 0 16,0 0 0-16,0 3 0 15,5 4 0-15,1 5 0 16,3 7 0-16,5 5 0 16,3 4 0-16,4 1 0 15,-3-3 0-15,3-2 0 16,-4-3 0-16,-1-3 0 0,0-2 0 15,-4-4 0 1,-3-2 0-16,0-3 0 0,-3-2 0 16,-2-7 0-1,5-5 0-15,4-7 0 0,6-6 0 16,3-5 0 0,2-6 0-16,-1 2 0 15,-1-1 0-15,0 0 0 16,-1 2 0-16,1 3 0 0,1 0 0 15,-3 5 0-15,-6 4 0 0,-1 6 0 16,-8 3 0 0,-4 4 0-16,-2 2 0 0,-2 2-11 15,1 6-383 1,2 6-289-16</inkml:trace>
  <inkml:trace contextRef="#ctx0" brushRef="#br0" timeOffset="-182056.57">15529 11492 1067 0,'-6'-10'217'0,"2"0"16"16,-2 0-72-16,0 1-36 0,0 0-21 16,3 2-27-1,1 0-14-15,2 1-63 0,2 0 0 16,-1-1 0 0,1 3 0-16,0-2 0 0,-1 3 0 15,2 2 0 1,-2 0 0-16,1 1 0 0,-1 0 0 15,4 2 0-15,1 5 0 16,4 3 0-16,5 8 0 16,5 3 0-16,0 4 0 0,1 2 0 15,-4 1 0 1,-3 0 0-16,-3-1 0 0,1-1 0 16,-6-4 0-1,0-4 0-15,-2-4 0 0,-1-5 0 16,0-5 0-1,5-8 0-15,4-5 0 0,4-5 0 16,8-4 0-16,4-3 0 16,-1-2 0-16,-2 2 0 15,-5 3 0-15,-2 1 0 16,-3 4 0 0,-3 3 0-16,-2 0 0 15,2 3-178-15,0 1-111 0,4-2-92 16,5 1-376-16</inkml:trace>
  <inkml:trace contextRef="#ctx0" brushRef="#br0" timeOffset="-181276.77">19416 11238 786 0,'8'-15'461'16,"-3"3"-222"-16,-5-1-51 15,0 4-14-15,0 0-63 16,0 3-36-16,3 1-62 0,0 2-13 15,5-1 0-15,2-1 0 0,5 4 0 16,6 3 0 0,2 6 0-16,3 7 0 15,4 8 0-15,-2 6 0 16,1 4 0-16,-4 5 0 0,-1-3 0 16,-2-2 0-1,-2-7 0-15,-3-6 0 16,-5-10 0-16,-2-4 0 0,-3-5 0 15,-1-5 0-15,3-4 0 16,4-5 0-16,5-6 0 16,4-8 0-1,5-5 0-15,1-1 0 0,2-4 0 16,3 0 0 0,-1 4 0-16,-7 5 0 0,-5 6 0 15,-7 8 0 1,-9 9 0-16,-4 1 0 0,-1 8-105 15,-8 5-159-15,-5 8-283 16</inkml:trace>
  <inkml:trace contextRef="#ctx0" brushRef="#br0" timeOffset="-174111.38">19320 14434 771 0,'2'-10'225'0,"-2"0"3"0,-3 0-65 16,0-1-50-1,0 1-16-15,-2 2-11 0,1 1-25 16,-2 3 13 0,3-1-14-16,-1 4-19 0,2 1-24 15,1 0-15 1,-4 3 3-16,-6 2-1 0,-6 5-1 15,-3 5 3-15,-8 7-1 0,-7 6 4 16,0 7-5 0,1 5 1-16,-4 9-5 15,2 6 1-15,8 3-2 16,6 3 1-16,10 1-2 16,9-1-3-16,9-5 5 15,9-5-3-15,5-6 2 0,7-8-2 16,0-9 0-16,0-9-1 15,-4-4 4-15,0-8 1 16,0-4 5-16,-1-8 1 16,1-3-2-16,5-5-3 15,0-5 3-15,0-2-3 16,1-2 0 0,-2-1 2-16,-4 0-1 0,-4 1 2 15,-3-1 2 1,-4-1-2-16,-2-1 6 0,-6-2 1 15,3-3-1-15,-6-1-10 16,-1-2-1-16,-1-3 0 16,-1 1 0-16,-3 0 0 15,-2 4 0-15,-2 1 0 16,0 4 0-16,-1 2 0 0,-4 4 0 16,1 0 0-1,0 1 0-15,-1 1 0 0,-1 0 0 16,5 1 0-16,1 1 0 15,3 5 0-15,-1 2 0 16,5 5 0-16,-1 3 0 16,1 2-62-16,-5 2-137 15,-5 5-32-15,0 4-93 16,-2 5-118-16</inkml:trace>
  <inkml:trace contextRef="#ctx0" brushRef="#br0" timeOffset="-173546.36">19265 14954 567 0,'-3'-6'589'0,"3"0"-348"0,-1 2-45 15,1 2-74-15,-2-1 0 0,2 3-27 16,0 3-37 0,-1-3-4-16,1 0-51 0,0 2-3 15,0 1 0 1,1-2 0-16,1 2 0 16,3 4 0-16,4 4 0 15,7 8 0-15,7 4 0 16,10 9 0-16,5 1 0 0,0 3 0 15,-1-3 0-15,-4 1 0 16,-6-3 0 0,-5-6 0-16,-5-4 0 0,-5-5 0 15,0-3 0-15,-5-6 0 16,-2-3 0 0,-4-2 0-16,1-1 0 0,-4-2 0 15,1 1 0 1,1 0-43-16,-2-2-169 0,1 0-177 15,1-7-852-15</inkml:trace>
  <inkml:trace contextRef="#ctx0" brushRef="#br0" timeOffset="-172471.8">20186 14741 571 0,'-3'0'273'16,"-2"0"-112"-1,2 0-29-15,-1 0-50 0,1-1 5 16,0 1-22-16,-1 0-3 0,1 0-5 31,1 0-14-31,-1 1-11 16,0-1 0-16,-3 0-8 0,1 2 1 15,-1 1-4-15,2-2-7 0,0-1-2 16,2 1 8 0,2-1 13-16,2 0-3 15,2 0-13-15,-3-1-10 16,5 1-6-16,6-1 6 15,8 1-4-15,3-2-1 16,7 1-2-16,0-1 0 0,-3 0-1 16,-3-1-71-16,-3 0-21 15,-5-1-51-15,1 1-45 16,-7 2-80-16,-1 2-167 16</inkml:trace>
  <inkml:trace contextRef="#ctx0" brushRef="#br0" timeOffset="-172166.49">20122 14986 637 0,'-3'3'177'0,"3"-1"-45"15,-2 0-19-15,5-2 12 0,4 0 40 16,5-2-65 0,12 0-28-16,9 0-31 15,6-1-15-15,7 1 3 16,-3-1-10-16,-4 1-7 16,-9 2-12-16,-8 0 0 15,-11 2-4-15,-5-1-12 0,-6 2-63 16,-3 1-107-16,-3 0-368 15</inkml:trace>
  <inkml:trace contextRef="#ctx0" brushRef="#br0" timeOffset="-159096.75">15511 9311 493 0,'-7'2'64'16,"4"-1"26"-16,0-2-10 15,0 2 15-15,3-1-22 16,0 0 24-16,0 0-14 0,0 0-7 15,0 0-4 1,-2 0 21-16,2 0-32 0,-1 0-5 16,1 0-9-1,-2 0-23-15,1 0-4 0,-2 0-3 16,-2 2-2 0,1-2 5-16,-2 0 5 0,2 1 2 15,-1-1 7 1,-1 2-4-16,-2-2-4 0,-2 1-8 15,0 1-2-15,-5 2-1 0,1-2-4 16,1 0 5 0,1-1-2-16,1 2 1 15,4-1-2-15,0-1-3 16,2-1 9-16,2 0 16 0,2 0-5 16,-2 0-1-1,1-1-7-15,-1 2-9 0,2-1-2 16,-2 0-6-16,3 2-4 15,0-2-1 1,0 0 0-16,0 1 1 0,1-1-1 16,2 0 0-16,0-1 0 15,8 1 1-15,11 0 5 16,22-2-3-16,25-1-1 16,27 0-2-16,16 0-4 15,10-1 1-15,4 1 2 16,-9 2-1-16,-8 0-2 15,-7-1 1-15,-7 1 0 16,-5-1 2 0,-5 2 0-16,-6-1 1 0,-3-1 0 0,-4 1 3 15,-8 2-3 1,-5-1-4-16,-5 2 0 16,-12-1 2-16,-9 2 1 15,-11-3 2-15,-7 2-1 0,-9-1 0 16,-5-1 1-16,-1-1 6 15,0 1 0 1,0 0-2-16,0-2 2 0,0 2-1 16,-1 0 2-16,-1 0-2 15,1 0-3-15,-1 2-1 16,2-2-2-16,-1 0 0 16,1 0 0-16,0 1 0 0,0-1 0 15,0 0 0 1,0 0 0-16,0 0 0 0,0 0 0 15,0 0 0-15,0-1 0 16,0 1 0-16,0 0 0 16,0 0 0-16,0 0 0 15,0 1 0 1,0-1 0-16,-2 0 0 0,2 0 0 16,0 0 0-1,0 0 0-15,-1 0 0 0,1 0 0 16,0 0 0-16,-3-1 0 0,3 1 0 15,0 1 0 1,0-1 0-16,0 0 0 16,0 1 0-16,0-1 0 15,0 0 0-15,0 0 0 0,0 0 0 16,3 0 0 0,-6 0 0-16,2 0 0 0,1 1 0 15,0-2 0 1,0 1 0-16,0 0 0 0,0 1 0 15,1-2 0-15,-1 1 0 16,-1 1 0 0,1-1 0-16,0 0 0 0,0 0 0 0,0 0 0 15,0 0 0 1,0 0 0-16,0-1 0 16,0 1 0-1,0 0 0-15,0 0 0 0,0 0 0 16,1 0 0-16,-1 0 0 0,0 0 0 15,0 0 0 1,0 0 0-16,0 0 0 0,-1 0 0 16,1 0 0-1,0 0 0-15,0 0 0 0,0 0 0 16,0 0 0 0,1 0 0-16,-1 0 0 0,0 0 0 15,3 0 0 1,-3 0 0-16,0 0 0 0,0 1 0 15,0-1 0-15,0 0 0 0,0 0 0 16,0 0 0 0,0 0 0-16,0-1 0 0,0 1 0 15,0 0 0 1,0 0 0-16,0 0 0 0,0 1 0 16,0-1 0-1,0 0 0-15,0 0 0 16,0 0 0-16,-3-1 0 0,3 1 0 0,3 0 0 15,-3 0 0 1,0 0 0-16,0 0 0 0,0 0 0 16,-3 0 0-1,6 1-78-15,-3 1-76 0,0-2-36 16,1 2-82 0,1 1-26-16,1-2-246 0</inkml:trace>
  <inkml:trace contextRef="#ctx0" brushRef="#br0" timeOffset="-154936.6">21445 14686 663 0,'3'-6'253'0,"1"-2"-62"16,-4 0-33-16,0-1-27 0,1-1-9 15,-1 1-8-15,-1-1-17 16,1 0 7-16,0 2-36 16,-3 1 4-16,3 2-8 15,0 2-54-15,3 2-10 16,-3 1 0-16,0 1 0 16,0 1 0-16,0-1 0 15,0-1 0-15,0 2 0 16,0-2 0-16,1 0 0 0,-1 0 0 15,2 4 0 1,-2 2 0-16,-2 4 0 0,2 5 0 16,0 6 0-1,0 6 0-15,0 6 0 0,-1 3 0 16,1 5 0 0,-3 5 0-16,2 0 0 0,-1-1 0 15,1-3 0 1,-1-4 0-16,2-4 0 15,0-5 0-15,0-3 0 0,2-5 0 16,-1-3 0-16,-1-7 0 16,2-4 0-16,-2-4 0 0,0-3 0 15,0-2 0 1,-2 1 0-16,2-1 0 0,0 0 0 16,-1-3 0-1,1-2-239-15,1-3-71 16,2-4-76-16,5-2-271 15</inkml:trace>
  <inkml:trace contextRef="#ctx0" brushRef="#br0" timeOffset="-154396.16">21470 14665 713 0,'-1'-11'150'0,"-1"-3"43"16,1 1-69-1,-2 2-16-15,3 1-28 0,0-1-25 16,0 2-13-1,1 1 21-15,1-2-28 0,-1 1-9 16,1 1 7-16,1 0-16 16,3 1 8-16,1 0-21 15,0 1-1-15,4 2 0 0,4-2 4 16,1 2-1 0,4 1-3-16,2 2-1 0,1 5-2 15,2 3 3 1,-1 3 3-16,-4 3-1 0,-1 1-1 15,-6 4 1-15,-4-1-2 16,-5 4 3-16,-1 1-1 16,-1 1 1-16,-5 4 2 15,-5-1 4-15,-3 0-5 16,-3-1 2-16,-5-5 2 16,-1-4 15-16,-2-3-2 15,-3-6-15-15,-5-5-4 16,0-2-2-16,-1-2-3 15,2-3 0-15,6 0-13 16,7-1-115-16,6-1-172 0,11-1-687 16</inkml:trace>
  <inkml:trace contextRef="#ctx0" brushRef="#br0" timeOffset="-153475.95">22180 14498 457 0,'0'-5'392'16,"2"-1"-216"-16,-1 0-16 0,-1 0-9 15,2 0-29-15,-1 2-35 16,1 3-49-16,-4 1-22 16,-1 4-2-16,-7 7 43 15,-8 7-7-15,-8 11 2 16,-5 8-5-16,-6 2-15 0,4 4 5 15,0 1-11 1,8 1-7-16,5 1-12 0,7 0-2 16,6 4 2-1,10 0-3-15,6 1-1 0,10 3 0 16,6-2-2 0,5-2 3-16,3-6 2 0,4-5 8 15,1-8-5 1,-1-8-2-16,-3-5-2 0,-4-7 1 15,-9-4-4-15,-5-3-1 16,-5-1-1-16,-5-3 0 16,-2 2 0-16,-4-2 0 0,0-2-2 15,0 2-88 1,-3-3-59-16,3-1-142 0,4-3-102 16</inkml:trace>
  <inkml:trace contextRef="#ctx0" brushRef="#br0" timeOffset="-152286.78">22516 14746 917 0,'3'-9'200'0,"-1"-1"-12"16,-2-1-32-16,0 0-16 0,0 1-38 15,-2 2 15 1,2-1-32-16,0 2-12 16,0 1-5-16,2 2-67 15,-2 1-1-15,0 0 0 0,0 3 0 16,1 0 0 0,-1 2 0-16,2-1 0 15,-1 2 0-15,-1 4 0 16,0 5 0-16,0 6 0 0,2 5 0 15,-2 7 0 1,2 8 0-16,0 7 0 16,1 5 0-16,0 2 0 0,0-1 0 15,0-4 0-15,0-10 0 16,-2-4 0-16,2-9 0 16,2-5 0-1,-4-9 0-15,1-4 0 0,0-4 0 16,-2-2 0-16,0-3 0 0,0 2 0 15,-2-2 0 1,2-3 0-16,-3-3 0 0,1-6 0 16,1-3 0-1,-2-8 0-15,0-4 0 0,-2-10 0 16,2-4 0 0,0-4 0-16,0-3 0 15,0 2 0-15,1 4 0 16,-1 4 0-16,3 7 0 0,0 4 0 15,0 8 0-15,1 4 0 16,1 2 0-16,0 6 0 16,0 2 0-16,-1 3 0 15,-1 4 0-15,2 0 0 16,-2 1 0-16,1-2 0 16,1 1 0-16,-1-1 0 15,5-1 0-15,6-1 0 16,8 1 0-16,5 2 0 15,6 1 0-15,2 3 0 16,0 1 0-16,-5 3 0 16,-4 2 0-16,-7 1 0 15,-3 1 0-15,-5 3 0 16,-2 3 0-16,-6 3 0 0,-2 1 0 16,-9 4 0-16,-7 3 0 15,-8 2 0 1,-4-2 0-16,-7-1 0 0,0-2 0 15,2-8 0-15,4-2 0 16,6-4 0-16,9-4 0 16,6-4 0-16,6-2 0 0,3-1 0 15,2 1 0 1,4 1 0-16,7 2 0 0,11 2 0 16,6 1 0-1,9 1 0-15,4 2 0 0,-3 0 0 16,2 0 0-16,0 1 0 0,-3 0 0 15,-2 1 0 1,-3-1 0-16,-5-3 0 16,-9 1 0-16,-7-3 0 15,-6-2 0-15,-3-3 0 0,-4 1 0 16,0-2 0 0,-1 0 0-16,-3-2 0 15,2 4 0-15,-1-2 0 16,-3 0-55-16,0-2-116 15,-2 1-59-15,-2-1-175 0</inkml:trace>
  <inkml:trace contextRef="#ctx0" brushRef="#br0" timeOffset="-151606.83">23059 14441 794 0,'-6'-7'170'15,"2"0"35"-15,1 1-33 0,1 1-35 16,2 0-17-16,0 2-34 15,2 1-22 1,-1 0-8-16,-1 4-32 0,3-2-13 16,1 1-8-1,4 5-3-15,7 5 28 0,10 5-1 16,11 8 1 0,7 7-7-16,-1 7-8 0,-3 8-1 15,-5 6-4-15,-8 3 5 16,-10 5-1-16,-7 5 5 15,-4 0 0-15,-8-3-10 0,-4-3-5 16,-3-8-2 0,-3-8 0-16,-1-9 0 0,1-7 0 15,1-6 0 1,1-7 0-16,1-2 0 0,1-4 0 16,-2-1 0-1,1-2 0-15,3-1 0 0,1-3 0 16,1 1 0-16,4-2 0 15,1-2 0-15,0 2 0 16,1-1 0-16,-1 1 0 0,0 0 0 16,0-3 0-1,2-1-201-15,1-2-170 0,4-2-275 16</inkml:trace>
  <inkml:trace contextRef="#ctx0" brushRef="#br0" timeOffset="-150546.5">23944 14601 663 0,'0'-3'250'15,"-2"3"-27"-15,1-2-44 16,1 1-69-16,-2-2 22 0,2-1-70 0,-1-1 28 15,-1 1-6 1,1 0-21-16,-1 0-10 16,1 1-2-16,-2 0-3 15,1 1-10-15,1 0-37 0,1 0-1 16,-2 2 0 0,2 0 0-16,2 0 0 15,-2 2 0-15,1-2 0 16,-1 0 0-16,0 0 0 15,2 0 0-15,-2 2 0 0,0-2 0 16,0 1 0-16,0 0 0 16,1 2 0-16,-1 1 0 15,3 5 0 1,0 2 0-16,5 6 0 16,5 3 0-16,5 1 0 15,6 1 0-15,6 1 0 16,3 0 0-16,-2-2 0 0,-1-2 0 15,-3 1 0-15,-4-3 0 16,-3-1 0-16,-4-2 0 0,1-5 0 16,-5 0 0-1,-2-4 0-15,-1 1 0 0,-6-6 0 16,-2 3 0 0,-1-3 0-16,-1 2-2 0,-2 1-71 15,-3-2-47 1,0 2-56-16,-1 0-25 0,-2-2-146 15,-3-2-560 1</inkml:trace>
  <inkml:trace contextRef="#ctx0" brushRef="#br0" timeOffset="-150076.5">24212 14561 764 0,'3'-8'227'16,"-1"2"-29"-16,-1-2 5 15,-1-1-48-15,2 2-31 16,-2 3-18-16,0 0-15 15,0 2-36-15,1 1-34 0,-1 1-17 16,0 1 0 0,-1 1-4-16,-1 2 1 0,-2 4 5 15,-4 6 1 1,-2 3 8-16,-3 6 2 16,-4 1-6-16,-2 3-1 15,-2 1 3-15,-2 3-6 0,-2 3 0 16,0-1-7-16,-1 3 1 0,3-4-1 15,4-1 0 1,2-6 0-16,6-6 0 16,4-7 0-16,1-4 0 15,4-7 0-15,1-1 0 16,1 0 0-16,0-1-70 16,0-4-97-16,1 2-83 0,1-6-123 15,4 0-275 1</inkml:trace>
  <inkml:trace contextRef="#ctx0" brushRef="#br0" timeOffset="-149546.45">24066 14505 785 0,'7'-8'246'0,"-1"-2"-63"0,-3-1-3 15,-1 0-34 1,0-1-56-16,-2 4 0 0,0 0 12 15,-2 4-22-15,4 1-34 0,-2 3-23 16,0 1-17 0,0 2-6-16,1-1-4 0,-2 3 0 15,-3 2 4 1,1 6 3-16,-1 2 2 0,-1 6 11 16,0 3-10-1,3 3 4-15,1 4-2 16,1 5-4-16,1 1 10 15,2 3-4-15,3 1-8 0,1-1-2 16,1-2 0-16,0-3 0 16,0-1 0-1,0-6 0-15,-4-4 0 0,1-8 0 16,-2-5 0 0,-2-7 0-16,-1-2 0 0,0-2 0 15,-1-2-102 1,-1 2-94-16,-1 0-33 0,-3 2-110 15,-1-2-105-15</inkml:trace>
  <inkml:trace contextRef="#ctx0" brushRef="#br0" timeOffset="-149246.08">23863 14783 774 0,'-4'-5'209'0,"4"3"-33"16,1-1-57-16,1 0-70 15,2 1-36-15,5 0 8 0,9 2 24 16,10-2 5 0,11-1-1-16,13-1-6 15,6 1-4-15,1-4-8 16,-2 1-11-16,-10 2-2 0,-13 0-12 15,-10 2-3-15,-12 0-2 16,-7 2-2-16,-5 0-1 16,-2 2-57-16,-1-2-108 15,-3 1-95-15,-1 1-303 16</inkml:trace>
  <inkml:trace contextRef="#ctx0" brushRef="#br0" timeOffset="-141666.79">25179 14568 418 0,'-4'-3'97'0,"4"2"-9"16,-2-2 68-16,2 1-68 16,0 1 40-16,-1-2 17 15,1 0-56 1,0-1 32-16,0 0-30 0,0-1 2 15,-2-2-21-15,2 0 19 0,0 1-28 16,-1 0 32 0,1 0-35-16,0 2-16 0,0 1-5 15,0 0 3 1,0 2-15-16,1 1-27 0,-1 0 0 16,2 1 0-1,-2 0 0-15,0 1 0 0,0 0 0 16,0-1 0-1,0 1 0-15,0-1 0 0,0 5 0 16,1 5 0-16,-1 5 0 0,0 6 0 16,2 6 0-1,-1 4 0-15,5 5 0 16,-3 0 0-16,3 4 0 16,0 0 0-16,-1 1 0 0,-1-1 0 15,0-1 0 1,-1-4 0-16,0-7 0 0,-1-7 0 15,-1-5 0-15,2-5 0 16,-3-4 0 0,2-4 0-16,-1-1 0 0,1-3 0 15,-2 0 0-15,0 0 0 16,-2 0 0-16,2-2 0 16,0 2 0-16,-1-1 0 15,1 1-8-15,0-1-78 16,0 1-56-16,0-2 19 0,0-2-139 15,0-5-79 1,3-2-214-16</inkml:trace>
  <inkml:trace contextRef="#ctx0" brushRef="#br0" timeOffset="-141096.8">25164 14571 470 0,'0'-10'165'0,"-1"-1"-1"15,-1 0-33-15,1-2-20 16,-1 2-13 0,1-2-37-16,-1 1 34 0,1-1-43 15,2 2 14-15,1-2-10 16,-1 3-4-16,4 0-14 16,-1 1-11-16,1 3-17 15,2 1-10 1,2 0 1-16,3 3-1 0,4 0-1 15,4 2 1-15,5 3 1 0,1 1 0 16,2 3 2 0,0 3 1-16,-1 3 0 0,-6 3 3 15,1 2-4 1,-5 2 3-16,-7 1-2 16,-5 2-1-16,-2-1 3 15,-6-1 1-15,-5 2 4 0,-4-1 0 16,-6-2-5-16,-5-1-1 15,-4-1 0-15,-3-4-4 16,0-3 1-16,4-1-1 0,3-4 0 16,5-2 1-1,6-2-2-15,3-6-3 16,0 2-112-16,3-4-159 16,5-1-474-16</inkml:trace>
  <inkml:trace contextRef="#ctx0" brushRef="#br0" timeOffset="-140506.47">26059 14301 871 0,'10'-7'213'15,"-3"0"-23"-15,-3-1-25 0,-2 2-28 16,-2 2-30 0,-2 1-54-16,2 2-13 0,-3 2-28 15,-3 3-5 1,-6 8 17-16,-6 6 11 16,-6 10-7-16,-4 10-7 15,-3 7-6-15,-1 10 0 0,3 6-9 16,0 4-1-1,7 3-1-15,7 1-4 0,10 2 1 16,8-7-1-16,10-3 3 16,6-10 3-1,4-8 2-15,3-10 2 16,3-8 7-16,-3-5 2 16,0-4-4-16,-3-4-2 0,-4-3-6 15,-5-4-7-15,-5-1 0 16,-4-4 0-16,-2 0 0 15,-3 0 0-15,0-2 0 0,-2 2 0 16,1-2-55 0,-1 2-143-16,-2-2-212 0,-1-2-570 15</inkml:trace>
  <inkml:trace contextRef="#ctx0" brushRef="#br0" timeOffset="-139136.72">27090 14369 420 0,'6'-4'627'0,"0"-4"-404"15,-1-1-9-15,-2-1-47 16,-2 2 7-16,2 0-76 0,-1 6-11 15,0 0-50 1,0 2-37-16,-1 2 0 0,-1-2 0 16,2 1 0-1,-1 3 0-15,1 3 0 0,1 6 0 16,2 7 0 0,1 6 0-16,-2 10 0 15,3 9 0-15,-4 8 0 16,0 4 0-16,-1 6 0 0,1 3 0 15,0 0 0-15,3-4 0 0,3-3 0 16,0-6 0 0,-2-10 0-16,1-6 0 0,-1-9 0 15,-4-5 0 1,0-9 0-16,0-4 0 16,-3-6 0-16,1-3 0 15,1-1 0-15,-2-1 0 0,0-1 0 16,2 0 0-1,-4 0 0-15,2 2 0 16,-3 0 0-16,0-3 0 16,-6-2-96-16,0-4-355 15</inkml:trace>
  <inkml:trace contextRef="#ctx0" brushRef="#br0" timeOffset="-136806.58">27693 14493 520 0,'2'-4'247'16,"1"-3"-77"-16,-3 1 11 0,0-1-66 16,0 1 28-1,0 1-34-15,-2-1-4 0,2 2-48 16,-3 1 13-1,2 1-5-15,-1-1-3 0,1 0-9 16,-1 2-10-16,2-2-2 0,0 1-17 16,0 2-13-1,0 0-10-15,0 2-1 16,0-1-8-16,0 2-3 16,-1 3 11-16,1 2 0 15,0 6 1-15,0 7 0 16,3 3-1-16,0 6 2 0,0 2-2 15,1 2 0-15,0 1 3 16,-1 2-3 0,-1 0 0-16,-2-1 0 0,0 2 0 15,0-1 0-15,1-3 0 16,-1-5 0-16,2 0 0 16,-2-8 0-16,1-4-1 15,-1-5 2-15,0-4-1 16,0-4 0-16,0-2 0 15,0-1 0-15,0-1 2 16,0-1 0-16,0 1 2 0,0-2 3 16,0 2 2-1,0-3 2-15,0-1-11 0,0-4-1 16,0-3 1 0,0-7 0-16,-1-5 0 0,-1-6-1 15,1-3 1 1,1-6 0-16,0-2-1 0,4 0 0 15,2 3 0-15,2-2 1 0,2 4 1 16,-2 1-1 0,-1 3 0-16,-2 0 0 0,-2 2 0 15,-2 3 0 1,-2 1 1-16,-1 2 0 16,-1 2 0-16,0 4-1 15,-1 4 0-15,1 2 1 0,0 4 0 16,0 2-1-1,0 2 4-15,0 0-2 0,2 0-2 16,-1 0 0-16,2 2 0 16,-2-2 0-16,2 1 0 15,0 0 0-15,0 2 0 16,0 0 0-16,0 0 0 16,2 0 0-16,0 0-9 15,2 2-1-15,6 3 10 16,4-1 0-16,8 2 1 15,6 2 0-15,4 2-2 16,2 0 1-16,0 1 0 16,-1 1 0-16,-4 1-3 0,-7 0-1 15,-7-1 3 1,-5 0-2-16,-7-1-3 0,-1 0 0 16,-5 2 3-1,-3 0 0-15,-6 1 1 0,-3 1 2 16,-10-1-1-1,-7-1 1-15,-5 1 0 0,-5-4-2 16,0 0 2-16,2-3-2 0,7-2 2 16,8 1 2-1,6-2-2-15,8-1-2 0,5-2-1 16,4 0-3 0,5 2 0-16,2 2 1 0,6 5 2 15,5 0 3 1,8 6 0-16,7 1 0 15,8 3 0-15,0 2 1 16,1 3-1-16,0 0 1 16,-3 2-1-16,-1-4 0 0,-3 0 2 15,-3-3-1 1,-2-6 2-16,-1-4-2 0,-5-4 2 16,-5-4-1-16,-2 0 1 15,-6-4 0-15,-6 2 0 16,-2-2 0-16,-1 2 2 0,-1 0 0 15,-1 0-1 1,1 0-2-16,1 0-1 0,0 0 0 16,-2-1-2-1,2 1 1-15,0 0 0 0,-1 0 0 16,1 0 0 0,0 0 1-16,0 0-1 0,0 0 1 15,0 0 1 1,0 0-1-16,0 0 1 0,0 0-2 15,0 0 0-15,0 0 1 0,0 0-1 16,0 0 0 0,0 0 1-16,0 0-1 0,0 0 2 15,0 0-2 1,-2 0 3-16,2 0 5 0,-1 0 3 16,1 0-10-1,0 0-1-15,0-1 0 0,1 1 0 16,-1 0 0-16,0 1 0 15,0-2 0 1,0 2 0-16,0-1 0 0,2 0 0 16,-2-1 0-16,0 1 0 15,0 1 0-15,0-1 0 16,0 0 0-16,0 0 0 16,0 0 0-16,0 0 0 15,0 0-4-15,0 0-50 16,-2 1-153-16,1 3-20 15,-1-2-216-15</inkml:trace>
  <inkml:trace contextRef="#ctx0" brushRef="#br0" timeOffset="-134156.75">26406 14557 833 0,'7'-6'224'16,"-3"2"-49"-16,-1-2-11 0,-1 4-37 15,-2-1-44-15,1 0-32 16,-1 3-22-16,0-1-10 16,0 2-11-16,0 0 2 15,2-1-8-15,-2 2-2 16,0 2 0-16,0 1 19 16,-2 3 5-16,1 5 14 15,-2 4-9-15,1 5-6 16,2 0 2-16,2 5-11 15,1 5 1-15,3 2-5 16,0 7 3-16,3 2 0 0,-3 3 1 16,0 1-3-1,-5-2 2-15,-1-3-6 0,-3-4-3 16,0-3-2 0,-1-8 1-16,-1-5-2 0,1-5 1 15,1-6-1 1,3-4 0-16,-2-3-1 0,4-2 4 15,-2-2-2-15,-2 1 0 0,2-1-2 16,0 0-1 0,0 0 1-16,0 0 0 15,0 0 1-15,0 0 1 16,-1 0 3-16,1-1 1 16,0 1 1-1,0-2 2-15,0 2-6 0,0 0-3 16,0-1 0-16,0 0 0 0,0 1 0 15,-2-2 0-15,2 0 0 16,-1-1 0-16,-1-3 0 16,1-3 0-16,-1-2 0 15,-1-2 0-15,2-3 0 16,-1-6 0-16,2-1 0 16,-1-8 0-16,1-1 0 15,0-3 0-15,0-2 0 16,1 0 0-16,2 5 0 15,2 0 0-15,-2 3 0 16,1 4 0-16,10-46 0 16,-13 60 0-16,-1 1 0 15,2 0 0-15,-1 0 0 16,1-11 0-16,-1 3 0 0,1 1 0 16,1 2 0-1,-2 2 0-15,1 2 0 0,-1 1 0 16,2 1 0-16,-3 1 0 15,2-1 0 1,-2 2 0-16,0 1 0 0,-2-1 0 0,2 0 0 16,0 1 0-1,0 1 0-15,0-1 0 16,0 2 0-16,0 0 0 16,2 0 0-16,-2 1 0 15,1-1 0-15,2 0 0 16,0-1 0-16,1 1 0 0,1 0 0 15,4-1 0-15,3 1 0 16,3 3 0 0,4-1 0-16,5 2 0 15,5 2 0 1,0 1 0-16,1 1 0 0,-3 3 0 0,-3 3 0 16,-5 3 0-16,-5 1 0 15,-5 1 0-15,-2 1 0 16,-3 1 0-16,-4 1 0 0,0 0 0 15,-6 3 0 1,-4 2 0-16,-3 0 0 0,-7-2 0 16,-3 0 0-1,-7-3 0-15,-2-1 0 16,-2-1 0-16,1-4 0 16,2-1 0-16,6-6 0 0,5-1 0 15,5-3 0 1,5-1 0-16,4 0 0 0,1 0 0 15,1-1 0-15,2 1 0 0,1 0 0 16,1-1 0 0,0 1 0-16,0 1 0 0,0-1 0 15,0 0 0 1,0 1 0-16,0 1 0 16,0 1 0-16,0 2 0 15,1 2 0-15,5 5 0 0,0 1 0 16,6-1 0-1,6 6 0-15,3-2 0 0,7 2 0 16,5 1 0-16,3 3 0 16,-2-2 0-1,-1 0 0-15,-2 0 0 0,-2-3 0 16,-5-2 0-16,-2 0 0 16,-3-2 0-16,-5-5 0 15,-2-2 0 1,-5-1 0-16,-1-3 0 0,-4 0 0 15,-1-2 0-15,1 0 0 0,-2 0 0 16,1 0 0 0,-1-2 0-16,-1 2 0 15,1 0 0-15,0 0 0 16,0 2 0-16,0-2 0 0,-2 0 0 16,2 0 0-1,0 1 0-15,-1-1 0 0,1 2 0 16,1-2 0-16,-1 0 0 0,0-2 0 15,0 2 0 1,0 0 0-16,0 0 0 16,0 0 0-16,0 0 0 15,0 0 0-15,2 0 0 0,-2 2 0 16,0-2 0 0,0 0 0-16,0 0 0 0,1 2 0 15,-1-2 0 1,2 1 0-16,-2 0 0 0,0-1 0 15,-2-1 0-15,2 1 0 16,-1 0 0-16,1 0 0 16,0 0 0-16,0 0 0 15,0 0 0-15,1 0 0 16,-2-1 0-16,1 1 0 16,0-2 0-16,-2 2 0 15,1-2 0-15,-1 2 0 16,1 0 0-16,-4-3-140 0,1-1-182 15,1-6-259 1</inkml:trace>
  <inkml:trace contextRef="#ctx0" brushRef="#br0" timeOffset="-133346.33">28200 14224 847 0,'0'-6'214'0,"0"-1"-49"0,2 3-32 15,-1 1-84 1,2 4-45-16,6 5 25 0,10 5 58 15,10 6-9-15,8 9-23 16,5 4 9 0,6 9-20-16,-2 2-17 0,0 5-9 15,-5 8-8-15,-4 3-5 16,-4 2 1-16,-11 4 7 31,-10 3 0-31,-11 2 2 0,-12-2 0 0,-12-2 7 16,-4-5-7-16,-7-5-9 0,1-6-2 15,2-9-2 1,8-6-2-16,4-11 1 0,8-6-1 16,4-9 7-1,4-4 0-15,3-3-7 0,2-2-11 16,-4 1-179 0,-4 1-121-16,-4 1-227 0</inkml:trace>
  <inkml:trace contextRef="#ctx0" brushRef="#br0" timeOffset="-127536.68">30389 2007 687 0,'4'-9'260'15,"-1"0"-33"-15,-3 1-30 0,-1 0-28 16,-2 0-19 0,1 3-23-16,-1 1-16 0,3 1-56 15,-1 1-33 1,1 4-9-16,0-1-13 0,1 2 0 16,-4 0-1-1,-2 8 2-15,-4 6 3 0,-5 8 8 16,-8 11-4-16,-4 9-3 15,-2 6-5 1,0 2 0-16,0 0 0 0,5-6 0 16,4-10 0-1,8-9 0-15,2-8 0 16,6-10 0-16,3-5 0 16,2-7 0-16,1-4 0 0,2-6 0 15,3-4 0-15,3-11 0 16,3-5 0-16,1-9 0 15,5-3 0-15,-4-1 0 0,2 3 0 16,-1 0 0 0,-1 6 0-16,-2 5 0 0,-1 4 0 15,-3 3 0 1,-1 6 0-16,0 2 0 0,-3 6 0 16,-1 4 0-1,-2 5 0-15,-2 1 0 0,1 6 0 16,5 6 0-16,2 7 0 0,5 6 0 15,5 6 0 1,1 6 0-16,0 1 0 16,2 4 0-1,-1-2 0-15,-1 0 0 0,-2-2 0 16,-3-5 0-16,-2-4 0 16,-4-7 0-16,-3-6 0 0,-1-7 0 15,-4-4 0 1,-1-5 0-16,0-2 0 15,-1-2 0-15,-4-1-182 16,-3-3-184-16,-4-2-255 0</inkml:trace>
  <inkml:trace contextRef="#ctx0" brushRef="#br0" timeOffset="-127314.96">30159 2225 865 0,'0'3'85'0,"2"-1"101"16,1-2-65-16,9 0 12 15,6 0-36-15,10-2-51 0,12 1 10 16,6-2-34 0,2 0-11-16,-5 1-11 0,-7 0-6 15,-9 0-65 1,-11-1-142-16,-10 1-251 0</inkml:trace>
  <inkml:trace contextRef="#ctx0" brushRef="#br0" timeOffset="-126656.39">29664 1763 1016 0,'0'-15'164'0,"0"-2"59"16,-2-1-32-1,1 1-45-15,-2 3-4 0,1 2-40 16,1 5-39-16,1 2-63 15,0 4 0-15,1 2 0 16,2 3 0-16,0 7 0 16,4 12 0-16,1 14 0 15,1 13 0-15,2 15 0 0,0 8 0 16,-1 11 0 0,-1 3 0-16,-3 5 0 0,-2 5 0 15,-1-1 0 1,-2-5 0-16,-1-7 0 0,2-9 0 15,1-13 0-15,0-9 0 16,0-12 0-16,1-5 0 16,1-10 0-16,-2-8 0 15,1-7 0-15,-2-4 0 16,-1-6 0-16,1 1 0 16,-2-4 0-16,0 2 0 15,0-1 0-15,1 0 0 16,-2-1 0-16,1 1 0 0,-3-3 0 15,0-5-72 1,-4-2-417-16</inkml:trace>
  <inkml:trace contextRef="#ctx0" brushRef="#br0" timeOffset="-125206.61">28861 2080 434 0,'5'-4'640'16,"-2"-3"-448"-16,1-3-1 0,-4 0-53 15,1 1-19 1,-1 4-9-16,0 0-46 0,2 1-18 15,-2 3-9-15,0 1-22 16,1 1 2-16,-1-1-1 16,2 0-10-16,-2 1 4 15,1 2-10-15,-1-3-5 16,0 5 2-16,2 4 3 16,-2 9 0-16,0 5 0 15,0 11 0-15,0 4 2 16,2 4-2-16,-2 1 0 15,1-2 0-15,1-3 1 16,-1-4-1-16,2-3 0 16,-1-4 0-16,1-5 2 15,-2-2-2-15,-1-4 0 16,0-5 0-16,0-4 1 16,-1-4 8-16,1-2-4 0,0-2-5 15,0-3 0 1,-2-8 0-16,2-4 0 0,0-6 0 15,0-9 0-15,-1-6 0 0,1-2 0 16,-2-4 0 0,1 1 0-16,-1 0 0 15,2 2 0-15,0 2 0 16,2 0 0-16,1 4 0 16,1 3 0-16,1 3 0 15,2 4 0-15,0 4 0 16,-1 2 0-16,-1 4 0 15,0 2 0-15,0 4 0 0,-2 1 0 16,0 3 0-16,2 1 0 16,4 0 0-16,4 3 0 15,4 1 0-15,8 4 0 16,2 3 0-16,1 3 0 16,0 5 0-16,-5 2 0 15,-4 1 0-15,-1 4 0 16,-7 1 0-16,-2-1 0 15,-5 0 0-15,-4 1 0 16,-4 0 0-16,-5 1 0 16,-7 2 0-16,-9-3 0 0,-3-2 0 15,-4-2 0 1,3-7 0-16,3-4 0 0,9-5 0 16,6-3 0-1,7-2 0-15,4-2 0 16,1-1 0-16,2-1 0 15,3 0 0-15,4 1 0 0,1-2 0 16,7 3 0-16,1 0 0 16,5 1 0-16,0 4 0 15,3 4 0-15,-2 1 0 0,2 5 0 16,-2 0 0 0,1 2 0-16,-6 1 0 0,-4 3 0 15,-6-4 0 1,-3 2 0-16,-5 1 0 0,-4-3 0 15,-6 4 0-15,-4 1 0 16,-6 1 0-16,-6 1 0 16,-6-3 0-16,-3-2 0 15,-1-3 0 1,5-6 0-16,2-4 0 16,7-2 0-16,1-2 0 0,2-2-164 15,-1 2-110-15,-2-1-205 16</inkml:trace>
  <inkml:trace contextRef="#ctx0" brushRef="#br0" timeOffset="-124506.45">28640 1659 975 0,'0'-8'146'15,"-3"-1"60"-15,0-2-69 16,-1 3 6-1,2-1-34-15,1 2-15 0,-3 3-13 16,4 0-31-16,-2 4-50 16,-1 2 0-16,-3 7-7 15,-6 14 7-15,-10 11 22 16,-8 14 0-16,-8 19 9 0,-3 11 7 16,1 6-38-1,4 9 0-15,6 2 0 16,9 4 0-16,11 2 0 0,11 2 0 0,11-4 0 15,16-5 0 1,14-9 0-16,11-10 0 16,9-13 0-1,6-10 0-15,-2-9 0 0,-6-11 0 0,-14-8 0 16,-13-7 0 0,-12-7 0-16,-12-5 0 0,-6-1 0 15,-1-4 0 1,-1-2 0-16,-1-1 0 0,0 2 0 15,2 0 0-15,-4 1 0 16,2 0 0-16,-1 0 0 16,-3 1 0-16,4 0-405 15,0 2-376 1</inkml:trace>
  <inkml:trace contextRef="#ctx0" brushRef="#br0" timeOffset="-123806.21">31019 1719 1051 0,'-8'-14'189'0,"4"-1"52"16,0 0-66-16,4 0-55 0,2 7-16 15,1 2-81 1,2 5-23-16,5 8 2 0,11 7-2 16,13 12 24-1,11 13 8-15,10 15 0 0,4 12-4 16,-3 13-2-16,-10 10-26 0,-12 7 0 31,-12 7 0-31,-14 3 0 0,-12-3 0 16,-11-7 0-16,-9-12 0 15,-1-10 0-15,-2-16 0 0,0-14 0 16,3-8 0 0,4-9 0-16,4-10 0 0,3-7 0 15,4-5 0 1,-5-6-4-16,-8-3-435 0,-12-6-866 15</inkml:trace>
  <inkml:trace contextRef="#ctx0" brushRef="#br0" timeOffset="-122606.64">27614 2085 914 0,'7'-4'370'0,"-1"0"-204"0,-1-2 14 16,-4 0-61-16,1 4-21 0,-1 1-76 16,-1 2-22-1,0 0-2-15,0 4-19 0,0 6 21 16,0 8 9 0,-1 10 0-16,1 8 18 0,1 8-3 15,1 9 3 1,4 5 2-16,0 4-15 0,1 2-3 15,1 0-2-15,0-3-5 16,-3-9 6-16,-1-9-9 16,-2-10 3-16,0-13 11 15,-2-9-7 1,1-8-8-16,-1-7 0 0,0-7 0 16,2-10 0-16,-1-10 0 15,-1-10 0-15,0-14 0 16,0-8 0-16,-1-5 0 15,-2 1 0-15,-1 3 0 16,3 2 0-16,-1 8 0 0,2 1 0 16,2 2 0-1,1 2 0-15,0 3 0 0,2 3 0 16,1 4 0 0,-1 10 0-16,-2 9 0 0,0 7 0 15,0 7 0 1,-1 5 0-16,2 3 0 0,5 3 0 15,11 2 0-15,10 4 0 16,8 4 0-16,7 1 0 16,-2 1 0-16,-5 2 0 0,-8 3 0 15,-10-1 0 1,-8 4 0-16,-10 1 0 16,-7 0 0-1,-7 2 0-15,-11 1 0 0,-7-4 0 16,-3-4 0-16,-2-4 0 15,3-7 0-15,0-5 0 0,4-6 0 16,-2 0 0-16,-4 1 0 16,-5 1 0-16,-6 1 0 15,3 2-43-15,7 1-185 16,8-1-208-16</inkml:trace>
  <inkml:trace contextRef="#ctx0" brushRef="#br0" timeOffset="-121566.53">27514 3424 778 0,'-24'-1'103'0,"-4"1"11"0,-1-2 20 15,-2 1-42-15,0 1 33 0,-1 1-49 16,2 1-4 0,4-2 0-16,2 1-1 0,6-1-12 15,3 0-8 1,6 2-10-16,0-4-1 0,5 2-11 16,1 0-23-1,1 0-5-15,1 0 5 0,-1 2-5 16,2-1 4-16,0-1 5 15,2 0 2-15,-1-1 3 16,4 1-14-16,3 0 0 16,12-2 4-16,20 1-3 15,26-2-2-15,28-1 2 16,36-3-1 0,32-3 4-16,41 0-5 0,36-2-1 15,43-1 1-15,34 0 0 16,32 3 0-16,17 3-2 15,4 7 2-15,-7 0 0 0,-20 6 0 16,-32-2-1 0,-41-2-1-16,-45 0 3 0,-50-6-1 15,-45-5 12 1,-45-1 62-16,-36-1-38 0,-22 2-36 16,-17-1 0-1,-9 3 0-15,-2 1 0 0,2 2 0 16,-3 4 0-1,2 0 0-15,1 0 0 0,0 3 0 16,-2-3 0-16,2 0 0 16,0 1 0-16,-1-2 0 15,1 1 0-15,-2 0 0 16,2 0 0-16,-1 0 0 16,1 0 0-16,0-3 0 0,0 3 0 15,0 0 0 1,-2 0-265-16,-4 4-133 0</inkml:trace>
  <inkml:trace contextRef="#ctx0" brushRef="#br0" timeOffset="-119736.83">30701 728 660 0,'18'-7'122'0,"0"0"-20"16,-2-3 22-16,-4 0-16 16,2 3-10-16,-4 1 14 15,-3 3-2-15,-2 1-24 0,-4 0-23 16,-1 2 6-16,2 0-28 0,-4 0-10 15,1 0 0 1,-1 0-5-16,1 0 15 0,-1 0-15 16,1 0-8-1,-2 3 9-15,3-3-12 0,-2 0-4 16,-2 0-9 0,-2 0 1-16,-6 1-2 0,-3 2-1 15,-7 1-7 1,-4 5 2-16,-4 2 4 0,-2 6-1 15,-1 6 2-15,-3 3-1 16,3 7-1-16,2 1 2 16,4 1 0-16,3 1-1 15,5-3 3 1,2 1-2-16,4 0 0 16,1-2 4-16,0 4-1 15,2-2-3-15,1 1 0 0,1 0 4 16,2 2-2-16,-3-2 0 0,3 2-2 15,2-4 1 1,1-1 3-16,-2-5-3 0,4-3-1 16,-1-6 4-1,1-1-4-15,-2-4 0 0,2-1 1 16,1 1 0 0,-2-3 7-16,2-3-6 0,-1-2-2 15,2-2 12 1,-1 0-4-16,0-3 11 0,0 0-8 15,0 0-9-15,2 0 11 0,-2 0-13 16,0-1 0 0,-2-1-3-16,2 2-43 15,-1-1-191-15,-3-2-173 16,0-3-711-16</inkml:trace>
  <inkml:trace contextRef="#ctx0" brushRef="#br0" timeOffset="-118626.91">30101 1257 873 0,'2'-8'116'0,"-2"-1"73"16,0 0-41-1,2 2-12-15,-2 0 6 0,2 2-47 16,-1 1 14-16,1 1-17 0,-1 1-30 15,-1 0 1 1,2 2-41-16,-2-2-22 0,1 0 0 16,1 1 0-1,-2 1 0-15,0-1 0 0,1 1 0 16,1 0 0 0,-2 0 0-16,0 0 0 0,1 1 0 15,1 0 0 1,-2-1 0-16,0 4 0 0,0-3 0 15,0 4 0 1,0 1 0-16,1 2 0 0,-1 5 0 16,0 2 0-16,3 3 0 15,1 2 0-15,0 2 0 16,5 5 0-16,0 2 0 16,3 1 0-1,1 3 0-15,2-3 0 16,0-3 0-16,-2 0 0 0,1-1 0 15,-4-6 0-15,-1-1 0 16,0-2 0-16,-5-3 0 0,3-4 0 16,-3 0 0-1,-2-4 0-15,-1-3 0 0,1-2 0 16,-2-1 0 0,0 0 0-16,0 0 0 0,0-1 0 15,0 1 0 1,0 0 0-16,0-2 0 0,0 1 0 15,1 0 0-15,1-2 0 0,3-1 0 16,4-5 0 0,10-5 0-16,7-6 0 0,14-6 0 15,7-6 0 1,5-2 0-16,1 1 0 0,-2-1 0 16,0 1 0-1,-8 1 0-15,-7 5 0 0,-7 4 0 16,-7 6 0-16,-10 5 0 15,-5 8 0-15,-5 1 0 16,-1 3 0-16,-2 0 0 16,1 1 0-16,-3 1 0 15,3-2 0-15,-2 1 0 16,1-1 0-16,-2 0 0 16,2 0 0-16,1 0 0 15,0 0 0-15,0-1 0 16,0 1 0-16,0 0 0 15,0 0 0-15,0 1 0 16,0-1 0-16,-2 0 0 16,1 0 0-16,-1 0 0 0,0 0 0 15,2 0 0 1,0 0 0-16,0 1 0 0,0-1 0 16,2 0 0-1,-2 2 0-15,0-4 0 0,0 4 0 16,0-4 0-16,-2 2 0 0,1 0 0 15,1 0 0 1,-2 0 0-16,1 2 0 0,1-2-86 16,-2 0-206-1,-4-3-412-15</inkml:trace>
  <inkml:trace contextRef="#ctx0" brushRef="#br0" timeOffset="-115246.5">28545 752 998 0,'1'-1'145'16,"1"-1"13"0,-2-1-63-16,-2 2-46 15,2 1-27-15,2 1-21 16,2 0 1-16,6 4 7 0,9 3 32 15,11 6 46-15,10 3-41 16,9 6 9-16,6 5-29 16,-2 4-7-16,-3 6-6 15,-4 5-4-15,-7 5-2 16,-6 4-4-16,0 5-2 16,-3 5 4-16,-2 0-5 15,2 3 1-15,-2-3 2 0,-1-3-2 16,-4-8 3-1,-4-4-3-15,-5-10 0 16,-4-4 2-16,-6-3 2 0,-1-3-4 16,-1-1 7-1,-2-3-6-15,0-2-2 0,-2-4 4 16,2-3-2 0,-1-3 1-16,1-4-3 0,0-2 0 15,0-3 1 1,0 0 2-16,0-1-3 0,-2-1 2 15,2 0-1-15,0 0 2 16,0 0-1-16,0 0-1 16,0-1 5-16,0-1-6 0,0 2-20 15,0-2-187 1,0-4-308-16</inkml:trace>
  <inkml:trace contextRef="#ctx0" brushRef="#br0" timeOffset="-114536.88">29013 1618 783 0,'2'-8'264'16,"-2"-1"-75"-16,0 0-16 0,-2 1-32 15,2 4-29 1,0-3-11-16,0 1-2 0,0 3-26 16,2 2 8-1,-1-2-50-15,1 2-31 0,1 1 0 16,-1 1 0 0,-1-1 0-16,-1 3 0 0,6 3 0 15,1 6 0 1,4 6 0-16,6 6 0 0,7 5 0 15,1 2 0-15,1-1 0 16,-2-4 0-16,-3-2 0 16,-5-5 0-16,-2-6 0 15,-7-3 0-15,-2-5 0 16,-1-3 0-16,-2-1 0 16,-2-2 0-16,1-1 0 15,1 0 0-15,1-4 0 0,2-4 0 16,6-7 0-16,1-6 0 15,6-4 0 1,3-6 0-16,-2-2 0 0,2 2 0 16,-3 1 0-1,-3 4 0-15,-3 5 0 0,-2 4 0 16,-4 2 0 0,-1 6 0-16,-2 2 0 15,-3 5 0-15,-2 3 0 16,2 2-62-16,-3 2-266 0,2 5-26 15,-4 7-551-15</inkml:trace>
  <inkml:trace contextRef="#ctx0" brushRef="#br0" timeOffset="-94216.63">21638 15636 811 0,'-8'7'206'0,"0"-2"-31"0,2-3-15 16,-10 4-26-1,15-6-28-15,-1-1-8 16,1 1 17-16,-3 0-18 16,0 0-17-16,-1 0-18 0,-1 0-59 15,1 0-3 1,0 0 0-16,2 0 0 0,2 0 0 15,-1 0 0-15,4 0 0 16,1 0 0-16,0 0 0 16,2-1 0-16,1 1 0 15,11 0 0-15,23 0 0 16,30 1 0-16,35 3 0 16,33 0 0-1,22 2 0-15,7-2 0 0,-4-2 0 16,-18-2 0-16,-13-5 0 0,-20-2 0 15,-18-1 0 1,-15-1 0-16,-18 2 0 16,-16 0 0-16,-13 3 0 15,-13 1 0-15,-8 1 0 0,-8 2 0 16,-3 0 0 0,-2 0 0-16,1 0 0 0,1-1 0 15,-2 1 0 1,2 0 0-16,2 0 0 0,-2 0 0 15,0 0 0-15,0 0 0 0,-2 0 0 16,1 0 0 0,-1 0 0-16,1-2 0 0,-1 2 0 15,2 0 0 1,0 2 0-16,-2-4 0 0,2 2 0 31,-1 0 0-31,1 0 0 0,0 0 0 16,-2 0 0-16,2-1 0 0,0 2 0 15,-1-1 0 1,1 0 0-16,0 0 0 16,0 2 0-16,-2-2 0 0,2 0 0 15,-1-2 0-15,1 4 0 16,0-2 0-16,0 0 0 16,0 0 0-16,0 0 0 15,0 0 0-15,0-2 0 16,0 2 0-16,0 0 0 15,0 0 0-15,-2 0 0 0,1 0 0 16,1 0 0 0,-3 0 0-16,3 0 0 0,-2-1 0 15,2 1 0 1,0 0 0-16,2 0-20 16,-1 0-261-16,4 1-197 15</inkml:trace>
  <inkml:trace contextRef="#ctx0" brushRef="#br0" timeOffset="-91516.78">26352 15705 517 0,'-18'1'206'0,"-4"2"-105"15,-4 0 15-15,-11 0-22 16,-3 1-20-16,-4-1-10 16,3 0 31-16,6-2 4 15,10-1 5-15,10 0-25 16,7 0-24-16,7-1-19 16,2 2-22-16,4-1-14 15,8 0 1-15,26 3 7 16,33 0 7-16,35-1 5 0,39 0-6 15,32 3-3 1,14-1-11-16,4 2-3 0,-2-1 3 16,-12 1 1-1,-20-6 0-15,-24-1 3 0,-26-5-2 16,-32 0-1 0,-26 1-1-16,-20 0 8 0,-14 2 16 15,-11 1 6 1,-6 0-4-16,-5 2-8 0,-1-1-11 15,-1-1-7 1,-2 1-23-16,-5-3-154 0,-8-1-92 16,-7 1-219-16</inkml:trace>
  <inkml:trace contextRef="#ctx0" brushRef="#br0" timeOffset="-85656.34">29125 14465 938 0,'-1'-4'249'16,"-1"-4"-38"-1,-3 0-54-15,0 0-33 0,0 2-5 16,2 1-25-1,0 2-32-15,3 3-17 0,0-2-15 16,0 2-12-16,2 0-18 0,-1 0 0 16,1 2 0-1,-1-2 0-15,1 1 0 0,-2-1 0 16,1 2 0 0,1-1 0-16,0-1 0 0,-1 6 0 15,8 5 0 1,1 4 0-16,6 7 0 0,6 4 0 15,3 4 0-15,3-2 0 16,1 2 0-16,0-4 0 16,-2 1 0-16,-2-4 0 15,-3-3 0 1,-6-4 0-16,-3-5 0 16,-2-3 0-16,-4-5 0 0,-4-1 0 15,-1-2 0-15,-2-2-10 16,-2 0-89-16,-1-2-68 0,0 0-49 15,-4 0-85 1,-2 0-105-16</inkml:trace>
  <inkml:trace contextRef="#ctx0" brushRef="#br0" timeOffset="-85246.83">29370 14516 816 0,'10'-19'289'16,"1"4"-89"-16,-1-1-25 0,-2 2-24 15,-2 3-45 1,-2 3 21-16,-1 2-42 0,-3 5-19 16,2-1-34-1,-4 4-32-15,1-2 0 0,-2 2 0 16,0 1 0-16,-3 3 0 15,-3 4 0-15,-5 6 0 16,-2 4 0-16,-6 7 0 16,-4 3 0-1,1 2 0-15,-3 2 0 0,2-1 0 16,-1-1 0 0,2-2 0-16,4-8 0 0,6-4 0 15,3-5 0-15,6-9 0 16,3-1 0-16,2-1 0 15,-1-1 0-15,1 1 0 0,-1 0-8 16,1 0-117 0,1-1-25-16,0-1-21 0,1-5-121 15,4 0-119 1</inkml:trace>
  <inkml:trace contextRef="#ctx0" brushRef="#br0" timeOffset="-84886.74">29270 14490 600 0,'10'-20'495'15,"-4"1"-252"-15,-1 2-23 0,-4 1-76 16,1 1 20 0,-1 3-65-16,1 5-17 15,-2 4-82-15,0 1 0 16,0 4 0-16,0 0 0 15,-2 6 0-15,1 7 0 16,-1 7 0-16,1 8 0 16,-1 5 0-16,2 5 0 15,0-1 0-15,2 0 0 0,-1-5 0 16,2 2 0-16,-1-5 0 16,0-4 0-16,-2-3 0 15,0-7 0-15,0-4 0 16,0-8-7-16,-2-2-35 15,2-4-29-15,-2-2-41 16,-2-1-158-16,-2-2-26 16,-3-3-166-16</inkml:trace>
  <inkml:trace contextRef="#ctx0" brushRef="#br0" timeOffset="-84666.46">29048 14697 539 0,'0'-3'417'0,"6"-2"-293"16,37-10 29-16,-26 9-30 16,5 3-24-16,3 1-20 0,-1-1-30 15,22-3-3 1,6 3 3-16,-2 0-31 16,-6 2-8-16,-5 1-8 15,-9 0-2-15,-11 0-2 0,-7 0 0 16,-7 0-57-16,-5-2-88 15,-3 2-123-15,-3 2-184 16</inkml:trace>
  <inkml:trace contextRef="#ctx0" brushRef="#br0" timeOffset="-82435.93">29961 14434 488 0,'-2'-1'636'15,"1"-1"-397"-15,-1 1-15 0,2-1-68 16,-1 1-7-16,1 1-48 0,-2 0-47 15,2-1-54 1,2 1 0-16,-2-2 0 0,1 1 0 16,1 1 0-1,-1-2 0-15,1 2 0 0,-1-1 0 16,1-1 0 0,-2 2 0-16,1-2 0 15,-1-1 0-15,0 1 0 16,-1 1 0-16,1-1 0 0,0 1 0 15,-2 1 0-15,2 0 0 16,0 0 0-16,0 0 0 16,0-3 0-16,0 0 0 15,2-1 0-15,-2 0 0 16,-2-2 0-16,2 2 0 16,0 2 0-16,-1-2 0 15,-1 4 0 1,2 0 0-16,-1 0 0 0,1 2 0 15,0 0 0-15,1 0 0 16,-1 5 0-16,2 6 0 0,-2 5 0 16,1 9 0-1,1 8 0-15,1 3 0 0,1 5 0 16,1 2 0 0,2 0 0-16,-1-1 0 0,0 2 0 15,-1-1 0 1,-2 0 0-16,0-3 0 15,-3-5 0-15,-2-8 0 0,1-6 0 16,-2-9 0-16,1-7 0 16,1-4 0-16,1-1 0 15,-2-4 0-15,2 1 0 16,-1-1 0-16,-1 0 0 0,2-3 0 16,-2-4-18-1,-1-3-214-15,3-5-79 0,2-3-133 16</inkml:trace>
  <inkml:trace contextRef="#ctx0" brushRef="#br0" timeOffset="-81906.53">29971 14437 500 0,'-3'-13'370'0,"-3"-1"-192"0,2-2-26 16,-2 1-35-16,0 0-24 0,3 2-3 15,1 0-27 1,2 3 5-16,2 2-23 0,1 1-16 16,3 1 0-1,0-1-26-15,3 0-3 0,7 1 0 16,5 1 0 0,10 0 10-16,8 4-3 0,-2 2 2 15,1 5-2 1,-2 2 3-16,-5 5 2 0,-3 4-2 15,-2 2-1-15,-6 2-3 16,-3 4 2-16,-5 2-5 16,-3 1 2-16,-8-1 8 15,-5-2-3-15,-10 1 2 16,-5-4-3-16,-11 1-4 16,-7-1-1-16,-5 0-3 15,0-4-1-15,4-3-1 16,6-4-1-16,13-5-37 15,4-6-91-15,9-6-128 16,7-5-429-16</inkml:trace>
  <inkml:trace contextRef="#ctx0" brushRef="#br0" timeOffset="-81126.7">30807 14150 870 0,'18'-11'242'16,"-6"-1"-36"-16,-4 1-5 15,-6 3-78-15,-2 3-76 16,-3 5-33-16,-7 8 10 16,-7 6 51-16,-7 9-24 0,-7 16-15 15,-8 12-21 1,1 11 2-16,5 9 2 15,4 9-9-15,11 6 3 0,7 3-4 16,8 1 3-16,7-1-6 16,9-7 7-16,8-7-8 15,2-10 7-15,5-9-8 16,0-12 4-16,-2-10 4 16,-6-12-9-16,-5-6-3 15,-5-8 0-15,-5-6 0 16,-3-2 0-16,-2 0 0 0,0-3 0 15,0 1 0 1,-2 2 0-16,2 0 0 0,-1-2-182 16,-3 2-244-1,1-2-320-15</inkml:trace>
  <inkml:trace contextRef="#ctx0" brushRef="#br0" timeOffset="-60356.26">31905 14261 430 0,'0'0'271'15,"0"0"-109"-15,-2-3-11 16,2 0-45-16,-1-1-9 15,1-2 7-15,-3 0-16 0,0-3-13 16,0 1-14 0,-3 0-4-16,2-1-3 0,0 1 6 15,1 2-15 1,0 2-1-16,2 1-17 0,1 2-12 16,0 1-12-1,0 1-3-15,1 1-8 0,1 3 8 16,-1 4 0-16,4 4 3 15,-2 6 7-15,4 7 10 16,-2 5 6-16,-1 7-7 16,1 4-9-16,1 7 13 15,-2 3-6-15,1 8 1 16,2 1-11-16,-4 2 11 16,0 2-8-16,-1 2 0 0,-2-5-4 15,0-1 0 1,3-7-5-16,-2-8 0 0,2-7-1 15,2-4 0-15,-1-8 0 16,0-4 0-16,-1-5 0 16,-1-4 0-16,-2-4 0 15,0-1 0-15,0-1 0 16,0-1 0-16,0-2 0 16,0 0 0-1,0-2 0-15,0-2 0 16,-2-1 0-16,1 0 0 0,1 0 0 15,0-1 0-15,0 1 0 16,0 0 0-16,1 0 0 0,-2-2 0 16,2 4 0-1,-2-4 0-15,2 2-12 0,-1-1-153 16,3-2-268 0</inkml:trace>
  <inkml:trace contextRef="#ctx0" brushRef="#br0" timeOffset="-56776.82">32270 14470 461 0,'-3'-1'256'15,"0"-2"-131"1,0 2 13-16,-1-3-32 0,3 1-11 16,-1 0 7-16,2 0-31 15,0 2 16-15,0 0-2 16,0 1-24-16,0 0-6 16,0 0-11-16,-1 0 7 15,1 0 25-15,0 0-13 16,0 0-22-16,-2 1-21 15,4-1-8-15,-2 0-9 0,0 1-3 16,0 0-14 0,1 3 1-16,1 3 13 0,-2 5 0 15,1 5 3 1,-1 9 3-16,-1 6 1 0,-4 3 1 16,-1 6-2-1,0 0-2-15,-2 0-4 0,1-2 0 16,3 0 2-16,2-7-2 15,4-1-2-15,1-4 2 16,0-6 0-16,1-6 1 16,-1-2-1-16,-2-6 0 15,1-2 0-15,-2-2 1 16,0-2-1-16,1-2 7 16,-1-1 5-16,0-1 7 0,0 0 27 15,-1 1-44 1,1-3-2-16,-2-3 0 0,1-5 0 15,-2-5 0-15,-1-5 0 16,-1-1 0 0,4-2 0-16,-2-4 0 0,3 0 0 15,0-1 0 1,1-4 0-16,2-1 0 0,0 0 0 16,-1-2 0-1,2 3 0-15,-4 1 0 0,1 2 0 16,-2 3 0-16,1 2 0 0,0 2 0 15,0 4 0 1,1 1 0-16,1 2 0 0,2 3 0 16,1 3 0-1,-2 0 0-15,3 4 0 16,-1 0 0-16,0 2 0 16,0 0 0-16,2 1 0 0,2 2 0 15,4 2 0 1,1-1 0-16,4 5 0 0,0 1-1 15,3 3-1-15,1 2 2 16,-1 2-1-16,1 0-1 16,-1 3 0-16,-3-2 1 15,-3 3-3-15,-4 1 2 16,-4 0 2-16,-5 3 0 0,-4-1 0 16,-5 2 1-1,-4-1-1 1,-5 0 3-16,-5-1-2 0,-5 1 1 15,-3-3-1-15,-3-2 0 16,-2-2 1-16,2-2-2 16,7-2 0-16,4-4 0 0,6 1 2 15,7-2-2-15,2-2 0 16,1 3-5 0,2-1 5-16,0 3-6 15,3 3 6-15,0 0-4 16,2 4 0-16,4 2 2 0,7 2-1 15,5 0 2-15,7 2 1 0,5-1 0 16,1 1 1 0,-1-3-1-16,-1 1 0 0,-6 0-1 15,-1-1 1 1,-3-2 0-16,-3-2 0 0,-1 1 0 16,-3-5 0-1,-2 0 1-15,-1-4-1 0,-1 2 1 16,-2-4-1-16,0 0 0 15,-2 2-1-15,-2-1-1 16,-1 0 1-16,1 1 1 0,-1 0 0 16,-1 0 0-1,0 2 0-15,0 0 0 16,0-1-1-16,0 1-14 16,0-2-6-16,0-1-6 15,0-2 2-15,0-1-8 16,0 2 2-16,0-2-16 15,0 0-44-15,-1 1-33 0,-1 0-121 16,-2-1-415-16</inkml:trace>
  <inkml:trace contextRef="#ctx0" brushRef="#br0" timeOffset="-50969.95">31050 14516 556 0,'-3'-7'193'15,"1"0"8"-15,-1 1-23 0,2 2-51 16,-1-1-1 0,2 1-17-16,0 2-11 0,2-2-7 15,-2 2 2 1,1 0 11-16,-1-1-28 0,0 3-25 15,0-1-7-15,0 1-44 16,2 1 0-16,-2-1 0 16,1 2 0-16,1-2 0 15,-2 0 0-15,0 1 0 16,1-1 0-16,-1 2 0 16,2-1 0-16,-2-1 0 15,2 1 0-15,-2 1 0 16,0 5 0-16,-2 0 0 0,2 6 0 15,-2 7 0 1,1 6 0-16,-2 4 0 0,0 6 0 16,-2 0 0-1,1 4 0-15,-2-2 0 0,3 1 0 16,0-1 0 0,3-1 0-16,-1-1 0 0,1-7 0 15,-2-4 0 1,2-5 0-16,0-6 0 0,0-4 0 15,0-4 0-15,0-5 0 0,0-1 0 16,2-1 0 0,-2-1 0-16,0 1 0 0,0-2 0 15,1-2-49 1,-1-5-182-16,2-7-136 0,2-3-200 16</inkml:trace>
  <inkml:trace contextRef="#ctx0" brushRef="#br0" timeOffset="-50353.58">31016 14525 808 0,'1'-12'110'16,"2"-1"57"0,0 0-65-16,-1 2 75 0,2 0-72 15,-1 3-26 1,0 1 16-16,-2 4-45 0,1 0-27 16,-1 2-22-1,1 1-1-15,1 0-7 0,1 2 0 16,13 3 7-1,7 2 2-15,13 4 1 0,6 7 2 16,8 2 10-16,-5 6 2 0,-1 3 3 16,-6 5-6-1,-9 3-3-15,-7 2-2 0,-8 2 4 16,-8 3-3 0,-7-3 1-16,-7-1-3 15,-5-1-1-15,-4-4 0 16,-5-5 1-16,-7-2-2 15,-5-4 2-15,-7-3 0 0,-1-3 2 16,1-2 8-16,6-5 8 16,5-4 1-16,9-3-9 15,3-4 0-15,7-1 1 16,-1-2-14-16,1-2 0 16,2 1-2-1,2-1 0-15,-1 0-2 16,2 0 8-16,0 2-9 0,3 1 0 0,1 2 0 15,1 0 0 1,0 0 0-16,0 0 0 0,1 0 0 16,1 0 0-1,-1-1-27-15,3 1-80 0,1-2-69 16,2-3-101 0,13 0-242-16</inkml:trace>
  <inkml:trace contextRef="#ctx0" brushRef="#br0" timeOffset="-49036.93">32649 14014 928 0,'6'-3'212'16,"0"-1"-31"-16,0-1-52 0,2 1-87 15,5 6-16-15,11 5 21 0,9 7 26 16,8 11-27 0,4 12 29-16,1 10-10 0,-5 12-15 15,-8 10-14 1,-8 3-1-16,-8 5-11 0,-7 2-6 16,-9-1-3-1,-5-3 1-15,-6-5-11 0,-3-3 6 16,-46 115 2-16,43-160-13 15,2-4 0-15,1-2 0 16,2-3 0-16,-10 11 0 16,8-9 0-1,5-6 0-15,4-8 0 0,4-1 0 16,0-1 0 0,0-1 0-16,0 2 0 0,0-2 0 15,0 2 0-15,-2 2 0 16,2-2 0-16,0 0 0 15,-1 2 0-15,1-2 0 0,0 1 0 16,1-1 0 0,-1-1 0-16,0 1 0 0,0 0 0 15,0-2 0 1,0 0 0-16,2 2 0 0,-4-1 0 16,2 0 0-1,0 1 0-15,0 0 0 0,0 0 0 16,0 0 0-16,0 0 0 0,0 0 0 15,2 0 0 1,-2 0 0-16,0 1 0 0,1-1 0 16,-1 0 0-1,0 1 0-15,0-2 0 0,0 1 0 16,0-1 0 0,0 1 0-16,2-1 0 0,-2 1 0 15,1 0 0 1,-1 0 0-16,0 0 0 0,0 0 0 15,0-3-13-15,-3-1-506 16,0-6-692-16</inkml:trace>
  <inkml:trace contextRef="#ctx0" brushRef="#br0" timeOffset="-47756.79">27221 16604 334 0,'-3'0'113'16,"0"-2"-25"-16,0 1 80 0,2 0-48 15,-2-1 16 1,3 1-3-16,-1-2-7 0,-1 0 4 15,2 0 7-15,-1 2-41 0,-1 0 7 16,1-1-6 0,1 2-5-16,0 0-34 15,0 0-8-15,1 2-9 16,1-2-16-16,-1 1-25 0,2-1 0 16,0 1 0-1,-2-1 0-15,2 2 0 0,2 1 0 16,1 4 0-1,9 4 0-15,6 5 0 0,6 5 0 16,7 4 0-16,2 2 0 16,4 2 0-16,-3 0 0 15,-1 1 0-15,-1 1 0 16,-6-3 0-16,-2 0 0 16,-6-4 0-16,-6-3 0 15,-6-4 0-15,0-4 0 16,-6-5 0-16,-3-3 0 15,-2-4 0-15,2-1-81 0,-3-3-67 16,-1-2-125 0,-3-4-44-16,1-3-91 0</inkml:trace>
  <inkml:trace contextRef="#ctx0" brushRef="#br0" timeOffset="-47386.98">27621 16625 797 0,'11'-15'156'0,"-5"1"28"15,0 1-57-15,-2 2 6 16,-1 2-14-16,-1 2 8 16,-1 2-17-16,-1-1 25 0,0 3-54 15,-1 2-19 1,-1 1-46-16,-1 1-16 0,0 2-7 15,-1 6 0-15,-10 5 7 16,-1 5 0-16,-5 10 1 16,-7 4 2-16,-2 3-3 15,1 1 1-15,1-3-1 16,1 2 0-16,0-4-2 16,2-2 2-16,3-5 1 15,5-2-1-15,2-7 0 16,7-7 0-16,4-3-1 0,0-4-56 15,4-4-50 1,2-4-102-16,0-4-37 0,2-6-46 16,3-3-97-1</inkml:trace>
  <inkml:trace contextRef="#ctx0" brushRef="#br0" timeOffset="-46986.91">27383 16568 668 0,'1'-17'264'0,"1"0"-50"0,-4 5-15 15,-1 0-37 1,2 4-19-16,-1 4-25 0,1 3-23 16,-1 1-40-1,4 1-41-15,-2 1-14 0,1 2 2 16,2 6 7-16,0 4 12 15,0 7 8-15,3 7-12 16,0 5 10-16,0 1-17 16,-1 2-10-16,-2 3 0 15,0-3 0-15,0 1 0 16,0-4 0-16,1-3 0 16,-1-4 0-16,-2-6 0 15,2-6 0-15,-1-5 0 16,1 0 0-16,-3-4 0 15,1-2-54-15,-2 2-1 0,-1-1-46 16,-2-2 6 0,-1 2 0-16,-2-2-25 0,1-2-57 15,-2 0-34 1,1-6-69-16,-2-2-256 0</inkml:trace>
  <inkml:trace contextRef="#ctx0" brushRef="#br0" timeOffset="-46646.27">27217 16824 342 0,'0'-2'493'16,"-2"0"-368"-16,2 1 32 0,2 0-47 15,-1-1 17-15,4-1-71 16,3 1-22-16,9-7 3 16,18 3-3-16,18-2 4 15,16-2-20-15,14 0-7 16,3 3 2-16,-6 1-11 16,-13 3 0-16,-10 3-2 15,-13 0 0-15,-13 3-3 16,-9-2 2-16,-9 1-8 0,-8-1-3 15,-7-1-37 1,-1 2-74-16,-4-4-6 0,0 1-226 16,-3-2-427-1</inkml:trace>
  <inkml:trace contextRef="#ctx0" brushRef="#br0" timeOffset="-45106.77">28852 16352 779 0,'17'-15'176'16,"-2"1"25"-1,-6 2-2-15,-5-1-26 0,-2 5-62 16,-2 4-9-1,-2 1-22-15,1 3-33 0,-1 0-37 16,-1 1-10-16,0 8 0 0,-5 5 17 16,-8 16 16-1,-5 12-4-15,-10 13-7 0,-6 9-4 16,-1 8-8 0,1 3-6-16,4 2 3 0,6-4-3 15,11-4 4 1,10-9 8-16,11-6-15 0,11-8-1 15,6-1 0-15,4-6 0 16,6-2 0-16,-3-7 0 16,-1-1 0-16,-4-8 0 15,-5-5 0-15,-7-5 0 16,-2-5 0-16,-3-2 0 16,-4-3 0-16,-2-1 0 15,-1-1 0-15,0 0 0 16,-1 1 0-16,-1-2 0 0,1 4 0 15,1-2 0 1,-3 1 0-16,1-1 0 0,2 0-105 16,-2 0-102-1,2 1-37-15,-2-1-132 0,-3-2-545 16</inkml:trace>
  <inkml:trace contextRef="#ctx0" brushRef="#br0" timeOffset="-43696.97">28096 16557 592 0,'7'-10'363'0,"-2"0"-149"15,-2-2-21-15,-3 2-25 16,0 3-33-16,0 3-41 16,0 1-16-16,0 3-25 0,1 0-20 15,-2 1-17 1,2 1-9-16,-1 1-3 0,0 4 5 16,0 3 32-1,0 7-3-15,0 4-29 0,-1 7-9 16,-1 4 0-16,2 3 0 15,0 5 0-15,2 4 0 16,2 1 0-16,-1 0 0 0,2-1 0 16,-1 0 0-1,1-5 0-15,-1-3 0 16,-3-6 0 0,1-2 0-16,-1-5 0 0,-1-5 0 15,3-7 0-15,-3-6 0 16,4-2 0-16,-3-3 0 0,-1-3 0 15,0 2 0-15,0-1 0 16,-1 1 0-16,1 1 0 16,-4-3-91-16,0-2-78 15,-3-4 7-15,2-4-35 16,-1-6-45-16,2-4-31 16,4-4 80-16,0-1 18 15,1-2-233-15</inkml:trace>
  <inkml:trace contextRef="#ctx0" brushRef="#br0" timeOffset="-43346.59">28120 16724 111 0,'-6'-28'528'15,"1"0"-360"-15,2 0-49 0,0-1-39 16,1-1-5 0,2 3-22-16,0 1 8 0,0 2-5 15,-2 4 36 1,0 6-46-16,1 5 20 0,1 3 4 15,0 3-36-15,0 2-23 16,1 1-11-16,3 0-5 16,4 1 1-16,9 2 4 15,11 3 12-15,6 2 3 16,8 4-2-16,-2 4 6 0,-5 5-5 16,-10 5 7-1,-8 3-2-15,-7 6-3 0,-9 4-3 16,-8 0-6-16,-6-2 0 15,-6-5 0 1,-3-4 7-16,0-9-3 16,1-2 0-16,-2-7-9 0,-2-4-2 15,-2-5 0-15,1-1-11 16,0-5-87-16,5 1-54 16,5-3-153-16,8-1-213 15</inkml:trace>
  <inkml:trace contextRef="#ctx0" brushRef="#br0" timeOffset="-42495.78">30270 16370 714 0,'-4'-8'195'15,"4"-2"28"1,4 1-5-16,-1 0-70 0,-2 1-13 15,-1 0 20-15,2 1-10 16,-2 2-47-16,0 3-82 16,0 0-16-16,0 2 0 0,-2 2 0 15,4-1 0 1,-2 0 0-16,1 6 0 0,1 6 0 16,1 7 0-1,-2 9 0-15,4 10 0 16,0 6 0-16,1 4 0 0,2 4 0 15,0 4 0-15,2 4 0 16,0 3 0-16,-1 0 0 16,3 1 0-16,-3-4 0 15,0-1 0-15,-3-7 0 16,1-6 0 0,-2-4 0-16,-2-4 0 15,-2-6 0-15,1-10 0 0,-2-5 0 16,0-8 0-16,0-6 0 15,1-2 0-15,-1-5 0 16,0 2 0-16,0-1 0 16,0-2 0-16,0-3 0 0,0-3 0 15,0-6-108 1,2-4-407-16</inkml:trace>
  <inkml:trace contextRef="#ctx0" brushRef="#br0" timeOffset="-41926.44">30981 16505 760 0,'-3'-12'233'0,"3"0"-11"16,-1 0-10-16,-2 0-22 15,1 4-65-15,-1 1 42 16,-1 3-60-16,3-1-76 15,-1 4-31-15,2 0 0 16,0 1 0-16,2-2 0 0,-1 4 0 16,2-2 0-1,-2 1 0-15,-1 0 0 16,0 0 0-16,0 8 0 16,-4 7 0-16,3 8 0 0,-1 8 0 15,1 8 0-15,2 2 0 16,5 4 0-16,-2-2 0 15,4 2 0-15,-2-4 0 16,0-1 0-16,-2-2 0 16,2-3 0-16,-3-5 0 0,-3-6 0 15,0-5 0 1,-2-9 0-16,1-5 0 0,-1-3 0 16,2-6 0-1,-4 2 0-15,4-2 0 16,-1 0-77-16,-1-4-196 0,1 1-98 15,-1 0-374-15</inkml:trace>
  <inkml:trace contextRef="#ctx0" brushRef="#br0" timeOffset="-41476.76">30890 16436 161 0,'0'-14'716'0,"2"1"-524"0,-2 5-34 16,1 1-24-1,1 1-25-15,1 4-67 0,-2 0-42 16,1 4 0-16,8 3 0 15,7 5 31-15,8 6 22 16,12 5 31-16,12 6-24 0,3 3-6 16,-2 5-8-1,-1 3-5-15,-6 0-25 16,-8 3 2 0,-8-2-8-16,-5 4 3 0,-8-3-1 0,-7 2-7 15,-10-5 2 1,-5 0-3-16,-5-7 0 0,-6-4 4 15,-4-7-3-15,-4-5 3 16,-4-5-6-16,-5-5-2 16,-1-7-59-16,-2-1-70 15,5-6-17 1,7 3-23-16,6-5-102 0,11 1-236 16</inkml:trace>
  <inkml:trace contextRef="#ctx0" brushRef="#br0" timeOffset="-41006.89">31550 16284 870 0,'12'-4'475'0,"-5"1"-386"0,-1 1-9 16,-1 2-62-1,0 6 9-15,3 7 49 0,7 5-15 16,7 10 6-16,5 5 2 15,3 5 4-15,0 6-29 16,0 5 18-16,-5 4-26 16,-9 3-36-16,-2 3 0 15,-11 3 0-15,-8 3 0 16,-7-2 0-16,0-1 0 16,-2-3 0-16,2-6 0 15,-1-10 0-15,2-10 0 16,-1-7 0-16,2-9 0 15,-3-9-79-15,0-4-98 16,-5 1-45-16,-7-2-141 16,-7 2-348-16</inkml:trace>
  <inkml:trace contextRef="#ctx0" brushRef="#br0" timeOffset="-39826.73">29386 16565 454 0,'-3'2'171'16,"0"-2"-12"-16,0 0-20 0,3-2 16 16,0 2-54-1,0-2 8-15,2 0-25 0,-2-2 2 16,1 2 6-1,-1-1-41-15,2 0 19 0,-2 2-4 16,1-2 17-16,-1 2-13 0,0 1-21 16,-1 0 1-1,1-2-3-15,0 2-36 16,0 0-11-16,1 0 0 16,1 0 0-16,-1 0 0 0,-1-1 0 15,2 1 0 1,-1 0 0-16,-1 0 0 0,0 1 0 15,0 1 0-15,0-2 0 16,-1 3 0-16,1 1 0 16,1 6 0-16,3 6 0 15,3 8 0-15,-3 8 0 16,4 7 0-16,-2 5 0 16,0 2 0-16,-1 3 0 15,0 1 0-15,0 0 0 16,-4-3 0-16,2-4 0 0,0-4 0 15,0-5 0 1,0-6 0-16,3-7 0 0,-2-4 0 16,1-8 0-1,-2-6 0-15,-2 1 0 0,1-5 0 16,-4-2 0 0,2-6-134-16,0-1-133 15,-1-5-100 1,-1-5-252-16</inkml:trace>
  <inkml:trace contextRef="#ctx0" brushRef="#br0" timeOffset="-38816.29">29306 16483 619 0,'-2'-3'218'0,"2"2"-62"0,-2 1-2 16,2-2-2-1,0 2-40-15,0 0-3 0,2 0-13 16,-2 0-16 0,2-2 10-16,-1 2-9 0,1 0-27 15,1-1-16 1,0 1-16-16,0-1-9 0,0 0-9 16,3 1-2-1,7 2 0-15,8 3 1 0,11 3 0 16,12 3 2-1,6 8-3-15,3 4 3 0,2 5 3 16,-1 4-1-16,-6 6 1 0,-4 1-4 16,-5 3-4-1,-6-3 0-15,-6-2 0 0,-8-1 0 16,-8-5 0 0,-5 1 0-16,-6-3 0 0,-19 52 0 15,11-68 0 1,0-1 0-16,-2 1 0 15,-3-1 0-15,-11 14 0 16,-3-1 0-16,-3-2 0 0,-2 1 0 16,1-7 0-16,3-3 0 15,-1-5 0-15,4-2 0 16,4-2 0-16,3-1 0 16,4-4 0-16,3 0 0 15,1 1 0-15,2 1 0 16,2 1 0-16,0 0 0 0,0-1 0 15,1 1 0 1,2-1 0-16,-1-1 0 0,3 2 0 16,-1-3 0-1,2 0 0-15,0 0 0 0,0 0 0 16,0 0 0 0,0 0 0-16,2-3 0 0,-2 3 0 15,1 0 0 1,1 0 0-16,-2 0 0 0,0-1 0 15,-2 1 0-15,2 0 0 0,-1-2 0 16,1 4 0 0,-2-2 0-16,2 1 0 15,-1-1 0-15,1 0 0 16,0 0 0-16,0 0 0 0,0 0 0 16,0 0 0-1,0 0 0-15,0 0 0 0,1 0 0 16,-1 0 0-1,0 0 0-15,0 0 0 0,-1 3 0 16,1-3 0-16,0 0 0 16,0 0 0-16,0 0 0 15,0 0 0-15,0 0 0 16,0 0 0-16,1 0 0 16,-1 0 0-16,2 0 0 15,-2 0 0-15,0-4-160 16,-2 0-145-16,1 1-157 15</inkml:trace>
  <inkml:trace contextRef="#ctx0" brushRef="#br0" timeOffset="-35146.42">23010 12832 969 0,'-3'-15'147'0,"-2"-1"71"16,1-2-79-16,-1 2-5 15,4 1-19-15,-2 1 2 16,3 1-36-16,0 0 6 16,0 1-47-16,0 2-40 15,3 2 0-15,-2 2 0 16,2 2 0-16,-1 2 0 16,1 1 0-16,0 1 0 15,0-2 0-15,-2 2 0 16,5 5 0-16,3 0 0 15,3 7 0-15,3 4 0 16,5 7 0-16,-3 5 0 0,0 5 0 16,-2 3 0-1,-2 1 0-15,2-1 0 0,0-1 0 16,-3-7 0 0,3-5 0-16,-3-4 0 0,-3-6 0 15,-3-6 0 1,-3-3 0-16,-2-4 0 0,1 0 0 15,1-3 0-15,13-11 0 16,15-9 0-16,19-10 0 16,15-13 0-16,17-7 0 0,6-2 0 15,-4 1 0 1,-8 4 0-16,-10 7 0 16,-16 7 0-16,-15 10 0 15,-10 6 0-15,-10 5 0 0,-3 3 0 16,-3 1 0-16,-3 5-125 15,-2-2-90-15,1 5-146 16,-1 8-75-16</inkml:trace>
  <inkml:trace contextRef="#ctx0" brushRef="#br0" timeOffset="-33836.49">23510 12732 473 0,'1'-24'597'15,"-1"-4"-402"-15,-1-2-5 0,-2-3-41 16,-2 7-31-16,2 2-4 15,0 3-31-15,0 5 4 16,3 3-46-16,0 5-41 0,2 3 0 16,-2 1 0-1,1 2 0-15,1 2 0 0,-2 0 0 16,1 2 0 0,1 0 0-16,1 7 0 0,1 5 0 15,6 9 0 1,4 14 0-16,4 10 0 15,0 5 0-15,3 6 0 0,1 0 0 16,-2 0 0-16,2-6 0 16,0-3 0-16,-1-5 0 15,2-6 0-15,0-8 0 16,6-8 0 0,5-7 0-16,11-13 0 15,20-12 0-15,16-13 0 0,19-13 0 16,19-9 0-16,10-6 0 0,-1-4 0 15,-3 0 0 1,-10 0 0-16,-12 3 0 0,-12 6 0 16,-13 4 0-1,-16 10 0-15,-14 9 0 0,-17 8 0 16,-14 6 0 0,-8 7 0-16,-8 0 0 15,-1 4 0-15,0-1 0 16,-1-1 0-16,-1 1 0 0,2-1 0 15,-1 0 0-15,1 0 0 0,-3 0 0 16,3 0 0 0,-2 0 0-16,1 0 0 15,-1 1 0-15,2-2 0 16,-1 1 0-16,1 0 0 0,-2 0 0 16,2-1 0-1,0 2 0-15,0-2 0 0,0 1 0 16,0 0 0-16,0 0 0 15,0 0 0-15,0 0 0 16,2 0 0-16,-2 0 0 16,0 0 0-16,-2-1 0 15,2 1 0-15,0 0 0 16,0 0 0 0,0 0 0-16,0 0 0 0,0 1 0 15,0-1 0-15,0 0 0 16,0 0 0-16,0-1 0 15,0 1 0-15,0 0 0 0,0 1 0 16,0-2 0 0,0 1 0-16,0 0 0 0,0 0 0 15,-1 0 0 1,2 0 0-16,-1 0 0 0,0 0 0 16,2 0 0-1,-2 0 0-15,0 0 0 0,1 0 0 16,-1-2 0-16,0 2 0 0,-1 0 0 15,1 0 0 1,0 0 0-16,0 0 0 0,0 0 0 16,0-1 0-1,0 2 0-15,0-2 0 0,0 2 0 16,0-1 0 0,0 2 0-16,0-4 0 0,0 2 0 15,0 0 0 1,0 0 0-16,0-1 0 15,0 1 0-15,1-2 0 0,-1 4 0 16,0-2 0-16,0 0 0 16,0-2 0-16,0 4 0 15,0-4 0-15,0 2 0 16,0 0 0-16,0 2 0 16,0-2 0-16,0 0 0 15,0 0 0-15,0 0 0 16,0-2 0-16,0 2 0 15,0 0 0-15,2 2 0 16,-2-2 0-16,0-2 0 0,1 2 0 16,1 0 0-1,1-1 0-15,-3 1 0 0,1 0 0 16,1 1-173 0,2 2-126-16,4 0-245 0</inkml:trace>
  <inkml:trace contextRef="#ctx0" brushRef="#br0" timeOffset="-23856.13">30719 15649 826 0,'-8'3'138'0,"2"-3"7"0,-1 0 0 16,4 0-28-16,0-2-6 0,3 2-4 16,-2-1-8-1,0 0 10-15,-1-1-12 16,-5 1-38-16,-4-1-5 16,-6 1-14-16,-6 2-40 0,0 1 0 15,-1 1 0 1,3-1 0-16,6 2 0 15,6-3 0-15,6-1 0 16,1 0 0-16,3 0 0 16,0 0 0-16,0 0 0 15,1 0 0-15,2-1 0 0,3 1 0 16,26 1 0-16,37 3 0 16,38 0 0-1,33 2 0-15,24-2 0 0,9 0 0 16,-7-1 0-16,295 1 0 0,-377-5 0 15,-9-2 0 1,-14 0 0-16,-10-1 0 0,52-3 0 16,-28-2 0-1,-25 1 0-15,-18 2 0 0,-13 1 0 16,-8 0 0 0,-7 4 0-16,-2 0 0 0,-2 1 0 15,-2-2 0 1,1 2 0-16,-1 0 0 0,1 0 0 15,-2 2 0-15,1-2 0 0,1 1 0 16,-1 0 0 0,-1 0 0-16,1 1 0 15,-1 0 0 1,-2-1 0-16,2 0 0 0,0-1 0 16,0 0 0-1,1 0 0-15,2 0 0 0,0 0 0 0,2 0 0 16,-2 0 0-16,1-1 0 15,1 1 0-15,-2 0 0 16,0 0 0-16,-3 0 0 16,0 1 0-16,0-2 0 15,-3 1 0-15,1 0-169 16,0-1-125-16,-1-3-231 16</inkml:trace>
  <inkml:trace contextRef="#ctx0" brushRef="#br0" timeOffset="-17406.59">29070 17661 392 0,'-8'4'85'0,"-2"1"-20"15,3-1 1-15,-1-2 2 16,1-1-31-16,1 0 9 16,1-1-19-16,1 2 2 15,2-2-18-15,-1 1-4 16,2-1-3-16,-2 3 17 15,1-2 9-15,-1 1 14 16,0 1 23-16,-1-2-9 0,1 1-4 16,0 2-18-16,2-3 9 15,-2 0 3-15,0 1 9 16,0-2-24-16,-1 3 1 16,0-3-1-16,1 0-2 15,-3 0-11-15,2 0 2 16,1 1 6-16,-2-1 7 15,1 1-2-15,-1-1-9 16,-2 2-7-16,2-2 2 0,-1 0-5 16,0 1-1-1,2-1 6-15,-1 0 16 0,0 0 2 16,0-1-12 0,-1 1-6-16,0-2-7 0,-2 1-6 15,0 0 4 1,-1 1-6-16,1-3 0 15,1 1 5-15,0 2-2 0,3 0-2 16,1 0 0-16,3 0-3 16,-1 0-1-16,1 0 0 15,0 0 0-15,1 0 0 16,1 0-1 0,-1 0 1-16,3-1 5 0,3 1-2 15,6 0 7-15,14 0-6 0,16-1-3 16,23-1 1-16,21 0-3 15,17 2 6-15,13-2-6 16,9-1-5-16,-1 2 2 16,1-2-3-1,-11-1-4-15,-9 0-33 16,-14 2 8-16,-14-2 8 16,-15 2 4-16,-14 1 12 0,-12-1 7 15,-12 1 4-15,-7-2 2 16,-9 0 1-16,-4 0 1 15,-2 2 5-15,-3-3-5 0,0 2-3 16,0-1 4 0,-2 2-5-16,-1 1-5 0,0 0 1 15,-2 0-2 1,1 0 1-16,-5 1 3 0,0 2 1 16,-1 3 0-1,-5-2 2-15,1 2-1 0,-2-3 0 16,1 0 0-16,-3 3 0 15,0-4 1-15,-3 4-1 16,-2-5 1-16,-3 4-1 0,-5-2 0 31,-5 3-1-31,-4 0 2 0,-8 2 1 16,-4-2-1 0,-5 1-1-16,2 0 1 0,3-3-1 15,7 0 1-15,7 1 1 16,9-2-2-16,3-2 1 0,9 0-1 15,3 2 1-15,2-3 2 16,6 2-1-16,2-2 4 16,2 0-1-16,1 0-2 15,1 0 2-15,0 0 0 16,0-2-2-16,0 2 4 16,0 0-3-16,1 0-4 15,2-1 0-15,3 1-14 16,9-2 12-16,6 1-17 0,12 0-64 15,5-1-72 1,11-1-64-16,6 0-169 0</inkml:trace>
  <inkml:trace contextRef="#ctx0" brushRef="#br0" timeOffset="-8976.19">17706 17697 706 0,'-3'1'224'16,"1"0"-54"-16,1-1-34 0,1-1-36 15,-2 1 0 1,2-1-10-16,0 1-14 0,-1-2-25 16,-1 2-13-1,2 0 1-15,-1 0-12 0,-2 0-13 16,2 0-10-16,1 2-3 15,0-2 2-15,-2 1-1 16,2-1 10-16,0 0 13 16,2 0 12-16,-4 0-9 15,2 0-5-15,0 0-7 16,0 0-2-16,-1 0-9 16,1 0-4-16,1 0-1 15,1 0 0-15,-1 0-1 16,5-1 0-16,3-3 1 15,8 2 2-15,8-2 0 0,90-9-2 16,-96 13-1 0,-4 0-16-16,0 0-66 0,-3 3-26 15,15 1-16 1,-7 2-44-16,-3 0-99 0,-6 5-164 16</inkml:trace>
  <inkml:trace contextRef="#ctx0" brushRef="#br0" timeOffset="-8756.95">17718 17898 869 0,'-3'1'248'0,"0"-1"-86"0,3-1-44 15,0 1-53 1,4 0-11-16,7 1-14 0,2 3-25 15,9-2-6 1,7 1-6-16,5-3-3 0,1 0-24 16,-1-3-183-16,0-3-185 15</inkml:trace>
  <inkml:trace contextRef="#ctx0" brushRef="#br0" timeOffset="-4796.83">19198 17538 881 0,'-3'-3'226'0,"0"-1"-45"16,0 2-61 0,0-4-22-16,0 2-11 0,0-2-17 15,0-1-4 1,1 0 9-16,-1 0-11 0,-1 1-11 16,0 2-14-1,2 2-23-15,-1 2-13 0,0 2-2 16,-1-1 0-1,-4 2-1-15,-2 1 0 0,-2 2-2 16,-1 0 5-16,-1 1-2 0,0 3-1 16,1 0 1-1,-2 1 3-15,-1 4-2 0,1 4-2 16,-3 2-1 0,3 4 1-16,-1 3 0 15,3 2-1-15,3 0-1 16,4-1 1-16,3-2-2 0,3-1 1 15,2-10 1 1,2-2-3-16,8-4 4 16,2-2 0-16,8-4-24 0,8-4-58 15,6-2-6-15,4-3 35 16,0-4 31-16,-3-5 22 16,-5 1 0-16,-10-3 6 15,-4 0-2-15,-6 0 12 16,-3 1 9-16,-5-2 17 0,-1-1-13 15,-1-2-2 1,-2-3-5-16,-2 1 2 0,-1-2-5 16,-3 0 2-1,-1 4-5-15,0 3-10 0,-2 4-6 16,1 5 0 0,-1 2-9-16,-1 4-20 15,1 0-90-15,0 2-29 16,2 2-93-16,3 5-95 0,6 5-263 15</inkml:trace>
  <inkml:trace contextRef="#ctx0" brushRef="#br0" timeOffset="-4416.53">19638 17822 993 0,'-6'-7'299'0,"0"-3"-118"16,0 4-63-16,0-2-52 16,-2 4-28-16,5 1-34 15,-1 3-4-15,3 2-6 16,1 2-1-16,-2-2 2 15,1 5 4-15,-2 0 1 0,1 0 3 16,-1 0 5 0,0-1 10-16,2-3 15 0,-1-2 56 15,-1-1 2 1,3 0-32-16,0-1-35 0,0 1-8 16,2-3-9-1,-1 3-6-15,1-3-1 0,-1 2-54 16,1-2-115-16,-1-1-100 0,2-2-309 15</inkml:trace>
  <inkml:trace contextRef="#ctx0" brushRef="#br0" timeOffset="-3575.58">20014 17591 1006 0,'6'-13'250'0,"0"0"-24"0,-1 1-65 16,-4 1-37-1,2 2-6-15,-3 1-37 0,1 2-28 16,-1 0-25 0,2 3-28-16,-2 2 0 0,0 1 0 15,0 0 0 1,-2 3 0-16,1 5 0 0,-5 5 0 15,0 7 0-15,-3 6 0 0,-4 6 0 16,-4 2 0 0,-2 1 0-16,1-2 0 0,1-6 0 15,7-4 0 1,-2 13 0-16,16-36-1 0,1 0-2 16,-1 0 3-1,4 0 0-15,7 0-1 0,3-2-7 16,4 0-2-16,3-1-7 15,1 1-1 1,-2-5-1 0,1 0 6-16,-1-2 7 15,-2 1 1-15,-4 0 5 0,0 3-1 0,-4-1 1 16,-4 2 0 0,-3 1 0-16,-1 0 2 0,-3-1 4 15,1 1 1-15,-3-1 8 16,1-2 22-16,-1-2-4 15,1 1-31-15,-1-1-2 16,-1 3 0-16,0 1 0 16,0 3 0-16,-1 1 0 0,-1 0 0 15,2 4 0 1,0 2 0-16,2 5 0 0,2 3 0 16,-1 7 0-1,0 2 0-15,-2 2 0 0,1-3 0 16,1 1 0-1,-2-6 0-15,1-4 0 0,-1-3 0 16,2-6 0-16,-1-1 0 0,-2-3 0 16,1 0 0-1,-1-2 0-15,2 1 0 0,-2 1 0 16,1 0-13 0,1 0-167-16,-1 0-87 15,3 1-118-15,1-3-437 16</inkml:trace>
  <inkml:trace contextRef="#ctx0" brushRef="#br0" timeOffset="-2906.4">20917 17584 650 0,'-2'-14'363'15,"-2"2"-127"-15,1-4-46 0,-3 3-58 16,-2-1-2-16,2-1 1 16,2 1-34-16,-2 0-1 15,3 3-74-15,1 3-22 16,1 0 0-16,1 5 0 16,1 3 0-16,-1 0 0 15,2 5 0-15,4 7 0 16,7 8 0-16,8 10 0 15,12 6 0-15,10 10 0 0,3-1 0 16,5 3 0 0,-4-8 0-16,-6-1 0 0,-7-7 0 15,-7-5 0 1,-10-9 0-16,-4-6 0 16,-7-5 0-16,-3-7 0 15,-3 0 0-15,0-7-64 0,0 0-100 16,-1-3-40-16,-1-5-51 0,1 0-26 15,-1 0-179 1</inkml:trace>
  <inkml:trace contextRef="#ctx0" brushRef="#br0" timeOffset="-2576.86">21312 17451 873 0,'5'-15'269'0,"-2"2"-12"16,-5 0-72-16,1 3-38 16,-4 3-53-16,2 4-75 15,-3 7-15-15,-6 8 11 16,-6 9 13-16,-7 13 10 16,-8 11 1-16,-6 7-19 15,-2 5-3-15,0 2 7 16,2-7-12-16,6-5-7 15,5-8-4-15,6-8-1 16,6-8 0-16,6-9 0 16,4-7 0-16,5-3 0 15,1-4 0-15,3-5-16 0,1-2-98 16,4-9-23 0,5-2-39-16,4-4-54 0,4 0-80 15,2-2-230 1</inkml:trace>
  <inkml:trace contextRef="#ctx0" brushRef="#br0" timeOffset="-2291.94">21135 17535 608 0,'0'-26'250'16,"-3"-1"-14"-16,-1 3-12 16,1 4-22-16,-1 5-39 15,2 6-43-15,-1 5-79 0,2 4-36 16,-1 9 10-16,4 6 48 15,2 9 10-15,2 8-32 16,4 8-35-16,0 5-6 16,-1 2 0-16,-2-1 0 15,-1-1 0-15,-3 0 0 16,-1-8 0 0,-4-3 0-16,1-7 0 15,-1-9 0-15,1-6-51 16,1-7-21-16,-2-8-108 0,-1-5-39 15,-1-6-124-15,-5-3-272 0</inkml:trace>
  <inkml:trace contextRef="#ctx0" brushRef="#br0" timeOffset="-2106.34">20917 17727 943 0,'-11'-1'223'0,"5"1"-45"16,0-2-39-16,5 1-66 15,2 1-11-15,8-3-38 16,11 2 10-16,18-3-4 0,16-2-26 16,13 1-4-1,8-6-37-15,-3 2-159 0,-4 1-136 16,-8-1-297 0</inkml:trace>
  <inkml:trace contextRef="#ctx0" brushRef="#br0" timeOffset="13773.44">3622 5884 833 0,'-27'16'77'0,"0"1"64"16,-1-5-7-16,0 1 9 15,-2-1-30-15,0-1-13 16,5-2-20-16,-2-2-10 16,7 0 11-16,1-1-12 0,7-2-25 15,0 1-17 1,5-3-14-16,2 1-9 0,4-1-4 15,1-1-6-15,1-1 2 16,2 0 4-16,2 0 5 16,8-1 29-16,15-5-3 15,22-8-20-15,27-10-4 16,26-10-7-16,21-10 2 16,16-3 1-16,5-2 2 15,4 6-5-15,-6 1-4 16,-11 6 0-16,-13 4 3 0,-14 4 0 15,-25 6 1 1,-19 7 0-16,-22 3 1 0,-12 5 9 16,-18 4 4-1,-9 1-3-15,-3 2-9 0,-9 4-2 16,-18 6-4 0,-16 7 4-16,-21 8 1 0,-24 10 0 15,-20 6-1 1,-8 6-2-16,-7 2-1 0,-6 4 0 15,2-2 3-15,2 2 0 16,5-4 1-16,4-5 0 16,16-6 0-16,12-5 1 0,14-7 2 15,14-6-4 1,13-3 0-16,13-7 2 16,12-3-1-1,10-4-1-15,9-2 0 0,9-3-3 16,15-7-6-16,18-8 5 0,29-11 4 15,34-16-2-15,29-12 2 16,23-10 0-16,9-1 1 16,-1 2-1-1,-7 7 0-15,-5 7-21 0,-18 6-1 16,-18 10 6-16,-26 10 1 16,-29 8-2-16,-26 8-5 15,-16 8 11-15,-17 6 11 16,-21 8 9-16,-21 10-3 15,-22 11-2-15,-39 9-4 0,-18 11-2 16,-20 7 2 0,-10 2 0-16,3 0 2 0,5-2-2 15,6-4 2 1,16-9 1-16,18-8 1 0,22-5-4 16,25-13 3-1,24-8 2-15,18-7 4 16,14-7-1-16,11-7-8 0,12-6-13 0,23-7 7 15,18-10 2 1,20-6-3 0,20-4-16-16,8-4-48 0,6 0-35 15,3-1 40-15,-9 1 10 16,-12 4 34-16,-17 10 21 16,-25 7 1-16,-22 10 22 15,-19 8 10 1,-14 6-10-16,-15 5-21 0,-15 6-1 15,-16 7 2-15,-14 6 2 0,-10 7 3 16,-2 1-2-16,-2 1 11 16,4-3 2-16,4-3 3 15,3-3 6 1,7-2 3-16,9-4-9 16,9-8-7-16,15-4 3 15,11-6 1-15,12-3-18 0,15-8-2 16,27-12-12-16,27-13 12 15,32-12-33-15,23-6-5 16,12-4 10-16,-5 7 22 0,-18 8 6 16,-25 13 2-1,-25 8 0-15,-24 10 6 0,-20 3 24 16,-14 6 35 0,-10 2-25-16,-10 1-38 0,-10 0-2 15,-12 7-3 1,-13 2-1-16,-11 4 3 0,3 4 1 15,0 1 0 1,9 1 0-16,11-4 0 16,10-6 0-16,11 0-10 0,9-6-57 0,11-1-122 15,13 1-246 1</inkml:trace>
  <inkml:trace contextRef="#ctx0" brushRef="#br0" timeOffset="18133.32">22185 17548 803 0,'5'-10'189'16,"-3"2"-63"-16,0-2 4 15,-6 2-38-15,2-1-18 16,-1 2-19-16,1 1 16 16,1-4-4-16,-1 3-21 15,1 0 3-15,-1 0 2 16,1 2-2-16,-1 2-15 15,2 0-15-15,-1 3-7 0,-1 0-3 16,-1 0-7 0,2 0-2-16,-2 1-9 0,-3 4 6 15,-1 0 3 1,-6 6 2-16,-3 2 0 0,-2 4 1 16,-3 2-1-1,2 0 2-15,1 5-4 16,2 2 3-16,1 1-2 15,3 2-1-15,4 1-1 0,4 0 0 16,4-1-1-16,6-2 0 16,4-3 1-16,4-3 1 15,3-4-2-15,2-4-5 16,1-6 3-16,2-3 1 16,0-5 0-16,1-6 1 15,1-5 1-15,-2-3 1 0,0-4 0 16,-2 0 0-1,1-1 1-15,-4 0 0 0,-1 3 0 16,-4 2 0 0,-3 2 1-16,-2 3 0 0,-1 0 5 15,-3 0 2 1,-3-3 1-16,0 3 8 0,-3-6-9 16,-5-1-2-1,-3 0-4-15,-2 1-2 16,-4 0-1-16,2 1 0 0,1 2 1 0,0 4 0 15,2 2-1 1,5 1-2-16,-1 2-4 16,4 1-15-16,-1 2-79 15,-2 2-96-15,2 2-80 16,1 1-153-16</inkml:trace>
  <inkml:trace contextRef="#ctx0" brushRef="#br0" timeOffset="18633.49">22558 17773 816 0,'-6'-3'185'0,"1"-1"-20"16,1 1-51-16,1-1-16 16,1 3-27-16,1-1-30 15,1 2-11-15,0 0-19 16,0 0-1-16,0 0-3 15,0 2 2-15,1-2 3 0,1 1 17 16,-2 1 14 0,1 1-14-16,1 3 12 0,-1-3-4 15,1 4-2 1,-2-3 4-16,0 2-7 0,-2-3 5 16,-1 3-12-1,2-6 4-15,-2 2 8 0,1-2 26 16,1-2-61-16,1 2-2 0,0-2 0 15,0 0 0 1,-2 0 0-16,2 1 0 0,0 0 0 16,0-3-157-1,3 0-95-15,2-2-173 16,5-4-222-16</inkml:trace>
  <inkml:trace contextRef="#ctx0" brushRef="#br0" timeOffset="19533.44">22884 17500 677 0,'-4'-1'336'0,"1"-3"-139"0,-2-1-55 16,1 0-36 0,-2-1-1-16,0-4-25 0,0-1-8 15,3-2 10 1,0 1-17-16,2-2-16 0,2 3-12 15,2-1-24-15,2 2-13 0,4 1 1 16,4 2-1 0,2 0 2-16,4 2-1 15,5 2 0-15,4 3 5 16,0 1-4-16,3 4 3 16,-1 1-4-16,-2 3 3 15,-3 2-2-15,-4 5 4 0,-4 0 1 16,-6 3-1-16,-3 2 6 15,-3 2-2-15,-7 0 10 16,-3 1-20 0,-4-5 0-16,-4 2 0 0,-2-2 0 15,-4-2 0-15,1 0 0 16,-5-1 0-16,3 0 0 16,-3-5 0-16,5 0 0 15,4-3 0-15,1-5 0 16,6 0 0-16,0-3 0 15,5 0 0-15,2 0 0 0,4-2 0 16,-1 2 0 0,2-1 0-16,2-2 0 0,3-1 0 15,3 1 0 1,0 0 0-16,5-1 0 0,-1 4 0 16,0 0 0-1,3 0 0-15,-5 4 0 0,1-1 0 16,-2 1 0-1,-1 5 0-15,0 0 0 0,0 5 0 16,-2 0 0-16,-3 6 0 16,-2 3 0-16,-5-2 0 15,-2 1 0-15,-4 3 0 0,-4-4 0 16,-4-6 0 0,2 1 0-16,-5-7 0 0,1 0 0 15,-1-2 0 1,-2-3 0-16,0 3 0 15,1-4 0-15,4 3 0 16,3-5 0-16,2 1 0 0,2 1 0 16,5-3 0-16,-1 1 0 15,2-1-50-15,-1 0-100 16,-1-4-107-16,1 2-225 16</inkml:trace>
  <inkml:trace contextRef="#ctx0" brushRef="#br0" timeOffset="20183.41">23877 17568 730 0,'-12'-10'235'0,"-2"0"-4"16,2 0-45-16,2 2-30 16,0 1-47-16,4 3-26 0,1 1-31 15,3 3-20 1,2 0-17-16,2 3-9 0,1 0 16 16,2 5 26-1,6 2 3-15,4 5-19 0,8 4-11 16,6 2-6-16,4 4-1 0,3 3-8 15,3 1-3 1,0 2-3-16,-5-2 0 0,-3 0 0 16,-4-3 0-1,-6-3 0-15,-5-5 0 16,-5-2 0-16,-3-10-9 16,-4-2-28-16,0-7-39 0,-1-1-97 15,0-2 9 1,0-2-65-16,0-1-143 15</inkml:trace>
  <inkml:trace contextRef="#ctx0" brushRef="#br0" timeOffset="20579.09">24232 17570 846 0,'4'-19'246'16,"1"-1"-34"-16,-2 2-50 0,-2 0-24 15,-1 2-21 1,0 5 8-16,-1 2-24 0,-2 4-41 16,1 4-44-1,-1 2-16-15,-3 6 0 0,-6 5 22 16,-1 10-20 0,-6 6-2-16,-4 8 0 0,-2 4 0 15,-2 2 0 1,0 1 0-16,0-3 0 0,0-1 0 15,5-5 0-15,1-2 0 16,2-8 0-16,5-4 0 16,2-5 0-16,6-5 0 15,2-3 0 1,2-7 0-16,4 0 0 0,-1-2-11 16,4-4-147-16,-1-4-39 15,5-3-10-15,2-2-20 0,-1-2-93 16,5-2-210-16</inkml:trace>
  <inkml:trace contextRef="#ctx0" brushRef="#br0" timeOffset="20863.46">24103 17599 684 0,'6'-15'316'15,"-4"1"-48"-15,-1 3-62 16,-1 5-61-16,-1 2-68 15,-1 4-27-15,-1 0-23 0,2 4-20 16,-1 2 36 0,4 4 11-16,-2 9 1 0,4 2-6 15,2 7-18 1,0 3-13-16,0 5-9 0,2 0-7 16,-2 1 1-1,-2-1-2-15,-1 0-1 0,0-6-3 16,-3-10-1-16,2-4-41 0,-1-5-11 15,1-11 2 1,-1 0-63-16,-1-8-55 0,-3-2-45 16,-1-1-139-1</inkml:trace>
  <inkml:trace contextRef="#ctx0" brushRef="#br0" timeOffset="21113.5">23871 17766 812 0,'-15'-2'236'16,"6"1"-52"-16,6-1-59 0,3 2-40 16,3-1 13-16,6 0-39 15,6 0 26-15,11 1-17 16,12-2-46-16,9 0-19 16,4 2 2-16,3-1-3 15,-5-2-1-15,-7 0-1 16,-8 0 0-16,-7-1-12 15,-6 2-59-15,-4 2-32 16,-3 0-89-16,-2 0-105 0,0-2-328 16</inkml:trace>
  <inkml:trace contextRef="#ctx0" brushRef="#br0" timeOffset="47513.24">25006 17549 1006 0,'0'-11'246'16,"-3"2"-45"-16,0-4-40 0,-2 3-65 16,0 0 13-1,-1 0-27-15,1 3-16 0,-1 0 11 16,0 1-74 0,-1 2-3-16,2 1 0 15,-1 0 0-15,0 3 0 16,-1 2 0-16,-5 3 0 0,-2 4 0 15,-3 5 0-15,0 5 0 16,-2 6 0-16,1 4 0 16,1 5 0-16,4 2 0 15,3 0 0 1,5 0 0-16,4-2 0 0,5-3 0 16,5-6 0-16,4-3 0 15,1-5 0-15,5-4 0 16,2-4 0-16,2-5 0 0,1-4 0 15,-1-3 0 1,1-4 0 0,-3-4 0-16,0-4 0 0,-2-1 0 15,-4-4 0-15,0-3 0 0,-4-1 0 16,-4 0 0 0,-1-5 0-16,-2 0 0 15,-4-1 0-15,-1 1 0 16,-3 1 0-16,-2 1 0 0,1 6 0 15,-1 4 0-15,0 6 0 16,0 5 0-16,2 3 0 16,1 2 0-16,0 1-133 0,-2 0-75 15,4 1-56 1,-1 2-160-16,2 4-417 16</inkml:trace>
  <inkml:trace contextRef="#ctx0" brushRef="#br0" timeOffset="48043.2">25362 17793 1168 0,'3'-2'203'0,"-1"1"-34"16,-2-2-84 0,-3 2-24-16,3 1-14 0,-2-2-18 15,2 2 13 1,0 0 2-16,2 0-9 16,-2 0 3-16,0-1 2 15,0 1-17-15,0 0-5 0,0 0 9 16,0-2-9-16,0 2-18 0,1-1 0 15,1 1 0 1,-1-3 0-16,2 2 0 16,-1 1 0-16,-2 0 0 15,0 0 0-15,0 1 0 16,-2-1 0-16,-1 3 0 16,-1-3 0-16,-2 3 0 15,2-2 0-15,-2-1 0 16,1 2 0-16,1-2 0 0,1 0 0 15,1 0 0-15,1-2 0 16,-2 2 0-16,0 0 0 16,0-1 0-1,-2-1 0-15,1 1 0 16,1-2 0-16,0 2 0 0,4-1-5 16,2 1-203-16,2-2-132 15,2-3-248-15</inkml:trace>
  <inkml:trace contextRef="#ctx0" brushRef="#br0" timeOffset="48643.25">25545 17470 881 0,'-21'-8'168'0,"0"0"1"0,0 1-35 15,4 0-18 1,4 3-19-16,4 1-31 0,5 0-4 16,4 2-7-1,3 1-17-15,3-2-3 0,8-1-6 16,8 2-11-16,12-3 3 15,6-1-8-15,8 4 3 16,0-2-1-16,-4 2 5 16,-2 1-5-1,-9 0-12-15,-5-1 6 0,-7-1 10 16,-4 2 8-16,-5-2-6 16,-2 1-21-16,-6-2 0 15,-1 3 0 1,-1-1 0-16,-2 2 0 0,-2 2 0 15,2 0 0 1,2 7 0-16,-2 7 0 0,1 3 0 16,-2 7 0-16,-5 5 0 0,-2 0 0 15,-5-1 0 1,-1 2 0-16,1-4 0 0,0 1 0 16,-1-2 0-1,2 0 0-15,2-4 0 16,-2-1 0-16,5 0 0 0,0-4 0 15,3-2 0-15,1-8 0 16,1-1 0-16,0-4 0 16,0-1 0-16,-1 0 0 15,2 1 0-15,-4 5-187 0,-2 1-98 16,-2 2-269 0</inkml:trace>
  <inkml:trace contextRef="#ctx0" brushRef="#br0" timeOffset="48933.16">25558 17715 927 0,'5'-4'289'0,"5"-2"-110"0,5-1-30 15,7-1-67 1,8 2-16-16,6 2-14 0,6 2-20 16,0 2-13-1,1 3-9-15,-6 1-9 16,-4 1-1-16,-8 0-5 16,-3-2-75-16,-6 0-53 0,-3 0-101 15,-1-3-211 1</inkml:trace>
  <inkml:trace contextRef="#ctx0" brushRef="#br0" timeOffset="63929.78">29934 2253 407 0,'-3'-1'218'0,"0"-2"-95"0,1 0 25 16,1 1-26-1,-1-1-4-15,1 0 8 0,-1-2-31 16,0 2-10 0,-1-2 4-16,1-1-33 0,1 2-4 15,-1-2-2 1,2-1 17-16,-1 0-11 15,-1 0-3-15,2-1-5 0,-1-2-19 0,1-1 4 16,0-2-10 0,1-2 0-16,2-1 1 0,-1-1-22 15,2 1-2 1,2-2 0-16,-2 2 0 16,2-2 0-16,2-3 0 15,1 1 0-15,1 2 0 0,-1 0 0 16,0 1 0-16,1 2 0 15,0 1 0-15,-1 2 0 16,2-2 0-16,0 1 0 16,1 0 0-16,1-1 0 15,1 1 0-15,2 0 0 16,-1 1 0-16,3 0 0 16,-1-3 0-16,2 2 0 15,1 1 0 1,2-1 0-16,0 2 0 0,-1 1 0 15,-2 2 0-15,2 2 0 0,-2 1 0 16,-2-1 0 0,2 4 0-16,-1-1 0 15,3 1 0-15,3 0 0 16,-2 2 0-16,1 0 0 0,1 2 0 16,-2 0 0-1,0 3 0-15,-2-1 0 0,1 3 0 16,-1-1 0-1,2 2 0-15,1 2 0 0,1 1 0 16,3 0 0 0,3 0 0-16,-1 2 0 15,-3 0 0-15,0-1 0 16,-3 0 0-16,-4 1 0 0,-3-2 0 16,-2 3 0-16,-2-4 0 0,-1 3 0 15,-1 1 0 1,-1 3 0-16,-1 0 0 15,0 1 0-15,0 3 0 0,-2 1 0 16,0 0 0 0,0 1 0-16,0 1 0 15,-2 1 0-15,-2-3 0 0,-1 3 0 16,-1-4 0-16,0 0 0 16,0-2 0-1,0 1 0-15,0 0 0 0,0 0 0 16,0 0 0-16,-1-1 0 0,-1 1 0 15,1 2 0 1,-2-2 0-16,-1-1 0 16,1-3 0-16,-2 2 0 15,-1-1 0-15,0-2 0 16,-4 1 0-16,1 0 0 16,-2 2 0-16,-2-3 0 0,1 2 0 15,1-1 0 1,-3-1 0-16,0-1 0 0,1 0 0 15,-4-1 0-15,1-1 0 16,1-1 0-16,-1 0 0 16,0-2 0-16,-1-1 0 15,0 0 0-15,1 1 0 16,1-2 0-16,2-1 0 16,0 1 0-16,2-2 0 15,-1 0 0-15,0 0 0 0,-5-1 0 16,1 1 0-16,-2-1 0 15,-3 0 0-15,3-3 0 16,-1 2 0-16,0 0 0 16,1-2 0-1,0 1 0-15,1-1 0 16,-2-1 0-16,2 0 0 16,0-3 0-16,-4 2 0 15,1-3 0-15,-2 1 0 16,-2-3 0-16,0 1 0 0,3-1 0 15,-1-1 0-15,1 0 0 16,1 0 0-16,3 0 0 16,-1 0 0-16,-2 0 0 15,1-1 0 1,4 1 0-16,-1 2 0 0,2-2 0 0,1 1 0 16,2-1 0-1,1-1 0-15,-2-4 0 0,0 0 0 16,1-4 0-16,-2 0 0 15,1 0 0-15,1-1 0 16,-2-1 0-16,3 1 0 16,-2-1 0-1,3 0 0-15,0 2 0 0,0-3 0 16,3 2 0-16,0 1 0 16,3 1 0-16,0 2 0 15,0 2 0-15,0 0 0 16,3 1 0-16,-1 1 0 0,2-2 0 15,-1 0 0-15,3 2 0 16,-1-1 0 0,2 1 0-16,1 0 0 15,-2 2 0-15,1-1 0 16,3 1 0-16,-4 0 0 0,2 1 0 16,0 0 0-1,-1 1 0-15,1 0 0 0,-2 1 0 16,0 0 0-16,1 1 0 0,-4 1 0 15,1 0 0 1,-1-1 0-16,2 2 0 0,-2-3 0 16,0 3 0-1,0 1 0-15,0-1 0 0,0 1 0 16,0 0 0 0,0 0 0-16,0 0 0 15,1 0 0-15,-1 1-318 16,3 2-317-16</inkml:trace>
  <inkml:trace contextRef="#ctx0" brushRef="#br0" timeOffset="66938.22">28691 2160 572 0,'0'-5'106'0,"-2"1"-35"15,2-5 29-15,-2 5-4 16,2-2-20-16,0 0-13 15,0 1-14-15,0-3 26 0,0 3-5 16,0-1-13 0,-2-2-1-16,2-1-28 0,0 1-16 15,2-2 3 1,-2 0-2-16,2 1-7 0,1-2 6 16,0 1 1-1,0-1-2-15,2 0 16 0,3 0-5 16,-2-3-10-16,2 1 13 0,0 0-13 15,1-1 3 1,0 1-4-16,0 0-5 16,1 0 3-16,-1 0-7 15,3 0 3-15,-1 0-5 0,2 1 2 16,-3-1-3 0,4 3 1-16,1-2 0 0,-2 3-2 15,4 1 3 1,-2-2-1-16,-1 2 0 0,1 0 2 15,0 1-3-15,-1 0 1 16,0 0 0 0,3 0-3-16,-1 0 4 0,4 1-1 15,2 1 0-15,2-1 0 16,3 0-2-16,1 4 2 16,-1-1-1-16,-1 0-1 15,-4 2 2-15,0 1 0 16,-5 0 0-16,-1 0-1 15,1 2-1 1,0 1 2-16,1 0 0 0,0-1-3 0,3 4 3 16,3-1 0-1,-1 0 0-15,3 2 1 0,0-1 1 16,-4-1-2 0,-2 1-1-16,-4-1 0 0,-3 1 1 15,1 1-1 1,-2 0 1-16,1 1 0 0,0 0 0 15,1 4 0-15,-1-3 0 0,1 4 3 16,-1 1-3 0,-1 0 2-16,1 2 2 15,-1 1-1 1,-1-1 6-16,1 3-9 16,-2-1 2-1,-1 2 2-15,-2-2 0 0,0 2 2 0,-1 0 1 16,-2 0 1-16,-2-2 8 0,1 0-13 15,-3 2 9 1,0-2-5-16,-2 2-4 16,-1 1 2-16,0-1 0 0,-3 1 1 15,0-4 12-15,-3 3-2 16,0 0-5-16,-1 0 5 16,-5 1-7-16,0 1-2 15,-1 3-1 1,-3-1-4-16,-1 2 5 0,-1 0-6 15,1-1 2-15,-3-1-2 0,0-4 2 16,2-1 3 0,-3-1-6-16,2-2 2 0,0 0 2 15,-2-4-2 1,-2 2 0-16,3-2 0 0,-1-1 0 16,0-3 1-1,3 1-2-15,0-2 3 16,2-2 2-16,2 1 0 0,1-3 12 15,-1-2 6-15,0 2 2 16,0-6-3-16,-4 1-10 16,-1-1-2-1,1-2 0-15,-3 3-6 0,2-1 1 16,1 0-1-16,1 1-3 16,1-2 7-16,4 0-5 0,-3 1 2 15,2-1-6 1,-4-1 0-16,1-2 0 15,-1-2 0-15,0 1 0 0,-38-19 0 16,52 18 0 0,-2 3 0-16,-1 1 0 0,2-2 0 15,-7-6 0 1,-1-1 0-16,2 2 0 16,0-5 0-16,-1-1 0 0,3-3 0 15,-2-1 0-15,3-4 0 16,0-1 0-16,2 1 0 0,2-1 0 15,1 3 0 1,1 0 0-16,2 3 0 16,1 0 0-16,1 2 0 15,0 0 0-15,1 0 0 0,1 3 0 16,1-2 0 0,-2 3 0-16,4 1 0 0,-1 0-38 15,4 3-273 1,8 1-158-16,11 1-621 0</inkml:trace>
  <inkml:trace contextRef="#ctx0" brushRef="#br0" timeOffset="83273.1">9336 4075 260 0,'-3'3'187'0,"2"-2"-151"15,-1 1-36 1,2-4-12-16,2 0-55 0,-2-1-108 16</inkml:trace>
  <inkml:trace contextRef="#ctx0" brushRef="#br0" timeOffset="84963.16">15122 1330 629 0,'-12'0'127'16,"-3"0"-117"-16,-2-3 62 0,1 0 51 16,1 2 17-1,0 0-14-15,5-1-23 16,0 1-42-16,4 1-5 16,1 0-20-16,2 0-16 15,2 0-15-15,-1 0-1 16,0 1-4-16,2 1 0 0,0-2-5 15,2 1 3-15,0 0-12 16,2-1 11-16,4 3 3 16,5 2 13-16,12-1-5 15,14 0-4-15,16-2 3 16,12 1-6-16,7-6-1 16,-2 1 0-1,-7 1 0-15,-13-3 0 0,-7 1 0 16,-14 1 0-16,-4-1 0 0,-12 2 0 15,-7 2 0 1,-7-1-9-16,-4 3 9 0,-6 2 1 16,-10 0 0-1,-10 4 2-15,-13 1-1 0,-11-2 0 16,-4-1 3 0,-1-3 20-16,6-4 6 0,11-2 13 15,11-3 7 1,11 1-20-16,10 1-27 0,7 2-4 15,4 0-76-15,4 2-201 16,6 5-48-16</inkml:trace>
  <inkml:trace contextRef="#ctx0" brushRef="#br0" timeOffset="87503.11">26505 17619 939 0,'-5'-3'288'16,"0"0"-69"-16,1-1-82 16,-2-1-39-16,1 2 3 15,2-2-1-15,0 1-41 16,3 3-16-16,0-2-17 0,1 3-9 16,1 0-6-1,-2 0-7-15,1 3-4 0,2-2-6 16,1 2 6-16,5 3 9 15,8 4-7-15,12 4-2 16,8 5 0-16,5 2 0 16,2-1 0-1,-5 0 0-15,-4-2 0 0,-7-1 0 16,-4-1 0 0,-6-2 0-16,-2 2 0 0,-4-5 0 15,0-2 0-15,-4-2 0 16,-1-1-14-16,-2-5-77 15,-4-1-4-15,-1-1-20 0,0-2-36 16,-3 0-29 0,0-1-94-16,-3 0-147 15</inkml:trace>
  <inkml:trace contextRef="#ctx0" brushRef="#br0" timeOffset="87863.13">26862 17533 758 0,'6'-14'377'0,"1"-2"-161"16,-1 3-26 0,-4-1-62-16,-1 6-15 0,1 2-37 15,-4 3-40 1,1 2-15-16,-2 2-11 15,1 1-5-15,-2 3 0 0,-5 5 18 16,-1 6 1 0,-7 7 1-16,-1 4-2 0,-6 9-16 15,1-2-4-15,-2 2-2 16,2 0-1-16,-3-1 3 16,1-1-2-16,1-1-1 15,3-4 0-15,0-4-3 16,5-5 1-16,6-6-36 15,3-5-38 1,4-5-19-16,3-4-17 16,3-4-92-16,4-5-120 0,0-2-46 15</inkml:trace>
  <inkml:trace contextRef="#ctx0" brushRef="#br0" timeOffset="88178.53">26729 17522 678 0,'6'-16'328'0,"-3"3"-110"15,-1 3-16-15,-1 3-92 16,-2 4-76-16,2 3-19 0,1 9 32 16,-1 4 60-1,5 8-13-15,-3 7-33 0,-2 7-22 16,1 3-17-16,-4-1-10 15,1 0-8-15,-1-2-3 16,-1-5-1-16,3-2 1 16,0-1-1-16,-2-5 0 15,2-2-44-15,-3-4-51 16,0-6-39 0,-2-2 33-16,-1-7 14 0,-3-1-54 15,-3-7-72-15,-1-2-161 16</inkml:trace>
  <inkml:trace contextRef="#ctx0" brushRef="#br0" timeOffset="88353.15">26510 17780 691 0,'-6'-6'333'16,"2"2"-138"-16,9 1-53 0,3-1-46 16,5-1-22-1,10 0-42-15,5 2-23 0,8-1-7 16,3 1-1-16,1 1-2 0,-4 2-79 15,-2-1-100 1,-6-1-155-16,-4 2-318 0</inkml:trace>
  <inkml:trace contextRef="#ctx0" brushRef="#br0" timeOffset="94663.64">27453 17684 598 0,'4'-6'330'15,"-2"2"-136"1,-1-5-22-16,-1 2-55 0,0-3 7 16,0 2-34-1,0-3-3-15,-1 1 4 0,-1-3-10 16,-2 3-15-1,2 2-9-15,-1 1-24 0,2 4-26 16,-2 3-7-16,1 0 0 0,-1 0 0 16,-6 4 0-1,-5 5 0-15,-5 1 0 16,0 0-4-16,-2 3 0 16,5 4 2-16,1 3 2 0,3 6-3 15,-1 4 1 1,-1 7 1-16,4 2 0 0,1 1-1 15,4 0-3 1,5-4-2-16,7-3-12 16,4-5-46-16,6-4 22 0,7-8 18 15,4-6 22 1,2-10 3-16,0-5 10 0,-2-6-4 16,-4-6 1-16,-6-1-1 15,-4-3 7-15,-3 2-8 16,-5-1 6-16,-1-1 6 0,-1 2 0 15,-4-7 4 1,0-2-9-16,-4-1-6 0,-1 2-2 16,1 3-4-1,-2 4-1-15,-1 6-3 0,3 6-45 16,-2 3-102 0,3 2-20-16,-1 5-81 0,1 4-119 15</inkml:trace>
  <inkml:trace contextRef="#ctx0" brushRef="#br0" timeOffset="94916.07">27692 17976 1175 0,'3'-2'246'0,"-2"2"-50"0,-2-4-79 16,-1 4-42-16,1-1-32 16,-1-1-15-16,1 2-5 15,-1-1-9-15,2 0-3 16,0-4-11-16,0 0-58 16,0-1-113-16,3-1-125 15,0 0-362-15</inkml:trace>
  <inkml:trace contextRef="#ctx0" brushRef="#br0" timeOffset="95543.38">27936 17685 1027 0,'13'-27'218'0,"-4"-6"-33"15,1 3-52-15,-3 0-66 16,3 1-7-16,-1-1-7 16,4 3 4-16,0 1 5 15,2 2-21-15,1 4 1 0,-2 5-30 16,2 7-12 0,0 5-6-16,2 7-4 15,4 8 7-15,1 6-1 16,-2 7 2-16,-5 6 2 0,-8 5 7 15,-10 3-1-15,-8 4 2 16,-5 1-4 0,-7-3-3-16,-2-1-1 0,1-2 1 15,1-2-1-15,3-4-2 16,3-2-2-16,7-3-15 16,2-8-17-16,7-2 2 15,3-6-6-15,7-2 5 16,4-8 15-16,8-2 15 0,5-3 4 15,4-5 1 1,4-1 4-16,-2 1-4 16,-8-3 1-16,-4 2 5 15,-9 1 4-15,-8 0-3 0,-2 1 3 16,-4-1-2 0,-5-2 6-16,-6-2-5 15,-4 0 16-15,-5-4 15 16,-5 1 1-16,-3 1-16 0,0 3-13 15,-3 1-12-15,1 6 0 0,-1-4-3 16,1 5-1 0,4-1 3-16,3-1-14 0,5-2-14 15,1-2-25 1,4-3-88-16,2 2-30 16,3 2-54-16,3 5-167 15,1 4-94-15</inkml:trace>
  <inkml:trace contextRef="#ctx0" brushRef="#br0" timeOffset="96443.46">17664 18683 540 0,'-4'5'235'0,"2"-2"-113"16,1-3 9-16,-1 0-23 0,1 0 12 15,1 0-24-15,0 0-44 16,0-3-13-16,0 3 1 16,1 0-19-16,2-1-12 15,4-1-1-15,10 0 3 16,10-5-11-16,9-3-1 16,10 0-32-16,2-2-98 15,-4 0-44 1,-6 2 14-16,-10 3-114 0,-11 4-237 15</inkml:trace>
  <inkml:trace contextRef="#ctx0" brushRef="#br0" timeOffset="96633.08">17791 18818 548 0,'-3'5'372'0,"1"-4"-230"16,2-1-38-16,0 0-28 15,0-1-41-15,0 2-19 16,5-2-3-16,1-1-3 16,8-2-3-16,5 0-7 15,6-5-11-15,6 2-147 0,4-3-150 16</inkml:trace>
  <inkml:trace contextRef="#ctx0" brushRef="#br0" timeOffset="99803.7">18934 18326 774 0,'-6'-11'171'0,"-1"-5"-19"15,2 2 3-15,-4-13-25 0,1 2-16 16,1 1-29-16,3 1-28 15,1 6 6-15,0 3-2 16,1 2-1-16,1 9-26 16,-1 0-29-16,1 1-1 15,1 4-4-15,-2 1-7 16,1 6 7 0,-3 5 14-16,0 10 3 0,-2 11 0 15,3 8 1-15,-1 3-7 16,2 7-3-16,1-1 8 15,1 0-5-15,-2 1-5 0,2-2 0 16,0-4-3 0,0 1 6-16,-1-1-5 15,1-2 1 1,-2 2 1-16,2 0-6 0,0-3-1 0,2-2 1 16,-2-5 3-1,3-8-3-15,0-10 0 0,-2-2-4 16,2-10 4-16,-1-5 0 15,-2-2 0-15,0 0 0 16,0 0 1-16,-2 0-1 16,2 0 0-1,0 0-2-15,0 0 4 0,-1 0-1 0,1 0-1 16,0 0 2 0,0 0 2-16,1 0-2 15,-1 0 0-15,0 0-1 16,2 0 0-16,-2 0-1 0,1 0-3 15,1 0-2-15,-1 0 0 16,2 0-4 0,-2 0-7-16,1 0-3 0,3 0 15 15,1 0-3 1,4 0-10-16,6 0 5 0,5 0-8 16,0 0 6-16,5 0 4 15,-3 0-4-15,0 0 2 16,-4-2-6-16,-1 2-13 0,-3 0-13 15,3 0 16 1,-1-4 5-16,0 1-1 0,4 1 4 16,5-6 9-1,5 1 3-15,9-2 7 16,8-3-4 0,7 1 1-16,2-3-2 0,-1 2 2 0,-1 2-7 15,-5 2 0 1,-2 2 1-16,-2-1 5 15,8 0 2-15,1 3 3 16,7-1 0-16,3-1 0 0,2 2 0 16,2-1 1-16,-1 1-1 0,1 3 0 15,2-2 0 1,0 1 2-16,3-2-2 16,2 0 3-16,6-2-3 15,1 2 1-15,1-3-4 16,0 1 1-16,-1 2 0 0,-8 1 2 15,-1 3 1 1,-3 0-1-16,-1 3 0 0,-1-2 1 16,0-1-1-1,-1 0 2-15,-1-2-1 0,-1 0-1 16,-4-1 2 0,-2-1-2-16,-4 2 2 0,-2 2-3 15,-6 0 2 1,-2 1-2-16,-4 2 2 0,-5-1-2 15,-7 1 0-15,-6-1 1 0,-8-1 0 16,-8-1 0 0,-4-1 3-16,-2 1-1 15,-2 0-2-15,0 0 6 16,1 1-2-16,-2-1 0 0,1 0 1 16,-2 0 0-1,1 0 1-15,-1-1 0 16,2 1 11-16,-1 0 2 0,2 0 3 15,-1-2 7-15,2 2-17 16,-4-3-8-16,2-1 9 0,-1 2 3 16,-2-5 7-1,1 1 1 1,1 0-3-16,-1-1-2 0,-2-1-2 16,3-2-3-16,-2-2-1 15,1-1-6-15,1-2 1 16,-1-4-4-16,2-7 1 15,3-5-2-15,0-4 2 16,4-9-4-16,-1-3 1 16,-1 2 2-16,1-4 0 0,-2 5 5 15,-2 6 4 1,-1 7 2-16,1 8-8 0,-2 3-5 16,0 4 1-1,0 0-3-15,-2 3 0 0,2 2 1 16,0-2-1-16,-1 4 2 0,1 2 0 15,0 3 1 1,0 1-1-16,-2 1-1 16,4 4-1-16,-2-4 1 15,0 2-1-15,0 0 6 0,-2-1-1 16,2-5-4 0,0-1-1-16,-1 0 1 15,1-1 5-15,0 3-2 16,0 2 0-16,-2 2-1 0,2-1-3 15,-1 2-2-15,1 2 0 16,-2-2 4-16,2 0-2 16,-1 0 1-16,2 0 2 0,-1-2 1 15,-1 2-4 1,2-1 8-16,-1 1-7 16,0-4-1-16,0 3 0 15,0-1 0-15,-1-1 0 16,-1 6 0-16,2-3 0 0,0 0 0 15,0 0-2 1,0 2 0-16,0-2 2 0,0 1 0 16,-1-1 1-16,-1 0 0 15,1 0 0-15,1-1-1 16,-2 1 0 0,2 1 0-16,-1-1 0 0,-1 0-1 15,-1 1 1 1,-7 2 0-16,-4-2 0 0,-3 2 0 15,-3 0-2-15,-1 0 2 16,5 1 0-16,4-2-1 16,1-1 1-16,0 2 0 0,0 0 0 15,-1-2 0 1,-3 2 0-16,-1 2-1 0,-8-2 1 16,-9 3-1-1,-13 3 1-15,-8-4 0 0,-6 2 1 16,-3-3-2-16,1-1 2 15,4-3-1-15,-2-3 0 16,-1 2 0-16,0-3 0 0,-3 2 3 16,1 0-3-1,-4-1 3-15,3-1-3 16,-2 4 0 0,1-6 0-16,-1 2 0 0,3-3 0 15,5 0 0-15,5-2-1 16,4 2 1-16,4-2 0 15,1 3-1-15,-3 1 0 0,-2 4 1 16,-1-1-1 0,-2 2 1-16,4-1 0 0,-1-2 0 15,7 0 2-15,0 1-2 16,7-3-1-16,0 1 1 16,1 0 0-16,1 3 1 15,-1-4 1-15,1 3-2 16,0-1 0-16,-2 0 0 15,4 2 0-15,0-2 0 16,1 0 0 0,-1 3 0-16,2-3 0 0,0 2 0 15,0 1 0-15,-1 1 0 16,2 2 0-16,-2-3 0 16,2 4 0-16,0-1 0 0,2 0-1 15,1-2 1 1,4 1 1-16,3-2-1 0,1 0 0 15,3 0-1-15,0 0 1 16,1 0-1-16,-1 1 1 16,0 0-1-16,2 1 0 0,-2 1 1 15,-1-1 0 1,3 3 0-16,-1-3 0 16,1 0 0-1,1 0 0-15,0-1 1 0,2 0-1 0,1 0 0 16,1 2 1-16,1-3-1 15,1 0 0 1,1-3 0-16,-1 3 0 0,2 3 0 16,0-3 0-1,-1 1-2-15,0 1 2 0,-3-1-1 16,3 2 1-16,-1 0 0 16,1-1-1-16,1-1 2 15,-1 0 1-15,1-1-2 0,-2 0 3 16,1 0-3-1,-1 0 0-15,-1 3 0 0,0-3 0 16,0 0 0 0,2 1 0-16,-2-1 0 0,0 0 0 15,0 2 0 1,-1-2 0-16,0 1 0 0,1 1 0 16,-1-2 0-1,0 1 0-15,2 2 0 0,2-3 0 16,2 0 0-16,1 0 0 15,0 0 0-15,1-3 0 16,-1 3 0-16,0 0 0 16,-1 0 0-16,1 3 0 15,-2-3 0-15,1 0 0 0,1-3 0 16,0 3 0 0,-2-1 0-16,2 1 0 0,0 0 0 15,0 0 0 1,0 0 0-16,2 0 0 15,-2 0 0-15,1 0 0 16,-1 0 0-16,0 0 0 16,2 0 0-16,-2 0 0 0,0 0 0 15,1 0 0 1,-1 0 0-16,2 1-52 0,-1-1-101 16,2 0-84-16,3 0-153 15,1 0-436 1</inkml:trace>
  <inkml:trace contextRef="#ctx0" brushRef="#br0" timeOffset="103673.17">1266 8438 193 0,'-6'-1'212'15,"0"-1"-132"1,2-2 9-16,0-3-35 0,-1 2 72 16,2-1-41-16,0-3-58 15,-3 4 13-15,1-4-8 16,-1 2 12-16,1-1-6 16,2-1 75-16,0 2 0 15,1 0 38-15,2 3-17 16,0 1-26-16,0 1-9 15,0 2 39-15,-1 0-33 0,1-1-39 16,-2 1-66 0,1 0 0-16,-1 0 0 0,2 0 0 15,0 0 0 1,0 0 0-16,2-3 0 0,-1 3 0 16,-1 3 0-1,0-3 0-15,2 0 0 0,-2 1 0 16,0 1 0-1,0-1 0-15,0-1 0 0,0 2 0 16,0-1 0-16,0 1 0 0,0 1 0 16,0 5 0-1,1 2 0-15,1 3 0 0,-1 5 0 16,1 7 0 0,-1 8 0-16,1 7 0 15,2 7 0-15,-1 5 0 16,0 2 0-16,0-4 0 0,3 0 0 15,0-3 0-15,2-4 0 16,-1 0 0 0,-1-4 0-16,-2-2 0 0,-1-5 0 15,0-3 0-15,-1-8 0 16,-2-6 0-16,3-7 0 16,-3-4 0-16,0-4 0 15,0 0 0-15,0 0 0 16,0 0 0-16,-3 3 0 0,3-2 0 15,0 0 0 1,0 1 0-16,-2 1 0 0,2-3 0 16,0 0 0-1,0 0 0-15,0-2 0 0,-1-1 0 16,1 2 0 0,-2-5 0-16,1-2-131 0,-2-4-292 15,0-3-442 1</inkml:trace>
  <inkml:trace contextRef="#ctx0" brushRef="#br0" timeOffset="104423.46">1177 8396 817 0,'0'-6'165'15,"3"-2"-75"1,-3-3 16-16,0-1 40 16,0 2-38-16,0-1-7 15,0-1-23-15,0 5-15 0,0-3 13 16,-3 2-3-16,3 0-9 0,0 1-17 15,0-3-8 1,0 1-4-16,3 1-7 16,0-2-21-16,4 0-7 15,2-3-2-15,6 1 2 16,9-2-1-16,9-2 1 16,10 2-1-16,3 2 2 15,3 4-1-15,1 7 2 16,-1 3 0-16,-4 8 1 15,1 5-3-15,-6 7 0 0,-2 5 0 16,-7 7 0-16,-7 3 0 16,-5 4 0-16,-8 1 0 15,-8 0 0 1,-8 1 0-16,-7-4 0 0,-4-2 0 16,-5-3 0-16,-8-6 0 15,-6-1 0-15,-4-6 0 16,0-2 0-16,0-6 0 15,1-3 0-15,5-4 0 16,7-2 0-16,2-4 0 0,7-1 0 16,3-4 0-1,1 1 0-15,7-3 0 0,-2 1 0 16,4 2-51 0,1 0-298-16,-3 2-207 0</inkml:trace>
  <inkml:trace contextRef="#ctx0" brushRef="#br0" timeOffset="105608.24">2621 8009 788 0,'6'-14'70'0,"3"0"53"15,-6 0 22 1,-2 3-39-16,-1 1 36 0,2 4-54 15,-4 2-19-15,1 4-36 0,-1 3-17 16,1 0-14 0,-5 5 2-16,0 7 44 0,0 12 24 15,-5 6 0 1,-3 16-6-16,-3 10-4 0,-5 12-31 16,-2 11-12-1,3 9-7-15,5 6-2 16,1 3 1-16,15-3-6 0,7-7 0 15,13-8 3-15,5-10-4 16,6-10 4-16,2-8-6 16,0-10 6-16,-3-8 3 15,0-7-4-15,-5-7-7 16,-1-5 0 0,-9-6 0-16,1-4 0 15,-8-4 0-15,-4-2 0 16,-1-1 0-16,-3 0 0 0,0 0 0 15,0 0 0-15,0 0 0 0,0 2 0 16,-1-4 0 0,2 2 0-16,-1 0 0 0,-1 0 0 15,1 0 0 1,-2 2 0-16,2-2 0 16,-1 0 0-16,1 0 0 15,-2 0 0-15,2-2 0 0,0 1 0 16,0 1 0-16,0-1-48 15,2-4-144-15,2-1-89 16,3-3-52-16,-1-1-298 16</inkml:trace>
  <inkml:trace contextRef="#ctx0" brushRef="#br0" timeOffset="107863.38">3006 8439 1149 0,'6'-38'161'0,"-8"30"34"0,2 1-48 0,-1 0 30 16,2 0-48 0,2-6-40-16,-1 3-89 0,1 3 0 15,-2 3 0 1,1 3 0-16,-4 1 0 0,2 0 0 15,-1 1 0-15,-1 3 0 16,1-1 0 0,2 10 0-16,1 8 0 0,1 13 0 15,0 12 0 1,0 11 0-16,3 4 0 0,-2 4 0 16,-1-4 0-1,0 0 0-15,3-3 0 0,-4-10 0 16,-2-7 0-16,1-13 0 0,1-13 0 15,-1-7 0 1,-1-7 0-16,2-4 0 0,1-5 0 16,-3-7 0-1,-2-12 0-15,1-13 0 0,-2-12 0 16,-2-12 0 0,-1-5 0-16,0-3 0 15,-1 2 0-15,4 3 0 16,-3 8 0-16,0 5 0 0,3 8 0 15,0 8 0-15,1 4 0 16,2 7 0-16,2 6 0 16,-1 5 0-16,1 6 0 0,-1 5 0 15,2 2 0 1,2 3 0-16,-4 1 0 16,10 4 0-16,8 2 0 15,5 3 0-15,7 7 0 16,2 2 0-16,-6 4 0 0,-3-1 0 15,-11 3 0 1,-5 0 0-16,-5 3 0 0,-6 3 0 16,-17 8 0-1,-11 0 0-15,-9 3 0 16,-2-7 0-16,3-5 0 16,11-9 0-16,7-8 0 0,12-6 0 15,6-5 0 1,6 4 0-16,6-3 0 0,15 6 0 15,12 2 0-15,13 3 0 0,10 0 0 16,4 0 0 0,3 0 0-16,-7-1 0 15,-11-2 0-15,-10-2 0 16,-10 1 0-16,-9-2 0 0,-11-3 0 16,-2 1 0-1,-6 0 0-15,-3 0 0 0,3-2 0 16,-3 0 0-16,0 0 0 15,1 0 0-15,1-2 0 16,1-1 0-16,1 1-125 16,-1-2-204-16,3-5-209 15</inkml:trace>
  <inkml:trace contextRef="#ctx0" brushRef="#br0" timeOffset="108303.42">3722 8171 1263 0,'9'-25'252'0,"-6"-1"-115"0,0-2 105 16,-6 1-89-16,0 9-153 0,0 7 0 15,3 6 0 1,0 3 0-16,0 4 0 0,0 10 0 16,3 12 0-1,3 13 0-15,1 15 0 0,1 17 0 16,-2 10 0 0,-3 6 0-1,0 5 0-15,0 2 0 0,0-2 0 16,7-6 0-16,-1-8 0 0,6-7 0 15,0-10 0-15,-1-8 0 0,0-9 0 16,-3-12 0 0,-5-9 0-16,1-8 0 15,-7-9 0-15,0-3 0 16,0-4 0-16,0 2 0 16,-3-9 0-16,-4-5 0 15,4-7-73-15,3-9-670 16</inkml:trace>
  <inkml:trace contextRef="#ctx0" brushRef="#br0" timeOffset="108853.26">4476 8319 1046 0,'10'-16'257'0,"-4"-4"-139"0,-3-4 84 16,-2-2 12-16,1 0-50 0,-2-1-118 15,1 0-46 1,-1 3 0-16,0 4 0 0,2 6 0 16,-2 4 0-1,0 5 0-15,0 3 0 0,0 2 0 16,-2 2 0 0,2 8 0-16,-1 9 0 0,1 11 0 15,0 14 0 1,3 9 0-16,0 7 0 0,7 2 0 15,4 1 0-15,3 1 0 16,-3-2 0 0,5-2 0-1,-5-3 0-15,-5-3 0 16,-2-7 0-16,-4-5 0 0,-3-10 0 0,0-10 0 16,-3-8 0-1,3-9 0-15,0-4 0 0,-3-5 0 16,-4-4 0-16,1-8 0 15,-9-6-195-15,-3-8-209 16,3-4-135-16</inkml:trace>
  <inkml:trace contextRef="#ctx0" brushRef="#br0" timeOffset="109192.99">4408 8221 1137 0,'-6'-23'166'0,"2"-1"6"0,-1 4-8 16,2 2-6 0,5 8-87-16,-1 5-71 0,4 2-14 15,8 7 14 1,13 6 0-16,11 7 15 0,14 4 20 16,7 10 15-1,3 3-13-15,-3 7 1 0,-5 5-20 16,-7 8-18-16,-9 7 0 15,-12 3 0 1,-11 3 0-16,-11-2 0 0,-9-5 0 16,-11-6 0-1,-8-7 0-15,-2-8 0 0,-6-8 0 16,-4-7 0-16,-6-5 0 16,4-8 0-16,0-5 0 15,5-6 0-15,5-7 0 16,9-6-223-16,6-4-217 15</inkml:trace>
  <inkml:trace contextRef="#ctx0" brushRef="#br0" timeOffset="109683.93">5147 7854 1356 0,'13'-14'141'0,"1"0"-37"15,-5-1 52-15,-6 6-103 0,5 8-42 16,6 11-1-16,11 15 37 16,10 16 19-16,8 17 12 15,5 19-53-15,-3 13-25 16,-2 9 0-16,-9 6 0 16,-4-1 0-1,-11-3 0-15,-5-2 0 0,-10-6 0 16,-10-4 0-16,-6-11 0 0,-4-9 0 15,-2-11 0 1,3-12 0-16,1-12 0 0,3-14 0 16,5-9 0-1,3-6 0-15,1-5 0 0,-1 0 0 16,0-2 0 0,-7 4 0-16,-4-1 0 0,-2 2-356 15,1-2-266 1</inkml:trace>
  <inkml:trace contextRef="#ctx0" brushRef="#br0" timeOffset="110193.12">6279 8186 1352 0,'-6'-6'231'15,"-1"0"34"1,4-4-110-16,3 3-111 0,0 1-44 16,3 2 0-1,4-1 0-15,8-4 0 16,6 1 0-16,12-2 0 16,7-1 0-16,6 4 0 0,-2 2-133 15,-7 5-118 1,-10 8 5-16,-14 10 13 0,-13 11-93 15</inkml:trace>
  <inkml:trace contextRef="#ctx0" brushRef="#br0" timeOffset="110393.51">6287 8556 727 0,'9'9'308'15,"7"-6"-67"-15,3-6-9 0,7-5-80 16,14-6-15-16,8-7-53 15,10-4-36-15,8-3-4 16,-5 1-6-16,-9 4-13 0,-10 4-14 16,-17 7-11-1,-10 5 0-15,-12 3 0 0,-8 6-48 16,-5 2-152 0,-8 6-238-16</inkml:trace>
  <inkml:trace contextRef="#ctx0" brushRef="#br0" timeOffset="122943.27">7337 7764 544 0,'5'-12'201'0,"-4"2"-89"16,2-4 20-1,-7 3 13-15,1 1-26 0,1-1-3 16,-1 0-19-16,0 1-15 0,0-1 9 15,0 1-19 1,0 2-1-16,1 4-7 0,1 1-28 16,-1 2-19-1,2 1-12-15,0 1-5 0,0 1-5 16,0 5-4 0,-4 7 9-16,1 10 2 15,-1 10-2-15,-2 10 3 16,0 6-2-16,3 1-2 15,4-1 1-15,4-6 0 0,4-2 0 16,7-7 2 0,5-6-2-16,6-4 0 0,1-7 0 15,2-4-1 1,0-5 3-16,-5-7 2 0,-3-4 0 16,-3-7 3-16,-3-6-4 15,-4-8 2-15,-2-7-2 16,-2-6 13-16,-4-7 17 0,-7-3 6 15,-3-2-7 1,-7-2-29-16,-4 4-3 0,-5 5 0 16,0 5 0-1,-2 7 0-15,3 4 0 16,0 7 0-16,4 7 0 16,0 3-22-16,3 8-106 0,-2 7-52 15,-3 8-18 1,2 8-144-16,4 4-293 0</inkml:trace>
  <inkml:trace contextRef="#ctx0" brushRef="#br0" timeOffset="123344.21">7919 8008 1350 0,'13'1'35'16,"-4"1"102"-16,-6-4 0 15,-3 2-23-15,0 0-10 16,2 0-56 0,-2 0-11-16,0 0-4 0,0-1-15 15,0 1-5-15,1 0 4 16,-1-2-13-16,0 2-4 15,0 0 0-15,0 2 0 0,0-2 0 16,-1 1 0 0,1 1 0-16,-2-2 0 0,2 4 0 15,-1 0 0 1,1 2 0-16,-2 2 0 0,2 1 0 16,0-2 0-1,0 0 0-15,0-5 0 0,0 0 0 16,0-2 0-1,2 0 0-15,-4 0 0 0,2-2 0 16,-3 0-173-16,-3-1-311 0</inkml:trace>
  <inkml:trace contextRef="#ctx0" brushRef="#br0" timeOffset="123844.89">7886 7528 1128 0,'3'-17'134'0,"-1"-4"20"0,1-2-24 16,1 1-30-16,3-1-21 15,4 2-17-15,1 1 12 16,7 4-35-16,2 4-12 0,4 6 5 15,1 5 5 1,7 8-5-16,1 10-13 0,-3 13-19 16,-4 15 0-1,-9 11 0-15,-10 10 0 0,-11 5 0 16,-10 1 0 0,-4-8 0-16,-3-11 0 0,5-10 0 15,8-12 0-15,10-13 0 0,12-8 0 16,25-14 0-1,26-12 0-15,25-14 0 16,18-9 0-16,9-8 0 16,-8 4 0-16,-18 6 0 15,-29 9 0 1,-21 11 0-16,-20 7 0 0,-13 6 0 16,-10 4 0-16,-2 2 0 15,0 0 0-15,-2-1 0 0,-1 2 0 16,-1 1 0-16,-2 4-158 15,-3 4-168-15,-1 5-169 16</inkml:trace>
  <inkml:trace contextRef="#ctx0" brushRef="#br0" timeOffset="126103.34">5205 7013 444 0,'6'-11'238'16,"4"-2"-87"-16,-4 1-35 15,0-3 6-15,-3 4 0 16,-1 2 31-16,1 3-31 0,-3 3-38 15,0 3-34 1,-2 0-19-16,2 1-16 0,-1 0-1 16,-1 0 1-1,2 1 3-15,-1-1-4 0,-4 5 2 16,-8 6 12 0,-7 6-4-16,-6 9-9 0,-12 9-1 15,-5 5-1 1,0 4-7-16,-2 2-2 0,2 2 0 15,1 2 1-15,-1 2-3 16,7 0 3-16,6-1-4 16,3-2 1-16,8-8-1 15,1-7-1-15,10-9 0 16,4-9 0-16,1-7 0 0,0-2 1 16,3-5-1-1,0-1 0-15,0-2 5 0,0 2-3 16,0-2-2-16,0 0-2 15,0 0-38 1,0-2-83-16,0 1-57 0,6-1-85 16,0-4-111-16</inkml:trace>
  <inkml:trace contextRef="#ctx0" brushRef="#br0" timeOffset="126673.28">4650 7398 1017 0,'3'-15'133'16,"-3"0"31"-16,-3 1-5 0,0 0-53 16,-2 5 14-1,4 2-51-15,-1 1-48 0,2 6-21 16,2 3-11-1,-1 4 9-15,-1 6 2 0,0 9 4 16,0 9 5-16,-3 8 1 0,2 4 6 16,-1 2-1-1,0-1 0-15,2-5-6 16,4-2-5-16,-1-6-1 16,3-4 1-16,0-6-2 0,6-6 4 15,1-3 2 1,1-5 1-16,7-2 6 15,7-6-2-15,8-6-1 16,6-6-6-16,5-5-2 16,1-3 4-16,-8-2 6 0,-8 3 13 15,-9 5 3 1,-9 2-8-16,-3 5-16 0,-6 3-6 16,-3 3 0-16,-1 0 0 15,-1 0 0-15,-1 4 0 16,-1-2 0-16,2 2 0 0,-1-2 0 15,-1 0 0 1,2 1 0-16,-2-1 0 16,2 0 0-16,-2 1 0 15,2-1 0-15,-1 0 0 0,1 0-22 16,-2 0-80 0,-1 2-68-16,0 1-5 0,0-1-66 15,-3 5-230 1</inkml:trace>
  <inkml:trace contextRef="#ctx0" brushRef="#br0" timeOffset="127823.4">3626 7063 843 0,'2'-12'172'15,"-2"2"-31"-15,0 3 34 0,-3 3-67 16,1 1-14-16,2 1-41 15,-1 2-22-15,1 2 1 16,-2-2 1-16,2 0-7 16,-2 1-9-1,0 1-4-15,-2 2-4 0,-7 3 1 16,-5 8 0-16,-2 3 7 16,-9 5-3-16,-1 9 0 15,-2 6-3 1,-3 3-1-16,2 3-4 0,-1 2 1 15,1 1 0-15,9-4-3 16,2-2 2-16,5-3-3 16,5-2-1-16,4-7 1 0,0-2-1 15,3-6-1 1,0-4 0-16,3-7-1 0,0-4 5 16,0-4-4-1,0-2-1-15,0 0-20 16,3-1-140-16,-3 0-91 0,0-5-300 15</inkml:trace>
  <inkml:trace contextRef="#ctx0" brushRef="#br0" timeOffset="128173.45">3210 7308 951 0,'-7'-13'125'0,"-4"1"18"16,3 1-9-16,0 4-33 16,5 5-64-16,3 0-37 15,0 8 2-15,0 4 3 16,0 7 25-16,0 7 12 16,0 12-5-16,3 4-5 15,0 4-4-15,-3 2-2 16,0 1-8-16,-3-6-4 15,0-6-1-15,3-10-3 16,6-9 51-16,10-10 21 0,14-11-45 16,15-9-22-1,15-6-13-15,7-4-2 0,0-1-1 16,-6 4-7 0,-12 5-125-16,-11 7-119 15,-7 6-160-15</inkml:trace>
  <inkml:trace contextRef="#ctx0" brushRef="#br0" timeOffset="143363.18">1809 13497 790 0,'-16'-21'212'16,"4"0"-64"-16,-6-4 2 15,3 3-31-15,-1 1-8 16,5 2-20-16,-2 1-22 15,4 0-3-15,3 4-3 16,3 3-30-16,0 4-15 0,3 2-14 16,0 4-4-1,0 0-12-15,3 3-2 0,6 4 9 16,10 7 4 0,8 6-3-16,12 7 5 0,3 6-1 15,2 6 5 1,-5 2 0-16,-4 3 2 0,-4 0-3 15,-1-2-2-15,-2 0 3 0,-4-3-4 16,0-7 0 0,-8-7 2-16,-1-4 5 0,-6-11 7 31,-3-5 13-31,-3-8 30 16,3-9-34-16,9-13-24 0,12-11-1 15,10-16 0-15,17-6-2 16,7-4 0-16,3 1-43 0,2 6-52 15,-5 9-28-15,-9 11-22 16,-13 9-64-16,-8 15-33 16,-14 8-53-16,-10 10-276 15</inkml:trace>
  <inkml:trace contextRef="#ctx0" brushRef="#br0" timeOffset="143833.41">2308 13258 907 0,'-5'-17'168'0,"-5"1"-27"16,2-1-24-1,-2 3 5-15,4 5-28 0,-1 4-49 16,2 3-45-16,5 3-16 15,5 7 16-15,3 5 18 16,6 8 17-16,5 5 3 0,6 10-8 16,1 4-12-1,4 9-4-15,-2 1 12 0,-1 5-9 16,1-2 0 0,-2 0-5-16,-6-6 13 0,0-5-8 15,-4-13-12 1,-1-6 7-16,3-13 17 0,4-15 21 15,13-17-23-15,11-14-15 16,17-15 0 0,14-11 2-16,1-5-7 0,-1 6-7 15,-11 7 1-15,-14 11-1 16,-16 13-1 0,-11 11-1-16,-11 9-14 15,-8 7 2-15,-1 6-78 0,-2 6-28 16,-1 6-61-16,0 8-119 0,-6 6-277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09:56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17409 8739 387 0,'-3'-3'691'15,"0"0"-434"-15,-1-3-37 16,-3 1-69-16,1-1 2 16,1 1-37-16,0-3-44 15,2 0-72-15,0 0 0 16,0-4 0-16,0 1 0 15,0-2 0-15,0 4 0 0,0 0 0 16,1 2 0-16,-1 3 0 16,3 2 0-16,0 1 0 15,0 1 0-15,0 1 0 16,1-1 0-16,-1 2 0 16,0-2 0-16,2 0 0 15,-2 2 0-15,2 1 0 16,3 4 0-16,1 4 0 15,4 8 0-15,6 5 0 16,3 4 0-16,3 5 0 16,-1 3 0-16,0 1 0 0,1 1 0 15,-1-4 0 1,-4-3 0-16,-1-6 0 0,-3-5 0 16,-3-7 0-1,-2-7 0-15,-3-3 0 0,4-6 0 16,8-9 0-1,15-8 0-15,10-6 0 0,16-13 0 16,9-9 0-16,12-7 0 16,9-2 0-16,9-3 0 15,0 2 0-15,-2 5 0 16,-10 6 0-16,-13 8 0 16,-14 6 0-16,-13 8 0 15,-14 7 0-15,-11 7 0 16,-9 4 0-16,-9 3 0 15,-2 4 0-15,-2-1 0 0,-1 2 0 16,1-1 0-16,2 2 0 16,-2-2 0-16,2 0 0 15,0-2 0-15,-1 1 0 16,1 0 0-16,0-2 0 16,0 3 0-16,0 0 0 15,-2-1 0-15,2-1 0 16,-1 1 0-16,1 1 0 15,-3 1 0-15,-6 2 0 16,-9 13-287-16,-3 4-552 16</inkml:trace>
  <inkml:trace contextRef="#ctx0" brushRef="#br0" timeOffset="5835.42">17193 10322 1034 0,'13'-7'199'15,"-4"-3"-39"-15,-4-1 11 16,-8-3-59-16,0 1 6 16,0 1-43-16,-2-3-9 0,2 4 2 15,-1 0-24-15,2 1-44 16,1 4 0-16,1 0 0 16,0 0 0-16,0 2 0 15,0 0 0-15,0 1 0 16,-2 0 0-16,2 2 0 15,0 0 0-15,2 1 0 16,-2 0 0-16,0 1 0 16,0 0 0-16,0 2 0 15,1 1 0-15,3 5 0 16,1 2 0-16,3 5 0 16,2 5 0-16,2 6 0 15,27 73 0-15,-32-79 0 0,1 1 0 16,0-4 0-16,0 0 0 15,10 15 0-15,-3-4 0 16,3-4 0-16,-3-5 0 16,1-5 0-16,-2-4 0 15,2-5 0-15,0-4 0 16,8-3 0-16,9-7 0 16,9-7 0-16,12-6 0 15,8-6 0-15,7-2 0 16,1-4 0-16,-6 4 0 15,-8 1 0-15,-10 5 0 16,-14 7 0-16,-12 5 0 16,-10 4 0-16,-7 4 0 0,-3 2 0 15,0-1 0 1,-1 2 0-16,-1 0 0 0,1 2 0 16,-1-1 0-16,1-1 0 15,-1 1-292-15,-1 4-190 16,-4 4-379-16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3T03:41:51.50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11016 1330 655 0,'1'-8'315'16,"1"-1"-122"-16,-2 1-30 0,0-2-27 16,0 2-37-16,-2-1-23 15,1 1 3-15,-1 0-22 16,-1 0 12-16,1 3-20 0,0-2 2 16,1 2-19-1,1 1 0-15,0 1-2 0,-2 0-19 16,2 0-11-1,2 3 0-15,-2 0 0 0,-2-1 0 16,4 2 0-16,-2-1 0 16,-2 0 0-16,2 2 0 15,0-2 0-15,-1 1 0 16,1 2 0 0,0-3 0-16,-2 1 0 0,2 5 0 15,0 3 0-15,-1 4 0 16,-1 4 0-16,1 3 0 15,1 6 0-15,0 2 0 16,1 3 0-16,1 2 0 16,1 0 0-16,0 0 0 15,2-1 0-15,0-3 0 16,-2-1 0-16,3 0 0 0,0-1 0 16,0-2 0-1,-3 2 0-15,1-3 0 0,-2 1 0 16,-1-4 0-1,-1 1 0-15,0-5 0 0,2-1 0 16,1 16 0-16,-3-27 0 0,0-1 0 16,0 2 0-1,0-2 0-15,0 4 0 0,0 3 0 16,0-2 0 0,0-1 0-16,0-2 0 0,1-1 0 15,-1-2 0 1,0-2 0-16,2-1 0 15,-4 0 0-15,2-1 0 16,0 1 0-16,-1-1-22 0,-1-2-127 16,1-1-95-1,-2-5-100-15,1-5-360 16</inkml:trace>
  <inkml:trace contextRef="#ctx0" brushRef="#br0" timeOffset="930.03">10953 1202 385 0,'-4'-1'240'0,"-3"-3"-58"15,2 1-37 1,2 0-30-16,-3 0-38 0,4 0-19 16,-2-1 34-1,1 1-38-15,0-1 0 0,2 1-6 16,-1 0 1-1,2 0-13-15,2 1-18 0,-2-1 8 16,1-2 2-16,3 3-25 0,1-4-3 16,-2 1-3-1,8 2 3-15,3-2 1 0,3 2-1 16,5 2 1 0,3-1 1-16,4 5-2 15,1 1 0-15,-1 2 1 16,1 4 0-16,0 3-2 15,-3 3 0-15,0 0 1 16,0 2 1 0,-5 4-1-16,-1 2 1 0,-4 0 1 15,-4 1-1-15,-4 1-1 0,-2 1 3 16,-2-2 1-16,-5 0 0 16,-2 1-1-16,-4-4 3 15,-3 1 4-15,-5-4 1 16,-5 0 2-1,-3-1-1-15,-5-2-3 16,-2-2 2-16,-3 0 3 0,2-5 4 16,2 2 5-16,3-6-4 15,5 0-9-15,2-3 4 0,5-2-5 16,1 0 2 0,0-1-10-16,4-3-2 0,0 2-2 15,2-2-88 1,1 0-67-16,2 0-188 15,5-2-544-15</inkml:trace>
  <inkml:trace contextRef="#ctx0" brushRef="#br0" timeOffset="4580.14">11653 2091 807 0,'2'-3'238'0,"-2"0"-57"0,-2-1-12 15,2 0-43 1,-1 0-43-16,1 1-15 0,-2-2 6 16,2 2-8-1,0 0 4-15,-1 0-28 0,1 0-14 16,1 2 3-1,-1-1-1-15,0 1-3 0,0 0-20 16,2 1-7-16,-4-2 0 0,2 2 0 16,0 0 0-1,0 2 0-15,2-2 0 16,-2 0 0-16,0 1 0 16,0 2 0-16,0-1 0 0,0 7 0 15,0 1 0 1,-2 4 0-16,1 4 0 15,1 2 0-15,-2 1 0 16,2-2 0-16,2 1 0 0,-1-1 0 16,2-1 0-16,0-1 0 15,3-1 0-15,-3-4 0 16,-2 1 0-16,1-5 0 16,1-2 0-1,-3-2 0-15,0-2-1 0,0-2-31 16,0 0-18-1,0-2-29-15,0 2-72 0,0-2-8 16,0-3-77-16,3-2-156 0</inkml:trace>
  <inkml:trace contextRef="#ctx0" brushRef="#br0" timeOffset="5040.08">11659 1864 423 0,'1'1'271'0,"1"1"-170"0,-4 1 14 15,2-1-10-15,-1 4-24 0,1-2-15 16,-3 2 11-16,2-3 6 16,1 1-18-16,0-3 15 15,-2-1 11-15,2 0-25 16,-1-2-8-16,-1-1-4 16,2 0-30-16,0 2-9 15,-1-3 11-15,-1 1-6 16,1 0 2-16,-1 0-16 15,1 0 14-15,1 2-4 16,-2-2-7-16,2 1 2 16,0 1-9-16,-1 1 5 0,1-2-7 15,0 2 2 1,-2 0-2-16,2 0 0 0,0 0-2 16,-1 0-33-1,2 0-133-15,-1 0-71 0,-1 5-222 16</inkml:trace>
  <inkml:trace contextRef="#ctx0" brushRef="#br0" timeOffset="6160.37">11878 2037 687 0,'-7'-1'161'0,"1"-2"8"15,0 2-58-15,-2-1-37 16,4 2 1-16,-1 0-24 15,1 0-14-15,1-3-14 16,3 3-13-16,0 0-3 16,0 0-6-16,2 0-1 0,1 0-6 15,1-1-3 1,3 1 9-16,7 0 3 0,4 0-2 16,6 0 0-1,1-1-1-15,1-1 0 0,-3 1 0 16,-2-1 0-1,-3-1-1-15,-5 1 1 0,-3 0 6 16,-3-1-1 0,-4 3 6-16,-3-1-5 0,2 1 7 15,-4 0-4-15,2 1-1 16,-1-1-7-16,1 0-1 16,-2 2-2-16,2-2 2 0,0 3 4 15,2-1 11 1,-2 4 8-16,1 1-5 0,1 0-1 15,-1 2 1-15,-1 2-11 16,4 5 0 0,-1 0 1-16,-1 4-1 0,1 4-3 15,-2 0 0-15,1 3-2 16,-2-2 1-16,0 1-2 16,0-4 2-16,0-1-2 15,-2-5 1-15,1-2 1 16,-2-2 1-16,1-4 0 15,1-1 4-15,-1-1 0 16,-2-1 0-16,1 1-1 0,-3-2 0 16,-3 2-3-1,1-2-4-15,-3-1 0 0,-1 0-14 16,-3-3-50 0,4-2-97-16,1-2-165 0,-3-2-543 15</inkml:trace>
  <inkml:trace contextRef="#ctx0" brushRef="#br0" timeOffset="6729.63">11971 1854 702 0,'4'-2'221'0,"-2"1"-11"15,-4 0-76-15,1 1-81 16,-1 0-18-16,-1 1-11 15,2-1-7-15,-1 1 9 0,-2 1 6 16,1-1 5 0,0-1-2-16,2 2 4 0,1-4-12 15,0 2 7 1,0 0-1-16,1 0-10 0,-1-3 1 16,2 2-12-1,-1 0-9-15,-1-1 0 16,2-1 4-16,-1 3-1 15,1-1-6-15,-2 2 0 0,0-1-3 16,0 3-1-16,0-3 2 0,-2 2 1 16,1-1 0-1,-1 0 1-15,1 1 11 0,-1-2 14 16,1 0 9 0,1 1 10-16,0-1-6 0,-2-1-13 15,1 1-11 1,2 0-11-16,-2-2-3 0,1 2-2 15,0 0-108 1,-2-1-66-16,-4 1-154 16,4 1-409-16</inkml:trace>
  <inkml:trace contextRef="#ctx0" brushRef="#br0" timeOffset="8049.94">12742 1202 595 0,'3'-5'214'0,"-1"0"-35"0,-1 0-24 15,-2-1-7 1,1-1-26-16,-2 4-4 16,1-3-41-16,-1 4 5 15,2-1-17-15,-1 0-25 0,-1 3-13 16,1 0-22-1,-1 1-5-15,-5 6-1 0,-1 5 1 16,-5 8 2-16,-6 9-2 16,-4 9 2-16,4 7-1 15,-1 8-1-15,5 3 0 16,4 2-3 0,3 0 2-16,5-2 1 0,6-4-1 15,5-4 0 1,5-4 1-16,0-5 0 0,8-6 0 15,-1-8 0-15,4-4 0 0,1-5 4 16,-1-4 3 0,-5-3-2-16,-1-3-2 0,-6-3 1 15,-3 0-2 1,-5-3-1-16,-2 0 0 0,-2 1 2 16,0-2 0-1,0 1-3-15,-2-2-29 16,2 1-110-16,0-5-175 15,0-1-276-15</inkml:trace>
  <inkml:trace contextRef="#ctx0" brushRef="#br0" timeOffset="12695.14">12884 1452 747 0,'2'-1'174'15,"-1"-1"7"-15,-1-1-23 16,0 2-52-16,3-2-30 16,-3 2 9-16,1-2-36 15,-1 1-1-15,0 2-26 0,2 0 12 16,-1 0-8-16,-1-1-9 16,2 1-12-16,1-1 2 15,1-1-4-15,5 2-1 16,3 0 1-16,3 4 1 15,3 1-1-15,-1 3-1 16,0 2 2-16,0 1-2 0,1 2 3 16,-5 2 1-1,2-1-6-15,-4 4 2 0,0-2 5 16,-2 4-5 0,-3-2 0-16,-1 4 0 15,-2-2 3-15,-3-1-3 16,-2-1 3-16,-1-1-2 0,-1-1 1 15,-1-3-1 1,1-5 4-16,1 0 2 0,0-6 2 16,-1 1 1-16,2-3 17 15,1-2 6-15,1 2-9 16,-2-2 1-16,1-1-12 16,-1-3-5-16,1 1-3 15,-1-4-3 1,-1-2-2-16,0-1 0 0,3-3-2 15,0-4-5-15,5 0 1 0,-1-5 1 16,2 1 1-16,3-4 2 16,1 4-6-1,1-2 4-15,5 3-1 16,-1 2 3-16,0 2-1 16,0 1 0-16,0 3-1 0,-3 2 1 15,0 4-3-15,-2 2-2 16,1 3-5-16,0 2 1 15,0 1 7 1,1 3-7-16,3 1 4 0,-3 4 5 16,1 2 1-16,-1 2 0 15,0 3-2 1,-2 1 2-16,0-1 0 0,-1 2 0 0,-1-1 0 16,-2 1 8-1,0 3-6-15,-1 0-2 0,-2 0 0 16,-3 2 0-1,3-3 3-15,-6 0-3 0,3-4 0 16,0 0 1-16,-2-2 2 16,1-1-3-16,-1-1 0 15,1-1 0-15,-1-3 0 16,1-1 0 0,-1-4 0-16,2 1-2 0,0-3-16 15,2 0-32-15,-2-1-72 16,0-1-53-16,-2 0-212 15,-1-4-548-15</inkml:trace>
  <inkml:trace contextRef="#ctx0" brushRef="#br0" timeOffset="13219.96">13472 1205 839 0,'6'-6'244'0,"-5"2"-106"16,1 0-48-16,-1 1-75 16,4 3-9-16,1 3 2 15,7 2 7-15,4 6 24 0,5 1 8 16,3 5-22-1,-1 4-3-15,0 6-1 0,-2 4 1 16,-2 7 3-16,-7 5 0 16,-2 6 9-16,-7 0-22 15,-1 1 6-15,-7-4-7 16,-2-5-3-16,0-5 0 16,0-3-3-16,-2-6-5 15,1-5 4-15,-1-3-2 16,2-5 4-16,0-1-2 15,-2-3-4-15,0-3-9 16,-1-2-69-16,0-2-69 16,-4-2-165-16,1-1-348 0</inkml:trace>
  <inkml:trace contextRef="#ctx0" brushRef="#br0" timeOffset="13990.2">14209 1439 612 0,'-2'2'198'16,"-1"-1"-24"-16,0-1-19 0,0-1-22 16,2-1-19-1,-2 2-26-15,1 2-21 0,-1-2-21 16,2 0-17-16,1 1-9 16,-2-1-11-16,4 0-7 15,-1 0-2-15,2-1-7 16,3-1 2-16,7 1 5 15,4 1 0-15,7-2-10 16,3 1-39-16,1 0-49 16,-2 1-35-1,-2 1-83-15,-5 3-113 0</inkml:trace>
  <inkml:trace contextRef="#ctx0" brushRef="#br0" timeOffset="14270.4">14191 1610 628 0,'-5'3'218'0,"2"-2"-84"0,1-1-51 16,2 0-56 0,4-1-21-16,-1 1 10 15,6-3 5-15,3 3-3 16,6-2 2-16,2 1 7 0,2-2 10 15,0 0 13-15,-3 1-10 16,-2-1-8-16,-4 1-9 16,-2-1-10-16,-4 2-8 15,-1 0-5 1,0 1-5-16,-5-2-20 0,2 4-107 16,0 0-85-16,-3 1-237 15</inkml:trace>
  <inkml:trace contextRef="#ctx0" brushRef="#br0" timeOffset="15170.12">15438 1196 437 0,'5'-8'345'0,"-1"0"-160"0,-3 0-3 16,1 1-14-16,-2 0-50 0,0 2-8 16,0 0-18-1,0 2-25-15,0 0 15 0,0 2-11 16,0 1-23 0,0 0-22-16,0 0-15 0,0 1-10 15,0 1-1 1,-2 1-2-16,-2 4 2 0,-2 4 2 15,-4 8 1 1,-5 6-3-16,-2 7 0 0,-2 5 2 16,-1 7 0-16,-38 101-2 15,52-121-1-15,-1-1 1 16,3-3-1-16,-1-2 4 16,-6 21-6-16,0-4 4 15,2-3-1-15,0-3 0 16,0-2 0-16,1-4 3 15,2-3-3-15,2-6 1 16,1-4-1-16,1-6 1 0,2-3 3 16,0-1 0-1,0 0 2-15,0-1 3 0,2-2-9 16,-1-1-14 0,1-5-82-16,2-3-65 0,2-6-11 15,8-2-133 1,-1-3-100-16</inkml:trace>
  <inkml:trace contextRef="#ctx0" brushRef="#br0" timeOffset="15690.09">15417 1189 656 0,'6'-11'302'0,"-1"0"-110"15,-4-1-16-15,1 1-39 16,-2 1-29-16,0 2-18 16,0 2-14-16,0 1-3 15,0 3-37-15,1 1-26 16,-1 1-4-16,0 0-6 15,2 1-7-15,-4 1-4 0,4 3 1 16,1 2 10 0,3 6 2-16,4 2 7 0,2 7 2 15,4 4-5 1,2 5 2-16,3 8 0 0,3 4-4 16,1 8 1-1,3 4-3-15,-2-1 0 16,0-3 0-16,-4-8-2 15,-1-6-3-15,-5-10 3 0,-4-4 0 16,-2-8 2-16,-2-2-3 16,-5-6 1-16,2 0 0 15,-5-6 0-15,1 1 1 0,1-2 1 16,-1 0 0 0,-1-2-2-16,2 2 0 0,-2-1-7 15,-2 1-77 1,1-1-34-16,-2-2-59 0,-3 0-160 15,-5 0-231-15</inkml:trace>
  <inkml:trace contextRef="#ctx0" brushRef="#br0" timeOffset="16032.08">15279 1555 510 0,'1'-2'300'0,"1"1"-166"0,-1-2-18 15,1 1-78 1,1 1-29-16,7 1 9 0,5-1 0 15,9 2 2 1,4-2 4-16,5 1-5 0,-2-1-2 16,1 1-5-16,-6-2-2 15,-3 1-6-15,-5-1-4 16,-4 2 0-16,-4-1 0 0,-6 0-9 16,-1 1-82-1,-1 0-85-15,-2 1-179 0</inkml:trace>
  <inkml:trace contextRef="#ctx0" brushRef="#br0" timeOffset="17450.47">15672 709 638 0,'6'-2'256'15,"0"-3"-87"-15,-2 1-58 16,0 0-52-16,0 1 2 16,1 1-33-16,1-2-16 15,1 4-4-15,3 2 1 16,1 2 0-16,1 2 12 15,4 4-7-15,-2 1 1 16,1 5 2-16,-2-1-1 16,0 3-3-16,-3 2 4 0,-1 3-8 15,-2 1 0 1,-3 0-8-16,-1-2 7 16,-3 1-6-16,0-3 4 15,-3-2-6-15,-1-2 6 0,0-4-1 16,1-3 0-1,-2-4 2-15,1 0 30 0,0-4 10 16,1-1 6-16,2-3-33 16,-2-1-7-16,1-2-3 15,-2-2-9-15,1-5 0 0,2-2-2 16,-1-2 0 0,4-5 1-16,-1 0 0 15,4 0-4-15,2-4 1 16,2 0 1-16,2 2-2 15,3 1 0-15,1 1 1 16,2 4 3-16,-1 4-3 0,2 2 1 16,-3 5-1-1,3 3-2-15,-2 2-3 0,1 4 2 16,0 2 4 0,0 5-1-16,2 2-1 0,1 3 2 15,-1 3 1-15,2 2 0 16,-4-1 1-1,0 3 0-15,-5 0 1 0,0 1 0 16,-4 0-1-16,-4-1 2 0,-1-1 0 16,-3 0-2-1,-1-5 1-15,-1-1 1 0,1-3-2 16,-2-2 1 0,1-4-1-16,1 1 1 0,1-6 2 15,0 2-3 1,0-4 1-16,0 2-1 0,-2 0-19 15,1 0-68-15,-1 0-115 0,-3 0-166 16</inkml:trace>
  <inkml:trace contextRef="#ctx0" brushRef="#br0" timeOffset="18344.93">16487 1819 164 0,'0'-7'634'16,"2"0"-457"-16,-4-2 1 0,2 2-17 16,-1 0-40-1,1 3-7-15,-2 1-49 0,2 0-26 16,0 3-12 0,-1 0-7-16,1 1-11 0,1-1 1 15,-1 2-6 1,0-1-1-16,0 3 2 0,2-2 1 15,-2 4 1-15,0 2 1 0,1 4-1 16,1 1-1 0,2 6-1-16,-1 1 2 0,0 1-4 15,0 1-3 1,0 0 1 0,0-5 2-16,0 1-3 0,-2-5 2 15,2-5-2-15,-1-2 1 0,0-5-1 16,-1 0-36-1,1-3-43-15,0-2-36 0,0-1-89 16,1-3-81-16,-2-4-264 16</inkml:trace>
  <inkml:trace contextRef="#ctx0" brushRef="#br0" timeOffset="18709.91">16481 1507 706 0,'3'-2'249'0,"-1"1"-100"15,-1 1-32-15,-1-2-10 0,-1 2-25 16,1 0 14-1,0 0-21-15,-2 0-20 0,1 0-5 16,1 0 15-16,0 0-1 0,-2 0-13 16,2 0-17-1,0 0-14-15,-1 0-13 0,1 0-3 16,0-1-2 0,-2 1 1-16,2 0-3 0,-1 0-2 15,1 1-2 1,-3-1-28-16,-1 3-95 0,0 0-10 15,-3 3-54-15,1 2-128 16,4 4-186-16</inkml:trace>
  <inkml:trace contextRef="#ctx0" brushRef="#br0" timeOffset="19450.03">16666 1792 593 0,'-3'0'119'16,"3"-1"-47"-1,0 1-30-15,3-2-34 0,3 1-1 16,3-2-4-16,3 1 8 16,3 0 10-16,0-1 14 15,2 0 6-15,-1 0 15 16,-2 0 4-16,-3 0 3 16,-1-1-6-16,-2 0 7 15,-1 1 5-15,-2 0-36 16,-1 0-13-16,-2 3-18 15,-1 0-2-15,1 0-4 16,-1 3 2-16,1 0 0 16,1 0 1-16,1 4 1 0,0 1 5 15,-1 2 10 1,0 3 7-16,-1 1 11 0,0 2-2 16,-2 2-3-1,0 0-10-15,0 3-9 0,0 1 2 16,-2 0-4-1,0-1 1-15,2 1-2 0,0-4 4 16,0-4 0-16,0-1 8 0,0-2-1 16,0-2-3-1,0-2-1-15,-1-3-1 0,-1-1 3 16,-1 0-4 0,-1-2-4-16,0 0-1 0,-2 1-6 15,-2-2 0 1,-1 0-31-16,-3-2-54 0,2 1-78 15,-1-3-140-15,-2-1-195 16</inkml:trace>
  <inkml:trace contextRef="#ctx0" brushRef="#br0" timeOffset="19910.12">16770 1555 833 0,'5'0'240'0,"-2"-2"4"0,-3 1-72 16,0-2-68-16,-2 3-38 0,2 0 3 15,0 0 9 1,0 0-4-16,0 2-27 16,0-2-7-16,-1 0 1 15,1 0-2-15,-2 0-39 0,2 0 0 16,0 0 0-1,-1-2 0-15,1 2 0 0,0-2 0 16,0 1 0-16,-2 1 0 16,4-1 0-16,-2 0 0 15,0 1 0-15,0-2 0 16,0 2 0-16,-2 0 0 16,2 2-111-16,0-1-190 15,0 6-14-15,0 3-352 16</inkml:trace>
  <inkml:trace contextRef="#ctx0" brushRef="#br0" timeOffset="37345.91">6807 4363 703 0,'0'-6'210'16,"-1"1"-3"-16,-2-4-28 0,0 1-36 15,-2-2-36 1,0 1-15-16,-3-1-24 0,2 0-2 16,0 3-9-1,4 0-12-15,-1 2-9 0,2 2-18 16,-1 2-11-1,2-1-7-15,0 2-12 0,-1 2-4 16,1 2 5-16,-3 4 11 16,2 5 2-16,-1 5-2 15,1 7 2-15,-1 3 2 0,1 5-3 16,1 2 2 0,3 4-3-16,4-1 0 15,2 1 1-15,3 0 0 16,3-2-1-16,0 0 0 15,1 3-1-15,-2-1 1 0,-3 1-1 16,-3-2 2 0,-5-4-1-16,0-7 0 0,0-6 0 15,-3-9 0-15,0-5 5 16,0-2 6-16,0-5-2 16,0-2 1-1,0 1-6-15,0-1-4 0,-3-2-96 16,-3-3-80-16,3-1-69 15,-2-6-162-15,0-3-468 16</inkml:trace>
  <inkml:trace contextRef="#ctx0" brushRef="#br0" timeOffset="37909.65">6755 4246 608 0,'-3'-10'212'16,"-1"1"-25"-1,1 1-61-15,-2 1-16 0,2-2-18 16,0 4-26-16,0-1 15 16,3-1-23-16,-4 2-20 15,1-1-1-15,3 0-15 16,0 1-6-16,0 2-5 16,0 1-11-16,3 1-10 15,4 1-1-15,5-1 11 16,7 2 0-16,6 0-2 15,6 2 2-15,-1 3 0 16,1 1 1-16,-1 3-1 16,-2 2 3-16,-1 3-2 0,-2 1 3 15,-2 3-2 1,-2 1 3-16,-5 0-5 16,2 5 4-16,-8-1 1 15,-2 1-4-15,-4 0 6 0,-5 1-2 16,-4-2 8-1,-4-2-1-15,-5 0 0 0,-3-1 5 16,-5-3 1 0,-2-2-5-16,4-3-4 15,-2-4 3-15,6-2-12 16,1-4 0-16,0-2-1 16,6-1-62-16,-2-1-77 0,1-1-116 15,-2 4-250-15</inkml:trace>
  <inkml:trace contextRef="#ctx0" brushRef="#br0" timeOffset="38931.18">7477 5057 759 0,'0'-8'260'0,"-1"-1"-56"0,-4 1-62 16,1 4-12-16,1-2-43 0,3 4-25 16,-3-2-29-16,3 2-14 15,0 2-18-15,3 2-1 16,-3 0-2-16,3 0-5 16,-3 6 7-16,4 0 3 15,-4 5 5-15,3 5 0 16,-3 4-6-16,2 3 1 15,-1 4-2-15,1-1-1 16,-1-1 0-16,2-1 0 0,-1-3 0 16,1-4 0-1,-2-4 0-15,2-2 1 0,0-5-2 16,-3-3 0 0,2-3 1-16,-2-2-12 0,0-2-18 15,0 0-24 1,0-1-130-16,1-2-92 15,-1-5-276-15</inkml:trace>
  <inkml:trace contextRef="#ctx0" brushRef="#br0" timeOffset="39460.28">7480 4813 824 0,'3'-4'154'0,"-1"0"-11"16,-2-1-25-16,-2 3-35 15,2-1-2-15,-1 0-15 16,-1 2-9-16,2 1-14 16,-1 0-16-16,1 0-1 0,0 0-10 15,0 1-2 1,-2-1-6-16,2 1-6 0,0 1 1 16,0-2-2-1,0 2 3-15,-1-2-2 0,1 1 1 16,-2-1 0-1,-1 1 6-15,3 0 4 0,-4 1 16 16,4-1 9-16,0-1 4 0,0 0 9 16,0-1-15-1,-3-1-9-15,3 2-6 0,0 0-8 16,0-1-4 0,0 0-5-16,-3 0-4 15,3-1 0-15,-3-1-3 16,0 2-1-16,0-3-28 0,1 3-75 15,1 0-41-15,-1 0-75 16,2 3-151-16,3 5-100 16</inkml:trace>
  <inkml:trace contextRef="#ctx0" brushRef="#br0" timeOffset="40530">7673 5064 179 0,'0'2'198'0,"1"-2"-132"16,-1 1 7-16,3-1-36 0,0-1 5 16,4 1-6-1,1 0-23-15,3-2 15 0,3 1-1 16,3-1 9 0,1 0-5-16,-2 0 7 0,2-1-11 15,3 2 14 1,-6-2-6-16,1 2 25 0,-5 0-6 15,-2-1-9-15,-3 1 0 16,-2-1-11 0,-3 2-6-16,1 0 1 0,-2 3 0 15,0-3 4-15,0 0-8 16,0 0-15-16,-2 2 1 16,2-1 28-16,2 3-2 15,-2 3 4-15,1 1-1 16,1 5-13-16,1 0 1 15,-3 2 1-15,3 2-13 16,0 0 0-16,0 1-1 0,-3 2-3 16,2 1 1-1,-1-2-2-15,1 2-3 0,-2-2-4 16,0 2 1 0,-2 0 0-16,1-3-4 15,-1-1 1-15,-1-5 1 16,3-2-2-16,-3-2 1 0,0-4 2 15,3-1 2-15,-3-2 2 16,0-1-2-16,-3 2-5 16,0-4-1-16,-1-1 0 0,-4-2-23 15,-2-3-40 1,1-2-16-16,-4-2-67 0,-1-2-47 16,2-1-84-1,-1-4-184-15</inkml:trace>
  <inkml:trace contextRef="#ctx0" brushRef="#br0" timeOffset="40970.14">7777 4816 533 0,'9'-9'402'16,"-3"0"-191"-16,0-2-34 0,-4 3-67 16,-2 3-22-1,0 2-36-15,0 2-10 0,0-1-24 16,0 4-11-1,0-1-7-15,-2 2-7 0,-1 0-1 16,3 1 8-16,0 1 1 0,0 4 5 16,0-2 3-1,0 1-2-15,0-4 1 0,0 2 3 16,0-5 7 0,0-1 15-16,0 0 21 15,0-1-10-15,0-1-16 16,0 1-8-16,0 1-11 0,0-1-7 15,-3 1-2 1,3-2-40-16,0 4-96 16,3-1-100-16,-3-1-234 0</inkml:trace>
  <inkml:trace contextRef="#ctx0" brushRef="#br0" timeOffset="41970.08">8495 4273 477 0,'6'-9'127'0,"-3"-1"14"16,0 2-25-1,0-2-20-15,-2 3 10 0,1-2-26 16,-1 3 22 0,2 3-19-16,-6-2 4 0,3 2-1 15,0 2-24 1,-1-1-10-16,1 2-26 15,-2 0-14-15,1 2-12 0,-2 1-1 16,0 3 1-16,-5 6 10 16,-5 7 2-16,-1 6 5 15,-5 10-6-15,1 2 9 16,0 6-8-16,5 6-4 16,-2-1-4-16,9 3-3 15,1 1-1-15,5 0 1 16,5 0 1-16,1-1-2 15,7-3 0-15,2-6 0 16,3-6-1-16,2-7 1 0,-1-7 2 16,2-2-2-1,-3-5 0-15,-4-4 0 0,-1-3 0 16,-6-2 0 0,-1-3 1-16,-3-1 0 0,-2-2-1 15,-1 0 2 1,0 0 1-16,0-2 3 0,0 0-6 15,0 2-6 1,0-1-81-16,2-2-134 0,1-1-128 16,1-4-543-16</inkml:trace>
  <inkml:trace contextRef="#ctx0" brushRef="#br0" timeOffset="43019.64">8687 4535 657 0,'0'-4'189'15,"0"-2"-1"-15,0-1-56 0,2 0-49 16,-1 2-17 0,1 1-33-16,1-1-9 0,1 2-14 15,2 0 3-15,0 2-1 16,5 1-2-16,2 1 14 16,-1 4-8-16,4 1 9 15,1 2-7-15,0 5-3 16,0 0 3-16,2 6-3 15,-5 3-6-15,2 4-3 16,-2 1-2-16,-4 3 1 0,-4 2 0 16,-3-3 0-1,-3-1-4-15,0-2 5 0,-2-8-2 16,-2-4 1 0,1-4 5-16,-3-4 0 0,3-4 14 15,0-2 19 1,-1 0-24-16,-1-4 2 0,-1 0 1 15,-4-6-6 1,5 0 1-16,1-6-7 0,-1-3-7 16,4-4-3-16,-1 1-1 15,4-3 1-15,2-1-1 16,1 1-1-16,1 0 2 16,4-1-1-16,-1 3 0 15,3 3-1-15,1 1 1 0,1 4-5 16,1 2 6-1,-3 3-1-15,1 4-2 16,-1-1-5-16,0 6 4 0,1 4 1 16,1 2-1-16,1 5 4 15,-2 4-1-15,2 2 1 16,0 3 0-16,-4 2 0 16,0 2 0-1,-3 3 1-15,-2-1 0 16,-1 0-1-16,-1 1 1 0,-4-1 2 15,0-2-2-15,0-3 3 16,-3-3-4-16,0-5 0 16,3-3 0-16,-1-4 1 0,1-2 0 15,-2-1-1 1,2-2-3-16,0-2-46 0,0 2-41 16,0-1-106-1,2-4-270-15</inkml:trace>
  <inkml:trace contextRef="#ctx0" brushRef="#br0" timeOffset="43584.81">9150 4214 862 0,'3'-5'138'15,"-2"1"5"-15,1-1-45 16,-1 3-59-16,2 0-29 0,4 2 0 16,1 3 10-1,7 4 7-15,4 4 7 0,5 6 13 16,3 3 0 0,3 7-9-16,-2 4-2 0,3 6-1 15,-1 5-22 1,-4 4 4-16,-2 3-8 0,-7-1-4 15,-3 0-1-15,-2-1 2 0,-6-3-6 16,-3 0 8 0,-3-4-1-16,-3-5-2 15,0-4 1-15,-3-6 2 16,0-5 2-16,2-4 1 16,-1-7-2-16,-1 0-2 15,3-5-6-15,1-1 1 0,-1-2-2 16,1 1 0-1,0-1-48-15,1-1-53 16,-2 0-128-16,0 0-267 16</inkml:trace>
  <inkml:trace contextRef="#ctx0" brushRef="#br0" timeOffset="44890.34">10348 4448 624 0,'-8'1'159'16,"2"-1"-55"-16,-1 0 37 0,1 0-55 16,1 0-29-16,2-1 24 15,3 1-3-15,-1 0-15 16,2-1-23-16,1-1-10 15,-1 0 7-15,1 1-35 16,4-2-2-16,6-1-2 0,4 0-4 16,3 0 4-1,7-2-14-15,-2 3-62 0,0-1-61 16,-4 4-76 0,-1 4-136-16</inkml:trace>
  <inkml:trace contextRef="#ctx0" brushRef="#br0" timeOffset="45170.18">10319 4653 522 0,'3'5'144'0,"2"-4"26"0,5-2-65 16,1-1-38-1,6-1-28-15,5 2-11 0,6-3-9 16,2 1 3-16,0 1 8 16,-1 1 18-16,-3-2-11 15,-4 2 16-15,-7-2-31 16,-4 2-14-16,-4-1-2 16,-6 2-4-16,-1 0-2 15,-1 2-91-15,-1 0-97 16,-5 1-119-16</inkml:trace>
  <inkml:trace contextRef="#ctx0" brushRef="#br0" timeOffset="46560.07">23134 1538 599 0,'1'-6'208'0,"-1"1"-18"16,2 0-56-16,-2 3-6 16,-2-3-28-16,2 4 15 15,0-1-38-15,0 0-5 16,0 0-15-16,0 1-10 15,0-1 5-15,0 2-17 16,0 0-5-16,0 2-9 0,0-2-10 16,0 1-3-1,0 1-8-15,0 0 0 0,0 1 0 16,0 4 1 0,2 2 4-16,-2 2-5 0,0 2 1 15,0 2 0 1,0 1 0-16,-2 1-1 0,1 1 0 15,1 2 0 1,-2-2 0-16,2-1 0 0,2-1-1 16,1-1-2-16,1-3 1 15,3-3 1-15,2 0-6 16,1-4-38-16,1 1-38 16,-2-2-30-16,2-1-34 15,-4-1-77-15,2-4-134 16</inkml:trace>
  <inkml:trace contextRef="#ctx0" brushRef="#br0" timeOffset="47000.03">23140 1260 721 0,'5'-9'194'15,"-2"2"3"1,-3 2-16-16,-1 0-99 0,-1 4-20 16,0-1-21-1,0 4-24-15,2-2-5 0,-1 0-6 16,1 1 7-1,0-1 1-15,0 0 14 0,0 0 20 16,0 0 1-16,1-1 7 16,-1 1 15-16,2-2-6 15,-2 1-8-15,0-2-28 0,0 0-20 16,-2 0 1 0,2 1-3-16,-1-1-5 0,1 3-2 15,0 0-8 1,0 1-8-16,-2 1-9 0,1 2 12 15,-1 0 10 1,1 3-19-16,1 0-21 0,-3 2-34 16,1 0-13-16,1-1-43 15,-1-2-55 1,-1 1-96-16,3-2-255 16</inkml:trace>
  <inkml:trace contextRef="#ctx0" brushRef="#br0" timeOffset="47870.01">23217 1034 763 0,'-1'-6'124'0,"-2"1"48"15,0-1-79 1,-5 1-1-16,1 1-20 0,-1 1-41 16,-2 0 1-1,-5 3-13-15,-2 1 15 16,-2 2-6-16,-2 3-7 15,0 2-9-15,-3 5-2 16,1 2 6-16,-4 6-1 0,0 6-4 16,0 4-4-1,0 4 3-15,-1 0 6 16,2 4 0-16,1 2-1 16,3 4 0-16,2 3-2 0,2 1-3 15,5 2-2-15,3 0-3 16,4-1 0-16,4 2-4 15,7 1 3 1,2 1-4-16,9-1-2 0,5-2 2 16,3-7 3-16,6-6-3 15,2-8 2 1,3-8 0-16,2-5 1 0,4-7 1 16,5-6-3-16,5-4 3 15,1-4-4-15,2-4 0 0,-6-5 2 16,-4-3-2-1,-8-1 1-15,-3-4 0 0,-5 0 2 16,-3-3 0-16,-2-3-1 16,-1-2 0-16,-1-4 2 15,-1-4-3-15,-1 0 5 0,-3-5-3 16,-4 0-1 0,-3-2-1-16,-3 2 1 15,-4 1 4-15,-4 0-4 16,-2 0 3-16,-5 3-3 0,0-1 1 15,-4 5-2 1,-1 2-1-16,-1 2 3 0,0 3-3 16,-1 2 0-16,-1 3 1 15,0 3-1 1,1 1 4-16,0 4-2 16,1 2 1-16,-3 2-3 15,2 0 0-15,-2 2 0 0,0 1 0 16,3 2 0-16,0 1-1 15,5 1 1-15,1-1 0 16,0 3-8-16,0 1-8 0,0 0-42 16,-2 1-44-1,0 3-89 1,-4 2-93-16,0 0-278 0</inkml:trace>
  <inkml:trace contextRef="#ctx0" brushRef="#br0" timeOffset="49469.83">29791 1185 504 0,'-5'3'49'16,"4"-2"-19"0,-1 1 108-16,2-2-68 15,2 0-36-15,1-2-26 16,1 1 1-16,6 0 5 16,3-2 7-16,1 0 6 15,1-1 25-15,3-1-24 0,-3 1-8 16,-2 0 5-1,0 0-4-15,-3-1-12 0,-1 3-8 16,-3 0 0-16,-2 1 0 16,-1-1-2-16,-1 2 3 15,-1 0-1-15,-1 0 4 16,0 0 20-16,-1 2 15 16,1-2 6-16,0 0 6 15,0 0 3-15,-2 0-27 16,1 0-12-16,-1 1-9 15,1-1-7-15,1 2-5 0,-2-1 5 16,2 3 0-16,0 2 2 16,0 4 3-16,0 1 0 15,2 5 4 1,-1 0 1-16,2 3-2 0,-1 5 2 16,1 3 1-1,0 3 4-15,-3 6 4 0,0 2-5 16,0 1 0-1,-3-5-5-15,0-4-4 0,1-4 2 16,-1-8 6-16,0-3 3 0,2-5-1 16,-1-2-2-1,1-2 3-15,-1-2-5 0,1-1 3 16,-1 0-5 0,-2 0-3-16,1 1 3 15,-3-1-6-15,0 0 3 16,-2 0-2-16,0-2-4 0,0-2 0 15,-1-2-34-15,0-3-105 16,-1-4-147-16,1-4-280 16</inkml:trace>
  <inkml:trace contextRef="#ctx0" brushRef="#br0" timeOffset="49890.2">29873 986 573 0,'9'6'278'0,"-1"-1"-266"0,-3-2 124 15,-4-3-71-15,-1 2 1 0,-1-1-8 16,1 1 21 0,-2-2-17-16,1 1-9 15,-1-1-5-15,2 0 0 16,-2 0 1-16,0 0 10 16,2-1-1-16,-1 1-6 15,1-2 3-15,0 1-18 16,0-1-9-16,-2 2-24 15,2-1 0-15,0 1-4 0,-1-2-36 16,-1 2-63-16,1 0-30 16,-1 3-80-16,1 2-46 15,-1 0-101-15</inkml:trace>
  <inkml:trace contextRef="#ctx0" brushRef="#br0" timeOffset="50799.87">29986 876 702 0,'-2'-9'135'16,"-3"1"60"-16,-1 0-119 0,-2-1-5 16,1 2 1-1,-2 1-43-15,1 0 6 0,-1 0-9 16,0 2-10 0,-2-1 3-16,-1 2-4 0,-2 1 1 15,-2 0-6 1,-2 2-1-16,-3 3 2 0,-3 1-5 15,0 2 3 1,2 1-5-16,-1 3 2 0,1 0-1 16,0 4 1-16,0 3-1 15,0 2 4-15,2 6-2 16,-1 1 2-16,1 4 3 16,-1 3 1-16,5 1-4 15,-3 1-3-15,1 3 8 16,1 1 1-16,1 1-7 15,4 2-3-15,1 5-3 16,-3 109-1-16,15-128 0 0,4-4-1 16,2 0 0-16,0-2 0 15,8 24 0-15,3-2 0 16,2-2 0 0,1-1 0-16,-1-2-3 0,4-2 6 15,0-6 1 1,5-4-2-16,4-6 6 0,6-6-8 15,8-7 2 1,8-5 1-16,5-6-3 0,1-2 3 16,0-5-3-16,-6-2 3 0,-7-1 0 15,-6-2 3 1,-8-3-4-16,-7-2 4 0,-1-3-1 16,-4-1-3-1,0-2 4-15,-4-4-2 16,3-1-2-16,-2-3 0 15,-2-3-1-15,-3-3 7 0,-4-2-4 16,-3-1 11-16,-2-4 15 16,-5-1-4-1,-5 3-1-15,-1 1-14 16,-5 3 2-16,-3 1-9 0,-1 3-1 16,-3-2-1-16,1 3-2 15,-2-1 4-15,0 4-1 16,1 3 0-1,-3 4-1-15,0 4 9 0,0 4-7 16,-1 3-4-16,0 3-2 16,-1 3 1-16,-1 3-6 15,0 1 1-15,2 2-9 16,-1 1-26-16,-1 2-40 0,1 2-18 16,-3 1-32-1,1 1-94-15,-1 1-168 0</inkml:trace>
  <inkml:trace contextRef="#ctx0" brushRef="#br0" timeOffset="54070.01">23726 1581 453 0,'0'0'129'0,"0"0"-83"16,0 2 52-16,0-2-44 15,0 1-30-15,0-2-6 0,0 1 8 16,0 0 15-16,0 0 11 16,0-2 7-16,0 2-15 15,2 0-14-15,-2 0 10 16,2 0-11-16,0-1-6 16,-1 1-1-16,1 0-8 15,-1 0-3-15,1 0-4 16,-1 0 0-1,-1 0-2-15,2 0 1 16,-2 0 3-16,0 0 25 0,1 0-8 16,-1 0-7-16,2-3-1 0,-2 3-5 15,0 0 4 1,0 0-3-16,0-1-2 16,-2 2-1-16,2-1-2 15,0 0-2-15,0 0-2 0,-1 0-2 16,1 0 0-1,0 0-3-15,1 0 2 0,-1 0 1 16,2 0-3-16,-1 0 0 0,5 0 2 16,2 0 0-1,5 3 0-15,4-6-2 0,5 3 1 16,5 0 1 0,4 0-1-16,4 0-1 0,5 0 0 15,6-1 2 1,5 0-2-16,3-3 0 15,4 3 1-15,0-2-1 0,3 2 0 16,2-2 0 0,2 2 1-16,0-2 0 0,-1-1-2 15,-3 0-1 1,-4-1 2-16,-2 0 0 0,-3 2 1 16,0-1-2-16,2 1 1 15,-1 0 0-15,3 0 0 16,-1 0 0-16,0 1 0 15,0-1 0-15,0 1 0 16,1-1 0-16,-4 3 0 0,0 0 0 16,-1-2 2-1,-3 2-1-15,-1 0-1 0,-2-2 0 16,3 1 1 0,0-2 0-16,1 0-1 0,1-1-2 15,1-1 0 1,3 1 2-16,-2-1 0 0,2 0 0 15,4 2 0-15,0-2-1 0,2 2 1 16,0-1 0 0,-2 1 0-16,2 1 1 0,-2 0-2 15,1-1 2 1,2 2-1-16,1 0 3 0,-3-1-3 16,-1-1 0-1,0 3 0-15,-2-1 1 16,-1 0-1-16,0 1 0 15,3-2 0-15,2-1-1 16,-2 2 1-16,-1-2-2 0,3 0 2 16,1 1-1-16,-1-2 1 15,-2 3 1-15,0 0-1 16,-4-2 0-16,-5 1-2 16,-3 1 2-16,-1-2 1 15,1 0 0-15,2-4-1 16,7 3 0-16,3-1 2 15,4 4-3-15,2 0 1 0,-3 2 0 16,-4 0 1 0,-4 1-1-16,-5-1 0 0,-2 1 0 15,-2-4-1 1,-3 1 0-16,-1-2 0 16,-1 0 0-16,-1 0 1 15,-1 1 0-15,-4 0 0 0,-6 1 0 16,-5 0 0-1,-3-1 1-15,-5 2-1 0,1-1 0 16,-3-1 0-16,1 1 0 16,-1 0-3-16,2-2 3 15,-1 3 3-15,0 0-3 0,2 0 0 16,-1 0 0 0,0 0 0-16,2 0 0 0,-2 0 0 15,1-2 0 1,0 1 0-16,-1 1 0 15,-1-1 0-15,4-1 0 0,0 0 0 16,1 2 0-16,2 0-1 16,-2-1 0-16,-2 1 1 15,-1 1 0-15,-2-1 0 16,-1 0-1-16,0-1 1 16,-1 1 0-1,2 0 0-15,2 0-4 0,0 0-2 16,4 1-6-16,1-1 5 15,-1 0-1-15,1 0 7 16,-5 0 0-16,-1 2-1 0,-3-2 2 16,-2-2 0-1,0 2 0-15,-2-1 0 0,2 0 0 16,1 0 0 0,1-1-1-16,-2 1 0 0,0-1-1 15,-3 0 2 1,0 0-1-16,-3 1 2 0,-2 1-2 15,1 0 2-15,-2 0 0 0,0 0 1 16,-2 1-1 0,2-1 0-16,0 0 2 0,0 2-3 15,0-2 0 1,2 0 0-16,-2 0-1 0,0 0 1 16,1 0-1-1,-1-2 2-15,2 2-1 0,-1 0 0 16,1-1 0-1,5 1 0-15,-1-2-1 16,3 2 1-16,2 0-2 0,0 0 2 16,0 0-1-16,-2 0 1 15,0 0-1-15,-5 2 1 16,1-4 2-16,-4 2-2 16,2 0 0-16,-1 0 0 15,3 0 1-15,-2 0-1 16,1 0 0-16,-3-1 3 15,1 1 5-15,-4 0 7 0,2 0 18 16,-1 0 28 0,-3-2-18-16,1 1-24 0,-1-3-8 15,0 2-10 1,-2-3 4-16,-2 0-3 0,-3-5 7 16,-1 2 1-1,-5-2 11-15,2-1 2 0,-6 0-4 16,-1-2 3-1,-2 0 6-15,-3 0 8 0,0 2 0 16,1-2-15-16,0 4 16 0,5 0-16 16,-1 1 11-1,3 2-7-15,5 1-5 0,1-1 4 16,7 4-7 0,0 0-2-16,3-1-10 0,1 3-5 15,2 0-1 1,2 0-5-16,-1 1-14 0,2 1-6 15,2-1-3-15,1 2 18 16,5 1 11-16,6 2 5 16,7 1-2-16,6 1-3 15,1 1 2 1,3-1-2-16,-2-1-6 0,-2 0 1 16,-4-1 1-1,-2 0 3-15,-4 1 1 0,-4-5-1 16,-4 3 1-16,-2-2-2 15,-2-2 2-15,-5 1 0 16,0-1-1-16,-2 0 1 0,-1 0 0 16,0-1-6-1,-1 0 2-15,1 0-8 0,-2 2-3 16,2 1 11 0,-3 3 4-16,2 2 1 0,-4 3 3 15,1 4 0 1,-5 5 2-16,0 2 9 0,0 4-11 15,-4 4 3-15,-1 3-6 0,0-3 2 16,1-1 1 0,1-5-4-16,2-6 1 15,4-5-1-15,2-5 1 16,0-2-1-16,3-5 0 0,1 0 2 16,0 1-3-1,0 0 1-15,1-1-12 16,-1 3-73-16,0 2-81 15,0 0-100-15,-1 3-139 16</inkml:trace>
  <inkml:trace contextRef="#ctx0" brushRef="#br0" timeOffset="55489.47">25891 804 649 0,'3'-3'209'0,"0"-1"-6"16,-3 1-55-16,1-1-34 15,-1 1-24-15,2 1-15 16,-1 1-25-16,1 0-11 15,-1-1-9-15,2 2-19 0,2 0-10 16,3 2 3 0,3 0-2-16,3 3 5 0,3 2 2 15,1 3-8 1,0 1 14-16,0 4-4 16,-1-1-5-16,-1 4 9 15,-1-2-4-15,-3 3-6 16,-3 1 4-16,-3-1-7 15,-3 0 4-15,-3-1-2 0,-5 1 1 16,1-5 0-16,-4-3-3 0,2-3 5 16,0-2 9-1,2-5 20-15,2-1 45 16,1-1-10-16,1-5-44 16,-2-1-13-16,1-2-13 0,-1-6 2 15,2-2-3 1,2-3-2-16,1 0 1 0,3-1-3 15,4-2-2-15,1 0 5 16,4 1-6-16,3 0 2 16,4 3 5-16,2 0-6 15,1 2 5 1,4 3-4-16,-3 5-4 0,-2 2 6 16,0 2-7-16,-4 5-1 15,-3 3-4-15,0 2 7 16,-1 4 3-16,-2 2 4 15,-1 3-2-15,-1 2 3 16,0 2-9-16,-3 2 9 16,-2 2 2-16,-1-2-2 15,0 0 0-15,-3 0 0 0,-1-3 2 16,-2 29 3 0,-2-41-4-16,1 0 4 15,1 0-3-15,-2-1 1 16,1 3-2-16,-2-1 1 0,1-3 7 15,2-3 1-15,0 0-9 0,2 0 7 16,1 0-8 0,-3-2-34-16,0 1-111 0,0-1-60 15,-6 1-264 1</inkml:trace>
  <inkml:trace contextRef="#ctx0" brushRef="#br0" timeOffset="57249.61">23802 3661 570 0,'0'-6'208'16,"0"1"-71"0,0 0 24-16,0-1-42 0,-2-1 6 15,2 1-23 1,0 1 6-16,-1 0-22 0,1 0-16 16,0 2-1-1,-2 0-7-15,2 3-25 16,0 1-24-16,0 2-7 15,2-1-6-15,-2-1-2 16,0 1-16-16,0 0-5 0,1 6 20 16,-1 3 1-16,3 3 1 15,-1 3 1-15,3 4 0 16,-1 0 2-16,2 2-2 16,1 1 0-16,1-2 0 15,-2-1 3-15,-2-2-3 16,1-2 0-16,-1-3 0 15,-2-5-3-15,1-3-25 0,-2-3-18 16,1-3 4 0,-1 0-14-16,2-2-3 0,2 1-27 15,1-3-59 1,1-2-57-16,0-2-105 0</inkml:trace>
  <inkml:trace contextRef="#ctx0" brushRef="#br0" timeOffset="57779.65">23823 3382 629 0,'4'-7'251'16,"-1"3"-66"-16,-1 0-46 16,-2 1-51-16,0 0-56 15,0 3 1-15,-2 0 1 16,2 0 10-16,-1 0 3 16,-1 0 1-1,2 0-9-15,-1 0 4 0,1-1-10 16,0 1 8-16,0 0-2 15,0-2-5-15,-2 2-2 16,2-1-12-16,-1-2-8 0,-2-1-1 16,2-1-8-1,-1 0 7-15,1-1-1 16,1 2-2-16,0 1-3 16,0 0-2-16,1 3-2 0,-1-1 0 15,2 1-1 1,-2 0 1-16,-2 0-2 0,2 0 2 15,0 0-5-15,-1 1 0 0,-1 0-2 16,2 1-7 0,-1-1-1-16,-2 2 12 0,-1 3 2 15,-2 1 0 1,0-1-7-16,-1 2-58 0,1 0-36 16,0-3-50-1,3 1-125-15,-1-1-131 16</inkml:trace>
  <inkml:trace contextRef="#ctx0" brushRef="#br0" timeOffset="58570.06">23930 3178 250 0,'3'-15'588'0,"-3"1"-383"15,-1 2-28 1,-2-2-62-16,-2 1-29 0,-2 3-4 16,-2-1-31-1,-2 2-17-15,1 0-13 16,-5 4-3-16,2 1-11 15,-5 3 1-15,1 2-1 0,-4 1 1 16,-2 4 0-16,-1 2 6 0,-2 3-8 16,-1 3 0-1,-1 4-5-15,-2 4 6 16,0 4-5-16,-1 8 1 16,1 6 1-16,0 5-4 15,4 4 1-15,0 6 3 16,7 4-3-16,-1 3 1 0,7 5-2 15,4-1 3-15,6 4-2 16,5-5-1-16,7 2 0 16,5-3 0-1,10-4 0-15,8-3 0 0,6-7 1 16,9-8 0-16,8-6 0 16,3-9 0-16,2-8 2 15,-2-9-2-15,2-9 2 16,-2-6 3-16,0-8-1 15,0-5-1-15,-2-4-3 16,-6-7 4-16,-2-3-5 0,-9-3 6 16,-7-4-5-1,-5-3 6-15,-7-2-3 0,-5-2 0 16,-8-2 0 0,-4-3-1-16,-4-4-3 0,-5-3 3 15,-3-1 0 1,-6 3 2-16,1 3 4 15,-3 8 12-15,-3 4-5 16,-1 6 1-16,-1 2-7 0,-3 3 2 16,0 6-7-16,0 4-3 15,3 3-1-15,1 4-1 16,3 1 0-16,0 4-1 0,3 0-6 16,-1 1-24-1,1 1-36-15,-1 2-30 16,0 1-29-16,0 3-100 15,3 2-201-15</inkml:trace>
  <inkml:trace contextRef="#ctx0" brushRef="#br0" timeOffset="59729.68">27427 3444 696 0,'-4'-4'137'16,"1"-2"54"-16,0-4-33 15,2 2-6-15,-1 1-18 0,2 1-42 16,-1 1 7 0,1 1-27-16,0-1 14 0,0 4-29 15,0 0-25 1,0-1-18-16,1 2-13 0,-1 2-1 16,0-1-14-1,0 2-7-15,0 5 21 0,0 4 3 16,2 3-2-1,-1 5 4-15,2 7 1 0,0 0 0 16,3 1 0-16,0 4-1 0,1-1 2 16,-1 2 1-1,5-2-8-15,-5-2 9 16,1-1-8-16,-1-1 0 16,-1-5 0-16,-1-6 3 0,-1-3-4 15,0-5 0 1,-2-2 2-16,-1-3 3 0,2-3 2 15,-2 0-7-15,0-1-24 16,0-2-19-16,0-4-129 16,-2 1 8-16,2-5-111 15,2-5-133-15</inkml:trace>
  <inkml:trace contextRef="#ctx0" brushRef="#br0" timeOffset="60119.67">27666 3431 802 0,'10'-4'57'0,"-4"-2"114"16,-4 2-84 0,0 3-52-16,-4 1-35 0,-3 4 16 15,-1 2 22 1,-2 2 3-16,-4 4 6 0,-5-1-14 15,1 3 6-15,-5 0-7 0,0 0-1 16,0 3 2 0,0-5-21-16,3 2 4 0,4-1-10 15,4-2 0 1,4 0-6-16,2-1-2 0,4 1 2 16,6 2 1-1,3 0 3-15,5 1 0 0,5-2-2 16,3 1 0-1,5-2 1-15,-1-3 0 0,0 0-3 16,0-3-1-16,-4-2-2 16,-5 0-82-16,-6-2-39 15,-5-2-96-15,-4-2-377 16</inkml:trace>
  <inkml:trace contextRef="#ctx0" brushRef="#br0" timeOffset="60949.83">27805 3203 558 0,'1'-18'101'16,"-2"-1"74"-16,-4-1-44 0,-3 2-31 16,0 0-10-1,-3-1-8-15,0 4 11 0,0-2-36 16,-1 4-6 0,-1 0-4-16,-2 4-21 0,-1 1 3 15,-3 2-11 1,-1 1-10-16,-54 3-2 15,55 3-1-15,2 0-1 16,-2 4 4-16,-1-1-6 0,-19 6 2 16,-3 3 4-16,-1 5-5 15,-1 3 8 1,1 6-4-16,4 0-3 0,3 5 4 16,2 4 1-16,4 0-4 15,0 5 4 1,5 1-3-16,1 3 0 0,5-1-2 15,0 4 0-15,6 0-3 16,2 5 1-16,8 0-1 0,6 2-1 16,7-2 1-1,8 0-1-15,7-1-1 0,7-1 0 16,5-6 0 0,5-1 1-16,4-9 1 0,6-7 1 15,5-7 0 1,4-6-1-16,3-7 2 15,3-4-3-15,2-4 1 0,-3-3-1 0,-2-4 1 16,-6-1 0 0,-3-5 4-16,-10-5-2 15,-5-2-3-15,-7-4 2 16,-8-3 1-16,-4-6 0 16,-4 1-1-16,-5-3-2 15,-2-6 0-15,-4-4-1 16,-5-4 1-16,-2-7-4 15,-5-3 4-15,-4 2 0 16,-2 1 1-16,-5 6-1 0,2 2 6 16,-4 3 9-16,1 2 1 15,-3 4-4-15,0 3-7 16,3 6 0-16,-1 4-3 16,4 4-2-16,0 5-4 15,0 4-10-15,-1 3-44 16,-2 3-33-1,-5 3-60-15,-2 1-80 0,-5 6-152 16</inkml:trace>
  <inkml:trace contextRef="#ctx0" brushRef="#br0" timeOffset="63260.13">24197 3305 352 0,'2'1'172'16,"-2"-1"-87"0,0 0 43-16,0 0-61 0,0-1-14 15,0 1 11 1,0 0 3-16,1 0-10 0,-2 0-14 15,2 0 3-15,-1 0-4 16,0 0 6-16,0-2 3 16,0 0-22-16,0 1-12 15,0 0-4-15,0-3-3 16,2 0-4-16,1-2 4 16,-2-1 2-1,4-3 7-15,-1 1 14 0,1-2 5 16,2 0 0-16,1-2-10 15,-2 1-4-15,0-1 2 16,2 0-6-16,-3 2-3 16,1-2-10-16,2 1 0 15,-1 0 0-15,0-2-2 0,2 1 2 16,0 1 3 0,2-3-1-16,-2 1 4 0,1 0 1 15,3-1-2 1,0-1-5-16,-1-1-1 0,2 0 3 15,1 1-5-15,2 0 0 16,2 1 0-16,-1-1-3 16,0-2 2-16,0 6-2 15,0-5 3-15,-2 2 1 16,2 2-2-16,-3-1 4 16,3 0-2-16,0-1 4 15,-2 3-5-15,3-3-4 0,1 3 1 16,-1 0 0-1,2 1-2-15,-1-1 1 16,1 1-1-16,1-1 1 0,2 2 0 16,-5 1 0-16,3 2-3 15,1 0 3-15,-2 0 0 16,1 0-2-16,5-1 2 16,1 3 0-16,2-3-1 15,3 3 1-15,0 0-1 16,-2 1 1-16,0 1-1 15,-1 2 1-15,0 0 0 16,-2 0-1-16,1 1 1 16,-1-2-2-16,0 2 2 0,0 2 2 15,0-2-1 1,-1 0-1-16,1 1-1 16,-1-1 1-16,-3 0-2 15,-1 0 4-15,-1 1-2 16,0-1 0-16,-1 1-2 15,-2 1 2-15,4-1 0 0,0 2-1 16,3 1 1-16,-1 1-2 16,8 0 2-16,-2 0-2 15,2-1 1-15,-2 2 1 16,-2-2-1-16,-4 2 0 16,2-1 1-16,-2-1 0 15,2 2 0-15,0 0-2 16,-2-2 1-16,1 0 0 0,-1 0 1 15,1 0 0-15,-3 0 0 16,1 1-1-16,-1-1 1 16,2 0-1-16,2 3 1 15,3 1 0-15,1 0 0 16,2 2 0-16,0-1 0 16,1 0 0-16,-1 1 0 15,-2 0 0 1,-1-2 0-16,-3 2 0 0,-2-3 0 15,-3 2 0-15,0-1 2 16,-2 1-2-16,3-1 0 16,-1 1 0-16,-1-1 0 15,3 2-1-15,1 0 1 16,-3 0 0-16,0-2 0 16,-2 2-1-16,-3-4 1 0,-1 4 0 15,2-3-1 1,-1-1 1-16,0 2 1 0,0-1-1 15,2 0 0-15,-2 0 0 0,2-2 0 16,0 3 0 0,-2-1 0-16,2-2-1 0,-2 3 1 15,-4-3-1 1,1 1 0-16,-3 0-2 0,-2-3 3 16,-1 3-1-1,-1-1 1-15,1-3-1 0,-4 2 0 16,2 1 2-1,0-1-2-15,0 0 1 0,3 2-2 16,-3-2 1-16,2 0 1 16,-2 2 0-16,1-2 0 15,-3-1 0-15,1 1 0 16,-1-2 0-16,1 2 0 16,1 0 0-16,3 1 0 15,-2-1 0-15,-1-1 1 16,2 0-1-16,-4 1 0 15,2-3 0-15,-3-1 1 0,0 1 0 16,-3-1 1 0,0 0 1-16,0 0-3 15,-2 0 0-15,1-1-37 16,-1 1-35-16,-1-1-58 0,-2-1-125 16,-4 0-143-1</inkml:trace>
  <inkml:trace contextRef="#ctx0" brushRef="#br0" timeOffset="63869.75">27016 2860 724 0,'-11'-5'178'0,"4"-4"49"16,-4 2-38-16,5-2-58 15,3 4-18-15,2 0-35 16,-1 4-20-16,2 0-20 0,2 1-21 16,-1 1-17-1,1-1-16-15,-1 4 4 0,5 5 12 16,5 4 0 0,2 5 2-16,5 4-1 0,5 2 0 15,0 0-1 1,1 2 0-16,-2-4 0 0,-3 0 0 15,-2-2 0-15,-5-5 2 16,0-4-2-16,-4-3 0 16,-4-2 0-16,-1-3 2 15,-3-2 3-15,2-1 0 16,-4 0 1-16,2 2-4 0,-1-1 0 16,-4 0 0-1,-1 6 8-15,-7 2 3 16,-7 3-3-16,-4 2-4 15,-5 0-3-15,-4 2 1 16,0-3-4-16,3 0-1 0,0 0-34 16,2-2-101-16,0 1-148 15,-1-3-439-15</inkml:trace>
  <inkml:trace contextRef="#ctx0" brushRef="#br0" timeOffset="65309.92">24355 3662 826 0,'-1'0'96'0,"-1"-1"105"0,2-3-71 16,-1 3-36-1,2 1-37-15,-1 0-31 0,2 1-10 16,-2 1-13-1,1 0-3-15,-1 0-3 0,3 2 3 16,2 4 14-16,4 4-1 16,4 3 4-16,5 4-5 15,9 1-4-15,6 0 4 16,10 0-7-16,5 3 3 16,4-3-6-16,5-1-1 15,-1 1 0-15,0-1-1 16,-2-2 0-16,-2 0 1 15,-4-3 0-15,-2-2 0 0,0-2 2 16,3-3 1 0,2-3-4-16,1-1 1 0,5-1 0 15,1-2 2 1,0-2-2-16,-4 2-1 0,-3 0 1 16,-2 0-1-1,-4 0 0-15,-2 0 0 0,0-2 0 16,2 1 0-1,-2-1 0-15,2-3 0 0,0 1 0 16,-2-3 1-16,2 0-3 16,0-1 2-16,-1-1 0 15,1 2 0-15,0-1 0 0,-5-2 0 16,-4 3 0 0,-3-2 1-16,-3 1 0 15,-4-1 0-15,3 1-1 16,-1-1 0-16,3 1 0 0,2 0 0 15,0-1 2-15,1-1-1 16,1 0 0 0,-4 0-1-16,2 0 0 0,-3 3 0 15,0-1 2-15,-2-1-1 16,-1 1-1-16,1 0 0 16,0-2 1-1,1 1-1-15,0 3 0 16,1-3-1-16,-1 2 2 0,-3-1 0 15,-3 1-1-15,-4 2 4 16,-1-2 16-16,-6 1 2 0,0 1-8 16,0-1-6-1,-1-1-6-15,-1-1 0 0,5-1-2 16,0 1-1 0,1-2 0-16,-1 0 1 0,1 1 0 15,-2 2 1 1,-2 0 11-16,-5 1 8 0,1 2 7 15,-4 0-7-15,0 1-8 0,0 1 0 16,-3 0-12 0,-1 1 1-16,0 1-1 0,2-2 0 15,-4 4-3 1,2-4 3-16,0 4-9 0,-1-2-18 16,-1 1-22-1,-5-1-19-15,-4 0-67 0,-2-1-9 16,-8-1-131-1,-6 0-207-15</inkml:trace>
  <inkml:trace contextRef="#ctx0" brushRef="#br0" timeOffset="65779.57">26729 3471 599 0,'5'0'382'16,"-1"0"-264"0,-1-2 59-16,4 2-113 0,-5 0-48 15,1 2-5 1,4 0 17-16,3 0 15 0,6 1-4 16,5 3-7-1,3 1-4-15,1-2-9 16,0 2-9-16,-1-1 0 15,-3 1-6-15,-3-3-2 0,-1 1-1 16,-3 0-1-16,1 1 4 16,-1 0-4-16,1-2 2 15,-1 1 1-15,0 0 1 0,-2-4 21 16,-5 1 19 0,-2-2 1-16,-2 0-3 0,-3 0-19 15,0 0-1 1,-2 1-22-16,1 2-4 0,-1 0 4 15,-1 5 1-15,-1 5 8 16,-5 4-5-16,-3 3 3 16,-2 4-1-16,-5 2-5 15,-3 1-2-15,-6 0-3 16,1 1-71-16,-2-3-79 16,1 0-101-16,2-4-259 15</inkml:trace>
  <inkml:trace contextRef="#ctx0" brushRef="#br0" timeOffset="66329.64">25892 4388 1012 0,'9'3'192'0,"-3"-2"26"0,-4-2-40 16,-2 1-60 0,0-2-15-16,0 2-23 0,0-1-15 15,0 1-12 1,-2 0-31-16,4-1-18 0,-2 1-4 16,1 0-1-1,-1-2-23-15,2 4-58 0,-2-2-30 16,-2 1-58-1,2 2-20-15,-3 2 36 0,0 4-127 16,-1 4-225-16</inkml:trace>
  <inkml:trace contextRef="#ctx0" brushRef="#br0" timeOffset="66859.88">25928 4920 819 0,'6'-7'396'0,"-1"1"-283"16,-2 1 66-16,0-2-68 16,-2 4-72-16,2 0-7 0,-2 1-11 15,-1 2-9 1,0 0-6-16,0 0-2 0,0 2 0 15,-1 0 7 1,-2-1-1-16,2 0 6 0,1 1 13 16,-2 0-3-16,1-2 1 0,1 0 10 15,0 0 9 1,0-2-5-16,0 2-4 0,1-2-6 16,-1 1-31-1,0 1 0-15,2-1 0 0,-2-1 0 16,1 2 0-1,-1 0 0-15,3-2 0 0,-3 2-66 16,0 0-68-16,0 2-85 16,1 0-156-16,1 0-340 15</inkml:trace>
  <inkml:trace contextRef="#ctx0" brushRef="#br0" timeOffset="67170.61">26030 5228 671 0,'3'8'437'16,"0"-1"-368"-1,-2-3 188-15,2-4-92 0,-2 1-52 16,-1 0-10-16,2-1-17 16,-2 1-17-16,1-1-16 15,-1 0-29-15,2 2-24 0,-2-2 0 16,0 1 0 0,0-1 0-16,0 0 0 0,0 0-68 15,-2 1-106 1,-2 1-82-16,-5-1-208 0</inkml:trace>
  <inkml:trace contextRef="#ctx0" brushRef="#br0" timeOffset="70059.86">24190 4220 895 0,'4'2'67'0,"-4"-2"34"16,0 0-23 0,2 0-69-16,-2 1-7 0,0 2 8 15,1 3 38-15,2 2 28 16,-1 5-23-16,4 2-12 16,1 3 14-16,5 4-19 15,2 4-5-15,2 0-13 16,2 2-1-16,3 3 2 0,-2 2-9 15,-2-1 1-15,-1 2-2 16,-2 1-1-16,-4 1-2 16,2 2 0-16,-2 1 1 15,2 2-3-15,5 0-1 16,2-2 2-16,2-1-4 16,3 0 5-16,0-3-5 15,-2-1-1-15,-2-2 0 16,-1 1-1-16,-4-1 1 15,1 2 1-15,-2-2 0 16,0 1-1-16,2-2 1 16,0 0-1-16,0-1-1 15,4-1 0-15,-1-1 1 0,-1-1 1 16,3 0-1 0,-3-2 0-16,1-1 1 0,0 1-2 15,0-1 2 1,0-1-1-16,2-3 1 0,0-1 0 15,6-5 3-15,1 1-2 0,0-1 0 16,0-1-1 0,1 0 1-16,-1 1-4 15,-3 0 4-15,1-2-2 16,1 4 0-16,0-3 2 16,3 1 1-16,-1-2-2 15,3 3-1-15,2-3 1 0,2 1-1 16,1-1 3-1,-1 1 1-15,1-3 2 0,1 0 4 16,-1-3-1-16,1 0 5 16,1-2 3-16,2-3-5 15,3 0-5-15,-2 0-7 16,0-2 1-16,0 0-2 16,-5 0 2-16,-1 0-1 15,1-4 2-15,-1 2-2 16,3-3 0-16,0 1-1 15,-1-1-1-15,2 0 2 0,-1 0 0 16,-1 0 1 0,1 1-1-16,1-2 1 15,-2 1 0-15,0-3 0 16,-2 0 1-16,0 0 2 0,1-4 0 16,-3 1-3-1,2-2-1-15,0 1 0 16,1-2 0-16,2 0 1 15,-4 1-1-15,0-1 0 0,-2-2 0 16,-4 1 3-16,0-2-3 0,-4 0 4 16,-2-3-2-1,-1 1 0-15,2-3-2 16,1 1 1-16,1-2-2 16,4 0 1-16,1 0-3 0,3 0 2 15,-4 1-1 1,-1 2 2-16,-3-1 0 0,-3 1 1 15,-3-3 0-15,-2 3 2 16,0-5-2-16,-3 0-1 16,3-3 1-1,0-1 0-15,3-2-2 0,0 0 2 16,1 0-2-16,-2 3 2 16,0-1-1-16,-4 2 5 15,0 0-3-15,-4 0 1 16,1 0-2-16,-1 0 2 15,1-1-3-15,-1-1 2 16,2-1-1-16,-1 0-1 16,1 1 1-16,0 2-1 15,0 0 1-15,-2 3 1 0,-2 1 1 16,-1 2 8 0,-1 1-1-16,-1 2 6 0,1 1-15 15,-4 0 7 1,2 0-8-16,3 2 0 0,-3-1 0 15,-1 1 2-15,-1 1 2 0,1 2-4 16,-1-2-4 0,-1 5 4-16,1-3 1 0,-1 2 3 15,2 1-4 1,-1-2 0-16,1 2 0 0,-1-1 0 16,1 3 0-1,-1 1-1-15,-2 3 1 16,-1 0 2-16,-1 3-2 15,-1 0-1-15,1 0-1 0,-2 0 1 16,2 3 1-16,0-6 2 16,2 3-1-16,-2 0 5 15,1 0 11-15,1-1-9 16,-1-1-4-16,-1 1-1 16,2-2-3-16,-1-1 1 15,1 0 0-15,-1 1 1 16,1-1 0-16,-1 0 0 15,1-2 1-15,1 2-2 0,0-2 0 16,0-1 2 0,1 0-1-16,-1 0 0 15,0 0-2-15,0 0 1 16,0 1 8-16,-1 2 0 0,-1 1-3 16,-1 1 2-1,2 2 3-15,-2-1-3 0,0 1 4 16,0-1-4-1,0-1-6-15,1 1 3 0,1-2-4 16,-1 0 2-16,1 0 2 0,-1-1-5 16,1 2 2-1,-1-1 0-15,1-1 1 0,0 1 2 16,0 0 0 0,-2 2 8-16,1-3-2 0,-1 3-7 15,0 0 0 1,0 0-4-16,0 1 0 15,-1 0-3-15,-1 1-3 0,0 0-6 16,0 0 5-16,1 1 1 16,-4 1 6-16,-6 1 1 15,-3 2-1-15,-7 2 0 16,-8 3 0-16,-4 2 0 16,-5 3 0-16,-1 1 2 15,-1-2-1-15,1 1-2 16,2-3 0-16,10-3 0 15,4-2 1-15,9-3-2 16,5-2 2-16,4-1 2 0,3-1-2 16,2-1 3-1,0-1 1-15,2 1 2 16,1-3-6-16,0-1-7 16,5-1-5-16,3-1 3 15,6-1 3-15,5-1 3 16,2 0 1-16,3 1-1 0,-1 0 2 15,-1 0 1-15,0 0 0 16,-1 1-1-16,0 0 0 16,-2 0 1-16,1 2 0 15,-3 0 2-15,0-2 1 16,-2 2-3-16,-2 0 2 16,-2-1-2-16,-2 0 5 15,-2 1-1-15,-1-1 2 0,-3-1 5 16,0 3-3-1,0-1 17-15,-2-1-17 0,-1 3-8 16,0 0 0-16,-1 0 0 16,-2 2 0-16,0 2 0 15,0 0 0-15,1 0 0 16,2 5 0-16,3 4 0 16,4 5 0-16,1 5 0 15,3 3 0-15,2 2 0 16,3 2 0-16,-1 0 0 15,3 0 0-15,-3 0 0 0,0-1 0 16,-4-1 0 0,-1-5 0-16,-6-3 0 0,-2-6 0 15,-2-4 0 1,0-4 0-16,-3-2 0 0,0-2 0 16,2 0 0-1,-2-2 0-15,-2 2 0 0,2 0-29 16,-2 0-153-1,-5 2-88-15,-10-1-316 0</inkml:trace>
  <inkml:trace contextRef="#ctx0" brushRef="#br0" timeOffset="72304.52">25888 6498 457 0,'-6'-3'325'0,"3"-1"-167"0,1-2 18 16,2 0-67 0,0 0-8-16,0 1-41 0,2 0-22 15,3 1-1 1,0-2 0-16,1-1-14 0,3 2-4 15,0 2-7-15,6-2 3 16,0 5-7-16,3 3-3 16,4 1 5-16,2 5-2 15,3 3 3-15,1 2 5 16,2 4-6-16,0 2 0 16,-2 3-3-16,-1 0-3 15,-3 2-1-15,-6 0 1 16,1 1-3-16,-5 0 3 15,-2 1-3-15,-3 0 1 16,-3-3 0-16,-5-3 0 0,1-1 1 16,-4-4 0-1,1-3-1-15,-2-4 1 0,0-2 2 16,0-4 3 0,1-2 6-16,1-1 23 0,-2-1 18 15,-2-2-40 1,-2-1 12-16,-1-2 6 0,-1 0-5 15,0-4 6-15,1-3-7 0,2-1-18 16,1-5-1 0,3 0-5-16,2-5-2 0,2-3-1 15,0-3-1 1,1-2-1-16,0-1-4 0,1-1-8 16,3 3 11-1,1 1-4-15,4 4 2 16,4 5 5-16,2 2-7 15,3 5 2-15,1 1 2 0,-2 6-2 16,2 2 0-16,-1 3 0 16,-3 4-5-1,0 3 4-15,0 4 0 16,-5 4 2-16,-2 1 1 0,-1 3 3 16,-4 1 0-1,-3 2 0-15,-3-4 1 0,-3-1 1 16,1-4-2-16,-1-4 4 15,2-2 11-15,-1-4 15 0,1-1 13 16,1-1 5 0,-3-1-37-16,2 1-11 15,1-1 0-15,-3 0 0 16,1-1 0-16,-1 0 0 0,0 0 0 16,0-1 0-1,2 1-54-15,-1-1-47 0,1-1-67 16,1-2-32-1,0 0-203-15</inkml:trace>
  <inkml:trace contextRef="#ctx0" brushRef="#br0" timeOffset="82159.97">30086 3341 595 0,'-3'0'177'16,"0"-1"-65"-16,0 1 3 15,1-2-40-15,2 2-13 16,0 0-9-16,2-1 16 16,-2 1-5-16,1 0-17 15,1 0-6-15,1-2-20 0,0 1-19 16,3-2-2-1,3-1-5-15,3 0 4 0,3 0 1 16,1-1-1-16,1 3 3 16,1-3 0-16,-5 3-1 15,2-3 2-15,-6 3 6 16,0 0 7-16,-3 0 3 16,-2 0-5-16,-2 2-5 0,-1 0-2 15,-1 2-6 1,0-2 0-16,0 0-1 15,0 1-1-15,0-1 1 16,-1 0 0-16,1-1 9 16,-2 2 3-16,2-1 5 0,-1 0 5 15,1 0-7 1,0 0-11-16,0 0-4 16,1 0 2-16,-1 0-4 0,2 0 1 15,-2 1-7-15,3 1 8 16,1-1 0-16,2 3 2 15,0 0-2-15,3 1 0 16,-1-3 0-16,-4 3 0 16,-2-4 0-16,1 0 0 15,-2 1 0-15,-1-4 3 16,0 2-1-16,2 0 3 16,-2-1 3-16,0 1 0 0,0 0-3 15,1 0-3 1,-1 0-1-16,0 0 1 15,0-1-2-15,0 1 1 16,0-2-1-16,2 2 1 16,-2-1-1-16,2 1 0 0,0 0 0 0,-2-2 0 31,1 1 0-31,1 0 0 0,-1 0 0 16,1-1 0-16,-1 0 1 15,1 1 0-15,-2 1 3 0,0-1-1 16,-2 1 9-1,2 0 6-15,-1 0 1 0,-1 1 2 16,2-1 0-16,-1 0-7 16,-1 0-11-16,2 1-3 15,0-1 0-15,0 0-3 16,-1 2 2-16,1 0-4 16,0-1 2-16,-2 3 3 15,-2 3 2 1,1 4 2-16,0 0-3 15,2 5 0-15,-1 3 1 0,2 1-2 16,0 6 1-16,2 1 0 16,-2 1 2-16,1 2-2 0,-1-1 0 15,0-2 0 1,0 0 0-16,-1-5 0 16,-2-2-1-16,1-3 0 15,1-3 1-15,-1-4-1 16,1-3 0-16,1-1 0 15,0-4 1-15,0 1-2 0,-2-2 4 16,-1 3-2-16,-2 0 1 16,-2 0 2-16,-2 2-2 15,-1-1-2-15,-5 0-4 16,1-1-63-16,1-2-17 16,1-4-47-16,0-2-64 0,0-4-85 15,3-6-383 1</inkml:trace>
  <inkml:trace contextRef="#ctx0" brushRef="#br0" timeOffset="82579.92">30219 2998 985 0,'9'5'165'16,"-3"-3"13"0,-3-2-85-16,-3 2-48 0,0-2-23 15,-2 1-14 1,-1 4 7-16,0 2 30 0,-1 1-2 15,-1 2-15-15,1 2 0 16,-1 0-7-16,1-3-6 16,-1-2 6-16,2-1 0 0,2-3 0 15,1-1 34 1,-3-4 20-16,6 1-25 0,-2-1-21 16,1 1-13-1,-2-1-8-15,1 1-8 16,1-3-32-16,-1-1-68 15,1 3-102-15,-1-3-30 0,1 5-267 16</inkml:trace>
  <inkml:trace contextRef="#ctx0" brushRef="#br0" timeOffset="83704.78">30517 3030 600 0,'-6'-13'169'0,"-4"0"3"15,1-1-36-15,0 1-32 16,-1-1 22-16,-1 1-63 16,4 2 6-16,-3 0-20 0,-1 1-26 15,0 0 1 1,-2 0-4-16,-1 0-8 0,-2 2 3 15,1-1-7 1,-3 2-1-16,0 2 3 16,-1-1-1-16,-1 2-2 0,0 1 0 15,-3 0-1-15,1 2 1 16,1-1 0-16,-3 4-4 16,0-1 1-16,-2 4 1 15,-1-2-5-15,1 3 2 16,-1 3-1-16,0 0 2 15,1 3 1-15,0 0-4 16,1 5 1-16,1 3 5 0,0 1-5 16,-1 5 3-1,-1 2-3-15,1 4 2 0,1 2-3 16,0 3 5 0,2 1-2-16,3 3-2 0,2-3 1 15,4 0-1 1,2 0 1-16,4 0 6 0,2 2 3 15,5 5-5 1,2 2-5-16,4-1 2 0,3 4-3 16,2-4 0-16,3-2 0 0,5-2 0 15,3-1 0 1,3-1 0-16,3-1-2 0,2 0 2 16,1-2-2-1,1 0-2-15,-1-6-4 16,3-2-1-16,2-7 9 15,6-5 0-15,1-6 0 0,5-4 0 16,1-4 2-16,5-3 0 16,-1-4-2-16,-2-4 0 15,-3 0 2-15,-5-3-1 16,-6-3 1-16,-4-3 3 16,-5-1 0-16,-2-2 0 15,0-4-1-15,-3-1 0 16,1-4-3-16,-2-3 6 15,1-3-2 1,1-5-5-16,0-2 10 0,-2-5-5 16,-3-1 10-16,-1-1 4 15,-4 1 20-15,-3 2-15 16,-4 2-1-16,-6 2-10 0,-2 4 2 16,-4 3-6-1,-2-1 1-15,-1-1-9 0,-1 1 3 16,-1 3 1-1,-2 0 0-15,0 5-4 16,-1 3 2-16,1 2-3 0,-1 2-1 16,-3 3 1-16,1-1 0 15,-1 2 0-15,0 0 0 16,1 3 0-16,1-1 0 16,-2 2-4-16,-2 0 2 0,-2 2-5 15,0 2-4 1,-3 0-62-16,2 3-79 0,0 3-12 15,2 3-100 1,-1 1-201-16</inkml:trace>
  <inkml:trace contextRef="#ctx0" brushRef="#br0" timeOffset="85849.8">28045 3340 332 0,'0'0'146'15,"0"0"-77"-15,0 0-3 16,0-2-12-16,0 2 1 16,0 0-5-16,0 0-20 15,0 0-4-15,0 0-11 16,0 0-7-16,0 0 6 15,0 0-10-15,0 0 4 0,0-1 1 16,0 2-1 0,0-1 5-16,0 0-4 0,0 0 3 15,0 0 4 1,0 0 4-16,-2 0-2 16,2 0 7-16,0 0 6 15,0 0-11-15,0 0-4 0,0 0-4 16,0 0 5-1,2 0-15-15,-2 0 2 0,0 2-4 16,0-2-2-16,0 0-17 16,0 0-105-16,0 1-141 15</inkml:trace>
  <inkml:trace contextRef="#ctx0" brushRef="#br0" timeOffset="89379.74">28065 3367 381 0,'-2'-1'163'0,"2"-1"-68"0,-1-2 31 16,1-1-50-16,0 0 14 16,1-1-21-16,1-1 0 15,-1 0-27-15,2 0 10 16,1 0-10-16,-1-2 6 16,2 1 3-16,-1-2-16 15,1-1-5-15,1-1-14 16,1-3 16-16,-1 1-6 15,3 0-1-15,-1-2-6 16,2-1 7-16,-1 2-10 16,2-1-8-16,2 1 8 0,-1-1 3 15,3 1-5 1,0-2-6-16,2 4 4 16,-1-3-4-16,1 2-1 15,0 0 1-15,-1 0-2 16,-1 0 2-16,3 1-2 15,0-1-1-15,0 1-1 0,3 1-1 16,-2-1-1-16,2 2-2 16,1 0 1-16,0 1 2 15,1 1-3-15,1 2 0 0,-2-2 1 16,3 2-1 0,-2 0 1-16,4 2-1 15,0-1 0-15,3 1 0 16,3-1 1-16,1 1-1 15,-1 0 0-15,1 2 0 16,-3-1 0-16,1 1 0 0,-5 0 0 16,1 1 0-1,-1 2 0-15,1-2-1 16,0 2 1-16,2 2 0 16,0 0 0-16,0 1 1 0,-2 0-2 15,-2 1 2-15,-2-1-1 16,-2 0 0-16,-4 1 0 15,-3-1 0-15,-3 0-1 16,4 0 1-16,-1 0 0 0,4 1 1 16,1 0 0-1,2 0-2-15,2-1 2 16,1 2-1-16,-2-2 0 16,-2 1-1-16,-2 0 1 15,-1-2 0-15,-3 1 0 16,0-2-4-16,0 2 4 15,1 0-1-15,-2 0 1 0,3-1 0 16,0 4 0-16,-1-3 0 16,-1-1-1-16,-2 1 1 15,-2-2 0-15,0 2 1 16,-1-3-1-16,-3 3-1 0,2-2 1 16,-1 2 0-1,1-2 0-15,-3 1 2 16,-2 1-2-16,1-3 0 15,-4 1-1-15,1-1 0 16,-4 0 1-16,2 0 0 0,-1 0-6 16,1 0-9-1,-2 0-70-15,1 0-49 16,-1 2-50-16,-2-1-228 0</inkml:trace>
  <inkml:trace contextRef="#ctx0" brushRef="#br0" timeOffset="89994.76">29565 2785 876 0,'-4'-5'131'16,"-1"-4"14"-16,2 1-13 15,-1 2-64-15,3 3-25 16,1 0-17-16,0 3-16 0,1 0-10 16,3 2-9-16,-1 1 4 15,5 1 5 1,2 3 5-16,8 3 1 0,6 2-2 16,6 2-2-1,0 2 0-15,-1 1-1 0,-1-2-2 16,-3 3 1-1,-6-3-1-15,-4-1 1 0,-2-2 0 16,-5 0 0-16,0-3 0 0,-4-1 0 16,0-3 0-1,-2 0 0-15,-2-1 1 0,-2 0 3 16,-2 3-2 0,-3 2 16-16,-6 2 9 0,-3 3-6 15,-2 1-4 1,-4 0-7-16,0 2-7 0,-2 0-2 15,3 1-1-15,-2-2 0 16,4 5-1-16,-1-3-10 16,0 2-128-16,2 1-189 0</inkml:trace>
  <inkml:trace contextRef="#ctx0" brushRef="#br0" timeOffset="103729.6">28344 2204 791 0,'0'-3'261'0,"0"0"-121"0,1 0-19 16,-1 1-58 0,2 0-36-16,-1 2-12 0,2-2-5 15,-2 2-7 1,1 0-3-16,-1 2 0 0,2 1 14 15,2 2 5-15,1 3 8 16,2 0-5-16,2 5-12 16,-3 0-3-16,2 2-4 15,0 2 1-15,-2 4-3 16,1 0 1-16,-2 3 0 16,0 0 1-16,0 2-3 15,-5-2 0 1,-1-4 0-16,0 0 0 0,-1-5 2 15,-1-7-2-15,2-2 3 16,-1-5 5-16,2-1 20 0,-1 0 32 16,0-1 6-1,0-3-10-15,0-1-39 16,0-5-10-16,-1-1-6 16,1-4 0-16,0-3-1 0,1-3 0 15,1-2-2 1,1-1 2-16,1 0-1 0,4 1-1 15,1-1 0-15,3 3 1 16,3 0-1-16,2 2 0 16,2 2 2-16,0 3-1 0,0 3 1 15,-2 1-1 1,-3 3 1-16,0 3-4 16,-1 1-1-16,1 5-4 15,-2 2 2-15,3 4 3 16,-2 3 3-16,0 2 0 15,1 3-1-15,-1-1 2 0,-2 4-8 16,-2-1 6 0,0 3-2-16,-5 2 4 0,1 4 0 15,-5-1 0-15,0 2 0 16,-3 0 1-16,0-3-2 16,0-4 2-16,-1-4-1 15,2-7 0-15,0-2 2 16,2-3-2-16,0-4 3 15,0 0 0-15,0-1-3 0,2 0-20 16,-2 0-124 0,3-2-206-16,4-4-348 0</inkml:trace>
  <inkml:trace contextRef="#ctx0" brushRef="#br0" timeOffset="104163.1">29023 2345 945 0,'0'-2'164'16,"0"-2"-30"-16,0 0-31 16,-2 2-53-16,2 1-22 15,2 0-9-15,-2 1-8 16,1-1-9-16,2 1-2 16,1 0-4-16,5-2 4 15,5 2 8-15,7 0-4 16,1-1 13-16,2 0 0 15,-5-1-2-15,-3 1-4 16,-5-1 2-16,-5 1-1 0,-3 1 7 16,-3 0-1-1,0 0-11-15,0 0-7 16,-1 0-1-16,-1 0-17 16,1 1-73-16,1 1-86 0,0-2-147 15,3 0-190 1</inkml:trace>
  <inkml:trace contextRef="#ctx0" brushRef="#br0" timeOffset="105110.08">29388 2217 618 0,'-3'-5'251'15,"1"1"-43"-15,2-3-62 0,-1 1-15 16,1 0-40 0,1 1-17-16,1 1-18 0,1 0-30 15,-2 1-4 1,3 0-15-16,1 0-4 16,3 0-3-16,-1 3 1 15,5 1 4-15,5 4 1 16,0 2 0-16,1 3-2 15,2 2 1-15,-2 3-1 16,0 2 3-16,-2 1-2 0,0 2 0 16,-3 2-3-16,-2 1 4 15,-2 1-6-15,-1 1 2 16,-4-1-2-16,-1-2 0 16,-2-4 1-16,-1-1 0 15,0-5-1-15,-1-2 0 16,-3-4 3-16,2-2-2 15,-1-2 2-15,0-2 7 0,0 0 13 16,0 0 19-16,0-3 6 16,0-3-19-16,0 0-3 15,0-4-16-15,-1-2-4 16,4-3-5-16,-1-4-1 16,2-2 0-16,3-3-3 15,2-3 1-15,2-2-2 16,2-1-4-1,3-2 0-15,0 2 2 0,1 1 5 16,0 4-6-16,4 3 4 16,-3 5-1-16,4 1 1 15,1 5-2-15,2 4 3 16,0 2-4-16,0 5-4 16,-2 5 1-16,-1 3-5 0,-2 3 5 15,-4 2 7 1,-4 1-1-16,-3 1 2 0,-3-4 1 15,1-1 0-15,-4-2-1 0,-2-4 1 16,2 0 5 0,0-1-3-16,-2-2 11 0,1-2 18 15,1 1 5 1,0-1-2-16,0-1-8 0,0 1-8 16,1 1-2-1,-1-2-8-15,0 1-7 0,-1 0-1 16,1-1 0-1,-3 0-3-15,1-4-14 0,-1 1-36 16,2 2-62-16,-2-3-2 16,3 2-31-1,0 0-76-15,3-2-176 16,0 0-347-16</inkml:trace>
  <inkml:trace contextRef="#ctx0" brushRef="#br0" timeOffset="112539.9">11728 4060 581 0,'-6'1'194'0,"-3"2"-62"15,1 0 6-15,1-2-51 16,-2 2-24-16,2 0 22 0,-1-2-32 16,2 2-10-16,-2 0 4 0,1-2-1 15,1 2 6 1,0-1-14-16,0 0-6 0,2 1-12 16,-2 0-5-1,1-2-7-15,4 1-4 0,1-1 1 16,0 0-4-1,1-1 6-15,1 0-6 0,1 0-1 16,4 0-10-16,4-2 10 16,9-1 0-16,7-1 3 15,11-3-2-15,7 1-1 16,5-1-3-16,1 0-11 16,0 3-4-1,-1-1 10-15,-2 2 2 16,-2-3-4-16,-5 4 4 0,-4-1 1 15,-7 2 5-15,0-1-4 0,-9 2 2 16,-5 0 2 0,-7 0 0-16,-3 2-3 15,-3-1-7-15,-3-1-5 16,-2 3-22-16,1-2-17 0,-2 0 2 16,-3 3 7-1,-4 0-78-15,-4-1-44 0,-4 1-123 16</inkml:trace>
  <inkml:trace contextRef="#ctx0" brushRef="#br0" timeOffset="114039.68">11708 4113 564 0,'0'-4'167'16,"-1"1"-48"-16,1-1 39 0,-2 0-37 16,1-1-31-1,-1 3 24-15,1-2-42 16,-1 1 22-16,-1 0-6 16,2-1-26-16,-1 1 27 0,-1-2 17 15,2 3-39 1,-2-1 3-16,3 0-18 0,-1 0-38 15,-1 0-14-15,2 0 0 0,-1 1 0 16,-1-2 0 0,1 3 0-16,-1-2 0 0,2 2 0 15,-1 1 0 1,1-1 0-16,0 1 0 0,-2 1 0 16,2-1 0-1,0 1 0-15,0 1 0 0,2 6 0 16,-1 1 0-1,4 7 0-15,5 5 0 16,2 5 0-16,6 3 0 0,3-1 0 16,3 2 0-1,4 1 0-15,0-2 0 0,2-1 0 16,-2 1 0 0,-1-4 0-16,-6-3 0 15,-3-1 0-15,-3-3 0 16,-2-3 0-16,-5-2 0 0,-2-5 0 15,-3-2 0-15,3-3 0 16,-6-2 0-16,1-1 0 16,-1 0 0-16,0-1 0 0,0 1 0 15,-1 0 0 1,1 1 0-16,0-1 0 0,0 1 0 16,-2-1 0-1,2 3 0-15,-4 1 0 0,4 4 0 16,-3 2 0-1,0 4 0-15,-3 0 0 0,-2 7 0 16,-3 1 0-16,-3 3 0 16,2 6 0-16,-4 1 0 15,-5 2 0-15,6 0 0 16,-4 1 0-16,0-4 0 16,2 0 0-16,2-4 0 15,0-1 0-15,1-4 0 16,0 0 0-16,1 0 0 15,0-4 0-15,3-1 0 0,1-2 0 16,0-3 0 0,3-4 0-16,3-1 0 0,0 0 0 15,0-2 0 1,1-1 0-16,1-1 0 0,-1 1 0 16,1-1 0-16,1 1 0 15,0-1 0-15,0 0 0 16,0 0 0-16,1 0 0 15,1-1 0-15,2 1 0 16,4-1 0-16,5-2 0 0,7 0 0 16,7-2-6-1,7-1-2-15,9-1-15 0,3-2 0 16,5 2-21 0,3 0 5-16,-3 0 2 15,1 1-9-15,-2 0 13 16,-3 1 14-16,-4 2 9 15,-1 0 1-15,-8 0 7 16,-6 0-2-16,-4 2 1 0,-7 1 0 16,-4 1-1-16,-4 2-2 0,2-1 0 15,-1 1-1 1,-4 0 4-16,-2-1 2 16,-1-1-1-16,-1-1 2 15,-1-1 0-15,-1-1 4 16,0 0 11-16,0-1 18 15,2-1 24-15,-2 0-24 16,0-4-25-16,1-1 10 16,-1 0 1-16,0-1-5 0,0-3 9 15,0-2-10 1,0 1 5-16,0-1-6 16,0-3-1-16,0-3-5 15,-1-2 1-15,1-1 2 16,0 0 5-16,0 3 10 0,-2 4-24 15,2 2 0-15,0 7 0 16,0 2 0-16,-1 1 0 16,1 2 0-16,0 0 0 0,0 0 0 15,0 0 0 1,0 2-22-16,0 0-53 0,-2-2-50 16,1 2-27-1,-1-1-35-15,1 4-149 0,-2-4-336 16</inkml:trace>
  <inkml:trace contextRef="#ctx0" brushRef="#br0" timeOffset="115219.5">12229 4068 246 0,'-3'0'363'0,"0"0"-259"16,-2 0 11-16,4 0-35 15,-1 0-13-15,1 0-13 0,2-1-12 16,-1 1 2 0,2 0-13-16,-1-3 8 0,1 3-2 15,-1 0 3 1,1 0-22-16,1-2-18 0,6 1-1 16,6 0-5-1,3 1 5-15,13-2-2 0,2 1 2 16,4 2 1-1,-3-1 0-15,-4 0-1 0,-4 0 1 16,-5 2 0-16,-5-2 0 16,-4 1 4-16,-6-2-3 15,0 1 5-15,-5 0 21 16,1 0 29-16,-2-2 5 16,-2 2 5-16,2 0-29 0,-1-1 12 15,-2-1 6 1,2 1-14-16,-1-1-3 0,2-2-3 15,-3 2 11 1,0 0-4-16,2 0-10 16,-2 0-2-16,-2 0-21 0,3 1 6 15,1-1-5 1,-1 2-10-16,1 0 0 0,1 2-5 16,0-1-4-16,0 2 2 15,0 4 7 1,1 2 2-16,-1 2-1 0,2 3 1 15,-1 2 0-15,1 0 1 16,-2 1 2-16,5 0-3 16,-4 1 6-16,2-3-3 15,0 0 0-15,-1-4-4 16,-1 1 2-16,1-4-1 16,-1-1 0-16,-1-5-1 0,3-1 0 15,-3 1 1 1,0-2-1-16,0 0 0 0,0-2-1 15,0 2-4-15,0 2-95 16,0-1-109-16,0 3-142 16,0 1-492-16</inkml:trace>
  <inkml:trace contextRef="#ctx0" brushRef="#br0" timeOffset="116652.28">11992 5655 801 0,'0'-5'243'0,"0"-1"-28"0,-3 1-55 16,3-2-9-16,-2 2-52 16,2-1 19-16,-1 2-41 15,-1-2-7-15,1 4-29 16,-1-3-3-16,1 4-9 16,1 1-24-16,0 0-5 0,1 0 0 15,-1 1 0 1,0 1 0-16,0-1 0 15,0 1 0-15,0 0 0 0,0 3 0 16,0 5 0-16,0 4 0 16,0 6 0-16,-1 4 0 15,2 2 0-15,-1 4 0 16,3 1 0-16,0 2 0 16,2-2 0-16,-1-1 0 15,2-4 0-15,-3-3 0 16,0-5 0-16,0-4 0 15,-1-4 0-15,-1-3 0 16,1-3 0-16,-2-3 0 0,0-2 0 16,1 1 0-1,-1-1 0-15,0 0 0 16,0 1 0-16,-1 0-124 16,1-2-90-16,0 0-41 15,-2 0-297-15</inkml:trace>
  <inkml:trace contextRef="#ctx0" brushRef="#br0" timeOffset="117190">12174 5666 672 0,'12'-9'266'16,"-6"2"-99"0,-2 3-15-16,-1 1-59 0,-3 1-33 15,0 2-14-15,0-1-15 16,-1 2-21-16,-1 1-10 16,1-1-3-16,-1 2 3 15,-1 0 11 1,-3 7 8-16,-4 0-6 15,-2 2 5-15,-6 4-8 16,-2 1-1-16,-5 0-4 0,0 0 2 16,0 0-6-16,3-2 3 0,2-1-3 15,5-5-1 1,6 1 0-16,4-3 1 0,4-2-1 16,4 1 1-1,6 3 0-15,6-3 4 0,3 2 4 16,9 0 0-1,1-1-4-15,3 0 4 0,-1 0-6 16,-2 0 1-16,-1 0-2 16,-2 0 0-16,-3 2 0 15,-3-1-2-15,-1-2 0 16,-8 0 0-16,-2-1 1 16,-4-3-1-16,-1-1 5 0,0 0-1 15,-6-1-4 1,3-1-2-16,-1 0-120 0,-4-1-236 15,-2 1-654-15</inkml:trace>
  <inkml:trace contextRef="#ctx0" brushRef="#br0" timeOffset="120919.66">13309 4181 124 0,'0'-1'450'0,"-1"-2"-329"0,1 0 19 16,-2 0 30-16,1-1-68 16,-1 0 2-16,1-1 16 15,1 0-28-15,-3-2 12 16,0-1-31-16,1 1 3 16,-1 2-1-16,2-1-6 15,-2 3-26-15,0 2-19 16,3 1-17-16,0 0-7 15,0 1-2-15,0 2-8 16,0 0 5-16,0 4 4 16,0 1 2-16,0 7 3 0,0 5-1 15,3 3 5 1,3 5-3-16,0 7-1 0,1 5 3 16,4 6-4-1,-1 4 0-15,2 5 5 0,1 1-2 16,-1-3-5-1,-1-2 3-15,1-3 1 0,-5-6-1 16,-1-4 0-16,-3-5-4 16,0-9 2-16,-1-9-1 15,-2-5-1-15,0-6 5 0,0-4 3 16,0-1 0 0,0 1-1-16,0-3-7 15,-2-3-32 1,1-3-133-16,-1-5-107 0,2-7-182 0</inkml:trace>
  <inkml:trace contextRef="#ctx0" brushRef="#br0" timeOffset="121489.98">13344 4177 616 0,'-3'-8'145'0,"-2"0"-26"15,-1 1-22 1,3-1-53-16,-3 3-10 15,0 1 5-15,3 1-20 0,-1-1 19 16,1 1-13-16,1 2 15 16,1-1 2-16,1 2-5 0,-2-1-2 15,2 1-12 1,-1 0-4-16,-1 0-5 0,2 0-6 16,0 0-1-1,0 0-4-15,2 0-3 16,-2 0 0-16,0 0 1 15,0 0-1-15,0 0 0 0,-2 0 0 16,2 0 0-16,0 0 0 16,0 0 0-16,2 0 0 15,-2 0-1-15,0 0 0 16,0 0-2-16,0 0 1 16,0 0 2-16,0 0-2 15,0 0-1-15,-2 0 1 16,4 1 1-16,-2-1-3 15,0 0-12-15,0 0-19 0,1 2-27 16,-1-2-37 0,0 1-4-16,0 2-51 15,0-2-54-15,2 2-107 16</inkml:trace>
  <inkml:trace contextRef="#ctx0" brushRef="#br0" timeOffset="122189.49">13302 4144 471 0,'-2'0'88'0,"1"-1"34"16,1-1-11-16,-2 1-49 0,2-1 25 16,-1 1-13-1,1-2-17-15,0 0-15 0,0-1-8 16,0-2 34 0,1 1-51-16,1 0 18 0,-1-1-14 15,4-1-16 1,4 1-3-16,4 1 1 15,5-3 2-15,7 3 1 16,5-1 2-16,5 2-1 16,2 4-3-16,3 4 1 0,-3 3-2 15,2 5 4-15,-1 4 1 16,-3 5 1-16,-4 3 1 16,-5 2-2-16,-4 0-3 15,-7 6 3-15,-7-1 2 16,-7 1-3-16,-4 1 3 15,-6-2 5-15,-6-2 2 0,-1-3-5 16,-5-3 3-16,-3-1 7 16,-1-4-2-16,-2-4 0 15,-1-3-2-15,1-5 2 16,-3-1-10-16,3-4-6 16,2-1-3-1,4-1-1-15,4-2 0 0,6 0 0 16,3-1-81-1,2 1-109-15,1-1-276 16</inkml:trace>
  <inkml:trace contextRef="#ctx0" brushRef="#br0" timeOffset="123049.73">14079 4927 572 0,'3'-4'197'0,"-1"1"-5"16,-2-5-50-16,-2 1-38 15,2 0 34-15,-1 0-41 16,1-2-30-16,-2 1 10 0,2 1-16 16,0-2-1-16,0 4 26 15,0 2-50-15,0 0-18 16,0 3-14-16,0 0-4 16,0 0-8-16,-1 3-10 15,1 2 9-15,-2 4 9 16,1 5 0-16,-1 5 0 15,2 4 1-15,-3-1 0 16,3 2-1-16,3-1-2 16,-1-2 2-16,-1-1 0 0,2-2 0 15,0-5-1 1,0-3 0-16,-1-3 1 0,-1-3-7 16,-1-1-65-1,3-3-78-15,-2 0-31 0,1-3-63 16,2-1-347-1</inkml:trace>
  <inkml:trace contextRef="#ctx0" brushRef="#br0" timeOffset="123404.86">14057 4618 936 0,'13'-5'195'0,"-5"2"35"16,-4-1-66 0,-4 4-68-16,-1-2-18 0,1 2 7 15,-2 2-27-15,2-2 1 16,0 0-8-16,0 0-10 16,-1 0-4-1,1-2-20-15,-2 2-17 0,2-1 0 16,-1-2 0-16,-1 2 0 15,-1-4 0-15,1 3 0 16,-1-3 0-16,2 2 0 0,-2-1 0 16,3 3 0-1,-3-1-4-15,3 1-159 0,0 2-133 16,3 4 53 0,-2 7-84-16,5 5-357 0</inkml:trace>
  <inkml:trace contextRef="#ctx0" brushRef="#br0" timeOffset="123944.61">14285 4858 856 0,'3'-11'261'0,"-2"-2"-41"15,-1 0-46-15,-1-1-57 16,1 0 37-16,-2 2-45 15,1-1-28-15,-1 3-23 16,2 4-41-16,0-1-17 16,-1 4 0-16,1 3 0 0,0 2 0 15,0 1 0 1,0 2 0-16,1 7 0 0,2 5 0 16,2 4 0-1,1 2 0-15,0 6 0 0,1-1 0 16,1 2 0-1,-4-2 0-15,4 0 0 0,-4-3 0 16,2 0 0-16,-2-4 0 16,1-3 0-16,-3-4 0 15,1 0 0-15,-3-4 0 16,0-1 0-16,1-4 0 16,-2-2 0-16,1-1 0 0,0 0-30 15,1-2-93 1,-1 2-69-16,0-2 23 0,0-2-106 15,0-3-147-15</inkml:trace>
  <inkml:trace contextRef="#ctx0" brushRef="#br0" timeOffset="124339.84">14507 4778 413 0,'11'-11'420'0,"-3"2"-231"16,-5 6-94-16,-1 2-62 0,-2 2-31 16,-3 5 14-1,-2 3 27-15,-3 2 55 0,-1 3-27 16,-5 5-10 0,-5 1-10-16,-3 1-11 0,-2 2-9 15,1-3-8 1,4-4-14-16,5 0-4 15,4-6-4-15,9 0 1 0,2-1-2 16,9-1 4-16,5 2 8 16,9-2 5-16,6 2-7 0,3 0-6 15,-2-3 6 1,1 1 11 0,-7-3-1-16,-3-1-13 0,-4-3 4 15,-3 1-4-15,-4-2-5 16,-4 0-2-16,-2 0-4 15,-2 3-58-15,-2-3-97 16,-1 1-142-16,0 0-217 0</inkml:trace>
  <inkml:trace contextRef="#ctx0" brushRef="#br0" timeOffset="126289.57">15626 4154 408 0,'-1'2'103'0,"-1"-2"8"0,2 0 35 15,-1 0-64 1,1 0 14-16,-2-2-31 16,2 0-1-16,-1 0-17 15,-1-2-28-15,1 4 11 0,-1-3 5 16,1 1 7-1,-1 1-7-15,2-1-16 16,-1 1 15-16,1 0-1 0,0 1-3 16,0 0 8-16,0-2 0 15,-2 2-17-15,4 0-8 16,-4 0 2 0,2 0-4-16,0 0-4 0,0-3-1 15,0 3 0-15,2 0-4 16,-4 0 0-1,2 0 3-15,0 0-2 0,0 0 6 0,0 0 8 16,2 0 2 0,-2 3 4-16,0-3 5 0,-2-3 2 15,4 3 7 1,-4 0 16-16,2 0-9 0,0 0-11 16,0-1-6-1,0 1-2-15,-1-1-5 0,2 1-7 16,-1 0-10-1,0 0-2-15,-1 1-1 0,1 3-8 16,3-4-3-16,-2 0-4 16,2 4 13-16,3 4 2 15,9 2 1-15,2 5 0 16,3 1-1-16,6 3 0 16,-1 1 1-16,-2-2 1 0,2 2-2 15,-1-2 0 1,-4 2 0-16,-3-6 0 15,-1 2 1-15,-4-3-1 0,-4-2 0 16,1-3 0-16,-6-1 1 16,1-3-2-16,-2 0 1 15,-2-3 0 1,1-1-2-16,-1 0-33 0,-1 0-93 16,1 0 4-1,-2 0-11-15,-1-3-213 0,-1-1-257 16</inkml:trace>
  <inkml:trace contextRef="#ctx0" brushRef="#br0" timeOffset="126629.97">15883 4152 774 0,'3'-8'148'0,"-2"2"49"0,1 2-63 15,-4 4-46-15,2-3-36 0,-3 6-12 16,2-3-10 0,-5 4 22-16,-2 4-17 15,-2 3 2-15,-5 3-1 16,-1 4-17-16,-2 4-4 16,-2 1-2-16,-1 3-9 15,1-1 2-15,0 2-5 16,-2 0 0-16,3-3 0 15,0-3-1-15,3-3-4 16,4-3 4-16,3-4 0 0,2-4 0 16,4-3-3-1,1-1-12-15,1-3-51 0,2 0-50 16,2-5-93-16,2 0-248 16</inkml:trace>
  <inkml:trace contextRef="#ctx0" brushRef="#br0" timeOffset="127010.1">15759 4121 827 0,'1'-10'177'0,"-1"-1"57"16,0 4-93-16,0 1-28 15,2 3-55-15,-2 3-39 0,-2 0-19 16,2 3 3-16,0 3-3 16,-1 4 13-16,2 4 13 15,1 5 4-15,1 2-3 16,0 3 11-16,0 2-18 16,1 3-9-16,1 2 2 0,1 1-7 15,0 0-4 1,0-3-1-16,-2-4-1 0,2-2 0 15,-1-4 0-15,-1-4-1 16,-1-4 1-16,-2-3-2 16,-1-1-64-1,0-4-47-15,-1 0-28 0,-1-1-45 16,-3-4-185-16,-1-1-326 16</inkml:trace>
  <inkml:trace contextRef="#ctx0" brushRef="#br0" timeOffset="127249.5">15565 4318 510 0,'0'-4'318'0,"2"3"-201"16,3 0-12-16,4-2-44 0,5 0-21 15,8 0 15 1,10 2-14-16,3-2-9 15,5 0-16-15,-1-1-9 0,-3 0 1 16,-6 0-2-16,-3 0-1 16,-9 1-4-16,-3 1-1 0,-6 1-5 15,-5 2-137 1,-1 4-263-16</inkml:trace>
  <inkml:trace contextRef="#ctx0" brushRef="#br0" timeOffset="128159.84">16826 4035 798 0,'1'-4'169'16,"-2"-3"4"-16,-1 0 2 0,-1-3-49 16,0 2-27-1,-1 0-21-15,1 1-6 0,1-1-5 16,2 4-21 0,-1 3-26-16,1 1-18 0,0 0-2 15,0 1-2 1,0 0-5-16,0 1-5 0,0 2 9 15,0 5 2-15,0 3 2 0,0 6 6 16,1 8-2 0,1 4-1-16,2 3 3 0,1 6-3 15,1 2-1 1,2 2 0-16,0 0-1 0,0 2 0 16,-1-3 4-1,2-3-2-15,-3-3 0 16,-2-5-3-16,1-6 2 15,1-6-1-15,-3-5-1 16,1-4-1-16,-2-5 2 0,-1-2-1 16,1-2 2-1,-2-1-3-15,1 0 4 0,-1-1-2 16,2 0-2-16,-2-1-57 16,3-1-134-16,0-3-61 15,1-7-170-15</inkml:trace>
  <inkml:trace contextRef="#ctx0" brushRef="#br0" timeOffset="128759.5">16784 3948 618 0,'-5'-21'197'16,"2"1"22"-16,-3 0-61 16,1 2-17-16,2 2-43 15,0 4-32-15,1 2-20 16,2 2 0-16,2 1-17 16,-1 2-8-16,1 1-16 0,2 1-5 15,3-1-2 1,4 0 0-16,7 2 2 0,4-1-1 15,8 5-1-15,6 1 1 16,2 4 1 0,0 3 0-16,-1 5 0 0,-2 3 1 15,-4 5 1 1,-1 4-1-16,-6 1 0 16,-4 3 0-16,-5 2 1 15,-3-3 2-15,-6 4-1 0,-4-4-2 16,-7 0 6-1,-3-2-2-15,-6-2 3 0,-2-5-1 16,-3-3 8-16,-1-4 1 0,-2-6 16 16,0-1 6-1,0-4-7-15,0-3-17 16,-2 0-11-16,1-1 0 16,-2-1-2-16,0-2-2 0,1 1 0 15,3 2 1 1,3-2 1-16,3 0 2 15,3 0 0-15,3-1 0 0,3 2 2 0,2-3-1 16,-2 2-2 0,3-1-2-16,0 1-5 0,1-1-37 15,1 1-79 1,-1-1-67-16,2 1-137 16,0 1-547-16</inkml:trace>
  <inkml:trace contextRef="#ctx0" brushRef="#br0" timeOffset="129729.76">14642 4121 670 0,'1'-5'236'15,"-1"0"-22"-15,-1-3-41 0,-2 4-52 16,1 0-2 0,1 2-32-16,-1 1-27 0,2 1-30 15,-1 1-11 1,-4 4-8-16,0 4 36 16,-4 5-24-16,-2 6-5 15,0 7-4-15,-2 3-5 0,4 6-3 16,1 3 0-1,4 4-4-15,2 4 2 16,7 2-4-16,4-1 1 16,7-1 1-16,1-4 0 0,3-6-1 15,3-5-2-15,-4-4 2 16,1-6 1-16,-5-6 1 16,1-3 0-16,-7-6 2 15,0-3 7-15,-3-3 3 16,-5-2-1-16,1 1-9 15,-2-2-3-15,0 1-2 16,0 0-6-16,-2 1-66 16,1-2-132-16,-1-1-123 15,-2-2-430-15</inkml:trace>
  <inkml:trace contextRef="#ctx0" brushRef="#br0" timeOffset="131079.94">14766 4382 741 0,'-2'-3'177'16,"-1"-5"38"0,0 0-35-16,0 0-75 15,0-1-1-15,0-1-24 16,1 3-27-16,1-1-11 0,4 1 26 15,-2 2-47-15,4-1-19 16,1 1-2-16,4 0-3 16,-1 1 1-16,5 3-1 15,2 2 3-15,2 3 0 16,3 5 2-16,1 0 1 16,2 6-1-16,-3 2 0 15,1 4 1-15,-2 2-2 16,-5-1 1-1,-2 3-2-15,-6-2 1 0,-2 0 0 16,-3-3 0-16,-4-3-1 0,-3-3 0 16,-1-4 2-1,1-4 3-15,-1-4 8 0,1-2-1 16,-1-4 6 0,2-5-1-16,1-2-7 0,0-4-7 15,4-7-3 1,2-3 0-16,5-2-3 0,1 0 0 15,1 0-1-15,2 4-2 0,0 3 0 16,1 3 3 0,-2 3 1-16,2 2 0 15,-2 2-2-15,-2 3 4 16,1 1-2-16,-4 1-3 0,-3 4-8 16,-1 1-2-1,-2 1 0-15,0 2-2 16,-2 1-8-16,0 2-56 15,1-1-17-15,-2 1-43 16,-3 0-116-16,2-1-223 16</inkml:trace>
  <inkml:trace contextRef="#ctx0" brushRef="#br0" timeOffset="131599.57">15052 4095 607 0,'9'-3'343'0,"-2"-2"-143"0,2 2-68 16,-3-3-59-1,3 3-23-15,2 2-14 0,3 2-2 16,3 5 8 0,2 2-4-16,2 6-8 15,0 3-9-15,0 4-4 16,0 4 1-16,-3 2-4 15,0 4 1-15,-5 5-2 0,0 0 4 16,-4 5-7 0,-3 1 1-16,-4-2-2 0,-4 0-5 15,-2-3 0 1,-2-3 1-16,-2-5 0 16,0-4-4-16,2-6-1 15,0-5 1-15,3-6-1 0,-1-3 1 16,3-3 0-1,1-2 5-15,0 0-4 0,0-1-2 16,-3 1-47-16,-3-1-131 16,-3 0-175-16,0-1-507 15</inkml:trace>
  <inkml:trace contextRef="#ctx0" brushRef="#br0" timeOffset="134339.96">17448 4580 623 0,'1'-4'182'15,"1"0"4"-15,-2-2-36 0,-2 0 0 16,2 2-39-1,-1-2 1-15,-2 3-21 0,2-5-19 16,-1 3 38-16,1-2-23 16,-1 3-20-16,0-1-10 15,1 1-25-15,1 3-15 16,0 1-17-16,0 0 0 16,-2 1-2-16,2 2-15 15,2 4 15-15,-1 4 2 16,4 6 1-16,4 5 0 15,-2 6 0-15,4 4 1 0,0 0-2 16,-1 4 1 0,-1-3-1-16,-2-1 2 0,0-7-2 15,-2-3 0 1,-1-5 0-16,-1-5 0 0,0-2 0 16,-1-6 0-1,-2-1 0-15,0-3 0 16,0 0 0-16,-2 0-3 15,2 0-33-15,0-2-75 0,0 2-69 16,0-1-47-16,0-1-202 16</inkml:trace>
  <inkml:trace contextRef="#ctx0" brushRef="#br0" timeOffset="134749.87">17637 4590 789 0,'9'-8'168'0,"-4"3"-34"15,-2 1 8-15,-3 3-79 16,-2-1-53-16,1 5-10 16,-4 1 18-16,-1 3 5 15,-4 2 5-15,-4 4 13 16,-2 0-4-1,-2 4-13-15,-1-1-3 0,1 0-2 16,1-2-7-16,4 2-5 16,3-7-6-16,5 1 1 15,4-2-2-15,4 1 1 0,8 1 3 16,9 0 2 0,7 0-3-16,7-2 2 0,5-1 4 15,-2-1 1 1,-4-2 1-16,-5-1-4 0,-8 0-5 15,-5-1-2-15,-8 0 5 16,-4-2 0-16,-3 0 2 16,-1 0-7-16,-1 0-3 15,1-1-90-15,-2 0-232 16,-2-4-285-16</inkml:trace>
  <inkml:trace contextRef="#ctx0" brushRef="#br0" timeOffset="135359.4">17821 4536 840 0,'1'0'113'0,"-2"-1"45"0,1 0-95 15,-2-1 3 1,4 1-36-16,-1 0-16 0,2-1-14 16,5 1 0-1,5-2 0-15,8 0 2 16,1 1 4-16,5 0 3 15,0-2 2-15,-3 1 7 16,-2-1 2-16,-1 0 7 16,-6-2 9-16,-2 1 20 0,-3 1-7 15,-6 1-4-15,-2 0-3 0,-1 2-23 16,-1 1-16 0,-1 1-3-16,1 2-9 15,0-1 1-15,1 5 8 16,2 2 0-16,3 3 2 0,0 5 0 15,0 1-1-15,-2 3 3 16,-1 2-2-16,1 1 0 16,-4-2 1-1,0 3 3-15,0-2 2 0,-2 1 4 16,-1-1-2-16,0-3 5 16,-2-3 2-1,1-3 0-15,-2-2-4 0,0-4 1 16,2 0 1-1,-2-4-6-15,-2 2-5 0,-1-4-3 16,-1 2-1-16,-2-4-21 0,-3-2-108 16,-2-1-51-1,-2-3-106-15,2-3-162 0</inkml:trace>
  <inkml:trace contextRef="#ctx0" brushRef="#br0" timeOffset="135754.84">17960 4246 1109 0,'7'0'97'15,"0"0"79"-15,-5 0-72 0,-2 0-55 16,-2 0-19-16,2 3 8 16,-1-3-10-16,-1 1 14 15,2 1 14-15,-2-2 9 16,2 0-8 0,0 1 1-16,-2-2-17 0,2 1-3 15,0 0-8-15,0 0-10 16,0-2-11-16,0 2-9 15,0 0 0-15,-1 0 0 0,1-1 0 16,0 1 0 0,-2 0 0-16,2 0 0 0,0-3-82 15,-1 6-141 1,-2-2-72-16,1 3-285 0</inkml:trace>
  <inkml:trace contextRef="#ctx0" brushRef="#br0" timeOffset="136609.99">18792 3716 857 0,'8'-18'197'0,"-4"2"6"16,-4 4-65-16,-3 3-40 16,3 1-31-16,-1 5-9 15,-1 2-25-15,2 1-17 16,-1 1-10-16,-2 4 0 16,-5 4 13-16,-1 7 11 0,-7 6-4 15,-2 11-7-15,-5 8-6 16,1 7-2-16,1 7-5 15,5 8-4-15,1 4 1 16,9 1-2-16,6-1-1 16,9-4 1-16,4-3-1 0,9-6 0 15,5-8 0 1,1-6 1-16,-2-10 2 16,0-6-2-16,-7-8 3 15,-7-3 6-15,-3-5 1 16,-2-2 2-16,-4-3 1 15,-1-2-4-15,-1 1-5 0,-1-2-4 16,0 0-1-16,0 0-5 16,2-2-108-16,-2 2-100 15,1-1-63-15,4-3-311 16</inkml:trace>
  <inkml:trace contextRef="#ctx0" brushRef="#br0" timeOffset="138692.75">19043 4038 618 0,'-2'0'161'0,"-1"0"0"16,2-3-40-16,-1 0-12 0,2 0 18 15,-1-3-47 1,1 0-8-16,-2 0-1 15,4 0-19-15,-2 1 1 0,0 3-18 16,1 0-32-16,1 2-3 16,-1 3-17-16,4 1 17 15,5 5 0-15,4 3 0 16,5 5 4-16,4 6-1 16,-1 0 2-16,-1 4-4 15,-6 0 2-15,-1-1-2 16,-5-2 0-1,-4 1 1-15,-2-4-1 0,-3 1 5 16,-3-4-4-16,-2-3 5 0,-1-2-1 16,0-4-1-1,2-1 4-15,0-5 27 0,2-3 23 16,-1-3-32 0,2-1-16-16,-4-3-4 0,2-6-6 15,-1-3-1 1,1-3-5-16,1-4 3 0,4-4-13 15,1 1-6-15,3-1-2 16,1-2-7-16,5 4 7 16,0 0 13-16,4 5 8 15,1 3-1 1,2 3 0-16,2 4 0 0,1 4 2 16,2 4-1-1,-2 4 1-15,-2 7 0 16,1 3 1-16,-3 5 1 15,0 3-1-15,-2 4 0 0,-4 1 1 16,-3 4 4-16,0-2 5 16,-6 1-1-16,-2-3 1 15,-1-3 4-15,-1-6-5 16,1-3 3-16,-2-5-5 16,2-4 0-16,-1-2-4 0,1-1 0 15,-2-2-2 1,2 1-1-16,0 0-17 0,0-2-131 15,0 1-119-15,0-3-576 0</inkml:trace>
  <inkml:trace contextRef="#ctx0" brushRef="#br0" timeOffset="139039.68">19632 4168 835 0,'3'1'218'0,"-3"-1"-79"0,1-1-19 15,2-1-88 1,0-1-28-16,2 0 2 0,1 0-3 15,3 0 4-15,3 1 6 16,0-2 15-16,1 2 10 16,1-1 4-16,-2-2-1 15,-2 3-13 1,-1 0-11-16,-4-2-14 0,-2 3-3 16,-2-1-2-16,3 2-8 15,1 2-113-15,1-1-130 16,3 3-148-1</inkml:trace>
  <inkml:trace contextRef="#ctx0" brushRef="#br0" timeOffset="139759.94">19944 4006 822 0,'4'-6'195'0,"-1"-1"-42"15,-1 2-30-15,1-1-57 0,1 0-23 16,1 1-11-16,5 0 0 16,-1 1 13-16,3 0-11 15,4 2-12 1,0 2-7-16,1 2-4 16,4 2 6-16,-3 5 2 0,3 2-3 15,-1 3-8-15,-1 3-5 16,-3 2 2-16,-2 3-5 15,-2 2 1-15,-2-2 2 16,-4 2-3-16,-5 0 1 16,-1-3 2-16,-3-1-2 15,-4-2 3-15,-2-3-4 16,3-3 1-16,-1-7 5 16,2-1 4-16,2-4 6 15,0-3 0-15,-3-3 2 0,3-1-2 16,0-4-7-1,2-3-9-15,2-3 1 0,2-4-1 16,4-3 0-16,3-5-3 16,0-3-9-16,5-1 0 15,3 3-4-15,4 2 8 0,5 3 8 16,3 5-1 0,0 7 1-16,-4 2 0 15,-4 8-1-15,-3 0-2 16,-8 4 1-16,-1 2-1 15,-6 1 1-15,-1 2 0 0,-1-2 2 16,-2 2-1-16,-2-2 1 16,-1 0-2-16,0 3 1 15,-4-4-3-15,0 1-60 16,-4 0-114-16,-2-1-121 16,1 0-219-16</inkml:trace>
  <inkml:trace contextRef="#ctx0" brushRef="#br0" timeOffset="140294.26">20437 3616 658 0,'4'-7'215'15,"-1"2"-38"-15,0-1-51 0,1 3-49 16,1 2-28-1,6 2-21-15,3 5 8 0,7 5 24 16,5 3 1-16,6 8-7 16,4 4-8-1,1 7-18-15,2 5 1 0,-5 4-11 16,-2 8-4 0,-7 5 4-16,-6 2 6 0,-10 6-4 15,-4-1 2-15,-7-2 0 16,-2-7 6-16,-5-3 2 15,0-7 0-15,2-9-9 0,-1-3-7 16,2-10 0 0,1-6-10-16,2-4 0 0,3-4-3 15,-2-4 1 1,2-1 0-16,2-2 1 16,-2-2-3-16,-2 2-6 15,2 0-139-15,-5-3-72 0,-4 2-181 16</inkml:trace>
  <inkml:trace contextRef="#ctx0" brushRef="#br0" timeOffset="165190.01">11338 9007 903 0,'2'-6'219'16,"-2"2"-4"-16,0-1-74 0,0 2-47 15,0-2-17 1,0 5-15-16,0 0-19 0,0 0-7 15,1 0-19 1,-1 2-7-16,2 1-5 0,-2-2-4 16,0 1-1-16,0 0-7 0,-2-1 0 15,2 3 7 1,0 0 7-16,0 3 0 0,0 2-2 16,0 3 0-1,2 2-2-15,-2 1 2 0,3 0-2 16,-3 2-3-1,0-1 1-15,0 3 1 16,0-1-2-16,0 2 1 16,-3-4-1-16,3 0 0 15,-2-3 0-15,1-3 0 0,1-3 0 16,0-3 1 0,0-1-1-16,0-3 0 0,0-1-25 15,0 1-70-15,1-2-29 16,-1 1-56-16,2-1-164 15,-2 1-462-15</inkml:trace>
  <inkml:trace contextRef="#ctx0" brushRef="#br0" timeOffset="165629.68">11377 8765 749 0,'10'2'185'0,"-5"0"-63"15,-2 0 16 1,-3-2-40-16,0 1-24 0,-3 1 4 15,3-2-6 1,0 0-14-16,-3 1-4 0,3-1 7 16,0 2 6-16,0-2 11 15,-2-2 3-15,2 2-10 16,0-3-10-16,-1 0-61 16,-2-2 0-16,-3-3 0 15,0 1 0-15,0-2 0 16,3 4 0-1,0-1 0-15,2 3 0 0,1 3 0 16,0-1 0-16,0 2-64 0,0 2-97 16,-2 3-9-1,2 2-110-15,2 5-230 0</inkml:trace>
  <inkml:trace contextRef="#ctx0" brushRef="#br0" timeOffset="167769.76">11456 8540 492 0,'-3'-6'193'0,"0"0"-42"0,0 0-54 16,-4 3-15 0,2-3-22-16,-1 0-13 0,0 3 2 15,-1-1 0 1,0 1-1-16,-2 1-2 0,1 0 3 16,0-1-14-1,-2 2 2-15,1-1-16 0,-3 0 0 16,0-1-5-1,-1 2 6-15,0-1-12 16,-1 0-1-16,3 2-4 16,0 2-3-16,-1 0-1 0,0 0 1 15,-2 3-2-15,2 0 1 0,-2 2-1 16,1 0 2 0,-3 2-1-16,3 1 0 0,-2 1-1 15,1 0 2 1,0 4 0-16,0-2 1 15,-2 3 1-15,2 2-1 0,-2-2 2 16,5 2-4 0,-1 1 6-16,-1-1-6 0,1 2 2 15,3 1 2 1,-3 0-2-16,3 0 2 0,0 3-3 16,-1 0 5-1,2 2-3-15,1 0 1 0,-1 2 0 16,1 1-3-1,3 0 4-15,-1 3-4 0,2-1 2 16,0-1 2-16,1 4-4 0,2-1-1 16,0 2 1-1,2 2-2-15,1-1 0 16,5 0-2-16,-2 0 4 16,2-4-2-16,0 2 0 0,2-5 0 15,1-1 1 1,-1-2-1-16,1-2-1 0,2-5 1 15,1-2 0-15,2-1 2 0,3-5 0 16,7 0-1 0,4-3-1-16,4 2 0 15,3-4 0-15,5 0-2 16,-2-2-7-16,1 0-8 0,-1-1 9 16,-6-3 0-1,-3 0 6-15,-2-3 0 16,-8 0 2-1,0 1 2-15,-2-4-1 0,-3-1 3 16,4-3-3-16,2-2 1 0,-1-5 0 16,4-3 0-16,-1-3 4 15,1-2-3-15,-2-3 4 16,-2-1-1 0,-2 1 0-16,-4 0 5 0,-3 1 2 15,-3-1 2 1,-1 3-1-16,-4-1 1 0,-2 2 3 15,-1-1-9-15,-4 0-1 16,2-3-1 0,-4 4-3-16,-1-4 11 15,1 1 3-15,-2 1-4 0,0-1-2 16,-1 2-2-16,1-1-1 0,-1 2 0 16,1 0 0-1,1 1-5-15,-2 1-1 0,2 1 6 16,2 0-1-1,-3 2 0-15,-1 1-3 16,2 2 2-16,1 1-5 16,-3 1 3-16,2 0 0 0,0 1-2 15,0 0-2-15,-2 2 8 16,1-2-3-16,-1 2 2 16,-1 0 0-16,2-2 4 15,-2 2-6-15,2-1-3 16,-1 2-3-16,2 1 7 15,-1-2-5-15,2 5 2 0,1 0-2 16,1 2-2 0,0 0-2-16,0 0 1 0,1 1-3 15,-1 1-9-15,2 0-62 16,1 2-63-16,-2 0-45 16,2 2-171-16,0 1-363 15</inkml:trace>
  <inkml:trace contextRef="#ctx0" brushRef="#br0" timeOffset="169369.9">11538 8568 536 0,'-1'-1'100'15,"-1"-1"62"-15,-2 0-78 16,1-1 24-16,1-1-10 16,-1 1-33-16,2 0-10 0,-2 0-9 15,0 2-5 1,0-1 2-16,0 1-13 15,-2 0-3-15,-2-1 17 16,1 0-12-16,0 0 5 16,0 0-12-16,-3-1 4 0,2 0-13 15,-1 1 1-15,1-3 16 16,-2 1-10-16,1 0-5 16,2 1-1-16,2-1-10 15,-1-1-1-15,1 3-4 16,0-2-2-16,1 1 0 15,0-1 0-15,1 3 0 16,1-1-2-16,-1 2-2 0,2 0-17 16,0 0-57-1,2 2-91-15,-1 0-20 0,2 4-172 16</inkml:trace>
  <inkml:trace contextRef="#ctx0" brushRef="#br0" timeOffset="170969.89">11807 8992 449 0,'-3'1'86'15,"1"-1"-1"-15,1 0 41 16,-1 0-55-16,1-1-15 16,-2 1-5-16,1-2 6 15,1 1 11-15,-2 1-8 16,0-2 8-16,1 2-16 15,-1-1 15-15,1 1-31 16,0 0-4-16,2 0-5 0,0 0-9 16,0 0-2-1,0 0-8-15,2 0-2 0,0 0-3 16,-2 0-1 0,0 0-2-16,2 0 2 0,-2 0-2 15,1 0-1 1,1 0-2-16,-1 0-1 0,2 0 4 15,3 0 2 1,5 0 0-16,2 0-1 0,5 0 2 16,6 0-3-16,1-2 0 15,2 1-1-15,3 0 2 16,0-1-2-16,0 1 1 0,-2-2 0 16,2 1 0-1,0 0 0-15,-1 0 0 0,3-1 0 16,-1 3 1-1,2-1-1-15,0 1-1 0,3 0 1 16,0-2 1-16,1 2-1 16,1-1 0-16,-2 0 0 15,0-1 0-15,-3 2 0 16,-2-3 1 0,-1 2-1-16,-3-1 0 0,4 2 0 15,-2-1 0-15,0 1 0 16,3-1 0-16,-1 1-1 15,2 0 0-15,-2 0 1 0,2-2 0 16,-3 2 1 0,1-1 0-16,-2 1-1 0,-1-2 0 15,3 2 0 1,1-1 0-16,0-1-1 0,4 2-1 16,2-1 1-1,-2 1 1-15,1-1-4 0,-5-1 3 16,1 1-1-1,-1 0 2-15,-3-2-1 0,3 0 1 16,1-2 0-16,1 2-1 0,2-2 1 31,0 0 0-31,0 1-1 0,1-2 0 16,-5 5 1 0,0-2 0-16,-2 0 0 15,-2 1 1-15,2 0-1 0,-3-1 0 16,4 0 0-16,1 0 0 15,3 0 1-15,-1 0-1 16,2 0 0-16,2 0-1 16,-4 1 0-16,0-1 1 15,1 2 1-15,-5-2 0 0,-2 1 0 16,0 1-1-16,-2-1 0 16,-3 1 0-16,1-2 0 15,-1 0 0-15,2 1 0 16,-1-1 0-16,0 0 1 15,-5 0-1-15,-1 2 0 16,-4 0 0-16,-6 0 0 31,-2 1 0-31,-1-2 0 0,-1 2 0 0,4-2 0 0,2 2-1 16,1 0 1 0,-1-1-1-16,2 1 1 0,-4-1 0 15,-4 1 1 1,-2 0 6-16,-4 0-7 0,1 0 0 15,-1 0-3 1,1 0-2-16,-2 0-12 0,-4 0-128 16,-3 0-261-16</inkml:trace>
  <inkml:trace contextRef="#ctx0" brushRef="#br0" timeOffset="171679.95">14125 8637 452 0,'-3'-4'356'15,"2"0"-119"-15,-5-1-61 0,3 1-36 16,0 0-22 0,-2 0-19-16,2 2-19 15,0-2 11-15,2 2-22 16,-1 1-28-16,1 0-28 0,1 2-12 16,0-1-1-1,0 0-10-15,1 1-3 0,-1 1 0 16,5 2 11-1,2 0 2-15,4 4 6 0,7 2-3 16,5 2-2-16,6 4 1 16,4-1-1-1,1 5 2-15,2 1-2 0,-3 1-2 0,-2-2-2 16,-4 1 2 0,-5-2 1-16,-4-2-1 15,0-5 0 1,-6-1 1-16,-3-6 0 15,-3-1 1 1,-3-2 6-16,-3-2 7 0,1 0 3 0,-2-2-1 16,1 2 16-16,-2 0-12 0,1 0-10 15,-1 2-7 1,1-2-3-16,-1 1-3 16,1 0-1-16,-5 4 2 0,-20 22 2 15,18-18 0-15,-1-1 2 16,-2 0-2-16,-1 2 0 15,-7 10 1 1,-5-1 1-16,2 1 0 16,1-3-2-16,4-1 0 0,4-5-1 15,4-4 1-15,3-2-2 0,3 0-2 16,1-4-7 0,1 2-83-16,2 1-59 0,-1 0-52 15,2 2-135 1,3-2-367-16</inkml:trace>
  <inkml:trace contextRef="#ctx0" brushRef="#br0" timeOffset="172879.6">14923 8589 483 0,'-4'0'206'0,"3"-1"-67"16,-1 1-27-1,1-3-16-15,-1 3-45 0,2 0 3 16,-1-2 0-16,-1 2-16 15,2 2-8-15,0-2-15 16,0 0 0-16,0 2-10 0,0-2-3 16,2 0-2-1,2-2 0-15,5 2 7 0,7 0 0 16,8-2-5 0,8 1 1-16,3 0-2 0,1-3-1 15,-3 3 0 1,-5 0 1-16,-2 1-1 15,-6 0 1-15,-4-1 2 0,-5 1 8 0,-3 0 20 16,-5 0 13 0,-2-2 1-16,-1 2 12 15,0 0-21-15,0 0 0 16,-1 0-6-16,-1 0-16 0,2 2-11 16,-1-1-3-1,1-1-6-15,0 1-16 0,1 2 11 16,1 1 11-1,1 5 0-15,1-1 9 16,3 5 0-16,0 1 5 16,-3 2 0-1,4 1 2-15,-2-1-5 0,0 3 3 0,1 2 0 16,-1 2 0 0,2 1-5-16,-2 0-3 0,1 1 0 15,-4-2-2 1,1-2-1-16,-1-3-1 0,-1-4-1 15,-1-1 0-15,1-3 1 0,-1 0 1 16,-1-2-2 0,0 0-1-16,-1-2 1 15,-1 1 3-15,-1-1 4 16,0-2 3-16,0 0 6 0,0-2 4 16,-1-1 8-1,3-1 3-15,-2 0-6 0,-3-1-25 16,-4 1-1-1,-6-2-4-15,-6 2-7 0,-8 2-24 16,-9-1-16-16,2 2 1 16,3-1 9-1,7 2-5-15,9-4-41 16,6 1-42-16,9-4-179 16,4-1-401-16</inkml:trace>
  <inkml:trace contextRef="#ctx0" brushRef="#br0" timeOffset="173360.46">15141 8307 766 0,'3'4'27'15,"0"0"115"-15,-3 2-40 16,-1 1-34-16,1 0-29 16,-2 0 10-16,1-1 3 15,1-2-2-15,0-3 2 16,0 0 36-16,0-1 9 0,0 0-14 16,0-1-10-1,0-1-2-15,-2-1-59 0,1-2-10 16,-1 1-2-1,0-3-2-15,0 3-2 0,-1 0-4 16,3 1-44-16,0 1-63 16,0 3-99-16,0 1-91 15,0 4-232-15</inkml:trace>
  <inkml:trace contextRef="#ctx0" brushRef="#br0" timeOffset="174559.84">15156 8193 145 0,'-1'-10'516'0,"-2"1"-365"0,-2-2-6 15,1 1-37-15,-1-3-31 0,-4 2-16 16,3 0-3 0,-1 0-18-16,-1-1 7 0,0 2-13 15,-3 2 2 1,2 1-8-16,-4 1-8 15,-1 2-10-15,-1 2-1 16,-1 1-1-16,-3 2 4 16,-2 2 3-16,1 1 0 15,-1 2 6-15,-1 1-5 0,-1 1 1 16,1 3-5-16,-3 1 2 16,0 3-7-1,-2 3 0-15,3 0 1 16,-2 3-2-16,3 2-5 15,0 0 4-15,5 2-1 16,0 0-4-16,5 1 3 0,0 3 3 0,5 1-2 16,2 3 1-1,3 0 1-15,0 4 0 0,3 1 4 16,-2 1-2 0,2-2-6-16,-1 0 3 0,-1 1-2 15,2-3-3 1,0 1 1-16,3-1 0 15,2 2 0-15,1-3 1 0,3 1-2 0,4-1 1 16,2-2 0 0,6-1 0-16,6-1 1 0,3-1-1 15,6-1-1 1,1-1 3-16,4 1-3 16,0-4 0-16,-1 1 1 15,1-4-1-15,-1-3 1 16,-3-1 1-16,-2-6 1 15,0-5 1-15,0-5-1 16,-1-4 0-16,3-5 1 16,-1-3-1-16,1-5-1 15,-1 0-2-15,-1-3 3 0,-3 1-1 16,-2-2 0 0,-3 0 5-16,-2 0-5 0,1-1 3 15,-4-3 3 1,-1-1-8-16,0-2 5 0,-3-1-3 15,0-3-1-15,-2 2-1 0,-2-5 3 16,-4 3 6 0,-1 2-9-16,-5-2 8 15,-2 2-2-15,-2-3-1 16,-3 2-2-16,0-1-1 0,-3-1-2 16,-1 2 0-1,-2 0 3-15,1-1-1 0,-5 4-2 16,1 0 0-1,-3 1 2-15,1 4-2 0,0 2 1 16,0 3-1-16,0 0 0 16,0 3 0-16,0 0 0 15,1 1 0-15,1 1 0 16,0 0 0-16,3 1 1 16,-3-2-1-16,2 1 0 0,-2-1 1 15,0-1 1 1,-3 1-1-16,1 1 4 15,-2 0-5 1,1 3 2-16,0-2 1 16,2 4-3-16,1-1 1 0,3 0 0 0,1 4-1 15,2 1 0-15,2 1-1 16,0-1-2-16,1 3 1 16,-3-1-6-16,-4 2-14 15,-1 0-71-15,-3 2-5 16,-2 4-79-1,1 2-84-15,-4 2-206 0</inkml:trace>
  <inkml:trace contextRef="#ctx0" brushRef="#br0" timeOffset="185679.81">13272 11403 491 0,'1'-5'137'15,"-1"0"25"-15,0 1-42 0,0-2 9 16,-1 1-8 0,-1-2-21-16,-1 0-6 0,0-1-2 15,0 1-1 1,-1-1-29-16,3 2 5 0,-1 2-16 15,1-1 4-15,1 4-22 0,0 0-23 16,-2 1-8 0,2 0-2-16,0 1-2 0,0 2-5 15,0 3 7 1,-1 6 1-16,-1 6 0 0,-1 5 0 16,2 5 0-1,1 1 2-15,0 5-2 16,1-2 0-16,1 2-1 15,1-2 1-15,1-3-1 16,-1-2 0-16,3-4 1 0,-3-4-1 16,1-2 1-1,1-4 0-15,-2-3 0 0,0-3 0 16,0-2-1-16,-3-2 0 16,0 0-2-16,3-2-23 15,0 1-104-15,-2-2-50 16,2-2-101-16,2-2-356 15</inkml:trace>
  <inkml:trace contextRef="#ctx0" brushRef="#br0" timeOffset="186159.84">13251 11142 799 0,'6'-7'77'15,"0"0"68"-15,-5 0 10 16,1 3-96-16,-2 1-48 16,0 3 6-16,0 0 0 15,-2 0-1-15,1 1-8 16,1 1 1-16,-2-2 9 16,1 0 9-16,-2 0 16 15,3 0 19-15,0 0 5 16,0 0-2-16,0-2-8 15,0 1-7-15,-1-2-14 16,-1 0-34-16,1-1 5 0,-1-2-5 16,-1 2 5-1,0 1 0-15,2 0-7 0,1 2-1 16,-2 1-4 0,2 0-5-16,2 0-36 0,-2 3-93 15,1 4-73 1,2 1-144-16</inkml:trace>
  <inkml:trace contextRef="#ctx0" brushRef="#br0" timeOffset="187041.77">13755 11378 764 0,'-1'0'127'16,"-1"-2"55"-16,2 1-57 0,0-2-53 15,0 2-13 1,2 1-11-16,-2-2-23 0,1 1-12 16,1 1-6-16,-1 0-4 0,2 0-3 15,5-2-1 1,4 0-1-16,4 0-3 0,5 1-6 16,0-1-107-1,1 2-69-15,-3 3-104 0,-5 0-169 16</inkml:trace>
  <inkml:trace contextRef="#ctx0" brushRef="#br0" timeOffset="187342.4">13721 11648 647 0,'0'5'22'0,"6"-4"123"0,4-2-95 16,5-4-21 0,6 1-3-16,3-1-2 0,3 1-4 15,0-1 8 1,-2 3 9-16,-4-1-1 0,-3 3 1 16,-5 0-18-1,-2 0-6-15,-5 0 4 0,-3 1-9 16,-2-1-3-1,-1 0-5-15,0 0-2 0,0 0-3 16,-1 0-19-16,-1 2-175 0,1-1-253 16</inkml:trace>
  <inkml:trace contextRef="#ctx0" brushRef="#br0" timeOffset="188169.74">14234 11310 752 0,'-4'0'92'0,"-1"-1"54"0,2 1-81 15,0 0-44-15,3-2-21 0,0 4-4 16,3-1 4 0,5 1 3-16,5 1-1 0,8 0-2 15,6 0-2 1,6-2-34 0,3-2-5-16,0-1-5 0,-1 0 29 15,-5-3 17-15,-6 0 3 0,-3-1 0 16,-9 2 21-1,-4-1 38-15,-3 0 28 0,-5 4-20 16,0-2-16-16,0 3-23 16,0 0-18-16,-2 0-7 15,2 0-4-15,0 0 0 16,0 0 1-16,0 0 0 16,0 0 1-16,0 2-2 15,0 0 16-15,-1 3 7 16,2 1 10-16,-1 6-13 15,2 0-4-15,1 4-1 0,2 1-6 16,-2 3-1 0,-2 2-2-16,1 1-2 0,-1 1-1 15,1 3-1 1,-2-4 2-16,1-1 0 0,3-1-1 16,1-3 0-1,-1 0-3-15,1 1 1 16,-1-3 1-16,-1-1-3 15,-1-1 2-15,-4 0 0 0,1-3 0 16,-5 2 1-16,-2 0-1 16,-5-2-1-16,-2 1 0 15,-1-1-1-15,-1-3 2 16,-4-1-3-16,5-1 1 16,0-3-1-16,0-2-28 15,2-2-181 1,0-2-222-16</inkml:trace>
  <inkml:trace contextRef="#ctx0" brushRef="#br0" timeOffset="188759.87">14440 11073 899 0,'5'0'110'0,"-4"-2"28"0,-1 1-24 15,-1 1-79-15,-1 0-23 0,2 0-2 32,-1 1 3-32,-1-1 0 0,-3 0 14 0,-3 2 8 15,0-1 4 1,1-1 16-16,-2 0-21 0,3 0-1 16,1 0 16-1,4 0 0-15,1-1 7 0,0-2-29 16,-2-2-21-1,2-2 1-15,0 2-2 16,0-2 0-16,2 3 3 0,-1-1-8 16,1 4-3-16,0 1-5 15,-1 1-7-15,5 3 9 16,-2-1 1 0,1 3 4-16,-1-1-3 0,-1 0 2 15,0-1-2-15,-3-3 3 16,0 1 2-16,0-1 4 15,0-1-5-15,-1 0 4 16,1-1 1-16,0 1 2 16,0-2-7-16,0 2 0 0,0 0-3 15,0-1-71 1,-2 2-182-16,1 2-202 16</inkml:trace>
  <inkml:trace contextRef="#ctx0" brushRef="#br0" timeOffset="195339.86">9199 13911 788 0,'0'-10'165'0,"0"-2"39"0,-2 2-41 15,1-1-73-15,-1 1 12 16,-2 0-25-16,4 1-21 15,-1 2 3-15,-1 0 11 0,2 2-21 16,-1 1-1 0,1 3-27-16,0-1-12 0,0 2-9 15,-2 0-1 1,2 2-5-16,0-1-6 0,-1 3 7 16,1 5 3-1,0 3 2-15,0 4 5 0,0 5-5 16,0 2 0-1,1 2 0-15,1 3 0 16,1 4 0-16,0 0-2 0,-1 4 2 16,1 3 0-16,-3 0 1 15,2 0-2-15,-2-2 4 16,1 0-3 0,1-3 0-16,1 0 0 0,0 0 0 15,0 0-3-15,0-2 3 16,0-1 3-16,0-3-3 15,0 0 0-15,-3-2 0 16,4-4-1 0,-2-1 1-16,-1-1 0 0,1-1 1 0,1-6 0 15,-2 2-1 1,1-4 0-16,1-3 0 0,0 1 0 16,-2-3 0-1,2-1-1-15,-1-2 1 0,-1 0 0 16,-1-2 0-1,0-1-4-15,2 0-47 0,-2 0-69 16,0-1 1-16,4-2-149 0,-1-3-189 16</inkml:trace>
  <inkml:trace contextRef="#ctx0" brushRef="#br0" timeOffset="196110.01">9199 13852 478 0,'0'-4'123'0,"0"-3"22"16,-3 2-47 0,1-2 6-16,-2 0-14 0,3 0-16 15,-1 1-22 1,1-1 8-16,-1 1 8 0,2 0-14 16,0 1-5-1,-1 0-5-15,1 3-12 0,1-3-2 16,-1 3-15-1,2-1-11-15,-1 0 2 0,2-3-6 16,3 0-2-16,3 0-2 0,6-1 4 16,7 1-2-1,8 2-1-15,6 4 2 0,5 7 1 16,3 4-5 0,-4 5 3-16,0 3-1 15,-5 6 3-15,-7 1-1 16,-5 4 0-16,-3 1 1 15,-5 0-2-15,-4-2 2 0,-4 2 0 16,-5-2 0 0,-4-1 3-16,-2-1 2 0,-5-1 2 15,-8-2-3-15,-3 1 4 16,-6-1-2-16,-4-3 1 16,-7-2 3-1,1-3-2-15,0-3 2 0,2-3-3 16,4-5-3-1,5-2 4-15,4-1-3 0,3-4-1 16,6-2-4-16,2 0-1 0,2-2-29 16,4 2-146-1,1 2-248-15</inkml:trace>
  <inkml:trace contextRef="#ctx0" brushRef="#br0" timeOffset="198510.05">9960 14788 702 0,'0'-4'213'16,"0"0"-32"-16,0-2-45 0,0 0-2 15,-3 2-34-15,1-2-15 16,1 4-17-16,-2 0-19 16,3-2-9-16,-2 2-14 15,2 2-8-15,2 0 2 16,-2 0-8-16,0 2-5 15,0-2-2-15,0 1-2 16,0-1-1-16,-2 0-2 0,2 3-3 16,0-3-5-1,2 4 8-15,-1 2 1 0,1 6-1 16,1 1 1 0,4 7 2-16,-2 3-3 0,-2 4 1 15,0 0-1 1,-3 0 0-16,0-1 0 0,0-3 0 15,0-5 0 1,0-1-1-16,1-5 1 0,1-2-4 16,1-2-2-16,0-6-38 15,1 1-51-15,1-1-3 16,-1-2-68-16,-1-2-72 16,0 1-275-16</inkml:trace>
  <inkml:trace contextRef="#ctx0" brushRef="#br0" timeOffset="198929.92">9973 14543 689 0,'6'-6'196'16,"-3"2"-28"0,-1-2-46-16,-2 4-7 0,-2-2-45 15,1 2-7 1,1-1 5-16,-2 3-21 0,1-1-11 16,-1-1-2-1,1 2-2-15,1-1-1 0,-2-1-1 16,2 2 4-1,0 0 6-15,-1-1 13 0,1-1-8 16,-2 1-33-16,-1-2 1 0,0 0-8 16,-1 0 1-1,1-1-4-15,3 3-1 0,-2-1-1 16,2 1-1 0,0 1-9-16,0 1-99 15,0 1-101-15,2 2-6 16,1 5-147-16</inkml:trace>
  <inkml:trace contextRef="#ctx0" brushRef="#br0" timeOffset="199599.91">10225 14712 619 0,'-3'-1'211'0,"2"-1"-64"15,-1-2-22-15,-1 3-57 16,3-2-16-16,2 0-17 16,-1 3-22-16,1 0-13 15,4-1-3-15,3-1 3 16,7 1-1-16,1-2 2 16,5 0-1-16,2 1 1 15,-3-2-2-15,-5 3 2 0,-1-2-1 16,-6 2 0-1,-3 1 1-15,-3 0-2 0,-1 0 0 16,-1 1 1 0,2 1 0-16,-1 0 0 0,2 3 5 15,2 2 4-15,-2 3 13 16,1 2-6-16,1 3 4 16,0 1 6-16,0 3 13 15,-3 3-13 1,0-1-7-16,-2 3 1 0,-1-1-4 15,0 3-6-15,2-6-3 0,-2 1-3 16,0-3 4 0,1-3-1-16,1-2 3 0,-2-2 1 15,0-3 1 1,-2 1-2-16,1-2-2 0,-1-3-2 16,1-1 8-1,-2 0-4-15,1-1-5 0,1 0 3 16,-5-2-6-1,3 1-1-15,0 1-1 0,1-2 0 16,-1 0-29-16,-1-2-106 0,-2-1-121 16,-2-2-177-1</inkml:trace>
  <inkml:trace contextRef="#ctx0" brushRef="#br0" timeOffset="200310.45">10365 14463 551 0,'6'-4'233'15,"-1"3"-108"-15,-5-2 44 0,0 1-90 16,0 1-6 0,0 1 0-16,0 0-25 0,0 0-16 15,0 0-2 1,0 1 0-16,0-1 5 0,0 0-4 15,-3 0-4 1,3 0-2-16,0-1-5 0,0 0-14 16,0 0-1-16,0 1-2 15,0-2-2-15,0 2-1 16,0 0-1-16,0 0-2 0,0 2-2 16,0-1-1-1,-2-1 3-15,2 0 2 0,0 1 1 16,0-1 0-1,0-1 1-15,0 1 1 0,-1 0 4 16,1 0 3-16,0 0 0 16,0-1 9-16,-2 1-7 15,2 0 4-15,0-3-11 16,-1 1-1-16,1 0-3 16,-2-1 0-16,2 0 0 15,0 2 0-15,0-1-2 16,0 2-2-16,0 0-2 15,2 2-1-15,-4-2 1 16,2 1 0-16,0-1 4 16,0 1 1-16,0-1 1 0,0 0 0 15,-1 0 1 1,1 0 1-16,-3 0-1 0,3 0 0 16,0 0 0-1,-1 0-2-15,1 0 1 0,0 0-6 16,-2 0-86-1,-1 3-105-15,-1 0-200 0</inkml:trace>
  <inkml:trace contextRef="#ctx0" brushRef="#br0" timeOffset="201280.12">10934 13871 520 0,'6'-10'189'15,"-1"0"-30"-15,-1 0 13 16,-3 2-64-16,-1 0 15 15,0 1-28-15,0-1-7 16,-1 3-25-16,1-2 4 16,0 4-18-16,-3 1-8 0,3 1-13 15,0-1-5 1,-1 4-11-16,1-1-10 0,-2 1-2 16,-1 1 0-1,-1 7 7-15,-4 2-3 0,-1 4 9 16,-4 6 3-1,-1 6-3-15,1 4-5 0,1 5-3 16,0 9-2-16,5 4-2 0,4 4 1 16,3 0 0-1,6-2-2-15,4-2 0 0,2-7 2 16,0-5-2 0,3-3 2-16,-2-5 0 15,2-4 1-15,2-7 1 16,-1-2-2-16,-4-4 1 15,3-5-2-15,-5-2 1 0,-2-2 0 16,-1-1 0-16,-4-3 0 16,-2 2 1-16,1-4 0 15,-2 2-2-15,0 0-1 16,3 0-3-16,0-1-49 16,6 1-113-16,1-2-51 15,1 2-171 1</inkml:trace>
  <inkml:trace contextRef="#ctx0" brushRef="#br0" timeOffset="202839.75">11440 13957 759 0,'4'-6'150'0,"-4"0"50"0,-4-3-69 16,4 2-36-16,-3-3 7 16,3 2-15-16,-3-1-25 15,0 2-13-15,0 1 2 16,0 3-13 0,0-1-15-16,1 2-8 0,-1 1-11 15,-1 1-4-15,-5 1-2 16,-3 1 1-16,1 2 1 15,-5 2 0-15,-3 3-1 0,2 4-1 16,0 0 2 0,0 6-2-16,1 0 2 0,2 3-2 15,1 2 1 1,4 2 0-16,0 5-1 0,3 1-1 16,3 4 3-1,6-2-1-15,0 0 1 0,3-2 0 16,4-2-1-1,2-3 1-15,2-5 1 0,2-3 0 16,1-3-1-16,0-5 1 0,0-3 1 16,-1-2 0-1,-2-4 0-15,2-2 1 16,-2-1-1-16,0-5 1 16,0 0 1-16,-2-6-2 0,4 0 0 15,-5-6 0 1,0-2-1-16,0-2 3 15,-3-2-2-15,-1-3 1 16,-6-2 0-16,-2-1-2 0,-3-1 0 16,-5 1 1-16,-1 4-2 15,-1 2 2-15,2 2 2 16,-2 6-3-16,1 2 4 16,4 1-1-1,0 5-2-15,3 2-2 0,0 1-2 16,1 4-10-16,-1 1-36 15,0 1-78-15,-2 4-77 16,-1 1-119-16,0 0-246 16</inkml:trace>
  <inkml:trace contextRef="#ctx0" brushRef="#br0" timeOffset="203469.98">11665 13734 771 0,'-3'-11'150'0,"1"-2"46"16,-2 3-88-16,1-3 15 15,3 5-41-15,0 1 10 16,0 1-33-16,0 3-23 16,0 1-33-16,2 2-3 0,2 2-14 15,3 1 14 1,7 8 3-16,7 5 1 0,7 9-1 16,5 4 0-1,1 6 1-15,1 6 3 0,-7 2-1 16,-3 3 0-1,-8 0 0-15,-4 1 0 0,-7 2 1 16,-4-1 2-16,-5 2-2 0,-2-4-2 16,-2 0 1-1,-2-7 0-15,-2-4 0 16,2-2-1-16,-2-5 4 16,2-4-5-16,-1-4 0 0,4-3 3 15,1-5-4 1,-1-1 4-16,1-5-5 0,2-2-2 15,0-1 3-15,0 0-7 16,0-1 3-16,-1 0-46 16,-2 1-132-16,3 0-196 15</inkml:trace>
  <inkml:trace contextRef="#ctx0" brushRef="#br0" timeOffset="204815.05">12767 14036 578 0,'0'1'288'0,"0"-1"-117"16,0 0-45-1,-1-1-37-15,1 2-51 0,0-1-2 16,0 0-2-16,0 2 1 16,1-2 11-16,-1 0 18 15,2 0-20-15,-1 0-15 16,1 0 0-16,-1 0-14 16,1-2-6-16,-2 2-4 15,0 0-4-15,3 0-1 16,-3-1 0-16,0 2-2 15,3-1-2-15,0 0-2 0,6-3 6 16,6 2 0 0,7-3 0-16,1 0 1 0,4 0-1 15,-2 1-2 1,-3-1-10-16,-2 2-32 0,-1 2-63 16,-3-1-23-1,-4 2-64-15,-3 3-82 0,-4 1-85 16</inkml:trace>
  <inkml:trace contextRef="#ctx0" brushRef="#br0" timeOffset="205089.93">12802 14248 773 0,'4'5'82'0,"-1"-3"21"0,3-4 25 16,0 1-80-16,6 0-13 16,2-2-1-16,5 1-9 15,1 0 0-15,2 0 1 16,2-1-4-16,-2 0 1 16,-1-1 5-16,-2 1-4 15,-5 0-9-15,1 1-6 16,-6-1-6-16,-6 0-3 15,0 1 0-15,-3 1-6 16,-2 2-33-16,-1 2-156 16,0 3-181-16</inkml:trace>
  <inkml:trace contextRef="#ctx0" brushRef="#br0" timeOffset="208877.7">14307 12986 849 0,'3'-3'191'16,"-1"0"-35"-16,-2 0-7 0,0-2-38 16,0 2-31-1,-2 1-17-15,2 2-16 0,0 0-3 16,-1 0-6 0,-1 0-12-16,2 0-6 0,0 0-9 15,0 0-6 1,0 2-5-16,0-2 0 0,0 2-6 15,-1 2 6-15,-2 3 5 16,0 4-3-16,1 3 9 16,-2 3 1-16,-1 2-3 15,2 0 1 1,0 2-1-16,3 2 0 0,2 1 1 16,2 3-2-16,4 1-4 15,1 2 2-15,0 2 3 16,0 4-6-1,-2-1 3-15,0 4 1 0,-4 1-1 16,-1-1-1-16,-2 2-1 0,-2 0-3 16,1-3-1-1,1 2 0-15,0-2 2 0,1 1-2 16,1 1 0 0,1-3 0-16,0-1 1 0,0-2-1 15,0-2 0 1,0 0 0-16,-1-1 0 0,-2 0 0 15,0 0 1-15,0 0-1 0,0 0 0 16,-2 0 0 0,4 0 0-16,-1 0 2 0,1 0 0 15,-1 1-4 1,-1-3 1-16,0 2 1 0,-3-2 1 16,-1 1 1-1,-1-2-2-15,-3-2 0 0,-3-3 1 16,-1 2-1-1,-6-3 2-15,-2-2 1 0,-3-1-2 16,-6 0 0 0,-1-3 1-16,-1-3-1 0,0-2 0 15,-1-3-1-15,3-2 0 16,0-1 1 0,7-1-1-16,5 0 5 0,5-3-4 15,4 0 3-15,3 0 1 16,5-1-3-16,2 0-2 15,1-2-17-15,5-3 5 0,6 1 6 16,5-1 4 0,5-1 0-16,8 3 1 0,-4 2-5 15,5 2 6 1,-2 3-1-16,-1 1 0 0,0 3 0 16,3 3-3-1,-2 3 4-15,6 5 0 16,0 2 0-1,1 3-6-15,-2 6 5 0,-2 0-2 0,-4 3 2 16,-5 4-2-16,-6 2 3 0,-5 1-1 16,-4 1-1-1,-4-2 2-15,-3 0 0 16,-3-5 0 0,-3 4 2-16,-1-3-2 0,-4 1 1 0,2 1-1 15,-1 2-1 1,1 1 1-16,1 1 0 0,1 0 0 15,6-2 0-15,2 0 0 16,3-4-2 0,2-3 2-16,3 0 0 0,2-3-1 15,3-1 0-15,2 2 0 16,4-2 0-16,4 2 1 16,4 0 0-16,4-3 0 15,2 0-1 1,1-1 1-16,-1-4 0 15,-3 1 1-15,-3-5 0 0,-2 1-1 16,-2-2 0-16,1-2 0 0,-1-1 0 16,0-1 0-1,-2-5-111-15,-1-1-123 0,-3-7-139 16</inkml:trace>
  <inkml:trace contextRef="#ctx0" brushRef="#br0" timeOffset="209879.81">15241 13132 765 0,'3'-4'198'0,"0"-1"-13"15,-3 2-25-15,2-1-63 16,-2 0 0-16,0 4-36 0,0-2-5 16,0 4-35-1,0-2-9-15,0 3-12 0,0 0-5 16,1 1 5 0,1 3 0-16,2 3 1 0,-1 6 2 15,4 6 1 1,-2 4 5-16,1 5 1 0,0 5 0 15,0 3-4-15,1 2 2 0,-1-2-7 16,-1-1 6 0,-2 0-6-16,0-5 8 15,-2 1-7-15,1-4-1 16,-2-2 1-16,0-5-2 0,0-6 1 16,0-3 1-1,3-6-1-15,-3-3 1 0,0-4 9 16,2-2 3-1,-4-1-8-15,2 2-4 0,0 0-2 16,-3 0 0-16,3-2-45 16,-5 1-96-16,-2-1-25 15,-1-1-76-15,-3-3-85 16,2 0-246 0</inkml:trace>
  <inkml:trace contextRef="#ctx0" brushRef="#br0" timeOffset="210270.02">15249 13140 677 0,'3'-6'168'0,"-2"1"-15"0,1-2-41 16,-1 1-48 0,-1 0 18-16,2 2-2 0,-2 0-15 15,0 2-12 1,-2 2-11-16,1-2-21 0,-1 4-20 15,-1-2-1-15,-4 3 0 16,-4 2 0-16,-4-1 0 16,-3 4-1-16,-4 1 0 15,3-1 1-15,2 0-12 16,2 1-101-16,5 1-90 16,2 0-88-16,1 3-306 15</inkml:trace>
  <inkml:trace contextRef="#ctx0" brushRef="#br0" timeOffset="210790.22">15189 13695 593 0,'-1'-2'203'15,"-1"-1"-76"-15,2 0 6 16,0 2-70-16,3-1-49 15,0 1-12-15,7 1-1 0,5 0-1 16,8-1 2 0,6-1 3-16,4 1 6 0,3-2 8 15,-1 0 4 1,-4-1 1-16,-6 0-15 0,-4 0-5 16,-6 1-4-1,-6 2-5-15,-3-1-127 0,-3 4-428 16</inkml:trace>
  <inkml:trace contextRef="#ctx0" brushRef="#br0" timeOffset="-214466.63">16751 13579 418 0,'3'-2'575'15,"0"1"-422"-15,0 0 7 0,-3-2-102 16,0 4-48-1,0-1-10-15,-1 2-1 0,1 2 1 16,-2 2 13-16,1 0-5 16,-1 3-4-16,1-2 4 15,-1-3-2-15,2-1 6 16,0-2 13-16,0-2 51 16,2 0-14-16,-2-1 1 15,3 1-4-15,-2-4-30 16,2 3-28-16,-1-3 1 15,1 2-2-15,-2-1-3 16,1 3 1-16,-2 0-12 16,-2 2 0-16,2 0-1 0,0 3 10 15,0-2 3 1,0 1 0-16,-1 1-1 0,-1-1 2 16,2 0 1-1,-1-2 0-15,-1 1 2 0,2-2-1 16,-1-2 8-1,-2 1 1-15,1-2-9 0,-1 0 4 16,2 0 1-16,-1 0-5 0,2 1 3 16,0-1-4-1,3-1-2-15,0 0 0 0,3 1-2 16,2-2 2 0,2 3 1-16,0-1 2 0,0 0-1 15,0 2 0 1,-1 1-1-16,-3 0 1 0,-3 0 0 15,0 0-2 1,-2 1-4-16,2 1 2 0,-3 0-2 16,0 1 3-16,-3 1-1 15,2 1 4-15,-4 1 0 16,-1 0 5-16,0-2-5 16,-1-1 2-16,-2 0-2 15,3-2 4-15,0-2-1 16,1 1 5-16,2-3-4 15,-1 0-2-15,2-1 4 16,0-2 2-16,0 0-2 0,2-2 10 16,4 2-5-1,-1-4-11-15,5 0-3 0,2 1 1 16,5 1 2 0,0 2 0-16,3 3-1 0,-1 2 0 15,-1 1-3 1,-1 2 1-16,0 4-1 0,0 1-2 15,-2 5 4 1,-1 1-3-16,-1 2-1 0,-6 4 5 16,-3 1-1-16,-7 5 2 0,-6 0-2 15,-6 3-18 1,-8 0-78-16,-4 1-77 16,-2 0-102-1,-2-5-225-15</inkml:trace>
  <inkml:trace contextRef="#ctx0" brushRef="#br0" timeOffset="-213487.03">18318 13108 507 0,'1'-6'341'0,"2"-1"-139"16,-3-2-42-16,0-2-18 0,-1 1-44 15,1 0-10 1,-2 1-10-16,2 0-22 0,-1 1 3 16,-1 2 11-1,2 2-28-15,0 1-15 0,0 3-13 16,2 0-8-1,-1 1-5-15,-1 1-1 0,0-2-3 16,0 1-4-16,0 2-5 16,2 1 9-16,-1 3 3 15,1 5 2-15,-1 1-1 16,2 6-1-16,0 3 1 16,-1 1-1-16,1 4 1 15,0 0-2-15,2 1 2 16,1-3-1-16,3-1 0 15,1-1 0-15,1-3-1 0,0-3 1 16,0-2-1 0,-3-1-13-16,0-1-135 0,-2-3 8 15,0-3-51 1,2-3-97-16,1-5-481 0</inkml:trace>
  <inkml:trace contextRef="#ctx0" brushRef="#br0" timeOffset="-212966.4">18382 12756 912 0,'1'-3'183'15,"-1"2"-44"-15,0 0-20 16,-1 0-67-16,1 1-15 16,-2 0 1-16,4 0-2 15,-4 1-18-15,4-1-9 16,-2 0-6-16,-2 1 2 15,2-1 7-15,0 0 8 16,0 0-3-16,-1 0-11 0,1 1-3 16,-2 1-2-1,-1 2 1-15,2 2 2 0,-3 0-4 16,1-2 1 0,-1 0 6-16,3-3 3 0,-1-1 42 15,2 0 33 1,0-1 23-16,0-2-26 0,0 0-34 15,-3-3-42 1,0-2 0-16,0 0-3 0,0-2 0 16,3 1-1-16,2 2-2 0,-1 1-8 15,1 3-31 1,-1 2-96-16,4 2-82 0,1 6-9 16,4 3-99-1,2 7-286-15</inkml:trace>
  <inkml:trace contextRef="#ctx0" brushRef="#br0" timeOffset="-212546.95">18830 13073 789 0,'-2'0'202'16,"1"0"-6"-1,-1-1-39-15,-1 1-51 0,3 0-37 16,-2 0-30-16,2 0-15 0,0 0-16 16,2 0-2-1,1 0 3-15,0 0-3 0,4-1-5 16,2 1 1 0,5-2-2-16,4 1 0 0,2-1 0 15,2 4-2 1,-2-2-36-16,-3 3-127 0,-2 3-58 15,-5 0-92-15,-5 3-214 16</inkml:trace>
  <inkml:trace contextRef="#ctx0" brushRef="#br0" timeOffset="-212316.78">18844 13254 810 0,'2'0'25'15,"2"0"33"-15,4-1 27 16,0-1-41-16,3 2 0 0,4 0-1 16,0 0-3-1,0 0 11-15,1-1 10 0,-2-1-5 16,-1 2-5 0,-4-2-24-16,-1 1-17 0,-3-1-10 15,-3 2-1 1,-2 0-34-16,-4 3-238 0,-1-1-179 15</inkml:trace>
  <inkml:trace contextRef="#ctx0" brushRef="#br0" timeOffset="-211066.68">19366 12953 547 0,'-4'1'107'0,"1"-1"51"0,-3-1-89 16,5-1 21 0,-1 2-34-16,1-1-36 0,2 1 0 15,2-2-13 1,3 1-7-16,3-1 0 16,8 1 0-16,6 0 0 15,6-2 5-15,3 1-5 0,0-1 3 16,-2 0 3-1,-7-2 13-15,-3 1 18 0,-8 1 9 16,-3 0 25-16,-5 0-26 16,0 1-12-16,-2 2-9 15,-2 0-14-15,0 0 9 16,0 0-3-16,0 0 1 16,0 0-14-16,0 2-3 0,0 0 3 15,1 2-3 1,1 3 10-16,1 4 3 15,2 4 16-15,-1 1 0 0,4 4 0 16,-1 1 3-16,0 2-18 16,1 2 1-16,0 0-3 15,-4 2-1 1,2 2 3-16,-2 0-5 0,-2 0 1 16,-2-3-4-1,0-1 1-15,-2-2-2 0,1-3-3 16,-1-3 5-1,-1-2-4-15,-1-4 4 0,3-2-3 16,-2-2 6-16,-2 0 7 0,-1 0 9 16,-2-1-4-1,-2 0-6-15,0-2-7 0,-4 3-3 16,2-4-4 0,0 0 0-16,1-3-2 0,1-2-64 15,3-2-144 1,-4-3-224-16</inkml:trace>
  <inkml:trace contextRef="#ctx0" brushRef="#br0" timeOffset="-210626.93">19628 12662 846 0,'3'-5'196'15,"-2"2"-76"1,-2 1-90-16,-1 3-21 0,-1 2 12 15,-1 1 65 1,-1 2-47-16,-1 0 15 0,1-1-1 16,0-2 0-16,3 0 0 0,1-3 17 15,1 0 15 1,0 0 23-16,1-3-24 0,-1 2-15 16,0-5-42-1,0 0-24-15,0 1 4 0,-1-3-2 16,-1 4 1-1,2-2 0-15,0 5-6 0,-1 0 0 16,1 1-2-16,0 0-8 16,-2 1-34-16,1 0-173 15,-1 5-47-15,-2 4-370 16</inkml:trace>
  <inkml:trace contextRef="#ctx0" brushRef="#br0" timeOffset="-181387.17">15602 14836 777 0,'-4'-5'173'16,"-1"-1"-7"-16,-2-1-56 15,-1 3-7-15,1-1-40 0,-3 1-11 16,1 1 1 0,-2 2-30-16,-1 1-2 0,0 1-6 15,-1 2 1 1,-1 5-3-16,1-1 0 0,-3 6 1 16,-2 4-10-1,3 6-1-15,-1 5 3 0,-1 3-2 16,2 6-3-1,3 2 5-15,1 4-4 0,3 0-1 16,3 1 1-16,4-3-2 16,2 0 1-16,5-6 1 15,3-4-2-15,0-5-1 16,3-8 1 0,1-4 1-16,-1-4 0 0,3-5 0 0,-1-2 1 15,3-4 2 1,-1-5 1-16,1 0 3 0,0-6 4 15,-1-2 3-15,-2-3 5 16,-1-1-3 0,-1-4-3-16,-1-1 1 0,-1-4-2 15,-3 1-6 1,-2-3-1-16,-4-4-5 0,-1-4 1 16,-3 1-2-16,-4-3 2 15,-1 2-1-15,-3 3 0 16,2 2 2-1,-1 5-3-15,2 5-2 0,3 5 0 16,-1 6-17-16,3 4-75 0,-1 4-63 16,-2 4-154-1,-3 6-195-15</inkml:trace>
  <inkml:trace contextRef="#ctx0" brushRef="#br0" timeOffset="-150785.6">17211 15466 336 0,'0'0'334'0,"-4"0"-223"16,3-1-8-1,1 1-27-15,0 0-33 0,0-1-10 16,1 1 1-1,-1 0 13-15,2-1 11 0,-2-1 32 16,2 1-15-16,-1-2-2 0,1 0-40 16,-1 0-24-1,1-1-3-15,-2 1 7 0,0 3-5 16,0 0-8 0,0 0-12-16,0 3-5 0,0 0-3 15,1 1 20 1,1-1 1-16,-1 3 0 0,1-3-1 15,-2 1 1-15,0-1 0 16,0-2 3-16,0-1 1 16,-2 0 6-16,1 0 7 15,-2-2-4-15,-2-2 6 16,0 1-17-16,1-1 7 16,-2-2 3-16,3 5-6 15,2-4 1-15,1 1-4 16,1 2 1-16,1-1 2 15,-1 0-1-15,3 2-6 16,-1-1 0-16,2 2-5 0,1 0 0 16,3 3 1-1,3 3-3-15,1 1 4 0,2 3 2 16,0 2 0 0,-4 0-2-16,-1 4 2 0,-7-1 1 15,-6 2 0 1,-7 1 0-16,-8 2-13 0,-9 1-54 15,-6 0-46-15,-3 1-143 0,-4 0-351 16</inkml:trace>
  <inkml:trace contextRef="#ctx0" brushRef="#br0" timeOffset="-145646.68">18670 14846 816 0,'1'-14'201'0,"-1"2"-44"16,0 0-4-16,-1 1-44 15,-2 0-3 1,1-1-27-16,-1 2-22 0,0 0 11 16,0 0 4-16,0 3-21 15,2 3-1-15,-1 0-28 16,2 2-20-16,-1 4-2 15,1-2-9-15,0 3-14 0,0 2 12 16,1 4 11 0,-1 5 0-16,2 6 0 0,1 4 0 15,0 3-1 1,1 1 0-16,2 0 1 0,-1-2 0 16,2 0-1-1,1-6-1-15,-4-3-13 0,1-4-35 16,-1-4-11-1,-1-3-9-15,-1-5-21 0,2-2-24 16,2-3-80-16,1-3-203 16</inkml:trace>
  <inkml:trace contextRef="#ctx0" brushRef="#br0" timeOffset="-145237.28">18719 14486 885 0,'4'-5'161'16,"-1"1"-15"-16,-3 2-21 15,-1 2-73-15,-1-2-32 16,1 2-6-16,-1 0-6 0,-1 2 17 16,0 0 7-1,0 0 2-15,-1 1 23 16,1-3-1-16,2 0 9 16,1 0 15-16,0-1 23 0,0-3-23 15,-2-1-65 1,-1-1-10-16,0-1 6 0,-1-1-3 15,-1 1-1 1,2 1-4-16,1 4-2 0,1-1-1 16,1 3-9-16,0 1-7 0,1 1-68 15,-1 2-58 1,2 4-14-16,3 5-92 0,4 2-132 16</inkml:trace>
  <inkml:trace contextRef="#ctx0" brushRef="#br0" timeOffset="-144777.25">19207 14739 863 0,'-6'-5'198'15,"2"2"-8"-15,1-2-47 0,-1 0-51 16,1 4-43-16,3 0-12 0,0 0 3 16,3 1-7-1,1-3-10-15,3-1-20 16,8-2-2-16,4-2 0 16,7-1-1-16,5 2-2 0,3 0 1 15,0 3-3 1,1 0-11-16,-2 4-32 15,-2 0-23-15,-3 2-36 0,-3 1-22 16,-3 3-61 0,-5-2-67-16,-3 3-129 15</inkml:trace>
  <inkml:trace contextRef="#ctx0" brushRef="#br0" timeOffset="-144476.53">19252 14945 546 0,'1'-2'375'16,"2"1"-308"-16,2 0 14 0,3-4-27 15,3 5-29 1,5-5 12-16,4 2-3 0,2 1-6 15,3-1 15-15,-2 1-8 0,1-1-12 16,-2 0-6 0,-4 1-4-16,-3 0-10 0,-4 0-3 15,-1 1-1 1,-3 1-8-16,-2 0-70 0,-4 0-158 16,1 1-197-1</inkml:trace>
  <inkml:trace contextRef="#ctx0" brushRef="#br0" timeOffset="-144006.81">19523 14547 727 0,'8'-15'252'0,"-5"-1"-58"0,-3 5-28 15,0 1-44 1,0 4-19-16,-2 3-62 0,1 0-27 16,-1 6-13-1,1-3-1-15,-1 4 0 0,1 6 4 16,-2 5 7-1,0 6 17-15,-2 7 4 0,-2 6-8 16,1 2 4-16,-2 7-2 0,-2 0-12 16,0 3 1-1,-3 4-10-15,-1-2-2 0,0-1-3 16,2-6-2 0,-1-7 2-16,4-6 0 0,1-5 0 15,1-5 1 1,4-3-1-16,-2-3 0 0,1-4 0 15,2-2 3 1,2-4-3-16,-1-2 0 0,1 0-47 16,0-1-55-16,1 0-41 15,1-1-107-15,1-1-415 16</inkml:trace>
  <inkml:trace contextRef="#ctx0" brushRef="#br0" timeOffset="-143289.5">20029 14631 623 0,'-6'-6'193'16,"3"-1"-71"-1,1 0-18-15,2 1-26 0,2-1-53 16,3 4-12-16,2-1-13 16,6 1 1-16,5 1-1 15,5-2 2-15,2 1-1 16,3 2 2-16,-2-2 2 16,-4 1 1-16,-1 1-1 15,-6 1 0-15,-5 1-4 16,-4 1 0-16,-3-1 0 15,-1 2 1-15,-1 1 4 0,-1 1 2 16,0 0 6 0,0 0 13-16,2 6 4 0,2 0-4 15,-1 2 1 1,2 4 3-16,1 3 2 0,1 2 0 16,2 4-8-1,0 2 3-15,-2 2-6 0,1-1-9 16,1 3-4-1,-5-3 3-15,-2-1-4 16,-2-3-1-16,-2-5 6 0,-2-4 7 0,-3-2 2 16,-3-3 8-1,1 0-5-15,-5-2-3 16,-1 0-15-16,-6-2-1 16,-1-1-3-16,0 0-2 0,2-3-1 15,0-3 0 1,5-3-45-16,3-1-81 15,4-5-166-15,0-1-216 16</inkml:trace>
  <inkml:trace contextRef="#ctx0" brushRef="#br0" timeOffset="-142826.79">20199 14361 483 0,'6'-8'439'15,"-3"3"-252"1,-1 1 10-16,-2 0-106 0,-4 2-59 15,4 2-17-15,-1 2-14 0,-1 0 4 16,-1 3 55 0,2-1-15-16,-1 2-11 0,-1-2 5 15,2 0-3 1,1-3 9-16,-2-1 27 0,4-1 23 16,-2 0-5-1,0-1-14-15,0-2-71 0,0-2-5 16,-2-2 0-1,2 0 0-15,-1-3 0 0,1 4 0 16,0 0 0-16,0 3 0 16,0 1 0-16,0 3 0 15,-3 0-8-15,3 3-181 16,0 3-20-16,3 5-150 16,-3 2-621-16</inkml:trace>
  <inkml:trace contextRef="#ctx0" brushRef="#br0" timeOffset="-128407">9534 16712 466 0,'0'-10'467'0,"0"1"-232"16,-4-2-34-16,1 1-78 15,0 0-41-15,0 2-13 16,0-1-5-16,2 5 11 16,-1-1-25-16,2 3-20 15,0 1-18-15,0 1-8 16,2 0-4-16,-2 1-10 15,0 1-3-15,0 2 5 16,1 3 8-16,1 3 1 16,-1 5 0-16,-1 3-1 0,0 2 0 15,0 1 0 1,0 0 0-16,-1-1 1 0,1-2-2 16,1-6 1-1,-1-2 0-15,0-4-2 0,2-4-1 16,-2 0-22-1,1-2-90-15,-1 0-24 0,0-2-59 16,2 1-72-16,-2-2-271 0</inkml:trace>
  <inkml:trace contextRef="#ctx0" brushRef="#br0" timeOffset="-128036.45">9540 16377 1035 0,'5'-2'155'16,"-5"0"1"-16,0 2-31 16,-3-1-68-16,3 2-30 15,-2-1-1-15,2 0-9 16,-1 2 3-16,1-2-8 15,-2 0 3-15,2 0 1 16,-1 2 1-16,1 0-4 0,-2-2 9 16,2 2 16-1,-1 0-19-15,1 1-6 0,-3-2 9 16,3-1 9 0,0 1 2-16,0-2-9 0,0 1-7 15,0-1-9 1,0 1-5-16,0-2-1 0,0 2-2 15,0 0-2 1,0 0-40-16,0 0-146 0,0 2-51 16,-1-1-241-16</inkml:trace>
  <inkml:trace contextRef="#ctx0" brushRef="#br0" timeOffset="-127216.89">9570 16137 673 0,'2'-18'248'0,"-2"1"-66"16,-3 1-15-16,-4-1-45 15,2 4-62-15,-4 2-18 16,3 2-6-16,0 2-9 16,-3 3-9-16,2 1-13 0,-4 0-1 15,-4 3-2 1,-1 4-2-16,-8 4 1 0,2 5 0 16,-5 4-1-1,-1 6 2-15,-1 5-2 0,-1 1 2 16,6 4-2-1,-1 0 0-15,3 4 3 0,-2 3 0 16,6 2-1-16,-1 2 2 16,3 3-1-16,3-1 7 15,4 2-5-15,3 2 3 0,3-4-4 16,5 3-4 0,4 1 8-16,4-5-6 0,5 0 2 15,9 0-4 1,0-2 3-16,10-5-2 0,2-2 2 15,3-4-3-15,3-4 0 16,1-6-3-16,0-3 1 16,-1-5 0-16,-1-4 1 15,-2-7-3 1,-4-3-2-16,-4-7 4 0,-1-5 2 0,-2-6 0 16,-1-7 0-1,0-1 2-15,-2-5-1 16,-2-3 0-1,-1-1 0-15,-1-2 1 0,-3-5 0 16,-3 1-1-16,-3-3 7 0,-5 2-8 16,-1-2 1-1,-6-2 4-15,-6 1-3 16,-1 0-2-16,-4-2 0 16,-5 1 0-16,1 2 0 15,-3 1 1-15,1 4-1 0,-5 5 2 16,0 2-1-16,-1 5-1 15,-4 1 0-15,-2 3 0 0,0 2 0 16,1 4 0 0,3 2-2-16,4 5 1 0,4 1-3 15,4 5-20 1,1 4-46-16,3 3-86 0,-3 5-113 16,3 5-266-1</inkml:trace>
  <inkml:trace contextRef="#ctx0" brushRef="#br0" timeOffset="-126286.66">10064 16625 616 0,'-3'-1'175'0,"-4"-1"-49"16,4-2-15-16,-2 2-50 15,1-1-6-15,-1 0-10 16,2 1 10-16,-1 1-11 15,-1-2-18-15,-8 0 16 16,7 2-12-16,3 1 2 0,3 0 3 16,-2 0-13-1,-1 0-4-15,2 0-9 0,1-2-6 16,0 2 1 0,0 0-4-16,0 0 1 0,1 0 3 15,-1 0 2 1,3 0-6-16,2 0 0 0,6-1 1 15,9 0 1-15,9 1 1 16,8-2-4-16,5-1 1 16,7 2 0-16,3-2-1 0,-1-1 0 15,0 1-10 1,1 0-16-16,0-1-19 0,3 3 5 16,4-1 3-1,2 0 5-15,3 2 12 16,-3-1 10-1,-3-1 11-15,-6 0-1 0,-7 1 1 16,-9 0 5-16,-6-3 0 0,-5 1 0 16,-7 0 10-16,-4 0 2 15,-5 0-3-15,-2 0-2 16,-3 1-7-16,-2 2 4 16,-2 0-4-16,-2 0-4 15,1 1-2-15,-4-1-2 16,0 1-9-16,-3 1-19 15,-4-2-125-15,-1 1-136 0,-2-1-258 16</inkml:trace>
  <inkml:trace contextRef="#ctx0" brushRef="#br0" timeOffset="-125806.99">10898 16405 938 0,'-4'-11'185'0,"-5"-2"-16"16,4 2-69 0,-1 0-28-16,2 4-26 0,1 4-25 15,1 0-21 1,2 3 0-16,2 3-14 0,1 3 14 15,1 1 7-15,4 4 6 16,8 2 6-16,2 1-9 16,5 0-2-16,3 0-3 15,1-1-2-15,0-2-1 16,-3-1-1-16,-5-3-2 0,-1-1 2 16,-6 0-1-1,-4-3 0-15,-1 0 1 0,-4-2-1 31,0 1 0-31,-3-2 1 0,0 1 4 16,3 2 1-16,-3 3 1 0,3 1-1 16,-3 4 1-1,-3 2-1-15,-3 3-1 0,-4 0-2 16,-2 2-1 0,-6 1-2-16,4 1 1 15,-2-3-1-15,4 0-2 16,1-3-1-16,1 0-113 0,3 0-156 15,1-1-260-15</inkml:trace>
  <inkml:trace contextRef="#ctx0" brushRef="#br0" timeOffset="-124967.09">11641 16318 550 0,'-3'1'264'16,"2"-1"-108"0,-2-1-42-16,1 0-58 15,2 1-38-15,2-2-18 16,-1 2-2-16,7 0 2 0,2 2 4 15,5-1-2-15,7 1-1 16,1 1 0-16,2 0 1 16,-1 0 4-16,0-2 4 15,-6-1 6-15,0 0 6 16,-6-1 9-16,-4-1 7 0,-3 2 2 16,-2 0-9-1,-3 0-15-15,-2 2-15 16,2 1-1-16,0 5 5 15,2 1 1-15,-1 5 7 0,1 4 2 16,3 3-1-16,-2 5 3 16,-2 1-1-1,1-2 8-15,-2 2-5 0,0-2 13 16,0-1-15 0,-2-1-8-16,1-2 0 0,-2-1-2 15,-2-3-2 1,2-2-3-16,-2-2 1 0,0-3 1 15,0-5-1-15,1-2 4 16,-2-1-1-16,-2-2 3 16,-5-5-7-16,1 1-2 0,-6-3-2 15,0-5 0 1,-1 0-42-16,2-5-115 0,4-1-114 16,5-5-187-1</inkml:trace>
  <inkml:trace contextRef="#ctx0" brushRef="#br0" timeOffset="-124670.86">11787 16112 896 0,'5'-6'222'0,"-2"1"-54"0,-2 0-48 16,-2 3-79 0,-1 3-31-16,1 0-6 0,-2 4 17 15,-2-1 9 1,0 2 2-16,0-2-12 0,2 0-6 16,2-3-7-1,-1 1-4-15,2-1-2 0,0-1-1 16,-1 2-2-1,-1-1-9-15,-1 3-167 0,-2 0-122 16,2 2-186-16</inkml:trace>
  <inkml:trace contextRef="#ctx0" brushRef="#br0" timeOffset="-123966.47">11842 15923 751 0,'-2'-16'150'16,"-3"-1"-37"-16,-4 3-13 15,0 0-44-15,-4 2 21 16,-1-1-22-16,-3 3 4 0,0-1-18 16,-2 5-6-16,-5 1-10 15,3 4-6-15,-5 1-3 16,0 4-6 0,-3 4-7-16,-2 9 5 0,0 6 0 15,-4 11-1 1,1 7 8-16,0 7 7 0,1 6 0 15,3 1 0-15,5 0-1 0,4 2 12 16,9 0-16 0,9 1 6-16,7 0-9 0,10 0 7 15,10-1-12 1,4 2-3-16,12-4-2 16,6 0-2-16,4-2-2 15,8-5 1-15,2-5 1 0,-1-8-1 16,1-9 2-1,0-7-3-15,-1-10 1 0,1-11-2 16,-3-8-6-16,-2-7-1 0,0-9 4 16,-1-10 4-1,-4-4 1-15,-3-6 1 16,-3-5 3-16,-8-4-2 16,-6-4 2-16,-10-2-1 0,-10-1 4 15,-12 0-3 1,-9 3 0-16,-7 2-1 15,-11 4-2-15,-5 2-2 0,-6 3 0 16,4-2 2 0,0 4-2-16,0 2-2 15,5 5 0-15,1 6-2 16,0 6-20-16,-1 8-38 16,4 5-33-16,-6 5-28 15,-3 6-85-15,-1 6-129 0</inkml:trace>
  <inkml:trace contextRef="#ctx0" brushRef="#br0" timeOffset="-122967.06">10546 15755 854 0,'6'-6'216'0,"-6"1"-12"16,0-1-74-16,-2 2-51 16,1 4-26-16,1-2-9 15,0 1-3 1,0 1-14-16,0 0-3 0,1 0 3 16,-1 0-7-1,0 1-2-15,0 1-17 0,2 3 22 16,-2 2 5-16,1 6-12 15,1 3 11-15,-2 4-6 16,1 5-1-16,-2 5 0 0,-1 1-4 16,2 7-7-1,0-1 1-15,-1 2-1 16,2-1-1-16,2-3 0 16,-1-2-7-16,1-4 2 0,-3-2 1 15,0-2-1 1,0-3-3-16,0-4 0 15,3-4 1-15,-3-6 1 0,0-2-2 16,2-2 0-16,-2-2 4 16,0-1-4-16,0-2 1 15,0 1 0-15,0-2-1 16,0 2-30-16,0-3-64 0,-2-1-125 16,-1-3-39-1,3-6-164-15</inkml:trace>
  <inkml:trace contextRef="#ctx0" brushRef="#br0" timeOffset="-122627.22">10540 15823 527 0,'2'-9'177'0,"-2"-1"-45"15,-2-1 3 1,1-1-48-16,-1 4 13 0,1 1-41 16,-1 3 3-1,1 1-31-15,-1 1-19 0,-1 2-9 16,-4 2 0-1,-5 1-1-15,-2 0 2 0,-2 1 1 16,1-1 0-16,2 0-5 0,4-1-1 16,3 1-3-1,0 3-11-15,-3-1-178 0,3 8-220 16</inkml:trace>
  <inkml:trace contextRef="#ctx0" brushRef="#br0" timeOffset="-121916.74">10428 16336 594 0,'-4'1'185'0,"4"2"-119"0,-3-3 53 15,0 2-59-15,3-1-21 16,-2 1-6-16,1 0-5 0,1 0 0 16,-2-1-8-1,2 1-1-15,-1-2 0 16,1 3 5-16,0-2 7 15,-2 0 1-15,2-1-1 0,-1 0-5 16,-1 2 1-16,2-4-1 16,0 2-5-16,-1 0-4 15,1 2-3-15,-2-1 0 16,-1 1 14-16,-1 1-11 16,0-1-4-1,-1 0-10-15,2-1-2 16,3 1-1-16,0-2 1 0,2 0 0 15,-1 0-1-15,2 0 6 0,9 0 41 16,6 0-18 0,15-2-16-16,10 1-11 0,6-3 0 15,6-1-2 1,-4 1-1-16,-3 0 1 0,-8 1-1 16,-9 1 1-1,-14 1 0-15,-2 0-1 0,-11 1-8 16,-4 0-18-1,0 0-30-15,-4 1-76 0,-4 2-227 16</inkml:trace>
  <inkml:trace contextRef="#ctx0" brushRef="#br0" timeOffset="-108646.85">14087 17472 213 0,'1'-4'490'16,"2"-2"-333"-16,-3 0 35 16,-3 1-75-16,2-3 8 15,-1 2-33-15,2-2-2 16,-1-2-19-16,-1 1-17 16,1-1-1-16,-1 0-9 15,1 3-4-15,-2-3 20 16,3 3-20-16,-2 4-5 15,2-1-16-15,-3 3-11 16,3 1-4-16,0 1-4 16,0 1-5-16,0 0-6 15,0 1 2-15,0 4 9 0,3 6 0 16,-1 4-1 0,2 9 1-16,2 3 3 0,3 6-3 15,0 3 5 1,-2 5-1-16,1 0-3 0,-2 4 5 15,-3-2 1-15,-2 0-1 0,1 0 9 16,-2-2-12 0,0-2-2-16,0-6 4 15,1-1-5-15,1-6 0 16,1-3 0-16,0-3 1 0,-2-4-1 16,1-3 0-1,-1-5 0-15,-1-4 1 16,0-2 0-16,0-4 6 15,0-3 5-15,0 2-7 0,2-2-5 16,-1-3-92-16,1-3-118 16,-1-4-100-16,3-4-339 15</inkml:trace>
  <inkml:trace contextRef="#ctx0" brushRef="#br0" timeOffset="-108096.99">13982 17376 687 0,'-6'-13'174'0,"1"2"30"15,-3 0-77-15,0 0 6 0,2-1-63 16,3 4-20 0,0 0-23-16,3 0-16 0,2 2-1 15,5-1-10 1,2 0 3-16,6 0-2 0,9-2 8 15,0 0 10 1,10 2 2-16,2 3-4 0,0 4-7 16,0 2 1-16,-2 6-2 15,0 5-3-15,1 5 1 16,-4 7 2-16,-4 6 0 16,-8 4 0-16,-4 3 4 15,-8-3 0-15,-9 0-1 16,-4-4-3-16,-8-5 1 15,-7-2-1-15,-6-2-1 16,-2-4-3-16,-4-4 6 0,1-3-5 16,3-5-4-1,2-1-2-15,3-5 0 0,3-5-28 16,2 4-142 0,2-3-187-16,-1 3-374 0</inkml:trace>
  <inkml:trace contextRef="#ctx0" brushRef="#br0" timeOffset="-107337.11">14655 18087 809 0,'-2'-13'326'0,"-1"2"-95"15,0-1-43 1,-1 2-61-16,3 1 9 0,-1 4-35 15,1 2-43 1,1-1-33-16,0 4-12 0,1 0-13 16,-1 0-3-16,2 4-9 15,-2 3 12-15,0 3 0 16,1 5 3-16,2 5-3 16,-3 4 2-16,0 3-1 15,1 0 1-15,-1-1-3 16,2 0 1-16,-2-6 0 15,1-4 0-15,1-3-1 16,-1-3 1-16,-1-4-1 0,2-1 0 16,-2-5-1-1,3 0-33-15,-3-4-62 0,3 1-35 16,-2-4-107 0,1-4 10-16,-1-5-236 0</inkml:trace>
  <inkml:trace contextRef="#ctx0" brushRef="#br0" timeOffset="-106966.34">14633 17759 641 0,'0'-6'218'0,"0"-1"-68"15,0 1-14-15,-2 1-35 0,2 0-8 16,-1 4-44-16,1 1-25 0,0 0-13 16,0 1-11-1,0 2 1-15,-2 0 23 16,1-1 10-16,1 3-6 16,0-2 12-16,0 0 15 0,-2-3 6 15,2 0 6 1,0-2 15-16,0 2-12 0,0 0-17 15,0-1-15 1,0 1-11-16,-2 0-9 16,2-2-11-16,-1 2-5 0,1 0-2 15,1 0-1 1,-1-1 1-16,0 1-31 0,0 1-122 16,2 1-113-1,0 1-81-15,2 4-279 0</inkml:trace>
  <inkml:trace contextRef="#ctx0" brushRef="#br0" timeOffset="-106036.85">14852 17955 749 0,'-5'-3'114'0,"2"3"89"15,-1 0-107-15,1-1-30 0,1 1-10 16,1 0-14 0,1-2-13-16,0 2-12 0,1 2 3 15,1-4 10 1,1 2-2-16,-2 0-19 0,4-1-9 16,28-5 3-1,-20 5-3-15,-4 1 1 0,3-3-1 16,-2 3 1-1,10-3 0-15,-2 3 0 0,-3-4 1 16,-5 1 3-16,-4 1 16 16,-3 2 16-16,-1 0-16 15,-1 0-5-15,-2 0-3 16,1 0-5-16,0 0-1 16,-2 0-7-16,2 2-4 15,-2 1 2-15,4 2 2 16,-2 4 2-16,2 1 5 15,-1 2-4-15,2 6 3 16,0-6 3-16,0 2-5 16,-1 2 3-16,-1-1 2 0,1 3 0 15,2 2 4 1,-3 0-4-16,1 0-3 16,1 9-4-16,0-1 4 15,-2 3-4-15,2-1 0 0,-1 0 1 16,-1-3 5-1,-1-7-7-15,0-4 2 0,-1-3 0 16,1-4-1-16,-2-4 3 16,-1-2 7-16,-1-3 0 15,-5 1-6-15,-1-1-3 0,-3 0 1 16,-4-1-4 0,0-6-4-16,-2-2-7 0,0-5-68 15,2-1-29 1,1-6-70-16,4 2-88 0,3-9-382 15</inkml:trace>
  <inkml:trace contextRef="#ctx0" brushRef="#br0" timeOffset="-105507.25">14918 17693 330 0,'5'-6'446'15,"-2"0"-309"1,-3 1 40-16,0 3-81 15,0-2 9-15,-1 4-53 0,1 0-17 0,-2 0-12 16,1 0-4 0,1 0 0-16,-3 0 22 0,3 0 19 15,3 0 0 1,-2 0-4-16,-1 0 7 0,2-3 3 16,-1 1-20-1,1 1-44-15,-1-5-2 0,1 3 1 16,-1 2-1-1,-1-2 0-15,0 2 0 0,0 1-3 16,-1 1-9-16,-1 2-3 16,1-3 0-16,-1 4 11 15,2-2 2-15,-1-1 2 16,-1 2 3-16,2 0 0 16,-1-2 2-16,1 1 4 15,-3-2 9-15,3 0 3 16,-1-2 10-16,1 2-7 15,-2-1-13-15,2 1-11 16,-1-2-1-16,1 1-8 16,0 1-119-16,0 0-92 0,-2 0-164 15,4 4-250 1</inkml:trace>
  <inkml:trace contextRef="#ctx0" brushRef="#br0" timeOffset="-101866.68">16002 17251 610 0,'3'-10'168'15,"-2"0"-54"-15,1-2 34 0,-2 1-66 16,0 1-15-1,1-1 23-15,-1 3-22 0,0-1 4 16,-1 4-14-16,-1-1-4 16,2 3-20-16,-1 2-17 15,-1 1-1-15,1 0-15 16,-5 5 4-16,-3 4 2 16,-3 3-3-16,-3 6-2 15,-1 8 8-15,-3 7-8 16,-1 2 6-16,2 6-5 15,0 5-1-15,3 7 0 0,5-6 0 16,7 4 0 0,6-1 2-16,7-4-2 0,4-3 1 15,5 0 0 1,3-7 0-16,3-5 0 16,1-5 1-16,1-3-1 15,-3-6-1-15,-3-4 0 16,-6-3 1-16,-4-7 0 15,-3-1 1-15,-5-2 1 0,-1 0 2 16,-1-1 7-16,1 1-8 0,-2-1-4 31,1-1-2-31,1 1-102 0,2-5-161 0,2 3-243 16</inkml:trace>
  <inkml:trace contextRef="#ctx0" brushRef="#br0" timeOffset="-101366.85">16312 17578 778 0,'0'-10'234'0,"0"0"-49"16,0-3-17 0,-1 1-58-16,-2 1-20 15,-1-1-3-15,1 2-29 16,1 3 21-16,1 2-32 0,-1 2-22 15,1 1-15 1,1 2-10-16,0 2-3 0,0 1-18 16,1 2 21-16,1 8 1 0,1 3-1 15,0 4 0 1,2 6 0 0,1 1 1-16,0 1 1 15,0-3-2-15,1 3 0 0,-2-5 0 0,1-2 0 16,-3-3 0-1,2-3 0-15,1 8 0 0,-6-23 0 16,0 0 0-16,0-2 0 16,0 2 2-1,0-1-2-15,0-2-1 16,0 3-126-16,0 0-71 0,0-4-207 16</inkml:trace>
  <inkml:trace contextRef="#ctx0" brushRef="#br0" timeOffset="-100866.86">16506 17191 751 0,'2'-5'174'15,"1"-1"26"-15,-3 1-116 16,0 3-72-16,3 2-7 0,5 6 4 15,5 3 56 1,3 5-14-16,8 8-2 0,1 5-6 16,-1 5-8-16,-3 5 10 15,-1 6-21-15,-6 2-2 16,-3 3 5-16,-5 2 2 16,-3-1-17-1,-5 0 7-15,-2-6-5 0,1-2-3 16,-3-6-1-1,3-5-3-15,-3-3-5 0,2-8-1 16,1-5-1-16,1-5 1 0,1-5-1 16,-1-1-1-1,2-3-19-15,0 0-118 16,-3 0-144-16,-2-3-332 16</inkml:trace>
  <inkml:trace contextRef="#ctx0" brushRef="#br0" timeOffset="-99897.18">17548 17436 424 0,'0'1'389'0,"-2"-1"-295"15,2 0 96-15,-1 0-96 16,1 0-16-16,0 0-18 16,0 0-22-16,0 1-14 0,1-2-4 15,-1 1 7 1,2-1-6-16,1-1 2 0,1 1-20 16,7 1 3-1,7-4-4-15,5 0-2 0,6 2 0 16,2-1-4-1,-4 3-43-15,-6 3-49 16,-6-1-27-16,-5 6 14 0,-5-1-57 16,-4 2-127-1</inkml:trace>
  <inkml:trace contextRef="#ctx0" brushRef="#br0" timeOffset="-99667.18">17557 17648 472 0,'0'6'133'0,"3"-2"74"16,3-2-79-16,2-4 11 0,5 2-64 15,3-4-22 1,2 1-3-16,4-1-2 0,-1 1-3 16,-4 0-6-1,-1 0-19-15,-6 1-9 0,-2 1-10 16,-3 1-1-1,0-4-2-15,-2 4-6 0,0 4-175 16,2-3-175-16</inkml:trace>
  <inkml:trace contextRef="#ctx0" brushRef="#br0" timeOffset="-97196.49">19635 17060 670 0,'1'-8'142'16,"-1"3"6"-16,0-2 34 16,-1 3-61-16,1 0-5 15,1 2-32-15,-1 1-26 0,0-1-33 16,0 2-6-1,0 0-4-15,0 2-11 0,-4 5 1 16,-2 4 34-16,-3 8-22 0,-3 3 3 16,-7 9-5-1,-2 2-3-15,-2 6-4 0,0 2 1 16,-1 4-4 0,-2 3-4-16,1 3 4 15,1 2-3-15,2 0 4 16,-1 0-4-16,3-4-2 15,3-4 0 1,2-4-1-16,3-7 1 0,5-9-2 16,2-7 2-16,2-6 1 15,2-7 3-15,1-3 4 0,0-4-1 16,0 1 6-16,0-1-13 16,0-3-108-16,3-5-78 15,1-3-117-15,5-7-366 16</inkml:trace>
  <inkml:trace contextRef="#ctx0" brushRef="#br0" timeOffset="-96656.9">19669 17074 782 0,'2'-22'173'16,"-2"2"-2"-16,0 0-69 15,1 2 20-15,-1 2-53 0,0 5 5 16,2 0-12-1,-2 5-11-15,0 2-29 0,0 2-18 16,0 2-4-16,0 3-5 16,3 2 2-1,3 10 3-15,3 5 0 0,4 6 5 16,4 7-4-16,2 5 4 16,0 3 3-16,2 0-6 15,0 2 4 1,1 3 1-16,-3 0-6 0,0 1 1 15,-3-1-1-15,-1-2 1 0,-3-4-2 16,-2-5 3 0,-1-7 0-16,1-4-2 0,-2-7 1 15,0-3-1 1,-1-4 0-16,-1-3-1 0,0-1 0 16,1-2 0-1,-2 0 0-15,0 0-8 0,-4 1-44 16,1-1-52-1,-2 1-37-15,-5 0-6 0,-1 0-38 16,-3 0-151-16</inkml:trace>
  <inkml:trace contextRef="#ctx0" brushRef="#br0" timeOffset="-96086.89">19438 17506 785 0,'-4'0'61'16,"-1"-1"105"-1,2 1-81-15,-2-2-36 0,4 2-4 16,-2 0-4-16,3-1-6 0,0 1-9 16,3-2-13-1,-2 2-5-15,4 0 2 0,-7 2 6 16,1-2 6 0,-1 0 17-16,2 1 9 0,-1-1 9 15,-3 0-19 1,2 0-12-16,1 2-11 0,-1-2-9 15,1 0 0 1,-1 0-6-16,2 0-4 16,0 0 4-16,2 0 0 0,2 0-3 0,10 0 3 15,11-2 0 1,14 1 1-16,11-2-1 0,9-3-5 16,2 3 5-1,-4-4 0-15,-4 3 0 0,-5-2-5 16,-5 1 3-1,-5-1 1-15,-7 0 1 0,-7 3-1 16,-7-2 1-16,-3 2 0 16,-6 0 3-1,-4 1-3-15,-1 0 1 0,0 1-1 16,-3 1 1-16,0 0-1 16,0-1-9-16,0 1-69 15,-3 1-140-15,6 0-212 16</inkml:trace>
  <inkml:trace contextRef="#ctx0" brushRef="#br0" timeOffset="-95447.06">20484 17684 715 0,'0'-6'245'16,"-2"-2"-60"-16,2 3 2 0,-1 0-52 16,1 0-33-1,0 4-34-15,1 1-42 0,-1-3-17 16,2 6-9 0,-2-3-1-16,2 1-5 0,-2 2 2 15,0 3 4 1,1 4 3-16,1 3-3 0,-1 4 1 15,1-1-1 1,-1 4 1-16,2 0 0 0,-3 0-1 16,0-1 0-16,-3-2 0 0,3-4 0 15,-1-4 0 1,1-1 0-16,0-5-1 16,0-2 0-16,1-1-22 15,-1 0-103-15,-1-1-15 0,1-5-183 16,-2-1-167-1</inkml:trace>
  <inkml:trace contextRef="#ctx0" brushRef="#br0" timeOffset="-95096.93">20473 17410 725 0,'6'3'134'0,"-3"-3"18"0,1 0-21 0,-6 0-90 15,0 0-3 1,1 0 39-16,1 0-7 0,-2 1 25 16,1-1 4-1,-1 0 0-15,1 0-10 0,-4-1-27 16,1-3-44-1,-3-1 2-15,2 1-13 0,1 0-4 16,-1 1-1-16,2 0 3 0,2-1-4 16,1 1-1-1,-2 3-11-15,4 0-67 0,-1 0-58 16,1 2-21 0,4 3-3-16,3 4-51 0,7 2-125 15</inkml:trace>
  <inkml:trace contextRef="#ctx0" brushRef="#br0" timeOffset="-94466.54">20821 17579 755 0,'-7'-1'87'0,"0"-2"121"16,2 0-125 0,2 0-24-16,3 2-27 0,1 1-25 15,3-3-7 1,1 2-1-16,3-1 1 0,2 1 3 15,5-1 6 1,-1 1 7-16,0-2 4 0,-3 2-1 16,-4 0-3-16,-4-1 0 0,0 2-10 15,0-2-4 1,-2 4 0-16,-1 0 9 0,4 0-6 16,-3 2 4-1,1 5-3-15,1 1 4 0,0 0-6 16,0 1 9-1,-2 3-4-15,2 0 4 0,2 3-2 16,0-1-4-16,1 1-1 16,0 1-1-1,2-2-3-15,-2 0 3 0,0 1-2 16,-3-2 8 0,0 0 5-16,-3 1 2 0,-2-2 2 15,-1 1 0-15,0-4-1 16,-4 1 11-16,-1-2 0 15,-1-2-7-15,-4 2-3 16,0-1-2-16,-5 0-10 16,-2 1-7-16,-1-2-1 0,2 1 0 15,3-5 0 1,-1-3-42-16,7-1-129 0,2-4-97 16,0-6-329-1</inkml:trace>
  <inkml:trace contextRef="#ctx0" brushRef="#br0" timeOffset="-94157.09">20829 17349 574 0,'11'5'485'0,"-3"-1"-402"16,-4-3 144-16,-4-2-101 16,2 1-51-16,-2 0 9 15,-2-2-5-15,1 1-4 16,1-2-41-16,0 2-16 16,-2-1 12-16,1 1-20 15,-1 0-7-15,2 1-3 16,-1 0-7-16,-1 0-10 15,2 1-66-15,0-1-88 16,-1 1-80-16,-4 2-226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3T03:48:02.64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5029 1247 648 0,'-3'2'203'15,"3"-2"12"-15,-3-3-72 0,0-1-11 16,0 2-56-1,0-2 15-15,1 1-37 0,1 0 0 16,-1 0-13-16,1 0 0 16,1 0-6-16,3 2-8 15,-2-2-5-15,1 2-12 16,1-2-10-16,3-1-2 16,-3 0-1-16,7 0 0 15,-2-1 1-15,2 1 1 16,-2 3 0-16,7 1-2 15,-2 0 0-15,2 4 1 0,5 3 1 16,0 3 1 0,4 1-3-16,-3 6 0 0,-3 2 3 15,1 2 0 1,-5 2-1-16,-5 1 2 0,-2-1-1 16,-1 1 2-1,-3-3-2-15,-3 2 0 0,-1-2 0 16,-2 0 0-1,-2-1 0-15,-2-3 1 0,1-2 0 16,1-6 2-16,1-2 1 0,1-3 10 16,0-2 30-1,1-4 23-15,-1 2-17 16,0-4-19-16,-1 0-2 16,-2-2-7-16,0-4-8 0,3-3-14 15,-2-2 0 1,4-5 0-16,-1-2 0 15,2-4 0-15,3-3 0 0,2-4 0 16,1-2 0-16,7 1 0 16,-1 0 0-16,-1 3 0 15,5 3 0-15,-1 5 0 16,0 2 0-16,2 5 0 16,-1 3 0-1,-3 4 0-15,-1 2 0 0,2 4 0 16,-1 3 0-16,2 5 0 15,1 2 0-15,1 2 0 16,2 5-1-16,1 5 1 0,-1 2-2 16,-1 3-2-1,-3 4 1-15,-3 2 3 0,3 1-1 16,-6 1 1 0,1-1 0-16,-3-2 1 0,-5-3-4 15,1-2 4 1,0-3-1-16,-3-3 0 0,-3 0-4 15,3-4 4-15,0-3-1 0,0 1 1 16,-3-4 0 0,3 1 1-16,-3-2-1 15,1 0 0-15,1 0 0 16,-2-2 0-16,3-1 0 0,0 2 1 16,0-4-1-1,-3 0 0-15,3 1 1 0,0-3 2 16,0 0 0-1,-1 0 4-15,1 0-6 0,1-3-1 16,-1 3 0-16,0 0 0 16,0-1 0-16,0 1 0 15,-1-1 0-15,1 1 0 16,0-2-6-16,0 2-110 16,0-3-141-16,-2-1-206 15</inkml:trace>
  <inkml:trace contextRef="#ctx0" brushRef="#br0" timeOffset="1650.09">6230 1017 634 0,'0'0'260'16,"-1"-2"-64"-16,-1-1-53 16,2-3-14-16,-3 0 0 15,0-2-13-15,0 1-32 16,0-2 42-16,-2 3-39 15,0-1-15-15,0 3-11 16,1 2-51-16,1 0-10 0,1 0 0 16,2 2 0-1,0 0 0-15,2 0 0 0,-2 0 0 16,1 2 0 0,1-2 0-16,-1 2 0 0,2 1 0 15,6 3 0 1,3 4 0-16,6 4 0 0,3 5 0 15,9-1 0-15,1 1 0 0,2 1 0 16,0-1 0 0,-2-1 0-16,-1-1 0 0,-5-2 0 15,-4 0 0 1,-3-2 0-16,-5-5 0 16,-4-1 0-16,-4-3 0 15,2-1 0-15,-7-3 0 0,0 0 0 16,0 0 0-1,0 0 0-15,0 0 0 0,-4 2 0 16,4-2 0-16,-3 2 0 16,3 1 0-16,-5 4 0 15,1 7 0-15,-5 7 0 16,-6 7 0-16,-2 5 0 16,-2-1 0-16,-3 1 0 15,4-5 0-15,-3-1 0 16,4-6 0-16,0-2 0 15,-1-4 0-15,3-1 0 0,0-4 0 16,3 0 0 0,3-2 0-1,0-2 0-15,5-2 0 0,1-1 0 16,1-3 0-16,2 0 0 0,0-1 0 16,2-1 0-1,1 1-104-15,0 0-131 0,2 1-97 16,6 0-218-1</inkml:trace>
  <inkml:trace contextRef="#ctx0" brushRef="#br0" timeOffset="2279.75">6252 1782 494 0,'-1'1'361'0,"-1"-2"-161"16,-1 1-56 0,2-2 11-16,-1 2-81 0,-1-2-19 15,-2 2-36 1,-1 0-3-16,-2 2 3 0,-1-1-3 15,-1 1 9 1,1 1-1-16,0 0-3 0,4 0 0 16,-2-3 5-16,7 0-3 0,-3 0-2 15,3 0-7 1,3 0-4-16,1-1-9 0,-1-1 0 16,12 1-1-1,9-4 2-15,10 2-2 0,10-4 1 16,8 0-2-1,3 0 2-15,0-1 0 0,-5 2-1 16,-4-1 0-16,-9 2 1 16,-7 0-2-1,-11 3 1-15,-5 1-2 0,-7 1-2 16,-4 0-10 0,-3 1-14-16,-1 0-12 0,-1 0-37 15,1 1-19-15,-2 1-120 16,-3-1-352-16</inkml:trace>
  <inkml:trace contextRef="#ctx0" brushRef="#br0" timeOffset="3339.51">7127 1102 518 0,'1'4'174'0,"-2"0"-76"16,-1 1-30-16,-1-1 10 15,0 0-29-15,2 0 23 16,-2-1-26-16,3-3-4 16,-2 1 14-16,2-1 44 15,0-1-12-15,2-2-3 16,-1 0-66-16,1-1-6 15,-1-1 2-15,1 2-3 16,-2-1 3-16,1 2-8 0,1 1-7 16,-2 2-5-1,0-1 0-15,-2 2-2 16,2 2 6-16,0-1 1 16,-1 2 0-16,-1 1 8 0,1-1-7 15,-2-1 4 1,0 0 4-16,1-3 29 0,1-1 26 15,-2-1 1-15,1-1-25 0,-1-2-6 16,-1-3-3 0,4-2-6-16,-3 1-8 0,3-4-8 15,3 0-6 1,1-1-3-16,1-2 0 0,2-1-1 16,2 2-2-1,3 2-4-15,0 0 0 0,9 6 3 16,-3 1 1-1,7 5-2-15,-1 5 4 0,4 3 0 16,-4 2-2 0,2 5 1-16,-7 0-2 0,2 5 1 15,-6 3 0-15,-5 4-1 16,-7 3 2-16,-6 9 2 16,-6 3-2-16,-7 5 2 15,-8-1 1-15,-6-1 1 16,-6-2-2-16,-1-8 5 15,0-7-4-15,3-6 1 0,4-6 1 16,10-6 1 0,4-6 4-16,7-2 1 0,4-2 1 15,4-2 1 1,1 0 2-16,1-1-13 0,2 0 0 16,2-1-12-1,4-1 5-15,4 1 3 0,4 3 3 16,5-1-4-1,8 4 1-15,1 0 2 16,2 4 1-16,1 1-1 0,-2 2-1 16,-4 1 1-16,-1 0 0 15,-8-2 0-15,-1 0 1 0,-7-2-2 16,-1-1 3 0,-7 0-1-16,0-4 1 15,0 2 0 1,-3-3 1-16,0 0-1 0,0 0 0 0,0 0-19 15,0 0-47-15,-3 0-32 16,3 0-53-16,-3 0-89 16,0 0-267-16</inkml:trace>
  <inkml:trace contextRef="#ctx0" brushRef="#br0" timeOffset="10909.8">10749 2901 714 0,'2'-6'296'16,"-2"-1"-58"-16,0 0-66 0,-2 0-35 16,2 2-29-1,-3-2-13-15,3 0 6 0,0 0-33 16,0 2-15-1,0 1 1-15,0 3-43 0,0-1-11 16,0 1 0-16,0 1 0 16,0 1 0-16,0-1 0 15,0 0 0-15,0 2 0 16,0-2 0-16,0 1 0 16,0 3 0-16,0 3 0 15,3 3 0-15,-3 5 0 16,2 4 0-16,-1 1 0 15,-1 1 0-15,2 1 0 0,-2-2 0 32,0 1 0-32,3-1 0 0,-2-3 0 0,1-3 0 15,-1-2-1 1,1-4-47-16,0-6-17 16,1 0-19-16,0-2-8 15,2-3-36-15,2-3-65 0,1-1-130 16,2-1-417-1</inkml:trace>
  <inkml:trace contextRef="#ctx0" brushRef="#br0" timeOffset="11299.78">10791 2548 646 0,'4'-3'289'0,"-4"3"-110"16,0-1-68-16,-4 2-57 16,1 2-1-16,0-2-5 15,-2 4 3-15,1-1-21 16,-1 0 11-16,4 0 3 15,-2-2 16-15,3-2 5 16,-2 0 25-16,2-1 7 0,0 0-20 16,0-3-28-1,2 2-8-15,-2 1-19 0,0 1-22 16,0-1 0 0,0 1 0-16,1 0 0 0,-1 1-62 15,0 0-69 1,0 5-31-16,-1 0-41 0,-1 3-124 15,2 4-168 1</inkml:trace>
  <inkml:trace contextRef="#ctx0" brushRef="#br0" timeOffset="12199.68">10868 2448 645 0,'2'-20'205'0,"-2"4"-20"0,0 0-34 16,-3 2-23-16,0-1-31 16,-2 4-6-16,0-1-19 15,-1 0-2-15,-5 1-19 16,3 0-3-16,-3 1-6 15,-1 0-10-15,-3 1-18 16,1 4-7-16,-2-1-1 16,-2 3 3-16,-1 2-5 15,1 1 3-15,-3 3-1 16,0 1-1-16,0 1 2 0,-1 4-4 16,1 2-3-1,-1 4-1-15,-1 4-1 0,1 5-1 16,-2 6 3-1,0 7 0-15,3 2 0 0,2 4-2 16,-2 0 1-16,9 0 0 16,1-1-1-16,0 0 2 15,5-1 0-15,1 0-2 0,2 1-2 16,3 2 3 0,6 0 0-16,5 0-6 0,5-4 6 15,5 0-3 1,3-5-1-16,4-4 5 0,2-5 1 15,7-4 3 1,-4-2-4-16,3-3-2 16,-2-4 1-1,2-2-3-15,0-4-1 0,0-2-2 16,-1-5-4-16,2-2-1 16,-2-4 4-16,-1-4 8 0,-1-2-2 15,-2-4 1-15,-2-4 1 16,-4-2 3-1,0-5 0-15,-4-3 1 0,0-3 0 16,-3-4 1-16,-3-4 2 0,-3-3 2 16,-2-1 13-1,-2 0 12-15,-4 0-4 0,-2 1-4 16,-4 3-7 0,-2 0-7-16,-2 2 2 15,-2-2-5-15,-2 1-1 16,1 1-5-16,-2 5 2 15,0 2-1-15,0 4 3 0,-2 6 0 0,4 3-5 16,-3 0 1 0,-1 5-3-16,-4 2 0 15,-1 0-2 1,-1 2 2-16,-4 1 0 0,1 2-1 16,4 0 0-16,0 3-3 15,2 1-10-15,5 2-34 16,1 1-67-16,-3 1-56 15,2 4-46-15,0 3-182 0</inkml:trace>
  <inkml:trace contextRef="#ctx0" brushRef="#br0" timeOffset="16309.51">20318 2208 528 0,'-3'0'149'0,"2"-1"3"16,1 1-45 0,-2-2-34-16,2 2-27 0,-2 0-4 15,2 0 4 1,0 0 2-16,0 0 10 0,-2 0 3 15,2 0-14-15,0 0 3 0,-1 0-11 16,1 0-13 0,1 0-18-16,-1-1-6 0,4 1-2 15,2 0-4 1,6-2 2-16,6 2 4 0,3-1-2 16,5-1 1-1,-1 1-1-15,-1-2 1 16,-6 2-1-16,-1 0 0 15,-3-1 2-15,-4-1-1 0,-4 2 2 16,-1-1 3-16,-4 1 14 16,2-1 9-16,-3 2 7 15,2-1 6-15,-4 1-9 16,1 0-3-16,-1 0-3 16,1-1-4-16,-1 1-8 15,2 0-8-15,2 1-7 16,-2-1-7-16,0 1-10 15,0 1 5-15,1 2 9 0,1 2 3 16,1 2 0 0,1 4 2-16,2 1-1 0,0 1 1 15,-1 2 0 1,2 0-2-16,-2 1 4 0,-2 1-2 16,1-2-1-1,-4-1 0-15,-2 1 1 0,0-4 1 16,-1 1-1-1,-2-1 1-15,1-4 5 0,-2 2-6 16,1-3 3-16,-1 2-4 16,-1-3 0-1,1 3 1-15,-2-2-1 0,2 0 1 16,-1-2 0-16,3 1-2 16,-1-3 0-16,2-3 1 0,1 3-1 15,-1-3 0 1,0 0-38-16,0 0-54 15,-1 1-83-15,-3-1-120 0,1-2-288 16</inkml:trace>
  <inkml:trace contextRef="#ctx0" brushRef="#br0" timeOffset="16700">20476 1967 613 0,'5'3'206'16,"-2"1"-103"-16,-3-1 52 0,0 0-76 15,-2 0 7 1,-1 3-18-16,2 0-1 0,-1-2 0 15,1-1 7-15,-1-2 8 0,1-1 7 16,1 0 19 0,0-1-10-16,0 0-16 0,0-1-18 15,0 1-58 1,0-3-6-16,-2-1 0 0,1-2 0 16,-1 1 0-1,1 0 0-15,-2 1-28 16,2 3-92-16,1 2-89 15,-2 2-72-15,1 4-56 16,-1 3-312-16</inkml:trace>
  <inkml:trace contextRef="#ctx0" brushRef="#br0" timeOffset="17569.87">20569 1930 748 0,'3'-14'155'16,"-3"0"17"-1,-3 1-41-15,-3 1-38 0,1 0-27 16,-3 1-25-1,0 1 4-15,1 0 1 16,-1 1 6-16,-4-2-23 0,3 2 15 16,-4 0-2-16,-1 1-7 15,-3 1-13-15,-1 1 2 16,-5 0-16-16,-2 3-1 16,-2 3-5-16,1 2 1 15,1 5-3 1,-2 3 0-16,-1 7 0 15,1 2 0 1,-1 8 1-16,-2 0-1 0,2 3 2 0,3 2-1 0,2 2 2 16,2 2 0-16,3 1 1 15,5 4 3 1,4 2 1-16,3 2-3 0,6 3-2 16,4 2-2-16,5 3-1 15,6 3 1-15,5 2 0 16,0-1-1-16,2-3 0 15,1-4-1-15,3-8 1 16,0-8-1-16,3-6 2 16,2-6 0-16,2-8-1 15,3-5 1-15,1-6 3 16,3-4-1 0,1-5-3-16,-2-2-1 0,2-3 1 15,-2-7 0 1,-2 0 2-16,2-4-1 0,-3-5 1 15,1-3-2-15,-4-2 5 0,-3-5-3 0,-6-4 1 16,-2-1-1 0,-6-2 5-16,-4 0-1 0,-2 2-2 31,-5 2 3-31,-2 4 4 0,-3 2 9 0,-3 1-3 16,-1 3-4-1,1 1-2-15,-3 2-4 16,0 2-6-16,0 0 3 15,-3 1-4-15,0 0 1 0,0 1 1 16,-2 1-2-16,0 0 2 16,-3 2 2-16,1 2-3 15,-1 2 1 1,1 0 1-16,0 3-3 0,-1 3 0 16,-1 0-4-16,2 4 2 15,-5 1-10 1,-37-2-47-16,43 8-59 0,-1 2-13 15,0 0-116-15,1 0-349 0</inkml:trace>
  <inkml:trace contextRef="#ctx0" brushRef="#br0" timeOffset="22739.67">17872 1327 649 0,'3'-1'219'0,"-2"-3"-70"0,-1-1-9 16,-3 0 35-1,2 0-74-15,-1-3-3 0,2 1-14 16,0 0-13-16,0 0-2 15,0 0 22-15,2 0-40 16,-1 2 2-16,-1-1-11 16,2 2-27-16,-1 1 4 15,-1-1-5-15,0 4-9 0,0 0-5 16,0 0-2 0,0 2-4-16,0 1-3 0,0-1-7 15,3 5 14 1,-2 6 2-16,2 5 1 0,2 7 1 15,-1 8 1-15,2 3-3 16,-1 4 2-16,2-3-2 16,10 60 2-16,-16-86-2 15,1-1 1-15,1 1-1 16,-2-1 0-16,5 8 0 0,-2 1-1 16,-1-6 2-1,1 2-2-15,-1-5 1 16,-2-2 0-16,-1-5 1 15,0 0 2-15,0-3-3 16,-1 0 4-16,1-1-4 0,0-1-3 16,0 1-27-1,0 1-36-15,0-2-93 0,1-3-62 16,1-1-80-16,2-3-138 16</inkml:trace>
  <inkml:trace contextRef="#ctx0" brushRef="#br0" timeOffset="23249.65">18076 1357 461 0,'4'-8'313'15,"-1"1"-177"-15,-1 1-4 0,-4 2-35 16,2 2-51-16,-1 2-13 16,1 2-8-16,-2-2 5 15,2 1 12-15,-3 2 13 16,0 0-6-16,-1 0-26 16,-5 5 1-16,0 1-13 0,-3 1-6 15,-1 2-1 1,-1 2-2-16,-2 3-1 15,2-1 1-15,2 0-1 0,2-1 0 16,1-4-1 0,3-3 4-16,3-3 17 0,1-4 15 15,2-1-24-15,3-1-11 16,4 1 0-16,3 1 4 16,8 2-3-1,7 0 2-15,6 4-4 0,4 0 1 16,-2 1-2-16,0 2 0 15,-7-1 1-15,-3-1 0 16,-7 0-1-16,-4-2 1 16,-3-1-3-1,-6-3-2-15,-1 2-29 0,-2-1-33 0,-4-1-74 16,-3 0-127 0,-2-2-156-16</inkml:trace>
  <inkml:trace contextRef="#ctx0" brushRef="#br0" timeOffset="24199.57">18197 1097 592 0,'-3'-12'143'15,"-2"1"-14"-15,-5-1-26 16,1 2-11-16,-3 2-15 15,0-1-4-15,-2 2 25 0,0 0-37 16,3 1 1 0,-1 1-33-16,-1 1-3 15,1 0-18-15,-3 1 5 16,-2 1-7-16,-2 1-3 0,-1 1 0 16,-2 3-2-1,0 1 0-15,-2 1-1 0,5 2 2 16,-2 1-1-1,2 3-1-15,2 0 0 0,-2 3-1 16,2 1 2 0,-2 5 2-16,0-1-3 15,0 1 1-15,-1 2 1 0,-1 3-2 0,1 0 4 16,0 3-1 0,0 3-1-16,5 4 5 15,3 1-4 1,0 3 0-16,6 1 2 0,3 1-2 15,2-4 0-15,4 1-1 0,1-4-1 16,7-1 2-16,2 1-3 16,5-3 2-16,5-1-2 15,2 1 2 1,5-5 1-16,4-2-1 16,4-5 1-16,1-5-1 15,2-3 1-15,-1-5 0 0,3-3-2 16,-4-4 0-1,2-5 1-15,-1-1-2 0,-2-3 1 16,0-4 1-16,-1-2-1 0,-4-4 2 16,-1-2 5-1,-6-2-8-15,-2-2 0 0,-5 1 8 16,-2-2 0 0,-2-1 0-16,-5-1 7 0,-2 0-7 15,-5-3 6 1,-3-2-6-16,-6-6-3 0,-2 0 6 15,-5 0 1-15,-2 0-5 0,-4 4 7 16,0 5 1 0,-3 1-3-1,0 3-4-15,-3 0-4 0,2 2-2 16,-4 0-2-16,2 1 1 16,3 2 0-16,0 5-1 15,5 5 0-15,2 3-4 0,1 2-5 16,1 4-9-1,-3 3-55-15,-1 5-99 16,-5 2-139-16,-2 5-272 0</inkml:trace>
  <inkml:trace contextRef="#ctx0" brushRef="#br0" timeOffset="52199.48">11105 2539 264 0,'-1'5'76'0,"-2"-4"-33"0,3-1 0 16,0 0-9 0,0 3 2-16,3-3-13 0,-3 0 8 15,1 0 7 1,-1 0-6-16,0 0 12 0,0 0 6 15,0 0-11 1,0 0-16-16,0 0-5 0,0 0-6 16,0 0 2-16,2 0-3 0,-2 0 1 15,0 0-1 1,0 0 11-16,0 0 10 0,0 0 6 16,0-3-3-1,0 3-5-15,1 0-12 16,-1 0-1-16,0 0-6 15,2 0 0-15,-2 0 0 0,0 0 5 16,0-1 5-16,1 1-2 16,-1 0-8-16,2-1 2 15,-2-3-7-15,0 4 0 16,3-1-5-16,-3 0 1 16,0-2 1-16,0 3 0 15,3-2 0-15,0 0 0 16,-1-1-2-16,1 2 1 15,0-4-1-15,2 1-1 0,0 0 1 16,-1-2-1 0,2 2 0-16,-1-1 1 0,1 0 0 15,1 1 0 1,-2 0 0-16,1-1 3 0,-2 3-4 16,2-3 3-1,-1 1-2-15,2-2 4 0,-1 1-4 16,2-1 1-1,-2-1 2-15,2 0 1 0,1 0-2 16,0-1 2-16,3-1 1 16,-3 1 0-16,2 1-1 15,-1 0 0-15,-1-1-2 0,0 1 1 16,3 0 3 0,-2-1-2-16,4-1 0 0,1 0-1 15,-2 0-4 1,2 1 2-16,0-1-2 15,0 1 2-15,-2 1 0 0,2-2 1 16,0 2-2 0,1-2 1-16,0 1 3 0,3 0-3 15,-1-2 2 1,1-1 0-16,0 0-1 0,3-2 2 16,0 0-2-1,2-2 1-15,-2 2-3 0,2-1 1 16,1 1 1-16,-2-1-1 15,-1 2 1-15,-1 1-1 16,1-2-1-16,2 1 4 0,1 1 1 16,0-2-2-1,0-1-1-15,2 1 2 16,1 0 2-16,-3-1-5 16,2 1 2-16,-3-1 0 0,2 2 1 15,-1-1-2 1,-1 0 1-16,-1 2-1 15,2-2-1-15,0 2 2 16,2-2-3-16,-2 2 1 0,5 0 1 16,-2-1-3-16,2 1 5 0,0-2-3 15,1 2-1 1,-1-2 0-16,-2 2 2 16,1 0-2-16,-1 0 3 15,1-1-2-15,-1 1-1 16,0-1 1-1,2 3-1-15,0-2 0 16,1-2 0-16,2 0 3 0,0 0-3 0,4 1 3 16,-3-1-1-1,-1 0-2-15,0 2 0 0,-2 0-1 16,4 1 1 0,-1 0 1-16,3 0-1 0,2 0-2 15,6 0 0 1,1-3 1-16,3 2 0 15,0-1 0-15,2-1-2 0,-3 2 0 16,4-1 2-16,-2 1-1 16,0 0 1-16,5-2 1 0,1 1 0 15,2-1 0 1,3-1-1-16,0-1 3 0,2 1-3 16,-2-1 0-1,-1-1 2-15,-4 2-1 0,-1-1 0 16,-2 0 1-1,-4 4-1-15,-1 0-1 0,-3 1 2 16,1 0-2-16,-1 2-3 16,2 0 3-16,3-2 0 15,2 0 0-15,3 0 0 16,-1 1 1-16,4-2-1 16,2 4 0-16,-1-2 0 15,1 2 3-15,-2 0 0 16,-3 0-1-16,-1-1 0 0,0 1-1 15,-1 0 1-15,2 0 0 16,-1 1 4 0,0 1-6-16,0 2 3 0,-2-2-2 15,-3 2 1 1,2-1 1-16,-2 1-2 16,0 2 7-16,2-2-8 15,0 0 2-15,-3 1-1 0,1-1-1 16,-1 0-2-16,2 2 2 15,2-2 1-15,1 1-1 16,0 2-1-16,-1 0 1 16,-4 0 0-1,0 2 0-15,-5-1 0 0,0 2 0 0,-1-2 0 16,0 1 0 0,1-1 0-16,1-1 2 0,-1 2-1 15,-1-2-1 1,-2 0 1-16,-2 0-1 0,-3 0 0 15,-2 2-1-15,-5 1 1 16,-4-2 0-16,-1 2-1 16,-3-1 1-16,-5 0-1 15,-1 1 1-15,-2-1 0 16,-2 0 0-16,3 0-1 16,1 0 1-16,2-1 0 15,1 1 1-15,2 0-2 16,-1-1-1-16,-3 2 2 15,-3-1 0-15,1 1 0 0,-2-1-1 16,1 1 1-16,-2-1-1 16,2 1 1-1,1-1 0-15,0 0-1 0,-3-1 1 16,2 2-1 0,-2-2 1-16,1 1 1 0,-2-2-1 15,1 3 1 1,2-2-1-16,2 2-1 0,-2 0 1 15,4 0 0 1,-1-1 1-16,3 1-4 0,-3 0 4 16,1-2-1-16,-4 2 0 0,0-1 0 15,-5-1 1 1,-1-1-1-16,1 1 1 16,-2-1-3-1,3 2 3-15,1 0-1 0,0 0 0 0,2-1 3 16,0 1-7-1,1-1 4-15,-2 2 0 0,-1-3 4 16,-1 1-4-16,-2-1 0 16,0 2 1-16,-2-1-1 15,1 0 0 1,1 1-1-16,0-1 1 0,1 1 0 16,-1-1 0-16,0 2 0 15,0-3 0-15,-1 1 0 16,0 1 0-16,-2-2 0 15,-1 0 0-15,1 0 0 0,-2 0 1 16,2 0-1-16,2 1 0 16,1 1 0-16,0-2 2 15,0 1-1 1,0 1-1-16,-2-2 1 0,-1 0 1 16,2 1 2-1,-2-1 2-15,1 0-1 0,2 1-2 16,-1-1-2-16,-1 0 0 0,1 1-1 15,-1 1 0 1,-1 0 2-16,1-2-2 0,-2 1 0 16,-1-1 0-1,-1 0 0-15,2 0-2 0,-2 0 2 16,3 2 0 0,0-2-1-16,0 1 1 0,0-1 0 15,0 1 1 1,-2-1-1-16,1 0 0 0,1 0-1 15,-1 0 1-15,-2 0 0 0,2 2 1 16,0-1-1 0,-2 1 0-16,3-1 0 15,0 1 0-15,0 1 2 16,1-2 2-16,2 1 0 16,-1 2 0-1,0-2-3-15,-2 1 5 0,0-1-1 16,1 0 2-16,-3 1-4 15,2-1 4-15,-1-1 1 16,-1 0 1-16,1-1 4 0,-2 2 3 16,1-1-4-16,1-1 12 15,-1 0-8-15,-1 0-3 16,2 0 2 0,-2 0-3-16,0 0 6 0,0-1-1 15,0 1-6-15,-2 0-2 16,2 0-7-16,0 0-1 15,-1 1-1-15,1 0 0 16,1-1 0-16,1 2 0 16,-1-2 0-16,1 1 0 0,-1 1 0 15,2-1 0 1,-2 0 0-16,1-1 0 0,-2 2 0 16,1-2 0-1,-1 0 1-15,0 0-1 0,0 0 2 16,0 0-4-1,-1 0-42-15,1 0-62 0,-2 0-50 16,-2 1-118-16,-3 1-276 16</inkml:trace>
  <inkml:trace contextRef="#ctx0" brushRef="#br0" timeOffset="52830.18">17467 1074 573 0,'3'-6'446'0,"-3"-3"-175"15,0-1-49-15,-3 0-96 16,0 1-14-16,-1 0-23 15,1 3-1-15,0 1-49 16,0 1-5-16,0 3 1 0,0 1-23 16,2 0-12-1,-1 0 0-15,2 1 0 0,2-1 0 16,-2 0 0 0,1 2 0-16,2-2 0 0,-2 1 0 15,1 3 0 1,2 3 0-16,2 3 0 0,5 4 0 15,3 4 0 1,3 4 0-16,4-1 0 0,0 1 0 16,-2-1 0-16,1-2 0 0,-4-2 0 15,-1-5 0 1,-3-1 0-16,-2-6 0 0,-4-1 0 16,-1-1 0-1,-4-3 0-15,1 1 0 16,-2-1 0-1,1 0 0-15,-1 0 0 0,-1 0 0 16,1 1 0-16,-2-1 0 0,1 2 0 16,-2 1 0-16,-3 5 0 15,-6 5 0-15,-6 4 0 16,-7 8 0-16,-4 6 0 16,-1 2 0-16,1-1 0 15,3-2 0 1,7-4 0-16,1-7 0 15,6-4 0-15,2-6 0 0,4-2 0 0,1-1-24 16,1-3-120 0,-4-1-106-16,-2 1-161 15</inkml:trace>
  <inkml:trace contextRef="#ctx0" brushRef="#br0" timeOffset="54439.89">12778 840 667 0,'0'-3'225'16,"0"-1"-32"-16,0-1 6 15,-3 0-50-15,3-1-40 16,0 2-28-16,0-1 4 0,0 1-7 16,3 1-29-16,-3 0-16 15,3 2-4-15,-1-2-12 16,-1 1-11-16,1 2-6 15,-1 2-1-15,1-2-9 16,2 1 9-16,3 2 1 0,4 2 0 16,1 2 2-1,6 3 0-15,-2 3-2 0,1 1 1 16,-1 5-1 0,-1 1 2-16,-3 3-2 0,0-2 0 15,-5 1 3 1,-1 0 0-16,-3 1-1 0,-3-3 0 15,0-3 0-15,-3-6 2 16,2-4-1-16,-1-2 2 16,2-4 2-16,0-2 5 15,0-1 4-15,0 1 8 16,-1-2-1-16,-1-3-15 16,-2 0-6-16,-1-5 0 15,1-2-2-15,1-6 0 16,0-4 0-1,3-2-5-15,4-3-4 16,2-2 6-16,3 0-2 0,2 3-1 0,2 2 3 16,1 4-3-16,-1 4 4 15,-1 7-2-15,0 2-9 16,0 5-1 0,-2 3 4-16,5 3 8 0,-1 3 2 15,5 2-4-15,-3 4 4 16,4 1 0-16,-4 4 0 15,2 2-1-15,-4 1 1 0,-1 3 1 16,-4 1 4 0,-3 2-4-16,-3-4-1 0,1 1 0 15,-4-3 1 1,2-5-1-16,-2-5 1 0,-2-3-1 16,2-3 3-1,0-2 0-15,0-2 2 0,-1-2-2 16,2 2-3-1,-1 0-5-15,0-1-119 0,0-2-97 16,-1 1-250-16</inkml:trace>
  <inkml:trace contextRef="#ctx0" brushRef="#br0" timeOffset="54829.92">13367 863 773 0,'-3'3'259'15,"2"-3"-59"-15,-2 0-68 16,3-1-53-16,0 1-7 15,1-2-36-15,1-1-26 16,4 1-9-16,0-3-2 0,9 1 1 16,3-1 0-1,6-1 4-15,1 1-4 0,-1-1 2 16,-5 2-1 0,-4 1 2-16,-4 0 1 0,-4 1-2 15,0 1-2 1,-5 0 0-16,1 1-4 0,-2 0-33 15,1 1-72-15,-1 2-2 0,1 0-65 16,-1 0-88 0,1-2-269-16</inkml:trace>
  <inkml:trace contextRef="#ctx0" brushRef="#br0" timeOffset="55349.65">13745 591 894 0,'0'-8'275'0,"0"-1"-28"0,-2 2-81 15,-1-1-40-15,2 2 9 16,-1 2-44-16,2 1-35 16,0 1-16-16,0 2-23 0,0 0-17 15,0 0 0 1,2 0 0-16,-2 3 0 0,1-1 0 16,1 2 0-1,1 3 0-15,4 7 0 0,-1 6 0 16,3 5 0-1,0 5 0-15,0 2 0 0,-2 1 0 16,1-2 0-16,-2-2 0 16,-1-2 0-16,0-4 0 15,0-2 0-15,-2-4 0 16,0-3 0-16,0-3 0 16,-3-4 0-1,1-2 0-15,-1-4 0 0,0 0 0 16,0-2 0-16,0 1 0 0,-1-1 0 15,1-1 0-15,0 2 0 16,-2-1 0 0,2-1 0-16,-1 0-9 0,-2 1-277 15,-2 0-93 1,-2 0-444-16</inkml:trace>
  <inkml:trace contextRef="#ctx0" brushRef="#br0" timeOffset="65769.81">18507 1600 590 0,'0'0'166'15,"-1"-1"-71"1,1-1-2-16,-3 1 11 0,1-1-34 16,-1 0-19-1,1 1 44-15,1 1-19 0,-2-2-25 16,2 0 4-1,1 1 12-15,-2-1-12 0,1-1-22 16,1 2 7-16,-2 1-3 16,1-4-3-16,-1 1-9 15,-1-1 7-15,2 1-5 16,-2-1 20-16,0 1-28 16,1 1 7-16,1-2-9 15,-1 2 1-15,1 0-4 16,1 0-7-16,0 2 0 15,0 2 0-15,0-2-5 0,1 0 3 16,-1 0-5 0,0 0 0-16,2 0 1 0,-2 0-1 15,1 0-5 1,1 0-2-16,-1 0-5 0,4 2 5 16,2-1 7-1,5 0 1-15,5 3-1 0,3-1-1 16,7 0 0-1,0 3 2-15,4 1-2 0,1 0 1 16,2 2 0-16,-1 2 0 0,1 0 0 16,-1 1 0-1,1 0-1-15,-2 1 1 0,1-1 0 16,0 1 0 0,-1 1 0-16,5-1 1 15,-1 1-1-15,3 0 1 16,0 1-1-16,2 1 0 0,-3 0 0 15,1-2 0 1,-3 3 0-16,-2-3 0 0,0 0 0 16,2 0 0-16,-2-1 0 15,1-2-3 1,-3 1 2-16,0-3 1 0,-2 2-1 16,-4-4-1-16,-3 2-3 15,-1-1 5-15,-1-1-2 16,0 1-1-16,-3-1 0 15,0 0 2-15,-2 0 1 16,1-1-3-16,-4-2 3 0,0 1-1 16,-1 0 0-1,-2-3 1-15,0 1-1 0,-3 0 1 16,1-2 0 0,-2 2 0-16,2-1 0 15,0 0-1-15,-2 2 1 16,0-4 0-16,3 3-1 0,-5-1 1 15,1-1 0-15,-1-1 2 0,1 2-2 16,-3-2 0 0,-1 0 0-1,-1 1 0-15,0-1 0 0,0 0-19 16,-1 0-3-16,1 0-8 0,-2 0 5 16,2 0-1-1,0 0-2-15,0 0 9 16,0 0-1-16,0 0 11 15,2 0 3-15,-2 0 3 0,1 0 3 16,1 0 0-16,-2 0-3 16,0 0 3-16,1 0-1 15,-1 1 2-15,3 1-5 16,0-1 6-16,1 2-4 16,-1 1 4-16,2 1-4 15,-1-1 5-15,1 2-3 16,1-2 2-16,-1-1-2 15,2 1 0-15,-3-3 1 16,1 2 1-16,1-1-2 16,-2-1 1-16,5 1-1 0,-3-1 1 15,3 0-1 1,-1 0 0-16,2 1 0 0,-3 0 1 16,-1-1-1-1,-1-1 0-15,-2 1 0 16,-3-2 1-16,0 1 1 15,0 0 2-15,0 0-4 0,0 0 0 16,0 0 2-16,0 1 0 0,-2-1 1 16,2 0-3-1,-1 0 2-15,1 0-3 0,-2 0 1 16,2-1-1 0,0 1-26-16,0 0-64 15,-1 0-83-15,1 0-101 16,-2 0-330-16</inkml:trace>
  <inkml:trace contextRef="#ctx0" brushRef="#br0" timeOffset="66479.89">19865 1888 1014 0,'-2'-7'125'16,"-1"-2"93"0,-1-1-51-16,-1 0-38 0,0 0-13 15,0 3-5 1,0 0-40-16,1 2-17 0,1 1-12 15,0 2-42-15,1-1 0 16,2 3 0-16,0 0 0 16,0 0 0-16,0 0 0 0,0 1 0 15,2-1 0 1,-2 2 0-16,0 0 0 0,1-1 0 16,1-1 0-1,-1 3 0-15,5 1 0 0,2 4 0 16,4 2 0-1,4 5 0-15,4 0 0 16,3 1 0-16,-1 0 0 0,1-2 0 16,-2 1 0-1,-3-3 0-15,-2-2 0 0,-5 0 0 16,-1-2 0-16,-5-4 0 16,-2-2 0-16,-2 1 0 15,-1-3 0-15,0 2 0 16,-1-2 0-16,-1 1 0 15,1 0 0-15,-2 1 0 0,-3 2 0 16,2 3 0 0,-6 1 0-16,-2 5 0 0,-2 0 0 15,-2 3 0 1,2-3 0-16,0 0 0 16,1-3 0-16,2-2 0 15,4-2 0-15,-2 0 0 0,2-4 0 16,-1 3 0-1,-3-2 0-15,-2 0 0 0,0 1 0 16,-5-1 0-16,3 0-18 0,-4-1-98 16,-1 3-92-1,4-2 21-15,-2 1-128 0,1-1-273 16</inkml:trace>
  <inkml:trace contextRef="#ctx0" brushRef="#br0" timeOffset="67590.1">19437 988 545 0,'3'-5'233'0,"-2"0"-92"0,-1-3 16 15,0 0-5-15,0-1-5 0,0 0-15 16,-1 0-19 0,1-2-5-16,0 1 7 15,0 0-5-15,0 2-38 16,0-1-50-16,-2 3-22 0,2 2 0 15,0 1 0-15,-1 2 0 16,1 1 0-16,-2 1 0 16,2 1 0-16,0-2 0 15,0 1 0-15,-1 2 0 16,1 3 0-16,-2 4 0 16,2 7 0-16,0 4 0 15,0 5 0-15,2 6 0 16,1 2 0-1,0-2 0-15,3 1 0 0,1-3 0 16,0-1 0-16,1-5 0 0,0-2 0 16,-3-2 0-1,0-3 0-15,-1-1 0 16,-1-2 0 0,-1-4 0-16,-1-2 0 0,-1-2 0 0,0-5 0 15,2 0 0 1,-4-2 0-16,4 0 0 0,-2 1 0 15,0-2 0 1,0 1-10-16,0 0-106 0,-2-4-149 16,1-3-7-16,-1-2-169 0</inkml:trace>
  <inkml:trace contextRef="#ctx0" brushRef="#br0" timeOffset="67989.98">19457 899 689 0,'8'-10'240'15,"-4"-2"-52"-15,1 4-47 16,-2-1-25-16,1 2-19 15,-2 1-36-15,-2 4-3 16,1-1-24-16,-1 2-13 16,0 0-10-16,0 1-5 0,-1 1 0 15,-1 0-3 1,-2 1-3-16,1-1 0 0,0-1-5 16,-2 2 5-1,-2 3 4-15,-8 1-2 0,-1-1 4 16,-10 4-4-1,-1-1-2-15,-1-1 2 0,1-2-2 16,6 2 0-16,2-3-3 0,7-1 3 16,0 1-11-1,5 0-81-15,1 1-58 0,1 0-103 16,3 2-144 0</inkml:trace>
  <inkml:trace contextRef="#ctx0" brushRef="#br0" timeOffset="68400.05">19330 1402 727 0,'-1'3'211'16,"-2"-4"-28"-16,3 1-45 15,0 0-53-15,3-2-63 16,3-1-11-16,5 2-9 0,8-2 4 15,12 2 1 1,8-1-2-16,7 4 0 0,2-2-4 16,0 1 1-16,-6-1-1 0,-5 1 0 15,-6-1-1 1,-5 0 0-16,-9 0-1 0,-6 0 1 16,-8-1-7-1,-3 2-72-15,-3 1-103 0,-5 1-201 16</inkml:trace>
  <inkml:trace contextRef="#ctx0" brushRef="#br0" timeOffset="84319.7">19153 992 244 0,'2'4'271'0,"-1"-3"-175"0,-1 1 55 16,2-2-71-16,-1 0 16 15,-1 0 5-15,2 0-15 16,-1-2-29-16,4 1-12 15,0-3 11-15,4 0-26 16,4-4-11-16,1 1 0 0,4-3 1 16,2 0-8-1,2-1-8-15,1 0 2 0,-1 1 8 16,0-1-1 0,-2 1 5-16,-6 1 20 0,-3 1-1 15,-1 2-8 1,-5 1-4-16,-1-1-7 0,-2 3-8 15,-1 0 13-15,2 1-18 0,-3 1 11 16,2-1-1 0,-1 0 3-16,1 1 3 0,-2 1 0 15,1-1-2 1,-1 2-9-16,-1-1-10 0,1 0-2 16,-2 1-1-1,4 1-6-15,-2-2-1 16,1 3 1-16,2 1 9 15,0 1 1-15,15 24-1 16,-10-21 1-16,-4 1-1 0,2-1 0 16,-2 2 4-16,5 8-3 15,-2 3 1-15,1 1-1 16,-2-1 2-16,-1 0-3 16,-2 0 0-16,0-2 3 15,0-1-2-15,-2 0-1 16,1-1 0-16,1-2 1 15,-2 0 0-15,-1 0-2 0,0 0 1 16,3-3 0 0,-2 2 1-16,-1 3-1 0,0-3 1 15,0 1-1 1,0-1 0-16,-1-2 0 0,2-1 0 16,1 0 0-1,-2-5 0-15,1 0 0 0,-1-2 0 16,2 0 0-1,-2-1 0-15,0-3 2 0,0 0-1 16,2 0-1-16,-4 0 1 16,2 0-1-16,0 0 0 15,2 0-1-15,-2 3 1 16,0 0 0 0,0 0 1-16,0 0-1 0,0 2 0 0,-2 1 0 15,2-3 0 1,2 0 0-16,-2-2 0 0,-2 1 0 15,4-4 0-15,-2 2 2 16,0 0 0 0,-2 0 1-16,2 0 3 0,0 0 2 15,0 0-3 1,0 0 1-16,0 0-3 0,0 0 3 16,0-1 0-16,-2 1-2 15,2 0-2-15,0 0 0 16,-1 0 1-16,-1 1 0 15,2-1 2-15,-1 0-2 16,1 0 2-16,0 0-3 0,0 0 0 16,0 0-1-1,0 0 1-15,-3 0-2 0,2 0 0 16,-1 0-1 0,-2 0-5-16,-1 2 2 0,-2-1 0 15,-5 1-1 1,-2 2 4-16,2 0-3 0,-4 0 4 15,1 0-1-15,0 0 1 0,2-1 0 16,-2 0 0 0,3-2-2-16,-1 1 2 0,1-1 0 15,-1 0 0 1,2 1-1-16,2-1 0 0,1 1 2 31,0 1-2-31,3-3 2 0,0 0-1 16,2 1 1-16,2-1 1 15,1-1 4-15,0-1 2 0,0 2-2 16,0 0 0-16,0 0-4 16,1 0-2-16,1 0-3 15,-1 0-16-15,4 0-3 16,4-1 16-16,6 1 4 16,7 1 0-16,9 1 2 15,5-2-13-15,3 1-9 16,0-1 2-16,-2-3 2 15,-7 2 12-15,-7-1 2 0,-4 1 3 16,-9-1 1 0,-5 2-1-16,-3-1 0 15,-4 2-13-15,-1-1 0 16,-2 0 1-16,-4 0 7 0,-4 2 6 16,-4-2 1-1,-5 1 0-15,-8 1-2 0,-3-1-1 16,-5 1 2-1,-3-1 0-15,3-2 0 0,2 1 2 16,9-2 9-16,7-1 16 16,6 2 9-16,6-1-1 15,4 1 15-15,4 0-7 0,0 1-14 16,1-2-9 0,2 1-12-16,2-1-8 0,4-2-16 15,8 0-1 1,9 1-135-1,8 1-134-15,10 0-566 0</inkml:trace>
  <inkml:trace contextRef="#ctx0" brushRef="#br0" timeOffset="105119.93">11108 7831 778 0,'3'-1'209'0,"-1"0"-9"15,-2-1-12-15,-2 1-46 0,2 1-28 16,0-2-6 0,-1 2-17-16,1 0-34 0,0 0-12 15,0 0-6 1,0 0-8-16,0 0-8 0,0 0-3 16,0 0-18-1,0 0-2-15,1 0 0 0,-1 2 0 16,2-2 0-1,-2 0 0-15,0 0 0 0,0 1 0 16,0 2 0-16,0 1 0 16,0 4 0-16,0 3 0 15,3 4 0-15,-3 3 0 0,0 0 0 16,5 3 0 0,-4 0 0-16,2-3 0 15,-1 0 0-15,1-1 0 16,-2-1 0-16,2-5 0 15,-3-1 0-15,1-4 0 0,-1-5 0 16,0 1 0 0,2-4 0-16,-1 1-32 0,1-5-90 15,1-1-102-15,0-4-45 16,0-5-336-16</inkml:trace>
  <inkml:trace contextRef="#ctx0" brushRef="#br0" timeOffset="105979.79">11146 7489 899 0,'1'-3'173'16,"-1"1"-82"0,0 4-28-16,-1-2-26 0,-1 3 20 15,-1-1 18 1,2 3-25-16,1-2 1 0,-2-1 0 16,1 0 5-1,1-1 7-15,0-1 12 0,0 0-22 16,0 0-8-1,0 0-16-15,0 0-11 0,0 0-4 16,0 0-3-16,0 0 1 16,0 0-1-16,0 0-2 15,0 0-1-15,0 0-2 16,0-1-4-16,0 1 0 16,0 0-2-16,0 0-1 15,0 1 1-15,0-1 1 16,0 0-1-16,0-1 1 15,0 1 0-15,0 0 1 0,0 0 0 16,0 0-1 0,0 0 0-16,0 0-1 0,0 0-2 15,-2 1-1 1,2-1 2-16,0 0 1 16,0 0 0-16,-1 0 0 15,2 0 1-15,-1-1 1 0,0 1 2 16,0 0 0-1,0-2 3-15,0 2 0 0,2 0 1 16,-2 0-2-16,0-1 0 0,0 1-2 16,0 0-2-1,0 1-2-15,1-1-5 0,-1 2-1 16,0-2 0 0,0 1-1-16,-1-1 4 0,1 2 0 15,0-1 1 1,-2-1 1-16,2 1 1 0,-1 2 2 15,-3 0-2-15,2 3 2 16,-1 1-2 0,0 1 0-16,2-1 0 0,-1 2 0 15,-1-4 1-15,3-5 1 16,0 2 5-16,0-4 6 16,0 2-1-16,3-3 15 15,-1 1-27-15,-2-1 0 16,0-2 0-16,1 1 0 15,-1-2 0-15,0 1 0 16,2 1 0-16,-2 0 0 0,1 1 0 16,-1 3-140-1,2 0-153-15,-1 3-184 0,5-1-246 16</inkml:trace>
  <inkml:trace contextRef="#ctx0" brushRef="#br0" timeOffset="107207.61">11255 7278 346 0,'0'-11'376'15,"-3"-2"-208"-15,1-1-7 16,-5 0-55-16,-1 3-19 15,1-1-20-15,-5 1-10 0,0 2-12 16,-1 1-9 0,-1 1-12-16,-2 2 0 0,1 1-2 15,-3 4-5 1,-2-2 3-16,0 2-4 0,-3 2-4 16,2 0 1-1,-1 4 2-15,0-1-1 0,-2 2-3 16,6 3-2-1,-4 0 6-15,2 1-6 0,2 4 0 16,-1-1-1-16,1 3-4 16,-3 2 2-16,5 4 1 15,-1 0 1-15,-2 3-2 0,4 4-3 16,-1 0 10 0,-1 3-10-16,1 1 2 0,2-1-3 15,1 0 4 1,4 2-6-16,1-3 2 0,2 2 0 15,1-1 2-15,0 0-2 16,2 0-1 0,2-1 3-16,-1 0-3 0,2 3 1 15,2-3-1-15,1-1 0 16,1 0 0-16,3-1 0 16,1 1-1-1,4 1 0-15,3 2 2 0,1 3-4 16,2-1 1-1,4 0 1-15,-1-2 0 0,0-4 0 16,1-3 0-16,0-4 2 0,0-3 0 16,3-6 2-1,2-5 0-15,1-3-1 0,5-5 0 16,0-3 0 0,1-3-1-16,2-1-1 15,0-3-2-15,-3-1 3 16,0 1 2-16,-3-4-4 15,-4 0 4-15,-2-1 1 16,0-2 0 0,-4-3-2-16,0-2 0 0,4-6-1 0,-2-2 1 15,0-3-1-15,0-1 1 16,-1 0 4-16,-5 2 5 16,-1-1-2-16,-3 2 6 15,-3 0-1-15,0 0-7 0,-3-1-2 16,-2 2 0-1,-1-3-1-15,-1 3 2 16,-1-1-4-16,-1 0 1 16,0 1-3-1,-1-1 6-15,-2 3-1 0,0 1-2 0,-3-1 0 16,0 0-2 0,-1 2-1-16,1-1 1 0,-2-1-1 15,2 3 0 1,-4-1 0-16,2 1 1 0,-1 1 0 15,-1 2 3-15,2 2-2 16,-2 0-1-16,-1 2 2 16,0 3-2-16,0 0-1 0,-1 2 0 15,0-1-1 1,-1 2 1-16,-1-2-1 16,1 0 0-16,-2 0 0 15,3 1 0-15,-3 2 0 0,2 0-1 16,-2 2 0-1,4 0-1-15,-1 3-5 0,2 3-24 16,0 1-162-16,-1 4-87 0,-1 2-335 16</inkml:trace>
  <inkml:trace contextRef="#ctx0" brushRef="#br0" timeOffset="132570.14">11571 7499 505 0,'-6'4'132'0,"0"-1"0"15,2-2-42 1,1 0-22-16,0 0 8 0,1-1-13 16,2 0-8-16,0 0-7 15,0 2-3-15,0-2 3 16,0 0-13-16,0 2-15 15,-1-2-14-15,1 0 0 16,0 0-2-16,-2 1 1 0,1-1-2 16,-1 0 0-1,2 0-1-15,-1 1 5 0,1-1-1 16,0 0 11 0,0 0-2-16,0 0 0 0,0-1-4 15,0 1-1 1,0 0-9-16,1 0 2 0,-1 0 1 15,0 0-1-15,2-1 4 0,1-1-4 16,-2 0-2 0,4 1-1-16,2-3 1 0,8 0-1 15,2-3 1 1,8-2 1-16,6-1-1 0,7 0 0 16,5-1-1-1,3-2 0-15,5 0 0 0,2 0-2 31,1-3 2-31,0 1-1 0,-2-1-1 0,-4 1 4 16,4-1-4-16,-3 2 3 16,-1-2-2-1,0 2 2-15,-2-1-2 0,0 1 1 16,-2-2 0 0,-1 2 0-16,-1-1 0 0,1-1-2 15,3 0 2 1,-1 1 0-16,1-2-1 0,2-1 1 15,1 2-2-15,0-2-3 0,1-1 3 16,2-3 1 0,1 2 0-16,0 0-1 0,3 1 1 15,-2 1 1 1,1 1-2-16,-4-1 1 16,1 2-4-16,0-2 2 15,5 2-2-15,3-3 4 0,2 1-4 16,4-1 3-1,1 1-1-15,-1-1 2 0,-2 1-1 16,0-3 1-16,-3 3 0 0,-1 0-2 31,-2 0-1-31,0 0 3 0,-1 1-2 16,0 0 0-16,0 2 0 16,2 0 3-16,1-1-1 15,-2 0 1-15,-1 1-3 16,-2 1 2-16,-2-2 2 15,0 2-2-15,4-1 1 16,-1-1-3-16,2-1-1 16,2 2-5-16,-3-1-1 0,-3 2 1 15,-1 1 4-15,-1-1-1 16,-2 3 5-16,-3-2 0 16,-2 1 2-16,0 1 0 15,-5-1 0 1,1 1-1-16,0-1 0 15,0 1-2-15,-1-1-4 0,3 0 2 16,0 1 0-16,2 0 1 0,-5 1 1 16,-1 0 2-1,-3 1-2-15,-4 1-1 16,-3-1 2-16,-2 2 1 16,-2-1 0-16,1 1 0 0,-1-1-1 15,0 0 1 1,3 0 0-16,1 1 0 0,3-2 0 15,-2 1 0-15,-2 1 1 16,-1-1-1-16,-4 0 0 16,0 1 0-16,-2 1 0 15,4-1 0 1,2 1 2-16,4-1-2 16,2 0 0-16,1-2 0 0,-2 1 2 15,-5 0-2-15,-2 1 0 16,-6 0 1-16,-4 3-1 15,0 0 0-15,0-2 0 16,1 2 0-16,2-2 0 0,3 0 0 16,-3 0 1-1,3 0-1-15,-5 1 0 0,-2 0 0 16,-5 2 0 0,-3 2 1-16,-3-1-1 0,-2 1 1 15,-2 1-1-15,1 0 0 16,-2 0-5-16,1 1-39 15,-2-1-58-15,0 2-12 16,-2-1-109 0,-2-1-304-16</inkml:trace>
  <inkml:trace contextRef="#ctx0" brushRef="#br0" timeOffset="133209.73">16362 5952 302 0,'-5'-9'554'16,"4"1"-374"-16,-4 0-21 0,2-2-27 15,0 0-31-15,0 3-17 16,2 2-25 0,-1 1-24-16,2 3-21 0,0 1-12 15,0 1-1-15,0-1-1 16,0 0-2-16,3 0-1 16,0 0 1-16,6 1 2 15,7 1 0-15,6-1 0 16,6 4 0-16,6-3 1 15,2 3 2-15,0-1-3 16,-5 0 0-16,-5 1 0 0,-4-2 0 16,-6 1 0-1,-4-2-1-15,-4 1 1 0,-4-1-2 16,0-1 1 0,-2-1 1-16,-2 1 0 15,1-1 1-15,-1 0 1 16,-1 0 0-16,1 2-2 0,-2-1-1 15,1 2 1-15,-3 5 5 0,-1 3 1 16,1 4-2 0,-2 3-1-16,-2 5 0 15,0-2-2-15,-2 0-2 16,3-1 0-16,-1-2 1 16,3-2 1-16,-1-1-1 15,0-1 1-15,0-1-2 16,1 0 0-16,2-3 1 15,0-2-2-15,0-1 0 16,2-3-31-16,1-1-90 0,0 0-56 16,0-1-146-1,4 2-332-15</inkml:trace>
  <inkml:trace contextRef="#ctx0" brushRef="#br0" timeOffset="134399.44">17166 5785 608 0,'0'-7'286'0,"0"0"-61"0,0-1-70 15,0-1-21-15,0 1-17 0,0 1-23 16,0-2-24 0,2 1 35-16,-4 2-32 15,2 2-32-15,0-1 6 16,0 3-11-16,0 0-13 0,2 2-11 16,-2 0-9-1,0 0-3-15,2 0 0 0,-2 0 0 16,0 2-5-1,0-2-5-15,0 1-4 0,0 3 11 16,2 3 3-16,-1 3 0 0,2 6 0 16,0 1 2-1,2 2-2-15,-2 4 0 0,0-2 0 16,1 3 0 0,-1 0 1-16,3 0-1 0,-2-1 0 15,1-2-1 1,-2-1 0-1,0-5 0-15,-1-3 1 0,-1-4-1 0,-1-2 1 16,0-3 0-16,0-3 0 16,0 0 0-16,-1 0-2 15,1 0-6-15,0 0-42 16,-2 0-33-16,2-3-52 16,-1 1-59-1,-1-2-75-15,1-4-134 0</inkml:trace>
  <inkml:trace contextRef="#ctx0" brushRef="#br0" timeOffset="135789.68">17254 5464 492 0,'0'-6'145'0,"-2"0"-2"15,-1 1-64 1,-1-1 35-16,-1 0-44 0,-1-1-11 16,-1 2-1-1,0-1-11-15,-1 2 6 0,0-2-11 16,-2 3-13-1,0 1 3-15,1-1-8 0,-5 0-11 16,4 3-2-16,-5 0-6 0,2 1 5 16,0 2 2-1,-1 0 5-15,-1 3 3 0,-3 0-4 16,3 2-6 0,-4 1 1-16,1 1-6 15,1 3-2 1,1 2 2-16,1 0 2 0,-1 2-3 15,2 1 0-15,-1 0 0 0,3 4 3 16,-1 0-1 0,-1 2 4-16,2 1-6 0,-1 3-1 15,3-1 1 1,2 3-2-16,-1 1 1 0,3 1 1 16,3 3 1-1,0-2-1-15,2 1 3 0,2-1 3 16,4-2-1-1,-1-2-2-15,6 0-1 0,1-4 2 16,3 2-6-16,5-5 3 0,2 3-3 16,1-6-1-1,4 1 0-15,0-2 0 0,3 1-1 16,1-2 0 0,1-1 0-16,2 1 0 0,-2-3 0 15,2 0 0 1,0-5 1-16,0-1 0 0,0-4 1 15,-1-4-2-15,2-4 2 16,-1-2 1-16,-2-4 0 16,-1-2-1-16,0-2 0 15,-6-2 1-15,0-2-1 16,-2 0 0-16,-1 0 3 16,-4-2 0-1,-1-1-3-15,-2-2 0 16,-1 1 5-1,0-6 4-15,-2 1 6 0,-2-3-4 16,-3-3 3-16,-2 3 6 0,-1-3 1 0,-3 0-7 16,-1 4 2-16,-1-1-7 15,-2 2-4-15,-1 3-3 16,-2 1-3 0,1-1 1-16,-2 3 0 0,1 1 0 15,-2 0 0 1,0 1-1-16,0 1 3 15,-3 0-2-15,2-1 0 16,-2 3 0-16,-2 0 1 16,1 2-1-16,0 1-2 0,-2 0 0 15,-2 1 0-15,1 0 0 16,0 2 0-16,-1 1-1 0,-1 1 1 16,3 1 0-1,-3 1 0-15,3 0-1 0,-3 1 1 16,3 1 0-1,-1 0-4-15,2 3 4 0,1-1-4 16,3 0 4-16,-2 2-4 0,3-1-1 16,1 1 3-1,-1 1-2-15,-1 0-4 16,0 1-3-16,-3 1-47 16,2 0-61-16,-1 4-35 0,-1 0-178 15,2 1-454 1</inkml:trace>
  <inkml:trace contextRef="#ctx0" brushRef="#br0" timeOffset="142169.75">11996 5631 515 0,'2'-2'310'0,"-2"0"-128"0,-2-2 3 15,-2 1-50-15,1-1-3 0,0-1-39 16,0 1-15 0,0 0-18-16,1 0-8 0,-1 2 16 15,0-2-22 1,0 3-6-16,3 1-13 0,-1 0-19 16,1 1-8-1,0 1-8-15,1 1-16 0,-1 1-4 16,2 1 28-1,1 5 3-15,1 4 6 0,4 5 1 16,2 6-4-16,2 2-3 0,0 3 3 16,3 6-5-1,-1 2-1-15,0-1 0 0,0 0 1 16,1-3 0 0,-2-5-1-16,2-4 0 15,-3 1 0-15,-3-2 0 16,1-3 0-16,-2-1 0 0,-4-4 0 15,1-3 0-15,-4-5 1 16,1-2-1 0,-2-3 0-16,1 1 6 15,-1-2-2-15,-1 0-4 0,1-1-13 16,-2 1-22-16,1-1-22 16,-1-2-23-16,1-2-56 15,-2-5-27-15,1-4-52 16,1-5-47-1,-2-6-89-15</inkml:trace>
  <inkml:trace contextRef="#ctx0" brushRef="#br0" timeOffset="142599.68">11989 5638 488 0,'-8'-14'161'0,"-1"1"-6"0,-1 1-65 16,3 1 39 0,-1-2-37-16,5 0-30 0,-2 1 13 15,2 0-2 1,2 1-23-16,1 1-10 16,1 3-11-16,4 0-9 15,1 0-11-15,5 3-7 0,5 1 5 16,8 2-5-1,3 1 3-15,7 3-1 0,0 5 5 16,2 4-1-16,0 5-3 16,-2 5 2-1,-2 6-1-15,-6 1 2 0,-2 3-3 16,-7-1 1-16,-6-2-2 16,-6 1 1-16,-5-5 0 15,-5-1 3 1,-6-3 4-16,-6-2 5 0,-5-5 1 15,-3 1-10-15,-4-3-5 0,1-4 0 16,2-4-3 0,4-1-4-16,6-3-65 15,2-3-130-15,7 2-166 16</inkml:trace>
  <inkml:trace contextRef="#ctx0" brushRef="#br0" timeOffset="143359.87">12618 6141 480 0,'0'-7'231'0,"-1"-2"-75"15,-2 2 15-15,-1 0-43 0,-1 1 8 16,2 1-40-1,-1 0 9-15,-1 0-32 0,5 3-6 16,-3 0-36-16,3 2-20 16,0 0-11-16,3 2-11 15,-3 2 7-15,3 4 4 16,0 3 4-16,0 3 2 16,2 3 1-16,2-1-2 15,-1-1-2 1,-2 0 1-16,2-3-3 15,0 3 0-15,3-5-2 0,-4 3 1 0,-1-4 0 16,1 0 0 0,-2-4-2-16,-2-1-44 0,-1-1-47 15,2-3-60 1,-2 0 2-16,0-1-182 0</inkml:trace>
  <inkml:trace contextRef="#ctx0" brushRef="#br0" timeOffset="143730.12">12529 5855 746 0,'6'-9'175'0,"-2"1"44"0,-1 2-59 15,-4 3-72-15,1 3-35 16,-2 0 0 0,-1 2-17-16,2-1 1 0,-1-1 19 15,-1 3-6-15,2-3 7 16,-1 0 26-16,2-3-15 16,0 3-4-16,0-1-10 15,0-1-7-15,0-1-46 16,-1-1-1-16,-1 2 0 15,1-3 0-15,-1 4 0 16,2 1-12-16,0 0-64 0,0 1-46 16,0 4-61-1,3 3 59-15,3 2-122 0,6 5-159 16</inkml:trace>
  <inkml:trace contextRef="#ctx0" brushRef="#br0" timeOffset="144399.57">12864 5922 268 0,'2'-10'554'0,"-2"-2"-306"0,-2 0-34 16,1 2-61-1,-1 0-20-15,1 3-21 0,-2 1-19 16,2 3-13-1,1 0-34-15,1 1-19 0,-1 2-12 16,0 0-13-16,3 2-2 0,-2-2-11 16,-1 4 6-1,3 3 5-15,2 4 5 0,1 6 3 16,0 6-3 0,4 4-4-16,-2 1 5 0,1 2-4 31,-3-1-2-31,3 1 0 0,-3-5 1 15,0-1 0-15,-2-3-1 0,-1-4 1 16,-1-4-1 0,1-2 0-16,-3-4 1 0,0-2 0 15,0-4 4-15,1-1-2 16,-2-1-3-16,1-1-41 16,0 1-43-1,-2-2-131-15,-1-1-90 0,-1-1-152 16</inkml:trace>
  <inkml:trace contextRef="#ctx0" brushRef="#br0" timeOffset="144729.7">12848 5845 533 0,'3'-10'241'0,"0"0"-34"0,-3 0-40 16,2 3-17-16,-4 1-37 15,2 1-31-15,-1 2-19 16,-1 1-14-16,-1 1-23 16,2 1-3-16,-1 0-9 15,1 1-11-15,-1-1-3 0,-4 2-2 16,0-1-4-1,-4 3 2-15,-1 2-3 0,-1 3-18 16,-1 0-51-16,1 4-59 16,0 4-64-16,3 1-132 15</inkml:trace>
  <inkml:trace contextRef="#ctx0" brushRef="#br0" timeOffset="145179.44">12872 6242 328 0,'-5'6'244'0,"2"-2"-110"15,0 0-23-15,3-2-49 16,-1-2 9-16,2 0 22 0,1 0-4 15,2-2-6 1,6-4 10-16,6-2-44 0,3-1 7 16,7-3-8-16,4 1-1 15,-1 0-16-15,0 0-14 16,-3 1-5-16,0 0-8 16,-8 4-1-16,0 2-5 15,-8 1 2-15,-4 1-13 16,-3 2-83-16,-3 3-45 15,-4 0-32-15,-2 3-176 16</inkml:trace>
  <inkml:trace contextRef="#ctx0" brushRef="#br0" timeOffset="147089.7">13565 5078 616 0,'5'-5'233'0,"-2"-1"-23"15,-1 0-34-15,-4 0-59 16,2 4-8-16,-1-2-36 16,1 1-28-16,-2 2-14 15,2 1-9-15,0 0-9 0,0 0-3 16,0 0 8 0,0 0-3-16,0 0 0 0,0 1 2 15,0-2-10 1,-1 1 0-16,-1 0-5 0,0 0-2 15,0 1-6-15,-1 1-1 0,3 0-1 16,-5 2 8 0,-1 3 0-16,-1 5 0 0,-5 4 0 15,0 7 0 1,0 4 3-16,-1 4-3 16,1 6 1-16,-2 3 1 15,2 3-2-15,-1 5 3 16,3 1 2-1,2 3-2-15,6 0 5 0,9-2-3 0,9-2-1 16,8-5-3-16,14-4 0 16,6-7 1-1,5-5 0-15,-1-5-1 0,-1-6-1 16,-8-5 1-16,-7-4 0 16,-9-2 5-16,-6-2 6 15,-5-3 5 1,-8 0-3-16,-1 0 0 0,-1 0-4 15,-4-2-3-15,2 4-7 0,-1-4 0 16,1 2-68 0,-2-3-98-16,-1 2-119 0,-1-3-548 15</inkml:trace>
  <inkml:trace contextRef="#ctx0" brushRef="#br0" timeOffset="148699.76">13788 5309 716 0,'1'-6'214'16,"-1"0"2"-16,2-1-63 15,-1-1-24-15,1 3-47 16,1-1-31-16,2 2-14 15,1 2-17-15,5-2-3 16,4 6 5-16,5 1 9 16,2 4-12-16,2 4-3 15,3 5-3-15,-2 2-8 0,-1 3 1 16,-2 3-2 0,-4 2-4-16,-3 0 3 0,-3 0-2 15,-4-2 1 1,-4 0 1-16,-2-3-1 15,-1-3-1-15,-2-4 0 0,-2-1 4 16,-2-4 5-16,4-5 3 16,-2-1 9-16,0-3 18 0,-2-3-21 15,-1 0-6 1,-1-2-1-16,-2-5-1 0,0-2 0 16,1-3-7-1,1-4-3-15,3 0 0 16,1-4-2-16,3-1-5 15,1-3 4-15,4 1-7 16,3-1-5-16,4 1 0 16,0 1 8-1,3 4-3-15,-1 1 3 0,0 4 1 16,-1 3 1 0,1 5-10-16,0 3 12 0,1 4-5 15,0 2 1-15,1 4 2 0,2 5 4 16,0 3-2-16,-2 2 2 15,2 2-4-15,-3 2 3 0,0-1-1 16,-3 2 2 0,0-2 2-16,-3 2-1 15,-2 0 0 1,-1-2-1-16,-4 0 1 0,1-1 2 0,-6-4-3 16,3-2 2-1,0-1-2-15,-2-5 1 16,1-3 3-16,1 0-1 15,-2-2-3-15,2-2-11 16,0 2-123-16,2-1-72 16,-4-2-234-16</inkml:trace>
  <inkml:trace contextRef="#ctx0" brushRef="#br0" timeOffset="149139.84">14518 5310 697 0,'0'1'264'16,"0"-1"-95"0,-2-1-64-16,2 1-40 0,2 0-31 15,2-1-25 1,3-1-1-16,6-1 10 0,4 1-3 15,5-3 0-15,3-1 2 0,2 1-1 16,-2-1 6 0,-4 0-1-16,-6 2-2 0,-6 1 1 15,-4 1-6 1,-3 0-4-16,-4 0-10 0,-2 2-102 16,0-1-145-1,-2 0-169-15</inkml:trace>
  <inkml:trace contextRef="#ctx0" brushRef="#br0" timeOffset="149619.65">14835 5089 657 0,'6'-10'299'0,"-1"1"-21"0,-4-1-78 16,1 0-32 0,-2 3-28-16,0 1-13 0,-2 4-57 15,2-1-41 1,0 3-13-16,0 0-16 16,2 0-1-16,-2 3-4 15,1 1 5-15,1 3 5 16,1 1 2-16,0 4 0 15,3-1 3-15,-2 3-3 0,1 1 3 16,-1 1 0-16,1-1-3 16,-1 2-2-1,3 0-4-15,-1 2-1 0,1 1 0 0,-3 1 0 16,2 1 0 0,1-1 0-16,-2 1 0 15,-4-5 0 1,2-3 0-16,-1-3 0 0,-1-4 0 15,-1-3 0-15,2-3 0 0,-2-1 0 16,0-1 0-16,1 0 0 16,-2 0 0-16,1-1 0 15,-2-1-100 1,-1-3-166-16,-1-2-145 0</inkml:trace>
  <inkml:trace contextRef="#ctx0" brushRef="#br0" timeOffset="150489.84">14838 4777 573 0,'5'-9'298'0,"-4"3"-110"0,2 1-29 15,-3-3-40-15,2 4-58 0,1 1-34 16,2 0-18 0,5 2 14-16,3 1 28 15,8 1 8-15,6 4-12 16,6 5-4-16,4 4 8 0,2 5-30 16,4 5-9-1,-1 8-3-15,-2 3-4 0,0 7 3 16,-7 1-4-1,-5 2-1-15,-8 4 1 0,-5 0 1 16,-8-2-4-16,-4-2 1 16,-1-2-2-16,-2-7 1 15,-2-6 4-15,2-3-3 0,-1-5 3 16,1-2-3 0,-2-6 4-16,1-1 0 0,-1-5 7 15,1-1-4 1,-1-1 3-16,1-2 1 15,-1-1-5-15,1 0 3 0,-1-1-4 16,1 1 0 0,-2-1-2-16,3-1 0 0,0 1 2 15,0-2 0 1,0 0-1-16,0 0-3 0,0-2 1 16,0 2 0-16,0 0 3 15,0-1-3-15,0 1 1 16,0 0-4-16,0-2 2 15,0 2-2-15,0 0-1 16,0-1 0-16,0 1-1 0,0 0-1 16,0 0-43-1,3-2-61-15,-3 2-56 0,0 2-82 16,0-2-251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3T03:52:01.37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17419 7508 447 0,'0'0'156'0,"-1"0"20"0,1-1-35 16,0-2-12-16,0-1-31 16,0 0-14-16,0-1-26 15,0 0 12-15,0-2-23 16,0 2 1-16,0-3-16 16,1 1 1-16,1 0-20 15,2 1-8-15,2 0-5 16,4 2-3-16,4 1 3 15,3 2-1-15,4 0 2 16,-1 1-1-16,-3 1 0 16,-2 0-2-16,-5 4-1 15,-4 2 3-15,0 1-1 16,-2 2 1-16,-2 1 1 16,-2 4 2-16,-4 0-2 0,-4 3 2 15,-2 2-1 1,-8 1-1-16,0 2 0 0,-6-3 0 15,2-2 0-15,2-3-1 16,2-3 2-16,6-4-2 16,5-3 0-16,4-4 7 15,5-1-7-15,2-1-3 16,8-2 3-16,5 0 2 0,5 1-2 16,3 0 0-1,3-1 1-15,-1 1 1 0,-6-1-4 16,-1 3 2-1,-7 0-1-15,-3 0 1 0,-5 0-3 16,-2 2 1-16,-2-1-31 16,-1 1-88-1,0 1-49-15,0-1-58 16,-1 3-219-16</inkml:trace>
  <inkml:trace contextRef="#ctx0" brushRef="#br0" timeOffset="939.6">17660 7159 619 0,'-6'-15'209'15,"0"1"-10"-15,-5 2-59 0,-2-2 1 16,1 3-54-16,-3 2 6 16,0-1-27-16,0 1-12 15,0 2-11-15,-1 3-12 16,-1 1-10-16,-2 2 1 16,-2 2 2-16,-4 2-8 15,-4 4-2-15,1 2-6 16,-2 5-7-16,2 3 5 15,-2 4-1-15,0 4-3 16,2 3-1-16,1 5 0 0,4 0 1 16,3 5-2-1,4 1 0-15,5 3-1 16,2-1 2-16,4-1 0 16,3 2-1-16,6-4-2 0,2 0 2 15,3-1 0 1,6-1 0-16,4 0 0 0,7-3 3 15,3-2-1-15,6-2-1 16,2-4 2-16,5-4 0 16,0-4 2-16,0-5-3 15,0-1 1 1,-1-5 1-16,-2-2-2 0,-1-4 0 0,-2-1 0 16,0-4 1-1,-3-2 1-15,1-4 0 0,-2-3 1 16,0-4-4-1,-2-5 6-15,-1-1-2 16,-6 0 4-16,0-3-2 16,-8 2 6-16,-1-4-4 15,-4 2 10-15,-4 0-4 16,-3-1 2 0,-2 0-10-16,-2 0 1 15,-1 3-2-15,-1-2 0 0,-3 1-3 0,0 1-3 16,-4 0 1-16,1-2-1 15,-3 2 0-15,-2 0 0 16,4 2 1-16,-3-2-1 16,2 6 0-16,2-2 1 0,-1 4 0 15,-1 1-1 1,1 2 0-16,0 2-1 16,-1 0-1-1,2 1-3-15,-1 2-13 0,-1 2-54 0,-1 0-39 16,-3 1-34-1,0 2-72-15,-6 3-145 0</inkml:trace>
  <inkml:trace contextRef="#ctx0" brushRef="#br0" timeOffset="4771.22">11508 8013 283 0,'-4'0'115'16,"0"2"-43"-16,1-2 8 0,0 1 14 16,1-1-5-1,2 0-6-15,0 0-23 0,0 0-5 16,0 0 4-1,0 0-27-15,0 0-15 0,0 0-11 16,0 0-5-16,0 0-1 0,2 0-2 16,-2 2 2-1,3-2 2-15,0 0 4 0,4 0 27 16,5 0-10 0,6 0-4-16,4-2-1 15,7 2-6-15,2-1 0 16,3-1-7-16,3 1 0 15,1-2-4-15,4 2 0 0,8-3 2 16,4 3-2 0,4-3 1-16,6 0-2 0,3-3 0 15,2-2 3 1,3 0-2-16,4-2 2 0,0 4 2 16,3-3-1-1,-1 3-1-15,-3-1-2 0,-1 3 5 16,-4-1-1-16,3-1 8 15,-6 1-1-15,2-1 7 16,4 0-9-16,0 0-7 0,2 0 0 16,0-1-3-1,0 2 3-15,-3 1-3 16,-4-1 1 0,0 0 0-16,-3 1 0 0,-1-1 2 0,-1 2 0 15,-2-1 0 1,0 0-1-16,2 2-2 0,0-3 0 15,1 2 6-15,0 0-4 16,4-1 5-16,-3 0 3 16,2-1 0-16,0 1-1 15,0 1 0 1,-1-2-7-16,1 0-2 0,-3 0 2 0,2 1-1 16,1 2-1-1,3 0 1-15,3 2 0 0,0-2-1 16,2 1 1-1,-1 0-2-15,-3 0 2 16,-1-2-1-16,-3 1 1 16,-5-1 2-16,-2 1-3 0,-4 0 1 15,0 1-2-15,1-2 1 16,1 3 0-16,-3 0-1 16,-2-2 1-1,0 0-1-15,-4-1 0 16,-1 0 1-16,1 1 0 0,-1-3 0 15,0 2 1-15,-1-1-1 0,-3 0 0 16,-4 1 0 0,2 0-1-16,-5 1 2 0,0-1-1 15,2 1 0 1,-2 1 1-16,1 0 0 0,-4 2-1 16,-1-2 0-1,-3 1-1-15,-2-1 1 16,-1-1 1-16,-4 1-1 15,2-1 1-15,-1 0-1 0,-1 1 0 16,1 0 0-16,-1 2-1 16,-1-2 2-16,0 1-1 15,-3-1 0-15,-3 1 0 16,-4 0 0-16,-2-1 0 16,-3 1 0-16,0-2-1 15,-4 2 0-15,3 0 1 16,-2-3 0-16,3 4 0 15,-2-1 0-15,2 1 0 16,-1 0-1-16,3-1 1 0,-1 1 0 16,1-2 0-16,1 2 0 15,2-2 0 1,-3 2-1-16,4-1 1 16,-2 1 0-16,1 0 0 15,1 0 0-15,2 0 0 0,3 0 0 16,-1 1 0-16,2-1 0 15,-1 0 0-15,-2 2 0 16,0-2 0-16,-2 0 0 16,-2 0 0-16,1-2 0 15,-4 2 0-15,1-1 0 0,-3 0 0 16,-1 0 1 0,-2-1 0-16,-1 2-1 15,-1-1 0-15,1 0 0 16,-2 1 1-16,2-2-1 0,-1 1 5 15,0 1 20-15,-2-2 5 16,0 2-5-16,0-1 10 16,-2 1 12-16,0-1-1 15,-2-1-3-15,-2-2-43 16,-5-2 0 0,-4-1 4-16,-1 0 5 0,-5-3 10 15,0 0 28-15,2 0 4 0,-1-1-4 16,1 0-5-1,3 1-12-15,-4 2 8 0,2-2-2 16,0 1-5-16,2 3-17 16,-2-2-8-1,6 2 7-15,0 2-7 0,6 1-3 16,3 2-3 0,2 1 0-16,2 0-6 0,1 1 0 15,1-1 1 1,0 1-4-16,3 1-2 0,4 1 11 15,2 4 1-15,6 1-1 16,3 1 0-16,4 1-3 16,1 0-4-16,-3-4-5 0,-3 2 6 15,-1-3-2 1,-4 0 4-16,-3-1 2 0,-3 0-3 16,-1 0-3-1,-1 3 3-15,-3-1-1 0,-1 2 2 16,0 1 1-16,-1-1-3 0,-5 4 5 31,0-1 1-31,-5 3 2 16,-3 1-2-16,-5 1 1 0,-3 1-1 15,-4 2-45-15,-3-3-87 0,-10 4-18 16,-6-3-107 0,-4 1-215-16</inkml:trace>
  <inkml:trace contextRef="#ctx0" brushRef="#br0" timeOffset="5729.29">14040 7079 358 0,'3'-9'635'0,"-1"-1"-376"0,-1 0-23 16,-2 3-68-1,-1 0-37-15,2 5-54 0,-1 1-43 16,1 2-15-16,0 0-14 0,0 2-5 16,0 3 0-1,0 4 4-15,0 6 11 16,0 4-4-16,1 8 0 16,-1 5 4-16,0 2-12 15,2 4 3 1,-1 1-1-16,1 3-5 0,-1 0 2 0,1-3 0 15,-1 0-1-15,1-5 0 16,-1-2-1 0,1-7 0-16,-1-5 0 15,-1-4 0-15,3-6 0 0,-2-6 1 16,-1-2 1-16,0-2 4 16,0-1 5-16,0 2 5 15,0-4-11-15,0-1-5 16,2-3-87-16,-2-5-57 15,0-3-112-15,-2-3-84 16,-2-1-186 0</inkml:trace>
  <inkml:trace contextRef="#ctx0" brushRef="#br0" timeOffset="6139.5">13984 7085 800 0,'4'-21'162'0,"-2"-2"-17"16,1 3-59-16,-3 5 5 16,1 2-34-16,3 4-5 15,-2 4-41-15,5 3-10 0,4 0 1 16,7 5-1-1,7 3 8-15,6 1 13 0,2 5-3 16,3 2 5-16,-3 4-7 16,-5 3-7-16,-4-2-2 15,-7 5 1-15,-7 1 9 16,-3-2 0 0,-8 4 6-16,-5 0-4 15,-4-3-9-15,-6-2 0 16,-40 22 0-16,46-41 8 0,-1-2-7 15,-1 0-8-15,-1-1-4 16,-14 3 0-16,0-1-8 16,-2-1-59-16,3 1-34 15,3 0-66-15,10 0-112 16,3 2-244-16</inkml:trace>
  <inkml:trace contextRef="#ctx0" brushRef="#br0" timeOffset="6759.27">14510 7509 635 0,'2'-8'379'0,"-2"0"-127"15,-2-1-43-15,1 2-64 0,-1 1-65 16,1 3-21 0,1 2-40-16,0 1-19 15,0 1-6-15,0 1-9 16,1 2 15-16,1 3 0 0,-1 2 6 16,1 4 2-1,1 3-1-15,-2 0-5 0,1 2 0 16,-1 3-1-1,-1-4-1-15,3 1 0 0,-3-2 0 16,0-5 0-16,1-2 1 16,-1-5-1-1,0-2-19-15,2-2-58 0,-2-3-69 16,3 0-169 0,-2-1-240-16</inkml:trace>
  <inkml:trace contextRef="#ctx0" brushRef="#br0" timeOffset="7059.6">14513 7256 1099 0,'3'-4'172'15,"-3"1"44"-15,0 0-73 0,0 2-50 16,-1-1 6-1,-1 2-21-15,2 0-10 0,-1 0-15 16,-1-2-27-16,2 2-26 0,0 0 0 16,0-1 0-1,0 1 0-15,0 0 0 0,0 0 0 16,-1 0 0 0,1 0 0-16,-2 0-61 0,2 1-81 15,-1 3-68 1,1 1-6-16,3 4-98 0,3 4-465 15</inkml:trace>
  <inkml:trace contextRef="#ctx0" brushRef="#br0" timeOffset="7649.49">14704 7386 992 0,'10'-12'204'0,"-2"-6"11"16,1 1-53-16,1-1-66 0,-1 3-20 15,0 1-16 1,2 6-34-16,-2 1-20 0,0 5-3 16,0 1 1-1,2 4-2-15,-1 4 1 0,0 1-3 16,0 6 0-1,-2 1 0-15,-4 3 0 0,-2 4 3 16,-5 2-3-16,-3 4 2 16,-5-2-1-16,-2-1 0 15,2-3-2-15,2-5 0 16,2-5-1-16,7-5 2 16,2-1 6-16,6-3 6 15,6-2-2-15,7-1-6 16,4 0-4-16,6-3 1 15,1 1-1-15,-2-1 3 16,-6 0-3-16,0 2 0 16,-8 0 1-16,-6 1-1 15,-2-2 0-15,-7 2-4 16,-1 0-71-16,-1 0-122 0,-4 2-81 16,-4-1-169-1</inkml:trace>
  <inkml:trace contextRef="#ctx0" brushRef="#br0" timeOffset="8120.01">15319 7001 845 0,'9'-20'250'0,"-5"-2"-17"16,-1 2-44-16,-1 3-75 16,-2 5-11-16,-2 2 0 15,2 5-32-15,0 1-28 16,-1 3-26-16,-1 1-16 15,1 1-1-15,-1 1-8 16,1 4 1-16,-2 4 7 0,-6 3 5 16,1 10 3-1,-2 9-6-15,-3 4 7 0,1 4-5 16,2 2-2 0,2 2-1-16,3 0-1 0,4-1 1 15,4 1 0 1,1-2-1-16,5-2 0 0,2-4 0 15,1-3 0-15,2-7 0 16,0-3 0-16,5-7-5 16,0-2-48-16,-2-7-73 15,4-3-126-15,-1-4-165 16</inkml:trace>
  <inkml:trace contextRef="#ctx0" brushRef="#br0" timeOffset="8779.23">15487 7104 1127 0,'6'-14'232'0,"0"1"-27"16,-2-3-65-16,0 2-42 15,-3 5-56-15,2 4-32 16,3 3-10-16,2 5-1 0,5 4 1 16,5 5 0-1,3 5 1-15,0 3 1 0,-2 6 0 16,-3 2 1-1,-6 2 1-15,-3 2 1 0,-5-3-3 16,-2-1-1-16,-3-5 2 0,0-3-2 16,-2-8 1-1,0-4 2-15,4-5 18 0,-1-3 12 16,1-3 17 0,-5-1-5-16,2-4-39 0,-2-2-6 15,1-5 2 1,1-2-3-16,4-1 0 15,1-3 0-15,5-3 0 16,3 0-5-16,4 0-5 16,3-1 2-16,1 6 0 15,2 4 5-15,0 3-3 0,1 6-2 16,-1 5 3-16,0 2-6 16,-2 4 10-16,0 3-6 15,-1 4 4-15,-2 3-2 16,1 2 4-1,-2 1-3-15,-2 4 2 0,-1 3 2 16,-4-3 1-16,-1 2 1 0,-4-4-2 16,-1-3 0-1,-1-2 0-15,1-5-1 0,1-3-15 16,-1-3-129 0,2-3-57-16,-1-1-95 0,2-1-500 15</inkml:trace>
  <inkml:trace contextRef="#ctx0" brushRef="#br0" timeOffset="9069.81">16059 7218 1015 0,'15'-3'190'0,"-2"-2"-15"16,2 1-59-16,-1-3-56 16,5 3-25-16,2-1-8 15,0 3-7-15,0 0-6 16,-2 1-3-16,-4 1-4 16,-6-1-6-16,-2 1 2 15,-4 0-1-15,-4 0-2 16,-1 0-4-16,1 0-120 15,-7 1-133-15,2 2-233 16</inkml:trace>
  <inkml:trace contextRef="#ctx0" brushRef="#br0" timeOffset="9439.62">16424 7035 979 0,'4'-11'281'16,"0"2"-43"-16,-3 3-69 15,-1 0-48-15,0 4-47 0,0 0-22 16,0 2-5 0,0 0-15-16,0 2-12 0,0 0-7 15,2-1-12 1,-1 5-1-16,1 2 14 15,2 4-8-15,-1 5-6 16,2 4 0-16,-1 4 0 0,-1 4 0 16,0-1 0-16,0 0 0 15,-2 0 0-15,-1-6 0 16,2-3 0-16,-2-3 0 16,1-5 0-16,-1-4 0 15,0-3-54-15,2-3-133 16,-2 1-57-16,1-4-78 15,1 0-402-15</inkml:trace>
  <inkml:trace contextRef="#ctx0" brushRef="#br0" timeOffset="9889.44">16539 6873 577 0,'6'-10'447'16,"0"3"-293"0,1-1-6-16,0 2-69 15,0 3-24-15,4 3-7 16,5 3 8-16,2 7 3 0,3 3 0 16,3 5-17-1,-1 8 0-15,0 4 2 16,-5 4-7-16,-2 7 6 15,-4 2-6-15,-3 1-8 0,-6-2-5 16,-3 0-2-16,-4-3 3 16,-1-5-5-16,-2-3-20 15,-1-2 0-15,1-4 0 16,-1-4 0 0,4-2 0-16,-2-5 0 15,1-3 0-15,2-2 0 16,-1-2 0-16,3-4 0 0,-1-2 0 15,2-1 0-15,0 0 0 0,0-1 0 16,0 1 0 0,0-2 0-16,2 1-26 15,-1 1-110-15,2-3-74 16,0 0-265-16</inkml:trace>
  <inkml:trace contextRef="#ctx0" brushRef="#br0" timeOffset="11650.12">17612 8557 769 0,'3'1'267'0,"0"1"-100"0,-3-2 31 15,-2-2-62 1,2 1-25-16,-1 0-27 15,1 1-11-15,0-2-42 0,1 1-16 16,-1 1-6-16,0 0-9 16,2 0-1-16,-2 1-14 15,0-1-74-15,0 2-45 16,0 0-61-16,1 5 109 16,2 4-137-16,2 6-86 15</inkml:trace>
  <inkml:trace contextRef="#ctx0" brushRef="#br0" timeOffset="11869.76">17682 8977 836 0,'6'3'270'0,"-3"-1"-110"15,0-2 23-15,-2-2-93 0,-1 2-60 16,0 0-21 0,2-1-9-16,-2 2 0 15,0-1-45-15,0 2-172 16,1 0-239-16</inkml:trace>
  <inkml:trace contextRef="#ctx0" brushRef="#br0" timeOffset="12089.48">17690 9443 890 0,'5'6'34'0,"-2"-5"-34"15,-1 0 0-15,-1 1-20 0,2 0-368 16</inkml:trace>
  <inkml:trace contextRef="#ctx0" brushRef="#br0" timeOffset="12303.27">17769 9789 345 0,'4'11'989'15,"-1"-1"-989"-15,0-5 11 0,-3-3 27 16,0-1-38 0,2 0-5-16,-1-1-135 0,3 0-240 15,-1 2-350 1</inkml:trace>
  <inkml:trace contextRef="#ctx0" brushRef="#br0" timeOffset="12439.34">17789 9967 859 0,'11'7'77'0,"-2"-2"153"16,-3-3-9-16,-3-1-75 15,-2-1-81-15,1 0-52 16,-2 0-13-16,1 0-2 15,2-3-249-15,3 2-684 16</inkml:trace>
  <inkml:trace contextRef="#ctx0" brushRef="#br0" timeOffset="18069.5">17916 10862 882 0,'8'-13'192'15,"-5"-2"-33"-15,-3-2 18 0,-3 2-50 16,0 0-52 0,1 6-8-16,1 2-2 0,-1 3-36 15,2 2-29 1,0 4 0-16,0-1-9 0,0 2-4 15,0 4 13-15,0 1 3 16,3 5 8-16,-1 4 2 16,1 4 1-16,0 0 6 0,0 4-2 15,0 2-2 1,1 2-2-16,2-1-7 16,-2 2 14-16,3-3-12 15,-1 0 0-15,0-2-3 0,1 2 1 16,-1-4-1-1,0-2-5-15,0 1-1 0,-1-2 0 16,-2-4 1-16,-2-2-1 16,2-1 0-16,-3-3 1 15,1-3-1-15,-1-4 0 16,0 0 0-16,0-3 0 16,0 0-1-1,0 0 1-15,2-2 0 0,-2 1-51 16,0 1-41-16,1-3-56 15,-1 0-186-15,3-5-220 0</inkml:trace>
  <inkml:trace contextRef="#ctx0" brushRef="#br0" timeOffset="18480.06">18182 10888 843 0,'6'-3'69'16,"-5"3"27"-1,-2 0-61-15,-3 3-11 16,-3 5 7-16,-2-1 14 16,-7 5 34-16,-4 3-14 0,-3 2-29 15,-3 1-5 1,0 4 4-16,0-2-8 0,5-1-4 15,2-3-8-15,7-3-6 16,2-1-8 0,7-4-1-16,3 1 4 15,8 0 5-15,6 1 1 0,10-2 0 16,4 2-4-16,5-1 0 16,1-2 3-16,-4 0 0 15,-6-1-4-15,-6 0-1 16,-3-4-3-16,-5 2-1 0,-5-2 0 15,-4-2 0 1,-1 0 0-16,0 0-23 0,-1 0-133 16,-1 0-91-1,1 0-292-15</inkml:trace>
  <inkml:trace contextRef="#ctx0" brushRef="#br0" timeOffset="19299.86">18223 10586 518 0,'-1'-15'197'0,"-2"2"-70"16,-1 1 29-16,-1-1-47 15,-1 3-11-15,-3-1-14 16,-2 3-18-16,0 0-26 16,-4 1-13-16,-4-1-2 15,-1 5-6-15,1-1-2 16,-5 4 2-16,-3 4 0 15,2 1 2-15,-2 6 1 16,-4 2-1-16,-2 5-2 16,-2 3-1-16,0 5-3 0,-1 2-2 15,1 4 0 1,2 4-1-16,4 2-5 16,2 2 1-16,2 0-3 15,2 3 4-15,8 1-7 0,2-1 5 16,5 2-2-1,7 2-2-15,5 0 0 0,10 2-1 16,2 1 2-16,10 0 0 0,5-1-3 16,6-3-1-1,8-3 5-15,1-6-1 0,3-7-4 16,2-8 4 0,4-6 4-16,2-9-8 15,3-4 3-15,-2-6-3 16,-2-3-4-16,0-4 4 0,-8-3 0 15,-4-5 0-15,-3-3 1 16,-6-4 0-16,0-5 0 16,-5-2 1-16,-5 1 2 15,-1-5-2 1,-6-3-1-16,-2-2 2 0,-5-3-3 16,-5-3 1-16,-5 1-1 15,-4 0 1-15,-6 0 2 16,-3 1-1-1,-4 3 2-15,-6-1-3 0,-3 4 0 16,0 2-2-16,-3 0 2 0,-1 5-1 16,4 2 0-1,1 4 0-15,3 5 0 0,3 2-2 16,5 3 0 0,0 5-12-16,4 3-52 15,1 2-43 1,-4 3-121-16,-3 6-106 0,-7 4-504 0</inkml:trace>
  <inkml:trace contextRef="#ctx0" brushRef="#br0" timeOffset="25639.18">11416 8285 423 0,'0'-3'73'0,"0"0"62"16,-2-1-3 0,1 1-37-16,-3-2-21 0,1 1 14 15,-2 1-16 1,2-1 6-16,0 0 29 0,0 1-12 16,0 0-20-1,1 0-17-15,1 2-8 0,-1-1-20 16,1 2 7-1,1-1-8-15,-2 1-9 0,2 0-11 16,0 0-2-16,0 0-4 16,0 1-2-16,0-1 1 15,0 2 1-15,0-2-3 16,0 0 1-16,2 1 0 16,-2-1-2-16,1-1 1 15,-1 2-5-15,2-1-2 16,-1 2 0-16,1 0 1 15,6 1 6-15,-2 3 4 16,5 1-4-16,1 4 0 16,2-3 2-16,4 3-1 0,-1-1-1 15,2 0 0 1,1 1 0-16,3 0 1 16,-1 0-1-16,2 1 1 15,1 1-3-15,1-2 4 16,-4 3-4-16,1-2 2 15,-1 2 0-15,-1 1 0 0,0-1 0 16,-2 0 0-16,6 0 0 16,-5-1 2-16,4-2-2 15,-2 2 0-15,2-2-1 0,-5-1 1 16,4 0 0 0,-3 0-1-16,-3 0 1 0,1-2-4 15,-3 2 3 1,1-2 1-16,-1 2 0 0,3-3 0 15,4 2 0-15,-2-2 0 16,2 1-2-16,2 0 2 16,-3-1 1-16,3-2-1 15,0 2-1 1,-1-1 1-16,3 1 0 16,-2 0 0-16,3-1 0 15,1 0 0-15,2 2 0 0,1-1 1 16,2 0-2-16,0 0 1 15,1 3 0-15,3 0 1 16,-1-1-1-16,0 3 0 0,1-1 0 16,2 3 0-1,3 0 0-15,0 2 0 0,2 1 1 16,1-1 1 0,0 3-1-16,1 1-1 0,5 1 0 15,-2 0 0 1,6 3 0-16,2-1 0 0,1 1-2 15,-1-2 0-15,-3 2 1 16,-1-1 1 0,-1 4 0-16,1-1-1 0,2 3 1 0,3 0 1 15,0 3-1 1,-1 1 0-16,4 0 0 16,-3 0 0-16,3 0 0 15,-1-2 0-15,1 1 0 16,-4-3 3-1,0 0-3-15,1 1-1 0,0 3 1 0,0-3 2 16,4 2-2-16,0 0-1 16,1-1 0-16,-2 0-1 15,-1-1 2-15,-2-1-1 16,-3 1 1-16,1 0 0 16,-1-4 0-1,3 3 0-15,0-3 1 0,0 1-1 16,0-1 0-1,-1 1 1-15,-5-4-1 0,0 3 0 0,-3-2-1 16,-1 3 1 0,-3-2 0-16,0 0 1 0,-3 0 1 15,-1-3-3 1,1 0 4-16,3 0-4 0,0-1 1 16,2 0-1-1,-3 0 0-15,-2-2 1 16,-1 3-2-16,-7-1 2 15,-1-1 0-15,-3 0-1 0,0 0 0 16,-2-2 0-16,2-1 2 16,0-2-2-16,0 0 2 15,0 0-1-15,1 1 0 0,-1-2 0 16,1 0 0 0,0 0-1-16,1-2 1 15,-1 1-2-15,-1-1 2 16,0-1-2-16,-2 1 2 0,-2-2 0 15,-1 1-1-15,0 1 0 16,-1 1-1-16,-3-2-3 16,2 2 3-1,-1 0 1-15,0-1-1 16,1-1 2-16,-1 0 1 16,2 1-1-16,-2-4 0 0,-2 1-2 15,1-2 0-15,-5 0 2 0,2 0 0 16,-2 2 0-16,-1-2-4 15,3 1 2 1,0 1 2-16,1-1-1 0,4 0-4 16,-5 1 4-1,2-2-3-15,-3 1 3 0,2-2 0 16,-1 0 1 0,-1-2-1-16,-3 2 1 15,2-1-2-15,0 1 2 16,0-1 0-16,1 2-1 0,2 0 1 15,2 1-1 1,1 0 1-16,-2-2 0 0,1-1-1 16,-1 1 1-16,0 0 0 0,-2 0 0 15,-1-3 0 1,0 2 0-16,-1 1-1 0,1-2 2 16,1 1-2-1,0 1 0-15,0 1 1 16,1 0 1-16,1 0-1 15,0-1 0-15,0 1 0 0,-1-1 1 16,2 1-2-16,-4-3 1 16,0 3 0-1,0-1 1-15,-2-2-1 0,0 1 0 16,-2 2-1-16,1-1 0 16,-1 0 1-16,-3-1 0 15,1 1 0-15,-2-2 0 16,-2-1 0-16,-2 0 0 15,-1-2-2-15,-1 1 2 0,-1-1 0 16,-2-1-43 0,0-1 5-16,-2 1 8 15,2-2-46-15,-1-2-47 16,-4-3 4-16,-2-2-1 16,-5-3-141-16,-5-5-341 15</inkml:trace>
  <inkml:trace contextRef="#ctx0" brushRef="#br0" timeOffset="26014.45">17345 10817 596 0,'-2'-9'206'16,"2"3"-49"-16,0 1-24 16,-1 2-84-16,1 2-36 0,0 1-13 15,3 3 4 1,2 1 30-16,5 4 38 0,2 3-16 15,2 1-19-15,5 3-4 16,0-1-4-16,1-1-1 16,0 0-15-1,-2 2-1-15,-1-1 0 16,-4 0 2-16,-3 0-4 0,-2 0 6 16,-5 2 1-16,-3 0 3 15,-3 3-3 1,-6 2-7-16,-6 0-2 0,-6 0-5 15,-4 1 3-15,-5-3-4 16,-3-2 0-16,-3-3-4 16,-4-3-46-16,-2-1-57 15,-7-2-38-15,-3-4-75 0,-11 0-112 16</inkml:trace>
  <inkml:trace contextRef="#ctx0" brushRef="#br0" timeOffset="26929.87">14614 8804 888 0,'0'-6'196'16,"-2"-3"26"-16,-1-1-61 15,0 0-21 1,0-1-21-16,0 3 3 0,0 3-26 15,3 2-28-15,-2 1-33 16,2 2-35-16,-1 2 0 16,1-1 0-16,0 1 0 15,0 0-5-15,0 8 5 0,0 4 0 16,0 9 1 0,1 7 0-16,1 4-1 0,-1 8 1 15,1-3-1 1,1 2 0-16,1-4 0 0,-1-4 0 15,3-3-1-15,-2-4 1 0,-1-4 0 16,-1-3-1 0,1-6-1-16,-3-5-30 15,0-2-23-15,2-5 14 16,-2-1 7-16,1-1-4 0,-1-1-15 16,0-2-84-1,0-2 19-15,-3-2-82 0,0-6-68 16,-2-2-209-1</inkml:trace>
  <inkml:trace contextRef="#ctx0" brushRef="#br0" timeOffset="27289.65">14564 8880 477 0,'-5'-30'127'0,"2"1"40"16,-2 0-34-16,0 2 33 15,-1 2-45-15,0 3 6 16,1-1-23-16,2 3-19 0,3 3-24 15,3 2-18 1,2 2-22-16,3 0-12 16,1 2-7-16,2 1-2 0,3 3-4 15,5 1 2 1,0 5-3-16,4 4 2 16,2 5-4-16,1 5 2 15,-1 5 5-15,-1 3 0 0,-6 3-1 16,-2-1 2-1,-7 3-1-15,-4-4 3 0,-7-1-1 16,-5-1 5-16,-8-3 1 16,0-5 2-1,-6-3-2-15,-3-3-1 0,0-5-7 16,0-1 0-16,2-2 0 16,1-3-21-16,5 3-101 0,1-1-165 15,7 1-379 1</inkml:trace>
  <inkml:trace contextRef="#ctx0" brushRef="#br0" timeOffset="27884.46">14964 9371 874 0,'3'-13'194'15,"-2"0"36"-15,1 1-77 0,-2 1-21 16,0 2-34-1,0 3 7-15,0 2-20 0,1 1-31 16,-1 2-22-16,-1 1-11 16,1 0-12-16,0 1-9 15,0-1-4-15,0 3-8 0,1 4 12 16,1 3 4 0,1 4-1-16,-2 5-1 15,2 2 3-15,1 1-4 16,-2 0-1-16,1-1 0 15,-2-3 0-15,2-3 0 0,-1-3 0 16,0-2 0 0,-1-3-5-16,2-4-52 0,-1-2-62 15,1-1-41 1,1-3-80-16,2-4-260 0</inkml:trace>
  <inkml:trace contextRef="#ctx0" brushRef="#br0" timeOffset="28180.06">14977 9052 1117 0,'9'-3'200'0,"-5"0"1"0,-2-1-33 15,-2 1-43 1,0 2-59-16,0 1-13 0,0 1-14 15,-2-1-6 1,2 0 1-16,0 0-23 0,-1 0-11 16,2 0 0-16,-1-1 0 15,0 0 0-15,0-1 0 16,0 0 0-16,0 1 0 16,0 1 0-16,0 0 0 15,2 0-181-15,-2 6-88 16,3 4 26-16,2 7-212 15</inkml:trace>
  <inkml:trace contextRef="#ctx0" brushRef="#br0" timeOffset="28719.6">15231 9265 703 0,'3'-12'357'16,"0"-1"-123"-1,-3 0-25-15,0-1-72 16,-2 2 9-16,2 3-33 16,-1 0-12-16,-1 2-54 0,2 3-47 15,0 1 0-15,0 2 0 16,0 1 0-16,0 0 0 16,0 0 0-16,0 1 0 15,2 1 0-15,-2 1 0 16,0-2 0-16,0 7 0 15,0 3 0-15,1 6 0 0,1 6 0 16,-2 7 0 0,1 0 0-16,2 4 0 0,-1-2 0 15,1-2 0-15,1-1 0 16,1-5 0-16,-2-4 0 16,2-7 0-1,-2-2 0-15,-1-6 0 0,-2-2 0 16,1-3 0-1,-1 0 0-15,0 0-81 0,0-1-100 16,0 2-58-16,0 0-123 0,0 1-56 16</inkml:trace>
  <inkml:trace contextRef="#ctx0" brushRef="#br0" timeOffset="29129.69">15434 9271 735 0,'9'-14'236'15,"-1"1"-31"-15,-5 3-44 16,-1 3-62-16,-4 2-34 16,1 4-37-16,-1 1-21 15,-1 3-2-15,-4 4 21 16,-3 2 3-16,-5 5 3 15,-5 3-16-15,1 1-1 16,1-1-9-16,3-2-3 0,5-2-1 16,2-2-2-1,3-2-1-15,5 0 1 0,4-1 0 16,3 0 7 0,7 1 13-16,7-1 4 0,4 1-5 15,5-2-5 1,1 0 2-16,-3-4-8 0,-1 3-8 15,-6-2 0-15,-5-1 0 0,-5 0 0 16,-6-2 0 0,-4-1 0-16,-2 0-32 0,-1 1-76 15,-2 1-84 1,-4 0-147-16</inkml:trace>
  <inkml:trace contextRef="#ctx0" brushRef="#br0" timeOffset="30759.85">15904 8575 926 0,'8'-10'199'0,"-1"3"1"16,-6 2-78-16,-2 2-46 15,1 1-60-15,-2 4-11 0,0 1-4 16,-2 5 20 0,-2 7 15-16,-1 8-6 0,-2 8-2 15,-3 10 6 1,0 6-17-16,4 5 0 0,1 4-7 16,5 3-1-1,5 2-7-15,5-1 3 0,4-4-3 16,4-4 1-1,1-6-3-15,2-7 2 16,0-7-1-16,-2-5-1 16,1-7 0-16,-3-5 0 0,1-6-14 15,-2-4-61-15,2-2-47 16,0-7-76-16,4-3-134 16</inkml:trace>
  <inkml:trace contextRef="#ctx0" brushRef="#br0" timeOffset="31319.65">16099 8946 961 0,'-5'-14'226'0,"4"3"3"16,-2 0-93-16,3 4-79 15,3 4-57-15,-2 1-3 16,4 4 3-16,4 2 1 0,3 5 12 16,6 2 2-1,3 4 2-15,0 3-1 0,-2 4-4 16,-4 0-1 0,-2 2-2-16,-5 0-3 0,-4-1-2 15,-4-2 3 1,-1-4-4-16,-1-5 1 0,-1-5 18 15,2-4 25-15,-1-6 38 0,-2-2-78 16,-1-5-7 0,-2-4 0-16,1-3-3 0,2-3 1 15,4 0-3 1,1-1-6-16,7 0 0 16,2 3 3-16,0 1-2 15,7 3 5-15,1 4-3 0,3 5 6 16,1 3-1-1,-1 4 0-15,1 4-3 16,-1 4 4-16,-3 6 2 0,0 4 2 16,-3 1 9-16,0 2-1 15,-5 4-3 1,-4-4-1-16,0 0-4 16,-5-2-2-16,-1-4 1 0,-1-6-1 15,1 2 0 1,0-13-9-16,0 0-123 0,0-2-62 15,1 4-155-15,4-2-301 16</inkml:trace>
  <inkml:trace contextRef="#ctx0" brushRef="#br0" timeOffset="31579.57">16665 9062 538 0,'7'0'350'0,"0"0"-185"16,-1 0-29-16,0-2-34 0,3 2-34 15,5 0-12-15,-1-2-4 0,5 0-15 16,0 1-7 0,3 1-3-16,-3-2-13 0,-5 2-8 15,-2 0-6 1,-3 0 0-16,-5 0 0 0,-1 0-34 15,-4 0-120 1,2 0-77-16,-3 2-103 0</inkml:trace>
  <inkml:trace contextRef="#ctx0" brushRef="#br0" timeOffset="32009.8">16972 8925 870 0,'11'-8'267'0,"-1"-2"-6"16,-4 1-93-16,-3 1-24 0,0 1 12 15,-2 2-46 1,1 1-39-16,-1 1-71 0,-1 3 0 15,0-1 0-15,2 1 0 16,-4 1 0-16,2 0 0 16,0 4 0-16,0 5 0 15,2 3 0-15,-1 6 0 16,1 5 0-16,0 5 0 16,0-1 0-1,-2-2 0-15,1-3 0 16,1-2 0-16,-1-5 0 0,-1-3 0 15,2-4 0-15,0-2 0 16,-1-3 0-16,1-1 0 16,-1-3-72-16,1 0-73 0,-2 0-41 15,1-1-39 1,2-2-145-16,2-5-498 16</inkml:trace>
  <inkml:trace contextRef="#ctx0" brushRef="#br0" timeOffset="32529.29">16988 8542 804 0,'2'-9'249'0,"1"0"-54"0,-2 1-33 16,1 0-57-1,1 4-57-15,1 1-33 16,7 5-1-16,4 2 5 16,7 5 1-16,5 5 14 0,4 6-14 15,-2 5 0 1,-1 4 5-16,-1 7-3 15,-5 3 7-15,-1 7-5 16,-6 3-8-16,-3 4-2 0,-5 4-2 16,-5 1-5-16,-4-1 0 15,-1-1 2-15,-4-4 3 16,-1-2 2-16,-1-6-4 16,-1-2 4-16,-2-7 0 15,3-6 2-15,0-5 2 16,-1-6-3-16,4-7-2 0,3-4 1 15,0-5 12 1,1-2-15-16,2 0-11 0,0-1 0 16,0 1 0-1,0 0 0-15,-1 0 0 0,1 0-2 16,-2 0-83 0,-1 0-109-16,0-1-54 0,-4-2-249 15</inkml:trace>
  <inkml:trace contextRef="#ctx0" brushRef="#br0" timeOffset="55389.74">22073 7351 776 0,'-5'1'82'0,"0"-1"40"16,2 0-35 0,1 0-40-16,2 0-22 0,0-1-12 15,0 1-10 1,2 0-2-16,-1 0-2 16,1 0-3-16,2 1 4 15,3 0 0-15,2 0 1 0,3 2 0 16,6-3 1-16,3 0-1 0,0-1 1 15,3-2-2 1,0-1 3-16,-1 0 0 16,-3-2 3-16,-2 0 12 15,-5 1 2-15,-1 1 20 0,-7 1 14 16,-4 0-28 0,1 3-7-16,-4 0-4 0,1 0-1 15,-1 0-1 1,1 3 7-16,-1-3 9 0,1 0-7 15,-1 1-1-15,0-1 1 16,1 0 13-16,1 0-8 16,-3 2 0-16,3-2-8 15,0 0-3-15,0 0-2 16,0 1-3-16,-1-1 2 16,1 0-7-16,0 1 2 15,0 1-7-15,0-2 3 16,0 0 1-16,0 1-4 15,0-1 6-15,0 0-3 16,-2 3 19-16,2 0-4 0,-1 1-10 16,-1 2-6-1,1 0 2-15,1 0-1 16,0 2-3-16,1 2-1 16,-1 1 1-16,3 4-1 0,-1 2 1 15,-2 0 1 1,1 2 1-16,-2 4 1 0,-1-1-3 15,-1-1 4-15,2-2-4 0,-1 0 0 16,2-5-1 0,-1-1 0-16,1-3 0 15,-2-2 0-15,4-3 1 16,-2 2-2-16,0 0 1 16,0-1 0-16,0 0 2 15,-3 1 4-15,0-2-1 0,-2 1-4 16,-1 0 0-1,-2 0-1-15,0-2 1 0,-1 2-1 16,0-2 0-16,2-1 2 16,-1-2 1-16,1 2-2 15,0-3 4-15,2 0-2 16,2 0-3-16,0-2 1 16,0 1-1-16,1 0-1 15,1 1-1-15,1 0-6 16,-2-2-7-16,2 4-3 15,0-4-4-15,0 2-6 0,-1-1 10 16,-1-1 6 0,-1 1 2-16,0-2-11 0,-1 0-13 15,4-1-50 1,-1 0-69-16,1-3-79 0,4 1-196 16</inkml:trace>
  <inkml:trace contextRef="#ctx0" brushRef="#br0" timeOffset="55969.66">22197 7089 640 0,'6'-10'245'16,"-3"-1"-71"-16,0 1-36 15,-3 2-9-15,0 2-52 16,0 3-22-16,0 0-29 0,-2 3-22 16,2 2-4-1,-1-2 4-15,1 1 0 0,-2 1 6 16,2-1 13 0,-1 0 8-16,-1 1-1 0,1-1 4 15,-1 1 11 1,-1 1 0-16,0-2-14 0,1 2-3 15,0-2-3 1,0-1 9-16,2 0 7 0,0 0-3 16,0-1-1-16,0 0 8 0,2-1-2 15,-2 1-32 1,2-1-11-16,-2 1 0 0,-2-1 0 16,2 1 0-1,-2-2 0-15,2 3 0 0,0 0 0 16,0 0-49-1,0 1-115-15,2 4-33 0,-2 1 14 16,2 2-76-16,2 3-65 16,2 3-337-16</inkml:trace>
  <inkml:trace contextRef="#ctx0" brushRef="#br0" timeOffset="57079.35">22356 6885 655 0,'-3'-15'165'0,"-1"1"-4"0,-3-2-47 16,-1 3-9-1,-1 0-19-15,0 2-24 0,-3 1-23 16,2 1 8 0,-4 2-15-16,2 2-3 0,-1 1-5 15,-2 2 2 1,1 0-4-16,-2 2-2 0,1 0-2 15,-1 2 3 1,-1-1 3-16,-2 0-2 0,1 3-2 16,-1 0-2-16,-2 2-4 15,0 0-3-15,0 2-8 16,-3 3 1-16,-1 3-4 16,-2 3 1-1,-1 3-2-15,-1 2 2 0,4 4-2 16,-2 1 2-16,3 4-2 15,2 4 1-15,2 0-2 16,1 5 0-16,3-1 3 0,1 2-1 16,1 0 0-1,1 2 1-15,1-2 1 16,2 1-3-16,0-2 3 16,3 0-1-16,1-2-1 0,-1-1 0 15,-2 64 0 1,9-85 5-16,3-1-5 0,-2 1 3 15,1-1-3-15,5 17 0 0,0-2-2 16,4 0 1 0,2-2 1-16,2-1 0 15,5 0 0-15,-1 0 0 16,5-3-4-16,4-2 4 0,4-1-1 16,5-2 1-1,6-5 0-15,2-2 0 16,4-5 0-16,-1 1 0 15,-2-5 0-15,-2-3 1 16,-4-3 0-16,-3-3 2 16,-3-2 0-16,1-3 0 0,0-6-2 15,4-4 3-15,3-4-2 16,-3-1 2-16,1-6 0 16,-2 3-2-16,-3-2 1 15,-4 1 2-15,-2 1 0 16,-7-1-2-16,1 2 7 15,-6-2 0-15,0 2 6 0,-4-2 8 16,-4-1-5 0,-1 0-2-16,-5-2-8 0,-2-1-1 15,-2 0 0 1,-2-3 2-16,0 2-5 0,-3 0 1 16,-2 2 1-1,0 0 0-15,-2 1 3 16,1 1 3-16,-2 1-5 15,-1 2 2-15,-3 1-6 0,0 2 1 16,-3 2-2 0,1-2-3-16,-2 4 0 0,1-1 0 15,-1 1 0-15,-2 1 0 16,1 2 0-16,0 0-1 16,-4 2-3-16,0 2 0 0,-3 1-28 15,-1 4-50 1,-1 2-40-16,1 5-13 0,-2 5-73 15,0 5-154-15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1T03:58:25.25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6919 3163 796 0,'5'-7'498'0,"-5"0"-243"16,0 1-23-16,-5-2-72 15,2 4-54-15,3 1-106 16,-4 0 0-16,1 2 0 0,3 1 0 16,-2 1 0-16,4-1 0 15,-2 2 0-15,0-1 0 16,0 1 0-16,3-2 0 16,-3 2 0-16,0 4 0 15,0 4 0-15,0 5 0 16,4 7 0-16,-4 5 0 15,3 4 0-15,0 4 0 16,2 3 0-16,-1 3 0 16,2 1 0-16,3 0 0 15,-3-1 0-15,0-1 0 16,-3-3 0-16,3-5 0 16,-4-4 0-16,2-4 0 0,-2-6 0 15,-2-9 0-15,2-5 0 16,-2-3 0-16,-2-1 0 15,2-2 0-15,-2-1 0 16,1-1 0-16,-1-5 0 16,-4-2 0-16,3-4 0 15,-3-7-278-15,3 0-153 16,0-1-422-16</inkml:trace>
  <inkml:trace contextRef="#ctx0" brushRef="#br0" timeOffset="649.39">6900 3201 952 0,'-3'-15'117'0,"-2"-1"92"15,-5-2-88-15,3 1-5 16,-1 2-37-16,2-1 1 15,4 2-6-15,4-2-20 16,1 3-11-16,6-3-12 16,6 1-10-16,6-1-4 15,10 0-3-15,8 5 4 16,1 2-13-16,2 8 3 16,-2 4-7-16,-3 8 1 15,-4 5 3-15,-4 7-5 16,-8 3 0-16,-5 5 10 15,-5 3-9-15,-11 0 7 0,-8 0-4 16,-3-3-1-16,-8-3 6 16,-6-4-5-16,2-5-3 15,-4-5 8-15,1-3-9 16,2-7 10-16,5-1-5 16,5-6 0-16,5-3 2 15,4-1-7-15,5-18-4 16,3 21 1-16,2-2-10 15,4 2 4-15,6 2-3 16,6-5 8-16,10 4 2 0,4 5-4 16,3 2 6-16,1 5-4 15,0 5 4-15,-5 2-1 16,-7 4 1-16,-3 4 0 16,-12 2 5-16,-2 1 0 15,-10 1 10-15,-7 0-2 16,-7-2 3-16,-8-3-8 15,-6-3-8-15,-7-3 0 16,-2-2 0-16,4-6 0 16,-1 0 0-16,2-5 0 15,6-3 0-15,3-1 0 16,7-3 0-16,1 1 0 16,6-2-238-16,3 2-283 0</inkml:trace>
  <inkml:trace contextRef="#ctx0" brushRef="#br0" timeOffset="1459.9">7060 4803 924 0,'-5'-10'211'0,"2"1"14"0,0-3-87 15,0 4-57 1,3-1-29-16,-3 6-6 0,3-1-21 16,-2 4-4-16,2 0 12 15,-1 1-6-15,2-1 15 16,-1 3-10-16,0-3 10 16,0 0-7-16,0 0-5 15,0-3-5-15,0 3 11 16,2 0-14-16,-2 0-22 15,0 0 0-15,0 0 0 16,0 0 0-16,-2 0 0 16,2 0 0-16,0 3 0 15,0-3 0-15,-1 0 0 16,1 0 0-16,0 0 0 16,1 0 0-16,-1 0 0 0,0-3 0 15,0 3 0-15,-1 0 0 16,1 0 0-16,-2 0 0 15,2 3-32-15,-2 2-115 16,0 5-115-16,-1 4-152 16</inkml:trace>
  <inkml:trace contextRef="#ctx0" brushRef="#br0" timeOffset="2250.66">7083 4899 1068 0,'-4'-14'149'16,"-1"-1"31"-16,-2-3 5 0,0-3-29 16,-1 4-28-16,5 0-38 15,-2 2-19-15,2 3-51 16,2 3-20-16,-1 2 0 16,2 5 0-16,0 2 0 15,-2 0 0-15,2 2 0 16,0 1 0-16,0 4 0 15,2 8 0-15,1 8 0 16,2 10 0-16,4 10 0 16,3 6 0-16,1 5 0 15,-1 5 0-15,2-1 0 16,-2 1 0-16,-5-3 0 16,0-6 0-16,-4-8 0 0,-3-4 0 15,0-8 0-15,-1-8 0 16,-2-8 0-16,0-6 0 15,3-7 0-15,-1-2 0 16,1-3 0-16,-3-6 0 16,1-6-90-16,1-3-279 15,-1-10-105-15,2-1-429 16</inkml:trace>
  <inkml:trace contextRef="#ctx0" brushRef="#br0" timeOffset="2598.79">7052 4832 1062 0,'0'-29'141'0,"3"1"34"16,-3 0-15-16,0 2-75 16,5 4-48-16,1 5-10 15,4 4-10-15,5 3 4 16,6 6 9-16,5 4 3 15,7 5 4-15,5 4-13 16,2 7 9-16,0 4-17 16,-4 4-9-16,-3 4 4 15,-8 2-4-15,-7 1 1 16,-6 3 9-16,-9-4-6 16,-6 0 12-16,-7-3 1 15,-5-3-6-15,-11-3 1 0,-5-5-15 16,-2-2-4-16,-4-2 0 15,-1-6 0-15,7-3 0 16,6-6 0-16,7 1-142 16,9-3-273-16,9-4-844 15</inkml:trace>
  <inkml:trace contextRef="#ctx0" brushRef="#br0" timeOffset="3531.77">7317 6759 666 0,'-4'-8'181'0,"1"-3"15"16,0 0-50-16,-1 0 10 15,2-1-13-15,-1-1-18 16,2 1 27-16,-1 2-11 16,2 2-16-16,-1 2-109 15,-1 3-16-15,2 2 0 0,0 1 0 16,0 1 0-16,2-1 0 15,-2 2 0-15,1 3 0 16,2 7 0-16,3 6 0 16,0 11 0-16,4 7 0 15,1 7 0-15,0 3 0 16,0 4 0-16,-3 0 0 16,1-2 0-16,-2-3 0 15,-4-4 0-15,5-6 0 16,-5-8 0-16,-2-5 0 0,1-7 0 15,-2-4 0 1,0-4 0-16,0-2 0 0,1-5 0 16,-1 0 0-16,2-3 0 15,-1-2 0-15,2-3 0 16,0-5-1-16,6-5-330 16,3-5-44-16,6-4-194 15</inkml:trace>
  <inkml:trace contextRef="#ctx0" brushRef="#br0" timeOffset="3866.86">7643 6757 697 0,'16'-21'549'16,"-7"2"-362"-16,-3-4 82 16,-4 2-52-16,-4 1-89 0,2 2-128 15,-1 1 0-15,1 7 0 16,-2 2 0-16,2 6 0 15,0 3 0-15,2 8 0 16,-2 6 0-16,3 12 0 16,-2 7 0-16,4 9 0 15,-1 2 0-15,0 3 0 16,1-2 0-16,-2 2 0 16,0-1 0-16,-3-2 0 15,0-4 0-15,0-3 0 16,0-6 0-16,0-8 0 15,0-6 0-15,0-7 0 0,0-6 0 16,-3-5 0 0,3 0-47-16,-3-3-195 0,-2-2-56 15,-6-6-250-15</inkml:trace>
  <inkml:trace contextRef="#ctx0" brushRef="#br0" timeOffset="4062.68">7276 7006 1054 0,'6'-11'155'15,"7"-2"23"-15,4-2-10 16,5 0-79-16,17 1-19 0,10 3-27 16,11 1-23-1,4 3-20-15,0 0 0 0,-1 6-1 16,-10-1-109-16,-8 2-113 15,-8 3-231-15</inkml:trace>
  <inkml:trace contextRef="#ctx0" brushRef="#br0" timeOffset="5163.51">9330 1706 747 0,'2'-14'255'0,"-4"2"-12"15,1-5-15-15,-4 0-68 16,-1 4 18-16,2 0-47 16,1 3-26-16,0 1-105 15,1 5 0-15,1 1 0 16,1 1 0-16,0 2 0 0,0 2 0 15,0 0 0-15,0 2 0 16,0 6 0-16,0 6 0 16,1 7 0-16,-1 10 0 15,3 5 0-15,-1 2 0 16,1 2 0-16,1-2 0 16,2 0 0-16,-1-5 0 15,-1-2 0-15,1-3 0 16,-1-5 0-16,-1-4 0 15,1-5 0-15,-2-4 0 16,-1-6 0-16,1-2 0 16,-1-4 0-16,-1-1 0 15,2 0 0-15,-2-1 0 16,0-1-91-16,3-4-111 16,3-4 3-16,2-8-43 15,0-3-67-15,0-6-190 0</inkml:trace>
  <inkml:trace contextRef="#ctx0" brushRef="#br0" timeOffset="5715.18">9379 1772 489 0,'-7'-28'342'0,"-2"-1"-180"15,0 1 20-15,-3 0-20 16,3 2 7-16,0 1-67 16,3 1-8-16,-1 3-12 15,7 3-42-15,3 0-16 16,1 3-20-16,7 1-3 15,5 3-2-15,8 2-8 0,7 2 6 16,7 5-1 0,5 3 4-16,-4 5-2 0,-5 5-4 15,-3 3 6-15,-8 6 2 16,-8 3-2-16,-5 3 4 16,-7 3-2-16,-3 2 3 15,-9 1-1-15,-7-2-3 16,-1-1 0-16,-4-6 1 15,2-5 0-15,5-7 0 16,3-4-2-16,8-4 0 16,4-4 2-16,-1 1-2 15,2-1-5-15,3 0-15 16,6-1 13-16,11 2 6 16,8 3-5-16,6 1 6 15,4 3-4-15,-1 7-1 0,-6 0 4 16,-3 3 0-16,-8 1 1 15,-7 4 4-15,-9 0-2 16,-6 0 8-16,-8 5 11 16,-9-1-4-16,-9 1-1 15,-5-2 22-15,-2-3-2 16,-3-6 9-16,2-3-19 16,3-7-4-16,-1-2-17 15,1-6-5-15,0 0 0 16,-1-1 0-16,2-3 0 15,4 2 0-15,3-1-82 16,8 2-139-16,4-2-148 0,9 1-586 16</inkml:trace>
  <inkml:trace contextRef="#ctx0" brushRef="#br0" timeOffset="6865.34">12692 1626 1104 0,'-5'-18'270'16,"0"-1"-13"-16,-1-3-25 15,-2 2-79-15,2 3-122 16,1 1-31-16,2 3 0 16,0 4 0-16,3 4 0 15,0 2 0-15,0 3 0 16,2 3 0-16,-2 0 0 16,1 2 0-16,1 8 0 15,1 7 0-15,1 7 0 16,1 8 0-16,2 8 0 15,-1 1 0-15,0 6 0 16,-1 1 0-16,-1-2 0 0,1-1 0 16,0-7 0-16,0-7 0 15,-2-8 0-15,0-8 0 16,-2-9 0-16,-1-5 0 16,0-2 0-16,0-4 0 15,0 0 0-15,-1-1 0 16,1-5 0-16,0-5 0 15,0-8 0-15,1-5-118 16,2-9-50-16,2-4 1 16,-2 0-13-16,0-2 49 15,-3-1 35-15,-3 3 87 16,0-1 9-16,-5 5 45 16,1 2 26-16,1 1 22 15,-1 1-22-15,5 3-9 16,2-2 2-16,0 4-17 0,2 1-14 15,-2 4 15-15,3 4 1 16,1 3-10-16,0 6-21 16,2 1-18-16,5 4 0 15,7 6 7-15,7 5 1 16,8 6 4-16,4 4-3 16,2 6-1-16,-5 4-2 15,-7-2-5-15,-8 1 6 16,-8 0 11-16,-9-4 12 15,-10 3 0-15,-10-3-7 0,-7-1-2 16,-11-3-14 0,-3-4-7-16,-1-7 0 0,1-3-25 15,5-8-170-15,11-4-210 16</inkml:trace>
  <inkml:trace contextRef="#ctx0" brushRef="#br0" timeOffset="7772.96">15146 1659 456 0,'0'-8'372'16,"-2"-1"-226"-16,2 0 41 15,-1-3-10-15,-1 1-9 16,1 0-32-16,1-1 16 16,-2 1-17-16,2-2-17 15,0 2-118-15,0 1 0 16,0 0 0-16,0 2 0 16,0 1 0-16,0 2 0 15,2 1 0-15,-2 4 0 16,0 0 0-16,1 2 0 15,-1 0 0-15,2 1 0 0,-1 7 0 16,2 9 0-16,0 6 0 16,3 12 0-16,-1 8 0 15,1 4 0-15,1 2 0 16,-1-1 0-16,-1-7 0 16,2-4 0-16,0-6 0 15,1-5 0-15,-2-7 0 16,0-4 0-16,-2-4 0 15,0-5 0-15,-3-4 0 16,-1-1 0-16,0-3 0 16,0-1 0-16,0-1 0 15,-1 2 0-15,1-4 0 16,0 2 0-16,-2-3 0 16,0 0 0-16,1-3-423 15,1 1-237-15</inkml:trace>
  <inkml:trace contextRef="#ctx0" brushRef="#br0" timeOffset="8215.1">15367 1587 1093 0,'6'-18'176'0,"0"-4"21"15,-3 0 27 1,-3-2-54-16,0 4-32 0,2 4-89 16,-2 4-49-16,2 4 0 15,-2 4 0-15,1 2 0 16,-1 2 0-16,0 0 0 16,2 2 0-16,-2-1 0 15,0 4 0-15,3 8 0 16,0 7 0-16,1 8 0 15,2 10 0-15,1 7 0 16,0 6 0-16,-1 5 0 16,0-3 0-16,1 1 0 15,2-7 0-15,0-4 0 16,-1-8 0-16,1-7 0 16,-2-6 0-16,-1-7 0 15,-3-5 0-15,-2-5 0 16,1-3 0-16,-2-2 0 0,-2-2 0 15,1 1 0-15,-2-1-93 16,-2 0-226-16,-3-2-27 16,-3-3-341-16</inkml:trace>
  <inkml:trace contextRef="#ctx0" brushRef="#br0" timeOffset="8420.74">15156 1865 1063 0,'-4'-3'99'0,"4"-1"99"16,4-4-63-16,5-2-98 15,12 1-11-15,12-2-11 16,14 1-7-16,13 1-8 16,4 0-1-16,0 6-27 15,-7 3-139-15,-13 2-127 16,-15 3-367-16</inkml:trace>
  <inkml:trace contextRef="#ctx0" brushRef="#br0" timeOffset="21590.66">9318 3131 1086 0,'9'-14'235'0,"-4"0"-7"15,-5-3-27-15,-3 0-68 16,1 1-39-16,-1 1-27 16,0 2-64-16,0 4-3 15,3 1 0-15,-4 4 0 16,1 4 0-16,3 1 0 0,-2 1 0 15,1 2 0-15,-4 5 0 16,-4 3 0-16,-2 8 0 16,0 4 0-16,-1 9 0 15,2 2 0-15,4 1 0 16,3 0 0-16,6-3 0 16,3-4 0-16,5-6 0 15,2-3 0-15,3-3 0 16,-1-4 0-16,1-3 0 15,-2-4 0-15,5-6 0 16,1-5 0-16,2-7 0 16,0-4 0-16,0-6 0 15,-5-4 0-15,-6-1 0 16,-4 0 0-16,-6 2 0 0,-2 0 0 16,-5 2 0-16,0 1 0 15,-6 2 0-15,3-1 0 16,-6 6 0-16,2 0 0 15,-2 4 0-15,3 2 0 16,2 6-173-16,2 4-198 16,2 8-210-16</inkml:trace>
  <inkml:trace contextRef="#ctx0" brushRef="#br0" timeOffset="21996.58">9648 3391 1537 0,'12'-2'100'0,"-5"2"-20"16,-4-2 80-16,-4 2-119 16,2 0-41-16,-4 1-12 15,2 2 2-15,-2 2 10 16,-2 0 2-16,0 5 21 15,0-4-6-15,2 1 11 16,0-3 12-16,0-2 1 0,3-4-41 16,0 1 0-16,3-2 0 15,-1-2 0-15,-1 0 0 16,1 2 0-16,-2-1 0 16,1 3 0-16,-1 1 0 15,-1 1 0-15,1 1 0 16,-2 0 0-16,1-2 0 15,-4 0 0-15,5 1 0 16,0-1 0-16,-3 1 0 16,3-2 0-16,3 1-166 15,-3-1-82-15,3-1-118 16,0 0-686-16</inkml:trace>
  <inkml:trace contextRef="#ctx0" brushRef="#br0" timeOffset="22505.38">9766 3096 1134 0,'9'-22'206'0,"1"-2"-14"16,-4 2 1-16,2-2-114 15,3 4-39-15,3 3-17 16,7 5-4-16,0 2 14 15,7 4-11-15,1 6-1 16,-1 5 5-16,-1 2-10 16,-5 6 3-16,-4 4-1 15,0 7-12-15,-5 8-6 16,-2 4 0-16,-7 7 0 0,-5 4 0 16,-11 2 0-16,0-2 0 15,-9-1 0-15,0-7 0 16,-1-8 0-16,1-7 0 15,7-9 0-15,7-6 0 16,3-5 0-16,4-4 0 16,4 0 0-16,0-1 0 15,5-1 0-15,9 1 0 16,9-3 0-16,13-2 0 16,7 0 0-16,5-2 0 15,-6 1 0-15,-6 0 0 0,-13 3 0 16,-10 1 0-16,-10 2 0 15,-5 2 0-15,-4-1 0 16,-1 2 0-16,0-1 0 16,2-1 0-16,-2 4-117 15,1 0-127-15,-2 1-99 16,-8 2-295-16</inkml:trace>
  <inkml:trace contextRef="#ctx0" brushRef="#br0" timeOffset="27469.53">9653 4843 752 0,'4'-11'200'16,"-3"3"-19"-16,-1 0 22 0,0 1-53 15,-4 1-42-15,3 2-5 16,-2 0 23-16,0 2-67 16,0 1-30-16,1 0-16 15,-1 2-13-15,3 2-10 16,-3 2 3-16,-2 9 7 15,-6 6 11-15,-3 7-10 16,-5 7 7-16,4 1-5 16,-1 1-3-16,2-3 0 15,6-2-5-15,7-1 1 16,7-2 1-16,8-2 6 16,6-4-8-16,4-1 5 0,0-5 0 15,0-7 2 1,-5-3-2-16,-4-4 9 15,-1-7 4-15,-2-3-5 16,-3-8 1-16,2-3-5 0,-3-9 2 16,1-1 15-16,-3-2-1 15,-5-3 12-15,-5 3-25 16,-2 2-7-16,-3 1 0 16,-2 2 0-16,-2 5 0 15,3 4 0-15,-2 3 0 16,6 5 0-16,0 5 0 15,4 3 0-15,1 1-144 16,-1 5-108-16,2 5-85 16,2 8-165-16</inkml:trace>
  <inkml:trace contextRef="#ctx0" brushRef="#br0" timeOffset="27887.62">9987 5134 1017 0,'10'2'265'15,"-4"-2"-26"-15,-6-1-120 16,0 2-58-16,0-1-23 16,-3 1-15-16,1 3-5 15,1-3 8-15,-1 2 8 0,0-2 8 16,0 1 8-1,1-1 31-15,1-1-47 0,-2-1-34 16,2-2 0-16,2 1 0 16,-1 0 0-16,-1-3 0 15,2 1 0-15,0 1 0 16,-2-1 0-16,2 3 0 16,-2 1 0-16,1 0 0 15,-2 1 0-15,1 0 0 16,0 1 0-16,-2-2 0 15,0 1 0-15,0-1 0 16,1 0 0-16,-1 0 0 16,2 0 0-16,-1 0 0 0,-1 0-14 15,-1 2-157-15,2-1-148 16,-2 3-152-16</inkml:trace>
  <inkml:trace contextRef="#ctx0" brushRef="#br0" timeOffset="28535.29">10136 4852 930 0,'9'-23'307'0,"3"-3"-63"15,-5 0-75-15,1-3-67 16,2 4-30-16,2 2-20 16,6 1-12-16,0 4-12 15,4 5-10-15,0 4 6 16,1 6-20-16,-1 4 6 16,1 6-5-16,-4 5-1 15,2 3 1-15,-3 7-5 16,-5 6 0-16,-2 6-3 15,-2 4 5-15,-9 2-4 16,-3 1 4-16,-9-5 0 16,1-5 11-16,-5-4-11 0,1-9 4 15,-1-3 5-15,4-7-11 16,1-4 0-16,4-3 0 16,4-2 0-16,3-2 0 15,3-1 0-15,1-1 0 16,-1-2 0-16,3-2 0 15,3-2 0-15,6-2 0 16,2 2 0-16,5 1 0 16,5 3 0-16,1 7 0 15,3 2 0-15,-1 6 0 16,-2 4 0-16,0 4 0 16,-6 3 0-16,-1 2 0 15,-8 5 0-15,-4 1 0 0,-11 1 0 16,-5 3 0-16,-5-3 0 15,-7-3 0-15,2-3 0 16,-2-6 0-16,-2-5 0 16,2-3 0-16,-1-4 0 15,4-1 0-15,0-1 0 16,3-2 0-16,3-2 0 16,3-1-44-16,-1 2-291 15,5-2-192-15</inkml:trace>
  <inkml:trace contextRef="#ctx0" brushRef="#br0" timeOffset="37832.37">9946 6717 979 0,'-4'-6'197'0,"-5"-1"29"15,-1 0-80-15,-1 0-53 0,3 3-27 16,0 1 3 0,2 0-37-16,0 3-6 0,-2 3-3 15,-2 2 3-15,-2 0 7 16,-3 2-5-16,-3 7-6 15,2-1 11-15,-2 2-19 16,-2 3 2-16,1 2-10 16,-2 3-5-16,5 2 3 15,2 3-4-15,1-1 0 16,8 3-6-16,4-1 10 16,4 0-6-16,7-1 2 15,4-3 0-15,5-6 0 16,5-5 1-16,0-6-1 0,1-3 8 15,-1-10-6-15,3-3-2 16,-2-9 0 0,-4-9 0-16,-3-4 0 0,0-6 0 15,-5-2 0-15,-5 0 0 16,-4 2 0-16,-4 4 0 16,-3 1 0-16,-3 4 0 15,-3 6 0-15,1 4 0 16,0 7 0-16,2 5 0 15,3 3-77-15,1 8-280 16,1 7-100-16,1 5-538 16</inkml:trace>
  <inkml:trace contextRef="#ctx0" brushRef="#br0" timeOffset="38500.56">10082 7060 827 0,'18'0'423'16,"-4"0"-320"-16,-7-3 99 15,-4 0-98-15,-3 2-62 16,0-1 12-16,0 4-26 16,0-2-10-16,-2 1-5 15,2-1-5-15,-1 2 3 16,1-1 0-16,0-1 7 15,0 0 21-15,0 0-18 0,0 0 3 16,0 0-2-16,-2 0 1 16,1 0 15-16,1 0-20 15,-3-1-18-15,3-1 0 16,0 2 0-16,-1-1 0 16,1-1 0-16,0 2 0 15,0-1 0-15,0 1 0 16,0 0 0-16,0 0 0 15,0 0 0-15,1 0 0 16,-1-2 0-16,0 2 0 16,3-1 0-16,-2 1 0 15,-1-2 0-15,2 1 0 0,-1-2 0 16,-1 0 0 0,0-2 0-16,0-1 0 0,0 0 0 15,-1-1 0-15,-1 0 0 16,1 1 0-16,-2-4 0 15,0 5 0-15,3 1 0 16,0 3 0-16,-1 1 0 16,2 1 0-16,-1 1 0 15,0 0 0-15,0 2 0 16,0 3 0-16,0 2 0 16,0 3 0-16,0 1 0 15,-1-1 0-15,-1-2 0 16,2-3 0-16,-1-4 0 0,1-1 0 15,-2-2 0 1,4-1 0-16,-4 2 0 0,2-2 0 16,0 1 0-16,-1-1 0 15,-1-2-45-15,2 1-293 16,-3-2-230-16</inkml:trace>
  <inkml:trace contextRef="#ctx0" brushRef="#br0" timeOffset="39443.83">10418 6735 812 0,'-2'0'285'0,"-1"-1"-51"16,2-2-70-16,-1 0-81 16,2 2-35-16,2 1-30 15,2-2-15-15,10-1-2 16,5 2 7-16,11-2 7 16,6-1 19-16,7 0-12 15,2 0-21-15,-2 1 1 16,-7 0-2-16,-5 0-1 15,-7 1-1-15,-10 2-10 0,-7 0-29 16,-5 0-5-16,-8 3 5 16,-5 2 38-16,-7-1 6 15,-3 2-3-15,-9 1 0 16,-1-2 0-16,1-1 0 16,0 0 17-16,3-4 10 15,7-4 32-15,3 2 35 16,2-3-19-16,3 0 1 15,2 1-36-15,4 1-24 16,0 1 4-16,1 1-20 16,2 2-3-16,0 5-1 15,-2 1 3-15,3 5-2 0,-1 2 6 16,0 3-2-16,3 2 6 16,2 1-6-16,-2-1-2 15,3 1 1-15,-3-2 0 16,0 0 1-16,0-6 1 15,0 0-2-15,0-7 9 16,1-3-3-16,1-2 12 16,-1-3-18-16,2 0 0 15,1-1 0-15,4-4 0 16,6 3 0-16,3-1 0 16,4 2 0-16,2 1 0 15,4 6 0-15,1 4 0 0,5 7 0 16,1 6 0-1,-1 8 0-15,-2 8 0 0,-4 3 0 16,-8 5 0-16,-10 1 0 16,-9 0 0-16,-12-1 0 15,-11-1 0-15,-10-3 0 16,-5-5 0-16,-1-8 0 16,-1-7 0-16,6-8 0 15,6-7 0-15,4-7 0 16,7-5 0-16,8-3 0 15,4-2 0-15,3 1 0 16,8-1 0-16,3 1 0 16,3 2 0-16,4 2 0 15,2 3 0-15,0 3 0 16,-3 2 0-16,-3 0 0 0,-3 4 0 16,-6-2 0-1,0-1 0-15,-3 1 0 0,-2 0 0 16,2-3 0-16,0 0 0 15,-1-1-154-15,2-4-648 16</inkml:trace>
  <inkml:trace contextRef="#ctx0" brushRef="#br0" timeOffset="49808.53">12678 2918 808 0,'3'-9'250'0,"-3"1"-122"16,-3-4 51-16,-3-3-52 15,0 1-37-15,2 0-3 16,-2 1-26-16,0 2-1 15,1 2-10-15,-2 4-8 16,4 0-4-16,-2 4-20 0,2-1-12 16,0 4 19-16,2-1-25 15,-1 1 2-15,2 1-2 16,-3 1-2-16,-1 3-2 16,-6 2 4-16,-1 6 0 15,-2 2-7-15,-1 4 7 16,2-1 0-16,2 1-10 15,4 1-1-15,4-4 8 16,5 1-12-16,2 0 15 16,8-3-6-16,-1-1 9 0,4-2-3 15,0-5 1 1,0-3 4-16,-1-5 14 0,4-4-18 16,-1-4-1-16,5-4 7 15,2-3-4-15,-3-2 2 16,-2 1-3-16,-4 1 5 15,-5 1 14-15,-7 2-10 16,-4 0 14-16,-3 1-9 16,-1-2-14-16,-6 3 1 15,-1-3-3-15,-3 2-1 16,-5 3-6-16,4 1 2 16,-4 4-22-16,0 2-48 15,0 3-62-15,3 4-28 16,1 2-70-16,4 5-166 15</inkml:trace>
  <inkml:trace contextRef="#ctx0" brushRef="#br0" timeOffset="50217.58">13014 3148 879 0,'12'7'370'0,"-3"-4"-307"15,-5 0 105-15,-4-3-65 0,-1 1-60 16,-1 0-11 0,1 2-14-16,-1-1-17 0,1-1 22 15,-2 0-13-15,1 1 14 16,1-1 37-16,1-1-5 15,0-1 17-15,0-1-14 16,1 0 1-16,-2-3-56 16,1-2-4-16,0 0 0 15,-2 1 0-15,1 0 0 16,1 1 0-16,-2 4 0 16,2 0 0-16,-1 2 0 15,1-1 0-15,0 1 0 16,-2 0 0-16,2 3-2 15,0-2-39-15,0 3-47 0,0-3-45 16,2 1-67 0,1-2-86-16,3-2-198 0</inkml:trace>
  <inkml:trace contextRef="#ctx0" brushRef="#br0" timeOffset="50727">13348 2782 699 0,'10'-28'519'15,"-4"2"-286"-15,-3 1-25 16,-3 5-39-16,-1 4-59 0,-1 4-25 16,1 5-61-16,-1 7-24 15,1-3 0-15,-1 6 0 16,1 0 0-16,-4 6 0 15,-5 9 0-15,-2 7 0 16,-6 12 0-16,-3 8 0 16,-3 6 0-16,2 4 0 15,5 2 0-15,3-2 0 16,9-6 0-16,7-5 0 16,7-8 0-16,8-6 0 15,7-7 0-15,2-5 0 16,4-5 0-16,1-5 0 15,-1-5 0-15,0-5 0 0,-3-4 0 16,-2-6 0 0,-3-3 0-16,-4-4 0 0,-3-2 0 15,-4 1 0-15,-5 1 0 16,-5 0 0-16,-2 3 0 16,-4 1 0-16,-4 1 0 15,-3 2 0-15,-6 2 0 16,-6 3 0-16,-5 3 0 15,-3 4 0-15,1 2 0 16,4 3 0-16,6 0-28 16,5 2-216-16,7 1-122 15,4 1-177-15</inkml:trace>
  <inkml:trace contextRef="#ctx0" brushRef="#br0" timeOffset="56089.07">13311 4730 926 0,'1'-9'244'0,"-2"-1"-20"16,-2 1-58-16,-2-3-38 15,1 2-11-15,-4 0-28 16,-2 2-19-16,-1 1-28 15,-2 4-12-15,-2-1-19 0,-1 5-11 16,-1 3 0-16,-4 5 0 16,0 7 0-16,-6 6 0 15,1 8 0-15,0 4 0 16,4 8 0-16,5 2 0 16,6-1 0-16,9 0 0 15,7 0 0-15,8-2 0 16,5-6 0-16,7 1 0 15,5-7 0-15,5-7 0 16,2-7 0-16,69-13 0 16,-90-12 0-16,-2-2 0 15,-1-3 0-15,-1-2 0 16,12-13 0-16,-8-3 0 16,-1-6 0-16,-6 0 0 0,-9-3 0 15,-2-2 0-15,-7-2 0 16,-8 7 0-16,-4 4 0 15,-4 7 0-15,-1 7-84 16,-5 8-381-16</inkml:trace>
  <inkml:trace contextRef="#ctx0" brushRef="#br0" timeOffset="66801.72">13546 6389 1091 0,'0'-11'220'0,"-1"0"9"16,-5-2-82-16,-3 2-12 15,2 2-48-15,-4 2-43 16,1 1-3-16,-1 5-30 15,-1 1-2-15,-4 4 4 16,-1 2-2-16,-5 5-2 16,-2 5-9-16,-1 0 0 15,0 4 0-15,-1 3 0 16,2 0 0-16,3-1 0 0,5 1 0 16,3-1 0-1,5 3 0-15,2-2 0 0,4 2 0 16,5 4 0-16,5-1 0 15,3 0 0-15,3-1 0 16,0-3 0-16,7-4 0 16,-2-4 0-16,-1-5 0 15,1-3 0-15,-2-5 0 16,4-4 0-16,-2-5 0 16,-2-3 0-16,2-5 0 15,-4-2 0-15,1-3 0 16,-5-3 0-16,-1-3 0 15,-6-1 0-15,-2-1 0 16,-2-3 0-16,-3 2 0 0,-3 1 0 16,0 2 0-16,-1 0 0 15,-2 5 0-15,-3-1 0 16,4 2 0-16,1 2 0 16,-1 5 0-16,3 3 0 15,3 5-68-15,2 5-327 16,2 11 35-16</inkml:trace>
  <inkml:trace contextRef="#ctx0" brushRef="#br0" timeOffset="70081.7">15343 3039 255 0,'6'-11'560'16,"-2"0"-383"-16,-7-3 46 0,0 1-64 16,-3-2-17-16,2 2-20 15,-4 0-6-15,0-1-14 16,1 1-23-16,0 3-23 16,2 0-7-16,1 6-42 15,1-1-7-15,0 1 0 16,0 4 0-16,2 4 0 15,-5 4 0-15,-3 9-1 16,-5 6 1-16,-2 6 1 16,-4 8-1-16,5 0 0 15,2-1 0-15,7 0 0 16,3-6 0-16,6-1 0 16,3-5 0-16,6-4 0 15,1-5 0-15,2-5 0 16,0-3 0-16,1-7 0 0,1-3 0 15,-1-4 0-15,1-6 0 16,-1-2 0-16,-2-3 0 16,-3-4 0-16,-1-2 0 15,-4 2 0-15,-3-2 0 16,-3 1 0-16,-3 0 0 16,-3 4 0-16,-2 1 0 15,-1 1 0-15,0 4 0 16,3 1 0-16,-1 4 0 15,2 4 0-15,-2 2 0 0,5 7-395 16,-2 6-123 0</inkml:trace>
  <inkml:trace contextRef="#ctx0" brushRef="#br0" timeOffset="70492.07">15553 3245 940 0,'14'4'250'15,"-4"-1"29"-15,-7-3-115 16,-3-1-64-16,0 1-21 0,0 0-40 16,0 0-15-1,-2 1-24-15,2 1 14 0,-1-1 7 16,-1 2-1-16,1-2 20 15,-1 1-4-15,1-2 5 16,-1 0-41-16,2 0 0 16,0 0 0-16,0-2 0 15,0 2 0-15,0-1 0 16,0 1 0-16,0 0 0 16,0 0 0-16,0 0 0 15,0 0 0-15,-2 0 0 16,2 0 0-16,0 0 0 0,-2 0 0 15,2 0 0 1,0-2 0-16,0 2 0 0,0 0 0 16,-1 0-187-16,-2 0-127 15,3 2-56-15,-2-1-124 16</inkml:trace>
  <inkml:trace contextRef="#ctx0" brushRef="#br0" timeOffset="70949.27">15743 2998 942 0,'6'-18'311'0,"-1"0"-69"16,0 0-76-16,-1 0-2 0,2 2-94 15,0 4-19-15,2 2-1 16,2 4-45-16,-1 4 3 15,2 3-3-15,4 5-4 16,1 5 7-16,0 9-6 16,-2 7 0-16,-4 8 11 15,-7 8-10-15,-9 3-3 16,-7 2 3-16,-4-2-3 16,-5-3 1-16,1-10-1 15,6-8 0-15,5-8 0 16,7-9 0-16,12-3 0 15,13-4 0-15,20-1 0 0,14-4 0 16,12-1 0-16,3-3 0 16,-3 2 0-16,-13 0 0 15,-16 1 0-15,-13 0 0 16,-9 3 0-16,-11 0 0 16,-5 1 0-16,-2-1 0 15,-2 1 0-15,-2 2 0 16,-2 2-46-16,-4 1-190 15,-1 2-103-15,-7 3-283 16</inkml:trace>
  <inkml:trace contextRef="#ctx0" brushRef="#br0" timeOffset="74765.78">15628 4709 716 0,'1'-7'225'0,"2"1"-19"16,-7-3-47-16,1 1-11 15,0-1-43-15,-2 1-10 16,1 1-17-16,1 4-8 15,-2-2-31-15,1 3-30 16,0 2-9-16,-1 3-8 16,-4 4 8-16,-3 6-4 15,-6 5 7-15,-1 7-3 16,1 5 0-16,0 3 2 16,6 2-1-16,4 1-1 15,3 3 0-15,3 0 6 16,5-1-3-16,3 0-3 0,3-2 1 15,1-8-1-15,5-3 4 16,-1-8-3-16,2-8 3 16,-1-3 8-16,3-8-7 15,-2-5 3-15,4-5-3 16,0-6 4-16,-1-4 33 16,0-5 7-16,-2-2 1 15,-3-1-46-15,-5-4-4 16,-4-2 0-16,-7 1 0 15,-2-2 0-15,-4 3 0 16,-1 1 0-16,-3 4 0 16,0 7 0-16,1 5 0 15,3 7 0-15,1 6-97 0,0 4-209 16,3 11-15 0,0 6-203-16</inkml:trace>
  <inkml:trace contextRef="#ctx0" brushRef="#br0" timeOffset="75218.12">15901 5081 963 0,'8'7'83'0,"-2"-3"98"15,-2-2 27-15,-4-1-109 0,0 1-19 16,1-2-9-16,-1 0-5 16,0 0 0-16,0 1-29 15,0-1 8-15,0 0-2 16,2 1 7-16,-2-2-3 16,1 0-39-16,1-4-8 15,1 1 0-15,0-3 0 16,0 1 0-16,0 1 0 15,1 2 0-15,-3 3 0 16,-1 1-3-16,0 2-3 16,0 1 2-16,2 2 5 15,-2-2-9-15,-2 2 8 16,1-2 0-16,-1 0 11 0,-2-1-10 16,3-3 6-16,-1 2-6 15,-2-2-1-15,1 0 0 16,-2 1 0-16,-1-1 0 15,0 0 0-15,-1-1-43 16,2 1-224-16,4-2-141 16,2-1-509-16</inkml:trace>
  <inkml:trace contextRef="#ctx0" brushRef="#br0" timeOffset="75862.82">16207 4695 753 0,'-14'-13'215'0,"-1"4"-47"15,0-2-32-15,-3 4-47 0,2 1-20 16,-2 4 5 0,3 0-18-16,-1 4-2 15,4-2-10-15,0 1 1 0,7 0-23 16,2-1 1-16,3 0-9 16,6 0-9-16,12 0 16 15,14 3-17-15,14-2-3 16,12 4 0-16,8-1 2 15,-3 3-4-15,-8-3 1 16,-11 2 0-16,-13-3 5 16,-11-3-3-16,-7 0 6 15,-7 0 46-15,-3 0 4 16,-4 0-4-16,-1 0-22 16,1 0 1-16,1 3-28 15,0-3-5-15,-2 0 0 16,2 1 0-16,-1 5 0 15,-4 5 0-15,1 9 0 0,-6 9 0 16,1 6 0-16,-6 9 0 16,0 6 0-16,-3 3 0 15,1 4 0-15,-2 0 0 16,4-3 0-16,0-6 0 16,5-3 0-16,1-6 0 15,0-10 0-15,3-5 0 16,3-8 0-16,1-6 0 15,2-5 0-15,2-5 0 16,-1 0 0-16,2-4 0 16,2-5-58-16,2-2-288 15,2-3-194-15</inkml:trace>
  <inkml:trace contextRef="#ctx0" brushRef="#br0" timeOffset="76138.35">16227 4982 1088 0,'-7'-5'195'15,"1"-1"46"-15,5 2-130 16,1 0-38-16,8 1-57 16,6-2-2-16,10 3 24 15,13-1-8-15,14 2-3 16,5 2-3-16,4 1-23 0,-6 1 5 15,-8 2-6-15,-13-1 1 16,-11 0-5-16,-11 1 2 16,-7-1-10-16,-5 0 1 15,-2 0-6-15,-5 3 7 16,-5 0-114-16,-2 2-137 16,-6-1-286-16</inkml:trace>
  <inkml:trace contextRef="#ctx0" brushRef="#br0" timeOffset="85341.58">15813 6561 987 0,'7'-15'310'0,"-3"-2"-87"15,-2 1-51-15,-2 1-44 16,0 2-41-16,-2 1-14 16,1 5-24-16,-1 0-31 15,-1 2-18-15,2 4 0 16,-3 2 0-16,-5 1 0 15,-3 6 0-15,-9 3 0 16,-6 7 0-16,-3 7 0 0,-1 6 0 16,3 4 0-1,5 3 0-15,7-1 0 0,8-1 0 16,10-4 0-16,4-6 0 16,6-3 0-16,3-5 0 15,1-6 0-15,0-3 0 16,1-3 0-16,-2-4 0 15,1-3 0-15,-1-1 0 16,3-7 0-16,0-3 0 16,3-5 0-16,1-6 0 15,-4-2 0-15,-2-2 0 16,-5-3 0-16,-5 2 0 16,-5 1 0-16,-4 2 0 15,-1 0 0-15,-4 6 0 16,-2 1 0-16,3 5 0 0,1 3 0 15,1 4 0-15,0 6-219 16,2 5-187-16,-2 9-309 16</inkml:trace>
  <inkml:trace contextRef="#ctx0" brushRef="#br0" timeOffset="85830.02">16100 6770 988 0,'13'-8'293'0,"-6"-2"-117"16,2 3-72-16,-5 2-55 16,1 3-26-16,-1 2-9 15,-1 0-6-15,1 2 0 16,-1 3 6-16,1-3 2 15,-1 4 6-15,0-2 1 16,-2 1 10-16,1-1-4 16,-2-2-9-16,0 2 4 15,0-2-7-15,0 1-7 16,-2-1 4-16,1 1-9 16,1-2 6-16,-2 0 5 15,2 1 6-15,-1 0 5 0,1-1-3 16,-2-1-7-1,1 1 3-15,-3 0-15 0,2 2 0 16,-3 2-5 0,2-2 2-16,0-1 1 0,0 0-2 15,2-1 3-15,-2 1-4 16,1-2 0-16,1 1 0 16,-1-2 0-16,1 1 0 15,-1-2 0-15,1 1 0 16,-2-2 0-16,0-1 0 15,0-2-48-15,2-4-270 16,-1-3-102-16,7-3-574 16</inkml:trace>
  <inkml:trace contextRef="#ctx0" brushRef="#br0" timeOffset="86591.03">16423 6313 537 0,'3'-3'451'0,"3"-1"-309"16,0 0-5-16,4-1-51 15,8 1-13-15,9 0-5 16,7 0-26-16,5 1-13 16,0-1-9-16,-5 1-19 15,-5 1 2-15,-9 2-3 16,-4-1 0-16,-6 1-7 16,-6 0-44-16,-2 1-29 15,-4 1 33-15,-4 1 35 16,-9 0 1-16,-1 0 11 15,-8-1 0-15,-3 0 17 16,-1-2 43-16,3-2-1 16,3 2-8-16,3-1 17 15,7 0-1-15,2-1 15 16,5 1-38-16,2 1-20 0,-1 8-21 16,-1-2-3-16,1 1 23 15,-2 2-8-15,2 3 1 16,-5 11 3-16,-1 4-9 15,0 6-5-15,1 1-4 16,2-2-1-16,1-2 0 16,3-7-7-16,3-8 7 15,3-6 4-15,0-5 12 16,3-5 59-16,3-4-61 16,7-2-14-16,2-1 0 15,6-3 0-15,1 1 0 0,0 2 0 16,0 3 0-1,0 3 0-15,0 4 0 0,-3 3 0 16,1 5 0-16,-2 2 0 16,-2 3 0-16,-2 4 0 15,-2 0 0-15,-5 3 0 16,-5 1 0-16,-4 0 0 16,-2-1 0-16,-7 0 0 15,-4-4 0-15,-3-3 0 16,-3 0 0-16,-3-6 0 15,1 0 0-15,-3-2 0 16,1-3-85-16,-4-1-241 0,-2 0-157 16</inkml:trace>
  <inkml:trace contextRef="#ctx0" brushRef="#br0" timeOffset="89108.32">8508 2933 579 0,'5'-8'230'0,"-4"-1"-86"0,-1 1 28 15,3 1-3 1,-6 1-39-16,3 0-9 0,-1 2-9 16,1 0 13-16,-2 0-26 15,2-2-29-15,-1 2-21 16,2 0-2-16,-1 1-47 15,0 0 0-15,0 2 0 16,0 2 0-16,0 1 0 16,0-1 0-16,-1 1 0 15,1 2 0-15,1 3 0 16,-1 1 0-16,2 5 0 16,-1 1 0-16,2 2 0 15,-2-2 0-15,1 1 0 0,-1 1 0 16,-1 0 0-1,-1 2 0-15,-2 2 0 0,-1 1 0 16,1 1 0-16,-2 1 0 16,2 1 0-16,0 1 0 15,2-1 0-15,-1 2 0 16,-1-1 0-16,2 0 0 16,-4 3 0-16,-2-3 0 15,4-2 0-15,-2 1 0 16,2 0 0-16,0-2 0 15,3-1 0-15,0 0 0 16,3 2 0-16,0-1 0 16,0 2 0-16,0 1 0 15,-1 5 0-15,1 1 0 0,-3 4 0 16,0 2 0-16,-3 2 0 16,3 1 0-16,0 1 0 15,0-1 0-15,0 2 0 16,3 2 0-16,4 2 0 15,-1 2 0-15,2 0 0 16,-1 2 0-16,2-1 0 16,-3 0 0-16,3 1 0 15,-3 0 0-15,1 2 0 16,-2 1 0-16,-1 1 0 16,-1 1 0-16,0-1 0 15,2 3 0-15,-2 1 0 16,4 1 0-16,2 1 0 0,-1 2 0 15,1-2 0-15,1 2 0 16,-4 3 0-16,2 0 0 16,-1 4 0-16,0 2 0 15,-2 1 0-15,-1 0 0 16,1 0 0-16,-1-1 0 16,1 1 0-16,2-1 0 15,4 3 0-15,-4 2 0 16,1-1 0-16,0 2 0 15,0 1 0-15,-2-4 0 16,2 0 0-16,-1 0 0 16,-1-3 0-16,-2 1 0 15,2-1 0-15,-1-2 0 16,2-1 0-16,1-2 0 0,-2-1 0 16,0-2 0-16,0 1 0 15,-1 1 0-15,1-2 0 16,-1 2 0-16,1-1 0 15,-1-4 0-15,-1-2 0 16,2-1 0-16,-2-5 0 16,1-4 0-16,-1-6 0 15,1-3 0-15,-2-9 0 16,0-6 0-16,-3-3 0 16,3-9 0-16,-3-2 0 15,0-4 0-15,0-4 0 0,-3 0 0 16,6-2 0-1,-3 0 0-15,0 0 0 16,0 0 0-16,0 0 0 16,0 0 0-16,0 0 0 0,-3 0 0 15,3 0 0-15,0 1 0 16,0-1 0-16,0 1 0 16,-3 2 0-16,3-1 0 15,0 2 0-15,-2-1 0 16,2-2 0-16,0 0 0 15,0 1 0-15,0 1 0 16,-1-2 0-16,1 0 0 16,-2 2 0-16,2 0 0 15,-1 0 0-15,-1 0 0 0,2-2 0 16,-1 1 0-16,-1-1 0 16,2 0 0-16,0 1 0 15,0-2 0-15,0 0 0 16,2 1 0-16,-1-2 0 15,1 1 0-15,1 0 0 16,3 0 0-16,12-2 0 16,7 0 0-16,9-4 0 15,8-1 0-15,6-2 0 16,-3 0 0-16,-2 2 0 16,-7 1 0-16,-5 1 0 15,-6 0 0-15,-8 4 0 16,-4-2 0-16,-5 2 0 0,-5 1 0 15,-2 0 0-15,-2 0 0 16,-1 0 0-16,-1 0 0 16,-3-2-320-16,-6 1-191 15</inkml:trace>
  <inkml:trace contextRef="#ctx0" brushRef="#br0" timeOffset="90139.25">8529 2939 697 0,'-5'-3'127'0,"1"0"50"16,-2-2-66-16,2 3 27 16,-1 0-52-16,1 0-10 0,2 1-27 15,1 1 1-15,1 0 2 16,0 0 0-16,0 0-13 16,3 0 3-16,0-2-41 15,10-1 1-15,10-1-1 16,11 0-1-16,12-3 0 15,11 1 3-15,-5-1-2 16,-6 3-1-16,-13 2 0 16,-11 0 1-16,-10 2-3 15,-7-2 1-15,-2 2-9 16,-3 2-82-16,3 0-94 16,7 5-268-16</inkml:trace>
  <inkml:trace contextRef="#ctx0" brushRef="#br0" timeOffset="92786.92">16469 2641 918 0,'0'4'95'0,"-2"-1"24"15,-1-6 31-15,2 3-50 16,1-1-46-16,-3 1-7 16,3-1-9-16,3 1-9 15,-3-2 4-15,0 2-17 16,1 0 2-16,-1 0 6 15,2 0-20-15,-2 0 7 16,1 0-1-16,1 2-3 0,-1-2-2 16,3 0-5-1,-1 0-4-15,4 2 1 0,8 1 6 16,5-1-4-16,11 2 1 16,10 0 0-16,6-2-1 15,5 2 1-15,0-2-1 16,-4 0 0-16,-4 1-13 15,-5-1 7-15,-7-2-9 16,-9 1 13-16,-7-1-2 16,-9 0 10-16,-3 0-2 15,-4 0 9-15,-2-1-4 16,0 1 22-16,1 0-13 16,-1 0 1-16,2 0 12 15,0 0-16-15,-1 0 7 16,1 1-5-16,-2-2-7 0,7 2 17 15,-10-1-12-15,5-1 3 16,-1 1 14-16,1 0-19 16,-2 0 5-16,1 0-7 15,-1 1-9-15,2-1 3 16,0 0-4-16,0 0 0 16,2 1 7-16,-1-1-6 15,-1 2 7-15,0-1 2 16,0 1 8-16,0 0 28 15,-1 1-29-15,1 0-17 16,-2 2 0-16,2-2 0 16,0 3 0-16,0-1 0 0,-1 2 0 15,-1 2 0-15,2 2 0 16,0 3 0-16,0 1 0 16,2 3 0-16,-1 3 0 15,2 2 0-15,2 2 0 16,1 2 0-16,-1 3 0 15,1 1 0-15,2 1 0 16,-2 3 0-16,-1-1 0 16,3 1 0-16,-2 1 0 15,2-3 0-15,1-1 0 16,1 0 0-16,1-2 0 16,2-1 0-16,-3 1 0 15,1-2 0-15,-1-1 0 0,-2 2 0 16,-1 2 0-1,-1 2 0-15,-1 5 0 0,0 6 0 16,0 5 0-16,0 4 0 16,1 1 0-16,0 2 0 15,0-1 0-15,2 1 0 16,0 2 0-16,-1-1 0 16,4 3 0-16,-4 3 0 15,1-2 0-15,-2 2 0 16,0 1 0-16,1 4 0 15,-2-2 0-15,-1 4 0 16,2-1 0-16,2 4 0 16,2 1 0-16,0-1 0 15,1 0 0-15,1-2 0 0,0-2 0 16,-1 0 0-16,-1 2 0 16,-3-1 0-16,-1 0 0 15,1 1 0-15,-2 0 0 16,-1 0 0-16,1-3 0 15,-1 3 0-15,1 0 0 16,2 0 0-16,-1 2 0 16,2-3 0-16,-1-1 0 15,1-2 0-15,0-2 0 16,-1-3 0-16,-1-2 0 16,-2 0 0-16,-1-3 0 15,-1-2 0-15,-1-1 0 16,-1-3 0-16,-1 0 0 0,1-3 0 15,0 1 0-15,0-2 0 16,1-4 0-16,3 1 0 16,-1-3 0-16,2-3 0 15,-2 0 0-15,0 0 0 16,0 0 0-16,-2-1 0 16,1-2 0-16,0-1 0 15,-2-1 0-15,1-4 0 16,-1 1 0-16,0-3 0 15,0-3 0-15,2-3 0 16,-2-1 0-16,0-2 0 16,1-1 0-16,-1-1 0 15,3-2 0-15,-3 1 0 0,1-2 0 16,-1-1 0-16,0 1 0 16,0 0 0-16,2-1 0 15,-2-4 0-15,0 2 0 16,1-5 0-16,-1 1 0 15,0-2 0-15,2 0 0 16,-2-1 0-16,0 2 0 16,0-2 0-16,1 3 0 15,-1 0 0-15,0 2 0 16,0-3 0-16,0 0 0 16,0 1 0-16,0-3 0 15,2 0 0-15,-2-2 0 0,0-1 0 16,1 0 0-1,-2-1 0-15,1 1 0 0,0 0 0 16,0 0 0-16,0 0 0 16,1 0 0-16,-1 0 0 15,0 0 0-15,2 0 0 16,-2 1 0-16,0 1 0 16,0 0 0-16,1 3 0 15,-1-3 0-15,0 3 0 16,0-3 0-16,0 0 0 15,0-2 0-15,-1 0 0 16,-1 0 0-16,1 0 0 0,-1 2 0 16,-1-2 0-16,-4 1 0 15,-5 0 0-15,-9 3 0 16,-9 0 0-16,-10 2 0 16,-8-2 0-16,-7 2 0 15,-6 1 0-15,-5 0 0 16,3-1 0-16,4-2 0 15,11 1 0-15,14-3 0 16,13-2 0-16,12 0 0 16,6 1 0-16,3-1 0 15,1-1 0-15,1 1 0 16,1-1 0-16,-2 0 0 16,4-3-110-16,7 0-214 15,6-3-118-15</inkml:trace>
  <inkml:trace contextRef="#ctx0" brushRef="#br0" timeOffset="96503.12">21100 3906 557 0,'0'-6'102'0,"-4"2"-55"16,-4 4 32-16,-7 0-40 15,-1 0 33-15,-5 4 16 0,0-1 6 16,3 1-6-16,2-2 28 16,4 1-9-16,4-3-23 15,0 1-31-15,3-1-3 16,0 0-11-16,1-1 5 16,1 1-11-16,3-2-12 15,-2 1-7-15,4 1-14 16,1 0-7-16,4 1 7 15,16-1 8-15,13 0-3 16,17-1-5-16,14-3 0 16,14-2 0-16,0-1 5 15,1-3-6-15,-8 1 1 0,-8 0 0 16,-12 2-3 0,-17 3 3-16,-13 1-9 0,-11 1-27 15,-12 2-38 1,-2 2-5-16,-9 3 45 0,-4 2-48 15,-8 3-9-15,-3 0 40 16,-7 0 9-16,0-1 21 16,2-3 19-16,3 0 2 15,3-3 0-15,1-1 26 16,6-3 28-16,3 1 13 16,1-3 12-16,5 1-11 15,-1-1 4-15,2-1-2 0,0 0-12 16,1-1 24-1,-1 4 14-15,4-2-35 0,0 1-9 16,3 1-13-16,-1-1-29 16,2 2-10-16,-1 0 0 15,2 0 0-15,-1 2 0 16,-1 1 0-16,0 1 0 16,2 10 0-16,-1 6 0 15,2 6 0-15,1 9 0 16,3 5 0-16,3 6 0 15,-1 4 0-15,0 3 0 16,3 1 0-16,-1 1 0 16,-2 1 0-16,1-3 0 15,-3-2 0-15,6 74 0 16,-13-113 0-16,-2-5 0 0,2-1 0 16,0-2 0-16,0 4 0 15,0-5 0-15,0-3 0 16,2-1 0-16,-2-1 0 15,0 0 0-15,0 0 0 16,0-1 0-16,0 1 0 16,-2-1 0-16,2 0 0 15,0-1-129-15,0-1-200 16,5 0-98-16,3-3-270 16</inkml:trace>
  <inkml:trace contextRef="#ctx0" brushRef="#br0" timeOffset="97069.65">21515 4419 418 0,'3'-8'521'15,"0"-1"-320"-15,0 2-13 16,-2 0-67-16,1 0-43 16,2 3-18-16,1 0-34 15,7 0 5-15,0 3 13 0,8 4 2 16,3 3-6-16,4 2-10 16,1 5-6-16,2 3-8 15,-3 2-5-15,1 2-6 16,-3 1 5-16,-5 2-7 15,-2-1 1-15,-8-1 0 16,-4-1 4-16,-9-3 6 16,0-4-7-16,-3-5 4 15,0-2 8-15,-1-3 4 16,-2-3 1-16,2-3-4 16,-1-3-7-16,0-2 0 15,0-5-11-15,3-4 6 0,2-5-8 16,3-1-2-1,5-1 1-15,3-5-1 0,6 2 2 16,5-2-5-16,5 1 6 16,5 1-2-16,2 5 1 15,-3 3 0-15,-1 3-3 16,-8 7 2-16,-5 2 1 16,-5 4-4-16,-6 2-9 15,-3 1-5-15,-2 2-32 16,-3 4-67-16,-1 1-108 15,-2 4-137-15,-1 2-424 16</inkml:trace>
  <inkml:trace contextRef="#ctx0" brushRef="#br0" timeOffset="97685.58">22284 4373 1064 0,'13'-13'182'0,"-7"1"54"16,-3-2-84-16,-2 2-31 16,-2 3-19-16,-2 1-39 15,-2 2-21-15,1 2-15 16,-2 1-4-16,-5 0-20 0,-1 5 4 15,-4 0-7 1,-1 4 1-16,-3 4 0 0,-2 4-1 16,2 5 0-16,2 3-2 15,3 3 4-15,3 0-4 16,5 3-2-16,4-4 4 16,4-3-2-16,4-2 3 15,5-4-3-15,0-2 4 16,3-4 0-16,1-2 3 15,1-5-4-15,3-4 0 16,0-3 5-16,1-6-3 16,1-4-3-16,-5 0 2 0,0-2-2 15,-5 0 5 1,-4-1-4-16,-1 1-1 16,-4-1 4-16,-2 3-4 0,-1 0 0 15,1 3 0-15,-1 4 0 16,-1 2 0-16,2 4 0 15,1 0 0-15,-2 2 0 16,2 3-22-16,2 1 15 16,-1 5 5-16,1 3 2 15,2 5-2-15,5 5 2 16,1-1 0-16,6 1-1 16,3 1-5-16,8-3-66 15,2-3-56-15,6-5-93 0,-1-2-92 16,1-6-346-1</inkml:trace>
  <inkml:trace contextRef="#ctx0" brushRef="#br0" timeOffset="98252.34">22544 4380 1017 0,'-4'-17'117'15,"1"0"75"-15,1 0-66 16,4 1-49-16,2 5-30 16,2-2-4-16,3 5-16 15,3 2-24-15,2 4 9 0,5 2 9 16,5 4 18-16,0 3 6 16,3 4-26-16,0 5-4 15,-4 2 20-15,0 3-7 16,-7 3 4-16,0 1-12 15,-3 5-5-15,-7 0 8 16,-3 1-20-16,-3-2 2 16,-3-3 1-16,-2-7-4 15,-1-4 4-15,3-8 1 16,0-6 7-16,0-2 33 16,-2-6-45-16,-2-3 0 0,0-4-2 15,-1-6 0 1,2-4 0-16,0-3 0 15,8-4 0-15,5-1 0 16,4-1 0-16,8-2-2 0,4 3-6 16,3 3 8-16,4 5-2 15,0 8-2-15,-3 7 4 16,0 6 0-16,-1 7 0 16,0 6 0-16,-2 5 0 15,0 4 1-15,-2 4 7 16,-4 0-7-16,-6 0-1 15,-5 1 6-15,-4 2-6 16,-3-2 0-16,-4 0 0 16,-4-2-6-16,-1-3 4 15,1-5-87-15,0-6-185 0,2-2-51 16,3-6-418 0</inkml:trace>
  <inkml:trace contextRef="#ctx0" brushRef="#br0" timeOffset="98735.53">23435 4234 569 0,'-8'-8'419'0,"1"-1"-219"16,0 3-69-1,1-2-61-15,0 4-28 0,0 3-34 16,-3 1-4-16,0 4 1 16,-3 5 0-16,-3 4-4 15,-2 3 2-15,-2 4-2 16,1 0 3-16,3-1-1 16,2 0-3-16,4-5 8 15,5-3-4-15,5-4-1 16,4-1 5-16,5-2 6 15,5 0 19-15,4 0-2 16,6 3 7-16,3 0-4 16,0 0 1-16,0 2 11 15,-1 1-24-15,-3 1-4 16,-2-1 11-16,-5 2-26 0,-3-3 13 16,-5 1-1-16,-6 1 0 15,-3-1 12-15,-4 0-16 16,-7 2 1-16,-3-1-4 15,-3-2-7-15,-2-1-1 16,0-3-5-16,0 0-93 16,2-3-78-16,3 2-55 15,2-3-147-15</inkml:trace>
  <inkml:trace contextRef="#ctx0" brushRef="#br0" timeOffset="99100.5">23787 4302 965 0,'2'-10'169'16,"-2"0"85"-16,1 1-60 15,-1 2-17-15,0 1-50 16,0 3-58-16,0 2-37 16,3 1-31-16,-3 3-1 0,1 4-5 15,1 6 5-15,1 4 16 16,0 10-14-16,3 3 12 16,0 1-6-16,0-1-8 15,1-1 0-15,-1-2 0 16,-1-6-4-16,-4-4 2 15,2-4-85-15,-3-6-88 16,0-4-27-16,0-4-41 16,0-5-219-16</inkml:trace>
  <inkml:trace contextRef="#ctx0" brushRef="#br0" timeOffset="99427.58">23783 4105 1107 0,'1'-13'170'0,"-1"5"80"16,2 2-90-16,-1 2-77 15,1 2-38-15,-1 2-18 16,2 0-3-16,-3 2-16 16,0-2 5-16,0 0 22 15,0 1 5-15,0-2 35 16,1 1-65-16,-1-2-10 15,0 1 0-15,-1-2 0 16,1-1 0-16,0 0 0 0,0-1 0 16,0 2 0-1,0-1 0-15,-3 2 0 0,3 2 0 16,0 2 0-16,-1-2 0 16,-1 2 0-16,2-2 0 15,0 2-100-15,3 3-108 16,6 5-60-16,3 4-153 15</inkml:trace>
  <inkml:trace contextRef="#ctx0" brushRef="#br0" timeOffset="100435.86">24283 3800 789 0,'4'-16'195'16,"-3"-5"28"-16,-2 1-23 15,-5 1-30-15,3 0-32 16,0 2 26-16,0 4-82 16,2 5-16-16,-1 3-46 15,2 4-20-15,0 2 0 16,0-1 0-16,2 1 0 16,-1 3 0-16,-1 4 0 15,-1 11 0-15,1 6 0 16,0 13 0-16,0 12 0 15,3 9 0-15,1 10 0 0,3 8 0 16,2-2 0-16,2-4 0 16,1-9 0-16,0-9 0 15,0-13 0-15,-2-7 0 16,-1-11 0-16,-3-5 0 16,-3-8-59-16,-3-5-46 15,-3-4-65-15,-5-3-71 16,-4-3-62-16,-7-3-44 15</inkml:trace>
  <inkml:trace contextRef="#ctx0" brushRef="#br0" timeOffset="100771.14">24159 4269 547 0,'-14'-9'145'16,"5"1"21"-16,5 0-32 16,1 1-45-16,7 2-75 15,8 0-9-15,9 2 10 16,9 1-7-16,10-3 5 15,11 2-3-15,6 0 0 16,2-2 7-16,-3 1-6 16,-7 0 24-16,-10 1 26 15,-14 0-22-15,-12 2-2 16,-7 1-27-16,-1 1-8 16,-5 2 11-16,1 2 0 15,1 2 17-15,1 5 24 0,1 1-7 16,1 1 6-1,-1 6 11-15,2-1-10 0,0 2 9 16,0 1-47-16,-3-2-14 16,0-2-1-16,0-3-1 15,-1-2 0-15,-2-3-22 16,0-3-119-16,0-4-82 16,-2-3-95-16,-1 0-267 15</inkml:trace>
  <inkml:trace contextRef="#ctx0" brushRef="#br0" timeOffset="100942.21">24620 4027 955 0,'1'-16'183'0,"3"0"57"16,-4 2-33-16,0 2-137 15,2 6-70-15,-2 4-5 16,1 3-57-16,2 6-88 15,3 8-89-15,5 3-138 16</inkml:trace>
  <inkml:trace contextRef="#ctx0" brushRef="#br0" timeOffset="101284.02">24934 4189 847 0,'2'-5'220'0,"-1"-1"7"16,-1-1-24-16,-3 2-104 0,3 2-64 16,-3 4-26-16,-4 4-6 15,0 6-2-15,-6 5 1 16,0 4-1-16,1 4 5 16,6 0-6-16,3-2 0 15,8 0 6-15,4-5-5 16,7-3 9-16,4-3-3 15,5-4 2-15,2-3 1 16,-1-2-8-16,-3-5 15 16,-2-1 33-16,-6-3 24 15,-6-1-22-15,-5-2-21 0,-4-2-17 16,-3 1-14 0,-3-4-4-16,-6 2-116 0,-1-1-150 15,-5 2-193-15</inkml:trace>
  <inkml:trace contextRef="#ctx0" brushRef="#br0" timeOffset="101716.17">25189 4189 892 0,'17'3'135'0,"23"5"-16"0,-32-2-33 16,1 2 6-16,1 1-7 15,-1 2-11-15,8 8-16 16,0 2-23-16,-6 4-11 16,-4 1 7-16,-7 1-23 15,-7-4-4-15,-2-3 6 16,0-6-4-16,1-9 53 16,3-5 48-16,3-6-79 15,4-6-18-15,1-2-10 16,4-5 0-16,2-3-1 15,3-5 2-15,3 2-1 16,-2 3 0-16,2 1 0 16,0 9-6-16,1 2 2 15,-1 6 4-15,3 4 3 16,3 6 0-16,-1 2 4 0,-1 4-7 16,-1 6 0-16,-3-1-5 15,-6 1 5-15,-6 4-10 16,-3 0 5-16,-6 2-41 15,-5 0-112-15,-2-1-86 16,2-5-88-16,5-5-453 16</inkml:trace>
  <inkml:trace contextRef="#ctx0" brushRef="#br0" timeOffset="102916.39">26696 3784 887 0,'5'-18'237'15,"-5"-2"-1"-15,0-2-61 16,-5 0-23-16,1 2 12 16,1 5-62-16,-1 3-8 15,1 5-94-15,3 2 0 0,0 5 0 16,1 5 0-16,3 9 0 15,-1 12 0-15,0 13 0 16,3 14 0-16,0 12 0 16,0 4 0-16,-2 2 0 15,0-2 0-15,-3-9 0 16,1-8 0-16,-2-13 0 16,1-10 0-16,1-13 0 15,-2-7 0-15,0-7 0 16,1-7 0-16,-1-7 0 15,0-9 0-15,-1-9 0 16,-4-10 0-16,-2-13 0 16,-4-5 0-16,1-3 0 15,0-1 0-15,2 6 0 0,5 6 0 16,3 7 0-16,2 5 0 16,4 4 0-16,-2 4 0 15,5 7 0-15,-3 6 0 16,0 5 0-16,-2 5 0 15,1 7 0-15,5 7 0 16,5 9 0-16,9 9 0 16,6 9 0-16,6 7 0 15,3 4 0-15,1 5 0 16,-3-1 0-16,-3 0 0 16,-2-1 0-16,-4-3 0 15,-7-3 0-15,-5-11 0 16,-4-8 0-16,-4-6 0 0,-5-8 0 15,0-8 0-15,-2-2 0 16,1-5 0-16,1-5 0 16,3-6 0-16,4-7 0 15,2-6 0-15,0-8 0 16,4-1 0-16,-2-2 0 16,1-1 0-16,-2 0 0 15,2 2 0-15,-4-1 0 16,2 2 0-16,-3 3 0 15,-2 6 0-15,2 7 0 16,-2 7 0-16,-4 7 0 16,-1 5 0-16,2 10 0 0,4 4 0 15,4 10 0-15,4 6 0 16,3 8 0 0,3 4 0-16,-4 6 0 0,-1 4 0 15,-3 3 0-15,-5-1 0 16,-4 3 0-16,-3-4 0 15,-3-3 0-15,2-7 0 16,-1-7 0-16,1-6 0 16,-1-8 0-16,3-7 0 15,0-5 0-15,-1-2 0 16,1-4 0-16,4-3 0 16,5 0-80-16,4-2-180 15,8-1-147-15,5-4-365 0</inkml:trace>
  <inkml:trace contextRef="#ctx0" brushRef="#br0" timeOffset="103399.19">27864 4006 243 0,'7'-15'863'15,"-4"-1"-693"-15,-2 0 47 16,-2 0-87-16,-2 4-42 15,-1 4-11-15,0 2-61 16,-2 7-16-16,-4 5-14 0,-4 5 14 16,-2 7 1-1,-2 8 2-15,-1 4-3 0,5 2 1 16,2 4 0-16,5-2 2 16,5-2-1-16,4-6-2 15,2-6 4-15,2-6 0 16,4-5 13-16,1-7-7 15,1-4-8-15,1-5 9 16,2-6-9-16,2-4 4 16,-4-2-5-16,2-3 4 15,-4-5 16-15,-2 4-9 16,-1 0 7-16,-2 3 21 16,-1 3-19-16,-1 7-4 15,-1 3-17-15,-1 6-10 16,-1 4-9-16,1 5 5 0,0 7 14 15,3 8 1-15,3 4 6 16,1 3-12-16,-2 1 5 16,3-5 0-16,0-2-2 15,-1-4 0-15,2-6-73 16,3-7-118-16,4-5-94 16,0-6-104-16</inkml:trace>
  <inkml:trace contextRef="#ctx0" brushRef="#br0" timeOffset="103731.93">28358 3711 1097 0,'-4'-34'179'16,"-6"3"60"-16,4 1-88 15,0 6 47-15,2 9-114 16,1 5-29-16,3 5-46 15,0 5-9-15,2 4-2 16,-2 4-6-16,0 9 8 16,0 8 26-16,3 12-7 15,0 8-19-15,2 7 0 16,2 8 0-16,3 2 0 16,-4 3 0-16,-3 0 0 15,0-3 0-15,-1-8 0 0,-4-8 0 16,2-11 0-1,2-11 0-15,1-8 0 0,-2-6-110 16,3-6-82-16,0-5-35 16,-3-2-91-16,-5-6-90 15</inkml:trace>
  <inkml:trace contextRef="#ctx0" brushRef="#br0" timeOffset="103870.79">28188 4060 934 0,'-4'-16'159'15,"5"-1"17"-15,10 2-60 16,4-1-68-16,7 1-45 0,9 3-1 16,8 4-4-1,5 2-6-15,3 4-213 0,1 2-444 16</inkml:trace>
  <inkml:trace contextRef="#ctx0" brushRef="#br0" timeOffset="104364.98">28527 3952 1097 0,'0'-9'160'0,"3"0"38"16,3-1-10-16,0 0-46 16,1 3-86-16,4 1-30 15,5 5-4-15,2 2 5 16,6 4 14-16,4 6-8 16,2 3-7-16,0 4-15 15,0 5-8-15,-5 3 2 16,-4 1-5-16,-7 5 0 15,-7 2-5-15,-7-1 8 16,-6-1-3-16,-6-4 0 16,-1-7 0-16,1-7 8 0,3-6-2 15,3-8-6-15,1-7 0 16,4-6 0-16,1-5 0 16,3-7 0-16,3-3 0 15,4-5 0-15,4 1 0 16,0 1 0-16,0 0 0 15,1 4 0-15,-5 4 0 16,3 6 0-16,0 4-112 16,3 7-177-16,5 6-73 15,4 7-212-15</inkml:trace>
  <inkml:trace contextRef="#ctx0" brushRef="#br0" timeOffset="104604.14">29075 3958 1113 0,'6'-6'149'0,"-3"-1"114"16,2 1-40-16,-3 4-87 15,1 0-99-15,-3 4-28 16,1 2-9-16,-1 7 2 16,0 0 9-16,-1 10 23 15,-1 4-14-15,1 6-8 16,-1 0-12-16,0 0 1 15,0-2-3-15,4-3 2 16,0-5-10-16,1-3-112 0,-1-3-157 16,1-6-58-1,-3-5-345-15</inkml:trace>
  <inkml:trace contextRef="#ctx0" brushRef="#br0" timeOffset="104849.58">29130 3766 648 0,'4'-20'831'16,"1"2"-623"-16,-2 2 48 16,-2 2-152-16,-1 3-104 15,2 5 0-15,-2 3 0 16,1 2 0-16,-1 2 0 0,0-1 0 15,0 2 0-15,0-1 0 16,0 5-126-16,2 2-129 16,3 8-52-16,1 4-145 15</inkml:trace>
  <inkml:trace contextRef="#ctx0" brushRef="#br0" timeOffset="105166.74">29306 3873 937 0,'-2'-10'359'0,"4"-3"-134"0,-1 1 42 16,-1 1-87-16,2 1-101 16,1 6-79-16,-2 1 0 15,1 3 0-15,1 1 0 16,0 2 0-16,1 1 0 15,6 6 0-15,6 5 0 16,6 8 0-16,8 7 0 16,4 8 0-16,-1 1 0 15,-2 5 0-15,-4-1 0 16,-6-4 0-16,-6-4 0 16,-6-8 0-16,0-7 0 15,-3-8 0-15,-2-5-110 0,2-5-506 16</inkml:trace>
  <inkml:trace contextRef="#ctx0" brushRef="#br0" timeOffset="105486.63">29688 3824 1496 0,'1'-10'190'0,"-1"2"70"15,2 2-159-15,-2 2-101 16,0 4 0-16,-2 8 0 0,-1 5 0 16,-6 7 0-1,-7 10 0-15,-9 12 0 0,-11 8 0 16,-9 5 0-16,-9 3 0 16,1-4 0-16,2-6 0 15,9-9 0-15,11-10 0 16,13-10 0-16,6-7 0 15,7-6 0-15,4-5 0 16,1-1 0-16,0-1 0 16,3-3 0-16,0-2 0 15,7 1-171-15,1-6-452 16</inkml:trace>
  <inkml:trace contextRef="#ctx0" brushRef="#br0" timeOffset="124144.81">5809 9938 426 0,'0'0'133'16,"0"2"75"-16,-3-2-62 15,3-2 1-15,-4 2-44 0,1-1 21 16,0-1-10-16,-2 1-37 16,-1-1-10-16,0 1 4 15,-2 0-27-15,0 1-3 16,-1 0-12-16,1 1 9 16,0 0 7-16,-1 2-18 15,-2 2 14-15,-2-3-5 16,2 4-14-16,-2-2 6 15,1 1-15-15,3-1 1 16,1-2 8-16,0 2-21 16,5-3 8-16,1 0-8 15,2-1 2-15,2-1-3 0,1 1-14 16,-2 0-6 0,11 0 15-16,9 0 3 0,16-1 2 15,16-3 0-15,14 1-12 16,12-5 5-16,4 1-39 15,-5-1 7-15,-1 1 12 16,-11 1-23-16,-14 3-15 16,-13 2 1-16,-11 2-7 15,-13 2 19-15,-10 1-9 16,-5 0 7-16,-5 1-49 16,-7-2-113-16,-4 4-105 15</inkml:trace>
  <inkml:trace contextRef="#ctx0" brushRef="#br0" timeOffset="124622.96">5999 9974 857 0,'7'-7'121'0,"-4"0"51"16,0-3 2-16,0 0-51 0,0 4-17 15,-1 0-11 1,0 1 2-16,0 0-15 0,-1 4-20 16,-1-1-44-16,0 2-11 15,-1 0-7-15,2 2 3 16,-2 2-3-16,-1 6 1 15,0 3 4-15,-1 8 19 16,-3 6-9-16,-2 7 3 16,-4 3 3-16,0 7-5 15,-1 2 14-15,-5 2-30 16,3 1 0-16,-3-1 0 16,3 0 0-16,-3-1 0 15,5-5 0-15,-2-7 0 16,6-6 0-16,-1-10 0 15,5-9 0-15,2-5 0 0,3-3 0 16,0-6 0 0,2-3-4-16,-1-5-162 0,4-3-111 15,2-9-74-15,2-6-202 16</inkml:trace>
  <inkml:trace contextRef="#ctx0" brushRef="#br0" timeOffset="124956.5">5915 10089 848 0,'3'-21'173'0,"-1"1"32"15,-1 5 16-15,1 2-57 16,-2 4-58-16,1 5-44 16,1 2-48-16,3 3-9 0,3 6 18 15,13 3 24-15,3 4-16 16,9 6-2-16,5 5-11 15,1 3-6-15,-3 4 10 16,1 1-14-16,-4 0 1 16,-4 2-1-16,-4-3-4 15,-6-2 5-15,-1-4-5 16,-5-4 7-16,-5-5-1 16,-2-6-10-16,-1-4 4 15,-2-5-4-15,-3 1 0 16,0-6 0-16,1 0 0 0,-1-3-64 15,3-2-116 1,-2-2-155-16,2 0-289 0</inkml:trace>
  <inkml:trace contextRef="#ctx0" brushRef="#br0" timeOffset="125789.93">6785 10631 872 0,'5'-19'268'16,"-5"1"-39"-16,-2 2-48 16,-2-1-46-16,-4 2-5 15,0 0-30-15,1 3-25 0,-3 3-18 16,-1 2-57 0,2 3 0-16,2 1 0 0,-2 4 0 15,-3 6 0-15,-6 4 0 16,3 7 0-16,-6 7 0 15,-1 4 0-15,2 3 0 16,1 4 0-16,4 1 0 16,3-3 0-16,8 1 0 15,2-4 0-15,8-6 0 16,9-6 0-16,3-8 0 16,7-5 0-16,2-8 0 15,3-6 0-15,1-5 0 16,-4-5 0-16,3-5 0 0,-9 1 0 15,-2-1 0 1,-8 0 0-16,-5 1 0 0,-2 2 0 16,-8-1 0-16,-4 0 0 15,-2-1 0-15,-5 1 0 16,0 0 0-16,-6 1-148 16,3 5-87-16,-4 3-22 15,1 10-123-15,1 4-430 16</inkml:trace>
  <inkml:trace contextRef="#ctx0" brushRef="#br0" timeOffset="129174.13">7834 10216 575 0,'-3'0'34'15,"0"0"-34"-15,1-3-4 16,-1-2-44-16,2 3-102 16,-1-2 51-16,-1 1 99 15,0 0 75-15,-1 3-28 16,-3-3 0-16,-1 3 0 0,2-1 2 15,-2-1 87 1,1 1-19-16,4-2-29 0,-1 2 34 16,2-1-14-16,1 1 27 15,-1 0-29-15,2 1 23 16,-1-2-28-16,1 2 2 16,0 0-6-16,0 0-36 15,0 0-31-15,1-1-6 16,1 1-11-16,-1-2-7 15,1 2-6-15,4-2 0 16,7-3 0-16,5-2-8 16,7 1 6-16,4-1 1 15,-1 1-1-15,2 0-1 16,-6 4-18-16,-1-1-77 16,-3 1-43-16,-2 4-34 0,-5 2-69 15,-1 4-87-15,-7 4-293 16</inkml:trace>
  <inkml:trace contextRef="#ctx0" brushRef="#br0" timeOffset="129434.18">7820 10403 597 0,'-3'2'298'0,"2"0"-89"16,1-2-38-16,0-3-85 15,4 0-24-15,5-1-10 0,8-3-18 16,5 0-15-16,8-2-8 16,7-1 0-16,2 2 1 15,0 1-5-15,-5 1 3 16,-4 2 3-16,-8 2-12 16,-8 1-2-16,-5 1 1 15,-6 0-6-15,-5 1 4 16,-4 2-54-16,-1 1-161 15,-4 3-257-15</inkml:trace>
  <inkml:trace contextRef="#ctx0" brushRef="#br0" timeOffset="130619.73">9296 9840 722 0,'4'-5'283'0,"-2"-4"-99"0,-1-2 28 15,-2-3-30-15,-2 0-37 16,0-1 1-16,0 0-48 16,0 1-23-16,1 3-75 15,2 3 0-15,-1 2 0 16,-2 3 0-16,3 3 0 15,0 2 0-15,0 0 0 16,-1 7 0-16,-1 5 0 16,1 6 0-16,1 8 0 15,0 8 0-15,1 9 0 16,6 7 0-16,4 7 0 0,4 7 0 16,4 5 0-1,5 3 0-15,-2 8 0 16,-4 0 0-16,-3-2 0 0,-9 0 0 15,-7-8 0-15,-4-10 0 16,-5-10 0-16,1-11 0 16,0-11 0-16,0-12 0 15,6-7 0-15,0-7 0 16,2-4 0-16,1 0 0 16,0 0 0-16,0-1 0 15,-2 1 0-15,2 0 0 16,0 0 0-16,2 1 0 0,-2-1 0 15,0 0 0 1,1 1 0-16,1-1 0 0,-1 0 0 16,4 0 0-16,6 0 0 15,9-1 0-15,12-3 0 16,10-2 0-16,9-2 0 16,0-5 0-16,-2 0 0 15,-7 3 0-15,-8-2 0 16,-7 5 0-16,-11 3 0 15,-8 0 0-15,-7 2 0 16,-2 2 0-16,-2-1 0 16,-2-4-69-16,-2 0-207 15,-2-5-86-15,-5-6-424 16</inkml:trace>
  <inkml:trace contextRef="#ctx0" brushRef="#br0" timeOffset="131010.56">9283 9793 1007 0,'-9'2'102'0,"1"-2"67"16,0-2-22-16,1-4-40 15,6 2-38-15,1-1-33 16,3-3-36-16,13 0 2 15,12-2 2-15,14 0 1 16,10 1 3-16,5 1 5 16,1 2-12-16,-11 2-1 15,-13 2 0-15,-10 2-2 16,-8 2-37-16,-10 2-156 0,0 3-154 16</inkml:trace>
  <inkml:trace contextRef="#ctx0" brushRef="#br0" timeOffset="132218.6">10741 9945 445 0,'0'-7'585'16,"0"-1"-326"-16,-3-4-40 16,0 1-80-16,-4 1 6 15,1 2-41-15,-1 2-43 16,-8 2-2-16,3 3-28 0,-9 1-31 15,0 1 0 1,-6 3 0-16,0 2 0 0,2 4 0 16,1 1 0-16,5 4 0 15,-1 5 0-15,5 4 0 16,1 6 0-16,3 5 0 16,5 5 0-16,3-1 0 15,9 3 0-15,3-7 0 16,9-3 0-16,4-5 0 15,10-8 0-15,2-5 0 16,6-6 0-16,-4-4 0 16,1-8 0-16,-4-4 0 15,-3-6 0-15,-5-3 0 16,-2-3 0-16,-7-3 0 16,-3-4 0-16,-5-3 0 0,-5-2 0 15,-8-2 0-15,-6-1 0 16,-6 1 0-16,-4 3 0 15,0 7 0-15,-1 5 0 16,4 9-136-16,5 6-176 16,1 10-149-16</inkml:trace>
  <inkml:trace contextRef="#ctx0" brushRef="#br0" timeOffset="133151.76">13766 9900 854 0,'-2'-14'199'15,"-1"-1"4"-15,-4-1-36 0,-4-3-18 16,1 4-40 0,2 1 37-16,1 1-49 0,1 5-9 15,2 1-53-15,2 4-35 16,1 2 0-16,1 2 0 15,-2 2 0-15,2 4 0 16,-3 7 0-16,3 5 0 16,0 8 0-16,0 9 0 15,3 3 0-15,2 3 0 16,1 2 0-16,2 0 0 16,1-2 0-16,0-3 0 15,-1-9 0-15,-1-4 0 16,-2-9 0-16,-4-9 0 15,1-3 0-15,-2-5 0 16,0-2 0-16,0-1 0 0,0-2 0 16,0 0 0-16,1-2 0 15,-1 0 0-15,3-3 0 16,0 4-44-16,8 0-429 16,7 1-573-16</inkml:trace>
  <inkml:trace contextRef="#ctx0" brushRef="#br0" timeOffset="133901.03">17039 9680 1110 0,'-1'-8'171'0,"-4"0"45"16,-2-1-85-16,-1 1 8 16,-1 3-29-16,2 0-39 15,2 3-5-15,1 2-38 16,-1 2-23-16,-3 1-5 16,-3 4 0-16,-5 3 0 0,-4 5 0 15,-4 7 0-15,-1 3 0 16,-2 6 0-16,0 5 0 15,5 3 0-15,4 4 0 16,10-4 0-16,10-1 0 16,9-5 0-16,9-6 0 15,10-8 0-15,3-3 0 16,1-6 0-16,1-6 0 16,-4-5 0-16,-1-6 0 15,-6-3 0-15,-2-7 0 16,-4-3 0-16,0-5 0 15,-5-7 0-15,2-3 0 16,-4-4 0-16,-5-4 0 16,-5 1 0-16,-5 1 0 0,-10 6 0 15,-8 6 0-15,-8 4 0 16,-6 9-94-16,-3 8-128 16,1 7-143-16,5 6-447 15</inkml:trace>
  <inkml:trace contextRef="#ctx0" brushRef="#br0" timeOffset="134735.34">17522 9461 529 0,'16'0'229'16,"6"-1"-87"-16,8-1-14 16,7 1-46-16,4 2 13 15,4-1 10-15,3 0-32 16,-5-1 3-16,-2-1-8 15,-4-3 6-15,-9-2 9 16,-8 0 15-16,-4-1-15 16,-7-1-13-16,-3 2-16 15,-3 3 4-15,-1-1-58 16,-2 4 0-16,0-1 0 16,-2 4 0-16,2-1 0 0,0 6 0 15,0 3 0-15,3 6 0 16,1 5 0-16,1 7 0 15,-1 6 0-15,2 4 0 16,-1 5 0-16,1 6 0 16,1 5 0-16,-2 3 0 15,1 0 0-15,-2 4 0 16,1-1 0-16,1-1 0 16,2-3 0-16,2-9 0 15,0-7 0-15,2-11 0 16,-3-8 0-16,-1-6 0 15,-1-8 0-15,-4 0 0 16,-2-3 0-16,1 1 0 16,-4 2 0-16,1 1 0 0,-2 0 0 15,-4 2 0-15,-4 2 0 16,-4 0 0-16,-6 1 0 16,-6-1 0-16,-6-1 0 15,-6-4 0-15,-7 0 0 16,0-5 0-16,-2 0 0 15,1-4 0-15,5-2 0 16,6-4 0-16,6 0 0 16,3-2 0-16,7 0-131 15,3 1-190-15,6 1-232 16</inkml:trace>
  <inkml:trace contextRef="#ctx0" brushRef="#br0" timeOffset="145925.41">13670 9755 486 0,'0'-3'121'16,"2"-2"49"-16,-1 1-72 16,-1 0-1-16,0 1 0 15,2-1-18-15,-2 0 16 16,0 1-23-16,0-1 14 16,-2 0-2-16,2-1-34 15,-1 1-7-15,-1 2-8 16,2 0-9-16,-1-1-21 15,1 3-3-15,-2 0-2 0,2 0-2 16,-3 3-1-16,-4 1 3 16,-2 1 0-16,-5 3 0 15,-5 0 0-15,-2 1 1 16,2-4-1-16,-1 1 0 16,7-3 0-16,1 0-1 15,6-2-32-15,3 0-96 16,2 2-138-16,1 2-142 15</inkml:trace>
  <inkml:trace contextRef="#ctx0" brushRef="#br0" timeOffset="146632.79">13643 10237 751 0,'-3'2'181'0,"0"-4"-37"16,0 1 14-16,2 1-70 15,-1-1-27-15,1-1-10 16,-2 2-35-16,2 0 6 0,-1 0-4 16,1 2 10-16,1-2 15 15,-2 0 7-15,2-2-1 16,0 2 1-16,0 0-14 15,2-2 2-15,2 2-29 16,3-2-9-16,7-2-2 16,5 1-3-16,9-1 4 15,7 1-1-15,2 0 2 16,2 2-2-16,0 1 1 16,-8-3 1-16,-4 3 3 15,-5 0-2-15,-4 0-2 16,-7 0 0-16,-4 0 1 15,-4 0 3-15,0 0-3 0,-3-2 0 16,-3 2 0-16,2 0 0 16,-2 2-3-16,0-2 2 15,-2 3-35-15,1-1-94 16,-5 4-156-16,-2 0-490 16</inkml:trace>
  <inkml:trace contextRef="#ctx0" brushRef="#br0" timeOffset="160671.25">4747 13941 982 0,'-3'-4'159'0,"0"0"26"16,0-2-40-16,3 4-40 0,-2-1-32 15,1 0-22-15,1 2 10 16,0 1-20-16,0-2-14 15,0 4 2-15,0-2-13 16,0 0 7-16,0 1-9 16,0-1-4-16,0 0 9 15,0 2-17-15,1-2 3 16,1 0-5-16,-2-2-3 16,6 4-4-16,0-2 2 15,7 1 5-15,7-1 8 16,14-3-7-16,11-2-1 15,7-4 1-15,0-2-1 16,2-1 0-16,-9 2-1 0,1 3 1 16,-9 3-4-1,-4 1 2-15,-6 2-8 0,-2 1-3 16,-8 1-22-16,-4 0-26 16,-5 3-17-16,-5-2-38 15,-2 1-50-15,-2 1-121 16,-4 0-195-16</inkml:trace>
  <inkml:trace contextRef="#ctx0" brushRef="#br0" timeOffset="161087.46">5008 13943 1208 0,'4'-16'130'0,"-2"1"59"16,-2-2-3-16,0 4-56 15,0 3-66-15,0 3-24 16,0 5-25-16,3 0-15 16,-3 5-6-16,-3 1-3 15,3 6 9-15,0 7 24 16,0 7 4-16,-3 8 11 15,-4 7-30-15,-2 4-9 16,-5 4 0-16,1 0 0 16,-2 1 0-16,-3-5 0 0,3-6 0 15,3-8 0-15,2-6 0 16,2-8 0-16,2-5 0 16,-1-4 0-16,7-4 0 15,0-2 0-15,0 0 0 16,0-2 0-16,0 0 0 15,0-6-149-15,0-2-127 16,3-6-109-16,4-4-124 16</inkml:trace>
  <inkml:trace contextRef="#ctx0" brushRef="#br0" timeOffset="161422.44">4966 13984 876 0,'2'-23'142'0,"-4"1"24"15,-2-1 41-15,1 3-65 16,0 4-36-16,0 4-12 16,1 3-39-16,1 7-55 15,1 2 0-15,0 4-18 16,3 4 18-16,3 7 0 16,3 6 11-16,9 6-1 15,4 2 7-15,1 2 21 16,2-2-12-16,2-2-9 15,-2-1-5-15,-3 0-10 16,-2-3 5-16,1 0-3 16,-6-1-3-16,-2-4 4 0,-1-4-4 15,-2-1 0-15,-5-5 0 16,-4-1-1-16,1-1 0 16,-2-4-9-16,1 3-194 15,1-1-146-15,-1-1-534 16</inkml:trace>
  <inkml:trace contextRef="#ctx0" brushRef="#br0" timeOffset="161953.64">5591 14310 1024 0,'12'-12'206'0,"-3"0"-57"16,-4-3 79-16,-1 3-71 15,-1 1-57-15,0 5-33 16,-3 2-14-16,0 2-26 16,-3 4-13-16,3-1-14 15,-3 2-10-15,-4 3 8 16,4 2 1-16,-3 6 1 15,-2 6-1-15,0 5 3 16,-3 4-2-16,5 2 0 16,3 0 0-16,1-1-2 0,4-5 2 15,4-5-1-15,5-5 0 16,0-5 2-16,1-6 0 16,3-4 2-16,-1-3 1 15,-2-6 10-15,-2-2-8 16,-1-4 2-16,0-4-7 15,-2-3-1-15,-2-2 0 16,-2-2 0-16,-2 2 0 16,2 1 0-16,-1 4 0 15,-1 5 0-15,-1 6 0 16,0 1 0-16,-3 3 0 16,-3 1 0-16,-1 0 0 0,-8-2 0 15,-2 3-52 1,-2 1-13-16,0 1-75 0,2 2-64 15,3 3-82-15,3 2-294 16</inkml:trace>
  <inkml:trace contextRef="#ctx0" brushRef="#br0" timeOffset="165018.94">17860 4764 860 0,'-7'8'269'0,"4"-2"-153"15,-2-3 56-15,3-3-31 16,1 0-54-16,1 0-32 16,0 0 13-16,1 0-26 0,2 0-17 15,0-2-10 1,0 1-8-16,2 1-5 0,1-3-2 15,10-1 0-15,7-3-3 16,8 1 3-16,9 0 0 16,2-1-20-16,-5 3-72 15,-4 2-30-15,-8 4-44 16,-7 1 18-16,-7 2-65 16,-5 4-75-16</inkml:trace>
  <inkml:trace contextRef="#ctx0" brushRef="#br0" timeOffset="165319.66">17916 4963 443 0,'2'4'383'0,"1"0"-322"15,-3-1 130-15,1-2-80 16,-1 3-42-16,2-4-34 15,1 2-2-15,6-2 18 16,7-2-3-16,9-2-18 16,7 0-10-16,8-1-6 15,2-1-10-15,3 1 13 16,-5 2-9-16,-7-2-1 0,-6 2 18 16,-10 1-17-1,-9-1 2-15,-7 3-7 0,-2-2-3 16,-4 4-16-16,-1 1-49 15,-5 1-197-15,-1 2-243 16</inkml:trace>
  <inkml:trace contextRef="#ctx0" brushRef="#br0" timeOffset="166001.81">19250 4536 1040 0,'5'-6'210'16,"-4"-1"-14"-16,1-2 10 16,-4 1 11-16,-1 2-109 0,2 2-38 15,-1-1-70-15,2 4 0 16,0-1 0-16,0 2 0 15,0 2 0-15,0-2 0 16,-1 1 0-16,1 1 0 16,0-1 0-16,0 1 0 15,0-1 0-15,-2 0 0 16,2 3 0-16,-1-3 0 16,-1 2 0-16,1 4 0 15,-4 5 0-15,-2 5 0 0,-2 7 0 16,-3 9 0-1,-6 10 0-15,-6 8 0 16,0 8 0-16,-4 0 0 0,-1 4 0 16,1-5 0-16,6-4 0 15,1-3 0-15,4-6 0 16,5-5 0-16,1-7 0 16,2-6 0-16,4-6 0 15,0-9 0-15,1-6 0 16,3-3 0-16,1-3 0 15,0-1 0-15,1-2 0 16,3-4 0-16,-1-4 0 16,2-10 0-16,6-3-14 15,3-5-229-15,6-4-103 16,7 1-81-16,1 1-269 16</inkml:trace>
  <inkml:trace contextRef="#ctx0" brushRef="#br0" timeOffset="166401.06">19210 4717 672 0,'3'-32'337'0,"-3"2"-153"16,0 0 46-16,-2 1-54 15,2 2-15-15,0 1-22 16,0 4-44-16,-1 4-42 16,1 3-53-16,0 6 0 15,0 4 0-15,0 5 0 16,1 6 0-16,2 7 0 0,5 5 0 15,5 8 0 1,5 10 0-16,7 9 0 0,2 7 0 16,5 5 0-16,-1 1 0 15,0 1 0-15,1-4 0 16,-4-5 0-16,-3-6 0 16,-2-5 0-16,-4-4 0 15,-3-7 0-15,-5-3 0 16,-2-9 0-16,-3-3 0 15,-3-5 0-15,1-4 0 16,-2-1 0-16,-1-3 0 16,-2 0 0-16,1-1 0 15,0 1 0-15,0-2 0 16,-2 1 0-16,1-4-259 16,-5-2-112-16,-3-4-226 0</inkml:trace>
  <inkml:trace contextRef="#ctx0" brushRef="#br0" timeOffset="166751.51">19065 4959 1085 0,'-3'-2'114'0,"2"0"117"16,-1 0-105-16,2 2-59 16,2 0-37-16,-2 0-6 0,1 1-13 15,4 0-3-15,5 1 13 16,12 0 15-16,14-1-9 16,13-1-6-16,11-1-13 15,4-3-4-15,-4 2-3 16,-8-2 0-16,-12-1-1 15,-11 1 3-15,-14 3 0 16,-7-1 3-16,-6 2-6 16,-4 0-8-16,-3 2-3 15,0-2-98-15,-2 3-84 16,-8 2-342-16</inkml:trace>
  <inkml:trace contextRef="#ctx0" brushRef="#br0" timeOffset="169483.08">6765 13546 673 0,'8'-2'348'0,"-5"-3"-176"15,0 1 16-15,-3 1-53 16,0 3-67-16,0-2-30 16,0 4-35-16,-3 0 2 15,3 2-4-15,-3 2 11 16,0 5 28-16,-2 5 35 16,-2 3-23-16,0 6-11 15,-4 10-15-15,-2 5-11 16,1 10 5-16,-6 5-16 15,0 2 2-15,-3 5-3 16,-1-4-2-16,-1 0 6 16,1-2-6-16,3-9 0 15,4-7 4-15,0-9-4 0,9-10 3 16,1-7 2-16,2-5 0 16,3-5 5-16,0-1-4 15,0-2-3-15,0 1 1 16,0-2-4-16,2 1-2 15,-1-1-2-15,1-3-61 16,2-5-49-16,1 1-80 16,7-8-73-16,0-4-205 15</inkml:trace>
  <inkml:trace contextRef="#ctx0" brushRef="#br0" timeOffset="169870.14">6724 13623 833 0,'7'-15'259'16,"1"3"-106"-16,-4 0 9 15,-2 1-63-15,-1 6-37 16,1 1-20-16,-2 2-42 15,1 2 2-15,2 4-2 16,3 3 5-16,6 7 34 16,5 7 43-16,6 8-31 0,6 6-3 15,2 9-24-15,2 4-12 16,0 4-4-16,-5 3-8 16,-1-3 6-16,-5-1-6 15,-4-4 0-15,-3-7 1 16,-3-3-1-16,-3-8-1 15,-2-4 1-15,-2-7 1 16,-2-5-1-16,-2-6 0 16,1-2-5-16,-4-2-73 15,2-1-134-15,-3-1-31 16,-3 2-234-16</inkml:trace>
  <inkml:trace contextRef="#ctx0" brushRef="#br0" timeOffset="170251.1">6627 13994 640 0,'-3'-2'315'16,"1"0"-156"-16,1-1 2 15,1 0-70-15,0 1-68 0,0 2-18 16,4 0 0-16,7 2 8 16,8-4 11-16,11 0 1 15,9 2 0-15,10-5-6 16,3 1-13-16,-2-2 0 15,-6 1-6-15,-10 0 1 16,-8 1-2-16,-10 1 1 16,-1 1 0-16,-1 1-5 15,-4 1-6-15,5 1-219 16,-4 1-408-16</inkml:trace>
  <inkml:trace contextRef="#ctx0" brushRef="#br0" timeOffset="170710.27">7709 13834 601 0,'-2'3'285'15,"1"-1"-146"-15,1-1 30 16,0-1-56-16,3-1-38 16,0-2-24-16,7 0-21 15,5-4-8-15,9-1-3 0,10-1-14 16,8 0-5-16,4 1-6 15,-1 4-2-15,-7 2-132 16,-11 5-159-16,-9 4-161 16</inkml:trace>
  <inkml:trace contextRef="#ctx0" brushRef="#br0" timeOffset="170922.05">7808 14023 979 0,'9'3'77'0,"5"-3"112"0,4-5-39 16,-2 0-68-1,8 0-35-15,1 1-23 0,4-1 3 16,-3 1-9-16,-2 1-15 16,-4 2-3-16,-7-1-4 15,-2 2-7-15,-5 3-77 16,-3 2-279-16</inkml:trace>
  <inkml:trace contextRef="#ctx0" brushRef="#br0" timeOffset="172082">8744 13400 672 0,'0'-6'164'0,"0"1"32"16,0-1-82-16,0-1 53 0,0 0-78 16,-2 0 16-1,2-3-11-15,-3 0-8 0,2 0 3 16,-1-1 11-16,-1 1-56 16,-1 2 0-16,3 2-10 15,-1 2-19-15,1 2-15 16,2 4-1-16,-1-1-17 15,2 3 18-15,-1 6-6 16,2 4 6-16,0 6 7 16,0 6-2-16,0 4 12 15,1 7-6-15,-1 5 7 16,2 7-17-16,-2 7-1 16,0 7 0-16,6 6 0 15,-3 2 0-15,3 1 0 16,2-4 0-16,0-6 0 0,0-9 0 15,-1-6 0-15,-4-8 0 16,-2-6 0-16,-1-9 0 16,-1-6 0-16,-1-6 0 15,-2-6 0-15,1-1 0 16,0-4 0-16,0-1 0 16,0 1 0-16,0 1 0 15,1-2 0-15,-1 0 0 16,2 1 0-16,-1 0 0 15,1 1 0-15,1 2 0 16,7-2 0-16,2-1 0 16,7 1 0-16,13-4 0 0,10-1 0 15,10 1 0 1,0-3 0-16,0 1 0 0,-9 1 0 16,-11 2 0-16,-14 1 0 15,-9 0 0-15,-9 1 0 16,-3 1 0-16,-5 0 0 15,-5 0 0-15,-3-1-142 16,-7-1-240-16,-1-5-239 16</inkml:trace>
  <inkml:trace contextRef="#ctx0" brushRef="#br0" timeOffset="172370.39">8675 13428 972 0,'5'-12'92'15,"4"-2"22"-15,4 1-19 16,7 1-53-16,9 4-9 15,12 1-13-15,6 5-11 16,2 4-9-16,-5 2 6 0,-8 3-12 16,-11 0 6-16,-6 3-12 15,-10 1-178-15,-4 4-150 16</inkml:trace>
  <inkml:trace contextRef="#ctx0" brushRef="#br0" timeOffset="172931.59">9499 13733 845 0,'7'-20'230'0,"-4"0"-13"16,-3 0-26-16,-1-1-36 15,-4 3-38-15,1 2 2 16,-1 3-45-16,1 4-15 15,1 3-32-15,-2 3-27 16,-1 5-2-16,-7 9 2 16,-2 7 1-16,-4 14-1 0,-5 9-4 15,3 11 4-15,0 1 0 16,10-1-2-16,7-5 1 16,10-9 1-16,9-7 1 15,12-7 4-15,7-9-10 16,5-4 5-16,3-9 0 15,-5-6 2-15,-3-8-2 16,-5-8 0-16,-7-5 8 16,-1-3-4-16,-6-4 0 15,-6-2-2-15,-6-2-2 16,-6-1 0-16,-6 0 0 16,-7 4-5-16,-6-1 5 15,-3 9-23-15,-2 6-125 0,2 7-162 16,5 8-214-16</inkml:trace>
  <inkml:trace contextRef="#ctx0" brushRef="#br0" timeOffset="173697.81">12290 13568 1029 0,'0'-7'193'16,"-1"-1"25"-16,1 1-50 16,-2 0-20-16,4 2-44 0,-2-1-21 15,1 3 12-15,1 2-86 16,-1-1-9-16,1 4 0 16,-2 0 0-16,1 4 0 15,2 4 0-15,3 6 0 16,0 5 0-16,0 7 0 15,0 6 0-15,-1 4 0 16,-1 2 0-16,0-1 0 16,-1-2 0-16,0-5 0 15,0-7 0-15,0-3 0 16,0-5 0-16,0-7 0 16,-1-3 0-16,-1-3 0 15,1-2 0-15,-2-2 0 16,3 0 0-16,7-2 0 15,2-1-237-15,7-1-619 0</inkml:trace>
  <inkml:trace contextRef="#ctx0" brushRef="#br0" timeOffset="174416.72">13743 13598 367 0,'5'-7'661'16,"1"-1"-475"-16,-2-2 21 16,1-1-58-16,-2 0-19 0,-2-1 15 15,1 2-65 1,-2 2-11-16,-2 2-16 0,1 2-53 15,-1 1 0-15,-1 2 0 16,2 1 0-16,-1 1 0 16,-1 0 0-16,-2 4 0 15,-3-1 0-15,-1 3 0 16,-3 3 0-16,0 0 0 16,0 3 0-16,-1-2 0 15,1 4 0-15,3 1 0 16,0 2 0-16,4-1 0 15,4 6 0-15,5 2 0 16,5 2 0-16,3 2 0 16,6-3 0-16,0-1 0 0,4-3 0 15,1-7 0 1,-1-2 0-16,5-6 0 0,3-4 0 16,3-5 0-16,3-1 0 15,1-6 0-15,-6-1 0 16,-5-3 0-16,-6-2 0 15,-6-3 0-15,-7-3 0 16,-2-3 0-16,-5-5 0 16,-5-1 0-16,-5-2 0 15,-5 1 0-15,-6 3 0 16,-2 5 0-16,-3 5 0 16,-3 4 0-16,1 6 0 15,3 5-28-15,2 6-296 16,4 4-138-16</inkml:trace>
  <inkml:trace contextRef="#ctx0" brushRef="#br0" timeOffset="175346.58">14354 13356 913 0,'-23'-6'122'0,"5"-1"73"16,3-2-106-16,6 3-15 16,5 1-56-16,5 4-18 15,10 1-1-15,14 1 1 16,10 4 0-16,5-1-1 15,9-2-1-15,-3 1 2 0,-10-3 9 16,-9 0 0 0,-9-3 56-16,-6 1 33 0,-6-1-11 15,-3 1 25-15,0-2-29 16,-2 2-33-16,-1-1 12 16,0 1-49-16,2 2-7 15,-2 0-6-15,0 2-12 16,1 3 7-16,4 5 5 15,-1 7 0-15,3 3 12 16,3 8 4-16,-1 7 19 16,1 5-35-16,-1 5 0 15,-2 5 0-15,-2 2 0 16,-2 3 0-16,0 0 0 16,3-3 0-16,-2-4 0 15,2-7 0-15,2-9 0 0,2-5 0 16,-3-6 0-16,0-4 0 15,-3-5 0-15,1-2 0 16,-2-3 0-16,1-3 0 16,-3-2 0-16,2 2 0 15,-1-3 0-15,-1-1 0 16,-1 1 0-16,2-1 0 16,-4 0 0-16,1 2 0 15,-4-1 0-15,-3 2 0 16,-6 1 0-16,-4 0 0 15,-3 2 0-15,-6-1 0 16,0 1 0-16,-2-1-140 16,-4 0-254-16,-3 1-265 15</inkml:trace>
  <inkml:trace contextRef="#ctx0" brushRef="#br0" timeOffset="177047.13">15567 11884 874 0,'4'-8'239'0,"-3"-1"-18"15,-2-2-31-15,-3-1-67 16,-1 1-20-16,1 0-1 15,1 3-30-15,0 2-2 16,1 2-36-16,2 1-21 16,2 4-13-16,-2 1-11 15,1 5 8-15,1 7 2 16,1 7 1-16,0 7 16 16,1 10-12-16,0 5-3 15,1 1-1-15,-2 6 0 16,1 1 0-16,1 3 0 0,-1 3 0 15,3 5 0-15,0 4 0 16,0 4 0-16,2 6 0 16,0 9 0-16,3 5 0 15,0 5 0-15,1 8 0 16,1 4 0-16,1 3 0 16,-2 3 0-16,-1 2 0 15,2 1 0-15,-4 4 0 16,3 4 0-16,-1-1 0 15,1 3 0-15,1 3 0 16,0-1 0-16,0-2 0 16,0 0 0-16,1-2 0 0,-2 1 0 15,1 0 0-15,-4-2 0 16,-1-3 0-16,-3 0 0 16,1-8 0-16,-4-5 0 15,1-6 0-15,-1-2 0 16,-2-6 0-16,-1-2 0 15,2-4 0-15,-2 1 0 16,0-5 0-16,-2-4 0 16,4-5 0-16,-1-6 0 15,2-8 0-15,0-3 0 16,0-5 0-16,1 1 0 16,-1 0 0-16,-1-1 0 15,-2-1 0-15,0 1 0 16,0 1 0-16,0-1 0 15,-2-2 0-15,4-3 0 0,-1-4 0 16,2-6 0-16,3-2 0 16,0-5 0-16,1-4 0 15,0 0 0-15,-1-4 0 16,0-1 0-16,-3-7 0 16,0-2 0-16,0-4 0 15,-3-2 0-15,0-6 0 16,0 0 0-16,-2 3 0 15,1-6 0-15,1 3 0 16,0 0 0-16,-2 0 0 0,2 0 0 16,0 0 0-1,2 0 0-15,-2 0 0 16,1 0 0-16,1 0 0 16,1 0 0-16,4-3 0 0,11 0 0 15,17-1 0-15,23-2 0 16,24-2 0-16,15-2 0 15,3 4 0-15,-5-1 0 16,-13 4 0-16,-19 3 0 16,-19 3 0-16,-15-2 0 15,-14 2 0-15,-8 0 0 16,-5-3 0-16,-4 0 0 16,1 0 0-16,-2-4 0 15,-3 0-192-15,-3-2-119 16,-8-5-208-16</inkml:trace>
  <inkml:trace contextRef="#ctx0" brushRef="#br0" timeOffset="178046.2">15481 11836 623 0,'6'-4'167'0,"-1"0"-45"16,1-3 13-16,-5 0-39 0,3 0 36 15,-4 2-36-15,0 1-53 16,-2 3-25-16,0 1-3 16,-4 1-13-16,0 2 0 15,2-2 1-15,-1 2 0 16,0-1 4-16,3-1-4 16,4-1-1-16,-2 2 6 15,0-2-5-15,4 0 12 16,-3 0-7-16,5-2-6 15,13 1 12-15,16-2-12 0,19-2 0 16,17 0-2 0,10 1-1-16,1-2-2 0,-9 0 2 15,-13 1 1 1,-14 0 1-16,-15 1 4 0,-13 0-9 16,-9 3 4-16,-7-1-21 15,-8 5-48-15,0 2-245 16</inkml:trace>
  <inkml:trace contextRef="#ctx0" brushRef="#br0" timeOffset="180460.67">22325 11551 640 0,'-11'-3'188'0,"1"1"-81"15,3-3-1-15,2 1-28 0,1 1 0 16,2 2-7-16,0 1-22 16,4-2-21-16,1 1-3 15,-1 1-12-15,2-1-13 16,7 1 0-16,8-3 0 16,11 1 1-16,15-1 0 15,11 1 0-15,9-3-1 16,2 0 0-16,1 2 3 15,-7 0-2-15,-10 1 0 16,-6 0 0-16,-14 2 6 0,-10-2-6 16,-5 2 2-1,-6 0-1-15,-4 0 3 0,-2 0 18 16,-4 0-2-16,0 0 14 16,-2 2 9-16,2-2 0 15,-2 0 6-15,2 0-32 16,0 0-1-16,0 0 5 15,0 0-5-15,2 0 8 16,-2 0 19-16,0 1 17 16,0 3-18-16,0 3-7 15,0 3-6-15,0 5 2 16,-2 0 1-16,0 6 2 16,2 3-28-16,0 3-7 15,0 4 0-15,2 3 0 16,0 4 0-16,3 4 0 0,-2 5 0 15,1 2 0-15,2 2 0 16,0 1 0-16,1-1 0 16,0 0 0-16,-1 1 0 15,-2 0 0-15,1 3 0 16,-4 2 0-16,1-1 0 16,-1 4 0-16,-1 1 0 15,0 5 0-15,0 2 0 16,0 3 0-16,-1 3 0 15,1-1 0-15,-2 0 0 16,4 2 0-16,-1 0 0 16,1 0 0-16,3 0 0 0,0-1 0 15,2 1 0-15,0-2 0 16,0 1 0-16,0 2 0 16,-1 0 0-16,-1 2 0 15,-1-1 0-15,-2 1 0 16,-1-3 0-16,2 0 0 15,-3-2 0-15,3-1 0 16,2-1 0-16,-1-3 0 16,1-1 0-16,-1-3 0 15,-1-1 0-15,2-1 0 16,-4-1 0-16,1 2 0 16,-2-1 0-16,1 3 0 15,-1 2 0-15,-1-2 0 16,2-2 0-16,2-2 0 15,-2-3 0-15,2-4 0 0,0 1 0 16,0-4 0-16,0 0 0 16,1-1 0-16,-1 0 0 15,-2 0 0-15,2-2 0 16,3 0 0-16,-2 0 0 16,1-1 0-16,1 0 0 15,1-1 0-15,-1-1 0 16,0-1 0-16,-1 3 0 15,-4-1 0-15,1 0 0 16,-2 2 0-16,0-3 0 0,0-1 0 16,1-5 0-1,1-2 0-15,1-5 0 0,1-1 0 16,1-5 0-16,0-1 0 16,1-1 0-16,-1-1 0 15,-1-2 0-15,1 0 0 16,-2-1 0-16,2-1 0 15,-1 0 0-15,0 1 0 16,-1 1 0-16,3 0 0 16,-1 2 0-16,2 1 0 15,1 1 0-15,-2 1 0 16,0-1 0-16,-2 2 0 16,1-2 0-16,-2-2 0 15,1-2 0-15,-1-4 0 16,-2-3 0-16,1-3 0 0,-1-2 0 15,1-2 0-15,-1-1 0 16,-1-2 0-16,0-3 0 16,2 2 0-16,-2-2 0 15,0-1 0-15,-2 1 0 16,2-1 0-16,-1 2 0 16,1-2 0-16,-2 0 0 15,2 0 0-15,0-2 0 16,0 2 0-16,0-1 0 15,0 1 0-15,0 0 0 16,0 0 0-16,0 0 0 16,0 0 0-16,0 1 0 0,-1-1 0 15,-1 0 0-15,1 2 0 16,-6 0 0-16,-5 0 0 16,-8 3 0-16,-9 0 0 15,-10 1 0-15,-8-1 0 16,-9 4 0-16,-4-3 0 15,-3-1 0-15,2 0 0 16,9-3 0-16,13 0 0 16,11-2 0-16,12 0 0 15,10 0 0-15,4 0 0 16,2 0 0-16,0 0 0 16,0 0 0-16,0-2 0 15,0 1 0-15,0 1 0 0,0-3 0 16,0 0 0-1,0-2 0-15,-1-1 0 0,2-1 0 16,4 1-285-16,5 2-172 16</inkml:trace>
  <inkml:trace contextRef="#ctx0" brushRef="#br0" timeOffset="181760.19">16218 12315 905 0,'2'-16'225'0,"-2"2"-19"16,0-2-50-16,-3 4-52 16,0 2-13-16,2 3 25 15,1 4-45-15,-2 3-38 16,1 3-26-16,-4 3-7 16,-4 2 5-16,-4 4-5 15,-2 7 0-15,-6 6-1 16,4 8 1-16,1-1-1 0,7 5-1 15,8-3 0-15,5-2-3 16,12-2 5-16,7-3 0 16,7-5-2-16,1-5 4 15,-1-6 5-15,-5-8-6 16,-6-4 6-16,-5-9 11 16,-2-6-3-16,-5-5 2 15,1-5 3-15,-2-4-6 16,-3-1-2-16,-3 0-2 15,-5 1-3-15,-4 0 3 16,-4 5-9-16,-3 0-2 16,-5 6-1-16,4 4-8 0,1 6-19 15,4 6-164-15,3 8-130 16,8 9-155-16</inkml:trace>
  <inkml:trace contextRef="#ctx0" brushRef="#br0" timeOffset="182082.2">16496 12673 992 0,'13'1'293'0,"-3"-2"-91"16,-2 0 86-16,-5-4-168 15,-1 4-38-15,-2-3-12 0,0 4-70 16,0 0 0-16,0 0 0 15,-2 0 0-15,2 0 0 16,0 0 0-16,0 0 0 16,-1 2 0-16,-1-2 0 15,1 0 0-15,-1 0 0 16,0 2 0-16,0-2 0 16,1 0 0-16,-1 1 0 15,0-1 0-15,2-1 0 16,0 1 0-16,-1 0 0 15,1-2 0-15,0-2-131 16,0 0-398-16,1-5-486 0</inkml:trace>
  <inkml:trace contextRef="#ctx0" brushRef="#br0" timeOffset="182459.86">16735 12296 1050 0,'18'-11'241'0,"37"-23"-38"16,-48 32-84-16,4 2-63 15,2 4-29-15,1 1 3 16,11 4 2-16,3 6 3 0,-4 6-2 16,-6 5 1-16,-8 2 2 15,-13 6 5 1,-14 3-23-16,-9 2-7 0,-5-1-10 15,1-4 1-15,5-6 2 16,10-8-3-16,10-6 1 16,10-6 26-16,13-3-13 15,16-2-2-15,11-3-13 16,10-2 0-16,4-4-5 16,-6-2 6-16,-10 0-1 15,-15 0 3-15,-13 3-3 16,-8-1-3-16,-10 5-36 15,-8 2-99-15,-5 1-212 16,-6 2-405-16</inkml:trace>
  <inkml:trace contextRef="#ctx0" brushRef="#br0" timeOffset="183541.89">19035 12191 458 0,'8'-5'467'16,"-1"-1"-246"-16,-6 1-3 0,-1-1-66 15,-1 2-55-15,-3 1-48 16,-1 1-17-16,-2 3-29 16,-4 0 6-16,-2 6 12 15,1 2-19-15,-3 4 5 16,3 7-4-16,1 6-2 15,1 4 5-15,1 9-6 16,2-1 0-16,2 0 7 16,5-8-5-16,6-3 6 15,6-9-5-15,9-5-3 16,7-3 0-16,5-3-10 16,2-6-2-16,-3-2 4 15,-5-4 8-15,-5-2 3 16,-9-1-1-16,-6-4 1 15,-2 1 10-15,-5-3-6 0,-5-4 19 16,-2 2-11-16,-4-1-11 16,-7-1 11-16,0-2-7 15,-4-2 4-15,-2-3-4 16,2 2-5-16,4-1-6 16,3 5 3-16,6 5-9 15,3 6-138-15,6 8-157 16,3 4 14-16</inkml:trace>
  <inkml:trace contextRef="#ctx0" brushRef="#br0" timeOffset="183780.9">19322 12527 1224 0,'10'3'217'15,"-2"-1"96"-15,-5-2-144 16,-2 0-60-16,1 0-94 16,-1 0-15-16,-1 1 0 15,0-1 0-15,0 0 0 16,0-1 0-16,0 1 0 0,0-3 0 16,0 2-130-1,2 0-178-15,1-4-221 16</inkml:trace>
  <inkml:trace contextRef="#ctx0" brushRef="#br0" timeOffset="184226.49">19705 12114 881 0,'11'-24'317'15,"-4"1"-59"-15,2 5-76 16,-6 1-8-16,0 3-48 15,0 6-35-15,-3 1-73 16,1 3-18-16,-1 4 0 16,0 5 0-16,-1 3 0 0,-2 9 0 15,-2 9 0-15,-1 8 0 16,-1 11 0-16,0 6 0 16,-1 4 0-16,0 1 0 15,3-2 0-15,2-6 0 16,4-7 0-16,8-9 0 15,2-6 0-15,2-7 0 16,5-6 0-16,4-6 0 16,3-7 0-16,1-6 0 15,1-2 0-15,0-6 0 16,-2 0 0-16,-6 0 0 16,-5 1 0-16,-5 0 0 15,-6 2 0-15,-7 1 0 0,-4 0 0 16,-6 2 0-16,-3-1 0 15,-7 3 0-15,-1-1-1 16,0 3-95-16,-1 3-156 16,-1 1-86-16,1 3-384 15</inkml:trace>
  <inkml:trace contextRef="#ctx0" brushRef="#br0" timeOffset="185208.5">21703 12254 648 0,'7'-11'381'15,"-1"-4"-188"-15,-3-1-4 16,-1 1-48-16,-2 0-35 0,-2 4 14 15,-1 1-37-15,0 3-52 16,-1 4-19-16,-4 1-11 16,-5 5 6-16,-4 5 1 15,-3 4-1-15,-4 3-4 16,0 8-3-16,4 5 0 16,1 5-2-16,7 1 0 15,6 2 2-15,6-2-1 16,6-4 1-16,6-5 1 15,4-5 0-15,1-6-1 16,2-6 2-16,-1-3-1 0,2-7 2 16,-1-5 0-1,-1-2-1-15,-2-7 3 0,-2-2-4 16,-1-5 0-16,-4-1 9 16,-4-1-9-16,-4-1 8 15,-2 1-9-15,-5 1-1 16,-3 1-3-16,-2 5-6 15,1 7-60-15,-1 6-190 16,1 10-93-16,1 7-287 16</inkml:trace>
  <inkml:trace contextRef="#ctx0" brushRef="#br0" timeOffset="185432.08">21784 12517 1006 0,'16'5'234'0,"-3"-4"29"16,-1 1-85-16,-3 0 0 16,0-2-87-16,-3 2-24 15,0-1-37-15,-3 2-30 16,0-1 0-16,-2-1 0 16,-1-1 0-16,0 0 0 15,2 0 0-15,2-1-33 16,1-1-154-16,5 1-131 15,-1-3-100-15</inkml:trace>
  <inkml:trace contextRef="#ctx0" brushRef="#br0" timeOffset="185791.78">22238 12110 942 0,'14'-14'236'16,"-1"1"-31"-16,-1 2-73 16,2 5-81-16,1 4-16 15,4 7 36-15,2 6 5 16,-2 9 0-16,-1 7-34 16,-7 8-6-16,-10 6 5 15,-13 5-19-15,-12 4-10 0,-7 1 3 16,-3-5-11-1,2-7 2-15,10-7-1 0,10-9 3 16,15-9 24-16,18-4-32 16,16-3 0-16,14-3 0 15,13-2 0-15,5-6 0 16,-11 2 0-16,-12-4 0 16,-16 2 0-16,-14 0 0 15,-13 2-123-15,-7 1-190 16,-9 2-191-16</inkml:trace>
  <inkml:trace contextRef="#ctx0" brushRef="#br0" timeOffset="187940.27">16406 13727 533 0,'3'-7'207'0,"-1"-3"-72"16,-1 1 32-16,-1 1-47 15,-1-1 20-15,1 1-48 16,-2 3 17-16,-1-1-46 16,0 2-15-16,-4 0-2 15,1-1-8-15,0 3 6 16,-2 0-19-16,0 2-20 15,-1 5 7-15,-3 8-10 16,-5 7 4-16,2 7 2 16,-2 7-6-16,1 5 2 15,5 4-4-15,3-3 0 16,7 0 1-16,5-3 2 0,8-5 0 16,5-5-2-16,3-5 0 15,2-4 8-15,-2-6-9 16,-1-6 7-16,-3-6 2 15,-2-6-9-15,-2-6 4 16,2-8-4-16,-1-5 1 16,-1-5 2-16,1-4-1 15,-3-4-2-15,-3 1 6 16,-1-1-4-16,-6 3 1 16,-6 2-3-16,0 5-5 15,-3 4 2-15,1 8-14 0,-2 6-71 16,0 8-186-16,-1 10-203 15</inkml:trace>
  <inkml:trace contextRef="#ctx0" brushRef="#br0" timeOffset="188172.95">16648 14045 1136 0,'17'6'189'15,"-7"0"80"-15,-4-4-70 16,-5 0-104-16,-1 0-24 0,0 1-24 16,0-1-17-1,0 0-24-15,-1 1-4 0,1-2 1 16,-2 2-3-16,2 0-1 16,0 1-2-16,2 2-139 15,2 0-128-15,4 0-154 16</inkml:trace>
  <inkml:trace contextRef="#ctx0" brushRef="#br0" timeOffset="188658.67">17003 13786 824 0,'0'-20'208'0,"0"1"31"15,0-5-86-15,2 1-51 16,1 0-17-16,3 4-22 16,2 2-17-16,3 4-20 15,1 5-25-15,7 6 6 16,5 2-5-16,3 10-2 16,1 6 0-16,2 6 15 15,-6 5-12-15,-6 6 7 16,-10 2-1-16,-11 2-2 15,-8-1 11-15,-10-2-16 16,-2-4-1-16,-2-5 5 16,3-7-1-16,4-6-4 15,9-5-1-15,5-3 0 16,4 0-6-16,3-1 12 0,1 0-2 16,5 1 2-16,4 2-6 15,7 1 0-15,5 0 0 16,5 3 1-16,2 0 4 15,-1-1-2-15,-3 4 1 16,-7-2 4-16,-7 1 0 16,-4 2 12-16,-10-1-6 15,-6 0-1-15,-4 3 1 16,-6 1-14-16,-6-5-1 16,-3 5-89-16,-3-3-236 0,-1 2-275 15</inkml:trace>
  <inkml:trace contextRef="#ctx0" brushRef="#br0" timeOffset="189693.81">20135 13596 502 0,'10'-16'685'0,"-1"-2"-467"0,-3-2-7 16,-5 2-35-16,-2 3-72 15,-3 3-33-15,-4 5-22 16,1 2-38-16,-9 5-2 16,-4 4-5-16,-8 3 3 15,-4 5-7-15,-2 8 0 16,-1 7 0-16,4 8 0 16,4 10 0-16,8 4 0 15,10 1 0-15,9-2 0 16,11-7 0-16,9-10 0 15,7-9 0-15,5-6 0 16,0-10 0-16,6-6 0 0,-2-6 0 16,1-11 0-1,0-4 0-15,-3-6 0 0,-5-5 0 16,-10-4 0-16,-4 0 0 16,-10-1 0-16,-10-1 0 15,-8 0 0-15,-2 4 0 16,-8 6-39-16,1 6-189 15,1 11-186-15,0 11-387 16</inkml:trace>
  <inkml:trace contextRef="#ctx0" brushRef="#br0" timeOffset="190439.54">21787 13485 899 0,'5'-9'295'0,"-3"-5"-86"0,-4 4-40 15,-2-3-44-15,0 3-12 16,-2 2-58-16,-5 3-36 15,-1 5-19-15,-4 5 15 16,-4 6-13-16,-1 7 11 16,-3 8-13-16,2 6 1 15,3 2-1-15,8 4 0 16,7 0 0-16,8-5 0 16,7-4 0-16,7-6 5 15,1-6-2-15,-1-8-2 16,3-9 11-16,-1-6-11 15,-1-8 7-15,1-5 2 16,0-5 2-16,-1-4 17 16,-1-5 1-16,-6 3-12 0,-3-1-15 15,-2 2-3-15,-7 4 0 16,-4 3 0-16,-3 4 0 16,-4 3 0-16,-4 3 0 15,2 10-58-15,-5 6-201 16,6 7-105-16,0 8-238 15</inkml:trace>
  <inkml:trace contextRef="#ctx0" brushRef="#br0" timeOffset="190600.15">21995 13733 841 0,'24'10'321'15,"-9"-5"0"-15,-5-5-98 0,-5-1-53 16,-2-2-102-16,-3 2-55 15,0-1-13-15,0 1 0 16,0 0-3-16,0 1-115 16,0-4-228-16,3 2-505 15</inkml:trace>
  <inkml:trace contextRef="#ctx0" brushRef="#br0" timeOffset="190939.7">22218 13364 1057 0,'5'-8'158'15,"3"-2"-47"1,1 0-53-16,7 2-8 0,4 2 7 16,5 2 9-16,2 2-1 15,1 4-12-15,-1 3 10 16,-6 5-18-16,2 3 10 15,-7 5-6-15,-1 7 4 16,-4 4 2-16,-1 5-12 16,-3 4-34-16,-4 6-9 15,-1 2 0-15,-2 1 0 16,-3-1 0-16,-2-1 0 16,-2-6 0-16,-1-3 0 0,-5-6 0 15,1-6 0-15,-1-6-82 16,-1-5-123-16,-1-7-51 15,2-10-203-15</inkml:trace>
  <inkml:trace contextRef="#ctx0" brushRef="#br0" timeOffset="191060.23">22273 13647 850 0,'28'-7'146'0,"11"0"-55"16,9-3-84-16,13 1-7 15,14 2-451-15</inkml:trace>
  <inkml:trace contextRef="#ctx0" brushRef="#br0" timeOffset="192640.08">16712 15525 750 0,'0'-7'126'16,"0"-2"55"-16,0 1-53 16,-1-6 11-16,-1 0-43 15,-2 1-3-15,-2 3-31 16,1 1 0-16,-1 4-32 16,-1 2-17-16,-3 4-6 0,-1 5 3 15,-4 5 7-15,-1 8-9 16,-5 4-1-16,3 3 2 15,-1 7-7-15,3 2-2 16,5 1 3-16,6 3 0 16,8-4 7-16,9-1-10 15,8-6 1-15,9-7 6 16,6-4-4-16,2-9-2 16,0-5 3-16,-3-7 2 15,-5-9 9-15,-6-3 6 16,-4-5 34-16,-7-5-16 15,-2-2-9-15,-7-2 5 16,-3 2-9-16,-5-1-7 0,-5 3-8 16,-3 0-11-1,-2 2-2-15,0 5 0 0,-1 3-17 16,1 5-119-16,2 7-190 16,3 8-217-16</inkml:trace>
  <inkml:trace contextRef="#ctx0" brushRef="#br0" timeOffset="192833.92">17069 15834 1240 0,'12'4'184'0,"-5"-4"84"16,-4-1-63-1,-1-2-144-15,-2 3-36 0,-2 0-25 16,4 0 2-16,-2 0-6 15,1-1-47-15,1-1-201 16,4-1-118-16,1-2-269 16</inkml:trace>
  <inkml:trace contextRef="#ctx0" brushRef="#br0" timeOffset="193205.74">17384 15475 1093 0,'7'-10'194'0,"-4"3"34"16,-3 3-67-16,-2 0-75 0,-1 3-30 15,-2 1-36-15,0 1-16 16,-2 3 1-16,-2 5-5 16,-4 3 2-16,2 4-4 15,2 4 5-15,3 0-3 16,3-2 8-16,9-1 1 15,4 0 11-15,11 0 3 16,3-1 8-16,9 1 17 16,4-1-23-16,2 0-8 15,-2-1-7-15,-2-1-9 16,-7 0 1-16,-7 0-2 16,-7 0 0-16,-6 1 1 0,-8-3-1 15,-4 0 2-15,-4-1-2 16,-2-3 0-16,-8-1-7 15,-3 0-192-15,-9 0-214 16,-3 1-459-16</inkml:trace>
  <inkml:trace contextRef="#ctx0" brushRef="#br0" timeOffset="193361.36">17396 15613 588 0,'19'-47'413'16,"8"1"-241"-16,3 4 30 15,7 5-104-15,6 7-24 16,4 3-34-16,0 9-37 0,-2 6-3 16,-2 7-7-1,-8 6-159-15,-7 6-182 0</inkml:trace>
  <inkml:trace contextRef="#ctx0" brushRef="#br0" timeOffset="194237.9">20405 15397 1067 0,'9'-15'199'16,"-5"2"-1"-16,-2-1-56 16,-4 2-24-16,1 2-14 15,-2 3-45-15,0 4-17 16,-2 1-30-16,-2 6-7 16,-2 4-7-16,-3 4 4 15,-4 8-2-15,-1 6 0 16,1 5 3-16,4 2-6 15,2 3 3-15,2-1 0 16,6-4-4-16,5-2 1 16,5-8 3-16,7-5 4 15,5-5-3-15,2-3 4 0,-2-5-5 16,3-3 1-16,-4-6 7 16,-1-2-5-16,-1-7 0 15,-1-1-2-15,2-4 1 16,-6-3 5-16,0-1-3 15,-4 0-1-15,-6-1-3 16,-5 2-3-16,-6-1 1 16,-6 2-24-16,-7-2-166 15,-5 5-105-15,-4 2-348 16</inkml:trace>
  <inkml:trace contextRef="#ctx0" brushRef="#br0" timeOffset="194937.65">21676 15308 846 0,'14'-22'411'16,"-4"-2"-232"-16,-6-2 2 0,-7-3-63 15,-2 6-3-15,-1 4-36 16,-1 4-30-16,3 6-11 15,-1 5-38-15,1 5-1 16,-6 8-3-16,-5 5 3 16,-3 8 1-16,-2 11-4 15,-1 3 6-15,7 5-2 16,8 2 0-16,6-5 0 16,6-1-5-16,8-8 5 15,7-4 0-15,2-6-2 16,4-3-3-16,-1-7 2 15,-2-5 0-15,-3-5 3 16,-4-4 1-16,-1-5 1 0,-4-6-2 16,-1-2 5-16,-1-4-2 15,-4-1 4-15,-3-4-7 16,-3 0 1-16,-2-3 0 16,-4 2-1-16,-1 1-1 15,0 3-5-15,-1 7-66 16,2 8-223-16,-2 6-199 15</inkml:trace>
  <inkml:trace contextRef="#ctx0" brushRef="#br0" timeOffset="195099.43">21870 15572 827 0,'28'15'235'0,"-4"-7"117"0,-9-6-33 16,-5-5-135-16,-4 2-87 15,-1-3-67-15,-4 2-30 16,3-1 0-16,0 0-88 16,6-2-257-16,2-2-183 15</inkml:trace>
  <inkml:trace contextRef="#ctx0" brushRef="#br0" timeOffset="195453.7">22407 15124 1029 0,'10'-14'250'0,"-3"4"-18"15,-6 3-131-15,-2 4-78 16,-6 6-22-16,-2 2 9 16,-5 7-8-16,-5 5-1 15,-3 7 8-15,-2 6-9 16,4 2 4-16,3 0-3 15,8-2 3-15,9-5 33 16,9-4 37-16,6-1 10 16,9 0-30-16,3 1-15 15,0 1-5-15,-1-1-17 16,0-2-11-16,-5 1-5 16,-5 0-1-16,-5-3-2 15,-7 0-3-15,-5-3-5 0,-8-2-14 16,-8-2-91-16,-2-3-70 15,-5-2-13-15,-3-7-161 16</inkml:trace>
  <inkml:trace contextRef="#ctx0" brushRef="#br0" timeOffset="195610.31">22347 15155 1035 0,'48'-28'171'0,"6"2"-18"16,-1 4-97-16,0 4-53 16,-4 5-1-16,-10 4-4 15,-9 8-104-15,-11 5-331 0</inkml:trace>
  <inkml:trace contextRef="#ctx0" brushRef="#br0" timeOffset="198197.34">23868 13607 820 0,'0'0'181'0,"1"0"-53"16,2-2-8-16,2 0-87 16,5-3-16-16,5 2 1 15,9-3-14-15,9 1-1 16,9 1 0-16,4 1-3 15,-1 1-20-15,-4 2-169 16,-5 1-292-16</inkml:trace>
  <inkml:trace contextRef="#ctx0" brushRef="#br0" timeOffset="198468.08">23993 13864 732 0,'9'1'214'0,"4"-1"-13"16,-1-2-68-16,5-3-49 15,5 1-46-15,8 0-5 16,3 0-7-16,4-1-2 16,-3 3 16-16,1-1 4 0,-7-1 5 15,-6 1-13-15,-8 1-10 16,-5 1-8-16,-8 1-18 15,-2 0 0-15,-2 1-13 16,0 1-133-16,-2 2-175 16,-1 2-333-16</inkml:trace>
  <inkml:trace contextRef="#ctx0" brushRef="#br0" timeOffset="-207555.64">25024 13268 887 0,'4'-14'209'0,"-1"-1"-31"16,0-3-31-16,-1-1-45 15,1 1-12-15,-2 2-15 16,1 3 20-16,-2 3-33 15,1 0-13-15,1 4-18 16,-1 2 17-16,1 2-14 16,-2 1-4-16,1 1-20 15,-1 0-10-15,0 0 0 0,0 0 0 16,2 1 0 0,-2 2 0-16,4 5 0 0,1 5 0 15,1 8 0-15,4 6 0 16,5 11 0-16,0 7 0 15,4 9 0-15,-4 7 0 16,2 2 0-16,-7 5 0 16,-4 1 0-16,-3 1 0 15,1-4 0-15,-4-6 0 16,0-6 0-16,0-9 0 16,0-8 0-16,0-8 0 15,0-3 0-15,0-8 0 16,0-2 0-16,0-7 0 15,0-3 0-15,0-3 0 16,0-2 0-16,0 0 0 16,0 1 0-16,0-4 0 0,0 2 0 15,0 2 0-15,0-4 0 16,0 2 0-16,0 0 0 16,-1 0 0-16,1 0 0 15,0 0 0-15,0 0 0 16,1 0 0-16,2 0 0 15,5-1 0-15,7 1 0 16,10-1 0-16,15-2 0 16,10-1 0-16,5-2 0 15,2 1 0-15,-6-1 0 16,-8 0 0-16,-14 1 0 0,-6 0 0 16,-13 3 0-16,-5-1 0 15,-8 0-81-15,-5-1-85 16,-2-2-40-16,-4 0-66 15,-3-5-167-15</inkml:trace>
  <inkml:trace contextRef="#ctx0" brushRef="#br0" timeOffset="-207193.03">25167 13089 800 0,'2'1'155'15,"-2"-1"-14"-15,3 0-49 16,1-2-23-16,8 0-12 16,5 1 0-16,11-1-8 15,9-1-2-15,6 1-11 0,2-3-7 16,-3 1-16 0,-11 1-6-16,-11 1-7 0,-10 0-6 15,-7 4-6-15,-8 3-36 16,-3 6-190-16,-4 4-339 15</inkml:trace>
  <inkml:trace contextRef="#ctx0" brushRef="#br0" timeOffset="-205823.31">31629 12838 818 0,'4'1'154'0,"-1"-1"-30"16,2-2-74-16,0-1-32 16,8 1-17-16,9-2 4 15,12 3 4-15,14 1 3 16,15 1-4-16,5 0-1 15,4-1 3-15,-5 0 15 16,-7-1 3-16,-13-2 20 0,-12-3 30 16,-13 1 2-16,-5-2-1 15,-10 1-12-15,-4 2-24 16,-3 0 8-16,0 4-25 16,2 0-20-16,-2 0-6 15,0 1-5-15,0 2 5 16,0 1 0-16,0 3 2 15,-2 6 21-15,1 5 7 16,-2 7 12-16,1 7-7 16,-2 6-11-16,1 10 4 15,0 5-14-15,1 7 7 16,2 3-7-16,3 6-7 0,2-2 1 16,2 1 2-1,3 5-7-15,-1-3 9 0,-3 1-10 16,-3-2 1-16,-3-3-1 15,-1-4-1-15,-2-5-2 16,-2-7 1-16,4-7 0 16,-1-5 1-16,2-8 0 15,0-5-1-15,0-5 0 16,2-6 1-16,-2-4-2 16,1-4 4-16,-1-2-3 15,0-3 15-15,0 1-11 16,0-2-3-16,2 0-1 15,-2 0 0-15,-2-2 0 0,2 1 0 16,-1-1 0-16,-2-2 0 16,-2 1 0-16,-5-1 0 15,-7 1 0-15,-8 0 0 16,-12 3 0-16,-15 2 0 16,-11 1 0-16,-3 1 0 15,-1 4-126-15,3 1-201 16,4 0-273-16</inkml:trace>
  <inkml:trace contextRef="#ctx0" brushRef="#br0" timeOffset="-204856.31">25858 13539 838 0,'1'-20'294'0,"-1"-1"-68"15,-3-1-68-15,-2 1-67 16,-1 2-13-16,0 4-17 16,-1 3-37-16,1 6-21 15,-7 8-2-15,-2 5-1 16,-7 9 3-16,-5 8 0 15,-3 7 4-15,3 4-7 16,6 5 3-16,7-1-3 16,7-1 3-16,11-4-3 15,3-2 0-15,8-4 1 16,1-7 5-16,7-6-5 16,2-5-1-16,0-9 15 0,1-5-11 15,1-7 0-15,-3-6 1 16,-2-7 16-16,-2-3-6 15,-3 0-8-15,-5-4 9 16,-3 1 4-16,-9 1-14 16,-5-1-1-16,-8 3-5 15,-2 3-9-15,-3 4 5 16,2 5-117-16,0 10-108 16,5 8-160-16</inkml:trace>
  <inkml:trace contextRef="#ctx0" brushRef="#br0" timeOffset="-204568.66">26082 13834 1236 0,'12'3'155'15,"-4"-1"70"-15,-3-1-18 16,-2-1-129-16,-2 0-20 15,2 0-8-15,1 1-19 16,-3 1-24-16,2 0-7 16,0-2 0-16,-3 2 0 15,0-2 0-15,0-1 0 16,-1 1 0-16,-2 0 0 0,3 0 0 16,-2 0 0-16,1 0 0 15,1 0-117-15,0 0-232 16,1 0-87-16,2-3-567 15</inkml:trace>
  <inkml:trace contextRef="#ctx0" brushRef="#br0" timeOffset="-204030.25">26359 13489 899 0,'9'-27'240'15,"0"1"-39"-15,3 1-47 16,-3-1-57 0,4 3-25-16,1 1-16 0,2 5-13 15,2 5-14-15,3 4-19 16,4 5 0-16,-2 6-4 16,2 5-1-16,-4 8-2 15,-4 3-2-15,-6 7-1 16,-6 2 12-16,-10 4-11 15,-9 4 3-15,-9 0-4 16,-4-2-1-16,-1-6 1 16,4-9 0-16,6-6 0 15,9-8 17-15,6-4 3 0,5-2-13 16,2-4-7 0,5 0-7-16,3-1 6 0,5 2 1 15,6 0 0-15,7 2-1 16,2 5-1-16,-1 4 1 15,0 3 0-15,-2 3 1 16,-6 2 4-16,-2 3-1 16,-9 0 6-16,-6 1 0 15,-4 4 9-15,-7 1-6 16,-5 0-8-16,-8 0-3 16,-6-3 8-16,-2-2-9 15,-3-7 6-15,0-3-1 0,2-5-2 16,7-4-1-1,5 0-2-15,3-1 0 16,4-2-1-16,4 1-18 0,-1 0-256 16,1 0-220-1</inkml:trace>
  <inkml:trace contextRef="#ctx0" brushRef="#br0" timeOffset="-202907.83">29015 13356 870 0,'6'-6'318'0,"1"-2"-106"15,-2-2-38-15,-1 0-50 16,-1 0-3-16,0 5-51 16,-1 1-21-16,-2 1-4 15,-2 1-8-15,1 4-23 16,-1-2-1-16,-1 1-13 15,-3 1 0-15,-4 0 0 16,-2 4 0-16,-6 2 0 16,0 6 0-16,-4 5 0 15,-1 5 0-15,2 5 0 16,2 5 0-16,4 3 0 0,3 2 0 16,5 1 0-16,4-2 0 15,6-1 0-15,7-1 0 16,6-7 0-16,8-6 0 15,8-11 0-15,5-7 0 16,2-10 0-16,4-5 0 16,0-6 0-16,-5-5 0 15,-4-3 0-15,-6-1 0 16,-7-1 0-16,-4-2 0 16,-4-1 0-16,-5-4 0 15,-5-2 0-15,-6-3 0 16,-7 0 0-16,-3 0 0 15,-3 3 0-15,-4 8 0 0,-2 5-107 16,-2 11-252-16,0 11-138 16</inkml:trace>
  <inkml:trace contextRef="#ctx0" brushRef="#br0" timeOffset="-201759.26">30721 13438 905 0,'14'-17'200'0,"0"-1"-14"16,-4 2-42-16,-1-1-42 15,-3 1-14-15,-1 2 1 16,-4 2 13-16,-1 0-39 16,-1 5-9-16,-1 3-41 15,-1 2-13-15,-2 4-1 0,-5 7 1 16,-5 4 0 0,-5 7-1-16,-5 6 1 0,0 4-2 15,3 6 3-15,2 0-1 16,5-4 0-16,9-1-6 15,5-7 4-15,7-4 0 16,10-7 2-16,7-7 3 16,8-3-1-16,4-6-2 15,4-2 0-15,-1-6 0 16,-5-1 6-16,-7-3-6 16,-2-4 1-16,-6-1 5 15,22-44 0-15,-38 51 3 0,-2 1-2 16,-2 1-7-1,-2 0 8-15,0-10-8 0,-4 3-4 16,-1 2-8-16,-3 5-162 16,0 6-155-16,0 8-228 15</inkml:trace>
  <inkml:trace contextRef="#ctx0" brushRef="#br0" timeOffset="-201456.53">31041 13701 575 0,'17'6'680'16,"-1"-4"-384"-16,-4-2-5 0,-2-3-173 16,-2 3-38-16,-4 0-73 15,-1 1-7-15,0 2 0 16,-3 3 0-16,2-1 0 15,-2 4 0-15,-2-2 0 16,2 2 0-16,-1-5 0 16,-1-1 0-16,2-1 0 15,-1 0 0-15,-1-4 0 16,2 2 0-16,-1 0 0 16,-1-2 0-16,2 1 0 15,-1 1-35-15,2-4-343 16,4-5-443-16</inkml:trace>
  <inkml:trace contextRef="#ctx0" brushRef="#br0" timeOffset="-200909.55">31309 13295 829 0,'-13'-5'141'16,"6"-1"19"-16,4 2-51 16,4 1-78-16,5 1-25 15,9 2-6-15,4 0 41 0,8 3 22 16,8-1 18-16,2-2-5 16,0-2 1-16,-3-1-4 15,-1-2 11-15,-5-3-30 16,1 1-12-16,-5 0-9 15,-2 2 1-15,-4 1-3 16,-7-1-8-16,-5 5-5 16,-3 0-18-16,-2 1 2 15,1 3 5-15,0 2 14 16,1 0-10-16,0 4-11 16,2 3 0-16,-4 4 0 15,2 3 0-15,-4 3 0 0,1 5 0 16,-3 7 0-1,0 3 0-15,-2 4 0 0,4 2 0 16,-3-1 0-16,2-2 0 16,4-2 0-16,0-6 0 15,1-1 0-15,0-6 0 16,0-4 0-16,0-6 0 16,0-1 0-16,0-7 0 15,-1-2 0-15,-2-5 0 16,0-1 0-16,2 0 0 15,-2-3 0-15,-2 1 0 16,2 2-90-16,-2 0-365 16,-2-3-481-16</inkml:trace>
  <inkml:trace contextRef="#ctx0" brushRef="#br0" timeOffset="-200637.56">31516 13550 955 0,'4'-4'200'15,"3"0"-85"-15,4-2-41 16,6 0-37-16,12 2-2 16,8 2 2-16,8 0-9 15,4 1-7-15,-4-1 21 16,-5 1 18-16,-10 1-14 15,-10-3 7-15,-9 2-34 0,-5-1-19 16,-6 2-2-16,-1 2-40 16,-2-1-95-16,-3 5-149 15,-1-1-344-15</inkml:trace>
  <inkml:trace contextRef="#ctx0" brushRef="#br0" timeOffset="-198110.44">27557 10826 591 0,'-3'0'209'0,"-1"-2"-119"16,-2 1 28-16,0-2-28 15,0 0-34-15,-2 2 19 16,2-1-8-16,-2 2-29 15,0-2 16-15,2 2-3 16,0 2 1-16,-1-2-15 16,1 0-3-16,1 0-6 15,2 0-5-15,3 0 2 0,2 0 12 16,2-2 4 0,9-2-35-16,19 0-6 0,20-1 0 15,21-1-3 1,17 0 2-16,5-1 1 0,-2 2-1 15,-13-2-1-15,-8 0 2 16,-18-1 0-16,-11 2-8 16,-15 0-6-16,-13 3-52 15,-9 2-26-15,-9 1-84 16,-9 4-49-16,-6 3-132 16</inkml:trace>
  <inkml:trace contextRef="#ctx0" brushRef="#br0" timeOffset="-197482.22">27945 10808 699 0,'-9'-2'130'16,"2"-4"22"-16,1-1-8 15,0 0-5-15,3 0-45 16,1 1 24-16,1 0-23 16,1 1-24-16,1 3-38 15,1 2-29-15,-2 1 2 16,-2 5-3-16,1 3 26 15,-4 8 26-15,-1 7-3 16,-3 6-3-16,-2 5-10 16,-3 2-21-16,-1-1-4 15,0 1-8-15,-1-3-4 16,4-3 5-16,0-5-5 0,2-8-2 16,4-7 5-16,3-5 1 15,1-3 6-15,2-5-7 16,0 1 0-16,0-3-5 15,3-3-3-15,-1-1-44 16,2-1-73-16,-1-3-21 16,3 1 30-16,1-1 5 15,-2 0 3-15,1-2 25 16,-2-1 9-16,1-2 21 16,4-5 36-16,-3 2 12 15,1-2 8-15,1-1 26 16,0 1 49-16,-3 1 9 15,1 0-16-15,0 1 18 0,-1 2 0 16,-2 6-17 0,0 3-50-16,1 7-27 0,0 8-7 15,5 5 7-15,4 9 6 16,6 7 7-16,6 5 2 16,2 3-11-16,4-2 11 15,-1 2-13-15,0-4 6 16,-2-4-1-16,-4-4 1 15,-3-3 7-15,-3-4-6 16,-8-6-1-16,-4-4 11 16,-3-4 5-16,-1-2 11 15,-2-1-13-15,-2-2-21 0,2-1-1 16,-1-2-96 0,-2 2-201-16,0 0-216 0</inkml:trace>
  <inkml:trace contextRef="#ctx0" brushRef="#br0" timeOffset="-196512.37">28557 11180 927 0,'3'-10'212'16,"-3"0"20"-16,2 0-56 16,-2 1-48-16,1 1 6 15,-1 3-48-15,0 0-21 16,0 3-6-16,0 0-31 15,0 2-28-15,0 0 0 16,3 2 0-16,-2 0 0 16,1 4 0-16,-1 6 0 15,4 4 0-15,-1 8 0 16,2 5 0-16,0 3 0 0,3 1 0 16,-5 1 0-16,1-4 0 15,1-1 0-15,-3-5 0 16,2-5 0-16,-1-2 0 15,-1-5 0-15,-2-5 0 16,1-1 0-16,-1-5 0 16,-1-1 0-16,0-1 0 15,0-1 0-15,0 2 0 16,0-2 0-16,0 2 0 16,0 0 0-16,0 0 0 15,0 0 0-15,2 0 0 16,-2 0 0-16,0 0 0 15,-2 0 0-15,2 0 0 16,0 0 0-16,0 0 0 16,0 0 0-16,0 0 0 0,0 0 0 15,0 0 0-15,0 0 0 16,0 0 0-16,0 0 0 16,0 0 0-16,0 0 0 15,0 0 0-15,0 0 0 16,0 2 0-16,0-4 0 15,0 2 0-15,0 0 0 16,0 2 0-16,0 0 0 16,0-2 0-16,0 0 0 15,-1-2 0-15,1 2 0 0,0-2 0 16,-2 2 0 0,2 0 0-16,0 0 0 0,0 0 0 15,-1 0 0-15,1 2 0 16,0-2 0-16,-2 0 0 15,2 2 0-15,0-2 0 16,-1 0 0-16,1 0 0 16,0 1 0-16,0-2 0 15,0 1 0-15,0 0 0 16,0 0 0-16,0-2 0 16,0 2 0-16,0 0 0 15,0 0 0-15,0 0 0 16,0 0 0-16,0 0 0 0,0-2 0 15,0 2 0 1,0 0 0-16,0 0 0 0,-3-1 0 16,2 0-148-16,-1 1-124 15,-5 0-171-15</inkml:trace>
  <inkml:trace contextRef="#ctx0" brushRef="#br0" timeOffset="-187433.3">28357 10300 180 0,'0'-10'522'16,"-2"-2"-400"-16,-2-1 10 16,-3-2-19-16,-1 2-39 15,-1 1 20-15,-1-1-14 16,-1 0-13-16,4 2 4 15,-2-1-4-15,-2 1-14 16,2 1-15-16,2-2-12 16,-5 1-2-16,2 1 4 15,-4 0-17-15,-4 1 9 0,-3 2-4 16,-1 0 6-16,-2 1 2 16,-3 2-16-16,-1 1 0 15,1 2 16-15,-1 0-24 16,1 1 20-16,3 1-14 15,0 0 2-15,2 2 8 16,-1 0-15-16,4 2 1 16,-7 1 11-16,0 3-9 15,-4 1 2-15,-3 0 0 16,0 1-1-16,-1 3 7 16,-1-1-10-16,3 1 3 15,0 1 2-15,2-1-6 0,2 1 12 16,3 0-11-16,0 2-1 15,1 0 15-15,-1 3-16 16,3-2 6-16,-3 3 1 16,1 0-5-16,-1 2 5 15,1 1-4-15,-2 0 0 16,3 4 12-16,0-1-14 16,4 1 0-16,0 6 5 15,1 2-3-15,3 1 11 16,0 6-10-16,1 0 0 15,1 4-3-15,0-1-1 16,0 3 0-16,0-2 0 16,3 1 0-16,2 2 0 15,0-2 0-15,4 1 0 16,3-1 0-16,2-1 0 0,5-1 0 16,0 0 0-16,2-2 0 15,-1-1 0-15,1 2 0 16,5-2 0-16,-1-3 0 15,4-3 0-15,1-1 0 16,5-7 0-16,3 1 0 16,5-2 0-16,5 0 0 15,1-2 0-15,4-3 0 16,1 2 0-16,-2-3 0 16,-1-4 0-16,2 2 0 15,-3-3 0-15,2-1 0 0,3-4 0 16,4 0 0-16,1-4 0 15,3-2 0-15,1 0 0 16,-3-2 0-16,-2 0 0 16,-4 2 0-16,-2 0 0 15,0 0 0-15,-1 1 0 16,1-1 0-16,5 1 0 16,0-4 0-16,2-1 0 15,-2-2 0-15,1-1 0 16,-5-2 0-16,-4 0 0 15,-2-1 0-15,-4 0 0 16,-1 0 0-16,-1-3 0 16,3 0 0-16,1 0 0 15,4-1 0-15,-3-4 0 0,3 1 0 16,-2-4 0-16,-2 1 0 16,-2-1 0-16,-1-1 0 15,-3 1 0-15,-4-2 0 16,0 0 0-16,1 0 0 15,0-1 0-15,-1-1 0 16,1-2 0-16,-1 0 0 16,1-1 0-16,-2-1 0 15,-2-1 0-15,0-2 0 16,-1-2 0-16,-3-3 0 16,0-2 0-16,-4-1 0 15,3-3 0-15,-5 0 0 16,-1 2 0-16,1 0 0 0,-2 1 0 15,-3 0 0-15,-2 0 0 16,-3 1 0-16,-2 0 0 16,-4 0 0-16,-6 0 0 15,2 2 0-15,-2-1 0 16,-2 0 0-16,2 1 0 16,-1-2 0-16,0 2 0 15,0-1 0-15,-1-1 0 16,2 0 0-16,-3-1 0 15,1 1 0-15,-2 1 0 16,-1 1 0-16,1 2 0 16,0 2 0-16,-2 4 0 0,0-2 0 15,0 2 0 1,-3-1 0-16,2 0 0 0,-4 1 0 16,0-3 0-1,-1 1 0-15,-2 0 0 0,-1-1 0 16,0 0 0-16,1 2 0 15,0 1 0-15,1 1 0 16,0 1 0-16,-1 1 0 16,1 0 0-16,-5 1 0 15,-1 3 0-15,-2-1 0 16,0 1 0-16,-3 0 0 16,1 5 0-16,2 0 0 0,-2 4 0 15,1 4 0 1,-5 5-78-16,-8 5-177 0,-6 6-56 15,-10 7-187-15</inkml:trace>
  <inkml:trace contextRef="#ctx0" brushRef="#br0" timeOffset="-163444.91">5329 17245 711 0,'9'-17'351'0,"-2"-2"-108"0,-4 0-55 16,2-2-57-16,-4 4-18 16,2-2 5-16,-1 8-46 15,-2 4-35-15,0 5-26 16,-2 2-11-16,1 6 0 16,-2 7 1-16,-2 7 17 15,-2 8 1-15,-1 7 1 16,-2 8-6-16,-3 0-14 15,-1 3 0-15,-1 0 0 16,-1 1 0-16,-2-1 0 16,1-3 0-16,-2-3 0 0,5-7 0 15,1-6 0-15,3-9 0 16,5-7 0-16,4-5 0 16,-1-6 0-16,4-6 0 15,1-2 0-15,3-7-197 16,4-7-145-16,5-3-190 15</inkml:trace>
  <inkml:trace contextRef="#ctx0" brushRef="#br0" timeOffset="-163110.62">5390 17165 836 0,'9'-19'275'0,"1"5"-40"15,-7-1-49-15,0 3-66 16,-3 6-13-16,0 2-61 16,0 2-46-16,5 6 4 15,2 5 2-15,1 8 31 16,10 8-9-16,1 7 8 16,-1 3-9-16,1 2-12 15,2 2 7-15,-4-2-17 16,0-2-2-16,2-1 1 15,-3-2-4-15,-3-5 0 16,-1-3 2-16,0 1-2 16,-7-6 0-16,-2-3-1 15,-2-3-61-15,-1-4-55 16,-3-1-82-16,-1 0-90 0,-7-5-296 16</inkml:trace>
  <inkml:trace contextRef="#ctx0" brushRef="#br0" timeOffset="-162128.72">5087 17238 671 0,'-10'0'141'0,"-2"2"30"16,3-4-44-16,-3 2-16 0,-1 0 0 16,-1-3-32-16,5 3 5 15,-3-1-41-15,5-2 5 16,-1 3 4-16,2-2-14 15,2 1 3-15,4 1-8 16,0 0-13-16,0 0-20 16,10-4-6-16,15-2 2 15,16-3 1-15,17-3 5 16,17-2-4-16,7-2 2 16,-3 1-3-16,3-5-3 15,-9 3-12-15,-6 4 5 16,-13 2 11-16,-11 3-5 15,-18 4 4-15,-13 2-6 0,-9 2-2 16,-4 0-12-16,-2 4-4 16,-3 3-60-16,-3 4-120 15,0 2-195-15</inkml:trace>
  <inkml:trace contextRef="#ctx0" brushRef="#br0" timeOffset="-161612.52">5994 17611 906 0,'3'-5'252'15,"-3"0"-2"-15,-3-4-63 0,3 2-41 16,0 0-11-1,-3-1-29-15,3 3-41 0,0 1-65 16,0 1 0-16,-4 4 0 16,4 2 0-16,-3 5 0 15,1 10 0-15,1 7 0 16,-2 6 0-16,0 6 0 16,3 1 0-16,0-4 0 15,1-6 0-15,2-3 0 16,0-5 0-16,-1-6 0 15,1-2 0-15,-3-5 0 16,0-3 0-16,0-2 0 16,0-2 0-16,0 0 0 15,0 0 0-15,4 0 0 16,-4 0-166-16,6-2-282 0,3-1-426 16</inkml:trace>
  <inkml:trace contextRef="#ctx0" brushRef="#br0" timeOffset="-160411.62">6679 17162 607 0,'3'-22'245'16,"-3"-1"-41"-16,0-1-19 15,0 4-11-15,-3 3-28 16,0 3-42-16,1 4 26 15,-1 2-27-15,2 6-43 16,-2 0-29-16,3 2-20 16,-1 3-10-16,1 4 8 0,-2 6 22 15,1 10-25 1,-5 9-6-16,-2 12 0 0,-5 6 0 16,-1 7 0-16,-3 2 0 15,-3-2 0-15,1 1 0 16,-5-5 0-16,6 0 0 15,-3-12 0-15,6-3 0 16,2-10 0-16,5-10 0 16,4-7 0-16,4-6 0 15,0-5 0-15,3-6 0 16,1-8 0-16,2-6 0 16,4-9 0-16,4-10 0 15,4-4 0-15,1-8 0 16,4 0 0-16,-1 0 0 15,-4 3 0-15,0 4 0 16,-3 4 0-16,0 0 0 0,-3 5 0 16,1 4 0-16,-4 5 0 15,2 7 0-15,-4 5 0 16,-1 7 0-16,-3 3 0 16,1 4 0-16,-1 4 0 15,3 4 0-15,3 8 0 16,2 6 0-16,2 8 0 15,2 5 0-15,3 6 0 16,1 3 0-16,-1-4 0 16,0 2 0-16,0-2 0 0,2 0 0 15,-1-2 0-15,-3-3 0 16,2 1 0 0,-3-7 0-16,-6-6 0 0,2-5 0 15,-1-4 0-15,-4-5 0 16,-3-4-58-16,0-2-78 15,-2-3-55-15,-1 1-16 16,-3-1-136-16,-3-2-404 16</inkml:trace>
  <inkml:trace contextRef="#ctx0" brushRef="#br0" timeOffset="-160157.42">6554 17545 757 0,'0'-3'202'0,"1"-1"-43"16,2-3-92-16,5 0-26 15,8 2 4-15,9-4-21 16,8 2-15-16,9 0-5 15,0 1-4-15,2 1-5 16,-5-1-91-16,-4 5-85 16,-2-2-267-16</inkml:trace>
  <inkml:trace contextRef="#ctx0" brushRef="#br0" timeOffset="-159346.28">7656 17390 767 0,'-7'0'153'0,"-2"-3"8"16,-2 1 45-16,-2 0-80 16,4 2-10-16,3-3-32 15,1 2-30-15,2 1 12 16,3 0 8-16,-1 0-12 15,2-2-22-15,-1 2-22 16,2 0-5-16,-1-1-7 16,4-1-4-16,4 1-4 15,12-3-1-15,4 1-3 0,12 0-20 16,5-1-169-16,4 6-76 16,-5 2-114-16,-7 4-541 15</inkml:trace>
  <inkml:trace contextRef="#ctx0" brushRef="#br0" timeOffset="-159117.52">7698 17617 503 0,'-3'3'549'16,"3"-3"-315"-16,0-5-54 15,3-2-41-15,0-2-75 0,8-2-30 16,2 2-16-16,5-1-16 15,6 2 2-15,1 1-4 16,2 1-2-16,-5 2 0 16,-2 2-6-16,-7 4-6 15,-7 2-53-15,0-1-55 16,-6 4-87-16,0 0-267 16</inkml:trace>
  <inkml:trace contextRef="#ctx0" brushRef="#br0" timeOffset="-152933.34">8748 17281 621 0,'5'-9'235'15,"-4"-4"-50"-15,-1-3-4 16,0-3-56-16,-1-1-5 16,-2-3-22-16,3 1-21 15,-2 1 7-15,2 5 10 16,0 6-37-16,0 2-17 16,-1 6-19-16,1-1-8 15,0 6-13-15,0-3 0 16,0 4-2-16,0 8 4 0,1 6 0 15,-1 9 1-15,2 11-1 16,-2 9 15-16,1 2-11 16,1 6 11-16,-1 6-6 15,1 1 1-15,-2 1 5 16,0-2-11-16,0-2-3 16,0-4-3-16,-2-7 0 15,1-4 0-15,-1-7 0 16,1-7 0-16,1-10 0 15,0-4 0-15,0-8 0 16,0-2 0-16,0-2 0 16,0-4 0-16,0 0 0 15,-2 0 0-15,4 0 0 0,-2 0 0 16,4-4 0-16,10 0 0 16,4 1 0-16,12-4 0 15,4-2 0-15,10 2-52 16,-5 2-147-16,-4-1-142 15,-10 1-219-15</inkml:trace>
  <inkml:trace contextRef="#ctx0" brushRef="#br0" timeOffset="-152678.65">8626 17310 847 0,'5'-13'184'16,"1"1"-87"-16,4 0-42 15,5 1-23-15,16 1-10 16,12 1-18-16,11 4-4 15,13-1-47-15,6 5-234 16</inkml:trace>
  <inkml:trace contextRef="#ctx0" brushRef="#br0" timeOffset="-152249.62">9296 17406 844 0,'6'-9'262'0,"-5"-1"-19"15,-1 0-59-15,-3 2-106 16,0 4-32-16,-3 2-37 16,-4 8-6-16,-2 4 5 15,-3 8 1-15,-1 10 4 16,-5 8 5-16,9 5-16 0,1 5 0 15,6-3-2-15,5-4-1 16,8-8-1-16,3-7-1 16,4-8 3-16,6-9 8 15,1-7-1-15,2-4 0 16,-3-9 0-16,0-1 6 16,-4-3 6-16,-3-3 0 15,-5-1 4-15,-4 0 7 16,-5-3-4-16,-6 3-6 15,-8-2-14-15,-2 2-5 16,-7-2 1-16,-1 3-2 16,2 5-8-16,3 4-111 15,7 7-176-15,7 6-389 0</inkml:trace>
  <inkml:trace contextRef="#ctx0" brushRef="#br0" timeOffset="-151857.15">9741 17684 814 0,'4'-10'372'15,"2"-4"-159"-15,-3 4-78 0,-3 4-46 16,1 0-58-16,1 4-23 15,-2 2-8-15,3 1-2 16,0 0 2-16,0 1 2 16,0 2 1-16,0-4 16 15,0 3-13-15,1 0 16 16,-1 1-2-16,-3-3 8 16,0 4 22-16,-3-1-12 15,-1 0 6-15,-1 2 10 16,1-2-24-16,-4 2 8 15,2-3-16-15,2-2-11 16,-2 1-11-16,3-1 0 16,3-2 0-16,0 1 0 15,0 0 0-15,0-3 0 16,2 1 0-16,-2-2-34 0,1 0-243 16,1 1-164-1</inkml:trace>
  <inkml:trace contextRef="#ctx0" brushRef="#br0" timeOffset="-151283.95">10037 17429 677 0,'9'-23'420'0,"8"-3"-220"16,-2 0 17-16,4-1-88 15,3 2-57-15,4 4-6 16,2 7-32-16,1 6-22 16,0 8-1-16,-3 8-10 15,-4 4 1-15,-7 7 1 16,-3 3 0-16,-8 6 1 15,-5 1-4-15,-9 3 3 16,-7 1-1-16,-2-3-2 16,-8 0 0-16,4-8 8 15,1-4-6-15,10-7 3 0,3-6 10 16,8-5 6-16,5-4-21 16,8-2-13-16,5-2 10 15,5-1 2-15,6 2 2 16,2 2-1-16,4 2 2 15,-4 6-2-15,0 1 11 16,-6 4-10-16,-6 6 3 16,-3 2 1-16,-6 2 2 15,-8 2 7-15,-4 1 5 16,-6 3 6-16,-7-3 8 16,-8 2-24-16,0-2 1 15,-52 19-7-15,70-40-1 16,3 0 3-16,0 0-5 15,0-2-22-15,-4 1-109 0,2-2-198 16,2-2-270-16</inkml:trace>
  <inkml:trace contextRef="#ctx0" brushRef="#br0" timeOffset="-148818.05">12081 17524 569 0,'15'-18'296'0,"-4"2"-140"16,-4-2 7-16,-4 1-29 16,3 4-22-16,-5-2-29 15,1 1-2-15,1 4-5 16,-3 0-8-16,0 2 3 16,3 2-14-16,-3 3-34 15,-3 3-19-15,3 1-4 0,-3 2 0 16,-2 3-5-16,-3 5 10 15,-1 8-5-15,-5 7 0 16,-4 7 2-16,5 5-4 16,-2 2 1-16,9-1-7 15,6-2 5-15,9-8 5 16,10-3-3-16,7-6 1 16,-1-5 0-16,4-4-1 15,-4-4 1-15,-1-6 0 16,1-3 0-16,2-5 0 15,3-6-3-15,2-5 3 16,0-4 1-16,-4-4 12 16,-5-1-11-16,-7-1 9 15,-8 1-5-15,-7-1-1 16,-5 3 10-16,-7 0 1 0,-5 5-13 16,-4 3-3-1,-8-2-2-15,-2 5-7 0,0 3-115 16,5 5-149-16,4 0-222 15</inkml:trace>
  <inkml:trace contextRef="#ctx0" brushRef="#br0" timeOffset="-148118.89">13955 17523 894 0,'-4'-11'185'0,"-4"-2"43"15,-2-1-72-15,-1-1-2 16,1 4-39-16,-2 0-15 16,2 5-17-16,-1 0-61 15,-2 4-5-15,-1 5-11 16,-4 3-3-16,-1 9 0 15,-2 5-3-15,2 7-1 0,4 6-3 16,3 3 1-16,9 1 3 16,6-3-8-16,9-2 5 15,4-5-1-15,8-8-2 16,6-5 4-16,1-5-3 16,2-9-1-16,1-6 3 15,-4-5 0-15,-3-5 3 16,-5-4 7-16,-5 1-3 15,-4-7 8-15,-5 1-3 16,-7-2-4-16,-2 1 1 16,-8 0-6-16,-3 4-5 15,0 3-49-15,0 6-188 16,0 13-111-16,5 9-405 0</inkml:trace>
  <inkml:trace contextRef="#ctx0" brushRef="#br0" timeOffset="-147918.02">14211 17790 852 0,'16'11'322'15,"-4"-3"3"-15,-4-2-117 16,-3-2 0-16,-2-1-84 16,0-2-116-16,-3-1-8 15,0 0 0-15,0 0 0 16,0-1 0-16,0-1 0 0,2 2-6 15,-2 0-251-15,0-1-118 16,0 1-456-16</inkml:trace>
  <inkml:trace contextRef="#ctx0" brushRef="#br0" timeOffset="-147485.53">14549 17465 1104 0,'-9'-14'213'0,"3"-3"-8"15,3 2-62-15,1 2-49 0,1 4-70 16,4 6-24-16,3 3 0 16,6 3 7-16,4 3 6 15,5 1 6-15,0-1 12 16,2 1-11-16,-1-7-1 15,-4 1-7-15,3-2-8 16,-4 1 2-16,0 0-6 16,1 0 0-16,-5 2 8 15,4 6-7-15,-4 1 9 16,3 5 1-16,-2 8 18 16,1 5 10-16,-6 6-4 15,-5 7-35-15,-4 5 0 16,-4 0 0-16,-5 0 0 15,-4-4 0-15,-1-5 0 0,-1-4 0 16,2-5 0-16,1-7 0 16,3-8 0-16,1-3-57 15,1-5-102-15,-3-3-76 16,-1-4-73-16,-4-2-154 16</inkml:trace>
  <inkml:trace contextRef="#ctx0" brushRef="#br0" timeOffset="-147362.72">14589 17780 581 0,'6'-16'293'16,"6"3"-111"-16,8 0-26 16,5 1-50-16,3-1-65 15,6-1-31-15,2 3-10 16,2 3-19-16,1 2-197 0,1 2-558 16</inkml:trace>
  <inkml:trace contextRef="#ctx0" brushRef="#br0" timeOffset="-145452.48">15279 17429 764 0,'-6'4'156'16,"1"-4"-36"-16,2 0-23 16,0-3-10-16,3 2-22 15,7 1-36-15,9-2-6 16,13-1 6-16,10 2 8 0,9-3-4 16,4 1 9-16,-6 0-2 15,-7 0-13-15,-12 1 4 16,-8 2-1-16,-10-2 3 15,-7 2 0-15,0 0-11 16,-4 2-5-16,2 3 22 16,2 2 27-16,5 9-12 15,0 6-3-15,5 10-14 16,4 7 23-16,0 6-35 16,0 4-25-16,-4 2 0 15,0-2 0-15,-5-5 0 16,-2-2 0-16,-1-5 0 0,4-3 0 15,-1-3 0-15,2-4 0 16,0-5 0-16,4-3 0 16,-1-4 0-16,-3-8 0 15,2 0 0-15,-5-4 0 16,-2 0 0-16,-2-2 0 16,-2 1 0-16,0-1 0 15,0 1 0-15,-2 2 0 16,-1 0 0-16,0 2 0 15,-4 1 0-15,-5-1 0 16,-5 1 0-16,-6-1 0 16,-6 4 0-16,-5-4 0 15,-2 2 0-15,2-1 0 0,2-1 0 16,7 0 0 0,7-3-43-16,6 1-185 0,6-4-122 15,8 0-491-15</inkml:trace>
  <inkml:trace contextRef="#ctx0" brushRef="#br0" timeOffset="-144519.95">16973 17723 521 0,'2'-8'466'16,"1"-2"-283"-16,0-2 34 16,0 3-50-16,-3-1-35 15,3 0 11-15,-2 4-35 16,-1 2-31-16,0 1-44 16,0 3-33-16,0 0 0 0,-4 7 0 15,0 5 0 1,-7 5 0-16,-5 9 0 0,-4 10 0 15,-5 7 0-15,-2 5 0 16,-1 3 0-16,-1 0 0 16,1-2 0-16,4-3 0 15,0-9 0-15,6-3 0 16,5-8 0-16,5-9 0 16,1-6 0-16,5-4 0 15,2-7 0-15,2-4 0 16,0-7 0-16,3-3 0 15,1-10 0-15,3-8 0 16,2-1 0-16,4-10 0 16,0 0 0-16,2-4 0 15,3-1 0-15,-1 1 0 0,2 5 0 16,3 4 0-16,-5 6 0 16,4 5 0-16,-3 7 0 15,-1 0 0-15,-5 6 0 16,0 6 0-16,-5 2 0 15,-3 5 0-15,0 5 0 16,1 7 0-16,2 6 0 16,3 10 0-16,0 5 0 15,3 5 0-15,-2 4 0 16,7 1 0-16,-1-3 0 16,5-3 0-16,3 1 0 15,-2-6 0-15,0-3 0 0,-3-5 0 16,-5-2 0-16,-1-7 0 15,-5-3 0-15,-3-3 0 16,-4-1-3-16,-2-1-252 16,-5 0-42-16,-6 1-216 15</inkml:trace>
  <inkml:trace contextRef="#ctx0" brushRef="#br0" timeOffset="-144364.52">16955 18027 779 0,'3'-10'311'0,"8"1"-147"16,8-4-14-16,5 3-99 15,13-1-35-15,8-2-16 16,9 7-7-16,2-4-147 0,0 3-343 16</inkml:trace>
  <inkml:trace contextRef="#ctx0" brushRef="#br0" timeOffset="-142488.45">18519 17790 854 0,'-1'2'144'16,"1"-1"28"-16,-2-1 12 16,2-1-44-16,0 1-37 15,0-1-25-15,0 1 23 16,2-1-47-16,-1 1-23 15,6-3-25-15,4 0-6 16,10-1 0-16,8-2-12 16,10 2-3-16,6-2-129 15,-3 5-52-15,-6 2-61 0,-13 5-9 16,-12 4-202-16</inkml:trace>
  <inkml:trace contextRef="#ctx0" brushRef="#br0" timeOffset="-142278.36">18561 17988 696 0,'-10'12'165'0,"2"-7"16"15,5-2 35-15,3-3-75 16,3 0-38-16,6-3-60 16,10-1-29-16,11-2-6 15,7 1-4-15,8 0-4 0,-3-1 0 16,-8 1-1-1,-8 3-8-15,-13 2-9 0,-7 2-10 16,-10 1-32-16,-5 5-121 16,-5-3-252-16</inkml:trace>
  <inkml:trace contextRef="#ctx0" brushRef="#br0" timeOffset="-141371.75">20090 17617 880 0,'-13'5'133'15,"-2"-3"53"-15,4-2-13 16,4-1-86-16,2 2-26 16,7-2 5-16,1 0-20 15,12-2-32-15,18-4 1 16,17-4-11-16,16-2-4 15,11 0 7-15,3 0-7 16,-9 5-3-16,-14 2-17 0,-14 6-62 16,-12 1-22-16,-12 4-25 15,-9 3-31-15,-10 4-91 16,-9 2-166-16</inkml:trace>
  <inkml:trace contextRef="#ctx0" brushRef="#br0" timeOffset="-140788.29">20424 17617 617 0,'-9'-5'227'0,"0"-3"-15"16,1-3-16-16,0 0-37 15,0 1-32-15,2 2-20 16,1 2-38-16,0 1-41 16,4 7-24-16,-1 4-3 0,-2 5 48 15,-2 5 15 1,-6 9-2-16,-5 13-21 0,-5 8-10 15,-2 3-1-15,-2 4-14 16,-2-3-9-16,3-2-7 16,4-7 0-16,6-5 0 15,3-10 0-15,6-11 0 16,5-6 0-16,2-6 0 16,2-6 0-16,3-6 0 15,3-2 0-15,0-6-39 16,2-5-55-16,-1-5-46 15,0-2-6-15,0-4 6 16,1-3 24-16,-2 1 55 16,0 4 46-16,-3 3 15 15,2 5 1-15,-4 4 31 0,1 3 67 16,-2 4 7 0,0 3-17-16,-2 3-44 0,1 5-30 15,-1 2-12-15,6 6 42 16,2 5 21-16,5 3 8 15,7 6-10-15,4 6-13 16,3 0-1-16,2 2-39 16,-2-2-11-16,-3 2 0 15,-3-3 0-15,-4-1 0 16,-5 0 0-16,-1-4 0 16,-4-6 0-16,-4-2 0 15,1-5 0-15,-2-2 0 0,0-6 0 16,0 0 0-16,-2 0-38 15,5 1-116-15,-3 4-118 16,1 0-153 0</inkml:trace>
  <inkml:trace contextRef="#ctx0" brushRef="#br0" timeOffset="-140371.87">20915 17994 972 0,'8'-9'278'0,"0"-2"-152"0,1 2-10 16,1 2-85-16,3 5 0 15,2 2-4-15,3 5-4 16,-5 6 2-16,0 2 3 15,-7 10 5-15,-9 6 30 16,-7 4-8-16,-6 7-4 16,-7 4-13-16,1-2-26 15,4-3-9-15,6-13 5 16,6-8 1-16,12-9 50 16,13-12-3-16,10-6-53 15,5-5-3-15,8-1 0 16,1-5 0-16,-4 2 0 0,-3 1 0 15,-6 2 0-15,-7 7 0 16,-5-1 0-16,-6 8-21 16,-6-2-177-16,-3 6-82 15,-3 1-3-15,-3 4-160 16</inkml:trace>
  <inkml:trace contextRef="#ctx0" brushRef="#br0" timeOffset="-139202.62">5227 18453 975 0,'-13'7'177'15,"-2"-6"43"-15,0-1-62 16,0 0-44-16,2-1-24 16,7-3 15-16,3 2-48 15,3-1-16-15,3-1-30 0,7 1-9 16,7-5-4-1,8-1 2-15,12-1 0 0,9 3 3 16,5 3-2-16,0 2-2 16,4-1 1-16,3-1 0 15,-1-2-2-15,0 0-17 16,-8 2-39-16,-12-1-42 16,-11 3-19-16,-14 5-5 15,-11 2-84-15,-2 4-108 16,-4-2-330-16</inkml:trace>
  <inkml:trace contextRef="#ctx0" brushRef="#br0" timeOffset="-138589.03">5550 18440 670 0,'-20'-9'274'0,"1"1"-76"15,1 0 6-15,3-2-49 16,4 3-33-16,3 1-68 15,2 6-46-15,1 9 26 16,-1 7 40-16,-1 14-7 16,1 10-30-16,-5 6-6 15,1 6-11-15,-2 1 0 16,0-4-13-16,3-5-4 16,0-10 6-16,2-5-7 15,2-6-2-15,-1-6 0 16,3-3 2-16,-1-3-2 0,1-3-1 15,1 1 0-15,4-6-3 16,-2-3-39-16,3 0-6 16,1-6-9-16,4-1-24 15,-2-6 25-15,1-3-41 16,2-4-26-16,-3-3-26 16,-3-4-60-16,3 1-13 15,-6-3 112-15,3 2 90 16,0 1 21-16,2 0 89 15,2 1 56-15,2 0-18 16,0-2 3-16,0-3-27 16,4 2-10-16,-2 1-14 0,-1 6 23 15,-4 1-31-15,0 11-22 16,-3 1-41 0,5 11 13-16,0 11 20 0,3 6 11 15,1 7-15-15,9 6-2 16,-1 6-22-16,3-1-3 15,4 1-2-15,0-6-7 16,-2-1 14-16,2-5-11 16,-2-4 3-16,-5-4 7 15,-4-1-13-15,-2-2 1 16,-4-7-2-16,-6-1-2 16,-1-2-1-16,-1-2-104 15,-2-2-131-15,-2-1-126 0</inkml:trace>
  <inkml:trace contextRef="#ctx0" brushRef="#br0" timeOffset="-138189.75">6064 18767 207 0,'9'-8'791'15,"-1"4"-681"-15,-1 0-49 0,-1 4 10 16,-1 2-33-16,1 4-16 16,-2 4 5-16,2 4 4 15,-6 6 7-15,-4 0 11 16,-2 4 10-16,-5-4-3 15,-2 1 15-15,1-5-13 16,3-4 37-16,0-4 7 16,6-5-34-16,2-4-19 15,2-1-27-15,2 1-9 16,0 1-13-16,0-3-14 16,1 3 14-16,2-1-7 0,2-1-22 15,8-1-69 1,-2 2-114-16,3-3-48 0,2-2-116 15</inkml:trace>
  <inkml:trace contextRef="#ctx0" brushRef="#br0" timeOffset="-137374.28">6603 18497 991 0,'10'-24'282'15,"-5"1"-53"-15,-4 0-43 16,1 4-8-16,-2 2-84 15,0 3-7-15,0 2-87 16,1 5 0-16,-1 2 0 16,2 3 0-16,-2 2 0 15,0 0 0-15,0 0 0 16,0 2 0-16,0 6 0 16,-2 3 0-16,1 9 0 15,-5 10 0-15,-4 11 0 0,-4 6 0 16,-4 9 0-1,-1 1 0-15,-4 3 0 0,0-5 0 16,3-6 0-16,1-5 0 16,1-9 0-16,6-7 0 15,4-12 0-15,4-6 0 16,2-7 0-16,1-6 0 16,1-3 0-16,0-5 0 15,1-5 0-15,2-4 0 16,3-6 0-16,3-4 0 15,6-4 0-15,0-5 0 16,3-7 0-16,2 2 0 0,-1-1 0 16,0-2 0-16,-4 7 0 15,1 2 0-15,-2 4 0 16,-1 5 0-16,-2 5 0 16,-4 5 0-16,1 8 0 15,-1 1 0-15,-1 7 0 16,-1 3 0-16,1 7 0 15,1 6 0-15,3 10 0 16,1 3 0-16,1 11 0 16,0 6 0-16,-2-2 0 15,2 4 0-15,-1-5 0 16,1-2 0-16,1-4 0 16,-1-1 0-16,6-3 0 15,-3-5 0-15,1-4 0 16,-2-4 0-16,-3-5 0 0,-3-4 0 15,-2-2 0-15,0-4 0 16,-3 2 0-16,-1-1-49 16,-4-1-154-16,1 3-60 15,-7-1-136-15,-1 2-332 16</inkml:trace>
  <inkml:trace contextRef="#ctx0" brushRef="#br0" timeOffset="-137179.39">6537 18787 994 0,'5'-7'202'0,"2"0"-64"16,-1-3-87-16,2 5-51 15,6-2-4-15,3 4 1 16,5 0-20-16,2 3-120 15,7 3-63-15,2 0-329 16</inkml:trace>
  <inkml:trace contextRef="#ctx0" brushRef="#br0" timeOffset="-136758.41">7610 18681 708 0,'-11'4'156'0,"-2"-1"-6"16,4 0 27-16,2-3 14 15,-1 0-51-15,8-3-13 16,0 3 1-16,0-1-57 15,3-1-45-15,3 1-26 16,5 0-2-16,8 1-2 16,6-2-27-16,5 2-170 15,6 2-111-15,-5 6-258 16</inkml:trace>
  <inkml:trace contextRef="#ctx0" brushRef="#br0" timeOffset="-136573.72">7619 18897 1001 0,'2'-1'286'15,"3"-5"-122"-15,1-1-26 16,2-3-100-16,1 3-36 16,7 0-2-16,2 1-10 15,5 4-66-15,0 0-150 16,4 2-225-16</inkml:trace>
  <inkml:trace contextRef="#ctx0" brushRef="#br0" timeOffset="-135355.3">8865 18556 732 0,'0'-9'182'0,"0"0"-24"0,-3-2 13 15,-2 0-22 1,1-2-42-16,1-2-3 0,0 4-27 16,1 1 4-16,2-1 6 15,-1 8-43-15,1 0-12 16,0 3-13-16,0 0-16 15,0 1 1-15,0 4-3 16,0 6 4-16,0 3 27 16,0 8 3-16,0 5-11 15,1 4-24-15,1 6 0 16,4 1 0-16,-2 5 0 16,4-1 0-16,-2 2 0 15,1-1 0-15,3 0 0 0,1-6 0 16,-2-2 0-16,3-6 0 15,-2-5 0-15,-2-8 0 16,-5-2 0-16,4-5 0 16,-4-2 0-16,-3-3 0 15,2-2 0-15,-2 1 0 16,1-1 0-16,-1-2 0 16,2 1 0-16,-1 0 0 15,-1-2 0-15,3 2 0 16,3 3 0-16,2-8 0 15,5 3 0-15,4 0 0 16,3-4 0-16,1 0 0 16,2-2 0-16,1 2 0 15,1-3-13-15,2 4-91 0,-1-3-66 16,1 0-36-16,-7 4-94 16,-1-3-253-16</inkml:trace>
  <inkml:trace contextRef="#ctx0" brushRef="#br0" timeOffset="-135065.22">8862 18536 1009 0,'1'-19'161'0,"1"0"-8"15,-1-1-24-15,2 2-53 16,6 2-68-16,7 2-7 16,10 1 3-16,7 6-4 15,7 1-1-15,5 3-8 16,-2 3-119-16,-7 4-117 15,-8 2-156-15</inkml:trace>
  <inkml:trace contextRef="#ctx0" brushRef="#br0" timeOffset="-133325.41">15470 18416 370 0,'1'-1'531'16,"1"-3"-390"-16,-1 3-29 15,-1-1-2-15,0 0-59 16,3 2-20-16,0 0-2 16,6 0 0-16,6-1 13 15,12 1-3-15,13 0-16 16,11 0-1-16,8-1-22 0,6 1 1 15,-1-2-1-15,-3 1 3 16,-9-2-7-16,-10 2 4 16,-14-1 0-16,-8 0 6 15,-10 2-4-15,-7 0 3 16,-3 0 8-16,-1 0 2 16,1 0 0-16,0 2-15 15,0 0 0-15,1 5 13 16,1 2-3-16,2 8 27 15,-1 3 11-15,1 7 2 16,1 5 18-16,1 8-30 16,-2 3-4-16,1 3 6 0,-1 1-22 15,-1 0 0-15,-1-2 5 16,1-4-18-16,-3-3 21 16,1-6-11-16,1-3-4 15,-1-7-4-15,1-6-7 16,-2-3 0-16,1-5 0 15,1-2 0-15,-1-3 0 16,-1-2 0-16,2 2 0 16,-1-3 0-16,-1 3 0 15,2-1 0-15,-4 3 0 16,-2 1 0-16,-5 0 0 16,-6 2 0-16,-6 1 0 15,-8-2-96-15,-5-1-164 16,-7 1-38-16,-6-5-400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3T03:55:28.90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17736 5821 166 0,'0'0'377'0,"-2"0"-222"16,1-1-68-16,-1 1-40 15,-1-2-4-15,2 0-1 16,-3 2 23-16,1-1-9 16,1 0 4-16,-1-1 12 15,1 1-5-15,-1-1-19 16,2 1-12-16,1 1-16 16,0 0-10-16,0 1-3 0,0-1 0 15,1 2 5-15,-2-2-2 16,1 1 17-1,0-2 9-15,0 1-1 0,0 0-1 16,0 0-8-16,0 0-9 16,0 0-3-16,0 1-1 15,0-1-11-15,1 0 0 16,-1 0-2-16,2 0 0 16,-2 0-4-16,1 0 3 15,1 0-4-15,-1 2-1 16,4 0 6-16,4 2 0 15,1 1 5-15,6 2-5 16,6 2 1-16,1 0 2 16,3 0 1-16,2 2-4 15,2-1 2-15,-2 0-2 16,-1 0 4-16,-1 0-3 16,0 0-1-16,1-2 0 15,2 2 0 1,2-1 0-16,3 1 1 0,5-1 0 15,4-1-1 1,2 2 0-16,1-3 0 0,-1 2 2 16,0 1 0-1,-6 0 3-15,-2-2-1 0,0 3 0 16,2 0-3-16,0-1 5 16,0 2-4-16,1 1-2 15,3-1 1-15,-1 1 0 16,1 0 0-16,-1 0-1 15,1 1 0-15,2 2 0 16,-2 0 1-16,3-1 0 16,-2 3-1-16,-1-2 1 15,-1 1-1 1,-3 0 0-16,0 0 0 16,-1-2 0-16,1 1 4 15,1-2-3-15,5 0-1 0,0 1 0 16,1-1-1-16,-4-1 1 15,0 0-4-15,-2 1 4 16,-6 0 0-16,0 1 1 16,-1-1-1-1,3-1 0-15,2-2 1 16,3-2-1 0,2 3 1-16,5-2 1 15,-2 0-2-15,2 0 0 16,-6 1 1-16,-2 0-1 0,-1 2 0 15,-5-2 0-15,-1 0 0 16,1 1 0-16,-1-1 1 16,0-1-1-16,1 3 0 15,4-4 0-15,-1 3 1 16,0-1 2-16,-2 0-3 16,-3 1 1-16,0-1-1 15,-4 0 0-15,0 1 0 16,1-3 0-1,-1 2 0-15,2 0 0 16,0-3-3-16,-1 1 2 16,1 2 0-1,-1-1 0-15,-1-2 1 16,1 2 0-16,-4 0 0 0,2-2 0 16,-2 1 0-16,-1-1 0 15,2 1-1-15,0-2 2 16,3 1-1-16,-3-1 0 0,1 0 0 15,-1 1 0-15,-1 0 0 0,-2 0 0 0,2 1 1 16,-3-2-1-16,0 1 0 0,-2-1 0 0,-1 0-1 16,-2 0 1-16,1 0 0 0,-2-4 0 15,-3 2 0-15,3-1 0 16,0 3 0-16,-1 0 0 0,1-1 0 16,-1 2 0-16,1 0 0 15,1-2 2-15,-1 2-2 16,0-1 0-16,0-1 1 15,0 1-4-15,-3-1 3 16,2-2 0-16,-3 1 0 16,0-1 0-16,3 0 0 15,-3 2 0-15,3-2 0 16,-3 2 0-16,-1-2-2 16,-1 1 3-16,-4-2-3 15,0 1 1-15,-2-1 1 16,-1-2-1-16,-1 1 0 15,-1-2 1-15,-2 0 0 16,-1 0 2-16,2 0-1 0,-3 0-1 16,0 2-24-1,-3 0-72-15,-3-1-214 16,-4 1-554-16</inkml:trace>
  <inkml:trace contextRef="#ctx0" brushRef="#br0" timeOffset="594.83">21597 6883 1175 0,'2'-8'148'0,"-2"-4"27"16,0 0-40-16,-2 1-45 15,1 4-3-15,-1-1-20 16,2 4-14-16,-2 1-26 16,2 3-6-16,-1 0-9 0,-1 2-12 15,2-2 0 1,-1 1-8-16,1 0-6 15,0 0-11-15,3 5 24 0,0 1 1 16,3 5 0-16,4 2 0 16,-1 2 0-16,5 2 0 15,2 1 0-15,-1 1 0 16,1 1 0 0,0 0 0-16,-3-5 0 15,-3 0 0-15,-1-5 0 16,-3-3-1-16,-3-2 1 15,0-4 1-15,-1 0-1 16,-2-2 0-16,0 0 1 0,0 0-1 16,-2 0 1-16,2 3 1 15,-3 0 5-15,-1 3-2 16,-4 2-1-16,2 4-4 0,-3 1 0 16,0 0 0-1,-4 0 4-15,1 2-3 0,-39 22-1 16,42-33 1-1,-1-1-1 1,0 0-15-16,-3 0-91 16,-10 1-111-16,-3-1-167 0</inkml:trace>
  <inkml:trace contextRef="#ctx0" brushRef="#br0" timeOffset="3681.98">19150 5277 822 0,'2'-6'159'0,"-2"1"44"0,-3-2-19 16,-1-2-42-16,1 0-39 16,-1 0-28-16,1 1 2 15,-1-1-4-15,2 2-17 16,-1 1-15-16,2 1-14 15,1 3-17-15,-2 2-2 16,2 2-8-16,0-1-3 16,-1 3-4-16,1-1-3 15,-2 5 10-15,2 6 0 0,-1 4 1 16,1 7-1-16,1 8 3 16,1 2 2-1,1 5-3 1,1 0-2-16,2 3 2 15,3-1-2 1,-1-1-1-16,1-4 1 16,-2-5 1-16,3-5-1 15,-4-7 0 1,0-5 0-16,-1-4 0 16,-2-5 1-16,-1-1-1 0,-2-5 4 0,-2 0-3 15,1 0 5-15,1-2-6 0,-2 2-12 0,1-3-68 0,-3-1-123 16,1-5 27-1,-1-2-156-15,-1-3-244 16</inkml:trace>
  <inkml:trace contextRef="#ctx0" brushRef="#br0" timeOffset="4163.26">19107 5265 734 0,'-1'-17'180'0,"-1"0"-9"0,-1-1-23 15,-2 0-36-15,2 1-42 16,2 2 1-16,-1 1-29 16,2 1-13-16,0 1-3 15,3-1-14-15,2 1-2 16,3 1-6-16,2 0-1 15,3 1-1-15,5 0-1 16,3 2 1-16,5 2 0 16,2 2 2-16,2 4 0 15,-1 4-3-15,0 5 4 16,-2 5-3-16,-2 5 3 16,-2 5 5-16,-3 3 1 15,-4 4 0-15,-3-1-4 16,-6 1 4-1,-5-3-6-15,-5-3 1 16,-6-1 5-16,-8-1-8 16,-5-2 1-16,-8-4-1 15,-5-1-1-15,-1-6-2 16,0-3 2-16,4-4-1 0,6-3-1 16,4-5-1-16,5 1-28 15,1-2-53 1,3 1-73-16,4 5-229 0</inkml:trace>
  <inkml:trace contextRef="#ctx0" brushRef="#br0" timeOffset="5920.31">19692 5697 551 0,'1'-5'215'0,"2"-1"-76"15,-3 2 14-15,-3 0-48 16,3 1 15-16,0 1-34 16,0 0-12-16,-1 1-8 15,1 1-10-15,0 0-11 16,0 0-10-16,0 0-3 15,0 0 0-15,0-2-9 16,0 2-11-16,0 0 2 16,0 0-7-16,0 0 0 15,0 2-6-15,0-1 1 16,-2-1 2-16,2 2-1 16,0-2 5-16,0 0 8 15,0 0-1-15,0-2 13 0,0 2-3 16,2-1 3-1,-2 1-7-15,0-2-1 0,0 2-1 16,0-1-18-16,0-3-1 16,0 4 3-16,0 0 2 15,0-2-3-15,0 4-1 16,0-4 1-16,0 2-2 16,0 0 5-16,0 2-5 15,-2-2 1-15,2 0-1 16,0 1 0-16,0-1-1 15,-1 2 0-15,1-2-2 16,0 2-5-16,0 3 4 0,0 1 4 16,0 4 0-16,1 4 2 15,-1 3-1-15,0 2-1 16,0 3 0-16,0 2 0 16,0 0 0-1,-1-1 1-15,1 0 0 0,0-1-1 16,0-5 0-16,0-4-1 15,0-5 1-15,0-2 0 16,0-5 0-16,0-1 1 16,1-1 0-16,-1 1 0 15,0 0 0-15,0-1-1 16,0 1 0-16,0 0 1 16,0-2-1-16,0 2-2 15,0-1 0-15,2-1-72 16,-1 1-108-16,2-1-17 15,3-3-294-15</inkml:trace>
  <inkml:trace contextRef="#ctx0" brushRef="#br0" timeOffset="7450.3">19965 5666 421 0,'-2'0'304'0,"1"-2"-188"0,-1 2 51 15,-1-1-49-15,2 1-41 16,-1-2-16-16,1 1-30 15,-1 1-4-15,1 0-12 16,-1 0-7-16,1 0 4 16,-1 0 2-16,-1 0 1 15,1 0 9-15,0 0 0 16,1 0-6-16,1 0-7 16,0 0-4-16,0 0-4 15,0 0-1-15,1-1-2 0,1 1-6 16,2 0-9-16,3-4 13 15,4 3 2 1,5 0 2-16,4-2-2 0,0 0-1 16,1 0 1-16,-6 2 0 15,-2-1 0-15,-6 1 1 16,-3 0 7 0,-2 1 1-16,-2 0 8 15,0 0 9-15,-2 0-3 0,2 0-5 16,-1 1 9-16,-1-1-1 15,1 0-17-15,1 1-7 16,-2 1-2-16,2-2-2 16,0 4 2-16,2 2 0 15,-1 4 1-15,2 2 6 16,0 4-3-16,0 2 5 16,0 0-2-16,0 4 0 15,0-1 4 1,1 0 3-16,-1 0-5 15,2 3 1-15,-1-5-2 16,1 3 14-16,-2-2-14 16,2-5 0-1,-4 0-7 1,-1-4 8-16,0-2-5 16,-1-2 3-16,-1 0 0 0,-1-3 0 0,-2-1 6 15,-1-1-5-15,-1 1-4 0,-6-2-2 16,1 1-2-16,-3-2 0 15,-2 0-4-15,1 0-70 0,1-2-38 16,-3-2-64 0,3 0-124-16,2-5-371 0</inkml:trace>
  <inkml:trace contextRef="#ctx0" brushRef="#br0" timeOffset="8096.91">20020 5372 901 0,'3'0'143'0,"-1"-2"-7"16,-2 2 24-16,-2-2-94 0,0 2-31 16,1 0-12-16,1 0-13 15,-2 0-3-15,2 0-4 16,0 0 4-16,0 0-4 15,0 2 1-15,0-2 1 16,0 0-2-16,2 0 4 16,-2 0 1-16,0-2-2 15,0 2-1-15,0 0 4 16,0 0-1-16,0 0 0 16,0 0-5-16,0 0-3 15,1 0-3-15,1 2 3 16,0 1 2-16,1 3 4 15,-2 0-3-15,2-1-2 0,0 1 3 16,-3-2 0-16,0-1-3 16,-3-1 4-1,3-2 1-15,0 0 5 0,-1 0 10 16,1 0 21-16,0-1 13 16,0 0 26-16,0-2-38 15,-2-1-35-15,1 1-8 16,1-1 3-16,-2-3-3 15,1 5-1-15,2 0-11 16,-1-1-106-16,2 1-70 16,2 2-268-16</inkml:trace>
  <inkml:trace contextRef="#ctx0" brushRef="#br0" timeOffset="11942.31">18022 7619 332 0,'-1'0'263'0,"-1"1"-131"16,2-1-23-16,-1 0-10 15,1 0-24-15,0 0-27 16,-2 0-5-16,1-1-10 16,-2 1-6-16,1 0-16 15,-1 0 3-15,2-2 20 16,-2 2 1-16,0 0-9 16,3 0 4-16,0 0-4 15,-1 2-5-15,1-2 1 16,-2 0-9-16,2 0-5 15,0 0 0-15,2 0-2 16,-2 0-3-16,0 1 0 16,0-1-2-16,0 0 0 0,0 0-1 15,1 0 0 1,-1 0 0-16,0 0 0 0,4 1-1 16,-4-1-5-16,3 1 6 15,2 1 18-15,2-1 18 16,12 3-10-16,8 1-13 15,8-1-8-15,5 0 1 16,4 2-5-16,-1-2 0 16,0 0 2-16,1 1-3 15,-3-1-1 1,-1 0 1-16,3 1 2 16,1 0-2-16,2-1-3 15,2 2 3-15,4-2 1 16,0 2-1-16,2-1 0 15,0 1 0 1,-1-2 2-16,-2-1-2 16,0 1 0-16,-5-1 0 15,-1 0 0 1,-3 0 0-16,1 1 0 0,-3-2 0 16,1 2-1-16,2-2 0 15,-3 1 0-15,4 0 0 16,1 0-1-16,3 0 2 15,0-3-4-15,-1 3 1 16,-2-2 1-16,-2-1 0 16,-1 0-3-1,-1 0-1-15,2 0-1 16,0 0-2-16,1 0 2 16,3-1 1-16,1 1 3 0,0 0-2 15,2 1 5 1,0 0 0-16,2 2-1 0,2-1 1 15,-3 1 1-15,4-2-1 16,0 1 0-16,-3-2 0 0,-1 0-1 16,-1 0 1-16,-1 0-4 15,3 1 3-15,1-1-2 16,1 1 1-16,-2 1 0 16,0-1 0-16,-6 2-2 15,-2-2 4-15,-4-1 0 16,0 2 0-16,-2-2 0 15,-1 0 0 1,-1-2 0-16,-3 2 0 16,0-1 0-16,-2 1 0 0,-1 0 0 15,1 0 0 1,-1 0 0-16,0 1 0 16,0-1 1-16,-2 2-1 15,-3-2 0-15,-1 0 0 16,-6 0 1-1,0-2-1-15,-3 2 0 0,-3-1 0 16,-2 1 1 0,-4-1-1-16,1 1-1 0,-2 1 1 15,1-1 1-15,0 1-1 0,2 1-1 16,0-2 1-16,1 1 0 0,0 0 1 0,-1-1-1 16,2 0 0-16,-2 0 1 15,-2 0-1-15,0-1 0 16,2 1 0-16,3 0 0 0,5-1 0 15,-1 1 0-15,5 1 0 16,-4-1 0-16,0 0 0 16,-2 0 0-16,-2 1 0 15,-3-1 0-15,-3 0 0 16,-3 0 0-16,-2 0 1 0,1 0-1 16,-2 0 1-16,-2 0 2 0,2 0-1 15,-1 0 1-15,1 0 3 16,-2 0-2-16,1 0 6 15,-1 0 2-15,-1 0 1 0,-3-2-12 16,-4-1 0 0,-1-3-1-16,-4-1 0 0,-4-1 1 15,-2-1 0-15,2-1 2 16,-4-1-1-16,3 1 0 16,0-1 12-16,1 1-2 15,3 0 4-15,0 2 8 16,3-2 3-16,0 1-1 0,2 1 7 15,1-1 2-15,2 3-11 16,4 2 32-16,2 1-40 16,1 2-9-16,1 1-7 15,1 0-3-15,1 0-6 16,-1 1-2-16,2-2-1 16,2 2 5-16,5 4 7 15,4-1 0-15,3 2-1 16,5 4 1-16,3 0 0 15,2 0 0-15,-1 2 0 16,1 1-1-16,-6-2-1 16,0-1 0-16,-6 0-1 15,-6-4 0-15,-3 2 0 16,-3-4 2-16,-1 0-1 16,-2 2 2-16,-3 0 1 15,-1 1 1-15,-3 0-1 16,-5 3 3-16,-3-1-3 15,-7 3-1-15,-8-2-23 16,-6 1-163-16,-9 1-241 0</inkml:trace>
  <inkml:trace contextRef="#ctx0" brushRef="#br0" timeOffset="12819.82">18934 7093 863 0,'1'-9'224'0,"-2"-3"6"0,-1 1-97 15,-2 1-5-15,2 2-27 16,0 1 27-16,2 2-36 16,0 2-33-16,0 2-17 15,2-1-19-15,-2 4-11 16,2-1-12-16,-2 1-2 15,0 1-4-15,0 2-2 16,1 5 8-16,1 5 1 16,-1 6 2-16,1 5-3 15,1 4 1-15,0 2 3 16,3 2 0 0,1 0 1-16,2 1-1 15,0-1 2-15,0-3-6 16,1-1 0-16,-1-5 0 15,-1-2 0 1,-2-3 0-16,0-4 0 16,-3-2 0-16,0-1 0 0,-2-4 0 0,1-3 0 0,-1-2 0 15,-1-1-1-15,0 0-21 16,2-3-41-16,-4 1-9 16,2-1-23-16,-1-1 17 15,-1-1-7-15,1-3-98 0,-2-4-72 16,-3-5-88-1,-2-6-394 1</inkml:trace>
  <inkml:trace contextRef="#ctx0" brushRef="#br0" timeOffset="13172.38">18987 7289 543 0,'-2'-30'180'0,"-3"3"-84"0,1-3 30 0,-4 0-37 16,0 1-4-16,0-1 6 15,0 2 13-15,1 1-31 16,2 2 10-16,2 1-15 15,3 4-12-15,2 3-25 16,1 2-14-16,1 3-14 16,1 2-3-16,2 2-1 15,3 2-2-15,3 2 0 16,3 0 2-16,3 4 0 16,5 1-1-16,0 6 2 15,1 3-1-15,0 4 2 16,-5 3-1-16,-2 6 0 15,-4-1 1-15,-5 2 1 16,-4 2-2-16,-7 0 0 16,-3-5 3-1,-7 2-1-15,-4-1 2 0,-2-7-2 16,-5-4 3-16,0-3-4 16,1-5-1-16,2-1-1 15,2-2-11-15,3-2-105 16,4 0-146-1,0-1-347-15</inkml:trace>
  <inkml:trace contextRef="#ctx0" brushRef="#br0" timeOffset="14430.22">19377 7432 534 0,'0'-7'188'16,"0"0"-7"-16,-2-2-32 15,2 1-40-15,0 1-10 16,2-1-30-16,0 2-22 16,-1 0-9-16,4 0-22 15,-1 1 0-15,2 0-10 16,3 0 2-16,3 3-3 16,3-2 4-16,1 4 8 0,3 4-8 15,1 1 3 1,-2 2-2-16,-2 4-5 0,-4 0 1 15,-2 5 0-15,-4 1 3 16,-4 3-4-16,-5 2 0 16,-7 4 0-1,-2-3-4-15,-8 3 0 16,-1-3 2-16,-1-5-3 16,3-3 0-16,5-4 0 15,5-6 0 1,3-3 2-16,6 0 4 15,2-2 1-15,3 0-4 0,6 0 5 16,4-2-5-16,6 2-1 0,3 0-2 16,3 0 1-1,-6-1 0-15,-2 1-1 16,-3-1 0-16,-4 1 2 16,-4-1-2-16,-4 1 0 15,0 0 1-15,-1 0-1 0,-3-2-25 16,0 2-83-16,0 0-63 0,0-1-249 15</inkml:trace>
  <inkml:trace contextRef="#ctx0" brushRef="#br0" timeOffset="14950.15">19650 7400 211 0,'8'0'402'0,"3"-3"-305"15,1 1 13-15,4-2-35 16,0 1 7-16,3 0-12 0,-1-1-14 15,1 1 10-15,-4-1-8 16,-1 0 16-16,-5 1-26 16,-3 0 14-16,-2 0-13 15,-4 3-19-15,0-1-19 16,0 2-10-16,3 2-1 16,-2 1 11-16,4 5 13 15,1 4 12-15,0 4-13 16,0 3-3-16,1 0-1 15,-2 1-1-15,-1 1-7 16,-2-3-3-16,-1 1 1 16,-1-3 0-16,0 0-4 15,-1-1-3 1,-1-2 4-16,-1-1 5 0,0-2-9 16,-1-3-1-1,-2-1 9 1,0-3-3-16,-3-1-7 15,-4-3-36-15,-5-1-99 16,-6-2-87-16,-3-5-171 16</inkml:trace>
  <inkml:trace contextRef="#ctx0" brushRef="#br0" timeOffset="15257.45">19723 7147 905 0,'10'-1'193'0,"-4"-1"1"15,-3 1-11-15,-3-1-98 16,0 2-15-16,-1 0-8 16,-1 0 7-16,2 2-28 15,-3-2 3-15,2 0-3 16,-1 0-14-16,2-2-10 15,0 2-9-15,0 0-6 16,0-1 0-16,0 1-2 16,0 0-8-16,0 0-122 15,0 0-66-15,0 3-20 16,-1 3-131-16,-4 1-387 16</inkml:trace>
  <inkml:trace contextRef="#ctx0" brushRef="#br0" timeOffset="18362.59">18604 10823 460 0,'-7'3'162'0,"0"-3"-58"16,2 3 34-16,0-3-27 15,2-3-24-15,2 3-8 16,-1-2-21-16,2 1 21 0,0 0-25 16,-1-2-12-16,1 0 8 15,1 1-25-15,-1 0-9 16,3-3-16-16,0-2-1 16,6-1-4-16,3-4 4 15,6 0-1-15,5-3 2 16,5-4 0-16,3 2-1 15,2-1 1 1,0-2 1-16,-2-1-1 0,1 2 3 16,-1-3 1-1,-1-1-4-15,0 0 8 16,1-2-7-16,0-3 1 16,5 0-1-1,-2 0-1-15,3-4 0 16,1 2 3-16,1-3-2 0,1 2 0 15,0 0 1-15,-4 1-2 16,1 1 3-16,0-1-2 16,-4 0 2-16,1 1-3 15,2 0-3 1,0-3 3-16,2 1 0 16,2 2 1-16,-1-1-1 15,-4 2 1-15,1 1 0 16,0-1-1-16,-1 0 1 15,-2 2 0-15,-1 1 0 16,1-1 0-16,-2 2-1 16,0 0 0-16,2 0 0 15,0 0 0 1,1 1-1 0,4-2 1-16,-1 0 1 0,3 0-1 15,1-1 0-15,-4 2 0 16,-1 0 0-16,1 0 0 0,-1 0 0 15,-2 0 1-15,0-3 0 16,2 2-1 0,2-3 0-16,2-2 1 15,-1 1-1-15,1 0 0 16,-1 0 0-16,-1 1-2 0,-3 0 2 16,-1 2 0-1,-4 1 0-15,1 0 0 16,1 0 0-16,-3 0 0 15,3-2 0-15,2 1-1 0,-1 1-1 16,1-2 2-16,1 0 0 16,2 2 2-1,-5 1-1-15,-2 1-1 16,0 2 0-16,-4 0 0 0,1 1 0 16,-1 1 0-16,3 0 0 15,-1-1 0-15,0 1 0 16,1-1 0-16,-1 2 0 0,-4-1 0 15,0 2 0-15,-3 2 1 16,-2-1-1-16,-2 2 2 16,-1-1-1-16,1 3-1 15,0-5-1-15,3 1 0 16,2 2 0-16,0-2 1 16,-2 0 0-16,-2 4 2 15,-2-1-2-15,-4 3 0 16,-3 2 0-16,0 1 0 0,-2 0 0 15,1 0-2-15,1-1 2 0,1 1 0 16,1-1 0-16,2-1-1 0,1 1 1 16,-4 1 1-16,2-2-1 15,-3 1 3-15,-1 1-3 0,-2-1 1 16,1-1-1-16,2-1 0 0,0 0-2 16,1-1 0-16,5 0 1 15,0-1 0-15,3 0 1 16,-2-1 0-1,1 2 2-15,-1-1-1 16,-4 1 0-16,0 1 0 16,-2-1-1-1,-1-2 0-15,1 1-1 0,1-2 1 16,1-2-1-16,0 2 1 16,3-1-2-16,0 1 0 15,0 2 2-15,-1-1 1 16,-1 3 3-16,-4-1-4 15,-2 2 1-15,2-1 0 0,-4 3-1 16,-1 1 0-16,1-2 0 0,-1 3 1 16,-1 0 0-16,0 1-1 15,-1 2-1-15,0 0 1 16,0 2 1-16,-2 0 1 16,0-1-1-16,0 1 6 0,0 0-5 15,0 0-2-15,0-2 4 16,0 2-3-16,1-1-1 15,-1 0 0-15,2-2 0 16,-2 1 1-16,1 1-1 16,-1 0 3-16,-1 1 1 15,1 1-3-15,-2-1 2 16,1 1-3-16,-1 1-2 16,-2-1-4-16,-2 1 6 0,-1 0-1 15,-4 3-2-15,-7-1-9 16,-4 3 6-16,-5 0 1 15,-4 1 4-15,-3-1 1 16,-5 3 0-16,1-1 0 16,4-2 0-1,3 1 0-15,5-2 0 16,9-2 0-16,6-2 0 0,5-1 2 16,3 0 1-1,0-2 8-15,4 1 10 0,1-1-1 16,-1-1 1-16,2 1-21 15,3-2-5-15,4-3 2 16,3 1 1-16,6-2-1 16,8-1 3-16,3-2-1 0,3 2 0 15,0 1 1-15,-3 0 0 16,-4 0-3-16,-2 1 6 16,-6 2-3-16,-6 0 1 15,-4 1 0-15,-5 2-1 16,0 1 1-16,-3 0-1 15,0 1-10-15,1 2 10 16,2 3 10-16,0 0 0 16,0 4 12-16,0 1 7 15,-2 2-5-15,1 3 4 16,-2 3 11-16,-2 1-7 16,-1 3-9-16,0 2-7 15,0 2-3-15,-4 0-4 16,3 3-8-16,-3-3 2 15,3-2-1-15,-2-1-2 16,0-3 0-16,2-4 0 0,1-4-1 16,0-5-20-16,3-1-88 15,1-2-7-15,2-2-83 16,0 3-140-16,3 1-294 16</inkml:trace>
  <inkml:trace contextRef="#ctx0" brushRef="#br0" timeOffset="19328.82">19183 8913 676 0,'-3'-10'301'0,"0"-3"-47"15,-2 1-59-15,0 0-71 16,0 3-15-16,2 2-15 16,3 3-36-16,0 2-33 15,0 4-6-15,2-2-19 16,-2 3-6-16,1 1 6 16,2 4 1-16,0 5 9 15,1 7 9-15,4 7-1 16,-2 6-4-16,0 5-4 0,0 1 0 15,3 0-4 1,-3-1 1-16,0-1-4 16,0-3 0-16,0-2-1 15,1-3-2-15,-2-1 0 16,-2-3 1-16,1-4 1 0,-2-2-4 16,1-5 2-1,-2-4 0-15,-2-3-15 0,1-3-10 16,0-1-7-16,0-3-35 15,0-3-14-15,0 0-97 16,-2-4-56-16,1-4-127 16,-2-6-231-16</inkml:trace>
  <inkml:trace contextRef="#ctx0" brushRef="#br0" timeOffset="19719.56">19165 8858 198 0,'-6'-23'522'0,"2"2"-370"15,-1-1 28-15,2 5-52 16,0 2-23-16,3 2-66 16,1 4-20-16,3-2-19 15,2 3 0-15,1 1 1 0,5 1-1 16,3 1 4-1,4 2 1-15,2 3 7 0,3 4-4 16,1 6 5-16,1 4 6 16,-3 5 2-16,-1 3-2 15,-2 3 4 1,-4 0-1-16,-3 1-7 0,-4-2-1 16,-8 1-5-16,-5-4-4 15,-5-3 1-15,-7 0-1 16,-8-3-2-16,-4 1-2 15,-8-2 0-15,0-1-1 16,0-2 0-16,3-3-2 16,6-2-46-16,10-1-64 15,7-3-155-15,7-1-327 16</inkml:trace>
  <inkml:trace contextRef="#ctx0" brushRef="#br0" timeOffset="20530.09">19730 9106 632 0,'-1'-9'208'0,"-3"0"-4"16,1-2-54-16,0 2 0 16,-2-1-26-16,2 0-19 15,0 0-15-15,0 3 19 16,2 0-7-16,-1 1-34 15,2 2-15-15,-2 1-21 0,2 2-16 16,2 1-12 0,-2 1-4-16,0 1-6 0,0-1-5 15,2 4 5-15,-1 5 6 16,2 4 0-16,2 3 1 16,1 5-1-16,0 1 0 15,4-1 2-15,-3 2-2 16,0 1 1-16,1-1-1 15,-2 1 0 1,-3 0 1-16,2-3-5 16,-2-2 8-16,-2-5-4 15,1-3 0-15,-1-3 0 0,1-6 0 16,-2-1-12-16,0-1-46 16,0-2-14-16,0 1-63 15,1-2-22-15,-1 0-91 16,3-5-142-16</inkml:trace>
  <inkml:trace contextRef="#ctx0" brushRef="#br0" timeOffset="20944.43">19920 9062 647 0,'9'-10'240'0,"-4"1"-92"0,-2 3 25 0,-5 1-81 15,1 4-44 1,-1 2-43-16,-3 0-2 0,-1 4-2 16,-3 2 1-16,-5 1 7 15,-43 33 4-15,46-35 10 16,5 1-7-16,-1-1-5 16,4-1-5-16,-6 6 0 15,5-2 0-15,2 1 2 16,4-3 16-16,2 2 16 15,5-1-10-15,6 1-7 16,3-1-6-16,4 2-4 16,2-2-7-16,-2-1-1 15,-3 0-4-15,-3-1-1 16,-4-2 1-16,-6 0-2 16,-1-1 1-16,-5-1-13 15,0-2-23-15,-2 0-29 16,0 0-51-16,-2-2-208 15,-2 1-333-15</inkml:trace>
  <inkml:trace contextRef="#ctx0" brushRef="#br0" timeOffset="21579.92">20086 8949 661 0,'-5'-3'211'0,"-1"0"-26"0,3 0-101 15,0 2-65-15,1-1-19 16,2 2-8-16,2-2 8 16,3 2 17-16,1 2 23 15,3-2 0-15,4 1-13 16,2-1 0-16,3-1-6 16,-5-1 11-16,2-1 2 0,-4 0 5 15,-4 0-3 1,-1 2-10-16,0 0-1 0,-2 1-6 15,1 0-8-15,-1 1 5 16,3 1 5-16,-3 2-4 16,3 0 9-16,1 3-16 15,-2 1 1-15,0 2-7 16,2 2 2-16,-1 5 0 16,-1 1 3-16,-2 0-4 15,1 3 2-15,-1 2-2 16,-1 1 9-16,0-3-2 15,0 0-7 1,-2-1 3-16,1-1-4 16,1-5 1-1,-3-2-3-15,0-1 3 0,0-2-2 16,0-2 2-16,-3-1-1 0,-3-1 0 0,-3 1 0 16,-4 0-1-16,-7-1-3 15,-2 1-9 1,-7-3-80-16,-2-3-27 15,0-1-90-15,1-7-132 16,3-2-436 0</inkml:trace>
  <inkml:trace contextRef="#ctx0" brushRef="#br0" timeOffset="22008.07">20106 8703 1130 0,'11'-2'92'0,"-3"-1"88"16,-4 0-28-16,-4 1-103 15,1 2-22-15,-2 2-2 0,1-1-7 16,-4 2-11-16,2 1 5 16,-1 4 9-16,-2 2-4 15,2-1 1-15,0 0 4 16,-1-1-3-16,2-4 4 16,1-1 6-16,1-1 17 15,-2-2 12-15,4-2-1 16,-2-1-12-16,1 2-45 15,-1-4 0-15,0 2 0 16,-1-1 0-16,1-2 0 16,0 0 0-16,-2 2-113 15,2 3-139-15,2 1-104 16,-1 1-598-16</inkml:trace>
  <inkml:trace contextRef="#ctx0" brushRef="#br0" timeOffset="52334.6">8629 14458 686 0,'0'-10'143'0,"-1"0"14"0,-4-1-23 15,2 0-40-15,0-1-7 0,0 2 9 16,0-1-35 0,-1 1 5-16,2 2-1 0,1 0-14 15,-1 2 6-15,1 3-30 16,-1 2-18-16,1 1-7 16,1 0-2-16,0 1-1 15,0-1 0-15,0 2-5 16,0-2 5-16,0 1-4 15,0 1 1-15,0 3 4 16,-2 3 5-16,2 5-5 16,2 4 2-16,-2 5-1 15,1 4 1-15,2 5 0 0,-1 6 0 16,1 2 0 0,2 3 0-16,0 4 3 15,1 1-2-15,2 1-1 16,-1 5 1-1,3 0 0-15,-1-4-2 16,-1 0 0-16,2-8 2 16,-4-5-2-1,2-7 3-15,-2-4 0 0,1-4-3 16,-3-4-1 0,1-3 1-16,-2-4 0 15,-3-2 0 1,3-3-1-16,-3-2 1 0,0-2-1 15,0 1 2-15,0-2-1 16,-3-2 2-16,3 2-2 0,0 0 5 0,0-1-6 0,0-3-65 16,0-3-132-16,0-8-146 0</inkml:trace>
  <inkml:trace contextRef="#ctx0" brushRef="#br0" timeOffset="55848.35">8638 14352 538 0,'-1'-4'142'16,"-1"-2"4"-16,1 1-23 15,-4-2-18-15,2-1-20 16,0 0-7-16,-3 1-11 15,4 0-7-15,-1-2-17 16,-2 4 9-16,0-2-6 16,2-1-16-16,0 2-3 15,2 0-4-15,-1-1-7 0,2 0-8 16,3 0-7 0,3-3 0-16,7 0-2 0,6-1 0 15,7-1 1 1,6 1 0-16,5 2 0 15,3 0 0 1,-1 5 0-16,3 1-2 0,-1 6 1 16,-3 4-3-1,-2 4 3-15,-2 4 0 16,-1 4 1-16,-2 3-1 0,-1 1-4 16,-5 4 3-16,-4 1 0 15,-4 3 2 1,-4 0-1-16,-7 1-1 15,-3 3 2-15,-3-2-1 16,-6 0 1-16,-9-1 2 16,0-2-1-16,-9-3-1 15,-4 1 2-15,-6-6 2 16,-7 0-2 0,-8-3 3-16,-3-3 4 15,0-2 1-15,1-4 6 16,9-5 0-16,6-2 7 15,11-3-7 1,6-1 4-16,7-3-4 16,3-1-12-16,3-1-4 0,6 3-13 15,0-3-127-15,3 1-236 0,12 0-446 0</inkml:trace>
  <inkml:trace contextRef="#ctx0" brushRef="#br0" timeOffset="56661.24">9402 15300 585 0,'0'-8'316'0,"0"-3"-106"0,-3-1-46 16,1 1-35-16,-1 3-29 16,2 2-40-16,1 3-40 15,1 0-19-15,-1 4-1 16,2 3-9-16,-2 3 9 16,1 2 1-16,1 5 0 15,-1 5 1-15,1 5 1 16,-2 1-1-16,3 2-1 15,-3 2 0-15,3-1-1 16,3-2 1 0,-2-2 0-16,1-2-1 15,-1-4 0 1,1-6 1 0,-2-2-2-16,2-3 1 15,-3-4-2-15,-1-1 0 0,1-2-18 16,-2 0-120-16,1-3-100 0,1-3-205 15</inkml:trace>
  <inkml:trace contextRef="#ctx0" brushRef="#br0" timeOffset="57049.92">9341 14998 402 0,'11'-4'443'0,"-6"4"-407"15,1 0 72-15,-6 0-33 16,-3 3-27-16,3-2 44 16,0 3-13-16,-3-1-30 15,3 0 15-15,0-2 12 16,0-1-2-16,0-1 5 15,0 0-12-15,0-1-2 16,0 1-11-16,0-1-19 16,0 1-30-16,-2-3-5 15,-1 1 0-15,2 0-5 0,-1 1-73 16,1 2-91 0,2 5-90-16,4 5-95 0</inkml:trace>
  <inkml:trace contextRef="#ctx0" brushRef="#br0" timeOffset="57575.34">9727 15252 657 0,'-3'-8'234'16,"-2"0"-14"-16,0-4-50 15,0 1-28-15,2-2-20 16,-1 2-26-16,2-1-11 16,1 3-12-16,1 3-16 0,-2 2-25 15,2 3-20-15,0 1-7 16,0 0-5-16,0 1-3 16,2 0-6-1,-1 5 7-15,2 2 2 0,0 3 4 16,2 7-3-16,-1 6 0 15,3 2 1-15,-2 5 0 16,1 5 2 0,0 2-1-16,-1 0-3 15,0-1 2-15,-2-5-2 16,-1-3 0 0,1-9 1-16,-2-6 0 15,1-5 0-15,-2-5 0 16,0-2 2-16,0-4 4 0,0 1-7 0,0-2-45 15,1-2-189-15,-1-4-45 16,2-2-242-16</inkml:trace>
  <inkml:trace contextRef="#ctx0" brushRef="#br0" timeOffset="58209.38">9930 15190 754 0,'6'-3'96'0,"-3"0"70"0,-3 1-67 15,0 1-63-15,-2 1-20 16,-1 0-3-16,-1 2-10 15,0 1 11-15,-2 3 15 16,-2-1 6-16,-4 5 1 16,-3 2-9-16,-4 2-1 15,-1 3-8-15,-5 1-5 16,6 0-4-16,1-2-1 16,1-2-5-16,8-4-2 15,2-2 6-15,4-4-5 0,3-1 6 16,0 0 1-16,3 0 8 15,6 0 8-15,3 1 1 16,12 0-10-16,4 0-8 16,3 0-3-16,1-1 1 15,-4 0-3-15,-4-1 2 16,-6-1 3-16,-3-1 1 16,-6 2 10-16,-3-2-3 15,-3 0 2 1,-2 0-3-16,1 0-6 0,-2-2 0 15,-2 2 1-15,2 0-1 16,-1 0-2-16,1 0 2 16,-2 0-1-16,2 0-2 15,0 0-4-15,0 0-1 16,-1 0-1-16,1 0 0 16,0 0-1-16,0 0 1 15,0 2-1-15,0-2 1 0,0 0-2 16,0 0 2-16,-2 0-6 15,2 0-4-15,0 0-36 16,-1 0-47-16,1 1-86 16,-2 0-99-16,1 2-318 15</inkml:trace>
  <inkml:trace contextRef="#ctx0" brushRef="#br0" timeOffset="59802.57">10768 14490 286 0,'0'0'397'15,"0"-1"-253"-15,-1-1 6 16,-1 1-21-16,0 1-36 0,0-4 0 16,-1 3-28-16,2-3-7 15,-1 4-9-15,1-1-2 16,-1 1-26-16,2 0-6 15,0 1-4-15,-1-1-5 16,2 0-3-16,1 0 4 16,-2 0 3-16,3-1 1 15,-2 1-3-15,1-1-4 16,3-1-4-16,4-1-2 16,8-1-2-16,7 2-1 15,4-3-1-15,2 4-79 16,-2 1-91-16,-4 3-50 15,-4 1-176-15</inkml:trace>
  <inkml:trace contextRef="#ctx0" brushRef="#br0" timeOffset="60096.34">10791 14712 756 0,'4'3'100'16,"-1"-4"-24"-16,2-2 31 16,5-1-66-16,8-1-22 15,6-2-5-15,6 0-6 0,4 1 1 16,2 1 6-16,-3-1 5 16,-5 1-2-16,-8 3-12 15,-6 1-6-15,-8-1-3 16,-6 2-11-16,-1 2-10 15,-2 0-41-15,-2 3-345 16</inkml:trace>
  <inkml:trace contextRef="#ctx0" brushRef="#br0" timeOffset="61998.3">12156 13587 605 0,'-5'0'63'0,"-2"2"66"0,0-1-35 16,-1-1 13-16,-4 1-30 16,-1 1-23-16,1-2 6 15,-3 2 0-15,3-1-3 16,-1 0-24-16,5 0-11 15,2 1-4-15,1-2-2 16,2 0-6-16,3 0 0 16,0 0 0-16,2-2 2 15,2 2-2-15,6-1-10 16,12-1 1-16,12-3 1 16,14-1-1-16,16-1 0 15,9-1-1-15,6-2 0 16,2 1 1-16,-2 0 0 15,-7 2-1-15,-11 1 1 16,-11 2-1-16,-14 2-1 16,-9 2-2-16,-10 2-12 15,-7 0-52 1,-7 2-60-16,-5 4-21 16,-9-1-251-16</inkml:trace>
  <inkml:trace contextRef="#ctx0" brushRef="#br0" timeOffset="63564.06">12143 13643 560 0,'-5'-3'72'0,"2"1"57"0,0-1-44 16,0 1 15-16,-2-3-25 15,2 1-11-15,-4 0-11 16,3-1 5-16,-2 3 18 16,1-3 12-16,-1 0-20 15,-1 0 22-15,4 3-28 16,-2-3-31-16,1 1-8 16,-1 1-7-16,1-1 4 15,-2 1-8-15,-1-1 13 0,1 0-3 16,-2 1 2-1,3 1 0-15,1-1-2 0,-2 1-1 16,5 2-11-16,-1 0-7 16,2 2 1-16,0-2-3 15,0 0 3-15,0 0-3 16,0 0 4-16,2 0-5 16,-1 1 0-16,1 1-6 15,2 3 6-15,2 6 8 16,5 5-1-16,6 6-5 15,6 8 0-15,5 5-2 16,5 3 2-16,4 4-1 16,0 0 0-1,4-1 0-15,-2-1 0 16,2-3-1-16,-2 3 1 16,-1-1-1-1,-4-1 0-15,0 1 0 16,-4-4 0-1,-3-3 1-15,-5-7-1 16,-3-1 1 0,-3-8 3-16,-2-3-3 15,-3-1 1-15,-2-6 0 16,-6 0-2-16,4-2 2 0,-5-1 1 16,-2-2-1-16,0 1-1 0,0-1 0 0,-2 1-1 15,2-1 0-15,0 0-4 16,-1 1-4-16,1 1-5 0,-3 0 13 0,3 6 0 15,-3 1 0-15,3 4 1 16,-2 6-1-16,-1 3 0 16,-1 1 1-16,-4 8 0 15,1 2-1-15,-6 4 0 16,-3 3 0 0,-4 7 1-16,-4 1-1 15,-4 2 0 1,-2 3-1-16,0-1 1 15,-1-1 0-15,1-1 1 16,0-6-2-16,7-2 1 16,-2-7-1-1,3-5 2-15,4-2-1 32,1-4 2-32,4-2-2 15,0-4-4-15,2-1 4 16,3-4 1-16,0-2-1 15,3-4-1 1,2-1 1-16,0-2 0 0,2-1-1 0,1-3 1 16,0 1 0-16,0-2 1 0,0 0-1 0,0 0-1 15,1 0 1-15,1 0 2 0,-1-2-2 0,1 2 0 16,2 0 5-16,6 0 0 0,4 0-5 16,7 0 1-16,7 0-1 15,6-1 0 1,7-2 0-16,6 2 0 0,3-2 1 15,2 1-1 1,3 1 0-16,-4 1 0 16,3 0 0-16,-4 1 0 15,0 1 0-15,-4 1-4 16,-4 0 3 0,-5-1 0-16,-4 1-1 15,-6 0 1-15,-8 1 1 16,3-2 0-16,-5 1 0 15,-2-2-1 1,0 1 0-16,-1-1 0 16,-1 0-1-16,-3-1-1 15,-3 2 3-15,-2-2-1 16,-5-2 2 0,0 2 0-16,0 0 3 0,-2 0 3 15,2 0 1-15,-1-1 14 0,-1-2 18 16,1 0-38-16,-2-2 2 0,2-4-3 15,-1-1 5-15,1-1 0 0,-1 0 11 16,2-3-4 0,-1 0-3-16,1-3 2 15,0 1-3-15,-2-2 1 16,2-1-4-16,0 3 3 16,0 1-9-16,0 5 0 15,2 4 0-15,-2 4 0 16,0 0 0-16,-2 4-22 0,2-1-9 0,-1 2-13 15,-1 3-164-15,1 2-89 16,-4 2-308-16</inkml:trace>
  <inkml:trace contextRef="#ctx0" brushRef="#br0" timeOffset="64783.4">12736 13577 564 0,'0'0'144'0,"0"-1"-31"16,0-2-32-16,0 1-1 15,2-1-26-15,-2 0-25 16,0 2-7-16,1-1-8 16,1 2-9-16,2-1-3 0,2 1 1 15,6-3 1 1,8 0 7-16,5 0 0 0,2-1-9 15,2-2-1 1,1 2 0-16,-1 0 0 0,-7-1 2 16,-4 1-3-1,-3 1 10-15,-5 2 15 16,-5-1 2-16,-4 1-4 16,-1 2 10-16,0-1-7 15,-1 0 6-15,-1 0-8 0,1 0-7 16,1 0 1-16,-2 0 4 15,2 0-1-15,0 0 8 16,-1-1 3-16,-2 1-29 16,-1 0 2-16,1-4 2 15,-2 1-3-15,2 1 6 16,2 1-4-16,-4 0 0 16,5-1 1-16,-3 1 2 0,3 1 7 15,0-2 4 1,0 2 10-16,0 0-19 15,0-1-3-15,0 1-4 0,0 1-4 16,0-1 0-16,0 0-2 16,0 2 0-16,3 1 2 15,-3 1 1-15,3 3 4 16,0 0 2-16,2 6 6 16,1 0-2-16,1 2 3 15,-1 3 3-15,0 2 2 16,1 3-6-16,-2 1-3 15,1 0-2-15,-2-2-4 16,-2 1 7-16,-2-6 0 16,1-4-5-16,-1-5-1 15,0-3 9-15,0-5 1 16,0 0 12-16,2-2-17 0,-2 0-9 16,1 2-2-16,-1 0-3 15,0 0-103-15,0 2-204 16,2 3-311-16</inkml:trace>
  <inkml:trace contextRef="#ctx0" brushRef="#br0" timeOffset="73925.92">13803 14165 847 0,'2'-3'178'0,"-1"-2"-33"0,-2 1 7 15,-2-3-50-15,1 1-17 16,-1-1-42-16,2 1 4 16,-1-1-16-16,2 2-2 15,0 1-6-15,0-2 4 0,0 2 1 16,0 0 1-16,0 1 0 15,0 2-2-15,0-1-20 16,0 2-7 0,-2 2-6-16,2-1-21 0,-1 3 8 15,1 5 19-15,0 7 2 16,0 6-2-16,1 9 1 16,1 4 3-16,1 2 2 15,2 2 8 1,1 2-8-1,-2-1 3-15,2-1-2 16,-3-1-2-16,0-1-2 16,-2-3-3-16,1-6 2 15,-1-6-1 1,2-5-1-16,-1-5 1 0,-1-6-1 16,1-3 1-16,-2-2 0 15,0-2-1-15,0 1-36 0,0-2-50 0,1 1-22 16,-1 1-38-16,2-3-82 15,1-3-153-15</inkml:trace>
  <inkml:trace contextRef="#ctx0" brushRef="#br0" timeOffset="74392.95">13833 14189 727 0,'0'-20'137'0,"-2"-2"-2"0,-1 1-21 15,0-2-19-15,-1 3-27 16,-1-2 9-16,0 2-24 16,2 2-8-16,3 3-1 15,0 2-18-15,1 2-12 16,5 2-11-16,-2 2-3 15,5 3-5-15,8 0 4 16,4 4 0-16,10 3 1 16,9 2-1-16,2 2 1 15,3 6-1-15,-2 1 1 16,-6 5-4-16,-5 0 4 16,-9 4-3-16,-7 0 3 15,-6 0 1 1,-7 1 9-16,-6 0 0 15,-7-2 8-15,-4-1 0 16,-8-3-5-16,-7-4-1 0,-3-1-1 16,-6-5-6-16,1-5-2 15,2-3-3-15,6-1 0 16,6-3-13 0,9-1-119-16,6 1-190 15,10 3-568-15</inkml:trace>
  <inkml:trace contextRef="#ctx0" brushRef="#br0" timeOffset="75573.89">14224 14843 858 0,'1'-3'95'0,"1"2"10"16,-2-1 7-16,0 1-24 16,-2 1-37-16,2 0-21 15,0 0-3-15,0 3-9 16,0 1 52-16,2 1-14 15,1 6-32-15,-2 1-11 16,2 5-7-16,0 0 3 16,-1 1-8-16,-2 0 5 15,1-3-6-15,-1-1-1 16,0-4 0-16,0-3-3 16,-1-3-32-16,1-1-51 0,0-3-43 15,0 0-79-15,0 0-124 16</inkml:trace>
  <inkml:trace contextRef="#ctx0" brushRef="#br0" timeOffset="75986.17">14246 14581 827 0,'7'-3'198'0,"-2"1"-94"0,-3 1 52 16,-2 1-52-16,-2 0-28 15,-1 0-18-15,3 0-1 16,0 1-19-16,0-1-1 15,-2 0-8-15,1 0-4 16,1 0 5-16,-2 0-9 16,2 2 11-16,-1-4 0 15,1 2 0-15,0 0 8 16,0-1 4-16,0 1-1 16,0-2-12-16,0 2-17 15,0-1-14-15,1 1-4 16,-1 0-11-16,2 0-60 15,-1 1-112 1,-1 4-2-16,0 5-193 16,2 4-349-1</inkml:trace>
  <inkml:trace contextRef="#ctx0" brushRef="#br0" timeOffset="77358.2">14577 14777 210 0,'2'-6'621'16,"-2"-2"-462"-16,2-4 30 15,-4 0-28-15,2 0-19 16,-2 0-37-16,2 1-31 0,-1 2 25 15,-1 2-22-15,1 3-25 16,1 2-12-16,-2 2-15 16,2 0-6-16,-1 2-13 15,1-2-6-15,1 2-10 16,-1 1-4-16,-1 5 14 16,1 3 2-16,-2 7-1 15,1 6 0-15,1 6 0 16,1 3 1-16,1 1 0 15,1 2-2-15,1-3 2 16,0-4-1 0,0-5 0-1,-1-6 0-15,0-3 0 16,-2-5-1-16,2-3 1 16,-1-2 0-16,-2-4-1 0,0-1 1 0,1 0 4 15,-1-1 0-15,0 1 3 0,0-2 0 16,0 2 0-1,0-1-2-15,0-1-1 0,0 1-3 16,0 1-2-16,-1 0-11 16,2-2-53-16,-1 1-95 15,0-2-31-15,2-1-88 16,-1 0-163-16</inkml:trace>
  <inkml:trace contextRef="#ctx0" brushRef="#br0" timeOffset="77901.19">14749 14704 781 0,'9'-6'180'0,"-3"-1"-13"0,-2 0 12 16,-4 1-70-16,2 3-72 15,-4 2-18-15,0-1-19 16,-3 5-10-16,0 4 10 15,-4 2 19-15,-4 5-1 16,-5 4 7-16,-3 6-4 16,-4 2-4-16,4 1-2 15,-1 0-2-15,1 2-4 16,6-6-3-16,3-5-6 16,7-6 2-16,7-2 6 15,10-4 29-15,7-2-12 16,11 3-13-16,9-4-7 15,4-1 1 1,2-2-3-16,-2-2 1 16,-6-1-4-16,-5 0 3 15,-10 1-3-15,-8-1 0 16,-7 1-6-16,-4-1-40 16,-3 3-58-16,-3 0-37 0,-1 3-49 0,-2 0-113 15,-2 1-219-15</inkml:trace>
  <inkml:trace contextRef="#ctx0" brushRef="#br0" timeOffset="86360.98">8562 14294 420 0,'1'-3'51'0,"1"-1"17"15,-2 0-7-15,-2 0-13 16,2 0-12-16,0-1-19 15,-1 3-13-15,1-3-4 0,0 3 0 16,-2 0-2 0,2 2-5-16,0 0 0 0,2 0 4 15,-2 0 3-15,0 0 5 16,0 0 59-16,1-1 22 16,1 1-23-16,-1-2-19 15,2 1-8-15,-1-2 10 16,1-1 1-16,1 0-5 15,-1-1 9-15,-1 2-20 16,-2 3-24-16,1-2-7 16,-1 0-8-16,0 4-35 15,0 0-67-15,0 0 35 16,3 5-105-16,6 32-147 16</inkml:trace>
  <inkml:trace contextRef="#ctx0" brushRef="#br0" timeOffset="130190.64">12320 12640 531 0,'0'-10'484'0,"2"-3"-262"0,-4 3-25 16,-1-3-39-16,3 3-58 0,-3 3 10 16,3 3-29-16,0 1-23 15,0 1-12-15,0 1-9 16,0 1-23-16,0 1-14 15,3-1-7-15,-3 6 7 16,0 4 0-16,0 6 16 16,0 6-16-16,3 8 0 15,-1 2 0-15,2 3 0 16,1 2 0 0,3 0 0-1,0 2 0-15,1 1 0 16,-3-1 0-1,4 1 0-15,-4-4 0 16,-1-4 0 0,-1-5 0-16,-2-8 0 15,-1-5 0-15,1-4 0 0,-2-4 0 16,0-3 0-16,0-1 0 16,0-2 0-16,-2 0 0 0,2 0 0 15,0 0 0-15,-1 0 0 16,1-2 0-16,0-3-144 0,1 0-149 15,4-4-188-15</inkml:trace>
  <inkml:trace contextRef="#ctx0" brushRef="#br0" timeOffset="130665.23">12607 12769 881 0,'8'-10'222'0,"0"2"-28"16,-5 0-74-16,-2 4-81 15,1 3-28-15,-4 1-11 16,1 3 0-16,-4 2 1 16,1 2 30-16,-5 5 10 15,-1 2 33-15,-8 4-24 16,-5 0-17-16,-4 4 3 0,-1-4 10 15,-2-1-17 1,6-3-4-16,5-3-17 0,4-4-2 16,6-1-6-1,6-2-2-15,3 2 2 0,6 1 10 16,9 1 1-16,9 4 0 16,9 2-6-16,7 0-2 31,2 1-1-31,0-1 3 15,-2-1 4 1,-5-1 8-16,-5-2-1 16,-10-3-5-1,-2-3-3 1,-9-1-5-16,-6-2 0 0,-3-1-1 16,-2 0-2-16,1 0-81 0,-2 1-83 15,-3 1-70-15,0 0-293 0</inkml:trace>
  <inkml:trace contextRef="#ctx0" brushRef="#br0" timeOffset="148884.25">12325 6663 359 0,'-5'3'81'0,"2"-2"-43"0,0 0 28 16,1-1 62-16,1 0-20 15,1 0-34-15,-2 0 12 16,2 0-4-16,-3 3-17 16,-1-1-6-16,0 1-9 15,-2-1-13-15,1 1-7 16,1 0 14-16,1-1-14 15,1 0 18-15,1-2 11 16,1 0 7-16,-2 0-16 16,2 0-9-16,0-2-13 15,0 2-10-15,-1 2-7 16,1-2-6-16,0 0-1 16,0 0-4-16,1 0 2 0,-1 0-2 15,0 0 0-15,2 0-1 16,-2 0 1-16,1 0 0 15,1 0 0-15,-1 0 2 16,1 0-2-16,2-2 2 16,5 0 4-16,9-2-2 15,12-5 2-15,13-2-2 16,12-3-4-16,10-3 2 16,6-3-2-16,8 0 2 15,2-2 0 1,-1-2-1-16,7-1 0 15,2-4 0-15,7 0-1 16,4-5-3-16,7-1 1 16,5-3-1-16,5-2 2 15,3-2 1-15,9-1 2 16,2 3-2-16,5-3-3 16,7 2-4-1,0 2-12-15,2-3 8 0,-1 2 0 16,-3-2 7-1,-10-1-1 1,-3 2-2-16,-9 2 0 16,-12 2 1-16,-7 5 2 15,-12 3 2 1,-8 6 2-16,-13 1-2 16,-9 6 1-16,-13 1 1 15,-10 3 0 1,-8 3 1-1,-7 1-1-15,-3-1 0 16,4 0-1-16,2-2 2 16,3 2-5-16,1-1 5 0,-3 0-2 0,0 0 2 15,-5 1 1-15,-4 2 0 0,-3 1-1 0,-6 1 0 16,-2 2 1-16,1 1 2 0,-2-2-3 0,0 3-1 0,0 0-1 16,-2-3 1-16,1 3 3 0,0 1-3 0,-2-1-3 15,2 1 1-15,-2 0 1 16,1 0-1-1,-1 0 2-15,-1 0 0 16,1 1 3-16,-2-1-3 0,0 0 7 16,0 0-6-16,1 1-2 15,-2-1-4-15,1 2-4 16,-2 1-41-16,-2 2-152 16,-2 1-154-1</inkml:trace>
  <inkml:trace contextRef="#ctx0" brushRef="#br0" timeOffset="150821.97">19951 5220 144 0,'-1'3'684'0,"-1"-2"-614"15,-1-1-24-15,2-1-37 16,-3-1-5-16,2 1-4 15,2-1-3-15,-1 2-55 16,-1 0-173-16,-1 2-131 16</inkml:trace>
  <inkml:trace contextRef="#ctx0" brushRef="#br0" timeOffset="152447.7">18482 4966 602 0,'-8'-2'145'0,"4"-1"-35"0,-1-1 10 16,1-1-23-16,1-3-4 15,3-14-32-15,0 16-2 16,3 0-25-16,1-1-1 15,1 1-5-15,2-9-1 16,5 0-7-16,6-4-3 16,9-2 1-16,10-1 7 15,14-4-2-15,11 1-9 16,13-4-6-16,12 4-2 16,7 1 0-1,6 3 3-15,7 0-5 16,7 6-2-1,7 3-2-15,-1 4-1 16,4 3 1-16,-1 7-3 16,-4 4 3-1,-4 5-1 1,1 7 2-16,-5 7-1 16,-1 9 0-16,-1 5 0 0,0 7-1 15,-5 6-3-15,-1 5 1 16,-8 6 0-16,-4 3 3 15,-10 5-2 1,-8-2 0-16,-6 1 2 16,-7-6-1-16,-5-2 1 0,-7-6 0 15,-1 0 0-15,-5-7 1 0,-4-2-2 16,-7-7 1-16,-4-6 0 16,-8-2 0-16,-7-7-1 15,-3-4 4-15,-3-5-2 0,-1-5 1 16,-4-5 2-16,-1-3 8 0,2-3 15 15,-4 0 10-15,2-2-13 0,-1-1-10 0,-1 1-14 16,-1-6-65-16,-3 0-128 16,-1-5-165-16</inkml:trace>
  <inkml:trace contextRef="#ctx0" brushRef="#br0" timeOffset="153271.1">20879 4084 754 0,'0'-2'243'0,"2"-1"-27"16,-2-1-41-16,-2-2-17 16,1 4-30-16,1-3-21 15,-2 4-15-15,2 0-29 16,0 1-15-16,0 0-4 15,-1 0-26-15,1 0-17 0,1 1-1 16,-1-1 0 0,0 3-26-16,2 5 26 15,1 4 4-15,0 6 2 16,3 3 0-16,1 6-4 0,1 0 6 16,1-1-8-1,0 1 0-15,1 0 0 16,0-2 0-16,-2 1 0 15,1 0 0 1,-2-3 0-16,-2 0 0 16,-1-5 0-1,-2-2 0-15,-1-2 0 16,1-7 0 0,-2-3 0-16,-2-1 0 0,4-3 0 15,-4-1-19-15,2 1-75 0,-1-2-34 0,-2 0-69 16,-3 0-82-16,-2-4-168 0</inkml:trace>
  <inkml:trace contextRef="#ctx0" brushRef="#br0" timeOffset="153693.21">20964 4054 563 0,'6'-13'227'0,"-1"1"-16"16,-4-1-85-16,-1 2 28 0,-3 2-68 15,2 1 0-15,-2 4-21 16,1-1-22-16,1 4-6 16,-1 1-20-16,1 0-14 15,-1 1 9-15,-3-1-8 16,-3 2-3-16,-3-2 0 15,-3 3 1-15,-3-1-2 16,-4 3 0-16,2-1 1 16,-7 3-1-16,1 0 2 15,0 1-1 1,1 2-1-16,3-2-4 16,3 2-1-16,3 0-43 15,2-1-58 1,1 2-58-16,-1 1-65 15,-1 3-99 1</inkml:trace>
  <inkml:trace contextRef="#ctx0" brushRef="#br0" timeOffset="154113.13">20900 4668 566 0,'-9'1'290'16,"3"0"-151"-16,2-2 2 16,1 0-19-16,1 1-55 15,4-2-28-15,-1 0-2 16,5 1-31-16,9-2-6 16,6 1 9-16,14-4 4 0,9 1 10 15,8-3 20 1,2 1-11-16,-3-2-7 0,-8 0 7 15,-10 1-2-15,-11 1-9 32,-9 2-9-32,-6 3-6 15,-7 0-6-15,-3 2-52 0,-1 2-115 0,-6 2-126 16,-2 0-645-16</inkml:trace>
  <inkml:trace contextRef="#ctx0" brushRef="#br0" timeOffset="188325.94">12439 15788 831 0,'0'-4'272'0,"0"0"-121"0,0 1 9 16,0 1-47-16,-1 2-47 16,1-2-25-16,-2 4-15 15,2-2-10-15,0 1-5 16,0 2-3-16,0 1 18 16,2 3 1-16,-1 2 8 15,2 3-17-15,3 4-8 16,-1 2 11-16,4 4-9 15,-2 2-5-15,1 5-1 16,-2 3-3-16,1 2 3 16,-4 2-5-1,0-4-1-15,-2-4 1 16,1-4 0-16,-2-7-1 16,0-4-1-16,0-8 1 15,0-1 0-15,3-4 1 0,-3 0-1 16,0-1-48-16,0 0-44 15,2-2-44-15,-2-3-131 0,1-1-108 16</inkml:trace>
  <inkml:trace contextRef="#ctx0" brushRef="#br0" timeOffset="188735.71">12624 15838 571 0,'5'-4'249'0,"-4"4"-207"16,1 0 31-16,-4 0-35 15,1 3 9-15,-4 3-6 16,-1 2 4-16,-2 2 6 16,-1 4 3-16,-5 1 22 15,-1 4-29-15,2 1-9 0,-2 0-13 16,4 0-7-1,2-1-3-15,2-5-5 0,4 1-4 16,3-3 1 0,3-3-6-16,6 0 7 0,0-4-3 15,3 1-2-15,3-2 0 16,-2 1 0-16,0-4-2 16,-3 3 0-16,-3-2 1 15,-2-1-2-15,0 0 1 16,-2-1-1-16,0 2 0 15,0-2-3-15,2 1-35 16,-1 1-84-16,1-1-94 16,2-1-165-16</inkml:trace>
  <inkml:trace contextRef="#ctx0" brushRef="#br0" timeOffset="188988.87">12808 15958 831 0,'1'-3'261'0,"1"-1"-137"0,-2 3-20 16,1 0-45-16,-1 2-47 16,2-2-12-16,2 1-1 15,1 1-1-15,8-1-13 0,1 1-153 16,3 2-104-16,2 1-188 16</inkml:trace>
  <inkml:trace contextRef="#ctx0" brushRef="#br0" timeOffset="189184.34">12811 16118 637 0,'6'-5'210'0,"0"1"-87"16,1-1-86-16,2-1-31 0,3 0-6 15,4 2-1-15,4 0-117 16,4 4-224-16</inkml:trace>
  <inkml:trace contextRef="#ctx0" brushRef="#br0" timeOffset="189603.62">13170 15916 653 0,'5'-19'425'16,"-1"1"-190"-16,-2 1-59 0,-1 2-33 0,1 2-37 16,-1 4 2-16,-1 6-51 15,2-1-37-15,-1 4-20 16,-1 2-25-16,0 3 23 15,2 7 2-15,1 5 26 16,3 5 8-16,-2 9-13 16,-1 1-1-16,2 4-5 15,-2-2-5 1,0-2 0-16,0-1-8 16,0-8 2-16,0-2-3 15,-1-7 1-15,-2-3 0 0,2-3-2 16,-2-5 1-16,0-1 2 15,0-2-3-15,1-3 0 16,-1 2-7-16,0 0-87 16,0-7-137-16,0-2-85 15,2-6-311-15</inkml:trace>
  <inkml:trace contextRef="#ctx0" brushRef="#br0" timeOffset="202782.18">5081 17363 503 0,'0'-2'169'0,"2"-1"-26"0,-2-1 7 16,0 1-35-16,-2 0 4 15,2 0-9-15,-1 1-21 16,1 0-11-16,-2-1 3 16,2 2-26-16,-1 1-1 15,1-2-17-15,0 4-4 16,0-4-16-16,0 4-14 0,0-2-3 16,1 3-3-1,-1 4 3-15,9 50 2 0,-7-38 17 16,1 0 3-1,0 1 12-15,2 3-6 16,0 21 0-16,4-1 1 16,-1 4 2-1,0 1-14-15,-3-2 2 16,-1 0-6 0,-1-4-1-16,-1 0 2 15,-1-4 2 1,-1-4-9-16,0-7-4 15,0-3-3-15,0-5 0 16,2-10 0-16,-2-3 0 16,0-2 0-16,0-4 0 15,0 0 0-15,0-3 0 0,0 3 0 16,0 0 0-16,0 0-20 16,0-1-53-16,-2-1-46 0,2-2-84 15,2-5-18-15,-1-2-153 0,4-8-490 16</inkml:trace>
  <inkml:trace contextRef="#ctx0" brushRef="#br0" timeOffset="203364.62">5099 17356 555 0,'-7'-8'154'0,"-1"1"-32"16,2-3 19-16,0 2-45 15,-1 0-12-15,4 1-18 0,0 1-1 16,1 1-18-16,2 2-9 16,0 0 6-16,2 2-17 15,-2-1-13-15,3 1-13 16,7 1 5-16,2-4 1 16,7 1 1-16,7 2 2 15,5-1-7-15,5 5 0 16,3 4-3-1,3 0 0-15,-2 7-1 16,-4 5 2-16,-8 3-1 16,-8 5 6-1,-7 1 3-15,-7 4 2 0,-8-2 2 16,-4 0 10 0,-7-2-1-16,-5-3-2 15,-6-2-3 1,-6-3 1-16,-1-4-2 15,1-4-3-15,0-3-7 16,5-3-1-16,7-3-4 16,2-1-1-16,2-1-2 15,4-2-70-15,4 1-157 16,0-2-230-16</inkml:trace>
  <inkml:trace contextRef="#ctx0" brushRef="#br0" timeOffset="204303.23">5782 18106 460 0,'0'-6'232'0,"-1"0"-54"0,-2-1-11 16,0 1-58-16,0-1 35 15,0 3-36-15,2-5-20 16,1 4-3-16,0 1-14 15,-2 0 0-15,2 3-13 16,0-1-10-16,0 2-25 16,0-2-14-16,2 4-8 15,-2-2-1-15,0 0-3 16,0 2-7-16,0 3 10 16,1 3 0-16,1 2 0 15,-1 3 0-15,3 4 0 16,-2 0 0-16,-1 0 2 15,1 2-2-15,-1-1 0 16,-1-2 0 0,2-1 1-16,-1-1-1 15,-1-4 0-15,0-6 0 16,0-1 2-16,0-3-2 0,0 2-1 16,0-4 0-16,0 2-10 15,0 0-34-15,0 0-26 0,2 0-1 16,-1-3-86-16,1-1-132 15,-1-5-135-15</inkml:trace>
  <inkml:trace contextRef="#ctx0" brushRef="#br0" timeOffset="204786.39">5754 17822 733 0,'0'0'120'0,"3"1"-38"16,-6-1 59-16,3 0-65 15,0 3-29-15,0-3 51 16,-2 0-22-16,4 0 5 16,-4 0 6-16,2 0-10 15,0 0-8-15,0 0 15 16,-1-3-3-16,2 2-11 15,-1-1-20-15,0 1-10 16,0 1-11-16,-1-4-23 16,-1 1-6-16,1 0 0 15,-2-3 0-15,-1 2 0 16,4 2-39-16,0 0-85 16,-2 6-86-16,4 2 60 0,-1 4-130 15,5 4-92-15</inkml:trace>
  <inkml:trace contextRef="#ctx0" brushRef="#br0" timeOffset="206053.59">6085 18004 828 0,'0'0'174'0,"-4"0"-2"0,1-3-14 16,0 2-74-16,1-1-22 15,1 1-35-15,-1 1-10 16,1 0-6-16,1 0-7 16,0 0-4-16,1 0-4 15,2 1-12-15,5-1 16 16,8-1 1-16,6-1 0 16,7 1 2-16,2-3-2 15,2-1-1-15,-8 1 0 16,-5 0 1-16,-7 1 3 15,-7 3-4-15,-3-2 0 16,-3 2-1-16,0 0-4 16,-1 2 2-16,-1 1 3 15,2 1 1-15,-3 2 4 16,3 2-1-16,0 5 7 16,0-1 4-16,0 3 8 15,0 4 3-15,3 1-4 16,-3 6-7-16,0-2-6 15,0 5 1-15,-3 1-1 16,0-2 0-16,-1 2-3 16,-2-5 0-16,4-5 2 0,-1-1-2 15,-1-9-1-15,-1-3 6 16,-1-2-3 0,-2 1-3-16,-6-1-4 0,1 1-2 15,-4-2 0-15,-2-1-30 16,1-3-46-16,-3-6-85 15,7-4-162-15,1-6-389 16</inkml:trace>
  <inkml:trace contextRef="#ctx0" brushRef="#br0" timeOffset="206404.81">6185 17766 987 0,'12'0'139'16,"-4"0"1"-16,-4 0-44 0,-4 0-47 16,0 4 19-16,0-4 9 15,-2 6-26-15,2-2-10 16,-2-3-1-16,2 1 9 15,-2-2 11-15,1 0 5 16,1 0 0-16,-2-2-21 16,2 1-12-16,0 1-14 15,0-3-12-15,0 2-6 16,-1-1-4-16,-1-2-32 16,2 4-105-16,0 0-73 0,2 3-116 15,-1 1-132 1</inkml:trace>
  <inkml:trace contextRef="#ctx0" brushRef="#br0" timeOffset="211018.9">7122 17290 909 0,'5'-16'212'0,"-5"3"-20"0,-3 0-68 15,-2 3-25-15,2 4-74 16,-1 6-22-16,-2 8 6 15,-6 7 7-15,-3 9 23 0,-4 12-4 16,-5 15 6-16,3 10-14 16,1 11-10-16,8 4-6 15,8 3-4-15,5 0 0 16,8-7-3 0,5-3 0-1,10-8 2-15,1-8 4 16,9-7-3-1,-1-10-5-15,0-9 3 16,-5-7-5 0,-4-7 0-16,-7-3 0 15,-4-9-19 1,-7 0-83-16,2-2-43 0,0-5-156 16,0-3-433-16</inkml:trace>
  <inkml:trace contextRef="#ctx0" brushRef="#br0" timeOffset="211656.44">7404 17592 850 0,'0'-11'272'16,"0"-1"-66"-16,-1 1-33 15,-2-3-64-15,3 6-57 16,0 2-21-16,1 5-27 16,8 1-4-16,3 2 14 15,7 7 7-15,4 4-3 16,4 3 1-16,-2 7-7 15,0 4-4-15,-8 4 2 16,1 3-1-16,-6-1-4 0,-2 1-3 16,-7 1 3-1,0-6-4-15,-3-6-1 16,0-2 5-16,0-10 0 16,-3-2 0-16,1-7 5 15,1-2 19-15,-4-1-13 0,-2-3-14 16,0-6-2-16,1-3-1 15,-2-4-3-15,5-6-2 16,3-3 2-16,6-1-5 16,3-3 0-16,7 4-1 15,4-2 0-15,2 3 4 16,5 3 2-16,0 2 4 16,-3 4-1-16,0 5-4 15,0 4-4-15,-4 7 4 16,0 4 0-16,-1 5 1 15,-2 7 4-15,2 0 1 0,-4 5-1 16,-3 2 0 0,-1 3 0-16,-4-1 0 15,-1 0 2-15,-3-4-2 16,-2-2 0-16,1-4 0 0,-2-5-2 16,0-3 1-16,1-4 0 15,1-3-44-15,-1 0-79 16,1-2-69-16,1-2-293 15</inkml:trace>
  <inkml:trace contextRef="#ctx0" brushRef="#br0" timeOffset="212038.87">8104 17273 824 0,'13'-8'224'0,"5"1"-136"0,3 1 71 16,1 2-61 0,4 5-4-16,5 5-29 0,2 6-20 15,-3 6 1-15,0 5-9 16,-3 11 1-16,-5 10-3 15,-6 7 2-15,-1 8-5 16,-6 6-2-16,0-1-13 16,-5 1 1-16,1-5 0 15,-2-1-11-15,-3-8-5 16,3-5 1-16,-3-6-3 16,-3-7 1-16,0-8-1 15,-2-9-89-15,1-2-72 16,-5-6-77-16,0 1-154 15</inkml:trace>
  <inkml:trace contextRef="#ctx0" brushRef="#br0" timeOffset="213023.12">9709 17468 753 0,'-4'0'239'0,"1"0"-82"0,0 0 58 16,0-2-77-16,0 1-39 15,0-1-13-15,-3 1-17 16,3 0-13-16,0-1 12 16,-2 1-21-16,2 1-21 15,2-2-12-15,-1 2-9 16,4 0-5-16,-1-1-4 15,1 1-9-15,-1-1-11 16,4 1 6-16,7-1 18 16,4 1 1-16,5-2-1 15,7 0-2-15,2 2-37 16,-3 0-42 0,-3 2-44-16,-2 1-46 15,-2 2-74-15,-4 2-108 0,-3 5-270 16</inkml:trace>
  <inkml:trace contextRef="#ctx0" brushRef="#br0" timeOffset="213337.95">9691 17706 567 0,'-7'5'206'0,"4"-3"-56"0,3-2 11 15,0 0-44-15,-2 0-7 16,4 0-46-16,-2 0-20 16,3-2-22-16,7-1 6 15,7-1-9-15,8-1-11 16,5-1-8-16,4 0 6 16,-1 0-2-16,-6 2 4 15,-5 1 6-15,-7-1-3 16,-6 2-4-16,-5 2-2 15,-4 0-5-15,-3 2-3 16,0-2-62-16,-2 4-81 16,-1 0-261-16</inkml:trace>
  <inkml:trace contextRef="#ctx0" brushRef="#br0" timeOffset="-211629.12">11585 17199 506 0,'-8'-1'291'0,"2"0"-152"0,1 1 11 15,-2-2-65-15,4 2-14 16,-1 0 9-16,1 0-35 16,-2 0 4-16,2 0-4 15,-1 2 2-15,-2-1-17 16,3-1-9-16,-3 3-2 15,6-3-8-15,0-2-3 0,0 2 7 16,0 0-1-16,1-1 2 16,2 0-7-16,2-1-6 15,11-2-2-15,8 0-2 16,12-2 0-16,9 0 1 16,11 1 0-1,7 0 0-15,1-1-1 16,-1 2 0-16,3-3-8 15,-5 1 4-15,-8-4-4 16,-5 1-2 0,-11 1 2-16,-8 2-12 0,-13 3-12 15,-6 2-43-15,-5 1-34 16,-7 3-46-16,-1 1 22 0,-5 2-170 16</inkml:trace>
  <inkml:trace contextRef="#ctx0" brushRef="#br0" timeOffset="-210091.59">11611 17262 816 0,'2'-4'164'15,"-4"-5"32"-15,1 1-37 16,-2-1-55-16,1-3 3 16,-1 1-17-16,2 0-19 15,-1 0 17-15,1-1-25 16,-1 4-17-16,0 0-3 16,2 4-12-16,-2 1-17 15,2 3-1-15,0 0-8 16,0 0 0-16,0 0-5 15,0 0-8-15,0 3 6 0,0-2-7 16,0 2 0-16,4 5 9 16,1 4 0-16,4 4 0 15,6 8 0-15,6 5 1 16,4 0-1-16,5-1 0 16,0 4 1-16,-2 0-1 15,5 2 0 1,-5-1 1-16,2-1-1 15,0 2-1 1,-2-3 0-16,2-3-3 16,-4-4 4-1,-1-4-1-15,-4-5-2 16,-4-4 3-16,-6-4-1 16,-2 0 1-16,-4-2-1 0,-4-1 1 15,1 0-1-15,-2-1 1 16,-2 3 0-16,-1 1 2 15,-1 3-1-15,-6 1-1 0,-1 5 2 16,-6 2 0-16,-4 3-2 16,-5-1 0-16,-6 7 0 0,-4-2 0 0,1 2-1 15,-1-2 0-15,1 2 0 16,4 0 1-16,3-3-1 16,2-2 1-16,6-5 0 15,4 0 4-15,3-5-4 0,3-2-4 16,4-2 4-16,1-1 0 15,1-1 2-15,-2-2-2 16,4 1 0-16,1-4-1 16,-2 4 1-16,1-1-1 15,1-2 1-15,-1 0-1 16,1 1 0-16,1 0 1 16,-2-2 0-16,2 2 0 15,-1-3 0-15,1 0 1 16,-2 0-1-16,2 2 0 15,-1-2 1-15,1 0-1 16,0 1 1-16,-2-1-1 16,1 0 0-16,1-1 1 15,0 1-1-15,-2 1 0 0,2-1 1 16,0 0-1-16,0 3-3 16,-1-3 2-16,1 1 0 15,1 4-3-15,1-1 4 16,1 0-6-16,3 2-5 15,6 0-2-15,7-2-3 16,6-4 5-16,11 0 4 16,6-6-7-16,9 0 12 15,4-5-6-15,0 4-9 16,1-3-8-16,-1 0 1 16,0 1 6-16,0 3 4 15,2-1 5-15,-3 1 7 16,-1 2 0-16,-4 0 1 15,-8 1 0-15,-8 2-1 16,-8 1 1-16,-10 0 1 0,-3 1 0 16,-8-1 0-16,-2 0 0 15,-2 1 5-15,0-1 2 16,-2 0 5-16,1 0 2 16,-1 0 1-16,2 0-2 15,-1 0 6-15,1-1 1 16,-2 1 0-16,2 0-4 15,-1 0 3-15,1 0 0 16,0 1-7-16,-2-2-2 16,2 1-6-16,0 0-1 0,0 0 4 15,0 0 11-15,0-1 19 16,2 1-30-16,-2-3-7 16,0 0 0-16,0-1 0 15,-2 1 0-15,2 0 0 16,0 3 0-16,0-3 0 15,0 2 0-15,0 1 0 16,0 0 0-16,0 0 0 16,-1-2 0-16,1 2 0 15,0-3 0-15,0 3 0 16,-3-1 0-16,3 2 0 16,0-1 0-16,0 0 0 15,0 3 0-15,0-3-126 16,-3 2-160-16,3 2-23 15</inkml:trace>
  <inkml:trace contextRef="#ctx0" brushRef="#br0" timeOffset="-208634.16">11865 18536 518 0,'2'-4'350'16,"-2"-1"-176"-16,1 0-10 15,-2-1-1-15,1-1-39 16,0 2-27-16,0-1 2 16,0 2 8-16,0 0-34 0,1 2-21 15,-1 1-4-15,0-2-14 16,0 3-9-16,0 0-10 15,0 0-15-15,0 3 0 16,0-3-5-16,0 1-7 16,0 1-5-16,0 6 12 15,-1 6 5-15,2 6 1 16,-1 7 0-16,0 4 3 16,2 1-4-1,-2-5 0-15,1 0 0 16,2-5 0-1,-2 1 0-15,2-6 0 16,-1-3 0-16,1-3 0 16,0-1 0-1,-2-6 0-15,1-1-2 0,1-2 2 16,-2 1 0-16,-1-2 0 0,0 0 1 16,0 1 2-16,-1-1-3 0,1-1 1 15,-2 1-1-15,2-2-3 16,0 2 3-16,0 0 2 15,-1 0-2-15,2 0 0 16,-1 0-5-16,0 0 4 0,0 0-21 16,2 0-83-16,-2-1-74 15,1 1-32-15,2-3 11 16,2 0-219-16</inkml:trace>
  <inkml:trace contextRef="#ctx0" brushRef="#br0" timeOffset="-208190.44">12033 18490 438 0,'8'-12'505'0,"-3"4"-337"15,-2 1-59-15,-3 5-42 16,-2 2-52-16,1 3-14 0,-2 1 3 16,-2 5 9-1,3 1 10-15,-4 4 6 0,-4 1 11 16,0 5 1 0,-4 0-15-16,-2-3 2 0,2 2-11 15,1-3-7-15,4-2-10 16,1-4 5-16,4-4-5 15,3 1 0-15,2-6 2 16,5 2 5-16,0 0 0 16,5-2 4-16,2 1-10 15,2-2 0-15,0 0 1 16,0 0-2-16,-1-2-2 16,0 2 0-16,0 0-123 15,-1 0-125-15,-1-1-198 0</inkml:trace>
  <inkml:trace contextRef="#ctx0" brushRef="#br0" timeOffset="-207923.26">12326 18478 108 0,'0'0'1036'16,"0"-1"-885"-16,0 1-27 0,0-4-41 15,3 2-63-15,0 1-14 16,1-2-6-16,2 0-7 15,0 2 2-15,2 1-27 16,-2 1-109-16,1 5-101 16,-4 2-136-16</inkml:trace>
  <inkml:trace contextRef="#ctx0" brushRef="#br0" timeOffset="-207686.18">12302 18638 628 0,'-4'8'199'0,"1"-5"0"16,0 0-18-16,3-3-24 16,1 0-43-16,-1-3-44 15,2 3-39-15,1-1-27 16,0-1-4-16,2 0-6 16,1 0-36-16,5-2-172 15,2 4-79-15,2-3-277 16</inkml:trace>
  <inkml:trace contextRef="#ctx0" brushRef="#br0" timeOffset="-207315.02">12607 18401 980 0,'5'-13'244'0,"0"3"-41"15,-4 3-35-15,-1 3-75 16,2 1 25-16,-2 1-43 16,1 2-32-16,-1 0-21 15,0 2-22-15,0 2 2 16,0 4 5-16,0 4 6 0,0 5 6 15,0 8 9-15,0 1-3 16,-1 5-18-16,-2-2-7 16,0 1 0-16,1-4 0 15,-2-3 0-15,1-6 0 16,3-1 0-16,-1-6 0 16,1-2 0-16,0-2 0 15,0-6 0-15,0 1 0 16,0-2 0-16,0 1-86 15,-3 0-75-15,-5-6-65 16,-1-2-141-16</inkml:trace>
  <inkml:trace contextRef="#ctx0" brushRef="#br0" timeOffset="-202989.87">11555 16563 570 0,'1'0'272'0,"1"-1"-107"16,-4 0 9-16,2-3-6 16,-1 3-40-16,-1 1-26 15,1-1-46-15,1 1 10 16,-2 0-16-16,2 0-15 15,0 0-19-15,0 1-16 16,0-1-6-16,0 5-4 16,0 2 10-16,0 5 1 15,0 5 0-15,0 8 4 0,0 1 2 16,0 2 2-16,2-2-6 16,-1-1 6-16,2-1-8 15,-1-5 1 1,-1 1-1-16,1-3 1 15,-2 0-2 1,0-3 2-16,0-1-2 16,0-2-1-16,0-4-1 15,0-4-4-15,0-1-100 0,1-2-34 16,2-2-62 0,3-3-164-16,0-4-340 15</inkml:trace>
  <inkml:trace contextRef="#ctx0" brushRef="#br0" timeOffset="-202564.11">11702 16604 748 0,'8'-10'140'0,"-5"2"26"16,-3 3-37-16,0 3-58 16,0 2-58-16,-3 1-11 15,0 2 3-15,-2 2 25 16,-2 3 8-16,-5 2-3 15,0 4 4-15,-4 0-5 16,-1 3-17-16,-1 0-3 0,0 0-6 16,2-3-3-16,4-1 1 15,3-2-3 1,2-4 0-16,2 0-3 0,2-3 1 16,2-1 1-16,-1 0-1 15,4 1 3-15,2 0 1 16,8 2 0-16,5 2 4 15,6 1-6-15,4-2-3 16,3 1 0 0,-2-2 1-1,-2 0-1-15,-4-2 3 16,-6 0-3 0,-3-2-1-16,-6-1 1 15,-4 1 0 1,-1-2 0-16,-2 0 1 0,-2 0-1 0,2 0-5 15,-1 1-93-15,-1-1-116 0,1 3-126 0</inkml:trace>
  <inkml:trace contextRef="#ctx0" brushRef="#br0" timeOffset="-199575.57">13591 17251 668 0,'3'-16'295'0,"-3"-2"-144"15,0-4 2-15,-3 2-24 16,-1 1-18-16,1-1-18 16,-2 2-3-16,1 5-12 15,1 3 6-15,1 5-41 16,2 2-19-16,0 4-13 15,0-1-11-15,0 2-8 16,0 1-7-16,0 6 10 0,2 8 5 16,1 9 1-16,0 8-1 15,3 7 0 1,0 6-1 0,2 1 1-16,0 3 0 15,-2 0 0-15,0-2 1 16,0-3-1-16,1-7 0 15,-1-2 1-15,2-8-1 0,-1-2 1 16,2-4-1-16,-3-5 0 16,0-2 0-16,-3-4-1 0,-1-5 1 15,-1-3 0-15,1-2-1 16,-2-2 1-16,0 0-6 16,0 0-91-16,-2 0-44 15,2-2-3-15,-1 1-152 16,-4-3-185-16</inkml:trace>
  <inkml:trace contextRef="#ctx0" brushRef="#br0" timeOffset="-199142.91">13579 17324 171 0,'-3'-37'575'16,"0"1"-497"-16,-3-4 74 15,-3 1-34-15,0-1-40 16,0 1 29-16,1 6-28 0,2 3-29 16,3 6-3-16,1 5 0 15,4 6-33-15,1 3-14 16,7 2-6-16,3 3-2 16,11 5 5-16,7 3-1 15,7 6 2-15,5 8-4 16,2 4 6-1,-3 7 0-15,-5 6 0 16,-4 2 1 0,-8 3 0-16,-7-2-1 15,-7 0 3-15,-10-1 0 16,-7-4 7-16,-5-4-3 16,-5-2 12-1,-6-6 5-15,-1-7 20 16,-4-3-9-16,-4-4-21 15,-2-4-10 1,-1-4-4-16,0 2-1 16,5-6-28-16,7 3-128 15,9 2-293 1</inkml:trace>
  <inkml:trace contextRef="#ctx0" brushRef="#br0" timeOffset="-198505.72">14155 17737 1003 0,'1'-4'188'0,"1"0"-30"15,-2 1-49-15,0 1-65 16,1 2-21-16,-1 0-14 0,0 2-8 16,2 1 4-16,-2 3 17 15,3 2-3-15,-1 3 1 16,-1 5-5-16,1 1-7 16,-1 1-2-16,-2 0 0 15,-1 2-5-15,-1-3-1 16,0-1 3-16,1-5-6 15,1-3 6-15,1-5-1 16,1-2-2-16,1-2-10 16,-2-3-117-16,6-3-156 15,-3-1-159-15</inkml:trace>
  <inkml:trace contextRef="#ctx0" brushRef="#br0" timeOffset="-198237.26">14153 17513 874 0,'11'-4'222'0,"-3"1"6"16,-4 0-48-16,-2 2-68 16,-2 1-25-16,1-2 2 15,-1 2-22-15,0 0-4 16,-1 0-10-16,-1 0-14 15,1 0-6-15,1 0-33 16,-2-1 0-16,1-2 0 16,-2-3 0-1,1 1 0-15,-1-1 0 0,0 2 0 16,3 1 0-16,0 3-72 16,0 3-230-16,0 5 78 15,5 5-199-15</inkml:trace>
  <inkml:trace contextRef="#ctx0" brushRef="#br0" timeOffset="-182308.15">15246 16854 921 0,'7'-9'238'0,"-4"2"15"15,0 0-81-15,-4 3-36 0,-1 1-27 16,2 2-42-16,-1 2-31 16,1-1-32-16,0 1-4 15,-2 5-8 1,1 6 8-16,-2 7 6 0,-3 9 0 16,-2 9 6-16,-2 9-2 15,1 4-5-15,1 6 4 31,1-2-4-31,3 1-2 16,4-1-1-16,8 1-1 0,6 2 3 16,11-1-4-1,7-1 2-15,5-1-2 16,3-9 1 0,0-5 2-16,-4-8-3 0,-4-8-1 15,-7-7-2-15,-3-4-7 16,-7-6-56-16,-3-3-77 15,0-1-96-15,-3-3-168 16</inkml:trace>
  <inkml:trace contextRef="#ctx0" brushRef="#br0" timeOffset="-181617.49">15564 17228 1036 0,'5'-14'254'0,"-2"1"-65"16,0 0-55-16,0 5-63 15,0 0-43-15,3 5-22 16,4 1 9-16,4 5-2 16,3 4 1-16,7 4 8 15,1 3-4-15,-1 4-4 16,-5 4-12-16,-2 1 1 16,-8 3 1-16,-5 3-3 15,-2 0 3-15,-7 1-3 0,-2-1 0 31,-3-8 0-31,3-5 5 16,0-7 3-16,4-5 22 0,1-6 36 16,1-1-8-16,-1-8-57 15,1-1-2-15,-2-5-3 16,3-6 3 0,1-4-6-16,4 1-10 15,5-3 4-15,5 0-8 16,4 1 14-1,2 1-2-15,5 2-1 16,2 9 6-16,2 3 0 16,-2 6 2-16,0 4-4 15,-2 8 4 1,-2 3 0-16,-2 5 0 0,-3 5 1 16,-2 3 0-1,-1 2 2-15,-4 1-1 0,-4 2-1 16,-1 1 2-16,-1-3-1 15,-4 0-1-15,-1-7 1 16,-1-3 4 0,2-5-4-16,-4-3-1 15,4-5-5-15,-1 2-6 0,-1-6-209 16,3 3-79-16,0 0-275 16</inkml:trace>
  <inkml:trace contextRef="#ctx0" brushRef="#br0" timeOffset="-181371.87">16320 17331 1019 0,'0'0'233'0,"1"-1"-9"0,-1 1-94 16,3-2-65-16,0 2-50 15,4-1-15-15,3-2-2 0,3-1 1 16,5 4-2-1,3-2 1-15,3 1 0 16,-2 2-3-16,-1 1-27 0,-4-2-129 16,-3 0-37-16,-3 0-216 15</inkml:trace>
  <inkml:trace contextRef="#ctx0" brushRef="#br0" timeOffset="-180968.44">16773 17202 574 0,'0'-10'576'0,"0"3"-296"15,-1-3-76-15,1 5-11 0,1 0-66 16,-1 2-34-16,2 0-93 15,-1 3 0-15,-1 0 0 16,2 0 0-16,-2 1 0 16,0 1 0-16,0 2 0 15,1 4 0-15,2 6 0 16,2 6 0-16,-1 3 0 16,3 4 0-16,-2-5 0 15,-2 2 0-15,0-1 0 16,2-1 0-16,-4-1 0 15,1 2 0-15,-1-6 0 16,1 0 0-16,-2-2 0 16,1-4 0-16,-1-5 0 15,2-2 0-15,-1-2 0 0,1-2 0 16,-1-2 0 0,1 1-75-16,2 0-222 0,-1-2-17 15,6-4-545-15</inkml:trace>
  <inkml:trace contextRef="#ctx0" brushRef="#br0" timeOffset="-180591.44">16984 16885 616 0,'12'-13'433'0,"-2"5"-304"15,0 2-21-15,1 5-73 16,3 6 33-16,6 7 36 16,4 8-15-16,6 5-8 15,0 10-10-15,-2 10-11 16,-4 3-14-16,-3 7 0 16,-6 5-1-16,-8-2-11 15,-5 2-10-15,-5 0 1 16,-3-6-3-16,-3-3-11 15,-1-6-11-15,0-12 0 16,2-8 0-16,0-9 0 16,5-8 0-16,2-2 0 0,-1-6 0 15,4 0 0-15,-2 0 0 16,0-3-25-16,-2 6-103 16,-1-2-148-16,-3 4-120 15,-1-1-532 1</inkml:trace>
  <inkml:trace contextRef="#ctx0" brushRef="#br0" timeOffset="-179735.75">17976 17118 921 0,'-2'-6'210'0,"1"0"18"16,-1 2-104-16,0 0-33 15,2 1-39-15,0 1-23 0,2 2-11 16,0 0-8-16,1 0-8 16,-2 0-2-16,4 4 0 15,2 3 17-15,8 2 10 16,6 6 5-16,9 5-18 16,9 4-8-16,-1 1-2 15,3 3-2 1,-4 2-2-16,-4-2 0 15,-6-3-1 1,-6-2 1-16,-8-6 0 16,-3-4-1-1,-3-7 0-15,-6-3-1 16,1 0-49-16,-4-3-64 16,-1-3-96-16,-3 2-275 0</inkml:trace>
  <inkml:trace contextRef="#ctx0" brushRef="#br0" timeOffset="-179373.72">18314 17079 889 0,'4'-23'260'0,"0"4"-52"16,-2 2-64-16,-2 6-41 15,1 4-20-15,-1 3-24 16,0 3-20-16,0 1-33 0,-1 2-6 15,-1 1-10 1,-2 7 10-16,-4 8 9 0,-7 6 6 16,-1 9 4-1,-5 5-2-15,-3 2-5 0,-1-3-3 16,1 2-7 0,1-3-2-1,3-3 0-15,3-5 0 16,2-3-1-1,5-5 1-15,1-4-2 16,3-6 2 0,3-3-2-16,1-4 0 0,1-3-105 15,2 0-48-15,2-5-111 16,2-1-261-16</inkml:trace>
  <inkml:trace contextRef="#ctx0" brushRef="#br0" timeOffset="-179047.85">18137 17083 294 0,'0'-9'570'16,"0"1"-317"-16,0 1-22 16,0 0-93-16,0 5-72 15,0 2-39-15,2 0-27 16,-1 4 7-16,1 5-4 15,2 5 17-15,1 4 25 16,5 6 7-16,0 6-9 16,1 2-9-16,2 1-17 0,-2 2-15 15,-4-1-1-15,0-2 2 16,-2-2-1 0,-2-1-4-16,-1-3 3 15,-1-3-3 1,-1-8-3-16,2-2-79 15,-2-6-74 1,0-3-42-16,0-4-153 0</inkml:trace>
  <inkml:trace contextRef="#ctx0" brushRef="#br0" timeOffset="-178841.72">18024 17328 679 0,'0'-3'338'0,"1"2"-183"0,-1 0-8 16,3-2-115-16,6 0-24 16,8-1 9-16,11-1 7 15,16-3-17-15,12-1-7 16,8 3 0-16,8-5-5 16,-4 4-44-16,-10 1-148 15,-13 3-50-15,-15 0-84 16</inkml:trace>
  <inkml:trace contextRef="#ctx0" brushRef="#br0" timeOffset="-174299.3">19610 16841 701 0,'1'-8'136'0,"-1"-1"70"0,-1 1-66 16,-1-2-9-16,-1 0-59 16,-1 0 27-16,2 2-39 15,1 0 22-15,-2 5-19 16,3-1-18-16,0 4-15 15,0 0-30-15,-2 2-3 16,2 1-10-16,-1 7 13 16,-1 8 0-16,1 10 1 15,-1 10 4-15,4 11 6 16,2 7 4-16,4 7 1 16,5 4-2-1,1 1-4-15,2-4 1 16,-2-5-6-16,-1-9-2 15,-3-5 0 1,-1-5-3-16,-2-8 1 16,-2-4 2-16,0-2-3 15,-4-6 1 1,1-8-2-16,-2-2 1 0,0-3 0 16,0-6 1-16,0 1 8 0,0-4 0 15,-2 2-2 1,4-1-7-16,-2-2-20 0,0-3-143 0,0-2-11 15,1-4-195 1,2-8-389-16</inkml:trace>
  <inkml:trace contextRef="#ctx0" brushRef="#br0" timeOffset="-173892.57">19623 16906 685 0,'-7'-28'169'0,"1"-2"3"16,-1 2-33-16,0 1-34 15,3 3-18-15,1 2-1 0,3 5-57 16,1 4 2-16,2 5-30 16,5 1-1-16,7 7 0 15,7 4-3-15,9 6-3 16,11 1 6-16,7 7 1 15,4 6 3-15,2 5 4 16,-3 2-4-16,-6 1-2 16,-6 2 5-16,-11 0-2 15,-10 1 4-15,-7 0 1 16,-12 1 6-16,-10 2 3 16,-8-2 0-16,-9 0-3 15,-8-6 7-15,-6-4 9 16,-2-8-6-16,-2-5-1 15,2-7-2-15,2-3-13 16,7-3-6-16,5-3-4 16,6-6 0-16,4 0-7 0,8 1-142 15,3 0-182 1,8 2-691-16</inkml:trace>
  <inkml:trace contextRef="#ctx0" brushRef="#br0" timeOffset="-172832.17">20368 17609 721 0,'3'-8'290'0,"1"-5"-132"15,-4 4 52-15,0-2-101 16,0 2 2-16,0 1-40 16,-2 5 30-16,2-3-29 0,0 6-40 15,-2 0-12 1,0 2-18-16,2-2 0 16,-1 1-2-16,-1 2-4 15,1-2 0-15,1 5 4 0,0 1 4 16,0 3-1-1,3 3 0-15,-2 3 1 16,1 0 2-16,2 3-3 0,-3 0 3 16,1 2-6-1,1-2 3-15,-2-1-4 16,2-1 2 0,-1-4-2-16,-1-2 0 15,2-2-2-15,-3-5 3 16,2-1-60-16,-2 0-102 0,0-3 10 15,0 0-55-15,-2-3-257 0</inkml:trace>
  <inkml:trace contextRef="#ctx0" brushRef="#br0" timeOffset="-172454.25">20350 17297 1023 0,'7'-6'132'0,"-2"3"3"16,-4 2-48-16,-2 1-63 15,-1 1-5-15,1 1-4 0,-1 1 16 16,1 1 48 0,-2 1-29-16,0 1-15 0,1 0 0 15,0-2 6-15,1-2 35 16,-1-2 18-16,2 0-15 15,-2 0-25-15,2-2-16 16,0-1-38-16,-2-1 0 16,-1-2 0-16,0 2 0 15,2 0 0-15,-2 0-40 16,4 4-145-16,-1 4-18 16,2 3-12-16,2 7-164 15,3 5-454-15</inkml:trace>
  <inkml:trace contextRef="#ctx0" brushRef="#br0" timeOffset="-171788.39">20641 17574 765 0,'-6'-2'167'15,"0"-1"12"-15,3 2-91 0,1-2-37 16,2 3-32-16,3-1-19 15,3 1-2-15,6 0 1 16,7 0 2-16,7-2 3 16,5 1-2-16,2-2 3 15,-2 0 19-15,-2-4 16 16,-7 1 11-16,-4 0 12 16,-5 0-1-16,-4-1-16 15,-3 3 16-15,-1 0-33 16,-5 1-18-16,0 3-11 0,-2 0-1 15,1 1-6 1,-1 5-5-16,2-3 12 0,0 4 1 16,0 2 0-16,0 2-1 15,0 1 0-15,0 2 2 16,-1-1-1-16,1 4-1 16,0-2 1-16,0 2 1 15,0 0-2-15,1 3 1 16,-1-4 0-1,0 0 1 1,-1 1-1 0,1-4 2-16,-3 0 1 0,-2-1 6 15,-2 0-2 1,-2-1 1-16,-3 0-5 0,-1-1 0 16,-2-3-4-1,-3 0 1-15,3-6-1 16,-1-2-5-1,0-3-82-15,2-2-62 16,2-8-129-16,1 0-266 0</inkml:trace>
  <inkml:trace contextRef="#ctx0" brushRef="#br0" timeOffset="-171349.05">20724 17313 604 0,'5'-2'389'0,"-4"2"-242"0,2 0-20 15,-4 0-48-15,1 0-39 16,-3 2-10-16,3-2-11 15,-2 1-11-15,1 2 10 16,-2 3 57-16,0-1-37 16,-2 4 5-16,-2-3-8 15,4 0-12-15,0-3 12 16,1-1 38-16,4-1 15 0,-1-2-5 16,-1-1 2-1,0 2-77-15,2-3-8 0,-4-3 0 16,4 0 0-16,1-1 0 15,-2-3 0-15,2 3 0 16,-2-2 0-16,-1 10 0 16,0 2 0-16,0 0 0 15,0 3-57-15,0 4-82 16,0 3-66-16,-1 3-108 16,-5 2-384-16</inkml:trace>
  <inkml:trace contextRef="#ctx0" brushRef="#br0" timeOffset="-170112.38">20427 17436 111 0,'-1'-3'445'0,"-1"0"-340"0,-1 0 46 16,2 0-64-16,-1 2-5 15,1-3 12-15,1 2-19 16,0-1 4-16,-2 2 2 16,2-2-27-16,0 3 7 15,0-1-6-15,-1 0-22 16,1 1-5-16,0-2-9 16,-2 2-6-16,2 0 4 15,0 0 1-15,0 0 1 16,0 0-1-16,0 0-4 15,0 0-8-15,0-2-2 16,-1 2-4-16,1-1 0 0,-2 1-1 16,2 0 1-16,0-3 0 15,-3 3-1-15,2-1 1 16,-2-2 0-16,0 1 0 16,0 1-1-16,0-5 0 15,0 2 1-15,-2 1-1 16,2-1 0-16,-1-2 1 15,1 2 0-15,-3 1 0 16,5-1 0-16,-2 0 0 16,1 1 0-16,1 0 2 15,1 1-1-15,0-2 0 16,0 3 1-16,0 0 0 16,1 0 3-16,-1 1 4 0,0 0 13 15,0-2 1 1,2 2 2-16,-4 0 9 0,4 0-18 15,-2 0-10-15,0 0-5 16,0 0-1-16,0 0-3 16,0 0 3-16,-2 0 2 15,2 0-1-15,0 0-1 16,0 0-1-16,0 0 1 16,0-1 1-16,0 2-1 15,0-1 0-15,2 0 0 16,-4 0 0-16,4 2-2 15,-4-2-1-15,2-2-9 16,-1 2-32-16,1 2-64 0,0 0-12 16,-2 3-22-16,-1 2-121 15,0 2-204-15</inkml:trace>
  <inkml:trace contextRef="#ctx0" brushRef="#br0" timeOffset="-165901.75">20467 17433 484 0,'-1'-3'99'15,"1"2"12"-15,-3-3-15 16,2 2-24-16,-1-1-9 15,-1 0-44-15,-1 0 52 16,1 2-3-16,-2-3-25 16,1 3-2-16,-1-3 4 15,-1 3-2-15,-1-2 24 16,1 0-20-16,1 0-14 16,-1 2 43-16,1-5-42 0,0 4-12 15,2-3-9-15,-2-1 2 16,4 2-4-16,-1 0 14 15,1 1-3-15,-1 1-15 16,2 2-7-16,0 2-11 16,2 2 5-16,-1 5 6 15,4 5 4-15,0 0 6 16,1 6 3-16,1 3 19 16,-1 0 13-16,-2 6 5 15,1 1-14-15,-1 3 10 16,-2 3-11-1,-1 3-22-15,-1 2 3 16,0 0-2-16,-1-1-11 16,1-7-3-1,0-3 1-15,-2-9 2 0,2-5 0 16,0-6-6-16,0-6 7 16,0-3-3-16,0 1-1 0,-1-2-2 0,1 0 1 15,0 0 1 1,-2 3 0-16,1-3-4 0,-2 2-53 15,1 0-75-15,-1-2-1 16,2-3-168-16,1-3-296 16</inkml:trace>
  <inkml:trace contextRef="#ctx0" brushRef="#br0" timeOffset="-165422.83">20541 17591 838 0,'7'-3'197'16,"-1"-1"-53"-16,-2 1-25 15,-1 0-62-15,-1 3-24 0,-2 0 2 16,0 0-1-1,-2 0-22-15,1 0-9 0,-3 1 0 16,1 4 0-16,-3-1 13 16,-2 6 7-16,-7 3 1 15,-1 0 5-15,-3 4-14 16,-1 0-4-16,-1-1-3 16,3-2-4-16,6 2-2 15,3-7 1-15,2 1 1 16,6 2-2-16,5-3 4 15,5 3-2 1,4-1 1-16,7-1 3 16,5 0-8-1,3-4 7-15,-1 2-6 16,-3-4 3-16,-3 0-4 16,-7-1-1-16,-4-2 0 15,-7-1 1 1,-2 2-2-16,-1-2-4 0,-3 0-71 0,0 0-134 15,-4 0-192-15,1-2-285 16</inkml:trace>
  <inkml:trace contextRef="#ctx0" brushRef="#br0" timeOffset="-158726.65">21597 16602 922 0,'12'-9'191'0,"-5"-3"27"0,-2 3-34 16,-4 0-63-16,-2 7-15 15,-1-3-35-15,1 4-42 16,-2 2-23-16,0 0-6 15,-2 5-4-15,-6 5 4 16,-3 8 1-16,-5 10-1 16,0 6 0-16,0 10 0 0,5 7 0 15,6 5 0 1,7 1 0-16,5 6 0 16,8 2 0-16,3 2 1 15,9-3 0 1,2-6 1-1,4-7-2-15,0-10 2 0,-2-10 0 16,-5-8 1 0,-4-7-1-16,-4-8 1 15,-7-3 4 1,-5-5 0-16,-2-1-2 0,-1 0-3 16,0-1-2-16,0 1-2 0,-1 0-99 0,4-3-126 15,1 0-113-15</inkml:trace>
  <inkml:trace contextRef="#ctx0" brushRef="#br0" timeOffset="-158252.83">21969 16958 548 0,'1'-14'503'0,"2"1"-351"16,-3 0 87-16,0-3-80 16,-1 5-53-16,2 1 25 15,-2 3-47-15,1 2-20 16,0 4-22-16,0 0-23 15,0 1-19 1,-2 1 0-16,1-1 0 0,1 1 0 16,0 0 0-16,0 4 0 15,0 5 0-15,0 4 0 16,0 7 0-16,1 9 0 16,1 7 0-16,-1 5 0 15,3 2 0-15,-2-2 0 16,-1-2 0-16,1-8 0 15,1-5 0-15,-2-3 0 0,1-10 0 16,-2-4 0-16,1-5 0 16,1-2 0-16,-2-3 0 15,0 0 0-15,-2 0-39 16,2-1-130-16,-1-1-54 16,2-2-159-16</inkml:trace>
  <inkml:trace contextRef="#ctx0" brushRef="#br0" timeOffset="-157524.25">22204 16627 826 0,'5'-10'254'16,"-2"1"-50"-16,0 3-80 16,-2 2-90-16,1 4-33 15,5 4 14-15,5 7 47 16,7 4-17-16,4 9-6 16,5 9 8-16,2 7 8 15,0 8 4-15,-3 8-22 16,-4 6 0-16,-6 7-18 0,-4 3-1 31,-8-2-7-31,-5-3 5 16,-8-7-2-16,-3-9 6 15,-5-8 5-15,-1-10-1 16,0-6-1-16,-1-6 1 16,3-2-10-1,1-8-14-15,0 0 0 16,2-2 0-16,2-2 0 15,2-3 0-15,2 0 0 0,3-3 0 16,0 1 0-16,3-2 0 0,0 0 0 0,0 0 0 16,0-2 0-16,0 4 0 15,-1-2 0-15,1 0 0 0,0 0 0 16,0 0 0 0,0 0 0-16,0 0 0 15,0 0 0-15,1 0 0 0,-1-2 0 16,0 2 0-16,3 0 0 15,-3 0 0-15,0 0 0 16,0 0 0-16,0 2 0 16,0-2 0-16,0 0 0 15,-3 0 0-15,3 0 0 16,0 0 0-16,0 0 0 16,0 0 0-16,0 0 0 15,3 0 0-15,-3 0 0 16,0 0 0-16,0 0 0 15,0 0 0-15,0-2 0 0,1 4 0 16,-1-2-82 0,2 0-213-16,-2 3-21 15,2 1-390-15</inkml:trace>
  <inkml:trace contextRef="#ctx0" brushRef="#br0" timeOffset="-137057.04">14467 17664 971 0,'1'-10'212'0,"-4"1"-11"0,2 0-71 15,-2-2-10 1,-1 2-38-16,1 1 35 0,0-1-27 15,0 3-21-15,0 1-14 16,1 5-55-16,2-3 0 16,0 3 0-16,0 0 0 0,0 3 0 15,0-3 0 1,0 0 0-16,2 5 0 0,-2 3 0 16,1 6 0-1,2 6 0-15,2 6 0 0,-1 6 0 16,3 2 0-1,-1 2 0-15,-1 0 0 0,-1 0 0 16,-1-2 0-16,-1-5 0 16,4-1 0-16,-6-8 0 15,3 0 0-15,0-6 0 16,-2-3 0 0,-1-5 0-16,0-2 0 15,0-4 0-15,-1 0 0 16,-1-1 0-16,2-1 0 0,-1-1 0 15,-1-2 0-15,4-6-54 0,-1-3-274 16,7-5-190 0</inkml:trace>
  <inkml:trace contextRef="#ctx0" brushRef="#br0" timeOffset="-136607.02">14689 17693 696 0,'12'-9'332'0,"-3"-1"-138"0,-3 0-14 16,-3 1-60 0,0 4-37-16,-3 2-54 0,0 1-21 15,-1 4-8 1,-4 1 1-16,2 5-1 0,-6 1 10 15,-3 4 9 1,-4 5 10-16,-10 3 4 0,-2 0 2 16,-5 3-2-16,-1-1-15 0,2-4-11 15,7-2-4 1,7-2-3-16,9-4-3 16,8-4 2-16,8 2 1 15,11-1 3-15,10 2 1 16,8-1-2-16,8 0-2 15,2-2 0-15,0-3 2 16,-4 0-1-16,-6-2 2 0,-4-1 2 16,-6-1-5-1,-10 0 2-15,-5 0 0 0,-4 0 3 16,-7 0 1 0,0-1-6-16,0 1-3 0,-1 0-128 15,-2 0-115 1,-6 0-214-16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3T04:01:09.96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8366 2453 737 0,'-1'-5'177'16,"-2"-2"43"-16,-1-3-40 15,-1-1-44-15,-1 0-16 0,3 0-11 16,0-3-11-16,1 2-18 16,1 0-27-1,-2 1 9-15,1 3-18 0,-2 0-13 16,4 3-31-16,-1 3 0 16,-1 2 0-16,2 0 0 15,0 1 0 1,-1 2 0-16,2-2 0 0,-1 5 0 15,0 2 0-15,2 2 0 0,-1 4 0 16,2 6 0 0,-2 0 0-16,1 3 0 0,-2 0 0 15,-2 0 0 1,2 1 0-16,-1-5 0 16,-2-2 0-16,3-3 0 15,0-4 0-15,0-3 0 0,0-1-17 16,3-4-67-1,-3-1-45-15,1-1-38 0,2-1-48 16,0-4-135-16,2 1-618 16</inkml:trace>
  <inkml:trace contextRef="#ctx0" brushRef="#br0" timeOffset="421.34">8352 2087 913 0,'1'-2'182'0,"-1"0"-62"16,-1 1-3-1,-4 1-34-15,5 0-40 0,-3 1 16 16,3 1-6-16,0 0-1 0,-3-2-4 16,3 1 2-1,-2-1 14-15,1 0-8 0,1 0-20 16,-2 1-14 0,2-1-1-16,0-1-4 0,0 1 7 15,0 0 3 1,0-1 2-16,0 1-11 0,2-2-9 15,-2 2-8 1,-2 0-1-16,2 0-2 0,0 0-15 16,0 0-77-16,-1 3-85 0,-1 3-20 15,1 1-109 1,-2 2-294-16</inkml:trace>
  <inkml:trace contextRef="#ctx0" brushRef="#br0" timeOffset="1075.25">8386 1982 592 0,'-2'-18'256'0,"-1"0"-73"15,-1-2 1 1,-4 1-68-16,2 3-14 0,-4 2-4 15,1 2-28-15,-2 4-18 0,0 2-10 16,-3 3-16 0,-1 0-7-16,-1 6-2 0,-5 3 1 15,-3 7 3 1,-4 5-7-16,-3 6 6 0,-4 8-6 16,-1 7 0-1,-1 3 2-15,4 5-8 0,2 2-6 16,4 3 2-1,3 2-1-15,6 3-2 0,6 6 2 16,8-1-3-16,5 1 0 16,7-2 0-16,7-9 2 15,7-7 0-15,5-6-2 16,3-10 1-16,7-2 0 16,2-5-1-16,0-3-3 15,1-7 1-15,2-6 1 16,1-7-5-16,0-10-15 15,5-8-16-15,1-6 4 0,-1-6 19 16,1-3 9 0,-2-5 5-16,-6-1 5 0,-5-3 0 15,-5 0 0 1,-7-3 4-16,-7 3 10 0,-6 1 14 16,-6 4 1-1,-7 2-16-15,-8 1 2 16,-3-1 5-16,-8 1-10 15,-4-1-8-15,-7 0 5 0,-4 1-9 16,-1 2 1-16,-3 2-4 0,-2 5 0 16,3 3 0-1,5 5 0-15,7 2-9 16,6 5-85-16,6 6-101 16,3 5-55-16,0 6-162 0</inkml:trace>
  <inkml:trace contextRef="#ctx0" brushRef="#br0" timeOffset="2420.58">11844 2069 1002 0,'-7'-9'146'15,"1"1"66"1,-2-2-49-16,1-2-28 0,-2 1-26 16,4 2-10-1,1 1-29-15,1 2-28 0,1 4-16 16,1 0-16-1,2 2-10-15,-1 2-17 0,0 3 4 16,0 6 13-16,-1 5 3 16,1 6 0-16,-2 3 2 15,2 1 3-15,2 6 5 16,1-1-1-16,1 0 0 16,1-2-5-16,1-2-7 15,0-5 0-15,-2-2 0 16,-1-3 0-16,0-2 0 15,-3-6 0-15,0 0 0 0,0-5 0 16,0-3 0 0,-1-1 0-16,1 0 0 0,0-1-45 15,0 0-122 1,0 1-104-16,1 0-161 0</inkml:trace>
  <inkml:trace contextRef="#ctx0" brushRef="#br0" timeOffset="2801.03">11966 2074 747 0,'9'-3'296'0,"-1"2"-265"15,-4 1-4 1,-4 1 1-16,-1 5 14 0,-1 2 6 15,-1 3-2 1,-3 3 7-16,-1 4-4 0,-5 0-8 16,-2 3 3-16,-3-1-15 0,-1 0 13 15,-2-2-19 1,0-2-1-16,1-2 11 0,2-3-2 16,3-2 3-1,4-6 11-15,4 0 8 0,4-1-11 16,2-4-10-1,3 2-28-15,-1 0-4 0,7 0-20 16,0 2 20-16,9-1 3 16,6 3-3-1,5 2-7-15,3 0-91 0,-1 1-65 16,-4-1-94-16,-3-1-133 16</inkml:trace>
  <inkml:trace contextRef="#ctx0" brushRef="#br0" timeOffset="3520.26">12059 1905 893 0,'-13'-23'161'0,"0"1"18"0,0-3-44 16,0 4-35-16,-2 3-19 0,3 2-22 16,-2 1-16-1,-2 2 3-15,1 2-4 16,-3 3-18-16,-3 2-8 16,3 2-10-16,-4 4-6 0,-3 4 4 15,-5 3-2 1,0 3 0-16,-1 4 2 0,-2 6-1 15,3 3 4 1,0 2-5-16,0 6 1 16,1 3 2-16,-1 2 2 0,0 4-5 15,6 0 5 1,1 3-3-16,6 1-1 0,6 0-2 16,5-1 4-1,8 1-4-15,5 1 4 0,8 0-2 16,8 2 1-1,6 1 0-15,4-3 0 16,5 0 2-16,2-6-4 0,0-7-1 0,-1-7 6 16,7-9 2-1,2-9-3-15,6-9-4 16,4-6-3-16,3-9 1 16,-3-6-4-16,-1-5 4 0,-8-6 0 15,-3-2 3 1,-8-2 11-16,-6-1-8 0,-5 0 0 15,-6 1-1-15,-9-2 1 16,-4 0 3-16,-7-3-7 16,-7 1-1-16,-5 0 3 15,-6 2 2-15,-7 3-1 16,-2 0-2-16,-4 4 0 16,1 1 3-16,-1 4-4 15,1 3-2-15,3 2-1 0,3 5-2 16,4 2-72-1,3 5-93-15,3 6-59 16,0 5-217-16</inkml:trace>
  <inkml:trace contextRef="#ctx0" brushRef="#br0" timeOffset="5190.46">8784 2187 514 0,'-3'0'83'0,"2"-2"-8"15,1 1 30-15,-2-1-33 16,1 1-13-16,-1 0 16 16,-1 1-12-16,2-2-4 15,-2 2-11 1,-2-1 9-16,1 1 2 0,4 0-33 15,-3 0-11-15,3-1-9 0,-5 2-4 16,1-1 0 0,-2 1-1-16,-6-1 2 0,0 3 7 15,1-2 23 1,-2 1 2-16,3-1 11 0,-1-1 16 16,4 0-30-1,4 0-9-15,0 0-6 0,0 0 0 16,1-1-5-1,2 1-4-15,0 0-1 0,2 0-3 16,-1-2-4-16,2 2-3 0,-1 0-7 16,4-1-4-1,4 1 14-15,5-1 2 16,9-1 0-16,10 1-1 16,11 0 2-16,4-2-2 15,8 0 2-15,7 0-2 16,0 0 0-16,2 2-1 15,1 0 0-15,-1-1 1 0,-2 2-1 16,0 0 0 0,-1 0-2-16,-4 0 1 0,1 0-1 15,0-1 1 1,-1 1 0-16,7 0 1 0,4-2-1 16,0 2 1-1,5-2 0-15,-8 0 0 0,2 1 0 16,-7 0 0-16,-2 1 0 15,-2-2-2-15,-1 2-3 16,-2 0-2-16,-1-1-2 0,1 1 4 16,2 0 0-1,1 0 0-15,0 0 4 16,-3 0-3-16,-5 0 2 16,-6 0 2-16,-11 1-3 0,-9-1 3 15,-6 2-1 1,-9-1 1-16,1-1 0 0,-2 1 0 15,1-1 0-15,2-1 0 16,3 1 1-16,5 0-1 16,1-1-1-16,2-1 1 15,2 1 0-15,-4-2 0 16,-1 0 1-16,-7 3-1 16,-2 0 1-16,-4 0 1 15,-4-1 0-15,-1 1 1 16,-1 0-3-16,0 0 0 15,2 0-1-15,1 0 1 16,1 1-2-16,3-1 2 0,1 0 0 16,1 0-1-1,0 0 1-15,1 0 0 0,-1 0 0 16,-1 3 1 0,7-3-1-16,-2 0 0 0,3-3 0 15,3 3 0 1,1 0 0-16,3-1 0 0,-5 1 1 15,-2 0 0-15,-1-2-1 0,-3 2 0 16,-6 0 1 0,-2 0 2-16,-2 0 0 0,-2 0 5 15,-2 0-8 1,-1 0-2-16,-1 0-66 0,-8 0-219 16,-3-1-297-1</inkml:trace>
  <inkml:trace contextRef="#ctx0" brushRef="#br0" timeOffset="5710.46">11111 1982 481 0,'-4'-2'696'16,"-2"-1"-551"-16,2-3 60 0,-1-2-56 15,1 1-4-15,1 2-50 16,0 2-38-16,1-1-23 16,2 2-33-1,0 2-1-15,0 2-17 0,2 2-10 16,2 2 20-16,5 3 7 15,6 5 0-15,3 1 3 16,6 3-1-16,3 2 1 0,-2-4-2 16,3 0-1-1,-5-2 0-15,1-3 2 0,-5-2-2 16,-5-2 0 0,-1-1 0-16,-7-2 0 0,-3-1 0 15,-2-1 0 1,-1-1-1-16,-1 2-3 0,-1 1 4 15,-1 3 3-15,-3 6 2 16,-2 3-1-16,-6 3 2 16,-2 4-1-16,-2 0 0 15,-3-1-3-15,3-1 0 16,-3-3 0-16,6 0-2 16,2-6-18-16,-1 1-104 15,2-3-127-15,0 0-194 16</inkml:trace>
  <inkml:trace contextRef="#ctx0" brushRef="#br0" timeOffset="7180.03">9816 1281 834 0,'0'-5'175'16,"-1"-4"30"-16,-1-1-11 15,-1 2-53-15,-2-2-22 16,2 1-10-16,0-1-3 16,0 2-14-16,0-1-30 15,1 3-52-15,-1 3-10 16,3 0 0-16,-1 1 0 15,1 4 0-15,0-2 0 16,0 3 0-16,1 2 0 0,-1 6 0 16,0 5 0-1,2 9 0-15,-1 8 0 0,-1 6 0 16,2 2 0 0,-2 2 0-16,-2-1 0 15,1-4 0-15,-1-5 0 16,1-6 0-16,1-4 0 0,1-6 0 15,1-4 0-15,-2-3 0 0,1-5 0 16,1-2 0 0,-2-1 0-16,0-4 0 15,1 2 0-15,-1-1-70 16,2-1-104-16,-2 1-65 16,1-5-265-16</inkml:trace>
  <inkml:trace contextRef="#ctx0" brushRef="#br0" timeOffset="7500.42">9839 1163 960 0,'0'-15'153'0,"-1"4"37"15,-2 1-58-15,-2 3-36 16,2 2-58-16,0 5-27 16,-3 0-11-16,0 0 2 0,-6 5-2 15,-3 1 9 1,-7 2 13-16,-3 0-7 0,-2 0 4 16,0-1-16-1,3 1 0-15,0-1-2 0,8 1-2 16,1-1-6-1,0 1-77-15,4 2-172 16,5 2-230-16</inkml:trace>
  <inkml:trace contextRef="#ctx0" brushRef="#br0" timeOffset="7870.22">9590 1720 650 0,'-3'5'384'16,"1"-4"-279"-16,2-2 47 16,5-4-115-16,7 0-19 15,4-1 2-15,10-3 11 0,9 1-11 16,11-1-10 0,4 1 2-16,4 0 6 0,-4 1-12 15,-6 2-4 1,-10 2-2-16,-12 0-1 15,-10 3-36-15,-6 2-143 16,-8 0-170-16</inkml:trace>
  <inkml:trace contextRef="#ctx0" brushRef="#br0" timeOffset="10300.28">12433 2207 564 0,'-3'0'145'16,"-1"-2"12"-16,3 1-36 0,-1-1-49 16,-1 2 2-1,-1-3-39-15,1 2 25 0,-2 1-16 16,-1-3 1-1,1 1 6-15,0 0-7 0,2 2-5 16,0 0-14-16,1-2-3 0,2 2-11 16,0 2-6-1,0-4-1-15,0 2 0 0,0 2 3 16,2-2-4 0,-2 0 7-16,1 0-3 15,-1 0 4-15,2 0-2 16,-1-2 4-16,1 2-3 15,1 0-5-15,1-1-5 16,2 1-5-16,5-1 5 0,5-1 1 16,3 1-1-16,7 1 0 15,2-2 0-15,0 2 1 16,4 0-1-16,1 0 1 16,2-1-1-1,4 1 0-15,7 0 2 0,5 0-2 16,1 0 2-1,5 0-2-15,1 0 0 16,-1 1 0-16,-2-1 0 0,-4 0 0 16,1 0-1-16,-4-1 0 15,-5-2 2-15,5 1-2 0,3-1 0 16,5-1 0 0,10-1 1-16,8 3-1 0,3-1 2 15,3 0-1 1,-1 2 1-16,-3-1-1 15,-6 2 0-15,-4-1 0 0,-6 1 1 16,-7 0 1-16,-3-1-2 16,2 1 0-16,1-2 0 15,6 2 0 1,6-1-3 0,4-1 0-16,0 1-2 15,2 1 3-15,-5 0-2 0,-2-3 3 0,2 3-1 16,-2 0 1-16,2 0 1 15,-1 0-1-15,4-1-4 16,-1 1-4-16,6-2-3 0,3-1 2 16,1 2 6-1,1 1 2-15,-3-2 1 0,-2 4 0 16,-3-2 0-16,-4 0 0 16,-3 0 1-16,-1-2-1 15,-2 1 0 1,3-1 1-16,6-2 0 0,2 1 0 15,2-1 1-15,2 1-1 0,-6 0 0 16,-4 0 1 0,-5 1 1-16,-6 0-2 15,-1 1 7-15,-5 1-7 16,1 0 1-16,0 1-1 16,1-1 0-16,4 2-1 15,5-2 0-15,1 0 1 0,0 0 0 16,-1 0-1-1,-1 0 0-15,-2-2 0 0,-1 2 1 16,2 0 1-16,1 0-1 16,3 0 0-16,-1 0 1 15,-3 0 0-15,-4 0 1 16,-8-1-1-16,-6-2-1 16,-9 0 5-16,-6 0-2 15,-3 1 1-15,-1-1-3 16,-1 1-1-16,1 1 0 15,0 0 0-15,-3 1 0 0,0-2 0 32,-6 2 0-32,-3 0 2 0,-6 0 7 0,-3 0 5 15,0 0 17 1,-3-2-16-16,-2 0-10 0,-3-1-5 16,-1-2-4-16,-5-1 4 15,-2-2-4-15,-6-2 4 16,-1 0-1-1,-4 1 0-15,-1-5 1 0,-4 1 0 16,1 1 2-16,0-1 0 0,2 2 2 16,6 1 13-1,3 1 13-15,5 3 12 16,5 0-12-16,1 1-9 16,1 1-4-16,5 3 4 0,2 0-20 15,-1 1-1 1,4 0-7-16,-1 1-4 15,2-1 1-15,2 1-1 0,7 2 11 0,3 0 11 16,5 2-10 0,6 1 1-16,-2 0-1 15,1 0-1-15,-2-2 0 16,-7 3-2-16,0 0 0 16,-2 0 1-16,-1 1-2 15,-2 1 1-15,-4 0 0 16,-1 0 1-16,-3 0 2 15,-6 2 1-15,-4 2 9 16,-5 2-10-16,-9 3 3 0,-3 3-3 16,-5 2-1-16,0 0-12 15,3-1-107-15,6 0-83 16,7-3-194-16</inkml:trace>
  <inkml:trace contextRef="#ctx0" brushRef="#br0" timeOffset="11180.34">18310 1948 166 0,'-7'0'781'0,"-1"-2"-607"0,4-2 23 16,-1 0-99-16,2 2-6 0,2-3-41 16,2 2-15-1,1 2-36-15,1 0-2 0,6 0-7 16,4 1 9 0,4 0-1-16,5-2 1 0,0 2 1 15,-1-2 2 1,-6 1 7-16,-3 0 10 0,-7 1 10 15,-2-2 7-15,-2 2-6 0,1 0-7 16,-4 0-22 0,2 0-2-16,-1 0-7 0,1 3-8 15,1 2 15 1,2 0 8-16,3 3 3 0,0 2 7 16,0 2-5-1,3-1 1-15,0 0 2 0,-2 2-1 16,1-1-3-1,-2-3 2-15,1 2-7 16,-1 1 7-16,-3-1-6 16,0-1 0-1,0 0 5-15,-3 0-9 0,0-1 7 0,0 0-4 16,0 1 1 0,-1-2-4-16,-1 1 3 0,1-1-2 15,-1 1-1-15,1 0 0 16,-3-1-1-16,1-2 1 15,-1 0 3-15,0 0-5 16,-1-2 3 0,-2 2 0-16,-2 0-4 0,-3-1-1 15,-2-4-87-15,0 2-107 16,0-3-78-16,3-4-185 0</inkml:trace>
  <inkml:trace contextRef="#ctx0" brushRef="#br0" timeOffset="11480.81">18449 1702 872 0,'6'0'185'16,"-4"1"-30"-16,-1-1-6 15,-2 0-55-15,-1 2-14 0,0 0 2 16,1 0-8-16,-1-2-7 16,1 1 0-16,-1-1-18 15,1-1-7-15,-1 1-8 16,2-2-18-16,0 2-11 16,-1-1-5-16,1 1-3 15,0 0-73-15,-2 0-115 16,1 4-24-1,-4 5-82-15,-2 0-253 0</inkml:trace>
  <inkml:trace contextRef="#ctx0" brushRef="#br0" timeOffset="12150.46">18480 1546 464 0,'-1'-9'311'15,"-2"-1"-106"-15,-3-2-58 0,0 1-46 16,-5 1-22-1,4 1 8-15,-2 1-26 0,-3 1 11 16,2 2-36-16,-3 2-2 16,-3 0-7-1,-3 4-10-15,-2 2-4 0,-7 4 4 16,-5 7-6-16,-6 6 0 16,-4 6-8-16,-4 6 7 15,0 7 6-15,5 4-1 16,5 3-3-16,7 3 7 15,9 3 2-15,8 1-12 16,7 4-9-16,10 2 0 16,14 3 0-16,7-1 3 0,11 4-1 15,8-6 0 1,5-6-2-16,4-5-1 16,3-10 1-16,2-11 1 15,0-8-1-15,2-11-2 0,-2-12 2 16,0-9 0-1,-2-8 2-15,0-8 1 0,-7-1-1 16,-3-6 6-16,-7-3 0 0,-5-4-4 16,-5-3 6-1,-9-5-1-15,-6-2 16 0,-8-5-3 16,-7 0-12 0,-8-1-6-16,-9 2 9 15,-2 2-5 1,-5 3-2-16,-3 3-6 0,-2 8-2 15,0 4-1-15,0 6-12 16,0 7-95-16,-1 5-98 16,-2 11-134-16,-6 5-444 0</inkml:trace>
  <inkml:trace contextRef="#ctx0" brushRef="#br0" timeOffset="13300.22">14330 1240 410 0,'-9'-1'501'0,"1"-2"-273"0,1-2-12 15,-1-2-53 1,5 2-41-16,2-1-22 15,2 1-11-15,1 0-63 16,1 3-26-16,3 0-9 0,1 2-16 16,7 3 19-16,5 4 6 15,11 4 2-15,1 6 0 16,4 6 2-16,-4 5 1 16,-3 4 1-16,26 87-3 15,-56-103 6-15,0 0-2 16,0 0-1-16,-1-2 0 15,-3 12-1 1,0-8-4-16,0-5 13 0,1-7 3 0,0-4 23 16,0-5 18-1,2-2-39-15,2-4-2 0,-1-3-12 16,1-5-5 0,1-5-2-16,3-5-4 15,3-5 0-15,7-6-3 16,4-3-4-16,5 1 7 0,5 4-4 15,2 6 4-15,1 7 0 0,3 9 3 16,-3 7-5 0,4 6 2-16,-4 4 0 15,0 5 3-15,-3 5-6 16,-3 3 4-16,-5 4-6 0,-3 5 7 16,-6 3 4-1,-4 3 1-15,-3 0 4 0,-6 0 4 16,-2-4-8-1,-1-4 2-15,1-5-2 0,2-6 0 16,-1-3 4-16,3-5-1 16,-1-2-4-16,1 0 0 15,1-4-19-15,0 2-97 16,1 0-80-16,1 0-166 16</inkml:trace>
  <inkml:trace contextRef="#ctx0" brushRef="#br0" timeOffset="13640.34">15086 1409 932 0,'-8'-1'208'0,"3"-3"-11"16,2-1-34-16,1 1-85 0,4 1-33 16,1 2-45-1,4-2-6-15,4 2-3 0,5-2 7 16,3 3 2 0,7-3 0-16,-1 2 7 15,-1-1-2-15,-5 1 1 16,-4-2 0-16,-4 2-3 0,-4-1-3 15,-1 1-1-15,1 1-35 16,0 0-173-16,0 0-168 16</inkml:trace>
  <inkml:trace contextRef="#ctx0" brushRef="#br0" timeOffset="14100.31">15432 1196 904 0,'9'-16'215'0,"0"0"-13"0,-5-1 33 16,0 1-85 0,-1 2 18-16,-2 2-55 0,1 2-53 15,-1 1-60 1,1 4 0-16,-2 2 0 0,0-1 0 15,0 4 0-15,1 0 0 0,-1 0 0 16,0 4 0 0,0-1 0-16,0 4 0 0,0 6 0 15,2 6 0 1,-1 8 0-16,2 7 0 0,0 6 0 16,-2 4 0-1,-1 4 0-15,2-1 0 0,1-3 0 16,-2-4 0-1,2-7 0-15,0-5 0 0,-1-5 0 16,-1-6 0-16,-1-5 0 16,0-5 0-1,0-4 0-15,2-1 0 0,-2-2 0 16,0 0 0-16,0-2 0 16,0 1 0-16,0-1 0 15,0 1 0-15,0 0-115 16,0-2-296-16,-2 1-433 15</inkml:trace>
  <inkml:trace contextRef="#ctx0" brushRef="#br0" timeOffset="21580.52">9338 3064 622 0,'1'-1'186'0,"2"-3"-63"16,-1 0 46-16,-4-1-59 16,2 3-20-16,-1-2-50 0,1 1 0 15,-2 0-22 1,1 2 1-16,-1-1-6 0,2 2-4 16,0 0-3-1,0 0 7-15,0 0 6 0,-1 2 3 16,-1-2 13-1,2 0-1-15,0 0-9 0,-1-2-6 16,2 0-17-16,-1 1 0 16,0-1-2-16,0 0 0 15,0 1-1-15,0 1-7 16,0 0-48-16,-3 0-84 16,2 3-25-16,-4 0 23 15,-1 5-82-15,2 0-95 16</inkml:trace>
  <inkml:trace contextRef="#ctx0" brushRef="#br0" timeOffset="22500.47">9338 3094 154 0,'0'-3'461'16,"-2"1"-358"-1,1-3-1-15,-1 1-18 0,-1-2 4 16,0 3-26 0,2-1 9-16,-1 1-7 0,2 1-5 15,-1 1-5 1,1-1-21-16,-2 0-4 0,-1 1 6 15,3 1-4-15,0-3 8 0,-4 3 15 16,8-3 2 0,-8 2-2-16,4 0-17 0,0-2 6 15,0 1-8 1,0 0 21-16,0-1-18 0,4 2 1 16,-4-1-11-1,0-1-11-15,0 2 0 0,0 0 4 16,0-1-2-1,0 1-9-15,0-1-6 0,0 4-4 16,0-1-5-16,0 1-9 16,0 1 5-16,0 7 9 15,0 3 1-15,3 7 0 16,-1 5 2-16,-1 9-2 16,2 3-1-16,0 4 2 15,0 1-1 1,2 2 0-16,-1 0 3 0,3 1-3 15,-2 1-1 1,1-2 2-16,0-2-2 0,-1-2 1 16,-2-8 0-16,0-5 0 0,1-5-1 15,-4-8 0 1,1-3 2-16,1-4-2 0,-2-5 4 16,0 1 0-1,0-3 0-15,0 0-4 0,0 0-4 16,0 0-37-1,-2 0-70-15,2-1-73 0,-1-2-98 16,-1-3-275-16</inkml:trace>
  <inkml:trace contextRef="#ctx0" brushRef="#br0" timeOffset="23856.37">9277 3013 442 0,'0'-2'141'16,"0"1"-73"-16,-2-1 49 0,2-1-56 16,0 2-26-1,-1 1 5-15,1 0-10 0,0 0-7 16,-2 0-5-1,-1 0 9-15,3 0 5 0,0 1 2 16,0-1 5-16,0 0 7 0,0 0 4 16,0-1 12-1,0 1-15-15,0 0-17 16,-3-1-3-16,6 1-11 16,-3 0-1-16,0 0-7 0,-3 0 1 15,3 0 1 1,0 0-1-16,0 0 13 0,0 0 4 15,3 0 8-15,-3 0-11 16,0-2-12-16,3 2-7 16,-1-1-4-16,-1-1 0 15,1 2 0-15,-1-3-6 16,4 2-4-16,3 0 8 16,4-1 0-16,8 1 0 15,2 1 2-15,5 0-1 16,3 0 1-16,4 1-1 15,-1 2 0-15,1 1-1 16,0-1-1-16,-2 3 2 16,-2 1-3-16,-6 0 3 15,-3 3 0-15,-2-2-2 0,-6 3 3 16,-1 2 2 0,-3 0-2-16,-1 0 0 15,-5 1 4-15,0 0 0 16,-3-1-4-16,-2 1 1 0,-1 0 3 15,-1 0-2-15,-4 0 0 0,-2 0 2 16,1 0-1 0,-2-1-2-16,0-2 3 0,2 2-4 15,-2-3 1 1,-1 1 1-16,2-1 0 0,-1-1-1 16,-2-1-1-1,2 0 2-15,-1-2 0 16,1 0-1-16,-2-1 0 15,3-1 2-15,-2 2 0 0,0-5 0 16,0 2-2-16,-1-1-1 16,0 1 2-16,-1-2-2 15,2-1 1-15,-1 2 0 16,1 0 1-16,0-2-1 16,3 2 0-16,3-2-1 15,0-2 0-15,3 2-1 16,-1 0-54-16,-1-2-110 15,1 2-184-15</inkml:trace>
  <inkml:trace contextRef="#ctx0" brushRef="#br0" timeOffset="24850.2">9818 3828 871 0,'3'-9'163'0,"0"3"15"0,-3-3 15 15,0 1-59 1,0 0-35-16,-3 4-27 0,3 0-19 16,-3 3-19-1,3-1-24-15,0 4-8 0,0 0-2 16,0 3 0-1,0 3 4-15,0 5 13 0,0 4-2 16,0 2-4-16,0 5-6 0,0-1-2 16,-2 0-1-1,1-2-3-15,1 0 4 0,-2-4-6 16,1-4 1 0,1-3-52-16,-2-5-28 0,4-2-17 15,-2-4-66 1,1-3-212-16,2-6-528 0</inkml:trace>
  <inkml:trace contextRef="#ctx0" brushRef="#br0" timeOffset="25070.87">9797 3631 827 0,'8'-12'274'16,"-3"2"-31"-16,-2 2-22 15,-3 2-69-15,-1 2-16 16,1 2-54-16,-2 1-32 0,-2 0-21 16,4-1-22-1,-1 2-7-15,-1 2-1 0,2-1-27 16,0-1-107 0,0 3-113-16,0 4 48 0,0 3-222 15</inkml:trace>
  <inkml:trace contextRef="#ctx0" brushRef="#br0" timeOffset="25490.66">10000 3732 1094 0,'3'-7'180'16,"0"-1"23"-16,-3-4-12 16,-3 1-23-1,3 2-52-15,-2 4-44 0,1 0-49 16,1 4-23-16,0 0 0 16,0 2 0-16,0 0 0 15,0 1 0-15,0 3 0 16,3 4 0-16,-3 5 0 15,6 6 0-15,-3 5 0 16,2 6 0-16,-2 4 0 16,0-1 0-16,1 3 0 0,-3-1 0 15,-1-6 0 1,2-2 0-16,-2-7 0 0,0-6 0 16,0-3 0-1,0-6 0-15,0-3 0 0,0-1-33 16,0-1-136-1,0-1-53-15,0 0-128 0,3-1-292 16</inkml:trace>
  <inkml:trace contextRef="#ctx0" brushRef="#br0" timeOffset="25840.18">10155 3745 470 0,'6'-6'427'16,"-1"4"-394"-16,-7 2 56 16,-2 4 7-16,-2 3-16 15,-6 4-7-15,0 4-2 16,-6 4-25-16,1-1 4 16,-2 1-1-16,1-1-13 15,2-3 9-15,5-2-24 16,3-3 2-16,6-1 1 15,8-3-11-15,6 2 1 16,9 0-9-16,7 2-1 0,6 0-1 16,2-2-3-1,-3 0-1-15,-2 0 1 0,-7-3 2 16,-7 0-2 0,-6-4 0-16,-6 2 0 0,-4-3-2 15,-2 0-63 1,-4-2-184-16,-6 0-355 0</inkml:trace>
  <inkml:trace contextRef="#ctx0" brushRef="#br0" timeOffset="26470.62">10536 3199 473 0,'6'-13'309'15,"-2"0"-93"-15,2-2-47 0,-3 1-5 16,-3 1-42-1,1 2-4-15,-1 1-35 0,0 3 6 16,0 0-14-16,-1 5-47 0,-2 4-28 16,-3 3-4-1,-1 8 4-15,-7 8 16 0,-5 10 1 16,-2 12-3 0,-2 7-4-16,3 7-2 0,2 2-3 15,10 3-5 1,8 0 0-16,8-4-2 0,8-7 2 15,9-6 5 1,7-8 0-16,-1-8 1 16,2-5 0-16,-2-4 2 0,-4-7 4 15,-7-3-7-15,-7-5-3 16,-4-2 1-16,-6-1 2 16,-3-2-5-16,0 0-5 15,0 0-89-15,0-3-151 16,0 0-133-16,0-3-544 15</inkml:trace>
  <inkml:trace contextRef="#ctx0" brushRef="#br0" timeOffset="26900.53">10791 3345 957 0,'7'-10'177'16,"-5"-1"74"-16,-1-2-39 0,-2 0-78 16,-1 1 19-1,2 4-70-15,0 1-25 0,-3 4-36 16,3 3-22-1,0 1 0-15,0 1 0 0,-4 1 0 16,4 5 0-16,0 2 0 16,0 5 0-16,4 5 0 15,-4 3 0-15,6 2 0 16,-1 1 0-16,-1 4 0 16,2 0 0-16,0 0 0 15,1-2 0-15,-2-4 0 16,-2-3 0-16,0-5 0 15,0-7 0-15,-1-2 0 0,-2-4 0 16,0-1-24 0,0-4-117-16,0 1-78 0,-2-3-119 15,-1-5-523 1</inkml:trace>
  <inkml:trace contextRef="#ctx0" brushRef="#br0" timeOffset="27330.22">10854 3028 805 0,'11'-7'278'16,"-5"2"-89"-16,-1-1-65 0,-2 1-91 15,3 7 30 1,6 5 22-16,4 6-15 0,8 5-16 16,6 7 10-16,3 6-4 15,1 9-32-15,-3 5-1 16,-4 4-4-16,-8 5 2 16,-6 2-4-16,-9 4-6 15,-4-4 1-15,-7-1 1 16,-3-3-3-1,-3-6 1-15,1-10-1 16,2-6-7-16,-2-9-7 0,6-5 0 0,1-8 0 16,2-2 0-1,2-5 0-15,1 1 0 0,1-1 0 16,-1-1 0 0,0 0 0-16,0 0-107 0,-1 0-124 15,-2-1-98 1,-3-1-304-16</inkml:trace>
  <inkml:trace contextRef="#ctx0" brushRef="#br0" timeOffset="30960.22">13819 3585 515 0,'-3'4'139'0,"2"-2"61"16,-3-2 2-16,2 0-71 0,-1 0 12 16,2 0-60-1,-2-2-26-15,1 2-19 0,1 0-14 16,-1 0-5 0,2 0-9-16,0-1 3 0,3 1-1 15,0-1-9 1,6-4 0-16,12-2-3 0,13-2 2 15,17-4-1 1,13-1 1-16,9-2-2 16,6 0 2-16,-2 5-2 0,-3 0 0 15,-10 4-1-15,-9 2-16 16,-14 0-51-16,-13 5-40 16,-16-1-23-16,-5 2-47 15,-14 2-77-15</inkml:trace>
  <inkml:trace contextRef="#ctx0" brushRef="#br0" timeOffset="32010.26">13979 3580 629 0,'-8'-2'38'0,"-2"1"113"0,1-1-67 16,0 0 22-16,-4-2-14 0,7 3-12 15,-2-3 57 1,2 2-50-16,2 0 5 0,0-1-4 16,2-1-14-1,1 1-1-15,-2-1 17 0,1 3-26 16,-1-2-15-1,0 1-12-15,0 1-20 0,3-1 2 16,-2 1-3-16,2 1-10 16,2 0-2-16,-2 0-4 15,0 0-4-15,0 1 0 0,3-1-5 16,-1 3-3 0,1 3 11-16,4 10 2 15,6 3-1-15,4 9 0 16,8 5 0-16,7 3 2 15,5 3-1-15,4 0-1 16,3-4 1-16,2-1-1 16,-3-7 1-16,-4-3 0 0,-4-4-2 15,-9-2 1 1,-8-5 0-16,-6-2 0 0,-6-4 0 16,-2 0 0-1,-4-1 1-15,0 0-1 0,-1 5 0 16,-5 3 1-1,0 4-3-15,-4 5 2 0,-5 4 0 16,-2 3 0-16,-5 4 0 16,0 2 0-16,-1 0-1 15,-2 3 1-15,1-3 0 0,0 2 0 16,-1-2 0 0,4-3 0-16,-1 0 0 0,1-4 0 15,1-2 0 1,4-3 0-16,1-5 0 0,0-3 0 15,3-5 0 1,7-3 1-16,1-3-1 0,0-3 0 16,2-1 1-16,2-1-2 15,2 0 1-15,-1-1-1 16,2 1-7-16,3 1 8 16,5 1 0-16,9-1 0 15,10-1-1-15,9 0 1 16,9-3-1-1,4 1-12-15,5-3 1 0,-1 3 4 16,2-3 3-16,-5 3 1 0,-7-1-2 16,-9 2 5-1,-8-1 0-15,-9 2-1 0,-4 2-3 16,-3-1 2 0,-4-1 2-16,-2 0 2 0,2-1 0 15,-3-1 3 1,-1-3 2-16,-1-4 1 0,2 2-1 15,-1-3 11 1,-2-3 1-16,1 0 5 16,-4 1 2-16,-2 0-23 0,0 0-2 0,-1 2 0 15,0 3 0 1,1 1 0-16,1 3 0 0,-1 3 0 16,2-1 0-1,2 2 0-15,-2-1 0 16,0 0 0-16,0 0 0 15,1 2 0-15,-1-2-122 0,0 0-93 16,0 3-36-16,-1 0-232 16</inkml:trace>
  <inkml:trace contextRef="#ctx0" brushRef="#br0" timeOffset="33590.42">14166 5161 947 0,'1'-8'168'0,"-2"0"80"16,-1-1-91-16,-1 2-35 15,1 3-39 1,2 3-36-16,-1 1-33 0,1 1-4 15,0 0-4-15,0-1-3 0,0 2-2 16,0 2 0 0,0 5 17-16,0 2 9 0,-2 4-5 15,2 6-8 1,2 5 3-16,-1 2-8 0,-1 1 1 16,2 2-3-1,3-4-5-15,-2-1 2 0,0-5-1 16,1-2-1-1,-1-4-1-15,1-1 0 0,-1-4-1 16,-1-2 0-16,-1-2 0 16,1-4-1-1,-1 0 1-15,-1-2 0 0,0-2-12 16,0 2-77-16,-1-1-41 16,1 0 22-16,0 0-39 15,-2-2-208-15,-1-3-300 16</inkml:trace>
  <inkml:trace contextRef="#ctx0" brushRef="#br0" timeOffset="34275.94">14312 5099 741 0,'7'-5'141'0,"1"-4"114"0,-5 2-62 16,0 2-56-1,-2-1-40-15,-1 3-37 16,-1 3-38-16,-1 0-22 15,1 2 0-15,-2 2-7 16,0 4 7-16,-5 5 3 0,-1 4-1 16,-6 6 4-1,-1 0-3-15,-5 1 0 0,0 1-2 16,2-3 2-16,-1-2-2 16,4-2-1-16,4-4 1 15,3-4-1 1,3-1 1-16,2-3-1 0,2-4 0 15,4-1 0-15,6 3 5 0,8 0 6 16,10 0-2 0,10 3-4-16,10-2-4 0,-1 1-1 15,0 0 0 1,-8 1 0-16,-9-3 0 0,-9 0 0 16,-8 0 0-1,-5-1 0-15,-6-1 2 16,0-2 0-16,-1 0 6 15,-1 0-8-15,2 0-3 16,-1 0-7-16,-4-2-55 16,0 2-81-16,-1-1-82 0,-3 1-138 15</inkml:trace>
  <inkml:trace contextRef="#ctx0" brushRef="#br0" timeOffset="34670.37">14588 5228 856 0,'-2'1'270'15,"1"-2"-37"-15,-1 0-100 0,0-1-69 16,2 2-22 0,0-1-20-16,0 1-14 0,2 0-5 15,-2 0-1 1,0-1-1-16,5-1-1 0,1 1-2 15,4-2 1 1,8-1-2-16,3-1-3 0,4 0-16 16,1 2-58-16,-4 1-73 0,-5 1-63 15,-6 4-74 1,-3 0-143-16</inkml:trace>
  <inkml:trace contextRef="#ctx0" brushRef="#br0" timeOffset="35670.18">14581 5389 251 0,'0'1'567'0,"2"-1"-450"16,-2 0 25-16,0 0-55 16,0-1-17-16,0 1-14 15,-2 0-41-15,2 1-11 16,0-1-4-16,0 0-1 0,-2 0-1 15,2 0-1-15,0 0-6 16,0 0-3 0,0 0 7-16,0 0 4 0,0-1 1 15,-2 1 0-15,1-2 5 16,-2 1 1-16,1 0 12 16,1 1-5-16,1-3 3 15,-2 3-3-15,1 0-8 16,1 0-5-1,0 0 0-15,0 0 0 0,-2 0 0 16,2 0 0-16,0 0-2 0,-1 0 2 16,1 0 0-1,0 0 0-15,0 0 2 16,1 0-2-16,-1 0 1 16,2 0-1-16,-2 0 2 0,0 0-2 15,0 0 1 1,0 0-1-16,0 0 1 0,1 0-1 15,-2 0 0 1,2 0-4-16,-2 0 4 0,1 0 0 16,-2 3 0-16,2-3 0 0,0 0 0 15,0 0 0 1,0 0 3-16,2 0 4 16,-2 0-1-16,0-3 7 15,0 3-5-15,0 0-2 0,0 0-6 16,1 0 2-1,-2 3-2-15,1-3 0 16,0 0 0-16,0 0 2 0,-2 0-2 16,2 0-1-1,2 0 1-15,-2 1-3 0,0-1 1 16,1-1-6-16,4 2 8 16,1-1 10-16,6 0-9 15,0 1 1-15,2-1-1 16,2 0-1-16,-6 0 0 15,0-1 0-15,-5 1 2 0,-1-1-1 16,-4 1 0 0,0 0-2-16,-1 0 0 0,1 1-43 15,-2-1-143 1,1 0-145-16</inkml:trace>
  <inkml:trace contextRef="#ctx0" brushRef="#br0" timeOffset="38070.08">14155 5166 839 0,'18'-6'73'0,"3"3"-12"0,0 6 31 16,1 5-41 0,7 6-5-16,3 6-5 0,-2 2-5 15,-4 3-12 1,-4 3-8-16,-10 4-3 0,-9 0-2 15,-8 2 5 1,-7-2 2-16,-10-1-3 0,-6-4 4 16,-4-6 0-16,0-8 4 15,0-9-4-15,4-9 8 16,6-8-12-16,5-8 4 0,9-8-15 16,7-6-4-1,10-5-4-15,11 0-1 16,14 0 0-16,9 5 4 15,14 7 0-15,5 5-4 16,4 10 5-16,-3 7-2 0,-4 9 4 16,-5 10-2-1,-12 7 3-15,-6 5 5 0,-11 6-3 16,-13 4 3 0,-12 1-4-16,-10-2 2 0,-10-3-3 15,-2-6 6 1,-5-6 1-16,5-11 20 15,3-5 10-15,3-9-2 0,6-5-25 16,5-7-5-16,5-5-7 16,5-4-1-16,8-1-8 15,6 1 4-15,7 5 3 16,-2 2 0-16,1 9-3 0,-7 5-5 16,-7 4 6-1,-5 6 3-15,-6 6 0 0,-3 3 2 16,-5 3-1-1,-3 2 3-15,-6 0-4 0,-1-2 5 16,0-2-3-16,2-4 1 16,5-4 6-16,5-6 4 15,4 0-2-15,2-4-11 16,2-4-31-16,1-3-106 16,3-1-182-16,3-1-300 15</inkml:trace>
  <inkml:trace contextRef="#ctx0" brushRef="#br0" timeOffset="38550.28">14895 5079 1286 0,'-7'5'59'15,"2"-5"92"-15,4-2-51 16,1-1-57-16,1 2-24 16,4-3-19-16,5 1-6 0,7-2 5 15,8-1 0 1,5 1 1-16,3 2 0 0,-4 0 0 15,-5 2 1-15,-7 1 0 16,-7 0-1-16,-7 0 0 16,-1 1 0-16,-2 0 0 15,1 3 2-15,1 1-1 16,1 2 1-16,1 2 1 0,1 3-1 16,-1 3 3-1,-3 4 3-15,-1 3 6 0,-1 2 6 16,-5 0 11-1,0 0-9-15,-3-2 2 16,0 0 0-16,-4-5-11 0,1-3-3 16,-3-1-5-1,0-5-3-15,-3-2-2 0,1-2-60 16,-5-2-181 0,-2-4-216-16</inkml:trace>
  <inkml:trace contextRef="#ctx0" brushRef="#br0" timeOffset="38785.89">14980 4882 1062 0,'13'-12'247'16,"-3"0"-49"-1,-6-1 7-15,-4 0-61 0,-1 4-60 16,-1 4-59-1,1 1-25-15,1 3-9 0,-2 1-16 16,1 3-137-16,-4 2-18 16,3 5-218-1,1 4-317-15</inkml:trace>
  <inkml:trace contextRef="#ctx0" brushRef="#br0" timeOffset="39120.25">15258 5112 121 0,'7'2'1124'0,"-1"-2"-1033"0,0 0 19 16,-1-6-41 0,-1 3-64-16,5-3-5 0,-2 4-9 15,4-1-7 1,2 3-77-16,1 3-141 15,-1 4-87-15,-4 3-79 0</inkml:trace>
  <inkml:trace contextRef="#ctx0" brushRef="#br0" timeOffset="39230.28">15316 5237 318 0,'-3'11'413'0,"3"-6"-317"0,1-2 149 16,1-2-97-1,1-2-76-15,3-1-63 16,1 1-9-16,4 0-17 15,5-1-325-15</inkml:trace>
  <inkml:trace contextRef="#ctx0" brushRef="#br0" timeOffset="39569.96">15593 5032 1149 0,'2'-16'230'15,"-2"-1"31"-15,0 3-42 0,-2 2-76 16,2 5-98 0,0 2-45-16,0 4 0 15,0 2 0-15,2 2 0 16,-2 1 0-16,2 7 0 0,-1 5 0 16,2 9 0-1,0 5 0-15,0 8 0 0,-2 2 0 16,1 0 0-1,-2-1 0-15,0-7 0 0,0-5 0 16,-2-7 0-16,2-9 0 16,0-4 0-16,0-4 0 15,0-1 0-15,2-6 0 0,-2 3 0 16,-2 1-91 0,2-1-229-16,-4-3-438 0</inkml:trace>
  <inkml:trace contextRef="#ctx0" brushRef="#br0" timeOffset="42650.34">14364 3463 855 0,'-3'-2'169'0,"2"1"-103"15,-1 0-34-15,4 2-16 0,-2-1-13 16,3 0-1-16,5 1 17 16,7 1 8-16,9-1-5 15,11-1-11-15,5-1-6 0,9-2 1 16,-2-3 7 0,-6 1 5-16,-7-1 4 0,-10 2 17 15,-10 1 13 1,-10 1-12-16,-4 2-20 15,-1 0-20-15,-5 0-11 16,-2 0-100-16,-5 0-148 0,-2 0-269 16</inkml:trace>
  <inkml:trace contextRef="#ctx0" brushRef="#br0" timeOffset="46100.46">13982 3057 613 0,'-6'-2'139'16,"-2"0"-15"-16,3-1 60 0,-1 1-83 16,1 2-5-1,2-2-20-15,0 2-37 16,2 0-20-16,-1 0-10 0,4 0-4 15,-2-1-2-15,1 1-3 16,2-1-9-16,3 0 1 0,7-1 8 16,7-1 2-1,7-2-1-15,1 4-1 0,-1-1 1 16,-5-1-1 0,-8 1 6-16,-8 2 6 0,-5-1 20 15,-1 1 7 1,-1 1-3-16,-1-2-10 0,2 1-7 15,-1 0 3-15,1 0-12 16,0 0-10-16,0 1-3 16,0 1-5-16,-2 1 0 15,2 0 8-15,0 5 0 16,2 0 2-16,-2 0-1 16,1 4 5-16,1-3-3 15,-2 2 5-15,1 0-3 16,1 0-1-16,-2 2 2 15,3 1-2-15,0 1-1 16,-3 1 1-16,-3 1 4 16,0 0-4-16,3-1 1 15,-3-4 4-15,1-2-6 0,-1-5-2 16,2-2-1 0,-2-1 2-16,1-1-2 0,-1-1-1 15,-3 2-101 1,-2-4-102-16,-1-2-88 0,-4-1-305 15</inkml:trace>
  <inkml:trace contextRef="#ctx0" brushRef="#br0" timeOffset="46430.13">14097 2830 984 0,'12'-2'132'0,"-6"2"-45"15,-3-2 56-15,-6 2-76 0,3 0 10 16,0 0 1 0,0 0-3-16,0 0 9 15,0 0 10-15,0 0-22 16,0 0-18-16,0-1-19 0,-2 1-12 15,2-2-10-15,0 2-13 16,0-1 0 0,0 1-2-16,0 0-19 0,0 0-85 15,0 0-117 1,0 3-18-16,0 5-102 0,2 2-414 16</inkml:trace>
  <inkml:trace contextRef="#ctx0" brushRef="#br0" timeOffset="48010.34">15811 3625 772 0,'-1'-6'180'16,"-2"1"-24"-16,1-4 56 0,-2-1-74 16,2 2-4-1,1 1-38-15,-1 2 10 0,2 3-19 16,-1 2-22-1,1 0-22-15,0 1-13 0,-2 0-7 16,1-1-18-16,1 0-5 16,0 2 0-16,0 1-7 15,0 5 7-15,0 8 0 0,0 8-1 16,0 12 1 0,0 11 3-1,3 5 0-15,1 6-1 0,2 3-2 16,6 2 0-16,0-1 0 15,0-2 0-15,1-7 0 0,-2-6 0 16,-2-8 0 0,0-8 0-16,-5-7 0 0,-1-5 0 15,0-10 0 1,-1-3 0-16,-2-5 0 0,1-1 0 16,-1-1 0-1,-1-1 0-15,1 0 0 0,-3-4-74 16,0-4-136-1,-2-2-72-15,-1-8-199 0</inkml:trace>
  <inkml:trace contextRef="#ctx0" brushRef="#br0" timeOffset="48400.43">15775 3539 745 0,'0'-22'170'16,"-1"4"-2"-16,-1 0-34 16,1 3-20-16,1 3-52 15,0 4-33-15,4 2-29 0,3 2 0 16,9 4-7-1,7 3 7-15,10 4 1 16,8 4 5-16,6 6 6 0,0 5 4 16,-7 2-5-16,-4 5 3 15,-12 3-5-15,4 64 0 16,-34-82 2 0,-3 0 2-16,-6 0 6 15,0-1-4-15,-15 11 4 16,-4-6 6-16,-2-2-11 0,3-8-11 15,3-2-1-15,5-3-2 16,4-3-2-16,5 1-128 16,3-1-264-16</inkml:trace>
  <inkml:trace contextRef="#ctx0" brushRef="#br0" timeOffset="49050.47">16360 4212 1120 0,'6'-10'141'0,"-2"-1"57"15,-2-5-38 1,-4 2-20-16,2 3-23 0,2 1-30 15,-2 4-31-15,0 1-28 16,0 3-28-16,0 2 0 16,0 2 0-16,0 0 0 15,0 7 0-15,3 5 0 16,0 7 0-16,2 9 0 16,2 7 0-16,-1 3 0 15,3 4 0-15,-3-1 0 16,0-1 0-16,0-5 0 15,-1-8 0-15,-1-8 0 16,-1-5 0-16,0-7 0 0,-2-5 0 16,-1-1 0-1,2-5-125-15,-1-1-100 0,2-3-94 16,2-3-188 0</inkml:trace>
  <inkml:trace contextRef="#ctx0" brushRef="#br0" timeOffset="49390.37">16566 4226 777 0,'8'-10'79'0,"-2"5"39"15,-6 1-68 1,-3 8-28-16,-3 4 11 0,-4 3 39 16,-4 5 8-1,-1 1 7-15,-5 2-14 0,1 1-11 16,-4 0-16-1,3-1-18-15,5-4-9 0,3-3-9 16,7-1 7-16,7-3-7 16,10 0 17-16,9 1-7 15,7-1-10-15,6-1-2 0,6 1-2 16,-1-4-2 0,-9 0 2-16,-6-2-2 15,-9 0-2-15,-7 0 6 16,-7-1 1-16,-1-1-2 15,-3 1-7-15,0-1-2 0,-3-1-123 16,-2 1-274 0,-3-3-440-16</inkml:trace>
  <inkml:trace contextRef="#ctx0" brushRef="#br0" timeOffset="49980.06">16746 4199 894 0,'4'3'164'0,"-1"-3"-157"16,3-3 16-1,5-1 4-15,7 0-11 16,9-2 1-16,8 1-6 15,5 0 20-15,3-1 18 0,-9 4 23 16,-5-1-8-16,-11 0 11 16,-8 3 10-16,-7-1-23 15,-3 1-17-15,-3 1-34 16,1 1-11-16,1 1-1 16,-1 2 1-16,4 5 1 15,-1 4 4 1,3 5 1-16,0 4 7 0,1 1 2 15,-2 0 11-15,0 2-4 0,-3-2-1 16,0-3 1 0,-2 0-2-16,-1-3 3 0,-3-2-3 15,0-2-6 1,-2-2 3-16,-3-1-10 0,0-3-2 16,-5-3-2-1,-2 0-3-15,-6-5-135 0,-1-5-112 16,-4-3-296-1</inkml:trace>
  <inkml:trace contextRef="#ctx0" brushRef="#br0" timeOffset="50210.25">16870 3921 1124 0,'15'-21'265'0,"0"6"-106"16,-7 2 42-16,-7 5-25 0,1 7-95 15,-2 1-46 1,-2 1-29-16,1 1-6 16,-1-1 0-16,1 1 0 0,-2-2 0 15,3 0 0-15,0 0 0 16,0-2 0-16,0 2 0 16,0 0 0-1,-2 2-175-15,-1 4-103 0,0 4-218 16</inkml:trace>
  <inkml:trace contextRef="#ctx0" brushRef="#br0" timeOffset="57740.23">7841 7890 642 0,'0'-1'148'0,"-4"-3"-17"0,1 0-9 15,3 0 4 1,-3-1-6-16,0 1 15 16,0 0-5-16,1 1-35 15,1 0 1-15,1 2 18 0,0 1-41 16,0 0-27-1,0 0-20-15,0 0-9 0,1 0-7 16,-2 1-5-16,1 0-5 0,0 1-2 16,0 2-8-1,0 6 10-15,0 5 1 16,3 10-1-16,0 9 0 16,3 9 2-16,4 12-1 15,-1 6-1 1,0 2 1-16,1 4 3 0,-2-4-3 15,1-6 0-15,-1-5-1 0,-1-5 0 16,-3-7 0 0,-1-3 0-16,0-8 0 0,-1-5 2 15,-2-7-1 1,0-4-1-16,0-6 1 0,0-2-1 16,0-2 3-16,1-3-3 15,-1 0-3-15,0-2 1 16,0 2-28-1,-1-1-126-15,1 1-43 0,0-2-167 16</inkml:trace>
  <inkml:trace contextRef="#ctx0" brushRef="#br0" timeOffset="58260.23">7777 7897 798 0,'-4'-18'152'0,"2"-3"15"15,-1 2-32-15,2-3-36 0,1 1-23 16,1 2-26-16,2-1-5 16,6 1-17-1,0 2-7-15,6 2-1 0,7 0-9 16,5 6-1 0,6 5-2-16,6 4 1 0,7 4 0 15,5 9 0-15,-2 3 0 16,-3 8-9-16,-4 8 5 15,-6 5-4-15,-11 8-1 0,-11 2 2 16,-9 4 7 0,-13 1-9-16,-9 0 7 15,-8-2 1-15,-8-8 3 16,0-7 10-16,-1-9 27 0,-1-9-7 16,0-7-14-1,4-8-12-15,-1-3-12 0,4-5 0 16,2-2-3-1,4-2-8-15,3-1-87 0,2 2-79 16,4 2-149-16,4 2-441 16</inkml:trace>
  <inkml:trace contextRef="#ctx0" brushRef="#br0" timeOffset="60680.35">8393 8733 1008 0,'-4'-6'241'16,"1"0"-5"-1,1-3-81-15,-1 3-29 0,2 1-20 16,1 2-53-16,0 0-28 0,1 4-20 16,1-1-5-1,-1 2 0-15,-1 2-8 16,0 4 8-16,-1 3 7 16,1 6 1-16,-2 2-3 0,-1 3-1 15,0 3-1 1,-1-3 0-16,-1 1-3 15,1-3-2-15,1-4 2 16,0-1 0-16,3-7 1 0,0-1-3 16,-1-4 2-16,1-2-27 15,0-1-112 1,0-1-54-16,1-2-136 0,2-2-298 16</inkml:trace>
  <inkml:trace contextRef="#ctx0" brushRef="#br0" timeOffset="60980.3">8310 8400 611 0,'9'-4'551'0,"-3"1"-341"15,-3 0-3 1,-3 1-87-16,0 2-46 0,-2-2 11 15,1 2-17 1,-1 0-8-16,2 0-8 0,0-1-43 16,-1 1-9-16,2-2 0 0,-1 2 0 15,0-1 0 1,-1 1 0-16,1 0 0 0,-2 0 0 16,2 1 0-1,-1 1-110-15,1 1-147 0,1 4 71 16,1 4-118-1,4 4-186-15</inkml:trace>
  <inkml:trace contextRef="#ctx0" brushRef="#br0" timeOffset="61490.16">8532 8651 1072 0,'-6'0'101'16,"3"0"64"-16,0-2-56 16,1 0-62-16,2 2-32 15,2-2-13-15,-1 2-2 0,7 0-2 16,7 0 2-1,7 0 0-15,5 0 1 0,3 0 1 16,1-1 2-16,-4 1 3 16,-5-2 12-16,-5 0 26 15,-4-1 20-15,-7 2-13 16,-3 1-5-16,-3 0-25 16,0 1-17-16,0 1-5 0,0 2-11 15,3 2 10 1,2 3 2-16,-1 5-1 15,1 9 1-15,4 4 3 0,-5 4-3 16,-2 3 1 0,-2 1 5-16,-2-1-4 0,1-2-2 15,-2-2 1-15,-2-5 0 16,-2-4 3-16,4-3-3 16,-3-6 1-1,0-2 1-15,-3-4 2 0,-3-2-5 16,0-3-1-16,-4-2-110 15,-1-5-110-15,-2-3-142 16</inkml:trace>
  <inkml:trace contextRef="#ctx0" brushRef="#br0" timeOffset="61722.5">8631 8458 1260 0,'14'-4'163'0,"-5"1"41"15,-4-1-8-15,-5-1-120 16,0 2-51-16,-2 3-12 0,2 0-13 16,-1 0-2-1,1 0-15-15,0 3-114 0,-3 0-81 16,0 4-223-1</inkml:trace>
  <inkml:trace contextRef="#ctx0" brushRef="#br0" timeOffset="62390.13">9478 7683 973 0,'4'-8'240'15,"-4"-1"-6"-15,-3 1-70 0,0 1-71 16,0 4-70-1,2 1-20-15,-3 8 2 0,-4 6 19 16,-4 6 1-16,-4 10 3 16,-4 14-2-16,-2 9-10 15,3 9-6-15,3 6-4 0,3 7-5 16,4 5 0 0,9-4-1-16,5-2 0 0,9-8 3 15,8-12 2 1,6-15-4-16,8-9-1 0,4-8-8 15,0-9-116-15,2-7-118 16,0-8-210-16</inkml:trace>
  <inkml:trace contextRef="#ctx0" brushRef="#br0" timeOffset="62960.24">9661 7986 905 0,'0'-21'211'16,"2"1"43"-16,-1 0-53 0,1 2-78 16,1 7-21-16,0 4-85 15,-2 6-17 1,7 2-3-16,4 6 3 0,3 4 2 15,4 7 1-15,5 4 1 0,-3 6-2 16,1 5-1 0,-6 5 4-16,-5 1-1 0,-3 3 0 15,-5-3-1 1,-5-5 0-16,-1-8 0 0,0-9 2 16,-3-6-1-1,6-6 19-15,-2-5 37 0,1-6 0 16,-4-4-54-1,1-6-6-15,0-4-2 16,-2-9-1-16,3-3 3 0,4-5-9 16,5-1-3-16,6 0-4 15,3 6 7-15,4 5 3 16,1 7 2-16,1 6-1 16,-1 6 2-16,2 5-1 15,-2 7-2-15,3 5 4 16,0 5-1-16,-1 5 2 15,-2 8-1-15,-6 4 2 0,2 5-1 16,-7 2 0 0,-4 1-3-16,-2-2 1 0,-3-3-1 15,-2-8-2 1,1-9 5-16,1-5 0 0,0-9-63 16,1-8-128-1,6-5-78-15,1-4-195 0</inkml:trace>
  <inkml:trace contextRef="#ctx0" brushRef="#br0" timeOffset="63830.46">10078 7556 839 0,'11'-10'185'0,"0"3"14"16,0 1-94-16,-3 2-60 0,3 3-5 15,-1 4 8 1,4 1 5-16,-5 0-23 16,0 2-14-16,-2 0-1 15,-4-4-4-15,-2 1 9 16,1-1 20-16,-2-2 14 15,0 0-6-15,-2-2 12 16,2 2-21-16,0 0 0 0,0 0-8 16,0 0-2-1,0 0-3-15,0 0 0 0,0-3-5 16,0 3-10 0,-1-1 0-16,1 2-11 0,-2-1 2 15,2 0-2 1,-1 3-1-16,1-3 1 0,0 0-1 15,0 0 1-15,0 0 0 0,1 0 0 16,-1 0 2 0,2 0 0-16,-4-3 0 0,4 3-2 15,-2-1 0 1,0 1 0-16,0-1 0 0,1 1 0 16,-1 1 0-1,0-1 0-15,0 0 0 16,0 0 0-16,0 0 0 15,0 1 0-15,0-1 0 0,0 0 0 16,0 0 0-16,2 0 0 16,-4 0 0-16,2 0 0 15,2 0 0-15,-2 0 0 16,0 0 0-16,0 0 0 16,0 0 0-16,0 0 0 15,0 0 0-15,0 3-3 16,1-3-7-16,4 3 0 15,4 4 10-15,7 3-1 0,1 4 2 16,8 4-1 0,-1 5 0-16,1 5-1 0,-2 6-2 15,1 5 3 1,-2 11-1-16,-1 4-1 0,-6 7 0 16,-3 3-3-1,-6 4 5-15,-5-5 0 0,-4-4-2 16,-1-6-1-1,-2-11 3-15,1-9 0 0,1-11 0 16,1-6 0-16,0-7 0 0,1-4 4 16,1-5 3-1,-1 0 0-15,2-2-6 0,0 2 0 16,2-1-1 0,-2-1-11-16,0 1-98 0,-2 0-205 15,2-3-222 1</inkml:trace>
  <inkml:trace contextRef="#ctx0" brushRef="#br0" timeOffset="64900.52">11468 7986 775 0,'-3'0'241'15,"2"0"-54"-15,-2 0-9 0,1-2-53 16,1 2-28-16,1 0-18 16,0-2-20-16,0 2 2 15,-2 0-19-15,4-1-6 16,-2 1-18 0,0 0 1-16,1-2-12 0,1 2-6 15,-1-1 0 1,2 1-2-16,0 0-4 0,10-1 4 15,7 1 1-15,7-2 0 0,10 4-1 16,-3-1-122 0,-4 2-64-16,-7 2-110 0,-7 4-222 15</inkml:trace>
  <inkml:trace contextRef="#ctx0" brushRef="#br0" timeOffset="65110.09">11450 8232 1129 0,'-4'6'56'0,"2"-5"74"16,4-2 68-16,1-2-88 15,3 0-55-15,4-2-22 16,8 2-17-16,6-4-5 16,7-2-10-16,2 2 0 15,3-1-1-15,-2 1-6 16,-4 2-102-16,-3 2-204 0,-9 3-223 15</inkml:trace>
  <inkml:trace contextRef="#ctx0" brushRef="#br0" timeOffset="77280.23">12952 7738 704 0,'-4'-16'258'0,"1"0"-94"16,-1-4 57-16,-4 0-39 0,2 2-53 16,0 1-16-1,-3 3-5-15,5 3-32 0,1 4-26 16,0 3-32 0,1 2-15-16,2 4-3 0,0-1-4 15,2 5-8 1,-2 5 12-16,3 7 0 0,1 10 3 15,1 14-1 1,5 11-1-16,1 9 5 0,1 7 0 16,-2 7-1-16,1 3 0 15,-2 1-1-15,-1-6-2 16,-2-6-1-16,0-11-1 16,-1-15 1-16,-2-14 0 15,0-10-1-15,0-8 0 16,-3-6 0-16,0-3 0 15,3-2 0-15,-3-1 0 16,-3-3 0-16,0-3-76 0,0-5-115 16,-3-8-102-16,-2-5-166 15</inkml:trace>
  <inkml:trace contextRef="#ctx0" brushRef="#br0" timeOffset="77650.88">12812 7622 854 0,'3'-15'118'0,"0"1"19"0,0 1-38 16,2 3-85-1,5 5-12-15,5 0-2 0,9 5 3 16,10 3 4-1,9 6 6-15,7 2 13 0,5 6 12 16,-1 4-6-16,-5 4-13 0,-4 4-3 16,-13 3-1-1,-9 3 8-15,-13 4 7 0,-11 0 18 32,-8 0-9-32,-12-2-14 0,-7-1 6 15,-8-5 0-15,-6-6 2 16,-1-5-14-16,1-7-8 15,5-3-7-15,6-6-3 0,9-6-1 16,6 2-8 0,6-2-149-16,4 0-243 0</inkml:trace>
  <inkml:trace contextRef="#ctx0" brushRef="#br0" timeOffset="78100.23">13600 8585 968 0,'1'-6'379'0,"-1"-1"-237"15,-1-1 37 1,-3-2-34-16,1 4-38 16,1 1-36-16,1 2-29 15,1 1-28-15,0 4-14 16,1 1 0-16,-1-2 0 15,0 2-11-15,0 3 8 0,0 4 2 16,-1 3 2-16,1 6-2 16,0 2 1-1,0 0 0-15,-2-1 0 0,2-3-2 16,0-3-1-16,0-6 0 16,0-3-73-1,2-3-120-15,1-3-13 16,0-5-236-16,1-3-523 0</inkml:trace>
  <inkml:trace contextRef="#ctx0" brushRef="#br0" timeOffset="78290.62">13563 8240 1185 0,'2'-20'161'15,"2"4"40"-15,-4 4 2 0,0 3-72 16,-2 4-92-1,0 5-27-15,2 0-12 0,-2 3-4 16,2 0-11-16,-3 1 6 0,3 4 8 16,0 2-75-1,-2 1-132-15,4 4-151 0,3-2-511 16</inkml:trace>
  <inkml:trace contextRef="#ctx0" brushRef="#br0" timeOffset="78780.1">13788 8410 1207 0,'9'-14'145'0,"-1"0"14"0,-4-3 59 15,-2 0-55 1,3-10-48-16,-5 28-75 0,0-1-40 15,0 2 0-15,2-1 0 16,-2 2 0-16,1 4 0 16,4 7 0-16,2 8 0 15,1 7 0-15,4 9 0 16,-3 3 0-16,-2 2 0 16,-1 0 0-16,0-5 0 15,-5-4 0-15,2-8 0 16,-3-7 0-16,0-6 0 15,-1-7 0-15,1-4 0 16,0-3 0-16,0 0-43 0,1-5-160 16,1-1-101-1,1-6-163-15</inkml:trace>
  <inkml:trace contextRef="#ctx0" brushRef="#br0" timeOffset="79070.53">13988 8322 1107 0,'5'-5'89'16,"-2"2"20"-16,-3 0-59 0,-2 6-46 15,-2 4 27 1,-5 4 36-16,-4 8 3 0,-7 2-8 16,-6 6-18-1,1-2-10-15,4-2-3 0,3-5-24 16,9-4 4-1,9-3 2-15,8-1 13 0,11 0-5 16,11 0-12-16,10 1-9 0,8-2 1 16,4-3-1-1,-1-1-13 1,-11 0-113-16,-10-1-56 16,-11 0-108-16,-13 0-177 0</inkml:trace>
  <inkml:trace contextRef="#ctx0" brushRef="#br0" timeOffset="80130.23">14853 7435 882 0,'11'-14'229'16,"-8"2"-8"-16,-3 3-58 0,-3 4-111 16,1 4-45-16,-3 4-5 15,-5 7 22-15,-3 7 9 16,-5 6-6-16,-4 10 3 16,-1 4-17-1,1 6 4-15,1 5-7 0,7 8-2 16,4 4-3-16,9 6-3 15,8 3 2-15,8 1-4 16,10-4 8-16,8-4 0 0,6-7 8 16,3-9 19-1,-5-8-7-15,-3-10-7 0,-5-9-4 16,-11-6-9 0,-5-6-3-16,-7-3 3 15,-4-2 3-15,-1-4-9 16,-1 1 1-16,0 0 1 0,0 1-4 15,2-5-120-15,1-2-106 16,1-1-162-16</inkml:trace>
  <inkml:trace contextRef="#ctx0" brushRef="#br0" timeOffset="80529.95">15183 7847 1101 0,'6'-17'157'0,"-1"-3"68"16,-4 0-18 0,-1 1-40-16,-1 5-47 0,1 4-50 15,0 5-70-15,0 1 0 16,1 6 0-16,-1 0 0 15,2 0 0-15,0 5 0 16,0 4 0-16,1 6 0 16,0 6 0-16,0 4 0 0,0 1 0 15,0 0 0 1,1-1 0-16,1-3 0 16,-2-2 0-16,3-3 0 15,-3-4 0-15,-2-4 0 0,1-1 0 16,-2-4 0-1,0-3 0-15,-2 0 0 0,2-3 0 16,-1 0-14-16,2 0-165 16,-1 1-53-16,0-1-61 15,3-2-145-15</inkml:trace>
  <inkml:trace contextRef="#ctx0" brushRef="#br0" timeOffset="80860.53">15344 7438 1010 0,'12'-14'197'0,"-3"5"-111"0,2 7-25 16,5 9 20-16,5 9-2 15,10 11-43-15,6 10 3 16,4 12-13-1,-4 8 8-15,-4 5-12 0,-8 6 9 16,-9 3 5-16,-8-1 8 16,-8-4-11-16,-6-5 9 15,-4-2-18-15,-4-8-5 16,-2-8-7-16,2-7-7 16,4-9-5-16,-2-12 1 0,6-7-1 15,0-4-11 1,6-4-146-16,-2-2-155 0,2-5-368 15</inkml:trace>
  <inkml:trace contextRef="#ctx0" brushRef="#br0" timeOffset="81790.14">16398 7707 1027 0,'-3'-12'208'0,"-2"-4"38"0,-1 1-82 15,0 2-20-15,1 4-31 16,4 3-62-16,1 5-29 16,1 1-17-16,-1 1-5 0,5 2 0 15,3 6 2 1,8 5 9-16,10 6 13 16,9 6-5-16,7 8-11 15,3 1-5-15,-1-1-3 0,-5 2 0 31,-4-4 0-31,-9-5 0 0,-5-6 0 16,-7-6-2-16,-7-7-18 0,-1-4-100 16,-3-4-69-1,-2-2-88-15,-1-5-52 0,0-5-324 16</inkml:trace>
  <inkml:trace contextRef="#ctx0" brushRef="#br0" timeOffset="82080.25">16762 7683 747 0,'1'-25'193'16,"-1"3"-3"-16,0 3 10 16,-1 1-36-16,-1 4-39 15,2 4-6-15,-1 2-15 16,2 6-89-16,-2 2-15 0,1 2-17 16,-3 7 17-1,-3 4 6-15,-5 6 14 0,-4 8 13 16,-5 9 7-1,-3 1-25-15,-7 7-2 0,-3 3-5 16,-4 0-7-16,3-5-1 16,2-6 0-16,10-8 0 15,4-10-2-15,9-9 2 16,3-3-32-16,6-5-137 16,3-2-12-16,3-3-199 15,5-6-32-15</inkml:trace>
  <inkml:trace contextRef="#ctx0" brushRef="#br0" timeOffset="82320.64">16555 7731 832 0,'3'-25'213'16,"0"4"-32"-16,1 4 62 0,-3 3-80 16,1 6-94-1,-1 4-59-15,1 4-10 0,-1 6-5 16,2 5 5-16,3 6 15 15,4 8 10-15,-1 5 10 16,5 6-11-16,-2 1-15 0,-2 5-7 16,-1-5-2-1,0 0-4-15,-6-3 2 16,-5-4-4-16,-2-3-101 16,-5-5-100-16,-3-4-121 0,-1-6-210 15</inkml:trace>
  <inkml:trace contextRef="#ctx0" brushRef="#br0" timeOffset="82470.55">16403 7942 818 0,'0'-10'177'15,"6"0"-9"1,3 0-48-16,8 0-82 16,7 1-11-16,10 2-15 15,8 0-12-15,10 3 0 0,5 0-22 16,4 0-357-1</inkml:trace>
  <inkml:trace contextRef="#ctx0" brushRef="#br0" timeOffset="83130.66">17925 7232 883 0,'-34'4'114'15,"3"-1"-9"-15,-1-2-1 16,4-1-8-16,7 0-34 15,8 1-12-15,6-1-30 16,4 0-3-16,8 2 0 0,13-4 25 16,17-1-5-1,20-5-20-15,25-4-10 0,20 0-7 16,7-2-1 0,1 1-6-16,-5 1-6 0,-9 1-34 15,-12-1-22 1,-15 4-6-16,-16 1 28 0,-17 4-9 15,-16 1 12-15,-14 0 0 0,-7 4-12 32,-10 0-270-32</inkml:trace>
  <inkml:trace contextRef="#ctx0" brushRef="#br0" timeOffset="84139.97">17895 7259 770 0,'-19'-2'268'0,"4"-2"-178"0,0-3 63 16,3-1-30-16,3-2-7 16,2 0-17-16,-2 0-15 15,4-2 6 1,-1 2 15-16,3 3-34 0,-1-1-18 15,1 2-28-15,1 2-25 0,0 2 0 16,2-1 0 0,0 3 0-16,0 1 0 15,0-1 0-15,0 2 0 16,2 3 0-16,3 5 0 0,2 6 0 16,7 9 0-1,7 6 0-15,4 7 0 16,6 3 0-16,2 4 0 15,5 3 0-15,2 1 0 0,6 3 0 16,3-1 0 0,4 0 0-16,-1-1 0 0,-2-6 0 15,-6-2 0-15,-8-7 0 0,-10-6 0 32,-5-3 0-32,-6-9 0 0,-5-6 0 15,-5-5 0 1,-2-4 0-16,-1 0 0 0,-2-2 0 15,-2 0 0-15,4 3 0 16,-4 2 0-16,0 8 0 16,-1 5 0-16,-23 61 0 0,14-58 0 15,0-2 0 1,0 3 0-16,-1 3 0 0,-13 18 0 16,1 1 0-1,-4 1 0-15,1-5 0 0,0-3 0 16,-1-5 0-1,6-2 0-15,2-5 0 0,3-3 0 16,3-3 0 0,6-4 0-16,3-5 0 0,3-4 0 15,1-3 0-15,4-2 0 0,-1-2 0 16,1 2 0 0,5 1 0-16,7 1 0 15,5-2 0-15,13 2 0 16,11 0 0-16,5-5 0 0,8 1 0 15,2-1 0-15,4-2 0 16,-1 3 0 0,-2-1 0-16,-2 1 0 0,-3 1 0 15,-3 3 0-15,-8-2 0 16,-3 3 0-16,-7 1 0 16,-6 0 0-16,-6-1 0 15,-3 1 0-15,-5-1 0 16,-1-1 0-16,-3-1 0 15,-5 0 0-15,0-2 0 16,-3-2 0-16,-1 1 0 0,0 1 0 16,0-3 0-1,0 0 0-15,-1-2 0 0,-1-3 0 16,0-1 0 0,-1-1 0-16,0 1 0 0,2 2 0 15,-2-4 0 1,0 4 0-16,0 0 0 15,1 3 0-15,-2-2 0 0,1 3 0 16,0-1 0-16,-3-3-209 16,0 0-203-16,-6-7-633 15</inkml:trace>
  <inkml:trace contextRef="#ctx0" brushRef="#br0" timeOffset="84770.38">18731 7044 617 0,'0'-6'244'15,"0"-1"-40"-15,0 0-56 0,-2-2-23 16,2 1 5 0,0 2-24-16,0 0-2 0,2 2-24 15,0 2-20 1,-2 1-18-16,1 1-20 15,-1 1-20-15,0 0-2 16,2 4 1-16,-1 4 22 0,1 8 4 16,2 7 9-16,-1 10-14 0,0 5 1 15,-2 4-14 1,2-1 1-16,2 1-3 16,-1-5-2-16,-1-6-5 15,4-7 0-15,-4-5 0 16,2-6 0-16,-2-4 0 15,-1-2 0-15,2-1 0 16,1 0-29-16,5 4-225 0,-1 4-153 16,1 4-751-1</inkml:trace>
  <inkml:trace contextRef="#ctx0" brushRef="#br0" timeOffset="87090.47">18239 9046 453 0,'-5'0'549'16,"2"0"-447"-16,0 0-9 0,2-1-31 16,1-1-42-1,1 2-20-15,2 0-7 0,6 0 7 16,9 0-1 0,10 0 2-16,8 0-1 0,4-1 0 15,2-2 1 1,-8-1 2-16,-8 0 4 0,-10-1 20 15,-7 3 36-15,-3-1-2 0,-5 1 4 32,-2 2-36-32,1-1-15 0,-3 1-14 15,2 0-2-15,1 0-4 16,0 4-6-16,0 2 12 0,0 4 4 16,1 1-3-1,2 5 2-15,-3 2 0 0,1 0 10 16,-1 2 2-1,-1 3 4-15,-3-1 3 0,1 1-9 16,-2-2-4-16,-1 2-3 16,0-6-2-1,0-2-3-15,-1-4 0 0,1-4 6 16,0-2-2 0,-2-4-5-16,0-1-32 0,-3-1-83 15,0-2-99 1,0-1-169-16</inkml:trace>
  <inkml:trace contextRef="#ctx0" brushRef="#br0" timeOffset="87390.82">18358 8778 218 0,'8'4'760'0,"-3"-1"-641"15,-2-1 36-15,-3-2-42 0,0 0-26 16,-1 0-10 0,1 0-11-16,0 0-8 15,0-2-21-15,-2 2-15 16,2 0-16-16,0 0-6 0,0 0-1 15,2 0-4-15,-2 0-54 16,1 3-130 0,2 3 17-16,3 2-196 0</inkml:trace>
  <inkml:trace contextRef="#ctx0" brushRef="#br0" timeOffset="87719.95">18775 9083 530 0,'3'3'577'0,"1"-3"-491"0,-1-3 114 15,-2-1-146 1,2 0-54-16,3-2-1 0,3 0-3 16,1 3-1-1,4-1-88-15,4 4-122 16,-5 2-197-16</inkml:trace>
  <inkml:trace contextRef="#ctx0" brushRef="#br0" timeOffset="87860.48">18789 9245 671 0,'3'8'97'0,"0"-6"96"0,0-3-55 15,3 0-92-15,1-4-42 16,4 1-4-16,5-3-164 15</inkml:trace>
  <inkml:trace contextRef="#ctx0" brushRef="#br0" timeOffset="88220.16">19104 8953 843 0,'9'-9'534'16,"-3"3"-379"-16,-2 0 15 16,-2 1-70-16,-1 5-65 0,1 0-20 15,1 2-5-15,-3 0-5 0,3 2 28 16,-2 5 24 0,2 4-13-16,1 6-8 15,-1 2-26-15,1 3-10 16,-1 0 0-16,-2 1 0 0,2-1 0 15,0 0 0-15,-1-2 0 16,1-1 0 0,-2-3 0-16,2-4 0 0,-1-4 0 15,2-2 0 1,-4-2 0-16,1-3 0 0,1-2 0 16,-2 0-2-1,0-1-136-15,0 0-88 0,0 3-67 16,-5-3-196-16</inkml:trace>
  <inkml:trace contextRef="#ctx0" brushRef="#br0" timeOffset="89491.01">17921 6574 808 0,'1'4'37'16,"2"-1"23"-16,-1-5 13 0,4 1-72 16,7-2-1-1,7-1 1-15,8 0-1 16,8 2 1-16,5 0 13 15,-2 0 9-15,-4 4-4 0,-9-2-8 16,-8 2-8-16,-7-2 12 16,-8 2 15-16,-2 2-1 15,2 0-3 1,-1 2 2-16,1 1 2 16,0 2 6-16,1 1 12 0,-1 1-5 15,2 5-2 1,2 0 1-16,-1 4-10 0,3 0 16 15,-3 3-19-15,-2 0-5 0,1 0-3 16,-4 0-5 0,-1-3 4-16,-1-2-3 0,-4-3 0 15,1-2-6 1,-1-2 2-16,1-5 7 0,0-3-4 16,2-1-3-1,-1-2-10-15,0 0 6 0,-4 0-9 16,-1 2-93-1,-2-2-176-15,-2-2-275 0</inkml:trace>
  <inkml:trace contextRef="#ctx0" brushRef="#br0" timeOffset="89820.19">18213 6285 1268 0,'9'1'92'0,"-4"-1"89"0,-4-4-22 15,-6-1-25 1,5 5-84-16,0 1-36 0,0-1-10 16,-1 1-4-1,2 2-11-15,-1-1-29 16,0 2-158-16,0 3 28 16,2 4-181-16,3 3-484 0</inkml:trace>
  <inkml:trace contextRef="#ctx0" brushRef="#br0" timeOffset="91140.5">19239 7443 1021 0,'8'-2'185'0,"-3"0"7"0,-4-2-12 15,1 0-57 1,-2 1-2-16,-2 0-52 0,2 3-51 16,0 2-15-1,0-1-3-15,0 2-5 0,2 5 5 16,-1 4 3-1,4 5 12-15,0 8 1 16,1 4-3-16,0 5 22 0,2 5-7 16,-2 1-11-16,3 3-4 15,-2 0-13-15,2-2 0 16,0-2 0-16,-3-4 0 16,2-6 0-16,-2-5 0 15,-3-4 0-15,1-7 0 16,-2-6 0-16,0-3 0 0,-2-2-67 15,2-4-66-15,1-1-67 16,3-2-117 0,3-7-84-16</inkml:trace>
  <inkml:trace contextRef="#ctx0" brushRef="#br0" timeOffset="91430.22">19565 7546 839 0,'9'-17'81'0,"-5"3"99"16,1 3-35-16,-4 3-36 0,1 2-55 16,-2 5-40-1,0 1-14-15,0 1-6 16,-2 0 2-16,1 1 4 16,1-2 4-16,-2 0 8 0,2 0 14 15,0 0 8 1,0 0-6-16,-1 0-6 0,2-2-16 15,-1 2-4-15,0 0-2 16,0-1 0-16,0 2-9 16,-1 1-6-16,-2 1-40 15,-3 2-73-15,2 3-49 16,-1 3-31-16,0-2-144 0</inkml:trace>
  <inkml:trace contextRef="#ctx0" brushRef="#br0" timeOffset="92260.22">19271 7590 470 0,'-2'0'170'0,"1"-4"-54"16,1 1-1-16,0-3-6 16,1-1 18-16,-1-1-33 15,2-2-6-15,-1 0-9 16,1-1-27-16,1 0-21 15,3 0-18-15,3 2 0 16,6-1-7-16,7-1-6 0,9 0 5 16,8 2 2-1,6-1 0-15,4 1-2 0,-2 5 3 16,-4 1 0 0,-7 6-6-16,-7 6 1 0,-8 3 1 15,-6 5-1 1,-3 3 3-16,-6 1-4 0,-1 2 1 15,-5-1 6-15,-5 1-4 16,-1-2 0-16,-6 2-4 16,-3-1 5-16,-4 0-4 15,-6-2 7 1,-4-3 0-16,0-4 1 0,-3-4 7 16,2-5-2-16,5-4-1 15,-2-3-4-15,6-3-4 16,5 0-5-16,2-2-2 15,7 3-33-15,5 1-157 16,2-1-174-16,9 4-538 0</inkml:trace>
  <inkml:trace contextRef="#ctx0" brushRef="#br0" timeOffset="92830.46">20078 8009 1117 0,'3'-15'212'16,"0"-1"33"-16,-4 2-80 15,-1 3-9 1,2 4-108-16,-1 3-28 0,1 4-17 16,0 1-3-16,3 5-6 15,0 3 6-15,1 8 5 16,3 7 3-16,1 8-3 15,-1 2 1-15,3 3-2 16,-2 1-2-16,-2-1 0 0,-1-5-2 16,-2-6 0-1,-2-5-2-15,1-5 0 16,-1-6-67-16,-1-6-112 16,3-3 13-16,0-5-135 0,6-3-138 15</inkml:trace>
  <inkml:trace contextRef="#ctx0" brushRef="#br0" timeOffset="93070.33">20263 8065 576 0,'11'-22'225'0,"-1"5"-40"15,-6 4-4-15,1 3-40 16,-4 6-60-16,-1 1-42 0,0 5-35 16,-3 1-1-1,-1 4 16-15,-5 1 19 0,0 7 21 16,-4 0-6-1,-2 2-24-15,0 1-18 16,2-2-8-16,3-4 2 0,4-1-5 16,6-5 3-16,5 1 6 15,7 2-9-15,7 0-21 16,7 1-128 0,5-1-61-16,2-2-185 0</inkml:trace>
  <inkml:trace contextRef="#ctx0" brushRef="#br0" timeOffset="93459.93">20467 7963 822 0,'9'-4'172'0,"1"1"-77"16,1-3 63-1,-2-2-79-15,3 1-18 0,3-1 3 16,-3 3-9-16,4 0-15 16,-4 3-10-16,1 2-17 15,0 2-3-15,-1 5-2 16,1-1 2-16,-4 6 0 16,-1 2 4-16,-4 2 3 15,-2 4 2-15,-2 3 0 16,-2 1-1-16,-2 0-10 15,1 1 6-15,-3-1-8 0,1-1 2 16,-4-4-3 0,3-2 4-16,-1-2 2 0,-1-4-3 15,1-1 0 1,-5-4-1-16,1-4 0 0,-2-2-7 16,-2-2-28-1,-1-5-118-15,-1-6-107 0,0-4-121 16</inkml:trace>
  <inkml:trace contextRef="#ctx0" brushRef="#br0" timeOffset="93720.01">20506 7674 1213 0,'8'-5'121'16,"-4"2"86"-16,-2 2-65 0,-2 0-58 15,0 1 0-15,0 0-5 0,0 0-15 16,0 0-11 0,0 0-53-16,0-2 0 0,0 2 0 15,-2-1 0 1,2-1 0-16,0 2 0 16,0 0-5-16,-1 2-209 15,-1 3-20-15,-2 5-156 16,-5 4-583-16</inkml:trace>
  <inkml:trace contextRef="#ctx0" brushRef="#br0" timeOffset="125410.25">13467 10936 613 0,'0'-3'311'0,"0"-1"-141"16,0 0 18 0,-1-2-58-16,-1 2-23 0,1-3-15 15,-1 5-16 1,2-2 10-16,0 3-18 0,0-1-22 16,2 2-21-1,-1 0-13-15,-1 2-5 0,2-1-7 16,-2 0-1-1,1 2-12-15,-1 3 11 0,0 4 2 16,0 4 3-16,0 5 1 16,0 4 1-16,0 3 1 15,2 1-3-15,-2 2-2 16,0-1 1-16,6 2 1 16,-5-2-2-16,1-1-1 15,-2-3 0-15,1-3 1 16,-1-6 0-16,0-2-1 15,2-4 0-15,-2-6-1 0,0 1 1 16,0-2 0 0,-2-1-3-16,2-1-54 0,2 0-138 15,-2 0-23 1,0-1-129-16</inkml:trace>
  <inkml:trace contextRef="#ctx0" brushRef="#br0" timeOffset="126010.27">13587 10708 814 0,'1'-17'177'15,"-2"-2"-46"-15,-2-1-4 0,-3 2-41 16,1 2-16 0,-1 5-21-16,-1 3-20 0,-2 5-22 15,-5 1-4 1,-5 5 9-16,-5 1 15 16,-4 5-3-16,-2 4 7 15,0 2-4-15,-1 5 2 0,3 8-10 16,-2 4 3-1,3 10-9-15,-2 1 1 16,5 8-6-16,2 3 4 0,6 2-8 16,5 5-3-1,8-1 1-15,11 2-2 0,11-1 2 16,8-1-1 0,13-4-2-16,8-5 1 0,3-6-1 15,7-10 1 1,-1-11 0-16,-2-14 6 0,-2-13-1 15,-3-12 2-15,-3-12-3 0,-5-6 3 16,-4-6-3 0,-5-5 5-16,-5-3-3 0,-4-5 15 15,-7-4-7 1,-7-5-8-16,-10-1 1 0,-8 0-3 16,-10 3 2-1,-7 4-2-15,-6 5-4 16,-4 8 0-16,-2 6-1 15,-1 6-2-15,1 6-23 0,0 8-121 16,3 9-62-16,1 9-194 16</inkml:trace>
  <inkml:trace contextRef="#ctx0" brushRef="#br0" timeOffset="126760.31">13615 12580 209 0,'5'-9'827'16,"-1"-1"-676"-1,-2 2 23-15,-4-1-76 0,1 5-48 16,2 1-38-16,1 2-12 16,2 2-5-16,0 5 5 15,4 2 9 1,1 5-3-16,1 5 1 0,-2 4 0 15,-7 2 2-15,-4 2-1 0,-10 3 3 16,-1-1-5 0,-5-1 1-16,-1-3 5 0,0-2-6 15,4-5 4 1,6-4-4-16,6-6-1 0,4-3 24 16,7-1 49-1,10-2-48-15,4-1-23 0,10 0-7 16,6-1-1-1,-1 0-88-15,0-2-70 0,-6 1-118 16,-5 1-204-16</inkml:trace>
  <inkml:trace contextRef="#ctx0" brushRef="#br0" timeOffset="127240.27">13794 12240 868 0,'-13'-16'164'0,"-2"1"-25"0,-6 3-27 16,-3 4-34-1,-5 5-24-15,-3 3 3 0,-7 7-3 16,-1 7-3-16,-2 6-8 15,-4 8-3-15,4 9-6 16,0 6-10-16,6 5-6 0,10 10 0 16,7 9-5-1,13 5-7-15,11 4-2 0,12 1-4 16,11-2-1 0,11-10 1-16,8-6 0 0,7-13 1 15,4-12 0 1,5-9 2-16,-2-15 0 15,0-10 0-15,-4-12 1 0,-2-11 0 16,-6-6 5-16,-7-6-2 16,-7-6 2-16,-9-4 3 15,-6-3-1 1,-11-5-2-16,-9-7-6 0,-11-4-3 0,-13 1-1 16,-8 1 0-1,-10 3-8-15,-4 7-20 16,1 8-47-16,5 7-41 15,8 11-42-15,10 15-235 16</inkml:trace>
  <inkml:trace contextRef="#ctx0" brushRef="#br0" timeOffset="127690.26">13670 13579 1135 0,'5'-8'196'0,"-4"-2"-72"16,-1 0-15-16,-3 3-53 16,3 1-41-16,0 3-14 15,0 2-1-15,0-1-7 16,0 4-53-16,0 0-72 16,2 4-156-16,-1 5-373 15</inkml:trace>
  <inkml:trace contextRef="#ctx0" brushRef="#br0" timeOffset="127900.49">13769 13997 1311 0,'10'1'171'16,"-3"-2"-62"-16,-7-1 0 0,-1-1-71 15,-1 3-31 1,2 0-7-16,0 0-3 0,0 0-29 16,0 3-198-16,2 3-109 0,-2 4-376 15</inkml:trace>
  <inkml:trace contextRef="#ctx0" brushRef="#br0" timeOffset="128080.22">13752 14342 721 0,'6'8'581'0,"0"-5"-556"15,-4-1 107-15,-2 0-95 16,-2-2-37 0,2 0-15-16,0 2-142 0,3 3-144 15,3 0-238-15</inkml:trace>
  <inkml:trace contextRef="#ctx0" brushRef="#br0" timeOffset="128230.47">13767 14564 905 0,'5'7'98'0,"1"-5"143"0,1-2-38 16,-3-1-77-1,1 0-80-15,-2-1-46 0,0 2-8 16,0 0-25-1,3 2-184-15,3 3-334 0</inkml:trace>
  <inkml:trace contextRef="#ctx0" brushRef="#br0" timeOffset="129390.35">13789 15518 840 0,'3'-11'223'0,"-1"-2"-62"0,-4 0 34 16,-1-2-77-16,0 4-26 0,0 1-12 16,-1 3 26-1,3 3-47-15,1 2-12 16,0 2-25-16,0 0 0 16,0 0-14-16,0 0-2 0,0 0-3 15,0 1 0 1,-2 0-6-16,2-1 6 0,0 0-6 15,0 0 1-15,0 0 1 16,-1 2-6-16,1 2 4 16,0 3 3-16,-2 1-3 15,1 3 3-15,-1 3 3 16,1-1-3-16,-1 1 0 16,2-2 0-1,0 1 0-15,0-1 0 0,2-2 0 16,-2 0 0-1,1-1 0-15,1-1 0 0,-1 2 0 16,1 1 1-16,-1 2-1 16,1 3 1-16,-1 1 0 15,1 4-1-15,0-1 1 0,0 2-1 16,-2-1 2 0,1-4-2-16,1-3 0 0,-2-5 0 15,1-4 0 1,-1-2 0-16,0-2 1 0,0-2-1 15,2 1-3 1,-1-1-41-16,-1 1-124 0,4-2-18 16,-1 1-37-16,4-3-221 0</inkml:trace>
  <inkml:trace contextRef="#ctx0" brushRef="#br0" timeOffset="129740.66">13976 15502 745 0,'11'-5'242'0,"-4"-1"-104"15,-3 3 2-15,-4-1-81 16,-2 4-35 0,0 3-8-16,-1-1-10 0,-3 4 1 15,-3 3-3-15,-3 2 3 16,-4 3 1-16,-4 1 10 15,1 2 3-15,-2 1-5 0,2-3-2 16,4-1-2 0,0-2-2-16,9 0-6 0,-2-4-1 15,5 1 1 1,3-2 4-16,3-1 34 0,2 0-6 16,4 1-24-1,9-3-7-15,1 3-5 0,1-2-2 16,0 3-54-1,1-2-128-15,-4 1-133 0,-1-1-356 16</inkml:trace>
  <inkml:trace contextRef="#ctx0" brushRef="#br0" timeOffset="130360.23">14018 15214 902 0,'-6'-25'136'0,"-3"1"-4"16,-4 3-20-1,-3 1-29-15,-1 6-44 0,-3 2-12 16,-4 4-11-16,-4 5 0 15,-2 4 10-15,-6 5 4 16,0 4 9-16,-4 6-14 0,2 7 4 16,-1 6 3-1,3 8-3-15,-1 5-10 0,4 5 2 16,3 0 5 0,6 5-3-16,5-2-5 0,4 4-5 15,10-1-5 1,7 4-3-16,13 1-2 0,7-2-3 15,8-1 0-15,9-4 0 0,4-6-2 16,8-8 2 0,1-9 6-16,3-8-4 0,3-12 0 15,4-9-2 1,-4-8 2-16,-2-6-4 16,-4-6 1-16,-5-6 0 15,-8-1 1-15,-6-6 2 0,-8 0 2 31,-1-5 1-31,-5-4 1 0,-5-5 7 16,-5-6-1-16,-2-5-8 16,-7-1 8-16,-7-4-7 15,-5 5 0-15,-5 4-2 0,-2 5-3 16,-7 10 0 0,-3 4-4-16,-1 9-9 0,-3 8-42 15,0 6-127 1,-1 6-120-16,2 4-488 0</inkml:trace>
  <inkml:trace contextRef="#ctx0" brushRef="#br0" timeOffset="133040.23">7778 12621 300 0,'-4'4'472'0,"0"-1"-453"16,-1-2 40-16,1 0 69 15,1-1-55-15,0 2-28 16,1-2-8-16,1 0-13 15,1 1 1-15,0-1-6 16,0 2-5-16,0-1 5 0,-2 0-7 16,4-1-2-16,-2 0 2 15,0 0 1-15,1-1 0 16,-1 1 7 0,2-1-2-16,1-1 8 0,0-1 13 15,6 1-1-15,10-5-29 16,8-5-4-16,12-1-5 15,14-5 0-15,13-1 0 16,9-3 0-16,13 0-2 16,6-1 2-16,8-1 0 0,0-1 0 15,1 1-1 1,-4-2-1-16,-3 1 3 0,-5 0-2 16,-5-1 0-1,-3 1-3-15,-3-2-1 0,-2-1-4 16,3 0 1-1,-2-1 6-15,0 0-5 0,-1 0 7 16,-1 1 0-16,-1 0-2 16,0-2-6-16,-1 1 0 15,7-2-3-15,1 2-4 16,0 0 7-16,0 1 8 16,-4 2 0-16,-6-1 1 15,-7 2 7-15,-8 0-6 16,2 2 4-16,-2-4-2 15,1 2-4-15,6-1 0 16,0 1-2-16,6 0 2 16,-2 1 0-16,2-2-1 0,-3 1 1 15,-2 1 2 1,-2-3 6-16,-3 2 6 0,-1-2-6 16,-2 2-1-1,2-3-5-15,1 4-1 0,3 2-1 16,0 1 3-1,-1 2-2-15,-3 1 1 0,-4 2 4 16,-5 0 5-16,-3 0-4 0,2 1-1 16,0-2-6-1,2 0 0-15,0 0 0 0,2 0 0 16,-5 0-3 0,-1 1 1-16,-5 2 2 0,-4 3 0 15,-6 0 0 1,-3 1 2-16,-3 2-2 0,1-1-1 15,0 2 0 1,2 1 0-16,0-1 1 0,0 2 0 16,-5 0 0-16,-3 3 1 15,-5-3 3-15,-8 4-4 16,0-2 6-16,-8 3 10 16,-1 0 9-16,-1 0-12 15,-1 0-10-15,1 0-2 16,-1 0 0-16,-2 0-1 15,-1-2-4-15,1 1 4 16,-2 0 3-16,-2 0-2 0,4-1-1 16,-2 1 2-1,3 0 11-15,2 1-4 0,1 0-7 16,1-2 1 0,-1 2-3-16,2 0-3 0,-1 0-4 15,1 0-3 1,2 0-2-16,0 2 12 0,5-4-2 15,0 2 4-15,5-1-1 0,-1-1 0 16,-2 0 5 0,-1-1-1-16,-4 1 9 0,-3 1 11 15,-3 1-7 1,-1-3-17-16,-7 2-1 0,-4-2-4 16,-3 0 4-1,-9 0 2-15,-1 1-1 0,-5 0-1 16,-1-3 2-1,0 0 2-15,-1-3 16 16,1-1 9-16,1-3-16 0,6 0 0 0,2 0 3 31,5 4 3-31,7 3-2 0,5 1-17 16,4 4-10-16,4 1-10 16,3 3 20-16,9 3 3 15,4 2-3-15,10 2 0 16,3 1-2-16,6-2 1 15,0-2-2-15,-2-2 0 16,-3 0 3-16,-2-3-5 16,-7 0 4-16,-7 0 1 0,-4-1 0 15,-7 0 0 1,0 1 0-16,-3 1 0 0,-1 2 0 16,-1 2 0-1,-1 1 5-15,-1 6 8 16,-4 3 11-16,-3 1 3 15,-3 2-12-15,-1 3-8 16,-6 1-6-16,1-2 2 0,-2 0-3 0,-2-1-1 16,-1 0-28-1,-4 0-214-15,-2 0-240 16</inkml:trace>
  <inkml:trace contextRef="#ctx0" brushRef="#br0" timeOffset="134830.47">8187 13229 708 0,'-4'-4'129'15,"-5"0"2"-15,-3-2-14 0,-2 2-11 16,-2 0-6-1,1 0-30-15,-3 2-13 0,2 1-13 16,4-1-15-16,1 2-14 0,1 0-4 16,4 0-4-1,3 2-5-15,0-2-2 0,2 1 0 16,2 0 0 0,-1-1-3-16,0 1 3 0,5 3 7 15,2 1 1 1,5-1 0-16,15 2 1 15,13 0-6-15,12-4-2 0,12 0 0 16,11-4-1-16,7 0 0 16,6-1 0-16,5-1 0 15,5-1 1-15,4 3 0 16,6 2 0-16,0-2 1 16,8 5 1-1,5-2-3-15,3 4-4 0,6-3 4 16,8 0-1-16,3 0 1 15,5-4 0-15,3 0 2 16,-1 0-1-16,-3-1 1 0,-4-3-2 16,-6 1 0-1,-8-2-1-15,-2-1-3 0,-4 1 3 16,-3 0 1 0,-2 1 0-16,-1 2 0 15,-8 0-1-15,-4-1 0 16,-9 1 1-16,-9 0 0 0,-9-1-1 15,-9-1-3-15,-7 0-1 0,-5 1 1 16,-7-1-5 0,79-5-7-16,-105 8 4 0,0 2 2 15,-2-1 3 1,1-1 3-16,18 0 2 16,-2-1 2-16,-7 0 2 15,-6-2 1-15,-5 2 1 16,-4 0-3-16,-3-1 2 15,-2 1-3-15,4 0-5 0,-2 0 1 16,4 2 3-16,2 0-4 16,3 0 3-16,1 0 0 15,-2 0 1-15,-1 1 1 16,5-2-1 0,-5 2-1-16,2-2 0 0,3 0-3 15,-1 2-2-15,0-3-1 16,3 3-1-16,-1-1 8 15,-1 0-1-15,0 1 0 16,-2-1 2-16,2 2 0 16,0-1-4-16,-3 1-10 0,6 0-6 15,0 0-2 1,-1-2 9-16,0 2 11 0,-4-1 2 16,-1-2 1-1,-6 2 5-15,-5-2 15 0,-2-1 23 16,-7 1-15-1,-4-3-16-15,0 0-8 0,-4-1-2 16,-8-1-3-16,-2-2 0 16,-3 0 3-16,-4 1-3 15,3-3 6-15,-3 4-4 0,3 1-1 16,5 1 0 0,-4 2 0-16,5-1 0 15,-2 0 3-15,-1-1 3 16,3-1 12-16,-3 0-6 0,4 0 3 15,2 0-5-15,4 2 4 16,3 3-3-16,4-1-12 16,1 3-13-16,6 2-2 0,5 0 15 15,6 4 2 1,5 2-2-16,3 1 1 16,2-1-2-1,-4 1 2-15,4-1 0 0,-5-1 1 16,-1 2 5-16,-6-4 3 15,-3 1 1-15,-2 0 1 16,-5-2 0-16,-2 2-7 0,-2 1-2 16,1 2 2-1,-7 2-3-15,-4 5-2 0,-10 6 0 16,-11 3-2-16,-10 5-19 16,-11 2-169-16,-9 0-158 15,-7-1-624 1</inkml:trace>
  <inkml:trace contextRef="#ctx0" brushRef="#br0" timeOffset="136700.53">8265 14001 984 0,'0'0'100'0,"-1"-1"-68"0,-1-2 44 15,-1 0 3-15,3 1-21 16,-3 1-31-16,3 1-15 16,0 0-8-16,3 1-4 15,-1 2-2-15,5 3 2 0,5 2 7 16,3 4 6-1,10 1 1-15,5 6 3 16,6 2 3-16,10 3 0 0,5 4 11 16,9 2-19-1,4 3-2-15,7 0-4 0,2 3 1 16,5 0 1 0,1 0-5-16,3 0 2 0,1-1 4 15,3 1-4 1,5-3 1-16,1 4-6 0,4-1-1 15,5-1-1-15,2 0 3 0,6-1-1 16,3 0 1 0,7 0 0-16,5 1 1 15,1 3-1 1,1 0 2-16,-1 0-3 0,-6 0-1 0,-8-4-1 16,-10-1 2-1,-8-2-2-15,-13-2 0 0,-7 0 2 16,-2 0 0-1,0 0 1-15,-1 2-1 0,2 1 1 16,2-1-1-16,1 0 0 16,-1-2 3-1,-3-3-2-15,-7-4-1 0,-6-6 0 16,-7-1 0 0,-8-6 0-16,-3-1 0 0,-2 1-1 15,-1-3 1-15,2 0-1 16,0 1 0-16,1 0 0 15,0 1 1-15,-1-1 0 0,-3 2 0 16,-3-2 1 0,-7-2-1-16,-2 1 0 0,-6 0 0 15,-3-1 0 1,-1-4 0-16,-3 2 1 0,0 0-1 16,-2-1 1-1,1-1-1-15,-4-1 5 0,-1 1-5 16,-2-2 4-1,-2 1-4-15,1 0 0 0,-2 0 0 16,1 1-3-16,2-1 3 0,1 1-1 16,1 1 1-1,1 0-2-15,2 1 1 0,-1-1 1 16,3 1-1 0,2 2 1-16,3 0 0 15,5 2-1 1,5 2-10-16,3-1-5 0,4 0 4 15,1 1 2-15,2-1 4 0,1-1 4 16,1 1 1-16,-4-3 1 16,0 1 0-16,-5 0 0 15,-5-1 0 1,4 1 0-16,-3 0 0 16,-1-1-1-16,1 3 1 0,0-2-1 15,0 1 1-15,1-1 0 16,1 1 0-16,-7-3 0 15,1 0 0-15,-4-1 0 16,-4 1 0-16,-2-1-1 0,2 0 0 16,-4-1 1-1,-1 0 0-15,1-2 0 16,-3 2 2 0,-2-2 0-16,-1 0 11 0,-4 0 10 15,1-2 4 1,-2 0-17-16,-3-3-9 0,0 0 5 0,-3-4-2 15,-7-2-3-15,2 0-1 16,-6-2 0-16,-3 0-1 16,2 1 1-16,-1-3 1 0,-2 1 3 15,6 0 1 1,-1 1 19-16,4 2-5 0,1 3-2 16,7 1-2-1,2 4-15-15,4 2-7 0,1 1-1 16,0 1-2-1,1 2 1-15,4 1 9 0,1 2 4 16,6 1-3-16,1 1-1 16,5 2 2-16,2 1-2 15,2 0 0-15,2 4-1 16,-3-1 1-16,3 0 0 16,-2 0 1-16,-1-3-1 15,-5-1 0-15,-1-1 0 16,-6-4-1-16,2-1 1 0,-7 1-1 15,1-1 1-15,-3 2 0 16,-4-1 3 0,-4 4 0-16,-8 3 2 0,-4 4-3 15,-10 2 0 1,-5 3-2-16,-4 4 0 0,-4 0 0 16,0 2-6-1,0-2-158-15,2-1-311 0</inkml:trace>
  <inkml:trace contextRef="#ctx0" brushRef="#br0" timeOffset="139700.64">9357 11135 593 0,'0'-2'118'15,"0"1"-20"-15,0-1 33 0,0 0-28 16,-2 0-23 0,1 1-8-16,1-1-5 0,-2 2-11 15,2 0-18 1,0-2-19-16,2 2-5 0,-4 0-7 15,4 0-2-15,-2 0-2 16,0 0-3 0,0 0 1-16,-2 0-1 0,1 2-1 15,2-2 1-15,-2 0 0 16,1 0 0-16,0 0 0 16,1 0 0-1,-2 0 0-15,2-2 0 0,-1 2 1 16,2 2-1-1,-2-2 0-15,0 0-2 0,0 0 2 16,0 0 0-16,0 0 2 0,0 0-4 16,0 0 1-1,-2 0 1-15,2 0 0 0,0 0 0 16,0 0 0 0,0 0 3-16,0 0-3 0,0 0 0 15,0 0 0 1,0 0 6-16,0 0 1 0,2 0 7 15,-2 0-8-15,0 0 0 0,-2-2 0 16,4 2-6 0,-2 2-5-16,1-2 0 0,-1 0-3 15,2 0-3 1,4 2 11-16,2 2 5 16,6 4-4-16,47 28 1 15,-48-26 1-15,0 1-3 0,-3 3 2 16,1 0 1-1,11 13-2-15,-3 2 0 16,0 2 2-16,-5-2-3 0,-2 2 3 16,-4-2-3-1,-1-1 4-15,-4-1-1 0,-1-5-2 16,-2-5 1 0,-2-8 1-16,-1-3 5 0,3-3 1 15,0-3 12 1,0-1 16-16,-4-2 43 0,1-3-61 15,0-3-9-15,-3-7-3 0,1-4-7 16,-1-4 3 0,1-2-3-16,2-1-1 0,1-3-1 15,2 0 2 1,2 1-6-16,1-2-6 0,5 1-15 16,1-1 7-1,2 1 0-15,7 2 9 0,-1 4 0 16,3 2 4-1,-1 3-2-15,-2 6 3 0,4 5 3 16,-4 4-2-16,0 6 0 16,4 5 5-16,1 8 2 15,1 2 3-15,2 7-5 16,0-1 2-16,-1 4-2 16,-4 2 0-16,-4-3 5 15,-4-2-2-15,-3 1 0 16,-3-4-1-16,-5-3 2 15,-1-3 1-15,-1 1-2 0,-2-5-1 16,-3-1 0 0,3-3 0-16,-1-1-1 0,1-3 0 15,1 0-1 1,-1-2-1-16,3-1-7 16,0 0-58-16,0 0-46 15,-3-1-106-15,6-4-267 0</inkml:trace>
  <inkml:trace contextRef="#ctx0" brushRef="#br0" timeOffset="140390.22">10124 11201 769 0,'-6'0'52'0,"-1"-2"73"16,4 0-9-16,0-1-56 15,-2 1-22-15,5 2-2 16,0 0-3-16,0-2 1 15,0 2-1-15,0 0-8 0,5-1-17 16,-1-1-6-16,2 1 1 16,1-2-1-16,1 1-1 15,-2 1 10-15,-3-3 1 16,0 4 17-16,-3 0 14 16,0 0-13-16,0-3-16 15,3 2-11 1,1-2-3-16,4 0 0 0,-4-1 0 15,1 2 0-15,-4 0 0 0,2 2 2 16,-3 0-3 0,0 0 1-16,-1 0 0 0,1 0 1 15,-2 0-1 1,1 0 0-16,-1 0 0 16,2 2-1-16,-1-2 0 15,1 2-2-15,-2 0-1 0,2-2-2 16,-1 0 3-1,1 0-2-15,-2 0 1 0,2 2 2 16,-1-2 2 0,-1 1 0-16,1 1-1 0,1-1 1 15,-2-1 0-15,2 0 0 16,0 0 0-16,0 0 1 16,-3 0 0-16,3-1-1 0,0 1 0 15,0 0-2 1,0 0 2-16,3 0-1 15,-6 0-21-15,3 1-49 16,0 1-45-16,-4 0-72 16,1 0-122-16</inkml:trace>
  <inkml:trace contextRef="#ctx0" brushRef="#br0" timeOffset="141040.53">9424 11285 799 0,'27'-36'69'0,"4"-1"24"15,1 4 16 1,-4 3-48-16,6 6-6 0,-1 7-17 16,-3 7 0-16,4 9-9 0,-4 9 0 15,-6 8-21 1,-3 6-3-16,-12 9-1 16,-14 7 7-16,-17 5-9 15,-11 0 5-15,-14 1 0 16,-9-5-2-16,-1-6 1 15,7-10 2-15,8-11 8 16,15-8 19-16,14-13-26 0,16-11-9 16,22-7-13-1,17-9-6-15,17-7-61 0,16 0-32 16,10 0 52 0,3 5 50-16,-4 8 10 0,-7 8 6 15,-17 10 9 1,-14 12 2-16,-16 11 3 0,-15 5-7 15,-15 13 0-15,-13 3-1 16,-17 6-9 0,-15 3 4-16,-9-1 3 0,-4-8 19 0,2-7 41 15,11-9 3 1,15-12 64-16,12-7-50 0,15-4-33 16,10-6-31-1,8-6-23-15,11-1-3 0,8 2-1 16,6-1 1-1,5 3-4-15,-3 7 5 0,-6 4-6 16,-8 1-8-16,-6 4-70 16,-8 5-34-1,-4-1-78-15,-4 3-192 0</inkml:trace>
  <inkml:trace contextRef="#ctx0" brushRef="#br0" timeOffset="141770.34">10586 10925 953 0,'-4'-11'204'16,"-3"-4"-2"-16,2-1-32 0,1 1-51 16,2 1-18-16,2 3-22 15,3 2-63-15,5 1-16 0,6 8-3 16,10 0 0-1,6 8 1-15,4 4 1 0,4 4 0 16,-4 5-2-16,-3 4 0 16,-5 4 3-16,-10 2-2 15,-6 2 5-15,-7-3-6 16,-6-3 6 0,-1-5-1-16,-3-8 1 0,2-5 14 15,-1-7 16 1,0-6-19-16,-3-7-3 0,2-8-11 15,-1-8 1-15,2-5-1 0,6-9 0 16,3-2-1 0,6-4-5-16,5 2-3 0,4 1 0 15,4 7-1 1,3 8 5-16,-1 9-1 0,-3 7-1 16,-3 7 0-1,-1 6 1-15,-6 5-3 16,-2 2 2-1,-3 1 1-15,-4-1 2 0,-2 0-2 16,-2-2 2-16,-2 0-12 0,-1 0-118 16,-2-1-85-16,-2 3-235 15</inkml:trace>
  <inkml:trace contextRef="#ctx0" brushRef="#br0" timeOffset="144810.22">10558 12637 844 0,'-3'-9'181'15,"0"-2"-14"-15,1 2-25 16,-3-1-62-16,3 2-7 16,2 2-18-16,0 2 1 15,2 0-23-15,3 2-25 16,3 2-4-16,9-1 1 16,3 4 0-1,10 4 2-15,6 3-4 0,0 5-2 16,5 6-1-16,-2 6-1 15,-6 4 1-15,-3 3-1 16,-9 4 1-16,-6 0-2 16,-9-3 4-16,1-3-2 15,-11-6 3-15,1-6-3 0,0-4 5 16,-5-7 8 0,-1-4 2-16,-2-5-6 0,-3-6 5 15,1-5 6 1,1-5 4-16,3-5-14 15,1-6-1-15,8-4-7 16,0-4-2-16,8-2-4 0,1 0 1 16,3 2 0-16,4 3-10 15,3 5-5-15,2 6 8 16,0 4 3-16,0 8 2 0,-3 4-1 16,-3 3 5-1,-3 4 0-15,-3 1-1 0,-2-1 1 16,-2 0 2-1,-4 0 3-15,-1-2 9 0,0 0 3 16,0-2 2-16,0-1-13 16,-1-3-5-16,-1 1-4 15,1-2-4-15,-2 1-90 16,1 1-96-16,2 4-200 16,3 5-373-16</inkml:trace>
  <inkml:trace contextRef="#ctx0" brushRef="#br0" timeOffset="145760.04">10664 14222 650 0,'3'-7'279'0,"3"1"-87"0,-2-1-30 15,1 0-84 1,1 3-40-16,3 2-3 16,4 3 8-16,5 2 13 15,8 4-26-15,3 4-11 0,1 6-4 16,2 3-8-1,-3 2-4-15,-2 3-1 16,-3 2 0-16,-4 3-1 16,-4 1-1-16,-7 2 2 0,-6-1-1 15,-6 1-1-15,-5-2 3 0,-2-2 1 32,-5-5-2-32,1-6 4 0,0-6 7 15,0-6 1-15,-2-9 6 16,4-6 10-16,0-9 13 15,5-8-14-15,5-9-6 0,7-7-10 16,8-6-5 0,5-4-8-16,9-1-1 15,3 3-2-15,2 4 3 16,0 9 0-16,-4 7 0 0,-4 8-2 16,-9 11 3-1,-6 6-2-15,-8 2-9 0,-1 3 6 16,-1 2-4-1,-2-1-1-15,1-1-31 0,-2 1-72 16,4-1-78-16,0 1-45 0,0 2-221 16</inkml:trace>
  <inkml:trace contextRef="#ctx0" brushRef="#br0" timeOffset="156686.22">19255 12375 769 0,'-5'2'42'0,"2"-2"18"16,0-2 104 0,0 0-87-16,1 1-32 15,1 1-25-15,1 0-18 16,0 0-2-16,0 0-2 0,1 1-10 16,3 1 12-1,3 1 1-15,8-2 2 16,6 2-3-16,9-3 1 15,7-4 3-15,8-1-3 16,-3 1 0-16,-2-1 0 0,-8 1 0 16,-6-2 5-16,-7 2 8 15,-8 1 34-15,-2 0 7 16,-5 2-13 0,-4 1-10-16,2 0-10 0,-2 0-12 15,0 0-4 1,-2 0-6-16,2 1-4 0,0-1 2 15,0 0-3-15,-1 2-4 0,1-1 9 16,1 3 3 0,1 2 1-16,-1 2 12 0,2 4-3 15,2 0 2 1,-1 2 0-16,1 4-6 16,0-2 1-16,2 2-1 15,-3-2-6-15,1 0 6 0,-1-2 1 16,-1 0-3-1,0-1-3-15,3-1 1 0,-3 2 5 16,-2 0-6-16,1 1 3 16,-1-1-2-16,-2 1-1 15,-1 0 2-15,-1-3-3 16,0-1-1-16,-1-1-1 16,1 0 5-16,-3 0 0 15,-1 0-2-15,-1 3-2 16,-5-1 2-16,-2 2-3 15,-3-1 1-15,3-2 0 0,-3-2 0 16,4-2 1 0,1-3-3-16,4-4 0 0,-1-1-49 15,0-5-148 1,-1-2-130-16</inkml:trace>
  <inkml:trace contextRef="#ctx0" brushRef="#br0" timeOffset="157080.26">19553 12214 962 0,'4'6'88'0,"-2"-2"-12"16,-4-2 46-16,1-1-52 15,-1 0-27-15,-1 1 28 16,2 0 4-16,-1-1-18 0,1 0-18 16,-1 1-1-1,1-1 6-15,1-1 15 16,0-1 22-16,0 1-1 15,1-2-15-15,-1 1 1 0,0 0-55 16,0-3-11-16,0-1 0 16,-1-1 0-1,-1 0 0-15,0 1 0 0,2 0 0 16,0 4 0 0,0 2 0-16,0 1-75 0,-2 5-148 15,-1 3-60 1,2 6-300-16</inkml:trace>
  <inkml:trace contextRef="#ctx0" brushRef="#br0" timeOffset="158090.31">19738 11973 768 0,'-3'-24'138'0,"-3"-2"15"16,-6 0-32-16,-1-1 4 15,-5 3-45-15,0 3-25 16,-8 3 11-16,-2 5-32 0,-5 9-4 15,-4 4 0-15,-6 7-12 16,-4 6-7-16,-2 9-2 16,1 7 0-16,-2 13-5 15,-1 7 4-15,5 8 0 16,-2 7 2-16,6 4-6 16,3 5 2-16,9 0 5 15,11 2-2 1,12 3-2-16,13 3 3 0,13-2-1 15,14-2 4-15,10-2-8 0,11-8-2 16,10-8 4 0,8-11-6-16,7-13 0 0,-1-10-1 15,2-9 2 1,-4-15 0-16,-3-9-1 16,-6-10 0-1,-4-11 6-15,-3-7-6 0,-10-4 3 0,-2-10 1 16,-6-3-2-1,0-11 4-15,-8-9 21 0,-3-6-1 16,-7-7-8-16,-12-2 4 16,-12 1-21-16,-14 1-2 15,-14 1-3-15,-12 8-4 16,-6 6-11 0,-6 10-80-16,-1 13-7 0,-4 17-93 15,-4 17-114-15,-4 14-250 16</inkml:trace>
  <inkml:trace contextRef="#ctx0" brushRef="#br0" timeOffset="166050.49">6724 13234 726 0,'0'-7'140'16,"-2"-4"66"-16,1-2-62 0,-1 2-3 15,-1-2-8 1,0 2-23-16,0-3-19 0,-1 1 19 15,1 1-23 1,-3 2-1-16,3 1-26 0,2 4-47 16,-1 0-13-16,2 5 0 15,0 0 0-15,2 0 0 16,-2 2 0-16,0-1 0 0,0 4 0 16,0 3 0-1,-2 6 0-15,2 4 0 16,2 6 0-16,-1 4 0 15,2-1 0-15,3-3 0 16,-2 0 0-16,1-4 0 0,1-6 0 16,-2-4-49-1,-2-4-132-15,1-3-16 0,4-4-23 16,-1-4-148 0,3-5-309-16</inkml:trace>
  <inkml:trace contextRef="#ctx0" brushRef="#br0" timeOffset="166340.25">6710 12904 1019 0,'0'-4'185'16,"0"0"-2"-1,0 1-8-15,-1 0-89 0,1 4-19 16,-2-1 23-1,2 0-4-15,-1 0-14 0,1 0-10 16,0 0-40-16,-2-1-22 0,2 1 0 16,-1 1 0-1,1-1 0-15,0 0 0 0,0 0 0 16,-2 0 0 0,2 2-87-16,-1-2-152 0,-3 3-17 15,1-1-124 1,1 3-295-16</inkml:trace>
  <inkml:trace contextRef="#ctx0" brushRef="#br0" timeOffset="166939.97">6784 12573 811 0,'-11'-26'136'0,"2"2"57"0,-4 2-23 16,-1 1-82-1,-4 2 7-15,2 2-17 0,-5 3-25 16,3 3-6 0,-1 3-12-16,-5 3-17 0,-3 5-4 15,0 6-2 1,-4 5-4-16,-2 10 4 0,-3 9 12 15,-1 10-11 1,-1 12 4-16,-2 11 3 16,3 11 6-16,7 3-6 0,3 5-4 15,9 1-6-15,10 2-1 16,11 0-5-16,10 2 0 0,12 1-4 16,8-1 0-1,7-2 0-15,9-8 2 16,1-9 0-16,5-16-1 15,2-14 1-15,-1-19 3 16,5-16-2-16,2-16 1 0,6-11-4 16,0-13 0-1,-2-7 0-15,-6-6 0 0,-4-5 0 16,-7-5 2 0,-8-3 3-16,-6-1 1 0,-3-4 5 15,-14 1 10 1,-10-1 18-16,-12 1-28 0,-12 0-11 15,-13 2 0-15,-8-3 0 0,-12 2 0 16,-5-2 0 0,-6 2 0-16,-1 7 0 0,-1 11 0 15,8 10-25 1,5 14-92-16,9 9-110 0,6 15-3 16,5 13-182-1</inkml:trace>
  <inkml:trace contextRef="#ctx0" brushRef="#br0" timeOffset="172240.72">13948 11176 835 0,'-2'4'75'15,"-1"-4"56"1,2-1 2-16,-1-2-37 0,1 3-48 16,-1-2-20-1,2 2-5-15,2-1-12 0,-2 1-1 16,1 0 0-1,1 0-2-15,-1 1-1 16,1-1-7-16,-1 0 1 0,2 2-1 16,5 1 23-16,6 1 0 15,13 2 0-15,9-1-8 16,11 4 4 0,8-1-12-16,4 0 5 0,6 1-7 15,2 2-3-15,2 2-1 16,-1 0 1-16,-1 1-2 15,-1 1-1-15,-2 0 0 0,2 0-2 16,1 2 3 0,6 0 0-16,0 1 1 0,0 0-2 15,0 2 2-15,-4-3 0 16,-4 0-1-16,-2-1 1 16,-5-1 1-1,-3-1-2-15,-4-3 0 0,-3 1 1 16,2-2 0-1,0 1-1-15,4-1 0 0,2 2-2 16,1-2 2-16,-2 1 0 0,1 1-3 16,-1 1 3-1,0-2-1-15,4 3 1 0,3 0 0 16,-1 1 0 0,-2-2 1-16,-1 3-1 15,1 2 2-15,-5-1-2 16,2 4 1-16,2-1-1 0,-1 1 0 15,-3 1 0-15,0 0 0 16,-1-2 1-16,1-2-1 16,1 1 1-1,-1-2-1-15,3-1-2 16,-4-2 2-16,-2 0 0 0,-5-1 0 16,-1 0-1-1,-2-1 1-15,2-1 0 0,3 0-2 16,2 0 2-16,4-1 2 15,0 0-2-15,0-2-1 16,-2 2 1-16,-3-1 0 0,-3-2 1 16,-4 0-1-1,-1 0 2-15,0 1-1 0,-2-1-1 16,1 2-1 0,0 1 1-16,-2-2 1 0,-1 2-1 15,0-1 0 1,-1 1 2-16,1-2-2 0,1 0-1 15,1-1 1-15,-2 0 0 16,3-1-1-16,-1 1 0 16,-2 0 0-16,-2 0 1 0,-1 2 1 15,-3-2-1 1,1 0-1-16,-2 0-1 16,-1 0 2-1,0-3 0-15,-1 3 3 16,0-2-3-16,1 1 0 0,-1-1 0 15,0 0-2-15,2 1 2 0,-2-1 1 16,-1 0-1-16,-3 1 0 0,2-2 2 16,-3-1-2-1,0 1 0-15,-2 0 1 16,1-1-1-16,2 1-1 16,0 2 1-16,-3-2 0 15,3 2 0-15,-2-1-1 16,-2 0 1-16,0-3 2 15,-1 3-2-15,0-1 0 16,-2-2-2-16,-3 1 2 16,-1-1 2-16,-1 0-2 15,-3 0 1-15,3 0-2 16,-1 0 2-16,2 1-2 0,0 0 1 16,-2 1 0-1,1 0-1-15,-3-1 2 0,-5-1-1 16,-1-2 1-1,-1 2 5-15,-2-4 10 0,-2 2 8 16,-1-2 10-16,0 0-2 0,-1-1-32 16,-4-2-1-1,-2 1 1-15,-1-5 0 16,-6 0-2-16,0-1 4 16,-4-4-2-16,2 0 7 15,-5-3 2-15,-1 0 5 16,-4-3-4-16,2 1 18 0,2-1 13 15,2-1-11-15,0 3-11 16,5 1 20-16,3 1 1 16,0-1-12-16,5 5 8 15,2 0-1-15,-1 2-5 16,5 3-12-16,-1 1-18 16,4 2 0-16,-1 1 0 15,2 3 0-15,-1 0 0 16,2 0 0-1,1 1 0-15,-1 1-24 0,2 2 13 16,2 4 11-16,5 2 4 0,4 5-2 16,3 2 4-1,3 1-4-15,5-3-2 16,1 1-1-16,-1-3 1 16,0-1 2-16,-2 0-1 0,-1-2-1 15,-3 1-2 1,-3-3-1-16,-3 1 2 0,-6-2-3 15,-2 0 4-15,-2-2-5 16,-5 2 5-16,-4 2 4 16,-1 2 1-16,-8 1 0 0,-5 0 1 15,-5 2-4 1,-5 0-2-16,-4 2 0 0,-5 1 0 16,0 2 1-1,-6 1-1-15,-5 0-57 0,-7 4-79 16,-7-1-96-1,0 1-105-15,1 0-277 0</inkml:trace>
  <inkml:trace contextRef="#ctx0" brushRef="#br0" timeOffset="176080.48">15787 10576 787 0,'2'2'144'15,"1"-2"18"-15,0-3 27 0,-2-1-41 16,1-2-12 0,-2 2-35-16,-2-1 2 0,1 4-31 15,-1-1-30 1,1 2-29-16,1 2-13 0,-2 1-3 16,-5 10 3-1,-2 7 4-15,-3 8-1 0,-3 14-1 16,-2 10 1-1,4 6-1-15,4 4-2 0,8 1-1 16,4 1 0-16,10-3-1 0,5-6 0 16,7-3-2-1,2-7 3-15,4-7-3 16,1-8 0-16,-2-7-59 16,-1-6-85-16,3-5-27 0,-2-6-140 15,-1-2-319 1</inkml:trace>
  <inkml:trace contextRef="#ctx0" brushRef="#br0" timeOffset="176770.27">16096 10962 1077 0,'0'-9'154'16,"-2"-1"44"-16,1 2-49 15,1 1-79-15,1 1-43 16,2 2-14-16,4 1-12 15,5 2 5 1,2 2 0-16,6 3 1 0,2 5 1 16,2 2-8-16,0 4 2 0,-6 5 0 15,-2 3 5 1,-7 2-7-16,-3 3 4 0,-6 2 2 16,-3 0-5-1,-3-1-1-15,-1-2 4 0,-2-6-3 16,1-7 5-1,2-5 2-15,3-7 14 0,0-3 53 16,0-6-68-16,2-4-6 16,-2-6-1-16,3-2-2 15,1-5-4-15,5-2 5 16,5-1 0-16,4-2-5 16,1 3 0-16,7 0 0 15,2 6 0-15,2 3 2 16,2 8 1-16,-1 3-3 15,2 6 4-15,-4 2-4 0,1 7 6 16,-2 2-1 0,-1 4 2-16,-4 2-1 0,1 1 1 15,-5 0 0 1,-3 0 7-16,-2 1 5 0,-2-2-5 16,-6-1 0-1,0-4-1-15,-5-1 0 0,2-2-7 16,-3-4-3-1,3 0 3-15,-1-2-50 0,1-1-113 16,3 1-128-16,3 0-242 0</inkml:trace>
  <inkml:trace contextRef="#ctx0" brushRef="#br0" timeOffset="177080.08">16945 11061 1167 0,'-1'0'93'0,"-2"-3"67"16,1 2-47-16,2 1-92 15,3 0-16-15,3 0-3 16,7 0-1-16,4 0 2 15,5-2 2-15,4 2 7 16,-1 2-3-16,-7-2 8 0,-3 1-3 16,-6-1 7-16,-5 2-3 15,-4-2-6-15,-1 1-8 16,-2 2-4 0,0-3-7-16,-3 1-11 0,1 4-201 15,-2 0-236 1</inkml:trace>
  <inkml:trace contextRef="#ctx0" brushRef="#br0" timeOffset="177836.04">17298 10942 771 0,'-1'-5'177'16,"1"-2"7"-16,0 0 6 15,-2 0-70-15,4-1-23 16,1 2-23-16,-2 0-37 15,4 1-15-15,0 0-11 16,5 2-6-16,3 2-5 0,8 4 1 16,0 3 1-1,6 4-1-15,-2 4-1 0,1 4 0 16,-5 4-1 0,-5 2 1-16,-4 4 0 0,-5-2 5 15,-7 2-4 1,-4-1 0-16,-3-3 3 15,-2-1 1-15,-2-6-4 0,1-5 11 16,1-4 7-16,3-6 35 16,0-3-4-1,0-5-30-15,0-4-8 0,4-4-7 16,1-4-5-16,5-8-2 16,7-2 0-16,4-4-1 15,4 0 1-15,1 0-3 16,2 6 5-1,0 5-4-15,-4 3-1 16,-1 6 2-16,-7 5-4 0,-2 2-1 16,-3 5 1-16,-3 0-1 15,-2 2 1-15,0-1 1 0,-2 1 3 16,-2-2-3 0,3 1-43-16,-2 0-86 0,0 2-133 15,0 2-337 1</inkml:trace>
  <inkml:trace contextRef="#ctx0" brushRef="#br0" timeOffset="178434.12">17679 10555 620 0,'2'0'225'16,"-1"-2"-17"-16,2 1-54 15,-1-3-14-15,1-1-21 16,2 1-20-16,0-2-31 15,2 1-16-15,6 0-12 16,4 1 2-16,7 6-1 0,6 3-1 16,6 5-17-1,1 9-11-15,-1 5 3 0,-3 8-8 16,-3 8 3 0,-8 3 3-16,-4 7 1 0,-8 2 1 15,-5 3 5 1,-7 2-7-16,-5-3 9 0,-6 1-11 15,-4-5-8-15,-1-2-1 16,3-9 0-16,2-6-2 16,4-9 0-16,4-9-3 15,4-5-1-15,-1-4-110 16,4-2-149-16,-2-1-127 0</inkml:trace>
  <inkml:trace contextRef="#ctx0" brushRef="#br0" timeOffset="180050.24">14104 13058 775 0,'-9'4'88'16,"1"-1"17"-16,0-2 49 16,-1-1-52-16,3 0-66 15,-3 2 4-15,3-4 4 16,0 2-15-16,3 2-9 16,2-2-8-16,1 0-4 15,0 0-6-15,0 1-2 0,1-1-9 16,1 2-1-1,2-1 10-15,4 4 4 16,8 0 8-16,11 1 1 0,15-2-8 16,17 0-2-1,23-2-3-15,17-4 1 0,17-1-2 16,14-1-1 0,9 0 2-16,1-2 0 0,-1 0 2 15,-2 1 1 1,-7 2-2-16,-5 0 0 15,1 0-1-15,-1-1-3 0,2 0 3 0,5-3-1 16,3 0 1 0,-2 0 0-16,2-1 2 0,-5 0 0 15,-8 0-1 1,-2 2 1-16,-6-4-2 0,-6 2 0 16,-1 1-3-1,1-2 2-15,-1 1-2 16,-1 3 2-1,3 0 1-15,-1 1 0 0,-4 4 2 16,-4-1-1-16,-9 2-1 0,-10-2 1 16,-9-1 0-16,-7-1-1 15,-7-1 0-15,-4 0 0 16,-5-2-1 0,0 0 0-16,-1 0-1 0,1 2 2 0,1 2 0 15,3-1-2 1,102 6 0-16,-134-3 2 15,-3-2 0-15,-2 2 1 0,-3-1 0 16,15-1 0 0,-7-1 1-16,-6 1 3 15,-4-1 0-15,-3 0 0 16,-4 0 0-16,-1 2 1 0,-3 1 4 16,0-2 9-1,0 2 3-15,-1 0-3 0,-1 0-1 16,-1 0 19-1,0-1 1-15,-4-3-37 0,-3 0-1 16,-4-4 7-16,-4 0 5 0,-3-1 9 16,-4-2 5-1,-2-1 4-15,0 0 0 0,-1 0 6 16,3-1-25 0,2 1-2-16,1 0 2 0,-1 2 2 15,8 2-1 1,2 2 10-16,6 2-12 15,4 2-10-15,3 1-9 0,1 2-14 16,4 2 4-16,5 4 19 16,11 2 4-16,9 1 0 15,7 0-3-15,5-1 0 16,-2-2-1-16,-4 0-1 16,-5-2 0-16,-5-1 1 15,-10 1-1-15,-3 1-3 16,-5 0 4-16,-5 2 1 15,-5 5 8-15,-4 1-2 16,-4 6-7-16,-11 4 3 0,-7 5-3 16,-8 1 0-1,-9 5 0-15,-4 2-87 16,-6 1-51 0,1 2-105-16,-1 2-112 0</inkml:trace>
  <inkml:trace contextRef="#ctx0" brushRef="#br0" timeOffset="181010.41">15092 12320 525 0,'3'-11'442'0,"-1"-2"-326"16,-2 0 41-16,-3 1-15 15,0 2-35 1,1 4-32-16,-1 4-58 0,1 2-16 15,-1 5-1-15,-5 8 14 0,-3 6 20 16,-4 8-4 0,-6 9 6-16,1 4-5 0,-2 6-11 15,5 5-6 1,3 0-3-16,5 4-7 0,9-4-4 16,11-1 1-1,7-8-1-15,7-3-1 0,8-9-2 16,3-3-32-1,4-8-67-15,0-7-72 0,2-7-73 16,0-5-134-16</inkml:trace>
  <inkml:trace contextRef="#ctx0" brushRef="#br0" timeOffset="181500.11">15347 12566 988 0,'2'-22'131'0,"2"3"39"16,0-1-17-16,1 3-48 15,0 4-52-15,1 5-37 16,3 2-13-16,2 7 1 16,3 5 1-16,5 6 4 15,2 5 1-15,0 5-3 16,0 3-5-16,-3 5 0 15,-6 0 0-15,-5-2-1 16,-2-1 0-16,-5-6 0 0,-2-4-1 16,-1-6 5-1,2-7 10-15,-2-2 7 0,1-8-14 16,-1-2-7 0,2-7 9-16,-1-4-5 0,4-3-1 15,1-1-1 1,4-4-3-16,6 3-3 15,1 1-3-15,5 5 1 0,4 4-1 16,2 6 6-16,1 5-5 16,-3 3 1-16,0 5 1 15,-5 5-3-15,-4 4 5 16,-4 1-1-16,-3 4 2 16,-2 2 4-16,-5-1-2 15,-3-1-2-15,0-3 0 16,0 0 0-16,0-5-70 15,3-1-201-15,6-1-317 16</inkml:trace>
  <inkml:trace contextRef="#ctx0" brushRef="#br0" timeOffset="181749.94">15967 12596 743 0,'10'-6'350'16,"0"0"-256"0,6-2 88-16,4-1-97 15,5 1-24-15,1-1-27 16,-1 3-20-16,-4 1-4 0,-6 2-1 16,-6 2-5-1,-4-1 1-15,-5 1 0 0,0-1-5 16,-2 2-3-1,-1 0-15-15,1 2-93 0,1 2-188 16,1 0-242-16</inkml:trace>
  <inkml:trace contextRef="#ctx0" brushRef="#br0" timeOffset="182300.18">16279 12488 846 0,'6'-8'216'0,"-1"-1"-53"15,3-1-41 1,2 3-46-16,3 1-25 0,3 2-8 16,4 3-22-1,4 4-1-15,0 2 0 0,-3 4-9 16,1 2-1 0,-3 5-3-16,-2 1-4 0,-2 1 0 15,-5 3-1 1,0 0 3-16,-7 0-1 0,-3 2 5 15,-5-6-6-15,0-3 1 16,-1-6 9-16,2-3 31 16,1-5 54-16,1-6-65 15,2-3-23-15,2-1 1 16,1-6-5-16,3-5-3 16,3-2-3-16,4 0 0 15,1 1 0-15,0 1 0 16,0 5 0-1,-1 3-2-15,-4 5-1 16,-1 1-2-16,-1 1 5 0,-3 5-3 16,-3-1 2-16,2 1-7 15,-3 1-85-15,-3 1-53 0,3 1-116 16,-1-2-320 0</inkml:trace>
  <inkml:trace contextRef="#ctx0" brushRef="#br0" timeOffset="182690.05">16736 12267 780 0,'3'-9'250'0,"-3"0"9"15,1 3-70-15,1 0-110 0,1 6-62 16,6 4 3 0,9 6 35-1,6 5-6-15,7 8-8 0,8 4 1 16,-3 5-11-16,-3 5 3 0,-5 7 1 15,-10 4-8 1,-5 3-5-16,-8 1-6 16,-10-4-5-16,-6-6-7 0,-3-7-1 15,-2-8-3-15,1-6-1 16,2-3-201-16,3-2-146 16,1 0-668-1</inkml:trace>
  <inkml:trace contextRef="#ctx0" brushRef="#br0" timeOffset="184030.01">15089 15409 240 0,'-9'0'576'0,"-1"-1"-498"15,1 0 82 1,1-4-38-16,1 2 2 0,-1 2-49 16,5-2-20-1,3 0 12-15,5-2-49 0,8-5-17 16,11-5 4-1,12-6 1-15,13-4 2 0,20-7-1 16,10-3-1-16,13-7 6 16,19-4 6-16,12-7-11 15,13-7-2-15,17-1 2 16,12-4-3-16,11 0 14 16,6 1 8-1,6 0 5-15,-3 1-14 0,-4 3-5 16,-10-2-2-16,-10 1-6 15,-13 4-3-15,-9 1 1 0,-8 4-2 16,-1 2 1 0,-2 0-1-16,1 2-1 0,-6 0 0 15,0 0-1 1,-9 1 1-16,-10 2-2 0,-13 2 3 16,-11 0 2-1,-8 2 0-15,-4 1-4 0,3-2-7 16,5 4-21-1,5 3 0-15,3 1 15 0,3 6-1 16,-8 5 9-16,-11 4 6 0,-14 2 1 16,-14 3 3-1,-11 2 4-15,-14 1-3 0,-2 1-4 16,-5 0 0 0,-1 2-1-16,2-2-5 0,1 2 3 15,1-3-2 1,1 3 0-16,-2 0 5 0,1-1-1 15,0 1 1-15,-3 1 0 16,-2 0 2 0,0-1-1-16,3 3-1 0,-2-1 0 15,2-1-1-15,3 0 0 16,0 0 1-16,-1-1 1 16,-3 1 1-16,0 0 5 15,-5 3-2-15,-1 0 3 16,-4 2-3-16,-1 0-5 15,-5 2-1-15,-5 0-2 16,0 0 2-16,-8 0 1 16,-1 0-1-16,-5 2 2 15,-3-2 0-15,-1-2 1 0,-5 0 0 16,-2 2 1 0,3-3 2-16,2 1-1 0,6 1 0 15,9-1-2 1,9 2 0-16,6-1-1 0,3 1 1 15,5 0-2-15,-1-1 1 0,9-1 0 16,7-1 1 0,5-1-1-16,4 1 5 0,2-1 4 15,0 4-2 1,-2 1 0-16,-3 4 8 16,3 5-5-1,-1 2 4-15,-3 4-2 0,-5 7-4 16,-5 3-3-16,-12 3 7 15,-13 0-7-15,-7 2-6 0,-11 2 0 16,-8 0-44-16,-9 3-114 16,-6 5-155-16,-7 1-514 15</inkml:trace>
  <inkml:trace contextRef="#ctx0" brushRef="#br0" timeOffset="184980.67">15851 13937 925 0,'5'-12'153'16,"-4"1"8"0,-1 0-9-16,-1 6-40 0,-1 2-49 15,-1 0-26-15,3 3-8 0,-1 2-6 16,-1 0 1 0,-3 5 22-16,-6 6-16 0,-1 7-13 15,-4 7-1 1,-2 8-2-16,1 8-3 0,5 9-2 15,7 5-5-15,9 2 2 16,11 1-2 0,13-5 5-16,8-6-8 0,9-8-2 15,0-7 1 1,-1-9 0-16,-8-5-1 0,-5-7 1 16,-8-3-30-1,-7-5-96-15,-5 0-49 16,-3-4-84-16,0-2-372 15</inkml:trace>
  <inkml:trace contextRef="#ctx0" brushRef="#br0" timeOffset="185529.98">16094 14132 423 0,'5'-14'650'0,"0"1"-512"16,-2 4 56-16,0-3-72 0,-3 7-103 15,3 3-14 1,3 5 4-16,4 6 7 0,5 4 11 16,6 5 1-1,1 7-1-15,-1 3-9 0,-2 1-2 16,-3 3-8-1,-5-3-4-15,-3-1-2 16,-5-5 2-16,-3-7 0 16,0-4-1-16,-2-4 14 15,1-7 18-15,1-2 69 0,-2-7-56 16,1 0-48 0,-1-5-3-16,-1-6-2 0,2-1 3 15,1-6 1 1,4 0-1-16,4-2 0 0,2 1-3 15,8 0-2-15,3 5 3 0,2 3-4 16,2 5 6 0,0 4-4-16,0 4-3 0,-1 5 7 15,-3 5-1 1,-1 6-1-16,-1 5 4 0,-6 5 2 16,0 2 0-1,-5 2 9-15,-5 0-2 16,-3-1-2-16,-1-2-3 15,-2-2-3-15,-2-7 2 0,3-3-2 16,0-2-1-16,1-4-12 16,1-1-162-1,1 0-74-15,3-1-134 0</inkml:trace>
  <inkml:trace contextRef="#ctx0" brushRef="#br0" timeOffset="185820.24">16766 14109 829 0,'-1'-1'257'0,"-1"-2"-61"16,2-1-49-16,3 1-70 16,4-2-63-1,2-1-2-15,7-1 5 0,4 0 5 16,9-2-1-16,-1 2 0 15,2 1-1-15,-4 1 0 16,-6 0-8-16,-7 4 0 16,-5-2 2-16,-5 3-5 15,-5 0-9-15,-1 2-1 0,0-1-36 16,-3 2-95 0,-2 1-228-16,-3 2-582 0</inkml:trace>
  <inkml:trace contextRef="#ctx0" brushRef="#br0" timeOffset="186350.34">17067 13958 929 0,'3'-11'208'0,"1"-3"9"16,1 0-82-1,1 1-68-15,2 2-36 0,2 2-19 16,5 2-4 0,2 4-1-16,3 6 3 0,4 2-3 15,0 3 3 1,0 3-2-16,-2 2-5 0,-1 3-1 15,-4 0 0-15,-4 4 1 0,-5-2-1 16,-5 3 4 0,-3-2-5-16,-5 2 2 0,-3-4-1 15,1-4 1 1,3-4 1-16,-1-6 8 16,4-5 10-16,1-1-16 15,-2-4-3-15,2-2-3 0,0-5-2 16,2-3-2-1,2-2-1-15,5-5-6 0,-2-2-7 16,3-6-1-16,0-2 9 16,2 0 9-16,-2 0 1 15,4 3 0-15,-4 4 3 0,1 6 3 16,-1 6-3 0,-6 5-3-16,0 3-5 0,-3 5-59 15,-2 5-174 1,-3 2 17-16,0 0-256 15</inkml:trace>
  <inkml:trace contextRef="#ctx0" brushRef="#br0" timeOffset="186690.05">17491 13459 557 0,'27'-11'456'16,"1"5"-291"-16,2 3 17 0,1 7-71 16,4 6-14-1,2 7-24-15,0 8-14 0,1 5-1 16,-1 9 1 0,-1 10-21-16,-5 11-1 0,-4 6-21 15,-6 4-2 1,-8-4-6-16,-7-5-4 0,-4-9 8 15,-7-8-8-15,-2-6 6 0,-3-7-5 32,-1-7-2-32,2-6-2 0,-1-6-1 15,4-5-23 1,0-3-85-16,-2 0-117 0,-2 1-121 16,-4-1-356-16</inkml:trace>
  <inkml:trace contextRef="#ctx0" brushRef="#br0" timeOffset="200040.21">13499 15623 585 0,'-2'-4'192'0,"2"-3"-66"16,0 0 7-1,-1 1-20-15,1-4-27 0,0 1 2 16,0-2-28 0,1-1-6-16,-1-1 7 0,2 0-20 15,1-2-14 1,-2 0-1-16,5-2-5 0,-2 3 1 15,1-2-8 1,1-2-3-16,0 1 8 0,1 0 0 16,1-1-6-16,-1 0 7 15,1 2 35-15,5-1-42 16,1-1-12-16,0-1 4 16,2 2-3-1,1 0 1-15,1 0 1 0,0 1 1 16,-3 1-1-16,3 0 0 15,0 0-2-15,-2 1 0 0,2 1 0 16,-1-1 1 0,2-1-1-16,1 3-2 15,2 0 2-15,2-1 0 0,1 3-1 16,5-1-2 0,0 4 1-16,1 2-1 0,0 1 0 15,-1 2-2 1,-2 2 1-16,-2 3 2 0,-1 1-2 15,1 2 0-15,-1 2 1 0,-1 2 0 16,0 1 0 0,0 1 1-16,1 0 0 15,-3 3-1-15,2-3 0 16,-4 4-1-16,2-1 2 16,-1 3-1-16,0 4-1 15,0 3 0-15,-1 2 0 0,-4 3 1 16,0 1 1-16,-4 1-1 15,-3-1 0 1,1-1 1-16,-2 2 0 0,-2-5-1 16,-2-1 1-16,-1 1-1 15,0-1 0-15,-3-2 1 16,0 0-1 0,-4 0 0-16,-2-1 1 15,-5 1 0 1,-4-1 0-16,-3 0 0 0,-7 0 0 0,-3 1-2 15,-4-1 0-15,-2 0 2 0,-2 3 0 16,-1-2 0 0,0 1 1-16,-1-1-1 0,1 0 1 15,0-2 1 1,-3 1 0-16,2-4-2 0,2-2 4 16,0-5 0-1,1-3 3-15,-4-5 4 0,2-4-1 16,-4-6 11-16,0-2 7 0,2-8-6 15,2-2-2 1,4-6-6-16,3-4 2 0,3-5-6 16,3-1-4-1,5-3-1-15,-1-5-3 0,8-2-2 16,2-4 1 0,6-1 0-16,2-2 0 15,4-1 1 1,4 2-3-16,2 1 1 15,3 2-2-15,1 0 2 0,3 3 0 0,1 2 0 16,4 5-2-16,2 3-3 16,6 6-2-16,5 6 3 15,6 4-2-15,8 7 5 16,3 4-1-16,7 4-1 16,-1 8 1-1,4 3 0-15,-2 6 4 0,-4 4-4 16,0 5 2-16,-4 4 0 15,-5 4 0-15,1 6-2 16,-4 2 2-16,-3 3-1 0,-4 4 1 16,-10 0 0-16,-9 1 0 15,-13-1 1-15,-12 1-1 16,-10-2 0 0,-11 0-2-16,-5-1 1 0,-5 0 1 15,-5-1 0-15,0-1 0 16,-2 1 0-16,-3-2 1 15,-3-6 2-15,-4-6 0 16,-2-7 2-16,-4-11-1 16,-4-10 5-16,-2-7-7 0,-2-14 6 15,5-14 3 1,6-9 1-16,11-13-4 16,10-9-5-16,14-5-3 15,5-5 0-15,11-1 0 16,4 2 0-16,6 8 0 0,9 4-1 0,5 7-4 15,12 7-2 1,11 8-2-16,17 5 3 16,15 10-1-1,12 6-3-15,9 12-2 0,194 25 4 16,-245-7 0-16,-4 1 0 16,-2 3 3-16,1 0 0 15,29 16 0 1,-3 4 3-16,-11 6-4 0,-9 2 0 0,-13 7 6 15,-10 0 0-15,-12 2 2 16,-12-1-1 0,-9-4 2-16,-12-2 1 0,-5-6-4 15,-9-2 0 1,-3-6 0-16,-4-3 3 0,-4-4 1 16,-2-3-4-1,-6-4 6-15,-2-6-1 16,-4-7 0-16,0-5 13 15,5-9 2-15,6-8-1 0,7-7-7 16,7-7-7-16,8-7-5 16,4-5-2-1,8-5-38-15,8-1-145 16,10 3-122-16,16 5-251 0</inkml:trace>
  <inkml:trace contextRef="#ctx0" brushRef="#br0" timeOffset="-188116.49">6199 17340 883 0,'-2'-13'176'0,"-2"-1"38"15,-1-2-42-15,-1-2-42 16,0 2-28-16,2 1-11 0,-1 2 3 15,2 3-11-15,2 4-32 16,-1 4-24-16,2 0-14 16,0 4-9-16,0-1-4 15,0 0-4-15,0 4-3 16,0 2 7-16,3 5 4 16,2 10 2-16,5 10-3 15,1 5 2-15,2 6-5 16,2 5 0-1,0 5 0-15,1-1 0 0,-2 0 0 16,-4 1 0-16,1-4 0 0,-5 0 0 16,1-8 0-1,-1-3 0-15,0-4 0 0,-3-7 0 16,3-8 0 0,-1-5 0-16,-2-5 0 0,-2-5 0 15,-1-3 0 1,0 1 0-16,-1-2 0 15,1-2 0-15,-2 1-53 0,-1-3-181 16,-3-5-78-16,3-6-307 16</inkml:trace>
  <inkml:trace contextRef="#ctx0" brushRef="#br0" timeOffset="-187596.42">6124 17277 522 0,'0'-14'200'16,"-2"2"-74"-16,2-4 27 16,-1 0-51-16,1-1-10 0,1-2 12 15,1-1-48 1,4-1 7-16,3-2-20 0,4 2-6 16,4 2-10-1,8 2-11-15,8 4-6 0,6 6-3 16,10 5 1-1,0 6-6-15,1 10 0 0,-1 7 1 16,-9 8-1-16,-4 8 5 0,-11 5 0 16,-7 6 0-1,-12 0 0-15,-9-3 4 16,-10-3-4-16,-7-6 9 16,-8-5 0-16,-8-5 13 15,-9-6 1-15,0-3 0 16,-4-5-19-16,3-5 0 15,1-7-5-15,11-4-4 0,6-5-2 16,8-2-37-16,8-4-125 16,8 1-313-16</inkml:trace>
  <inkml:trace contextRef="#ctx0" brushRef="#br0" timeOffset="-186006.95">6885 18020 833 0,'-3'-10'258'0,"2"-2"-45"0,-1 1-32 16,1 0-68-1,-1 2-25-15,4 1 1 16,-2 4-13-16,0 0-24 16,0 2-20-16,1 2-15 15,-1 0-10-15,0 2-6 16,-1-1-1-16,2 2-3 0,-2 0 3 15,1 4 1-15,0 2 2 16,-2 2-2-16,2 5 1 16,-1 3 0-16,-1-1-2 15,-1 0 0-15,3-1 1 16,0-3-1-16,3-1 0 16,-1-3-3-1,-1 0 1-15,1-3-1 0,-1 0-84 16,2-1-54-1,0-4-20-15,-3 1-56 0,3-1-88 16</inkml:trace>
  <inkml:trace contextRef="#ctx0" brushRef="#br0" timeOffset="-185666.25">6810 17724 950 0,'11'0'66'0,"-1"0"12"16,-7 2-10-16,-3 1 10 0,2 1 7 16,-1-1-32-1,1 1 4-15,-2 0-9 16,0-2 2-16,0-1-10 15,0 1 9-15,-2-2 0 16,1 0 6-16,-1 0 3 16,2 0 0-16,-1-2-7 0,-2-1-44 15,-2 0-7-15,1 0-1 16,1 1-3 0,0-1-12-16,3 3-84 0,0 4-63 15,-2 2-128 1,4 4-248-16</inkml:trace>
  <inkml:trace contextRef="#ctx0" brushRef="#br0" timeOffset="-185076.76">7110 17932 470 0,'-4'-4'482'0,"-1"2"-307"16,1-6-35 0,4 5-72-16,0 3-42 0,4-4-24 15,1 4-1 1,2 0 1-16,7-2 0 15,2 1 1-15,11-1-2 0,-2 1 3 16,1-3-4 0,1 0 0-16,-5 1 0 0,-3 0 2 15,-7 2 0 1,-3-1 2-16,-6 1 3 0,0 1-1 16,-3 0 0-16,-3 1-6 15,3 1 5-15,-1-1 4 16,1 3 10-16,-2 4 20 15,2 1 16-15,2 5-14 16,-2 1 0-16,1 3-15 16,2 3-8-16,-2 3-1 15,1 2-5-15,-1 0 0 0,1-1-3 16,-1 4 1 0,1-5 4-16,-4-2-3 15,1-1-3-15,-1-1-2 16,-2-7 2-16,0-3 3 0,-1-4 13 15,1-5 5-15,-4-1-19 16,-1-1-10 0,-3 1-5-16,-1-4-45 15,-5 1-136-15,3-5-185 0,-1-1-707 16</inkml:trace>
  <inkml:trace contextRef="#ctx0" brushRef="#br0" timeOffset="-184796.51">7252 17704 548 0,'12'-6'495'0,"-6"3"-291"15,-2 1 10-15,-4 2-83 16,0-2-65-16,-1 2-11 15,1 0 9-15,-3 0 4 0,1 0-14 16,1 2-10 0,1-4-16-16,-2 2-13 0,2-1-10 15,0-1-5 1,-1 1-8-16,-1 1-96 0,1 0-140 16,-1 1-164-1,1 2-474-15</inkml:trace>
  <inkml:trace contextRef="#ctx0" brushRef="#br0" timeOffset="-184216.88">8026 17098 739 0,'9'-25'253'16,"-3"2"-75"-16,-4 3-11 0,-4 2-32 15,-1 7-29-15,0 4-45 0,-1 4-55 16,-5 9-4 0,1 10 21-16,-7 13 15 15,-7 17 12-15,0 18 3 16,-5 9-25-16,9 10-6 16,2 5-9-16,5-2-5 15,11-4-7-15,9-8 0 16,6-7-2-1,6-8 1-15,9-10 0 0,80 64-12 16,-89-104-59-16,3-3-70 16,1-2-56-16,-1-1-128 15,28 4-408-15</inkml:trace>
  <inkml:trace contextRef="#ctx0" brushRef="#br0" timeOffset="-183596.49">8281 17425 848 0,'3'-19'269'16,"2"3"-58"-16,-1 0-62 15,1 5-75-15,5 3-36 0,2 4-14 16,3 4 0-16,3 3 1 0,3 6-2 16,1 1 1-1,-1 4-7-15,0 7 0 0,-2 4 3 16,-4 1 0 0,-4 5-3-16,-2 3-5 0,-8 0-4 15,-2-4-4 1,-4-2-2-16,-2-7 2 15,2-7 5-15,1-7-1 0,1-4 21 16,0-3 27 0,-2-6-26-16,2-1-26 0,-2-5 0 15,0-7-4 1,4-3-7-16,2-5-16 0,4-8-6 16,3 1 2-1,3-2 0-15,1 6 9 0,9 5 10 16,1 4 7-1,6 7-2-15,1 6 1 0,0 6 0 16,0 2-5-16,-2 7 3 16,1 6 4-16,-1 7 4 15,-5 1 5-15,-1 6 5 0,-7 5 4 16,-4 4 7 0,-4-1-8-16,-3-1-6 0,-5 0-6 15,1-6-4 1,-1-4-1-16,0-11 0 15,2-5 0-15,0-4 0 0,2-2-18 16,-2-4-79-16,2 1-60 16,-2-4-201-16,-4-1-365 15</inkml:trace>
  <inkml:trace contextRef="#ctx0" brushRef="#br0" timeOffset="-183196.51">8956 16999 458 0,'12'-12'600'16,"4"-2"-421"-16,-1 1 6 0,1 4-102 15,1 6-19-15,11 7 4 16,4 7-13-16,2 9-8 15,4 9 19-15,1 11-19 0,-3 13-12 16,-6 9 0 0,-5 9-6-16,-10 1-7 0,-6 3 1 15,-9-4-4 1,-7-2-3-16,1-2 0 16,0-8-16-16,-2-6 0 15,1-11 0-15,3-7 0 0,-2-10 0 16,1-5 0-1,2-8 0-15,1-4 0 0,-1-5 0 16,2-3 0-16,-6 0 0 16,1 0-95-16,-2-4-181 15,-4 1-97-15,0-6-729 16</inkml:trace>
  <inkml:trace contextRef="#ctx0" brushRef="#br0" timeOffset="-182216.18">10139 17369 556 0,'-3'0'371'0,"-2"-3"-186"15,2 2-2-15,0-1-45 0,2-2-60 16,-2 4-9 0,1 0-17-16,1 0-12 0,-2 0-18 15,2 2 3-15,-1-2-5 16,-1 2 0-16,3-2-6 16,-3 0-7-16,3 0-1 15,0 0 0-15,2 0 2 16,-1 0 1-1,4 0 0-15,3-2-7 0,7-1 1 16,11-1-3-16,5 1-11 0,11 0-98 16,2 0-60-1,-3 5-92-15,-7 2-129 0</inkml:trace>
  <inkml:trace contextRef="#ctx0" brushRef="#br0" timeOffset="-181926.75">10158 17581 924 0,'-13'7'161'0,"8"-7"51"15,5 0-58-15,2 0-72 16,1-3-53-16,10 0-3 0,9 0-6 16,8-1-1-1,11-2 3-15,4-1 4 0,2 0 6 16,-2 0 9-1,-3-3 9-15,-8 1 8 0,-6 0-5 16,-8 4-7-16,-7-1-6 16,-8 3-27-1,-5 3-13-15,-2 0 0 0,-1 0-36 16,0 3-113 0,0 0-85-16,-4 4-83 0,2 3-508 15</inkml:trace>
  <inkml:trace contextRef="#ctx0" brushRef="#br0" timeOffset="-180746.57">11707 16970 659 0,'-2'0'121'0,"-1"0"46"16,2 0-35-16,-1-2-17 16,-1 1-14-16,2-3-18 15,-2 2-6-15,1-1-25 0,1 1-12 16,-2-2-12 0,2 4-2-16,1-1-3 15,1 0-15-15,5 1-8 16,9-2 0-16,15 0 0 15,17-1 0-15,17-2 0 0,17 0-1 16,9-2 0 0,5 0 0-16,6-1 1 0,-2-1 0 15,0-1 0 1,-13 2-1-16,-11 2 0 0,-20 0-7 16,-21 3-37-16,-15 3 3 15,-12 0-8-15,-9 1 8 16,-7 3-29-1,-7 1-105-15,-5 1-27 0,-6 1-192 16</inkml:trace>
  <inkml:trace contextRef="#ctx0" brushRef="#br0" timeOffset="-179606.49">11929 16978 563 0,'-10'-8'146'16,"-1"1"48"-16,-1-2-49 15,3-1-50-15,0 1 25 16,1-3-28-16,0 2 0 0,-1-1-18 15,-2 3-31-15,0-1 8 16,2 2-7-16,-3 1-4 16,3 2-9-16,1 1-3 15,2 2-2-15,0-1 7 16,2 1-1 0,1 1-2-16,2 0-8 0,1 0-10 15,-2 0-5-15,2 0-5 16,0 1-2-16,-1-1 0 15,1 0-6-15,0 3 0 0,1 0 6 16,1 3 1 0,1 2 3-16,2 5 3 0,4 1 3 15,3 3 4 1,8 3-7-16,6 4-2 0,7 4-2 16,3 6-3-1,5 7 0-15,2 5 0 0,-3 5 1 16,0 1-2-1,-4-2 2-15,0-5-1 16,-5-6 0-16,-3-2 0 16,-6-6 3-16,-5-4-3 15,-3-5 1-15,-4-5 0 0,-5-2 0 16,-2-7 0-16,0-2 1 16,-3-2 0-16,0 2 3 0,-3 0 0 15,-2 1-4 1,-5 6 4-16,-2 4-3 0,-9 6 0 15,-4 4-2 1,-8 5 0-16,0 5 2 16,-6 1 1-16,-1 3-2 0,-3 0-1 15,1 0-2 1,0-2 1-16,2-4 0 0,6-2 1 16,4-7 1-16,3-3-1 15,12-7 0 1,2-5 2-16,7-5-2 0,1-4 1 15,5 0 2-15,2-4-3 16,-1 2-5-16,7-2-4 0,5-1 9 16,12-3 4-1,9 1-4-15,10-2-1 0,8 1-5 16,6 0 1 0,3-1 3-16,2 0-9 15,12 3 5-15,5-1-2 16,8 1-3-16,6 3-3 0,0 2 0 15,-4 3-1-15,-13-2 8 16,-12 5-2-16,-18-4 9 16,-17 1-8-16,-12-1 8 15,-8-2 0-15,-5-1 9 16,-2-1 11-16,-2-3-11 16,1-2-3-16,-1-3-1 15,1-6-3-15,-1 0 11 0,1-4 5 16,-2-2-4-1,0-6-1-15,-2-1 3 0,-1-2-4 16,0 3-1-16,0 0 12 16,2 1-22-16,-1 6-1 15,2 3 0-15,0 5 0 16,0 4 0 0,0 3 0-16,0 4 0 0,-1 1 0 15,1 1 0 1,0-1 0-16,0 0 0 0,-2 2-5 15,2-1-69-15,-1 5-38 16,-1 1-106-16,-1 4-112 16,-4 4-732-16</inkml:trace>
  <inkml:trace contextRef="#ctx0" brushRef="#br0" timeOffset="-162696.75">11840 16076 510 0,'2'-4'248'15,"-2"0"-65"-15,-2-3-5 0,0-3 1 16,1-2-52-1,-1 0-2-15,2-3-30 16,-1-2 1-16,1-2 2 0,0 2-20 0,0-1-20 16,0 4-10-1,0 3-24-15,-2 4-24 16,2 2 0-16,0 2 0 16,0 3 0-16,0 0 0 15,-1 3 0-15,1 3 0 16,0 7 0-16,0 5 0 15,1 9 0-15,2 5 0 0,0 2 0 16,6 4 0 0,-3-1 0-16,5-1 0 15,-1-1 0-15,0-3 0 0,-1-3 0 16,-1 0 0-16,1-5 0 16,-2-3 0-1,-1-4 0-15,-1-3 0 0,-2-4 0 16,1-3 0-16,-4-3 0 0,0-1 0 15,0-3 0 1,1-1 0-16,-1 1 0 0,0-2 0 16,2 2-133-1,-1 0-54-15,1 0-12 16,-1 0-111-16,4 0-167 16</inkml:trace>
  <inkml:trace contextRef="#ctx0" brushRef="#br0" timeOffset="-162326.48">12108 16047 736 0,'9'-14'253'16,"-3"3"-81"-16,-3 4-44 15,-3 4-105-15,-2 3-23 0,1 3 0 16,-6 2 10-1,1 5 36-15,-6 3 21 16,-6 6 9-16,-6 3-27 0,-2 6-15 16,-5-2-8-1,1 0 0-15,2-6-7 0,3 0-10 16,7-6-4-16,6-5-4 16,6 0-1-16,6-2 0 15,4 0 7-15,10 2 17 16,7-1-8-16,7 2-8 15,3-1-1-15,2-1-4 0,-1 0-3 16,-6-1 0 0,-3-1-1-16,-10-1-5 0,-2-2-7 15,-6 1-83 1,-3-1-80-16,-4 3-157 0</inkml:trace>
  <inkml:trace contextRef="#ctx0" brushRef="#br0" timeOffset="-159156.75">13640 16993 882 0,'-3'-6'203'16,"0"-3"-16"-16,-4 1-71 15,0-2-20-15,-1 0-9 16,0-2-21-16,0 3-4 0,0-1 0 16,2 3 6-1,2 0-29-15,1 1 9 0,0 2-19 16,1 3-21-16,1-1-8 16,1 4-5-16,0 1-8 15,1 2 5 1,-1 10 8-16,3 5 6 0,0 11 7 15,3 16 0-15,3 5 6 0,4 7-2 16,1 5-2 0,1 4-7-16,0-8-3 0,0 1-1 15,-3-3-2 1,-2-5 0-16,0-5-2 0,-2-4 2 16,-2-4 1-1,-1-7-3-15,-2 0 1 16,1-6-1-1,-3-5 2-15,-1-5-2 0,2-7 1 0,-2-4 0 16,0-3 0-16,1-3 3 16,-1 0-3-16,-1-3-1 15,2 3 0-15,-2 0 0 0,1 0-37 16,-2-3-91 0,1-3-60-16,-3-4-45 15,4-4-195-15,0-7-380 16</inkml:trace>
  <inkml:trace contextRef="#ctx0" brushRef="#br0" timeOffset="-158696.58">13609 16970 719 0,'-6'-14'201'16,"-1"1"-66"0,1 0 38-16,0 1-62 0,1 3-44 15,4 4 3 1,-1-1-44-16,2 3-26 0,5 5-30 15,2 0 30 1,12 5 2-16,14 5 7 0,12 6-4 16,12 4-1-16,6 4-3 15,-1 7 3-15,-5 2 1 16,-10 3 3-16,-12 4-5 16,-14-2 3-1,-11-1-1-15,-13-1 3 0,-12-2-5 16,-4-6 6-16,-10-3 0 15,-3-6 9-15,-4-4 4 16,-1-4-7-16,-4-9-10 0,1-1-3 16,0 0-2-1,9-6-2-15,5 2-14 0,10-1-187 16,8-1-392-16</inkml:trace>
  <inkml:trace contextRef="#ctx0" brushRef="#br0" timeOffset="-157895.15">14310 17861 822 0,'0'-8'262'0,"0"-3"-41"0,-3-1-54 16,2 1-62-16,-2-2-37 15,0 2-3-15,3 0-9 16,0 3 30-16,0 2-47 16,0 6-27-16,0 0-12 15,0 0-7-15,0 4-5 0,-2 5 12 16,2 3 2-1,-1 6 1-15,-1 5 3 16,4 1-3-16,-4-1 1 0,4-1-3 16,-1-1 0-1,1-5-1-15,-2-2 0 0,0-3 0 16,3-4 0 0,-3-2 0-16,3-3-1 0,-3-2-63 15,0-1-61-15,0-3-74 16,0-2-131-16,0-5-186 15</inkml:trace>
  <inkml:trace contextRef="#ctx0" brushRef="#br0" timeOffset="-157581.15">14272 17525 737 0,'4'4'175'16,"-1"3"-18"-16,-3 5-32 0,0-1-8 16,0 4-29-1,0-4-21-15,0-1 12 0,0-4-22 16,1-3 24 0,-1-3 47-16,0-2-9 15,-1 1-27-15,1-4-67 16,-2-3-25-16,-2 1 0 0,1-4 0 15,-1 0 0 1,2 3 0-16,-1-1 0 16,2 5-67-16,1 4-106 0,0 2-55 15,0 3-9 1,4 5-179-16</inkml:trace>
  <inkml:trace contextRef="#ctx0" brushRef="#br0" timeOffset="-156886.36">14581 17776 827 0,'2'-10'236'0,"0"-3"12"0,-2 0-89 16,0 0-44-16,1-1-11 16,1-1 43-16,-2 2-32 15,1 2-35 1,-1-2-64-16,0 6-16 0,0 0 0 15,2 4 0-15,-2 3 0 0,0 0 0 16,0 0 0 0,0 1 0-16,0 1 0 0,0 5 0 15,0-1 0 1,1 4 0-16,-1 7 0 0,2 1 0 16,1 4 0-1,0 2 0-15,1 5 0 0,1-3 0 16,2 4 0-1,-3 0 0-15,-1-1 0 16,2 2 0-16,-2-6 0 0,0-2 0 16,-1-7 0-16,1-5 0 15,0-4 0-15,1-4 0 0,-3-3 0 16,-1 0 0 0,2 0-40-16,-1-3-99 15,-1-1-79-15,3-6-11 16,3-4-129-16,2-5-232 15</inkml:trace>
  <inkml:trace contextRef="#ctx0" brushRef="#br0" timeOffset="-156606.75">14807 17723 636 0,'9'-12'250'16,"-3"5"-83"-16,-3 0-54 15,-3 3-94-15,0 6-10 16,-3 4 35-1,-1 4-21-15,-6 2 18 0,-6 5 22 16,-5 2 1-16,-7 3-14 0,-2 1-3 16,0-1-9-1,8-6-11-15,4-3-15 0,11-5 14 16,8-2 56 0,11-3-8-16,7-1-51 0,11 3-20 15,5-4-3 1,3 2 0-16,-5-1-1 0,-5-1-7 15,-8-1-47-15,-5 1-57 16,-8-1-87-16,-5 1-78 16,-5-1-390-16</inkml:trace>
  <inkml:trace contextRef="#ctx0" brushRef="#br0" timeOffset="-155966.72">15328 16961 548 0,'4'-15'370'15,"-1"0"-143"-15,-1 3-21 0,-4 1-102 16,1 2-17 0,-1 4-30-16,1 3-44 15,-2 5-9-15,-6 7-4 16,-5 9 26-16,-6 15 21 0,-3 14 7 15,-4 15-13 1,2 10-14-16,4 0 1 0,9 5-12 16,9-5-2-16,9-5-3 15,11-3-5 1,6-11-1-16,10-8-1 0,3-9 1 16,3-9 2-1,-2-7 0-15,-4-7-2 16,-6-4 1-16,-8-4-4 15,-4-4 5-15,-9-2-1 0,-3 0-3 16,-1 0 2-16,-4 0-5 0,1 0-81 16,-1-1-115-1,-1-2-147-15,0-1-437 0</inkml:trace>
  <inkml:trace contextRef="#ctx0" brushRef="#br0" timeOffset="-153716.58">15541 17186 697 0,'0'-6'162'0,"1"0"23"16,-1-1-39-1,-1 2-11-15,-1-5-60 0,2 4 0 16,-1 0-18-16,1-1-4 16,1 2-6-16,1 0-15 15,-1 1-14-15,1 3-12 0,-1 0-6 16,4 1-5 0,3 0 5-16,6 2 2 0,4 1-2 15,9 4 6 1,5 2-5-16,0 2 0 0,3 5-1 15,-1 0 3-15,2 4-2 16,-4 3-1-16,-2 2 1 16,-1 0 1-1,-7 1-2-15,-2-1 1 0,-7-2-2 16,-1-1 2-16,-5 1 2 16,-4-3-2-16,-1 0-1 15,-4-4 3-15,1 1 0 0,-2-4-3 16,0-2 0-1,0-5 0-15,1-2 6 16,1-2-6-16,-3-1 5 0,-1-1-2 16,1 0 2-16,-2 0-3 15,-5 0-1-15,2-1 0 16,0-1 0 0,2 1 0-16,-1-2 3 0,1-3 1 15,1-1-2 1,0-3-2-16,1-2-1 0,1-4-1 15,1-2-1-15,0-3 0 0,2-2 0 16,1-1 1 0,0 0 0-16,0 0 0 0,1 0-1 15,2-1-4 1,0 1 0-16,1 0 0 0,2 1-2 16,0 2-1-1,5 0 1-15,-2 4 0 0,-2-3 3 16,4 3-3-1,0 3 1-15,0 2 2 16,0 1-1-16,2-1 4 16,0 2-4-16,4 1 2 15,-2 1-2-15,3 2 5 0,38-6-6 16,-48 12 5-16,-1 1-1 16,2 3 1-16,-2-1 2 15,9 5 0-15,0 2 0 16,-3 5 0-16,2 1 0 15,-4 1-2-15,-2 3 2 0,-4 0 2 16,-3-2-2 0,-4 1 2-16,-5-2-1 0,0-3 3 15,-1-5-1-15,2-3-1 16,-1-3 12-16,1-3 6 16,0-2-4-1,-3 1 4-15,-1-3-5 0,-1 0 10 16,3-1-17-1,1-3-3-15,0 0-5 0,4-1 0 16,0-2-7-16,3 0-48 0,1-1-63 16,5-1-142-1,4 2-221-15</inkml:trace>
  <inkml:trace contextRef="#ctx0" brushRef="#br0" timeOffset="-153086.46">16339 16700 648 0,'3'-4'195'0,"2"-2"-38"16,-2 1-77-16,4 3 3 15,6 4 25-15,7 5-33 0,7 7-9 16,7 4 0 0,4 9-21-16,3 10-22 0,-3 6-11 15,-4 4-5 1,-3 10 0-16,-5 7 5 0,-4 6 1 16,-6 3 10-1,-1 0 8-15,-6-1-9 16,-4-4-4-16,-4-4-1 15,-5-5-3-15,-4-6 12 16,-2-6 0-16,-2-8-3 0,-2-8 5 0,1-3-7 16,-1-9 0-1,1-5-3-15,4-4-5 16,2-5-1-16,2-2 2 16,1-1 4-16,4-2 9 15,-1 0-3-15,1 0-6 16,0-2-4-16,0 2 1 15,0-1-10-15,0 1-3 0,0-2-2 16,0 1-8-16,-2-3-3 16,2 0-94-16,-2-3-153 15,2 0-57 1,5-1-443-16</inkml:trace>
  <inkml:trace contextRef="#ctx0" brushRef="#br0" timeOffset="-152126.52">17675 16961 714 0,'0'-5'202'15,"-3"0"-44"1,-2 0-22-16,-4-1-22 15,2 2-14-15,1-1-14 0,0 3-8 16,1 0-15-16,1 1-15 16,4 1-25-16,0-2-6 15,3 2-13 1,-2 0-1-16,2 2-3 0,0-1 0 16,3 3 30-16,2 5 2 15,6 3 5-15,5 6-16 16,6 5-6-16,3 3-4 15,4 7-4-15,2 1-2 16,-1 2 2-16,1 1-2 0,-4-4 4 16,-3-5-5-1,-5-3-1-15,-3-5-2 0,-7-6 0 16,-3-3-1 0,-2-4 0-16,-2-6-1 0,-3 1-1 15,-2-1 2 1,-2-1-37-16,1 0-74 0,-2 0-14 15,0 0-58-15,-3-1-204 0,-2-2-354 16</inkml:trace>
  <inkml:trace contextRef="#ctx0" brushRef="#br0" timeOffset="-151796.62">18048 16951 780 0,'1'-16'259'0,"-2"-1"-31"0,-1 1-73 16,-2 5-49-16,0 2-43 15,3 4-39-15,-2 3-24 16,-1 4-5 0,-2 6 5-16,-5 8 9 0,-5 6 8 15,-2 11 12-15,-6 8 1 16,-3 6-8-16,2 2 2 15,-3 0-4-15,3-4-4 0,2-4-6 16,0-6-5 0,5-4-4-16,2-7 1 0,4-4-2 15,3-6 1 1,5-3-3-16,1-8 2 0,3 0-58 16,0-3-91-1,4-2-76-15,2-2-233 0</inkml:trace>
  <inkml:trace contextRef="#ctx0" brushRef="#br0" timeOffset="-151466.46">17898 16930 889 0,'7'-25'217'15,"-6"1"37"1,-1 4-79-16,-1 2-67 15,-1 6-30-15,1 5-70 16,-1 7-8-16,2 7-3 0,2 6 3 16,-1 7 19-16,4 8 19 15,2 9 9-15,2 4 0 16,3 9-21-16,1 2-5 16,2-1-4-1,0-2-12-15,-2-4-1 0,1-7-4 16,-5-6 0-16,-3-8 0 15,-2-5 0-15,-2-7-9 16,-1-5-93-16,-1-4-47 0,-3-3-38 16,-6-1-169-1,-3-3-157-15</inkml:trace>
  <inkml:trace contextRef="#ctx0" brushRef="#br0" timeOffset="-151326.65">17781 17245 276 0,'-2'-5'560'15,"9"-1"-389"1,4-3 2-16,4 1-82 0,9-1-44 16,9 0-30-16,8 0-17 15,9 2-1-15,6-2-142 16,8 4-290-16</inkml:trace>
  <inkml:trace contextRef="#ctx0" brushRef="#br0" timeOffset="-145716.56">19343 16623 1031 0,'-3'-10'199'0,"0"-1"-14"0,-2 3-43 16,2 4-53-16,0 1-30 16,0 2-24-16,3 1-7 15,0 1-22-15,3 0-6 16,-2 5 0-16,1 4 11 15,1 6 10-15,0 7 12 0,5 10-5 16,1 8-9 0,4 7 1-16,1 7-7 15,3 6-2-15,-3 5-3 16,0 2-5-16,0 0-1 0,1-3-2 16,-2-8 0-1,2-7 0-15,-1-11 0 0,-1-10 1 16,-1-9-2-1,-3-7-1-15,-4-6 2 0,-2-4 0 16,-2-2 0-16,1-2-28 0,-2-2-78 16,0-2-149-1,-2-4-101-15,-1-5-266 0</inkml:trace>
  <inkml:trace contextRef="#ctx0" brushRef="#br0" timeOffset="-145346.68">19313 16649 801 0,'-5'-35'140'16,"5"1"-2"-16,0 3-5 15,2 0-37-15,4 6-56 16,4 2-16-16,5 5-6 15,7 7-13-15,11 4 3 16,8 11-1-16,8 6 0 0,3 7-2 16,3 8 1-1,-4 7 1-15,-6 7-5 0,-5 0 4 16,-9 4-2 0,-11-1 8-16,-9 0-2 0,-9-4 1 15,-12-2 1 1,-7-6 6-16,-8-6 0 0,-8-4-11 15,-6-5-2-15,-7-6-4 0,0-4-1 16,0-4-3 0,4-2-159-16,7-2-307 0</inkml:trace>
  <inkml:trace contextRef="#ctx0" brushRef="#br0" timeOffset="-141666.48">20117 17314 121 0,'3'-3'516'0,"0"0"-353"16,-1-3 18 0,0 1-42-16,-2 1-29 0,0-1 3 15,0 0-21 1,0 1 15-16,-2-1-42 0,2 1 2 15,0 1 25-15,-2 1-22 16,2 0-22-16,0 1-22 16,-1 2-14-16,1-1-12 15,-2 4-12-15,2-1-1 16,0 10 13-16,2 4 1 16,1 7 1-16,4 8 2 15,-1 6-2-15,1 1 0 16,2-2-2-16,3 2 0 15,-4-8 1-15,-1-3-1 16,-1-8 0-16,1 0 0 0,-4-6 0 16,-1-6 0-1,-2-2 2-15,0-4 2 0,0-2-4 16,0-1-53 0,0 1-97-16,1-2-64 0,1-6-183 15</inkml:trace>
  <inkml:trace contextRef="#ctx0" brushRef="#br0" timeOffset="-141346.52">20356 17359 795 0,'6'-7'191'16,"-3"3"-19"-1,-3 1-67-15,-2 1-88 0,1 2-14 16,-2 4-2-16,-3 0 0 16,-2 3 1-16,-5 4 3 15,-4 3 10-15,-2 6 15 16,-5 0 4-16,0-1-6 16,2 0-8-16,1-4-4 15,7-3-7-15,4-5 1 16,4-3-3-16,6-4-7 15,2 1-2-15,2 1 2 0,6-1 8 16,5 5-4 0,9-3-4-16,3 4-3 0,1-4-141 15,1-1-358 1</inkml:trace>
  <inkml:trace contextRef="#ctx0" brushRef="#br0" timeOffset="-140836.79">20521 17324 330 0,'2'0'286'0,"2"0"-239"15,2 1 91-15,6-1-64 16,3 2 11-16,5-1-19 0,3 1 5 16,0-2-12-16,-4 0-5 15,0-2 23-15,-1-1-9 16,-7 1 0-16,-2-1-2 16,-2 0-8-16,-1 0-17 15,-5 2-14-15,1-1-23 16,0 1-4-16,-2 4-15 0,3 1 15 15,0 3 0 1,3 4 2-16,-2 3 1 0,3 4-3 16,-2 2 5-1,-1 2 0-15,-2 2-2 0,-1-2-1 16,-2 2 2 0,-2 0-2-16,-2-3 3 0,-3-1-1 15,-1-3 1 1,-2 0-2-16,-5-7 1 15,1 1 2-15,-5-2-2 0,0-5-1 16,3-1-3 0,-2-6 0-16,2-3-63 0,-1-4-170 0,3-4-214 15</inkml:trace>
  <inkml:trace contextRef="#ctx0" brushRef="#br0" timeOffset="-140566.47">20655 17050 886 0,'14'-3'233'16,"-6"3"-24"-16,-1-1-57 16,-9 1-78-16,1 1-29 15,-3 1-8-15,1-2-20 16,0 1-13-16,1-1-4 15,0 0-2-15,2 2 0 0,0-2 1 16,0 4-65 0,2 0-182-16,1 2-149 0</inkml:trace>
  <inkml:trace contextRef="#ctx0" brushRef="#br0" timeOffset="-139996.52">21482 16317 1005 0,'6'-20'185'15,"-6"2"29"-15,-2 2-61 0,-1 5-55 16,-1 6-95 0,1 5-2-16,-4 10-1 0,-4 12 5 15,-5 11 12 1,-5 15 6-16,-3 14 7 0,0 7-6 15,5 8-15-15,5 4-2 0,8 1-2 16,8-1-3 0,7-3 5-16,10-5-5 0,8-7 4 15,3-8 4 1,6-10-1-16,-2-10-2 0,-1-9-3 16,-5-9-1-1,-6-4 0-15,-5-9-3 0,-8-1 3 16,-2-5-6-1,-5 1 3-15,-1-4-12 0,-2 2-149 16,2-1-137-16,-1-1-512 16</inkml:trace>
  <inkml:trace contextRef="#ctx0" brushRef="#br0" timeOffset="-137186.5">21878 16651 646 0,'0'-4'142'16,"0"-2"-25"-1,1-1 50-15,2 0-84 0,0 2-5 16,1-3-24-1,1 2-14-15,1 2-9 0,0 0-12 16,-2 1 0-16,4 2-12 16,-2 1-5-16,3 2 2 15,4 6 0-15,4 3-2 16,5 6 1-16,1 8 2 16,0 6 0-16,1 4 0 15,-2 5-4-15,-4 0 7 16,-1-2 1-16,-7-3 9 15,-3-1-3-15,-4-3-2 0,-3-4-4 16,-5 0 6 0,0-5-9-16,-1-1 0 0,0-9 1 15,2-1-2 1,-1-4 8-16,3-5 24 0,1-2 31 16,1-2 25-1,-3-5-23-15,2-4-59 0,-1-5-7 16,-1-7-4-1,0-6 0-15,2-4-1 0,2 0-1 16,1-4 0-16,4-1 0 16,4 0 0-16,2 0-4 15,7 1-3-15,8 3 1 16,3 6 4-16,4 5-5 16,7 9 4-16,-2 6 0 0,-1 7 1 15,-2 4 1 1,-2 10 3-16,-4 4-3 0,-3 3 2 15,-4 2 1-15,-1 5-2 16,-4 0 0 0,-6 4 2-16,-2 2-1 0,-2-1 1 15,-4 0-1-15,-2-3 1 16,-1-6 0-16,-1-3 0 16,0-4 1-16,0-5-1 15,-1-2-1-15,2-6 1 16,-1-2 5-16,0 1 4 15,2-4 2-15,-1 1 3 16,-1-1-3-16,0 1-4 0,0 1-5 16,0-3-2-1,-1 2-63-15,1-2-43 0,-2 0-52 16,-1-4-154 0,2 1-231-16</inkml:trace>
  <inkml:trace contextRef="#ctx0" brushRef="#br0" timeOffset="-136626.68">22996 16836 991 0,'-8'1'98'15,"2"-1"38"-15,1-1-25 0,5 1-81 16,0 0-24-1,2 0 2-15,1 0-8 0,7 0 0 16,8-1 7-16,13 1-5 16,8-2-1-16,10 2 7 15,-1-2-1-15,-6 2 8 0,-13-2 3 16,-8 0 8 0,-10 2 9-16,-8-2-19 0,-5 2-3 15,1 0-10 1,-2 0-3-16,0 2-15 0,-2-2-124 15,-2 2-214-15</inkml:trace>
  <inkml:trace contextRef="#ctx0" brushRef="#br0" timeOffset="-135906.56">23532 16707 151 0,'-3'-7'691'0,"1"-1"-555"0,2-1 27 16,0 1-29 0,0 0-25-16,3 0-34 15,1 1-30-15,2 2-30 16,2 1-13-16,4 2-1 0,8 5-1 16,2 4 2-1,10 4 3-15,0 7-1 0,2 4 1 16,-2 3-3-1,-7 4 3-15,-2 3-3 16,-7 2 2-16,-6-1 2 0,-5 2 0 16,-5-6 1-16,-3-1-2 15,-3-5 0-15,-3-3-1 16,-1-4-1-16,1-5 4 16,0-4 2-16,1-2 8 15,1-4 18 1,1-4-16-16,0-5 2 0,0-5-3 15,-1-5-10-15,5-6-6 0,4-3-2 16,5-6-5 0,5-4 4-16,7-5-7 0,7 3-1 15,8 1-3 1,2 6 0-16,4 8 8 0,-3 7 3 16,-1 9-4-1,-7 8 3-15,-6 3-1 16,-5 4 2-16,-6 3 1 15,-3 2 0-15,-2-2 0 0,-2-3 1 16,-5-1-1-16,-2-3 2 16,-1-1 13-1,2 0 1-15,-3-2 9 0,1 0-5 16,-2-2-15-16,1 0-5 16,-1 2-4-16,-1-1-96 0,0 0-135 15,6-3-286 1</inkml:trace>
  <inkml:trace contextRef="#ctx0" brushRef="#br0" timeOffset="-135126.72">24215 16191 858 0,'11'-1'82'16,"-1"1"27"0,4 2-29-16,5 4-19 0,9 7 30 15,8 7-34 1,3 10-5-16,3 10 1 0,-4 11 13 16,-6 8-5-1,-10 7-19-15,-8 8-3 0,-8 3-14 16,-9 2 3-1,-5 0-2-15,-4-3 5 0,-3-2-7 16,-1-6-5-16,-2-8 7 16,0-7 15-16,3-12-4 15,-1-9-11-15,5-11-8 16,4-8 0-16,2-6 9 16,2-4 23-16,2-3-50 15,-2-2 0 1,3 2 0-16,-1-1 0 0,1 1 0 15,0-2 0-15,0 2 0 0,1 0 0 16,2 0 0 0,-3 0 0-16,1 0 0 0,1-1 0 15,-2 2 0 1,0-2 0-16,0 1 0 0,0 0 0 16,0 0 0-1,0 0 0-15,0 0 0 0,0 0 0 16,0 0 0-1,1 0 0-15,-1-3 0 0,2 3 0 16,-2 0 0-16,0 0 0 16,0 0 0-16,0 3 0 15,0-3 0-15,1-3 0 0,-1 3 0 16,0 0 0 0,0 0 0-16,2 0 0 0,-2 0 0 15,1 3 0 1,-1-3-16-16,-1-3-171 0,-4 3-44 15,-2-1-40-15,-2 1-286 16</inkml:trace>
  <inkml:trace contextRef="#ctx0" brushRef="#br0" timeOffset="-128556.58">5429 16438 784 0,'0'-4'113'15,"0"1"26"-15,0-3-27 0,0 0-1 16,0 1-24 0,-2 0-14-16,2 0-2 0,-1 1-21 15,-2 1 10 1,1 1-17-16,2 0 0 0,-1 0-5 15,-1 1 3-15,4-1-9 16,-2 1-4-16,0 1 4 16,0-1-8-16,0 1-12 15,0 0-2-15,0 1-7 16,-2-1-3-16,2 1-6 16,-1 1 0-16,1 1-2 15,-2-1 1-15,2 3 6 16,0 0 1-16,2 4 1 15,-2 2-1-15,3 0 0 16,0 2-1-16,-2 1 1 0,2 3 0 16,-1 0 1-1,1 1 0-15,-3 4-1 0,3-2-1 16,-3 4 1 0,0 1 0-16,0 2 3 0,0-1-3 15,4 0 0 1,-1 2 0-16,0-1 0 0,3 1 0 15,-1 2 1-15,1-1-1 0,-1 2 0 16,1 2-1 0,-4 2 1-1,1-1 1-15,-3 3-1 0,3-1 0 16,-3 3 0-16,0-2 0 16,3 2 1-16,0-2-1 15,2-4 0-15,-1 4 0 0,0-4 1 16,-1 2 0-1,-1 0 4-15,-2 0-3 0,-2-4 2 16,1 1-3-16,-1-2 3 16,1 0-4-16,1-4 2 15,0 0-2-15,1-2 1 16,2 0-1-16,0-2 0 16,-1 4 2-16,-1-3-2 15,1 1 0-15,-2 0 1 16,0 1 0-16,0-2-1 15,-2-1 2-15,2-1-2 0,2-1 0 16,-1 0 0 0,1-1 0-16,1 1-1 0,-2 1 1 15,2-5 0 1,-1 3 0-16,1 5 0 0,-3-5 0 16,4 1 1-1,-1-1 0-15,-3 3-1 0,0-1 0 16,3 1 0-1,-1 0 0-15,-2 1 0 0,1 1 0 16,1 5 0-16,1-2 0 16,-2 1 0-1,2-1 0-15,-1 1 0 0,1-2 0 0,-2-1 0 16,-1-4 3 0,2 1-6-16,-2-2 6 0,0-3-6 15,1 3 6 1,-1-3-3-16,3 3 0 0,-2 2 0 15,-1-2 0-15,2 3 0 16,-1-2 0-16,1 1 0 16,1-5 0-1,-3 0-1-15,3-2 1 16,-3-2 0-16,0 0 0 0,0-2 0 16,3 2 0-16,-3 0 0 15,0-2 0-15,0 2 0 16,0-1-1-1,3-1 1-15,-3-1 0 16,3 3 0-16,-3-4-1 0,3-2-1 0,-3 0 2 16,0-4-2-1,2 0 2-15,-1-2 3 0,-1 2 2 16,-1-6-4 0,1 3 5-16,0-1-6 0,0 1-1 15,-2 0-3 1,2 1-2-16,2 2 0 0,-2-3 4 15,0 0-4 1,0 0 6-16,1 1-2 0,-1-2 1 16,2 1 1-16,-2 0 0 0,2 0 0 15,0-3 0 1,-1 2-3-16,-1 1 0 0,2 0 3 16,1 0 2-1,3-2-2-15,1 1 2 0,5-1-2 16,0 1 1-16,0-3-1 15,3-1-1-15,-6 3 1 16,6-1-2-16,-5 0 1 16,1 0-1-16,4 0 1 15,-2-3 0-15,3 5 0 16,1-5 0-16,5 2 0 16,2 0 0-16,3 0-1 15,1-2 0-15,2 1 0 16,4-2 1-16,1 0-1 15,-2-2 0-15,-2 2-1 16,-1 0 1-16,-2 0-2 16,-3 4-2-16,-2-3 1 15,1 4-2-15,-2 0 3 16,0 2 0-16,1-4 0 0,2 1 1 16,2 0-1-1,0-4 3-15,0 2-2 0,-2-1 2 16,-1 0-4-1,0 2 0-15,1 0-5 0,-1-2-4 16,0 5-4-16,3-5 6 16,3 2 1-1,0 0 2-15,1 1 5 16,-1 0 0-16,1-3-2 16,-4 3 2-16,1 2 1 0,-1-2-1 0,0 2-5 15,-2-2-2 1,5 0 5-16,0 0-3 0,3-1-1 15,1-2 2-15,-1 2 2 16,1-1-2-16,-2 0 1 16,-4 3 2-16,-3-2 1 15,-2 2 0-15,-2 2-4 16,1 2 4-16,-1-2-1 0,1 0-2 16,4 0 3-1,-1 0-2-15,6-3 4 16,-1 3 0-16,0-4 2 15,-2-1-2-15,-1 4-2 16,-3-4 2-16,2 4-3 0,-1 0 2 16,3-2-2-1,2 3 0-15,4-3 1 16,2 0 0 0,0-1 4-16,4 2-2 0,-4-2 2 15,3 1 0-15,-3 2 0 16,2-2 0-16,-2 2 0 0,0-1-1 15,0 2 1-15,3-1 0 0,1-1 0 16,3 1 0 0,5-2 0-16,-2 2 1 15,0 0-1-15,-1-1-1 16,-3 4-2-16,-2-2 3 0,-4-2 1 16,1 2-1-1,1 0 0-15,2 0 1 16,-1 2-2-1,3-2 1-15,2 0 0 0,3 0-1 16,3-2 1-16,0 0 2 0,2 1-2 16,1 1 0-16,2 0 0 15,-2 1 2-15,5 1-2 16,-1 0 0 0,1 0 0-16,0 1 1 0,3-3-1 15,3 1 1 1,2 1-1-16,6-4-1 15,1 2 0-15,0-1 1 0,0-2 1 0,0 2-1 16,3-2 0 0,0 1-1-16,-3 2 1 0,-2-1 2 15,-3 2-2 1,-2 3 0-16,-2 1 0 0,0-4 2 16,0 4-2-1,2-1 1-15,4-3-1 0,3-1 2 16,6 0-2-16,2-1-1 0,1 1 1 15,-2-3 0 1,4 2 1-16,1-1 0 0,1-1-1 16,3 2 0-1,3-2 2-15,1 2 0 0,-1 0 1 16,3 1-3 0,1-2 2-16,-1 2 1 15,2 0-3 1,-1 0-2-16,1-3 2 0,-2 3 0 0,-1-3 0 15,-1-1 0-15,4 1 1 16,-2 1 0 0,-1-1 0-16,-1 0-1 15,-5 2 1-15,-3 1 0 0,1-3-1 16,-1 1-1-16,-4 0 1 16,0-1-1-1,-7 0 2-15,1-1-2 16,-8 1 1-16,0-1 0 0,-1 2-1 0,-2-1 3 15,1 2-2 1,-2-2 0-16,1 0 0 0,0-2 0 16,-1 0 1-1,3 1-1-15,-4-2 0 0,0 1 1 16,-4 0-1 0,1 0 0-16,-1 2 0 0,2 1 0 15,1-6-2 1,-1 5 2-16,-3-2 0 0,0 1 0 15,-1-4-1-15,-1 6 2 16,3-5-3-16,-1 4 2 16,0-4 0-16,3 4 0 0,-2-3 3 15,3 2-2 1,2-3-1-16,-1 1 0 16,4-1 0-16,1 1 0 15,-1 0 0-15,2 0 1 0,1-1 0 16,1 2-1-1,3-1-4-15,-3 0 4 0,-1 2 0 16,-1-3 1-16,-2 4-1 16,-2-1 0-16,2-1-3 15,0 1 6 1,-1-2-4-16,1 2 2 0,0-2-1 16,1 1 1-16,-2-1-1 15,1-1 1 1,-2 0-1-16,0 3 0 0,2-3 0 15,1 3 0-15,3-3 1 0,0 1-1 16,2-1-3 0,-2 3 3-16,-1-2-1 15,-1-1 1-15,3 4-1 16,-2-1 4-16,2 1-3 16,0-1 0-16,1-1-2 15,1 0 2-15,0 1 0 0,3-2 2 16,-1 1-2-1,4-1 1-15,0 2 1 0,3-3-2 16,0 1-1-16,-1 2-4 0,-2 1 5 16,-1 1 2-1,-3-2-1-15,-1 0-1 0,3 4 0 16,-1-4-1 0,3 1 1-16,2 0 0 0,4 0 2 15,1-1-2 1,4 1 0-16,1-3 2 15,1 2-2-15,-1-1-4 0,-1 0 4 16,-2-1 0-16,-1 3 0 16,-2-5 0-16,0 6-1 15,1-4 1-15,1 2 0 16,1 0 2-16,0 1-1 16,-2-3-1-1,1 2 1-15,-1 1-1 0,0 0 1 16,0 0-1-16,2 2-4 15,1-5 4-15,1 3 0 16,-1-1 0-16,1 0-2 0,1 2 2 16,0-4 3-1,-1 3-3-15,-1-1 0 0,1 1 1 16,-2 0-1 0,-2 2 1-16,2-4 1 0,-3 3-2 15,-1-1-1-15,-1-1-3 16,-1 1 3-16,-2 0 2 15,-3 0-2-15,-1-1 1 16,2 1 0-16,-4 0 1 16,-2-1-1-16,1 2 2 15,-3-5-1-15,-1 4-1 16,-1-1 0-16,-1 1 0 0,-1 0 0 16,-2 2 2-1,0-3-2-15,1 1-2 16,-3 0 1-1,-2 0 1-15,0 1-1 0,-1-1 1 16,1-1 0-16,0 1-1 0,-1 2 0 16,2-4 1-1,-1 3 0-15,0-1 0 0,-1 0 0 16,0 2 0-16,-1-3-2 16,-1 3 2-16,-4 0 1 15,-1-2 0-15,-1 0-1 16,-2 2 0-16,2-1 1 15,0 1-2 1,4-2 0-16,2 2 0 0,1-1-6 16,-4 1 3-16,-2-1-12 0,-1 2 4 15,-5 0 3 1,2-2 5-16,-5 2 1 0,2 0 1 16,-3-2 1-1,-2 1-1-15,0-1 4 0,-6 1-2 16,-1 1 0-16,-6-2 0 0,-4 2 0 15,-4-1 0 1,-4 1 0-16,-3 0-1 16,-2 0 1-16,2 0 1 15,-3 0-1-15,2 0 0 16,-1 0 0-16,-3 0 0 16,1 0 0-16,-4 0 0 0,-1 0 0 15,-1 0 5 1,-2 0-1-1,0 0 4-15,0 0-3 0,-2 0-4 16,2 0 1-16,0 0 0 0,2 0-2 16,-2 0 0-1,1 0-1-15,-1 0 1 0,3 0 0 16,-3 0 2-16,2 0 0 16,-2 0 0-1,0-3 5-15,0 3 3 0,0 0-8 16,1 0-2-16,2 0-2 15,3-3-4-15,0 2 5 16,3-1-3-16,1 2-1 0,0 2-1 16,0-1-6-1,0 2 4-15,-1-3-2 0,0 0-2 16,2 3-1 0,-2-3 6-16,0 1 0 0,1-1-4 15,-1 0-1-15,2 2-5 16,-1-2 6-16,2 0-2 15,-2 1 2-15,2-1 3 0,-1 2 0 16,-2-2 1 0,2 0 5-16,-2 0 0 0,2 0 2 15,-2 0-2 1,-3 0 1-16,-2 0 1 16,1 0 0-16,-4 0 1 15,1 1 0-15,-2-1 3 0,0-1 4 16,0 1 6-16,0 0 31 15,-2-2 20-15,1 1-39 16,1-1 19-16,-2-2-14 16,2 1-3-1,-1-1-5-15,-1 0-7 0,1-2 7 16,-1 1-3-16,1 0-1 16,-1-3 1-16,-1 0-1 15,0-1-9-15,-2-2-5 16,-1-2 0-16,-2-2 2 15,-1-3 1-15,-3-1 7 0,2-3 1 16,-1-4 1 0,-2-2 1-16,2-3 1 15,1-2-14-15,1-2 0 16,3 0-1-16,-2 0-1 0,2 1 1 16,-1 1 2-1,1 2 0-15,0 0-4 0,2 0 2 16,1 0-2-1,0-2-1-15,0 1 2 0,3-2-3 16,0-3 3-16,3-1 0 0,-3-1-2 16,1-1 1-1,2 1 0-15,-1-1-2 0,-2 2 5 16,1-2-1 0,1 1-2-16,-1 1-2 15,2 0-2 1,0 0 2-16,-1 4 2 0,1 0-2 15,1 1 0-15,-2 5 2 16,0-1-1-16,-2 0 0 0,-2 4 1 16,0 0 0-16,-1-3 4 15,0 3-2 1,2 0 0-16,-1-2-4 0,2 3 0 16,-1 0 0-16,1 3 2 15,0 2-3-15,0 0 1 0,-2 2 0 16,1 1 0-16,-1 0 0 15,-1 2 1 1,0-1-1-16,2 3 0 16,-2-1 0-16,-2-1 4 15,2 1-4-15,2 0 0 0,-1 2-1 16,-1-1-2 0,2 2 3-16,1-3 0 0,-2 3 0 15,-1 0 2 1,3 3-2-16,-3 2 2 0,2 1-1 15,1-1 2-15,-2 4-1 0,2-1 2 16,-1 2-3 0,1 0 4-16,0-1-2 15,0 0-2-15,-2-1-2 16,2-2 2-16,0 1 0 0,0-1-1 16,-1 2 0-1,1-1 0-15,0-1 1 0,-2 0-1 16,0-1 0-1,2 1 0-15,0-1 0 0,-2 0 0 16,2 0 2-16,0 1-2 16,0-2 0-16,0 1 2 15,0-1-2-15,0-8 0 16,-1 11 1 0,1 3-1-16,0-1 1 0,0 1 0 15,0 0-1-15,-2 0 0 16,2 0 1-16,-1 1-1 15,1-1 0-15,1 0 0 16,-1 0 0-16,0 0 0 16,0 0-3-16,0 2 0 0,0-2-3 15,0 1-7 1,0-1-10-16,-3 4-99 0,-1 9-114 16,-4 8-196-1</inkml:trace>
  <inkml:trace contextRef="#ctx0" brushRef="#br0" timeOffset="-117846.55">5427 16514 614 0,'0'-2'122'0,"2"0"-15"16,-4-1-16-16,2 0-5 15,0 0 6-15,0 0-32 16,2 2 1-16,-2-2-8 16,0 2-9-16,0-2-13 0,0 0 1 15,0 0-8-15,0-1 20 16,0-2-23-16,0 0 1 16,0-5 2-16,3 0-15 15,-3-2-3-15,0-1-1 16,0-1 2-1,3-2-2-15,1-1 2 0,-1 1-5 16,2-2 5-16,-1 1 3 16,-2 0-2-16,1 0 2 15,-2 0 0-15,1 1-2 0,-2 2 1 16,0 1 2 0,0 0-5-16,-2 0-4 0,2 2 4 15,0-1-1 1,0 1-3-16,0 0 0 0,2 0 0 15,-2 1 1 1,1-2 1-16,-1 0-4 0,0 2 0 16,2-2 3-16,-1-1-2 15,-1 2 0-15,2 3 2 16,-2-1-1-16,0 2-1 16,0-2 0-1,0 1 4-15,0-1-5 16,2 2 0-16,0 0 1 0,-1 0 0 15,1 5-1-15,-1 2 0 16,1 0 0-16,-2 2-1 0,0 0 1 16,0 2 0-1,0 0-6-15,-2 0 4 0,4-1-4 16,-2 0 1 0,0-1 3-16,0 1-2 0,0-2 3 15,0 1-2 1,3-1 3-16,-3 0-2 0,0 0 1 15,3 0-4-15,-3 0 4 0,3 0 0 16,0 3 1 0,3 1 0-16,1 0 0 0,1 1 0 15,-1 1 0 1,-1-2-1-16,-1-1 1 0,2 1-1 16,-1-1 1-1,-1 0 0-15,-1-2-2 0,2 1 0 16,1-2 2-1,-1 0-4-15,2 0 2 0,6 0-4 16,-1-2 4 0,-3-1-1-16,5 2-2 0,0-3-2 15,1 1-1-15,1 1-5 16,4 1 2-16,1-1 3 16,-2 1 6-16,2 1-2 15,0 0 0-15,-2-1 4 16,2 2-1-16,-1-1 0 15,0 0 1-15,3 0-1 16,6 1 0 0,3-2-1-16,5 1-3 0,4-1 0 0,3-1 1 15,-1 2-2-15,-3-1 2 16,-4 2 3-16,-2 1 0 16,-4-1 0-1,0 0 1-15,-1 1 0 16,-3-2 1-16,4 0-1 15,1-2-1-15,-1 1 0 0,3 0 0 16,2-2-1-16,-2 1 1 16,-3 1-1-16,-2 0-2 15,-5-1 3-15,1 0 0 0,-1 1 1 16,1 0-2 0,4-2 0-16,0 0-2 15,4 0-8-15,8-1-3 16,3 0 2-16,3 0 5 15,0 1-1-15,-2-1 6 0,-4 1 1 16,-6 1 0-16,1-2 2 16,-2 2 0-16,4-2-2 15,1 1 2-15,5-3 0 16,-2 2 0-16,1 0 1 0,-1-1-1 16,0-1 0-1,-5 2 1-15,2 1-1 16,-2-4 0-1,-4 1 1-15,6 1-1 16,-2-1 0-16,3-1-1 0,1 3 1 16,3-2 0-16,-2 0 0 15,0 3 1-15,3 0-1 0,-5 0 2 16,2 0-1 0,4 3-2-16,-1-1 1 0,1 0 0 15,-1-1-1 1,1 0-2-16,0 0 3 15,-3-1-2-15,-1 2 2 16,-3-1 1-16,1-1-1 0,-1 0 0 16,0 1 0-16,0 1 1 0,-1-3 0 15,0 2-1 1,-2 2 0-16,1 0 0 0,-1 0 1 16,-1 0-1-1,-2 0-1 1,-3 0 1-16,-3 0 0 15,-4 0 1-15,-1 0-1 0,-3-1 0 0,-1 1 0 16,3-1 0-16,3-2 1 0,0 2-1 16,6-2 0-1,1 0-1-15,-1 0 0 16,3 2 2 0,-5 0-1-16,-3-1 2 0,-2 0-2 15,-1 2 0-15,-4 0-2 16,4-1 2-16,5 0 2 15,6-1-2-15,7-1 0 0,6 1-1 16,2-3 0 0,3 1-1-16,-6 0 2 0,1 0 0 15,-6 1 0-15,-1 0 0 16,-2 1 1-16,1 0-1 16,-1-1-2-1,0 2 2-15,5-2 2 0,0 0-2 16,3 0 1-16,-1 2-1 0,1 0-1 15,-2 1 1 1,-2 1 1-16,-4-1-1 16,-4 1 0-16,1 1 0 15,-2 1 0-15,-1 0 0 16,3-2 0 0,-1 1 0-16,1 2 0 15,2-2 0 1,6 0 0-16,2 1 2 0,1-2-2 0,1 0-1 0,-4 1 1 15,-4-1-1-15,-4-1-2 16,-4 2 3 0,-2-2 0-16,-4 1 0 0,3-1 1 15,-3 0-1-15,-2 1 1 16,4-1-2-16,-1 0 1 16,0 0 0-16,0 0 0 15,-2-1 0-15,-1 1 0 16,-2 0 0-1,-5 0 0-15,1 0 0 16,-1 1 1-16,1-1-1 0,-1 0 0 0,5 0 0 16,0 2 0-1,2-2 1-15,1 0-1 0,3 1 0 16,-4-1 0 0,1 1 0-16,-1-1-1 0,-1 2 1 15,-2-2 0-15,4 1 1 16,-1-1-2-16,-1 2 1 15,4-2-1-15,2 1 1 16,-2 0 0 0,2 1 0-16,1 1 0 15,-1-1 0-15,-4 0 1 16,2 1-1-16,-1 1 0 0,0-3 0 16,1 2 3-1,1 0-3-15,4 0 0 0,1-1 0 0,4 4 0 16,1-4 0-16,-1 1-1 0,-1-2 0 15,-4 2 0 1,0-1 0-16,-5-1 1 16,-1 2 0-16,0-1-1 15,1 0 2-15,-1 0-2 16,4 0 0 0,2 0 1-16,1-1 1 15,1 1 0-15,1-1-1 16,-2 0 0-16,2 1 0 0,-3-1 0 15,-2 0 0-15,-3 2 0 16,-2-1 1-16,2 2-1 16,1 0 0-16,-1 0 1 15,2 0-2-15,2 0 2 16,0 1-1-16,1 0 0 0,-3 0 0 16,1 0 0-1,0 1 0-15,-1 0 1 16,0 1-1-16,0-1 0 15,-3-1 0-15,0 2-3 0,1-1 3 16,0 0 0-16,1-1 1 0,2-1-1 16,-1 0 1-1,1 2 2-15,2 0-3 0,1-1 0 16,1-1 0 0,2 1-1-16,0-2 0 0,1 0 0 15,1-1 1 1,-4 0-2-16,0 1 2 15,1 4 1-15,-2 0-1 0,0 0 0 16,4 0 0-16,0 0 0 16,2 0 0-16,1 0 0 15,1-2 0 1,-2 1-1-16,2 1 1 0,-5-2 1 0,3-1 0 16,1 2-1-1,-2-4 0-15,2 1 0 16,-2 0 0-1,3 0 0-15,1 0 0 0,2 1 0 16,3 0-1-16,1-1 1 0,-1 3 0 16,2-2 4-1,0 0-4-15,3 0 0 0,1 0-1 16,1-2 0 0,2 2 0-16,-2-3 1 0,-2 1-1 15,-3-1 1 1,-3 1-2-16,2-2 4 0,-1 0-2 15,2 1 0-15,3-1-1 0,0 0 1 16,2 0 1 0,-2 1-1-16,2 1 0 0,-2 0 1 15,0 0-2 1,0-1 2-16,0 1-1 16,1-2 0-16,-2 0 0 15,0 0 0-15,0 0 0 16,3 0 1-16,-1 0 1 15,4-2-2-15,0 2-1 0,2 0 0 16,-1 0 0-16,-1-1 0 0,-3 1 1 16,-2 0 0-1,0-1 0-15,-1 0 0 16,1-3 0 0,0 2 0-16,4-1 0 0,-2 0 1 15,5 0-1-15,1 0 0 16,-1 2 0-16,1-2 1 15,1 2-1-15,1-2-1 0,-2 2 1 16,0-3 0 0,-1 1 4-16,2-1-4 15,3 0 0-15,2 1-2 16,3 0-1-16,2 0 3 0,1 0 0 16,2 2 1-1,2-1-1-15,1 1 0 0,2-1 0 16,0-1-1-1,0 1 2-15,1 0-1 0,2 1 0 16,-2-2 1-16,1 0-1 16,-2 2 2-16,0-1-2 15,-3-1 0-15,2 3-1 16,-2 0-2 0,-5 0 3-16,0 0 0 0,0 0 1 15,-2 0-2-15,2 0 1 16,4 0 0-16,-2-1 1 0,4 0 0 31,-1-1-1-31,1-1 0 0,1 2 1 0,-4-1-1 16,-2-1 1-16,0 2-1 15,-3 0 0-15,0-2-2 16,2 1 2-16,-1-2-1 16,0 2-1-1,-1-3 4-15,1 1-2 0,1 0 0 16,4-1 0-16,0 0 0 15,2 1 0-15,-2-2 0 0,2 2 0 16,1-2 0-16,-2 2 2 16,1-2-1-16,-2 2-1 15,-1 2 0 1,1 0 0-16,0-1-1 16,0 2 1-16,3-1-3 15,0 2 3-15,5 0 0 16,-1 2 0-16,1-2 1 15,1 0-1-15,-2-2 0 0,-1 1 0 0,2-1 0 16,-5 1 1 0,0-2 1-16,-4 2-1 0,-2 0-1 15,3 1 0 1,-3-2-2-16,-1 0 2 0,-3 1-2 16,-4 0 1-1,-2-2 1-15,-2 1 0 0,-1 1 1 16,1 0-1-1,0-1 0-15,-2 2 0 16,0 0 0-16,1-1 0 0,-2 1 0 16,0 0 1-1,-2-1-1-15,0 0 2 0,-4-3-2 16,-2 2 0-16,-1-3 0 16,-3 3 1-16,3-1 0 15,1 1-1-15,2 1 0 16,4 1-2-16,-2 0 1 15,1-1 1-15,-5 1-1 0,-1 0 0 16,-6-2 1 0,2 2 0-16,-3-3 0 0,-2 2 1 15,0-2-1 1,2 2 0-16,-5-1-1 0,1 1 1 16,-3 1 0-1,0 0 1-15,-1 0-1 0,-3 0 0 16,2 0 0-16,-1-2 0 15,-1 1 0-15,0-1 0 16,-1-2 0-16,2 1 0 0,-1-1 0 16,2 0 1-1,1-1-1-15,1 1 0 0,-1 1 0 16,-1 0 0 0,0 1 2-16,-1 2-1 0,-2-3-1 15,1 2 0 1,2-1 0-16,-1 1 0 0,0-1 0 15,3 1-1-15,-1 0 1 16,-1 0-1-16,1 1 1 16,-2 0 0-16,0 1 0 15,-2 0-1 1,-3 0 0-16,2 2 0 16,-1-1 1-16,-3-1 0 15,-1-1-1-15,2 1 1 0,0-2 1 16,1 1-1-16,2-1 0 0,-2 1 0 15,0 0 0-15,1 0 0 16,-3 0 0-16,-1 0 1 16,0 0-1-1,0-2 0-15,-3 1 0 0,1-1 0 16,-1 1 1 0,2 0-1-16,0 0 0 0,0-1 0 15,1 0 0 1,1 2 0-16,-4-1 0 0,0 1 0 15,0-1 0-15,-3-3 2 0,-3 3-1 16,-1-1 3 0,-4 0 2-16,-1 1-1 15,-3 0 1-15,0 1 3 16,-2-2 1-16,2 2-2 0,-2 0-2 16,-1 0 2-1,2-1-6-15,1 1-1 0,-2-2 2 16,4 2-3-1,-1-1-1-15,1 0 1 0,-2 1 4 16,0-2 3-16,-2 2 7 16,2-2 0-1,-3 2 0-15,0 0 3 0,-3 0 0 16,3-1 4-16,0 2-3 16,-1-1-2-16,1 0-1 0,0 0 3 15,-2 0 1 1,2 0-6-16,0 0-4 15,0 0-6-15,0 2-1 0,0-2-2 16,0 0 0 0,0 2 0-16,0-2 0 15,0 0 2-15,-1 0-2 16,1 0 1-16,0 0 0 0,0 0 0 16,0 1 2-1,-2-1-1-15,2 1 0 16,0-1-1-16,2 0 0 15,-2 0 0-15,0 0-1 0,1 0 0 16,-1 0 0-16,0 0 0 16,0 0 1-16,0 0 0 15,0 0-1-15,0 0 0 16,0 0 1-16,0 0-1 16,2 0 4-16,-2 0-2 0,1 0 2 15,-1 0-1 1,3 0-1-16,-1 0-1 15,-1 0-1-15,-1 0 0 0,2-1 0 0,-2 1-1 16,12 0 0 0,-11 0 1-16,1 0-1 15,-2 0 1-15,0 0 0 16,0 0 0 0,0 0 0-16,0 0 2 15,0 0-2-15,0-1 3 16,0 1-2-16,0 0 2 0,-2 0-3 15,2 1 0-15,-1-1 0 0,1 1-2 16,-3-1-3-16,3 0 1 16,-2 0-4-1,1 0 3-15,-1 2-3 16,1 1 8-16,-1 1 0 16,2 1 1-16,-1-1-1 15,-1 2 2-15,2 0-1 16,0-1 1-16,0-1 1 0,-1 3 3 15,1 2-1-15,-2-2 2 16,-1 3-3-16,2 0-1 16,-1 1-1-16,1 1 4 0,-1 0-2 15,2-1 2 1,-1 2 0-16,1-3-2 0,0 0 1 16,0-3 0-1,1 0 0-15,1-2-2 0,-2-1 1 16,0-2 0-1,1 0-1-15,-1-2 1 0,0 0-2 16,0 1 0-16,0-1 0 16,0 0-1-16,2 2 0 15,-2-1 1 1,0 0-2-16,1 0 0 0,-1-1 1 16,0 2 1-16,3-2 0 15,-3-2 2-15,0 2 4 16,2-1 1-16,-2 0-1 15,3 0 0-15,3-4-4 0,3-1-2 16,2-4 0 0,5-5 0-16,-2-2-1 0,-2 1 0 15,-3-1-1-15,-1 3 1 16,-2 1-1-16,-3 3-1 16,0 3 1-1,-2 1 1-15,1 2-1 0,-1 2-1 16,-1 1-8-16,0 4-13 15,0 1 8 1,-1 5 13-16,-1 2 0 0,-1 5 1 16,2 0 2-16,-2 0-2 15,1-5 0-15,1-1 0 0,-2-4-2 16,1-4 2 0,2 0 6-16,0-2-3 0,0-2 2 15,0 2-1 1,0 0-3-16,0-1 5 0,-1 1-3 15,-1-1-1-15,2-2-2 16,-1 1-3-16,-1 0-69 16,-2-3-195-1,-1 0-96-15</inkml:trace>
  <inkml:trace contextRef="#ctx0" brushRef="#br0" timeOffset="-116665.99">27001 16527 678 0,'4'-9'393'0,"-2"2"-228"16,-1 0 19-16,-1 3-49 15,2 1-67-15,-2 1-19 0,0 2-16 16,0 0-14 0,0 2-18-16,1-1-1 0,2 3 0 15,2 6 3 1,5 5 6-16,4 5 12 0,6 6-10 16,7 5 4-1,6 2-7-15,4-1-3 0,2 1 1 16,-1-4-5-1,-3-2 0-15,-6-3 0 16,-5-4-1-16,-8-2 1 0,-6-7-1 16,-5-1 0-16,-2-7 0 15,-1-2 0-15,-2-1 0 0,-2 0-2 16,2-1-7 0,-2 1-82-16,1 0-84 0,-1-1-114 15,-1-1-233 1</inkml:trace>
  <inkml:trace contextRef="#ctx0" brushRef="#br0" timeOffset="-116306.55">27353 16590 829 0,'9'-20'209'0,"1"-2"-7"16,-4 4-40-16,-1 0-48 15,-1 7-15-15,-1 4-39 16,-3 1-22-16,0 5-29 0,0 2-9 16,-1 4-5-1,-5 3 5-15,0 5 5 0,-9 7 21 16,-6 9 18 0,-8 2-4-16,-2 2-7 0,-2-1-16 15,-1-1-8 1,6-4-3-16,2-1 0 15,4-4-6-15,5-2 0 0,4-6 0 16,4-2 0-16,3-5 0 16,2-3-1-16,2-2-1 15,0-1-1-15,0 3-15 16,2-2-186-16,0-2-20 16,0 0-76-16,0 0-104 15</inkml:trace>
  <inkml:trace contextRef="#ctx0" brushRef="#br0" timeOffset="-115926.7">27172 16593 672 0,'8'-19'276'0,"-2"1"-87"15,-3 2 2-15,0-2-46 16,-2 7-20-16,2 1-29 15,-3 4-6-15,0 5-44 16,-1 0-40-16,1 2-6 16,-2 3-23-16,2 5 23 0,0 6 1 15,-1 7 3 1,-1 7 2-16,4 6 4 0,-2 6 7 16,1 3-5-1,4 0 2-15,1-3-6 0,1-1-2 16,-1-7-2-1,0-6-3-15,-3-3 0 0,0-7 1 16,-1-5-2-16,-2-3 0 16,-2-2-2-16,2-4-3 15,-1-2-97-15,-1-1-34 0,-1-1-80 32,-3-3-136-32,1-4-385 0</inkml:trace>
  <inkml:trace contextRef="#ctx0" brushRef="#br0" timeOffset="-115696.8">26953 16793 781 0,'12'-1'246'0,"0"-1"-157"15,9-3 14-15,3-1-42 16,11 2-18-16,6-1-20 15,4 3-14-15,4-1-2 16,0 0-4-16,-6 2-2 0,-8-1 0 16,-9 1-1-1,-10-1-4-15,-11 2-92 0,-6 0-134 16,-8 2-128 0</inkml:trace>
  <inkml:trace contextRef="#ctx0" brushRef="#br0" timeOffset="-114916.73">27557 16300 585 0,'-4'-26'140'0,"-7"1"-10"15,-4 1 1-15,-5-1-23 16,-4 0-32 0,-2 2 15-16,-2 4-14 15,-2 1-27-15,0 5 2 0,0 3 0 16,-3 2-15-16,-1 5 9 15,-6 0-7-15,-2 1-6 0,-7 4 1 16,0 2-5 0,-3 3 4-16,-1 5-24 15,7 6 0-15,1 6 6 16,7 7-4-16,0 8-3 0,4 7 9 16,1 4 9-1,0 4-1-15,2 1-5 0,2-1-5 16,3-1 5-1,3-2-11-15,4 3-4 0,7 2 4 16,9 3-4-16,11 5 4 16,11 4-3-16,9 1 1 15,8-2-4-15,7-3 3 0,8-9 0 32,4-8-4-32,6-11-2 0,5-9 1 15,3-7-1-15,-2-9 0 16,-3-7 1-16,-3-8-1 15,-3-7 3-15,-1-8-2 16,-2-6-1-16,2-6 1 16,-1-8 0-16,-2-5-1 0,-1-1 2 15,-4-3 0 1,-7 1 2-16,-7 2 2 0,-9 1-1 16,-11 0 0-1,-8-2-3-15,-10-1-1 0,-10-1 5 16,-8-5-6-1,-6-1-2-15,-9 2 1 0,-1-2 1 16,-3 2-1-16,-5 4 1 0,2 3-1 16,-2 6 1-1,-1 5-2-15,4 5 0 0,6 10-6 16,6 6-29 0,6 6-167-16,6 8-47 15,5 7-167-15</inkml:trace>
  <inkml:trace contextRef="#ctx0" brushRef="#br0" timeOffset="-69136.63">5470 8315 949 0,'-7'-4'131'0,"0"-3"95"0,-2-1-100 16,-3-1-5 0,3 2-52-16,1-1 8 0,1 1-4 15,0-1-2 1,2 4-25-16,2 0 7 0,0 1-10 15,0 2-18-15,3 1-12 0,-3 0-6 16,3 0-3 0,0 1-4-16,0-1-1 0,3 0-5 15,-3 1-9 1,0-1-6-16,6 3 9 0,2 4 12 16,5 6 2-1,5 2-2-15,10 4 0 0,2-2 0 16,3 1 0-1,1 1-1-15,-3-1 1 16,-1-1-1-16,-1 0 1 0,-2 0 0 16,-2-2 0-16,-4 0-1 15,-5-1 0 1,-3-3 1-16,-2-3-5 0,-5-1-42 16,-3-3-45-16,1-2-17 15,-2-1 2-15,-2 1-41 16,-3-5-177-16,-1-3-171 15</inkml:trace>
  <inkml:trace contextRef="#ctx0" brushRef="#br0" timeOffset="-68835.95">5730 8217 510 0,'-4'-20'378'16,"-1"3"-225"-1,-1 3 17-15,-4 1-19 0,5 3-62 16,1 5-21-16,-1 2-57 0,4 4-11 16,-1 3-6-1,-1 9 6-15,-1 8 1 0,1 5 4 16,-3 9 0 0,0 6 10-16,0 0-8 0,0-2 1 15,-3 1-4 1,0-4 0-16,-3 0-3 0,0-3 2 15,0-3-3-15,1-5 0 16,3-6-1 0,2-5-2-16,0-6-94 15,6-2-87-15,-2-3-71 16,2-6-442-16</inkml:trace>
  <inkml:trace contextRef="#ctx0" brushRef="#br0" timeOffset="-68516.83">5544 8224 909 0,'-8'-15'177'16,"-2"2"22"-16,2 3-39 0,2 2-56 15,3 6-87-15,0 0-17 16,5 5-13-16,1 6 13 15,1 5 4-15,4 4 8 0,2 6 10 16,2 4-4 0,-1 1-2-16,2 0-8 0,-4-1-3 15,7-1-2 1,-4-3-2-16,-1-1-1 16,-1-4 0-16,-2-1 0 15,-1-4 0-15,-2-2-57 16,2-2-85-16,-3-2-84 0,-2-2-105 15</inkml:trace>
  <inkml:trace contextRef="#ctx0" brushRef="#br0" timeOffset="-68246.63">5473 8495 381 0,'-6'-5'594'16,"2"3"-457"-16,3-3 34 0,-1 1-88 15,5 0-63-15,4-3-17 16,4-3 9 0,11 0-2-16,5-4-4 0,3 0 5 15,3 1-8 1,-2 1-1-16,-3 0 7 0,-5 1-4 16,-1 2-3-16,-8 0 1 15,-1 4-2-15,-4-1-2 16,-1 1 1-16,-3 2-32 15,0 1-54-15,-4 1-78 16,1 1-24-16,-2 3-161 0</inkml:trace>
  <inkml:trace contextRef="#ctx0" brushRef="#br0" timeOffset="-65086.75">5652 7556 413 0,'-5'-3'90'0,"0"2"-30"0,1-2 48 16,-2 0 7-16,-2 0-52 0,1-1 34 16,4 1-16-1,-5 0-22-15,4 1 1 0,-2-1-28 16,-3 0 1 0,3 0 4-16,-3 0-5 0,1-1-2 15,-2 2-6 1,0-2-3-16,-4 3 2 0,2-1 6 15,-1 0 8-15,-5 2-16 16,4-1-3 0,-2 1 1-16,-2 0 1 15,3 1-8-15,0 1 0 16,-1 0-5-16,2-1 2 16,0 3-1-16,2 0-6 15,-3-1 6-15,3 2-2 0,0-1-1 16,-3 2 1-1,1 1-2-15,1 0 7 0,1 0-9 16,-1 3 6-16,-1 1-2 0,0 2 2 16,-3 0 0-1,2 4-3-15,0-1-2 0,-1 2 3 16,4 2-1 0,0-1-1-16,0-1 2 0,3 2-4 15,0-1 0 1,2-1 3-16,-1 0-3 0,4 0 1 15,1 2 2-15,0 2 1 16,-2 0 2 0,5 3-1-16,0 4 2 0,3 1-3 15,2 0-1 1,-1 3-3-16,4-1 2 0,0 1-3 0,0-1 1 16,1 1 0-1,4-1-1-15,-2-1 1 16,1 0-1-16,3-3-1 15,0 1 4-15,-1-4-2 16,3-3-2-16,1 3 2 0,0-3-2 16,3-1 2-1,1-1 1-15,2-2-1 0,0 0 1 16,4-2 0 0,2-3 0-16,3-1 3 0,5-1-4 15,1-4-2-15,2-2 1 16,0-3 1-16,-5-2-1 15,3-5-1-15,-3-1 3 16,0-3-2-16,1-3 0 16,-3-2-1-1,2-1 0-15,1-3 2 0,-4 2 0 16,-3-1-2-16,0-1 2 16,-3-3-1-1,-2-2 0-15,-2-1 2 0,-3-4-3 16,1-2 1-16,-3 0 0 15,-3 0-1-15,-1-1 1 0,-1 2-1 16,-4 3 0-16,-2-1-1 16,-2 3-2-16,2 0 2 15,-2 3 2-15,-4-2-1 16,-1 0 0-16,-1 1 1 16,-4 0-1-16,2-3 0 15,-4 2 1-15,1 1 1 16,-2 1-1-16,-2 0 4 15,-2-1-5-15,-2 3 1 0,0 1 2 16,-3-2-2 0,1 1 1-1,-1 1 0 1,-2 2-2-16,3 0 0 0,-2 0 7 0,-3 1-1 0,1 0-1 16,-2 1 2-1,3 0-2-15,-1 0 0 0,-1 2 3 16,2-1-3-16,1 0-4 15,-1 0 12-15,-2 2-6 16,4 0 5-16,-2-2-3 16,1 2 1-16,-1 0-4 15,-2 1 3-15,4-1-6 16,-5 2 1-16,5 1 0 16,-2 0-3-16,0 1-1 0,2 2 1 31,-2-1 0-31,5 1-1 0,1 2-3 15,1-1 1-15,3 0 0 0,-1 3-10 16,2 0-90-16,1 2-33 16,-2 0-58-1,0 5-181-15</inkml:trace>
  <inkml:trace contextRef="#ctx0" brushRef="#br0" timeOffset="-47575.52">21275 7249 162 0,'26'-24'516'16,"-23"19"-369"-16,-1 0-13 0,-1 0 13 15,1 1-13-15,-1-4-26 16,-1-1-3-16,0 5-10 16,-1 0-15-16,-1 2-30 15,1 1-18-15,-2 2-28 16,1 1-4-16,-5 5 0 16,-5 7 3-16,-6 10 3 15,-4 11 1-15,-5 12-1 16,-1 8 0-16,1 6 2 15,5 4-3-15,5-1 0 16,4 2-2-16,8-2-1 0,8-2 0 16,9-1-2-1,3-4 0-15,9-4 2 0,4-4-1 16,2-5 3 0,0-6-4-16,1-5 2 0,-1-6 1 15,-3-8-2 1,-5-3 1-16,-2-5 2 0,-7-6 0 15,-4-2 3-15,-5-1-1 0,-1-2 1 16,-3-2 2 0,0 2-9-16,0-4-54 0,-1-2-123 15,-2-5-141 1,0-4-522-16</inkml:trace>
  <inkml:trace contextRef="#ctx0" brushRef="#br0" timeOffset="-46816.69">21492 7614 783 0,'-1'-10'229'0,"-1"1"-21"15,1-1-35-15,-1 0-59 16,2 2-44-16,0 3-47 0,3 3-20 15,6 2 4 1,8 3 34 0,2 3-6-16,8 2 24 0,1 4-20 15,1 2-21-15,-2 3-7 0,-4 1-2 16,-3 5-4 0,-2 2 4-16,-6 2-5 15,-1 4 2-15,-4 0-1 16,-6 1-5-16,-1-3 2 0,-3-1 1 15,-3-6-1-15,0-6 1 16,2-6 8-16,-1-5 8 16,4-5 30-16,-4-4-3 15,1-5-43-15,-1-3 1 16,0-6-4-16,-1-6 0 16,4-2-4-16,2-5 4 15,3 0-2-15,3 0 0 16,3-1-1-1,1 4-1-15,5 2 3 0,2 3-4 16,0 7 2-16,3 3-2 0,1 6 1 16,4 3-3-16,2 5 4 15,4 5 2 1,1 5-9-16,-1 4 8 16,-3 6-2-16,-5 5 2 0,-5 1 2 15,-6 3 5 1,-4-4-1-16,-5 0 1 0,-1-4 1 15,-4-4-1-15,-1 0-2 16,2-7-2-16,-5-1-1 16,5-3 0-16,-2-1-2 0,1-2-73 15,1 3-123 1,-1 1-87-16,5 0-335 0</inkml:trace>
  <inkml:trace contextRef="#ctx0" brushRef="#br0" timeOffset="-46536.13">22284 7725 1056 0,'10'-1'178'0,"-6"-3"34"0,1-1-111 15,-4 4-71-15,2-2-15 0,6 2-3 16,0 1-4-16,6 0 8 16,3 1-8-16,1 1-2 15,-2-1-2 1,-3 2-1-16,-2-1-3 0,-2-1 0 16,-2 0-1-1,0 0-34-15,-1 1-219 0,5-2-291 16</inkml:trace>
  <inkml:trace contextRef="#ctx0" brushRef="#br0" timeOffset="-46136.61">22722 7651 1049 0,'9'-13'187'0,"-2"0"26"15,-2 2 7-15,-3-1-73 16,2 0-23-16,-4 2-20 16,1 2-101-16,-1 1-3 15,2 1 0-15,-2 5 0 16,-2-1 0-16,2 4 0 16,-1-1 0-16,1 6 0 15,-2 6 0-15,2 5 0 16,2 6 0-16,-2 7 0 15,1 0 0-15,1 1 0 16,-1-2 0-16,1 0 0 0,1-3 0 16,-2 0 0-1,2-5 0-15,-1-1 0 0,-1-3 0 16,1-4 0 0,-2-2 0-16,0-4 0 0,0-5 0 15,1-1 0 1,-1-2-10-16,2-2-116 0,-1-1-112 15,5-8-256-15</inkml:trace>
  <inkml:trace contextRef="#ctx0" brushRef="#br0" timeOffset="-45806.52">22884 7203 1117 0,'5'-25'200'16,"-2"6"9"-16,0 6-143 0,3 8-57 16,4 10 5-1,8 8 46 1,8 12 31-16,11 9-22 0,3 15-6 16,1 12-10-16,-6 8-9 15,-5 8-13-15,-8 2-10 16,-8 0-21-16,-4-3 0 0,-4-3 0 15,-1-5 0-15,-4-7 0 16,-2-6 0 0,-2-5 0-16,-5-9 0 0,-2-5 0 15,-2-6 0 1,-2-6-11-16,-2-4-201 16,-6-2-196-1,-4-2-735-15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3T04:09:05.73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9900 2001 617 0,'6'-5'394'16,"-5"0"-192"-1,-1 1 13-15,0-2-78 0,-1 1-40 16,-1-1 11-16,1 0-25 16,-2 2-15-16,0-2-22 15,2 2-2-15,1 0-8 16,-2 2-36-16,2-1 0 16,0 2 0-16,0 1 0 15,0 0 0-15,0 0 0 16,2 1 0-16,-4 2 0 15,2 1 0-15,0 4 0 0,0 3 0 16,0 4 0 0,2 5 0-16,-2 1 0 0,0-2 0 15,0 2 0 1,0-3 0-16,0-3 0 0,-2-2 0 16,1 0 0-1,1-4 0-15,0-2 0 0,0-3 0 16,0-4 0-1,0 0 0-15,0 0-84 0,0 0-82 16,1-3-60-16,-1-3-201 0,3-2-286 16</inkml:trace>
  <inkml:trace contextRef="#ctx0" brushRef="#br0" timeOffset="369.17">9866 1685 822 0,'7'-5'278'0,"-2"1"-50"16,-4 1-82-16,-2 0-78 15,1 5-45-15,-2-1-11 16,2 3-1-16,0 1 18 15,0 2 5-15,0-1-3 16,0-1 0-16,0 0 8 0,0-3 3 16,0 0 8-1,-1-2 2-15,1-2-2 0,0 2-8 16,-2-1-4 0,2 0-17-16,0 1-21 0,0-2 0 15,0 1 0 1,0-1 0-16,0 1 0 0,-4 0 0 15,4 1-18 1,0 0-126-16,0 0-140 0,-3 4-127 16,3 1-453-16</inkml:trace>
  <inkml:trace contextRef="#ctx0" brushRef="#br0" timeOffset="1059.56">10028 1495 446 0,'3'-20'411'0,"-3"0"-209"16,-4 3-27-16,-5 1-41 15,-3-1-82-15,1 3-26 16,-3 1 11-16,-3 2-2 15,-1 0-1-15,-2 5-12 0,-2 3 0 16,-4 5-11 0,-4 4 4-16,-3 4-5 0,-3 6 1 15,-4 7-6 1,4 7 1-16,2 3-1 0,-2 8 7 16,6 4 8-1,2 5-12-15,1 4 5 16,6 2-6-16,3 3-1 15,5 3 10-15,4-1-13 0,7 0 2 16,7-2-1-16,8 0-4 0,5 0 3 16,6-1 5-1,9-5-6-15,1-4-2 16,5-4-2-16,6-8 2 16,1-9 2-16,5-7-1 15,4-13 3-15,1-9-2 16,0-11 1-16,4-9-2 0,-4-10 1 15,-2-3 2-15,-5-5 2 16,-6-2 3 0,-4-3-2-16,-4-2 0 0,-9-1 3 15,-3 0 4 1,-10-2 6-16,-4 2 1 0,-8-5-2 16,-4 2-8-16,-5-1 10 15,-4 0-15-15,-6 3 8 16,0 3-10-1,-9 4 1-15,2 5-1 0,-7 0-4 16,-2 5 0-16,1 3 0 0,0 1-1 16,0 6 0-1,4 3 0-15,3 4-18 0,6 2-110 16,4 5-52 0,3 3-90-16,6 5-379 0</inkml:trace>
  <inkml:trace contextRef="#ctx0" brushRef="#br0" timeOffset="2559.67">11031 1983 539 0,'-14'4'158'0,"-3"-3"-25"0,-1 0-46 16,-2-1-20-16,1 0 14 15,2 0-22-15,1 0-15 16,4 2 14-16,-1-2 11 15,2 0-25-15,-1 0-6 16,-1 0 12-16,-2 0-4 16,-1 1-17-16,1-1 1 15,-2 2-5-15,-23 0-10 0,37-2-1 16,1 0-2 0,-1 2-10-16,2-2 1 0,-2 0-2 15,0 1 1 1,2-1 1-16,2 0 0 0,-1 0 1 15,4-1-3-15,1 1 0 0,1-2-1 16,9 2 6 0,10-1-4-16,13 0-2 0,17-1 0 15,16-1 1 1,10-1 0-16,10 1 0 0,6 1-1 16,9-1 0-1,3 2 3-15,10-2 0 0,13 0-3 16,11-2-2-1,7 0 2-15,7-1-1 0,6 0 0 16,2-1 1-16,-7 0 1 16,-7 1 0-1,-11 3 0-15,-10-2-1 0,-13-1-2 16,-7 2 2-16,-7-1-1 16,-6-1-1-16,-3-1 2 15,-3 2 0-15,-6-1 0 16,-9 3 0-16,-11-1 0 15,-10 0 3-15,-14 1-3 0,-13 1 3 16,-10 1 4 0,-7-3 16-16,-8 4 9 0,-3 0 2 15,0-2-1 1,-3 2-6-16,0 0-18 0,0 0-9 16,-2 0-1-1,1 0-1-15,-2-1 2 0,-5-2 0 16,-3 0 0-1,-5 0-3-15,0-4 4 16,-2 1-1-16,2-1 0 16,0-1 2-16,-4-2 0 0,2 1 2 15,-3-4 4-15,-4 1-2 16,0-1 3 0,-4-1 13-16,1 2 5 0,3 1 8 0,2 0 0 15,8 5-10 1,4 0 0-16,6 3-5 15,5 1-16-15,1 2-2 16,4 0-2-16,-1 0-4 0,1 1-7 16,3 0-6-16,-2-1-10 15,3 3 13-15,4 3 14 16,6 0 2 0,5 6-2-16,7 0-3 15,2 2 3-15,0 2 0 16,0 0 0-16,-3-2 1 0,-8-1-1 15,-1 0-1-15,-7-1 1 16,-5 1 1-16,-2-1 3 16,-4 4-2-16,-3 2-1 15,-3 2 5-15,-4 1-5 0,-5 2 1 16,0 0-2 0,-3-1 0-16,1-1-16 0,-2-3-164 15,3 0-113 1,-1-3-245-16</inkml:trace>
  <inkml:trace contextRef="#ctx0" brushRef="#br0" timeOffset="3439.6">14640 1695 767 0,'-3'0'154'15,"0"-3"-42"1,5 3-36-16,-2-3-56 0,4 1-20 15,3 1-2-15,5 1-1 16,5 0 3-16,7 0 6 16,4 0 7-16,5-1 19 15,1-1-2-15,-1-1 8 16,-3-1-9-16,-5 1-15 16,-7 0 14-16,-4 2 7 15,-6-1-9-15,-3 1-2 16,-5 1 4-16,0 1-3 0,-2-1-6 15,1 2-10 1,1-1 2-16,-2-1-4 16,1 3 0-16,1 4 5 15,0-1 15-15,0 6 3 0,1 2-3 16,2 4 6 0,0 1-10-16,0 4-7 0,2 0 1 15,-2-1-2 1,1-1-3-16,-2 1-1 0,1-1-8 15,-3-1-1-15,2-2 5 0,-4 0-2 16,-1-2 2 0,-5 1 0-16,-2-2-3 0,-6 1 0 15,-3-5 0 1,-3-1-2-16,1-5 4 16,3-2-6-16,2-7-57 15,2-5-158 1,4-1-322-16</inkml:trace>
  <inkml:trace contextRef="#ctx0" brushRef="#br0" timeOffset="3729.4">14889 1378 1170 0,'10'-1'261'15,"-3"1"-148"-15,-4 0 94 0,-5-4-82 16,2 4-87 0,-1 0-4-16,-1 1-15 0,2 1-12 15,-3-1-3 1,3 0-1-16,-2 1 4 0,2-2 4 16,-1 0 14-1,1 0-2-15,0-2-23 0,-2 1 0 16,2 1 0-16,2-1 0 0,-2-1-30 15,0 4-243 1,-2 0-143-16</inkml:trace>
  <inkml:trace contextRef="#ctx0" brushRef="#br0" timeOffset="4459.7">15004 1096 286 0,'-12'-10'544'0,"-3"2"-389"0,-1 1-3 16,-4 0-69 0,1 5 10-16,-4-1-55 0,-2 6 6 15,-5-1 7 1,-2 3-16-16,-4 2 7 0,-7 6-3 15,-4 3-6-15,-5 3-4 0,-5 7-5 16,-5 5-3 0,-1 5-12-16,2 9-2 15,4 5-3 1,9 7 0-16,11 5 4 0,10 2 3 16,11 5 1-16,10 2 1 15,10 0-1 1,14 3 12-16,12-3-6 0,12-2-6 15,16-4-6-15,12-8-6 0,12-5 0 16,11-11 0-16,7-12-1 16,5-11-6-1,2-12-5-15,-6-10-15 0,-4-10 4 16,-15-8 18 0,-6-7 5-16,-12-3 1 0,-7-6 0 15,-8-6 9-15,-4-5 2 16,-8-8 16-16,-4-7 2 15,-8-6-4-15,-10-6-2 0,-10-3 3 16,-10-1-16 0,-8-4-9-16,-12 5 2 0,-10 4 2 15,-2 6-4 1,-9 8-1-16,1 8-1 0,-3 6-1 16,3 9-3-1,1 6-3-15,5 10-27 0,3 9-124 16,0 11-40-1,-4 13-78-15,-2 11-192 0</inkml:trace>
  <inkml:trace contextRef="#ctx0" brushRef="#br0" timeOffset="5719.44">9667 5197 584 0,'2'-12'321'0,"-4"1"-105"15,1-2 16-15,-4 1-73 16,1-1-59-16,-2 1-23 16,2-1 25-16,-1 1-12 15,2 0-29-15,-3 2-12 16,4 0 1-16,-1 2-44 16,0 2-6-16,1 3 0 15,2 2 0-15,2 1 0 16,-2 1 0-16,2 1 0 15,-1 1 0-15,-2 6 0 16,-1 5 0-16,0 10 0 0,-3 6 0 16,1 8 0-1,-1 7 0-15,2 5 0 0,0 5 0 16,2 4 0 0,-1 1 0-16,4 1 0 0,1 1 0 15,1-4 0 1,4-1 0-16,0-4 0 0,0 1 0 15,-2-3 0-15,0-4 0 16,-3-2 0 0,-1-7 0-16,-1-7 0 0,1-10 0 0,-2-7 0 15,0-7 0 1,0-4 0-16,0-5 0 0,0 2 0 16,0-1 0-1,-2-1 0-15,2 0 0 0,0-5-41 16,2-3-222-1,-1-7-63-15,5-5-261 0</inkml:trace>
  <inkml:trace contextRef="#ctx0" brushRef="#br0" timeOffset="6231.32">9494 5089 778 0,'-4'-12'179'0,"-1"2"-6"0,1 2-14 16,-1 2-76-1,1 1-27-15,-2 0-23 0,3 4-6 16,2-2-10-16,1 1 2 0,0 2-2 16,3 0 1-1,0-1-18-15,5 1-2 0,7 1 2 16,12 4 7 0,15 1 3-16,18 6-1 15,11 3 9-15,4 9 0 16,1 6 1-16,-9 8-5 0,-12 5-4 15,-16 6-1-15,-11 2-3 16,-16 2-2-16,-13 1 1 16,-11-3 0-16,-15-6-1 15,-3-6 4-15,-10-5 1 16,-5-10 9-16,-1-5 29 16,-3-9-7-16,0-8-16 15,7-4-14-15,6-6-6 16,6-2-4-16,8-1-1 15,8 0-128-15,4 0-135 16,10 1-407-16</inkml:trace>
  <inkml:trace contextRef="#ctx0" brushRef="#br0" timeOffset="6849.49">10360 6267 935 0,'0'-10'292'16,"-3"-2"-46"-16,0 1-76 0,0-2-32 16,1 5-3-1,1 0-65-15,-1 6-25 0,1 1-29 16,-1 2-16-1,2 0 0-15,-1 5-12 0,-2 5 12 16,0 8 1-16,-3 5-1 0,3 7 0 16,0 2 1-1,0 0-1-15,1-3-1 0,-1-6 1 32,2-6 0-32,1-5 0 0,0-7-6 0,0-5-39 15,4-10-15 1,-1 1-159-16,2-1-26 0,-2-1-139 15,4-1-547 1</inkml:trace>
  <inkml:trace contextRef="#ctx0" brushRef="#br0" timeOffset="7069.65">10327 6049 643 0,'3'-20'402'0,"1"4"-116"16,-4 1-65-16,-4 3-89 15,1 3-26-15,3 5-17 16,-3 2-39-16,1 1-19 0,2 2-4 16,-1-1-4-1,-1 0-3-15,2-1-5 0,0 1-13 16,-1 0-2 0,1-2-4-16,-2 2-22 0,2 0-119 15,-1 3-142 1,-2 4-104-16,6 3-267 0</inkml:trace>
  <inkml:trace contextRef="#ctx0" brushRef="#br0" timeOffset="7539.82">10528 6186 705 0,'0'-1'287'0,"0"-2"-122"16,-1 0-77-16,2 2-77 15,10-2-2-15,5 3 16 16,5 0 5-16,6 0-3 16,7 0-2-16,-4 0 6 15,0-2 5-15,-8 2 3 16,-4-1-8-16,-9 1-6 15,-1-1-11-15,-7 2-1 16,2 0-2-16,-1 2 18 16,1 3-4-16,-1 1-7 0,1 4-2 15,0 2 0 1,0 2 7-16,-1 4 3 0,-1 2 5 16,1 4-7-1,-2 2-6-15,-2 1-1 0,-1 2-5 16,0-1-3-1,-1-2-3-15,-3-2-2 0,2-6-3 16,1-5 4-16,-1-3-1 0,2-2 6 16,0-3-5-1,0-3 4-15,-4-2-6 0,-1-2-3 16,-2-4-158 0,-2 0-96-16,-2-7-277 15</inkml:trace>
  <inkml:trace contextRef="#ctx0" brushRef="#br0" timeOffset="7809.46">10709 5949 788 0,'15'-11'425'0,"-4"1"-148"15,-6 3-5-15,-4 1-110 16,-1 6-75-16,-1-1-51 15,-1 2-36-15,1-1 0 16,-1 2 0-16,-2-2 0 0,3 0 0 16,-1 1 0-1,2-1 0-15,0 0 0 0,-3 3 0 16,-3 1-42 0,0 3-206-16,-1 2-103 0,-4 2-268 15</inkml:trace>
  <inkml:trace contextRef="#ctx0" brushRef="#br0" timeOffset="8379.17">11522 5173 1065 0,'9'-19'287'0,"-3"2"-73"16,-8 0-57-1,-5-1-10-15,1 4-50 0,0 4-25 16,1 3-64-1,1 3-8-15,1 4 0 0,-6 8 0 16,-3 11 0-16,-9 9 0 0,-4 13 0 16,-6 13 0-1,1 8 0-15,7 2 0 0,4 3 0 32,10-1 0-32,7-2 0 0,8-4 0 0,8-3 0 15,5-5 0 1,5-1 0-16,-1-7 0 0,5-5 0 15,-1-8 0 1,3-7-52-16,1-10-85 0,2-5-75 16,1-8-55-16,3-8-170 15</inkml:trace>
  <inkml:trace contextRef="#ctx0" brushRef="#br0" timeOffset="8979.28">11665 5393 957 0,'0'-20'267'0,"0"2"-49"16,0-1-78-1,1 6-57-15,1 3-26 16,-2 2-13-16,8 7-31 0,-1 2 30 15,8 7-5-15,0 2 11 0,9 5-15 16,1 6-1 0,2 6-11-16,-2 5-7 0,-1 5 0 15,-3 4-4 1,-3 1-6-16,-5-3-3 16,-5-5-1-16,-5-4-1 15,-3-8 0-15,0-7 0 0,-3-8 0 16,1-4 0-1,1-3 0-15,-1-4 0 0,-2-3 0 16,-1-4 0-16,-1-5 0 16,-2-5 0-1,3-4 0-15,5-2 0 0,3-3 0 16,4-1 0 0,4 3 0-16,1 1 0 0,6 1 0 15,1 6 0-15,1 1 0 16,3 5 0-16,0 5-3 15,1 6 0-15,0 6 0 16,-1 6 1-16,1 4 2 16,-4 3 0-16,1 4 3 0,-4 3-3 15,-3 4 4 1,-1 1-2-16,-4 1-2 0,-4 1 0 16,-2 0-1-1,-3-7 0-15,0-4-13 0,0-9-77 16,1-3-85-1,1-7-4-15,4-7-218 0,4-2-427 16</inkml:trace>
  <inkml:trace contextRef="#ctx0" brushRef="#br0" timeOffset="9310.04">12317 5032 850 0,'25'-19'279'0,"-1"-1"-43"16,-3 4-78-16,-2 3-81 15,4 9-22-15,-1 7 2 16,5 9 34-16,3 12-26 0,1 14-6 16,-2 12-3-1,-4 12-17-15,-4 9-16 16,-8 5-21-16,-5 1-2 15,-5-1 0-15,0-5 0 16,-6-6 0-16,1-9 0 0,-1-8 0 16,-1-10 0-1,-2-10 0-15,3-6 0 0,-2-11 0 16,0-4-4 0,0-5-149-16,-2-4-170 0,-1-5-287 15</inkml:trace>
  <inkml:trace contextRef="#ctx0" brushRef="#br0" timeOffset="9953.27">13591 5341 956 0,'-6'1'181'0,"2"0"9"16,-1-1-67-16,4 0-42 15,1 0-42-15,1 0-27 16,2 2-12-16,0-2-11 16,8 2 11-16,5-1 0 15,8 0-19-15,3 3-129 16,0 1-85-16,-3 2-115 0</inkml:trace>
  <inkml:trace contextRef="#ctx0" brushRef="#br0" timeOffset="10159.84">13555 5586 806 0,'8'-1'199'0,"4"-3"-16"15,1 0-28-15,2-2-69 0,2 0-4 16,2 2-36 0,-4 0-22-16,4 1-22 0,-5-1-2 15,-1 4-5 1,-1-2-92-16,4 2-206 0,-1 0-292 16</inkml:trace>
  <inkml:trace contextRef="#ctx0" brushRef="#br0" timeOffset="11169.47">15467 4903 578 0,'6'-14'340'0,"-1"-2"-137"15,-3-3 10 1,-1-1-38-16,1 2-56 0,1 2-20 16,-3 5 33-1,1 3-53-15,-1 4-33 0,0 2-18 16,-1 4-23-1,1 0-5-15,-2 4-1 0,-2 7 1 16,-3 5 15-16,-5 10 1 16,-5 8-16-16,-2 7 0 15,-7 7 0-15,-2 7 0 16,-2 4 0 0,2 2 0-16,3 3 0 0,2-5 0 15,4-1 0-15,1-4 0 16,4-4 0-16,1-3 0 15,0-7 0-15,2-5 0 16,3-8 0-16,1-6 0 16,3-11 0-16,2-4 0 0,1-7 0 15,2-4 0 1,1-5-128-16,-1-5-65 0,4-7-12 16,2-5-120-1,5-8-145-15</inkml:trace>
  <inkml:trace contextRef="#ctx0" brushRef="#br0" timeOffset="11609.18">15384 4880 851 0,'5'-27'191'15,"-2"-1"11"1,0 1 16-16,-2-1-73 0,1 3-53 15,1 5 15-15,-2 6-21 16,1 8-49-16,1 3-25 16,-3 1-12-16,1 7-2 0,3 4 2 15,3 9 20 1,3 9 8-16,4 12-8 16,4 8 3-16,-1 8-14 15,3 8-1-15,4 6-8 16,1 4 0-1,8 3 0-15,1 2 0 0,4-5 0 16,-1-3 0-16,1-8 0 0,-5-9 0 16,-3-6 0-1,-5-9 0-15,-5-9 0 0,-4-7 0 16,-7-8 0 0,-3-8 0-16,-4-2 0 0,-1-4 0 15,-1-2 0 1,-1 0 0-16,1 2 0 0,-2 0-58 15,-1-2-30-15,-1 1-182 0,-4-5 15 16,-5-3-198 0</inkml:trace>
  <inkml:trace contextRef="#ctx0" brushRef="#br0" timeOffset="11879.17">15274 5362 182 0,'-6'0'812'16,"3"-2"-654"-16,1 0 62 16,1-3-85-16,1 2-51 15,1 1-41-15,2 1-31 16,8-3-10-16,10 2 6 0,12-4-2 15,7 0-1-15,12 0-5 16,118-14 0 0,-143 17-82-16,-3 2-136 0,-5 1-190 15</inkml:trace>
  <inkml:trace contextRef="#ctx0" brushRef="#br0" timeOffset="14309.43">15569 3998 268 0,'8'-9'564'0,"-2"-1"-362"0,-2 0-15 16,1-3-32-16,0 2-47 15,0 1-29-15,1 2-28 16,0-1-28-16,3 4-10 16,3 2-3-16,6 3-1 15,4 6 7 1,5 3-1-16,3 7 9 0,0 6-5 15,0 6-10-15,-4 1-3 0,-3 3 2 16,-4 3 0 0,-2-4-4-16,-7 3-3 0,-2-8 3 15,-4-2-4 1,-1-7 2-16,-1-4-2 16,-2-6 3-1,0-4 4-15,0-3 15 0,0-2 23 0,0 1 5 16,0-4-8-1,-2 1-38-15,-2-4-3 0,-1-2-1 16,-1-6 2-16,0-2-2 16,3-4 0-16,-1-4-1 15,3-2-2-15,1-5-3 16,5-1 2-16,3-1-1 16,5 1-2-16,5 3 4 15,2 3 0 1,2 5-3-16,0 2 4 0,0 7-3 15,1 6 2-15,-1 4-2 0,2 5 5 16,1 6 0 0,5 5 0-16,-1 8 1 0,0 6 2 15,-4 5 0 1,-5 3 3-16,-3 3-4 16,-5-2 2-16,-5-1-4 15,-4-3 0-15,-1-5 1 0,-4-3 0 16,1-6-1-16,-2-6 1 15,0-4 1-15,1-3 3 16,1-2 2-16,1-2 0 0,-2-2-1 16,2 2-2-1,0-1-2-15,0 1-2 0,0 0-1 16,0-1-67 0,0-1-128-16,-1 0-55 0,-4-1-280 15</inkml:trace>
  <inkml:trace contextRef="#ctx0" brushRef="#br0" timeOffset="16459.41">16583 5761 930 0,'4'-6'247'15,"-4"-2"4"-15,-2 1-90 0,0-1-27 16,-1-1-8-16,0 2-34 16,0 1-41-16,1 2 4 15,1 1-55-15,-1 0 0 0,2 3 0 16,0 0 0 0,0 3 0-16,0-3 0 0,2 2 0 15,-2 0 0 1,0 3 0-16,-2 3 0 15,1 4 0-15,-4 9 0 0,0 4 0 16,1 8 0 0,0 2 0-16,1 1 0 0,1 0 0 15,2-7 0 1,0-5 0-16,0-7 0 0,0-5 0 16,0-5-39-1,0-3-70-15,-1-2-74 0,-1-2 12 16,2-3-233-1,-1-4-455-15</inkml:trace>
  <inkml:trace contextRef="#ctx0" brushRef="#br0" timeOffset="16950.16">16583 5435 879 0,'10'-3'401'0,"-4"0"-199"0,-5 1-48 16,-2 0-67-16,-1 1-45 0,2 2-25 15,-1-1-12 1,-1 2-4-16,2-1 4 0,-1 0-5 16,-1 1 6-1,1-1 0-15,-1 1 8 16,1-2 19-16,1 1 2 15,-2-1-9-15,0-1-9 0,2 1 0 16,-3-2 9-16,0 1-10 16,0-2-4-16,-2 0 0 15,-1 1 5-15,1-3 0 16,1 2-17-16,-2-1 0 16,3 0 0-16,0 1 0 15,2 1 0 1,-1 0 0-16,1 1 0 0,1 1 0 15,-2 0 0-15,2 1 0 0,0-1 0 16,0 0 0 0,0 0 0-16,2 0 0 0,-2 0 0 15,0 0 0 1,1 0 0-16,-1 0 0 0,2 0-14 16,-4 2-89-1,4 0-121-15,-1 4-5 0,4 0-145 16,5 5-414-1</inkml:trace>
  <inkml:trace contextRef="#ctx0" brushRef="#br0" timeOffset="18659.32">16878 5712 134 0,'-5'0'698'0,"1"0"-515"16,-1-2-23-16,1 1-36 15,1-2-71 1,3 2-22-16,0 1-8 0,2-2 5 16,3 1-24-16,4-1-3 15,7 0-2-15,6-3 2 16,3 3 0-16,2-3 9 15,-2 3 6-15,-7-1 0 0,-5 1 1 16,-3 1-8 0,-7 1-5-16,-2 0 0 0,-1 0-4 15,0 1 3 1,2 2 2-16,-1 3-1 0,4-1-1 16,-1 4 3-1,3 1-3-15,-2 1 2 0,-1 1 3 16,2-1 1-1,-1 3 4-15,2 0 5 0,-2 1-5 16,1 1 5-16,-2 2-3 16,2 1-3-16,-1-1-1 15,2 3-1-15,-1-2-6 16,-3 2 3-16,0-1-4 16,-3-2 6-16,-1 0-4 0,-4-1 0 15,-1 0 9 1,-3-1-7-16,0 0-3 15,-3-2-1-15,-3 1 2 0,0-1-4 16,-4-3 2 0,-2-1-2-16,2-1-1 0,1-5-6 15,3-4-73 1,0-3-47-16,3-4-61 0,0-4-189 16</inkml:trace>
  <inkml:trace contextRef="#ctx0" brushRef="#br0" timeOffset="19029.3">16905 5405 823 0,'9'6'286'16,"-5"-2"-221"0,-1-3 141-16,-3-1-112 15,-3 1-65-15,3 0-11 16,-1 2 32-16,-1 1-14 16,1-1 5-16,-1 1-5 15,1-2 7-15,-1 0-1 0,1-2 5 16,1 0 15-1,0 0-20-15,1-1-16 0,-1 0-9 16,0-1-9-16,0 1-5 16,0-2-3-16,-1 2-9 15,-1-2-109-15,1 0-76 16,-2 3-65-16,-3 3-148 16</inkml:trace>
  <inkml:trace contextRef="#ctx0" brushRef="#br0" timeOffset="25199.73">8180 9835 938 0,'4'-7'189'0,"-2"-2"43"15,-2 0-50-15,-5-1-45 16,2 2-14-16,-1-1-27 16,1 4-34-1,2 0-27-15,-1 2-18 0,2 3-15 16,0 0-2-16,0 3-15 0,0 0-7 15,-3 6 20 1,-3 5 2-16,0 8 1 0,-7 9 1 16,-4 9-2-1,-1 3 1-15,-1 7 4 0,-5 3-4 16,3 2 3 0,-1 1-4-16,2-3 0 0,-2-2-2 15,4-3 4 1,3-5-2-16,3-3 2 0,0-5-2 15,2-4 1-15,1-7 0 16,2-4 0-16,-1-6-1 16,5-5 0-16,0-3 5 15,3-5 3-15,0-2 8 16,0-1-16-16,3-4-33 0,-3-4-82 16,3-3-56-1,6-7-27-15,3-6-44 16,3-7-20-16,6 0-156 15</inkml:trace>
  <inkml:trace contextRef="#ctx0" brushRef="#br0" timeOffset="25679.5">8134 9835 909 0,'3'-14'160'16,"-2"0"39"0,-1 1-32-16,0 4-43 15,0 0-33-15,2 3-20 16,-2 2-25-16,1 3-22 0,1 1-24 16,-2 0-2-1,1 4-9-15,5 2 11 0,3 5 13 16,5 4-3-1,5 7 1-15,3 3-3 0,3 3-1 16,1 4 0-16,-1 4-2 16,-1-1-3-16,0 2 1 15,-4-2-2-15,-1 0-1 16,-3-1 1-16,-1-3 0 16,-1-3-1-16,-1-2 0 15,1-3 0 1,-1-4 0-16,-1 1 0 0,-3-5 0 15,3 0 0-15,-3-4 0 0,-3-1 0 16,1-3 0 0,-3-2-1-16,1 0-2 0,-2-3-18 15,-3 1-14 1,3-1-10-16,-3-1-14 16,0-1-19-16,0 0-31 15,0 0-91-15,-3 0-114 0</inkml:trace>
  <inkml:trace contextRef="#ctx0" brushRef="#br0" timeOffset="26109.48">7977 10226 675 0,'-3'2'215'0,"0"-1"-143"16,3-1 54-1,-2-1-68-15,2 1-39 0,2 0-8 16,-2 0 8-16,3 0 12 15,3-2 48 1,10 1-32-16,7-2-20 0,10-1-10 16,11-2-12-16,4 0-5 15,3-1 1-15,-4 1 0 16,-3 1-2 0,-10 0 0-16,-10 3 1 0,-6 2-2 15,-9 0 0 1,-8 0-2-16,-2 0-2 0,-1 1-21 15,-2 0-31-15,-5 2-189 0,-3 0-376 16</inkml:trace>
  <inkml:trace contextRef="#ctx0" brushRef="#br0" timeOffset="27939.53">9011 9930 941 0,'-2'-2'208'16,"-2"-2"2"-16,0-2-22 15,1 2-52-15,-2 0-28 16,5 2-25-16,0 1-33 0,0 1-19 16,0 0-18-1,0 1-13-15,3-1-2 16,-3 2-5-16,2 0-7 16,2 3 13-16,8 2 1 15,0 3 3-15,7 4 2 16,2 3-3-16,6 1-1 0,-2 4 0 15,2 2-1-15,0 0 1 16,0 1-1 0,-3-1 0-16,0 0 0 0,-5-4-1 15,-4-2-18 1,-2-4-54-16,-5-3-32 0,-4-4-21 16,-1-1-51-1,-3-3-32-15,-1-3-157 0</inkml:trace>
  <inkml:trace contextRef="#ctx0" brushRef="#br0" timeOffset="28279.72">9250 9840 875 0,'7'-11'221'0,"-1"0"-3"15,-6 1-18-15,0 3-114 16,0 5-65-16,-2 2-21 16,-1 4 3-16,2 5 8 0,-3 8 18 15,-4 6 3 1,-2 7-5-16,-5 3 1 0,1 6-9 16,-5 0-8-1,-1 2 0-15,0-1-8 0,-1-2 1 16,3-3-3-1,0-4 0-15,3-6-1 16,2-5 0-16,5-6 0 0,1-5 0 16,5-5-5-1,1-3-62-15,2-2-26 0,-1 0-102 16,3-4-207 0,0 1-282-16</inkml:trace>
  <inkml:trace contextRef="#ctx0" brushRef="#br0" timeOffset="28619.51">9145 9874 895 0,'3'-12'210'15,"-3"2"-9"-15,-1 3 3 0,-2 1-110 16,1 5-75-1,1 1-15-15,1 4-2 0,-2 3 26 16,2 5 17-16,-1 5 9 0,1 5 0 16,0 6-17-1,1-1-11-15,4 4-9 0,-1 0-7 16,2 0-7 0,0 0-3-16,1-3 0 15,-2 0 0-15,1-5 0 16,-3-5 0-16,0-1-20 15,0-2-36-15,-3-2-51 0,-1-3 6 16,-2 1-75 0,-2-2-69-16,-4-2-255 0</inkml:trace>
  <inkml:trace contextRef="#ctx0" brushRef="#br0" timeOffset="28829.87">8935 10229 689 0,'4'-8'203'0,"5"-1"-49"16,0-1-51-1,0 4-68-15,4-2 5 0,6 2-4 16,6 3-17 0,8-1-13-16,9 2-5 0,8-3 0 15,5 2-2 1,0-1-86-16,-2 3-115 0,-4-2-485 15</inkml:trace>
  <inkml:trace contextRef="#ctx0" brushRef="#br0" timeOffset="29519.29">10233 9854 799 0,'3'-10'144'0,"-6"-2"31"15,1-1 26-15,-2 1-53 16,1 0-11-16,0 4-31 16,1 3-7-16,1 3-55 15,-1 2-34-15,2 3-10 16,-4 6 0-16,-5 5 21 0,-3 6-6 15,0 10 6-15,-6 8-7 16,-1 5-2-16,2 3-1 16,-2 4-2-16,2 2-2 15,-2-1-1 1,0 1-2-16,5-3-1 0,-3-4-2 16,3-5 0-1,3-7-1-15,3-10 0 0,3-11 0 16,4-4 4-1,1-6-4-15,1-5-2 0,1-1-40 16,1-5-103-16,1-4 30 0,5-5-32 16,0-6-83-1,5-5-111-15,3-4-287 0</inkml:trace>
  <inkml:trace contextRef="#ctx0" brushRef="#br0" timeOffset="29829.33">10199 9871 959 0,'4'-19'150'16,"-1"3"39"-16,-1 4-8 0,0 3-76 15,-2 5-57 1,2 1-30-16,-2 3-18 16,3 6 1-16,1 4 19 15,5 4 19-15,2 4 6 0,10 8-8 16,1 3-8-1,0 7-1-15,-1 0-10 0,0 7-9 16,-3-2-6-16,-3 0 4 16,-1 0-6-1,0-7-1-15,-3-2-3 0,1-7 3 16,-2-7-1-16,-2-3-26 16,-2-4-56-16,-2-3-43 15,-1 1 0-15,-3 0-76 16,-2 0-105-16,-5 0-214 15</inkml:trace>
  <inkml:trace contextRef="#ctx0" brushRef="#br0" timeOffset="30179.47">10046 10206 375 0,'0'-1'741'15,"2"-2"-605"-15,-1 0 52 0,1 0-32 16,-2-1-96 0,3 1-46-16,4 0-14 0,8-1 0 15,14 0 7 1,6 0-4-16,13 1 4 15,3 1-5-15,0 2 0 0,-7 2 1 16,-8 0-3-16,-9-1 0 16,-9-1 2-16,-5 1-3 15,-5-1 1 1,-4 0-20-16,-2 1-59 0,-2-1-45 16,-2 2-44-16,1-1-107 15,-4 1-170-15</inkml:trace>
  <inkml:trace contextRef="#ctx0" brushRef="#br0" timeOffset="31859.8">11729 9945 867 0,'-3'-5'305'16,"0"2"-127"-16,-4-2 8 0,1 1-75 16,0-1-6-1,1 2-9-15,4 0-29 0,-1 1-25 16,4 2-13 0,-2 2-20-16,1-2-9 0,1 0-7 15,-1 0 0 1,4 1-14-16,1 1 2 0,12-1-99 15,4 1-79-15,2 3-53 16,1 1-75-16,-7 4-180 16</inkml:trace>
  <inkml:trace contextRef="#ctx0" brushRef="#br0" timeOffset="32029.77">11635 10130 790 0,'-3'10'20'0,"2"-6"144"15,2-1 10-15,2-3 26 16,3 2-51-16,2-2-82 16,6 1-37-16,8 0-21 15,9-1-9-15,10-4-39 0,12-1-191 16,8-5-387 0</inkml:trace>
  <inkml:trace contextRef="#ctx0" brushRef="#br0" timeOffset="32739.42">12547 9767 1321 0,'9'-15'149'0,"-6"-2"48"0,-5 1 10 16,-1 3-67 0,2 6-107-16,1 1-33 0,-2 3 0 15,4 6 0-15,-2-2 0 0,0 2 0 16,0 6 0 0,-6 6 0-16,1 10 0 15,-4 8 0-15,-3 11 0 16,-5 7 0-16,-3 3 0 15,-1 1 0-15,-3 2 0 0,2-4 0 16,2-4 0 0,3-9 0-16,5-9 0 0,1-11 0 15,8-7 0 1,2-9 0-16,2-4 0 0,1-3 0 16,1-4 0-16,0-5 0 15,4-5 0-15,-1-9-56 16,3-6 12-1,0-9-11-15,3-4-5 0,0-5-2 16,1-4 27-16,1 2 29 16,-2 3 6-16,0 1 5 15,-3 7 8-15,-2 3 37 0,0 7 26 16,-1 5-4 0,-1 5-2-16,-2 8-38 0,0 6-32 15,0 5 0 1,-1 2 0-16,1 2 0 0,2 4 0 15,4 7 0 1,3 9 0-16,8 7 0 0,2 11 0 16,1 6 0-16,0 3 0 15,3 3 0-15,-3 1 0 16,0-4 0-16,-2-2 0 16,-2-7 0-16,-4-4 0 15,0-8 0-15,-4-7 0 16,-1-7 0-16,-3-4 0 15,-1-6-79-15,-3-2-75 0,-1-1-29 16,-4-1-66-16,-2-1-344 16</inkml:trace>
  <inkml:trace contextRef="#ctx0" brushRef="#br0" timeOffset="32919.54">12402 10085 927 0,'0'1'285'0,"0"-1"-182"16,4-3 78-16,3-2-156 0,5-2-21 15,7-1-2 1,8 1-2-16,7-2-1 0,8-1-100 16,1 1-226-1,3-3-615-15</inkml:trace>
  <inkml:trace contextRef="#ctx0" brushRef="#br0" timeOffset="33371.99">12721 9264 357 0,'5'-24'731'0,"1"1"-514"0,4 0-7 16,-4 4-128-1,3 5-67-15,6 4-10 0,5 7 5 16,8 6 14-16,5 8 6 0,1 6-11 15,-1 10-8 1,-9 4 2-16,-8 6 8 0,-13 5 7 16,-11 5 5-1,-11 0-5-15,-8-4 2 16,-2-7-8-16,2-7 9 16,7-10-3-16,5-9 5 0,9-6-2 15,6-2-7 1,3-2-20-16,2 0-2 0,8-2 6 15,8 2-8-15,9 0-12 16,9-1-94-16,1 1-80 16,0 0-56-16,-8 3-226 15</inkml:trace>
  <inkml:trace contextRef="#ctx0" brushRef="#br0" timeOffset="34509.61">11676 12224 1025 0,'-2'2'108'0,"2"-4"76"0,2-1-64 16,-1 0-81-1,5-3-26-15,6 1-13 0,4-2-3 16,8 0 0-16,8 1-3 16,0 4-50-16,4 0-88 15,-1 5-101-15,-9 2-128 0</inkml:trace>
  <inkml:trace contextRef="#ctx0" brushRef="#br0" timeOffset="35719.5">11845 12220 1019 0,'-1'-9'114'0,"-1"1"23"15,-3-2 2-15,0 3-79 0,2 3 8 16,0 2-53 0,3 1-15-16,-3 4 4 0,0 6 19 15,-3 6 24 1,-6 5-14-16,0 5 4 0,-2 6 0 15,-3 3 2-15,1 0-16 16,-1 1-1-16,-1 1-5 16,3-4-8-16,1-3 0 15,3-6-8 1,3-5 2-16,4-5-3 0,1-5 6 16,3-5 18-1,0-4 41-15,2-2 31 0,-1-5-96 16,3-6 0-16,1-7 0 0,1-7 0 15,5-7 0 1,0-2 0-16,-2-3 0 16,2 2 0-16,-1 1 0 15,-1 3 0-15,2 4 0 0,-1 6 0 16,-1 6 0 0,-1 4 0-16,-4 7 0 0,1 4 0 15,3 8 0 1,6 1 0-16,5 7 0 0,3 5 0 15,6 6 0-15,-2 4 0 16,0 5 0-16,-4 2 0 16,0 2 0-16,-7-3 0 15,0-5 0-15,-4-3 0 16,-2-5 0-16,-3-3 0 16,-1-2 0-16,-2-3 0 15,-1-2-13-15,-1-1-58 16,-1-2-20-16,0-1-83 15,-1-1-40-15,-2 1-120 16,-4-3-527-16</inkml:trace>
  <inkml:trace contextRef="#ctx0" brushRef="#br0" timeOffset="35919.44">11716 12415 781 0,'7'-7'413'16,"1"0"-280"0,1-3-4-16,2-2-43 0,5 2-68 15,9 2-12 1,8 0-6-16,4 1 0 0,2 2-25 16,7 0-164-1,-6 2-229-15</inkml:trace>
  <inkml:trace contextRef="#ctx0" brushRef="#br0" timeOffset="36319.39">12038 11742 822 0,'17'-12'234'0,"2"1"-153"15,3-2 38 1,2 1-57-16,3 4-8 0,7 6 1 16,-1 4-21-1,-3 6-6-15,-6 4-6 0,-8 8 14 16,-13 7 6-16,-10 7 3 0,-11 4 5 15,-9 3-2 1,-6-3 6-16,2-6-17 16,6-8-7-16,8-8 8 15,9-6-5-15,7-7-10 16,2-2-12-16,7 0-9 16,9 1-2-16,11-2-1 0,6 0-109 15,12 0-128 1,2 1-149-16</inkml:trace>
  <inkml:trace contextRef="#ctx0" brushRef="#br0" timeOffset="36705.25">12615 12211 523 0,'-3'-14'723'16,"-2"-3"-560"-16,2 1 38 0,-2-4-69 15,2 8-15 1,0 1-36-16,3 4-36 0,3 4-45 15,0 3 0-15,2 3-12 0,5 4 12 16,6 4 5 0,7 6-1-16,5 7-2 0,5 4 0 15,-2 7-1 1,-1-2-1-16,-3 3 0 0,-6-4-5 16,-2-4-46-1,-5-7-101-15,-3-5-58 0,-4-6-82 16,-1-5-135-1</inkml:trace>
  <inkml:trace contextRef="#ctx0" brushRef="#br0" timeOffset="36939.35">12875 12151 852 0,'2'-23'181'0,"-2"5"-18"16,0 2-22-16,0 8-68 0,-2 2-73 15,1 8 1 1,-4 6 12-16,-3 7 49 0,-5 8 14 16,-3 9-21-16,-7 4-14 15,-3 4-14-15,-4 1-23 16,1-2-3-16,6-5-1 16,4-11 0-16,5-5-40 15,9-9-136-15,4-7-108 16,2-3-449-16</inkml:trace>
  <inkml:trace contextRef="#ctx0" brushRef="#br0" timeOffset="37160">12738 12117 1126 0,'9'-3'104'16,"-3"0"-16"-16,0 4 31 0,-3 8-3 15,5 4-58 1,0 5 3-16,3 7-27 0,20 65-23 16,-31-71-8-16,-3 0-3 15,0-1-13-15,-2-4-83 16,-5 17-106-16,-11-7-139 16,-3-5-391-16</inkml:trace>
  <inkml:trace contextRef="#ctx0" brushRef="#br0" timeOffset="37299.25">12544 12412 801 0,'-17'-11'211'0,"10"-2"-2"16,11 0-82-16,11-2-87 16,12 1-19-16,9 0-17 15,12-1-4-15,10 4-3 16,6 2-226 0,-1 1-517-16</inkml:trace>
  <inkml:trace contextRef="#ctx0" brushRef="#br0" timeOffset="37959.25">13654 12062 254 0,'12'-13'1055'0,"-6"0"-916"0,-3-1 56 16,-3 2-44-1,-2 5-84-15,2 2-52 0,-1 4-15 16,-1 2-4 0,1 6 4-16,-4 6 12 0,-5 7-3 15,2 7 4 1,-5 6-2-16,-3 9-1 15,-5 3-1-15,0 4-5 16,-3 3-1-16,-3-1 0 0,2-3-3 16,2-1 0-16,2-7 0 15,5-5 0 1,6-12 0-16,3-6 1 0,6-10 17 16,1-7 41-16,3-10-36 15,5-4-23-15,2-7 0 16,3-8 0-16,4-8 0 15,2-4 0-15,2-10 0 16,0-6 0-16,3-3 0 0,-3-2 0 16,-1 0 0-1,-3 6 0-15,-5 5 0 16,-2 8 0-16,-2 11 0 16,-4 11 0-16,-1 8 0 0,-1 8 0 15,1 5 0 1,1 7 0-16,4 7 0 0,2 8 0 15,5 8 0-15,3 9 0 16,4 4 0-16,-2 3 0 16,-1 1 0-16,0-2 0 15,1-1 0-15,-1-4 0 16,4 0 0-16,-4-2 0 16,2-4 0-16,0-1 0 15,-6-5 0-15,-2-3 0 16,-5-2-146-16,-4-3-82 15,-5-5-73-15,-5-1-191 16</inkml:trace>
  <inkml:trace contextRef="#ctx0" brushRef="#br0" timeOffset="38129.89">13524 12355 1124 0,'2'-9'113'15,"5"-1"-46"-15,5-1 6 16,6 1-63-16,9 2-10 16,7 3-4-16,9 2-92 0,4 1-324 15</inkml:trace>
  <inkml:trace contextRef="#ctx0" brushRef="#br0" timeOffset="38589.44">14738 12066 869 0,'-10'6'291'16,"4"-2"-175"-1,0-4 70-15,4-1-46 0,2-1-72 16,2 2-27 0,3-1-34-16,2 0-7 0,9-1-2 15,10 0-7 1,3 2-84-16,9 2-109 0,-2 4-117 15,-8 2-310-15</inkml:trace>
  <inkml:trace contextRef="#ctx0" brushRef="#br0" timeOffset="38719.15">14730 12264 1023 0,'-3'5'53'0,"3"-3"48"0,4-2-13 16,6-2-88-1,7 0-26-15,11 1-308 16</inkml:trace>
  <inkml:trace contextRef="#ctx0" brushRef="#br0" timeOffset="39304.08">15458 11959 1133 0,'13'-27'209'16,"0"2"-49"0,-4 1 28-16,-4 2-33 0,-2 8-68 15,-1 6-61 1,-2 5-26-16,-2 6-11 0,2 5-10 16,-5 9 21-1,1 8 11-15,-5 11 4 0,-4 12-10 16,-4 5 2-1,1 7-4-15,-2-2-2 0,0 1 2 16,3-8-4-16,2-9 1 16,3-12 0-16,4-10 3 15,3-12 27-15,3-7 14 16,3-5-44-16,3-8 0 16,2-8 0-16,5-7 0 0,1-8 0 15,4-8 0 1,-3-2 0-16,2-4 0 15,-1-2 0-15,-2 1 0 16,-3 4 0-16,-1 3 0 16,-2 10 0-16,-1 6 0 0,-2 10 0 15,-2 5 0 1,-2 8 0-16,1 6 0 0,2 6 0 16,6 9 0-1,3 5 0-15,4 11 0 0,3 8 0 16,1 4 0-1,-3 4 0-15,0-3 0 0,-2-2 0 16,-1-3 0-16,-3-3 0 16,1-4 0-1,-4-6 0-15,0-4 0 0,0-4 0 0,-4-8 0 16,-1-2-134 0,-1-4-95-16,-3-1-67 0,-3 1-147 15</inkml:trace>
  <inkml:trace contextRef="#ctx0" brushRef="#br0" timeOffset="39483.33">15379 12210 493 0,'3'-6'661'0,"5"1"-553"15,0-3-53-15,1 0-19 16,7 2-36-16,8-2-4 0,3 3-93 15,13 1-343 1</inkml:trace>
  <inkml:trace contextRef="#ctx0" brushRef="#br0" timeOffset="40149.51">15746 11451 902 0,'11'-21'152'0,"0"-2"-23"0,3 3-14 0,2 4-57 16,3 3-18-1,2 6-12-15,3 5-14 0,0 7-1 16,-2 5-2-16,-4 2 4 0,-2 6-4 16,-5 3 8-1,-4 4-10-15,-2 0 0 0,-7 3 0 16,-2 0-3 0,-4-2-1-16,-2-5-1 15,-3-3-2-15,0-5 2 16,2-4 4-16,0-3-4 15,2-5 3-15,2 0-1 0,-1-1 3 16,5-1 18 0,2 1-7-16,2-1-10 0,1 1-1 15,3 0-9 1,6-2 0-16,6 4-3 0,10 0 2 16,4 1 1-1,3 1 0-15,-1 2-1 0,-3 1-1 16,-9 3 0-16,-4-1 2 15,-6 4 3-15,-5 1 2 16,-4 0 6-16,-5 2 7 0,-5 1 3 16,-5 0 4-1,-5-2-1-15,-3-2-1 0,-1-2 1 16,3-4-18 0,5-2-5-16,6-3-1 0,4 0 0 15,2-1-3 1,2 1-9-16,2-1-2 0,-2 2 10 15,0 0-6-15,0 0-9 16,1 0-32-16,-1 3-33 16,0 0-69-16,0 1-136 15,0 3-193 1</inkml:trace>
  <inkml:trace contextRef="#ctx0" brushRef="#br0" timeOffset="41184.99">15404 13990 996 0,'19'-25'246'16,"-4"1"-60"-16,-5-1-19 0,-5 1-44 16,-4 6-16-1,1 5-32-15,-2 4-53 0,-2 7-22 16,1 4-28 0,-4 9 28-16,-5 8 7 15,-3 11 8-15,-8 11-3 16,-4 11-4-16,-1 7-3 0,-2 3-1 15,-2 3-4 1,1-3 0-16,4-5 0 0,4-12 0 16,6-11 3-16,5-12-2 15,6-9 13-15,2-9 22 16,5-6 12-16,4-10-48 16,4-8 0-16,2-9 0 15,7-9 0 1,2-12 0-16,1-2 0 15,-1-3 0-15,0 1 0 0,-5 2 0 16,1 7 0-16,-5 8 0 0,-1 10 0 16,-5 9 0-1,-2 7 0-15,-2 7 0 0,-2 4 0 16,3 4 0 0,1 4 0-16,3 6 0 0,1 6 0 15,4 7 0 1,1 5 0-16,-1 4 0 0,0 3 0 15,1 5 0-15,1 0 0 16,-3 2 0-16,1-2 0 16,-2-4 0-16,-4-3 0 0,1-5 0 15,0-7 0 1,-5-3 0-16,2-8-114 0,-2-5-65 16,-2-3-5-1,1-3-45-15,-4-3-115 0</inkml:trace>
  <inkml:trace contextRef="#ctx0" brushRef="#br0" timeOffset="41349.33">15286 14300 1013 0,'6'-2'79'15,"0"1"8"-15,3-3-33 16,7 0-43-16,5 1-11 15,9-1-6-15,6-2-73 0,4 1-237 16</inkml:trace>
  <inkml:trace contextRef="#ctx0" brushRef="#br0" timeOffset="41901.81">15523 13536 926 0,'2'-21'129'0,"4"1"35"0,2-2-22 15,0 1-65 1,9 2-26-16,3 4-16 0,7 5-22 15,5 4-5-15,-4 9-4 16,0 6-1-16,-7 5-2 16,-4 8 0-16,-11 1 2 15,-8 5 0-15,-9 5 0 16,-8-1 1-16,-8 0-4 16,-2-2 0-16,2-6 0 15,7-7 2-15,7-9 1 16,8-3 9-16,7-5 4 15,1-2-13-15,9-2-2 16,6 1-1-16,6-1 0 0,5 0 0 16,3 3 0-1,-1 0-1-15,-4 1 0 0,-2 5-1 16,-3 2 1 0,-3 4 1-16,-5 4 0 0,-3 7 5 15,-5-1 9 1,-6 3-1-16,-6-2 6 0,-5 0-1 15,-5-2-5-15,-5-5-4 16,2-3-6-16,-4-5-1 16,3-1-2-16,3-2 0 0,2-2-22 15,5-1-122 1,2 0-160-16,5-1-410 0</inkml:trace>
  <inkml:trace contextRef="#ctx0" brushRef="#br0" timeOffset="42329.51">16099 14007 1090 0,'0'-10'231'16,"0"-7"-2"-16,1-2-73 15,1 6-20-15,1 5-75 16,0 4-53-16,3 2-6 0,9 8-2 16,6 2 2-1,9 7-2-15,7 4 3 0,2 7-3 16,-2 3 0 0,-6 2-5-16,-2-1-22 15,-6-2-83-15,-4-2-54 16,-5-5-63-16,-3-5-71 0,-3-5-163 15</inkml:trace>
  <inkml:trace contextRef="#ctx0" brushRef="#br0" timeOffset="42569.86">16447 14007 789 0,'3'-29'176'15,"-2"6"9"-15,-1 7 33 0,0 4-35 16,-1 7-112-1,-2 2-70-15,-2 5 8 16,-2 6-8-16,-7 4 29 0,-1 5-4 16,-7 7 9-1,-3 6-10-15,0 4-12 0,-4 0-11 16,2 2-2-16,0-5 0 16,5-7-1-16,7-5-62 15,6-8-108 1,6-7-110-16,6-1-147 0</inkml:trace>
  <inkml:trace contextRef="#ctx0" brushRef="#br0" timeOffset="42769.41">16269 13980 798 0,'9'-39'243'0,"-2"7"-31"16,3 7 3-1,-4 6-52-15,1 8-80 0,-4 5-79 16,0 9 10-1,1 7-10-15,2 5 2 0,0 7 1 16,3 5-4-16,-3 3-2 0,-1 3-1 16,-2 0 0-1,-5 2-96-15,-1 0-118 0,-6-3-154 16</inkml:trace>
  <inkml:trace contextRef="#ctx0" brushRef="#br0" timeOffset="42890.1">16162 14136 864 0,'12'-14'82'16,"8"3"88"-16,6 0-122 0,8 2-48 15,7 2-4 1,8 3-230-16</inkml:trace>
  <inkml:trace contextRef="#ctx0" brushRef="#br0" timeOffset="43679.16">17223 13837 699 0,'6'-19'379'0,"-2"1"-132"16,-4 6-28-16,-3 0-104 16,0 8-79-16,0 4-33 15,-4 10 10-15,-6 8 23 16,-4 9 11-16,-4 10-10 15,-3 10-4-15,-5 5-11 16,1 6-8-16,-2 1-4 16,-1 3-4-16,0-4-4 0,2-7-2 15,4-9 0 1,6-13-1-16,8-10 1 0,5-9 18 16,6-9 25-1,6-8 26-15,5-8-69 0,4-8 0 16,7-11 0-1,2-13 0-15,4-4-4 0,2-10-2 16,-3-5 2-16,-3 4-2 16,-4 2 6-1,-3 10 0-15,-4 11 4 0,-2 11 1 16,-4 11-5-16,-2 8-14 16,0 9-22-16,3 10 32 15,3 7 3-15,6 7-3 16,2 10 4-16,4 6 3 15,0 3 1-15,-4 6 0 0,-1-1-1 16,0 0-2 0,-3-4-1-16,-3-2 0 0,1-9 0 15,-2-4 0 1,-4-7-42-16,0-5-86 0,-4-5-57 16,-3-3-62-1,-4-3-70-15,-5-3-446 0</inkml:trace>
  <inkml:trace contextRef="#ctx0" brushRef="#br0" timeOffset="43829.17">17081 14148 869 0,'-11'-8'224'0,"10"1"-74"16,7-1-90-16,9 1-24 0,5 2-11 15,12 0-11 1,11 0-14-16,12 3-113 0,11-1-318 15</inkml:trace>
  <inkml:trace contextRef="#ctx0" brushRef="#br0" timeOffset="44079.37">17855 13901 1181 0,'2'-3'94'16,"2"-4"-13"-16,5-4 24 16,4 3-85-16,4 1-20 15,7 3-10 1,3 2-54-16,2 4-151 0,0 5-201 15</inkml:trace>
  <inkml:trace contextRef="#ctx0" brushRef="#br0" timeOffset="44209.73">17888 14107 574 0,'-2'8'504'0,"5"-5"-462"0,3-5-17 16,5-1-25-1,7-3-12-15,4 0-224 0</inkml:trace>
  <inkml:trace contextRef="#ctx0" brushRef="#br0" timeOffset="44859.35">18780 13663 1296 0,'12'-29'97'0,"1"3"80"15,-5 2-19-15,-5 12-62 16,0 5-83-16,-2 4-13 0,-2 9 0 15,-2 5 4 1,-3 11 33-16,-3 14-1 0,-4 10 3 16,-8 12-8-1,-5 6-16-15,-4 0-6 0,-1 0-5 16,-3-5-2 0,7-10-1-16,6-10-1 0,5-10 1 15,8-12 0 1,5-10 19-16,3-4-10 0,3-7-10 15,2-5 0-15,3-3 0 16,5-10 0-16,3-8 0 16,6-10 0-16,5-4 0 15,-1-8 0-15,0-6 0 16,0-2 0-16,-4-1 0 16,-1 7 0-16,-3 9 0 15,-5 10 0-15,-2 12 0 16,-2 9 0-16,-3 7 0 15,-3 5 0-15,-3 3 0 16,4 6 0-16,2 8 0 0,7 9 0 16,4 12 0-1,5 7 0-15,1 6 0 16,1 0 0-16,0 2 0 16,-2-6 0-16,0-4 0 0,-4-3 0 15,-1-3 0 1,-4-4 0-16,-3-1 0 0,-4-3-84 15,-6-4-141-15,-4-2-98 16,-11-1-248-16</inkml:trace>
  <inkml:trace contextRef="#ctx0" brushRef="#br0" timeOffset="45019.37">18646 13975 1030 0,'4'-11'112'0,"7"0"-98"16,4-1 59-16,6 0-37 0,5 5-36 16,9 1-4-1,2 4-93-15,6-1-210 0</inkml:trace>
  <inkml:trace contextRef="#ctx0" brushRef="#br0" timeOffset="45709.71">19162 13283 831 0,'18'-21'127'0,"-1"2"23"16,-3-3 29-16,-2 1-28 0,0 5-42 16,-4 1-19-1,-4 7-28-15,-1 4-22 0,-3 2-28 16,0 2-12 0,-1 3-9-16,-2 3 9 0,0 4 9 15,-2 5 1 1,-4 5-2-16,0 5-1 0,-3 5-1 15,-7 1-2-15,-2 1 0 16,2-3-3-16,-1-5-1 16,7-4 1-16,3-6 1 15,7-5 1-15,1 0-1 16,5-1 4-16,7 0 2 16,7-1-2-16,5 0-5 15,9-1-1-15,4-4-5 16,1 1 0-16,-2-3 2 0,-4 0-5 15,-5-1 7 1,-3-2-2-16,-5 0 2 0,-2-1 2 16,-3-2-1-1,2 0 0-15,-3-1 0 0,-2 0 2 16,3-2 4 0,-3-2-2-16,-3 2 6 0,-1-2 10 15,0 0 17 1,-2 3 20-16,-1 3-3 0,-2 1-36 15,1 2-18-15,-1 2-8 0,0 4-21 16,-1 6 29 0,1 6 8-16,1 7 7 0,-1 8 0 15,0 4-8 1,0 2-2-16,2 2-3 0,-2-2-2 16,0-2-1-1,1-2 0-15,-2-2-64 0,-1-1-143 16,-1-2-176-1,-4-1-585-15</inkml:trace>
  <inkml:trace contextRef="#ctx0" brushRef="#br0" timeOffset="52079.77">18680 13946 330 0,'-3'0'229'16,"2"0"-206"-16,1-1 66 0,0 1 44 15,0 0-63 1,0-2-11-16,0 2 10 0,0 0-8 15,0 0-8-15,0 0-28 16,0 0-9-16,1 0-8 16,2 0-7-16,-2 0 1 15,1 0-4-15,1 0 4 16,5-2-2-16,2 1 1 16,8-2 2-16,4 2-3 15,4-3 2-15,1-1-1 16,-1 1-1-16,0 0 2 15,-2 0-3-15,-5 1 2 16,-1 0-2-16,-4 0 1 0,-3 2 0 16,-5 1 0-1,-1 0-2-15,-4-2 2 0,1 4 1 16,-2-2 0 0,-2 0-1-16,2 1-2 0,-1-1 2 15,-1 2 0-15,-1-2-1 16,2 0 0-16,-1 0 1 15,-2 1 4-15,-2 1-2 0,-4-1-1 16,-3 2 1 0,0 0 0-16,-2 0-1 0,-1-1 6 15,-1 1-1 1,0 0 3-16,-2-2 0 0,0-1 4 16,0 2 9-1,2-2 12-15,1 0-11 0,4 0-9 16,3 0-5-1,4 0-4-15,4 0-4 0,1 0 1 16,1-2 0-16,4 2-2 16,5 0 0-16,10-1-1 15,9-2 1-15,7 0-1 16,5-1-5 0,-1 1-5-16,-3 1-7 0,-6 0-23 15,-8 1-40-15,-5 1-90 16,-9 1-404-16</inkml:trace>
  <inkml:trace contextRef="#ctx0" brushRef="#br0" timeOffset="60439.28">22334 9118 741 0,'6'-8'136'16,"-2"-2"-4"-16,-1-1-2 0,-1 1 6 15,-1-1-18 1,2 1 0-16,-1 0-12 0,-1 4-5 16,1 1-9-1,-4 3-21-15,2 2-36 0,0 2-33 16,-1-1-2-1,-1 7 0-15,-1 6 0 0,-3 8 1 16,-2 9 0-16,-2 7 1 0,0 4-1 16,-3 5 2-1,-1 7-1-15,-5 6 1 16,-3 2-2-16,-1 1 4 16,-2 2-3-16,1-4-2 15,3-6 0-15,4-14 0 16,6-11 0-16,5-12 0 15,3-7 12-15,3-9 24 0,3-7 24 16,5-7-60 0,1-8 0-16,5-12 0 0,5-10 0 15,2-5 0 1,0-7 0-16,1 0 0 0,1 0 0 16,-4 0 0-1,2 3 0-15,-2 2 0 0,-2 4 0 16,1 5 0-16,-5 5 0 0,2 5 0 15,-6 7 0 1,0 7 0-16,-3 6 0 16,-3 4 0-16,-2 5 0 15,4 7 0-15,2 3 0 0,10 9 0 16,5 9 0 0,8 8 0-16,2 9 0 0,0 4 0 15,1 3 0 1,-3 1 0-16,-3-2 0 0,-2-3 0 15,-4 0 0-15,-4-3 0 16,-3-2 0-16,-2-4 0 16,-1 0 0-16,-2-8 0 15,-3-6 0-15,-3-4 0 16,-2-7-19-16,1-5-46 16,-4-5-45-16,-1-3-68 15,-4-1-109-15,-8-5-140 16</inkml:trace>
  <inkml:trace contextRef="#ctx0" brushRef="#br0" timeOffset="60669.18">22129 9570 1084 0,'25'-3'112'16,"1"-3"-90"0,4-4 97-16,3 1-75 0,8 0-24 15,8 0-12 1,4 3-8-16,-2-1-3 0,-3 2-167 16,-4 1-322-1</inkml:trace>
  <inkml:trace contextRef="#ctx0" brushRef="#br0" timeOffset="61589.32">22486 8636 816 0,'12'-10'169'16,"-3"-2"-25"-16,-3-2 28 15,0-1-72-15,0 2-34 16,3 2-10-16,-3 1-18 16,3 2-25-16,2 3-9 15,5 3-1-15,4 3 4 0,6 6 2 16,-1 6 3-16,2 5-2 15,-2 4 7 1,-4 5 0-16,-6 3 2 0,-3 1-3 16,-4 2-4-1,-4-2-7-15,-2-3-2 0,-2-3 5 16,-3-3-5 0,-2-6 4-16,1-2 0 0,-4-5 7 15,2-3 10 1,3-5 12-16,0-1 30 0,-3-4-10 15,0-5-29-15,-1-5-13 0,0-7-14 16,2-9-2 0,3-4-3-16,7-3 4 0,3-3-2 15,6 3-3 1,3 5-2-16,4 7-7 16,1 6 10-16,3 8-1 15,1 5 3-15,4 8-1 0,0 3 0 16,2 8 4-1,-2 5-1-15,-1 5 1 0,-4 4 1 16,-1 1 1-16,-5 3-1 16,-6 0 6-16,0 0 3 15,-6 1-4-15,-7-5 1 16,-3 0-5-16,-3-2 1 16,0-4-3-16,0-3 0 15,1-6 0-15,2-3-6 16,2-3-77-16,1-3-97 15,0 1-51-15,0 2-155 0</inkml:trace>
  <inkml:trace contextRef="#ctx0" brushRef="#br0" timeOffset="62169.56">23869 9235 412 0,'-10'-20'557'0,"-1"0"-414"16,4 4 40-16,-1 2-52 16,2 6-45-16,3 3-32 15,2 4-10-15,2 1-13 16,1 1-16-16,-1 1-10 16,2 2 30-16,3 4 24 15,2 8-10-15,5 2-20 16,4 7-9-16,8 4-3 15,6 0-11-15,7 4 0 0,6 4-4 16,1-2-2 0,1 2 0-16,-7-2-3 0,-6-1-1 15,-8-6-90 1,-8-5-55-16,-7-3-46 16,-4-7-93-16,-6-4-144 15</inkml:trace>
  <inkml:trace contextRef="#ctx0" brushRef="#br0" timeOffset="62523.13">24233 9205 932 0,'11'-23'222'0,"-7"3"-38"0,-1 6-1 15,-3 5-82 1,-1 5-73-16,1 4-24 0,-5 5 0 15,-1 10 38 1,-3 6-15-16,-45 91 41 16,42-90-26-16,-2 1-11 0,0 0-7 15,-2-1-9 1,-14 22-8-16,-1-1-4 0,1-2-1 16,2-4-2-1,6-9 0-15,6-6 3 0,7-10-3 16,6-5 0-16,5-6-6 0,-1-3-95 15,2-5-72 1,0-7 58-16,3-4-63 16,-1-5-20-16,2-5-54 15,-3-4-107-15</inkml:trace>
  <inkml:trace contextRef="#ctx0" brushRef="#br0" timeOffset="62679.25">24011 9316 573 0,'9'-28'237'15,"1"5"-44"1,-1 6-26-16,-4 6-9 0,-1 4-81 15,-2 4-36-15,-1 4-22 0,-1 6 61 16,2 8 1 0,-2 3-36-16,0 10-17 15,0 6-7-15,-2 4-15 16,-2 2-6-16,-2 2-5 0,-3-2-33 16,0-1-106-1,-2-5-99 1,-2-3-164-16</inkml:trace>
  <inkml:trace contextRef="#ctx0" brushRef="#br0" timeOffset="62829.28">23842 9558 820 0,'5'-18'146'16,"5"2"-19"-16,4 2-49 16,6 0-50-16,9 3-18 15,10 2 1-15,10 2-11 16,6 3-9-16,6 0-186 15</inkml:trace>
  <inkml:trace contextRef="#ctx0" brushRef="#br0" timeOffset="63529.52">24984 9134 1166 0,'10'-24'174'0,"-7"2"18"15,-2 0-30-15,-2 4-25 16,-1 5-39-16,2 4-29 16,-1 5-40-16,1 3-15 0,0 1-8 15,1 1-6 1,-5 5 0-16,1 6 0 15,-3 8 0-15,-3 9 0 0,-6 11 0 16,2 8 0-16,-5 5 0 16,0 2 0-16,-3 0 0 15,0-5 0 1,2-4 0-16,1-10 0 0,7-6 0 16,5-13 0-1,3-5 0-15,3-8 0 0,0-4 0 16,3-7 0-16,3-6 0 0,1-8 0 15,2-8 0 1,4-8 0-16,-3-8 0 16,4-7 0-16,-2-5 0 15,1-4 0-15,2 2 0 16,0 2 0-16,1 8 0 16,-1 9 0-16,0 8 0 15,-4 6 0 1,-1 7 0-16,-4 6 0 0,-3 6 0 15,-2 6 0-15,1 2 0 0,3 7 0 16,4 8 0-16,5 6 0 16,7 8 0-16,2 9 0 15,2 5 0-15,-1 5 0 16,0 4 0-16,-5-1 0 16,0 0 0-16,-2 0 0 15,-2-6 0-15,-3-2 0 16,-2-4 0-16,-2-3 0 15,-2-7 0-15,-2-6 0 16,-2-9 0-16,1-7 0 0,-3-2-49 16,1-6-59-1,-2 0-64-15,-1-4-91 0,-4-3-99 16,-4-5-331 0</inkml:trace>
  <inkml:trace contextRef="#ctx0" brushRef="#br0" timeOffset="63724.54">24794 9326 922 0,'-16'-9'196'15,"5"2"-110"1,7-1 20-16,10 0-59 16,9 2-32-16,10 0-7 15,8 2-5-15,12 2-3 16,5 1-6-16,3 2-144 15,0 1-293-15</inkml:trace>
  <inkml:trace contextRef="#ctx0" brushRef="#br0" timeOffset="64379.11">25858 9125 964 0,'-3'3'116'0,"-1"-3"62"0,1 0-42 16,3-1-60 0,0 1-19-16,1 0-20 0,1 0-16 15,2-2-10 1,0 2-9-16,5-3-1 0,7 0 1 15,6 2-4-15,8-2-7 0,7 2-128 16,1 2-110 0,-2 2-101-16,-7 3-288 0</inkml:trace>
  <inkml:trace contextRef="#ctx0" brushRef="#br0" timeOffset="64549.91">25891 9353 905 0,'3'1'169'0,"1"-2"10"16,1-3-25-16,1-2-84 15,5-3-42-15,5 4-28 16,4-4-2-16,7 0-22 16,7 3-174-16,4-3-330 15</inkml:trace>
  <inkml:trace contextRef="#ctx0" brushRef="#br0" timeOffset="66069.13">26929 8933 772 0,'15'-12'205'16,"-3"-2"-81"-16,-2 0 71 0,-5-4-62 15,-2 4-30-15,1 2-27 0,1-2-19 16,-2 3 14 0,1-1 18-16,2 2-50 0,-1 2-17 15,-2 2-1 1,-2 0 1-16,-1 5-16 0,0-1-5 16,-1 2-1-1,1 2-2-15,-3-1-3 0,3 1-1 16,-2-2 5-1,1 1-2-15,1-1 0 0,0 0-2 16,0 0 2-16,0 2-1 16,1-2-4-16,-1 0 5 15,0 0 1-15,0 0 4 0,0-2-1 16,0 2 1 0,0-1 1-16,0 1 1 15,-1 0-4-15,2 0 7 16,1-2-4-16,-2 2 3 0,0 0 1 15,3-3-6-15,-2 2 2 16,-1-3-3 0,2 1 1-16,-1-3 3 0,-1 2-2 15,2 1 3-15,-2 2 5 16,0 0-5-16,-2 1-5 16,1 1 0-16,-1 2-11 15,-2 6 11-15,-7 6 2 16,-1 11 0-1,-7 8 5-15,-4 12-6 0,-5 6 4 16,-2 7-4-16,2 5-1 16,0 2 0-16,2 0-1 15,4-3 1-15,4-7-1 0,2-9 1 16,4-11 0 0,4-7 1-16,-1-13-1 0,6-4 0 15,2-5 3 1,-1-5 4-16,2 0 13 0,0-4 12 15,0 2-10-15,2-2-22 16,1-5 0-16,2-5 0 16,0-4 0-16,4-10 0 0,2-5 0 15,2-6 0 1,1-7 0-16,2 1 0 16,-3-1 0-16,4 1 0 15,-2 4 0-15,-2 4 0 16,2 1 0-16,0 0 0 15,0 0 0-15,1-1 0 16,1 0 0-16,-1 1 0 16,-1 1 0-16,-3 3 0 15,0 2 0-15,-3 4 0 0,-3 4 0 16,1 2 0 0,-4 4 0-16,0 3 0 0,0 4 0 15,-1 4 0 1,-2-1 0-16,0 4 0 0,1 1 0 15,1 5 0-15,4 3 0 0,5 6 0 16,5 8 0 0,4 4 0-16,6 5 0 0,3 6 0 15,-1 1 0 1,2 4 0-16,-2 0 0 0,-3 0 0 16,-1-2 0-1,0-1 0-15,-3-3 0 0,1 0 0 16,-1-4 0-1,-3-1 0-15,-2-4 0 0,-4-5 0 16,-2-5 0-16,-2-4 0 16,-5-7 0-16,0-2 0 15,-1 1 0-15,-4-6 0 16,1 0-66-16,-1 0-15 16,-3-2-36-16,-2 0-118 15,-9-1-64-15,-5 1-135 16</inkml:trace>
  <inkml:trace contextRef="#ctx0" brushRef="#br0" timeOffset="66299.75">26789 9245 930 0,'7'-2'126'0,"4"-1"-121"16,5-2 54-1,6 0-30-15,13 0-18 0,10 2-7 16,10-1-4 0,3 0-4-16,0 1-82 0,-4 0-263 15</inkml:trace>
  <inkml:trace contextRef="#ctx0" brushRef="#br0" timeOffset="67719.6">27038 9238 435 0,'-6'-3'304'15,"1"2"-225"-15,4-2 31 16,-2 2-20-16,3 1-46 16,0 0-6-16,3 0 4 15,-2 0-6-15,1-2-28 16,2 2 2-16,4-3 16 15,7 0 19-15,7 1-15 0,10-1-10 16,8-3-9 0,3 2-5-16,2 0-3 0,1-2 5 15,-4 2-4 1,-3 1 1-16,-11 1-1 0,-7 0 2 16,-8 2-6-16,-8-1 0 15,-2 1 1 1,-5 0-1-16,-1 1-13 15,-4 2-39-15,-6 1-208 0,-7 2-307 16</inkml:trace>
  <inkml:trace contextRef="#ctx0" brushRef="#br0" timeOffset="68249.85">27493 9379 841 0,'3'-14'223'0,"0"2"-91"15,-1-2 39-15,-2 4-57 16,0 2-45 0,0 4-40-16,-2 1-17 0,2 3-12 15,2 0-1 1,-2 3-3-16,0 2 4 0,0 4 1 15,0 4 2-15,1 3 2 0,2 2 5 16,3 0 5 0,3 4 1-16,1-2-3 0,2 0-3 15,5-2-2 1,-1 0 2-16,1-4-5 0,-5-3 0 16,-2-2-1-1,-3-4-2-15,-2-2 1 16,-4-2 0-16,-1 1 0 15,0-2 3-15,0 0-6 0,-1 0-47 16,-4-2-120-16,-4 1-201 16,-8-2-223-16</inkml:trace>
  <inkml:trace contextRef="#ctx0" brushRef="#br0" timeOffset="70129.72">27284 8139 672 0,'5'-6'238'0,"-2"0"-88"16,-3 1 1-16,0 0-16 15,1 0-41-15,-1 1-15 16,2 0-41-16,-1 4-11 16,1-3-26-16,-2 3-1 15,5 3-9 1,3 2 8-16,6 6 2 0,6 4-1 15,6 4 0-15,-1 7 3 0,-1 2-1 16,-5 2 1 0,-1 1 2-16,-7-1 3 15,-4 0-2-15,-2 0 0 16,-5-3-1-16,-2-2-2 0,-2-2 1 16,-1-8-2-1,1-3 4-15,1-4 11 0,0-6 27 16,1-2 32-16,2-7-56 15,-4-6-20-15,2-8-2 16,2-8-2-16,2-9 1 16,5-4-3-1,1-3-1-15,2 0-9 0,6 2 15 16,0 2-2-16,3 8 1 16,-2 4 1-16,3 5 0 15,-2 6-3 1,-3 7-1-16,1 3 1 0,-1 5-2 15,2 6-1-15,-1 5 7 0,0 6-3 16,1 4 3 0,-2 6 1-16,-2 2 2 0,-1 2-2 15,-4 0 1 1,-2 0 2-16,-2 0 4 0,-2 2 10 16,-1-3-6-1,2-2-6-15,-1-2-1 0,-2-3 0 16,1-5-2-1,2-4 1-15,-3-3 4 0,0-3 3 16,1-2 1-16,-1-1 2 0,2-2 2 16,-2 1 0-1,1-1-1-15,-1 0-6 16,0 0-1-16,2 0-3 16,-2 0-1-16,0-1-2 15,0 1-2-15,-2 0 1 16,2 0-1-16,0 0 0 0,0 0-2 15,0 0-47-15,0 1-17 16,0-1-19-16,0 0-10 16,0 0-56-16,-1-1-136 15,2-2-98-15</inkml:trace>
  <inkml:trace contextRef="#ctx0" brushRef="#br0" timeOffset="73699.37">20758 8051 826 0,'7'-33'177'15,"-3"-1"-12"-15,-2 3 1 16,-4 3-26-16,-1 5-32 16,-2 4-33-16,1 6 20 15,-2 1-9-15,3 5-27 0,1 3-35 16,2 3-15-1,0 1-7-15,2 1-2 0,-2 1-1 16,0-1-3-16,-2 3-3 16,1 6 7-16,-1 3 1 15,-2 9 0-15,3 6 5 16,-1 8-6 0,1 4 1-16,1 6 0 0,3 3-1 15,0 3 0 1,2 4 3-16,1 0 0 0,2 3-3 15,-2 3 1-15,-1 4-1 0,0 2 2 16,0 3 0 0,-1 1-2-16,-1 0 0 0,0 0 0 15,0 1 1 1,0 0-1-16,-1-1 0 0,1 1 1 16,1 3 0-1,-1-2 0-15,2 1-1 0,-2 1 0 16,1-3 1-1,-1 2-1-15,2 0 0 16,-2 0 0-16,2 0 1 16,-2 0-1-16,-1-5 0 15,-1-2 0-15,2-3 0 16,-1-6 0-16,1-3 0 16,0 0 0-16,0-6 0 0,-1 0 0 15,1-1-1 1,-2-1 1-16,2-1-1 15,-2-4 3-15,1-2-2 0,-2-6 0 0,1-1 0 16,-1-3 0-16,0-6 1 16,0-4-2-16,0-5 1 15,0-3-1 1,2-4 0-16,-2-5 1 0,0-1 0 16,0-2 0-16,0-1 1 15,0 0 0-15,0 0-1 16,0 0 0-1,0 0-1-15,0 0-1 0,1 0-6 16,1 0-6-16,1-1 2 0,4 0 10 16,8-1 3-1,5-2-2-15,10 0 0 16,7 1 0-16,9-2-1 16,4 1-1-16,8 1 2 0,10-1 1 15,7-3 0 1,14 0 0-1,13 0-1-15,11-3 1 16,15-1 2-16,14-2-2 0,8 0-9 0,10 2 9 16,9-5-1-16,5 3 1 15,5 0 0-15,6 2-2 16,5-3-1-16,3 2-9 16,3-2 5-1,4-2 2-15,0 0 5 16,-4-1-2-16,-2-2 2 0,-8 2-4 15,-2 0 2-15,-7 2 0 16,-1 1-1-16,-4 0-4 0,1 2 2 16,3 1 2-1,0 1-9-15,3-1 5 0,6 0 1 16,0 0 1 0,-1-1 2-16,-1 1 1 0,-3 0 0 15,-5 3-4 1,-6 0 3-16,-7-1 2 0,-5 2-2 15,-11 0-3-15,-6 0 5 16,-11 0-3-16,-10 1-1 16,-5 3-2-16,-7-2 0 0,-9 1 0 15,-7 1 1 1,-6-1 0-16,-10 0 1 16,-5 1 1-16,-9-1 2 15,-5-1 1-15,-7 1-1 0,-6 0 2 16,-1-1-3-1,-6 3 2-15,-4-1-3 16,-3 0 4-16,-4 1-3 0,-5 0 3 0,-4 0-1 16,-4 2 0-1,-2-1 1-15,-4 0 1 16,-1-1 4-16,-2 1-2 16,-2-1 0-16,1 1 2 15,-1 0-1-15,-1-1 0 16,2 1-2-16,-1-1-1 15,1-3 1-15,-2-1-1 0,1 1 3 16,1-5-2 0,-1-3 1-16,2-3 2 0,0-3-5 15,-2-4 10 1,2-4-5-16,1-4 2 0,-3-4 0 16,1-5 4-1,-1-3-6-15,1-5-4 0,-1-6 0 16,-1-5 0-16,0-5 0 15,-1-3 1-15,-2-5-1 16,-2-4-1-16,2-5 2 16,-3-2-1-16,0-1 1 15,0 0 1-15,0-1-2 16,0 4 5-16,0 3-3 16,1-1 1-16,1 2 2 0,0-1-5 15,2 3 0 1,-1 0 2-16,2 3 5 0,-2 4-6 15,1 2 4-15,1 4-5 16,-2 1 2-16,1 2-3 16,1 3 1-16,-2 4 0 15,3 6 3-15,-1 3 0 16,1 7 1-16,1 4 1 16,-1 4-4-16,3 1-1 15,-2 5 0-15,1 5 2 16,-1 4-3-16,1 4 3 15,2-5 0-15,-4 12-1 0,0 2-1 16,0 0-1-16,0-1 0 16,0 0 0-1,0-3 0-15,0 2 0 0,0-2 0 16,2 0 0 0,-1 1 0-16,1-1 0 0,-1 1 1 15,-1 1-1 1,2 1 0-16,-2-2 2 0,0 0-1 15,0 0 0-15,-2 2 4 0,2-1-1 16,0 0-1 0,0 2-1-16,-1 0-2 15,1 0-2-15,0 0-2 16,0 0 2-16,-2 0 2 0,1 0 3 16,1 0-3-1,-2 0 1-15,1 0 3 0,-1 0 0 16,2 0-3-1,-1 0 0-15,-1 0-2 16,2 0-2-16,-4 0 3 0,-8 0 0 16,-5 2 0-1,-6 1 0-15,-7 0-1 0,-6 1 0 16,0 1 2-16,-5 0-1 16,-6 0 0-16,-6-1 1 15,-9-1 2 1,-3-3-2-16,-10-2 0 0,-6 1 0 15,-10 1-1-15,-6-3-1 0,-7 3-5 16,-11 0 5 0,-7 1 0-16,-9-1 1 15,-5 0 0-15,-9-1 4 16,0 0-1-16,-2-2-3 0,1-1-1 16,2-1-3-1,5 4 0-15,-1-2 4 0,8 0 1 16,-3 2 1-1,-2 1-1-15,0-2 3 0,-5 4-4 16,-3 1-4-16,2-2 3 0,0 2 0 16,2 1-1-1,3-1 2-15,3 0 0 16,1 1 1-16,6-1-1 16,1 1 0-16,-1 0-1 15,4 0 0-15,-1 1-4 16,-1 0 2-16,2-1 3 0,2 2 0 15,1-1-1-15,-1 3 1 16,4-3 0-16,2 2 3 16,1 2-3-16,3-2-10 15,5 2 4-15,2-2 1 16,4 0-2-16,1 0 5 16,6-2 1-16,1 1 1 15,2-1 0-15,4 1-1 16,1-2 0-16,3 2 1 15,2 0 1 1,3-1-1-16,4 3-1 0,-1-3-4 0,4 2 3 16,2-1-1-16,5 1-1 15,5 0 1-15,4-1 2 16,3 2-2 0,-1 0 1-16,2 0-2 0,0 0 4 15,1-2 0 1,3-1-2-16,0 1 0 0,2-2 0 15,0 1 2-15,3-4 0 16,2 2 0-16,1-2 1 16,2-1-1-16,4-1-1 15,3 1 1-15,2 0 0 16,4 0 2-16,0 1-2 0,3 1 0 16,0-1 0-1,3-1 0-15,1 2 0 16,-2-1 0-16,3 0 0 15,1-1 0-15,-1 2 0 0,2-1 0 16,1 1-1-16,2-2 1 16,4 1 0-1,0-1 0-15,4 0-1 16,1 0 1-16,1 0 0 0,1-1 0 16,-2 2 0-16,1-1 0 0,-1-1 4 15,-1 1-4 1,-1 0 0-16,1 1 1 15,-1-2 2-15,1 1-2 0,-2 0-1 16,2 0 0 0,1-2 0-16,1 2 1 0,-1 2 0 15,2-2-1-15,-1-2-1 16,1 2 0 0,0 0 1-16,1 0-1 15,-1 0-50-15,0 2-149 16,-1-1-207-16,-1 2-409 0</inkml:trace>
  <inkml:trace contextRef="#ctx0" brushRef="#br0" timeOffset="86519.13">22215 13126 778 0,'-3'3'44'0,"1"0"-25"0,2-2 57 15,0 0-36 1,0 0-18-16,2 1 35 0,-1 1-7 16,1 2-20-1,1 0-1-15,2-1 8 0,3 1 31 16,-1 0-2 0,7-1-8-16,1-4-15 0,4 0-9 15,4-7-6 1,2-1-8-16,0-5-4 0,2-2-6 15,-2-4 0-15,1-4-4 0,-2-3-3 16,0-4 3 0,-2-4 0-1,0-2 0-15,-4-4 1 0,2-2-1 16,-4-1-1-16,-1-5-1 0,-4 0-4 16,-4-1 4-1,-1-1-3-15,-6 6 2 0,-3 2 9 16,-1 7 1-1,-2 7 0-15,-2 4 1 0,-4 4-5 16,3 5 0-16,-1 2-6 16,-2 5-3-16,0 1-1 15,-3 4-1-15,-6 5 1 16,-1 1-1 0,-5 6 1-16,-3 7 1 15,2 3-2-15,0 5 2 0,3 6-2 16,3 5 4-16,3 5-4 15,5 5 2-15,5 3 0 16,3 2 0-16,5 4-1 16,5 0 1-16,4 1 0 0,4 0 0 15,5-3-1 1,5-2 1-16,6-6 0 0,2-5-2 16,4-6 2-1,3-6 0-15,-1-7 0 0,-2-7 1 16,1-5-1-1,-4-6 1-15,-1-5 1 0,-2-4 1 16,0-5-1-16,-1-3-2 16,0-5 2-1,-1-1-1-15,-1-3-1 0,-4-1 2 0,-2-2 0 16,-4 2 1 0,-4-1-3-16,-1 1 4 0,-4 1-2 15,-2 3 2 1,0 3 5-16,-4 2 1 0,0 4 7 15,0 4 6-15,-2 3-5 16,0 4-18-16,1 0-1 16,-1 2-17-1,-1 2 7-15,2 4 11 0,-1 0 1 16,1 6-1-16,1 4 0 16,1 3 1-16,4 2-1 15,1 3-1-15,3 3 1 16,1-2 1-16,1-1-1 0,-1-2-1 15,2-3 0 1,-3-5 0-16,0-5-4 0,0-3 3 16,1-6-15-1,3-2-92-15,0-6-92 0,-1-1-150 16</inkml:trace>
  <inkml:trace contextRef="#ctx0" brushRef="#br0" timeOffset="86809.36">22993 12657 968 0,'0'-3'171'16,"0"1"33"-1,0 0-26-15,-1 2-93 0,1 0-35 16,0 0 28-1,0 0 17-15,0 0-13 0,0-3-18 16,0 2-23-16,0 1-10 16,0-2-31-16,0 0 0 15,-3-1 0-15,0 0 0 16,2-1-3-16,-1 2-87 16,2 4-125-16,-3 3-11 15,2 8-129-15,1 7-201 16</inkml:trace>
  <inkml:trace contextRef="#ctx0" brushRef="#br0" timeOffset="87689.73">23126 12955 919 0,'6'-12'226'0,"2"-4"-1"16,0 0-82-16,1 2-55 0,2 0-22 16,2 3-36-1,-2 3-5-15,2 3-11 0,4 4-11 16,0 2 4 0,2 5-2-16,3 2-5 0,-2 3 7 15,2 3-6 1,0 5 0-16,-1 1 4 15,-3 2-4-15,-2 3-1 0,-4 3 1 16,-3 1 1 0,-5 1-1-16,-2-1 0 0,-5-4 3 15,-3-4-3-15,2-6 0 16,-1-4-1-16,2-5 9 16,2-5 20-16,1-2 66 15,-2-5-23-15,1-4-64 16,-2-4 15-16,1-4-13 15,1-6-8-15,4-5-1 16,3-5-1-16,4-5-2 0,5 0 0 16,2 1-2-1,3 2 3-15,4 7 1 0,-1 6-3 16,-1 6 2 0,0 6-4-16,-1 4 3 0,-1 6-5 15,0 2 5 1,0 3 1-16,-1 5 0 0,1 3 0 15,-4 4-1-15,0 3 0 16,-3 1 1-16,-2 4 1 16,-6 1-2-16,-2 0 2 15,-3-1-2-15,-3-3 1 16,-3-5 1-16,0-5 1 0,2-2 1 16,1-7 5-1,1-2 4-15,1-2 20 0,-3-4-20 16,1-3-11-1,-1-3 0-15,1-5 0 0,3-5 0 16,3-1 0-16,4-4 0 16,4-1 0-16,5-1 0 15,2 4-3-15,5 3-4 16,0 6 1-16,3 4 3 16,-1 5-3-16,1 7 4 15,-1 5-2-15,0 4 1 16,1 7-1-16,-4 4 2 15,-4 3 2-15,-2 2-1 0,-4-1 1 16,9 37 0 0,-19-53-1-16,-4-4 1 0,2-3-1 15,0 2 1 1,0 1 0-16,0-2-5 16,0-2 5-16,0 3-51 15,0 1-207-15,-4 2-101 0,-7 2-580 16</inkml:trace>
  <inkml:trace contextRef="#ctx0" brushRef="#br0" timeOffset="88699.69">22326 14291 103 0,'5'-7'867'0,"1"-4"-720"15,1 0-9-15,-1-3-29 16,-1 5-35-16,4-1-53 16,6 5-11-16,4 2 2 15,8 6 3-15,6 5-1 16,1 6 2-16,3 6-6 15,-6 4 3-15,-5 6-7 0,-5 2 9 16,-5 5-11 0,-7 1 2-16,-6 1-4 15,-4-2-1-15,-5-1 1 16,0-7-1-16,-3-5 0 0,1-8 1 16,2-6 9-1,3-8 41-15,-1-7 14 0,-3-5-53 16,-1-7 5-16,2-7-10 0,2-7-6 15,4-6-2 1,4-2 0-16,5-2-2 16,7 1-2-16,3 5 0 15,3 4-4-15,5 8 4 0,1 6-2 16,2 8 6 0,1 4-2-16,2 8-3 0,0 6 5 15,1 3 0 1,-1 8 0-16,-3 2-1 15,-5 6 1-15,-3-1-2 0,-5 3 2 16,-4 0 0-16,-5-2 0 16,-4-3 0-16,-2 0 0 15,-1-6 0-15,-2-2 0 16,1-4 0-16,-2-4-2 16,4-3 1-16,-2-2-68 15,0-1-138-15,3-3-118 16,1 0-393-16</inkml:trace>
  <inkml:trace contextRef="#ctx0" brushRef="#br0" timeOffset="89529.39">23289 14403 662 0,'-6'-2'196'0,"-3"1"2"0,-1-2-69 15,1 0-22 1,-1 0-36-16,0 1-15 16,3-1-17-16,1 1-2 15,1 1-2-15,4 1-11 0,-1 0 0 16,2 0-1-16,0 0-11 15,2-1 1-15,1 1 8 16,0-1-16-16,9-3-5 16,12 0-2-16,8 0-1 15,11-1 3-15,8-1 0 16,9 0-2-16,3-1-1 16,-2 2 3-16,-3-5-1 15,-3 4 2-15,-6 0-1 16,-8-1 0-16,-6 0 1 15,-2 4-1-15,-4-1 3 0,-6 1-3 16,-7 2 1 0,-5-1-1-16,-6 1 2 0,-5 1 2 15,-2 0 4 1,1 0 1-16,-2-1-6 0,-3-2-2 16,-1 0-2-1,-1-1 1-15,-3-2 0 0,-2 1 0 16,0-1 1-16,-4 0-1 0,2-2 2 15,-1 4-2 1,-1-4 1-16,0-3 0 16,1 0 9-16,3-2 9 15,1 1 10-15,4 0-6 0,3 3 6 16,1 1-4 0,2 3-9-16,2 2-16 0,0-1-1 15,2 4-21 1,1 4 4-16,5 0 18 0,3 2 0 15,7 2 1-15,6 2-1 16,4 0 3-16,2-2-3 16,1 1 0-1,-2-2 1-15,-3-2-1 16,-3 2-1-16,-5 1 1 0,-4 0 0 16,-3 2 0-16,-5 3 1 15,0 1 0-15,-2 1 0 16,-4 1 1-16,-4 1 0 15,0-2 0-15,-2 1-1 16,-4-1 1-16,-1-2-2 0,-1-2-3 31,-6 2-92-31,0 0-104 16,-6 0-153-16,-1 1-463 16</inkml:trace>
  <inkml:trace contextRef="#ctx0" brushRef="#br0" timeOffset="90819.65">24378 14155 772 0,'1'-16'187'0,"1"-3"8"16,1-1-38 0,-2-4-36-16,1-1-13 0,2 1-32 15,2 2-16-15,0 4 1 0,3 1-9 16,-1 2-10 0,1 6-12-16,-3 3-25 0,-1 3-5 15,6 3-3 1,1 8 0-16,4 1 1 0,8 7 2 15,4 6-3-15,0 7 3 16,1 4 0-16,1 6-1 16,0-2-1-1,-2 3 2-15,1-5-1 16,-1-4 2-16,0-4-1 0,-1-3 2 16,-2-6-2-1,-5-3 1-15,-1-7 2 16,-1-4 2-16,-3-6 1 15,0-3-1-15,0-5-4 0,3-3 5 16,-3-2-4-16,0-3-1 0,-2-3 1 16,-2 1-1-1,-3-4 1-15,-2 0 0 16,-1-1-2-16,-5-3 1 16,-2 1-1-16,-1-2 0 0,-3 3 0 15,-1-1 0 1,1 4 2-16,-1 5 1 0,1 2 1 15,0 6 2-15,-2 4-1 0,5 2-4 16,0 2-1 0,0 2-8-16,-1 2 6 0,-4 3 0 15,-2 0 1 1,-2 5 0-16,-3 1 1 16,2 4 0-1,-4 0 0-15,-1 4-1 0,-1 3 1 16,1 4 0-1,-1-1-2-15,-1 3 5 0,4-2-4 0,-2 2 2 16,4-4-1 0,0-3 0-16,2-4 0 0,1-3 0 15,1-1 0-15,-1-5 0 16,2 1 2-16,-4-4-2 16,2 1 3-16,-3-4-1 15,-1 1-2 1,-2 0-1-16,1-2 1 0,-2 1 3 15,3-2 1-15,0-3-2 0,2-1 0 16,-2-2 2 0,3-3 2-16,-3-4 5 0,2-1-1 15,0-3-3 1,0-3-5-16,3 0-2 16,1-1 0-16,-2 3 0 15,4 1 0-15,1 2 2 16,1 4-2-16,1 0 4 15,1 0-3-15,2 0 2 0,1-2-2 16,0 0 0-16,1 2-1 0,2 1 0 16,-2 0 0-1,2 2 0-15,-3 2 0 0,2 2 0 16,-1 1-2 0,-1 1-1-16,0 2-62 0,-1 2-156 15,1 1-84 1,0 5-115-16</inkml:trace>
  <inkml:trace contextRef="#ctx0" brushRef="#br0" timeOffset="99459.31">25547 12877 778 0,'6'-10'237'0,"-3"4"-67"16,-1-3 42-16,-2 2-74 15,0 1-40-15,-2 2-17 16,1 1-14-16,-1 3-18 0,1 0-22 16,1 0-18-1,0 2-9-15,0-1-8 0,-3 6 8 16,-6 6 1-16,0 10 6 16,-6 7 5-16,-6 12-2 15,-1 8-2 1,0 3-6-16,-2 2 0 0,-2 1-1 15,3 1 2-15,0-4-1 0,5-4-1 16,0-4 0 0,5-8-1-16,1-4 1 0,5-9-1 15,2-7 0 1,2-6 0-16,3-5 2 0,-2-4 2 16,4-2-4-1,-1-1-12-15,2-5-121 0,4-2-40 16,4-6-61-1,3-5-172-15</inkml:trace>
  <inkml:trace contextRef="#ctx0" brushRef="#br0" timeOffset="99869.2">25553 12903 871 0,'10'-16'201'0,"-3"4"-88"16,-1 1 65-16,-2 2-69 15,-2 5-71-15,-1 3-21 16,-1 3-16-16,2 4 42 16,1 3 8-16,3 8-6 15,4 5-3-15,4 6-6 16,2 4-6-1,2 2-2-15,3 0-11 0,-2 1-3 16,2 1-6-16,0-2-1 0,-6-1-2 16,0 2 1-1,-5-3-3-15,-1-3 2 0,-3-2-4 16,2-1-1 0,-4-4 0-16,1-3-1 15,-2-7 1-15,0-2-3 16,0-4 1-16,-2-3 0 0,1-3-20 15,-2 1-60-15,0-1-22 16,-2 2-48-16,-1-2-31 16,-4 1-188-16</inkml:trace>
  <inkml:trace contextRef="#ctx0" brushRef="#br0" timeOffset="100259.34">25388 13257 300 0,'-1'0'604'0,"-2"-2"-492"16,1 1 31-16,1 0-21 15,-1 1-69-15,2-2-29 0,0 2 0 16,2 0-7 0,-1 0-8-16,5 0-9 0,9-1 7 15,9-1-5 1,7 1 3-16,8 0-3 0,1-2 6 16,3 0-2-1,-5-2 3-15,-4 3 1 0,-7-2 8 16,-5 3 0-1,-8 0-9-15,-8-1 0 0,-6 2-7 16,-2 3-2-16,-5-3-6 16,-7 4-67-16,-1-1-224 15,-5 1-509-15</inkml:trace>
  <inkml:trace contextRef="#ctx0" brushRef="#br0" timeOffset="102579.49">25868 12337 800 0,'2'-10'148'0,"-2"0"-15"15,0-2 0 1,-2-1-6-16,4 1-34 0,-2 3-19 16,1-1-15-16,2 2-13 15,0 1-15-15,-1 1 3 16,1 0-4-16,1 0-2 15,-2 4-12-15,-1 0-9 16,1 1-7-16,1 1-2 0,-2 0-4 16,7 4-2-1,4 2 7-15,9 5 0 0,7 5-4 16,8 4 4 0,1 5-1-16,2-1 0 15,-2 0 2-15,-3 0-1 16,-1-3 5-16,-3-2-4 15,-3-1 0-15,-3-6 0 0,-6-2 1 16,-4-6 1-16,-4-1 4 16,-4-5 6-16,-2-1-9 15,2-5 2-15,0-3-2 16,0-1 0-16,0-4 0 16,-2-3-2-16,-1-1-1 15,-3 1-1-15,-3-2 1 16,-1 0-2-16,-1 1 4 15,-1 1-2-15,0 4 2 16,-1 1-2 0,1 4 0-16,-1 3-1 0,2 1-3 15,-3 3-3-15,-2 5 1 0,0 2 3 16,-3 4-1 0,-4 1 3-16,-1 3 0 0,3 1 0 15,-1 4-4 1,1 3 4-16,-2 0 0 0,4 3 1 15,-5 2 0-15,1 2 0 16,-3 1 1-16,-3 1-1 16,-1 4 1-16,0-4 0 15,2-2-1-15,0-3 0 16,5-7 3-16,4-4 1 16,3-6 1-16,2-4 7 15,-2-4-8-15,1-5 13 0,-3-4-2 16,-3-4-1-1,-2-4-1-15,1-6 2 0,2-3-2 16,0-1 4-16,5-4-2 16,3 1-6-1,4 2-6-15,5 1-3 0,2 3 2 16,1 2-3 0,4 4 1-16,-3 3-5 0,1 4-1 15,0 4-103 1,2 2-74-16,2 6-120 15,9 4-278-15</inkml:trace>
  <inkml:trace contextRef="#ctx0" brushRef="#br0" timeOffset="103210.05">26734 12920 862 0,'-5'4'159'0,"4"-1"-54"0,1-3 53 15,1 0-97 1,4 0-57-16,5-1-4 0,6-1 0 16,8-1 0-1,3-1-3-15,3 3-1 0,-3-1-30 16,-2 2-112-1,-4 3-15-15,-6 3-287 0</inkml:trace>
  <inkml:trace contextRef="#ctx0" brushRef="#br0" timeOffset="103399.35">26719 13141 465 0,'10'7'300'0,"7"-4"-169"15,4-3 50-15,1-3-75 0,6 1-23 16,5-3-64 0,4 3-19-16,2-3 0 0,0 4-47 15,-5 0-173 1,-6-1-356-16</inkml:trace>
  <inkml:trace contextRef="#ctx0" brushRef="#br0" timeOffset="104889.16">27242 11626 753 0,'2'-10'158'15,"-4"0"4"1,1 0-19-16,-2 2-13 0,3 0-23 16,-1 1-15-16,1 2-10 15,0 1-4-15,0 1-17 0,0 1-26 16,0 0-11 0,0 2-6-16,0 0-15 0,0 0-3 15,0 2-3 1,1 0-6-16,-1 2 2 0,3 6 7 15,-2 3 6-15,2 7 0 16,0 4 1 0,0 3 0-16,2 5-2 0,-1 5 0 15,2 3 0 1,2 6-2-16,-1 4 0 0,1 4-2 16,1 1 2-1,-1 4-1-15,0 5-2 0,-3 4 2 16,-2 4-1-16,-2 4 3 15,2 6 2-15,-1 9 1 16,5 1-4-16,-1 4 4 0,4 2-4 16,5 0 3-1,2-1-6-15,0 1 2 0,3 2 1 16,1 1-3 0,0 3 5-16,-2 2-5 15,1 6 3-15,-3 2-2 16,0 3-1-16,-2-1 0 0,-2 0 2 15,-1-4-2-15,1-3 0 16,0 1 1-16,-2-5-1 16,1-2 0-16,0 6 0 15,0-2 0-15,-3-3 0 16,-1 2 0-16,-1-1 0 16,-3-6 0-16,-1-2 1 15,0-2-1-15,2-5-1 0,-2-3 1 16,0-3 0-1,2-2 0-15,-2-2 0 16,1-1 0-16,-1-2 0 16,0 0 0-16,-2-7 0 15,2-3 0-15,-1-5 0 16,1-6 0-16,-2-3 0 16,1-3 1-16,-1-6-2 0,2-5 2 15,-1-5-1 1,-2-6 0-16,3-5 0 0,0-5 0 15,-2-5-1-15,1-4 2 0,-2-5-1 16,1-3 2 0,-2 1 0-16,1-2 1 15,-2 0 0-15,1 0-2 16,-2 0 0-16,3 0-1 16,-1 0 0-16,1 0 1 15,0 1-1-15,1-1 0 0,2 0 0 16,-2 0 0-1,1 0-3-15,1 0-9 0,3 0 12 16,7 2 4-16,17-1-2 16,13-1 3-16,10 1-5 15,10-1 2-15,0-1-1 16,-7 0-1-16,-7-2 1 16,-7 0 1-16,-13 0 0 15,-8 0 3-15,-6 0-1 16,-8 0 2-16,-5 2-6 15,-1 0-2-15,-1 0-39 0,-3 1-50 16,3 0-49 0,-3-2 14-16,-2-1-146 0,0-3-83 15,-4-7-298-15</inkml:trace>
  <inkml:trace contextRef="#ctx0" brushRef="#br0" timeOffset="105679.24">27212 11544 329 0,'-13'4'294'15,"4"-3"-126"-15,2-2-10 16,4 1-17-16,0-1-53 16,3 1-2-16,3-1-22 0,-2 1-32 15,-1-2 7 1,2 2-11-16,1-1-11 15,3-3-15-15,6-1 3 0,9 0-5 16,11-3-1 0,10 1 0-16,7-1-1 0,5 2-2 15,-5 2-2 1,-9 1-59-16,-10 1-43 0,-13 2-50 16,-9 2-157-1</inkml:trace>
  <inkml:trace contextRef="#ctx0" brushRef="#br0" timeOffset="107999.28">31980 11232 762 0,'-7'0'74'0,"1"0"20"0,2-3 39 16,1 0-77 0,0 2 24-16,1-2 10 0,1 2-46 15,-2-1-18 1,6 2 18-16,1-1-27 0,11-2-17 15,12 2-3-15,14-2 3 0,12 2-3 16,10 1 2 0,4 0 1-16,-1 1-1 15,-6 2 1-15,-10-2 1 16,-9-1 1-16,-12 0 0 0,-9 0 4 16,-10-1 8-1,-5-1 30-15,-3 2 4 16,-4 0-24-16,0 2 2 0,2-2 2 15,-1 1-11 1,1-1 4-16,-2 0-4 0,2 0 8 16,0 0-3-1,0-1-4-15,0 1-2 0,2 0-6 16,-2 1-9 0,0-1-2-16,0 2-4 0,0 0 1 15,0 5 4-15,0 2 1 16,0 5 0-16,0 3 1 15,1 4 2-15,1 2 1 0,2 2 0 16,0 5 2 0,1 3-3-16,2 4-1 0,1 3 0 15,1 2 1 1,0 5-3-16,-2 3 1 0,-1 0-2 16,1 8 2-1,0 4-2-15,-3 4 1 0,2 5 1 16,-1-1-2-16,-1 4 0 15,2-2 1-15,1 0-1 16,1 1 1-16,1 0-1 16,1 1 0-16,1 4 0 15,-2 2 1-15,3 0-1 16,-5 1 0-16,1 0-2 16,-2 0 4-16,-1-2-2 15,-2 0 0 1,-1-1 0-16,-1-2 1 0,2-3-2 15,0-2 0-15,0-2 1 0,4-2 1 16,1 2 0 0,-2-5-2-16,2 4 2 0,-4 0-1 15,1 0 0 1,-1-2 0-16,-1-3 0 0,0-1 0 16,0 1-3-1,-1-3 3-15,-1 2 0 0,1-1 0 16,2-1 0-16,-1-2 3 15,3 0-4-15,0-1 2 16,-2 0-1-16,-1 0 0 0,0 0 0 16,-3 0 0-1,2 4-3-15,-2 1 6 0,0 1-6 16,0 1 3 0,0-3 0-16,1-2 0 0,2-3 0 15,0-3 0 1,2 0 1-16,2-2-1 0,1-2 0 15,-4-3 1-15,2-3-1 16,-3-1 0-16,0-3-3 16,-3-2 3-16,2-2 4 15,-2-1-4-15,0-3-1 16,1-1 1-16,2-2 0 16,-2-3 0-16,2-1 0 15,1-2 0-15,0-2 0 16,-1-1 0-16,-1-4 0 0,1-2-1 15,-2-2 1 1,1 0-1-16,-1-1 1 0,-1 2 0 16,0-1 2-1,2 5-2-15,-2 0-1 16,0 7 1-16,0 5 0 16,1 1 0-16,1 1-6 0,2 0 6 15,-3-2-7 1,2-3 5-16,0-3 2 0,2 1-2 15,-1-2 0-15,0-2-1 0,0 0 2 16,-1-1-1 0,3-2 1-16,-5-1-1 0,1-1 2 15,-2-3-2 1,1-1 2 0,-1-3 0-16,0-4 0 15,0-1 0-15,0 1 0 0,2-2 0 0,-2-1-1 16,0 0 1-16,0 0 4 15,0 0-2-15,0 0 1 16,0-1 5-16,0 1 0 16,0-3-1-1,0 3 3-15,-2 0-3 0,1 0-2 16,-1 0-2-16,-2-2-1 16,-10 4-2-16,-6 1-1 15,-8-1 1-15,-107 13-1 16,105-12 1-16,-3-1 0 15,3 1-1-15,4-2 2 0,-25 4-2 16,6-3 1-16,8 3 0 16,8-4 1-16,7-1 1 15,6 1 1 1,2-2 8-16,7 0 9 0,2-1 9 16,2 2-8-16,3 0-8 15,0-1-5-15,0 1-5 16,0 0-2-1,2 0-1-15,-1 0-8 0,1 1-29 16,1-1-93-16,-2 3-33 0,1-3-64 16,-1 0-194-1</inkml:trace>
  <inkml:trace contextRef="#ctx0" brushRef="#br0" timeOffset="113809.29">27994 12079 839 0,'2'-3'181'0,"-4"-2"-21"15,1-1-3-15,-2-1-61 16,-2 0 7-16,2 0-43 0,-4 1-4 16,3 2-24-1,-1 2-3-15,-1-1-26 16,0 6-3-16,-6 1-4 16,0 8 2-16,-6 6 1 15,-3 7 1-15,1 6-1 16,0 7 0-16,7 2 1 0,5 4-1 15,8 1 2-15,8 1-2 16,7-6 1 0,7-4 0-16,5-8 0 15,-2-7 0-15,0-9 1 16,-5-4 5-16,-4-8 4 0,-4-5-5 16,2-5-1-1,-4-4 2-15,1-5-5 0,2-5 6 16,-2-6 3-16,-2-2 4 0,-1-5 12 15,-5-1-10 1,-6-3-9-16,-5 2 1 0,-4 3-5 16,-2 3-2-1,-2 5 0-15,2 6-2 0,1 5-3 16,5 6-25 0,2 8-128-16,2 6-80 0,-2 7-151 15</inkml:trace>
  <inkml:trace contextRef="#ctx0" brushRef="#br0" timeOffset="114049.55">28167 12497 1126 0,'14'-3'194'0,"-7"3"8"16,-2-3-20-16,-1 2-75 15,-2-1-76-15,-2 2-10 16,1 0-15-16,-1 2-4 16,0-4-2-16,0 2 1 15,0 0 1-15,0-1-4 16,0-1-12-16,3-1-175 16,0-1-100-16,3 0-234 15</inkml:trace>
  <inkml:trace contextRef="#ctx0" brushRef="#br0" timeOffset="114649.18">28373 12118 723 0,'5'-7'158'0,"1"0"-72"16,1 1 10-1,5 1-50-15,8 1-13 0,3 0-6 16,10 1-18-16,1 0-2 0,4 0-3 16,-5 0-2-1,-6 1 0-15,-7 0-2 16,-9 0-2-16,-7 1-1 16,-4 1-6-16,-4 0 3 15,-5 3 6-15,-6 0 4 16,-3 0-1-16,-6 1-2 15,-1-1 1-15,1-2-1 0,1 1 5 16,1-2 15 0,1 1 20-16,6 0 13 15,-1 1-13-15,4 0-25 16,2 3-7-16,1 2 5 0,0 4 0 16,-3 7 1-1,3 2 2-15,1 3-1 0,4-1-5 16,4 2-5-1,3-2 1-15,4-3 0 0,1-3-3 16,4-4 4-16,-3-3 4 16,3-3 17-16,3-4-2 15,0-2-11-15,2 0 1 0,4 0-3 16,-1-1-5 0,-1 1-4-16,-1 3-4 0,1 0 0 15,-1 4 2 1,-1 4-3-16,-4 2 3 0,-4 1-1 15,-1 1 0-15,-5 4-2 16,-5-1 1 0,-4 2-1-16,-5-1 0 0,-5 3-3 15,-3-1-70 1,-5 2-190-16,-1-1-516 16</inkml:trace>
  <inkml:trace contextRef="#ctx0" brushRef="#br0" timeOffset="115379.45">28157 13544 823 0,'2'-10'260'0,"-1"1"-66"15,-1 2-82-15,-3 1-2 16,2 3-44-16,-1 2-17 0,1 1-24 15,-1 0-18-15,-4 1-7 16,-2 5 1 0,-6 3 0-16,-4 6-1 0,-5 8 0 15,0 6 2 1,-1 7-2-16,4 6 0 0,2 3 0 16,8-1 1-1,5-4-1-15,8-2 3 0,8-9 0 16,5-5 1-16,5-5-2 0,3-6 2 15,1-7-3 1,1-1 0-16,-5-7 7 0,0-5-6 16,-1-4 0-1,-2-3 1-15,2-6 0 0,-5-3-1 16,0-3 9 0,-3-5 15-16,-4-2 5 15,-5 1-8-15,-1-1 7 16,-7 2-18-16,-3 6-7 15,0 6-5-15,-1 7-13 0,-1 4-23 16,-2 7-127-16,-2 7-131 16,1 7-445-16</inkml:trace>
  <inkml:trace contextRef="#ctx0" brushRef="#br0" timeOffset="115569.37">28445 14021 1305 0,'15'-2'240'15,"-7"-2"5"-15,-3 0-150 0,-3 2-83 16,-2 1-8 0,-2 0-4-16,2 1-1 0,0 0-4 15,0 0-124 1,-2-2-203-16,2-1-246 0</inkml:trace>
  <inkml:trace contextRef="#ctx0" brushRef="#br0" timeOffset="116169.51">28645 13628 306 0,'11'-8'437'0,"3"-2"-365"16,3 1 34-16,8 3-25 16,3 0-22-16,5 0-20 15,3 3-8-15,-2 0-14 16,-7 1-11 0,-4 0 1-16,-7 0-5 0,-9 0 3 15,-4 2 11-15,-3 0 19 16,-4 0-35-16,-4 0-7 15,-8-1-2-15,-2 1 4 16,-7 0-6-16,-4 0 11 16,3 0 0-16,0 0 1 15,6 3 6-15,0-1 8 16,2 2 10-16,1 6-12 0,3 3-1 16,-3 7 1-16,2 4-4 15,3 1 0-15,2 3-3 16,6-1-3-16,4-4 1 0,4-5 1 15,2-3 4 1,0-3 6-16,0-6 36 16,0-1 25-1,6-6 6-15,0-3-37 0,5-1-22 0,2 0-14 16,1-1-7 0,-1 3-2-16,-3 4-4 0,-3 5 3 15,0 4 0 1,-2 4 1-16,-5 8 3 15,0 3 1-15,-9 2-1 0,-4 1-1 16,-6 1 0 0,-4-2-2-16,-4-3 2 0,-5-1-2 15,-2-1 0-15,-2 0-4 16,0-2-86-16,1 1-137 16,-1-1-290-16</inkml:trace>
  <inkml:trace contextRef="#ctx0" brushRef="#br0" timeOffset="116909.11">28355 15441 318 0,'3'-14'752'0,"-3"-1"-563"15,-1-3 6-15,-2 1-44 16,0 2-54 0,0 4-5-16,2 3-41 0,-1 4-51 15,1 4-6 1,-1 4-21-16,-2 4 25 0,-6 5 4 16,-3 5 0-16,-3 5-2 15,-5 6 0-15,3 1 2 16,0 1-2-16,4-1 0 0,6-1-3 15,6-3 3 1,7-4 1-16,6-5 0 0,5-4-1 16,1-6 10-1,4-4-3-15,3-7-5 0,3-3-1 16,1-6 0 0,-1-1-1-16,-2-2 0 0,-5 1 4 15,-4 1 5 1,-8-1-3-16,-3 2 0 0,-9-2 2 15,-2 3-3-15,-4-3-3 16,-5 1-1-16,1 2-1 16,-2-1 0-16,4 1-2 15,-1 1-24-15,4 2-128 16,0 2-126-16,3 1-377 16</inkml:trace>
  <inkml:trace contextRef="#ctx0" brushRef="#br0" timeOffset="117109.08">28624 15657 811 0,'16'11'463'16,"-7"-6"-323"-16,-2-5 67 0,-5-1-108 15,0 1-58-15,-1-2-25 16,-1 2-8-16,-1-1-8 15,1 1-5-15,-2-1-122 0,0-1-163 16,2-1-209 0</inkml:trace>
  <inkml:trace contextRef="#ctx0" brushRef="#br0" timeOffset="117569.5">28919 15315 856 0,'11'-20'235'15,"-1"1"-37"-15,-2 4 10 0,-4 3-109 16,-1 2-46 0,-1 8-40-16,-2 1-13 15,-2 2-12-15,-2 5 7 16,-1 2 5-16,-2 4 2 15,-5 7 0-15,1 7-2 0,-1 2 0 16,1 1 2-16,3 3-1 16,3-4 0-16,9-2 3 15,5-2 2 1,7-4 1-16,7-3 3 0,0-2 0 16,4-3 4-1,-2-1-2-15,-2-1-1 0,-5 0-5 16,-4 0-2-16,-1 1 1 0,-6-1-1 15,0 0-2 1,-4 1-3-16,-3-1 4 0,-5 1-1 16,-3 1 0-1,-6-1-2-15,-6 0-40 0,-7 0-118 16,-6 0-83 0,-4-6-87-16,-2-3-267 0</inkml:trace>
  <inkml:trace contextRef="#ctx0" brushRef="#br0" timeOffset="117709.11">28846 15310 548 0,'28'-28'535'16,"5"3"-429"-16,2 1-1 0,4 1-63 16,7 3-38-1,6 6-4-15,5 4-26 16,-2 3-387-16</inkml:trace>
  <inkml:trace contextRef="#ctx0" brushRef="#br0" timeOffset="118564.4">29813 12115 1006 0,'6'-22'165'0,"0"0"34"16,-2 0-29 0,-2 5-51-16,-2 3-9 15,0 6-11-15,-3 2-67 16,0 5-24-16,2 1-8 15,-2 4-3-15,-8 7 3 0,-4 6 4 0,-3 10-3 16,-6 8 0 0,2 8-1-16,7 2-1 15,6 2-3 1,7-4 4-16,7-3 0 0,7-8-1 16,7-7 3-1,3-8-1-15,3-8 2 0,2-7 2 16,1-9-2-16,2-4 1 15,-3-9 1-15,-2-2 0 16,-4-6 4-16,-3-1 10 0,-6-5 7 16,-5-1-13-1,-7-1-7-15,-6 0-6 16,-3 3 0-16,0 7-6 16,-1 9-9-16,2 7-123 0,2 9-176 15,0 10-105 1</inkml:trace>
  <inkml:trace contextRef="#ctx0" brushRef="#br0" timeOffset="118709.15">30103 12419 936 0,'14'4'294'16,"-1"-2"-190"-1,-5-6 28-15,-2-5-119 0,2 2-13 16,1-2-104-1,4 1-316-15</inkml:trace>
  <inkml:trace contextRef="#ctx0" brushRef="#br0" timeOffset="119159.1">30467 12091 663 0,'8'-20'663'15,"-3"-3"-474"-15,-2 0-12 0,-3 3-9 16,-2 5-91-16,1 4-37 16,-1 7-40-16,1 2-13 15,-1 8-4 1,0 4 16-16,-1 5 1 0,0 5 0 16,3 4 2-16,3 1-2 15,5-1 0-15,1-3-2 16,4-4 2-16,1-3 1 0,3-5 3 15,1-5 0 1,1-4 2-16,-1-4-4 0,3-5 2 16,-3-3 1-1,-2-5-1-15,-1-3 2 0,-3 0-3 16,-3 2 4 0,-3 0 12-16,-1 6 17 0,-3 2-36 15,-2 4 0 1,0 4 0-16,-2 2 0 15,2 7 0-15,-2 7 0 0,1 7 0 16,-1 10 0-16,0 10 0 16,1 8 0-16,-2 1-19 15,-2 6-102-15,-1 0-110 16,0-3-69-16,-4-1-300 16</inkml:trace>
  <inkml:trace contextRef="#ctx0" brushRef="#br0" timeOffset="119769.16">30202 13495 837 0,'8'-29'251'0,"-2"-1"-32"16,-3-3-58-16,-3 6-22 16,-2 1-20-16,-1 5-19 15,-1 6-36-15,-2 6-32 0,0 4-32 16,-7 6-1 0,-4 6-6-16,-5 8 7 0,-5 9-1 15,-3 9 3 1,2 10-4-16,2 6 2 0,7 3-2 15,7-1-2-15,11-3 0 16,11-6 1 0,9-6-2-16,8-7 1 0,3-7 4 15,0-10 2 1,0-12 3-16,-2-11 0 0,-1-7 2 16,0-7 1-1,-5-6 12-15,-1-3 10 0,-5 2-2 16,-4-1-7-16,-6 3-14 0,-6 1-7 15,-3 4-3 1,-4 2-8-16,-3 8-21 16,-1 5-143-16,-3 10-71 15,0 10-71-15,2 9-347 0</inkml:trace>
  <inkml:trace contextRef="#ctx0" brushRef="#br0" timeOffset="119929.22">30365 13863 793 0,'18'11'512'0,"-5"-6"-338"15,-3-4 115-15,-7-3-172 16,-2 0-104-16,2 1-13 16,-3 0-1-16,3-4-157 15,3 0-335-15</inkml:trace>
  <inkml:trace contextRef="#ctx0" brushRef="#br0" timeOffset="120359.21">30704 13414 1006 0,'4'-27'430'15,"-2"2"-251"1,-4 8-18-16,-1 2-56 0,0 10-105 15,2 5-45-15,-2 9 45 0,-3 11 6 16,0 10-6 0,0 5 2-16,1 6 2 15,2-1-1-15,5-5-1 16,1-6 3-16,1-9 0 0,3-6-4 16,4-7 8-1,1-5 0-15,6-5-7 0,0-6 4 16,6-6-3-1,-2-3 1-15,-1-2 1 0,-7-1 3 16,-2 2 44-16,-5 6-2 16,-3 3-15-16,-1 4-35 15,-1 5 0-15,-2 1 0 0,0 7-11 16,0 4 11 0,3 6-1-16,0 6 1 15,0 9-7 1,-2 2-5-16,1 0-52 0,-2 4-103 15,0 1-25-15,2 0-80 0,1 0-171 16</inkml:trace>
  <inkml:trace contextRef="#ctx0" brushRef="#br0" timeOffset="120989.34">30268 15289 1091 0,'-2'-19'239'16,"-1"0"-16"-16,-1 2-77 16,-3 4-24-16,2 4-18 0,2 3-65 15,2 4-37-15,-1 2-2 16,2 8-15-16,-4 6 15 16,-2 10 0-1,-5 9 0-15,1 13-1 16,1 0 0-16,2-1 0 0,4-8 1 15,3-10-4-15,3-7-1 0,4-9 5 16,3-8 1 0,7-6-1-16,2-3-4 15,7-3-4-15,-3-4-3 16,-1-1 8-16,-5-4 3 0,-6-1 3 16,-7-1 1-1,-4-2 1-15,-4-3-2 16,-7 0-3-16,-2 0-1 0,-5 1-4 15,-1 2-5-15,0 7-78 16,-1 6-165-16,-1 10-187 16</inkml:trace>
  <inkml:trace contextRef="#ctx0" brushRef="#br0" timeOffset="121149.19">30495 15588 1092 0,'21'9'263'0,"-8"-7"-97"16,-4-4 72-16,-6-4-178 16,-2 2-60-16,3-4-61 15,-1-1-244 1,1-2-506-16</inkml:trace>
  <inkml:trace contextRef="#ctx0" brushRef="#br0" timeOffset="121579.38">30811 15241 1426 0,'6'-22'239'0,"-5"2"3"16,-1 4-102 0,-1 8-140-16,1 3 0 0,0 7 0 15,0 5 0 1,0 6 0-16,-3 5 0 0,0 6 0 15,2 3 0-15,1 1 0 16,1-4 0-16,3-4 0 16,3-4 0-16,2-4 0 15,1-5 0-15,8-1 0 16,1-5 0-16,4-2 0 0,2-7 0 16,0-3 0-1,-2-5 0-15,-2-3 0 16,-3-2 0-16,-2-2 0 15,-6 4 0-15,-1 5 0 16,-4 4 0-16,-3 6 0 0,-1 5 0 16,1 8 0-1,3 10 0-15,0 6 0 0,-2 10 0 16,-2 5 0 0,-2 6 0-16,-7 1 0 0,-3 0 0 15,-2-6-109 1,4-7-150-16,2-13-61 15,6-8-184-15</inkml:trace>
  <inkml:trace contextRef="#ctx0" brushRef="#br0" timeOffset="122489.46">31550 12273 605 0,'0'-22'374'0,"-3"-1"-212"15,-3-1 28 1,-2 2-70-16,1 1-12 16,-2 2-28-16,1 4-18 15,1 3-19-15,-1 6-16 0,-2 1-27 16,-2 5 0 0,-6 6-4-16,-1 5 4 0,-2 8-3 15,0 7 2 1,3 7 0-16,6 2-3 0,9-2 2 15,6 2-1-15,9-8 3 0,5-5 1 16,5-8 2 0,3-4-1-16,5-6 0 0,1-6 1 15,1-6 0 1,-6-2-1-16,0-6 6 0,-8-4-4 16,-3-1 7-1,-6-3-3-15,-3-3 4 16,-6 0-6-1,-3 0 3-15,-5 2-9 0,-2 2-11 0,-1 6-16 16,1 5-182-16,-6 6-265 16</inkml:trace>
  <inkml:trace contextRef="#ctx0" brushRef="#br0" timeOffset="122649.31">31711 12405 904 0,'26'14'256'0,"-4"-7"-70"0,-9-5 62 16,-6-4-129 0,-4 1-65-16,0-2-52 15,-1 2-2-15,1-4-73 16,2 0-234-16,2-4-480 0</inkml:trace>
  <inkml:trace contextRef="#ctx0" brushRef="#br0" timeOffset="123109.35">31932 11966 1087 0,'28'-20'123'0,"-3"3"-21"0,-1 2 17 15,-3 4-66 1,3 6-32-16,-7 8-10 0,0 7 5 15,-5 7-7-15,-3 4 0 16,-8 5 4-16,-6 6 0 16,-9 2 3-16,-11 1-12 15,-2-1-4-15,0-7 0 16,8-7-3-16,6-10 3 0,10-5 13 16,4-6-8-1,5 1-5-15,4 0-1 16,5-2 1-16,8 2-2 15,72 6 4-15,-77-2-2 0,-1 0 0 16,-3 3 0 0,0 0 0-16,13 6 3 15,-5 3 1-15,-5-1 6 16,-6 1-1-16,-8 0 6 16,-4 1 12-16,-9 0-1 0,-7 1 1 15,-5-2-13 1,-7 2-9-16,-4-5-5 15,1 0 0-15,2-4-1 0,2 0-18 16,1 0-225-16,1 0-373 16</inkml:trace>
  <inkml:trace contextRef="#ctx0" brushRef="#br0" timeOffset="123789.11">31729 13448 837 0,'3'-15'256'15,"-3"1"-51"-15,-3 2-36 0,0 2-70 16,0 4-56 0,-3 2-35-16,-3 6-5 0,-5 3 0 15,-2 8 3 1,-6 3-1-16,-4 11 4 0,3 3-3 15,1 5-1-15,2 3-5 16,5-1 0-16,9-3 0 16,9-6 9-16,12-7 1 15,10-8-3-15,6-6-4 16,4-5 4-16,-3-7-6 16,-2-5 0-16,-3 1 13 15,-6-4-9-15,-2 0 2 16,-5 1-2-16,-2-3 4 0,-5 1 18 15,-4 0-5 1,-3 0 7-16,-4-1-3 0,-4-2-17 16,1 1-9-1,-4 0-3-15,4 5-5 0,-1 5-114 16,0 2-129-16,-1 9-208 16</inkml:trace>
  <inkml:trace contextRef="#ctx0" brushRef="#br0" timeOffset="123931.6">31806 13730 323 0,'14'17'529'0,"-3"-7"-263"15,-3-6-104 1,-3-4-52-16,-4 2-83 0,1-4-27 16,-1 0-11-1,2 1-362-15</inkml:trace>
  <inkml:trace contextRef="#ctx0" brushRef="#br0" timeOffset="124389.18">32124 13414 1105 0,'12'-21'163'16,"3"2"-49"-16,-1 2 31 15,-1 0-88-15,-1 7-41 0,2 5-10 16,-1 5-6-16,3 4-1 16,-3 4-2-16,-2 5 2 15,-1 6 2 1,-7 2-2-16,-9 7 3 0,-9 4 0 16,-8 7-1-16,-6-4-1 15,4-4-3-15,1-9 3 16,9-8-6-16,9-7 2 15,6-5 3-15,5-2-8 16,6 3 8-16,3-2 2 16,4 3-2-16,1 1 2 15,4 0 0-15,-3 1-1 0,0 0 0 16,1 2 1 0,-4 1 0-16,-3 1 3 0,-5 1 1 15,-3 3 2 1,-6 4 2-16,-6-2 2 0,-3 2-6 15,-5 1-2-15,-5 3-2 16,-3-5 1-16,-1 1-2 16,-2-3-7-16,0-4-198 15,1-1-185-15</inkml:trace>
  <inkml:trace contextRef="#ctx0" brushRef="#br0" timeOffset="125089.15">31930 15333 130 0,'6'-15'986'16,"0"2"-764"-16,-4 3-27 0,-2 3-117 15,-2 5-60-15,1 2-18 16,-4 4-3 0,-1 6 3-16,-4 5 3 0,-2 4-3 15,-2 9 6 1,-2 5-2-16,4 3 0 0,2 1-2 16,4 0-1-1,6-3-1-15,4-7 1 0,6-7 1 16,2-6 5-16,3-7 0 15,2-6 1-15,0-4-3 16,0-5-1-16,1-5 2 16,-3-2 4-16,-3-5 16 15,-3-2 5-15,-2 0 7 0,-5-2-16 16,-4 0-9 0,-5 0-10-16,-1 2-3 0,-5 2-16 15,-2 4-31 1,-3 7-85-16,0 7-116 0,-4 10-281 15</inkml:trace>
  <inkml:trace contextRef="#ctx0" brushRef="#br0" timeOffset="125269.29">32096 15701 924 0,'19'8'186'16,"-7"-3"76"-16,-6-4-73 15,-4-1-126 1,2 0-50-16,-4 0-13 0,-3 0-4 16,2 1-25-1,-1 1-238-15,1-1-485 0</inkml:trace>
  <inkml:trace contextRef="#ctx0" brushRef="#br0" timeOffset="125719.06">32281 15361 1032 0,'19'-25'96'16,"1"1"46"-16,2 2 7 0,2 4-96 16,1 5-21-1,0 8-7-15,-2 5-1 0,1 7 0 16,-3 5-10-1,-8 5-4-15,-1 6-1 0,-8 3-4 16,-7 1 0-16,-8 4-4 0,-9-1-1 16,-4 1 0-1,-6-5 0-15,4-3 0 16,5-8-1-16,9-6 1 16,7-6 0-16,5-3 0 15,5-1-13-15,4 1 12 16,5 1 1-16,6-1 1 0,7 3 0 15,6 2-1-15,-3 0 0 16,1 4 6 0,-6 1 5-16,-6 1-1 0,-5 3-1 15,-8 0-3 1,-6 1 11-16,-6 4 10 0,-8-1-4 16,-9 2-9-1,-7-2-6-15,-6 1-8 0,-1-5 0 16,-3-1-5-16,5-3-149 15,2-4-220-15,7-1-643 16</inkml:trace>
  <inkml:trace contextRef="#ctx0" brushRef="#br0" timeOffset="156749.34">6688 16469 635 0,'0'-7'398'0,"0"-3"-236"16,0 0 24-16,-3-1-84 15,0 2-19-15,0 1-8 16,3 0 3-1,-3 6-1-15,3-1-24 0,-2 4-7 16,1-1-20-16,1 2-10 0,-2-1-12 16,2 0-1-1,-1-1-2-15,1 2-1 0,-3 1-2 16,3 3 2 0,0 3 4-16,-3 7-3 0,0 5 2 15,2 6-1 1,-2 5 2-16,3 2-3 0,4 1 0 15,2 5 3-15,1-1-2 16,1 3-2-16,-2-2 1 16,3 3-1-16,-5-2 2 0,-1-2-2 15,-3-3 0 1,0-6 1-16,-1-4-1 16,-1-6 0-16,1-8 0 15,2-2-1-15,-1-4-1 16,2-3-1-16,-2-2 3 15,1-1 0-15,-1 0-3 16,-1-1-57-16,1-2-90 0,-2-1-83 16,2-6-188-1</inkml:trace>
  <inkml:trace contextRef="#ctx0" brushRef="#br0" timeOffset="157119.34">6652 16449 791 0,'-4'0'77'0,"-4"-1"56"0,1 1-20 16,4-2-54-1,0 2-3-15,1 0 5 0,2 0-31 16,2-1-12 0,1-1 3-16,12-1-9 15,4-3-7-15,5 0-3 16,10 0-2-16,5-2 0 0,-3 2 0 15,0 0-13-15,-2 4-70 16,-4 1-103-16,-5 2-155 16</inkml:trace>
  <inkml:trace contextRef="#ctx0" brushRef="#br0" timeOffset="157389.13">6609 16791 506 0,'1'4'391'16,"1"-3"-262"-16,-1-1-3 15,2-4-69-15,2-2-35 16,4-1 2-16,9 0-7 0,4 0-6 15,4 0-7-15,2 0-4 0,5 1 0 16,-3 2-6 0,-2 3-5-16,-4-1-58 0,-5 5-113 15,-7 1-98 1</inkml:trace>
  <inkml:trace contextRef="#ctx0" brushRef="#br0" timeOffset="157629.28">6609 17097 520 0,'1'7'331'16,"1"-3"-199"-16,2-6 47 16,1 0-55-16,2-3-63 15,8 1-23 1,2-1-13-16,2-1-9 0,9-1-8 15,-1 2-7-15,7-1-1 16,-1 2-4-16,2 2-23 16,-4 1-190-16,2 1-191 0</inkml:trace>
  <inkml:trace contextRef="#ctx0" brushRef="#br0" timeOffset="158329.37">7322 16884 864 0,'1'-16'216'0,"-2"0"-51"16,-2 1-25-16,-3 3-47 15,2 3-38-15,-2 2 2 16,-2 3-39-16,-1 1-17 0,-4 7 4 15,-2 2-5-15,-6 4 2 16,-3 4 0 0,-1 5 0-16,5 7-1 0,1 1-1 15,5 1-2-15,4 0 1 16,6-2-2-16,5-4 3 16,4-2-1-1,5-6 2-15,2-4 4 0,4-7 3 16,4-3-3-16,1-7-3 15,2-1-1-15,0-4 0 16,1-3 4-16,-2-3-4 0,-3-1 2 16,-2-3 0-1,-4 0 0-15,-4-1 0 0,-4 2 3 16,-2-1-1 0,-5 4 1-16,1 3 4 0,-2 2 2 15,0 4 6 1,0 5-7-16,1 0-11 0,1 4-13 15,-1 5-7-15,1 3 20 16,1 5-3-16,0 5 3 16,0 6-2-16,1 5 1 15,2 2 1-15,2 1 1 16,1 0 0-16,0 1-2 16,0-1 2-1,-2-3-3-15,-1 0 4 0,2-5-4 16,-2-4 4-16,-2-3-4 0,1-1 4 15,-2-3-1 1,1-1 1-16,1-2 2 0,1 1-4 16,-2-2 5-1,4-1-2-15,-2-1-2 0,-1 1-1 16,1-5 1 0,0 0-1-16,-3 1 0 0,2-4 0 15,1-4 0 1,-3 6-2-16,0-4-14 0,0 2-201 15,0 0-243-15</inkml:trace>
  <inkml:trace contextRef="#ctx0" brushRef="#br0" timeOffset="159119.23">7607 16885 835 0,'3'-23'332'0,"2"-1"-103"16,-7 2-59-16,-1 1-65 16,0 2-10-16,0 6-7 15,3 5-43-15,-3 4-45 16,3 2-14-16,0 5-16 0,0 4 30 15,3 6 0-15,0 5 0 16,5 3 0 0,-2 4 0-16,4 0 0 0,-1 1 1 15,3-2-1-15,1-4 0 16,-1-3 0-16,1-4 1 16,-2-4 4-1,1-2-1-15,0-6 2 0,-3-2 3 16,0-3 1-1,6-2 0-15,-5-7-7 0,2-1-1 16,-3-3 1-16,2-1 0 0,-3-2-2 16,-3 0 1-1,-4 6 0-15,1-2 0 0,-4 3 0 16,2 4-2 0,-1 5 0-16,1 2-7 0,0 2-16 15,0 4-7 1,1 1 29-16,2 3-1 0,0 5 2 15,2 1 1-15,-1 2-1 16,1-1 0-16,2 0 0 16,2-3-1-16,-1-1 0 15,-1-2 1-15,3-2 0 16,1-3-9-16,0-3-6 16,0-2-3-16,1-3 0 15,0-3 7-15,2-4 2 16,-2-3-5-16,-2-2 9 15,-1-2 5-15,0 0 0 16,-4 2 2-16,-1 2-1 0,-3-1 3 16,-1 7 9-1,0 2-13-15,-1 5-10 0,1 2-27 16,0 7 23 0,0 2 11-16,1 3 3 0,2 6-1 15,-1 2 1 1,2 2 1-16,1-1-1 0,1-2-1 15,0-5 1-15,1-5 0 0,-2-3-30 16,1-5-145 0,3-4-179-16</inkml:trace>
  <inkml:trace contextRef="#ctx0" brushRef="#br0" timeOffset="159309.6">7980 16557 1072 0,'0'-10'189'0,"0"1"-53"16,-3 1-30-16,0 2-106 16,0 4 0-16,3 4-39 15,0 4-59-15,3 2-390 16</inkml:trace>
  <inkml:trace contextRef="#ctx0" brushRef="#br0" timeOffset="159749.51">8350 16352 857 0,'-6'-22'271'0,"1"1"-62"16,-1 2-62 0,2 2-51-16,1 5-24 0,2 3-16 15,-2 6-53 1,3 3-3-16,0 2-18 0,1 6 18 15,2 6 5-15,4 6 13 16,1 10 20-16,4 10-1 16,-2 9-3-16,-2 9-4 15,-1 9-2-15,-4 0-11 16,-1-1-5-16,-2-3-6 16,-2-6-4-16,2-9-2 15,2-7 0-15,1-7 0 16,4-7-4-16,-2-7 1 0,1-6-2 15,0-4-24 1,0-6-119-16,4-2-4 0,2-5-73 16,3-1-172-1</inkml:trace>
  <inkml:trace contextRef="#ctx0" brushRef="#br0" timeOffset="159959.9">8642 16792 882 0,'9'-10'259'0,"-3"3"16"16,-3 1-138 0,-1 4-77-16,-2 0-46 0,0 5-10 15,0 2-4 1,3 5 7-16,0 5-1 0,-3 5 0 16,4 3-5-1,-4-2-1-15,0 4 0 0,0-4 0 16,0-5-85-16,0-2-177 15,3-4-177-15</inkml:trace>
  <inkml:trace contextRef="#ctx0" brushRef="#br0" timeOffset="160159.66">8662 16613 1053 0,'0'-11'217'15,"3"5"46"-15,-3 0-80 0,3 2-96 16,-3 2-60 0,0 1-27-16,4 2-10 0,-4-1-14 15,0 2-39-15,3 2-92 16,2 2-196-16,1-2-410 16</inkml:trace>
  <inkml:trace contextRef="#ctx0" brushRef="#br0" timeOffset="160739.07">8845 16192 967 0,'8'-17'282'0,"-4"2"-59"0,1 5-82 15,-4 3-113-15,-1 4-28 0,2 7-16 16,-1 9 16 0,2 7 5-16,3 9 2 0,0 12 3 15,1 13 6 1,-2 7 2-16,-2 5 6 16,0 3-8-16,0-3-4 15,-3-6-6-15,5-8-5 16,-2-8 1-16,0-9-1 0,2-10-1 15,-2-9 0 1,0-6 0-16,-1-6 10 0,-1-4 8 16,1-2 8-1,-1-3 15-15,2-2-38 0,3-7-3 16,3-5-4-16,0-6-18 16,2-2-32-16,3 3 23 15,2 3 15 1,1 4 5-16,0 7 11 0,5 5-3 15,-1 3 2-15,-1 4-2 0,-1 3 2 16,0 5 1 0,-4 3-2-16,0 3-1 0,-6 3 3 15,2 2 2 1,-8 3 1-16,-3 2 3 0,-8-2 3 16,-1 0 0-1,-6-4-2-15,-6-4 1 0,-3-2-2 16,-6-5-6-16,-4-2-1 15,-4-3-44-15,0-2-172 16,4-1-230-16</inkml:trace>
  <inkml:trace contextRef="#ctx0" brushRef="#br0" timeOffset="161399.34">9360 16716 889 0,'0'-7'232'0,"-3"4"0"0,3-4-90 15,-2 1-26 1,1 3-67-16,1 3-41 0,0 0-8 16,3 0-15-1,3 6 15-15,10 4 3 0,2 4-3 16,8 6 3-1,2 2-3-15,-3 6 0 16,-5 1 2-16,1 3-1 0,-9 2 0 16,-4-1 0-1,-5-5 0-15,-3-7 1 0,0-5 1 16,-1-9 8 0,-1-4 19-16,1-3 154 0,-1-6-79 15,1-4-102 1,-2-9 1-16,6-4-1 15,0-8-1-15,3-3 1 16,0 0-3-16,8 0-6 0,0 5-3 16,0 5-23-16,5 6-115 0,3 7-36 15,1 7-23 1,4 4-76-16,4 6-177 0</inkml:trace>
  <inkml:trace contextRef="#ctx0" brushRef="#br0" timeOffset="161609.37">9833 16782 615 0,'5'-1'324'0,"-1"1"-142"15,-1-2-3-15,-2 2-107 16,1 2-28-16,1 2 63 16,3 3-44-16,0 6-31 0,0 4-17 15,4 2-10 1,-4 5-2-16,-1 3-2 15,-2 0-1-15,-3-3-16 0,-2-3-177 16,1-7-198 0</inkml:trace>
  <inkml:trace contextRef="#ctx0" brushRef="#br0" timeOffset="161790.4">9888 16602 993 0,'0'-19'220'0,"-3"-1"19"0,2 2-108 16,-2 3-68-1,1 5-47-15,1 2-16 0,1 6-18 16,0 4-57 0,3 6-144-16,6 4-330 0</inkml:trace>
  <inkml:trace contextRef="#ctx0" brushRef="#br0" timeOffset="162549.07">10208 16819 746 0,'7'-17'336'16,"-3"3"-117"-16,1-5-42 15,-4 1-51-15,1 3-2 16,1 2 0-16,-2 6-52 0,-1 3-69 16,2 2-3-1,-2 8-26-15,3 2 24 16,0 9 2-16,6 7 0 16,0 9 0-16,1 5 0 0,3-2 0 15,0 0-1 1,0-8 0-16,0-6-1 15,-2-10 2-15,2-5 5 0,1-7-1 16,0-7 3 0,3-5-5-16,2-8 4 0,-2-1-4 15,1-6-1 1,-5-2 1-16,-3 1-1 0,-2 1-1 16,-2 3 4-1,-3 4-4-15,0 7 0 0,0 4 0 16,-2 5-8-1,-1 4-13-15,2 5 3 0,2 5 18 16,2 6 0-16,3 7 1 0,5 5 0 16,-4 1-1-1,5 3-1-15,-3-2-86 0,7-2-93 16,1-4-38 0,7-5-138-16,1-6-371 0</inkml:trace>
  <inkml:trace contextRef="#ctx0" brushRef="#br0" timeOffset="163169.79">10751 16755 876 0,'10'-21'253'16,"2"3"-29"-16,-2 2-102 15,2 6-51-15,-1 2-51 16,2 5-16-16,3 6 0 15,3 5 0-15,0 4-1 16,2 8 3-16,-3 2-5 0,-2 2 4 16,-4 3 0-1,-3 0-3-15,-6-2 1 0,-2-4 2 16,-2-5-4 0,-1-6 8-16,1-5 14 0,-2-5 72 15,2-2 50-15,-1-5-124 16,-1-2-16-16,2-5-3 15,-1-2-2-15,4-4-2 0,5-2-2 16,3 1-3 0,4 0 4-16,4 1 1 0,-2 3-11 15,-1 4 0 1,0 6 2-16,0 6 1 0,-3 5 1 16,4 7 1-1,-2 3 4-15,0 6 1 0,-3 0 3 16,-5 1-2-1,-1-1 0-15,-5-2 1 0,0-4 1 16,-2-4 1-16,1-6 25 16,1-5 8-16,1-6-34 15,5-6-4-15,3-6 0 16,4-4 0-16,5-4 4 16,3-1 0-16,2 1 1 15,-1 3-1-15,-4 5-1 16,-2 9-6-16,-4 5-4 15,1 6 3-15,1 9-1 0,-1 4 8 16,-1 6-3-16,-1 2 4 16,1 3-1-16,-8-1 1 15,1 0-4 1,-5-3-126-16,0-3-143 0,1-2-210 16</inkml:trace>
  <inkml:trace contextRef="#ctx0" brushRef="#br0" timeOffset="163849.21">12538 16617 649 0,'19'-16'481'0,"-7"1"-264"15,-4-1-50 1,-7 0-85-16,-1 2-36 0,0 4 6 15,-1 4-29-15,-4 2-23 0,-4 6-4 16,-7 4 0 0,-5 6 2-16,-8 5-1 0,0 9 1 15,2-1-3 1,8 1-1-16,5-4 0 16,11-3 6-16,9-4 0 15,9-3 4-15,10-1-1 0,5-1-2 16,5-2 0-1,0 2 3-15,-6 0 2 0,-4-2 3 16,-4 1 4-16,-9-2-8 16,0 0-1-16,-8-1-2 15,-1-1 3-15,-4 1 11 16,-2 1-5-16,-6 5 2 16,-6 1-5-16,-6 0-8 15,-2 4 1-15,0-6-2 16,2-1-42-16,6-2-114 15,6-6-79-15,9-4-335 0</inkml:trace>
  <inkml:trace contextRef="#ctx0" brushRef="#br0" timeOffset="164169.17">12799 16487 653 0,'13'-46'253'16,"-2"0"-15"-16,4 3 17 0,-6 9-80 15,-2 7-22 1,-1 9-13-16,-3 6-103 0,-2 8-37 16,-1 6-23-1,0 6 19-15,3 6 4 0,4 10 1 16,-1 11 11 0,1 9-1-16,3 10 8 0,-4 5-5 15,-1 1-4 1,-4 3-4-16,2-6-5 0,-3-3-1 15,2-9-1-15,-2-6 1 16,6-11-1-16,-3-9-2 16,0-6-4-16,0-6-28 15,0-5-100 1,0-5-28-16,0-4-60 0,-2-5-14 16,-1-3-160-1</inkml:trace>
  <inkml:trace contextRef="#ctx0" brushRef="#br0" timeOffset="164689.06">12842 16712 496 0,'0'-13'117'0,"8"4"-21"0,8-1-30 16,5 3-23-1,6 1-11-15,4 0-3 0,1 1 38 16,-1 3 12 0,2-1 5-16,1-1 3 0,-1 0 20 15,-1-2-31-15,1-1-5 16,-1-1-9-16,-4-3-5 15,-4 1 1-15,-2 0-16 0,-5 3-14 16,-7 3 0 0,-2 1-15-16,-7 3-9 0,-1 2-4 15,-1-1-17 1,-2 5 17-16,-3 1 3 0,-2 6 3 16,-2 4-5-1,-5 5 4-15,-3 3-5 16,1 2 1-16,0-1-1 15,3-4-1-15,7-4-2 16,1-5 3-16,6-3-5 0,3-5 5 16,4-4 15-16,4-3-3 15,3-5 0-15,2-3-4 16,1-2 2-16,-2-5-9 16,0-3 5-16,-4 2-3 15,-2-3 5-15,-2 5 14 16,0 4 10-16,-2 7-32 15,-2 2-6-15,2 8-12 0,1 2 14 16,2 4 0 0,3 4 2-16,-1 4 0 0,2 2 0 15,-3 0 1 1,-1-1-3-16,-2-3-101 0,1-1-85 16,-1-6-86-1,5-6-206-15</inkml:trace>
  <inkml:trace contextRef="#ctx0" brushRef="#br0" timeOffset="165009.34">13615 16323 135 0,'8'-35'891'0,"-1"6"-651"0,-3 4 2 15,-2 8-77 1,-2 5-56-16,0 5-77 0,0 6-32 15,0 4-29-15,3 8 29 16,0 5 5-16,4 8 12 16,1 12 3-16,2 6 16 15,-1 6-8-15,-3 7-4 16,-3 3 2-16,-3 0-9 16,-1 0-10-16,-4-5-4 15,2-5-3-15,3-8-1 16,0-6-1-16,3-10-2 0,3-6-8 15,4-5-102 1,-2-5-125-16,1-4-95 0,1-4-367 16</inkml:trace>
  <inkml:trace contextRef="#ctx0" brushRef="#br0" timeOffset="165161.57">13482 16623 864 0,'3'-3'258'16,"5"0"-112"0,5-1-6-16,4-2-103 0,8 1-28 15,6 3-9 1,7 2-1-16,2 1-93 16,3 0-253-16</inkml:trace>
  <inkml:trace contextRef="#ctx0" brushRef="#br0" timeOffset="165689.18">13988 16651 724 0,'2'14'142'0,"1"-3"0"16,-2-2 9-16,3-4-29 15,2 1-37-15,2 0-19 0,-1-2 0 16,5 0-7-16,-1-2-9 16,1-1-5-16,2-4-24 15,2 0-14 1,0-4-4-16,-1-3 3 0,1-1-3 16,-1-5 0-1,-2-2 0-15,0-4-3 0,-4-3 0 16,-2-1-2-1,-4-2 2-15,-3-2-3 0,-5 3 3 16,-2 1-2-16,0 3 2 16,-4 7-3-16,2 2-7 15,-4 7 1-15,-1 8 3 0,-4 8 2 16,-4 9-1 0,-2 10 4-1,-1 9 1-15,1 7 0 16,2 5 1-16,8 1-1 0,6-2 0 0,8-4 2 15,6-8 7-15,8-5 10 16,8-5 25-16,8-5-9 16,6-6-9-16,3-1-10 15,1-4-11-15,-3-2-3 16,-7-3-1-16,-9-1-1 16,-4-2-5-16,-8-2-21 15,-8 0-88-15,-1 0-93 16,-4-2-313-16</inkml:trace>
  <inkml:trace contextRef="#ctx0" brushRef="#br0" timeOffset="168819.48">5563 18311 1111 0,'-3'-25'239'0,"-3"-2"-32"0,0 3-56 16,0 0-20-16,0 6-53 15,0 4 5-15,2 4-36 16,4 4-47-16,0 5 0 16,0 1 0-16,4 0 0 15,-1 3 0-15,3 3 0 16,5 3 0-16,5 7 0 0,4 4 0 15,5 5 0 1,3 3 0-16,2 4 0 0,1-2 0 16,-2 1 0-1,-4-2 0-15,-8-7-49 0,-4-1-66 16,-7-4-44-16,-3-5 13 16,-2-4-55-16,-2-2-49 15,-2-6-271 1</inkml:trace>
  <inkml:trace contextRef="#ctx0" brushRef="#br0" timeOffset="169089.25">5802 18117 865 0,'7'-3'193'0,"-2"2"-85"15,-4-1-2-15,-1 4-46 16,0 1 33 0,0 4 0-16,-1 4-35 0,-4 8-10 15,-5 4-26-15,1 9-9 16,-5 5-6-16,-5 6-4 16,4-2-2-16,2-6-1 15,2-8-2-15,4-8 1 16,1-7-7-16,4-7-141 0,-2-2-168 15,-1-3-308-15</inkml:trace>
  <inkml:trace contextRef="#ctx0" brushRef="#br0" timeOffset="169369.3">5766 18165 219 0,'5'-22'797'15,"-1"2"-548"-15,-3 0-35 0,-2 7-57 16,1 3-76-16,-3 3-60 0,3 7-21 16,0 7 0-1,0 6 7-15,-1 7 6 0,1 8 6 16,-2 10 2 0,2 5-5-16,0 0-9 0,0 1-4 15,2-2-2 1,-1-5 1-16,3-8-2 0,-1-2-2 15,0-7-5-15,-3-3-52 16,0-6-147-16,-1-2-89 16,-2-4-152-16</inkml:trace>
  <inkml:trace contextRef="#ctx0" brushRef="#br0" timeOffset="169529.87">5587 18405 944 0,'-1'-8'180'0,"4"-2"-82"0,4 4-66 16,2-3-26-1,7 4-4-15,8 3-2 0,3 1-2 16,6 2-54-16,0-1-245 16</inkml:trace>
  <inkml:trace contextRef="#ctx0" brushRef="#br0" timeOffset="170049.74">5845 17905 861 0,'-16'-22'219'0,"-4"2"-26"15,-4 2-67-15,-4 3-23 16,0 4-40-16,-4 1-11 0,-2 7-24 16,-2 6-1-1,-5 7 2-15,0 11-5 0,1 11 1 16,-2 12-9 0,5 14 9-16,4 9-12 15,6 12-1-15,6 17-4 16,11 3 1-16,10-1-5 15,10 2-1-15,8-10-2 0,9-17 4 16,12-15-1 0,10-14-1-16,11-16 6 0,8-14-9 15,13-16-3 1,1-12-1-16,0-10 0 0,-7-8 4 16,-14-5 2-1,-9-7-1-15,-13-5 4 0,-9-6-4 16,-8-9 0-16,-7-9 0 0,-9-5 2 15,-9-1-3 1,-12 3 0-16,-3 9-2 0,-12 7-1 16,-10 11-7-1,-2 9 9-15,-1 8-9 16,3 5-45-16,5 10-59 16,7 7-115-16,8 13-202 0</inkml:trace>
  <inkml:trace contextRef="#ctx0" brushRef="#br0" timeOffset="170899.53">7219 18051 1062 0,'6'-4'137'0,"-5"0"-9"0,-1 3-81 16,-1 1-40-1,-3 0-2-15,2 3 0 0,1 0 3 16,-1 0 2-1,1-2 5-15,1-1 31 16,1 0 39-16,-1-1 0 16,0-3-62-16,-3-2-20 0,0-4-2 15,0-1 2-15,0 5-2 16,2-3-1-16,1 2 0 16,0 6-5-16,1 1-10 15,1 3 9-15,2 2 4 16,1 5 1-16,1 1-3 0,1 1 4 15,-4 1 0-15,3-3-1 16,-3 1 1-16,-3-3 0 16,0-2 0-16,3-2 0 15,-3-3 12 1,0-1 12-16,0-4 5 0,0-3-27 16,2-3-1-16,-2-5 7 15,0-3 22-15,-2-4 3 16,-1 1-3-16,3 1 0 0,-6-2-1 15,3 6-7 1,-2 6 4-16,0-1-2 0,0 7-24 16,1 5 0-1,-4 2-1-15,-1 8 1 0,-4-2 0 16,-2 11 1 0,-6 5-2-16,2 9 4 0,-1 6-4 15,-1 9 1 1,2 8-2-16,4 9 0 0,9 3 0 15,9-2-6-15,9-5-7 16,10-9-48-16,11-13-46 16,12-10-13-16,4-8-70 15,8-8-36-15,1-10-216 16</inkml:trace>
  <inkml:trace contextRef="#ctx0" brushRef="#br0" timeOffset="171239.3">7704 18253 909 0,'-9'-13'251'0,"-4"4"-89"16,-1 7-78-16,-2 2-33 16,1 6-25-16,-1 10 7 15,-1 9-15-15,6 5-2 16,0 5-9-16,6 5-6 15,4-4-1-15,4-3 1 0,6-5 0 16,4-7 3 0,2-7 4-16,3-6-1 0,-3-7 2 15,6-6-1 1,-5-4 16-16,-4-2 22 0,0-9-1 16,-3-1-1-1,-5-1 4-15,-4-1-21 0,-3 3-18 16,-4-4-9-1,-5 1-2-15,3 3-27 0,-6 4-96 16,3 3-157-16,-1 9-320 16</inkml:trace>
  <inkml:trace contextRef="#ctx0" brushRef="#br0" timeOffset="171699.57">7868 18292 1084 0,'3'-10'195'0,"0"4"-30"15,-2-4-96 1,4 6-53-16,1 4-2 0,6 3 5 16,3 4-1-16,0 6 1 15,6 0 0-15,-2 6-2 16,-4 2 3-16,-3 3-4 15,-6-1-5-15,-5 2 4 16,-4-1-4-16,-3-2-3 0,-7-1-5 16,4-8 4-1,1-5 14-15,1-7 46 0,3-3-41 16,2-8-12 0,4-6-12-16,2-4-2 0,5-1-1 15,3-5 0 1,9-1 1-16,0 1-2 0,7 1 1 15,4 5 0 1,-3 5 0-16,0 6 1 0,-4 8-8 16,-1 5 5-16,-6 7-1 15,0 8-3-15,-5-1-2 16,-1 7 7-16,-3-1-3 16,2 4-20-16,-4-4-114 15,-1 2-106-15,1-8-92 0,4-4-322 16</inkml:trace>
  <inkml:trace contextRef="#ctx0" brushRef="#br0" timeOffset="172539.22">8620 18315 793 0,'3'-20'186'15,"0"3"7"-15,-3 1-50 0,-6 3-78 16,3 2 13 0,-3 4-37-16,-3 2-22 0,-1 1-16 15,-4 2 1 1,-1 5 1-16,-4 4-1 0,-1 5 2 16,-3 8-3-1,-1 6 6-15,0 8-7 0,3-2-1 16,8 1-1-16,4-9 1 15,6-4 1 1,6-7 1-16,4-4 5 16,5-6 12-16,3-5-2 0,4-2-1 15,1-12-9-15,5-3-2 16,-4-8 14-16,4-7-3 16,-5-5-3-16,-2-7 7 15,-1 0-3-15,-3-1 8 16,0 1-12-16,-4-4-5 15,-1 1 0-15,-3-2-5 0,-3 3 4 16,-3 4 10 0,-3 8 25-16,1 7-16 0,-1 10 3 15,0 6-8-15,0 6-11 16,2 4-11-16,-1 3-18 16,1 5-2-1,-1 4 20-15,1 5 1 0,-1 7 0 16,2 8-1-16,0 3 0 0,0 9 0 15,2 3 0 1,-1 0 1-16,2 6-1 0,0-4 0 16,3-3-5-1,2-6 5-15,7-3-1 16,1-5 0-16,2-3 0 16,6-9 0-16,-3-2 0 0,1-3 1 15,-1-7-5 1,1-2-2-16,-5-6-6 0,-1 0 4 15,-2-6-7-15,-4-7 7 16,2-2-6-16,-3-5 6 16,0-1 1-16,0 0 3 15,-3 3 2-15,-2 1-1 16,1 3 4-16,-4 3 0 16,-1 4 0-1,0 5 0-15,-1 1-3 0,1 2-23 16,-2 5-7-16,1 4 28 15,1 6 5-15,0 3 2 16,-2 7-2-16,4 0 1 0,-1 1 0 16,1-2 0-1,1-1-2-15,0-2 1 0,0-6-1 16,4 1-44 0,-1-3-262-16,0-3-322 0</inkml:trace>
  <inkml:trace contextRef="#ctx0" brushRef="#br0" timeOffset="172779.04">8975 17897 1004 0,'-1'-6'364'0,"-1"2"-109"16,-1 0-85-16,0 0-47 0,0-3-25 15,0 4-65 1,2-5-33-16,-1 6 0 16,1-1 0-16,-1 3 0 15,2 0-56-15,0 3-205 0,0 1-54 16,0 3-489 0</inkml:trace>
  <inkml:trace contextRef="#ctx0" brushRef="#br0" timeOffset="173149.22">9288 17833 1076 0,'0'-21'281'15,"0"0"-78"-15,-1 0-16 0,-2 1-44 16,2 5-31-16,1 4-67 0,1 6-45 15,2 2 0 1,-3 4 0-16,3 5 0 0,1 4 0 16,2 7 0-1,0 13 0-15,-1 10 0 0,-2 12 0 16,-3 8 0 0,-3 3 0-16,-5 2 0 0,2-2 0 15,3-7 0 1,2-4 0-16,4-7 0 0,0-6 0 15,3-7 0-15,-2-7 0 16,1-5 0-16,-1-4-28 16,2-3-117-16,-4-7-42 15,-2-2 3-15,-3-2-9 16,-9-5-267-16</inkml:trace>
  <inkml:trace contextRef="#ctx0" brushRef="#br0" timeOffset="173479.31">9156 18222 607 0,'4'-14'159'16,"6"2"-102"-1,3 2 22-15,4 0-12 0,6 3-30 16,12-3-17 0,9 2-1-16,9-3-4 0,7-2 5 15,0 2-7-15,-6-2 47 16,-11 4 21-16,-13 2-16 15,-15 4-17-15,-7 5-29 16,-5 3 66-16,0 5-33 16,2 9-6-16,-2 2 5 0,3 7-3 15,-3 3-12 1,-1 4-11-16,-1 1-11 0,-1-1-12 16,2-3 0-1,-2-2-4-15,-2-6 1 16,1-6-14-16,-2-5-165 0,-2-9-40 15,2-10-160-15,0-7-317 16</inkml:trace>
  <inkml:trace contextRef="#ctx0" brushRef="#br0" timeOffset="173605.49">9681 18004 500 0,'10'-28'445'0,"-5"7"-280"16,-2 4-19-16,-2 7-99 15,-1 2-47-15,0 7-104 16,-1 4-36-16,1 6-285 0</inkml:trace>
  <inkml:trace contextRef="#ctx0" brushRef="#br0" timeOffset="173969.65">10017 18048 873 0,'6'-7'259'16,"-1"-4"-31"-16,-3 1-66 0,-2 4-12 16,-2-3-17-1,1 5-39-15,-3 3-55 0,2 1-39 16,-4 4 0 0,-3 0-3-16,-2 5 3 0,-5 6-3 15,-3 7 2 1,5 4 1-16,2 4-5 0,4 2 0 15,6-1 3 1,5-2-1-16,4-5 1 0,1-8 2 16,1-3 4-16,0-9-3 15,4-5 11-15,-4-6-5 16,2-4-2-16,-1-3 6 16,-1-3-2-1,-3 0-6-15,-1 1 1 0,-3-1-4 16,0 0-1-1,-4 5-47-15,2-2-205 0,-4 4-246 16</inkml:trace>
  <inkml:trace contextRef="#ctx0" brushRef="#br0" timeOffset="174438.99">10236 18080 894 0,'18'-8'275'0,"-5"3"-130"16,0 4-18 0,1 2-19-16,2 6-47 15,1 9-7-15,-1 0-23 16,-1 8 8-16,-2-1-3 0,-2 1-18 16,-5 5-2-1,-1 0-6-15,-3 2-5 0,-6 1 0 16,1-4-3-1,-3-6-2-15,0-6 2 0,3-9 17 16,1-6 19-16,1-11-26 16,1-7-10-16,3-6-2 15,0-14-2-15,8-6 0 0,3-2 0 16,6 1 0 0,5 2-2-16,2 8 3 15,1 9 1-15,2 10 0 16,0 8-2-16,1 7-1 15,-1 7 3-15,-2 7 4 0,-2 5-1 16,-7 4 3 0,-2 4-2-16,-7 0 1 0,-4 2-5 15,-3 1 4 1,-4-3-4-16,-1-2-1 0,-1-1-2 16,0-1-4-1,2-6-149-15,2-5-115 0,2 1-167 16</inkml:trace>
  <inkml:trace contextRef="#ctx0" brushRef="#br0" timeOffset="185519.4">12154 18295 745 0,'-1'-7'129'0,"-1"1"39"16,-3 3-44-16,3 0-25 15,-1 3-21-15,0-5 16 16,2 2-26-16,-1 0-14 0,-1 3-9 16,3-3-6-1,-3 3-6-15,3-1-6 0,-3-1-6 16,0 1 13-1,-3-1 6-15,3 1-4 16,-1 1-16-16,-1-2-2 0,2 0-9 16,-1 0-5-1,-1 2-4-15,4 2 0 0,-5-2 0 16,6 0 0 0,0 0 0-16,0 0 0 0,0 0-1 15,0 0 0-15,0 2 1 16,0-2-3-16,0 2 0 15,0-2-7-15,6 0-14 16,4 3 24-16,11-2 5 16,16 1-5-16,17-1-18 0,13-4-31 15,11-3 8 1,8-5 19-16,-1-1 7 0,-7-2 6 16,-10 1 8-1,-17 2 2-15,-16 5 2 0,-19 0 7 16,-10 5 1-16,-9 1-9 15,-3 1-2-15,0-1 0 16,-4 2-1-16,1-1-4 16,0 2-50-16,-3-1-91 15,7 0-117-15,4 0-322 16</inkml:trace>
  <inkml:trace contextRef="#ctx0" brushRef="#br0" timeOffset="186239.58">13236 17938 788 0,'-8'-2'229'15,"1"1"1"1,1-6-70-16,0 5-18 0,3-6-45 15,2 5-6-15,-2-3-6 16,1 3-10-16,2 2-23 16,0-1-27-16,0 0-19 15,2 4-6-15,-1-2-14 16,2 3-8-16,2 6 22 0,5 2 0 16,8 9 1-1,6 8-1-15,9 6-4 16,1 1 4-16,8 5 0 0,4-3 2 15,0 2-2 1,2-8 5-16,-2-2-5 16,-3-7-1-16,-8-4 0 15,-10-5 1-15,-8 0 0 0,-7-10 1 16,-4 4-1-16,-3-7-1 16,-3 0 1-16,1 0 5 15,-1 0-5-15,-1 0-1 16,-1 6 1-16,-2 4 6 15,-3 6-1-15,-4 8-5 0,-8 3 2 16,1 6-2 0,-4 0 3-16,-2 3-1 15,1-6-2-15,2-3 0 16,5-5 0-16,4-8 0 0,4-8-1 16,5 0 2-1,2-6 5-15,1 0-4 0,0-2-2 16,0 2-6-1,0-4-58-15,0 2-64 0,0 1-56 16,0-6-154-16,1-1-381 16</inkml:trace>
  <inkml:trace contextRef="#ctx0" brushRef="#br0" timeOffset="201039.49">14730 17773 627 0,'-3'0'286'0,"-2"-3"-136"0,2 3-31 16,0 0-15-16,1 0-32 15,1 0-25-15,-1 0-13 0,2 0-6 16,0-3-9-1,2 3 5-15,-1 0 1 0,4-1 10 16,7-1-18-16,12-2-12 16,10-2-2-1,15-2-2-15,9-1-1 0,2 1 0 16,-4-1 2 0,-6 2-2-16,-8 0-6 0,-8 2-4 15,-13 1-11 1,-8 2-8-16,-7 0-17 0,-4 2 0 15,-5 0 21-15,-3 2 1 0,-4 1-33 16,-2 0 3 0,-6 1 14-16,4 0 18 0,-3 2 20 15,3-2 2 1,1 0 0-16,2-4 3 0,4 1 7 16,1-1 21-1,-1-1 33-15,2 1-12 0,2-4 11 16,-2 0 2-1,2-2-7-15,-1 2-7 0,2 0 0 16,1 1-8-16,-1 0-21 16,2 3-13-16,0 0-9 15,0 2-3-15,0 0-1 16,2 7 4-16,1 3 16 16,1 6 9-16,1 7-4 15,1 5 1-15,4 3 1 16,1 6-3-16,-1 2-7 0,3 5 4 15,3 3 6-15,-2 5-5 16,0 2 3 0,2 5-9-16,-1 2 1 15,1-3-6-15,-2-4-2 16,2-6-3-16,-4-11 2 0,-1-12-4 16,-4-7 0-1,-2-9-2-15,-2-5 4 0,-2-4 0 16,-1-2 10-1,-1 0-5-15,1 0 1 0,-2 0-8 16,2 0 0-16,-1 0-12 0,-1 0-57 16,1 2-90-1,-5 2-15-15,0 1-87 0,-3 5-96 16,0 1-212 0</inkml:trace>
  <inkml:trace contextRef="#ctx0" brushRef="#br0" timeOffset="201349.08">15013 18632 375 0,'-6'1'415'15,"3"1"-297"-15,2-2-12 16,-1 0-56-16,5 0-36 15,3 1 10-15,6-1-2 0,4 2-20 16,7-2-1-16,7 0-1 16,2-3 2-1,7 0 2-15,7-6 7 0,5 1 7 16,0-2 1-16,-4 0-17 16,-11 3-2-16,-12 2 28 15,-16 1-16-15,-10 4-12 16,-8 0-45-16,-1 4-125 15,-5-4-198-15</inkml:trace>
  <inkml:trace contextRef="#ctx0" brushRef="#br0" timeOffset="201939.39">15504 18171 728 0,'-1'-12'206'16,"1"2"-29"-16,-2-2-25 16,0 2-48-16,4 3-30 15,0 3-54-15,3 1-16 16,6 1 25-16,4 4 1 16,9 2-2-16,4 5-3 15,5 5-3-15,1 5-7 16,-1 4-2-16,-2 6-5 0,-4 9-5 15,-5 4 2 1,-6 0-3-16,-5 2-1 0,-5-8 1 16,-3-5-2-1,-3-7 0-15,-1-8 2 0,-1-6 4 16,1-6 9 0,-1-4 4-16,-2-1-10 15,-1-9 5-15,-2-3 11 16,1-7 14-16,1-4-11 15,5-11-15-15,2-6-10 0,5-2-3 16,5-6-1 0,0 3 1-16,3 3-1 0,-3 10-1 15,0 7 2-15,-2 9-1 16,-2 7-3-16,-4 4-19 0,-2 5-94 16,-1 2-108-1,2 1-45-15,2 2-352 16</inkml:trace>
  <inkml:trace contextRef="#ctx0" brushRef="#br0" timeOffset="202455.34">16003 18147 896 0,'3'-10'264'0,"0"0"-93"0,1 0-32 15,0-1-82-15,4 5-47 0,5 0 6 16,7 5 6-1,3 4-2-15,6 5-2 0,0 5-2 16,1 5 8-16,-5 6 3 0,-5 3-5 16,-4 6-12-1,-3 3-2-15,-6 1-8 0,-3 2 4 16,-2-3-3 0,-4-2 1-16,-1-9 2 15,-1-1-1-15,-2-7 1 16,0-7 18-16,0-7-9 15,0-6 12-15,1-7 24 0,0-7 1 16,2-7-32 0,4-10-8-16,5-7-5 15,3-11-2-15,4 1-3 16,4 0-2-16,-2 5 1 0,1 6-9 16,-2 12-30-1,-3 6-65-15,0 9-48 16,-2 6-84-16,1 7-74 15,-1 4-218-15</inkml:trace>
  <inkml:trace contextRef="#ctx0" brushRef="#br0" timeOffset="202919.3">16565 18329 587 0,'10'4'252'0,"2"-3"-44"16,-3-1-39-16,-2-3-60 0,3 3-46 15,1-4-8 1,0 0-9-16,2-3-15 16,-1-1-12-16,2-5-5 15,-1-3-1-15,-1-2 0 0,0-3-2 16,-3 0-3-1,-3-2-2-15,0 3 2 16,-5-1-3-16,-1 3-1 0,-3 1 0 16,-3 0-3-1,-4 4 0-15,-2 3-1 0,1 0 0 16,-2 6-2-16,-2 4-2 16,1 6 4-16,-2 5 0 15,0 7 2-15,-4 8 0 16,1 6-1-16,2 8 2 15,0 3 1-15,5 3-1 0,4-3-1 16,8-2-2 0,8-8-1-16,7-7 0 15,7-6 0-15,5-1-1 16,7-6-34-16,10-5-44 0,6-2-135 16,8-9-223-1</inkml:trace>
  <inkml:trace contextRef="#ctx0" brushRef="#br0" timeOffset="203499.28">17173 17797 194 0,'5'-27'867'0,"1"3"-610"15,-2 2-40-15,-1 6-89 0,-1 3-35 16,-1 8-49-16,1 3-44 16,-1 7 0-16,-1 11 21 15,4 8 22-15,-1 6-4 16,0 12-4-16,2 9-14 16,0 2-3-1,-2 5-7-15,-2 1-6 0,1-4-1 16,-1-2-3-1,2-4 0-15,-1-5-1 0,2-9 1 16,-1-9-1-16,1-8 2 16,-2-9 3-16,-1-5 8 15,-1-4 9-15,0-4-17 16,-1-3-5-16,-2-5 0 16,-2-3 0-16,-2-7 0 15,0-4 0-15,-2-4 0 16,-5-1 0-16,2-1 0 0,-1 0-21 15,-1 4 7-15,2 8 10 16,1 5-2 0,0 7 0-1,-1 6 0-15,-3 8 2 16,-1 4 4-16,-7 5 0 0,-2 6-1 0,1 6 0 16,-1 6 0-16,5-1-1 15,4 0-3-15,6-1 0 16,5-2-1-1,8-5-2-15,5-2 3 0,8-2 4 16,5-2-3-16,4-1-7 0,2 2-145 16,1-6-95-1,1-2-177-15</inkml:trace>
  <inkml:trace contextRef="#ctx0" brushRef="#br0" timeOffset="203929.55">17466 18083 1178 0,'-3'-13'277'16,"0"3"-83"-1,-2 1-28-15,2 3-71 0,2 2-80 16,-1 4-15-1,2 4-14-15,2 5 14 0,-1 4-4 16,2 10 5-16,3 4-3 16,3 7 2-16,4-2-1 15,37 64-3-15,-41-87-2 0,0-2 6 16,1-6 0 0,0-1 6-16,10 2-4 0,-1-9 10 15,1-8-5 1,-1-6-2-16,-3-5 10 15,-2-3 8-15,-3-2-4 0,-3 2 1 16,-5-1-5 0,-1 3-4-16,-5 4-5 0,0 5-4 15,-4 4-2-15,1 6-8 16,1 5-5-16,-2 4-49 16,-4 5-187-1,2 1-53-15,-1 5-249 0</inkml:trace>
  <inkml:trace contextRef="#ctx0" brushRef="#br0" timeOffset="204509.09">18195 18056 984 0,'6'-2'264'0,"-1"-1"-101"0,-4 3-29 15,-2-4-81 1,1 4-30-16,1 0-20 16,-2 1-3-16,1-1-3 15,0 3 1-15,0-3-4 16,-2 0 6-16,4 0 0 0,-4 0 3 15,2 0-1-15,2-3 7 16,-2 3 2-16,0-1 19 16,1-3-19-1,-1 2-9-15,0-1-4 0,2 0 3 16,-2 2-2-16,1-1 0 16,-1 1 0-16,0 1 0 15,0 0 0 1,0 0 1-16,-1 0 0 0,1 1 0 15,0-1 5-15,0 0 13 0,0 0 3 16,0 0 21 0,0-1 1-16,0 1 5 15,-2 0-12-15,2 0-7 16,-1 0-5-16,-1-1-9 0,4 1-2 16,-4 0-9-1,2 0 2-15,2 1-2 0,-2-1-3 16,0 0-1-1,0 0 3-15,-2 0-3 0,2 0-3 16,-1 0-6-16,-1 1-91 16,-1 4-80-16,-6 1-67 15,-6 6-209-15</inkml:trace>
  <inkml:trace contextRef="#ctx0" brushRef="#br0" timeOffset="205229.23">17066 18450 413 0,'-5'0'343'0,"1"1"-208"16,-1-1 2-16,2-1-50 0,-1 2-31 16,1 2-16-16,0-1-10 15,0 2-4 1,2-1 9-16,1-2 3 0,0 2 16 15,3-3-3-15,4 0-3 0,3 0-17 16,7-3-15 0,5 3-7-16,5-1-6 0,3-1-2 15,0 1-1 1,0-3 0-16,-4 4 2 0,0-3-2 16,-7 0 0-1,-1 0 0-15,-7 3 1 0,-5 0-1 16,-5-3-8-16,-1 3-68 0,-1 0-37 15,-1 0-113 1,1 0-306-16</inkml:trace>
  <inkml:trace contextRef="#ctx0" brushRef="#br0" timeOffset="206379.45">18122 18055 552 0,'9'1'125'15,"-3"1"-40"-15,-1 0-33 16,1-2-32-16,-3 0-6 16,2 0-6-16,0 0 2 15,-1 0 18-15,-1 0 19 16,-1 0 33-16,-1 0 7 15,1-2-5-15,-2 2 19 0,0-2-40 16,0 1-8-16,0 1-3 16,0-1 1-16,1 1-9 15,-1-2-2-15,2 2-6 16,1-1-23 0,0 1 10-16,-1-3-2 0,2 2-6 15,-3 1-13 1,-1 0-1-16,0 1-8 0,0 2 9 15,3 1 4-15,-3 1-1 0,3 1 2 16,-3-2-4 0,2 0 0-16,-1-2 2 0,-1-1 2 15,-1-1 8 1,1 0 5-16,0-1 7 0,0-1 20 16,0 1-13-1,0-2-11-15,0-4-18 0,0 0-2 16,-2-1 0-1,1-2 6-15,-1 0-4 0,-1 2-1 16,-1 2 6-16,1 0 0 16,0 2-4-16,1 1-4 15,1 3-2-15,-2 3-12 16,0 1-1-16,-5 5 14 16,-2 4 1-16,0 8 0 0,-4 4-1 15,2 9 1 1,5-1-1-16,4 3 0 15,4 1-5-15,5-8 6 0,9-3 1 16,2-5-1 0,6-4 2-16,4-3-2 0,3-6 0 15,0-5 3 1,1-4-1-16,-1-6 2 0,-2-8 0 16,-3-5-2-1,0-5 0-15,-3-4 3 0,-4 1-4 16,-5 1 7-16,-3 1-5 0,-3 3-1 15,-4 4-1 1,-2 5 2-16,-1 1 0 16,-1 6-1-16,1 3-2 15,-2 4 0-15,2 0-13 16,0 4-15-16,0 0 22 16,2 6 6-16,1 6 1 15,0 4-1 1,0 3 0-16,1 1 0 0,1 2 0 0,1 0 1 15,1-2-1-15,1-5-9 16,1-5-19-16,2-4-108 16,0-5-63-16,3-5-235 15</inkml:trace>
  <inkml:trace contextRef="#ctx0" brushRef="#br0" timeOffset="206589.43">18509 17829 890 0,'-5'-10'448'0,"2"4"-258"0,0 2-62 16,0 1-61 0,0 3-52-16,3 0-15 0,0 3-9 15,0-1-3 1,-1 2 9-16,1 1-104 0,0 4-148 15,4 0-168-15</inkml:trace>
  <inkml:trace contextRef="#ctx0" brushRef="#br0" timeOffset="207199">18827 17635 470 0,'1'-19'681'0,"1"2"-418"16,-2 6-61-16,0 1-46 0,1 1-70 16,-1 8-69-1,0 2-14-15,3 8-2 16,-2 4 31-16,2 9-8 16,2 9-5-16,-2 9 1 15,0 9-1-15,-3 5-9 16,-2 8-6-16,-2-3 1 15,1-1-5-15,1-6 0 0,2-9 4 16,5-8-3 0,1-8 0-16,0-8-2 0,1-7 3 15,-1-7 1 1,-1-4 5-16,1-6 5 0,1-5-9 16,5-2-4-1,1-4 0-15,5-5 0 16,0-2 0-16,3 1 0 15,1-1-15-15,1 3-6 0,1 0 4 16,-2 6 5 0,-1 5 1-16,-3 4 5 0,0 5 6 15,-2 5-1-15,1 0 0 16,-4 5 1-16,2 4 0 16,-3 0 0-16,-1 2 1 0,-1 2 2 15,-4 5 0 1,-5 2-1-16,-4 1 1 15,-4 3 0 1,-6-1-1-16,-4-1 1 0,-5-1 3 16,-2-10-1-16,-4-3 0 0,-1-7-4 15,1-8 1-15,1-4 2 16,1-7-2-16,6-1-2 0,4-6-5 16,2 1-61-1,3 1-147-15,1-2-65 16,4 1-297-16</inkml:trace>
  <inkml:trace contextRef="#ctx0" brushRef="#br0" timeOffset="207725.66">19456 17717 819 0,'0'-8'237'0,"0"0"-18"16,-2 0-50-1,2-1-29-15,2 1-30 0,-2 0 24 16,0 4-29-16,3 1-44 16,-2 2-27-16,-1 2-24 15,0 2-10-15,0 3 0 16,0 8 3-16,2 6 3 16,-1 12-6-16,2 9 0 0,-1 5 0 15,1 5 0 1,2 1 0-16,3-9 0 15,0-1 0-15,1-2 0 0,2-10 0 16,0 2 0-16,0-4 0 16,-1 0 0-16,-1-1 0 15,-3-3 0 1,0-4 0-16,-3-5 0 0,0-5 0 16,1-7 0-1,-4-3 0-15,2 0 0 0,-2-2 0 16,0 1 0-16,0 1 0 0,0 0-34 15,-2-3-280 1,2-1-338-16</inkml:trace>
  <inkml:trace contextRef="#ctx0" brushRef="#br0" timeOffset="208649.24">19863 18076 1010 0,'2'1'64'0,"-1"2"67"15,1 0-6-15,1 1-75 0,1 0 0 16,5 1-5-16,0-1 7 0,5-3-14 16,2-1-20-1,3-1-4-15,1-6-4 0,1 0-2 16,-2-3 0 0,-1-1-4-16,-2-3 6 15,-1 1-3-15,-3-5 12 16,2 2-4-16,-5-3-1 15,-3-1 1-15,-1-4-2 0,-5 1 1 16,-1 0-6 0,-6 2-1-16,-1 3-1 0,-3 2-2 15,0 5-4 1,-1 4-4-16,-6 5 2 0,1 8-2 16,-5 4 2-16,-3 10 1 15,-3 7 1-15,-1 9-3 16,3 10 2-16,3 0 0 15,5 6-1-15,12 1-6 16,12 2 7-16,18 0 1 16,15-3 9-16,16-4 17 15,14-3 8-15,8-11-5 0,1-8-1 16,-1-4-3 0,-8-8 14-16,-13-4-14 0,-14-7 9 15,-15-2 4 1,-11-2-8-16,-7-2-30 0,-4-1 0 15,-3 1 0-15,-1 0 0 16,1 0 0-16,-4 2 0 16,1-1 0-16,-3 2-25 15,1 0-197-15,-4 2-89 16,-5 2-246-16</inkml:trace>
  <inkml:trace contextRef="#ctx0" brushRef="#br0" timeOffset="-191761.35">15164 18903 653 0,'-5'0'178'0,"1"-3"-33"15,-1 3-27 1,1-3-36-16,1 3-6 0,-2-1-20 15,1 1-22 1,-2-2 5-16,1 2-5 0,1 0-7 16,-2 0-8-16,0 0 12 0,0 0-7 15,2 0-14 1,-1 0-3-16,1 2 1 0,-1-2-3 16,0 3 2-1,-2-2 0-15,1 2 2 0,2-2 4 16,-1 1 4-1,1 1 1-15,-1-3-5 0,4 1 1 16,-3-1-4-16,0 0 8 16,3 0 5-1,-1 3 1-15,1-3 3 0,1 0-5 16,0 0-9-16,0 1-4 16,0-1-1-1,0 0-7-15,0 0 1 16,0 0-2-16,0 0 2 0,1 0 1 15,1 0-2-15,-1-1 0 16,-1 1 2-16,2 0 0 16,0 0-2-16,-1 0 1 0,-1 0 1 15,4 0-3 1,-2 0 0-16,-2-3-4 0,1 2 3 16,2 1-3-1,2 0 3-15,1 0 1 16,3 0 0-16,2-3 0 15,5 3 0-15,3-2-1 0,5 1 1 16,4 1 1-16,5 0-1 16,3-4 1-1,4 1-1-15,1 1 2 0,3-4-2 16,-2 4-1-16,-1-4 1 16,1 2 0-16,0 1 0 15,4-3 0-15,2 2 0 16,4 1 0-16,0 1-2 15,1 0 1-15,-2-1 0 16,-4 1 1-16,0 0-1 16,-1 0 0-16,-1-1 1 0,-1 1-1 15,3 0 1 1,0 0 0-16,1 1 1 0,4-2 0 16,2 2-1-1,0-1 1-15,2-1-1 0,0 2 0 16,-1 1 1-1,-2-3-2-15,-2 2 1 0,0-1-1 16,-3 1 0-16,2 1-1 16,1-2-1-16,2 2 0 15,-1 0 1-15,3 2-2 16,-3-2 3-16,-1-2-1 16,-2 2 3-16,0-1-2 15,0-2 1-15,0 0 0 16,1 0 0-16,1 1-3 0,-3-3 6 15,2 2-6-15,1 2 3 16,-2-2 0-16,2 3 0 16,-1 0 4-16,1 0-4 15,0 0 0-15,-3 0 0 16,1 0 1-16,0-3-1 16,-1 2 0-16,1-1 0 15,5 1 0-15,-3-2 0 16,1 2-3-16,-4 1 3 0,-1-2 0 15,-3 1 0 1,-3 1-1-16,1-2 1 16,3 1 0-1,0 1 0-15,2-3-1 16,1 2 2-16,1 0-1 0,-1 1 0 16,0-1 0-16,-5 1 0 0,-1-2-1 15,-2 2 1 1,-1-2 4-16,0 2-4 0,2 0 1 15,3-2-1-15,3 0 0 16,3 0 0 0,0 0-1-16,2 1 1 0,0 1 0 15,-2 0 0-15,2 0-1 16,-1 0 1-16,-2-3 0 0,-2 0-1 16,0 2 0-1,-5-2 1-15,4-3 0 0,-2 5-1 16,3-2 1-16,-2-1 0 0,1 1 1 15,-4 0-1 1,-1 3 0-16,-3-4 0 16,-1 1 0-16,2 0-1 15,0 0 3-15,3-1-2 16,0-1 0-16,0 2 0 16,-1-2 0-16,-4 4-2 15,-1-1 4-15,-6 1-2 16,-5-1 0-1,-1 1 0-15,-4 1 0 0,2 0-1 16,2-3 2-16,3 2-1 0,-1 1 0 16,2-3 0-16,-1 2 0 15,-2-1 0 1,-4 2 0-16,-5-2 0 0,0 2-1 16,-5-2 1-1,1 2 0-15,-3 0-3 0,-2-1 3 16,1 1-1-16,-1 0 1 0,-1-2 0 15,-1 2 0 1,-4 0 0-16,1 0 1 0,-1-1-1 16,-2 1 0-1,1 0 0-15,0 0 1 0,0 0-2 16,0 0 0 0,1 1 1-16,-2-1-1 0,-1 2 1 15,2-2 0 1,-1 0 1-16,1-2-1 0,-2 2 0 15,1 2 0-15,1-2-3 16,-2 0 2-16,2 1-4 16,2 1 2-16,-2-2-1 0,0 0 3 15,0 0-1 1,-2 0 2-16,2 0 0 16,-1 0 0-1,-1 0 0-15,2 0 0 0,-2 0 0 16,2 0-1-16,0 0 0 15,0 0-2-15,0 0-1 16,2 0-1-16,-2 0-2 0,0 2 5 16,0-2 2-1,-2 2 0-15,1-1 0 0,-1 0 0 16,2-1 0 0,0 2 0-16,0-2 0 0,0 0 0 15,0 0 0 1,0 0 0-16,0-2 1 15,0 2-1-15,2 0 0 0,-2 0 0 0,0 0 1 16,0 0-1 0,0 0 0-16,0 0 0 0,0 0 2 15,0 0-2 1,0 0 0-16,0 0 1 16,0 0-1-16,0 0 0 15,0 0-3-15,0 0-4 16,1 0-18-16,-1 0-11 15,0 0-2-15,0 0-23 0,0 0-47 16,-1 0-59-16,1-1-216 16</inkml:trace>
  <inkml:trace contextRef="#ctx0" brushRef="#br0" timeOffset="-187637.08">22455 16875 994 0,'4'-5'168'15,"-2"2"19"1,-2-2-66-16,0 4-46 0,0-2-51 16,0 3-21-16,0 3 1 15,-5 4 1-15,-1 7 10 16,-6 9 11-16,-6 9 3 0,-5 11 0 15,-3 9-4 1,2 6-11-16,-1 4-5 0,4-6-2 16,6-1-4-1,2-5-2-15,4-5-1 0,3-4 0 16,3-3 1 0,0-6-1-16,0-2 1 0,2-13-1 15,-1-4 1 1,2-7 4-16,0-5 2 0,0-2-7 15,2-5-53-15,2-7-131 16,3-3-138-16,4-6-252 16</inkml:trace>
  <inkml:trace contextRef="#ctx0" brushRef="#br0" timeOffset="-187267.76">22456 16967 815 0,'9'-27'250'16,"2"4"-79"-16,-5 4 3 15,0 2-74-15,-2 5-41 16,2 4-30 0,-5 5-28-16,5 7 0 0,3 8 17 15,8 6 9-15,1 12 8 16,6 8 1-16,-1 10-10 15,-1 4 11-15,0 5-19 0,0-1-4 16,0-1-5 0,-2-6-5-16,1-8 0 0,-5-3-2 15,1-4-2 1,-5-1 0-16,-2-8 0 16,-4-1 1-16,-3-4-1 15,-3-6-7-15,-2-4 4 0,1-3-8 16,-2-1-89-16,-2-5-12 15,-3 0-112-15,-3-2-101 16,-3 0-279-16</inkml:trace>
  <inkml:trace contextRef="#ctx0" brushRef="#br0" timeOffset="-186997.35">22253 17410 869 0,'2'-1'120'0,"2"-5"-51"16,4 2 23-16,8-2-52 16,8 3 2-16,13-2-5 15,8 3-16-15,10-2-5 16,0 2-7-16,-4-1-8 15,-5 2 3-15,-7-2-4 16,-9 2-1-16,-11-2-6 0,-7 3-160 16,-7-1-503-1</inkml:trace>
  <inkml:trace contextRef="#ctx0" brushRef="#br0" timeOffset="-185597.3">22737 16408 785 0,'4'-8'144'16,"2"-1"8"-16,-3 2-54 16,0 2-54-16,0 1-38 15,2 4-6-15,4 4 12 16,5 5 19-16,5 5-10 0,4 9 6 16,3 1 3-1,-1 4-12-15,2 2-7 0,-2 1-6 16,-1-2-1-1,0-5-1-15,0-1 6 0,0-7-4 16,-3-6 7-16,-1-3 2 16,-2-7 24-1,-4-4 16-15,-2-3-9 0,0-4-4 16,-2-4-21 0,-2-4-1-16,0-2-5 15,-2-1-10-15,-1-4-1 16,-4-2 0-16,-2 0-2 0,-2 2-1 15,-2 3 8-15,-1 3 7 16,-2 6 0-16,2 4 1 16,0 4-16-16,1 5-1 0,-4 4-10 15,2 3 9 1,-2 9 0-16,0 4 2 16,-3 6-1-16,1 4 0 15,2 2 1-15,-2 2 1 16,-1-4-1-16,-3-1 0 15,1-2 0-15,-2-3 0 16,1-7 0-16,-1-2 1 0,1-1 1 16,-3-6 3-1,1-4 0-15,0-3 6 0,-3-4-3 0,-2-6 25 32,-1-5-8-32,0-2-9 0,1-5 0 15,2-3 6 1,5-3-8-16,4 0-7 15,7-2-5-15,5 0-2 16,5 1-1-16,4 3-5 0,4 3-7 16,4 5-136-16,2 7-105 15,3 7-148-15</inkml:trace>
  <inkml:trace contextRef="#ctx0" brushRef="#br0" timeOffset="-184922.48">23314 17766 781 0,'-4'-8'159'0,"-2"0"50"16,1 1-33-16,1 0-40 0,1 1-36 16,1 2 7-1,1 1-24-15,1 0-14 16,1 3-41-16,1 0-20 15,-2 0-8-15,1 0-8 0,1 3-6 16,-2 4 11-16,0 3 6 16,1 6-2-16,-2 4-1 15,1 3-1-15,-2-3 1 16,2 3 0-16,0-4 0 16,0 0-1-16,0-7-10 15,2-1-107 1,-2-6-89-16,1-2-127 0,-2-6-496 15</inkml:trace>
  <inkml:trace contextRef="#ctx0" brushRef="#br0" timeOffset="-184687.43">23265 17475 1001 0,'3'-13'162'0,"-6"4"55"15,0-2-48 1,0 5-82-16,2 3-50 0,1 0-21 16,0 3-16-1,1 0 0-15,-1 3-8 0,-1 0 2 16,-1 3 3 0,-1 3-58-16,1 3-221 0,2 5-289 15</inkml:trace>
  <inkml:trace contextRef="#ctx0" brushRef="#br0" timeOffset="-184217.23">23386 17658 605 0,'9'-4'281'16,"0"-2"-234"-16,1-1 94 0,5 2-93 15,5 0-16-15,5 1 2 16,2 1-1-16,-1 2 3 16,0 0 3-1,-5 1-3-15,-3-2 19 0,-5 1 3 16,-1-1-1 0,-6 1-15-16,-1 0-11 0,-4 1-18 15,-1 0-12-15,0 1 1 16,3 2 9-16,0 2 3 15,3 6 0-15,-2-1 1 0,4 9-6 16,-2 1 9 0,0 0-4-16,0 3 3 0,-2 0-8 15,-2-3 1 1,-1 2 0-16,-1-3-2 16,-1-1 2-16,-1-1-4 15,-1-2-3-15,-3 0-2 0,3-3 1 16,-1-3-1-16,1-3 0 15,0-4 0-15,1-1 6 16,1-2-7-16,-4 1-16 16,1-6-95-16,-6 1-145 15,-1-3-246-15</inkml:trace>
  <inkml:trace contextRef="#ctx0" brushRef="#br0" timeOffset="-183957.32">23559 17433 995 0,'10'0'211'0,"-1"0"31"16,-6-4-59-1,-4 2-110-15,-1 2-24 0,2 0-12 16,-2 0-19-16,0 2-9 15,0-1-6-15,1 2 5 16,-2-3-8-16,1 0 1 0,2 0 2 16,-1 0-2-1,1-3 0-15,-3 2-1 0,0-3-100 16,0 4-131 0,0-1-221-16</inkml:trace>
  <inkml:trace contextRef="#ctx0" brushRef="#br0" timeOffset="-183187.42">24411 17205 627 0,'-5'3'145'0,"4"-2"22"16,-1-1 4-16,2-1-78 15,0 1 17-15,2 0-53 16,-1-3-3-16,2 3-10 15,-3-1-14-15,2 1-14 16,-1 0-3-16,2-3-13 0,6 1-3 16,9 0 1-1,6-3 2-15,6 3-2 0,3-2-22 16,-3 1-42 0,-7 1-32-1,-6 2-73-15,-8 4-33 0,-6 1-68 16</inkml:trace>
  <inkml:trace contextRef="#ctx0" brushRef="#br0" timeOffset="-182957.61">24417 17376 200 0,'-6'7'572'16,"4"-4"-477"-16,4-3 53 15,4-3-77-15,3 0-17 0,8-1-12 16,5-2-14-16,4 1-7 15,1 1-2-15,2-1 5 16,-7 1-1-16,-6 3-15 16,-4-2 2-16,-6 3-9 15,-3 0 1-15,-4 0-2 16,-1 1-10-16,-2 4-135 16,-1 0-364-16</inkml:trace>
  <inkml:trace contextRef="#ctx0" brushRef="#br0" timeOffset="-180307.48">25953 17138 855 0,'0'-6'217'0,"0"-3"-26"0,-1 1-47 16,-2-3-34-16,0 2-20 15,0 0-12-15,0 0-11 16,0 4 17-16,2 2-35 0,1 0-25 16,0 3-14-1,0 0-8-15,0 1-2 16,1 1-7-16,-1 2 4 16,2 6 1-16,-2 2 2 0,0 6 0 15,0 7 1 1,0 2-1-16,0 2-1 15,1 1 1-15,2 0 0 0,3-4-1 16,-3-1 0 0,1-5 1-16,1-4-1 0,-1-3 1 15,-1-4-2 1,2-2 0-16,1-1-4 0,0-3-106 16,1-2-82-1,5 2-53-15,1-6-97 0,1-1-450 16</inkml:trace>
  <inkml:trace contextRef="#ctx0" brushRef="#br0" timeOffset="-179937.47">25931 16874 840 0,'6'1'55'16,"-1"1"25"-16,-4 0 37 16,-2 4-33-16,-1 1-28 15,-2 2 21-15,2 1-36 0,-1-2 0 16,0-1-14-1,0-3 10-15,3-3 26 16,0 1 21-16,1-4-6 0,-1 1 10 16,0-3-30-16,-1-2-58 15,-2-1-4-15,0-2 2 16,-1 0-7 0,1 4-73-16,1 0-75 0,1 2-126 15,2 3-313 1</inkml:trace>
  <inkml:trace contextRef="#ctx0" brushRef="#br0" timeOffset="-179087.22">26094 16669 428 0,'4'-17'438'0,"-4"2"-222"15,-3 0-64-15,-3-1-29 16,-1 1-53-16,-4 4-10 16,-2 3-16-16,-2 1-23 15,-4 3 7 1,-1 0-4-16,-2 4-5 0,-4 4-1 15,-1 2 1-15,-4 3-5 0,-2 6-4 16,-1 5-3 0,0 5 0-16,-3 6-1 0,-1 4-3 15,4 7 0 1,1 5 2-16,2 3-2 0,5 1 2 16,4 5 0-1,9 2-2-15,3 2 3 0,7 0 1 16,6 0-4-16,8-5 0 0,7-2-1 15,4 0-1 1,8-3 0-16,7-4 0 0,2-3 0 16,5-6-1-1,0-7 2-15,1-9 2 0,0-7 0 16,-2-6-1 0,0-3-1-16,2-7 0 0,-3-2-1 15,2-3-1 1,0-3 0-16,-4-4 0 0,2-2 0 15,-3-1 0-15,-5-2 0 16,-3-1 0 0,-2-3 2-16,-6-1 2 0,-3-1-2 15,-1-2-1-15,-4-1 1 16,-3 0-1-16,-1-4-1 16,-4 0 0-16,-1 0 0 15,-3-1 0-15,-3-1 0 16,-2 2 2-16,-1-2-2 15,-5 3 0-15,0 0 3 16,-2 2-4-16,-2 2 1 0,-3 0-2 16,-1 1 2-1,-3 1 0-15,-1 1-2 16,-4 0 2 0,0 1 0-16,-3 1 0 0,0 1 0 0,0 1-2 15,2 1 2 1,1 1 1-16,3 2-1 0,0 1 0 15,1 2-2-15,1 3 1 0,3 2-3 16,1 1-6 0,2 3-5-16,2 3-55 0,2 2-72 15,-1 3-138 1,0 3-211-16</inkml:trace>
  <inkml:trace contextRef="#ctx0" brushRef="#br0" timeOffset="-177307.66">25507 17235 658 0,'-18'-1'137'0,"1"-2"-54"15,1 1 28 1,5 2-80-16,5 0-13 0,4 0-10 0,5 3 34 16,12-1 39-1,16-1-47-15,25 2-8 0,30-6-6 16,27-1-14 0,25-3-6-16,17-3 1 15,3 0 0 1,-1-3 0-16,-11 1 1 0,-19-2-2 15,-21 1 5-15,-27-1 0 0,-28-1 61 16,-22 4 7 0,-18 1-29-16,-13 1-10 0,-4 2-29 15,-6 2-5 1,-4 3-9-16,-2 3 6 0,-3 2-12 16,-1 5-58-16,4 3-120 15,2-1-126-15</inkml:trace>
  <inkml:trace contextRef="#ctx0" brushRef="#br0" timeOffset="-176757.25">25835 17553 721 0,'-16'0'100'15,"6"-5"55"-15,2-1-38 16,5 2-65-16,3-1-33 16,6 1-18-16,12-5 0 0,16 2-1 15,16-1 1 1,18-2 7-16,17-2-3 0,6 1 3 16,2-2 2-1,-7 1 5-15,-14 1-3 0,-15 0-6 16,-18 5-1-1,-16 1 5-15,-9 4 9 0,-11-2-16 16,-5 3-3-16,-5 3-119 16,-4-3-195-16</inkml:trace>
  <inkml:trace contextRef="#ctx0" brushRef="#br0" timeOffset="-176367.35">25550 17059 312 0,'-10'-3'581'0,"6"-3"-484"0,1-2 75 15,0-1-77 1,3 2-48-16,4 0-41 16,7 0-5-16,11 1-1 15,17-2 1-15,19 1 1 0,18-1-1 16,12 2 0 0,6-1 4-16,-6 0-2 0,-12 2-1 15,-16 1 1 1,-20 1-2-16,-17 0 17 0,-14 2 10 15,-9 1-20-15,-14 1-8 16,-11 1-16-16,-7 2-190 16,-2 2-307-16</inkml:trace>
  <inkml:trace contextRef="#ctx0" brushRef="#br0" timeOffset="-175167.68">27308 17352 722 0,'-2'-21'333'0,"-1"0"-160"0,-1-2 13 16,0-3-59-16,-1 3-40 15,4-1-1-15,-2 2-23 16,0 4 14-16,1 3-35 0,2 4 1 16,0 1-15-1,0 4 6-15,2 3-17 0,-2 2-16 16,-2 1-1 0,1 4-18-16,-2 6 15 0,-6 3 3 15,1 7 0 1,1 10 0-16,-1 7 0 0,4 4 1 15,4 3-1-15,3 2-3 0,3 0 3 16,1-6-1 0,2 0 1-16,2-9 0 15,-5-7 0-15,0-8 0 16,-5-4 1-16,-1-6 2 16,0-3 5-16,0-6 11 15,-1 0 2-15,-1-7-21 16,1-7 0-16,-4-11 0 15,1-10 0-15,-1-6 0 16,-4-7 0-16,2-3 0 0,-1-2 0 16,-3 3 0-1,-1-1 0-15,-2 6 0 0,1 6 0 16,2 8 0 0,5 7 0-16,-1 9 0 0,5 8 0 15,2 6 0 1,2 4 0-16,4 7 0 0,4 4 0 15,8 9 0-15,9 7 0 0,10 8 0 16,3 4 0 0,5 4 0-16,0-2 0 15,0 0 0-15,-4-5 0 16,-3 0 0-16,-5-6 0 0,-7-7 0 16,-6-5 0-1,-5-3 0-15,-6-9 0 0,-5-2 0 16,-1-3 0-1,-1-7 0-15,1-2 0 0,-2-5 0 16,1-7 0-16,-2-5 0 16,0-5 0-16,-15-70 0 15,10 80 0-15,2 0 0 16,0 2 0 0,0 3 0-16,-1-15 0 15,0 7 0-15,2 5 0 16,2 9 0-16,0 7-210 0,2 9-84 15,2 8-139-15</inkml:trace>
  <inkml:trace contextRef="#ctx0" brushRef="#br0" timeOffset="-174757.55">27982 17318 1042 0,'-1'-14'174'16,"-6"1"36"-1,1 1-115-15,-2 3-37 0,2 6-34 16,-3 3-21 0,2 3 0-16,-1 7-3 0,-1 3 1 15,-4 5 0 1,4 6 0-16,0 4-1 0,0 2-1 15,6 1 0-15,5-4 1 16,4-3-2-16,4-7 0 16,2-7 2-16,1-3 6 15,-1-7 0-15,0-6 2 16,-2 2 4-16,1-7 0 0,-3-2 5 16,-1-1 5-1,-1-4-12-15,-3 2 0 16,-2-1-7-16,-2 0-3 0,-4 1-4 15,-2 2-64-15,-3 5-103 16,-3 2-149-16,-1 5-567 16</inkml:trace>
  <inkml:trace contextRef="#ctx0" brushRef="#br0" timeOffset="-174377.63">28096 17098 719 0,'9'-25'468'0,"-2"2"-230"16,-2 3-52-16,-4 5-69 15,1 6-4-15,-1 2-88 0,1 5-25 16,-1 2-2-1,1 5-4-15,6 6 6 0,0 8 3 16,3 9 2-16,3 10 7 16,-5 6-3-16,0 2 0 15,-1 4-5-15,-1-3 3 16,-1-4-4 0,2-4-3-16,1-3 1 15,2-6-1-15,3-9 0 0,2-5 0 16,2-3-1-16,2-4 0 15,-1-6-2-15,-2-2-71 16,-3-2-76-16,-3-4-40 16,-7 0-95-16,-2-4-191 0</inkml:trace>
  <inkml:trace contextRef="#ctx0" brushRef="#br0" timeOffset="-174157.56">28051 17349 533 0,'-3'-1'339'0,"9"-2"-212"0,5-2 35 16,5-4-94-1,11 1-30-15,10-1 0 0,3 3-18 16,5-4 5 0,-2 3-9-16,-7 3-11 0,-10-3-4 15,-10 4 4 1,-7 3-5-16,-8 0-12 0,-7 2-162 15,-5 2-324-15</inkml:trace>
  <inkml:trace contextRef="#ctx0" brushRef="#br0" timeOffset="-154837.55">29297 17067 983 0,'2'-23'248'15,"-1"-1"-22"-15,-2 1-62 0,-3 3-48 16,3 1-1-16,-1 5-45 0,2 6-23 15,0 2-31 1,0 5-14-16,0 2-2 0,0 0-7 16,0 6 5-1,-3 9 2-15,-1 8 0 16,-1 11 1-16,2 11 1 16,0 7-1-16,5 1-1 0,1-1 0 15,1-2 0 1,2-3 0-16,0-3-1 0,1-5 1 15,-2-3 1-15,0-8-1 16,-1-5 0-16,1-7 1 16,-2-7-1-16,-2-5 1 15,1-1 10-15,-2-8 4 16,0 1 0-16,-3-4-15 16,0-6 0-16,-3-3 0 15,-3-5-2-15,-2-2-3 16,1 0-2-1,-23-49-11-15,27 60 12 0,-3 4-10 16,3 1 8-16,0 1-3 0,-4-6 4 16,-2 7 1-1,1-1-5-15,-2 8 3 16,0 2 3-16,-3 4 0 16,3 5 2-16,0 3 0 0,3 2 0 15,3 3 2 1,3-1-5-16,1 0 6 0,3 0 0 15,0-4-1-15,1 3-2 0,2-4-5 16,3 1-3 0,2-6 3-16,4 0-29 0,3-6-72 15,6-3-17 1,4-1-64-16,2-2-142 0,4-5-470 16</inkml:trace>
  <inkml:trace contextRef="#ctx0" brushRef="#br0" timeOffset="-154367.29">29431 17419 596 0,'1'4'226'15,"2"-2"-120"1,1 0 16-16,-1-2-62 15,4 2 0-15,2-1-12 0,3-1-16 16,2-1-19-16,3-3 1 16,0-1-3-16,-1-1 1 15,-1-2-2 1,0-2 5-16,-3-1-3 0,0-1 4 16,-5-3 9-16,-1 0 2 15,-3 0-5-15,-1 1 0 16,-2-2-3-16,-2 1-4 15,-2-1-8-15,-1 4 19 16,-1 2 11-16,0 5-17 0,-3 3-19 16,-1 5-2-1,1 4 2-15,-6 6 2 16,0 3 0-16,-1 7 7 16,1 2 1-16,0 4-6 0,6 0 4 15,3-3-9 1,6-1 0-16,7-1-7 0,6-4-2 15,4-3-23-15,5-3-58 16,7-4-54-16,1-6-149 16,4-3-173-16</inkml:trace>
  <inkml:trace contextRef="#ctx0" brushRef="#br0" timeOffset="-154017.39">29892 17334 782 0,'3'-16'419'0,"0"0"-177"16,-3 2-48-16,2 3-67 16,-2 3-32-16,0 4-44 0,0 2-39 15,0 4-12-15,0 3 0 16,0 8 21-16,1 6-6 15,-1 9 15-15,0 7-11 0,-1 4-6 16,-1 5 0 0,0 0-9-16,-1 0 0 15,3-1 2-15,2-3-6 16,1-1 0-16,3-4 0 16,2-8 0-16,2-3 0 15,-3-5 0-15,1-6 0 0,-2-5 0 16,-3-2 0-1,0-5-55-15,0-2-43 0,-6-2-82 16,2-1-111-16,-4-3-128 16</inkml:trace>
  <inkml:trace contextRef="#ctx0" brushRef="#br0" timeOffset="-153666.89">29870 17288 772 0,'6'-18'133'0,"0"6"15"16,4 2-86-16,-1 4-30 16,3 6 14-16,6 6 38 15,4 0-26-15,1 3-6 16,2 5 0-16,0 3-4 15,-1 2-10-15,-6-1 7 16,-3 2 0-16,-4 2 0 0,-7-2-20 16,-5 1-4-1,-5-1-6-15,-8 1-8 0,-7-1-3 16,-4-2-4 0,-6 1 0-16,-2-2-69 0,3-8-140 15,6 1-176 1,6-5-563-16</inkml:trace>
  <inkml:trace contextRef="#ctx0" brushRef="#br0" timeOffset="-153237.31">30131 17416 478 0,'15'7'150'0,"-2"-1"51"15,5-1-58-15,-4-1-45 16,2 0-19-16,1-1 13 16,-3-3-2-16,-2-2-32 15,0-3-22-15,0 0 2 16,-1-5-22 0,0 0-7-16,-2-6-1 0,1 2-2 15,-2-3-5-15,-3-1 6 16,-2 3 5-16,-3-3 3 15,-3 3 10-15,-2 2-4 0,0 5 2 16,-2 1-6 0,0 2-17-16,-1 5-2 0,-2 0 2 15,-2 2 0 1,-2 3-4-16,-3 6 3 0,2 4 0 16,-2 5 0-1,7 5-7-15,1 3 8 0,8-2-3 16,4-1-3-1,8-1 5-15,4-3 0 0,5-4 0 16,2-1-5-16,1 1-57 16,0-7-62-16,1-1-75 15,0-3-169-15</inkml:trace>
  <inkml:trace contextRef="#ctx0" brushRef="#br0" timeOffset="-152142.72">30501 17280 998 0,'13'-13'192'16,"-2"1"16"-16,-2 5-111 15,4 1-61-15,-1 7 9 16,4 7-6-16,0 3 11 0,3 4-21 15,-4 2-3 1,-2 2-2-16,-4-1-5 0,-4 2-9 16,-4 2 1-1,-5-2-6-15,-2 1 1 0,-7 1-4 16,0-5 6 0,0-5-4-16,1-4 1 0,4-3 17 15,4-5 29 1,2-5-22-16,2-3-16 0,2-4-13 15,-1-5 0-15,4-3-5 0,4-3 3 16,4-3-4 0,2 6-1-16,3 3 0 15,3 4 1-15,-3 6 2 16,4 2-4-16,0 8 4 16,1 0-1-16,-2 6 0 15,1 2 3-15,-4 3 0 16,-1 2 2-1,-2-1-1-15,-2 2-2 0,0-4-63 16,4-3-18-16,-1-2-13 0,8-2-38 16,3-3-12-1,4-3 10-15,4-4 58 16,1-2 28-16,-2-3 51 16,-4 1 3-16,-5-4 17 15,-3 1 23-15,-7-3 23 16,-1 3 15-16,-2-2-13 0,-5 1-15 15,-1-1 22-15,-5 1 13 16,-1-2-33-16,-1 5 5 16,-5 1-26-16,2 1-26 0,-2 4-8 15,-2 3-4 1,-4 2 2-16,-1 3 0 0,-2 4 0 16,-5 5 0-1,3-1-1-15,3 2-1 0,3 1-1 16,4-1-1-16,4-1 0 15,5-4 6-15,4 0 1 16,4-4 5-16,4-3 3 16,3-5 3-16,3-2-4 15,1-4 2-15,-2-4-1 16,-1-7-2-16,-2 0-3 16,-2-2-3-16,-2-5 2 15,-3 0-1-15,-2-5 0 16,-1-5-1-16,0-3-2 15,-2-5 1-15,0-6 0 0,-1 0 0 16,0 1-1 0,0 4 2-16,-2 4-1 15,-1 8 2-15,-1 5 7 16,-2 7 27-16,0 5-3 0,0 6-33 16,-4 9-17-16,0 5 8 15,-2 10 9-15,2 7 2 16,-1 10 19-16,3 9 0 0,7 8 1 15,6 6-5 1,1 1-10-16,4 1-6 0,-2-2-1 16,2-8-6-1,0-6 3-15,1-8-12 0,2-7-47 16,2-5-25 0,6-8 5-16,3-2-46 15,1-9-23 1,4-4-19-16,2-5 45 0,-1-2-78 0,3-3 2 15,-3-5-52-15</inkml:trace>
  <inkml:trace contextRef="#ctx0" brushRef="#br0" timeOffset="-151847.6">31723 17158 586 0,'9'-26'170'0,"-6"3"15"16,-5 4-11-16,-1 1-18 16,-1 2-47-16,-2 3-55 15,1 5-22-15,1 2-32 16,-3 6-3-16,-6 7 2 15,-2 4-2-15,-5 8 0 0,-6 5 2 16,4 4-4-16,5 0 4 16,6-2 1-16,11-4 29 15,8-2 4-15,9-5 8 16,7-3 13 0,1-2-12-16,2-2-9 0,-4 0-7 15,-4-2 14 1,-5 1 8-16,-4 1-14 0,-4 1-15 15,-5-2 5-15,-2 3-13 0,-5 0-6 16,-6 1 0 0,-5 1-5-16,-7-1-75 15,-5-2-152-15,-3 1-159 16,1-4-649-16</inkml:trace>
  <inkml:trace contextRef="#ctx0" brushRef="#br0" timeOffset="-151417.42">32327 17119 561 0,'7'-11'424'15,"1"-2"-213"1,-3 4 6-16,-2-2-67 15,-3 6-54-15,-2-1-34 0,1 5-42 16,-4 1-20 0,-1 1-2-16,-5 4-2 0,-2 1 3 15,-4 6-1 1,1 3 1-16,1 5 1 0,2 1 0 16,4 3-3-16,4 0 2 15,7 0-7-15,7-1 7 16,6-3 2-16,4-8-1 0,5-1 1 15,1-2 0 1,-1-6 6-16,-4-3 0 0,-2-2-3 16,-5-2 10-1,-3-6 1-15,-4 0 14 16,-1 1 8-16,-7-6-16 16,-1 1-21-16,-7-1-5 0,-2-1-13 15,-3 1-102 1,-3 1-36-16,2 3-123 0,2 5-223 15</inkml:trace>
  <inkml:trace contextRef="#ctx0" brushRef="#br0" timeOffset="-150947.72">32561 17126 887 0,'5'-9'282'0,"0"1"-90"0,-3 5-61 16,1 2-98-16,5 5 10 15,2 5 16-15,5 5-6 16,3 3-18 0,1 3 9-16,-1 1-17 0,-4 0-15 15,-5-1-6-15,-2-3 1 16,-7-3-1-16,-2-3-3 15,-2-5 4-15,1-4 11 0,2-2 4 16,1-2 7 0,0-4-21-16,1-4-8 0,4-2-4 15,2-5-4 1,5-5 1-16,6 0-1 0,4-1 5 16,7 5 0-1,1 2 0-15,-1 8 2 0,1 5-3 16,-3 10 2-16,0 4 2 15,-5 5 2-15,-4 3 0 16,-5 4 0-16,-5 1-1 16,-5 2 2-16,-6-5-3 15,-5 0-4-15,-3 0-90 16,-7-2-56 0,-6-1-91-16,-6-3-295 0</inkml:trace>
  <inkml:trace contextRef="#ctx0" brushRef="#br0" timeOffset="-150117.45">26687 18398 881 0,'2'-10'333'15,"-2"0"-114"-15,-4-1-46 0,-1 0-82 16,2 6 16-1,3-1-40-15,-1 3-17 0,1 2-29 16,1 1-11-16,1 1-10 0,-2 2-2 16,-2 3 2-1,-1 7 4-15,0 5 1 0,0 6-1 16,0 4 2 0,0 2-6-16,1-2 0 15,2-1 1-15,-1-2-1 16,2-3-2-16,1-5-18 15,1-8-86-15,0-2-32 16,3-3 51-16,2-10-101 16,0-3-137-16,1-6-259 0</inkml:trace>
  <inkml:trace contextRef="#ctx0" brushRef="#br0" timeOffset="-149867.53">26705 18030 510 0,'-6'-16'665'0,"5"13"-468"0,1 3-26 16,-2 0-65 0,2 0-42-16,0-1-19 0,2 1 0 15,-2 0-24 1,0 0-17-16,0 0-2 0,0 0-2 15,1 1-12-15,-2 2-21 16,1 0-97-16,-3 6-124 16,0 3-128-16</inkml:trace>
  <inkml:trace contextRef="#ctx0" brushRef="#br0" timeOffset="-149337.75">26754 18381 1065 0,'10'-10'189'16,"0"0"-33"0,0 2-47-16,-1 6-70 0,2-1 3 15,2 6-6 1,1 4 13-16,0 6-14 0,0 4-2 15,2 3-6-15,-4 2-6 0,-3 2-9 16,0 0-3 0,-6 2-4-16,-1-4 0 0,-4 1-1 15,-2-5-4 1,0-2 1-16,-1-9 0 0,3-2 15 16,1-5 8-1,-1-3-3-15,2-4-18 0,0-5 0 16,0-5-2-1,3-2-2-15,2-5-2 0,5-1 1 16,1 1-1-16,6 0-7 16,2 5 0-16,3 2 1 15,2 6 7-15,-2 5 2 0,2 4-3 32,-2 5 1-32,-4 6-2 0,-3 2 3 15,-3 2 2-15,-2 3-1 16,0 1 4-16,-4 0 0 15,-2 0 8-15,-1-1-5 0,0-1-4 16,-2-2-3 0,-1-3 0-16,0-2-1 0,0 1-1 15,0-2-90 1,-1-3-61-16,1 2-72 0,-3-5-130 16</inkml:trace>
  <inkml:trace contextRef="#ctx0" brushRef="#br0" timeOffset="-149037.33">27374 18431 964 0,'3'-15'334'0,"-2"0"-109"15,1 5-78 1,-2 1-14-16,0 4-66 15,0 2-36-15,-2 3-20 0,2 3-10 0,0 2 0 16,0 8 4 0,0 3 7-16,2 7-7 0,1 4-3 15,-3 0 0 1,1-2-2-16,-1-1 0 16,0-5 0-16,0 1-11 15,2-11-97-15,-2 1-39 16,1-8-20-16,-1-1-80 15,3-2-218-15</inkml:trace>
  <inkml:trace contextRef="#ctx0" brushRef="#br0" timeOffset="-148847.45">27403 18233 968 0,'0'-24'288'0,"0"2"-69"15,-3 6-90-15,0 4-84 16,2 4-35-16,1 6-10 16,1 0-21-16,-1 4-112 15,0 4-10-15,2 4-182 16,-1 1-193-16</inkml:trace>
  <inkml:trace contextRef="#ctx0" brushRef="#br0" timeOffset="-148387.41">27767 18151 318 0,'10'-31'721'0,"-3"-6"-510"15,-2 5 6-15,-2-4-77 16,-2 6-30-16,3-3 21 16,-2 7-37-16,1 3-21 15,-2 7-41-15,1 8-32 16,-2 3 0-16,0 10 0 0,0 4 0 15,3 12 0 1,-2 11 0-16,2 12 0 0,0 13 0 16,-1 7 0-1,-2 6 0-15,0 1 0 0,1-2 0 16,-1-8 0 0,2-8 0-16,0-9 0 15,-1-10 0-15,2-6 0 16,-2-8-64-16,1-7-95 0,-2-6-27 15,0 0 26-15,-6-7-73 16,-2 0-214-16</inkml:trace>
  <inkml:trace contextRef="#ctx0" brushRef="#br0" timeOffset="-148067.72">27614 18421 799 0,'4'-17'221'0,"2"1"-101"0,2 4-4 15,5-3-56 1,4 5-41-16,5 0-15 0,8 4-3 16,3 4 0-16,4 0 0 15,5 2 1-15,-2 0 7 16,2 0 42-16,-3 0-3 16,-8 0 10-16,-6 0-19 15,-8 0-6 1,-8 3-16-16,-5 4 3 0,1 3 13 15,2 3 5-15,-1 8-9 0,0 4-3 16,0-1 12 0,-1 3-17-16,-2-1-15 15,2-5-5-15,-2-3-1 16,-1-2-2-16,-1-5-64 0,-1-4-79 16,0-1-16-1,-3-6-95-15,-1-3-267 0</inkml:trace>
  <inkml:trace contextRef="#ctx0" brushRef="#br0" timeOffset="-147907.12">28029 18248 769 0,'4'-45'284'0,"2"8"-57"16,-2 8-45 0,-1 6-103-16,0 9-60 0,-1 5-19 15,-1 8-18 1,-1 2-72-16,4 8-75 15,-1 8-104-15,1 6-146 0</inkml:trace>
  <inkml:trace contextRef="#ctx0" brushRef="#br0" timeOffset="-147037.78">28348 18285 780 0,'10'-9'206'16,"-4"-5"-2"-16,0 5 1 0,-3-2-55 15,-1 4-24 1,-2-1-23-16,-2 4-24 0,1 1-53 16,-1 2-26-1,1 4-11-15,-5 4 6 0,-3 5 3 16,-3 6-2 0,-3 9 3-16,-1 3-2 15,1 5 3-15,1-5 0 16,4-1-2-16,4-6-5 15,3-5 3-15,4-2 2 16,2-9-1-16,3 0-1 0,2-4 8 16,2-3 0-16,-1-1 3 15,0-5-1-15,4-8 1 16,0 1-6-16,-1-7-1 16,1 0 3-16,-4-3-2 15,0-2 0-15,-2 1 2 16,-2 3 1-16,-2 0-2 0,0 4 8 15,-3 6-7 1,0 2 6-16,0 5-9 0,0 4-9 16,-2 0-14-1,2 7 11-15,0 7 12 0,0-2-2 16,0 9 2 0,2 1-1-16,-1 0 0 15,4-4-1-15,-1-1 2 16,3-3-1-16,1-3 1 0,1 0 0 15,0-1 0-15,3 3 0 0,0-4 0 16,3 6 0 0,-2 1-1-16,5-2 0 15,-1 1-6-15,0-4 0 16,2-2 4-16,1-3 1 0,1-2 2 16,-1-8 2-1,-1-2 1-15,2-7-1 0,-2-4 1 16,2-5-1-16,0-6-1 15,-2-7 0-15,-1-9-2 16,0-9 2-16,-1-6-2 16,-5-4 1-16,-2 1 0 15,-6 3 1-15,-4 8-1 16,-4 6 0-16,-5 6 2 16,0 5-2-16,-2 3 0 0,-2 9 0 15,1 1-1 1,-4 12-8-16,-4 6 0 15,-3 9 7-15,-4 11-3 0,-3 10 5 16,3 8 2 0,7 9 9-16,7 5 15 0,7 3-1 15,9 3-8 1,6 3-9-16,6-5-1 0,6-3-6 16,3-5 2-1,17-7-3-15,12-5-7 0,11-10-140 16,6-3-132-16,5-4-327 0</inkml:trace>
  <inkml:trace contextRef="#ctx0" brushRef="#br0" timeOffset="-146407.29">29779 18133 1067 0,'30'-17'189'16,"-8"1"-4"-16,-9-1-48 0,-7 4-43 15,-1 4 12 1,-6 4-18-16,-3 3-84 0,-5 2-4 15,-7 2-2-15,-4 2 2 16,-6 6 0-16,-4 4-1 16,0 6-3-16,8 3-3 0,5 1-2 15,7 1 1 1,9-4 8-16,9 1 0 0,3-4 4 16,4 0 0-1,4-2 1-15,2-2 5 0,0 0 1 16,0-2 1-1,1 1 3-15,-1 1-5 0,-3 1 0 16,-3-3 0-16,-3 4-6 16,-6-2 8-1,-3-1-6-15,-5 0 1 16,-2-1 2-16,-5-1-4 16,-4-1-5-16,-3-1 0 0,0-2-43 15,1-4-121-15,3-2-9 16,6-4-65-16,5-4-36 15,5-1-89-15</inkml:trace>
  <inkml:trace contextRef="#ctx0" brushRef="#br0" timeOffset="-146086.95">30025 18076 811 0,'19'-33'246'0,"-5"5"-22"0,-2 3-4 16,-2 2-67-16,-2 7-29 0,-4 1-10 15,-1 7-42 1,-1 6-55-16,-2 2-17 0,0 0-3 16,0 9 3-1,3 7 14-15,-2 7 11 0,5 8-3 16,0 15-14 0,-2 3-8-16,2 5 0 0,-1 5 0 15,1-1 0 1,3-2 0-16,3-2 0 0,2-5 0 15,3-6 0-15,2-8 0 16,-4-7 0-16,2-8-32 16,-7-7-61-16,-1-6-24 0,-3-4-24 15,-3-5 15 1,-5-3-114-16,-2-4-40 16,-6-5-49-16</inkml:trace>
  <inkml:trace contextRef="#ctx0" brushRef="#br0" timeOffset="-145557.35">30133 18417 408 0,'-16'-15'317'0,"9"4"-128"16,2 2-17-16,5 4-88 16,2 4-55-1,4-1-27-15,3-1-4 0,10 3 4 16,4-3-2 0,14-1 1-16,6 1 0 0,8-4 1 15,0-2 11 1,-1 1 26-16,-5-5 18 0,-6 0-11 15,-8-6 14-15,-6 3-7 16,-6-5 8-16,-6 4-11 16,-6 5-7-16,-4 2 0 0,-4 4-42 15,-2 6-1 1,-6 6-8-16,-3 5 8 0,-2 7-1 16,-3 3 0-1,-2 8 0-15,2-2-1 0,4-5 1 16,4-1 1-16,3-4-1 15,3-6 0-15,3-3-3 16,0-5 4-16,1-3 2 16,2 0 1-16,0-3 1 15,3-3-1-15,3-1-1 0,1-4 1 16,3-1 0 0,-2-2-2-16,1 1 0 15,-3 2 0-15,1 1 0 16,0 4-1-16,-4 3-2 15,4 4-5-15,-1 5 7 0,0 6 1 16,3 6 1 0,0 8 0-16,-2-2 1 0,2 2-3 15,-3-6 0 1,-1-1-1-16,-1-8-5 0,-3-2-66 16,1-5-84-1,-1-1-80-15,2-6-341 0</inkml:trace>
  <inkml:trace contextRef="#ctx0" brushRef="#br0" timeOffset="-145212.53">30887 17916 939 0,'6'-25'290'16,"-3"4"-23"-16,-1 4-89 15,-5 6-40-15,1 5-91 16,2 5-31-16,0 2-16 0,2 6 7 16,1 6 39-16,0 7 2 15,0 5-1-15,2 9-23 16,-2 5-24-16,-1 5 0 16,-2 5 0-16,-2 7 0 15,-4 4 0-15,-1 2 0 16,1-2 0-16,2-4 0 0,2-11 0 15,5-7 0 1,2-12 0-16,1-9 0 16,-1-7-61-16,0-6-70 15,-2-2-52-15,-5-4-39 0,1-2-306 16</inkml:trace>
  <inkml:trace contextRef="#ctx0" brushRef="#br0" timeOffset="-145056.95">30729 18342 685 0,'-12'-9'391'16,"8"0"-163"-16,2 0-87 0,5-1-98 15,6 1-26 1,5 1-10-16,5 1-7 0,8 2-2 16,5-2-13-1,7 3-131-15,6 4-142 0,4-3-201 16</inkml:trace>
  <inkml:trace contextRef="#ctx0" brushRef="#br0" timeOffset="-144617.37">31094 18241 577 0,'-1'0'95'0,"-1"4"64"16,4-1-40-16,-1 4 7 16,4 3-33-16,1 1-3 15,28 21-37-15,-26-29-12 16,1 2-5-16,-2-4 9 15,-1 1-16-15,10 1 0 0,0-6-17 16,-2-1-4 0,1-6-6-16,0-4 4 0,-1-1-3 15,-2-6 3 1,-2-1-5-16,-1-1 2 0,-4-1-2 16,-2-3 0-16,-2 1 2 15,-2 3-2-15,-2 0 3 16,0 8 12-16,-2 3-5 15,-3 4-5-15,0 4-6 16,-1 3 3-16,-3 2 5 16,-3 3 2-16,3 4 17 15,-4 6 34-15,4 8 2 0,-2 8 23 16,5 7-14 0,2 6-40-16,2 0-8 0,2 3-10 15,3-7-6 1,0-5-8-16,3-4 0 0,3-5-1 15,2-4-10-15,6-5-12 16,6-5-43 0,4-2-92-16,4-2-33 0,5-6-233 15</inkml:trace>
  <inkml:trace contextRef="#ctx0" brushRef="#br0" timeOffset="-144397.22">31763 18450 842 0,'7'-3'515'0,"-4"0"-216"16,-3-1-17-16,-3-2-173 16,2 2-109-1,-2 0 0-15,2 0 0 0,-2 3 0 16,1-3 0-16,2 3 0 16,0 0 0-16,2 2 0 15,-2-1 0 1,0 1 0-16,-3 3 0 0,-5-1-132 15,-10 6-272-15,-6 2-461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3:40:35.70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2151 1416 771 0,'0'-2'272'0,"0"-3"-77"15,-3 3 7 1,1-3-51-16,1 2-39 0,-2 0-11 16,0 1-23-16,3-3-8 0,0 0-14 15,0 1-23 1,0-2-27-16,0 1-6 0,-1 1 0 16,1 2 0-1,0 1 0-15,-2-1 0 0,2 2 0 16,0 0 0-1,0 2 0-15,0-2 0 0,0 1 0 16,0-1 0 0,0 1 0-16,0-1 0 0,0 1 0 15,0 1 0-15,0-2 0 16,2 3 0-16,-2 1 0 16,0 2 0-16,-2 5 0 15,4 3 0-15,-2 3 0 16,0 2 0-16,0 0 0 15,4-1 0-15,-3 2 0 16,4-1 0-16,-2 1 0 16,3 0 0-16,-3 0 0 15,3 2 0-15,-3 0 0 16,3 2 0-16,-3 0 0 16,0-1 0-16,-3 4 0 15,1-4 0-15,-2 0 0 0,1-3 0 16,0-2 0-1,-2-2 0-15,2-4 0 0,0-1 0 16,-1-2 0-16,1 0 0 0,0 1 0 16,0-2 0-1,0 1 0-15,0-4 0 0,0 1 0 16,0-2 0 0,0-1 0-16,1-1 0 0,-1-2 0 15,2 0-23 1,-1 0-65-16,-1-2-47 0,3 0-77 15,2-2-170 1</inkml:trace>
  <inkml:trace contextRef="#ctx0" brushRef="#br0" timeOffset="860.31">2469 1409 518 0,'1'-5'181'15,"1"-1"-21"-15,-2 0 6 16,0 1-34-16,0-1-4 15,0 1-7-15,0-2 0 16,0 1-19-16,0-1-9 16,0-2 14-16,0 1-17 15,0-1-13-15,0-2-41 16,-2 2-21-16,2 4-15 0,0-1 0 16,0 3 0-1,0 2 0-15,0 1 0 0,0 1 0 16,0 1 0-1,0 2 0-15,0 3 0 0,0 3 0 16,2 6 0-16,-2 6 0 0,6 5 0 16,-2 4 0-1,-1 3 0-15,3 2 0 0,-1 4 0 16,-2-2 0 0,0 3 0-16,0-1 0 0,-2-4 0 15,2-2 0 1,1-3 0-16,-1-5 0 0,-1-5 0 15,4-3 0 1,-3-2 0-16,0-2 0 0,0-2 0 16,2-4 0-16,-4 2 0 15,2-3 0 1,-2-4 0-16,-1-2 0 0,2-1 0 16,-2 0 0-1,0-1-84-15,0 1-43 0,0-3-61 16,-2 0-206-16,-3-4-655 15</inkml:trace>
  <inkml:trace contextRef="#ctx0" brushRef="#br0" timeOffset="1330.44">2182 1663 838 0,'-3'2'78'0,"2"-1"80"0,-2-2-57 16,1 1-45 0,2 1-3-16,-1-2-13 0,1 1-6 15,0 1-8-15,0-1-11 16,1 0-7-16,1 0-8 16,2 0 0-16,4 0 4 15,8-1 2-15,10-1-2 16,8 1-4-16,9-3-1 15,4 1-2-15,2-1-2 16,-4-1-6-16,-4 3 0 16,-8-1 3-16,-3 1-3 0,-12 2-3 15,-5 2-1 1,-7 1-28-16,-3-2-65 0,-3 1-14 16,-1 0-90-1,-4 1-494-15</inkml:trace>
  <inkml:trace contextRef="#ctx0" brushRef="#br0" timeOffset="1909.95">2754 1715 786 0,'-3'-3'200'0,"3"-2"-21"16,-3 0-16-16,1-2-44 0,1 1-33 16,1 0 0-1,0 0-23-15,0 1 17 0,0 0-11 16,0 1-14 0,0 1-12-16,0 2-3 0,0 1-20 15,0 0-10 1,0 0-10-16,0 0-7 0,0 1-5 15,0 1-8 1,0 3 17-16,1 4 3 0,1 4-3 16,-2 4 3-16,3 3 0 0,0 0 0 15,-3 3 4 1,4-1-4-16,-4-1 0 16,3-3-4-16,0-3 8 15,-3 0-3-15,0-5-1 16,3-3 0-16,-3-2-4 15,0-4-9-15,0 1-28 16,0-2-34-16,2-4-52 0,-1 0-88 16,1-5-124-16,-1-2-367 15</inkml:trace>
  <inkml:trace contextRef="#ctx0" brushRef="#br0" timeOffset="2200.05">2769 1481 1091 0,'3'-1'83'0,"-2"1"0"0,-1 0 21 16,-1 0-52-1,1 0-5-15,-2 3 10 0,1-2 2 16,1 0-7-1,-2 1-7-15,2-1-16 0,0-1 1 16,-3 0-10-16,3 0-6 0,0 0-5 16,0-1-3-1,0 1-5-15,0 0-1 0,0-2-71 16,0 4-68 0,0-1-153-16,3 3-418 0</inkml:trace>
  <inkml:trace contextRef="#ctx0" brushRef="#br0" timeOffset="3080.63">3152 1396 1028 0,'9'-13'186'16,"-3"-3"47"-16,-6-1-44 15,3 0-53-15,-3 1-43 16,0 2-23-16,0 3 8 15,0 3-44-15,0 1-34 16,0 3 0-16,0 2 0 0,0 2 0 16,0 0 0-16,0 2 0 0,0-1 0 15,0 3 0 1,3 6 0-16,-3 5 0 0,3 8 0 16,0 10 0-1,2 3 0-15,-2 5 0 0,-1 1 0 16,1 1 0-1,-1-4 0-15,-2 1 0 16,1-1 0-16,1-1 0 16,-2-1 0-16,1-2 0 0,1-2 0 15,-1-6 0-15,1-5 0 16,1-3 0-16,-2-9 0 16,1-2 0-16,-1-4 0 15,-1-4 0-15,0-1 0 16,0-3 0-16,0-3 0 15,0-5 0-15,-1-5 0 16,-2-2 0-16,0-4 0 16,-3-3 0-16,-2 1 0 0,-2 0 0 15,1 2 0 1,1 2 0-16,-2 4 0 0,3 2 0 16,-1 4 0-1,-1 3 0-15,2 3 0 0,2 0 0 16,-2 4-8-1,-8 0-12-15,0 2 2 0,-4 2 0 16,-4 4 3-16,-1 3 0 0,2 4 5 16,0 4-1-1,5 3 4-15,1-1-1 16,8 1-3-16,2 0 9 16,5 0-1-16,1 2 1 15,3-3-2-15,3 1 3 16,0 0 0-16,4-5 0 0,2-2 1 15,4-1 2 1,1-3-1-16,7-4 5 0,4-4-6 16,5-4-6-16,0 0-43 15,-2-2-74-15,-1-2-55 16,-3 0-194-16,-5-1-672 16</inkml:trace>
  <inkml:trace contextRef="#ctx0" brushRef="#br0" timeOffset="4060.24">3683 1412 841 0,'0'-13'174'0,"0"-1"31"16,0 2-41-16,0-2-27 15,0 2-14-15,-4 1-46 16,4 2 7-16,0 1-16 16,0-1-10-16,0 1 7 15,0 1-19-15,0 0-41 16,0 0-5-16,0 0 0 15,0 3 0-15,0-1 0 16,0 3 0-16,0 2 0 16,0 0 0-16,0 0 0 0,0 1 0 15,0 2 0 1,0 1 0-16,0 5 0 16,0 5 0-16,0 7 0 15,0 6 0-15,0 7 0 0,4 4 0 16,-1 3 0-1,3 1 0-15,0 0 0 0,2 2 0 16,0-1 0-16,-3-2 0 0,4-1 0 16,-3-5 0-1,-1-2 0-15,0-7 0 16,-2-8 0-16,0-4 0 16,0-7 0-16,-1-3 0 0,-1 0 0 15,-1-4 0 1,0-3 0-16,0 2 0 0,0-1 0 15,-1-2 0 1,-1-3 0-16,-1-3 0 16,-1-3 0-16,-2-7 0 15,0-6 0-15,0-2 0 0,-3-4 0 16,4 0 0-16,-2 6 0 16,1 5 0-16,-1 5 0 15,-4 5 0-15,-1 4 0 16,-1-1 0-16,-8 7 0 15,-1 1 0-15,-1 3 0 16,-4 4-4-16,2 6-7 0,0 4 7 16,1 4-3-1,6 4 1-15,0 4-1 0,6 1 0 16,6-3-1 0,2-1 4-16,8-3-1 0,5-5 3 15,9-4 2 1,6-2 0-16,7-2 2 0,-1-3 0 15,6-1-1 1,-3-2-1-16,-1-2-14 0,-6-1-51 16,1-2-44-16,-2-3-60 0,-4-2-101 15,-3-3-371 1</inkml:trace>
  <inkml:trace contextRef="#ctx0" brushRef="#br0" timeOffset="4600.03">3882 1710 360 0,'12'3'455'0,"1"-3"-245"15,-4 0-101-15,0 1-20 16,3 2-4-16,-2 1-35 16,2 0 3-16,2-2-2 0,-4-1-10 15,3-1 10 1,-2-2-15-16,4-3-1 0,-3-2-11 16,0-2-12-1,3-4-11-15,-5 1 4 0,-1-5-4 16,0 1 2-1,-3 3-2-15,-3-1-1 0,-3 0 1 16,-3 2-1-16,0-1 0 0,0 3 0 16,-3 2 4-1,-1 2-3-15,-1 0-1 16,-1 1 1-16,-1 1-1 16,-1 3 1-16,1 1 2 15,-5 1 3-15,0 4-4 16,0 6-1-16,0 1 6 0,-1 5-5 15,2 4 3 1,1 4 0-16,4 1 0 0,0 2-5 16,6 4 1-16,6-3 0 15,3-1-1-15,3 1 3 16,7-4-3-16,1-4-19 16,10-2-60-1,4-6-54-15,5-4-91 0,4-3-299 16</inkml:trace>
  <inkml:trace contextRef="#ctx0" brushRef="#br0" timeOffset="5279.67">4225 1652 526 0,'-5'-7'479'16,"-1"0"-214"-16,3-1-58 0,-1 1-84 15,2-2-40 1,2 3-14-16,0 1-19 0,3-1-15 16,0 1-13-1,3 3-14-15,3 1 4 0,3 1-2 16,5 2-3-1,2 4 5-15,1 4-5 16,2 4-4-16,0 4-1 0,0 3-2 16,-5 5 1-16,2 1-1 15,-7 2 0-15,-4 1 2 16,-4 0 3-16,-4-2-3 16,-4-3 0-16,-2-3 3 15,-3-4-1-15,0-6 3 16,-3-2 1-16,6-6 18 15,0-2-11-15,0-5-7 16,0-3-3-16,3-5-4 16,0-3-1-16,3-5-1 0,3-7-1 15,6-3-1 1,0-1 3-16,6-4-3 0,1-2 1 16,-2 1-3-1,5 1-9-15,-1 5 4 0,0 4 0 16,3 6 2-1,-3 6-10-15,6 8 10 0,1 5 0 16,0 5 5-16,2 8 2 0,-2 4-2 16,-2 3 3-1,-2 4 0-15,-6 1 6 16,1 2-3-16,-8 1-2 16,-4 0 5-16,-2-1 5 0,-4-4-7 15,-1-3 0 1,0-6-3-16,0-5 3 0,2-4-4 15,1-1-10 1,0-4-87-16,-2-2-97 0,1 1-118 16,-4-2-658-16</inkml:trace>
  <inkml:trace contextRef="#ctx0" brushRef="#br0" timeOffset="6929.99">5599 1401 1065 0,'3'-7'176'0,"0"0"21"16,-5-3-25-1,1 0-65-15,1 3 18 0,-3 0-23 16,3 3-33 0,0 0-35-16,0 1-34 0,0 3 0 15,1 0 0 1,-1 3 0-16,0-2 0 0,-1 6 0 15,-2 5 0 1,1 11 0-16,1 7 0 0,1 7 0 16,1 2 0-16,4 4 0 15,1-4 0 1,0 0 0-16,0-2 0 0,1-4 0 16,-4-4 0-1,3-2 0-15,-3-5 0 0,0-4 0 16,-3-4 0-1,0-6 0-15,0-3 0 0,2-4 0 16,-2-2 0-16,0-1 0 0,0-2 0 16,0-3 0-1,0-6 0-15,-2-4 0 0,-1-6 0 16,-1-4 0 0,-1-3 0-16,2-3 0 0,0-1 0 15,3 0 0 1,0 1 0-16,-4 0 0 0,4 2 0 15,-3 2 0 1,3-1 0-16,0 1 0 0,0 4 0 16,0 3 0-16,0 0 0 0,0 7 0 15,0 3 0 1,0 4 0-16,0 4 0 0,0 1 0 16,0 3 0-1,0 0 0-15,0 1 0 0,3 4 0 16,1 3 0-1,5 6 0-15,5 7 0 0,2 9 0 16,5 7 0-16,0 3 0 16,-2 0 0-1,1 1 0-15,-4 0 0 0,3-1 0 16,-5-5 0-16,-2-3 0 16,1-3 0-16,-4-6 0 15,-3-7 0-15,-1-6 0 16,-3-4 0-16,1-5 0 0,-3-1 0 15,2-6 0 1,-1-1 0-16,1-5 0 16,1-6 0-16,6-5 0 0,-1 0 0 15,0-5 0 1,3-3 0-16,1 2 0 16,0 0 0-16,-2-1 0 15,-1 0 0-15,1 1 0 0,-2-2 0 16,-2-2 0-1,0 4 0-15,1 1 0 0,-4-1 0 16,2 8 0-16,-2 5 0 0,1 2 0 16,-2 3 0-1,1 7 0-15,-3 1 0 0,3 3 0 16,-3 0 0 0,0 3 0-16,4 3 0 15,-1 3 0-15,3 5 0 16,5 6 0-16,2 8 0 0,-1 8 0 15,2 5 0 1,0 3 0-16,0 1 0 0,-4-1 0 16,2-3 0-16,-4-1 0 15,-4-3 0 1,0-2 0-16,-2-2 0 0,-1-7 0 16,-1-4 0-16,0-5 0 15,2-7 0-15,-2-6 0 16,0-1 0-16,0-3 0 15,1-1 0-15,-1-1 0 16,0 1 0-16,0-1 0 0,2 1 0 16,-2-2-133-1,3 2-114-15,3-5-50 0,0-1-473 16</inkml:trace>
  <inkml:trace contextRef="#ctx0" brushRef="#br0" timeOffset="7660.56">6461 1623 751 0,'2'-9'231'0,"-2"-2"0"16,-3 0-99-1,-2 0-8-15,1 1-25 0,1 1-17 16,0-2-9-16,-2 2 6 16,1 1-12-16,-1 1-16 15,1 2-26-15,-1 1-9 0,0 3-3 16,-3-1-13 0,2 4 0-16,-2 1-1 15,-2 4-8-15,-3 5 5 16,-5 4-1-16,3 6 0 15,-3 4-3-15,4 2 1 16,1 3 7-16,4-1-4 16,5 3-1-16,4-5-1 0,3 0-7 15,4-6 9 1,5-4-1-16,0-4 5 0,4-5 0 16,-1-5 1-1,3-4 10-15,-3-3-7 0,3-5 4 16,-1-3-8-1,0-2 6-15,-3-2-1 0,1-3-5 16,-3-3 4-16,-3 3-1 0,-1-3-2 16,-3 1 1-1,-2 0-2-15,0 0 2 0,-3 1-1 16,0 2 3 0,3 1-2-16,-6 4 0 0,3 0 0 15,-3 4 10 1,3 2-5-16,-3 3-7 0,3 3-3 15,-3 0-5 1,1 3 0-16,-1 3 3 0,-2 2 0 16,-1 5-1-16,0 3-4 15,1 4 10-15,5 0-4 16,2 2 2 0,2 1 0-16,4-1 0 0,0 0 0 15,3-1 0 1,0 2-20-16,2-3-18 15,2-1-21-15,3-4-7 0,0-4-12 16,4-2-39-16,2-7-102 0,-2-2-183 16</inkml:trace>
  <inkml:trace contextRef="#ctx0" brushRef="#br0" timeOffset="8329.79">6643 1614 591 0,'2'-8'301'0,"-2"-1"-64"0,1 2-56 16,1-2-68-16,-1 3-17 15,2-2-40-15,5 3-15 16,2-2-8-16,2-1-7 16,9 5-6-16,0-2 7 15,7 5-10-15,4 2 6 16,-1 4-2-16,0 5-8 15,1 1-10-15,-4 4 3 16,-3 1-5-16,-3 1-1 16,-5 5 0-16,-2 0 4 0,-6 5-2 15,-5 0 1 1,-2 1 1-16,-5-1-1 0,-3-3-3 16,-3-4 5-1,-1-6-1-15,-1-6 10 0,3-7 5 16,1-3-11-1,-3-6-5-15,-1-2-2 0,-2-5 3 16,2-2-3-16,4-4-1 0,4-3 0 16,7-5-4-1,5-1 3-15,6-4-2 0,8-2-4 16,4 1 4 0,1 2-1-16,0 6 2 15,-4 6 0-15,-2 7-1 16,-5 3 0-16,-4 9-14 0,-1 2 15 15,-3 4-1 1,0 3 3-16,-3 1 0 16,-3 1 2-16,0-2-3 0,0 1 4 15,-3-3-1-15,0-3-2 16,0 0-21-16,-3-2-135 16,0 1-58-16,-5-1-291 15</inkml:trace>
  <inkml:trace contextRef="#ctx0" brushRef="#br0" timeOffset="9139.99">7343 1287 847 0,'-1'-13'248'0,"-2"2"-11"0,-2-1-63 16,2 2-30-1,0 2-9-15,3-1-11 0,0 4-9 16,0-1-92-1,0 1-23-15,0 2 0 0,3 0 0 16,-3 2 0-16,0 1 0 0,0 1 0 16,0 0 0-1,0 5 0-15,0 4 0 0,3 7 0 16,-3 9 0 0,3 10 0-16,0 8 0 15,4 3 0-15,-1 6 0 16,2-1 0-16,-1 0 0 0,-2 1 0 15,2-1 0 1,-4-1 0-16,0-4 0 0,-3-4 0 16,2-4 0-16,1-10 0 15,-2-6 0-15,2-5 0 16,-1-9 0-16,1-3 0 16,-2-3 0-16,-1-5 0 15,2 1 0-15,-1-2 0 16,14-15 0-1,-15 10 0-15,6-2-42 0,2-2-229 16,0 1-91-16,6-13-470 0</inkml:trace>
  <inkml:trace contextRef="#ctx0" brushRef="#br0" timeOffset="9570.06">7595 1449 1066 0,'6'-3'88'0,"-3"1"55"15,-3 0-89 1,0 1-49-16,-3 5-4 0,1 3 21 16,-5 4 12-1,-5 6 12-15,-6 3-7 16,0 1-5-16,-5 0 6 15,-4 1-11-15,0 1-10 0,4-4-12 16,1-2 6-16,6-6-9 16,8-3-4-16,5 1 1 15,6-3-1-15,7 0 4 16,4 3 0-16,10 2-2 16,6 1-2-16,2-1 1 15,3 2 1-15,-1-1-2 16,-4 1-1-16,1-2 0 15,-5 0 0-15,-7-2 0 0,-4-2 1 16,-3-3 1 0,-6 1 0-16,-2-4-2 0,-2-1-1 15,-2 0-44 1,0-1-96-16,-2-2-211 0,2 0-380 16</inkml:trace>
  <inkml:trace contextRef="#ctx0" brushRef="#br0" timeOffset="9989.93">7968 1525 983 0,'3'-13'158'0,"0"1"74"15,-6 2-81 1,3 1-59-16,-5 5-41 0,1 2-14 15,-5 2-26 1,-1 3 0-16,-8 7-7 16,1 4 0-16,-5 8-1 15,-2 3-3-15,3 6-1 0,2-1-1 16,3 2-2-16,8-1 1 16,5-4 0-16,8-2 1 15,6-9 2-15,6-5 2 16,2-6 1-1,5-5-2-15,-1-6 5 0,0-4-2 16,-2-3 3-16,-3 0-2 16,0-3-1-16,-6 0 4 15,-2-1-2-15,-4 2 1 0,-4-2-4 16,-4 0-3 0,-2 1-3-16,-3 1-28 0,-4 0-42 15,5 6-38 1,1 2-121-16,2 3-192 0</inkml:trace>
  <inkml:trace contextRef="#ctx0" brushRef="#br0" timeOffset="10509.9">8196 1532 776 0,'-6'-5'245'15,"0"-2"-36"1,0-1-20-16,-1 1-77 0,-2 0 21 16,6 1-22-16,-3-1 4 15,1 2-31-15,1 1-21 16,3 3-53-16,-1-1-10 15,2 2 0-15,2 3-13 16,3 4 3-16,1 7 9 16,2 6 0-16,10 5 1 0,-2 6 0 15,4 3 0 1,-4 0 1-16,2 0-2 0,-3-4 3 16,-2-5-2-1,-4-6 1-15,-1-6-1 0,-1-7 11 16,-2-5 0-1,-1-7-11-15,2-5 0 0,3-7 0 16,3-7 0-16,-3-4 0 0,3-7 0 16,-2-1 0-1,-4 1 0-15,-1 4 0 0,-2 3 0 16,-2 6 0 0,-1 7 0-16,0 8 0 15,2 4 0-15,-4 4 0 16,2 0 0-16,2 5-33 0,1 4-184 15,1 2-119 1,4 3-393-16</inkml:trace>
  <inkml:trace contextRef="#ctx0" brushRef="#br0" timeOffset="12059.95">9372 1360 908 0,'-3'-11'217'0,"0"-1"32"0,-3-2-101 16,0 0-34-1,0 1 10-15,2-2-20 0,-1 3-46 16,4-3 20-1,-1 2-41-15,4 2-27 0,-2 2-10 16,-2 2 0-16,2 3 0 0,0 3 0 16,-1 1 0-1,1 1 0-15,0 2 0 16,0 7 0-16,1 7 0 16,1 7 0-16,-1 10 0 15,4 10 0-15,0 2 0 16,1 4 0-16,-1-3 0 0,3-1 0 15,-4-6 0 1,1-4 0-16,-1-5 0 0,-1-7 0 16,-2-6 0-16,1-8 0 15,-1-4 0-15,-1-4 0 16,0-5 0-16,0-2 0 16,2-2 0-16,-1-6 0 15,-1-4 0-15,2-2 0 16,-2-7 0-16,-2-2 0 15,-1-1 0 1,-1-4 0-16,1-1 0 0,-3 1 0 0,3-4 0 16,2 1 0-1,1 0 0-15,3 3 0 0,-2 0 0 16,5 3 0 0,-2 1 0-16,2 6 0 0,-3 3 0 15,2 6 0 1,-4 5 0-16,1 3 0 0,-2 5 0 15,3 1 0 1,-3 1 0-16,0 1 0 0,0 5 0 16,7 3 0-16,1 4 0 0,2 5 0 15,6 5 0 1,3 6 0-16,1 3 0 0,1 3 0 16,2 4 0-1,-4 1 0-15,3-3 0 0,-5-2 0 16,-2-7 0-1,-5-5 0-15,-1-6 0 0,-2-5 0 16,-2-6 0-16,-2-4 0 16,0-2 0-16,0-2 0 15,0-2 0 1,0-3 0-16,2-3 0 0,3-3 0 16,-2-5 0-16,2-4 0 15,-2-3 0-15,3-4 0 16,-2-6 0-16,-1-1 0 15,2-3 0-15,2 4 0 16,-1 0 0-16,-1 7 0 16,2 1 0-16,-4 6 0 0,0 3 0 15,-2 3 0 1,-1 4 0-16,0 3 0 0,-1 2 0 16,1 2 0-1,-3 3 0-15,0 0 0 0,0 0 0 16,4 5 0-1,-1-1 0-15,3 7 0 16,3 4 0-16,2 4 0 0,2 6 0 0,-2 8 0 16,-1 4 0-1,-3 6 0-15,-1 7 0 0,-4 1 0 16,-2 1 0 0,0-4 0-16,1-6 0 0,1-5 0 15,1-7 0 1,0-4 0-16,6-7 0 0,-5-4 0 15,1-5 0 1,-2-2 0-16,0-6 0 0,-2-1 0 16,1-2 0-16,-1 0 0 15,1-2-157-15,2-3-121 16,6-2-182-16</inkml:trace>
  <inkml:trace contextRef="#ctx0" brushRef="#br0" timeOffset="12599.82">10342 1524 872 0,'3'-10'209'0,"0"-2"-48"0,-2 1 5 15,-2 0-64 1,-1 4-21-16,1-1-11 0,-2 2 4 16,0 0-3-16,-2 2 21 0,-2 0-58 15,-1 1-21 1,-4 0-10-16,-2 3 0 0,-2 2-3 16,-1 2 0-1,-4 2 0-15,3 3-2 0,-3 2-6 16,3 5 4-1,-1 5-2-15,1 3 2 16,4 2-4-16,4 2-1 16,3 0 2-16,5-3-2 0,8-4 3 15,3-1 6-15,6-8 1 16,6-5 4-16,1-4 3 16,3-5-2-16,-2-6-1 15,1-1 6 1,-4-4-1-16,-3-2-2 0,-4-1-4 15,-2 0-2-15,-4-3 1 16,-2-1 1-16,-5-1-2 16,0-1-2-16,-5-1-1 0,-1 2 1 15,-1 1 0 1,-1 6-16-16,1 4-21 0,4 3-40 16,0 5-87-1,2 3-96-15,2 1-158 0</inkml:trace>
  <inkml:trace contextRef="#ctx0" brushRef="#br0" timeOffset="13370.66">10740 1514 842 0,'0'-2'170'0,"-3"-3"15"16,0-1-16-16,-3-1-76 16,2 4-8-16,-4-1-30 15,-1 1-17-15,-3 0 0 16,-1 3-2-16,-5 0-17 15,1 2-8-15,-3 3-10 16,-4 4 2-16,4 4-5 0,-2 4 2 16,1 2-2-1,3 4 2-15,2 0-6 0,4 0 3 16,2-1-2 0,7-4-2-16,3-3 5 0,4-5 2 15,5-3 2 1,4-5 4-16,5-5 1 0,2-3 0 15,4-8-2-15,1-1-1 16,-1-3-1-16,-1-5-3 16,-3-1 5-16,1-4-2 0,-3-2-1 15,-3-4 3 1,-3-5 3-16,-5-4-2 0,-6-5-6 16,-5-1 2-1,-2 3 4-15,-1 1-4 0,-1 10 0 16,-2 4 1-1,5 6 17-15,-1 4 6 0,2 5 8 16,2 5-14-16,1 2-5 16,-1 5-15-16,2 3-7 15,0 2-18-15,0 1-11 16,-1 8 26 0,1 2 10-16,0 7 0 0,0 3-1 15,3 8-2-15,0 0 0 16,3 4 3-16,0 4 3 15,6 2 3-15,-2 3 4 16,2-1 7-16,0 2-5 16,-3-4-4-16,-1-4-5 0,2-5 5 15,-4-3-7 1,-2-7 1-16,2-5 1 0,-1-2-2 16,2-4 1-1,-2-5-2-15,-1-2-4 0,2-1-87 16,0-2-107-1,4 0-210-15</inkml:trace>
  <inkml:trace contextRef="#ctx0" brushRef="#br0" timeOffset="13889.95">11043 1555 631 0,'3'7'102'0,"1"-2"105"15,1-2-78-15,-2 2-53 16,1-4 42-16,1 0-39 16,4-1 3-16,0 0-6 15,0-2-16-15,2-2-21 16,3 0-13-16,2-4-16 15,-1 0-4-15,3-4-4 16,-3 0-1-16,1-3 2 0,-2-2-1 16,-2 2 2-1,-3 0 1-15,-3-1-1 0,-3-1-1 16,-5 0 0 0,-2-2 1-16,-4 1-3 0,-2 4 1 15,-2 3 4 1,-1 3-3-16,-1 5-3 0,-5 3 1 15,4 7-1-15,-4 1-1 0,0 4-1 16,0 3-2 0,0 5 4-16,4 1 0 15,3 3-2-15,2 2 1 16,2 0 1-16,8 0 5 0,5 0 1 16,4 1-4-1,7-4-1-15,-1 0 3 0,9-4-3 16,1-4-1-1,2-2-12-15,1-6-92 16,2-2-130-16,1-5-176 0</inkml:trace>
  <inkml:trace contextRef="#ctx0" brushRef="#br0" timeOffset="14410">11422 1110 939 0,'-2'-15'303'15,"1"1"-96"-15,-2-1-30 16,-2 3-41-16,3 0 11 15,-1 1-40-15,1 3-76 0,1 2-31 16,1 4 0-16,0-1 0 0,0 6 0 16,0-3 0-1,0 0 0-15,0 2 0 0,0 4 0 16,3 5 0 0,0 7 0-16,1 8 0 0,2 9 0 15,0 6 0 1,0 6 0-16,0 3 0 0,1 8 0 15,-1 3 0 1,0 1 0-16,-1 1 0 0,1 0 0 16,-3-6 0-16,1-3 0 15,-1-8 0-15,-2-8 0 16,2-6 0-16,-1-9 0 16,1-10 0-16,0-4 0 15,0-5 0-15,-1-3 0 16,-1-2 0-16,-1 0 0 15,0-1 0 1,0 1 0-16,2-2 0 0,-2-1-148 16,1-2-212-16,1-1-439 15</inkml:trace>
  <inkml:trace contextRef="#ctx0" brushRef="#br0" timeOffset="17175.47">2154 2446 527 0,'-3'3'153'0,"-2"-1"-28"0,1-1-26 16,0-1-1 0,-1 1-27-16,1 1-13 0,-1-1 8 15,-1 1 9 1,-4-1-20-16,4 0-5 0,-3 2 0 16,1 0-8-1,0-3 6-15,0 3-26 0,-1-1-4 16,4-1-2-1,-3 2-2-15,-1-2 3 0,-2 3-2 16,-2 1 1-16,4-2 4 0,0-1 1 16,-3 3 9-1,3-2-6-15,3-2 2 0,0-1-13 16,3 1 3 0,0-1-4-16,-1 0-6 0,1 0 4 15,3 2-9 1,-2-2 3-16,2 0-3 0,0 1 4 15,0 1-5 1,0-2 1-16,0 0 0 0,2 0-1 16,-1 0-2-1,1-3-1-15,-1 3 1 0,3 0-2 16,-2 0-3-16,1-2 5 16,0 4 1-16,3-2 2 15,3 1 0-15,7 1 2 0,5-1 1 16,3-2-1-1,12-1-2-15,4-1 0 0,8-1-1 16,4 0 0-16,0 0 0 16,-4-1 1-1,-3 2-1-15,-8 1 1 0,-4 0 0 16,0 1-1 0,-3 1 0-16,1 0 2 0,5 0-1 15,4 0-1 1,5 0 0-16,7-2 0 0,2 2 1 15,4-2 2 1,3 0-3-16,2 1 2 0,3-1-2 16,-1-4-2-16,-1 4 2 15,-4-1-2 1,-5 3 0-16,-4 0 2 0,-5 1 0 0,-3 1-4 16,2 0 4-1,3 0 1-15,2-1-1 0,6-1 0 31,4 0 2-31,5-3-1 0,5 1-1 16,5-1 1-16,1 0-1 0,-3-1 2 16,-3 1-2-1,-4 1 2-15,1 2-1 0,-6-2-1 16,-4 2 0 0,3 2-4-16,-4-2 4 0,-1 0-1 15,2-2-4-15,-2 0 5 16,6 1 0-16,3-4 0 15,2 0 0 1,3 1 1-16,-2 0-1 0,0-2 0 16,-4 2 2-16,4 0-2 15,-2 1-2-15,-2 0 2 16,0 1 3-16,-2 0-2 0,-3 2 1 16,2-3-1-1,-1 2-1-15,1-1-4 0,3-1 3 16,1 0 0-1,-3 1-1-15,2-2 1 16,1 3 1-16,-3-1-1 0,-1 0 2 0,-6 1-2 16,-2 1 2-1,-3 0 0-15,-4-2-1 0,1 2 0 16,-1-1 2 0,2-1-2-16,3 1 2 0,8-2 1 15,3 0-3 1,5 0 0-16,10 1 2 15,5 0-2-15,7 1-3 0,6 1 3 16,0-1-4-16,1 2 3 16,-2-1 1-16,-2 1 1 15,-3-1-1-15,-2 0 1 16,-3 0-1-16,-3-1 1 16,-4 1 0-16,-5-1 1 15,-3-1-1-15,0 1 0 16,-1 1 0-16,3-3-1 15,5 2-4-15,7 0 2 16,9-3 0-16,11 2 1 0,5 0 1 16,5-1 1-1,9 1 0-15,-3-1 0 0,-4 0 1 16,-2 0 0 0,-9 0-2-16,-7 2 0 0,-10-2-2 15,-10 2 2 1,-8-2-3-16,-9 3 0 0,-5-2 6 15,-5 1-6 1,-6 0 2-16,3-1 1 0,1 1-1 16,-1-1 0-16,5-1-2 15,7-2-1-15,6 0-1 16,9-2-2-16,5-1 4 0,7-1 0 16,3 2 2-1,4-1-1-15,1 1-2 16,1 2 0-1,-3-1 3-15,0 2-5 0,-2-1 6 16,-5 2 0-16,0 1 0 0,-4-1 0 16,-4-1 1-16,-3-1-1 15,-4 1 1-15,-5-2 2 16,-1 0-3 0,-7-1 0-16,-2 2 0 0,-2 1 1 15,-1-2-1-15,-3 1 2 16,4 2-2-1,-3-1-3-15,-4 1 1 16,-6 0 0-16,-6 0 2 16,-8-1 0-16,-3 3 1 0,-8-1-4 15,-1 1 4 1,-4-1-1-16,-1 2 0 0,-1-1 7 0,-3 1-6 16,-2-2 9-1,-2 2-2-15,3 0 0 0,-6 0 0 16,3 0-4-1,0 0-3-15,0 0-1 0,-2 0 0 16,2 0-3-16,-1 2-11 0,1-2-81 16,-2 0-60-1,1 1-79-15,-6-1-290 0</inkml:trace>
  <inkml:trace contextRef="#ctx0" brushRef="#br0" timeOffset="31390.1">8637 5991 543 0,'1'-1'145'15,"2"-1"27"-15,-3 2-7 0,0 0-32 16,0-2 14 0,0 2-19-16,0-2 12 0,0 2 8 15,0-1-9 1,-3-1-49-16,3-1-25 0,-1 2-33 15,-1-2-32 1,1 0 0-16,1 0 0 0,-2 2 0 16,2 1 0-16,0 1 0 0,0-1 0 15,0 2 0 1,0-2 0-16,0 1 0 16,0-1 0-16,0 2 0 15,0 1 0-15,0 5 0 0,-1 4 0 16,-1 6 0-1,-4 6 0-15,3 5 0 0,0 6 0 16,3 2 0 0,-2 6 0-16,2-1 0 0,2 2 0 15,1-2 0-15,0-4 0 16,0-2 0-16,2-5 0 16,-2-5 0-16,-2-6 0 15,1-4 0-15,-1-5 0 16,-2-6 0-16,1 0 0 15,0-4 0-15,0-1 0 0,0 1 0 16,0-1 0 0,0 0 0-16,0-2 0 0,-2-4 0 15,1-2 0 1,-2-4 0-16,-2-4 0 0,-1-4 0 16,3-4 0-1,0-4 0-15,-2-3 0 0,3-4 0 16,2-1 0-1,0-1 0-15,2-1 0 0,0 2 0 16,-1-1 0 0,1 0 0-16,-2 2 0 0,0 1 0 15,0 3 0-15,-2 0 0 0,2 4 0 16,-1 3 0 0,-1 6 0-16,0 2 0 0,2 5 0 15,-2 6 0 1,2 0 0-16,-1 2 0 0,1 3 0 15,0 0 0 1,-2 0 0-16,2 0 0 0,-1 0 0 16,1 2 0-16,-2-2 0 15,2 1 0-15,0-1 0 16,0 0 0 0,0-1 0-16,0 1 0 0,0 0 0 15,0-2 0-15,2 2 0 16,-1 2 0-16,-1-1 0 15,2-2 0-15,-1 1 0 16,-1 0 0-16,2 0 0 16,0 0 0-16,1 0 0 15,5-2 0-15,10 0 0 0,6 1 0 16,6 0 0 0,4 1 0-16,-4 0 0 0,1 1 0 15,-4 4 0 1,-3 1 0-16,-5-1 0 0,-5 5 0 15,-4 1 0 1,0 5 0-16,-5 0 0 0,1 4 0 16,-6 2 0-16,0 1 0 0,-3-1 0 15,-2 2 0 1,-6-2 0-16,-3 1 0 0,-8 0 0 16,1-3 0-1,-9-1 0-15,-3-1 0 16,2-4 0-16,-3-2 0 15,4-2 0-15,4-2 0 0,4-4 0 16,6 0 0-16,7 0 0 16,4-3 0-16,4-1 0 15,1 0 0-15,0 1-27 16,3 2 13-16,1 4 5 16,5 1-3-16,6 7 6 15,7 2-11 1,4 1-2-16,4-1-1 0,1 1 10 15,3 0 3 1,-3-3 6-16,-1-1-1 0,-4-2 2 16,-2-2 0-16,-7-2 0 0,-3-1 0 15,-5-2-1 1,-3-1 0-16,-3-1 1 16,-2-2 0-16,-1-1 1 15,0 0 3-15,-1 1 0 0,1-2-4 16,-2 1-15-1,1 0-78-15,-2-1-122 0,-1 1-34 16,-1-3-298 0</inkml:trace>
  <inkml:trace contextRef="#ctx0" brushRef="#br0" timeOffset="32429.9">9220 6272 728 0,'3'-10'325'15,"3"2"-84"-15,-6-2-113 16,-2 0-25-16,-2 0-19 15,1 1-26-15,0-1 20 16,0 4-10-16,-2-1-15 16,2 1-19-16,-1 3-2 15,1 2-27-15,1 1-5 0,-3 1-4 16,-1 4-2 0,-2 0 2-16,0 4 3 0,-3 2 0 15,0 4-1 1,4 2-1-16,-5 5 2 0,6-1-2 15,0 2 1 1,1 0 1-16,1 0-2 0,2-2 0 16,1-2-1-16,2-1-1 0,2-6-4 15,0-3 2 1,0-4-1-16,2-2 8 16,1-3 1-16,1-3 5 15,4-2-1-15,-1-4-2 16,3-2-1-16,-2-2 1 15,3-2 0-15,-1-2-3 0,-3 0 5 16,2 1-5 0,-3-2 5-16,-1 1-5 15,-1 0 3-15,0 3 6 0,-2 1 0 16,-2 2 3-16,0 4 1 16,-3 0-4-16,0 4-5 15,0 3-4-15,0 0-15 16,0 2 1-16,0 3 5 15,0 5 8-15,0 3 1 16,0 4-1 0,3 2-1-16,0 1 2 0,2-1-4 0,2-5 0 15,2 2-4 1,1-7 8-16,2 0-4 16,-1-4 2-16,2-1 2 15,0-1-2-15,1-3 0 0,2-1 1 16,-1-1-4-1,2-3 5-15,-4 0 4 0,0-5-2 16,-2 1 0-16,-2-5 1 16,0 0-1-16,-2-2-1 15,-1-1-1-15,-3 0 2 16,0-1 1-16,-1 4-1 16,-4-2-2-16,1 2 2 0,-2 1 1 15,0 4-3 1,0 0 5-16,1 4-5 0,-1 3-1 15,3 2-7 1,-1 2-6-16,1 1-7 16,-2 1 19-16,1 4 2 0,-2 2-1 15,0 4 1 1,2 1 0-16,-1 4-1 16,2-1-1-16,0 2 2 0,2 1-1 15,-1-1 1-15,1-2-2 16,2-1 1-16,-1-1-2 15,1-4-2-15,2-3-5 16,0-3-25-16,2-1-27 16,5-2-55-16,-2-3-16 15,0-2-55-15,0-2-137 0,-2-1-381 16</inkml:trace>
  <inkml:trace contextRef="#ctx0" brushRef="#br0" timeOffset="32959.65">9491 5960 758 0,'-1'0'118'0,"1"3"23"16,-2 1-49-16,-1 2-21 15,2 1-15-15,-1 1 4 16,-1-3-23-16,2 0 1 16,-2 0-8-16,3-4 6 15,0 0 19-15,-2-1 11 16,4-1 6-16,-2 0 8 15,0-2 5-15,1 0-48 16,1 0-35-16,-1-3 0 16,1 4 0-16,-1-1-2 0,1 1-5 15,-2 2-8 1,0 2-6-16,3 1 14 0,0-1 5 16,0 3-4-1,0 0 4-15,0 0 0 0,-3-1 1 16,0 0 1-1,0-2-1-15,-3-1 8 0,3-1-2 16,0-1 21-16,0-1 10 0,0 1-5 16,0-1-18-1,0-1-13-15,0-2-2 0,-2 2-37 16,2-1-141 0,0 1-104-16,5 1-114 0</inkml:trace>
  <inkml:trace contextRef="#ctx0" brushRef="#br0" timeOffset="33739.75">9706 6215 830 0,'3'-12'315'0,"0"-2"-107"15,0 1-60 1,1 0-54-16,1 3-2 0,1 0-15 15,3 5-52 1,1 1-17-16,1 4-1 0,1 2-4 16,3 3-1-16,0 4 0 0,1 3-1 15,2 4 1 1,-2 1 0-16,-4 3-1 16,-1 0 1-16,-5 4-1 15,-5 1 4-15,-2-2-3 16,-4 0-2-16,-2-3 3 15,-1-2-2-15,1-5 6 0,-1-5 1 16,4-4 15-16,-2-1 42 16,5-6 34-16,-2-1-85 15,3-2-14-15,-2-4 0 16,1-3 0-16,1-4 0 16,1-5 0-16,2-2 0 15,0-5 0-15,4-1 0 16,1-1 0-16,1 2 0 15,0 3 0-15,3 5 0 0,0 4 0 32,1 3 0-32,-1 4 0 0,0 3 0 0,3 4 0 15,0 2-1 1,1 4 0-16,1 4-3 0,-1 3 4 16,5 2-1-1,-6 4 1-15,1 0 0 0,-4 6 0 16,-1-1 0-1,-3 3 2-15,-3 0 0 0,-5 1-1 16,0 0-1-16,0-3 1 16,-3-1-1-16,0-2 1 15,-3-4-1-15,5-3 0 16,-2-2-1-16,3-5 0 16,0-1-2-16,0-3 2 0,1 1-13 15,-1-2-112 1,2 0-67-16,-2-2-97 0,4-2-434 15</inkml:trace>
  <inkml:trace contextRef="#ctx0" brushRef="#br0" timeOffset="34860.61">10252 6192 854 0,'-1'-6'175'0,"1"-1"45"0,0-1-51 15,-3 0-56 1,1 0-15-16,1 1 24 0,-5-2-19 16,3 3-7-1,3-4-24-15,-3 4-47 16,1-1-25-16,1 1 0 15,-1 1 0-15,2 2 0 0,-1 2 0 16,1 1 0-16,0 0 0 16,0 1 0-16,0 0 0 15,0 1 0-15,0-2 0 16,0 5 0-16,0 2 0 16,0 5 0-16,-2 7 0 15,2 4 0-15,0 4 0 16,-1 1 0-16,1 2 0 15,1 1 0 1,1-3 0-16,4-6 0 0,0-3 0 16,4-3 0-16,1-7 0 0,3-3 0 15,3-4 0 1,2-6 0-16,-2-2 0 16,4-3 0-16,-4-5 0 15,-3-2 0-15,2-2 0 0,-4-3 0 16,15-54 0-1,-25 60 0-15,-1 3 0 0,-1 1 0 16,0 0 0-16,0-11 0 16,-1 4 0-16,-2 3 0 15,1 2 0-15,1 5 0 0,-1 3 0 16,2 3 0 0,0 2 0-16,-4 0 0 0,4 1 0 15,0-1 0 1,0 0 0-16,0 1 0 0,0 2 0 15,0 3 0 1,0 4 0-16,4 3 0 16,-4 6 0-16,2 5 0 0,1 4 0 15,-2 3 0 1,1 3 0-16,1 3 0 0,0-1 0 16,-2 4 0-1,2-1 0-15,0 3 0 0,-1-1 0 16,-2 2 0-16,0-2 0 15,-2 0 0-15,-2 0 0 16,-4-3 0-16,-5-2 0 0,2-5 0 16,-4-2 0-1,-4-7 0-15,-2-4 0 0,2-8 0 16,-5-4 0 0,2-4 0-16,2-7 0 15,2-3 0-15,6-5 0 16,5-2 0-16,4-5 0 0,6-4 0 15,7 1 0-15,2 0 0 0,4 0 0 16,4 4 0 0,4 7 0-16,1 3 0 0,2 6 0 15,0 5 0 1,-3 3 0-16,1 5 0 16,-1 3 0-16,-5 0-5 15,-2 0-95-15,-4-2-53 0,-5-1-93 16,-7-3-145-1</inkml:trace>
  <inkml:trace contextRef="#ctx0" brushRef="#br0" timeOffset="38499.78">9184 5456 206 0,'0'-4'444'16,"0"0"-337"-16,0 0-13 15,-1-1-9-15,1 0-34 16,-5 0-2-16,5 3-8 16,-3-2 29-16,3 1-4 15,-5 0-10-15,2 1 1 16,-1 0 1-16,-5-1-31 15,3 0 5-15,-3-1-16 16,-1 1 7-16,-1 0-2 16,1 1-9-16,-6 0-7 0,0-1 0 15,0 2-2 1,-2 2 0-16,-1-1-1 16,1 2 0-16,0 1-2 15,-3-1 5-15,-1 3-4 0,5-3 3 16,-3 1 2-1,3 0 2-15,-1 0-4 0,-1-1 2 16,5 0-4-16,-1 1 1 0,-4 1 1 16,4 1-4-1,0 0 2-15,-1-1-1 16,1 2 1-16,0-2-1 16,0 0 4-16,0 0-1 0,2 1 4 15,-1 0-8 1,-1 0 5-16,0 0-1 0,-1 1-4 15,1 0 3 1,-1 1-2-16,-1 1 2 0,-1-1 1 16,1 1-2-16,0 1 1 15,-1-1 0-15,2 2 6 16,-4-1-6-16,4 1-3 16,-2 0 5-1,4 0-5-15,-2-1 0 0,4 1 0 16,-3 0 0-16,3 1 1 15,-2 1-1-15,0-1 0 16,1-1 0-16,-2 3 0 0,0-2 0 16,1 1 0-1,2 1 0-15,-1 1 0 0,1-4 0 16,4 0-2 0,-2 0 2-16,4 0 0 0,0 0 0 15,0 1 1 1,-4-1-2-16,5 3 2 0,-2 1-1 15,-1 0 0 1,-2 3 0-16,4 1 3 0,-3 3-2 16,3-2-1-16,-1-1-3 0,2 2 3 15,-1 0 2 1,3-2-2-16,2 2 0 0,-1-1-2 16,2 0 4-1,-1-1-1-15,-2 2 0 16,1-2-2-16,-1 3 2 15,3 0-1-15,0 1 2 0,0 0-2 16,5-1 0-16,-4 0 0 16,2-1 0-16,0 0 0 15,2-3 0 1,-2 1 0-16,1 0 0 0,3 2 0 16,-1-1 0-16,-1 1 0 15,3-1 0-15,-4 1 0 16,5-2 2-16,-2 2-2 15,4-2 0-15,2 1 0 16,1-1 1-16,-2 1 0 16,4-2 0-16,-4-1-1 0,1 1 0 15,-1 0 0 1,0 0 3-16,2-1-3 0,-4 1 0 16,3-1 0-1,0 1 0-15,0-1 0 0,-1 0 1 16,4-1 1-1,-1 0-1-15,1 1-1 0,1-4 0 16,2 3 0-16,-2-2 2 0,2 0-2 16,2-1 0-1,-3 2 0-15,3 0 0 16,-3 0 0-16,1 2 0 16,0 0 0-1,1 0 1-15,-1 1 0 16,2 2-1-16,2-1 0 0,-1-1-1 15,2 0 1-15,-2-2 1 16,1 2-1-16,-1-1 2 0,0-3-2 16,-2-1 2-16,5 2-2 15,-1-4 0 1,1 1 0-16,-1 0 1 0,6-2 1 16,-3-2-2-1,3 0 1-15,3-1-1 0,-2 1 0 16,3 0 0-16,-3 2 1 15,4 0-1-15,1 1 0 16,3 0-1-16,1 0-1 16,3 1 2-1,-1-1 0-15,1-1-1 16,-4-2 1-16,-2-3 0 16,-1-1 0-16,-3-2-1 0,5-1 2 0,-2-2-2 15,0-1 1 1,0 0-1-16,0-3 1 0,1 2 1 15,2-2 0 1,-3 1 0-16,1-2-1 0,0-1 0 16,-2 0 1-16,0-1 0 0,-2 0 0 31,-3-1-1-31,-4 0 1 0,0-1-1 0,-2 1 0 16,0 0 0-1,0 1 1-15,-3-2-1 16,4 1 0-16,-1 0 3 15,6 1-3-15,1-3 2 0,2 1-2 16,1-2 0-16,1-1 0 16,-1 0 1-16,-1 0-1 15,-2-1 0-15,-2 5 0 16,-6-3 4 0,-2 2-2-16,-6 1 1 0,0-2-2 15,-1 1 0-15,2-2 4 16,-3-1-5-16,2 0 1 15,2-1-2-15,-3 3 2 16,2-5 0-16,-2 3 6 16,0 0 3-16,-5 0 11 0,3-1 6 15,-3-1-10 1,-2 1-11-16,3-2 1 0,-1-2-3 16,1 1-2-1,-1-1 3-15,-1 1 2 0,1-2 2 16,-3 1 7-1,-1-3 1-15,2 1-4 0,-4-1 1 16,0-1-12-16,-3 1 4 16,0-1-6-16,-1 1 1 15,-1-3 3-15,2 2-2 16,-3 1 8-16,-1-1 1 16,4 3-1-16,-3-3 1 0,-2 0-5 15,-1 0 3 1,-1 0-7-16,-2 0 1 15,2 0-1-15,-4 1 1 0,5 1-2 16,-3 1 0 0,2 3 1-16,-2-1-2 0,3 1 3 15,-6 0 1-15,6 0 1 16,-2 1-2-16,-1 0 0 16,-1-1 0-16,1-3 0 15,-2 0-2-15,1 0-1 16,0-1 2-1,-1 0 1-15,-2 1-1 16,1 0 0-16,2 4 4 0,-4-1-5 0,3 0 2 16,-2 1-3-1,1 1 1-15,-1-2-1 0,1 0 0 16,0 2-3 0,-1-1 2-16,-1 0 1 0,-1 2 0 15,0 1 0 1,-3 0-2-16,2 0 2 0,-2-1 0 15,0-1 2 1,2 1-2-16,-2 1 0 0,6 1 0 16,-4-1 3-16,2-1-3 0,2 3 0 15,-1-2-1 1,-1 2 1-16,1-1 0 16,-1 3 0-16,0-1 0 15,-3 0-1-15,4 2 0 16,-1-1 1-16,-2 1-1 15,2 0 1-15,-1 1 0 16,-1 0 0-16,-2 0 0 0,2 1 1 16,-2 0-1-16,4-1 0 15,-2 0 0-15,-1 0 1 16,0 0-2 0,-1-1 1-16,0 3 0 0,1-1 0 15,1 0 1 1,2 2-1-16,0 0 0 0,-3 1-2 15,1 0 2-15,-2 0-2 16,-2 0 2-16,0 1 0 16,-1 1 0-16,0-3 0 0,-3 3 0 15,5-2 0 1,-1 0 0-16,1 1 0 0,1-1 0 16,0 0 0-1,0 0 0-15,3 2 0 0,-3 0 0 16,3-2 0-1,-1 3 0-15,-2-2 0 16,-1 2 0-16,-2 0 0 0,3 0 0 16,-3 2 0-16,3-1 0 15,0-1-3-15,2 2 2 16,2-2 0-16,2 0 1 16,-2 0 4-16,1 0-3 0,-1-2-2 15,0 2-2 1,-2-1 3-16,1-1 0 15,-3 1 0-15,1 1-1 16,0 0 1-16,0 0-3 16,-1 0 3-16,5 1 0 0,-5 1 1 15,7-1-1 1,0 1 0-16,2-1-3 0,3 0 3 16,1 1 0-1,-2-1 0-15,2 0 1 0,1-1 2 16,-4 2-6-1,-1 1 6-15,-1-1-6 0,1 1 3 16,-3 0 0-16,0 0 3 0,2 1-3 16,-2-1 0-1,4-2-3-15,2 2 3 16,2-3 4-16,1 2-4 16,1-2-3-16,2 0-3 0,0 0-56 15,0 1-59 1,-1 0-29-16,-5 4 10 0,-1 0-51 15,-1 4-148 1</inkml:trace>
  <inkml:trace contextRef="#ctx0" brushRef="#br0" timeOffset="41639.94">15508 5902 630 0,'3'5'187'0,"-1"-1"-52"15,-1-3-41 1,-2-1-34-16,1 0-27 0,0 0-7 16,1 0-3-1,-1 0 1-15,0-1 21 0,0 1 13 16,0-1 3-1,2-1 24-15,-1-2-38 0,2 0-26 16,-1-5 3-16,-1 0 0 0,1-1-8 16,-1 4 5-1,-1-1-3-15,2 2 1 0,-2 4-19 16,0 0-6 0,-2 2-3-16,2-1-4 0,0 4 8 15,2 0 5 1,-1 2-3-16,1 1 3 0,-1 3 0 15,1-3 0 1,-2 0 0-16,0-3-1 0,1 1 3 16,-1-4 1-16,0-1 4 15,0 0 6-15,0 0 42 16,3-1 37-16,-3-4-18 16,0 1-61-16,0-4-12 15,0-1 6-15,-3-2-7 16,3 1 13-16,-1 0-10 15,-2 1 4-15,1-4 4 0,-1 3-9 16,0-4 3-16,-1 1-5 16,1 0 8-1,-2 2-7-15,2 1 8 0,-2 5 9 16,3 2-7 0,-1 1-9-16,1 2-2 0,1 2-1 15,-1 1-3 1,-2 0 2-16,-4 5 2 0,-3 4-2 15,-3 5 2 1,-4 9-5-16,2 5 5 0,-1 8-1 16,1 1 1-16,3 3-4 0,2-1 2 15,6-3-3 1,4-2 2-16,5-5-6 0,7-3 6 16,5-1-2-1,6-7 1-15,4-4-13 0,6-3-27 16,2-6-41-1,4-5-50-15,1-2-61 0,-1-3-126 16,-2-4-587-16</inkml:trace>
  <inkml:trace contextRef="#ctx0" brushRef="#br0" timeOffset="42180">15810 5668 981 0,'1'-13'231'0,"-1"1"-22"16,-1-1-55-1,1 0-27-15,-2 3 20 0,1 2-58 16,-1 1-13-16,1 3-43 0,-1 1-33 16,2 2 0-1,0 2 0-15,-1-1 0 0,1 1 0 16,0 1 0 0,-2-1 0-16,2 5 0 0,-1 2 0 15,1 6 0 1,-2 5 0-16,1 5 0 0,-1 2 0 15,2 5 0 1,2 4 0-16,2 2 0 0,2 6 0 16,2 2 0-1,3 1 0-15,0-2 0 0,1-3 0 16,-5-6 0-16,1-3 0 16,-2-8 0-16,-3-5 0 15,0-6 0-15,0-5 0 16,-2-4 0-16,-1-2 0 15,2-4 0-15,-1 1 0 16,1 0-35-16,1-4-152 0,1 3-113 16,2-3-88-1,0-1-377-15</inkml:trace>
  <inkml:trace contextRef="#ctx0" brushRef="#br0" timeOffset="42609.7">16135 5986 152 0,'3'-18'783'16,"-2"2"-502"-16,1-2-77 0,-4 1-65 16,-1 0-15-1,-1 5-46-15,-1-2-2 16,1 6-47-16,-3 2-10 15,-1 3-19-15,-1 5-5 0,-6 6 1 16,2 6-1-16,-4 5-1 16,4 6 0-1,0 2 0-15,7 1 1 0,3 0 0 16,3-2 0 0,6-5-1-16,2-3 3 0,3-3-2 15,-1-6-1-15,4-3 5 16,-4-5 1-16,2-2 2 15,0-5 2-15,-1-1 2 16,0-4-3-16,-2-2 2 16,0-1-3-16,-1-2 6 15,-1-2-7-15,-4 0 0 16,-3-1-1-16,-1 3-10 0,-1 0-55 16,-1 6-84-1,-1 3-45-15,1 4-190 0,-2 3-489 16</inkml:trace>
  <inkml:trace contextRef="#ctx0" brushRef="#br0" timeOffset="43310.25">16389 6020 792 0,'6'-13'335'16,"-3"2"-109"-16,-1-4-55 15,-2 2-39-15,-2 2 18 16,0-1-33-16,-1 1-43 16,2 2-24-16,-2 2-50 15,0 3 0-15,1 1 0 16,2 3 0-16,-1 0 0 15,1 3 0-15,0 3 0 16,-2 5 0-16,1 4 0 0,-1 5 0 16,-1 7 0-1,3 0 0-15,1-2 0 0,1 0 0 16,4-3 0 0,2-4 0-16,0-5 0 0,3-1 0 15,-1-4 0 1,1-3 0-16,-2-4 0 0,1-2 0 15,3-5 0 1,0-2 0-16,3-4 0 0,0-3 0 16,2-3 0-16,-4-1 0 15,0-4 0-15,-4 3 0 16,-3 0 0-16,-2 1 0 0,-4 2 0 16,1 2 0-1,-4 2 0-15,1 4 0 0,-1 0 0 16,1 4 0-1,-1 0 0-15,1 5 0 0,1-1 0 16,-2 2 0-16,2-1 0 16,0 3 0-1,0 1 0-15,-1 6 0 0,-1 3 0 16,1 5 0-16,-1 3 0 16,2 3 0-16,0 1 0 15,2-2 0-15,-1 0 0 16,1 0 0-16,1-5 0 15,-2-2 0-15,4-3 0 0,1-3-90 16,4-4-47 0,2-3-76-16,6-3-25 0,-2 0-85 15,4-2-315 1</inkml:trace>
  <inkml:trace contextRef="#ctx0" brushRef="#br0" timeOffset="44119.98">16890 6038 807 0,'3'-10'162'16,"-2"-1"12"-16,1-1 20 15,-2 1-91-15,-2 3-18 16,1-1-33-16,-2 2-12 0,0 0 4 15,-3 3-2 1,0-1-23-16,-2 1-17 0,-5 3 3 16,-1 1-3-16,-2 1-2 15,1 5-1-15,-3 4 1 16,3 2-2 0,-1 7 1-16,2 1 0 0,1 2-2 15,6-1 2-15,1-1-3 16,4-4 1-1,5-3 0-15,2-5 3 0,4-2 7 16,4-1-6-16,2-4 6 0,4 1-3 16,1-5-3-1,-2-2 3-15,1 0 2 0,-2-3-3 16,0-3 2 0,-1-5 4-16,0-2-3 0,-3-4 7 15,-3-3-2 1,1-3 0-16,-5-3 8 15,0-5-5-15,-2-5-1 0,-2 2-1 16,-2-2 16-16,-2 4 15 16,2 2-7-16,-4 5 5 0,4 5 0 15,-1 3-41 1,-1 1 0-16,1 2 0 0,1 1 0 16,-2 1 0-1,-1 3 0-15,0 2 0 0,2 5 0 16,-2 3 0-1,1 1 0-15,2 3 0 0,0 2 0 16,0-1 0-16,0 2 0 16,2 3 0-1,-2 4 0-15,1 1 0 0,1 6 0 16,-1 1 0-16,1 6 0 16,-2 1 0-16,1 6 0 15,4 3 0-15,-1 3 0 16,3 3 0-16,1 1 0 15,1-1 0-15,0-1 0 16,1-4 0 0,-1-6 0-16,-1-2 0 0,0-6 0 15,-1-1 0-15,-3-6 0 16,-1-2 0-16,0-5 0 0,0-3 0 16,-1-4 0-1,-1 0 0-15,1-1 0 0,3-1-143 16,0 1-157-1,1-1-164-15</inkml:trace>
  <inkml:trace contextRef="#ctx0" brushRef="#br0" timeOffset="44827.78">17215 5902 553 0,'-4'-12'387'15,"-1"-1"-137"-15,0 1-47 16,1-1-38-16,1 2-27 16,0-1 14-16,2 4-50 15,-1 1-28-15,2 2-51 16,-1 1-23-16,1 4 0 15,-2 0 0-15,2 1 0 16,0 4 0-16,-1 2 0 0,1 6 0 16,1 3 0-1,1 8 0-15,1 3 0 0,3 0 0 16,4-2 0 0,-1-4 0-16,36 26 0 15,-38-45 0-15,-1-1 0 16,0-1 0-16,-1 0 0 0,8-1 0 15,1-3 0-15,0-4 0 16,0-3 0-16,2-3 0 16,-2-3 0-16,-4-2 0 15,-1 0 0-15,-5-2 0 16,1-1 0-16,-5 0 0 0,0 2 0 16,-1 2 0-1,-1 4 0-15,-1 2 0 0,1 4 0 16,2 3 0-1,-1 4 0-15,1 0 0 0,0 2 0 16,0 5 0-16,0 3 0 16,1 6 0-16,1 6 0 15,-1 8 0-15,3 0 0 16,-1 4 0-16,-2 0 0 16,1 1 0-16,-4-1 0 15,-4-1 0-15,-2-1 0 16,-3 0 0-16,-3-3 0 15,-4-1 0-15,2-1 0 16,-2-3 0-16,0-3 0 16,2-1 0-16,-2-2 0 0,1-5-109 15,-2-1-163 1,-3 0-78-16,-4-3-425 0</inkml:trace>
  <inkml:trace contextRef="#ctx0" brushRef="#br0" timeOffset="47559.58">16386 5202 662 0,'3'-7'145'16,"-5"2"10"-16,1-1-26 0,-4-1-17 15,-1-2-7 1,-3 2-42-16,2-1-16 0,-5 0-8 16,-1-1-21-16,-3 1-10 15,0 1 5-15,-2 2-8 16,-3 3-1-16,-4 2 0 16,-2 0-2-16,-1 6 3 15,-3-2 3-15,-2 1 0 16,-2 2-5-1,1 0-1-15,0 0 5 0,-1 2-3 16,2-1 1-16,0 2-2 0,2 0-1 16,-2 0 3-1,2 1-2-15,-2 2 4 0,-2 1-4 16,-1 0 4 0,-3 0-5-16,0 2 1 0,2-1-1 15,-2 2 0 1,5 1 0-16,1 1-2 0,3 1 1 15,3-1 4-15,1 3-5 16,0 0-1-16,2 1 1 16,0 1 3-16,2 0-3 0,4-1 0 15,-1 2 1 1,-1 2 0-16,2 0-1 0,2 3 4 16,-1 2-2-1,3 0-1-15,2 2 0 0,1 1 0 16,2 0 1-1,2 4-2-15,1-3 1 0,0-2-1 16,-1-2 1-16,0-1-1 16,3-5 0-1,-1 1 1-15,4-4-1 0,-1 2 0 16,5-1 2-16,3 0-1 16,4 3 0-16,4-1 0 15,3 1 1 1,2-2-1-16,2 1-1 0,3-2 1 15,-2 0 2-15,4-2-3 0,0 1 1 16,3-2-1 0,-1 0 5-16,3 2-5 0,1-2 1 15,1 0-1 1,2-2 0-16,3 1 1 0,-2-4 0 16,4 0-1-1,-1-3-2-15,-2-2 2 0,3 0-1 16,-4 0 0-1,0 1 0-15,-3-1 1 0,-1 1 0 16,3-3-1-16,1-1 1 0,5 0 3 16,6-4-1-1,3-1 1-15,4-3-3 0,1-2 1 16,-1 1 0 0,-1 0 0-16,-3-1 0 0,-1 2 0 15,-5 0-1 1,2 0 1-16,-5 2-1 0,1 0 1 15,-3 1 0 1,-2 1 0-16,1-1-1 0,0 0 0 16,-1-2 1-16,2-1 1 15,3-3-2-15,3 2 0 16,0-4-3-16,2 0 3 16,0 0-3-16,0-3 3 15,-3 0 0 1,0-1 0-16,0-2 0 0,-1 1 0 15,-1 0 0-15,0 2 0 16,2-2 0-16,-3 3 1 0,-1 0 0 16,1-3-1-1,-3 2 0-15,-1-2 2 0,-2-2-1 16,-4 1-1 0,-1-2 1-16,0 0 0 0,-4-1 1 15,1 0-2 1,-2-2 0-16,2 1 0 0,-1 0 0 15,1-2 2-15,-2 2-1 0,-4-2 2 16,-3 1 0 0,-3-2-3-16,-2 0 2 0,-3-1 7 15,1-3-8 1,-3 2 0-16,2-5 0 0,-4 2 2 16,-2-3-4-1,1-1 4-15,-2 2-3 0,-3 1 26 16,0 0 0-1,-3 2 19-15,0-1-15 0,-3 0-12 16,0 2 1-16,-3-4-7 16,2 0-5-1,-1-1-4-15,0 1-2 0,0-2 1 16,0 2-1-16,-1 0 2 16,-1 3 0-16,1 0 3 15,-2-1 0-15,-3 1-1 16,0 0 0-16,-1-1-2 15,2 0 0-15,-5 1-2 16,4 0 0-16,-2-1 2 16,1 3-1-16,-3-1 5 0,3 2 2 15,-3 0-3 1,2 1 0-16,-2-1-1 0,0-1-1 16,-1 1-1-1,0-1 1-15,-1 0-2 0,-1-1 3 16,0 1-1-1,0 2-3-15,-1 1-1 16,0 2 2-16,-1-1-1 16,1 2-1-16,-1 1 0 0,0 2 0 15,-1 0 0-15,0 0 0 0,0-1 0 16,-3-1 0 0,2 2 2-16,-2-2-2 15,0 2-1-15,4 0 1 16,0-1 0-16,-1 1 0 0,0 0 0 15,3 2 1 1,-1 2-1-16,-4 2 0 0,3-1 0 16,0 3 0-16,-4-1 0 15,-3 1-1-15,2-1-2 16,-2 0 3-16,-1-1 0 16,3-1-3-16,2 0 3 15,1 2-1-15,2-2 1 16,1 3-1-1,1 0 0-15,2 3 1 0,-1 0 3 16,0 0-3-16,0 3-5 0,-2 0 5 16,-1 0 1-1,2 0 0-15,-1 0-2 0,1-2 1 16,1 2 0 0,1-3 4-16,0 1-4 0,1 1 0 15,-1-1-1 1,-2 1 1-16,0 1-1 0,-1 1-1 15,-2 1-1-15,4-1-2 0,1 3-18 16,3-1-75 0,5 2-71-16,2 2-39 15,3 2-105-15,0 0-726 16</inkml:trace>
  <inkml:trace contextRef="#ctx0" brushRef="#br0" timeOffset="51349.91">22683 5243 867 0,'-4'-9'171'15,"-2"-2"28"-15,-3-1-76 0,-2 1-18 16,-2-1-41 0,-1 2-14-16,-2 3-15 15,2 0-21-15,-2 3-6 16,0 3-4-16,-2-1-2 15,-4 6-2-15,-1 3 1 16,-5 6-1-16,-1 3 0 0,1 5-2 16,3 2 2-16,-1 2-3 15,8 2 3-15,2 0-3 16,7 0 2-16,6-1 1 16,6 1-1-16,4-2 0 15,10 0 1-15,4 0 1 16,9-2 0-16,4-1 1 15,6-1-2-15,0-1 1 16,1-2-1-16,-5 1 0 16,-1-1 1-16,-5-2-1 15,-4 2 1-15,-4 0 0 0,-3-2 0 16,-2-1 1 0,-5 1-1-16,-5 1 2 0,-4 0 1 15,-3 1 8 1,-6 1-3-16,-4 1-4 0,-4 2 2 15,-5-3-1 1,-2 0-1-16,-4-4 5 0,-1-2-1 16,3-5 1-16,-3-2-5 15,7-3-1-15,1-3-1 16,4-3-3-16,3-3-18 0,5-2-96 16,3-2-127-1,7-2-142-15,8 0-365 0</inkml:trace>
  <inkml:trace contextRef="#ctx0" brushRef="#br0" timeOffset="52019.75">22946 5700 692 0,'4'-11'335'0,"2"0"-134"0,-2-1-14 15,-4-4-42 1,0 6-33-16,0 0 23 0,-4 1-51 16,3 3-4-1,-1 1-37-15,1 2-10 0,-1 2-33 16,2 1 0-1,0 0 0-15,0 1 0 0,0 1 0 16,-1 2 0-16,-1 3 0 0,-1 3 0 16,-1 6 0-1,-1 2 0-15,0 0 0 0,4 2 0 16,1 1 0 0,3 1 0-16,3-2 0 0,3-3 0 15,4-2 0 1,1-3 0-16,4-3 0 15,0-4 0-15,0-5 0 16,0-1 0-16,-2-6 0 0,-1-3 0 16,1-4 0-16,-2-3 0 15,-1 0 0-15,-2-2 0 16,-2-2 0-16,-2 2 0 16,-4 2 0-16,-2 0 0 15,-1 3 0-15,-1 5 0 16,-2 4 0-16,1 1 0 15,0 3 0-15,0 2 0 16,2 1 0-16,0 2-3 0,-1 1 1 16,-1 2-1-1,1 7 3-15,-1 0 0 0,2 3-1 16,2 0 1 0,1 1-1-16,0 1-3 15,2 0 4-15,3-2-4 16,0-2-4-16,2-1-77 0,5-3-53 15,1-4-89 1,2 2-27-16,1-4-207 0</inkml:trace>
  <inkml:trace contextRef="#ctx0" brushRef="#br0" timeOffset="52629.87">23232 5638 967 0,'10'-11'181'0,"-1"1"12"16,1 2-95-16,1 1-17 0,1 2-33 15,3 3 1-15,-1 4-4 16,1 1-1-16,4 4-4 15,-1 3-23-15,-2 3-3 16,1-2-4-16,-4 3-3 16,0 1-1-16,-2-1-2 0,-2 1-2 15,-3 2 4-15,0-1 2 16,-5 4-3-16,-4-2 0 16,-2 0 1-1,-1-1 1-15,-1-4 1 0,3-5 6 16,-1-2 10-1,4-6 28-15,1-1 21 0,-2-4-40 16,2-1-33-16,-1-6 0 0,-2-4 0 16,3-4 0-1,0-2 0-15,0-5 0 16,4-1-11-16,-1 0-17 16,3 0 11-16,2 5 6 15,4 5 4-15,3 4-1 16,4 5 5-16,2 5-1 15,6 3 4-15,1 3-2 16,1 4-1-16,-4 4 1 0,-3 2 1 16,-5 3 1-16,-2 1 2 15,-5 2-1 1,-2-1 0-16,-5 1 0 0,-2-3-1 16,-2 1 1-1,-1-2-1-15,-1-4 0 0,0-3-1 16,2-3-3-16,-1-1-93 15,2-2-134-15,0 2-25 16,2-3-151-16</inkml:trace>
  <inkml:trace contextRef="#ctx0" brushRef="#br0" timeOffset="53380.18">23719 5579 785 0,'-5'-8'206'0,"2"-1"-35"16,0 1-19-16,0 1-56 16,3 0-1-16,0 1-20 15,1-1-16-15,1 3-24 16,2-2 5-16,4 0-5 16,2 0-12-1,4 1-11-15,3 4-2 0,2 4-3 16,3 4-4-16,0 5-1 15,-1 7 0-15,0 5 0 0,-2 1 0 16,-3 2-2 0,-2 0 2-16,-6 0-1 0,-2 0 1 15,-5-2 0 1,-1-1 0-16,-4-2 1 0,-2-2 2 16,-4-2-3-1,2-3-1-15,2-7 3 0,0-2 3 16,3-3 12-1,1-5 29-15,-2-3-11 0,1-3-29 16,0-1-2-16,0-7-2 0,0-3-4 16,5 0 0-1,1-5-1-15,1-3-2 0,5-1-3 16,1-3-4 0,4 5 0-16,-1 2 6 15,1 6 0-15,1 6 0 16,-3 4-3-16,1 6-2 15,0 4 4-15,5 6 2 16,0 3 3-16,3 6-1 0,-3 1 1 16,2 4 0-16,-6 0 0 15,-3 0 1-15,-4 1-1 16,-2-1 0-16,-1 0 0 16,-2-4-1-16,1-4 1 15,-2-3-2-15,-1-4 0 16,2-1-30-16,-1-3-152 15,4 0-9-15,-2-2-84 16,1-1-287-16</inkml:trace>
  <inkml:trace contextRef="#ctx0" brushRef="#br0" timeOffset="54200.6">24196 5621 717 0,'1'-12'332'0,"1"1"-49"15,-1-2-120 1,-1 2-46-16,0 1 18 0,2 3-24 16,-2 2-52-1,1 3-31-15,-1 0-23 0,0 4-5 16,0-2-14-1,0 4-4-15,0 4 16 0,0 5 0 16,2 4 2-16,1 6 0 16,1 0 1-16,2-1-2 15,5-3 0-15,-1-1-3 16,2-6 4-16,4-4 5 16,0-3-4-16,1-2 5 15,1-5-6-15,0-4 8 16,1-2-5-16,1-3 1 15,-2-2 3-15,0-4-4 16,-5-1 0-16,-2 0 0 16,-3-1 0-16,0-1-2 0,-5 2 2 15,-3 1-2 1,-2 1 0-16,2 4 0 0,-3 3 0 16,2 5-1-1,-1 0-2-15,2 4 2 0,0 2-10 16,0-2-8-1,0 3 1-15,0 6 17 0,-3 4 0 16,2 5-1-16,-1 8 1 0,1 1 0 16,-2 6 0-1,3 2 0-15,-3 6 0 0,0 4 1 16,2 2-1 0,-2 2-2-16,0 4 1 15,1-4 1-15,-1-2 0 16,-1-4 0-16,-5-1 1 0,-2-4-1 15,-2-3 2 1,-5-3-1-16,-3-4-1 0,2-4 1 16,-4-8-1-16,4-3 3 15,1-9 0-15,5-5 4 16,2-6 0-16,5-6-7 16,3-4-2-16,3-3 1 15,5-2-1-15,-1 2-7 16,5 0 1-16,4 3 0 15,3 2 2-15,6 2 3 16,3 4 2-16,6 2 1 0,2 5-3 31,0 2-2-31,-3 1-28 0,-3 1-86 0,-8 2-22 16,-7 1-53 0,-6-1-138-16,-7-1-596 0</inkml:trace>
  <inkml:trace contextRef="#ctx0" brushRef="#br0" timeOffset="56979.64">22971 4891 480 0,'-6'-7'162'0,"-1"-2"-65"16,-1-2-21-16,-1 0-4 16,-2-1 5-16,-2 2-11 15,1 0-11-15,-2 2-15 16,0 0 9-16,-4 0 19 15,0-3-22-15,-1 4-3 16,-2-1-20-16,0 1-9 0,-1 0 4 16,-5 2-9-1,0 0-4-15,-4 2 2 0,-4 0-3 16,-1 4 6 0,-1 1 4-16,-1 1-6 0,2 2-3 15,-2 1 3 1,2 0-1-16,2 4-2 0,-2-2 2 15,3 3 2 1,2 2 5-16,0-1-6 0,1 2 2 16,3 2 4-16,0 0-5 0,2 2 1 15,0 2-2 1,1 0-3-16,3 0 1 16,0 2-3-16,-1 2 2 15,2 1-2-15,-1 1-1 0,1 1 3 16,0 1-5-1,-1 0 5-15,2 2-3 0,1-1 3 16,2 1-5-16,3-4 9 16,3 3-5-16,0-4-4 15,4 2 4-15,0-2-2 16,1 2-2-16,-1 2 2 16,2 0-2-16,1 2 1 15,-2 1 1 1,2 2-2-16,0 1 0 0,2 0 0 15,-2-1 0-15,1 0 1 16,2-5-1-16,0 1 0 16,3-3 0-16,0-1 0 0,3-1 1 15,3 1 0 1,5 0 1-16,1-3 1 0,7 2-2 16,6 2-1-1,5-1 1-15,3-2-1 0,3 2 0 16,-1-1 0-1,1-1 0-15,0-1 0 0,0-1 0 16,1-2 2-16,2-1-1 0,6 0 3 16,-2-6-4-1,5 2-3-15,-3-2 3 0,2-2 1 16,-1 0 4 0,-2 2-5-16,2 0 0 0,-3 1 1 15,3 0-3 1,-2 0 5-16,2-1-2 15,-3 1-1-15,2-3 1 16,1-1 0-16,-3-1-1 16,2-2 1-16,-2 3-1 0,0-2 0 15,-1-1 1-15,-3 1-1 16,0-2 0-16,-3-2 0 16,1 0 0-1,2-2 1-15,1-2-1 0,5 0 0 16,0-3 1-16,1 2-1 15,-4-1 0-15,1 0 0 16,-6 0 0-16,-1-1 0 16,1 1 2-16,-3 1-2 15,1-4 1-15,-1 2-1 0,6-1 0 16,-3 1 0 0,2-1 1-16,3 0-1 0,-3 1 0 15,-1-4 1 1,-3 4-1-16,-2-4 0 0,-2 0 0 15,-1 0 1-15,3-2 3 0,0 1-4 16,2-1-1 0,2 1 0-16,-2 0-3 0,-1-1 4 15,0-1 2 1,-4-1-1-16,-3-1-1 0,0 1 0 16,-6-2 2-1,0 0-2-15,1 0 0 0,0-1 0 16,2-2 1-1,1 0-1-15,2-1 1 0,0 1 2 16,-4-2 3-16,-2-4-2 16,-5 1 4-16,-3 0 16 15,-2-3 26-15,-4-2-26 16,-1-1-8 0,0-4-7-16,-2-2-4 0,-2-3-3 15,0 2 1-15,-2-4 0 16,0 5 1-16,-2 0 5 15,-1 2 0-15,-1-1 10 16,-4 0-6-16,1 2-2 16,-4-3-8-16,-1 2-1 0,-1-1-1 15,-1 1-1 1,1-1 0-16,-4 3 0 0,1-1 1 16,-2 0-1-1,0 3 0-15,-3 1 3 0,0-1-3 16,-3 3 1-1,-1 0 0-15,-2 2-1 0,2-1 1 16,-1 1-1-16,1 0 1 0,0 2-1 16,4 2 1-1,0 0-1-15,0 2 1 0,0 1-1 16,-3-1 0 0,2 2-2-16,-7 2 2 0,1-3 5 15,-2 3-5 1,0 1-1-16,2-1-3 15,-1 1 4 1,1-1-1-16,1 0-2 0,-1 0 2 16,2 1 1-16,-2 0-1 0,1 0 1 15,1 2 0-15,-3 1 0 16,4-1-1-16,-4 2 1 16,-1 2 0-16,1-3 1 15,0 3-1-15,2-1 0 16,-3 1-1-16,4-1 1 15,-1-1 0-15,2 2 4 16,0 0-7-16,2 0 3 0,0-2 0 16,1 1 4-1,-2 0-4-15,-1 0 0 0,1-1-1 16,-3 1 1 0,-1-1 0-16,1 0 0 0,3 2 0 15,-2-1 0 1,4 1 0-16,1 1 0 0,0 1 0 15,2-1 0-15,-4-1 1 0,-2-1-1 16,-2 1-1 0,2 2 1-16,-5-3 1 0,1 2 0 15,1 1-2 1,1-1 1-16,5 1 0 16,0 0 0-16,3 2 0 15,2-2-2-15,0 3 2 0,-2-3 0 16,1 3 1-1,-3-1-2-15,1-2 2 0,-2 1-2 16,0 1 0-16,1-2 1 16,-1 2 0-16,0 1 0 15,2-2 0-15,-1 1-2 16,1 1 0-16,1 0 0 16,1 1 1-16,0-1 1 15,3 2 0-15,0-1 0 16,0 1 0-16,2-1 0 15,-5 0-1-15,3 3 1 0,0-2-1 16,-3 1 1 0,3-2-2-16,-1 4 0 0,2 0-1 15,-1 0 2 1,-1 2 1-16,2 0 0 0,0 1 0 16,0 0 0-1,1-1 0-15,-2-1 0 0,1 3-1 16,1-2 1-1,-5-2 0-15,3 2 1 0,-3 1-1 16,2-1 0-16,-2 0 3 0,1 0-6 16,4-1 1-1,-2-1-2-15,1 2 1 0,2-1-3 16,-4 1-24 0,1 1-46-16,-3 1-32 0,0 0-22 15,2 1-136 1,2 2-380-16</inkml:trace>
  <inkml:trace contextRef="#ctx0" brushRef="#br0" timeOffset="86289.61">8319 6715 487 0,'4'-2'285'15,"-1"-3"-98"-15,-3 3-38 0,2-1-41 32,-2 0-12-32,0 3-8 0,-2-2-9 0,2 1-17 15,-1 1 5 1,-1 0-9-16,2 0 3 0,0 0-7 16,0 0-9-1,0-2-18-15,0 2-10 0,0-1-10 16,-1 2-6-1,1-1-2-15,0 2-5 0,0-1 2 16,-2 1-4-16,2-2-1 16,0 0 0-16,-1 4 0 15,-1-4 5-15,1 3 4 16,-1 1 1-16,-2 0-1 16,1 2 0-16,-6 1 1 15,6 0-1-15,-5 1 1 16,1 1-2-16,-1 1 1 15,-2 0 0-15,1 0 0 16,0-1 0-16,-1 2 3 16,1-2-2-16,-5 0 1 0,4-2-1 15,-4 1 0 1,-2 0-1-16,-2 0 1 16,0 0-1-16,0 1-1 15,-1-1-1-15,0 2 2 0,-38 17 0 16,49-23 3-1,-2-3-1-15,1 2 0 0,-3 0 0 16,-8 0 3-16,-2-1-5 0,0 3 2 16,-2-4-1-1,0 2 0-15,0 0 0 0,-1 1-1 16,-2-1 0 0,2 1 1-16,-2 0 0 0,4-1 1 15,-2 0 0 1,0-1 4-16,-1-2-5 15,3-3 2-15,0-1 4 0,-1-2-4 16,2-1 5 0,1-2-5-16,-2 1 0 0,3-2 0 15,-4 0-2-15,6-1 1 16,-6 0 0-16,2-1 0 16,-1-2 3-16,2 1 0 15,-1 0-3-15,0-3 1 16,2 2 4-16,-1-1 2 15,1 0-3-15,0-1 3 16,2 2-2-16,0-1 4 0,0 0-6 16,3-1 3-1,-1 0 4-15,-2-1 4 0,3 2-7 16,-4-2 4 0,-1-1-7-16,-2-2 3 0,3-2-9 15,-4-1 0 1,1-1 0-16,-2-1 0 0,3 0 0 15,0 0 0 1,0-1 0-16,2 1 0 0,1-3 0 16,3 1 0-16,2-1 0 15,-2-2 0-15,7 1 0 16,-1-1 0-16,3 0 0 16,0-1 0-16,1 0 0 15,0 0 0-15,-1-1 0 0,3-1 0 16,0 2 0-1,1-1 0-15,1-1 0 0,1 1 0 16,0-1 0-16,1 2 0 16,1 0 0-16,4 1 0 15,3 3 0-15,1-2 0 16,2 2 0-16,2-1 0 16,4 2 0-16,-2-3 0 15,-1 1 0-15,3 3 0 16,-3-1 0-16,1 2 0 15,-1 3 0-15,3 0 0 0,0 2 0 16,4-1 0 0,4 4 0-16,-1 0 0 0,3 2 0 15,-2 0 0 1,2 1 0-16,-4 2 0 0,6-2 0 16,-2 2 0-1,2 1 0-15,1 1 0 0,1-1 0 16,-1 2 0-1,5 4 0-15,-3-1 0 0,-2 2 0 16,-1 1 0-16,-2 1 0 0,-4 1-2 16,-2 0-1-1,-4 0 3-15,2 1 0 0,0-1 0 16,2 2-3 0,3-2-3-16,3 0-7 0,5 1 5 15,0 0 3 1,1 0-1-16,-1 3 3 15,-5-1-2-15,-4 2 1 16,-3 1 1-16,-6-1 1 0,0 3-1 16,-2-3 0-16,2 1-1 15,0 1 3-15,1-2-2 16,-2 2 2-16,5 0-6 16,-2 2 3-16,-1-2 0 15,-2 2 1-15,-1-2 3 16,-1 3-2-16,0-3 2 15,0 1 0-15,-2 0-1 16,-2-2 1-16,4 1 0 0,-3-1 0 16,-2-1-3-1,2 3 3-15,0-1 0 0,2 1-2 16,0 1 2 0,1 1 0-16,-1 1 0 0,5-1 0 15,-4-2 0 1,1 0-3-16,-2-1 3 0,-2-1 0 15,-3-2 0-15,0 1 0 0,-3-3 0 16,0 3 0 0,0-2-1-16,-2 2 1 0,4 0-1 15,-1 0 3 1,1-2-2-16,4 1 2 0,-3 1 1 16,1-3-2-1,1 1-1-15,0 0 0 0,-3-2 0 16,1 2 0-1,-6-1 0-15,5-1 0 0,-4 2 0 16,2-1 0-16,-3-1 0 16,3 1 0-16,0 1 0 15,-3-2 1-15,1 1 2 16,-1-1 1-16,-1-1 1 16,1 0 3-16,-3 0 1 15,3 2-5-15,-1-2 2 16,1 0-5-16,0 0-1 15,0 0-2-15,-2 0 2 0,2-2 0 16,0 2-61 0,0-1-137-16,-6 1-230 0</inkml:trace>
  <inkml:trace contextRef="#ctx0" brushRef="#br0" timeOffset="87470.1">8225 5342 461 0,'-2'-7'277'16,"-1"0"-74"-16,-1-1 19 16,-4-1-57-16,1 2 12 15,1-1-48-15,-2-1-3 16,2 2-20-16,-2-2-22 16,2 1-9-16,-2-1-53 15,5 3-22-15,-2-1 0 16,2 1 0-16,-1 0 0 15,3 4 0-15,-1-1 0 0,2 3 0 16,0-1 0 0,0 2 0-16,0 0 0 0,0-1 0 15,0 2 0 1,2 0 0-16,2 3 0 0,0 2 0 16,4 1 0-1,6 4 0-15,2 3 0 0,3 0 0 16,2 1 0-1,3 0 0-15,-2-1 0 0,-2-1 0 16,1-1 0-16,-4 0 0 0,-3-4 0 16,-3 1 0-1,-3-2 0-15,-2-2 0 0,-3-2 0 16,-1-2 0 0,-2-1 0-16,-2-1 0 0,1 2 0 15,-2 1 0 1,-2 2 0-16,-3 5 0 0,-3 2 0 15,-3 4 0-15,0 0 0 16,0 1 0-16,-4-1 0 16,3-1 0-16,-1-3 0 15,1 1 0-15,-3-1 0 16,-1-4 0-16,5 1 0 16,-2-4 0-16,1-1 0 15,0 0 0-15,2-2 0 16,4-2 0-16,0 0 0 15,3 0 0-15,4 0 0 16,1 0 0-16,-2 0 0 0,1 0 0 16,2 1 0-1,-1 1 0-15,-1-2 0 0,2 1 0 16,-1-1 0 0,1 1 0-16,0-1-155 0,1 2-32 15,1-1-29 1,1 1-252-16</inkml:trace>
  <inkml:trace contextRef="#ctx0" brushRef="#br0" timeOffset="89959.88">5518 5839 525 0,'3'-7'499'0,"-1"0"-271"16,-2-2-75-16,0 2-37 0,0 0-33 15,-2 3-13-15,-1 1 17 16,0 0-37-16,0 0-19 16,0 2 15-16,-1-2-32 15,-2 2-4-15,-1 1-1 16,-1 0-3-16,-3 0-4 16,0 1-1-16,-1 3-2 15,-3 4-5-15,1 1 4 16,-1 7 1-16,-1 4-3 15,4 5 3-15,-3 5 1 16,3 1 0-16,2 2 0 0,2 2-3 16,4-4 0-1,2-2-4-15,4-3 1 0,2-5 0 16,1-6-11 0,5-2 6-16,1-3 9 0,-1-2-5 15,3-2-9 1,1 0 3-16,5-5 0 0,1-1 1 15,-1-3 9-15,2-3 3 0,-4-1 0 16,0-3 6 0,-5-3-4-16,0-1 5 15,-3-5 4-15,-4-1-9 16,-2-3 10-16,-2-1 0 16,-1-1 4-16,-4-3-4 15,-2 0 4-15,-5-2 3 0,1 3 1 16,-2 3 2-1,-1 5-2-15,2 3-5 0,0 5 2 16,1 1-13-16,3 4 4 16,-1 1-8-16,7 6-5 15,1-1-5 1,0 0-28-16,0 0-71 0,0 3-115 16,0-1-48-16,0 6-81 15</inkml:trace>
  <inkml:trace contextRef="#ctx0" brushRef="#br0" timeOffset="90460.18">5784 6162 780 0,'1'-4'352'0,"-1"-1"-138"15,-1 2-77-15,1 1-59 0,-3-1-30 16,1 0-17 0,-1 2-14-16,2 1 4 0,-2-2-1 15,2 1 9 1,-1 1 6-16,2-2 1 0,0 2-14 15,0 0-6 1,0 0-13-16,2 0-3 0,-1 0-4 16,2 0-11-16,-3 2-10 15,0 1 10-15,1-1 14 16,-1 3 1-16,0-1 0 16,0 2 5-16,0-3-2 15,-1 1 3-15,-3-3 8 16,2-1 8-16,1 0 35 15,1-1 18-15,0 1 5 16,0-2-74-16,0 1-6 0,-2 0 0 16,-1-2 0-1,3 1 0-15,0-1 0 16,-3-1-30-16,3 1-136 16,0-1-90-16,0 0-163 0,3-1-437 15</inkml:trace>
  <inkml:trace contextRef="#ctx0" brushRef="#br0" timeOffset="91319.89">5981 5812 384 0,'1'-1'500'16,"1"-2"-291"-16,1 0-100 16,1 2-74-16,2-4 0 15,5 3 9-15,3-3-9 16,6 1-14-16,4 0 5 15,1-1-20-15,0 0 2 0,-2 1-6 16,-2 1-1 0,-5 1 0-16,-2 2-1 0,-7 0-3 15,-2 0-8 1,-5 1-10-16,-3 0 12 0,-3 2 9 16,-8-1 4-1,-1 3-3-15,-4-1 1 0,-7 0 0 16,0-1 1-1,-1-2 7-15,3-1 18 0,2-1 56 16,4-1-7-16,0-2-15 0,7 1 30 16,1-1-24-1,1 3 3-15,3-1-28 16,3 1-39-16,0 1-4 16,3 4-19-16,0 2 15 0,-3 5 0 15,3 5 2 1,0 5 1-16,0 4-1 15,3 3-2 1,-3 4 7-16,0-1-3 0,0 0 1 16,-3-2 1-16,-2-1-2 0,1-8-1 15,-2-3 1-15,3-10 2 16,3-2 16-16,2-5 6 16,1-3 9-16,2-3-10 15,-2 0-23-15,2-1-1 16,1 0 1-16,3 0-8 15,1 3-2-15,1 3 0 16,-2 1 6-16,7 4 1 0,1 3 1 16,-1 4 0-1,2 1 2-15,-3 1-2 0,-3 1-2 16,-5 1 0 0,-4 1 4-16,-3-1 0 15,-3 0 1-15,-4 0 3 16,-1-4 1-16,-2-1 12 0,-3-4 23 15,-1 0-2 1,-2-1-38-16,-1-1 0 0,1-2 0 16,2 1 0-16,4 0 0 15,-2-1 0-15,6 1-104 16,1-2-115-16,4 0-156 16,-1 2-759-16</inkml:trace>
  <inkml:trace contextRef="#ctx0" brushRef="#br0" timeOffset="102245.43">9657 5382 145 0,'-4'0'328'15,"2"3"-224"-15,1-3-25 0,2 0 20 16,-2 0-41 0,1-3 10-16,1 3 7 0,-1 0-6 15,0-2-12 1,0 1-19-16,2 0-10 0,-2-1 3 16,0 2 6-1,0 0-6-15,0 0-13 0,0 0-1 16,-2 0-2-1,2 0 3-15,0 0 5 0,2 0 0 16,-2-1-13-16,0-2-1 0,0 1-8 16,1-2 0-1,-1 1-1-15,0 0 0 0,0 1-1 16,3 0 1 0,-6-1-36-16,6 0-32 0,-2 0-40 15,1-2 20 1,1 1-30-16,0 0-47 0,0-1-109 15</inkml:trace>
  <inkml:trace contextRef="#ctx0" brushRef="#br0" timeOffset="106369.39">9869 5316 144 0,'0'1'467'0,"0"-1"-321"0,0 0-67 16,-3 0-11 0,3 1-14-16,-2 1-8 15,1 1-23-15,-1-2-13 0,-1 2 3 16,2-1-4-16,-1 0 2 15,1-1 5-15,1-1 29 0,-2 0 8 16,2 0 12 0,0 0 6-16,0 0 1 0,0-1-4 15,0-1 7 1,2 0-38-16,-2-2-9 0,0-2-17 16,1-1 1-1,-1-3-5-15,3-1-5 16,2-4-1-16,1-2-1 15,4-1 0-15,1-3 5 0,2-2 2 16,-1-1 4-16,3 1 1 16,0-1-6-16,0-3 13 15,1 1-4-15,-1-2 26 16,0-1-13-16,-1-3-14 16,0-3-11-16,3-6-2 15,4-5 1-15,4-7-2 16,5-2 5-16,4-4 1 15,2 1-5-15,3-1 7 16,4 1-2-16,-3 0-1 16,2 2 0-16,0-2 3 0,0 1-5 15,1 0 3 1,0-2-5-16,4-3 1 0,2-1 0 16,-2-1-2-1,1-1 1-15,1-1 1 0,-1 0-1 16,3-2 0-1,1 0 3-15,-1 2-3 0,6 4 0 16,-4 3 6-16,1 1-7 0,-3 4 7 16,2 1-6-1,1-2-1-15,4 1-3 16,3 1 3-16,5-3 3 16,1 0-3-16,5 0 0 15,2-3 6-15,1 5-6 16,1 1 0-16,-4 3-5 0,-5 3 5 15,-6 1-1 1,-1 2 0-16,-2-3 1 0,3 1 0 16,8-2-2-1,1 1 1-15,7 2 2 16,-2 3 0-16,-2 1 0 16,-3 4 0-16,-4 2-1 15,-5 2 0-15,-1 3 0 0,-4 3-2 16,4-1 2-16,3 3 1 15,8-3-1-15,10 1-3 16,5-4-1-16,7 3 2 0,2-2 2 16,2 3-2-1,-3 4 2-15,-1 0 0 0,-7 3 0 16,-6 3-3 0,-3 1 6-16,-2 3-4 0,2 0 2 15,6 0-1 1,6-1 1-16,12 0-1 15,8 0-5-15,8 1 3 16,-1 1 0-16,-2 2 0 16,-4 1 2-16,-4 5 0 0,-5 1 5 15,-7 2-7-15,-2 2 2 16,-2 2 0-16,4 0 1 0,0 3 0 16,3-2-2-1,3 2-2-15,0 1 2 0,0 1-1 16,-3 2 2-1,-2 1 0-15,-1 1 0 16,0 3 1-16,2-1-1 0,4 2 1 16,9 0 0-16,4 0-1 15,1 2-3-15,3-1 2 16,3 3 1-16,-6 2 0 16,-4-1 0-16,-2 5 0 15,-3 1 0-15,-3-1 0 16,-4 4 0-16,-3 3 3 0,-1-1-3 15,0 1 0-15,-3 1-5 16,0 1 5 0,-1 0 0-16,-2 1-1 0,-4-1 1 15,-3 3 0 1,166 80 0-16,-212-102 0 0,3 5-2 16,0 2 0-1,0-4 2-15,35 19 1 0,1 0 1 16,-2-4-2-1,-2-1 0-15,2-2-4 0,-4-1-3 16,0-1 7-16,-7 1-2 16,-2 0 0-1,-2-1 2-15,-3 2-3 0,4-1 3 0,-1-1-3 16,1 1 0 0,-1-1 2-16,-4-1 1 0,-5-2-2 15,-2 0 2 1,-4 1 0-16,-4-2-1 15,-4-1-1-15,-1 2-6 16,0-4 5-16,-2 1-1 16,1-2-3-16,-4 0 5 0,0-3-5 15,-1 0 4 1,-2 1 2-16,3-2-2 0,-2-2 0 16,0 2 1-1,-1-3-3-15,0-1 5 0,-1 1-1 16,-2-1-2-16,2-2 2 15,-2 1-2-15,1-1-2 16,-1-1 3-16,-2-1 1 16,0 1 1-16,3 1-1 15,-4 2 1-15,0 0-2 0,2 0-1 16,-1 0 3 0,2 0 1-16,0 1-1 15,0 1 0-15,4 0 0 16,1 1-1-16,3-1-3 0,0-1 4 15,3 0 4-15,-2 1-4 16,2-1-1 0,0 0-2-16,1 1 3 0,1 3 1 0,3-2 2 15,1 3-3 1,0 1 1-16,2-2-1 0,0 1 0 16,-1 3 0-1,3-2-2-15,-3 1 4 16,1 0-2-1,-1 1 0-15,-1 0 0 0,-3 0 0 0,-2-1 0 16,0 0 0-16,-1 1 0 16,0-2 0-1,4 4-1-15,0-4 1 0,1 2 0 16,1-1 0-16,1 0 0 16,-3-3-1-16,0 3-2 15,-1-5 2-15,0 1 1 16,1 0 3-16,-2-2-2 15,-3 2-1-15,1-1 0 16,-1 1-4-16,-4-2 4 0,2 2 4 16,-2 0-3-16,0-1-1 15,2 1 0 1,-3 0-3-16,2-4 6 16,-1 3-2-16,-3-3-1 15,-1 0 0-15,-3-3-3 0,-3 1 3 16,-2-3 3-1,-1 1-3-15,0-2 0 0,-3 1 0 16,-1-1 1-16,0-1-1 0,0 1 0 16,-2-1-1-1,3-1 2-15,-3 2-2 16,-2-1 2-16,4-2-3 16,-5 1 4-16,1 0-5 15,-1-1 3-15,-1-1 0 16,0 0 3-16,0 2-3 0,-2-3 0 15,0-1 0-15,-2 1 0 16,-1-1 1-16,2-1 2 16,-2 0 2-16,-2 0-3 15,2 0 4-15,0-1-6 16,-1 1 6-16,1 1-6 16,-2-1 0-1,2 0 0-15,0 0 0 0,0 0-1 16,0 0 1-1,0 0 2-15,0 0-2 0,0 0-2 16,0 1 2-16,0-1 3 0,0 0-3 16,0 0-2-1,0 0-1-15,2 0 1 0,-2 3-4 16,1 0 4 0,1 0 4-16,1 4-2 0,0-1 2 15,-1-1 0 1,1 1-2-16,-2-2-1 0,1 1 1 15,-2-3 5-15,2 0 0 16,0-2 2-16,-1 0 0 16,1 3-2-1,-1-2 2-15,2-1 0 0,-3 1-3 16,2 1-3-16,-1-2-1 0,1 0 0 16,-2 0 2-1,0-2-2-15,0 2-40 0,-2 0-79 16,1 2-26-1,-1-2-72-15,-1 1-200 0</inkml:trace>
  <inkml:trace contextRef="#ctx0" brushRef="#br0" timeOffset="107259.75">22571 4687 521 0,'-4'-1'311'16,"1"-3"-120"-16,1 2-36 0,-2 0 2 16,2-3-33-1,1 2-8-15,-2-1-10 0,1 0 16 16,1 1-21-16,-1-1-20 15,1 1-19-15,1-1-62 16,-2 1 0-16,2 1 0 0,0 0 0 16,0 0 0-1,2 2 0-15,-1 0 0 0,1 0 0 16,-1 2 0 0,1-1 0-16,6 4 0 0,9 1 0 15,7 7 0 1,6 3 0-16,6 9 0 0,1-1 0 15,-3 2 0-15,-2 1 0 0,-5-5 0 16,-5-4 0 0,-3-4 0-16,-7-4 0 0,-3-5 0 15,0-6 0 1,-3-7 0-16,1-5 0 0,4-8 0 16,4-7 0-1,-2-9 0-15,1-2 0 16,-1-3 0-16,0 2 0 15,-1 3 0-15,-2 6 0 16,0 5 0-16,-4 2 0 0,-2 5 0 16,1 3 0-16,-2 6 0 15,-2 4 0-15,-1 1 0 16,0 4 0-16,0 1 0 16,0 0 0-16,-1 1 0 15,1 1 0-15,-2-1 0 16,1 1 0-16,-2-1-84 15,-3 4-91-15,-3 4-107 0,-1 5-242 16</inkml:trace>
  <inkml:trace contextRef="#ctx0" brushRef="#br0" timeOffset="111309.54">18083 1439 1026 0,'0'-9'256'0,"0"-5"-87"0,-1 2-35 16,-1-3-29-16,1 3 4 15,-1 0-42-15,-1 3-13 16,0-1-9-16,0 3-6 15,-1 1-18-15,1 3 1 16,0-1-22-16,2 1 0 0,-1 3 0 16,2 0 0-1,0 0 0-15,0 0 0 0,0 3 0 16,-1 1 0 0,-2 2 0-16,-2 5 0 0,-1 5 0 15,-3 4 0 1,2 5 0-16,-1 2 0 0,1 3 0 15,1 3 0-15,-1 1 0 16,2 0 0-16,3-3-10 16,2-1-27-16,2-5-1 0,1-5 4 15,3-5 3 1,1-4 16-16,1-6 9 0,1-3 6 16,1-4 2-1,1-5 1-15,1-4-3 0,5-4 2 16,-1-4 1-1,4-2-1-15,-2-2 1 16,-1 2 1-16,-4-2-2 0,-3 2 4 16,-5 0-4-1,-4 0-2-15,-1 1 10 0,-3 0-2 16,0 1 14-16,-1 0-12 16,-1 1 0-16,-2-1-4 15,1 3-3-15,0-3 3 16,0 5-1-16,1 1-5 15,-2 5-1-15,4 3-1 0,0 4-28 16,-1 2-91 0,1 5-84-16,-2 2-4 0,1 7-76 15,-2 3-209 1</inkml:trace>
  <inkml:trace contextRef="#ctx0" brushRef="#br0" timeOffset="111819.3">18300 1707 481 0,'1'3'237'15,"2"1"-99"-15,-3-1 24 16,0-1-67-16,0 0 1 16,0-2 26-16,0 0-8 15,0 0-3-15,0-1-15 16,2 0-2-16,-2-1-13 16,1-2-44-1,2 0-17-15,-2 0-8 0,1-2 3 16,-1 2 0-1,1-1-2-15,0 2 0 0,-1 3-8 16,-1-1-5-16,0 2-4 0,-1 1-3 16,1-1 2-1,-2 1-1-15,2 4 4 0,-2-4 1 16,1 3-4 0,-2 0 5-16,0-1 1 0,-1 1 4 15,1-1 2 1,0-2 8-16,-2-1 14 0,4 0 16 15,-2-1-27-15,1-1-18 16,1 0 0-16,1-1 0 16,-2-1 0-16,2 2 0 0,2-4-78 15,-2 3-103 1,1-3-124-16,2-2-183 0</inkml:trace>
  <inkml:trace contextRef="#ctx0" brushRef="#br0" timeOffset="112409.29">18477 1476 868 0,'-1'-13'229'0,"-1"1"-35"0,2-1-73 16,0 0-33 0,0 2 4-16,3-2-27 0,2 1-1 15,1 3 2 1,1-2-14-16,1 2-17 0,1-1-4 16,4 0-12-1,-3 3-3-15,4 4-3 0,-1 0-5 16,1 6-5-1,0 0-2-15,2 4-1 0,-2 6 2 16,0 4-2-16,-3 2 0 0,-3 7 0 16,-6 4 0-1,-7 3 0-15,-7 3 0 0,-7 2 0 16,-10 1-1 0,-3 1-1-16,-4-8-1 15,3-3-2-15,9-7 1 16,5-8 1-16,8-8 3 0,7-3-1 15,4-3-1-15,4-2-18 16,5 0 11-16,11-1 8 16,7 0 1-16,10 1 0 15,6-2 0-15,5 4-1 16,-3 0 2-16,-3 0-3 16,-7 4 3-1,-4-3-1-15,-8 1 1 0,-7 1-1 16,-7-1 6-1,-4-1-5-15,-3-1-1 0,-2 1 0 16,-2-1-8-16,-1 0-98 0,0 2-102 16,-5-1-87-1,-2 2-365-15</inkml:trace>
  <inkml:trace contextRef="#ctx0" brushRef="#br0" timeOffset="114559.76">10928 6257 396 0,'-2'0'172'15,"1"1"-41"-15,-1-1-19 0,1-1-38 16,-1 2 10-1,2-1-25-15,0 0-20 0,0 0 1 16,2 0-5-16,-2 0 6 0,0 0 33 16,0-1-13-1,1 1-12-15,-1 0-6 0,2-1 7 16,-2 1 3 0,0 0-25-16,1 0 4 0,-2 0-3 15,1 0-16 1,0 0-2-16,0 0-2 0,0-2-6 15,0 2 1 1,-2 0-4-16,2 0 0 0,2 2 0 16,-2-2-1-16,0 0-4 15,0 1-35-15,0-1-167 16,-3 0-375 0</inkml:trace>
  <inkml:trace contextRef="#ctx0" brushRef="#br0" timeOffset="118559.68">10967 6291 305 0,'-3'1'483'0,"1"2"-325"16,1-3 13 0,-1 0-99-16,1 0 25 0,1-2-39 15,-2 1-1-15,-1 0 6 16,2-2-44-16,-2 1 2 16,-1 0 2-16,-2 0 17 15,1-1-13-15,-1 2 4 0,1 0 11 31,1-1-17-31,-2 0-7 0,2 2 3 16,-1-1-2-16,2 0 2 16,0 1-4-16,2 0 0 15,1-3-16-15,-2 6 6 0,2-3-5 16,0 0 0 0,0 0 1-16,0 0-1 0,0 0 6 15,0 0-1 1,0 0-1-16,0 0-1 0,0 0-4 15,0 0-1-15,2 0 0 16,-2 0 4-16,1 1-5 16,1-2 1-16,-1 1-3 0,1 0-1 15,2-3 0 1,1 3 4-16,5 0 4 16,5 0-3-16,9 3-1 15,10-2 0-15,11 0 0 0,7 1 1 16,5 0-1-1,1 0 1-15,0 3-2 0,-4-1 2 16,-3 1-1-16,1-2 1 16,-4-2-1-1,4-1 0-15,-2-1 0 0,-2-2 2 16,0 1-2 0,-3-3 0-16,-1 3 0 0,0-1 0 15,2 0 0-15,-1 0-4 16,1 0 2-16,2-1 2 15,1 3 0-15,2-1 0 0,7-1-4 16,6 0 2 0,5 1 2-16,-1-1 0 0,4-1 2 15,-5 2-2 1,0-2 1-16,-6 1 0 0,-2 0-1 16,-1-2 1-1,2 2-1-15,-1-2 2 0,1 2 0 16,6-1-2-1,2 1 0-15,8-1 0 0,-1 0-2 16,2 1 0-16,-5-1 0 0,-5 0 1 16,-4-1 0-1,-3-1 1-15,-5 0-1 0,0 2 2 16,-2 0 0 0,0-1-1-16,4 2 0 0,-1 1 1 15,1-1 0 1,-1 1-1-16,-3 1 1 0,-4 1 2 15,-3-2-3-15,-4 1 0 16,-2-2 0-16,2 0 0 16,0 2 1-16,1-2-2 15,0 2 1-15,-1-1-2 16,-7-1 2-16,-6 2 0 16,-3 0-3-16,-6 0 3 15,-3-1 0-15,2 0-1 16,4 0 1-1,1-2 1-15,4 1-1 0,5-1 0 16,4 1-4-16,0 0 4 0,-2-2 0 16,-2 4 1-1,-7-1-1-15,-6-1 2 0,-5 0-2 16,-5 0 1 0,-1 0 0-16,-3 1-2 15,2 0 2-15,1-1-2 16,2 2 1-16,3-1 0 0,1 2 0 15,-2-1 0-15,3-1 0 16,-2 2 0-16,-2-1 1 16,1 0-1-16,-1 1 0 15,-1 0 0-15,-2 0 1 16,-3-2-1-16,0 2-1 0,-3 0 1 16,0 0 4-1,-3 0-4-15,0-1 1 0,0 1-3 16,0 0 2-1,-2 0-1-15,4 0-1 16,-1 0-2-16,2 0 4 16,0 1 1-16,0-1 3 15,0 0-4-15,0-1 0 0,0 1-1 16,0 0 1-16,0 0 1 16,-1 0-1-16,-1-2 6 15,1 2-6-15,-4 0 5 16,2 0 4-16,-1 0-4 15,-1 0 21-15,-1 0 8 16,0 0 13-16,-1-4-47 16,-4 0 7-16,-2-3 8 0,-2-2 2 15,-4-2 15 1,-3-2-32-16,-1 1 0 0,-3-4 0 16,1 2 0-1,-2 0 0-15,3 0 0 0,3 1 0 16,2 1 0-1,4 0 0-15,2 2 0 0,3 3 0 16,3 0 0-16,2 4 0 16,1-1 0-16,-1 1 0 15,4 3 0-15,-2 0 0 16,1 0 0-16,1 1 0 16,-1 1 0-16,5 2 0 15,8 5 0-15,2 2 0 16,10 3 0-16,5 2 0 0,2-1 0 15,-2-1 0 1,-1-1 0-16,-3-2 0 16,-5 1 0-16,-4-4 0 0,1 1 0 15,-3-1 0-15,0-1 0 16,-4-1 0-16,-2-1 0 16,-4-2 0-1,-3-2 0-15,-3 1 0 16,0-1 0-16,-1-1 0 15,-1 2 0-15,0-1 0 0,-1 2 0 16,-1 3 0-16,-5 2 0 0,0 5 0 16,-4 3 0-1,-2 0 0-15,1 0 0 0,1-2 0 16,3 0 0 0,-1-4 0-16,2 1 0 0,0-1 0 15,3 0 0 1,0 0 0-16,-1-1 0 0,4-1 0 15,0 0 0-15,0-4 0 0,1 2 0 16,1 0-32 0,-1-2-99-16,1 2-95 0,-2-2-61 15,0 3-238 1</inkml:trace>
  <inkml:trace contextRef="#ctx0" brushRef="#br0" timeOffset="120630.07">12681 5560 841 0,'0'-8'289'16,"0"1"-64"-16,-3 0-71 15,1-1-8-15,-2 2-44 16,1 2 23-16,0 0-53 16,2 1-1-16,-5-1-49 15,6 4-22-15,-2 0 0 16,2 1 0-16,-1-1 0 15,-1 1 0-15,1 1 0 0,-5 2 0 16,-3 2 0 0,-2 2 0-16,-2 3 0 0,-5 5 0 15,0 3 0 1,3 1 0-16,-1-1 0 0,2 3 0 16,2 0 0-1,2-1 0-15,1 0 0 0,4 0 0 16,2 2 0-1,5-1 0-15,1 1 0 0,6-2 0 16,4-1 0-16,2 0 0 0,2-4 0 16,1-3 0-1,-1-3 0-15,-1-4 0 0,-3-3 0 16,-3-5 0 0,1-5 0-16,-1-2 0 15,1-3 0-15,-1-5 0 16,0-4 0-16,0 1 0 15,-1-3 0-15,-1 0 0 16,-2-1 0-16,-1 2 0 0,-4-1 0 16,-2 1 0-16,-1 2 0 15,-2 3 0-15,-2-1 0 16,-3 2 0-16,2 3 0 16,-1 0 0-16,-2 3 0 15,2 3 0-15,1 1 0 16,1 1 0-16,1 5-77 15,-2 0-158-15,2 7-72 16,-1 3-106-16</inkml:trace>
  <inkml:trace contextRef="#ctx0" brushRef="#br0" timeOffset="121419.61">12917 5907 804 0,'6'-5'185'15,"-5"3"-57"-15,-1 0-63 0,0 2-3 16,-1 2-20-16,1-2-33 16,-2 0-1-16,2 2 10 15,-1-2 0-15,1 0 14 16,0 2 21 0,0-2-7-16,0-2-3 0,0 2-5 0,0 0-7 15,1-2-6 1,-1 2 0-16,0 0-2 15,0 0 2-15,0-2-9 16,2 1-14-16,1-2-1 16,-2 1 4-16,1 1-1 0,-1 0-2 15,-1 2 1 1,0-1-3-16,-1 1 0 0,1-1 5 16,-2 0-5-1,2 2 1-15,-1-2 2 0,-1 1 5 16,2 1 4-1,-1-2 18-15,-1 0 23 0,2 0 2 16,0-2-4-16,-1 1-4 0,-2 1 6 16,3-3-37-1,-3 0-16-15,3-3 0 0,0 1 0 16,0-1 0 0,0 2 0-16,0-2 0 0,0 2 0 15,3 1 0 1,-3 2 0-16,0 1 0 0,0 0 0 15,0 1 0-15,0 0 0 16,0 1 0 0,-3 1 0-16,3 0 0 0,0 1 0 15,0 1 0 1,0 1 0-16,-2 1 0 0,1-2 0 16,-1-1-1-16,-1 0 1 15,3-2 1-15,-1-2-1 16,1 0 0-16,0 0 0 15,0-2 0-15,0-1 0 16,1 3-89-16,-1-3-165 0,0 1-112 16,0-3-425-1</inkml:trace>
  <inkml:trace contextRef="#ctx0" brushRef="#br0" timeOffset="122269.83">13060 5667 537 0,'0'-6'419'0,"0"-1"-222"15,0-1-14-15,0-4-59 16,-1 2-27 0,1-1 2-16,0-2-8 0,1 2-5 15,1-1-28-15,1 0-4 16,3 1-6-16,1-1-12 15,2 2-19-15,1-1-16 0,4 3-1 16,1-1 0 0,1 3 0-16,1 0 0 0,0 3 0 15,0 3 0 1,2 3 0-16,-1 3 0 0,0 3 0 16,0 2 0-1,-3 3 0-15,-2 2 0 0,-4 3 0 16,-4 0 0-1,-2 4 0-15,-5-1 0 0,-2 2 0 16,-4 0 0-16,-5 0 0 16,1-4 0-16,0-3 0 15,-1-5 0-15,5-5 0 0,3-5 0 16,4-2 0 0,1-1 0-16,0 0 0 0,1-3 0 15,-1-1 0 1,3 0 0-16,-1-4 0 0,3-1 0 15,1 0 0-15,1 0 0 16,3 2 0 0,1 1 0-16,4 2 0 0,-2 3 0 15,3 3 0-15,1 3 0 16,1 2 0-16,-2 2 0 16,1 2 0-16,-2 4 0 15,-2 2 0-15,-4 2 0 16,-4 3 0-16,-5 2 0 15,-3 3 0-15,-7 2 0 16,-4 1 0-16,-4-2 0 16,-5-1 0-16,-2-6 0 15,-2-1 0-15,2-6 0 0,2-6 0 16,3-2 0 0,2-2 0-16,6-1 0 0,3-4 0 15,0 1 0 1,3-1 0-16,4 0 0 0,-2-1 0 15,-1-1-168 1,4-1-222-16,-2 2-333 0</inkml:trace>
  <inkml:trace contextRef="#ctx0" brushRef="#br0" timeOffset="129469.75">16244 5059 383 0,'3'1'229'16,"-2"2"-167"-1,1-3 76-15,-2 1-39 0,1-1-1 16,-1 2-12-16,0-2-25 16,0 1 2-16,0 0 3 15,-3 2-30-15,-1 1-16 16,1 0-5-16,0 2-7 16,-2 0-5-16,2 0-2 15,2-1 2-15,-2-1 2 16,0 1 8-16,0-2 12 15,0-1 7-15,-1 2 15 0,-1-2-9 16,1 0-7 0,-1-1-2-16,-1 0-2 15,0-1-7-15,-3 0-1 16,3 0 3-16,-1 0 14 0,-1-1-3 16,-2-2-10-1,-1 1 2-15,-1-2-2 0,-4-1-5 16,-3-1 4-1,1-1 3-15,-2-2 11 0,2-3-6 16,-1-2 0-16,3-3-1 0,1-3-1 16,-1-4-18-1,2-4-10-15,-2-3 0 0,-1-6 0 16,-1-5 0 0,0-2 0-16,0-1 0 15,2-3 0-15,0 0 0 16,3 3 0-16,2 1 0 0,3 2 0 15,2 0 0-15,3-1 0 16,0 1 0 0,3-2 0-16,0-1 0 0,3 1 0 15,0-1 0 1,3 0 0-16,3 0 0 0,3 1 0 16,2 2 0-16,0 0 0 15,3 3 0-15,1 2 0 16,0 2 0-16,4 5 0 15,2-1 0-15,4 3 0 16,2 1 0-16,4 3 0 0,2 0 0 16,3 2 0-1,3 2 0-15,-2 2 0 0,2-1 0 16,-1 4 0 0,4 4 0-16,4 1 0 0,3 3 0 15,3 1 0 1,4 5 0-16,1 4 0 0,0 1 0 15,-2 2 0 1,-2 3 0-16,-2 4 0 0,-2-1 0 16,-3 2 0-16,-4 2 0 15,-3 0 0-15,-3 1 0 16,-5 0 0-16,-1-1 0 0,-2 4 0 16,-2-1 0-1,-4 1 0-15,-1-1 0 0,-3 3 0 16,1 3 0-1,-3 0 0-15,0 2 0 0,-2 3 0 16,-2-1 0-16,0 2 0 16,-1 2 0-16,-3-2 0 15,-1 1 0-15,-4-1 0 16,-3 2 0-16,-3-4 0 16,-2 0 0-16,1-1 0 15,-1-2 0-15,1 2 0 16,1-3 0-16,1 0 0 15,1 1 0-15,-1-1 0 16,2-1 0-16,-3 1 0 16,-1-2 0-16,-1 0 0 0,-2-1 0 15,-3 1 0 1,-1 1 0-16,-3 1 0 0,1 1 0 16,-3 0 0-1,2 3 0-15,0-2 0 0,0-2 0 16,3-1 0-1,-1 0 0-15,-1-3 0 0,2-1 0 16,1-3 0-16,-1-2 0 16,0-1 0-16,-2-3 0 15,3 2 0-15,-1-2 0 0,1-1 0 16,1 0 0 0,2-1 0-16,-1-2 0 0,0 0 0 15,-1 1 0 1,1 1 0-16,-1-1 0 0,0 0 0 15,0 1 0 1,0 0 0-16,-3-2 0 0,4-2 0 16,1 0 0-1,2-4 0-15,1 0 0 0,1 1 0 16,-2-2 0-16,2 0 0 16,0 0 0-16,0 0 0 15,-1 3 0-15,-1 0 0 16,1 1 0-16,-2 0 0 15,1 0 0-15,0 0 0 16,0-1 0-16,2 0 0 0,0-2 0 16,0 1 0-1,0-1 0-15,0-1 0 0,2 0 0 16,-2-1 0 0,4-5-134-16,0-4-249 0,5-2-112 15</inkml:trace>
  <inkml:trace contextRef="#ctx0" brushRef="#br0" timeOffset="130019.3">17096 4903 788 0,'4'-8'246'0,"-1"-1"-86"15,-1 1 18-15,-1 1-52 16,-2-1-33-16,1-1 2 16,-3 3 24-16,1-1-17 15,1 1-20-15,-1 1-24 16,1 2-58-16,1 1 0 15,0 0 0-15,0 2 0 0,1 0 0 16,-1 0 0 0,2 1 0-16,-2 0 0 15,0 5 0-15,3 4 0 16,0 4 0-16,1 6 0 0,0 4 0 16,1 1 0-1,0 1 0-15,-1-2 0 0,-1-1 0 16,2-6 0-1,0-1 0-15,0-6 0 0,-1-4 0 16,2-2 0-16,0-4 0 16,5-4 0-16,2-2 0 15,8-2 0-15,2-2 0 0,5-4 0 16,3 1 0 0,5 0 0-16,-3 2 0 0,-4 3 0 15,-3 0 0 1,-5 3 0-16,-6 2 0 15,-8 2 0-15,-2-1 0 16,-5 4-168-16,-3-1-207 0,-3 1-300 16</inkml:trace>
  <inkml:trace contextRef="#ctx0" brushRef="#br0" timeOffset="131189.54">16202 3077 781 0,'5'-8'238'0,"-2"0"-49"0,-2-1-17 15,-2-2-35 1,-1 2-35-16,1 1-4 15,-1 1-9-15,1 1-24 16,-1 2-21-16,1 1-5 0,-1 2-12 16,2-1 2-16,-1 2-11 15,1 0-4-15,-2 2-12 16,0-1 1-16,-1 0-3 16,0 1 0-16,-4 2-2 15,-2 2 1-15,0 2 1 16,-4 4-2-16,2 3 1 15,2-1 1-15,2 3-3 16,0-1 6-16,2 1-3 0,4-2 0 16,-2 0-1-1,3 2 1-15,1-2 0 0,1 0-2 16,2-2 1 0,2-2 1-16,4-1-3 0,2-2 5 15,3 0-3 1,-3-5 1-16,2 0 0 0,-1-3 0 15,-2-1 1 1,0-3-1-16,0-2-4 0,-2-2 4 16,3-2 0-16,-3-1 0 0,-2-3 1 15,-1-1 1 1,1-2 1-16,-4-2-2 0,-3-1-1 16,-1-1 1-1,-2 1-1-15,-4 1 0 16,-1 3-1-16,-1 3-2 15,2 2 3-15,-2 3-2 0,3 0-13 16,0 4-24-16,3 3-61 16,1-1-108-16,-1 5-32 15,-1 1-120-15,0 4-280 16</inkml:trace>
  <inkml:trace contextRef="#ctx0" brushRef="#br0" timeOffset="131679.59">16477 3249 1016 0,'4'0'155'15,"1"0"31"-15,-5 0-81 0,0-1-46 16,0 1 4-16,-2-2-29 0,2 2-8 16,-1 0-15-1,1-1-5-15,0 1 14 0,-2 0 10 16,2-1-7 0,0 1 11-16,0 0-10 0,0 0-5 15,2 0 0 1,-2 0-9-16,0 0-6 15,1 0-4-15,-1 0 0 0,2 1-8 16,-2 0-2-16,0-1 0 16,-2 3 3-16,2 0-1 15,-1 0 8-15,-1 0 1 16,1 0 3-16,-1 0 5 16,1-1 10-16,-1-2 13 15,1 0 14-15,-1 0 6 16,-1 0-12-16,0 0-13 15,0-2-15-15,-3 0-8 16,2 1-4-16,1-1 0 0,1 1 0 16,-1-1-73-1,3 1-154-15,0 0-135 0,5-1-395 16</inkml:trace>
  <inkml:trace contextRef="#ctx0" brushRef="#br0" timeOffset="132199.44">16588 3053 754 0,'6'-18'257'0,"0"0"-78"16,2-1-3-1,-2 2-72-15,3 3-25 0,1 2-21 16,1 2-20-16,4 0 0 16,1 3-2-16,5 3-23 15,1 2-6-15,2 5 1 16,-1 4-6-16,0 3-2 16,0 5 1-16,-7 2 3 0,1 7-1 15,-8 2-1 1,-5 5 3-16,-8 4-1 15,-5 3-3-15,-9 0 4 16,-3 2-5-16,-5-5 0 16,1-4 1-16,1-8-1 0,8-6 1 15,4-8 9 1,7-6 19-16,5-3 4 0,3 0-15 16,8-3-14-1,5 1 9-15,8-3-10 0,9 0 5 16,9-3-5-1,5 3-1-15,-2-2-2 0,-3 2 1 16,-6-1-1-16,-11 4 0 16,-10 1 0-16,-6 0-2 15,-3 1 2-15,-6 1-10 0,-2-1-99 16,-3 3-138 0,-1 1-146-16</inkml:trace>
  <inkml:trace contextRef="#ctx0" brushRef="#br0" timeOffset="137029.7">15831 6640 452 0,'3'-1'385'15,"0"0"-195"-15,-2-1-48 0,1 1-7 16,-1 0-65-1,1 1-2-15,-2 0-10 0,0-2-30 16,-2 2-4-16,2 0-9 0,0 0 0 16,0 0-8-1,0 0-2-15,0 2-5 0,0-2 0 16,-1 1 0 0,1-1 0-16,0 1-1 0,0-1-1 15,1 2 4 1,-1 0-2-16,-1 3 5 0,-1-1 3 15,-1 1 3-15,0 4-8 16,-1-1 3-16,-3 4-2 16,3 0-3-16,-5 3-1 0,2 0 4 31,-1 0-4-31,1 1 1 0,-2 0-1 16,0 1 0-1,0 0 1-15,-1-1 0 0,-1 0-1 16,-20 36 1-16,26-45-1 15,-2 0 0-15,-2 3 0 16,1 0 0-16,-7 10 0 0,-4 0 2 16,0 1-2-1,-1 0 1-15,1-2 0 0,-2 0-1 16,1-2 0 0,1 0 0-16,1-3 1 15,-3 1 0-15,1 2-1 16,-4-5 0-16,1 6 1 0,-5-2 0 15,-1-2-1-15,0 1 0 0,-1-2 3 16,-1 0-3 0,-1 1 1-16,-2-1-1 0,-2-1 1 15,-4 2 0 1,-2 0 0-16,-1 0 0 0,-5 1 1 16,-4-1 4-1,4 0-3-15,-6 0-3 16,2-2 0-16,4 1 1 15,2-1 1-15,1-1 1 16,-1 0-3-16,1-1-1 0,-7-1 0 16,-3 3 1-16,-4-2 0 15,-3-2-1-15,-2 1 1 16,-3 0-1-16,-2-2 1 16,-3 0 0-16,-3-2 1 15,-2 2-1-15,-3-2 2 16,-5 0-1-16,3 1 7 15,-6-2-2-15,0 0 2 0,-2 0 4 16,-1 1 5 0,2-4-4-16,2-1-5 0,8-3 12 15,3-3 5 1,4 1-2-16,4-2-6 0,0-1-5 16,-3-1-1-1,1-1 1-15,0 2 4 0,-2-2-6 16,2 1 2-1,1-4 4-15,5 1 1 0,3-1-2 16,3-1 3-16,1-1-6 16,2-1-1-16,1 0-3 15,-1-1-2-15,0 0-4 0,1 2 1 16,5 0 0 0,3-1 3-16,4 2-2 0,0 0 9 15,2 0-2 1,-1-1-11-16,0-1 0 0,2 0 0 15,0-2 0-15,3 1 0 16,2 0 0-16,4 2 0 16,2 0 0-16,1-2 0 15,3 3 0-15,2-1 0 16,1 1 0-16,-3-3 0 16,3 3 0-1,0-4 0-15,-1 4 0 0,1-2 0 16,0 2 0-16,5 0 0 15,-2 1 0-15,4 2 0 16,0 0 0-16,3 3 0 0,0 1 0 16,1 0 0-1,3 0 0-15,-1 2 0 0,1-1 0 16,-2-1 0 0,0 0 0-16,1 1 0 0,1 0 0 15,-2-1 0 1,3 0 0-16,0 3 0 0,1 0 0 15,4 1 0-15,-2 1 0 0,1 0 0 16,1 0 0 0,-2 0 0-16,0 1 0 0,2 0 0 15,-1-2 0 1,-1 2 0-16,2-2 0 0,-1 2 0 16,1-1 0-1,-2 0 0-15,0 0 0 0,0-2 0 16,0 1 0-1,-3-1 0-15,3 1 0 16,1 0 0-16,-1 2 0 0,3 0 0 16,0-1 0-16,0 2 0 15,0 0 0-15,2 0 0 16,-2 0 0-16,0 0 0 16,0 0 0-16,1 0 0 15,-1 2 0-15,0-2 0 16,0 1 0-16,0 0 0 15,0 2 0-15,2 1 0 16,-2 3 0-16,0 4 0 16,-2 3 0-16,2 5 0 0,-3 1 0 15,2 5 0 1,-2 3 0-16,-2 2 0 0,1 3 0 16,-1-6 0-1,1 0 0-15,3-4 0 0,1-6 0 16,0-6 0-1,0-3 0-15,0-3 0 0,0-5 0 16,0 0 0-16,1-1 0 0,-1-3 0 16,0-1 0-1,0-3 0-15,0-5 0 16,3-7 0-16,-2-4 0 16,1-1 0-16,-1-2 0 0,1 1 0 15,1 1 0 1,1 1 0-16,1 2 0 0,1 0 0 15,6 2 0-15,-5 2 0 16,2 2 0-16,0-2 0 16,-2 4 0-16,-2 1 0 15,0 2 0 1,-2 1 0-16,0 3 0 0,-2 0 0 16,1 3 0-1,-1 0 0-15,-1 3 0 0,0-1 0 16,3 2 0-16,-3 0 0 15,0 2 0-15,1-2 0 16,1 0 0-16,-2 0 0 0,3 1 0 16,6 0 0-1,3 2 0-15,6 0 0 0,5 3 0 16,4-2 0 0,-1 1 0-16,1 1 0 0,-2-1 0 15,0 2 0 1,-4 1 0-16,-3-3 0 0,-2 1 0 15,-3-2-44-15,-3 1-112 0,-1-3-105 16,-3 3-117 0</inkml:trace>
  <inkml:trace contextRef="#ctx0" brushRef="#br0" timeOffset="138199.57">13375 7922 495 0,'-3'-6'347'0,"0"2"-143"15,0-2-27-15,0 1-41 16,0-1-13-16,0-1-27 0,0 1-19 16,1-1-10-1,-2 2-17-15,1-1 0 0,2 1-32 16,-1 2-2-1,1 1-9-15,-1 2-7 0,1 0-4 16,-2 3-4-16,-7 4 5 16,-1 1 2-16,-4 5-3 15,-3 3 3-15,0 2-4 16,3 2 3-16,4 2-2 16,4 2 3-16,1 3-4 15,5 1-5-15,4 2 3 16,4 0-1-16,-1-4-6 15,5-1-7-15,0-5-4 0,0-7 16 16,-2-4 9 0,4-8 1-16,1-5 3 0,2-6-2 15,2-4-1 1,4-5 1-16,-1 1 0 0,-3-2 4 16,-2 3-2-1,-2-3 4-15,-2 4 18 0,-6 0 1 16,-2 1 3-1,-2 1-6-15,-2 1-5 0,-3-1-9 16,0 0 3-16,-3 0-13 0,-3 0 2 16,2 2 0-1,0 2-4-15,1 5-10 0,-2 0-96 16,-1 2-99 0,0 5-96-16,-3 4-251 0</inkml:trace>
  <inkml:trace contextRef="#ctx0" brushRef="#br0" timeOffset="138739.65">13607 8245 1129 0,'7'-5'183'16,"-4"1"-25"-1,0 3-73-15,-3-1-38 0,0 2-15 16,0-1-13 0,0 2-1-16,0-1 0 0,-2 0-2 15,2 0-4 1,-1 0-1-16,1 0 10 0,0 0 0 15,0-1 15-15,1 1 1 0,-1-1-2 16,2 1-7 0,-1 0-1-16,1-2 0 0,-2 0-14 15,0 1-7 1,0 1-6-16,0 1-3 0,0 1-4 16,-2 0-3-1,1 0 5-15,1 3 5 16,-2-3 2-16,1 0-1 15,-1 1 3-15,1-2 8 16,-1-1 20-16,-1 0 10 0,3 0-42 16,0-1 0-16,0 1 0 15,-2-2 0-15,2 1 0 16,0-1 0-16,0 1 0 16,2 0 0-16,1-2 0 15,-3 1 0-15,2-2 0 16,-1 0-186-16,-1 0-149 15,2-2-142-15</inkml:trace>
  <inkml:trace contextRef="#ctx0" brushRef="#br0" timeOffset="139599.41">13839 8036 901 0,'13'-21'231'0,"-2"0"5"16,-4 1-76-16,0 4-23 16,-2 3 16-16,-2 3-34 0,0 1-26 15,-1 5-76 1,-1-1-17-16,-1 4 0 0,0 1 0 15,0 0 0 1,0 1 0-16,0-1 0 0,-1 2 0 16,1 1 0-16,0 1 0 15,-2 5 0-15,-1 2 0 16,-2 6 0-16,-2 4 0 16,-2 3 0-16,-1 4 0 15,-5 1 0-15,3 4 0 16,0-4 0-1,0-2 0-15,5-4 0 0,3-7 0 16,4-6 0-16,4-5 0 0,-1 0 0 16,1-3 0-1,4 0 0-15,3-1 0 0,4-1 0 16,5-1 0 0,2-1-22-16,2 0-28 0,0 0 19 15,0 2 15 1,-4-3 8-16,-3 2 3 0,-2-2 4 15,-5-1 1-15,-2-2 2 0,2-2 2 16,-4 0-1 0,2-1 0-16,-2-3 6 0,-2 1 5 15,2-3 11 1,-3 2 8-16,1-4 7 0,-2 0-40 16,4 0 0-1,-3 1 0-15,-1 0 0 0,-1 0 0 16,-1 6 0-1,2 0 0-15,-2 4 0 16,0 4 0-16,0 1 0 0,0 1 0 16,0 4 0-16,0 5 0 15,1 6 0-15,1 6 0 16,-1 11 0-16,2 3 0 16,-2 4 0-16,1-2 0 15,-1-3 0-15,-1-5 0 16,2-6 0-16,-1-6 0 15,-1-4 0-15,0-7 0 16,2-1 0-16,-1-5 0 16,-1-1 0-16,2 0 0 0,-2-1 0 15,0 0 0 1,1-1 0-16,-1 0 0 0,2 1 0 16,-2 0 0-1,0 1-105-15,0-3-274 0,-2 0-295 16</inkml:trace>
  <inkml:trace contextRef="#ctx0" brushRef="#br0" timeOffset="147309.47">18149 6052 538 0,'-3'-2'152'0,"2"2"-15"16,1 0-31-16,-2 0 12 16,1-1-34-16,2 2-9 15,-1 1 11-15,0-4-28 16,0 2-18-16,2 0-10 15,-2 0 2-15,-2 0-9 16,2 0-12-16,0 0 2 16,-1 0-6-16,-1 2-3 0,-1-2 1 15,-3 1-2 1,0-1-1-16,0 2 9 0,2-2 4 16,1 0 1-1,3 0-6-15,0 0-1 0,1 0 3 16,-1 1-5-1,2-1-3-15,-2 0 3 0,0 0 2 16,0 0 5-16,0 0-1 0,0 0-2 16,0 0-2-1,1 0 2-15,-1 0 0 0,0-1 3 16,2 1-1 0,-1-2-2-16,1 2 0 0,-1-1-4 15,3 1-7 1,1 0 0-16,-2-2-3 0,8 2 3 15,5-1 0 1,7-1 0-16,5 1 0 0,6 0 1 16,2 1-1-16,1-2-3 15,0 1 3-15,1 0 0 16,2-2 0-16,-1 0 0 16,1-1 1-16,1-2-1 15,3 2 1-15,-2-3-1 16,2 1 1-16,1 2-1 15,3 0-1-15,-3 0 1 16,2 1-1-16,-2 1 1 0,0-1-2 16,-3 3 0-1,-3 0 1-15,-2-2 1 0,2 0-1 16,-5-1 0 0,0 0-1-16,1 2-2 0,-1-3 2 15,1 1-2 1,-3 0 0-16,3 2 1 0,0-2 1 15,-2 0-2-15,1 0 3 0,1 2-2 16,1-2-3 0,1 2 4-16,3-2-5 0,3 1 4 15,5 1 2 1,0 0 1-16,3-2-2 0,0 2 2 16,1-1 0-1,-3 2 0-15,-3-1 0 0,0 1 0 16,-2 1 1-1,0-2-1-15,1 1 0 0,0-2 0 16,1 1 1-16,-1 0 2 16,0 1-3-16,-5-3 0 15,-3 3-1-15,0-2 2 16,-2 1 0-16,-1 1-1 16,3-1 0-16,1 1 0 15,2 0 0-15,0 0 0 16,-1 0-3-16,-1 0 0 15,0 1 3-15,-4-2 0 16,-1-1 0-16,0 2 0 16,0-2 0-16,0 0-2 0,1 1 2 15,1-1 0 1,-1 1 0-16,0-1 0 0,-2 2 0 16,-1-3 0-1,-3 2 0-15,-1 1 1 0,0-1-1 16,-2-1 2-1,2-1-4-15,-2 3 2 0,3-3 0 16,-2 1-1-16,1 0-1 0,-2 2 1 16,1 0-5-1,-4 0 5-15,-1 2 0 0,0-2 0 16,-2 0 1 0,-2 0 0-16,-3 0 0 0,-2-2 0 15,-1 2-1 1,-2-1 1-16,0-1-1 0,-2 2 1 15,2 0 0 1,3-1-3-16,-1 1 0 16,-1 0 3-16,0 0-1 0,-2 0 0 15,-2 0 0-15,1 0 1 16,-1 0 1-16,-1 0-1 16,-2 0 0-16,1-2-1 15,2 2 0-15,0-1 0 16,0 1 1-16,2-1-3 15,-1 1 2-15,1 0-5 16,0 0 1-16,-2 0 3 0,-1 0 0 16,0 0 1-1,-2 1-2-15,-2-2 3 0,-1 1 0 16,2 0 0 0,-2 1 1-16,-2-2 2 0,2 2-2 15,0-1 4 1,-1 0-2-16,-1-1 6 0,1 1 12 15,-1 0-3-15,-1-2-17 0,-2-1 3 16,-1 0-4 0,0-1 5-16,-4-2-1 0,1 1 6 15,-2-2 0 1,-3 1 4-16,0-2 4 0,-2 0 4 16,1-1 1-1,-4 0 8-15,1-2 8 0,0 0-3 16,0-2-7-1,1 0-8-15,0 1-1 0,2-2 2 16,0 0 5-16,1 2-15 16,3-1-12-16,1 5 0 15,4 0 0-15,3 3 0 16,2 3 0-16,-1 2 0 16,2 0 0-16,2 0 0 15,-2 1 0-15,1 0 0 16,1 1 0-16,2 1 0 15,1 1 0-15,4 3 0 16,6 1 0-16,1 2 0 16,7 2 0-16,2-1 0 0,0 0 0 15,-1 0 0 1,-1-2 0-16,-3-1 0 0,0-1 0 16,-7 1 0-1,2-3 0-15,-3 1 0 0,-3-3 0 16,-1 0 0-1,-3-3 0-15,-3 1 0 0,-1-2 0 16,-1 2 0-16,0-1 0 0,-1 0 0 16,1 3 0-1,0 1 0-15,-2 3 0 0,2 5 0 16,-3 2 0 0,-2 9 0-16,-4 3 0 0,-3 1 0 15,-6 2 0 1,-3 1 0-16,-3-2 0 0,-1-1 0 15,1-2 0 1,3-5 0-16,6-3 0 0,2-2-21 16,4-1-95-16,1-1-85 15,-1 0-1-15,-1 1-107 16,-2-2-282-16</inkml:trace>
  <inkml:trace contextRef="#ctx0" brushRef="#br0" timeOffset="148239.4">19690 5475 567 0,'7'-7'278'0,"0"-2"-52"16,-4-2-82 0,0-1-19-16,0 0-24 0,-2 1-12 15,1-2-13 1,-2 2-6-16,-2 2 27 0,2 2-16 16,-1 0-10-1,1 3-15-15,-2 0 0 0,1 1-46 16,-1 1-10-1,1 1 0-15,-1 1 0 0,1-2 0 16,-1 2 0-16,2 0 0 0,-2 0 0 16,1 3 0-1,-6 3 0-15,-2 3 0 0,-5 3 0 16,-4 7 0 0,2 3 0-16,-2 2 0 0,7 1 0 15,1 0 0 1,6-2 0-16,4 0 0 0,4 0 0 15,5-2 0 1,2-2 0-16,2 0 0 0,5-3 0 16,-3-5 0-16,3 0 0 15,-5-5 0-15,1-5 0 16,-4-2 0-16,3-6 0 16,-1-3 0-16,3-6 0 15,-1-2 0-15,-2-3 0 16,0-3 0-16,-5 1 0 15,-2-2 0-15,-4 0 0 16,-4-1 0-16,-1 2 0 0,-2 1 0 16,-3 3 0-1,1 5 0-15,1 4 0 0,1 2 0 16,1 5 0 0,0 1 0-16,2 3-58 0,-4 5-125 15,1 0-29 1,-3 8-25-16,-1 4-157 0</inkml:trace>
  <inkml:trace contextRef="#ctx0" brushRef="#br0" timeOffset="148699.25">19987 5655 1109 0,'9'-9'251'0,"0"-1"-43"15,-5 3-95-15,-2 2-13 16,-1 2-48-16,1 3-34 16,-2 0-11-16,0 0-3 15,0 2-4-15,-2-1-2 16,1-1-3-16,1 2 1 15,-2-1 4-15,1 2 5 16,-1-1 8-16,2 0 8 16,-1 2 0-16,1-2 2 0,-3-1 13 15,3-1 14 1,0 0-23-16,0-1-27 0,0 0 0 16,0 0 0-1,0-1 0-15,0 0 0 0,0 2 0 16,3-2 0-1,-3 2 0-15,1-1 0 0,1-3 0 16,-2 0 0-16,-2-2 0 0,2 0 0 16,-1 1 0-1,1 2 0-15,0 2-98 0,0 1-215 16,0 1-146 0,3 2-242-16</inkml:trace>
  <inkml:trace contextRef="#ctx0" brushRef="#br0" timeOffset="149629.76">20150 5413 538 0,'13'-16'523'15,"-2"1"-287"-15,-1 3-41 16,0-3-55-16,-4 3-14 0,2 1-5 16,-2 2-48-1,0 2 7-15,-2 0-65 0,1 2-15 16,-2 3 0 0,-2-1 0-16,1 3 0 0,-1 0 0 15,-1 0 0 1,0 1 0-16,0 1 0 0,-1-1 0 15,1 0 0-15,1 0 0 0,-2 1 0 16,1 1 0 0,0-2 0-16,-2 4 0 0,1 0 0 15,1 6 0 1,-3 7 0-16,-2 7 0 0,-5 5 0 16,-4 6 0-1,-3-1 0-15,2-1 0 0,0-4 0 16,4-6 0-1,7-7 0-15,4-3 0 0,1-3 0 16,4-1 0-16,2-2 0 16,3-1 0-16,3 0 0 15,-1-4 0-15,2-1 0 16,2-2 0-16,3-3 0 16,2 1 0-16,1-4 0 15,5 1 0-15,-2 1 0 16,1 1 0-16,-6-2 0 15,-1 1 0-15,-6 0 0 0,-3 1 0 16,-4 1 0 0,-1-2 0-16,-1-1 0 0,2 0 0 15,-3-4 0 1,0 0 0-16,0-3 0 0,-1-1 0 16,-1 0 0-1,-1-1 0-15,0 1 0 0,0 3 0 16,-1-3 0-1,-1 3 0-15,1 0 0 0,-1 3 0 16,1 0 0-16,-1 4 0 0,2 0 0 16,0 3 0-1,0 2 0-15,0-1 0 16,0 1 0-16,0 3 0 16,0 5 0-16,2 4 0 0,-2 8 0 15,0 4 0 1,-2 5 0-16,2 3 0 0,-3 1 0 15,1 1 0 1,1-5 0-16,-2-6 0 0,3-3 0 16,0-6 0-16,3-4 0 15,-3-4 0-15,1-4 0 16,1-1 0-16,-2-3 0 16,0 0 0-16,0-2 0 15,0 2 0 1,0-1 0-16,0 1 0 0,-2 0 0 15,2 0-244-15,0 1-299 16</inkml:trace>
  <inkml:trace contextRef="#ctx0" brushRef="#br0" timeOffset="155869.29">24900 5248 524 0,'0'0'112'15,"0"1"44"-15,0-1-78 16,0 0 52-16,0 0-24 0,1 0-23 16,1 0 23-1,-2-1-32-15,1-2-18 0,1 0 18 16,-2-2-23 0,1 2 5-16,-1-4-29 0,0 1 8 15,0-2-2 1,0-2-5-16,2 0 20 0,-2-3-18 15,0-1-3-15,0-3 8 0,1-1-15 16,1-5 4 0,1 0 0-16,0-2 2 15,0-3-3-15,2 1-8 16,2-1-2-16,-3-2-1 0,4 0-8 16,-1 0 3-1,1 0 1-15,2-2-6 0,-1 0-2 16,2-2 0-1,2 0 0-15,-2 2 0 0,3-1 0 16,0 3 0-16,2 2 0 16,1-2 0-16,3 3 0 15,3-1 0-15,1-1 0 16,6 2 0-16,3 2 0 16,7 0 0-16,0 2 0 15,2 4 0-15,-1 3 0 16,-2 0 0-16,-3 4 0 15,-1-2 0-15,-3 1 0 0,3 1 0 16,2 1 0 0,0 2 0-16,2 0 0 0,1 4 0 15,3-1 0 1,-2 0 0-16,2 3 0 0,-4 2 0 16,0-1-1-1,-2 4 1-15,-1 1-2 0,2 2 0 16,1 3 0-1,2 0 2-15,2 1-1 0,-1 4 0 16,1-2 1-16,0 4-2 0,-4-1 1 16,-3 1 0-1,-5 1 0-15,-2 2-2 0,-3 0 2 16,-3 2-4 0,-4 3 1-16,2 1 2 0,-3 4-1 15,0-4 1 1,-2 3-2-16,-1 0 2 0,-2-2 1 15,0 1-4-15,-4 2 4 16,-1 1-1 0,0 3 1-16,-1 0 1 15,1 2-4-15,-1 3 3 16,-2 1-7-16,-2 3 7 0,-3-1-2 16,-3 2 1-16,-2-3 1 15,1-1 1-15,-5-3 0 16,1 1 0-16,2-4-1 15,0 0 1 1,1 3 0-16,0-3 0 0,-1 2 0 16,0 0 0-16,-2 1 0 15,-5-3 0-15,1 3 0 0,-3-5 0 16,-1-1 0 0,-2-3 0-16,1-1-1 0,1-2 1 15,1-1 1 1,0-3-1-16,2-1 0 15,-2 1 1-15,0-2-1 0,-1-3 1 16,-1 2 0-16,-1-3 4 16,-2 1-5-16,-3-1 0 15,-4 0 3-15,-3-1-2 16,-1-3-1-16,-2 3 1 16,2-3-2-16,1 1 1 15,3 0 0-15,2-1 1 0,4-2-1 16,1 0 0-1,1-2 1-15,1 1-1 0,-3-2 1 16,-4-1-1-16,-2-1 1 16,-3-1-1-16,-2-1 3 15,-4 0-2-15,-2 0-2 16,2 0 0-16,2 0 1 16,4 0-1-16,6 4-1 15,4-1 2-15,3-1-2 16,1-1 2-16,1-1 0 15,-3 0 1-15,0-1-3 0,0-1 3 16,-4 1-1 0,0-2 0-16,0 0 0 15,0-1 1-15,0 2-2 16,-31-2 2-16,45 4-1 0,3-1 1 16,1 1-1-1,-2 0-1-15,-6 0 1 0,0 0 1 16,0 0 0-1,-1 0-1-15,0-1 0 0,-1-3 1 16,3 3-1-16,-1-2 1 0,0-1 1 16,2 1-1-1,1-2 1-15,0 3-2 0,2-2 0 16,-1 1 0 0,2 0 1-16,-3 0 0 0,2 0-1 15,-1 0 0 1,2 1 0-16,0 0 1 15,3 1-1-15,2 1 1 0,-1 0-3 16,2 0 2 0,-1 0-1-16,1 0 0 0,1 0 0 15,-1 0-1-15,0 0 1 16,-1 0-9-16,1 0-10 16,-2 0 0-16,-1-2-42 15,0 1-24-15,-1 0-27 16,-1-1-61-16,0-1-148 15,3-3-351-15</inkml:trace>
  <inkml:trace contextRef="#ctx0" brushRef="#br0" timeOffset="156569.73">25413 5620 1095 0,'11'0'22'16,"-7"0"39"-16,-2 0 31 15,-4 0-40-15,1 0-24 0,-1 1-19 16,-4 2-1-1,-1 3 14-15,-4 2 15 0,-5 0 0 16,-5 3 1-16,-6 0-17 16,-3 3-4-16,-4-1-7 15,-3 1 3-15,1 0-1 16,-1-1 7-16,2-3 11 16,5-3-7-16,5-1 15 15,9-4 10-15,4 0-13 16,6-2 10-16,4 0-13 15,1 0-4-15,-1-2 4 16,2 2-7-16,0-1-7 16,0 1-2-16,2 0-14 0,-1 0 5 15,-1 0-6 1,2 1-1-16,1-1-3 0,-2 0-5 16,2 2 0-1,3 3 4-15,5 6 4 0,4 4 5 16,4 6-5-1,5 6-3-15,0 2 3 0,1 2 1 16,1 3-1-16,-3 1 1 0,1 1 2 16,-1-1-4-1,-1-2 3-15,-1-3-4 0,-3-1 2 16,0-5 0 0,-5-4 0-16,-3-5 2 0,-2-4-2 15,-3-4 3 1,-4-2-2-16,2-4-2 0,-3 0 2 15,2 2-1-15,-1-2 2 16,2 1-2-16,1 2 6 16,2 1-6-16,5 0-7 15,4-2-170-15,1 1-116 16,3-1-217-16</inkml:trace>
  <inkml:trace contextRef="#ctx0" brushRef="#br0" timeOffset="158680.06">27090 4590 857 0,'0'-8'272'16,"0"-1"-50"-16,-3-2-66 0,-1 1-44 15,1-1-14-15,-2 1-9 16,2 0-21-16,-1 3-17 16,-1 0-28-16,2 3-6 0,-1 1-15 15,0 1-2 1,-4 2 0-16,-3 4 0 0,-6 4-1 16,-7 3 1-1,-3 4-1-15,-3 6-5 16,3 4 1-16,0 4 2 15,7 5 3-15,1 3-3 0,6 4 0 16,7-3 1-16,6 0 0 16,8-3 0-16,6-2 2 15,5-8-1-15,3-3-8 16,5-4 4 0,-2-7-3-16,-1-5 8 0,-2-5 4 15,1-5-4 1,-3-5 4-16,-1-5 0 0,-3-6 5 15,-1-1 2-15,-2-3 5 0,-2-4-4 16,-4-3 5 0,-2 0-6-16,-5-2-4 0,-2 3 0 15,-2 1 9 1,-2 5-3-16,-3 2-13 0,-2 3 0 16,-1 2 0-1,2 3 0-15,-3 1 0 0,3 3 0 16,1 3 0-1,4 2 0-15,0 2 0 0,4 2 0 16,-1 1 0-16,1 0-44 16,-2 4-92-16,-2 4-108 15,1 3-82-15,-1 7-265 0</inkml:trace>
  <inkml:trace contextRef="#ctx0" brushRef="#br0" timeOffset="159199.54">27317 4932 570 0,'3'-3'390'0,"-1"1"-258"15,1 1-33-15,-2-1-16 16,-1 1-24-16,0 0-9 0,0 1 2 16,-3 1 11-1,2-1-19-15,-1 0 18 0,2 0 2 16,0-1 3 0,2-1 7-16,-1-1-48 0,2-2-20 15,0 0-3 1,1-2 2-16,1 2 1 0,-2-1-2 15,-2 3-2-15,2 2-2 0,-3 1-1 16,0 0 0 0,0 1-7-16,0 0 0 0,0 3 8 15,0-2 1 1,0 4 6-16,-1-2-3 16,-1 0 4-16,1-1 1 15,-1-1 18-15,1-1 4 0,-2-1 19 16,1 1 1-1,0-2-35-15,0 1-16 0,1 0 0 16,1-1 0-16,0-2 0 16,0 3 0-16,0-2 0 15,0 1-9-15,0 0-129 16,3-2-119-16,1-2-42 16,2-5-174-16</inkml:trace>
  <inkml:trace contextRef="#ctx0" brushRef="#br0" timeOffset="159869.34">27448 4531 755 0,'-3'-8'231'0,"2"-1"-29"0,-1 2-52 16,2 3-74-1,0-1-35-15,2 4-18 0,-2 0-17 16,1-1-3 0,2 1-3-16,6 2 8 0,5-1 6 15,9 2-12 1,6-1 3-16,7 0-1 0,0 1 0 15,-1-2 3-15,-2-2 7 16,-4 2 17-16,-6-1 3 16,-7 0-3-16,-3 1 12 15,-7-2 26-15,-2 2-18 16,-4 0-3-16,2 0-18 16,-2 0-8-16,0 0 1 15,0 2-4-15,0-1-9 16,-2 2-4-16,2-1-5 15,0 0 2-15,0 5-1 16,0 3 5-16,0 5 10 16,-3 9-1-16,-1 6 0 15,-4 4-6-15,-4 5 2 0,2 7-11 16,-2-3-1 0,2 0 0-16,1-1 0 0,1-4 0 15,2-3 0 1,0-3 0-16,0-4 0 0,3-5 0 15,0-4 0-15,0-3 0 0,2-5 0 16,-1-2 0 0,1-3 0-16,1-1 0 15,0-3 0-15,0 0 0 16,0-2 0-16,0 0 0 0,0-2 0 16,0 1 0-1,0 1 0-15,1-5-11 16,1-1-213-16,1-6-78 15,3-3-142-15</inkml:trace>
  <inkml:trace contextRef="#ctx0" brushRef="#br0" timeOffset="160245.47">27529 4835 675 0,'3'-4'307'15,"1"2"-131"1,-1-4-32-16,0 1-95 0,2 0-26 16,2 3-21-1,2 0 5-15,6 3 2 0,9 3 7 16,4 0 2-1,7 3 2-15,5 0 12 0,0-1-11 16,1 0-4-16,-4-2-1 16,-2 0 2-16,-7-3 5 15,-8 0-10-15,-5-1 3 0,-7-1 1 16,-5 1-7 0,-3 1-4-16,0-1 1 0,-2 1-7 15,1-1-11 1,-2 0-97-16,0 2-116 0,-4 1-152 15</inkml:trace>
  <inkml:trace contextRef="#ctx0" brushRef="#br0" timeOffset="168109.37">22881 6467 553 0,'5'-4'288'0,"0"1"-90"16,-4-1-27-16,-1-2-8 15,0 0-47-15,2 1-23 0,-2-4-5 16,0 2 20-16,1-3-20 16,-1 1-18-16,2 0 2 15,0 2-33-15,-4 0-39 16,2 1 0-16,0 3 0 16,-2 2 0-16,2 1 0 15,0 0 0-15,0 1 0 16,0 0 0-16,0 1 0 15,0 0 0-15,0-1 0 0,0 0 0 16,-1 3 0 0,1-1 0-16,0 6 0 0,0 2 0 15,1 6 0 1,1 3 0-16,0 4 0 0,1 2 0 16,0 3 0-1,-1 2 0-15,1 1 0 0,-2 1 0 16,-1 5 0-1,2-3 0-15,-2 1 0 0,-2-1 0 16,2-1 0-16,-1-1 0 16,-1 3 0-16,-1-1 0 15,-1 4 0-15,-5 3 0 0,0-2 0 16,-2 3 0 0,-3-3 0-16,-3 2 0 0,-2-3 0 15,-5 2 0 1,-4 3 0-16,-4 1 0 0,-3 1 0 15,-4 2 0-15,-6 0 0 16,-3-1 0 0,-5 0 0-16,-6 1 0 0,-5-1 0 15,-3 3 0 1,0-1 0-16,-4 1 0 0,0-3 0 16,1-4 0-16,-3-2 0 15,-3-2 0-15,1-3 0 16,-2-2 0-16,0 0 0 15,0-3 0-15,-1-4 0 16,-2-1 0-16,1-2 0 0,3-4 0 16,-3-4 0-1,1-4 0-15,-4-2 0 0,0-5 0 16,-5-2 0 0,-2-1 0-16,-2-4 0 0,-2-3 0 15,-2-2 0 1,-1-2 0-16,4-2 0 0,1-3 0 15,4-2 0-15,2-2 0 0,6-3 0 16,2 0 0 0,0 0 0-16,1-2 0 0,3-1 0 15,-1 2 0 1,-1-3 0-16,2 1 0 0,0 0 0 16,6-1 0-1,4-1 0-15,5 1 0 16,6-1 0-16,4-1 0 15,2 0 0-15,1 0 0 0,0-3 0 16,2 0 0-16,-1 0 0 16,0-1 0-1,-1-1 0-15,1 1 0 0,2 0 0 16,1 2 0-16,1 1 0 16,6 1 0-1,2 2 0-15,3-1 0 0,0-1 0 16,7 0 0-16,-2-1 0 15,0 0 0-15,0-1 0 0,3 2 0 16,-3 3 0 0,2-2 0-16,0 3 0 15,2 1 0-15,1-1 0 16,1 4 0-16,2-1 0 0,-4-1 0 16,5 1 0-1,-4-1 0-15,2-1 0 0,1 1 0 16,1 2 0-1,0 0 0-15,3 2 0 0,1 2 0 16,1 2 0-16,0 1 0 16,1-1 0-16,2 2 0 15,-2-2 0-15,-1 0 0 0,2 0 0 16,-1 1 0 0,0-1 0-16,-1 1 0 0,0 0 0 15,3-1 0 1,-1 3 0-16,1 0 0 0,1 0 0 15,0 1 0 1,2 2 0 0,-1-1 0-16,0 3 0 0,1-2 0 0,1 3 0 15,-1-3 0-15,1 1 0 16,0 0 0-16,-2-1 0 16,2 0 0-16,-1 0 0 15,-2 1 0-15,3 2 0 16,2 0 0-16,-3 1 0 15,1 0 0-15,2 1 0 16,-1 0 0-16,1-1 0 0,1 2 0 16,-2-2 0-1,1 2 0-15,1-2 0 0,-2 0 0 16,2-1 0 0,-1 0 0-16,-1 0 0 0,-1-1 0 15,2 2 0 1,-3 0 0-16,2-1 0 0,-1 2 0 15,3 1 0-15,-1 0 0 0,1 0 0 16,0-1 0 0,-2 1 0-16,2-1 0 0,-1-1 0 15,-1 2 0 1,1-3 0-16,-1 1 0 16,-1-1 0-16,2-1 0 15,-1 1 0-15,0 1 0 0,1-2 0 16,-1 1 0-1,1 1 0-15,-2-1 0 0,0 1 0 16,3 2 0-16,0-1 0 16,-1 0 0-16,1 1 0 15,0 1 0-15,-2 0 0 16,2 1 0-16,-1-1 0 16,1 2 0-16,-2 0 0 15,1-1 0-15,-2 3 0 16,-2 2 0-16,-2 1 0 15,-2 1 0-15,0 4 0 0,0 0 0 16,-3 1 0 0,2 1 0-16,-3 3 0 0,-1 3 0 15,0 1 0 1,-4 3 0-16,2 0 0 0,0 1 0 16,0-2 0-1,3-2 0-15,3-3 0 0,2 0 0 16,0-5 0-1,3-1 0-15,2-4 0 0,0-1 0 16,1-4 0-16,2-1 0 0,0-4 0 16,2 1 0-1,1-1 0-15,-2 1 0 0,2-3 0 16,4-4 0 0,3-1 0-16,2-8 0 0,2-4 0 15,5-3 0 1,3-3 0-16,-1-4 0 0,1 0 0 15,1-2 0-15,-1 1 0 16,-2 3 0-16,-1 0 0 16,-3 2 0-16,-2 5 0 15,-4 2 0 1,0 0 0-16,-4 4 0 0,0 3 0 16,-3 0 0-16,1 3 0 15,-3 3 0-15,1 0 0 16,-1 1 0-16,1 2 0 15,0-1 0-15,-2 2 0 16,2 2 0-16,-2 0 0 0,1 2 0 16,-1-1 0-1,0 0 0-15,0 1 0 0,0 1 0 16,2 1 0 0,2 1 0-16,7 3 0 0,5 3 0 15,5 1 0 1,8 1 0-16,3 1 0 0,5-1 0 15,-1-1 0-15,2 0 0 0,-4 0 0 16,-3-1 0 0,-4-5 0-16,-6 2 0 0,-6-2 0 31,-6-3 0-31,-2-1 0 0,-5 1 0 0,-2 0 0 16,0 0 0-1,0 1-100-15,0 0-151 0,0 4-58 16,0 0-284-1</inkml:trace>
  <inkml:trace contextRef="#ctx0" brushRef="#br0" timeOffset="169399.31">21270 8665 798 0,'6'-8'212'15,"-1"1"-31"1,-2-1-13-16,-2-1-28 0,1 2-27 15,-1 0 3-15,-1 1 4 0,2 3-49 16,-4-1-10 0,1 1-17-16,-1 3-21 0,1 0-23 15,-2 0 0 1,1 0 0-16,1 1 0 0,1 1 0 16,-2 2 0-1,-1-1 0-15,-3 4 0 0,-3 5 0 16,0 0 0-1,-1 5 0-15,1 0 0 0,1 3 0 16,4 1-3-16,-1 2 3 16,4-1-11-16,-1-1-34 15,2 1-12-15,3-4-2 16,2-4 21-16,1-3 21 16,3-4 7-16,6-4 10 15,0-3 1-15,3-4 1 16,2-2 5-16,-1-2-4 15,-2-3 7-15,-3-1-7 0,-1-3 14 16,-4 3 0 0,-1-3 6-16,-4-2 4 0,-2 0-7 15,-4 0-10 1,-1-1-5-16,-4-2 0 0,-1 3 2 16,-4 0-6-1,2 3 1-15,-2 1-4 0,-1 3-2 16,2 3-13-1,0 0-89-15,1 4-97 0,3 2-62 16,1 4-193-16</inkml:trace>
  <inkml:trace contextRef="#ctx0" brushRef="#br0" timeOffset="169879.33">21536 8837 349 0,'3'2'399'16,"2"1"-302"-16,-3-1 31 15,0 0-53-15,-2-1-3 16,0-1 5-16,-2 2 36 0,0-2-22 16,2 0 13-1,-2 0-11-15,2-2-12 0,2 2 5 16,-2-1-6 0,2-2-74-16,0-1 10 0,1 0-2 15,-2 0 7 1,1 2-9-16,-1 0-7 0,-1 2-3 15,0 0 0-15,0 2-2 0,0 1-2 16,0-2-1 0,-3 3 0-16,2-1 3 0,-2 1 3 15,-1 1 2 1,-1 0 0-16,2-1-2 0,1-1 0 16,-1-3-1-1,3 0-2-15,-1-1-93 0,1-2-126 16,0-1-168-1,3-3-533-15</inkml:trace>
  <inkml:trace contextRef="#ctx0" brushRef="#br0" timeOffset="170660.29">21736 8607 812 0,'1'-4'243'0,"-1"-2"-25"16,2-2-73-1,-2 0-14-15,1-2-32 0,2-3-19 16,0 1 9-16,2-3-22 0,-1 3-15 16,3-1-7-1,-2 2-12-15,1 3-20 16,0 0-5-16,2 3-6 16,3 0-1-16,1 4-1 0,3 1 0 15,2 1 0 1,2 2 0-16,-1 4-1 0,4 2 2 15,-1 2-2 1,-3 1-4-16,-3 4 2 0,-3 1 2 16,-3 2-6-16,-6-1 3 15,-5 3 4 1,-6-1 2-16,-5 2-2 0,-4 1-4 16,-6-3 3-16,-1-4 0 15,2-3-9-15,1-4 1 16,6-5-1-16,4-1 7 15,4-5 0-15,3 2 3 16,4-3-1-16,0 1-1 0,1-2-4 16,2-1-1-1,4 0 2-15,3-2 3 0,3 4 1 16,5 0 0 0,3 3 1-16,0 1 0 0,3 3 0 15,-2 4 0 1,-2 0-1-16,-4 3-1 0,-3 2 2 15,-2 1-1-15,-5 3 0 0,-6 3 0 16,-3 1 2 0,-5 3 0-16,-5 0-1 0,-4 0 3 15,-4-1-3 1,-5-1 3-16,-1-2-3 16,-3-3 3-16,2-3 2 15,1-5 7-15,7-4 16 0,4-2-6 16,5-4 0-1,4-3-22-15,2 1 0 16,1-3 0-16,1 0-96 0,2-2-138 16,1 3-110-16,0 0-566 15</inkml:trace>
  <inkml:trace contextRef="#ctx0" brushRef="#br0" timeOffset="-118687.28">12436 10989 343 0,'-11'3'324'0,"0"1"-197"15,-3-3 28-15,0-1-41 16,0-1-31-16,-1 1-3 15,2 0-12-15,-2-2-16 16,3 2-4-16,6 0-13 0,0 0-19 16,2 0-6-1,4 2-5-15,0-2-1 0,1 0-4 16,2-2-6-16,4 0 6 16,12 1 4-16,9-2-4 15,15-1 0 1,8 1 0-16,9-2-2 0,2 3-4 15,1-1-18-15,4 1 6 0,-6 1-4 16,-9 1-6 0,-7 0-10-16,-14 1-30 0,-11 3-27 15,-5-1-31 1,-9 2-92-16,-6 1-173 0</inkml:trace>
  <inkml:trace contextRef="#ctx0" brushRef="#br0" timeOffset="-118207.95">12632 11047 195 0,'-5'-3'583'0,"4"0"-409"0,-1-7 8 16,1 3-45 0,1-3-40-16,0 0-19 15,-2 0 2-15,2 1-20 16,0 2-7-16,0 2-1 15,0 1-6-15,-1 3-19 0,-1 1-22 16,2 1-5 0,0 1-11-16,0 2-6 0,2 2 17 15,-2 4 0 1,0 3 1-16,1 5 1 0,-1 3 4 16,2 4-2-1,-1 3 1-15,2 2-2 0,0 1-1 16,2 5 2-1,1-1-1-15,0 2 0 0,-2-1 1 16,1 4-2-16,-2-3 2 0,0-1-1 16,0 1-1-1,-2-5 0-15,2-1-2 0,0-6 1 16,1-4 0 0,-1-5-1-16,0-4 1 0,-3-4-1 15,2-2 1 1,-2-5-1-16,0 1 3 0,0-2-1 15,0 0 0-15,0-2 2 16,0-1 0-16,0 2-4 16,3-2-147-16,2-4-202 15,1-2-376-15</inkml:trace>
  <inkml:trace contextRef="#ctx0" brushRef="#br0" timeOffset="-117567.98">12872 11426 629 0,'3'0'255'16,"-1"0"-174"-16,-1 2-15 0,-1 0-2 15,2 3-18-15,-1 3-7 0,4 0-3 16,0 2 13 0,1 1-16-16,0-3-2 0,2-1-3 15,1 0 0 1,0-2 7-16,0-4 9 0,1-1-6 16,2-4-11-1,2-5-18-15,2-2-5 0,-1-4 0 16,3-3-1-1,-2-1-2-15,-1-2 0 0,2 1 1 16,-4 1 3-16,-3 1 2 16,1 0 1-16,-7 1 1 15,1 2 4-15,-4 0 2 16,-4 2-2-16,-1 1-4 16,-5 2 5-16,-3 2-11 15,-3 2 3-15,-3 2-5 16,-3 4-1-16,-1 2 0 15,1 6 0-15,-3 3 1 0,3 4-2 16,3 1 3 0,0 3-1-16,5 6 0 0,0-1-1 15,4 1 0 1,2 2 0-16,3 1 1 0,5-1 2 16,2 0-2-1,5-2 0-15,3 1 2 0,6-4-1 16,3-2-2-16,2-3 0 0,4-3-1 15,0-5-10 1,3-4-62-16,2-5-35 0,2-4-76 16,4-4-153-1,1-4-306-15</inkml:trace>
  <inkml:trace contextRef="#ctx0" brushRef="#br0" timeOffset="-116917.83">13378 11321 857 0,'0'-10'266'16,"-3"2"-65"-16,3 1-60 15,-2 0-42-15,1-1-14 16,-1 7-32-16,1 1-22 15,-1 1-14-15,2-1 1 16,-4 0-4-16,-1 4-9 0,-3-2-2 16,-1 4 0-1,-4-1 1-15,-1 7-4 16,2 2 0-16,-3 4 0 16,0 4 0-16,0 5-1 0,3 0 0 15,1 4-2 1,3-1-1-16,5-2-2 0,3-4 5 15,5-6 0-15,3-3 1 0,0-6 1 16,4-4 3 0,2-3 6-16,0-6-3 0,5-3 3 15,-1-3-3 1,-1-6 3-16,-3-4 5 16,0-2 6-16,-5-1 4 15,4-1-4-15,-5 0 0 0,-2 1 2 16,-3 2-4-1,0 0 0-15,-3 4-2 0,0 1 2 16,0 6-1-16,0 3-18 16,0 4 0-16,0 2 0 15,0 2-18-15,0 5 2 16,1 4 16-16,-1 4 0 16,4 6 0-16,1 5-1 15,-2 2 1 1,0-1 0-16,5-1 0 15,-1-1 0-15,2-3 0 0,3-1 0 16,-3-4 0-16,6-1 1 16,-3-3 0-16,-2-2-1 0,-1 0-1 15,0 0 1 1,-1-3-7-16,0 1-131 0,1-4-162 16,2-3-281-1</inkml:trace>
  <inkml:trace contextRef="#ctx0" brushRef="#br0" timeOffset="-115037.64">19595 10783 112 0,'3'0'355'16,"-2"3"-242"-16,-1 3 12 15,4-1-12-15,-2 4-19 16,-1-1-21-16,1 2-17 16,0-3-22-16,1 1-10 15,-2-3-7-15,1 0-7 16,-2-1-6-16,1-3 8 15,-1 0 30-15,0-2 44 0,0 1-2 16,2-1-3 0,-1-1 6-16,-1 1-60 0,0-3-24 15,2 0-2 1,-4-2-1-16,2 0 3 0,0 2-3 16,0 4-8-1,0 0-8-15,0 3-4 0,0 1 20 16,2 3 2-1,-1 3-2-15,1 1 0 0,-1 2-1 16,1-2 1-16,-2 0 0 0,1-4 1 16,-1-2-1-1,2-1 0-15,-2-2 8 16,1-2 8-16,-1-4 12 16,3 0 3-16,-2-1-23 0,-1-7 1 15,0-1-4 1,-1-1 2-16,-2-1 4 0,0 1-2 15,-1 0-2-15,-1 2-1 16,-2 2 1-16,0 2 2 16,0 2-2-16,3 3-7 15,-1 3-1-15,-1 3-3 16,-3 3 4-16,-2 2 0 16,-5 7-2-16,0 2 2 15,-1 5 0-15,-2 5 0 16,0 3 0-16,2 2-2 15,0 2 0-15,5 0 1 16,2 2-1-16,9 0-3 0,2 1 3 16,7-2 1-1,6-1-2-15,5-2 2 0,3-4 0 16,2-2-17 0,3-5-94-16,3-5-111 0,3-7-242 15</inkml:trace>
  <inkml:trace contextRef="#ctx0" brushRef="#br0" timeOffset="-114527.66">19950 11125 441 0,'-3'-14'545'0,"0"1"-318"16,-3 2-41-16,2 0-78 15,-1 5-40-15,2 1-24 16,0 4-23-16,0-2-21 16,-5 6 0-16,-2 1-2 15,-3 4-1-15,-4 3 1 16,1 3-1-16,-2 6 2 15,1 0 0-15,1 3 0 0,4 3-3 16,3-1 4 0,6-1-4-16,3-1-1 0,9-4 1 15,5-3 2 1,3-4-1-16,2-7 3 0,3-5 0 16,0-2 5-1,-2-5 0-15,-1-4-2 0,-2-2 3 16,0-4-3-16,1-4 4 0,-6 0 9 15,-1-2 10 1,-4 0 26-16,-7 1 3 0,-7-2-9 16,-2 1-10-1,-4 0-10-15,-1 3-20 0,3 5-5 16,2 3-1 0,4 6-4-16,2 4-88 0,3 3-131 15,0 2-56 1,3 6-313-16</inkml:trace>
  <inkml:trace contextRef="#ctx0" brushRef="#br0" timeOffset="-114007.88">20187 11319 509 0,'7'5'113'0,"-1"0"41"16,2 0-22 0,1-2-9-16,1-2-21 0,1 0-21 15,-1-2-7 1,1-2-26-16,-2-1-13 0,-3-2 4 15,-2-1 7-15,2 0-6 0,-6-3-3 16,-3-1 1 0,-4-3-7-16,-2-4 3 0,-4 1 6 15,-1-5 17 1,-1 0 9-16,-2-5-12 0,5 0-8 16,-1-1-10-1,4-3-10-15,2-2-8 0,2 1-8 16,-1-2 2-1,3-2-4-15,2 2 2 16,1-2-4-16,1 1 0 0,2 1-3 16,4 2-3-16,1 2-1 15,1 8-1-15,3 2-5 16,-3 5-5-16,2 3-26 16,2 7-27-16,-3 0 1 15,2 7-51-15,3 3 8 16,-3 8-60-16,-2 5-134 15,-4 6-260-15</inkml:trace>
  <inkml:trace contextRef="#ctx0" brushRef="#br0" timeOffset="-113767.47">19992 11129 901 0,'1'4'105'16,"4"-1"122"-1,3-6-85-15,7-1-94 16,9-2-23-16,6-2-19 16,7 0-4-16,7-1-2 0,2 1-53 15,-1 1-101 1,-2 0-99-16,-6 4-356 0</inkml:trace>
  <inkml:trace contextRef="#ctx0" brushRef="#br0" timeOffset="-113207.92">20414 11325 605 0,'3'3'165'16,"0"1"-84"0,0 1 57-16,0-1-68 0,1 3-19 15,3 1-17 1,1 1 2-16,1-1-2 0,3 0 2 15,-2-2 17-15,0-1-4 0,-3-3 7 16,0-2 10 0,1-1-10-16,-2-5-19 0,1-1-7 15,0-4-7 1,-2-3-1-16,-2-3 1 0,-1-4 0 16,-5-3 6-1,-2-3 13-15,-4 0-3 0,0-4 5 16,-1-1-2-1,-2 0-5-15,4 2-14 0,2-4-5 16,2 0-9-16,1-1 0 16,1-2-8-16,1-1 4 15,2 0-4-15,1 1 0 16,4 0 0-16,0 4 0 16,0 3-1-16,4 3 0 15,-2 3 0-15,2 5-1 16,-1 2-3-16,3 1-6 15,-1 4-18-15,2 3-34 16,-1 1-40 0,0 7-16-16,1 4-8 0,-1 7-60 0,0 6-122 15,-4 6-404 1</inkml:trace>
  <inkml:trace contextRef="#ctx0" brushRef="#br0" timeOffset="-112977.18">20294 11130 991 0,'3'0'90'0,"4"-1"9"15,3-5-20 1,5 1-54-16,10-1-15 0,6-1-9 15,5 1-1-15,5 0-17 16,3 1-132-16,1 0-234 16</inkml:trace>
  <inkml:trace contextRef="#ctx0" brushRef="#br0" timeOffset="-112417.28">20700 11157 533 0,'5'7'270'16,"-1"-4"-224"-16,2 2 83 16,-1-1-70-16,-1 3-18 0,4 0-4 15,1 1-11 1,2 1 1-16,0-2 7 0,1-3 19 15,0-1 5-15,-2-2 5 0,5-4-4 16,-3-2-31 0,1-2-6-16,1-6-7 15,1-1-7-15,-3-2-6 16,-2-5 0-16,2 1-1 0,-4-2 3 16,-4-1-1-1,1 2-2-15,-4 3 8 0,-2 0 9 16,-2 5 6-1,0 2-6-15,-3 3-5 16,-1 3-13-16,-4 2 0 0,-1 3-3 16,-4 3 2-16,-1 2-1 15,-5 5-2-15,2 3 3 16,2 3-3-16,1 3 4 16,4 2 0-16,2 1-6 15,3 0 3-15,4 2 3 16,4-2 0-16,3 1 0 15,1 0 0-15,3-1 0 0,2 1-1 16,2 0 1 0,2-3-2-16,2-3 2 0,8-2-2 15,2-4-12 1,3-2-121-16,5-5-135 0,4-6-246 16</inkml:trace>
  <inkml:trace contextRef="#ctx0" brushRef="#br0" timeOffset="-111907.45">21157 11098 618 0,'-5'6'82'0,"1"-2"58"0,2 3-37 0,5 1-31 15,0-1-20-15,5 4 0 16,1-2-16-16,3-2-1 16,-2 0 24-16,1-1 2 15,0-3-3-15,2-3-4 16,0-3-11-16,2-3-25 16,3-5-1-16,-3-1-7 15,1-4 1-15,-4-2-1 16,-1-1-2-16,-4-1 4 15,-4 2 3-15,-5-1 5 16,-1 3-6-16,-5 0-4 0,0 4-4 16,-1 1 0-1,-3 2 1-15,2 4-2 16,1 3-4 0,-5 3-1-16,2 3 1 0,0 6-1 0,-3 4 0 15,3 5 0 1,-1 2 2-16,4 4-2 0,0 2 1 15,2 2 1-15,1-2-1 16,1 0 1-16,4 1-1 16,5-5 0-16,6-2 10 0,9-2-2 15,7-4-3 1,9-4-4-16,4-2-2 0,2-3-7 16,0-4-159-1,-4-2-221-15</inkml:trace>
  <inkml:trace contextRef="#ctx0" brushRef="#br0" timeOffset="-109167.71">13039 10541 208 0,'-3'-6'413'0,"-3"-1"-248"0,-3 0-20 15,-4-2-49 1,2 1-4-16,-1 0-39 0,-2-1 31 15,1 2-13-15,3 1-11 16,1 1-16-16,0 1-4 16,2-1-8-16,-2 2-12 15,-2-1-7-15,-1 1 0 16,-2 0-1-16,-3 2-2 16,-2 1 4-16,-4-3-9 15,0 6 1-15,-3-3 2 16,-2 0-6-16,-2 4 1 0,0 1 2 15,-1 0-2 1,-2 1 1-16,1 1-1 0,1 1-1 16,0 3-1-1,1-2-1-15,0 2 0 0,0 2 1 16,0 0-1 0,2 0 2-16,-2 1-2 0,-1 1 2 15,1 2 1 1,-1 0-3-16,1 3 3 0,2 0-2 15,1 1 0-15,2-2 0 0,2 3 1 16,1-2-1 0,1-1-1-16,-1 1 2 0,3 1-1 15,-3 2 1 1,0 0 0-16,2-1 1 0,0 2-3 16,0-2 2-1,2 1-2-15,2-1 2 0,4 1-2 16,1 0-2-1,3 1 2-15,3 1 3 0,1 1-2 16,2 5 0-16,5 1 2 16,0 3-3-16,3 2 1 15,3 2 0-15,0 3-1 16,0 1 1-16,3 1 0 16,-2 3 0-16,2 0 1 15,1-1-2-15,3-3 1 16,1-2-1-16,0-4 0 15,7-3 3-15,-2 0-2 0,3-1-1 16,-2-3 0 0,2 1 2-16,1-1-2 0,-1-1 0 15,0 0 2-15,2-3 0 16,0-2-1-16,3-2-1 16,1-1 4-1,2-5-4-15,0 1 1 0,-2-1-1 16,2-2 0-1,-2-1 0-15,-1 0 1 0,0-2 0 16,0-1 0-16,-1-2 1 0,4-2-1 16,2-1-1-1,-1-2 0-15,3 0 2 0,-1-1-1 16,-1-1 0 0,-4 0-2-16,-1 1 1 0,-6-1-1 15,-2 1 0 1,-1-1 1-16,-2-1 0 15,2 2-1-15,3-4 1 16,0 1-1-16,3-1-7 0,4-2 1 16,0-2-6-16,2 1 6 15,0-4 1-15,-3 2 6 16,-2-1-4-16,-1 0 3 16,-5-1 0-16,1-1 2 15,-4 0-2-15,2-1 1 16,1-3 0-16,1-3 2 15,4-3-2-15,0-3 0 16,1-2 2-16,-1-2-1 0,-1 1 1 16,-2 0-1-1,-3 1 1-15,-1 2 4 0,-4 2 2 16,-1 1 1 0,0-1 0-16,0 1 5 0,-3-1 0 15,0 1 0 1,0-2 3-16,0-1 10 0,-1-1 7 15,0-2 2-15,1 0 7 0,-6-2-6 16,0-1 2 0,-3 0-8-16,-2 1 5 15,-1 0-19-15,0 2-17 16,0-1 0-16,0 3 0 0,0 0 0 16,2 0 0-1,-2 2 0-15,0-1 0 0,0 2 0 16,-2 0 0-1,1 1 0-15,-4-1 0 0,-1 1 0 16,-1-1 0-16,-2 1 0 16,0-1 0-16,0 1 0 15,-3-1 0-15,0 0 0 16,-1 0 0-16,1 2 0 16,0-1 0-16,-1 0 0 15,-1 0 0-15,-1-1 0 16,0 1 0-1,-1 0 0-15,1 1 0 0,-1-4 0 0,0 4 0 16,2-1 0 0,-1 1 0-16,0 1 0 0,1 1 0 15,1 0 0 1,-2 2 0-16,2 0 0 0,1 3 0 16,-2-1 0-1,-1 1 0-15,2 1 0 0,-2 1 0 16,-2 0 0-16,1 0 0 0,0 1 0 15,-2-1 0 1,0 0 0-16,3 2 0 0,-3-2 0 16,2 1 0-1,1 3 0-15,0-2 0 0,-3 1 0 16,3 0 0 0,2 0 0-16,1 0 0 0,-2 0 0 15,2 1 0 1,2-1 0-16,-3 1 0 0,2 1 0 15,0 0 0-15,3 1 0 16,-1 1 0 0,3-1 0-16,0 1 0 15,0 0 0-15,-2 2 0 16,1 0-154-16,-2 2-145 0,-1 5-216 16</inkml:trace>
  <inkml:trace contextRef="#ctx0" brushRef="#br0" timeOffset="-106238.04">20005 10233 665 0,'-9'-4'75'0,"0"1"35"16,0-1-1-16,0 0-24 16,2-1-4-16,1 0-22 15,0 0-2-15,0 1 11 16,-3-2-23-16,1 1-13 15,-1-1-11-15,-2 0-10 16,-3 3-1-16,-4-2 4 0,2 1-8 16,-3 1 2-1,0 2 8-15,0-1-6 0,0 2-2 16,1 0 0 0,-2 2-3-16,4-2 1 0,-3 2-2 15,1 0-1 1,1 1 0-16,0-1 1 0,-3 4-1 15,-2 0 5-15,-4 2-1 0,1 1-3 16,-2 1 5 0,3 3-3-16,-1-1-3 15,1 2 1-15,0 1-4 16,0 4 0-16,3 0 1 0,-1-1 2 16,0 3-2-1,2-2 0-15,-1 3 4 0,1-2 1 16,0-1-1-1,1 1-5-15,-1-1 8 0,4 2-8 16,1-1 2-16,1-1 1 16,2 4 1-16,1-1-3 15,2 2-1-15,-2 1 1 16,1 2-1-16,1 2 4 16,0-1-2-16,-3 0-1 31,3 1-1-31,1-3 4 0,1 1 0 15,-2 1 3-15,3 0-7 0,2 2 7 0,2 1-3 16,2 0-3 0,2-1-1-16,-1 0 2 0,4-2-1 15,-2 0 5 1,0-1-5-16,0-1 1 0,-2 0-2 16,3-2 7-1,-1 0-7-15,0-2 3 0,0 1-1 16,2 0 3-16,1-2-1 0,0 0-3 15,4 0 3 1,-1 0-1-16,2 2 1 0,2-1 2 16,1 2 2-1,2-1 5-15,2 1-3 0,3 0-1 16,4 1 1 0,0-5 1-16,4 1-6 0,2-1-3 15,-1-2 0 1,1-1 0-16,0 2-2 0,1-2 1 15,-2-1 1-15,-2 1-2 16,-2-2-1-16,1 2 1 16,-4-3 2-16,3-2 0 15,-1-1 1-15,2 1 0 16,0-2-1-16,4-2 0 16,1-1-1-1,-1 0 0-15,-1 2-1 0,0-2 0 16,-4-1 0-16,-2 1 0 0,0 0 2 15,0-2-2 1,-2-1 1-16,5 0 0 0,0 1 0 16,4-1 0-1,1-1 0-15,2 0 0 16,0 0-1-16,-1-1 0 16,-1 1 0-16,-3 0 0 0,0 0 0 15,-4-2 0 1,0 1 0-16,-1-1 0 0,1-2 0 15,1-2 0-15,4 0 1 0,1 0-1 16,1-2-1 0,3 0 0-16,-4 1-2 0,1 1 2 15,-4 0-5 1,1 0 6-16,-4 3-4 0,0-4 2 16,1 3-2-1,-1-3 3-15,3-2 1 0,2 1 0 16,3-4-1-1,1 1 0-15,-1-2 1 16,-2 3 0-16,-1-2 0 0,-1 2 0 16,-7 1 0-16,1 1 0 15,-3-1 0-15,2 0 1 16,0 0-1-16,1-1 1 16,61-22-1-16,-72 24 1 15,3-2-1-15,-3 2 2 16,0-2 0-16,12-6 1 15,-1 1 0-15,-2-1 0 0,-3 1 3 16,0-1-2 0,-3 0 2-16,1 0 1 0,0 0-2 15,0 2-3 1,-1-1 1-16,0-1-1 0,0-1 6 16,-1 1 14-1,0-3 3-15,2 1 3 0,-2 0-7 16,-1-1 2-16,-1 1 2 0,0-1-4 15,0 2 2 1,-2 1-5-16,0 1-3 0,1 0-15 16,-2 0 0-1,0-3 0-15,0 1 0 0,0-1 0 16,-1-3 0 0,2 0 0-16,-3 2 0 0,1-3 0 15,-2 1 0 1,0 1 0-16,0 0 0 0,-2-1 0 15,1 2 0-15,-4 0 0 16,1-2 0-16,-2 0 0 16,-2-2 0-16,1 0 0 15,-1 1 0-15,1-1 0 16,-1-1 0-16,-1 0 0 16,2-1 0-16,-5 0 0 15,2-2 0-15,-3 1 0 16,0 1 0-16,-1-1 0 0,-2 1 0 15,0-1 0 1,-5 0 0-16,1 0 0 0,-3-3 0 16,-2 0 0-1,-3 1 0-15,-3 0 0 0,2 1 0 16,-2 1 0 0,0 4 0-16,1-1 0 0,2 0 0 15,0 0 0 1,0 0 0-16,-2 1 0 0,3-1 0 15,-1 0 0-15,0 2 0 0,-1 0 0 16,1 1 0 0,-1 1 0-16,0 2 0 15,-3 1 0-15,0 0 0 16,0 4 0-16,-2-1 0 0,-2 2 0 16,1-1 0-1,3-1 0-15,0 2 0 0,3-1 0 16,1 1 0-1,2-1 0-15,-1 2 0 0,0 0 0 16,-2 1 0-16,0 1 0 16,-3-1 0-16,1 1 0 15,1 0 0-15,0 3 0 16,0-3 0-16,2 1 0 16,1-2 0-16,0 2 0 15,2 0 0-15,1-2 0 16,-3 3 0-16,-1-1 0 15,-1 1 0-15,1 0 0 0,-2 0 0 16,0 2 0 0,3 0 0-16,-3 0 0 0,4 1 0 15,1 0 0 1,3-2 0-16,1 0 0 0,0 1 0 16,2 0 0-16,-2-2 0 15,0 1 0-15,-1 1 0 16,-1 0 0-16,-2-1 0 0,-2 0 0 15,3 1 0 1,0-1 0-16,0 2 0 0,0-2 0 16,5 4 0-1,-4 0 0-15,2-1 0 0,1 1 0 16,2 1 0 0,0 0 0-16,3 0 0 0,1-2 0 15,2 2 0 1,-1 0-38-16,0-1-163 0,-3 3-111 15,-3 0-603-15</inkml:trace>
  <inkml:trace contextRef="#ctx0" brushRef="#br0" timeOffset="-97597.66">28968 1757 850 0,'0'-2'281'0,"0"-2"-45"16,0-1-78-16,-1 0-66 16,-2-1-10-16,2 2-6 0,-1 0-27 15,1 0 5 1,-1 1-16-16,2 2-14 0,0-1-10 16,0 2-9-1,0 0-5-15,0 2-1 0,0 2-5 16,-1 1 5-16,-1 6 1 15,-1 7 0-15,2 3 0 16,-2 4 0-16,3 3 0 16,-2 3 0-16,4 3 0 15,-1 1 0-15,1 4 0 16,1-2 0-16,0 5 1 16,-2-2-1-16,4 2 0 15,-1-2 0-15,0-3 0 16,-1-3 0-16,4-5 0 15,-4-4 0-15,1-6 0 0,-1-4 0 16,-1-4 0 0,-1-4 1-16,-1-4 1 0,0-1 3 15,0-3 6 1,0 0 4-16,0-2 46 0,0 0-61 16,0-4 0-1,-1-1 0-15,2-4 0 0,-1-3 0 16,4-4 0-16,-1-2 0 0,3-3 0 15,2-1 0 1,4-2 0-16,-3 2 0 0,3 2 0 16,1 5 0-1,-1 3 0-15,4 4 0 0,1 4 0 16,4 2 0 0,-2 4 0-16,2 1-2 0,-2 5-8 15,-2 0 3 1,-4 4 4-16,-1 2-2 0,-3 5 3 15,0 1 1-15,-3 3-1 16,-1 0-1-16,-2 2 3 16,0-4 0-16,-2-1 0 15,-1-3 0-15,2-3-1 16,-2 0 1-16,0-2 0 16,1-3 0-16,-1-1 0 15,0-3-1-15,-1-2 2 16,1 1-2-16,0-1 1 15,0-1-59-15,0-1-56 16,1 2-94-16,2-5-174 0,3 2-340 16</inkml:trace>
  <inkml:trace contextRef="#ctx0" brushRef="#br0" timeOffset="-97197.83">29434 2146 950 0,'3'-7'211'0,"0"0"-11"15,-1 0-81-15,-1 3-11 0,1 1-28 16,-1 0-20-1,-1 1-5-15,0 1-23 0,0 1-17 16,0 1-14-16,2 1-1 16,-2 1-3-16,1 4 3 15,1 1 2-15,1 5 2 16,1 3-2-16,-1 2-2 16,0 0 1-16,1 2 2 15,-2-3-3-15,-2 1 0 16,3-4-3-16,-3 0 3 15,-2-4 0-15,2 0 3 0,0-4-3 16,-1-3-1 0,-1-3-30-16,-1 0-47 0,2-4-100 15,-8-24-100 1,8 20-229-16</inkml:trace>
  <inkml:trace contextRef="#ctx0" brushRef="#br0" timeOffset="-96885.91">29428 1933 903 0,'3'-2'179'16,"-3"2"-118"-1,1 2-4-15,-1 1 36 0,0 1-19 16,0 2-5-16,-3-1-3 0,2 1-2 15,-3-3-5-15,2 0 10 16,-1-2 15-16,3-1-10 16,0-1-1-16,0-2-21 15,2 3 1-15,-1-3-36 16,-1 2-17-16,2-4 0 16,-4 2 0-16,2 3 0 15,-1-4-78-15,-1 4-126 16,2 2-140-16,-1 2-283 0</inkml:trace>
  <inkml:trace contextRef="#ctx0" brushRef="#br0" timeOffset="-94357.56">29929 2156 130 0,'0'-5'648'16,"-3"0"-469"-16,-1 1-13 16,-3-2-59-16,-1 2-14 15,2 0-20-15,1 1-9 16,-1-1-6-16,1-1-16 16,-3 2-4-16,1-1-13 15,-4-2-3-15,-1 2-5 16,-1 0-3-16,-3 0-8 15,-3 1-6-15,0 3 1 0,0 1-1 16,2 4 0 0,1 0-1-16,3 4-1 0,-1-1-1 15,4 2-3 1,1 2 6-16,1 1-5 0,-1-1 5 16,5 2-3-1,1 0 1-15,3 2 1 0,1-4-3 16,4 0 3-16,3-2 1 15,3-5 6 1,0-3 0-16,5-4 0 0,1-3-5 0,3-5 3 16,0-3 0-1,1-6 3-15,-2-2 6 0,-2-2 6 16,-3-6 5 0,-2-2 0-16,-3-4-19 15,-3-2 8-15,-3-3-3 16,-1 3 1-16,-1-2 3 0,-1 4 0 15,0 1 10-15,0 4-10 16,-1 0 2-16,1 3-4 16,0 3 10-16,0 4-2 15,0 3 1-15,0 3 1 16,-2 3-2-16,2 4-6 16,-1 2-3-16,1 4-11 15,-2 1-4-15,1 1-7 16,-1 1 0-16,2 0-1 15,-1 0 5-15,1-1-3 16,-2 5 9-16,0 3 1 0,0 3 0 16,2 6 2-1,2 4 0-15,2 4-2 0,2 4 0 16,1 2 1 0,2 4-1-16,1 1 0 0,1 0 0 15,0-2 0 1,0 1 0-16,1-2 1 0,2-2-2 15,-1-2 2-15,-1 0-1 0,0-3 0 16,-3-1 1 0,-1-3-3-16,-4-4 2 0,2-3 0 15,-3-4 1 1,-2-4-1-16,1-5 0 0,-1-2 5 16,-1-1 0-1,0 0 3-15,2-1-2 0,-4 0 1 16,2 1-7-1,-1-2-40-15,1-2-96 0,0 0-55 16,1-2-128-16,5-1-146 16</inkml:trace>
  <inkml:trace contextRef="#ctx0" brushRef="#br0" timeOffset="-93497.49">30390 2092 633 0,'11'-5'268'0,"-3"-2"-68"0,-3 1-61 16,-2 1-19-16,-1 0-52 0,-2 3 21 15,0-1-42 1,-2 0-6-16,1 1-10 0,-2 1-1 16,-3 0-5-1,0-1-19-15,-2 1-6 0,-5 2 1 16,-3 2 0 0,-7 3-1-16,-2 2-3 0,-1 5 1 15,-1 1-1 1,4 1 1-16,2 4-1 0,6-2 0 15,5 0 0 1,4-1-1-16,3-3 1 0,7 0-4 16,2-2 5-16,6-2 0 15,3-3 0-15,4-5 2 16,0-2 2-16,1-5-2 16,-1-3 1-16,-3-2-1 15,-2-5 1-15,-2-2 2 16,1-1 0-16,-2-6-3 0,0 0 1 15,-1-5 1 1,-3-4-2-16,1 0 3 0,-2-2-2 16,-3-1 13-1,0 2 0-15,-6 2 13 0,-1 2 17 16,-4 5-4 0,0 1 0-16,-3 2 8 0,2 1-19 15,1 6-10 1,2 0-1-16,0 5-15 0,5 5-2 15,-1 2-1-15,1 2-6 0,1 4-8 16,0 1-17 0,-2-1 1-16,1 6 26 0,-2 2 4 15,0 4 0 1,-2 4 0-16,2 4 0 0,2 4 0 16,1 1 0-1,1 2 1-15,4 2 1 0,4 0-1 16,1 0 2-16,2 0-2 15,0-1 2-15,3 0-2 16,-1-2 1-16,-3-1-2 16,0-1 2-16,-2-1-2 15,-2-4 0-15,-1-3 0 16,-1-4 0-16,-2-4 0 16,-2-2 0-16,2-2-10 15,-1-2-97-15,1-1-35 16,1-3-79-16,3 0-143 15,4-3-470-15</inkml:trace>
  <inkml:trace contextRef="#ctx0" brushRef="#br0" timeOffset="-92987.16">30608 2103 554 0,'5'6'145'0,"2"0"2"0,3-3-60 16,1-2 14 0,1-1-13-16,1-1-20 15,-1-2 5-15,2-3-34 16,-2-1-6-16,1-1-18 0,4-3-9 15,-2-1-2-15,2 0-3 16,-3-3 1-16,-1 1 1 16,-4 0 2-16,-4-1 39 15,-2 1 8-15,-5-2 3 16,-1 2-13-16,-3 1 0 16,0 2-20-16,-4 1 7 15,-4 1-22-15,1 2-7 16,-5 3 0-16,-3 3-4 0,-1 2 0 15,-1 6 2 1,3 3-4-16,1 4 0 0,3 5 2 16,6 4 3-1,2-1 2-15,4 2 1 0,4 2-2 16,6-3 1 0,0 0-1-16,1-1 3 0,2 0-1 15,6-1-2 1,0-3 0-16,6-1-32 0,6-1-63 15,4-2-80-15,5-5-137 16,3-3-313-16</inkml:trace>
  <inkml:trace contextRef="#ctx0" brushRef="#br0" timeOffset="-92417.33">30895 2007 375 0,'6'-9'506'15,"1"0"-305"-15,-1 2-49 16,0 2-65-16,0 2-33 16,2 2-1-16,2 1 8 15,0 3-18-15,1 2 1 16,2 2-12-16,-1 3-11 15,1 2-3-15,0 3-9 0,-3-1-1 16,0 3-3 0,-2-2-5-16,-2 3 3 0,-3 1 0 15,-4-1 1 1,-3 1-1-16,-2-5 0 0,-1-2 7 16,-2-5 21-1,3-3 42-15,2-4 3 0,-2-2-29 16,1-5-30-1,0-3-9-15,0-2-3 0,3-6-5 16,2 0 0-16,6-3-4 0,-2-2 1 16,4 2 2-1,3 1-1-15,2 0 0 0,-1 2 1 16,6 3-3 0,-2 1 3-16,0 4-3 0,3 5-1 15,0 5 0 1,2 2 0-16,1 6 3 0,4 7-3 15,0 0 2-15,-2 4 2 16,-2 1-4-16,-5 3 1 16,-2 0 1-16,-6-2 3 15,-5 0-3-15,-2-1-1 16,-4-3-37-16,-4-2-150 16,-3 0-100-16,-5 1-303 15</inkml:trace>
  <inkml:trace contextRef="#ctx0" brushRef="#br0" timeOffset="-91547.73">29764 2945 753 0,'6'-14'281'16,"-2"1"-77"-1,-1 2-56-15,-3 2-37 0,-1 0-30 16,-1 5-21-16,1 0-25 0,-4 3-17 15,-2 1-13 1,-2 1-4-16,-5 5-1 0,-3 2-2 16,-3 5 1-1,-2 4 1-15,-2 2-1 0,3 0-1 16,4-1 0 0,4-1-5-16,6-5 6 0,5-1 1 15,7-2 1 1,2-1 3-16,6-1 0 0,4 1-1 15,4 0-2-15,1 0 2 16,-1-1-3 0,2 1 2-16,-4 2-2 0,-1 0 4 15,0 0 0-15,-5 1 1 16,0 2-4-16,-3-2 2 16,-4-1 1-16,-5 1 0 15,-2 1 1-15,-4 1 2 16,-2-1 7-16,-8 1-8 0,0-2 0 15,-4-1-2 1,0-3 1-16,3-3-1 0,4-2-4 16,2-4-15-1,4-2-87-15,3-1-83 0,1-4-144 16,4 0-362 0</inkml:trace>
  <inkml:trace contextRef="#ctx0" brushRef="#br0" timeOffset="-91087.96">30050 2901 874 0,'2'-16'256'15,"-4"0"-32"-15,1 0-49 0,-1 1-30 16,-1-1-3-16,1 3-20 16,0-1-33-16,-1 2-69 15,1 3-20-15,2 2 0 16,0 3 0-16,-1 1 0 16,2 3 0-16,-1 2 0 15,0-1 0-15,0 0 0 16,0 1 0-16,-1 5 0 15,-1 3 0-15,1 7 0 0,-2 6 0 16,0 7 0 0,1 2 0-16,2 5 0 0,0 0 0 15,2 2 0 1,-1-5 0-16,4 0 0 0,-2-4 0 16,3-3 0-1,3-6 0-15,0-4 0 0,3-2 0 16,4-3 0-16,1-2 0 0,0-3 0 15,0-3-37 1,-4-1-139-16,-5-3-35 0,-4-2-92 16,-5-1-184-1</inkml:trace>
  <inkml:trace contextRef="#ctx0" brushRef="#br0" timeOffset="-90900.35">29862 3074 836 0,'0'-5'110'15,"6"-2"-21"-15,6 0-46 16,8 0-25-16,6 2-12 16,10 0-6-16,9 0-2 15,7 4-198-15,2-1-451 16</inkml:trace>
  <inkml:trace contextRef="#ctx0" brushRef="#br0" timeOffset="-90347.73">30410 3043 607 0,'6'-6'375'16,"-2"-1"-152"-16,1 0-39 0,-2-2-37 15,0 3-17-15,-2 1-22 0,-1 0 5 16,0 1-51 0,-3 1-32-16,0 2-19 0,-3-2-10 15,-4 3-1 1,-4 1-2-16,-3 4-1 0,-3 3 0 16,-2 5 0-1,0 3 1-15,2 0 1 0,4 1 0 16,5 1-1-1,2 0 2-15,5-3-1 0,4 1 1 16,4-3 0-16,0-4 0 16,4 0-1-16,1-4 1 15,1-2 5-15,-2-2-3 16,2-3 2-16,0-4-1 16,0-3 0-16,-1-1-3 15,1-5 1-15,-1 0 0 16,0-2 0-16,-3-1-1 15,0 3 1-15,1 0 0 0,-4 2-1 16,2 3-1 0,-4 5 0-16,1 1-1 0,-2 4-15 15,1 5 1 1,1 4 14-16,-1 5 1 0,4 4-2 16,0 3 1-1,2 2-19-15,-1-2-7 0,0-2-25 16,0-2-36-16,4-2-13 0,-1-3-49 15,0-3-67 1,4-2-169-16</inkml:trace>
  <inkml:trace contextRef="#ctx0" brushRef="#br0" timeOffset="-89947.6">30605 2955 842 0,'8'-22'311'0,"-2"3"-77"15,0-1-41-15,-1-1-68 16,0 3 39-16,0-1-63 16,-1 2-24-16,-1 3-77 15,0 3 0-15,0 4 0 16,-3 2 0-16,0 4 0 0,-1 1 0 15,1 1 0 1,-2 4 0-16,2 1 0 0,0 3 0 16,2 7 0-1,-1 6 0-15,2 8 0 0,-1 5 0 16,0 5 0 0,0 3 0-16,-1 0 0 0,2-1 0 15,3-1 0 1,-1-5 0-16,1-1 0 15,1-6 0-15,1-5 0 0,1-4 0 16,-2-6 0-16,3-4 0 16,3-4-81-16,3-5-159 0,2-5-71 15,4-3-242 1</inkml:trace>
  <inkml:trace contextRef="#ctx0" brushRef="#br0" timeOffset="-89677.6">30541 3066 969 0,'-2'-2'261'0,"1"0"-86"16,1-1-64-16,1 1-68 15,1 2-19-15,1-1-16 0,3 0-3 16,8 1 1 0,8-2-1-16,12 1-5 0,14-1-1 15,7 1-14 1,1-2-172-16,-4 1-101 0,-8 1-271 16</inkml:trace>
  <inkml:trace contextRef="#ctx0" brushRef="#br0" timeOffset="-89187.56">31093 3077 173 0,'-6'7'764'0,"3"-2"-630"15,3 0-34 1,2-3 4-16,1 2-30 0,1-1-23 15,0 0-5-15,3 1-16 16,-1-1-2-16,1 0-4 16,3-2 9-16,1-1-12 15,4-1-13-15,0-1 1 16,2-3-5-16,0-3 1 16,-2 0 2-16,0-2 2 15,-4-3 3-15,0-1 6 16,-3-1 1-16,-2-2 1 0,-5 0-3 15,-1-2 4 1,-3 1-2-16,-1 3 19 0,-4 2 0 16,-1 3-23-1,-1 4-13-15,-2 5-2 0,-4 4-2 16,-1 4-2 0,-7 6 2-16,-3 5 1 0,-4 6 1 15,-2 6-1 1,3 2 0-16,7 0 0 0,6-2-1 15,11-1 1-15,9-6 2 0,8-1-1 16,8-3 5 0,7-2-4-16,10-2-1 0,3 0-48 15,5-7-144 1,-3-1-117-16,-5-4-198 0</inkml:trace>
  <inkml:trace contextRef="#ctx0" brushRef="#br0" timeOffset="-85287.96">29740 1109 386 0,'-3'-10'414'16,"-1"0"-304"0,1 1 66-16,-3-2-94 0,0 0 15 15,1 1-18 1,-3 2-27-16,0-1 5 0,-1 2-21 16,0 0-18-1,-5 3-6-15,-1-1-9 0,-2 0 2 16,-2 1 3-1,-3 0 8-15,0 1 2 0,-2 0 3 16,0 0 6-16,-3 0-10 16,-1 0-9-16,0 1 8 15,-1 0-9-15,1 0-6 16,1 2-1-16,2 2 0 16,-1 2 0-16,-2-2-1 15,-1 2 2 1,0 2-2-16,-3-2 3 0,-1 3 2 15,-2 0-3-15,-1 2 8 0,0-1-4 16,0 2-2 0,4 1 1-16,0-1-4 0,4 3 2 15,0-2-1 1,-1 1 4-16,1 0-3 0,1-1 2 16,0 0-2-1,2 2-1-15,1 0 0 0,0 0-1 16,2 2 0-16,1 2 0 0,0 3 0 15,-3 2 4 1,0 4-4-16,2 2 1 0,-2 0 2 16,2 1-2-1,3 0 1-15,0-1-4 0,4-2 3 16,0-1-3 0,3-1 4-16,1-1-2 0,0 1 0 15,2 0-1 1,-1 1 1-16,1-1 0 0,1 3 1 15,1 0 0-15,-2 0 1 16,3 1-1-16,1 0-1 16,2-1 3-16,2-3-3 15,-1 4 1 1,2-3-1-16,2 1 2 0,1 1-2 16,0 0 0-1,1-1 1-15,1 3 0 0,1 0 0 16,0 2 3-16,-2 2-2 15,1 0-1-15,-1 3 0 16,-1-1 0-16,2 2 0 0,-1-2-1 16,3 2 3-1,1 0-2-15,1-3 0 0,0 5-2 16,1 0 3 0,1 1-3-16,1-2 1 0,-2 1 0 15,1-2 1 1,0-1-1-16,3-3 2 0,2 0 0 15,-1-2-1-15,5-2 0 0,-2 0 0 16,1-3-1 0,-1 3 0-16,-3-1 0 0,1 2 1 15,-2-2 0 1,1 1-1-16,1 1 0 0,0-2 1 16,1-1 1-1,1-1 1-15,0-4-3 0,1-1 0 16,-2 0 0-16,2 0 0 15,-1-1 0-15,-3 2 1 16,2-1-1-16,-1 0 0 16,-2 1 1-16,0 1-2 15,1 1 2-15,-2-2-1 16,1 2 0-16,2 0 3 16,2-2-3-16,-2-1-1 15,2-2 1-15,-1 0 3 16,0-2-3-16,-1 0-1 15,0-1 1-15,-1 3 4 0,3-1-2 16,0 0 2 0,4-2-1-16,0 1-2 0,2 1 3 15,-3-2-4 1,2 1 1-16,-4 0-1 0,-1-2 0 16,1 1 1-1,-2-2-1-15,2 2 1 0,0-2-1 16,1-2 2-16,2 1-1 15,2 0-1-15,4-2 0 16,1 0-1-16,2-1 2 0,2 0-1 16,-2-3 1-1,-1-1 0-15,0 0-1 0,-2-2 1 16,0 0 0 0,0-1 0-16,2 1 0 0,2 0 0 15,4 0 0 1,0 2-1-16,0-2 1 0,1 0-1 15,-3 2 0-15,-1-2 0 16,-3 1 0-16,-3-1 1 16,-3-1-1-16,-1 0 2 15,0 0-1-15,2-2 0 16,2-1-1-16,4 3 0 16,2-3 0-16,2 0 4 15,-2 0-4-15,-1 0 0 16,-3 1 0-16,-4-1 0 0,-1 0 2 15,-2-1-2 1,3-2 1-16,0 3-1 0,70-7 1 16,-77 5-1-1,-1 1-1-15,0 0 1 0,1 0 0 16,12-3 0 0,-4 3 2-16,-4-3-1 0,-5 1 0 15,0 0-1 1,1-3-3-16,5 0 2 0,6-2 1 15,4 0 0-15,4-1-1 0,2 1 1 16,1 1 0 0,2 1 0-16,-3 1 0 0,-5 0 0 15,-1-2 1 1,-6 0 1-16,-3-1 2 0,-4-2-2 16,0-3-2-1,1 0 0-15,1 0 1 0,1-3 0 16,0 2-1-1,0 1 1-15,-4-1 3 0,1 0 0 16,-3 0 13-16,-2 0 2 16,3-1-1-16,0-2-4 15,5 2-10-15,0-1-4 16,4-1 2-16,1 2 0 16,1 1 2-16,-5-1-2 15,0 1 10-15,-5 2 9 16,-5-1 11-16,-1 1-13 15,-3 0-10-15,-2-1-2 0,4 1-7 16,-2-2 1 0,2-2-1-16,5 1 0 0,-2-1 1 15,2 2 0 1,-1 0 1-16,-2 0 0 16,0-1 14-16,-3 3-9 15,0-2-7-15,1-2 0 0,1 0 0 16,0-4 0-16,1 0 0 0,0 2 0 15,3-1 0 1,-1-1 0-16,0 5 0 0,-6-2 0 16,0 3 0-1,-3 0 0-15,-6 1 0 0,2-1 0 16,0 0 0 0,0-1 0-16,3-1 0 0,0 0 0 15,1-2 0 1,1 1 0-16,0 0 0 15,-1-1 0-15,0 4 0 0,-2-2 0 16,-1-2 0 0,1 0 0-16,-4-1 0 0,2-2 0 15,2 1 0-15,-2-1 0 16,3-1 0-16,-2 0 0 16,1 1 0-16,-2 0 0 15,-2 0 0-15,1 0 0 16,-2 1 0-16,0 0 0 15,-2-1 0-15,1 0 0 16,-4-2 0-16,2 1 0 0,0-4 0 16,-2 2 0-1,2 0 0-15,1 2 0 0,-1 1 0 16,-2 1 0 0,-1 0 0-16,0 0 0 0,-4 1 0 15,0-3 0 1,-1 2 0-16,-1-2 0 0,-1 0 0 15,0-1 0-15,2 0 0 16,-1 1 0-16,-1-1 0 16,2 1 0-16,2-1 0 0,-4 0 0 15,2-2 0 1,-2 1 0-16,2 0 0 16,-2-1 0-16,0-2 0 15,-1 0 0-15,-1 1 0 0,2-3 0 16,0 2 0-16,2 2 0 15,0 0 0-15,0 0 0 16,2 2 0-16,-1 1 0 16,-1 0 0-16,2 2 0 15,0 0 0-15,-1 0 0 16,-1 2 0-16,0 1 0 16,-2-1 0-16,1 2 0 15,0-2 0-15,-3 1 0 16,2 0 0-16,-4 1 0 15,1-4 0-15,-2 4 0 0,2-2 0 16,-2-1 0 0,-3-1 0-16,1-1 0 0,-3 0 0 15,-1 0 0 1,-3 0 0-16,0 2 0 0,-1-1 0 16,-2 4 0-1,2-1 0-15,0 0 0 0,2 1 0 16,2 3 0-16,0-1 0 15,0 2 0-15,2-2 0 16,-4 1 0-16,1-1 0 0,-3-2 0 16,-1 1 0-1,0-1 0-15,-1 1 0 0,0-1 0 16,0 3 0 0,5 2 0-16,-1 2 0 0,1-3 0 15,0 4 0 1,-4-2 0-16,-2 1 0 0,-2-1 0 15,-1 2 0-15,1-1 0 16,1 1 0-16,0 1 0 16,0 1 0-16,1 0 0 15,1 1 0-15,0 1 0 16,0 1 0 0,4 0 0-16,-1 0 0 0,2 2 0 15,-1-2 0-15,2 2 0 16,0-1 0-16,2 2 0 0,1 0 0 15,2 0 0 1,-1 0 0-16,-2 2 0 0,1-2 0 16,-4 1 0-1,-2 1 0-15,-4-2 0 0,-1 1 0 16,1-1 0 0,1 1 0-16,0 1 0 0,5-1 0 15,4 1 0 1,2-1 0-16,-1 2 0 0,5 0 0 15,1-1 0-15,1 2 0 0,0 2 0 16,0-1 0 0,-1 1 0-1,-1 0 0-15,2-1 0 0,-2 1 0 16,3 2 0-16,-1-4 0 0,2 1 0 16,2 0 0-1,-1-2 0-15,4 0 0 0,-2-2 0 16,2 0 0-1,2 1 0-15,-1-1 0 0,0 1 0 16,1-2 0-16,1 2 0 16,2 0 0-16,-2-1 0 15,0 0-59-15,0 2-28 16,-2 0-8-16,-2 4-29 16,-2 3-60-16,0 3-143 15,-4 4-305-15</inkml:trace>
  <inkml:trace contextRef="#ctx0" brushRef="#br0" timeOffset="-77674.79">29442 10282 837 0,'0'-7'231'16,"0"-1"-44"-16,-2-1-56 15,-1 1-18-15,0 1-54 16,0 1-7-16,-3 2-18 15,3 2-16-15,0 0-13 0,-1 4-4 16,-2 0 3 0,-3 4 4-16,-3 2 1 0,0 3-7 15,-4 6-1 1,2 0 2-16,-1 3-2 0,2 1-2 16,-1 1 1-1,2-3-2-15,5 3 0 0,1-5 2 16,3 2-3-16,3-4 2 0,3 1 1 15,3-3 3 1,3-3 1-16,3-2-2 0,1-2 2 16,3-5-2-1,0-2-1-15,1-3 0 0,1-6 0 16,0-2 0 0,-1-2 0-16,-1-4 0 0,-2-3 2 15,-3-2-2 1,-2-2 4-16,-1-1-1 15,-3 1 0-15,-5 1 1 0,0 4-1 16,-4 4-3-16,0 7-1 16,-2 2-8-16,-2 3-21 15,-2 1-63-15,1 3-92 16,-2 1-66-16,-2 3-145 16</inkml:trace>
  <inkml:trace contextRef="#ctx0" brushRef="#br0" timeOffset="-76927.97">29613 10069 808 0,'4'-13'271'0,"1"-3"-70"16,-3 4-24 0,-2-2-48-16,0 5-26 15,0 1-3-15,0 4-22 16,0 3-38-16,0 1-12 0,0 0-24 16,0 1-4-1,1 2-12-15,-1 1-11 0,2 2 7 16,-1 4 16-1,1 7 1-15,-2 4-1 0,0 6 0 16,-2 4 0-16,-1 3 0 16,2-1 1-16,-4 3-1 15,3-2 0-15,1 1 0 16,1-2 0-16,1-1 1 16,2-3-1-16,1-4 0 15,-1-5 0-15,0-6 0 16,-2-2 0-16,1-6 0 15,-1-5 8-15,-1-1 13 0,2-3 4 16,-2 0-3 0,1-5-11-16,1-4-11 0,3-3-1 15,0-6-5 1,2-3 4-16,1 1 0 0,2 1-1 16,1 2-3-1,-2 5 1-15,0 0 1 16,-1 4-4-16,2 4-3 0,-1 1-3 0,4 5 2 15,0 2 4 1,5 5 1-16,-1 4 0 0,1 4-3 16,-2 2 7-1,-3 2-2-15,-2 3 3 0,-5-1-1 16,-2 0-3 0,-6 1 2-16,-3 0 1 0,-3-3 3 15,-2-1 1 1,-5-1 4-16,-2-4 0 15,-3-1 2-15,-51 4 3 0,57-17-3 16,2 1-5-16,1-2-1 16,1 1-1-16,-7-4-5 15,3-3-70 1,3 1-62-16,5-2-75 0,3 2-112 16,4 0-320-1</inkml:trace>
  <inkml:trace contextRef="#ctx0" brushRef="#br0" timeOffset="-73727.76">29054 2566 281 0,'-2'0'184'15,"-1"1"-112"-15,2 0 64 16,-4 0 0-16,2 1-12 16,-1-2-8-16,-1 0-26 15,-2 0-24-15,4 0-12 16,0-2-8 0,0 4-7-16,-2-1-15 0,-2 2-7 15,-6 0-1-15,-3 1 3 16,-1 1 9-16,-3 0-2 15,-1-1-7-15,4 1 7 0,2-1-3 16,1-2-3 0,5 0 4-16,3-1 0 0,3-1-3 15,2 0 2 1,1 0-5-16,0 0-6 0,1 0-6 16,-1 0-3-1,0 2 3-15,3-4-1 0,-1 2 1 16,2 0-6-16,1 0-5 0,3-1 1 15,6-1 4 1,11 1 3-16,11 1-2 0,13-1-1 16,8 1 0-1,5 1 2-15,3 0-1 16,3 1 1-16,6-1-2 16,6 1-2-16,5-2 2 0,4 0-5 15,3-2 5 1,2-2 0-16,-1-1 1 0,2 0-1 15,-1-2 1-15,1 1 0 16,2 0-1-16,-1 1 1 16,-2 2 2-16,-2 2-3 15,-1 0-1-15,-4 1 1 16,-6-1-4-16,-6 1 3 16,-3 0-1-16,-5 0 2 15,6 1 0-15,-1 0 0 16,4 2 0-16,-1-2 1 15,-2 1-1-15,-3-1 0 16,-6 1 1-16,-10-2 0 0,-7 1-2 16,-9-1 2-1,-10 0-1-15,-9 0 0 0,-8 0 3 16,-5 0-2 0,-3 0 4-16,-3 0 4 0,-1-1 1 15,-1 1-4 1,-1 0-6-16,0-2-4 0,-3 2-12 15,-7 2-98-15,-7-1-151 0,-8 4-268 16</inkml:trace>
  <inkml:trace contextRef="#ctx0" brushRef="#br0" timeOffset="-72757.73">29624 3580 864 0,'-8'0'26'0,"1"-2"81"0,2-1 1 16,2 2-60 0,2 0 9-16,1 1 3 0,1 0-16 15,1 0-12 1,-1 0-27-16,2 1-5 0,7 0 6 15,6 1 5-15,10 1 9 0,12-2 5 16,14-1-1 0,9 0-9-16,8-1 1 15,8-4-10-15,7 3-2 16,10-3-1-16,12 1-2 0,8 0-1 16,13 3 1-1,6 1-1-15,0 3-3 0,-5 1 3 16,-14-1-1-16,-17 2 1 15,-23-2 0-15,-23-2 1 16,-19-1 2 0,-16 0 59-16,-12 0 12 0,-5 0-22 15,-1 0-19-15,1 0-19 16,-1-1-11-16,1 1-3 16,1 0 0-16,-2-2-2 15,2 2-8-15,-1 2-91 16,-4-4-77-16,-5 4-208 15</inkml:trace>
  <inkml:trace contextRef="#ctx0" brushRef="#br0" timeOffset="-66827.79">30222 10240 550 0,'0'-4'405'15,"2"-3"-205"-15,-4 1-4 16,2 1-75-16,0-1-36 16,-2 2-16-16,-1-1-24 15,2 3-19-15,-4-1-12 16,1 1-11-16,-2 2 4 0,-4 0-1 15,-2 0-2 1,-5 3-3-16,1 3 1 0,-5 1 1 16,-1 3-2-1,0 1-1-15,3 3-4 0,4 1 1 16,2 3 0-16,7-1-4 16,1 1 6-16,7-2 0 15,2 2 1 1,7 0 0-16,5-2 2 0,3-1-1 15,6 0 2-15,0-2-1 0,2-3-2 16,-3 0 0 0,-2-3-1-16,-9 0 0 0,-2-2 1 15,-4 0-2 1,-5-1 1-16,-2 0 1 16,-3 1 4-16,-3 4 1 15,0-1 5-15,-34 30-5 0,29-33-1 16,4-2-4-16,-1 0 0 15,4 0 0-15,-8 1-41 16,6-2-57-16,0 1-77 16,1-6-129-16,5 0-395 15</inkml:trace>
  <inkml:trace contextRef="#ctx0" brushRef="#br0" timeOffset="-66327.91">30393 10447 439 0,'11'2'232'16,"-1"-1"-83"-16,-1-1-48 0,0 0-34 16,0 0-25-1,3-3 19-15,-1 2-20 0,0-5-7 16,0 1 1-16,-1-4 6 0,4 0 11 15,-4-4 9 1,1-3-1-16,2 2-4 0,-4-3-3 16,-1 2-9-1,-1 1-6-15,-3-1-6 0,-2 3 0 16,-2 1-2 0,-2 1-8-16,1 1 3 15,-5 0-12-15,0 4-7 16,-1-1-5-16,-3 4 4 0,0-1-5 15,0 4-3-15,-1 1 1 16,0 0-4-16,1 7 5 16,0 1 1-16,-3 4-1 15,2 3 0-15,0 1-4 16,3 3 3-16,3 2 1 16,4 1 1-16,2 0 3 15,4-2-3-15,2 1-3 16,4-5-2-16,1-2-5 0,2-3-17 15,1-4-26 1,8-3-24-16,4-3-25 0,4-3-29 16,5-3-57-1,4 0-100-15,3-2-407 0</inkml:trace>
  <inkml:trace contextRef="#ctx0" brushRef="#br0" timeOffset="-65797.11">30655 10304 544 0,'-9'-12'374'16,"4"2"-171"-1,0 1-16-15,4-2-103 0,1 5 3 16,1 1-42-1,3 1-32-15,2 1-9 0,4 3-1 16,6 2 4-16,7 2 3 16,5 2 7-16,3 5-1 15,1 2-6-15,-3 4-8 16,-4 3 2-16,-3 3-1 16,-4 3-3-16,-6 1 0 15,-5-1 1 1,-2 1 0-16,-5-3 3 0,-5-1-1 15,-1-4-1-15,-1-3 0 16,-2-6 8-16,2-5 12 16,2-2 36-16,2-8 7 0,0-5-42 15,3-6-17 1,0-6-6-16,3-9-4 0,5-6 1 16,6-2-3-1,3-3 2-15,4 6-2 0,1 6 2 16,-1 8-2-16,1 5 2 15,-2 9 0-15,-5 2 0 16,-2 4 0-16,-4 1-2 0,-1 2-21 16,-5 1-82-1,0 1 2-15,-5 0-74 0,-4 3-73 16,-3 1-304 0</inkml:trace>
  <inkml:trace contextRef="#ctx0" brushRef="#br0" timeOffset="-63267.71">31296 10313 763 0,'-1'-11'252'0,"-1"-1"-55"15,1-3-16 1,-2 2-63-16,1 2-25 0,1 2-22 16,1 3-14-1,-2 1-27-15,2 5-25 0,2 0-5 16,-2 0-5 0,0 2-13-16,1 0-1 15,1 2 14-15,2 6 5 16,1 3 1-16,5 9-1 0,2 6 2 15,2 4-2-15,2 2 1 16,-3 1-2-16,2-1 1 16,-4-5 0-16,-1-6 2 15,-1-7-2 1,-3-6 1-16,-3-4 8 0,0-6 12 16,-1 0 28-16,1-6 16 15,4-2-35-15,-3-4 4 16,2-4-10-16,0-7-3 0,0-4-12 15,-3-1 5 1,3 0-2-16,-3 1 0 0,-1 4 0 16,-1 5-12-1,1 5 4-15,-1 7-4 0,-1 0-5 16,-1 6-13 0,1 0-57-16,0 0-53 0,-2 2-43 15,2 3-68 1,0 0-1-16,3 5-75 0</inkml:trace>
  <inkml:trace contextRef="#ctx0" brushRef="#br0" timeOffset="-62667.61">31641 10380 686 0,'4'-10'283'0,"-1"3"-111"16,-2-3 6-16,-1 0-48 16,0 2-34-16,-1 1-20 15,-1 0-24-15,2 3-6 16,-1 0-8-16,-2 3-27 16,2 1-11-16,-1 0-4 15,-1 3-15-15,-1 3 15 16,-5 2 3-16,-3 5 0 15,-2 3 0-15,-2 6 2 0,1 1-2 16,3 0 1 0,-1 0-1-16,5-3-1 0,2-2-2 15,5-1 2 1,1-4 2-16,3-4-2 0,1 0 2 16,2-3 0-1,2-4 3-15,2-2 2 0,2-2 0 16,0-6-5-16,4-1-2 0,2-5 1 15,-3-2 0 1,1-5 1-16,-3 1 0 16,-3-3 2-16,0 3-2 15,-5 0 4-15,-2 4 3 16,-3 3 3-16,0 5 9 16,0 2-4-16,-2 3-15 0,2 3-18 15,0 2-3 1,-1 1-8-16,1 5 29 0,-2 5 0 15,1 3 0-15,2 5-2 16,1 0 4-16,2 3-2 16,4-3 0-16,1-1-2 15,4-1-36-15,-2-3-105 16,3-5-62-16,-1-2-110 16,-3-4-552-16</inkml:trace>
  <inkml:trace contextRef="#ctx0" brushRef="#br0" timeOffset="-61947.36">31850 10113 901 0,'3'-23'249'0,"-2"2"6"0,1 0-92 15,-2 4-47-15,0 3 9 0,0 3-28 16,0 5-18 0,0 2-19-16,0 4-58 0,0 0-2 15,-2 1 0 1,2 2 0-16,2-2 0 0,-2 3 0 16,0-3 0-1,0 0 0-15,0 3 0 0,0 2 0 16,1 6 0-1,1 6 0-15,0 6 0 0,3 7 0 16,-2 3 0-16,1 3 0 16,-1-2 0-16,2 3 0 15,-2-3 0-15,0 1 0 16,3 0 0-16,-2-2 0 16,1-2 0-16,-4-4 0 15,2-6 0 1,-1-7 0-16,-2-6 0 0,1-6 0 15,-1-5 0-15,2-2 0 0,-1-5 0 16,1-5 0 0,1-4 0-16,2-7 0 0,1-3 0 15,2-2 0 1,3 3 0-16,0 3 0 0,3 5 0 16,1 3 0-1,-2 6 0-15,3 4 0 0,0 4 0 16,1 4 0-16,-2 5 0 0,2 3 0 15,-2 1 0 1,-4 2 0-16,0 1-2 16,-3 2-4-16,-2 0 2 15,-2 3 1-15,-1 1-1 0,-6 1 4 16,-1 0 0 0,-5 2-1-16,-5-4 1 0,-7 3 8 15,-3-7-4 1,-5-2 3-16,-3-5-6 0,1-4-1 15,3-2 0-15,1-4-34 16,7-3-50-16,4-1-65 16,7-1-28-16,6-3-80 15,7 1-178 1</inkml:trace>
  <inkml:trace contextRef="#ctx0" brushRef="#br0" timeOffset="-61437.44">32240 10074 829 0,'2'-13'221'0,"1"-1"-3"0,0-2-43 15,-2-1-50-15,1 6 6 0,1 0 0 16,-1 4-36 0,-1 1-1-16,-1 3-66 0,2 1-28 15,-2 2 0 1,0-2 0-16,0 4 0 0,-2-2 0 16,2 1 0-1,0 0 0-15,0 2 0 0,0 1 0 16,-1 5 0-1,1 5 0-15,-3 6 0 0,1 7 0 16,0 5 0-16,2 3 0 16,2 5 0-16,1 1 0 15,2 1 0-15,5-1 0 16,-1-1 0-16,0-3 0 16,3 0 0-16,-5-6 0 15,1-4 0-15,-4-7 0 16,-2-7 0-16,-1-6 0 15,2-3 0-15,-2-4 0 0,-1-1 0 16,0-1 0 0,2-1 0-16,-1 1 0 0,-1 0 0 15,2-1 0 1,1-1-313-16,1-1-165 0</inkml:trace>
  <inkml:trace contextRef="#ctx0" brushRef="#br0" timeOffset="-60967.24">32461 10318 855 0,'-3'8'151'16,"0"1"-102"-16,2-1 30 0,2 0-32 15,2 4 6 1,3-1 2-16,3-1 2 0,5-4-2 15,-1 0 22-15,3-4-23 16,0-3-3-16,0-3-5 16,-1-3-24-16,3-3-14 15,1-2-4 1,-1-1-2-16,-2-1 1 0,-1-2-2 16,-3 0 3-16,-4-1 0 15,-4 2-1-15,-4-1 7 16,-1 2 16-16,-4 2-1 15,-1 2 5-15,-1 1-13 16,-1 0-17-16,-2 4-3 0,-3 0-4 16,-1 5 3-1,-7 5 3-15,-3 5-3 0,-1 7 2 16,-2 4 0 0,2 7-2-16,4-1 2 0,7 2 1 15,8-1 1 1,6 1 0-16,9-3 5 0,3 1-3 15,8 0-2-15,0-1-8 0,3-4-102 16,2-4-103 0,-1 0-181-16</inkml:trace>
  <inkml:trace contextRef="#ctx0" brushRef="#br0" timeOffset="-60107.6">30487 11325 810 0,'8'-11'196'0,"-5"2"-35"16,-3 1-97-16,-2 3-58 16,-2 3-6-16,-2 4-4 15,-3 3 0-15,-4 5 3 16,-3 2 1-16,-3 3 3 0,-1 0 3 15,1 2 2 1,3-3 4-16,6 0 3 0,2-1 2 16,5-5 9-1,3 1-16-15,3 0 4 0,6 1 8 16,6 0 20 0,11 1-6-16,3 1-13 0,7 4 13 15,0-1-14 1,-7 1-11-16,-4 2 0 0,-8-2 4 15,-4-1-2-15,-5 1 2 0,-2-2-3 16,-3-2 6 0,-3-4-3-16,-1-1 15 0,-2 0 10 15,-3-3 4 1,-5 2-16-16,-1-1-3 0,-4 1-8 16,-1-2-8-1,-2 0-5-15,4-1-3 16,2-2-1-16,5-2-8 15,2-2-103-15,3 0-85 0,3-2-187 16,2-4-602-16</inkml:trace>
  <inkml:trace contextRef="#ctx0" brushRef="#br0" timeOffset="-59637.29">30825 11253 878 0,'3'-23'299'16,"1"0"-94"-16,-1 0-26 0,-1 1-59 16,1 3-9-1,-2 4-7-15,2 5-22 0,-2 4-39 16,-1 4-18-16,2 0-24 0,-2 2-1 15,-2 2 0 1,2-1-16-16,0 2-1 0,-4 4 17 16,3 2 2-1,-1 5-1-15,-1 6 1 0,3 3 1 16,2 5-3 0,1 6 1-16,1 3-1 15,2 3 1-15,0 5-1 16,-3-2 0-16,0 3 1 0,-2-2-1 15,-1-1 0-15,0-7 0 16,0-5 1-16,2-10-1 16,-1-8 1-16,1-6 0 15,1-5-1 1,1-2-36-16,1-4-43 0,-1 0-55 16,2 1-13-16,-1-1-10 15,-4-1-69-15,-4 1-142 16,-3 0-137-16</inkml:trace>
  <inkml:trace contextRef="#ctx0" brushRef="#br0" timeOffset="-59438.01">30683 11496 1015 0,'3'-7'123'16,"4"-3"49"-16,2 0-117 0,3 2-45 15,8 0-10-15,5-1 0 0,8 6-1 16,4 2-1 0,2-1-37-16,2 5-131 0,-2 0-45 15,-1 1-73 1,-5 1-180-16</inkml:trace>
  <inkml:trace contextRef="#ctx0" brushRef="#br0" timeOffset="-58987.7">31207 11426 778 0,'4'-5'184'16,"0"-2"14"-16,-5 2-12 16,-2 0-68-16,0-1-52 15,0 4 0-15,-1-1-27 16,-4 1-30-16,0 2-9 16,-3 1 0-16,-3 4 0 15,-2 5 6-15,2 4-1 16,-2 3-4-16,4 5 0 0,1 0-1 15,3 2 0-15,5-1 0 16,3-4 3 0,3 0-3-16,3-4 3 0,2-4 2 15,3-4-1 1,1-4 4-16,3-3-3 0,0-7 1 16,1-3-1-1,2-4-1-15,-3-4-2 0,1-2 2 16,-4-3-1-16,-1 4 7 15,-4 0 11-15,-1 4 18 16,-3 6 10-16,-1 4-49 16,-2 4-11-16,0 2-22 15,0 3 5-15,-2 3 27 0,2 6 1 16,0 2 2 0,2 6-2-16,1 1 2 0,1 0-1 15,2-2-1 1,1-3-1-16,3-2-68 0,0-3-103 15,3-2-109-15,1-3-239 16</inkml:trace>
  <inkml:trace contextRef="#ctx0" brushRef="#br0" timeOffset="-58587.58">31435 11265 982 0,'3'-26'164'0,"1"-1"62"16,-2 2-44-1,1 2-56-15,0 3 12 0,-2 5-27 16,2 5-13-16,-1 5-78 16,-1 2-20-16,-1 4 0 15,3 1 0 1,-3 1-26-16,3 5 23 0,0 4 3 15,2 7 6-15,1 6-2 0,0 6 3 16,-2 5-3 0,2 2 2-16,-2 2-4 15,1 5-2 1,-1-1 0-16,1 2 0 0,1-3 0 16,1-1 0-16,-1-8 0 15,0-2 0-15,0-9 0 0,-1-5 0 16,-2-6 0-16,1-5 0 15,-3-4-10-15,-1-3-72 16,2-1-115-16,-2-1-8 16,0-2-269-16</inkml:trace>
  <inkml:trace contextRef="#ctx0" brushRef="#br0" timeOffset="-58398.08">31372 11469 1023 0,'-2'-4'170'16,"2"1"-1"-16,3 2-33 0,5-2-114 15,4 0-22 1,9 2-1-16,7 0 1 16,8 1-1-16,3 2-165 15,2-2-298-15</inkml:trace>
  <inkml:trace contextRef="#ctx0" brushRef="#br0" timeOffset="-57947.95">31720 11469 703 0,'12'10'100'16,"1"0"68"-16,-1 0-85 0,0-3-12 15,-2 1-19-15,1-1 4 16,1-2-2-16,-2-2 9 16,1-6-27-16,0-2-16 15,2-2 17 1,-1-4-11-16,2-3-6 0,0-2-3 16,-1 0 4-1,-4-4 20-15,-3 0 10 0,-3 1-3 16,-1 1-2-16,-5 2-1 15,-2 0-4-15,-1 5-24 16,0-1-12-16,-3 5-5 0,-3 1-5 16,2 5 1-1,-5 4 3-15,2 2 2 0,-4 4 1 16,4 7-1 0,-2 2 2-16,4 5-2 0,2 3 1 15,3 4-1 1,2 2 0-16,7 2 1 0,3 0 4 15,6 0 0-15,7-4-3 0,5-2-3 16,3-6 0 0,7-5-111-16,0-5-89 15,2-5-207-15</inkml:trace>
  <inkml:trace contextRef="#ctx0" brushRef="#br0" timeOffset="-55207.78">30202 9694 422 0,'-1'-13'556'16,"1"-2"-395"-16,0-1-33 0,0 1-77 15,0-1-21 1,1 2 15-16,-2 2 7 0,-1 0 21 15,-5 1-26-15,-2 1-23 0,-9 1-13 16,-4 1 8 0,-10 1 7-16,-2 2 1 0,-6 0-6 15,1 3 1 1,0 0-10-16,2 2-8 16,-2 2-1-16,0 0-2 15,2 3 1-15,0 0 3 16,-5 3 11-16,3 1 1 0,-1 1 1 15,-3 2-5-15,-1 3 7 16,-3 2-10-16,-1 2-9 16,-1 2-1-16,2 1-1 15,6-1 0-15,6 0 1 16,6-1-3-16,2-1 3 16,3 0 0-16,-2 1 1 15,1-1 2-15,1 5-3 16,-1 4 0-16,2 1 0 15,0 6-1-15,0 2-1 0,1 5 2 16,2 1 1 0,0 0 0-16,-1 1-1 0,3 1 0 15,-2 2 0 1,4 1 0-16,1 3 0 0,3 3 0 16,3 0 0-1,0 1 1-15,3-1 0 0,3 1 2 16,2-2-3-16,2 2-1 0,4-1 1 15,1-2-1 1,2-1 0-16,0-4 1 16,3 0-1-1,2-1 1-15,-1-3 0 0,0-2 0 16,4 0 1-16,-1-1 1 16,42 77-1-16,-44-96-1 0,-1-1 0 15,3 2 0 1,-3 0 2-16,16 21-2 0,1 3-1 15,-1-2 1-15,0 1 0 16,-2-2 3 0,2-2-2-16,4-3-1 0,1 0 2 15,5-1 3 1,5 2-2-16,9 1-3 0,5-1 0 16,3 3-4-16,-2-5 4 15,2 2 0-15,-5-4 0 16,-1-3 0-16,-2-2 0 15,-3-3 0-15,0-2 2 16,-2-1 0-16,3-1 0 0,2-1 0 16,4-2-1-1,2 0 2-15,5 0-2 0,0-4 1 16,-4-2 0 0,-2-1 0-16,-7-3 1 15,-5-4-2-15,-3 0 0 16,1-5 4-16,5 1-1 0,7-2-4 15,12-2-3-15,8-1 3 0,10-1 1 16,4-3 0 0,-2-2 1-16,0-1 2 0,-5 0-1 15,-11-3 8 1,-6 3-8-16,-6-4 3 16,-1-1-6-16,3 1 0 15,7-3 1-15,8-1 0 16,11-1-2-16,6-1-6 0,1-2 7 15,-1 1 0-15,-4 0 1 16,-10-3 2-16,-3 1-2 16,-4-3 0-16,-2-4 0 15,0-3 1-15,-1-2-2 16,4-4 1-16,3-1-1 16,0-1 1-16,0 0 1 15,-6 1 2-15,-4-2-2 16,-6-1-1-16,-5-1 0 15,-6-1 1-15,-3 0-2 0,1 3 0 16,0 0-2 0,-3 0 2-16,3 0-1 0,1 0-1 15,-2-1 4 1,-4 0 2-16,-2 1 0 16,-7-1 1-16,-5 0 0 15,-6 3-1-15,-5-2 0 0,-8 2-2 16,-1-1 3-16,-5 1-3 15,-3-1 0-15,-2 2 1 16,-1-1-3-16,0-1 0 16,-1 2 1-16,-2-1 2 15,-3 0 1-15,-5-3 2 16,-1 1 4-16,-5-4-5 16,-1 3 2-16,-2 0-7 15,-1 3 1-15,-2-1 2 16,-4 1-2-16,-2-1 1 15,0 0-2-15,-3 0 2 0,1 0 0 16,2 2 1-16,1 1 2 16,3 1 3-16,0 3-7 15,1 1 6 1,-2 1-7-16,1-2-1 0,-3 0-1 16,-1-1-3-1,0 0 3-15,-6-1 1 0,2-2 1 16,-2 4 0-16,-1-2-1 31,0 4 1-31,3 2 0 0,1 1 0 0,2 3-3 0,3 2 3 16,0 2 0-1,0 0 0-15,2 1 0 0,-6 3-2 16,-1-3 1 0,-5 1-1-16,-2 0 1 0,-4 2 1 15,1 3 0 1,-1 0 0-16,1 2 0 0,1 2 0 15,2 1 0-15,0 2 0 16,-4-3 2 0,-1 2-2-16,-5-1 2 0,-2-1-4 0,1 1 1 15,3 2 0 1,4 0 0-16,7 4-3 16,4 0 3-16,0 4-1 15,1-2 1-15,-5 2 0 0,-6 0 1 16,-8 2-2-16,-5-2 4 15,-3 1-2 1,-2 1 0-16,3 1 0 0,2-2 0 16,5 1 0-1,3 2 0-15,3-1 0 0,3 1 0 16,4 0-1-16,2 1 0 16,1 1 1-16,3 2-1 15,-2 0 0 1,0 2-1-16,0-1 1 0,0 3 0 15,-2-1 1-15,2 0 0 16,2 1-10-16,1 2 4 16,3 0-1-16,0 1 2 0,2 1 3 15,0-1-5 1,-1 1 6-16,1 0 1 0,1-4-2 16,-2 1 2-1,2-2 0-15,4-2 1 0,4-4-1 16,5 0 2-16,5-3-4 15,2 0 2-15,5-1-1 16,-2 1 1-16,-2 1 0 0,-4 1 2 16,-3 2-2-1,-2 2-1-15,-4 1-1 16,-1 2 2-16,1 0-2 16,0-2-2-16,5-1 4 15,5-3-3-15,2 0 3 16,4-4 2-16,3-1 0 0,0 0 0 15,0 0-2-15,0 0-9 16,1 0-47 0,-1 0-33-16,4 0-41 0,-3 1-63 15,3-1-225 1</inkml:trace>
  <inkml:trace contextRef="#ctx0" brushRef="#br1" timeOffset="-5987.58">10114 7264 277 0,'1'0'155'16,"2"-1"-118"-16,-3-1-4 0,1 2 1 16,1-2 2-1,-2 2 32-15,0 0 1 0,0 0 15 16,0 0-17 0,-2 2-13-16,2-2 30 0,0 0-30 15,0-2 3 1,0 2-4-16,0 0 17 0,0-1-15 15,0 1-13-15,0-1-10 0,0 1-10 16,0-1-6 0,0-1-8-16,0 1 4 0,0 0-3 15,0 1-2 1,0 0-5-16,0 0 1 0,-1 0 1 16,1 0-1-1,0 0-2-15,0 0 6 0,0 0-3 16,0-2 4-16,0 2-2 15,-3-1-2-15,3 1-3 16,0-2-1-16,0 1 0 16,0 0-1-16,0-1 1 15,0 2-2-15,0-2-6 16,0 2-10-16,-1 0-2 16,1 0-6-16,0 0 7 15,-2 2 10-15,2-2 6 16,-1 0 3-16,1 0-4 15,0 2-56-15,0-4-100 0,0 4-185 16</inkml:trace>
  <inkml:trace contextRef="#ctx0" brushRef="#br1" timeOffset="-3208.19">10114 7259 550 0,'1'-5'230'16,"2"1"-91"-16,-2-1 9 0,1-1-53 16,-1 0-2-1,-1 1-13-15,0 1-17 0,-1-2 19 16,-1 3-31 0,2 0 4-16,-1 0-16 0,1 2-6 15,0-1-10 1,0 2-2-16,-3 0-6 0,3 0 0 15,0 0 2-15,0 0 1 16,-1 0-1-16,1 0-3 16,0 0 1-16,0 0-6 15,0 0-4-15,0 0 2 16,0 0 0-16,1 0-1 16,-1 0-4-16,0 0 0 15,0 0 2-15,0 0-3 16,0 0 3-16,0 2-3 0,0-2-1 15,0 0 0-15,0 1 0 16,0-1-2 0,0 1 1-16,0-1-1 15,0 2-3-15,0-1-1 16,0 2 5-16,0 1 1 16,0 1 0-16,3 3 0 0,-2-1 0 15,1 2 0 1,-1 0 0-16,1 3 0 0,1-3 0 15,0 3 0-15,0 1 0 0,1-2 0 16,-1 2 0 0,2 0 1-16,-1 0-2 0,1 1 3 15,-1 2-4 1,1 0 4-16,-1-1-3 0,2 1 2 16,1-1-1-1,1-1 0-15,-2 2 1 0,2-3-1 16,0 1 1-16,-2-2-1 15,-1 1-1-15,1-1 1 16,-2 1 0-16,-2-1 0 16,4-1 1-16,-2-1-1 15,1 3 0-15,-1-3 0 16,2 1 0-16,-1 0 0 16,-1-1 0-16,3 0 0 15,-1 0 0-15,-1 0 0 16,1-2-1-16,-1 2 1 15,-1 0 0-15,0-2 0 0,1 2 0 16,-1 1 2 0,1-1-2-16,-1 2 0 0,1-1 2 15,2 2-2 1,-1-1-1-16,0 1-1 0,0 1 2 16,0 0 1-1,1 1-1-15,-1 0 2 0,-1 0-2 16,4 2 0-16,-3-2 0 0,4 3 0 15,-2-1 0 1,1-2 0-16,1 2-3 0,-1-3 6 16,0 2-3-1,3 1 0-15,-3 0 0 0,3 1 0 16,3 3-2 0,-2 2 4-16,5 2-2 0,-1 2 2 15,2 2-2 1,3 2 0-16,-2 2-1 0,2-1 0 15,2-2-1-15,-3 1 2 16,1 0 0-16,2 0 0 16,-2-1 1-16,0 2-1 15,0-1-3-15,0 3 3 16,0 0 0-16,0 3 0 16,0-2 1-16,2 4-1 15,1-4 0-15,1 3 0 16,0-2 0-16,3 1 0 0,-1-1-1 15,0 1 1 1,1 1 1-16,-1 2 0 0,2 1-1 16,-2 2 0-1,0 1 0-15,2 2 1 0,-4 3-1 16,5 2 1 0,2 1-1-16,-2 1 0 0,2 1 0 15,0-2 1 1,0-4 0-16,-1 2-1 0,1-4 0 15,-3 2 1-15,-2 2-1 0,-1-3 0 16,-4 2 1 0,2-4-1-16,-1-3 1 15,-2-4-1 1,-2-1 0-16,2-5 0 0,-1-1 0 0,-3-5 0 16,0 1 0-1,-3-4 0-15,1-3-1 0,-4-1 1 16,0-2-1-16,-3-3 1 15,0-3-1-15,-3-1 1 16,1-2 0-16,-2-1 0 16,-1-2-1-1,-2-1 1-15,1-1 0 16,-2 1-4-16,1 0 4 16,-1-1 0-16,1 0 0 0,1 0 0 15,1 1-1-15,1 0 1 16,-2 0 0-16,0 1 0 15,1 0 0-15,-1-1 0 0,2 2 1 16,-2-1-1 0,1 1 0-16,0 0 0 0,1 1-2 15,-2 0 2 1,5 2 0-16,-4-1 0 0,1-1 0 16,2 2 0-1,-3-1 0-15,1 0 0 0,-1 1 0 16,1 1 0-16,2-2 0 0,-1 2 0 15,-1-1 0 1,-1 1 0-16,2 0 0 0,-1-1 0 16,2 2 1-1,-3-2 1-15,1 2-4 16,1 1 2-16,0-1-1 16,-1 2 1-16,2-2 0 0,-1 2 1 15,0-3 1 1,0 2-4-16,0-1 1 0,0 1 1 15,0-2 1-15,-2 1-1 16,2-1-1-16,-1-2 1 16,-1 1 0-16,2-2 0 15,-3 1 1-15,0-2-2 16,3 1 2-16,-3 0-1 16,2 0 0-16,-1 1 0 15,3-2 0-15,-2 0 0 16,1 3 0-16,-2-5 1 0,1 0 0 15,-2 0-1 1,3-2-1-16,-3 0 1 0,-2 1 0 16,1-2 0-1,-2 1 0-15,0-2 0 16,0 2 0-16,-2-2 2 16,2 0-2-16,0 0 0 0,0 0 0 15,2 1-3 1,-2 0 3-16,1 0 1 0,-1 2-1 15,2 1-2-15,-2-1 0 0,0 0-55 16,0-2-66 0,0 1-41-16,0-1-159 0,-5-1-480 15</inkml:trace>
  <inkml:trace contextRef="#ctx0" brushRef="#br1" timeOffset="-2368.21">11747 10662 834 0,'-4'-1'240'15,"-1"-2"-40"-15,4-1-57 0,-2-3-7 16,1 1-21-16,2-1-10 0,-1 1-1 15,2-4-23 1,-1 4-12-16,2 1-49 0,-2 2-20 16,0 0 0-1,0 3 0-15,-2 0 0 0,2 0 0 16,2 2 0 0,-2-1 0-16,1 0 0 0,4 4 0 15,5 0 0 1,2 3 0-16,10 1 0 0,4 1 0 15,6 2 0-15,3 1 0 16,1-2 0-16,-2 0 0 16,-3-1 0-16,-4-1 0 15,-3 0 0-15,-4 0 0 16,-3 1 0-16,-2-2 0 16,0-1 0-16,-3-1 0 15,0-1 0-15,-3-2 0 16,-1-3 0-16,-2-2 0 0,1-1 0 15,-1-4 0 1,3-3 0-16,-2-7 0 0,4 1 0 16,-1-5 0-1,-1-3 0-15,1-4 0 16,-1-1 0-16,1 0 0 16,-1 1 0-16,1-2 0 0,-3 5 0 15,-2 2 0 1,-1 2 0-16,-2 4 0 0,1 3 0 15,-3 4 0-15,0 2 0 0,0 2 0 16,3 3 0 0,-3 2 0-16,0-2 0 0,1 3 0 15,-1 0 0 1,2 3 0-16,-2-3 0 0,-2 0 0 16,2 1 0-1,0 1 0-15,-1-2 0 0,-2 1 0 16,3 0 0-16,-3 1-172 15,3 1-185 1,-5 4-309-16</inkml:trace>
  <inkml:trace contextRef="#ctx0" brushRef="#br1" timeOffset="-1367.88">9810 9371 473 0,'3'-13'260'0,"0"0"-119"15,-3 1 13-15,-3-2-51 0,-2 0 5 16,-1-1-6 0,-2 1-16-16,1 2 13 0,-1 1-28 15,4-2-16 1,-2 4 5-16,1 3 0 0,2 1-4 16,0 3-39-1,0 1-17-15,-1 5-9 0,-5 6 7 16,-3 6 2-16,0 8-1 15,-4 7 0-15,-2 4-2 16,6 3-1-16,1 2 4 16,3-5-1-16,5-1 0 15,3-3 1-15,4-4 0 16,5-4-2-16,3-3 2 16,1-4 1-16,2-5 0 15,1-2 6-15,-2-8 1 16,1-2 4-16,-2-7-10 15,1-1 2-15,2-5-3 0,-2-2 2 16,-1-5-1 0,-4-1 2-16,-3-5 4 0,-4-2-6 15,-5-2 18 1,-8 0 4-16,2-3 10 0,-6 4 9 16,0 1-21-1,2 3-16-15,4 7-6 0,3 4-2 16,1 6-4-16,1 2-84 0,4 3-129 15,-1 11-165 1,-2 6-99-16</inkml:trace>
  <inkml:trace contextRef="#ctx0" brushRef="#br1" timeOffset="-768.18">9970 9585 784 0,'8'-7'285'16,"-2"1"-105"-16,-3 2-47 0,-3 1-68 15,0 3-40 1,-2 0-16-16,2 0-9 0,0 0 0 16,0 2 0-16,2-2 0 15,-2 0 0-15,1 0 0 16,-1 0 0-16,-1 1 1 16,1-1 1-16,-2 2 23 15,1-2 8 1,-1 0 3-16,2 1-18 0,-3 2 3 15,2 1-17-15,-2 2-2 0,0 0-1 16,0 1-1 0,1-3 1-16,-1-1-1 0,3 0 4 15,0-3 7 1,-4 0 35-16,4 0 32 0,0-2-15 16,0 1-7-1,4-1-17-15,-4 0-4 0,3-3-26 16,2 0-8-1,-2-2-2-15,1-1-2 0,1 3 3 16,-2 0-3-16,0 4-4 0,-2 1-3 16,-1 1-1-1,-1 2-2-15,-1-1-1 0,2 0 12 16,-1 1 0 0,-1 0-4-16,2-1-101 15,-1 1-83-15,-1-2-106 16,-1 0-505-16</inkml:trace>
  <inkml:trace contextRef="#ctx0" brushRef="#br1" timeOffset="-17.71">10387 9330 582 0,'8'-2'515'0,"-3"-4"-342"0,-2 5-17 15,-3-1-61 1,0 2-40-16,-2 1-27 0,1 1-4 15,-1 4 23-15,-1 2-4 0,-2 0 5 16,-6 5-5 0,-1 1-11-16,-9 0-20 0,-6 3 5 15,-4-1-6 1,-6-1-1-16,-2 1-1 0,-1-2-2 16,4-2 4-1,8-5 27-15,8-1 28 0,7-6-41 16,7-6-25-16,4-2 0 15,-1-8 0 1,2-2 0-16,1-7 0 0,0-5 0 16,3-2 0-1,1-1 0-15,2 2 0 0,2 2 0 16,2 3 0 0,2 5 0-16,0 5 0 0,0 4 0 15,-2 4 0 1,4 5 0-16,-2 1 0 0,4 6 0 15,-1 3 0-15,4 2 0 0,-2 5 0 16,5 1 0 0,-1 4 0-16,-1 2 0 0,-1 1 0 15,-4 5 0 1,1-3 0-16,-2 2 0 0,-1 1 0 16,-2-1 0-1,-2 3 0-15,-2-2 0 0,-3 2 0 16,-4 1 0-1,-1-2 0-15,-7 0 0 0,-2-1 0 16,-2-1 0-16,-4-3 0 16,-1-2 0-16,-5-1 0 15,0 0 0-15,0-2 0 16,3-2 0-16,3-5 0 16,7-2-1-16,4-5-114 15,2-4-80-15,3-3-116 16,0-4-474-16</inkml:trace>
  <inkml:trace contextRef="#ctx0" brushRef="#br1" timeOffset="7431.84">16693 6759 502 0,'3'-3'216'16,"0"0"-27"-16,-2 1-51 0,1-2-36 16,0 2-7-1,-2 0 0-15,1 1-33 16,2-1-5-16,-3 2 4 0,1 0-18 15,-1 0 7-15,0 0-17 16,0 0-2-16,2 0-5 16,-2 0-6-16,0-1-3 15,0 1-3-15,0 0 3 16,1 0-7-16,-1 1 1 16,0-1-8-16,2 2-3 15,-2-2 3-15,0 1-3 16,-2 1-5-16,2-2-2 15,-1 1 5-15,-2 0-2 0,0 3 4 16,3-2 0 0,-1 4 0-16,-3-1 0 0,3 3 3 15,-2-1-3 1,0 0 1-16,0 1-1 0,0 1-1 16,0 2 1-1,-2 2 3-15,0-1-3 0,-1 5 1 16,0-1 0-16,-1 1 0 15,0 1-1-15,-3 0 0 16,-1 2 1-16,1-1 0 16,-2 1-1-16,0-2 0 15,0 0 1-15,2 0-1 0,-3 1 0 16,0-1 0 0,3 2 0-16,-5-2 0 0,3 2 0 15,-2 0 0 1,0-1 0-16,-2 2 0 0,0 1 1 15,1 1-1-15,-3-2 1 16,1 4-2-16,2-1 1 16,-2 0-1-1,2 0 1-15,-1 0 0 16,1 0 0-16,-1 0 1 0,-1 0-1 16,-2 1 1-16,-1 1-1 15,-4-2 0-15,-1 1 1 16,0 2-1-16,-4 0 0 15,3-1 0-15,0 3-1 16,1-1 1-16,-2 2 0 0,2 1 0 16,-1 1 1-1,-2 2 1-15,1 3-1 0,-3 0-1 16,-2 5-1 0,-4 3 1-16,-3 2 1 0,-3 4-1 15,-6 3 1-15,2 1-1 0,-3 1-5 16,0 0 5-1,2 0-1-15,1 0 1 0,0 3-2 16,-2 0 2 0,2 0 0-16,0 0 0 0,1-2 1 15,-1-1 0 1,1-1-2-16,0 0 2 0,0 0-1 16,-1-1 0-1,1-2 1-15,0 2-1 16,-2-1 0-16,-1 4 2 0,2 1-2 15,-3 2 2-15,2-3-1 16,1-2-1-16,3-2-3 16,1-2 3-16,0 1 1 15,3-5-1-15,-1 2 0 16,0-1-1-16,1 0-3 16,0-1 4-16,0-1 0 15,1 1 0-15,0 0-1 16,3-1 1-16,-3 1-1 15,2-1 1-15,-1-3-1 0,3-1 1 16,-2 0 1 0,2-1 0-16,1 2-1 0,0 0 0 15,0 3 0 1,3-5 0-16,-1 3 0 0,1-2 0 16,0-3 0-1,2-1 0-15,0-1 0 0,-1-2 0 16,3 0 0-16,-1-1 1 0,3 0 0 15,-2-2 0 1,1 0 0-16,1-3-1 16,-1-1-2-16,7-2 1 15,-1-1 1-15,0-1 0 0,3-1 0 16,1-2 3 0,2-5-4-16,2 0 2 15,0-5-1-15,5-1 0 16,1-4 0-16,-1 0 0 0,6-3-1 15,-2-1-1-15,-1 1 2 16,2 0-1-16,-1-1 1 16,1 1 1-16,-2-2-1 15,3-1 0 1,0 0 2-16,0 0 2 0,0 0-3 16,0 0-1-16,0 0 0 15,0 0-3-15,0 0 2 16,-1 0 1-16,1 0 0 0,1 0 0 15,-1 0 2 1,0 0-2-16,0-1-2 0,0 1-47 16,0-2-44-1,0-2-127-15,3-1-77 0,-2-2-684 16</inkml:trace>
  <inkml:trace contextRef="#ctx0" brushRef="#br1" timeOffset="8462.14">13500 10648 679 0,'0'-6'196'0,"0"1"28"16,0-3-85 0,0 2 7-16,0-2-14 0,0 0-34 15,-1 1-16 1,1 0 12-16,0 3-6 0,-2 0-35 15,2 2-10-15,-1 0-21 16,-1 2-11-16,1 0-9 16,1 0-1-16,-2 2-1 15,2-2-1-15,0 2 0 16,0-2-2-16,0 1-4 16,0 0-1-16,-1 4 6 15,-2 3 2-15,0 4 0 16,-2 8 2-16,-5 6-2 0,2 7 0 15,-2 2 0 1,-3 7 0-16,-1 0 0 0,-2 1 1 16,2-3-1-1,-2-2 0-15,1-4 1 0,2-5-2 16,2-5 1 0,2-6 0-16,4-7 0 0,2-4 0 15,3-3 2 1,0-4 7-16,2-1 0 0,-2 1-3 15,1 0-2-15,-1 0-4 0,2 0-1 16,-2 0-1 0,1 0 0-16,1 0-3 15,1 0 4-15,3 0 1 16,7-2 6-16,5 1-5 0,8-2-1 16,8-2 2-1,5-2-1-15,2-2-1 0,0-2 1 16,-2 3-1-16,-5-2 0 15,-6 3 2-15,-7 0 0 16,-7 4 0-16,-6 0 0 16,-3 0 1-16,-5 3 1 15,0 0-4-15,0 0 0 16,-2 1-25-16,-1 1-82 16,2-1-144-16,-5 2-89 15,-1 0-429-15</inkml:trace>
  <inkml:trace contextRef="#ctx0" brushRef="#br1" timeOffset="10032.46">15641 8844 537 0,'0'-5'299'0,"-2"-1"-109"15,-1 0-39-15,0 0-3 16,-1 2-21-16,3-1-22 0,1 4-24 15,-2-2-14 1,2 3 5-16,0 0-4 0,0 0-20 16,-1 0-10-1,1 0-6-15,0 2-18 0,-2-2-7 16,2 1-7 0,-3 2-3-16,-3 1 1 0,-1 3-3 15,-5 5 2 1,-3 4 1-16,2 2 1 0,2 4-4 15,2 0 3-15,4 1-1 0,5-1-2 16,3-3 3 0,4-1 0-16,-1-2 2 0,3-4-2 15,1-2 0 1,-1-3 1-16,-2-3 1 0,4-2 3 16,-4-4 1-1,2-2 5-15,0-3-3 16,5-4-5-16,-1-2 1 0,2-4-1 15,0-3 0-15,0-1 1 16,-5 1 1-16,-2 4 5 16,-3-1-5-16,-5 1 4 15,-4 1-5-15,-2 0 1 16,-1 0 0-16,-4 0 1 16,1 1-3-16,-1 1-1 15,1 1-3-15,0 4-5 16,2 2 1-16,0 2-33 15,-2 2-132-15,4 6-7 16,-1 1-95-16,-1 5-217 16</inkml:trace>
  <inkml:trace contextRef="#ctx0" brushRef="#br1" timeOffset="10651.72">15896 9000 504 0,'2'-1'417'16,"-2"1"-271"-16,1-2-63 16,-2 0-49-16,1 4-18 15,-2 0-4-15,-1-1 37 16,2 2 0-16,-4 0-12 0,2 1 15 15,-1-1 4 1,1-2 7-16,-1 0-10 0,4-1-4 16,0-1-7-1,0-2 19-15,1 2 15 0,2-2-45 16,0 0-19 0,-2 0-2-16,1 1-8 0,-1 0-2 15,1 2-2 1,-2 0-7-16,1 2-4 0,1-2 9 15,-2 1 3-15,1 0-7 16,-1 1 1-16,2-1 4 16,-4 1 3-16,1-1 2 0,-1 0 8 15,1 1 5 1,-2-1 34-16,0 1 1 0,-3-1-15 16,5 0-16-1,-1-1-8-15,2 0 3 0,0 0-4 16,0-2-2-16,0 0-8 15,0-2-6-15,-2-2-90 16,1-2-98-16,-1 1-40 16,1 0-187-16</inkml:trace>
  <inkml:trace contextRef="#ctx0" brushRef="#br1" timeOffset="13932.4">16259 8703 695 0,'1'-2'233'16,"1"-3"-15"-16,-2 1-36 0,0-1-47 15,0-1-10 1,-2 0-32-16,1 0 13 0,-1 0-25 16,-2-1-20-1,1 2-8-15,0 1-11 0,-1 1-19 16,2 2-23 0,2 0 0-16,-2 1 0 0,4 0 0 15,-2 1 0 1,0-1 0-16,0 1 0 0,0 0 0 15,-2 1 0-15,2-2 0 0,-1 3 0 16,-4 3 0 0,1 2 0-16,-4 4 0 0,-3 7 0 15,-1 2 0 1,-1 5 0-16,0 1 0 16,1 1 0-16,2-1 0 15,2-2 0-15,4-2 0 0,2 2 0 16,5-1 0-1,3 1 0-15,6 1 0 16,0 2 0-16,2-3 0 0,2-1 0 16,-2-3 0-16,0-6 0 15,0-5 0-15,1-4 0 16,-2-4 0-16,5-5 0 16,-3-3-5-16,3 0-5 15,-3-2 4-15,-2 0 1 0,-2 1 5 16,-2 0 0-1,-4-1 3-15,-2 0 1 0,1-2-1 16,-4 0 2 0,0-1 0-16,-4 0 1 0,0 0-6 15,-2 1 0 1,-3 1 0-16,0 2 0 0,-5 1 0 16,0 2 0-1,-2 1 0-15,-1 2 0 0,1 1 0 16,1 1 0-16,2 1 0 0,0-1 0 15,4 0 0 1,-1 1 0-16,-13 2-14 0,20-4-51 16,-2 0-90-1,0 2-79-15,2-2-170 16,-6 2-605-16</inkml:trace>
  <inkml:trace contextRef="#ctx0" brushRef="#br1" timeOffset="25532.09">22488 6316 348 0,'3'0'136'15,"-2"0"-45"-15,2-1-15 0,0 1-21 16,-2-2-22 0,2 0 0-16,-1 1-2 0,1 0-18 15,-2-1-9-15,2 1 6 16,-1 1 10-16,-2-2 32 15,1 2-7-15,-1 0-8 16,0 2-7-16,0-2 7 16,-1 0-9-16,2 0 11 15,-1 0-4-15,2 0 2 16,-2 0-1-16,2-2-3 16,-1 2 8-1,-1 0-20-15,2 0 5 0,-2 0-6 16,1 0 11-16,-2 0-7 15,1 0-9-15,0 0-5 16,0 0-1-16,0 0-2 0,0 2-1 16,0-2-2-1,1 0 4-15,-1 1 2 0,2-1 11 16,-2 0 9 0,0 2 11-16,0-2 7 0,-2 0-5 15,2 0-17 1,-1 0-17-16,1 0-4 0,1 1-2 15,-1-1-3-15,2 0 6 0,-2 0-5 16,1 1 4 0,-1-1 9-16,0-1 17 15,0 1 15-15,0 0-4 16,-1 0-12-16,1 0-17 0,-2 0-2 16,1 0-2-1,-1 0-5-15,1 0 0 0,-1 1-2 16,0-1 1-1,2 0 0-15,-1 0 0 0,1-1 4 16,-2 1-2-16,2 0-1 16,0 0 0-16,2 0 2 15,-2 0-2-15,0 0-2 16,1 0-2 0,-1 0 0-16,2 0-3 0,-2 0-2 15,0 0-5-15,0 0-3 16,-2 0-1-16,2 1-2 15,-1-1 0-15,2 0-17 0,-1 0-30 16,0 2-42 0,-1-2-71-16,-2-2-192 0</inkml:trace>
  <inkml:trace contextRef="#ctx0" brushRef="#br1" timeOffset="28237.66">22525 6343 628 0,'6'-2'189'16,"-3"2"-52"-16,0-1-22 15,-2-1-40-15,2 2 7 0,2-4 5 16,1 1-31 0,-2 0 10-16,2 1-14 0,-1 0-9 15,-2 1-20 1,-2 1-11-16,-1 1-1 0,2-1 7 16,-2 2 9-1,-2-2 0-15,2 1-6 0,-1-1-6 16,-1 0-7-16,2 1-4 0,0-1 2 15,-1 0-2 1,1 0 1-16,0 0-1 0,-2 0-2 16,1 2 1-1,1-2-3-15,-2 0 1 0,-2 3 8 16,1 0 0 0,-3 1-4-16,0 2 3 0,-2-2-3 15,0 2 2 1,0-1 2-16,-1 1-1 15,1-1 6-15,-2 1 0 0,0 1-2 16,-4 0-2-16,-1 1-4 16,2 1-6-16,-2 0 3 15,3 0-1-15,0 0 0 16,3 1-1-16,0-3-1 16,1 0 1-16,-2 1 0 15,1 1 3-15,-1-1 1 16,-3 2 1-16,-3 1-2 0,2-1 2 15,-5 2-4 1,2 0-1-16,-1 0 1 0,1-1-3 16,3-2 1-1,2 0-1-15,1-1 1 0,1 1 1 16,-1-1 0 0,1 0 1-16,-3 1-2 0,-3 3 0 15,-1-1 4-15,-6 2-4 0,1 1 0 16,-8 1 0-1,2 1 0-15,-1-2 0 0,2 1-3 16,5-3 1 0,4-3 2-16,2 3 0 15,1-2-1-15,2 3 1 16,-1 0 0-16,-2-1 0 0,-1 2 0 16,-1 0 0-1,0 0 0-15,-1 0 0 0,1 2-1 16,2-2 1-16,-2 0 0 15,3 0 0-15,0-1 0 16,1 0 0-16,-2 0 0 16,1 1 0-1,-4 0 0-15,-1 0 1 0,-2 1-1 16,-2-1 0 0,-1 2 0-16,-2 1 0 0,-3 1 1 15,-3 2-2-15,-1 1 2 16,-3 0-1-16,-2 2 1 15,-4-1-1-15,-2 4-1 0,-3-1 1 16,0 5 0 0,-4-1 1-16,0 3-1 0,0 0 3 15,-2 1 0 1,-1 2-3-16,-3-2 1 0,-6 4-1 16,-2 1-1-1,-3 1-3-15,0 0 4 0,4 3-1 16,-1 2 0-16,2 0-1 15,0 4 2 1,0-1 0-16,-2-3 0 16,-1 3 1-16,-2-1-1 0,-4 4 1 15,-3 0 0-15,-1 2 1 0,0-4-1 16,2 2 0 0,0-4 0-16,0-3-1 0,7 0-2 15,0-1 0-15,6 0 0 16,4 1 1-1,3-1 0-15,-1 0 0 0,-2 1 1 16,-2-4-1-16,-1 1 1 16,0-3 0-16,0-3 1 15,-1-2 0-15,4 3-1 16,2-4 0-16,1 0 0 16,2 1 1-16,1-1-1 15,0 2 0-15,-3-2 4 16,1 1-3-16,-6 1-1 0,-3 1 0 15,-3 3-3 1,2-1 1-16,-2 2 1 0,2 2 1 16,-1-2 0-1,1 2-1-15,-5-1 1 0,-2-1 0 16,-2 1 0 0,-3 2 1-16,-5 2-1 0,-1-1 0 15,0 2 3-15,-3 1-1 0,-1-1-1 16,-1-2-1-1,5 0 0-15,0 1-4 0,5-2 3 16,3 0 0 0,4 1 0-16,3-1 1 15,-5 1 0-15,1 0-1 16,-5 0 1-16,-2-2 1 0,-7 0 0 16,0-1 0-1,1 3-1-15,2-1 2 16,5-2-1-16,1 1-1 15,5-1-2-15,3-4-3 16,1 0 2-16,4-1-1 16,4-2-2-16,2 2 2 15,0-1 0-15,0-1-1 0,2 1 3 16,0-2 0 0,3-2 0-16,-2-2 0 0,2 0-1 15,-2-3 2-15,3 0 0 0,-1-3-2 16,0 1 3-1,4-4-1-15,2 0 1 0,4 0-1 16,3-2 2 0,-1 1-2-16,4 0 0 0,-1-2 0 15,1 0 0 1,-1 2 0-16,-2-3-1 0,3-2-5 16,1 1 6-1,2-2-1-15,3-1 1 0,2 1-3 16,1-1 0-16,6-1 0 0,-2 1 0 15,3 1 3 1,-3-3-1-16,2 3 1 0,-3-1-1 31,2 0 2-31,-2 0-3 0,5 1 2 16,1-3-1 0,4-1-6-16,0-1-1 0,3-1 2 15,3-1 4-15,1 0-1 16,-3 1 0-16,2-3 3 15,1 3 1-15,-5-1 0 0,1-1 0 16,2 1 0-16,-2-3 0 16,3 2 0-16,0 0-1 15,2-2 0-15,1 2 0 16,2-1 1-16,-2 1-1 16,1 1 1-1,-2-1-2-15,1 1 1 0,-5 0 1 16,5 0 1-16,-2 1-1 0,-1 0 0 15,0 0-1 1,3-3 1-16,2 1 0 16,0-1 2-16,3-2 1 15,0-2 0-15,0 4 3 16,2-4 0-16,-2 1-3 16,1-2-3-16,2 0-89 0,0-2-116 15,0-1-199 1</inkml:trace>
  <inkml:trace contextRef="#ctx0" brushRef="#br1" timeOffset="28737.35">13916 11126 690 0,'6'-8'305'0,"0"1"-144"15,-4 0 38-15,3 1-79 16,-5 2-44-16,-2 3-26 16,2 1-41-16,-3 1-9 15,0 2-5-15,-2 5 5 16,-2 4 1-16,-5 3 4 15,-1 6 0-15,-4 2-1 0,1 2-2 16,-4 2 2 0,4-2-3-16,-3 0 1 0,2-4 0 15,-1-2-1 1,5-2 0-16,-1-4-1 0,5-2 2 16,5-4-2-1,1-1 2-15,1-3 0 0,5 1 12 16,5-2 7-16,7 4 8 0,12 1-7 15,10 0-9 1,9 2-9-16,6-2-1 16,1-1-3-16,-4-1 3 15,-6 1-3-15,-4 0 0 16,-11-2 0-16,-7 0-4 16,-6 1 3-16,-7-4-13 0,-4-1-73 15,-2 0-122 1,-4 1-115-16,-1-1-457 0</inkml:trace>
  <inkml:trace contextRef="#ctx0" brushRef="#br2" timeOffset="68271.95">10485 7159 533 0,'3'0'317'0,"-2"-3"-115"16,-2 1-39 0,1 2-19-16,-3-1-31 0,2 1-16 15,1 0-30 1,-2-2-17-16,2 2-7 0,0 2-3 16,0-2-6-1,0 0-9-15,2 0-8 0,-2 0-2 16,0 0-3-16,0 1 0 15,1-1-5-15,2 0-5 16,-2 0 1-16,-1 2-3 16,0-2-1-16,0 0-1 15,2 1 1-15,-2 1-3 16,1 3 4-16,1 2 0 16,2 1 1-16,-1 3-1 15,2 0 2-15,1 1-2 16,1 1-1-16,1-1 1 15,2 0 0-15,2 1 0 0,0-1 0 16,0-1 0 0,1 2 0-16,-1 0 0 0,-1-1 0 15,4 0 0 1,-3 1 0-16,2-2 0 0,3 3-1 16,2-3 1-1,4 2-3-15,-1 2 3 0,4-3 0 16,-3 2-1-16,-2-1 1 0,-3-1-1 15,0 3 2 1,0-1-3-16,1 0 3 0,4 1-1 16,2 1 0-1,6-1 1-15,7 1-1 0,5-2 1 16,5-1-1 0,-2 0 1-16,0 0-1 0,-4 1 0 15,-6 1 0-15,-2 0 1 16,-4 1-1-16,0 1 0 15,-3-3 1-15,1 3-1 0,0-3 0 16,2 1 0 0,2 1 0-16,-3-2 1 15,3 1-1-15,-2 0 0 16,-2 0 0-16,-1 1 0 16,1 1 0-16,2-1 4 15,4 2-4-15,8 0 1 16,9-1-1-16,5 1 0 0,7 0-2 15,0 2 1 1,-2 1-1-16,-3 1 2 0,-4 1-2 16,0 3 0-1,-1 2 2-15,2 2 2 0,3 2-2 16,4-2 0 0,5 1 0-16,3-1 0 0,5-1 1 15,4 1-1 1,0-1 1-16,1 3 3 0,5-3-4 15,-1 4 0-15,0-1 0 0,2 0-1 16,-4 3-1 0,3-2-1-16,-3 1 0 0,2-2 3 15,1-1 0 1,3 3 2-16,-5-1-2 0,4 1 2 16,-2 1-2-1,-3 2 0-15,-3-1 3 0,1 1-1 16,1 1-1-1,1-1-1-15,-1-1-3 0,-1-1 0 16,2-2 2-16,-1 1 0 16,-3-1 1-16,2 0-1 15,-4 3 1-15,-1-1 2 16,-5 0-2-16,-1-2 1 16,-2 1 0-16,-3-3-1 15,0 0 0-15,-1-3 3 0,1-2-2 16,-2 2 0-16,1-3-1 15,1 0-2-15,-4 0 2 16,-3-1-4 0,-2-1 2-16,-3 0 2 0,0 0 0 15,-4-3-1 1,0 0 1-16,-3 0 0 0,1 0 0 16,-4-1 0-1,-2-1 1-15,0 0-1 16,-1 0 1-16,-2 1-1 15,1-2 0-15,-1 0 0 0,-3-2 0 16,0 2 1-16,-2-3-1 0,-3 2 0 16,1-2 0-1,-1 0 0-15,-5-2 0 0,0 1 0 16,-2-1 2 0,0-2-1-16,-4-1-1 15,2 1 0-15,-2-1 0 16,-2-1 0-16,-1 0-1 0,1 0 1 15,-1-3 1-15,2 2-1 16,-1 0 0-16,0-1 0 16,4 0 0-16,-4-1-1 15,5 1 0-15,-2 1 0 16,-1-1-1-16,0 1 1 16,-1-1 0-16,-3 2-1 15,2-3 2-15,-2 2 0 16,1-1 0-16,2 0 0 0,-1-1 0 15,4 1-2 1,2 0 1-16,-3-1 1 0,1 0 0 16,-4-1 0-1,2 0-1-15,-3 1 1 0,-2 0-1 16,1 0 0 0,2 1 1-16,-2 1 0 0,4 0-1 15,2-1 1 1,3 1 0-16,1 0 1 0,3 2-2 15,-2-1 2-15,-1 1-1 0,-2 1 0 16,-1 0 0 0,0 1 0-16,-2 0-1 0,2 0 1 15,0 0 0 1,2 4 1-16,2-3-1 0,3 3 1 16,4-1-1-1,0-1 0-15,1 3-1 0,0-4 1 16,-1 3 0-16,-3-1 2 15,-2-1-3-15,-2-1 2 16,-1 2 1-16,0 1-2 16,-1-3 0-16,2 1-3 15,0 0 7-15,0 0-4 16,1-2 0-16,-3 0 0 16,0 0 1-16,3 1-1 15,-3-2 0 1,0 0-1-16,-1 0 0 0,-1-2-3 15,-3 2 3-15,1-2 1 0,1 2-1 16,-4-2 1 0,2-1 0-16,-3 1-1 0,-2-3 0 15,-2 1 2 1,0 0-2-16,-3-1 2 0,1 0-2 16,2-1 1-1,0 0 0-15,3 2 1 0,-2-4-1 16,3 4 0-16,-1-2-1 0,-3-1 1 15,0 1 0 1,2 1 0-16,-4 0 0 0,3-1 1 16,0 0-2-1,0 0 1-15,0 2 0 0,1-3 1 16,1 0-1 0,0 0 0-16,2 0 0 15,0 0 0-15,-1-1 0 0,1 3 0 16,-2 1 0-16,2-2 0 15,-2 1 0-15,2 1 0 16,-1-2 0-16,1 2 0 16,-1-2 0-16,0 0 1 15,-3 0-1-15,0 0 0 16,0 1 1-16,0-2-1 16,1-1 1-16,-1 1-1 15,-1 0 0-15,1 0 0 16,-3-2 0-16,0 2 0 15,-2-1 0-15,-1-2 0 16,0 2-1-16,0 0 1 0,0 0 1 16,3-1-1-1,0 0 1-15,0 2-1 0,2-2 0 16,0 2-1 0,-2 0 1-16,1-1 0 0,-2 0 2 15,-2-1-4-15,-2 1 2 0,1 0 0 16,-2-1 0-1,0-1 0-15,-2 0 0 0,2 0 0 16,2 0 1 0,1 0 0-16,1 1-1 0,2 1 1 15,-1-1-1 1,-1 2-3-16,-1-2 3 0,0 1-1 16,-2 1 1-1,-1-3 0-15,-1 0 0 0,-1 0 1 16,2 0-2-16,2 0 1 15,-2 2 0-15,3 0 0 16,1-1 3-16,-2 0-3 16,-4-1-3-16,1 2 3 15,-2-1 0-15,-2-1 0 16,1 0 1-16,1 0 1 16,-2 0 0-16,2-1-1 15,-1 1 1-15,-1 0-2 16,2 0 0-16,-2 0-9 15,0 0-35-15,-2 0-123 0,-3 0-103 16,-2-2-198 0</inkml:trace>
  <inkml:trace contextRef="#ctx0" brushRef="#br2" timeOffset="69121.75">18882 10714 655 0,'3'-6'239'0,"0"-1"-6"16,-3 0-32-16,-2-1-44 15,1 0-25-15,-4-1-25 16,2 1 18-16,-1-1-43 0,0 3 6 15,0 1-60 1,1 1-28-16,2 1 0 0,-1 1 0 16,4 1 0-1,-2 1 0-15,1 1 0 0,2-1 0 16,-2 2 0 0,-1-1 0-16,0 1 0 0,2 2 0 15,1 4 0-15,3 5 0 0,5 5 0 16,5 5 0-1,8 5 0-15,3-1 0 0,3 0 0 16,1-2 0 0,-1-2 0-16,-5-2 0 0,-4-2 0 15,-6-3 0 1,-2-2 0-16,-5-1 0 0,-1-3 0 16,-1-3 0-1,-3-1 0-15,0-3 0 0,-1-3 0 16,-1 1 0-16,-1-1 0 15,2 0 0-15,-2 0 0 16,0 0 0-16,-2 0 0 16,1 0 0-16,-1 0 0 15,0 1 0-15,-2 4 0 16,-5 6 0-16,-1 4 0 16,-11 7 0-16,-3 3 0 15,-3 2 0-15,-4-1 0 16,-1 0 0-16,2-4 0 15,2-1 0-15,1-1 0 0,5-5 0 16,3-2 0 0,5-4 0-16,5-3 0 15,2-3 0-15,6-3 0 16,1 0 0-16,0 0 0 0,0-2 0 16,0 2 0-1,-2 0 0-15,-1-1 0 0,-2 1-69 16,-2 0-269-16,-1 0-201 0</inkml:trace>
  <inkml:trace contextRef="#ctx0" brushRef="#br2" timeOffset="74411.86">17573 11017 669 0,'0'-6'242'0,"0"0"-15"0,-2 0-68 16,-2 1-50-1,1-1-16-15,-1 2-28 0,-1-2-9 16,-1 2-19 0,2-2 15-16,-3 2-24 0,0 0 29 15,3 1-20 1,-2 0-8-16,1 2-2 0,1-1-10 16,-3 2-7-1,-1 2-9-15,-1 0-1 0,-3 4-2 16,-1 2 0-16,-1 4-1 0,-1 4 1 15,0 2-3 1,-1 3 4-16,4 1 0 16,0 4-2-16,3 0 1 15,3 0-2-15,6 0-3 16,3-1 5-16,6-2-1 16,7-4 3-16,3-2 0 0,4-5 3 15,3-2-2 1,0-8 3-16,1-2 1 15,0-4 0-15,-4-4-2 0,-1-4 2 16,-3-4 4 0,-4 0-2-16,-1-2 0 0,-7-2-3 15,-1 0 0 1,-4 0 1-16,-4 2-2 0,-2-1-1 16,-4 3-1-16,-2 1-1 15,-1 1 0-15,-3 2-4 16,0 0 0-16,2 3 0 0,-1 2-3 15,2 1-49 1,4 3-50-16,0 5-60 0,2 3-102 16,3 2-157-1</inkml:trace>
  <inkml:trace contextRef="#ctx0" brushRef="#br2" timeOffset="74901.61">17898 11233 907 0,'2'0'181'16,"0"0"-38"-16,-2 2-30 15,0-2-67-15,-2 0 9 16,2 0 9-16,-2 0-18 0,2-2 22 15,-1 2 11 1,1-1 14-16,0 1-20 0,1 0-30 16,-1 0-16-16,2 0-17 15,0 1-4-15,1-1-4 16,-2 0-2-16,3 0-7 16,-2 2-3-16,1 1-8 15,-2 2 17-15,1 1-1 16,-2 3 2-16,0-1 0 15,0-1 2-15,-3-2 3 0,1-2 2 16,-1-1 3 0,1 0 16-16,0-4 24 0,-1 0-21 15,0 0-29 1,-2-1 0-16,1-1 0 0,-4-3 0 16,1 0 0-1,0-3 0-15,2 1 0 0,-1 0 0 16,3 2 0-16,3 3-98 0,2 3-117 15,5 2-128 1,5 3-123-16</inkml:trace>
  <inkml:trace contextRef="#ctx0" brushRef="#br2" timeOffset="75372.11">18125 11076 1041 0,'4'-9'270'0,"-1"-1"-25"16,1-1-68-1,-1 4-13-15,0 1-56 0,1 2-66 16,-1 1-42-16,-1 2 0 0,-1 2 0 15,1-1 0 1,-4 2 0-16,2-1 0 16,0 0 0-16,0 0 0 15,0 4 0-15,2 2 0 0,0 3 0 16,0 2 0 0,1 6 0-16,0 3 0 0,1 3 0 15,1 1 0 1,-1 2 0-16,1 3 0 0,1 1 0 15,-3-3 0-15,-2 1 0 0,1-3 0 16,-2-4 0 0,1-7 0-16,1-7 0 0,-2-2 0 15,3-5 0 1,-3-1 0-16,1-3 0 0,-1 2 0 16,0-3 0-1,0-6 0-15,2-4 0 16,2-6 0-16,8-6-386 0,0 3-455 15</inkml:trace>
  <inkml:trace contextRef="#ctx0" brushRef="#br2" timeOffset="84112.1">17298 6746 444 0,'3'-3'236'0,"-3"0"-75"0,2 1-21 15,-2-1-36-15,-2 2-4 16,2-2 4-16,-1 1-13 16,-2 1-8-16,3 0-1 15,-2-1-21-15,1 2-13 16,1 0-1-16,0 0-11 16,0 0 2-1,0 0-3-15,1 0-11 0,-1 0-6 16,0 0 2-16,0 0 0 0,0 0-5 15,0 0-3 1,0 2 0-16,0-2 0 0,-1 0 1 16,1-2 1-1,0 2 3-15,0-2 1 0,0 2 0 16,0-1 6 0,0 1-24-16,1-1 0 0,-1 1 0 15,2 0 0 1,-2 0 0-16,0 0 0 0,0 0 0 15,0 0 0-15,0 0 0 16,0 0 0-16,0 0 0 16,0-1 0-16,1-2 0 0,-1 0 0 15,0-3 0 1,0 1 0-16,-1-3 0 0,-1 3 0 16,-2 3 0-1,3-2 0-15,-1 3 0 0,1 1 0 16,1 0 0-16,0 0 0 15,0 0 0-15,1 0 0 16,1 1 0-16,-1-1 0 16,2 2 0-16,-2 0 0 15,-1 0 0-15,0-1 0 16,0 1 0-16,2 0 0 16,-2 3 0-16,3 2 0 15,2 3 0-15,1 0 0 16,1 2 0-16,3 2 0 15,2 1 0-15,3 5 0 0,0-2 0 16,3 4 0 0,-1 1 0-16,0 2 0 15,2 3 0-15,0 2 0 16,0 3 0-16,-1-1 0 0,1 2 0 16,0 0 0-1,1-4 0-15,1 2 0 0,2-2 0 16,-1-1 0-16,3-1 0 15,1 1 0-15,-1 0 0 16,-2 3 0-16,0 1 0 16,0 2 0-16,-1-2 0 15,-1 1 0-15,1 4 0 16,2-3 0-16,0 2 0 16,2-2 0-16,0 4 0 0,3 0 0 15,2 0 0-15,-1 0 0 16,1 1 0-16,0 2 0 15,2-1 0-15,0 1 0 16,2 3 0-16,-3-1 0 16,5 3 0-16,-4 2 0 15,2 1 0-15,-4 0 0 16,2-3 0-16,-5 1 0 16,0-3 0-16,-1 0 0 15,1 0 0-15,1 4 0 16,0-3 0-16,2 4 0 0,3-1 0 15,2-1 0 1,0 1 0-16,2-1 0 0,0-1 0 16,2 2 0-1,-4-2 0-15,-2 3 0 16,0-1 0 0,-2 1 0-16,-1-2 0 0,-3 3 0 15,1 2 0-15,-2-3 0 16,-1 0 0-16,-1-4-9 0,-2-2 2 15,1-6 1-15,-2-2 3 0,-3-3 1 16,0-2 2 0,0-1-1-16,-1-3 2 0,0 1-2 15,-3-3 0 1,1-1 1-16,-2-2 2 0,0-3-2 16,-3-1-3-1,1-1 3-15,-2 0-1 0,-1-1 1 16,1-2-2-16,0 1 0 15,-1-2 2 1,1 1 0-16,0-1-2 0,0 2 1 16,0-3 0-16,0-1 1 15,-1 0-1-15,0 0 1 16,-1-4-1-16,-1 2 0 16,-1-2 1-16,-1-3-1 15,-2 1 1-15,0-2 0 0,-2-3-1 16,-1 4 1-1,2-3 0-15,-2 1 0 16,0-1 0-16,1 1 0 16,1 0 0-16,-1 1 0 0,3 2 0 15,-1-2 0 1,2 3 0-16,0 1 0 0,2 2 1 16,1-1-1-1,0 2-1-15,0 1 0 0,1-1 1 16,0 0 0-1,-2-1-2-15,-1-1 2 0,0-1 1 16,-1-2 0-16,0 1-1 0,2 1 0 16,-3-1 0-1,1-1 0-15,-1 4-1 0,2-3 1 16,0 2 0 0,0 1-1-16,0 0 1 15,-2-1 0-15,1 0-2 16,-2-2-1-16,3 0 3 0,-3-2-2 15,0-2 0-15,0 0 1 16,-2-1-1-16,1-1 1 16,-1 2 2-16,1-1-2 15,-1-1 1-15,-1 1-1 16,0-1-1-16,2 0-13 16,-2 0-49-1,0 0-45-15,0 0-44 0,1-1-30 16,-1 0-87-16,0-2-409 0</inkml:trace>
  <inkml:trace contextRef="#ctx0" brushRef="#br2" timeOffset="84731.38">19369 10087 298 0,'-3'-2'579'15,"2"-1"-345"-15,-2-1-22 0,1 1-52 16,1 1-29-16,1 0-39 15,0-1 7-15,1 2-14 16,1-3-30-16,-1 2-17 16,1-1-5-16,-1 2-11 15,1 0-13-15,-2 1-9 16,1 0 0-16,1 1-18 16,2 3-8-16,6 4 11 15,9 4 15-15,8 3 6 16,7 2-5-16,3 2-1 15,5-2 0-15,-5-2-2 0,-5-3 2 16,-6 0-1 0,-4-4 1-16,-8 1-1 0,-3-3 2 15,-4-4-1 1,-1 0 0-16,-3-2 4 0,-1-2 7 16,-1 0 9-1,2-6 0-15,16-24-20 0,-14 21 0 16,-1-3 0-16,1 0 0 0,-1-3 0 15,6-15 0 1,-2 2 0-16,0-2 0 0,-2 7 0 16,-2 8 0-1,-1 5 0-15,-1 6 0 0,-2 5 0 16,-2 1 0 0,1 2-10-16,1 1-229 0,-5 3-65 15,-1-1-110 1</inkml:trace>
  <inkml:trace contextRef="#ctx0" brushRef="#br2" timeOffset="85441.72">19856 9172 666 0,'-2'-17'270'16,"1"1"-71"-16,-5-1-20 0,3 3-67 16,0 3-23-1,-2 2-4-15,2 1-9 0,0 5-16 16,0 2-12-16,-1 2-26 15,-8 2-22 1,-4 6 1-16,-4 2-1 0,-3 3-2 16,1 4 1-16,3 4-3 15,7 1 1-15,0 3-2 16,5 1-1-16,4 1 4 16,1 1 1-16,5 0 0 15,5-1-1-15,3-3 3 0,5-1-1 16,1-2 1-1,3-5-1-15,1-6 2 0,-2-4 2 16,-2-4 2 0,0-6 5-16,-3-4 0 0,-1-4 3 15,-1-5 0 1,-4-2 1-16,-4-5-2 0,-4-1 2 16,-3 1-2-1,-1-3-3-15,-4 0-2 16,-1 4-1-16,-1 1 1 0,2 3 2 0,1 4-4 15,-2 5-4 1,6 0-2-16,0 5-1 0,0 1-6 16,0 2-42-1,-1 2-106-15,-4 5-78 0,-2 4-93 16,-2 4-236 0</inkml:trace>
  <inkml:trace contextRef="#ctx0" brushRef="#br2" timeOffset="85892.3">20035 9524 768 0,'10'2'414'16,"-4"0"-299"-16,-4-2 12 0,-2 1-73 15,1 2-32 1,-1 0 27-16,0-1-8 0,-1 0 7 16,1-1 9-1,-2-1 11-15,1-1 10 0,-1-1 1 16,2 1-18 0,0-3 5-16,-1-2-66 0,2-2 0 15,1-2 0 1,-1-2 0-16,2 3 0 0,-1 1 0 15,-1 3 0-15,1 3 0 0,-2 2 0 16,0 0 0 0,-2 2 0-16,1-1 0 0,1-1 0 15,-2 1 0 1,1 1-3-16,1-2 2 0,0 0 1 16,-2 0 0-1,2 0 0-15,-1-2-2 0,-1 4 0 16,-1-2-12-16,-1 3-81 15,-1-2-75-15,-2 4-115 16,4-4-213-16</inkml:trace>
  <inkml:trace contextRef="#ctx0" brushRef="#br2" timeOffset="86692.22">20307 9200 716 0,'10'-12'406'15,"-3"-1"-203"-15,-2 2 4 0,-2 1-73 16,0 3 11-16,-2 2-50 0,1 2-4 15,-2 1-41 1,0 2-50-16,-2 1 0 0,2 0 0 16,-1 2 0-1,-1 6-6-15,1 4 6 0,-4 6 0 16,1 5 0 0,-4 6 0-16,-3 2 1 0,-3 1-1 15,-1-1 0 1,2-2 0-16,2-6-1 0,1-7-1 15,7-7 2-15,1-3 0 16,2-7 0-16,2 0 0 16,2 0 0-16,6 0 1 15,3 3 6-15,7-2-7 16,3 2 0-16,2 0 0 16,1 1 0-16,-4-2 0 15,-4-1 0-15,0-1 0 16,-6 0-1-16,0-1 0 0,-5-2 1 15,-1 0 0 1,-1-3 2-16,-1 0-2 0,0-4 0 16,-1 0 0-1,-1-2 0-15,-2-2 0 0,0 0 0 16,1-1 0 0,-2 1 0-16,1 0 0 0,0 4 0 15,-2 0 0 1,2 5 0-16,-1 1 0 0,1 3 0 15,0 2 0-15,0 1 0 16,-2 4 0-16,2 4 0 16,-1 5 0-16,-3 4 0 0,2 9 0 15,1 3 0 1,-1 3 0-16,2 4 0 0,0 3 0 16,0-2 0-1,2 0 0-15,-2-4 0 0,1-5 0 16,1-7 0-16,-2-7 0 15,0-6 0 1,1-4 0-16,-1-4 0 0,0-2 0 16,3 0 0-1,-3-1 0-15,1-3 0 0,1-2 0 16,2-2-118-16,1-5-405 16</inkml:trace>
  <inkml:trace contextRef="#ctx0" brushRef="#br2" timeOffset="95433.64">24618 6413 380 0,'9'-6'222'0,"0"1"-78"16,-3-1-8-16,0 1-5 0,0-1-11 15,-3 2-9-15,-2-2-1 0,1 2-14 16,-2 0 0-1,0 1-13-15,-2-1-18 0,1 2-4 16,1 1-29 0,-2 1-18-16,2 0-14 15,-1 0-12-15,1 1-7 16,0 2 16-16,-3 0 3 0,2 3 2 16,-1 2 5-1,-1 2 6-15,0-1 4 0,-3 1 7 16,0 0-5-16,-3 2-2 15,0-1-5 1,-1 1-8-16,-2 2 3 0,1 1-5 16,1 2 1-1,-2 1-2-15,2 2 0 0,-1 0 2 16,-2-1-1 0,-2 3 7-16,-2-1 3 0,-1 2-2 15,-6 2-2 1,-1 0-1-16,-2 2-7 0,1 1 0 15,3-1-2-15,1 2 1 0,2-3 2 16,5 2-2 0,-1 1 3-16,4-1-2 15,-4 1 0-15,2 0 0 16,-1-1-1-16,0-2 2 0,-4 2-1 16,2-4 1-1,-2-2 0-15,0 3-1 0,-1-3 1 16,1 0-1-16,-1 0 0 0,1 1 1 15,-2 0-1 1,0-1 1-16,-1 3 1 0,-3 0-1 16,-1 3-1-1,-2 1 2-15,1 3-2 16,0 0 0-16,-55 71 0 16,67-83 0-16,3-2 0 0,-1 2 0 15,-2 1 0-15,-13 19 0 16,-5 2 2-1,-2 1-2-15,-3 3 5 0,-4 1-5 16,0 1 0-16,-3 4 1 16,1 0-1-16,2 5 2 15,-1-1-2-15,2 1 0 16,1 1-2-16,0-1 0 16,3-3 1-16,-1-2 1 15,1 4-1-15,-1-1 1 16,0 2-1-16,-3 0 0 0,1 2 1 15,-4-3 1 1,2 1-1-16,0 0 0 0,0-2-1 16,2 2 1-1,2-3 1-15,1-1-1 0,0 1 0 16,1 1 0 0,0-1 0-16,0 3 0 0,-1 0 0 15,-1-1 1 1,-1 1-1-16,-2-4 1 15,1 1-1-15,1-1 1 0,0 1 0 16,2-2 0-16,0 0-1 16,3-2 3-16,-2-2-3 15,1-2 0-15,1-1-1 16,1-2 1-16,-1 0 0 0,1-2-2 16,2-2-2-1,1 2 4-15,2-5 0 0,1 1 0 16,2-2-1-16,1 2 1 15,-1-1 0-15,2 1-1 16,-1 0 1-16,2-4 0 16,0 0 0-1,0-3 0-15,2-2 0 0,0-3 0 16,1 1 0 0,-1-4 0-16,4 1 0 0,-2 0 0 15,1-2 1-15,1-3-1 16,3 2 0-16,-2-3 0 15,3 0 0-15,3-3 0 0,-1-1-1 16,2-4 0 0,3 0-1-16,1-3 2 0,1-3-1 15,0 3 1 1,0 0 0-16,0 2 1 0,-1-3 0 31,-1 2-1-31,1-2 1 0,1 0-1 16,-1-2 0-16,3-2 5 0,2-2 3 15,1 1-2 1,0-2-6-16,-1 2-4 0,2-3-54 0,0-1-93 16,2-3-19-1,2-2-103-15,5-5-114 16</inkml:trace>
  <inkml:trace contextRef="#ctx0" brushRef="#br2" timeOffset="96041.69">21427 10449 665 0,'3'-9'319'16,"-2"1"-76"-16,1 1-49 0,-2 0-69 15,0 4-36 1,0 1-8-16,-2 1 6 0,2 1-25 15,0 0-15-15,2 1-13 0,-2-1-17 16,0 0-12 0,1 2-5-16,-1 0-7 15,0 2 7-15,0 4 3 16,0 6 8-16,-4 5 1 0,-1 6 0 16,-3 5 0-1,-5 2-5 1,1 4-4-16,-4-3-2 0,1 3 0 15,0-4-1-15,3-4 0 16,2-2-1-16,3-6 0 16,2-5-1-16,3-7 1 0,1-4 1 15,2-2 8-15,1-4 0 16,7 0 5-16,12-4-13 16,12-4 0-16,13-1 0 15,6-1 0-15,8-3 0 16,-5 4 0-1,-12 4 0-15,-10 0 0 0,-9 2 0 0,-12 4 0 16,-8 0-94 0,-5 1-65-16,-2 1-122 0,-6 2-287 15</inkml:trace>
  <inkml:trace contextRef="#ctx0" brushRef="#br2" timeOffset="97071.96">23304 8779 808 0,'4'-8'252'0,"-1"-2"-34"15,0 0-57-15,-3 1-19 0,0-3-36 16,-1 3-7-16,-1-1-22 15,-1 1-25-15,0 2-1 0,2 1-13 16,-3 5-8 0,3 0-20-16,-3 2-9 0,-1 3-1 15,-4 2-1 1,-7 6-6-16,-1 3 3 0,-3 5-1 16,0 4 1-1,4 2 1-15,8 1 0 0,7 0 2 16,8-1 1-16,5 0-5 0,8-5-4 15,2-1-5 1,-1-6 5-16,-3-4 6 0,-5-4 3 16,2-6 7-1,-3-2-3-15,1-6 1 0,3-4-1 16,0-5-1 0,0-3 2-16,-1-5 2 0,-3 0 3 15,-4 0-2 1,-3 1 2-16,-3 2-3 15,-4 5-7-15,-3 3 0 16,-1 3 0-16,0 3 0 16,-3 1 0-16,0 2-61 0,0 1-114 15,0 4-92-15,-3 3-109 16,3 4-263-16</inkml:trace>
  <inkml:trace contextRef="#ctx0" brushRef="#br2" timeOffset="97551.43">23650 8947 948 0,'7'-7'219'0,"-1"2"-48"15,-3 1-41-15,-3 2-49 0,0 0-7 16,-1 2-18 0,-1 0-31-16,1 0-19 0,-1 0-6 15,1 2 1 1,1-4-1-16,1 2 3 0,-1-1 1 16,2-1-2-1,-1 0-1-15,1 1 3 0,-2-1 1 16,1 2 13-16,2-1 16 15,-3 0-2-15,0 1 3 16,0 0-5-16,-3 0-2 16,2 0-10-16,-1 1-7 15,-1-1 10-15,2 1 13 16,-2-1 13-16,-2 0-38 16,-1 2-9-16,0-2 0 15,-2 0 0-15,0 0 0 16,2 0 0-16,1 0 0 15,4-2 0-15,1 1 0 0,1 0 0 16,1-1 0 0,1 0-161-16,-2-3-117 15,4 0-94-15,3-3-167 16</inkml:trace>
  <inkml:trace contextRef="#ctx0" brushRef="#br2" timeOffset="98222.24">23823 8764 903 0,'-4'-13'250'16,"1"-2"-30"0,1-2-74-16,1-1-47 0,2 0-57 15,5 0-10 1,4 2-6-16,5-1 12 0,5-2 16 15,3 2 0-15,4 2-15 16,2 2-11-16,2 2-11 16,3 4 2-16,-2 3-11 15,-4 4-4-15,-7 2-2 16,-3 4-2-16,-5 4 0 16,-5 2 1-16,-4 4-1 15,-4 4 5-15,-9 4 3 16,-3 5 1-16,-8 4-7 0,-6 2-1 15,-1-1 0 1,-1-3-1-16,4-4 0 0,8-5-3 16,5-3-1-1,7-5 3-15,4-2 1 0,4-1 1 16,4-1 1 0,5 1 0-16,2 0-2 15,6 0 1-15,1-1-1 16,1-3 2-16,2-3-2 0,0-2 2 15,-1-7 4 1,-3-2-3-16,-2-4 0 0,-5 0 3 16,-4-2 0-16,-4 1-3 0,-4-1-3 15,-4 0-4 1,-5 1 1-16,-8-2 3 16,-5 2 0-16,-5-2 8 15,-5 1-3-15,-1-2-1 0,1 3-4 16,0-1 0-16,3 1 0 15,5 2 0-15,4 2 0 16,0 1 0-16,3 1 0 16,-1 2 0-16,-1-2 0 15,0 2 0-15,-3 0 0 16,2-2 0-16,1 2-50 16,1-2-52-16,3-1-75 15,4 1-78-15,6 2-304 16</inkml:trace>
  <inkml:trace contextRef="#ctx0" brushRef="#br0" timeOffset="195251.09">3419 14919 790 0,'6'-12'406'16,"-1"-4"-208"-1,-4-1-9-15,-2-1-80 0,-1 2-10 16,-1 2-24 0,0 3-10-16,2 3-26 0,-1 3 5 15,1 4-12-15,-1 2-31 16,2 1-1-1,0 1 0-15,-1-2 0 0,1 2 0 16,0-1 0-16,1 0 0 16,-1-1 0-16,0 2 0 15,0 4 0-15,0 3 0 16,0 4 0-16,-1 5 0 16,-1 6 0-16,-1 4 0 15,-3 3 0-15,-1 0 0 16,4 2 0-16,1-3 0 0,2-1 0 15,2-1 0 1,1 1 0-16,4-1 0 0,-1 0 0 16,2-2 0-1,-2-2 0-15,-2-3 0 0,1-3 0 16,-3-3 0 0,0-6 0-16,-1-3 0 0,1-3 0 15,-2-3 0-15,1-1-19 0,1 0-59 16,1-3-55-1,0-3-202-15,6 0-143 16</inkml:trace>
  <inkml:trace contextRef="#ctx0" brushRef="#br0" timeOffset="195731.64">3747 14943 784 0,'6'-12'239'0,"0"-1"-24"15,-3 2-56-15,-1 2-34 0,-1 0-15 16,1 3-8-1,-2 2-7-15,0-1-24 0,0 2-29 16,0 2-24 0,0 2-18-16,0 1-1 0,-2 1-22 15,1 0 2 1,1 5 21-16,-2 3 2 0,1 4 0 16,-1 8 1-1,2 0 4-15,0 2 2 0,0 0-2 16,3 3-4-16,-1-2 0 15,-1 4-1-15,1 0 1 16,1 1-3-16,-3-2 0 0,0-2-1 16,0-4 0-1,0-6 0-15,-3-5 0 0,3-2-23 16,-5 13-27 0,4-22-19-16,-1 1-37 0,2 0-41 15,-1 0-91-15,1 2-145 16</inkml:trace>
  <inkml:trace contextRef="#ctx0" brushRef="#br0" timeOffset="196061.7">3380 15214 544 0,'17'-2'181'15,"8"-1"-34"-15,5 1-60 0,6 1-33 16,4 1-30-1,0 1-16-15,1 1-7 0,-4-1-1 16,0 1 0 0,2-1 0-16,-5 0-41 0,-1-2-78 15,-6 1-96 1</inkml:trace>
  <inkml:trace contextRef="#ctx0" brushRef="#br0" timeOffset="196451.44">4074 15227 806 0,'3'-11'325'0,"0"1"-75"0,-3-2-69 16,0 4-69-16,0 1-4 16,-1 3-37-16,-1-1-45 15,2 5-26 1,0 0-4-16,-1 2-15 0,-1 1-3 16,1 3 21-1,-1 2 1-15,1 3 1 0,-1 3 0 16,1 2 0-16,1 3-1 0,-2-3 0 15,1 2 1 1,1-1-2-16,0 1 2 0,1-3-3 16,-2-3 3-1,2-2-2-15,-1-3-47 0,0-4-66 16,2-3-39 0,1-3-247-16</inkml:trace>
  <inkml:trace contextRef="#ctx0" brushRef="#br0" timeOffset="196721.39">4110 14968 514 0,'6'-12'540'15,"-2"7"-415"-15,-1 2-18 16,-3 1-80-16,0 4-22 0,-1 4 24 15,1-2 15 1,-2 1 3-16,2 1-5 0,-1-2 3 16,-1 0-14-1,2-2-5-15,-1-2-3 0,1 0-8 16,0 0-14 0,1-2-1-16,-1 2-126 0,0 0-222 15,2 3-308-15</inkml:trace>
  <inkml:trace contextRef="#ctx0" brushRef="#br0" timeOffset="197541.33">4514 15243 249 0,'8'-9'727'0,"-7"2"-517"16,-2-1-48-16,1-1-74 16,-5 3-32-16,2 1-22 15,-1 0-17-15,-2 3-17 16,3 0-2-16,-2 1 1 15,-1 2-1-15,-1 2 2 0,-5 1 5 16,0 3 2 0,0-1 6-16,-1 0-8 0,-1 5-3 15,1 0-2 1,1 2-1-16,2-1 1 0,2 1-2 16,5 0 2-1,3-2 0-15,0-2 0 0,6-2 1 16,-1-3 2-16,2-3 2 0,-3 1 7 15,7-4-2 1,-2-1-8-16,7-3-1 0,-1-2 2 16,0-4-2-1,-1-1 2-15,-4-1-1 0,-4-2 2 16,-2-3-3 0,-2-4-1-16,-2-3 1 15,0-5-1-15,0-5 0 0,-2-1 3 16,1-1 2-1,-1-1 14-15,1 1 4 0,-2-1 29 16,0 4-19-16,-3 3 0 16,3 3-8-16,-3 7-2 15,3 5-4-15,3 7-19 16,-3 8-7-16,3 2-36 16,-3 8 20-16,3 8 23 15,0 4-1-15,0 7 2 16,3 5-1-16,3 2 0 0,0-2 0 15,1 2 1 1,-1-2 1-16,2 2 3 16,-2-2 1-16,0 1-5 15,4-2 2-15,-1-3 1 0,0-1-4 16,3-4 9 0,-3-3-8-16,2-1 0 0,-1-4-1 15,-3 0 1-15,-2-5 1 0,-1-2-1 16,-2-2 0-1,-2-3-1-15,3-2 0 16,-3-1-17-16,0 0-103 16,0 0-87-16,0 2-146 15,4-2-381-15</inkml:trace>
  <inkml:trace contextRef="#ctx0" brushRef="#br0" timeOffset="198301.7">4887 15270 822 0,'0'-5'183'0,"-3"-2"-20"0,-1 3-76 16,1-1-43 0,-2 0-10-16,-1 0-8 0,-3 3-4 15,-1 1-5 1,-2 1 5-16,3 0-1 0,-4 1-7 16,4 3-8-1,1 0-2-15,-2 2-2 0,2 4 0 16,2-1 0-16,0 4-1 0,3 0 2 15,3 3-3 1,0-2-1-16,3-1 1 16,2-1 0-16,-1-2 1 15,4-6 7-15,2-1 7 0,2-6 3 16,0-1-3 0,3-6-3-16,0-3 14 0,0-2 1 15,-3-6-12-15,-2-3-5 16,-2-5-5-16,-4-6-3 15,-1-3 1-15,-1-1-3 16,-1-4 2 0,-1 3-1-16,2-2 4 0,-1 3 1 15,-1-1 5-15,2 4 5 16,-1 3 12-16,1 5 9 16,-2 7-9-16,0 8 10 15,0 8-33-15,-2 2-5 16,1 6-36-16,1 4 20 0,-2 5 14 15,1 6 3 1,1 5-2-16,0 6 1 0,0 3 0 16,1 1 0-1,1 2 1-15,-2 1 0 0,1 1 0 16,2 0 2 0,1-2 2-16,1-1-5 0,4-3 3 15,0-1-2-15,4-5 0 0,-2-3 0 16,2 1-1-1,-2-4-1-15,-2-2 1 16,-2-4 0-16,0-1-1 16,-2-5-43-16,1 1-80 15,3-6-89-15,0-1-168 16</inkml:trace>
  <inkml:trace contextRef="#ctx0" brushRef="#br0" timeOffset="198821.06">5117 15214 686 0,'-3'0'240'16,"0"2"-222"-16,0 1 61 15,3 1-28-15,3 2-31 16,0 2 9-16,3 2-7 15,4-2 17-15,-1 0 1 0,2-2 27 16,2-2-16 0,-2-4-5-16,-1-1-3 0,3-3-20 15,-2-5-12 1,5-1-7-16,-1-3 3 0,0-3-2 16,-4-2 2-16,-1-1-4 15,-4 2-1 1,0-1 3-16,-3 3 11 0,-5 0 0 0,-1 4 7 15,-2 0 10 1,-3 2 0-16,2 1-13 0,-3 4-12 16,2 0-8-1,4 4-3-15,-5 4-2 0,1 2 3 16,-2 1 2 0,-6 6 0-16,4 2 2 0,0 2 2 15,0 2 1-15,4 1 6 16,-1 1-4-16,4-1-3 15,8 0 0-15,2-1-3 16,3-1 0 0,6 1-1-16,-3 0-21 0,7-4-73 15,-2-1-81-15,2-2-86 16,-1-3-291-16</inkml:trace>
  <inkml:trace contextRef="#ctx0" brushRef="#br0" timeOffset="199431.33">5324 15124 991 0,'9'-8'246'0,"-1"-1"-73"16,2 2-76 0,-2 0-43-16,1 2-12 15,2 4-17-15,0 4-6 16,5 0-2-16,-1 4-2 0,-1 3-3 16,2 1-6-1,-4 2 1-15,0 3-1 16,-3 0-6-16,2 2 0 15,-4 2 0-15,-4 2 0 0,-3-1 0 16,-3 0 2-16,-4-5-2 16,-1-1 5-1,2-5 6-15,0-6 56 16,4-4 46-16,-2-3-54 16,2-3-37-16,2-5-14 0,0-3-8 15,3-4-4-15,5-5-1 0,1-1-1 16,6-4 4-1,0 3 0-15,4 1 2 0,-1 3 0 16,3 5 0 0,0 4-3-16,0 6-5 15,3 3-2-15,-2 6 5 16,3 3 0-16,-5 6-4 0,2 2 3 16,-6 3 2-1,-5 3-3-15,1 2 7 0,-3 4 0 16,-5-2 5-16,1-2-3 0,-4-2-1 15,1-4-1 1,-2-7 0 0,0-3-2-16,0-3-68 15,0-2-87-15,-2-1-94 0,-5 0-302 0</inkml:trace>
  <inkml:trace contextRef="#ctx0" brushRef="#br0" timeOffset="200991.25">7200 14859 560 0,'0'-12'298'15,"0"2"-95"-15,0-2-48 0,0 0-27 16,-2 0-13 0,-1 2-26-16,3 2-19 0,0 2-19 15,0 2-1 1,0 2-13-16,0 2-23 0,0 2-14 16,0-1-13-1,0 3-12-15,5 5 25 16,-1 4 5-16,1 5 2 0,1 7 0 0,2 5 2 15,0 2-3 1,-2 2-3-16,3 0 1 0,1 0-2 16,-4-2-1-1,2 0-1-15,-4-3 1 0,-2-4-1 16,1-3 1 0,0-8-1-16,-3-6 1 0,0-4 17 15,0-4 20-15,0-1 51 16,0-2 14-16,0-4-83 15,-3-4-20 1,0-4 0-16,1-5 0 0,-2-5 0 16,-1 0 0-16,2-4 0 15,0-1 0-15,2 0 0 16,-1-1 0-16,4-2 0 16,-1 3 0-16,2 1 0 15,-1-2 0-15,-1 5 0 16,1 3 0-16,-1 5 0 0,-1 3 0 15,0 7 0 1,2 4 0-16,-2 4 0 16,1 0-8-16,-1 2-18 15,3 0 9-15,2 5 17 0,10 3 0 16,0 4 0 0,4 6 0-16,6 4-1 0,-1 2 1 15,-1 3-1-15,2-1 1 0,-3 2 0 16,-2-5 0-1,2-1-1-15,-1 0 1 16,-4-3-1-16,-1-2 0 16,-4-5 1-16,1-1-1 0,-7-6 1 15,-1-5 4 1,-2-1 5-16,-3-1 16 16,0-2-6-16,1-4-19 15,-1 0 0-15,0-6 0 16,2-4 0-16,-1-1 0 15,1-1 0-15,2-1 0 16,0-4 0-16,1 0 0 0,1-2 0 16,2-2 0-16,0-2 0 15,0 3 0-15,1 1 0 16,0 4 0-16,1 2 0 16,-2 5 0-16,-1 3 0 15,-1 4 0-15,-3 2-1 0,0 5-10 16,-2 5-7-1,-1-4-2-15,-1-1-8 0,2 3 16 16,1 1 11 0,1 3 1-16,0 3 0 0,3 3 0 15,2 4 0 1,-1 3 0-16,-1 2-1 0,1 4 1 16,-2 3 0-1,-1 2 0-15,1 3 0 16,-1-1-1-16,1-1 1 0,-2-1 0 15,1-3 0-15,1-4-1 16,-2-3 1-16,1-4 0 16,2-1-1-16,-3-5 3 15,-2-3-3-15,1-1 1 0,-2-2-2 16,0-3-12 0,1 2-48-16,1-2-61 15,1 1-31-15,0 4-79 0,9 2-129 16</inkml:trace>
  <inkml:trace contextRef="#ctx0" brushRef="#br0" timeOffset="201571.2">8038 15065 785 0,'3'-14'211'0,"0"1"-28"16,-3 0-34-1,0 3-31-15,-1 3-13 0,-1 1-19 16,-1 4-42 0,0 2-12-16,2 0-19 0,-2 1-13 15,1 0-7-15,-5 2 7 16,1 3-1-16,-3 4-3 15,-2 3 2-15,0 5 2 0,3 0 0 16,0 5-2 0,5-3 1-16,3 0 1 15,2-2-1-15,4-4 2 16,0-4 0-16,2-3 9 16,3-3-4-1,0-4 2-15,-2-3-2 0,7-3 3 0,-4-3-4 16,3-5 6-16,-6-3-2 15,3-2 1 1,-3-2 0-16,-3 1 3 0,-3 1 14 16,-3 2 10-1,0 3-15-15,-3 2 16 0,1 5-21 16,1 3-17-16,-1 2-7 16,1 4-20-16,1-1-16 15,-2 6 41-15,2 0 2 0,-1 5-2 16,2 1 5-1,1 2-4-15,4 2 2 16,1 1-2 0,8 1-3-16,3-1-38 0,3 1-58 0,3-3-18 15,-3-1-41 1,3-6-62-16,-5-2-105 0,-1-4-236 16</inkml:trace>
  <inkml:trace contextRef="#ctx0" brushRef="#br0" timeOffset="202011.31">8274 15009 967 0,'3'-8'246'0,"1"0"-77"15,1-1-81-15,1 4-55 16,0 2-14-16,7 2-2 16,-2 3-5-16,5 7 2 15,-1-1 5-15,3 5-13 16,-3 2 0-16,1 2 0 16,-4 2-1-16,-2 2-3 15,-4 1 1-15,-4 2-2 16,-4-1 0-16,-2-2 1 0,-3-3 2 15,2-5 4 1,1-7 67-16,2-5 103 0,2-6-53 16,2-5-112-1,1-6 12-15,1-5-22 16,3-4-3-16,1-4 0 16,1-1 0-16,2 1 0 0,0 2 0 15,0 3-1-15,2 6-10 0,-4 4-62 16,-1 6-40-1,-2 2-88-15,1 4-86 16,-3 2-268 0</inkml:trace>
  <inkml:trace contextRef="#ctx0" brushRef="#br0" timeOffset="202801.36">8723 14707 953 0,'2'-18'282'0,"-1"0"-72"0,1 1-32 16,-4 2-87-16,2 3 7 16,0 4-25-16,0 2-42 15,0 5-31-15,2 1-13 16,-2 4-7-16,4 5 20 16,0 2 23-16,2 7 8 15,3 5 1-15,-1 5-11 16,5 6-1-16,-2 3-4 0,2 5-6 31,-1 0 0-31,0 3-9 16,0-2-1-16,-3 0 0 0,-3-2 0 15,0-2 0-15,-2 0 0 16,-1-6 0-16,-3-6 0 16,2-4 0-16,-2-7 0 15,1-9 0-15,-1-2 0 0,2-3 0 0,-2-4 0 16,1 1 0-1,1 0 0-15,-2-2 0 0,1-3 0 16,1 0-78 0,-1-4-130-16,2 0-59 15,-1-1-131-15</inkml:trace>
  <inkml:trace contextRef="#ctx0" brushRef="#br0" timeOffset="203193.29">9032 14902 857 0,'10'-11'191'0,"-4"3"-3"0,-4 1-30 0,-2 2-87 16,0 3-28 0,-3 2-43-16,1 2-18 0,-5 6 18 15,-1 1 3-15,-5 8 0 16,-6 4 12-1,-5 4-1-15,-2-1-1 0,2-4 4 16,5-1-5 0,5-6-4-16,6-6-2 0,6-3 10 15,8 0 20 1,6-1 20-16,7 3-27 0,4 1-15 16,7 0-9-16,1 1 0 0,-1 2-4 15,-3 0-1 1,-5 1 0-16,-4-2 0 15,-3-2 0-15,-5 0 0 16,-5-3 1-16,-1-1-2 16,1-3 0-16,-5 2-18 15,0-2-73-15,-2 0-61 0,-1 0-144 16,-4-2-768 0</inkml:trace>
  <inkml:trace contextRef="#ctx0" brushRef="#br0" timeOffset="203591.31">9326 15027 589 0,'6'-19'535'0,"-3"0"-253"0,-2 1-75 15,-2 2-80-15,-2 3-42 16,-2 4-21-16,2 5-47 0,-3 3-17 15,2 2-22 1,-4 3 15-16,-1 5-2 16,-4 5 5-16,-2 5-4 15,4 4 8-15,3 1-1 0,2 2 1 16,3-3 0 0,4-1-3-16,4-2 3 15,1-5 3-15,7-4-1 0,1-3 9 16,5-5-5-16,3-6 2 15,1-3-3-15,1-4 5 0,-2-3-4 16,-7 1 5 0,0-4 2-16,-6 2-2 15,-5 0-6-15,-4-1-5 16,-4 0-11-16,-5 2-12 0,-6 1-103 16,0 0-94-1,-1 5-214-15</inkml:trace>
  <inkml:trace contextRef="#ctx0" brushRef="#br0" timeOffset="204091.77">9548 14970 653 0,'-6'-8'215'16,"-2"2"20"-16,0-2-35 0,2 5-33 16,0-3-24-16,3 3-12 15,1 3-18-15,4-3-54 16,-1 3-30-16,2 0-29 0,3 3-8 15,6 2 8 1,3 2 0-16,4 7-4 16,1 4 2-16,5 2-3 15,-6-1 4-15,-2 3-3 16,-2-4 3-16,-6-1 0 16,-2-5 1-16,-2-2 0 0,-1-4 12 15,-1-6 20-15,0 0 52 16,2-7-84-16,1-4 0 15,3-6 0-15,2-4 0 16,0-8 0 0,-3-1 0-16,-1 2 0 0,-1 0 0 15,-5 3 0 1,2 8 0 0,-1 6 0-16,-2 5 0 0,0 5-116 0,-2 8-252 15,-1 4-233-15</inkml:trace>
  <inkml:trace contextRef="#ctx0" brushRef="#br0" timeOffset="205293.45">10660 14760 936 0,'3'-14'331'0,"-2"0"-83"16,1-2-51 0,-1 1-41-16,1 1-48 0,-1 1-37 15,-1 3-71-15,4 4 0 16,-4 3 0-16,0 5 0 16,0 2 0-1,0 6 0-15,2 7 0 0,-1 10 0 16,4 8 0-16,-2 6 0 0,3 2 0 15,0 0 0 1,3-2 0-16,-2-4 0 16,1-4 0-16,1-2 0 15,-1-5 0-15,-3-3 0 16,3-8 0-16,-5-4 0 16,-2-5 0-16,-1-5 0 15,0-4 0-15,-3-5 0 0,0-5 0 16,0-6 0-16,0-10 0 15,1-7 0-15,1-6 0 16,1-8 0 0,1-4 0-16,1 1 0 0,1 5 0 15,0 6 0-15,0 8 0 16,-1 7 0-16,1 7 0 16,-2 6 0-16,2 6 0 15,-1 3 0-15,-2 5 0 16,2 0 0-16,0 2 0 0,-2 4 0 15,6 1 0 1,4 5 0-16,5 6 0 16,3 9 0-16,6 6 0 15,-2 6 0-15,1 5 0 0,2 1 0 16,-4 0 0 0,0-4 0-16,-3-8 0 15,-3-10 0-15,-3-7 0 16,-5-8 0-16,0-5 0 0,-4-6 0 15,2-5 0-15,1-4 0 16,0-9 0 0,3-10 0-16,4-5 0 15,-2-8 0-15,2 1 0 0,-1-1 0 16,-1 6 0-16,-1 4 0 16,-4 8 0-16,2 5 0 15,-2 4 0-15,-2 8 0 0,-1 3 0 16,0 5 0-16,0 5 0 15,4 4 0 1,4 7 0-16,5 4 0 0,1 5 0 16,-1 4 0-1,-2 4 0-15,-4 2 0 16,-3 0 0-16,-1 0 0 16,-1 0 0-16,2-3 0 0,-1-4 0 15,-1-4 0-15,1-5 0 16,0-4 0-16,-3-6 0 15,2-4 0-15,-3-4 0 0,-1 0 0 16,1-1-20 0,-1-4-133-16,4 2-237 15,3-4-517-15</inkml:trace>
  <inkml:trace contextRef="#ctx0" brushRef="#br0" timeOffset="205711.2">11705 14883 599 0,'3'-17'382'16,"-1"5"-122"-16,-2-2-106 0,-2 1-60 15,-1 6-30-15,0 3-16 16,-3 3-37-16,-1 4-11 15,-5 2 0 1,-2 4 0-16,-5 3 1 0,-3 6 4 16,5 2-3-16,0 0-2 15,3 3-2-15,5 0-2 16,6-2 4-16,6-3 0 16,3-4 6-16,3-3-2 15,2-2 6-15,0-5 28 16,0-2 4-16,1-4-16 0,1-4 2 15,-1-2-7 1,1-3-1-16,0-5-3 0,-3 0-5 16,-3-1 0-1,-4-3-12-15,-3 2 0 0,-4-4-14 16,-5 4-87 0,-3 2-70-16,6 6-154 0,-4 6-602 15</inkml:trace>
  <inkml:trace contextRef="#ctx0" brushRef="#br0" timeOffset="206421.21">12023 14908 768 0,'4'-4'288'16,"-4"0"-79"-16,-2-1-73 15,-3-1-46-15,1 3-40 16,-4-3-22-16,-2 2-11 16,-5 4-10-16,1 0-5 15,-3 6-2-15,-3 5 0 0,2 3 0 16,2 4 2-1,-1 3-4-15,4-1 2 16,7-2-1-16,5-2 1 16,2-7 2-16,5-2 11 0,4-2 21 15,1-2-2 1,1-5-12-16,7-2-7 0,0-3 1 16,-2-4-1-16,1-3 0 0,-3-3 3 15,-3-6-6 1,-3-4-2-16,-5-5-3 15,-1-8-5-15,-1-3 1 16,-2-4-1-16,-2 1 0 0,1 0 0 16,-1 6 1-1,-1 1 1-15,2 5 4 0,-2 5 13 16,1 2 27 0,2 8-2-16,-1 8-1 15,1 6-43-15,0 3-21 0,-2 7-27 16,2 4 43-16,2 7 4 15,1 7 1 1,3 5 0-16,1 8 1 0,2 4 2 16,0 2 3-16,-1 5 1 15,1 2 5 1,-2 4-2-16,-1-4 0 0,0-3 4 16,-2-3-8-16,-1-8-4 0,-1-8 2 15,1-5-3 1,-3-6 3-16,6-6-3 0,-5-6 2 15,2-1 2 1,0-3 0-16,3-1-5 0,-1-2-68 16,5-1-143-1,-1-2-169-15</inkml:trace>
  <inkml:trace contextRef="#ctx0" brushRef="#br0" timeOffset="206851.46">12295 14932 230 0,'11'9'465'0,"3"-2"-304"16,4-1-31-1,-3-1-42-15,3-2-26 0,-3-3 5 16,-2-1 21-16,1-4-21 15,-2-3-1-15,-1-1 7 16,-2-5-40-16,2-3-4 16,-2-4-6-16,-3 0-3 15,-3-2-5-15,-3 2 4 16,-2 1-1-16,-2 6 1 16,-1 3-3-16,-5 2-6 15,5 5-10-15,-4 4-5 0,-4 2 4 16,0 3-1-1,-5 4 2-15,0 4 0 0,0 3 1 16,4 4 1 0,-2 3 0-16,4 4 1 0,4 1-3 15,4-2 1 1,5-1-1-16,5-3 3 0,7-2-3 16,3-4 0-1,2-3-36-15,3-4-126 0,1-3-198 16</inkml:trace>
  <inkml:trace contextRef="#ctx0" brushRef="#br0" timeOffset="207321.08">12729 14534 988 0,'7'-13'279'0,"-2"2"-37"16,-2 1-67-16,-2 2-25 15,-1 3-50-15,0 4-46 16,2 1-29-16,-2 0-25 0,0 3-1 15,0 1 1 1,3 6 3-16,0 3 16 0,3 11-6 16,4 5-13-1,-1 7 0-15,5 4 0 0,-1 6 0 16,-1 2 0 0,-3 4 0-16,0 1 0 0,-2 0 0 15,-2-7 0-15,-1-3 0 0,-1-7 0 31,0-6 0-31,3-6 0 0,-3-4 0 16,0-8 0-16,2-2 0 16,-2-5 0-16,0-5 0 0,0-2 0 15,0-1 0 1,1-1-69-16,-1-2-261 0,-2-1-341 16</inkml:trace>
  <inkml:trace contextRef="#ctx0" brushRef="#br0" timeOffset="208251.66">13925 14798 553 0,'-4'0'377'0,"-1"-1"-239"0,2 1 39 15,2-2-27 1,-1 1-34-16,2 0-31 16,0 1-11-16,2-2-11 15,-1 2-13-15,2-2-27 16,2 0-23-16,2-1-12 16,8 0 1-16,6 0 1 15,9 1-63-15,0 2-61 0,3 4-48 16,-8 3-73-1,-7 4-117-15</inkml:trace>
  <inkml:trace contextRef="#ctx0" brushRef="#br0" timeOffset="208471.44">13916 14980 544 0,'6'3'402'16,"7"-3"-134"-16,6-3-70 0,3-1-89 15,11-2-46 1,4-1-16-16,1 0-13 0,0-1-16 16,-11 3 5-1,-6 1-10-15,-8 3-7 0,-8-1-4 16,-7 2-2 0,1 0 0-16,-3 0-79 0,-2 2-242 15,0-1-627-15</inkml:trace>
  <inkml:trace contextRef="#ctx0" brushRef="#br0" timeOffset="213171.52">15140 14598 912 0,'3'-3'183'15,"-2"-3"30"-15,-2 0-66 0,-1-2-18 16,1-1-33-16,-1 2-2 15,0-1-15-15,0 2-16 16,2 4-32-16,0 0-22 0,-3 2-9 16,3 2-1-1,0-1-9-15,0 3 10 0,0 5 0 16,0 0 6 0,0 6 2-16,3 2 2 0,1 5 0 15,1 1-1-15,1 5-6 16,1 5 2-1,1 4-3-15,-1 5-1 0,-1 2-1 16,-1 0 2 0,-1-4-1-16,-1-5-2 0,0-5 2 15,0-8-2 1,1-2 1-16,-1-6 0 0,-1-1 0 16,-1-4 0-16,1-2 0 0,-1-2 0 15,1-1-1 1,-2 1 1-16,0-3 0 0,0 0-1 15,0 0-6 1,0-2-31-16,0-2-38 0,3 0-60 16,1-2-87-1,6-4-157-15,4-5-476 0</inkml:trace>
  <inkml:trace contextRef="#ctx0" brushRef="#br0" timeOffset="213541.42">15456 14655 781 0,'9'-22'297'16,"-1"1"-86"-16,-3 0-49 0,-2 1-31 16,0 6-46-1,-1 5-25-15,-2 5-57 0,1 3-3 16,-1 5-15-16,-1 6 15 15,2 4 11-15,1 7 13 16,-1 6 5-16,-1 2-12 16,3 3-4-16,-1 3 6 15,-1 0-14-15,2 3 3 16,1 5-7-16,1-3-1 16,-2 0 0-16,-1-3 0 15,1-2 0-15,0-7 0 0,0-5 1 16,-2-9-1-1,-1-1-4-15,2-6-42 0,-2-5-37 16,-2-1-9 0,2-2-55-16,-1-3-253 0,-4-3-435 15</inkml:trace>
  <inkml:trace contextRef="#ctx0" brushRef="#br0" timeOffset="213781.15">15246 14888 575 0,'1'-2'308'16,"2"-1"-158"0,0 2-62-16,0-1-59 0,4 2-28 15,7 0 0-15,10 2 3 16,7-1-3-16,7 0 0 15,4 1 0-15,-1-1-1 16,-2 0-14-16,-3 0-134 16,-5 1-149-16</inkml:trace>
  <inkml:trace contextRef="#ctx0" brushRef="#br0" timeOffset="214121.7">15848 14876 861 0,'2'-12'338'0,"-2"0"-101"0,0 2-72 15,-2 1-59-15,2 5-17 0,0 1-38 16,0 4-41-1,0 1-10-15,0 1-19 0,0 4 13 16,2 4 6 0,-1 5 2-16,1 4-1 0,1 3 3 15,-2 0-3 1,2 0-1-16,-1-5 0 0,-1-2 0 16,1-4 0-1,-1-4-6-15,1-3-90 0,1-4-18 16,0-1-9-16,3-3-84 15,-2-1-186-15</inkml:trace>
  <inkml:trace contextRef="#ctx0" brushRef="#br0" timeOffset="214351.19">15886 14712 921 0,'3'-4'159'15,"-2"1"-35"-15,-1 3-17 0,-1 0-66 16,-1 0-14 0,1 2 1-16,-2-1 0 0,3-1 7 15,-2 1 29 1,2-1-13-16,0 0-23 0,0-1-18 16,0 0-10-1,0-1 0-15,2 2-154 0,-1 2-271 16</inkml:trace>
  <inkml:trace contextRef="#ctx0" brushRef="#br0" timeOffset="-214365.62">16287 14877 665 0,'6'-13'368'0,"-1"3"-178"16,-4-1-30-16,-1 2-54 15,-3 2-48-15,0 3-18 16,-3 0-27-16,0 3-10 16,-4-1-1-16,-2 4-1 15,-3 0 0-15,0 5 4 16,-4 3 0-16,0 1-4 15,2 5 2-15,-1 3-1 16,0 0-2-16,0 4 0 0,6 0-5 16,1 0 1-1,7-3-1-15,4-3-1 0,6-4 6 16,5-3 4 0,5-5 2-16,2-3-3 0,3-4 1 15,1-3 1-15,-2-4 1 16,0-4-1-16,0-5 2 15,-5-4-4-15,1-6 0 0,-4-4-1 16,-1-4-1 0,-3-1 2-16,-3-2-3 0,-4-2 0 15,-1 3-1 1,-1 0 2-16,-1 3 0 0,2 3 2 16,-1 5 2-1,2 0 19-15,-1 7 6 0,0 1 8 16,2 5-4-16,-2 5-18 15,0 4-16 1,0 3-22-16,0 5-10 0,0 4 32 16,1 5 0-16,1 3 3 15,2 5-3-15,2 4 11 16,2 1 6-16,2 4-5 16,1 1 5-16,-1 4-5 15,2 3-5-15,-3 3 2 0,0 1-4 16,-2 0-3-1,-1-3 2-15,0-8-4 0,-1-4 6 16,-1-7 0 0,4-5 4-16,-4-3-3 0,1-3-1 15,-1-1-2 1,1-1-2-16,-4-4-1 16,1 0 1-16,-1-2 1 15,-1-2 2-15,0 2-3 0,2-1-2 16,-1 0-33-16,1-1-91 0,5-1-161 15,-1-2-311 1</inkml:trace>
  <inkml:trace contextRef="#ctx0" brushRef="#br0" timeOffset="-213635.17">16844 14939 361 0,'12'-7'537'15,"-4"-2"-320"-15,-2-1-22 16,-4 2-80-16,-2 0-19 16,-3-1-44-16,0 4-22 15,-4-1-15-15,-1 2-9 16,-4 0-4-16,-1 1 0 15,-2 3-2-15,-1 4-1 16,-1 2 0-16,-1 2 1 0,3 3 0 16,-1 2 0-1,4 1-1-15,0 2-3 0,4 1 4 16,2 1-6 0,3 0 5-16,3-1-2 0,3-3-2 15,5-2 5-15,2-4 3 16,2-3 4-16,2-4 1 15,4-4-5-15,-3-4 6 16,2-4-6 0,1-5 2-16,-3-4-1 0,0-5-2 0,-1-5-1 15,-4-6 0 1,0-7 0-16,-2-1-1 16,-2-5-4-16,-5 1-2 15,-2 0 5-15,-2 0 1 16,-2 3 0-16,-1 3 0 15,-1 5 0-15,1 6 1 16,0 7-1-16,0 9 2 16,3 7-2-16,1 4-14 0,-1 10 4 15,2 7 10-15,-2 6-3 16,2 5 3-16,1 7 3 16,4 3 2-16,2 1 13 15,2 2 0-15,2 0 1 16,5 1 1-1,-2 1-3-15,1 2 1 0,-2 0-5 16,1 0 0 0,-4-2-3-16,0-5-5 15,0-3-3-15,0-9 1 0,-3-4-3 16,0-5 0-16,2-5 1 16,3-2-1-16,1-2-47 15,4-4-95-15,4-3-132 0,1-1-358 16</inkml:trace>
  <inkml:trace contextRef="#ctx0" brushRef="#br0" timeOffset="-213135.48">17288 14889 680 0,'-6'2'354'0,"3"-4"-351"0,0 2 37 16,2 0-7 0,2 5 19-16,1-1 31 0,1 2-23 15,3 1-27-15,1-2-3 16,2 0 6-16,0-4 3 16,4-1 2-16,-1-3-7 15,1-3-16-15,1-2-1 16,0-3-6-16,-1-3-7 0,-2-2-2 15,-1-1-1 1,0-3 2-16,-2 1-1 0,-2-2 1 16,-5 0 0-1,-2 1 0-15,-4 3-2 0,-2 2 2 16,-6 3-2 0,-1 2 2-16,-5 5-2 0,1 2-2 15,-3 6-5-15,0 5 2 16,4 6-1-16,0 8 3 15,3 7 2-15,0 5 1 0,3 3 0 16,3 1 5 0,4-5 3-16,4-3 5 15,4-6-2-15,4-4-8 16,4-3-1-16,4-3-3 16,2 0-1-16,6-1-7 15,1-3-99-15,2-2-116 0,3-1-221 16</inkml:trace>
  <inkml:trace contextRef="#ctx0" brushRef="#br0" timeOffset="-212535.5">17579 14758 745 0,'6'-12'310'16,"0"-1"-80"-16,2 1-62 16,-3 2-81-16,3 4-37 15,1 2-33-15,3 4-1 0,1 4 2 16,6 5 9-16,1 4-2 0,1 6 6 15,0 3-6 1,-2 5-5-16,-3 3-7 16,-2 1-3-16,-6 0-4 15,-3-2-2-15,-5-2-2 0,-5-5 3 32,-1-7 0-32,0-4 4 0,1-7 9 15,0-4 27-15,1-6-11 0,-2-3-22 16,3-6-6-1,0-5-6-15,2-6-1 0,2-6-4 16,5-3-5 0,6-2-2-16,2 0 1 0,3 7-1 15,2 9-1 1,3 6 1-16,2 8 7 0,1 6 1 16,0 6-3-1,2 5 6-15,-1 7 0 0,-1 3 2 16,-4 5-1-16,-3 1 3 15,-5 1 5-15,-2 2 3 16,-5-3 4-16,-2-2-7 16,-1-4-4-1,-2-2-4-15,-1-8 0 16,2-2 0-16,-2-4-3 0,0 0-33 16,1-1-119-16,1 0-89 0,-4 1-138 15</inkml:trace>
  <inkml:trace contextRef="#ctx0" brushRef="#br0" timeOffset="-195910.52">19180 14576 613 0,'4'-12'428'0,"-1"-1"-231"15,-1-2-16-15,-1-1-57 16,1 3-21-16,0 2-27 15,-2 2-6-15,0 5-16 0,0 2-20 16,0 0-24-16,-2 2-10 16,2 2-9-16,0 3-9 15,0 4 18-15,0 8 1 16,0 5 6-16,0 9-4 16,3 5-2-16,0 2 0 15,4 1-1-15,1 2 1 16,1 0 1-16,0 1-1 0,1 0-1 15,-2-2 2 1,-2-5-2-16,-3-6 1 0,-3-7-1 16,1-6 0-1,-1-9 3-15,-1-5 19 0,1-3 7 16,0-6 23 0,-2-5-50-16,1-8-1 15,-1-9-1-15,1-8-2 0,-1-2 0 0,2-2 4 16,0-2-5-1,-1 0 6-15,-1 2-3 0,2 0 0 16,0 1 1 0,0 2-1-16,2 2 3 0,-1 6-1 15,1 5 2 1,-1 5-3-16,1 9 4 0,-1 6-5 16,1 3-18-1,-1 5-18-15,1 4 30 0,5 2 4 16,5 8 1-16,3 3 2 15,4 6 2-15,5 2-3 16,3 3 0-16,1 0-1 16,3 0 1-1,-2 2 0-15,-2-2-1 0,-6 0 1 16,-3-3 1 0,-5-2-1-16,-3-5-2 0,-2-6 0 15,-4-5 2-15,-1-5 5 0,-1-5 11 16,-1-5 2-1,1-5-17-15,1-5-2 0,2-5 1 16,2-7 0 0,0-6-2-16,2 0 1 0,-1-6 0 15,4 2-2 1,-2 0 2-16,2 1 1 0,-2 6-1 16,3 2 1-1,-3 6 1-15,-3 5-1 0,-2 6 0 16,-1 5-7-16,-2 3-20 0,1 5 5 15,1 6 22 1,3 5 0-16,3 6 1 0,2 7 0 16,1 5-1-1,2 3 0-15,0 1 0 0,-3 2 0 16,1 0 1 0,-2-2 0-16,-2 1-1 15,-2 0 1-15,0-4-1 16,1-1 0-16,-4-8 0 0,1-4 0 15,-2-8 0-15,0-6 0 16,-3-5 0-16,0-1 0 16,0-2-4-16,3 0-38 15,-6-1-65-15,6 0-80 16,-2-2-184-16,2-2-347 16</inkml:trace>
  <inkml:trace contextRef="#ctx0" brushRef="#br0" timeOffset="-195295.25">20172 14661 875 0,'5'-11'220'15,"-4"0"-21"-15,-1-1-80 0,-1 4-35 16,-1 1-21 0,1 4-38-16,-1 2-21 0,-1 2-4 15,-1 3 0 1,-3 3 1-16,-3 5-1 0,-2 3 1 16,-1 3 1-1,1 5-2-15,1 0 0 0,3 2 0 16,3 2 0-16,5-1-2 15,2 0 0-15,5-2 0 16,0-4 0-16,4-5 1 16,-3-5 1-16,0-6 0 15,0-3 11-15,-1-4 17 16,-1-4-3 0,4-3-11-16,1-5-11 0,0-3-2 15,-1-2-1-15,-1-1 0 0,-1-3 1 16,-4 1-1-1,2 1 2-15,-5 0-2 0,-2 2 2 16,-2 2-2 0,3 4 4-16,-1 3 0 0,-1 4 7 15,2 5-11 1,0 1 0-16,0 2-15 0,2 3 5 16,-2 4 10-1,4 3-1-15,-1 6 2 0,3 3-1 16,0 3 0-16,1 1 0 15,3 1-1-15,-2-2 1 16,1-1 0-16,0-2-1 0,1-3 0 16,1-4-7-1,4-2-49-15,1-5-61 0,8-3-84 16,1-5-159 0,4-2-339-16</inkml:trace>
  <inkml:trace contextRef="#ctx0" brushRef="#br0" timeOffset="-194835.18">20388 14680 832 0,'7'-15'209'15,"-1"1"-35"-15,1 2-19 16,2-1-72-16,0 2-24 0,4 2-31 16,2 5-10-1,3 4-1-15,0 6-2 0,3 4-10 16,-1 5 6 0,0 3-3-16,1 5-6 15,-6 5 2-15,-2 3 0 0,-5 4 0 0,-7 2-1 16,-5 0 0-1,-4-5-2-15,1-8 1 16,0-11 3-16,2-8 91 16,5-6 90-16,3-10-119 0,2-5-45 15,2-6-4 1,0-5-9-16,4-7-6 16,2 0-2-16,1-1-1 15,0 1-1-15,-2 4 1 0,1 5 0 16,-2 7-5-16,-2 5 2 15,-3 5-37-15,0 4-69 16,0 2-100-16,2 5-63 16,-1 3-219-16</inkml:trace>
  <inkml:trace contextRef="#ctx0" brushRef="#br0" timeOffset="-194174.93">21128 14451 931 0,'-7'-20'245'16,"-1"-1"-27"-16,0-2-50 16,0 2-30-16,4 5-15 15,1 4-19-15,1 4-52 16,2 5-33-16,2 1-19 16,-2 4 0-16,1 1 0 15,1 5 1-15,1 5 32 16,1 4-18-16,2 5-15 0,3 6 0 15,0 4 0 1,0 1 0-16,1 7 0 0,-2 2 0 16,-1 4 0-1,2 0 0-15,1 1 0 0,-2 3 0 16,0-4 0 0,-1-4 0-16,-1-5 0 15,-2-11 0-15,1-8 0 0,-4-5 0 0,1-10 0 16,-1-3 0-1,-1-1 0-15,0-1 0 0,2-2 0 16,-2 1 0 0,1 0-43-16,-1-1-131 0,4-3-95 15,-4-4-94 1,1 0-298-16</inkml:trace>
  <inkml:trace contextRef="#ctx0" brushRef="#br0" timeOffset="-193855.36">21400 14609 949 0,'7'-8'126'0,"-2"-1"71"15,-3 0-61-15,-2 4-54 0,0 2-71 16,-2 3-11 0,-4 4-1-16,-5 5 1 15,-8 7 1-15,-6 3 3 0,-3 5 1 16,2 0 5-1,2-3 5-15,8-2-4 16,7-4-4-16,6-4 1 16,6 0 7-16,7 1 6 0,8-1-6 15,6-1-9 1,4 2-3-16,-1-5-3 16,0 0 0-16,-5 0-1 15,-5-1-1-15,-7-1 0 0,-2 1-3 16,-5-4-21-16,0 1-105 0,0 1-136 15,2 0-346 1</inkml:trace>
  <inkml:trace contextRef="#ctx0" brushRef="#br0" timeOffset="-193465.52">21707 14684 847 0,'6'-16'276'0,"-3"0"-47"16,-1 3-91-16,-4 5-67 15,1 2-66-15,-2 6-5 16,-3 2-1-16,-4 10-4 16,-1 3 5-16,-1 5 0 0,-4 4 0 15,4 5 1 1,-2 1-1-16,4 0 0 15,2-3 0-15,4-4-8 16,2-3 2-16,8-7 6 0,6-9 8 16,6-2-1-1,2-8 7-15,4-4 1 0,-1-3 7 16,0-2-4 0,-4-2 2-16,0-1-5 15,-5-1 11-15,-2 4 2 0,-6-1-9 16,-5 2-7-16,-5 0-9 15,-5 3-3-15,-4-2-10 0,-6 0-66 16,-4 1-128 0,-1 2-326-16</inkml:trace>
  <inkml:trace contextRef="#ctx0" brushRef="#br0" timeOffset="-192415.41">21983 14666 838 0,'3'-11'262'0,"0"-1"-65"0,-1-4-16 16,-5 0-41 0,-2 0-38-16,1 0 2 0,-2 2-18 15,2 1-14 1,2 5-23-16,1 3-33 16,2 2-16-16,1 1 0 15,1 4 0-15,2 3-4 0,4 6 4 16,8 6 4-16,5 5-4 15,6 6 0-15,4 1 0 16,-1 3 0-16,-4 0 0 16,0 0 0-16,-7-3 0 15,-3-7 0-15,-6-6 0 16,-3-7 0-16,-5-6 0 16,0-4 0-16,-1-6 0 15,2-6 0-15,3-6 0 0,1-8 0 16,1-4 0-1,0-2 0-15,0 4 0 0,-1 2 0 16,-2 4 0 0,-2 8 0-16,-1 3 0 0,-3 7 0 15,2 3 0 1,-2 6-86-16,3 5-60 16,3 5-145-16,4 6-171 15</inkml:trace>
  <inkml:trace contextRef="#ctx0" brushRef="#br0" timeOffset="-191695.77">23330 14663 614 0,'17'0'478'0,"-6"-2"-427"16,-1 1 79-16,-9-1-88 15,2 2-18-15,-1 2-1 16,-2-1-3-16,1 1 14 15,1-4 18-15,-4 2 10 16,4-1 11-16,-2-1 4 0,1-1-10 16,1 0-33-1,-1-2-29-15,2-1-1 0,0-1-1 16,1 0-1 0,0 0-1-16,-3 3-1 0,1 1 0 15,-2 2-9-15,0 2-15 0,0 2 0 16,1 1 24-1,2 3 0-15,0 2 0 0,0-1 0 16,0 0 0 0,0 0 0-16,-1-3 1 15,-2-2 2-15,0-3 11 16,0 0 23-16,0-2 33 16,0-1 24-16,1-2-79 15,-1-3-15-15,0-3 2 0,0-3-1 16,-1-3-1-16,1 1 0 15,-2 0 3-15,1 5-1 16,-1 3 4-16,2 1 2 16,-1 5-6-16,-1 1-2 15,2 2-9-15,-4 3 0 16,-4 3 8-16,-8 6 1 16,-2 7-4-16,-6 6 1 15,-1 3-1-15,2 4-4 0,7-1 5 16,4-1-6-1,11 0 5-15,8-3-5 16,5 1 4-16,10-4-25 16,8-4-73-16,6-4-52 0,4-6-77 15,5-7-94 1,0-5-277-16</inkml:trace>
  <inkml:trace contextRef="#ctx0" brushRef="#br0" timeOffset="-191085.18">23763 14400 684 0,'-6'-36'402'0,"3"2"-220"16,-1 1-21 0,-2 2-57-16,1 7-11 0,1 4-6 15,1 9-1-15,-1 4-64 16,1 4-22-16,1 6-9 15,-1 6 9-15,0 2 14 16,-2 6 15-16,4 5 10 16,1 4-10-16,5 3-10 15,1 6-5-15,2 3 0 16,1 7-5-16,-3 2-2 16,0 6-5-16,-3 2 4 0,-3-2-5 15,2-2-1 1,-2-7 1-16,1-6-2 0,1-7 2 15,2-8-1 1,-2-8 0-16,-1-5 0 0,-1-6 8 16,0-4 12-1,0-1 3-15,0-2-23 0,-1-3 0 16,1-4 0 0,0-3 0-16,1-5 0 0,2-4 0 15,3-1 0-15,3-2 0 0,4 2 0 16,3 1 0-1,1 5 0-15,0 4-8 16,1 4-4-16,1 8 7 16,-1 2-1-16,3 5 6 0,0 4-5 15,0 0 4 1,-2 1 1-16,-2 4 0 16,-1-2-2-16,-4 3 1 15,0 2 1-15,-5 1 1 0,-2 1-1 16,-4-2-1-16,1-3 1 15,-2-4-2-15,0-2-15 16,-2-5-102-16,5-2-50 16,-1-4-68-16,4-1-297 15</inkml:trace>
  <inkml:trace contextRef="#ctx0" brushRef="#br0" timeOffset="-190225.77">24315 14698 768 0,'8'-9'214'0,"-1"0"-31"16,-2-3-2-16,1 2-36 15,-3 2-40-15,-1-1-26 0,-2 2-19 16,0 0 1-16,-5 0-25 0,2 2-2 15,1-1-13 1,-2 3-21-16,1 3-11 0,-3 5-1 16,-5 4 1-1,2 4 6-15,-4 5 4 0,-2 5-2 16,1 1 1 0,1 1 1-16,1 0-2 15,3-2 2-15,3-5-11 0,5-3 4 16,2-5 8-1,7-5 7-15,1-5 6 0,4-3 2 16,5-2 3 0,3-5-6-16,-2-2 2 0,2-3-3 15,-3-1-4-15,-4-2-6 16,-1 1 2-16,-1-1 0 16,-5 0-3-16,-1 1 0 15,0-1 0-15,-3 5 2 16,-1 1-1-16,-2 5-1 15,1 5-6-15,-2 2-18 16,1 1-14-16,0 5 29 0,0 3 8 16,0 5 2-1,3 4-1-15,-2 4 0 0,4-1-1 16,-1-1 1 0,2-2 2-16,3-1 0 0,1-4-2 15,4-4 7-15,2-4-1 16,5-3 0-16,0-6-2 15,1-4-2-15,-1-2 0 0,-3-4 1 16,0 0 2 0,-6-2-4-16,0 0-1 0,-5-3 0 15,-4 2-5 1,-1-3 0-16,-2 2 1 16,-3 1 4-16,1 2 1 15,-1 3 0-15,2 5-1 0,1 4-9 16,0 3-20-16,0 3-9 15,1 4 38-15,2 5 0 16,0 1 0-16,2 3 0 16,1 2-1-16,0 0 1 15,0-1 2-15,0 0-2 16,-2-2 0 0,-1 0-1-16,2-1 1 0,-1 1-2 15,2-4-39-15,0-1-36 0,3-5-9 16,3-3-42-1,3-6-53-15,2-3-50 0,-1-7-253 16</inkml:trace>
  <inkml:trace contextRef="#ctx0" brushRef="#br0" timeOffset="-189905.29">24702 14298 463 0,'0'-4'580'15,"0"1"-501"-15,-2 3-16 0,1 2-34 16,-2 2 110 0,1 0-48-16,-1 3-7 0,0 0-28 15,-3-1 4-15,3-2-9 16,0-1 7-16,2-3 21 15,-1 0 5-15,1 0-26 16,2-3-4-16,-1 2-35 16,2-1-19-16,-1 1 0 15,-1-2 0-15,-1 3 0 16,1-3-11-16,0 3-157 16,1 3-107-16,2 4 58 0,3 8-140 15</inkml:trace>
  <inkml:trace contextRef="#ctx0" brushRef="#br0" timeOffset="-189285.66">25036 14545 1060 0,'4'-16'248'0,"1"0"-43"15,-1 3-72-15,2 5-72 16,2 2-18-16,2 3-1 0,5 3 1 16,0 3-13-1,4 3-2-15,-1 2-13 0,2 4-5 16,-1 1-4-16,-2 2 0 15,-1 4 0-15,-3 1-2 16,-2 2-2-16,-4 0 6 16,-5 2 0-16,-5 0 0 15,-6-1-5-15,1-3-1 16,-1-7-1-16,3-4 11 16,2-6 13-16,4-6 3 15,3 0-18-15,-3-5-10 0,3-3 0 16,-2-6 0-1,2-9 0-15,3-6 0 0,5-3-37 16,5-3 16 0,2 5 11-16,6 5 0 0,3 9 8 15,1 3-1 1,2 10-1-16,0 5-3 16,-3 3 4-16,-4 5-1 0,-3 4-1 0,-1 3 5 15,-4 5 7 1,0 1 11-16,-3 3 13 0,-2 4 6 15,-2-2-26 1,-2-2-9-16,-3-2-2 16,2-2 0-16,-2-6 0 15,1-3 0-15,0-5-11 0,-2 1-125 16,-1-2-92 0,1-1-101-16,-4-2-474 0</inkml:trace>
  <inkml:trace contextRef="#ctx0" brushRef="#br0" timeOffset="-187675.46">26441 14393 652 0,'6'-11'439'0,"0"-1"-228"0,-1 0-17 16,-2-1-43-16,-3 5-26 0,1 1-23 15,1 4-54 1,-1 3-31-16,-1 0-17 15,0 3-8-15,3 3 8 16,1 5 10-16,1 6 6 0,3 6 8 16,-1 8-5-1,3 3-1-15,-1 7-3 0,0 2-2 16,1 0-12 0,0 3-1-16,-3-1 0 0,2-3 0 15,0 0 0-15,-3-3 0 16,2-5 0-16,-2-2 0 15,-2-7 0 1,2-9 0-16,-5-8 0 16,-1-5 0-16,0-1-1 0,0-4-56 15,0-1-37 1,-1-3-183-16,-3-3-104 0,-1-5-550 16</inkml:trace>
  <inkml:trace contextRef="#ctx0" brushRef="#br0" timeOffset="-187405.57">26310 14671 762 0,'-1'0'183'15,"1"0"-141"-15,4 0 82 0,11 0-41 16,12 1-9-1,13 2-24-15,18 0-13 0,12 0-5 16,8 0 23 0,-2-1-5-16,-5-2-9 15,-9-2-16-15,-16 0-12 16,-13 0-13-16,-12-1-2 0,-12 1-71 16,-8 4-259-16,-8-1-454 15</inkml:trace>
  <inkml:trace contextRef="#ctx0" brushRef="#br0" timeOffset="-180895.64">27820 14345 719 0,'3'-9'239'0,"1"-3"-50"16,-4-1-24-1,2-1-35-15,-4 3-31 0,1 2-38 16,-2 2-1 0,0 3-16-16,1 1-21 0,-1 3-9 15,-4 2-14 1,-8 4 0-16,-3 5-2 0,-7 7 2 16,-7 7 0-1,0 8 3-15,-1 6-3 0,3 7-1 16,3 4-1-16,8 1-1 0,8 3-3 15,10-4 1 1,8-4-1-16,11-6 6 0,3-4 0 16,1-8-1-1,5-6 1-15,0-6 6 16,4-8-3-16,4-9 0 16,1-8 2-16,2-7-1 0,-2-8 3 15,-3-7-2-15,-6-1 1 16,-6-4 2-16,-7-4 0 15,-6-3 3-15,-6-3-1 16,-5 0-2-16,-7 1-5 16,-3 6 0-16,0 3-3 15,0 9 0-15,2 9-2 16,0 5-11-16,1 8-97 16,0 5-93-1,-4 7-164-15,-1 4-378 0</inkml:trace>
  <inkml:trace contextRef="#ctx0" brushRef="#br0" timeOffset="-180210.68">28251 14373 831 0,'6'-12'250'0,"-5"-4"-26"15,-1-2-50-15,-4-1-62 0,3 0-28 16,-2 3-5-16,3 2-3 15,-2 3-9 1,2 4-39-16,-1 5-28 0,1 2-9 16,0 3-19-16,0 6 27 15,3 3 1-15,1 7 0 16,2 4 1-16,1 9 2 16,1 0 2-16,3 3-2 15,0 4-3-15,0 1 0 0,0 2 1 16,-2-2 0-1,-2-1-1-15,-3-4 0 0,-1-6-1 16,-1-9 1 0,-1-10 3-16,1-3 18 0,-1-7 12 15,2-4 27 1,0-6-60-16,0-1-2 0,3-8 2 16,1-5-5-1,4-1-10-15,-2 1-9 0,0 0 12 16,1 5 2-16,4 4-7 15,-2 5-2-15,4 6 3 16,1 3-1-16,2 5 7 0,1 6 8 16,0 2 2-1,-1 4 0-15,-5 3 0 16,-4 1 1-16,-5-1 3 16,-5-1 1-16,-5 0 1 0,-7-4 6 15,-3-1 1-15,-5-3-2 16,-6-3-9-16,-2-4 0 15,-3-4-2-15,1-1-67 16,0-1-99-16,4-1-123 16,4 0-348-1</inkml:trace>
  <inkml:trace contextRef="#ctx0" brushRef="#br0" timeOffset="-179395.63">28910 14465 1027 0,'8'-10'206'15,"-4"-1"-9"1,-2 0-74-16,-4 2-26 0,1 3-53 16,-1 1-5-1,1 2-29-15,-1 1-10 0,-4 4-1 16,-5 6-3-16,-4 1 0 0,-8 7 0 15,-2 5 0 1,4 2 0-16,5 3-3 0,5 0-2 16,6-4 2-1,8-1 4-15,5-5 3 0,6 2 4 16,8-3-1 0,5-3 0-16,3 0-2 0,2-1 3 15,0 3 2-15,-4-3-1 16,-4 3 4-16,-8-1-5 15,-2 1 3-15,-7-2-2 16,-5 2 4 0,-7 1 4-16,-5-2-2 0,-5-1-1 15,-4-2-6-15,0-3-4 16,-1-6-1-16,5-1-98 16,0-3-139-16,4-8-264 15</inkml:trace>
  <inkml:trace contextRef="#ctx0" brushRef="#br0" timeOffset="-178985.46">29222 14661 594 0,'6'4'175'15,"2"-1"-17"-15,-4-3-6 16,5 2-34-16,-1-2-2 15,1-4-52-15,4 1-22 0,0-5-16 16,4-2-1 0,1-2-14-16,-1-5-1 0,0-1-6 15,-4-4 3 1,-2 1-1-16,-7 0 1 0,0 3 0 16,-6 2 21-1,0 5 2-15,-2 3-6 0,-4 4-22 16,-5 2-2-16,-3 4 0 15,-5 3-1-15,-2 5 0 16,-1 5 1-16,1 5 0 16,0 4 0-16,8 3 0 15,5 0 1-15,7-1 1 16,10-3 9-16,4-2 4 16,5-1-3-16,8-3-7 15,3-3-5-15,3-1 0 0,0-4-21 16,2 0-117-1,4 0-117-15,4-4-342 0</inkml:trace>
  <inkml:trace contextRef="#ctx0" brushRef="#br0" timeOffset="-178555.38">29595 14502 1016 0,'9'-12'169'0,"4"1"8"16,0 1-95-16,3 5-37 0,2 4-11 15,4 3-4-15,3 8-3 16,1 5-9-16,-2 4-4 15,0 4-4-15,-2 0-3 16,-4 4 1-16,-2-1-7 16,-5-1 1-16,-4 2-2 15,-5-1 2-15,-4-3 2 16,-5-1 1-16,-1-7 0 16,2-5 26-16,0-6 105 15,2-8-17-15,-2-6-101 16,2-5 11-16,-1-7-2 0,1-3-10 15,0-4-10 1,4 0-1-16,2 1-6 0,3-1 0 16,-1 3-10-1,4 3-64-15,0 1-93 0,1 7-37 16,2 5-105 0,2 5-221-16</inkml:trace>
  <inkml:trace contextRef="#ctx0" brushRef="#br0" timeOffset="-178035.78">30119 14572 532 0,'-3'-6'500'0,"0"-1"-260"15,1-2-33-15,1-1-76 16,-1 2-26-16,2 1-12 16,2 1-12-16,-1 2-70 15,-1 4-11-15,2 1-33 0,2 4 23 16,48 47 10-1,-38-36 2-15,1 1-2 0,-5-3 0 16,1-1 0 0,10 12 1-16,-2-3-1 15,-7-7 0-15,-4-5 0 16,-2-6 3-16,-3-2 29 0,-1-4 56 16,3-3-28-1,1-4-56-15,0-5-4 0,2-6 0 16,2-5 0-16,-1-3 0 0,-3-2 0 15,1 3 0 1,-1 2 0-16,-3 6 0 16,0 7 0-16,-1 6 0 15,-1 3-29-15,-1 6-188 16,3 5 75-16,0 5-78 16,5 6-67-16,3 3-95 0</inkml:trace>
  <inkml:trace contextRef="#ctx0" brushRef="#br0" timeOffset="-177565.35">30626 14593 730 0,'14'-11'263'16,"-2"-3"-8"-16,-4 1-72 0,-5-1-43 15,0 5-50 1,-3 0-12-16,-1 2-27 0,-2 4-31 15,1 3-20 1,-3 2-15-16,-4 2 14 0,-2 6-5 16,-4 1 0-1,-1 6 3-15,-4 2-1 0,5 3 3 16,1 1-3 0,3-1 2-16,5-4-3 0,2-4-4 15,4-7 9-15,2-2 5 0,4-6 11 16,5-1-6-1,0-4-3-15,3-1 0 0,2-1 0 16,-2-4-3 0,-2-2 1-16,0 0-3 15,-1-3-2-15,-4-1 2 16,3 2-1-16,-4 3-1 0,-1 5 0 16,-2 4-9-1,0 4-26-15,0 6 21 0,2 6 10 16,2 2-1-16,2 3-3 15,3 3-29-15,1-2-16 16,1 0-22-16,2-2-30 16,2-3-49-16,0-3-83 15,1-4-188-15</inkml:trace>
  <inkml:trace contextRef="#ctx0" brushRef="#br0" timeOffset="-177005.7">30898 14362 849 0,'1'-32'249'0,"-1"2"-46"0,3 0-56 16,1 6-27-16,-1 6-35 15,0 5-25 1,1 7-52-16,-3 4-8 0,-1 4-14 15,0 7 14-15,2 3 1 16,1 6 14-16,0 4 15 16,3 5-1-16,1 1-8 15,0 4-1-15,1 0-13 0,0 2 1 16,0 2-4 0,-3 2-2-16,-1-2-1 0,1-3 0 15,-2-6-1-15,0-5 0 16,1-10 0-16,-1-5 2 15,1-5 7-15,-2-4 16 16,3-1-13-16,1-7-10 16,1 0 0-16,5-8-2 15,0-2-11-15,2 0-12 16,0 1 1-16,1 4-2 16,3 3-1-1,-3 3 9-15,3 7 5 0,-3 3 5 16,-2 4 3-16,-1 3-1 0,0 2 3 15,-1 3 0 1,-4-1 2-16,0 2 0 0,-2-1 0 16,-2 1 2-1,-6 1 6-15,-2 0 2 0,-6 1 1 16,-5-4-1 0,-3 1 7-16,-1-6-7 0,-3-5-7 15,1-2-4-15,-2-5-9 16,4-2-172-16,2 0-186 15</inkml:trace>
  <inkml:trace contextRef="#ctx0" brushRef="#br0" timeOffset="-176565.65">31332 14282 770 0,'10'-13'314'0,"-2"0"-41"16,-2-2-81-16,-2-2-55 16,1 1-3-16,0 1-19 0,-3 4-38 15,1-1-42-15,-1 4-35 16,-1 2 0-1,1 3 0-15,-2 3 0 0,0 2 0 16,0 3 0 0,1 6 0-16,1 8 0 0,2 6 0 15,4 8 0 1,0 6 0-16,1 2 0 0,1 1 0 16,-2 2 0-1,-2-3 0-15,2-1 0 0,-2-3 0 16,-2-5 0-16,-1-4 0 0,3-5 0 15,-3-5 0 1,0-6 0-16,0-3 0 0,-1-3 0 16,1-3-97-1,1-1-129-15,1 3-54 0,6-3-191 16</inkml:trace>
  <inkml:trace contextRef="#ctx0" brushRef="#br0" timeOffset="-176115.7">31688 14520 782 0,'3'0'50'0,"-3"1"23"16,2 5 12-16,-2 3-29 16,1 3 7-16,4 1-14 15,4 2 6-15,0-2 10 16,3-1-3-16,4-7-9 0,-1 0-4 15,3-7-15 1,0-3-15-16,3-4-3 0,0-4-9 16,-3-3-4-1,1-2 0-15,-1-1 2 0,-6-3-3 16,-5 4 5 0,1-2 2-16,-6 3 3 0,-6 1 6 15,-2 3-9-15,-3 1-9 0,-7 4 3 16,-1 2-3-1,-3 6 0-15,-3 7-2 0,2 5 2 16,0 6 0 0,1 9-1-16,5 1 0 0,2 3 1 15,5-1 6 1,6-4 8-16,5-4 4 0,7 0-10 16,4-3-2-1,4-3-4-15,3 1-2 0,4-1-69 16,2 0-172-16,0-2-348 15</inkml:trace>
  <inkml:trace contextRef="#ctx0" brushRef="#br0" timeOffset="-175265.54">28322 15804 1081 0,'0'-5'253'0,"2"-1"-45"0,-2-1-70 16,0 1-14 0,1 2-39-16,2 0-48 0,-1 2-23 15,0 2-14-15,-1 3-8 0,2 3 6 16,2 2 2-1,2 6 0-15,3 5 1 0,4 4-1 16,2 2 0 0,1 1 1-16,4 3-1 0,1-3 2 15,3-3-2 1,-4-2 1 0,0-7-1-16,-6-5 5 0,-2-5 10 15,-4-5 24-15,-1-8 12 16,1-2-49-16,0-8-2 15,-2-3 0-15,2-5 0 0,1 0 0 16,0-2 0-16,0 2 0 16,0 3 0-16,-2 5 0 15,-2 7 0-15,-5 5 0 16,-1 4 0 0,0 3-32-16,2 4-145 0,-2 2-26 15,7 5-78-15,4 5-135 0</inkml:trace>
  <inkml:trace contextRef="#ctx0" brushRef="#br0" timeOffset="-174755.38">29055 15906 408 0,'10'-17'633'0,"0"0"-395"16,-6-4-34-16,-1 1-63 0,-1 3-56 15,-2 2 13 1,-3 4-40-16,0 6-31 0,0 2-27 16,-3 3-5-1,-4 4-1-15,-4 5 2 16,-1 2-2-16,-8 3 2 16,3 5 1-16,1 1 2 0,3 4-4 15,3 2 1-15,2-2-3 16,8-3 1-1,5-3 0-15,4-5 4 0,6-3 1 16,3-7-1-16,3-3-5 16,1-4 2-16,-3-5 5 15,1-2 1-15,-4-3 0 16,-1-1-1-16,0-2 0 16,-3-2 5-16,-1 2-3 0,-1 0 5 15,-3 5 0 1,-1 1 14-16,-1 5-1 0,-1 3-20 15,-1 1-21 1,-1 6-3-16,2 3 20 0,1 4 4 16,4 4-3-1,2 5 2-15,3 4-1 0,1 1-38 16,4 0-38 0,0 0-6-16,1-4-7 15,6-1-23-15,1-6-73 0,6-3-64 16,3-5-239-16</inkml:trace>
  <inkml:trace contextRef="#ctx0" brushRef="#br0" timeOffset="-174335.72">29310 15873 559 0,'5'-16'369'15,"-1"4"-182"-15,1 0-26 16,1 1-49 0,2 2-58-16,0 1-5 0,6 4-17 15,5 4-12-15,5 4 1 16,4 4 0-16,3 3-9 16,2 8-2-16,-2 0-2 15,-1 5-7-15,-4 1 1 0,-10 3 2 16,-4 1-3-1,-5-2 2-15,-7-5 4 0,-4-3-5 16,-2-8 7 0,2-4 22-16,1-5 70 0,0-6 16 15,0-7-102 1,0-5 21-16,1-7-2 0,1-4-7 16,1-3-17-16,3 1-6 0,1-1-4 15,1 3-4 1,2 2-6-16,3 5-46 0,-2 5-72 15,4 4-76 1,4 9-84-16,1 6-246 0</inkml:trace>
  <inkml:trace contextRef="#ctx0" brushRef="#br0" timeOffset="-173955.3">29948 15852 595 0,'11'-11'587'16,"-3"-5"-321"-16,-1 1-79 0,-4-2-48 15,-1 5-23 1,-2 3-49-16,0 3-30 16,0 3-24-16,0 3-13 15,0 2-12-15,0 2-11 0,0 3 23 16,0 4 7 0,1 6 3-16,5 3 3 0,-3 3-8 15,2 2-2-15,-1 0-3 0,1-2 0 16,-2 1 0-1,1-5-3-15,-1-2-47 16,0-4-62-16,0-4-73 16,3-4-46-16,0-5-92 0,0-2-300 15</inkml:trace>
  <inkml:trace contextRef="#ctx0" brushRef="#br0" timeOffset="-173805.17">30001 15695 800 0,'0'-19'293'16,"2"3"-86"-16,-4 4-86 16,2 4-88-16,-1 4-33 15,-1 4-27-15,2 4-47 16,-1 5-217-16,1 2-316 16</inkml:trace>
  <inkml:trace contextRef="#ctx0" brushRef="#br0" timeOffset="-173305.46">30417 15834 978 0,'11'-11'286'16,"-2"-4"-81"-16,-5 2-56 0,-1 1-54 15,-3 5-45 1,-3 1-40-16,2 6-10 16,-7 3 0-16,-2 4 0 15,-10 6 0-15,-3 4 0 16,-3 4 0-16,2 2 0 16,3 2-3-16,8 0-3 0,3-3 3 15,8-3-4-15,4-3 5 16,5-4 2-16,2-3 13 15,3-5-2-15,6-4 0 16,0-4-2-16,3-6 0 16,-1-3-5-16,0-2 5 15,-2-3-9-15,-2-1 5 16,-5 2 8-16,-4 3 8 16,-2 5 20-16,-4 3-41 15,-1 2-1-15,-1 4-27 16,1 5 9-16,0 3 19 0,3 5 0 15,0 5-4 1,5 4 0-16,1 0-2 16,4 0-53-16,3-3-43 15,-3-3-32-15,4-2-64 0,-2-5-83 16,1-5-169 0</inkml:trace>
  <inkml:trace contextRef="#ctx0" brushRef="#br0" timeOffset="-172694.41">30677 15589 907 0,'1'-17'226'0,"1"-1"-18"16,-1-17 5-1,1 4-69-15,0 6 10 0,-2 5-47 16,0 8-33-16,1 4-63 15,-1 7-11-15,0 2-17 16,0 3-3-16,0 5 19 16,4 4 2-16,-1 4 6 15,3 6 1-15,0 6-3 16,2 3 1-16,0 5-3 16,-2 5-1-16,-2 5 1 15,-3 2-2-15,-1-2-1 0,-1-3 1 16,-1-8-1-1,0-8-1-15,2-9 1 0,2-8 0 16,-2-5 5 0,3-5-5-16,-1-2 0 0,2-4 0 15,2-2 0 1,4-4 0-16,1-3 0 0,4-6 0 16,3-1 0-16,-1-2 0 0,2 1 0 15,1 2 0 1,-3 3 0-16,2 3 0 0,-1 4 0 15,-1 6 0 1,-1 2 0-16,-1 5-5 16,0 4 3-16,-3 3-1 15,-3 3 2-15,1 1 0 0,-5 0 1 16,-4 3 1 0,-4 3 2-16,-7 3 1 15,-5 0-2-15,-8 1 0 0,0-2-2 16,1-5 0-16,0-7 0 15,2-8 0-15,1-3-18 16,0-6-106-16,-2-4-106 16,0-2-104-16,2-1-363 15</inkml:trace>
  <inkml:trace contextRef="#ctx0" brushRef="#br0" timeOffset="-172255.57">31129 15484 1013 0,'6'-11'283'0,"-2"-2"-55"0,-1-3-82 16,-1-1-7-1,0 2-8-15,-1 1-54 0,-1 3-47 16,0 2-30 0,0 3 0-16,-1 2 0 0,1 4 0 15,0 4 0 1,-2-1 0-16,2 6 0 0,-2 9 0 16,2 6 0-1,0 8 0-15,2 8 0 16,3 5 0-16,3 1 0 15,0 3 0-15,2-3 0 16,0-4 0-16,1 0 0 0,0-6 0 16,0-3 0-1,0-3 0-15,1-7 0 0,-2-4 0 16,-2-5 0-16,-1-6 0 16,-2-3 0-16,2-4 0 15,1-2 0-15,-1-1-133 0,2-2-211 16,3-4-418-1</inkml:trace>
  <inkml:trace contextRef="#ctx0" brushRef="#br0" timeOffset="-171813.62">31474 15766 761 0,'4'6'50'16,"1"2"160"-16,3 0-101 0,0 1-7 15,4 2-15 1,3-3-37-16,1 1 3 16,2-4 7-16,-3-4-6 15,1-2-8-15,0-4-7 0,0-4-11 16,-1 0-3 0,-2-5-1-16,1-2-17 15,-1-2-5-15,-4 1 1 0,-2-1-1 16,0 2 5-16,-4 1 1 15,-2 3 1-15,-2 3 15 16,-2 3-14-16,-7 0-10 16,-2 3-1-16,-2 3 1 15,-5 3-4-15,-1 5 3 16,1 1 1-16,2 7 0 16,-1 2 1-16,3 3 0 15,2 3 3-15,4 1 0 16,1 2-2-16,5-1-2 0,3-3 0 15,5 1-1 1,5 1 1-16,6-1-2 0,6-2-39 16,6-2-79-1,6 1-99-15,3-4-165 16,1-5-394-16</inkml:trace>
  <inkml:trace contextRef="#ctx0" brushRef="#br0" timeOffset="-171265.55">32223 15693 565 0,'1'-18'269'0,"-5"3"-52"16,-4 3-73-16,-1 0-43 15,-6 5-38-15,0 3-19 16,-3 2-4-16,-2 2-14 15,0 3-5-15,-4 0-9 16,-1 2-6-16,0 4-1 16,-4 4-5-1,1 4 0-15,-1 4-2 0,4 1 0 16,4 0 1-16,9-4 1 16,8-1 13-16,8-3 39 15,8-2 29-15,7-1-20 16,4 2-14-16,6-2-6 15,0 2-9-15,0-3-21 0,-1 3 1 16,-1 0-1 0,-3 1-9-16,-2 0 1 0,-4 1-2 15,-3-3 0 1,-6 0 2-16,-3-4 1 0,-3 1 3 16,-3-3 4-1,-3 1-1-15,0 2-1 0,-2 2-2 16,1-1 0-16,-6 2 6 0,-1-3-9 15,0-1 5 1,-2-2-1-16,0-2 1 0,-1-6-4 16,1-1-1-1,-1-3-4-15,-2-2-2 0,1 0 2 16,-1-1-5 0,-1 2-54-16,2 3-95 0,2 1-7 15,-2 1-46-15,4 2-131 16,3-1-403-16</inkml:trace>
  <inkml:trace contextRef="#ctx0" brushRef="#br0" timeOffset="-122685.41">661 9385 521 0,'-2'-6'509'16,"2"2"-306"0,0-3-4-16,2 0-79 0,2 2-42 15,-1-2-23-15,0-2 8 16,0 6 20-16,-3-1-40 15,0 2-2-15,3 1-2 16,-3 1-5-16,-3 0-6 16,3 0-2-16,-3-1-21 15,3 2-5-15,-5-1 0 16,4 0 0-16,1 1 0 16,0 4-13-16,-2 2 13 15,0 3 0-15,-3 5 0 16,-1 4 1-16,0 2-1 0,0 0 0 15,-4 3 0 1,4 1 1-16,-5 2-1 0,-5 1-2 31,4 3 1-31,-6 3 1 0,0 3 0 0,2-1 1 16,4 1-1 0,-6-2 0-16,6-5-1 0,3-6 1 15,-1-4 0-15,4-6 1 0,1-5-2 16,2-1 2-1,0-2 0-15,0-2-1 0,3-2 1 16,0-1 4 0,0 0 1-16,3-1-6 0,-3-1 0 15,0 0 0 1,3-3 0-16,-3-1 0 0,6-4 0 16,0-4 0-16,0-4 0 31,6-3 0-31,0-5 0 0,6 0 0 0,-3-4 0 15,7-1 0-15,5-2 0 16,-2 0 0-16,-2-2 0 16,2 0 0-16,-1 1 0 15,-5 0 0-15,-4 3 0 16,0 1 0-16,-3 5 0 16,-3 4 0-16,-3 3 0 15,0 6 0-15,-3 1 0 0,0 5 0 16,-3 2 0-1,0 4 0-15,0 1 0 16,0-1 0-16,0 4 0 16,3 1 0-16,3 4 0 15,0 4 0-15,6 4 0 16,1 5 0-16,-1 1 0 0,-3 3 0 16,3-2 0-16,0 2 0 0,-3 1 0 15,-3 3 0 1,3-2 0-16,0 1 0 0,-5-3 0 15,-1-1 0 1,0-3 0-16,0-3 0 0,-1-4 0 16,-1-2 0-1,1-5 0-15,-2-2 0 0,3 0 0 16,0-3 0 0,1-1 0-16,-4 1 0 0,3-1 0 15,0-2 0-15,-3 3 0 16,0-3 0-16,0 0 0 15,0 0 0-15,3-1 0 16,-3 0 0-16,-3 0 0 16,3-1-116-16,-10-12-112 15,7 11-18-15,-2-1-126 16,-1 1-205-16</inkml:trace>
  <inkml:trace contextRef="#ctx0" brushRef="#br0" timeOffset="-122144.9">600 9625 535 0,'-8'3'255'0,"-1"0"-183"15,3-3 75 1,1 1-65-16,-2 0-29 0,1 1 22 16,0 0 19-16,-3-2-33 15,2 2 18-15,1-2-2 16,3 1-38-16,0-1-12 15,1 0-11-15,-1 2-8 16,2-2-4-16,1 0-4 16,0-2 9-16,0 2 0 15,1-1 12-15,2-1 7 16,2 2-9-16,1 0-9 16,4-4-4-16,7 3 0 15,11 1-2-15,11-1-4 0,7 2-1 16,6 0 1-1,-7 3-1-15,-6-2 0 16,-8-1 1-16,-7 1 0 16,-6-1 1-16,-8-1-1 0,-5 0 2 15,-2 0 3 1,-3 0-1-16,-2 0-4 0,1-1-47 16,-1 1-103-16,-1 0-181 0,-1 0-386 15</inkml:trace>
  <inkml:trace contextRef="#ctx0" brushRef="#br0" timeOffset="-121475.57">1296 9526 706 0,'-1'0'244'0,"-1"0"-56"0,2-1-24 15,-1 1-61-15,1 0-8 16,-2 1-31-16,2-1-13 15,0 0-17-15,0 0-10 16,2 2-7-16,-2-2-8 16,0 0-1-16,0 0-4 15,0 0 0-15,1 1-4 16,2-1 1-16,5 0 1 16,5-1 9-16,8 1-9 15,3-2-2-15,6 1 1 0,-5 0-1 16,-1-1-5-1,-9-1-58-15,-2 3-52 0,-2 0-107 16,-5 3-119 0,-3 0-333-16</inkml:trace>
  <inkml:trace contextRef="#ctx0" brushRef="#br0" timeOffset="-121185.95">1307 9717 799 0,'7'-2'337'0,"-1"-2"-104"0,3-1-66 16,3-1-69-1,0 0-36-15,0 1-18 0,4 0-3 16,-1 4-19 0,0 1-12-16,0 0 3 0,1 3-3 15,-5-2-3-15,-2 2-3 16,-2-3-2-16,-1 3 3 15,-4-3-2-15,-1 0 1 16,-1 0-1-16,0-3-3 16,-1 6-40-16,1-3-134 15,-5 0-161-15,2-3-517 16</inkml:trace>
  <inkml:trace contextRef="#ctx0" brushRef="#br0" timeOffset="-117665.86">2897 8307 580 0,'-3'-4'185'0,"0"0"-2"0,3-1-18 16,-3 0-52-16,3-2 21 16,0 1-26-16,3 0-15 15,-3 1-18-15,0-1-3 0,0 0 13 16,-3 0-16-1,3 1-28-15,0-1 13 0,0 1-14 16,-2 0 0 0,2 1-30-16,-1 3-10 0,1 0 0 15,-2 1 0 1,1 0 0-16,1 0 0 0,-3 0 0 16,3 1 0-16,0-1 0 15,0 0 0-15,3 0 0 16,-3 1 0-16,1-1 0 0,-1 2 0 15,0-2 0 1,0 1 0-16,0 0 0 0,-1 0 0 16,1 3 0-1,0 1 0-15,0 2 0 0,-3 4 0 16,3 2 0 0,-1 2 0-16,1 2 0 0,-2-1 0 15,2 4 0-15,-1 1 0 16,1 2 0-16,0 1 0 15,1 3 0-15,-1 1 0 16,0 1 0-16,0 0 0 16,0 1 0-1,0-1 0-15,2-1 0 16,-1-2 0-16,3-1 0 0,-1 0 0 16,-1 0 0-16,1 1 0 15,0 1 0-15,-3 3 0 16,0 0 0-16,0 0 0 15,-3 3 0-15,0 2 0 16,1 0 0-16,1 1 0 0,-1 0 0 16,2 2 0-1,0-3 0-15,2 2 0 0,1 3 0 16,-3-1 0 0,3 3 0-16,-3-3 0 0,0 2 0 15,-3 0 0-15,1-2 0 0,1-1 0 16,-2 3 0-1,0-1 0-15,2 0 0 0,-1 3 0 16,1 2 0 0,2-4 0-16,-1 3 0 0,3 0 0 15,0 1 0 1,-2 2 0-16,1 0 0 16,-4 4 0-1,1 1 0-15,-2 2 0 0,0 0 0 16,2 0 0-16,-1 4 0 0,1 2 0 15,2-3 0-15,1 4 0 16,2-1 0-16,2-3 0 16,-3 0 0-16,0-2 0 15,0 5 0-15,-3-2 0 16,3 5 0-16,-6-3 0 16,3 1 0-16,3 0 0 15,-3-1 0-15,3 0 0 0,0-2 0 16,0 1 0-1,0 1 0-15,1 2 0 0,-1 2 0 16,0 2 0 0,0 0 0-16,-1 0 0 0,-2-3 0 15,1 0 0 1,-1-1 0-16,0 2 0 16,2-2 0-16,-1 0 0 15,1-1 0-15,1-2 0 16,-3-1 0-16,3 0 0 15,0-3 0-15,1 0 0 16,-4-2 0-16,3 1 0 0,0 2 0 0,0-1 0 16,-1-2 0-1,1-1 0-15,0-1 0 0,0-2 0 16,0-4 0 0,0 2 0-16,-2-2 0 0,2-2 0 15,-2 2 0-15,-1-3 0 16,0-3 0-16,-1-2 0 15,2-3 0-15,-1-3 0 16,2-4 0-16,-1-3 0 16,1-5 0-16,-1-1 0 15,1-4 0 1,-2-3 0-16,0-3 0 0,3 1 0 16,-3-2 0-16,-3-2 0 0,3 1 0 15,0-3 0 1,0 1 0-16,0-4 0 15,0 0 0-15,-2 0 0 16,2 0 0-16,0 0 0 0,2 0 0 16,-4 0 0-1,2 0 0-15,0 0 0 0,0 0 0 16,0 0 0 0,0 0 0-16,-1 0 0 0,1 2 0 15,0-2 0-15,0 0 0 0,-2 0 0 16,2 0 0-1,-1 1 0-15,-1-1 0 0,1 0 0 16,1 1 0 0,0-1 0-16,0 0 0 0,0 2 0 15,0-2 0 1,0 1 0-16,0-1 0 0,0 0 0 16,0-1 0-1,0 1 0-15,1 0 0 16,1 0 0-16,1 1 0 15,0 2 0-15,6-1 0 0,12 2 0 16,10-2 0-16,11-2 0 16,13-4 0-16,5-1 0 15,1-2 0-15,5-2 0 16,-2 0 0-16,-3 4 0 16,-4-1 0-16,-5 2 0 15,-10 3 0-15,-11-1 0 16,-10 1 0-16,-6 1 0 15,-9 0 0-15,1-1 0 0,-7-1 0 16,0 2 0 0,0 0 0-16,-4 0 0 0,1-1 0 15,0-1-8 1,0 0-198-16,-6-2-103 16,-4-2-277-16</inkml:trace>
  <inkml:trace contextRef="#ctx0" brushRef="#br0" timeOffset="-116185.25">2933 8256 610 0,'0'1'189'15,"0"-2"-100"-15,-2-1 24 0,1 2-29 16,-2-1-16 0,0 0 8-16,0-1-1 0,1 1-3 15,-1 1-11 1,2 0-6-16,-1 0-15 16,1 0-14-16,-2 0 11 15,2 0-6-15,-4 1-13 0,5-1-10 16,0 0 5-16,0 0-1 15,3-1 2-15,-3 1 5 16,2-2 8-16,-1 2 4 16,3 0-16-16,-2-1-13 15,7 0-2-15,13-1 0 16,14 1 0-16,15 1 1 16,17 0-1-16,4 0-1 15,-8 1-2-15,-10 1 1 0,-17-1 2 16,-13 0 0-1,-12 1 0-15,-7-2 4 0,-7-2 3 16,-1 2 0 0,0 0-7-16,0 0-28 0,0 0-91 15,-3 2-173 1,-6-1-264-16</inkml:trace>
  <inkml:trace contextRef="#ctx0" brushRef="#br0" timeOffset="-110315.75">7953 8220 490 0,'-1'0'190'0,"-2"0"-39"0,1-2 10 16,1 2-32-16,-1 0-41 15,2 0 5-15,-1 0-43 16,5 0-20-16,-4 0 0 16,0 0-11-16,0 0 2 15,-1 0 6 1,1 0-12-16,0 0-3 0,-2 0 0 16,2 0 1-16,-1 0-1 15,-4 0-3-15,-1 0 2 0,-3-1 4 16,0 1 2-1,-1 0-6-15,0 0 14 0,-1 0-3 16,3 0 3 0,-3 0-14-16,0-2-1 0,4 2-1 15,-2 0-5 1,3 0-3-16,3 2 0 16,3-2 4-16,1 0-5 0,1 1 0 0,4-2-9 15,4 1 6 1,7-2 1-16,8 4 3 0,8-2-3 15,4 1 2 1,8-1 0-16,-5 2-4 0,-1-2-4 16,-5 1 0-1,-4 0-3-15,-9-1 2 16,-2 2 2-16,-5-1 6 16,-1 0-3-16,-5 0 2 15,-2-1-2-15,-2 2 4 16,-4 0 0-16,2-2 0 0,-2 0 3 15,0 0 1-15,0 0 3 16,0 0 6-16,-3 0 17 16,1 0 9-16,2 0 2 15,-1 0 1-15,-1 0-13 16,4-2-6-16,-2 2-8 16,0-2 2-16,0 2-1 0,0 0 4 15,1 0-5 1,-1 0-4-16,0 2-5 0,-1-2-1 15,1 2-4 1,0-2-1-16,0 1 0 0,0-1 0 16,0 1-2-1,0-1 1-15,0 0 0 16,0 2 1-16,0 1 1 16,0-1 0-16,1 3 2 0,-1 2-2 15,2 3-1-15,-4 2 0 16,2 1 2-16,2 3-2 15,-2 3 1-15,1 4 0 0,2 1 0 16,1 3-1 0,1 1 0-16,-2 2 0 0,3-1 0 15,0 2 1 1,2-1-2-16,-3-2 2 0,1 2-1 16,0-2 0-1,2 2 0-15,-2-2 0 0,3 2-2 16,-2-1 2-1,2 1 2-15,0 0-2 16,-3 0 1-16,0-3-1 0,2 3 0 16,-2 1 0-1,-1-2 0-15,1 3 1 0,-3-1-1 16,2-2-1-16,-2 1 1 16,0 1 0-16,0-1 1 15,4-1 0-15,-2 2-1 16,-2 0-1-16,1-2 1 15,-1-1 0-15,-1 0 0 0,-1-1 0 16,2 0 0 0,-1 1 2-16,-1-1-2 15,2 2 0-15,-1 1 0 16,0 2 0-16,0 4 0 0,-2 2 0 16,0 3-1-1,0 1 1-15,-4 0 1 0,2 2-1 16,-1 1 0-16,2 0 0 0,-1 2 1 15,1 2-1 1,1 1-1-16,0 1 1 0,1 2 1 16,1 0-1-1,2 0-1-15,-2 5 1 16,2 3 0-16,-3 1 0 16,1 1 1-16,-4-1-1 0,1 1 1 15,-1 0-1-15,-2 0 0 16,3 1-2-16,-2-1 4 15,3 1-2-15,-2-1 0 16,2 0 0-16,0-2 0 16,0 1 0-16,2-1 0 15,-1 3 0 1,1-2 0-16,-1 3 0 0,1 1 0 16,-2 2 1-16,2-3-2 0,0 0 1 15,-1-3 0 1,-1-2 0-16,0-2-1 0,2 0 1 15,-2-2-1 1,1-2 2-16,1-4-1 0,-2-3 0 16,3-1 0-1,0 0 0-15,-3-2 0 0,0-1 0 16,3-1 0 0,-3 0 0-16,0-1 0 0,0-2 0 15,0 2-1-15,0-2 2 16,0 0-1-16,3-2 0 15,-1-2 0-15,-2-3 0 0,1-3 0 16,-1-4 0 0,2-2 0-16,-2-2 0 0,1-4 0 15,-1 1 0 1,2-1 0-16,-2-2 0 0,0 0 0 16,0-1 1-1,0-1-1-15,0-2 0 0,1-2-1 16,-1 3 0-16,0-4 0 15,3 1 1 1,-2-1 1-16,-1 1-1 0,2-2 0 16,-2-1 0-16,0-2 0 15,0-1 0-15,0-2 1 16,1-1 1-16,-1 0 6 16,0 0 0-16,0 0-5 15,0 0-3-15,0 0 0 0,-1 0-2 16,1 1-3-1,-2-1-2-15,2 2 2 0,-1 1 5 16,1-1 0 0,0 1-1-16,0 1 1 0,-3 0 0 15,3-1 0 1,0 3 0-16,-1 1-2 0,1 0 4 16,0 5-3-1,0-1 2-15,0 1-2 0,1 3 1 16,-1 0 0-16,0 0 0 15,3 3 0-15,-3-4 0 16,0 0-1-16,1 0 1 0,-1-3 0 16,2-1 0-1,-2-2 0-15,1 1 0 16,-1 0 1-16,2-2-1 16,-2 1-1-16,1 2 1 0,-1-1 0 15,0 2 0-15,0-3 0 16,0 2 0-16,0-3 0 15,0 0 0-15,2-3 0 16,-2-1-2-16,1 0 1 16,1-2 0-16,-2-1 1 15,1 2 0 1,-1-2 0-16,0 0 2 0,0 0-2 16,-1 0 0-16,1 0 0 0,0 0 0 15,0 0 1 1,0 0 1-16,0 0 0 0,0-2-1 15,0 2 0 1,0 0-1-16,0 0 0 0,0 0 0 16,-2 0-1-1,1 2-1-15,-1-2-1 16,-1 1 3-16,-5 1 5 16,-6 1-2-16,-2-2-1 0,-10 2-1 15,-11 0 0-15,-3 0 0 16,-4 1 0-16,-5-1-2 15,3 0-1-15,0 3 1 0,5 0 0 16,4 2-1 0,3 1 0-16,7-1 1 0,3 2-1 15,8 0 2 1,5-4 0-16,4 0-2 0,2-2 2 16,5-4 3-1,0 0 2-15,0 0 1 0,0-2 3 16,3 2-4-16,-1-1-3 15,-1 1 7-15,1-1-9 16,2-2-11-16,-1-2-42 16,0 1-53-1,2 0-75-15,-1-2-94 0,5 1-217 16</inkml:trace>
  <inkml:trace contextRef="#ctx0" brushRef="#br0" timeOffset="-106835.73">3383 7456 489 0,'0'-4'247'0,"0"1"-60"0,-1-3-17 16,-1 2-77-1,1 0 44-15,1 0-44 0,-2 1 6 16,2 2-23 0,2-1-27-16,-1 2-3 0,-1-1-2 15,0 1 26 1,0 0-2-16,0 0-11 0,0 0 6 16,0-2-4-16,0 2-59 0,2-1 0 15,-2 0 0 1,0-2 0-16,-2 0 0 0,2 0 0 15,0 0 0 1,-1 2 0-16,1 1 0 0,0 0 0 16,0 0 0-1,0 1 0-15,-2-1 0 0,2 0 0 16,2 0 0 0,-2 1 0-16,0-1 0 0,0 2 0 15,0 0 0-15,1-1 0 16,-2 2 0-16,1 2 0 15,-2 5 0-15,1 4 0 16,-5 7 0-16,3 3 0 16,-3 6 0-16,3 2 0 15,3 4 0 1,-3 0 0-16,6 0 0 0,0-4 0 16,0-1 0-16,6-4 0 15,-5-6 0-15,1-3 0 16,-4-4 0-16,1-4 0 0,-2-4 0 15,0-2 0 1,0-4 0-16,1 0 0 0,-1-3 0 16,0-2 0-1,0-2 0-15,0-3 0 0,-1-6 0 16,-7-40 0 0,5 43 0-16,2 0 0 0,-2 0 0 15,2-3 0-15,-1-12 0 16,-1-2 0-1,3-1 0-15,0-1 0 0,-3 1 0 16,3 0 0-16,0 2 0 16,0 2 0-16,0 3 0 15,0 1 0-15,0 5 0 16,0 2 0-16,0 2 0 0,0 2 0 16,3 4 0-1,-3 1 0-15,0 2 0 0,0 0 0 16,3 2 0-16,-1-1 0 15,-2 1 0-15,1 0 0 16,-1-1 0 0,0 1 0-16,0 0 0 15,3 2 0-15,-3-1 0 0,0 2 0 16,0 0 0-16,1 0 0 16,-1 0 0-16,3 0 0 15,2 2 0-15,5-1 0 0,8 2 0 16,9 1 0-1,3 2 0-15,1 2 0 0,-5 1 0 16,-4-1 0 0,0 2 0-16,-8 0 0 0,-1 1 0 15,-2-1 0 1,-5 1-10-16,-2 1-1 0,0-2 0 16,-4 3 0-1,-4-2 5-15,-2 0 2 0,-6 2 2 16,-7 0-1-16,-8-1 2 0,-7-1-6 15,-1-1 3 1,1-3 3-16,9-2 0 0,5-4 1 16,11 1-1-1,5-4 0-15,2 2 1 0,2 0 0 16,0 2-3 0,2-2-15-16,-1 2-10 15,2 4 20-15,6 2 1 0,2 6 4 16,5 3 2-16,8 4 1 15,4 2 0-15,4 0 0 16,-1 0 1-16,3-1-1 16,1-1 0-1,-2-3 1-15,-2-2-1 0,-3-4 1 16,-4-2-1-16,-5-3 0 16,-8-1 0-16,-2-2 0 15,-5-2 1-15,-1-2 1 16,-3 0 5-16,0 0 0 0,0 0-3 15,0 0-3 1,0 0-1-16,0 0-12 0,0 0-224 16,0-2-141-1</inkml:trace>
  <inkml:trace contextRef="#ctx0" brushRef="#br0" timeOffset="-101355.7">5412 7394 242 0,'0'1'226'15,"0"2"-147"-15,0-3 32 0,0 2 32 16,0-2-63-1,0 0 44-15,2 0-25 0,-1 0-35 16,-1 0 2 0,2-2 0-16,-2 2-29 0,1-1-8 15,-1-1-8 1,0 1-13-16,2-2-4 0,-1 0 5 16,1 0-7-16,1-1 2 0,0-2-4 15,0 2 8 1,0-2 11-16,1 1 20 0,2-2-14 15,-1 1-10 1,1-1 2-16,-2 0-11 0,5 0-2 16,-3-1-3-1,3 2-1-15,3 2 0 0,0 2 0 16,0-2-1 0,1 3 1-16,1 1 0 0,0 1 0 15,-3-1 0-15,1 2-1 16,-2 0 1-1,-2 1-3-15,-2 0-1 0,-2 0 0 16,-2 0 3-16,1 1-2 16,-3 0 2-16,0 1 0 15,0-1 1-15,-3 0 0 16,-2 2 4-16,-2 1-4 16,-4-2 3-16,-2 1-3 0,1-1 1 15,-1 1 3 1,4-5 4-16,3-1 5 0,1-1 23 15,2-3-8 1,3-1-14-16,0-2-14 0,0 0 0 16,0-3 0-1,0 4-1-15,3 2-5 0,0 1-6 16,0 1 2 0,0 4 3-16,0-1 2 0,0 3 0 15,-1 1 2-15,-1-2-2 0,-1 3 2 16,-1-1 3-1,-2 0 1-15,-2-2 2 0,1 1 2 16,-4-1-1 0,1-2 4-16,2 1 18 15,2-2 23-15,0-2 16 16,0 1-23-16,3-3-10 0,0-2-22 16,-1 0-10-1,2-4-1-15,-1 1-69 0,3 2-31 16,0 0-31-16,5 4-49 15,-1 2-31-15,7 2-126 16</inkml:trace>
  <inkml:trace contextRef="#ctx0" brushRef="#br0" timeOffset="-99585.97">5547 7361 747 0,'0'4'59'0,"1"-1"-19"16,-1 3 25 0,2-2-13-16,-1-1-16 0,2 2-14 15,-1 0-5-15,-1-1-9 16,2-2 3-1,-2-1 26-15,-1-1 10 0,-1 0-2 16,1-1 23-16,0 1-1 16,-3-3-36-16,3-3-31 15,0 1 0-15,-1-4 0 16,1 2 0-16,0 0 0 16,0 3 0-16,0 1-1 0,0 3-7 15,0 0-8 1,0 3 11-16,1 1 5 0,-1 3 0 15,3 1 1 1,-2 2-1-16,1 0 1 16,-1-1 1-16,2 0-2 0,-1-2 4 15,-2-3-3-15,0-3 2 16,0 1 11 0,0-2 18-16,0 0 32 0,0-2 22 15,0 1-24-15,3-3-57 0,-3-2-3 16,0-1 3-1,-3-3-1-15,3-1-1 0,0 0-1 16,-2 0 1 0,1 3 4-16,-2 1 6 0,1 3 22 15,1 0-3 1,-2 3-6-16,3 1-14 0,-1 1-8 16,-1-1-3-1,1 2-2-15,-1-2-3 0,2 0-3 16,-1 2 0-16,-2 0 7 15,-3 4 0-15,-5 2 0 16,1 5 0-16,-4-1 0 0,1 5 1 16,-2 1-1-1,4 0 0 1,0 3 1-16,-3-1 0 0,4 1 0 16,4 2-1-16,-2-1 0 15,2 1 1-15,2 1-1 16,2 2 1-16,-2-1 0 15,8 0-1-15,2 1 3 0,6-1-3 16,9-1 6 0,6-1-3-16,7-5 4 0,2-2 1 15,0-7-6 1,3-2 3-16,-6-4 3 0,-5-3 8 16,-4-1 5-16,-5-2 14 15,-7-2-6-15,-3 3-9 16,-2-1-3-16,-4-1-9 0,-1 1-6 15,-4 0-2 1,-1 0-50-16,-4-1-108 0,-2 3-109 16,-6 1-212-1</inkml:trace>
  <inkml:trace contextRef="#ctx0" brushRef="#br0" timeOffset="-97085.74">7495 7363 809 0,'0'-7'137'0,"-1"0"37"16,-2-1-73-16,-2 3 3 15,2 0-48-15,-1-1 3 16,-1 2-13-16,-2-1 0 16,1 3-21-16,0-3 5 15,-2 2-2-15,-2-1-10 0,1 0-6 16,-3 0-7-1,0 2-4-15,-1 1 0 0,-5 1-1 16,1 3 0 0,0 2 0-16,-2 2-2 0,-33 33 2 15,43-32-1 1,-1 2 0-16,1 0 0 0,0 0 0 16,-4 9 1-16,1-1-2 15,1-1 0-15,4-3 0 16,4-3 0-16,3 0 2 0,3-2 0 15,1 2 0 1,7-1 0-16,1 0 3 0,7 3 0 16,3-1-1-1,4 2 1-15,5 0-3 0,3 2 0 16,-4 0 0 0,1-1 0-16,-5 3-3 0,-5 1 2 15,-9 1 1-15,1-1 0 16,-7 1 1-1,-4-2-1-15,-5 1 0 16,-3-1 1-16,-6 0 2 0,-2 0 1 16,-5-3-1-16,-2-1 5 15,-3-1 15 1,0-5 20-16,2-1 20 0,4-2-8 16,3-4-20-16,6 0 7 0,3-1 3 15,3 0-14 1,0-1-9-16,0 0-13 0,3-1-9 15,-4-1 0 1,4-1-36-16,-3 1-122 0,0-1-131 16,0-1-370-1</inkml:trace>
  <inkml:trace contextRef="#ctx0" brushRef="#br0" timeOffset="-95145.77">1981 8640 812 0,'3'-1'260'16,"-6"-2"-62"-1,3 0-37-15,-3-1-35 16,3 1-34-16,-3-1-17 16,3 4-18-16,3 0-45 0,-3 0-12 15,0 0 0 1,0 2-5-16,0 1-6 0,0 3 10 16,0 4 1-1,0 4 2-15,-3 4 7 0,3 5-2 16,0 4 2-16,0 2-4 0,0 4-1 15,0 5-4 1,3 0 0 0,-3 3 0-16,6-1 0 15,-2-1 0-15,-1-5 0 0,0-6 0 0,-1-8 0 16,-1-5 0 0,1-5 0-16,-2-6 6 0,1-3 20 15,-1-1 58-15,2-2 33 16,-2-2-115-1,0-8-2-15,-2-5 0 0,1-6 0 16,-4-11 0 0,2-6 0-16,0-2 0 0,-1-4 0 15,1 3 0-15,0 3 0 16,3-2 0-16,0 5 0 16,3 0 0-16,3 3 0 0,-3-1 0 15,0 2 0 1,3 1 0-16,0 1 0 0,-2 8 0 15,1 3 0 1,2 6 0-16,-1 4 0 0,0 4 0 16,2 0 0-1,5 4 0-15,2 0 0 0,6 4 0 16,1 0 0 0,2 5 0-16,-3 5 0 0,0 4 0 15,-6 0 0-15,-2 5 0 0,-4 2 0 16,-4 0 0-1,-5 1 0-15,-5-1 0 16,-4 2 0-16,-6-3 0 16,-3 1 0-16,-7-2 0 15,-5 1 0-15,-3-3 0 16,-1-3 0-16,1-1 0 0,8-6 0 16,4-4 0-16,12-2 0 15,4-2 0-15,4-1 0 16,1 0 0-16,1 1 0 15,4 2 0-15,1 3 0 16,12 3 0-16,6 1 0 16,9 4 0-16,8 2 0 15,3 1 0-15,0 1 0 16,-5 2 0 0,-3-1-2-16,-3-1 0 0,-8-1 2 15,-3 0-1-15,-5-4 0 0,-5-2 1 16,-3-4 0-1,-5-2 0-15,-1-3 2 0,-1 0 0 16,-2-4 0 0,0 2-2-16,0-1 0 0,1 1 0 15,-1-1 0 1,0-1 0-16,0 2 0 0,0-2-83 16,0 1-82-16,0 0-53 0,-1 1-106 15,-1 1-395 1</inkml:trace>
  <inkml:trace contextRef="#ctx0" brushRef="#br0" timeOffset="-93455.97">2082 10267 546 0,'3'-2'284'15,"2"1"-176"-15,-4-1 34 0,-1 1-89 16,0 1-19-1,0 0 14-15,-1 0 7 0,1 0 1 16,0 0 14 0,0-1-2-16,-2 1-13 0,2-2-26 15,0 1-6 1,2 0-20-16,-2-4-1 0,1 3-2 16,-1-3 0-16,0 3 1 15,0-1-2-15,2 3 0 16,-4 0-8-16,2 1-4 15,0 2 6-15,2 1 7 16,-1 0 0-16,1 2-1 16,-1 1 1-16,2-1 0 15,-3-2 1-15,2 0-1 16,-2-4 2-16,0 0 4 16,0 0 5-16,3-3 11 15,-3-1 3-15,-3-2-24 0,3-2 3 16,0-3 7-1,0-4-4-15,0-1 0 16,0-1-5-16,-2 0 14 16,-1 3 11-16,2 3 4 0,-2 5-15 15,0 3-12 1,1 3-4-16,-1 2-4 0,-1-1 0 16,-5 5 4-16,0 0 0 0,-5 5 0 15,-3 1 0 1,-6 8 0-16,1 4 1 0,-4 7 1 15,1 6-2 1,4 3-3-16,6 4 2 0,5-1-1 16,7-1 1-1,8-7 1-15,5-4 0 0,5-7 1 16,7-4 4 0,2-7 2-16,6-3-2 15,-2-6-3-15,0-2 6 16,-2-3-2-16,-2-2-1 15,-5-1-4-15,-1-1 0 0,-3 0-1 16,-6-1-30 0,-3 4-85-16,1-1-130 0,-5 0-228 15</inkml:trace>
  <inkml:trace contextRef="#ctx0" brushRef="#br0" timeOffset="-92185.65">2108 12122 775 0,'0'-5'140'0,"-3"-3"44"0,0 0-78 15,3 0 16 1,-2 1-48-16,2 1 11 0,-1 1-10 15,1 2-18 1,-2 0-23-16,1 1-16 0,-1 2-9 16,1 0-8-1,-7 4 0-15,-2-2 0 0,-5 5-1 16,-4 2-2 0,-4 5 1-16,2 3 0 15,-7 4 1-15,4 5-1 0,-4 3-1 16,-2 2 1-16,5-1 1 15,5-5-2-15,4-4 0 0,8-4-3 16,7-7 2 0,4-3 2-16,3-1 1 15,7-3 3-15,4 1-3 16,5-1 0-16,6-1 0 16,4 3 0-16,-4-1-1 0,63 21 2 15,-76-16 0-15,-3-2-1 16,-2 3 0-16,-2 0 0 15,11 9 0-15,-5 2 1 16,-6 2 0-16,-3 1-1 16,-5 0 1-16,-5 2 2 15,-8 2-2-15,-2-3 0 16,-9 0 1-16,-1-3 3 16,-3-5-1-16,1-5 2 15,7-5 3-15,1-2 17 0,7-5 14 16,3 0 16-1,5-2-25-15,4 2-21 16,0-1-6-16,1 1-4 16,1-2-1-16,1 1-17 0,1 0-92 15,0-2-68 1,4-1-133-16,1-1-295 0</inkml:trace>
  <inkml:trace contextRef="#ctx0" brushRef="#br0" timeOffset="-88195.43">3461 8692 997 0,'2'-9'237'15,"-2"2"-49"-15,0 0-21 0,-2-2-64 16,2 5-22-1,-3-1-19-15,3 3-44 0,-3 2-18 16,3 0-2 0,-3 4-9-16,-8 6 9 0,-5 3 2 15,-5 10 0 1,0 5-2-16,-4 5-1 0,7 1 2 16,5-1-4-16,2 0 2 0,8-1-7 15,3-6 8 1,6-4-4-16,5-2-1 15,3-8 4-15,0-2 2 16,2-8 1-16,2-3 3 0,0-5-2 16,2-4 3-1,-1-4 1-15,0-1 1 0,-4-4 1 16,0 0-2 0,-4-3 0-16,-4 1 5 0,-4-1 2 15,-3-2 0-15,-3 1 3 16,-4 0-9-16,-1 5-4 15,-5 3-2-15,4 5-4 16,0 4-20-16,-3 5-64 16,3 4-81-16,1 4-84 15,-3 3-169-15</inkml:trace>
  <inkml:trace contextRef="#ctx0" brushRef="#br0" timeOffset="-87695.85">3747 9032 805 0,'5'-7'373'15,"-2"1"-157"-15,-2 2-94 0,-1 3-70 16,0 0-20-1,0 1-13-15,0 1-8 0,-1-1-9 16,1 0-1 0,0 1-1-16,0-1 4 0,0-1 1 15,0 1 7 1,1 0 11-16,-1-1 20 0,2-1 10 16,-2-1-7-16,1 2-25 15,-1 0 9-15,0 1-17 16,0 0-4-16,-1 0-9 15,-1 1-1-15,1 0-6 16,-2-1-5-16,0 3 4 16,-2 0 8-16,0 0 1 15,0-1-1-15,-1 1 0 0,0-1 2 16,1 0 2 0,1 0-2-16,-2-1 1 15,3 1 0-15,0-1-3 0,0 0 2 16,2-1-1-1,-1 0 1-15,2-1 0 16,0 1 0-16,2-1-2 16,-1 1-53-16,1-3-109 0,-1-3-155 15,4-5-527 1</inkml:trace>
  <inkml:trace contextRef="#ctx0" brushRef="#br0" timeOffset="-86886.16">3965 8750 704 0,'11'-3'116'0,"-1"1"0"16,5-1-24-16,9-1-37 15,0-1-21-15,4-1-27 16,4 0 0-16,-4 0-6 16,-3 1 0-16,-6-1-2 0,-5 4 2 15,-8 1 3 1,-2-1 8-16,-6 2-3 0,-3 0-4 15,-4 0-3 1,-40-1-2-16,40 1 5 0,-2 0 8 16,0 0 16-1,0 0 31-15,-7 0-3 0,2-2-7 16,1 2 27 0,4-1 3-16,2 1-3 0,5-2-8 15,-1 1-5-15,3 1 7 0,0-3-49 16,1 3-20-1,1 0-2-15,0 3-19 0,0 3 4 16,-5 6 14 0,2 3 1-16,-3 5 0 0,3 5 0 15,-3 2 0 1,0 1 0-16,0-3-1 16,3-1 1-16,0-5-1 0,0-5 1 15,3-6-1 1,0-2 1-16,2-5 5 0,1-2 1 15,-2 1-3-15,2-2-1 16,2 2 3-16,2-1 5 16,-1 0-2-16,6-1 0 15,1 2-7-15,-1 2-1 16,2 0 0-16,4 5-3 16,-1 2 3-1,0 2-3-15,-2 3 2 0,-5 0-2 0,-2 4 1 16,-5-3 1-1,-3 0 2-15,0 0-1 0,-5-3 5 16,-1-1-1 0,-1-2 10-16,-3-2 16 0,-4 0-1 15,3-1-11 1,-3-3-10-16,0-1-8 16,1 1 0-16,5-3-2 0,-1 2-30 0,1-2-153 15,0 0-43 1,2 0-167-16</inkml:trace>
  <inkml:trace contextRef="#ctx0" brushRef="#br0" timeOffset="-83375.31">5454 8817 636 0,'3'-7'238'0,"0"-2"-37"16,-1 2-58-16,1-2 10 15,-1 3-24-15,0 1-18 16,-1 0-14-16,1 0-6 16,-2 2-19-16,0 0-33 15,-2 1 6-15,2 2-26 16,-1 0-14-16,-1 1-5 16,0 0-10-16,0 4-3 0,-2 3 12 15,-2 5 0 1,-5 4 0-16,-2 6 2 0,1 3-4 15,-1 2 2 1,-1 1 1-16,6-4 0 0,4 0-1 16,1-3 0-1,3-4-3-15,4-4-4 0,1-4 1 16,4-5 6 0,0-2-1-16,3-3 2 0,0-4 4 15,1-4-4-15,2-3 4 16,3-5 0-16,-3-2-2 15,0-4 1-15,-3-1 0 16,-3 0 3-16,-2 0-2 16,-4 2 2-16,-3 3 2 0,-3 1-3 15,-1 3 1 1,-2 1-5-16,-2 3-1 0,2 1 0 16,2 2-3-16,1 4-51 15,-1-1-95 1,1 4-66-16,1 2-134 0,-1 2-211 15</inkml:trace>
  <inkml:trace contextRef="#ctx0" brushRef="#br0" timeOffset="-82915.41">5732 9018 897 0,'4'-1'223'15,"-1"1"-65"1,-1-2-24-16,-2 1-61 0,-2 1-30 16,2 0-14-1,-1 0-8-15,-1 0-12 0,1 0-5 16,-1 0-3-16,2 0 0 0,0 1 1 15,2-1-2 1,-1 0 0-16,-1 0-1 0,2 2-1 16,-1-2 2-1,-1 0-1-15,0 1 1 0,0 0 1 16,0 1 3 0,-1 2 4-16,-1-1 6 0,2 1 6 15,-1-1-3 1,-1 0 5-16,2-2 7 0,0-1 23 15,-1 0 13-15,1 0-7 16,0 0-17-16,-2 0-17 16,2-1-11-16,0 0-7 15,-1 1-6-15,-1-4-1 16,2 3-111-16,-1 0-123 16,1-1-92-16,3 1-376 0</inkml:trace>
  <inkml:trace contextRef="#ctx0" brushRef="#br0" timeOffset="-82325.63">5872 8817 525 0,'6'-15'324'0,"1"0"-119"16,4-3-44 0,2-2-27-16,1 3-37 0,5 1 10 15,0 2-26 1,2 4-17-16,0 1-35 0,0 5-1 16,-3 1-9-1,1 3-8-15,-2 2-4 16,-1 3-5-16,-2 1 0 0,-4 3 0 15,-4 4-1-15,-3 3 0 16,-3 4 1-16,-9 3-2 16,-6 2 1-16,-3-1 0 15,-3-5-1-15,4-6 1 16,3-4 0-16,9-5 10 16,5-4 8-16,2-1-5 15,1-1-3-15,0-1-11 16,3 1-1-16,3-1-2 15,4-1-1-15,1 2 1 0,7 1-1 16,-1 2-1 0,-1 3 4-16,1 3-1 0,-2 2 2 15,-1 1-1 1,-5 3-1-16,-2 1 2 0,-7 3 0 16,-3 0 3-16,-3 1 5 15,-5 2 0-15,-5-2-1 16,-5-1-3-16,2-3 0 15,-2-2-4-15,3-4 0 16,4-1-3-16,1-3-49 16,6-2-132-16,-2 0-104 15,4-4-311-15</inkml:trace>
  <inkml:trace contextRef="#ctx0" brushRef="#br0" timeOffset="-70675.74">7339 8769 947 0,'4'-12'177'16,"-1"0"-9"-16,-2 0-52 16,-1 0-14-16,0 2-46 15,-1 1 1-15,1 2-10 0,-3 4-13 16,3-1 6 0,-1 3-5-16,-1-1-13 15,2 4-1-15,-1-2 1 0,-1 1 4 16,2 0-14-16,-3 2-11 15,3-3-1-15,-3 0-4 16,3 1-5-16,-3 2 8 16,-2 4 0-16,-2 3 1 15,-6 6 0-15,-1 0-1 16,-1 6 1-16,0 3 0 16,2 0-1-16,1 0-1 0,7 2 0 15,1-2-3 1,4 0 0-16,3-4-5 15,3-1-3-15,3-6-10 16,3-2 1-16,-3-5 12 0,1-3 10 16,2-6 3-1,0-3-1-15,2-5 3 16,2-3 1-16,2-4-3 16,-3-4 1-16,1 0 5 0,-2-2 1 15,-5 1 6-15,-3 2 13 0,-2 2-5 16,-4 3-10-1,-4-1-5-15,-2 0-8 0,-3 2-1 16,-2 0-5 0,-2 0-34-16,2 4-57 0,4 2-34 15,-2 5-83 1,0 6-77-16,3 4-196 0</inkml:trace>
  <inkml:trace contextRef="#ctx0" brushRef="#br0" timeOffset="-70276.25">7604 9042 913 0,'6'0'256'15,"-1"0"-119"-15,-5 0-25 0,0 0-62 16,0-2-9 0,-2 2-11-16,-1 0 4 0,3 0 3 15,0 0-1 1,0 0-1-16,0-1 6 0,3 0 17 16,-1 0-1-16,-1-1-38 0,2-1-9 15,1 0-6 1,-2-1 1-16,-1 1-1 0,-1 2-4 15,0 2-1 1,0-1-3-16,-1 2-2 0,-1-1-2 16,0 2-6-1,0-2 9-15,-2 3 5 0,-1 1 2 16,-1-1-2 0,1 0-51-16,-1 0-113 0,1-2-145 15,-1-1-242-15</inkml:trace>
  <inkml:trace contextRef="#ctx0" brushRef="#br0" timeOffset="-69765.94">7723 8702 749 0,'14'-10'303'0,"-1"-4"-124"0,-1 0 13 0,-1-1-65 16,0 2-36 0,0 1-23-16,-2 4-20 0,0 2-29 15,-3 6-18-15,0 0 0 16,0 6 4-16,4 4 1 15,2 6 1-15,-3 3-3 0,0 7-4 16,-6 3 3 0,-3 4 0-16,-6 3-3 0,-4 0 0 15,-2-1 1 1,-3-4-1-16,1-4-1 0,3-9 0 16,3-6 1-1,5-4 0-15,3-6 0 0,6-2 2 16,9 0 6-16,6 2-5 15,6-1-1-15,6 2-2 16,-2-3 1-16,0 0-1 16,-7 3 0-1,-6-2-1-15,-8 1 0 0,-5-1 1 16,-5-1-1-16,0 0 1 16,-2 0-9-16,-1 2-20 15,-3-1-85-15,-1 3-199 0,-6 2-459 16</inkml:trace>
  <inkml:trace contextRef="#ctx0" brushRef="#br0" timeOffset="-60245.95">3504 10470 754 0,'0'-12'208'15,"-3"0"-41"-15,6-1 0 16,-6 1-47-16,3 1-6 0,0 2-31 15,-3 2-25 1,-1 0 6-16,1 1 2 0,0 3-24 16,-2-2-5-1,4 2-20-15,-2 1-9 0,1 2 0 16,1 0-6 0,-4 3-1-16,-3 4-2 0,-6 1-1 15,2 4-1-15,-7 8 3 16,-2 5-2-16,4 5-1 15,1 4 2-15,4 0 0 16,3-2 0-16,0 2 0 16,8-3 0-16,1-2-4 15,4-3 2 1,3-2 3-16,4-4-2 16,1-2 1-16,4-2 1 0,-2-7 0 0,-1-2 7 15,1-5 1 1,-1-5-1-16,-1-4-1 0,3-5-1 15,1-7 5 1,-2-3 6-16,4-5 3 0,-8-1-6 16,0-2 14-1,-5 0-15-15,-2 2-4 16,-6 1 0-16,-2 4-6 16,-3 2 0-16,-3 5-2 0,2 0-5 15,-1 3-7-15,1 3-50 16,-3 3-149-16,-3 7-6 15,3 6-115-15,1 10-95 0</inkml:trace>
  <inkml:trace contextRef="#ctx0" brushRef="#br0" timeOffset="-59935.93">3714 10787 806 0,'11'5'353'0,"-2"-3"-100"16,-4-2-71-16,-4 2-97 15,-1-2-35-15,3 1-23 16,-6 1-16-16,3-2-2 16,0 0 1-16,0 1 1 15,0-1 4-15,-1 0 6 0,1 2 18 16,0-2-3-1,0 0-6-15,0 0-11 0,0-2-14 16,1 2-5 0,-1-1-2-16,3 1-52 0,-3-3-149 15,3 0-179 1,1-1-268-16</inkml:trace>
  <inkml:trace contextRef="#ctx0" brushRef="#br0" timeOffset="-59235.78">3998 10472 1101 0,'12'-19'257'0,"-4"1"-48"15,-1-4-70-15,-3 5-17 16,1-1-33-16,-2 6-26 15,-3 3-33-15,1 7-26 16,-1 2-4-16,0 1-12 16,-1 4-1-16,-1 7 13 15,-2 3 0-15,-1 8 1 16,-3 5-1-16,-3 5-1 16,2-1 1-16,-3 0 0 15,0 1 0-15,3-5 0 16,-1-6 0-16,4-2 0 0,3-7-1 15,1-3 0 1,5-3-6-16,5 0 2 0,10-2-6 16,5 0-14-1,7 0 0-15,0-3 9 0,3 1 8 16,-5-2 4 0,-8-1 4-16,-1 0 0 15,-7-3 2-15,0 0-2 16,-6-3 3-16,3-1 0 0,-3-3 2 15,1-1 0-15,-4-2 0 0,2-2 5 16,-2 0 12 0,0 0 6-16,-2 1 6 0,1 1 4 15,-2 2-32 1,0 3-6-16,0 6 0 0,0 2 0 16,0 1 0-1,0 2 0-15,0 5 0 0,-2 7 0 16,1 4 0-16,-1 8 0 15,1 4 0-15,-2 5 0 16,1-1 0-16,2 0 0 16,0-3 0-16,0-2 0 15,0-4 0-15,0-7 0 16,2-5 0-16,-2-3 0 16,0-5 0-16,0-2 0 15,1-2 0-15,-1-4 0 0,-1 2 0 16,2-1 0-1,-2 0 0-15,1-4-191 0,-2 0-322 16</inkml:trace>
  <inkml:trace contextRef="#ctx0" brushRef="#br0" timeOffset="-56590.16">5718 10366 805 0,'0'-11'178'0,"0"-1"-21"16,-3 4-26-1,3 2-15-15,0 2-20 0,0 1-40 16,0 3-18 0,0 0-3-16,0 0-10 0,-4 0-10 15,4 0 0 1,0 2-11-16,-6 0-3 0,0 7 0 16,-3 3-1-16,-6 4 0 0,-2 7 0 15,1 2 0 1,1 1 2-16,2 4-2 15,7 0 0-15,1-2 0 16,1 0-2-16,4-1 2 0,0-3-2 16,4-3 2-1,5-4 0-15,3-4 7 0,8-3-5 16,2-4 1 0,8-3-2-16,-3-5 3 0,-4-1-1 15,-3-4 2-15,-5 0 1 16,-5-4 9-1,-2-2 20-15,-5-1 1 0,4-3-6 16,-7-4-6-16,0 0-11 16,-3-2-3-16,-1-1-6 15,-4-1 0-15,-1 1-4 16,-5 1 2-16,0 2-2 16,5 4 5-16,-3 4 0 0,6 6-4 15,3 4-1 1,2 3-12-16,-1 0-18 0,1 2-120 15,-4 2 6 1,2 2-113-16,-4 5-145 0</inkml:trace>
  <inkml:trace contextRef="#ctx0" brushRef="#br0" timeOffset="-56255.91">5927 10748 882 0,'10'6'271'15,"-5"-3"-70"1,-2-2-25-16,-3 1-87 0,3-1-39 16,-6 0-20-16,3 0-15 15,0-1-5 1,0 2 3-16,0-2 5 0,0 2 13 15,0-2-10-15,0 0-7 16,0 0-5-16,0 0-4 16,0-2 0-16,0 2-1 15,0 0-1-15,0 0-1 16,0-2-2-16,0 2-3 16,0 0-19-16,0 0-114 0,0 0-67 15,-3-1-239-15</inkml:trace>
  <inkml:trace contextRef="#ctx0" brushRef="#br0" timeOffset="-55773.84">6224 10397 922 0,'15'-14'244'15,"0"-1"-47"-15,-3 0-74 0,-2 2-54 16,1 3-32 0,2 4-22-16,-1 3-10 0,2 6 0 15,2 3 3-15,-4 4 2 16,3 6 1-16,-5 2 2 15,-4 5 0-15,-4 4-2 16,-8 6 4-16,-5 6-7 16,-8 1-3-16,-6 2-1 15,0-2-1-15,2-6-3 16,2-5 0-16,7-7-1 16,8-8 1-16,2-7 2 0,10-1 3 15,6-2 9 1,10-1-10-16,14 1-2 0,6-1-1 15,2 1 0 1,-2-1-1-16,-7-1 0 16,-13 0 0-16,-7 0 1 15,-8-1-1-15,-5 1 4 0,-4-1-4 16,-3 0-13 0,-3 0-114-16,-1 1-167 0,-7 0-380 15</inkml:trace>
  <inkml:trace contextRef="#ctx0" brushRef="#br0" timeOffset="-53976.14">7476 10386 358 0,'6'-13'289'0,"-2"-2"-84"15,1 0 9 1,-4 0-62-16,-1-1 4 0,0 1-59 16,-3 0-22-1,0 1-1-15,0 2-27 0,-3-1 5 16,0 3 4 0,2 0-10-16,1 5 0 0,0 0-28 15,1 3-18-15,2 2-13 0,-1 1-8 16,-4 6 19-1,-2 7 1-15,-5 8 2 0,-6 7-1 16,0 6 0 0,0 3 0-16,0 1-2 0,6-6-1 15,5-2 1 1,6-4-4 0,6-4 5-16,6-4 1 0,4-5-2 15,4-4 2-15,0-2 0 0,1-6 1 16,-2-3 2-16,-3-3 1 15,0-2-1-15,-3-4-2 16,1-3 5-16,-4-1-3 16,0-4 2-16,0-3-2 15,-3-3 1-15,-3-2 6 16,-2 0-4 0,-4-4-4-16,-3 2-2 0,-4-1 0 15,1 6-3-15,0 6-4 0,2 5-62 16,1 7-109-1,1 7-44-15,2 8-117 0,0 3-580 16</inkml:trace>
  <inkml:trace contextRef="#ctx0" brushRef="#br0" timeOffset="-53565.58">7692 10631 580 0,'14'0'614'0,"-3"0"-347"16,-5-2-53-1,-3 1-64-15,-1 1-75 0,-2 0-20 16,0 0-11 0,0 0-17-16,0 0-8 15,0 0-17-15,0 0-2 0,0 1 0 16,0-1 0-16,0 0 0 15,-2 0 0-15,2-1 0 16,2-3 0-16,-2-3 0 16,1-2 0-16,1 1 0 15,1 1 0-15,-2 1 0 16,1 4 0-16,-4 0 0 16,2 2 0-16,-1 2 0 0,1-1 0 15,-2-1 0 1,2 1 0-16,0-1 0 0,0 0 0 15,0 0-1 1,0 0-61-16,0 0-117 0,-1 2-60 16,1 0-54-1,-2 0-196-15</inkml:trace>
  <inkml:trace contextRef="#ctx0" brushRef="#br0" timeOffset="-52826.07">7995 10208 1121 0,'12'-16'226'15,"-3"0"-17"-15,-3 1-76 16,1 1-13-16,-4 4-38 15,0 2-35-15,-1 4-22 16,-1 2-25-16,-1 2-3 16,-1 3-10-16,-1 3 4 15,-2 6 9-15,-5 6 5 16,1 6-5-16,-4 8 1 16,-4 1-1-16,1 1 0 15,2-2 0-15,1-5 1 0,4-5-1 16,5-8 0-1,0-4-2-15,3-4-2 0,0-2 1 16,6-1 2 0,-1 2 1-16,4 0 1 0,2 0-1 15,3 2 0 1,5 0 1-16,-2-2-1 0,-1 0-4 16,-1-1 2-16,-2-3-2 0,-2-1 3 15,-2 0-2 1,3-1-2-16,-2-2 3 0,1-1 0 15,2 0 2 1,-2-5 0-16,-1 1 0 0,0-2 1 16,-2-1 0-1,0-3 3-15,-4 1 0 0,3 0 15 16,-4 0 24 0,-1 2 14-16,-1 4-53 0,-1 2-4 15,0 2 0-15,-1 4 0 16,1 5 0-16,-2 4 0 15,1 8 0-15,-2 10 0 16,-1 6 0 0,1 7 0-16,-2 2 0 15,-1 0 0-15,3-2 0 16,-2-6 0-16,4-4 0 0,1-6 0 16,1-7 0-16,1-7 0 0,-2-4 0 15,0-3 0 1,0-2 0-16,3-2 0 0,-3 0 0 15,0-2 0 1,3-1-28-16,5-1-211 0,-4 0-174 16,3-2-528-1</inkml:trace>
  <inkml:trace contextRef="#ctx0" brushRef="#br0" timeOffset="-43915.47">3628 12240 664 0,'0'0'322'0,"0"0"-157"16,-2-2-18-16,1 1-51 15,-1 0-12-15,1-1-33 0,-1 2-7 16,0 2-26-1,0-1-8-15,-1 0-5 0,-3 4 7 16,-6-1 2 0,-1 3-4-16,-5 3 1 15,-3 1-3-15,0 4-6 16,0 5 0-16,2 3-2 0,1 3 0 16,3 0 1-16,6 1-1 15,-1 0-1-15,7-2 0 16,3-4 0-16,3-1 0 0,5-2 1 15,3-2 2 1,7-4-1-16,-2-2 1 0,-1-4 3 16,0-3-2-1,-3-3 9-15,0-4-4 0,-3-5 6 16,-1-2 6 0,2-5 0-16,-1-3-10 0,0-4-4 15,1-3 0-15,-4-1 2 16,0 1 23-16,-4 2-3 15,-2 3-7-15,-2 1-8 16,-2 5-3-16,-1 1-8 16,2 2-2-16,-4 2-2 15,4 0-3-15,0 4-81 16,0 0-68-16,0 2-159 16,0 8-329-16</inkml:trace>
  <inkml:trace contextRef="#ctx0" brushRef="#br0" timeOffset="-43486.07">3722 12584 739 0,'15'-1'393'0,"-5"-4"-203"0,-4 3-34 16,-3-3-63-1,0 4-51-15,-3-2-1 0,2 3-9 16,-2-1-18 0,0 1-2-16,0-2-1 0,1-1-9 15,-1 1 3 1,3-3-2-16,-1-1 1 16,1 2 2-16,1 0-2 0,-1 0 0 15,-3 3-4-15,3 1-5 16,-3 1-3-16,3 2 2 15,-1-1-2-15,-1 3 4 16,-1-1 4-16,2 0 0 16,-4-1 4-16,1 0 0 15,-1-2 1-15,-1 2 2 16,3-1 1-16,-3-2 7 16,3 0-1-16,0 0 1 15,-3 0-3-15,3 0-6 0,0-2-5 16,0 2-1-1,0-2-8-15,0 2-150 0,0-1-164 16</inkml:trace>
  <inkml:trace contextRef="#ctx0" brushRef="#br0" timeOffset="-42915.75">4125 12232 1035 0,'9'-11'201'0,"-3"1"10"15,-2 2-50-15,-4 1-61 16,3 1 6-16,-3 3-32 15,0 3-37-15,-3 0-16 16,3 0-21-16,-4 2-2 16,4 0-11-16,-5 6 13 15,-1 3 0-15,-3 6 0 16,-4 7 0-16,-2 5 0 16,0 3 0-16,3 0 0 0,3-1 0 15,-1-4 0 1,10-3-4-16,0-3 3 0,7-3-3 15,1 1 2 1,4-2 0-16,4-2 2 0,-1-3-2 16,7-5 0-1,-1-5 1-15,0-4 1 0,0-5 2 16,1-6-2 0,-5-4 2-16,2-3 2 0,-2-4-2 15,-4-2 0-15,-4-2 2 0,-3-3-1 16,-4 3-2-1,-5-1 2-15,-2 4-2 16,-4 3-1 0,-4 3 0-16,-1 0-4 0,-2 3 2 15,4 5 2-15,1 1-18 16,1 5-123-16,1 3-93 16,3 2-198-16</inkml:trace>
  <inkml:trace contextRef="#ctx0" brushRef="#br0" timeOffset="-39185.36">5697 12199 611 0,'3'-8'187'0,"-1"2"-63"0,-1-2-1 0,1-4-48 15,1 1-33 1,0 1-1-16,1-2 41 0,-1 2-15 16,3 0-9-1,-3 5 12-15,-1-1-28 0,-1 3-2 16,-1 2-6 0,0 1-11-16,-1 0-8 0,-1 1-8 15,1 1-5-15,-1-1-2 0,2 3-1 16,0 1 1-1,0 2 2-15,0 3-2 16,0 4 1-16,-3 3-1 16,-3 5 0-16,2 4 0 15,-4 4 1-15,-2 1-1 16,-2 5 0-16,3 0 0 16,0-3-1-16,6-2 1 0,3-5-2 15,9-7 1 1,2-6-2-16,5-4 0 0,-1-8 3 15,4-4 2 1,-1-4 0-16,0-4 0 0,1-4-1 16,2-4 1-1,-1-3-1-15,-1-1 2 16,-4-1 0-16,0 0-1 16,-6 0 5-16,-5 3 5 0,-2 1 17 15,-2 2-11-15,-3 1-10 0,-2 1-2 16,-2 0-1-1,-2 2-5-15,0 1-1 0,0 1 1 16,1 4-7 0,0 4-42-16,-1 4-128 0,1 2-164 15,-1 5-355 1</inkml:trace>
  <inkml:trace contextRef="#ctx0" brushRef="#br0" timeOffset="-38763.42">6030 12412 554 0,'6'0'524'16,"0"0"-408"-16,-3-1 11 15,-3-1-84-15,0 2-31 0,0 0-4 16,-3 0 7-1,3 0 7-15,0 0 10 0,0-1 20 16,3 1-1 0,-3-2 16-16,2 2-10 0,-1-1 0 15,1 1 10 1,-1 0-30-16,3-2-16 0,-2 2-14 16,-1 0-7-16,-1 0 0 0,0 0-6 15,-1 2-3 1,-1 1-9-16,1-2 15 0,-3 2 3 15,2 2 4 1,-1-1 2-16,0-2 5 0,3 0 19 16,0-4 14-1,0 2-5-15,0-1-17 0,0 0-13 16,-3 1-9-16,3-2-2 16,0 4-10-16,0-2-101 15,-3 1-111-15,6-1-98 16,-3 1-381-16</inkml:trace>
  <inkml:trace contextRef="#ctx0" brushRef="#br0" timeOffset="-38175.99">6254 12248 703 0,'1'-16'332'16,"4"-5"-143"-16,-2 1-13 0,4-2-58 16,4 2-45-1,1-1-10-15,4 3-19 0,5 1-4 16,0 3 4 0,1 2-21-16,2 6-10 0,-3 3-8 15,0 3-4-15,-2 4-1 0,-4 3-3 16,1 4 1-1,-5 3 0-15,1 4 2 0,-5 4 0 16,-5 4 3 0,-5 3 1-16,-9 2-3 15,-5 0 0-15,-5 0-1 16,0-6 1-16,2-6-1 0,4-8 1 16,7-4 4-16,6-5 7 15,3-2 2-15,1-2 0 16,1 1-2-16,1-1-7 15,0 1-5 1,3 0-7-16,2-1-4 16,3 4 3-16,3 0 5 0,4 4-1 15,0 1 0-15,-2 4 2 16,-1-1 1-16,-2 1-3 16,-4 1 3-16,-4-1-3 15,2 1 4-15,-7-3 0 0,-4 2 5 16,-2-1 1-1,-3 0 2 1,-3-3 5-16,-3 0 3 16,0 0-10-16,2-4-6 0,1 0-4 0,0 0-5 15,4 0-86 1,4-3-125-16,-1 4-89 0,1-2-333 16</inkml:trace>
  <inkml:trace contextRef="#ctx0" brushRef="#br0" timeOffset="-34625.79">7480 12137 963 0,'5'-9'178'0,"-5"-1"18"0,-2-1-85 16,-2 0-32-16,1 1-19 16,-2 2-6-16,-2 1-4 15,4 1-1-15,1 3-4 16,-1 3-34-16,2 0-11 16,-2 4-1-16,-3 3 1 0,-6 3 0 15,0 4 0 1,-6 6 0-16,2 4 0 0,-2 1 0 15,6 5-1-15,1 2-1 16,3 0 0-16,6-2 0 16,2-1 2-1,3-5-2-15,6-5 2 0,0-3 1 16,1-5 2-16,2-2 4 16,2-2-2-16,0-4 0 15,0-3 4-15,4-5-4 16,-2 0 0-16,2-5 0 15,-1-5-1-15,0-1-2 16,0-5 2-16,-2-3 1 16,-5-1 8-16,-2 2 4 0,-1-3-5 15,-4 2-4 1,-6 0-5-16,0 0-2 0,-4 2-1 16,-1 3-4-16,-1 4-1 15,-1 2-31-15,3 6-95 16,-4 6-63-16,2 5-141 15,-3 4-300-15</inkml:trace>
  <inkml:trace contextRef="#ctx0" brushRef="#br0" timeOffset="-34205.71">7644 12461 1178 0,'17'0'133'16,"-7"0"30"-16,-5-2-28 16,-2 2-86-16,-3-2-23 15,1 2-11-15,-1 0-12 16,0 0-1-16,-1 2 0 16,-1-1-2-16,2 0 1 0,-1 0 0 15,-1 1 1 1,1-1-1-16,1-1-1 0,0 2 0 15,-2-2 0 1,2 0 2-16,0 0-2 0,2 1 3 16,-2 1 1-1,-2 0 1-15,2 3 0 0,-1-2 1 16,-1-1-1 0,1 0 1-16,1-1 0 0,-2-1 5 15,2 0 2-15,-1 2 1 0,1-4-6 16,0 2 0-1,0-1 0-15,1-1-8 16,2-2-117-16,0-4-221 16,5-3-372-16</inkml:trace>
  <inkml:trace contextRef="#ctx0" brushRef="#br0" timeOffset="-33605.89">7871 12067 732 0,'1'0'172'0,"-1"0"6"16,-1 0-43-1,1 0-8-15,1 0-56 0,-1 0 17 16,2 0-35 0,1 0-27-16,-2-1-23 0,4 0-3 15,6-2-2 1,5 2-1-16,6-1 2 0,2 4 1 16,5 1-2-16,0-1 2 15,-2 1 0-15,-3 0 0 16,-2-2 0-16,-7-1 1 15,-4 0-1-15,-4 0 3 16,-4 0-1-16,-1 0-2 16,-2 0 13-16,0 0 12 15,-2 0-2-15,2 0-19 0,-1 2-4 16,-1 1 0 0,-1 2 2-16,-1 5 7 0,1 2 5 15,0 5 12-15,0 5-1 16,-3 3 7-16,0 2 1 15,-3 4-7 1,0 3-11-16,-3 2 1 16,2 2-2-16,1-1-6 0,0 2-4 15,1-3-2 1,1-1 4-16,4-6-5 0,3-4 0 16,0-7 0-16,0-5-1 0,0-6 0 15,0-4 3 1,3-3 7-16,-3-1-6 0,0-1-4 15,0-4-37 1,0-2-245-16,0-8-291 0</inkml:trace>
  <inkml:trace contextRef="#ctx0" brushRef="#br0" timeOffset="-33351.78">7868 12344 280 0,'3'2'775'0,"0"-2"-742"15,1 0 84-15,4-3-71 16,3 3-12-16,8 0-2 16,8 0-10-16,4 1-3 15,6 3-12-15,1-1-5 0,-5 1-2 16,-7 0 1-16,-2-1-3 15,-8 0-21 1,-5 0-189-16,-3 0-314 0</inkml:trace>
  <inkml:trace contextRef="#ctx0" brushRef="#br3" timeOffset="-25126.02">379 6508 782 0,'-5'5'249'0,"-4"0"-157"0,3-1-17 15,-4-3 2 1,1 2-27-16,0 2-19 0,-3-1-15 16,6 0 8-1,0 0-2-15,0-1 13 0,3 0 16 16,0 0-22 0,0-3-18-16,3 0-8 0,0 0-3 15,4-2 0-15,1-2-7 0,4-3 7 16,13-9 6-1,11-8-5-15,15-8-1 0,17-9-2 32,10-7-4-32,4 0-3 0,-6 3 2 15,-10 7-18 1,-14 9-20-16,-23 11 28 0,-10 9-3 16,-13 7-56-16,-6 9 55 15,-12 7-61-15,-3 6-53 16,-7 6-40-16,-5 4-53 15,0 0-79-15</inkml:trace>
  <inkml:trace contextRef="#ctx0" brushRef="#br3" timeOffset="-24705.92">622 6420 546 0,'-6'3'220'0,"1"-3"-32"16,2-1 12-16,-1-3-49 16,-5 2-29-16,3-2-20 15,-3-1-38-15,3 2 23 0,0 1-16 16,5-1 1-1,-1 1-21-15,2 2-17 0,0 0-12 16,2 0-22 0,-1 0-2-16,2 2-5 0,-2-1-16 15,-1 1 6 1,5 3 8-16,4 5 9 0,5 6 0 16,5 5 1-1,6 9 2-15,0 2 1 0,-2 4 2 16,1 0-4-16,1 1 1 15,-4-3 3-15,3-3-3 16,-3-3-1-16,-2-3 3 0,-1-2-4 16,-3-5 3-1,-3-3 4-15,0-3-2 0,-3-1 4 16,-3-4-6 0,-3-1-1-16,0-3 1 0,-3-2 4 15,0-1 7-15,0 0-3 16,3-1-1-16,-6-1 0 15,3 1-11-15,-3-1-73 16,-2-4-131 0,1 1-84-16,-2-2-237 0</inkml:trace>
  <inkml:trace contextRef="#ctx0" brushRef="#br3" timeOffset="-24185.88">899 6607 652 0,'0'-5'336'0,"0"1"-126"16,0 0-62-1,0-2-52-15,2 1-68 0,1 0 4 16,0 1-11 0,4 0-7-16,5 1-2 0,0 1-2 15,3 2-2 1,0 0-5-16,4 3 2 0,-1 3-2 16,3 1 0-1,0 4-1-15,0 3-2 0,-5-2 2 16,-1 6 2-16,-3-2-1 15,-4-1 3-15,-4-1-6 16,-1-2 8-16,-3-5 4 16,-3-3 22-16,2-2 67 15,-2-8-19-15,0 0-69 16,-2-7-4-16,-1-4 5 16,0-6-1-16,-1-3-4 15,4-4-9-15,3 2 3 0,-3 0 4 16,3 5-6-1,0 1 0-15,-2 5-1 16,2 4 0-16,2 5-3 16,-2 1-10-16,0 4-81 0,0 0-74 15,3 6-90 1,0 1-52-16,-3 3-474 0</inkml:trace>
  <inkml:trace contextRef="#ctx0" brushRef="#br3" timeOffset="-23595.79">1311 6358 807 0,'1'-12'329'0,"-1"-1"-73"0,-1 0-113 16,-5 2-27-16,5 2-47 15,-2 4 5-15,0 2-26 16,1 2-33-16,1 2-9 16,-1 0-6-16,1 3-6 15,-4 3 2-15,2 5 2 16,-4 5 0-16,4 4 2 16,-2 6-4-16,2 2 0 0,2 2 2 15,4-1-1 1,0-2 0-16,3-5-1 15,1-4-1-15,1-6 1 16,-1-4 0-16,1-5 4 0,0-4 1 16,0-2 5-1,-2-3 2-15,3-3-3 0,1-4-2 16,-1-3 5 0,-1-4-5-16,-1-1 1 0,-4 0 4 15,-3-2-3-15,-3 2-1 0,-1 2 1 16,-2 0-4-1,-2 2 7-15,1 4-3 0,-2 2 15 16,0 4 6 0,6 3-12-16,0 3-14 0,3 0-13 15,0 2-14 1,3 2 19-16,0 3 6 16,0 2 1-16,7 0-3 0,-1 4 3 15,2-1-1-15,2 1 2 16,-1-1-30-16,3-2-21 31,-3-2-35-31,5-1-37 0,-1-2-60 16,3-4-71-16,4-2-121 0</inkml:trace>
  <inkml:trace contextRef="#ctx0" brushRef="#br3" timeOffset="-23026.22">1466 6256 858 0,'-10'-16'208'0,"4"1"-42"15,1 1-17 1,2 3-57-16,2 2-25 0,1 0-31 16,1 3-23-1,4 2-5-15,1 3 2 0,3 1-5 16,6 1 0-16,0 3 10 0,4 3-4 15,2 2-6 1,-3 3 1-16,3 4 1 0,-4 4-5 16,-3 2 1-1,-2 4-1-15,-3-1 1 0,-5-2-3 16,-1-3 2 0,-3-9 1-16,0-5 11 15,0-4 29-15,-1-4 47 16,-1-3-73-16,-1-3-17 15,-1-6-1-15,-5-6-7 0,3-4 6 16,0-1 0 0,3-2-2-16,0 2 0 0,3 3 1 15,1 1-3-15,4 4-1 16,1 0-2-16,7 4 6 16,-1 3 1-16,2 3-5 0,2 3 5 15,-2 4-1 1,2 3-2-16,-1 2 5 0,0 2-1 15,-3 5 1 1,1 2 4-16,1 2-3 0,-4 1 4 16,0-1 2-1,-2-3-5-15,-5-3-1 0,0-3 1 16,0-3-2 0,-3-4 0-16,3-3-83 15,-3 2-110-15,0 0-187 16</inkml:trace>
  <inkml:trace contextRef="#ctx0" brushRef="#br3" timeOffset="-22445.99">1878 5912 999 0,'-3'-18'230'0,"0"-1"-7"16,-3 4-83-1,-3 4-37-15,5 4-47 16,-1 1-4-16,-1 5-50 16,3 1-2-16,0 4-13 0,-4 6 8 15,1 8 0 1,-3 7 3-16,1 8-2 16,-2 2 2-16,4-1-2 0,6-6-3 15,3-5 1-15,0-8 0 16,4-5 0-16,4-5 6 15,1-5 1-15,10-3 3 16,2 1 1-16,4-6 5 0,2 2 8 16,-2 0-1-1,-5 1-1-15,2 1-6 16,-4 4-4-16,-4 1-5 16,-4 2 1-16,-1 4 2 0,-4 3-1 15,-1 3 2 1,-6 2 2-16,-4 4-3 15,-4-1-2-15,-2-2 0 0,0-3-2 16,-3-1-45 0,3-7-95-16,0-2-62 0,3-3-137 15,-1-3-491-15</inkml:trace>
  <inkml:trace contextRef="#ctx0" brushRef="#br3" timeOffset="-22166.21">2121 5843 751 0,'2'-11'413'16,"-4"0"-164"-16,-1 2-52 16,0 2-110-16,3 2-48 0,-3 4-39 15,3 1-9-15,3 3-6 0,3 4 15 16,0 2 2-1,2 4 0-15,5 2 0 16,-4 2-2-16,6 2 1 16,-5 4 0-16,2 1-1 0,0 1-40 15,-1-1-177 1,-1-4-142-16,-1-7-292 0</inkml:trace>
  <inkml:trace contextRef="#ctx0" brushRef="#br3" timeOffset="-21976.18">2054 5650 1120 0,'-9'-12'266'0,"0"0"-39"0,0 1-101 0,3 2-42 16,3 5-35-16,-1 0-49 15,4 4-13-15,0 1-138 16,-3 4-109-16,3 6-249 16</inkml:trace>
  <inkml:trace contextRef="#ctx0" brushRef="#br3" timeOffset="-21514.22">2151 5456 948 0,'-6'-9'193'16,"-3"0"10"-16,5 0-45 0,-1 1-94 15,2 3 56-15,2-1-50 16,-1 0 18-16,-1 1-14 15,0 1-17 1,3 1 7-16,0 0-56 0,-3 1-8 16,3 2 0-16,0 5 0 15,0-4 0-15,3 2 0 16,0 5 0-16,3 4 0 16,5 10 0-16,2 10 0 0,8 3 0 15,4 10 0 1,1 0 0-16,2 1 0 0,0-1 0 15,-4-2 0 1,0-5 0-16,-3-6 0 0,-2-3 0 16,-4-8 0-1,0-5 0 1,-3-6 0-16,-1-3 0 16,-1-4-60-16,-4-3-67 0,0-3-80 15,2-4-18-15,-4 0-112 16,-6-4-318-16</inkml:trace>
  <inkml:trace contextRef="#ctx0" brushRef="#br3" timeOffset="-21175.92">2217 5759 576 0,'0'-7'160'15,"6"-5"-78"-15,10-2-37 16,7-5-19-16,8-2 29 15,9-2 0-15,-1-2 25 16,-2 2-14-16,-7 1 34 16,-5 3 2-16,-7 3-14 15,-6 5-21-15,-4 2-24 16,-4 5-18-16,-1 2-17 16,1 5 2-16,-1 2-3 15,2 5 26-15,1 5 16 0,5 5-6 16,-1 5-10-1,2 3-16-15,-3-3-14 0,4-2-1 16,-2-4-2 0,-1-4 3-16,-3-5-3 0,-2-1-44 15,-2-3-100 1,0-2-114-16,-3-3-176 0</inkml:trace>
  <inkml:trace contextRef="#ctx0" brushRef="#br3" timeOffset="-20985.81">2439 5452 771 0,'-12'-14'390'0,"-1"-3"-126"16,2 1-83 0,2 3-76-16,-1 3-32 0,7 1-73 15,0 6 0-15,1 3-54 16,5 5-55-16,2 2-114 15,5 7-136-15,7 1-532 16</inkml:trace>
  <inkml:trace contextRef="#ctx0" brushRef="#br3" timeOffset="-20576.22">2670 5434 879 0,'3'-13'295'0,"-3"-3"-51"16,-3 3-98-16,0-1-49 0,-1 2-18 16,1 5-3-1,3 3-55-15,-3 2-21 0,3 4-3 16,0 2-11 0,0 5 14-16,-2 2 4 0,-1 9 0 15,-1 4-2-15,1 5-2 0,0 4 0 16,1-1 0-1,5 1 2-15,2-6-2 0,1-4-9 16,3-8 3 0,1-7-21-16,2-7 20 0,0-5 7 15,0-6 4 1,2-3-3-16,-1-5 6 16,-3-3 4-16,-2-2-6 15,-1 1 6-15,-7 0 9 0,-3 2 5 16,-4 3-3-16,-2 1-18 15,-9 3-4-15,0 4-2 16,-3 0-32-16,3 4-106 16,0 3-99-16,8 4-193 15</inkml:trace>
  <inkml:trace contextRef="#ctx0" brushRef="#br3" timeOffset="-20075.93">2731 5353 1130 0,'11'-14'188'16,"1"0"-11"-16,-2 2-57 0,5 1-23 16,1 3-49-16,-2 4-14 0,7 4-3 15,-3 4-11 1,6 4 5-16,1 3-15 0,3 5-2 15,2 4-5 1,-5 6-2-16,-3 2-1 0,-5 1 3 16,-6-2 0-1,-8-2-1-15,-3-9 0 0,-3-5 7 16,0-5 9 0,-2-5-7-16,-2-6-2 0,-1-4-5 15,-2-4-3-15,1-7-1 16,3-6 2-16,0-3-3 15,0-7 2-15,0 1-2 16,3 3-2-16,2 3 1 16,2 6 0-16,5 7-2 15,3 5 4-15,3 2 0 16,2 4 2-16,5 3-1 16,0 5 0-16,6 3 4 0,-2 4 1 15,1 6 1 1,-2 5 7-16,-1 5-8 0,-3 1-1 15,0 1-5 1,-5-3-1-16,-2-3 0 0,-1-8-86 16,1-5-153-1,-4-3-167-15,0-8-702 0</inkml:trace>
  <inkml:trace contextRef="#ctx0" brushRef="#br3" timeOffset="-18886">3291 4887 843 0,'-8'-23'266'16,"-2"-1"-54"-16,1 1-37 0,1 1-36 31,-2 4 0-31,1 2-35 0,2 4-20 15,-1 4-21-15,5 5-41 16,-1 0-22-16,4 5 0 0,0 0-29 16,7 11 26-1,1 5 2-15,4 10 0 0,4 8 1 16,8 7-1 0,0 2 1-16,4 1 0 0,-1-1 0 15,1-1 1-15,-1 1-2 16,-2-5 1-16,-5-4 0 15,-5-9 1-15,-6-8-1 16,-6-9 15 0,0-9 4-16,-6-9-19 0,-2-11 0 15,-5-9 0-15,-8-10 0 16,-6-10 0-16,-3-4 0 16,-1-2 0-16,-2 2 0 15,0 2 0-15,2 4 0 16,4 6 0-16,3 7 0 0,3 1 0 15,8 6 0 1,2 6 0-16,4 6 0 0,2 2 0 16,2 7 0-1,0 5 0-15,5 1-7 0,4 3 7 16,7 3 0 0,6 5 0-16,8 2 0 0,3 4-2 15,3 2 1-15,4 3 1 16,3 2 0-16,-2 0 1 15,-1 0-2-15,-2 3 1 0,-3-3 0 16,-6-4 0 0,-4-1-1-16,-3-7-1 0,-8-5-5 15,-4-6 7 1,-1-8 5-16,-4-7-2 16,-2-7 6-16,-2-6-9 0,-2-10-1 15,-5-2-8 1,-5-2-1-16,-2-1 4 0,-1 2 4 15,-2 4 1-15,4 3 1 16,1 2 2-16,1 3-2 16,4 2 0-16,2 3 0 15,2 5-3-15,2 3 0 16,0 7-4-16,2 5-17 16,1 2 4-16,3 5 16 15,7 1 1-15,2 7 2 0,7 3 1 16,2 7 0-1,6 4 0-15,-2 6 1 0,-2 0-1 16,4 5 2 0,-2 2-2-16,-1-1 0 0,-3-2 0 15,-1-6 2 1,-1-6-2-16,-5-6-1 0,1-2 1 16,-3-7-101-1,1-6-66-15,-2-2-64 0,7-8-145 16,0-5-446-16</inkml:trace>
  <inkml:trace contextRef="#ctx0" brushRef="#br3" timeOffset="-18426">4129 4641 418 0,'-7'-14'469'0,"-5"0"-214"15,3-2-45-15,-3 3-34 16,2 2-85-16,1 2-20 15,3 4-11-15,1 2-36 16,2 4-24-16,0 5 0 16,-4 4-5-16,4 4 3 15,0 5 1-15,-2 2 1 16,5 1-4-16,3-2 3 16,2 0 1-16,5-3 0 0,2-3 0 15,0-3 0 1,0-3 0-16,-3-2 1 15,3-3 3-15,-5-6 7 16,-1-3 0-16,-1-3-3 0,-2-4 2 16,0-4 0-1,-2-1 1-15,-2-2-4 0,-1 0-5 16,-1 2 4 0,0 3 0-16,2 5 12 0,-1 3-18 15,2 5-18-15,2 5-5 0,2 6 23 16,4 2 0-1,2 6 0-15,5 2 0 0,1 2 1 32,1-1-1-32,2-5-39 0,-2-6-92 0,4-6-51 15,-4-4-121 1,-3-6-146-16</inkml:trace>
  <inkml:trace contextRef="#ctx0" brushRef="#br3" timeOffset="-18046.22">4059 4263 888 0,'-13'-24'255'16,"4"2"16"-16,1 3-93 15,2 2-46-15,1 4 6 0,3 3-44 16,1 4-32-1,-1 2-33-15,2 2-29 0,0 2 0 16,0 2 0 0,0 3 0-16,3 3 0 0,4 8 0 15,5 6 0 1,6 6 0-16,8 9 0 0,4 4 0 16,5 2 0-16,-1-2 0 0,2 2 0 15,0-2 0 1,-3-3 0-16,-2-1 0 15,-4-5 0-15,-5-3 0 16,-5-7 0-16,1-5 0 16,-9-5 0-16,-3-6-37 15,1-3-49-15,-4-8-72 0,0-3-70 16,-3-3-143 0,-6-3-224-16</inkml:trace>
  <inkml:trace contextRef="#ctx0" brushRef="#br3" timeOffset="-17855.61">4067 4534 835 0,'-8'-4'203'0,"2"-3"-82"16,9-5-45-16,8-3-50 15,9-5 5-15,7-1-9 16,6 0-20-16,1 1-2 0,2 2-2 15,-6 6-85 1,-3 2-102-16,-3 0-435 0</inkml:trace>
  <inkml:trace contextRef="#ctx0" brushRef="#br3" timeOffset="-17415.79">4426 4345 505 0,'6'-9'663'0,"-3"1"-439"16,-1 1-51-16,-2-2-93 15,0 3-52 1,1 2-17-16,4 1-6 15,5 2-2-15,2 2 1 16,7 2 7-16,1 4-6 0,4 5 6 16,-1 1 3-16,-3 1-9 15,-2 2 1-15,-2 2-1 16,-4-1-3-16,-1-2 0 0,-3-1-1 16,-3-6 9-1,-2-3 9-15,-3-5 67 0,0-4 17 16,-2 1-72-1,-1-6-9-15,0-4-4 0,-2-3-18 16,-1-3 0 0,0-3 0-16,-2-2 0 0,2-1 0 15,-1 4 0 1,4 3-53-16,1 3-77 0,4 5-82 16,1 2-79-1,7 3-95-15</inkml:trace>
  <inkml:trace contextRef="#ctx0" brushRef="#br3" timeOffset="-17136.03">4720 4173 1025 0,'3'-15'304'16,"-1"3"-69"-16,-1 0-57 15,-1 1-47-15,0 4-58 16,0 4-44-16,3 2-29 15,-3 3-12-15,3 5 12 16,3 3 6-16,6 7 0 16,3 6-3-1,1 4-1-15,2 2-1 0,0 3 2 16,-3-5-3-16,-1-2 0 16,-3-7-3-16,-2-4-66 0,-4-7-95 15,-2-2-65 1,-3-5-119-16,3-5-395 0</inkml:trace>
  <inkml:trace contextRef="#ctx0" brushRef="#br3" timeOffset="-16965.95">4642 4048 399 0,'-16'-21'725'0,"7"5"-501"0,0 0-86 0,6 5-97 16,-1 2-39-1,1 5-2-15,3 4-60 0,0 4-76 16,0 5-271 0</inkml:trace>
  <inkml:trace contextRef="#ctx0" brushRef="#br3" timeOffset="-16426.01">4849 4069 480 0,'-3'0'780'0,"1"-5"-512"0,-1 1-98 16,3-2-28-16,0 4-64 16,5-2-35-16,-2 2-30 15,7 0-7-15,3 2 0 0,7 0-2 16,5 2-1-1,3 6-2-15,-2 2 0 0,5 7 3 16,-4 2-3 0,-5 4 0-16,-4 2 1 15,-3 4 1-15,-7-4-2 16,-4-5 3-16,-1-5-1 0,-3-8 18 16,0-7-9-16,-9-27-12 0,6 16 0 15,2-3 0 1,-2-3 0-16,1 0 0 0,-4-17 0 15,-4-3 0 1,4 2 0 0,-2 1 0-16,-1 5 0 0,1 6 0 15,0 3 0-15,5 6 0 0,-3 5 0 16,6 3 0 0,-3 5 0-16,3 2 0 0,0 5 0 15,3 6 0-15,0 9 0 16,3 7 0-16,2 5 0 15,6 2 0-15,3-3 0 16,5-4 0 0,2-9-37-16,12-9-74 0,3-5-69 15,1-7-74 1,-4-2-69-16,-8 0-81 0</inkml:trace>
  <inkml:trace contextRef="#ctx0" brushRef="#br3" timeOffset="-14705.89">823 7346 549 0,'-10'6'112'16,"1"-1"29"-1,-2-1-33-15,-2 0-13 16,4 1-23-16,3-1-13 0,0 0-9 16,-1-1 17-16,4 0-6 0,0-2-5 15,0 0-6 1,1 1-10-16,1-2 4 0,1 2-12 15,0-2-4 1,0 0-1-16,-2 0-8 16,2-2-1-16,0 2-12 15,-3 2 3-15,6-4 0 0,-1 2-5 16,1-3 4 0,-2 2-6-16,4-3-1 0,2-2 2 15,2-3 2-15,6-2-5 0,6-5 1 16,7-6 0-1,5-2 2-15,12-4-3 16,4-4 3-16,12-7-3 16,5-1 0-16,4-6 2 0,3 2-2 31,-1-2 0-31,2 2 4 0,1-1-4 16,5-1 1-16,1-2 1 15,7-2-2-15,-3 2-2 16,3 5 0-16,-7 2 2 0,-4 1-3 15,-2 2 3-15,2 2 0 16,-2-3 0-16,-2 3 0 16,-3-1 0-16,-1 0 0 15,-5 1 1-15,2 0-1 16,-2 3 2-16,-3-1 0 16,-1 1-2-16,-1 2 0 15,-2 1 0-15,1 1-1 0,-4 2 2 16,-5 0-2-1,-1 0 0-15,-5 1 1 0,0-3 0 16,-2-1-3 0,2 0 2-16,9-3 1 0,5 0-1 15,4-4 1 1,6-2 0-16,0 3 1 0,-4 0-1 16,-5 5 0-16,-9 2 0 0,-5 3 0 15,-7 2 2 1,0 1-2-16,2-3 3 0,4-2-3 15,5-2 0 1,3 0 0-16,4-4 1 16,5 2-1-16,-4 3 0 15,1-1-1-15,-2 1 1 0,-2 0-2 16,-4 1 0 0,0-3 2-16,-1 0-1 0,4-2 0 15,1 0 0-15,3-3 0 16,-4 4 1-1,0 1 0-15,-7 1 1 0,-6 3-1 16,1 2 0 0,-4-2 0-16,0 1-1 15,3-4 1-15,2-2-9 0,9-4-35 16,3-2 2-16,4-2 28 16,-1 1 12-16,-3 0 2 15,-1 5 1-15,-10 2 1 16,-2 3 2-16,-4 0-1 0,0 3-3 15,0 0 0 1,2 2-1-16,-1 0 0 0,2 3 0 16,-6 2 1-1,-6 3 3-15,-3 5 12 0,-12 4 42 16,-6 3-11 0,-3 0-18-16,-3 3 4 0,0 1-23 15,4 0-9-15,-4 0-2 0,0 0-5 16,0 0 0-1,0 0 2-15,0 0-33 0,3 0-46 16,-3 1-53 0,0 3-114-16,0-2-178 0</inkml:trace>
  <inkml:trace contextRef="#ctx0" brushRef="#br0" timeOffset="1619.74">1787 16580 385 0,'0'-3'387'16,"3"-1"-280"-16,-3 1 70 15,0 0-78-15,0 1-23 16,0-1-3-16,0 3-20 16,0 0-9-16,0-1-10 15,0 1-12-15,0 0-7 16,0 0-13-16,0-4-1 16,0 4-1-16,0 0 0 15,0 0-1-15,0 0 0 16,0 0 1-16,0 0 2 15,0 0-2-15,0 0 10 0,0-1 33 16,0 0-27 0,0 0-3-16,0-4 13 0,0 3-3 15,0-3 13 1,0 1-2-16,3 0-1 0,-3 1 7 16,0 0 17-16,0 2-27 0,-3-1-12 15,3 2-11 1,0 0-5-16,0 2-2 0,0-1-8 15,0 1-5 1,-3 0 4-16,0 4 9 0,0 3 1 16,0 5 1-1,-6-1-2-15,3 9 2 16,0 0 2-16,0 4-1 16,0 2 0-16,3 2-2 0,-1 1-1 15,1 1 2-15,0-2-1 16,3 0 1-16,0-3 0 15,-2-1 3-15,2-3-2 16,0-6-2-16,0-2 1 16,0-5-1-16,2-3 2 15,-2-5 1-15,0 0 5 16,0-2-3-16,0-2 1 16,0 2-2-16,0 0-5 0,-2-1-25 15,-1 0-167 1,0-2-85-16,-1 2-260 0</inkml:trace>
  <inkml:trace contextRef="#ctx0" brushRef="#br0" timeOffset="2294.09">1768 16600 733 0,'0'-2'168'15,"-2"0"48"-15,2-1-89 0,-1-2-46 16,1 3-20-1,0-3-26-15,0 1-5 0,0 0 4 16,0 1 2 0,0 1-9-16,-2-1 6 0,2 0 0 15,-1 2-3 1,1 1-3-16,0-4-14 0,0 3-1 16,0 0 2-16,0 1-4 0,0-1 3 15,1 1-5 1,1-2-2-16,-1 2 10 0,-1 0-7 15,2-1 8 1,-2 1-4-16,1-2-12 0,2 0-1 16,1-3-3-1,4 3 1-15,1-4 1 0,6 4-3 16,6-2 4 0,4 1-2-16,2 0 2 0,4 1-3 15,-1-1 2-15,-9 1 1 16,-3 1-7-16,-3 1-10 15,-8-2-16-15,-4 4-23 16,-1-1-43-16,-4 2-37 16,1 1-84-16,-5 5-124 15</inkml:trace>
  <inkml:trace contextRef="#ctx0" brushRef="#br0" timeOffset="2773.7">1717 16835 762 0,'-2'0'225'16,"4"-2"-48"-16,-1 0-52 15,1 2-66-15,-1-2-18 16,1 0-5-16,-1 0-20 16,4 1-13-16,1 0 7 15,7-2-1-15,4 2-2 16,8-2 7-16,8 2-13 16,3-2-2-16,2 2 3 15,-2-3-2-15,-3 3 0 0,-8 0-5 16,-5-2-58-1,-7 3-52-15,-1 4-66 0,-7-1-115 16,-4 3-121 0</inkml:trace>
  <inkml:trace contextRef="#ctx0" brushRef="#br0" timeOffset="3294.1">1754 17009 444 0,'-6'4'116'0,"3"1"9"0,0-1 27 15,-1-3 4-15,4-1-31 16,-3 0-33-16,3 0 1 15,0 0-53-15,0 1-24 16,0-1-9-16,-3 3-4 16,1 0-2-16,-2 2 1 15,-1 0 1-15,-1 2 0 16,-1 0-3-16,1 2 3 16,0-2-2-16,0-2-1 0,1 0 0 15,4-2 3 1,-1-2 18-16,2 1 58 0,0-2 3 15,2-2-21 1,-1 1-11-16,1-1-26 0,4 0-12 16,3-3-12-1,12 1-5-15,1-2 2 0,12 1 1 16,5 0 1 0,3 1 0-16,0 1 1 0,-3 0 0 15,-8 2 0-15,-7 0 0 0,-11 1-1 16,-4 0-1-1,-3 1 0-15,-6-2-1 0,0 1-16 16,0 1-56 0,-3 0-124-16,-7 4-221 0</inkml:trace>
  <inkml:trace contextRef="#ctx0" brushRef="#br0" timeOffset="4125.83">2527 16799 599 0,'0'0'397'0,"0"0"-244"0,3-1 1 15,-3-1-34-15,0 1-31 0,0-1-19 16,0 1-10-1,0 0-19-15,3 0-12 0,0-1-1 16,-1 0-14 0,2 2-3-16,-1-1-9 15,3-1-2-15,4 1-1 16,5-2 0-16,9 2-2 0,3-1-7 16,3 1-77-1,-2 1-91-15,-4 1-66 0,-9 4-89 16,-5-1-197-16</inkml:trace>
  <inkml:trace contextRef="#ctx0" brushRef="#br0" timeOffset="4344.2">2506 16974 546 0,'-3'4'329'0,"3"-2"-200"16,0-2 16-1,3-2-80-15,4 2-29 0,4-1 3 16,7 2 3 0,3 1-12-16,6-1-10 0,-2 2-4 15,2 0-14 1,-9-2 0-16,-5-1-2 0,-4 2 0 16,-6-1-19-16,-3 2-182 15,-1 0-194-15</inkml:trace>
  <inkml:trace contextRef="#ctx0" brushRef="#br0" timeOffset="7629.9">4010 16172 603 0,'5'-10'138'0,"-4"2"-35"0,1-2 43 15,-2 0-67 1,0 2 19-16,-2 1 11 16,1-1-9-16,-4 1-29 15,2 1 19-15,3 0-31 16,-3-2 19-16,0 3-28 0,3 0 15 16,-3-1-31-1,3 2 7-15,0 1-2 0,0-2 2 16,-2 3-10-16,2 0 2 15,-1 1-3-15,1 1-21 16,-2 0-9 0,2 0 0-16,0 0 0 0,0 0 0 15,0 1 0 1,0 1 0-16,0 2 0 0,0 5 0 16,2 3 0-16,-2 4 0 0,-2 5 0 15,2 6 0 1,-1 2 0-16,1 3 0 0,1 4 0 15,2-1 0 1,2 2 0-16,4 0 0 0,3 0 0 16,-2-4 0-1,1 3 0-15,-1-3 0 0,-1 4 0 16,-1 0 0-16,-4 2 0 16,-1 3 0-16,3 0 0 15,-2 0 0-15,1 1 0 16,1 2 0-16,0 1 0 15,3-2 0-15,-2 2 0 16,2 1 0-16,-3-1 0 16,3 1 0-16,-3-2 0 15,-3-1 0-15,0-2 0 16,-1 3 0-16,-2 1-1 16,1 0 1-16,-1 3 0 0,2-3 0 15,-1-1 0 1,1-6 0-16,2 1 1 0,-2-7-2 15,2-3 2 1,-1-1-1-16,-2 0 0 16,1 1 0-16,-1 0 0 15,1 1 0-15,4 2 0 0,0 4 0 16,0 0 0 0,1 1 0-16,-4 3 0 0,2 1 0 15,-4 1 0-15,-1 4 0 0,-1 1 0 16,-1 2 0-1,1-1-1-15,-2 2 2 0,0-2-1 16,-1 0 0 0,2-3 0-16,1 2 0 15,-1-4 0 1,2-3 0-16,0-5 0 0,2-2 0 16,-2-6 0-16,1-4 0 0,3-5 0 15,-2-2 0-15,1-7 0 16,-2-2 0-16,2-2 0 15,-1-2 0-15,-2-1-1 16,1-2 1-16,-1 0 0 16,-1-1-2-16,1 3 2 15,-2-3-1-15,1 0 1 16,1 1-1-16,-2-1-1 16,1 0 2-16,1 2 0 0,0-2 0 15,0 0 0-15,1 0 0 16,-1 1 0-16,-1-1 0 15,1 0-1-15,0 2 2 16,-2 2-2 0,2-3 1-16,-1 1 0 0,1 2 0 15,-2 0 0 1,2 1 0-16,0-2 0 0,-2 2 0 16,2-2 0-16,0 1 0 15,0-4 1-15,0 2-1 16,0-2 2-16,0 1-2 0,0-2 0 15,0 2 2 1,2-1-2-16,-4 0 0 16,2 0-1-16,0 0 1 15,-2 0-1-15,2 0 3 0,0 0-4 16,2 0 5 0,0 0-2-16,-2 0-1 0,2 0 1 15,2 2-1-15,2-2 0 16,5 0 0-16,10 1 0 15,10-2 0-15,11-2 0 16,16 0 0-16,6-4 0 16,-4 0 0-16,-2 1 0 15,-19-1 0 1,-12 1 0-16,-13 5 0 16,-9-1 0-16,-5 2 0 0,0 2 0 0,0-2 0 15,-3 1 0-15,1-1-94 16,2 0-110-16,-1-1-38 15,-2-2-341 1</inkml:trace>
  <inkml:trace contextRef="#ctx0" brushRef="#br0" timeOffset="8973.96">4092 16184 619 0,'0'-3'187'16,"0"-3"-90"-16,0 1 30 15,-3 0-32-15,0 1-40 16,-4 1-34-16,1 3 2 0,-5-1 17 16,-2 2 10-16,-18-1-5 0,29 0 8 15,1 0 2 1,-1 0 3-16,2-1-24 15,0 1 5-15,0 0-1 16,0-2-8-16,2 2-6 16,-2 0-5-16,0-1-9 15,-2-1-7-15,2 1-2 16,-3 0-1-16,0 0 0 0,0-3 0 16,0 3 0-16,0-2 0 15,-2 2 0-15,2-1 0 16,2 2-1-1,-2-1 1-15,2 1-2 0,-2 1-2 16,-3-1 1 0,0-1 3-16,-5 1 1 0,4 0 1 15,4-1 1 1,1 1-1-16,2 0-2 0,2 0-2 16,1 0-4-16,-3 0-2 15,7 0 3-15,4 0 5 16,11-3 0-16,9 1 2 0,10-2-2 15,8 2 3 1,2-3-3-16,-2 1 0 0,-6 0 0 16,-8 1 0-1,-9 1-1-15,-11 1 1 0,-6 2-9 16,-9-1-11 0,-3 2 4-16,0 1-18 0,-3 0-116 15,-1 1-157-15,1 2-483 16</inkml:trace>
  <inkml:trace contextRef="#ctx0" brushRef="#br0" timeOffset="12213.7">6500 16127 484 0,'-6'-1'103'16,"-2"0"-8"-16,1-2-14 16,1 1-54-16,2 1-17 15,-1 0-10-15,2 1 0 16,0 0 0-16,0 1 0 0,3-1 2 15,0 1 19 1,0-1 49-16,0 0 78 0,3 0-29 16,2-1-82-1,-1-3-37-15,5 1-3 0,6 0 2 16,5 0-1 0,6 3 1-16,7 1-1 0,0 4-3 15,4-1 3-15,-3 2-2 16,-1-2 1-16,-6 0 2 15,-3-1 1-15,-6-2 2 16,-4-1-1-16,-4-1 4 16,-6-1 17-16,-1 2 56 15,-1-1-12-15,-2 0-13 16,0-1 4-16,1 2-4 16,-1-1-10-16,0 1-1 0,0 0 4 15,0 0-7 1,0 0-4-16,0 0-12 0,0 0-3 15,0 0-1-15,0 0-7 16,0 1-10-16,2-1-1 16,-2 0-1-16,0 3 0 15,1 1 2-15,-1 2 14 16,2 3 17 0,-2 2 1-16,0 1-8 0,3-2-8 15,-3 3 2-15,0-1 3 0,3 0 0 16,-3 0-7-1,-3 0 6-15,3 2-8 0,-3 1-6 16,3 0-8 0,0 2 0-16,-2 1 0 0,4 2 0 15,-2 0 0 1,3 1 0-16,4 1 0 0,-2 1 0 16,1 1 0-16,-2 4 0 0,1 2 0 15,-2 1 0 1,-2 0 0-16,1 3 0 15,0-2 0-15,-2 0 0 16,-2 4 0-16,2-6 0 0,0 2 0 16,2 1 0-1,0 2 0-15,1 1 0 0,0 5 0 16,0 4 0 0,0 1 0-16,3-1 0 0,2 1 0 15,0-1 0-15,1-4 0 16,2 2 0-16,2-4 0 15,-4 2 0-15,-1-2 0 16,0 1 0-16,-3-4 0 16,-2-1 0-16,-3-4 0 15,3-1 0-15,0-4 0 16,0 1 0-16,3-3 0 16,1-1 0-16,-2-2 0 0,1 3 0 15,-2 0 0 1,2-3 0-16,-1 3 0 0,-1-2 0 15,-1 1 0 1,2 0 0-16,-4-1 0 0,1-3 0 16,1 3 0-1,0-1 0-15,3 1 0 0,-2 1 0 16,2-4 0 0,-2 1 0-16,1 0 0 0,-2-4 0 15,0 3 0-15,2 2 0 0,-2-2 0 16,0 1 0-1,1 0 0-15,-1 3 0 16,0 3 0-16,1 4 0 16,-1 2 0-16,0-1 0 0,2 3 0 15,-4-5 0 1,1-5 0-16,1-2 0 16,-3-1 0-16,4-1 0 0,-4-4 0 15,5-2 0 1,-2 0 0-16,0 0 0 15,-2-3 0-15,2 5 0 0,0-3 0 16,-3 3 0-16,2-3 0 16,-1 1 0-16,1-3 0 15,-2-3 0-15,1-4 0 16,1 0 0-16,-2-3 0 16,0 1 0-16,0 1 0 15,0-2 0-15,0 4 0 0,0 0 0 16,1 3 0-1,2 2 0-15,-2 0 0 0,-1 0 0 16,2 3 0 0,-2-3 0-16,1 4 0 0,-1-5 0 15,2 2 0 1,-1-2 0-16,1 1 0 0,-2 0 0 16,0 0 0-16,0 0 0 0,3 0 0 15,-3 0 0 1,0 0 0-16,3-1 0 15,-3 2 0-15,0-5 0 16,0 0 0-16,0-1 0 0,0 1 0 16,0-2 0-1,0 4 0-15,3-1 0 0,-3 1 0 16,0 2 0 0,0 1 0-16,-3 0 0 0,6-1 0 15,-3 3 0-15,-3-3 0 16,6-2 0-16,-3-5 0 15,0 0 0-15,0-3 0 16,0 0 0-16,0-1 0 16,0 1 0-16,-3-2 0 15,3 2 0-15,3 0 0 16,-6 0 0-16,3 0 0 16,0 0 0-16,0 2 0 0,0-2 0 15,-3-2 0 1,3 2 0-16,-3 0 0 0,1-1 0 15,-1 1 0 1,0 0 0-16,-2-2 0 0,-1 2 0 16,-2-4 0-1,-1 4 0-15,-1 4 0 0,2-4 0 16,-1 0 0 0,-1 0 0-16,-2 0 0 0,1 2 0 15,0-4 0-15,-1 4 0 0,-2-2 0 16,4 0 0-1,-1 0 0-15,2 0 0 0,-1 0 0 16,1 0 0 0,1 0 0-16,0 0 0 0,2 1 0 15,1-1 0 1,1 0 0-16,-1 0 0 16,2 0 0-16,-4 2 0 0,4-2 0 15,0 1 0-15,0-2 0 16,1 1 0-16,1-2 0 15,-1 2 0-15,4 0 0 16,-2 0 0-16,-2-1 0 16,4 2 0-16,-2-2 0 15,0 1 0-15,1 0 0 16,1 0 0-16,-2-2-39 16,-2 2-232-16,-2-7-224 15</inkml:trace>
  <inkml:trace contextRef="#ctx0" brushRef="#br0" timeOffset="23233.6">4322 15625 864 0,'-3'1'227'0,"3"-2"-50"0,0-1-37 16,-2 1-47-16,2 1-41 15,-1 0-14-15,2-2-22 16,-2 4-7-16,1-2-2 15,-2 0 5-15,2 1-1 16,0-1 5-16,0 0 7 0,2 0 9 16,-2 0-8-1,1-1-1-15,1 1-3 16,-2 0-11-16,3 1-4 16,-3-2-1-16,0 1-2 15,0 1-2-15,3-2 0 0,1 1-7 16,2 0 3-1,8-2 3-15,11 1 0 0,9 1-3 16,7-1 4 0,5-2-1-16,-3 1-3 0,-3 0-1 15,-4-2 1 1,-3 1 0-16,-2 0 0 0,-4 1 3 16,-7-2-3-16,-7 3 1 0,-4 0 2 15,-3 1-11 1,-6 1-3-16,-3 0-1 0,0 1-3 15,0-2 5 1,0 0-3-16,3 2 3 0,-3-2 7 16,1 0 7-1,2 0-4-15,-3 1-1 16,0 0-5-16,2 0-26 16,-2 1-19-16,0-1-77 0,0 1-67 15,-1-1-93-15,-4 2-193 16</inkml:trace>
  <inkml:trace contextRef="#ctx0" brushRef="#br0" timeOffset="23744.17">4541 15645 789 0,'3'-5'187'15,"-3"1"2"1,0 0-74-16,0 0-10 0,-3-1-8 16,3 1-46-1,0 0 34-15,3 0-24 0,-3 1 1 16,1 0 20-16,1 2-43 0,-2-1-11 16,0 2-19-1,0 2-7-15,0-2-2 0,0 1-7 16,0 3-10-1,1 3 16-15,1 6 2 0,-1 6-1 16,1 2 3 0,1 1-2-16,-3 2 1 0,6-1-1 15,-3 0 3 1,3 0-2-16,1 1 2 0,-1 2 2 16,-1 2-2-16,1 1-1 15,-3 0 1-15,0-4-3 16,1-1 2-16,-1-5 1 15,0-7-3 1,-3-3 2-16,5-3-1 0,-5-4 4 16,0-2 9-16,0-1 18 15,0 1-2-15,0-1-1 16,0-1-23-16,0 1-7 16,0-1 0-16,-2 1 0 15,2-2 0-15,-3-1 0 0,3 1-138 16,-6-24-179-1,6 25-293-15</inkml:trace>
  <inkml:trace contextRef="#ctx0" brushRef="#br0" timeOffset="27913.68">5863 15676 283 0,'2'-4'363'0,"2"0"-188"0,-4 1-67 16,0-2-21-16,0 2-25 15,0 2-23-15,0 0-24 16,-3 1-15-16,3 0-24 15,-1 4 23 1,1 2 1-16,-2 1 2 0,2 1-2 16,-1 0 0-16,-1 1 0 15,-1-2 4-15,3-3 5 16,0 0 3-16,0-2-2 0,0 0-4 16,0-2-3-1,0 0-1-15,0 2-2 16,3-2 2-16,-3 0 5 15,2-2 18-15,-2 2 62 0,1-1 3 16,-1 0-37 0,2-5-30-16,-1-1-17 0,2-1 0 15,-2-5-3 1,-1 1 0-16,0-1 3 0,0 1 39 16,0 2-9-16,0 2 21 0,0 2-25 15,-1 2 8 1,-2 1-9-16,2 0-19 0,-2 3-10 15,-2-1-2 1,2 1-3-16,-3 1-1 0,0 1 1 16,-4 3 0-1,-1 2 1-15,-4 2 1 16,2 4 1-16,-4 4 0 16,-2 1 1-16,1 1-1 0,3 0-1 15,-1 1 0-15,4-2 0 16,3 2 1-16,2-1-1 15,5 4 1-15,4 0 1 16,6 1-1-16,4 4 0 16,6 1 0-16,5-1 1 15,2-3 0-15,2-1-1 16,0-6 2-16,-2-5 1 16,-5-6-2-16,-1 0 0 0,-7-6 1 15,-2 1-1 1,-4-2-1-16,-3 2 0 0,0-4 0 15,-3 0-51 1,2 2-174-16,-1-4-281 16</inkml:trace>
  <inkml:trace contextRef="#ctx0" brushRef="#br0" timeOffset="28873.88">6239 15751 790 0,'1'0'96'0,"-1"-2"34"0,0 2-36 15,2 0-47-15,-2 0-6 0,0 0 7 16,1-1-1-1,-1 1 3-15,0-2-19 0,-1 1-27 16,2-2-1 0,-1-1-3-16,0-3 0 0,2 1 1 15,-2 0 0-15,0 1 2 16,0 0 13 0,0 4-8-16,1 1-8 0,-1 0 0 0,0 1-7 15,0 2-10 1,0 0 12-16,-1 4 5 0,2-1 1 15,-1 2 0 1,0 1 0-16,2-2-1 0,-2-2 2 16,1-1 1-1,-1-2 11-15,0-2 22 0,0 0 36 16,2 0-5 0,-2-1 16-16,0 0-1 0,0-4-42 15,0 0-37-15,1-4-2 16,-2 1 1-16,1-4-2 15,0 1 7-15,0 1 2 16,0 0 5-16,-2 0-2 16,2 2 2-16,-1 0-2 15,-2 0-5-15,1 3-3 16,-1 1 6-16,2 1-2 16,-1 1-8-16,-2 2-4 15,3 2-13-15,-7 1 13 16,-3 3 3-16,-5 2 0 0,-2 3 0 15,-3 3-1 1,2 1 2-16,1 2 0 0,5-2-3 16,1 3 0-1,1-2 2-15,4 0-1 16,4 4 1-16,0 1-1 0,3 2 1 0,3 4 0 16,3-1-1-1,7 3-2-15,2-5 3 0,6-5 1 16,3-2 0-1,1-5 1-15,1-5 0 16,-1-1-1-16,-4-2 1 16,-6-1 0-16,13 2-1 0,-26-5 1 15,-1 0-1 1,2 0 0-16,-2 0 2 0,1 0-1 16,-1-1 0-16,1 1-1 15,-2-1 0-15,1-1-67 16,-1-1-215-16,2 0-292 15</inkml:trace>
  <inkml:trace contextRef="#ctx0" brushRef="#br0" timeOffset="40804.01">3110 16545 618 0,'5'-5'242'15,"-4"-3"-50"1,1 1-36-16,-2-1-23 0,3 1-37 15,-3 1 8 1,0 0-12-16,0 1-32 0,-3 0 9 16,3 1 0-1,0 0-18-15,-2 1-21 0,2-1 20 16,-1 1-31-16,1 1-3 0,0-1-1 16,0 1-9-1,0 2-6-15,0 0-4 0,1 2-7 16,-1-1-3-1,0 3 1-15,0 5 12 0,-1 5 1 16,-2 3 0 0,1 4 2-16,1 3-2 0,1-3 0 15,0 3 0 1,3 0 1-16,0 0-1 0,0 0-2 16,0 1 1-16,0 2 1 15,-3-2 0-15,0-2 0 16,0-4 0-16,0-5 1 15,0-6 0-15,0-5 2 16,4-3 7-16,-4-1 2 16,0-1 6-16,3-2-3 15,-3-3-14-15,-3-2 0 16,-1-3-1-16,4-7 0 16,-6-2 2-16,4-4-1 15,-2-4 0-15,2-2-1 0,1-1 0 16,2-1 0-1,1 3 0-15,1 0 0 0,0 1 0 16,3 4 0 0,-2 0-1-16,-1 4 1 0,0-2 0 15,0 2 1 1,0 1-1-16,0 2-1 0,0 1-1 16,2 2-1-16,2 2 1 15,2 2-4-15,0 1 2 16,6 2 3-16,-5 3-2 0,1 2 1 15,2 0-3 1,-1 3 5-16,1 0-3 0,-2 2-2 16,1 2 0-1,3 1 2-15,-2 3-4 0,-1 3 4 16,3 2-4-16,0 5 4 16,-6 0-5-16,0 1-4 15,-6 0 1-15,-6 0 6 16,-3-1 1-16,-2 0 0 15,-6-2 0-15,-3 1 4 16,-2 0-4-16,-5-2 1 16,1 1-2-16,-2-1-3 15,3-3 2-15,3-4 6 16,5-3 0-16,6-1 1 16,4-4 1-16,0 0-1 0,2 0-1 15,2 1 0 1,0-1-2-16,0 1-6 0,2 4 2 15,5 0 2 1,-1 5 3-16,11 3 1 0,8 1 0 16,9 1 1-1,9 1 0-15,7-1-1 0,0-1 0 16,-1 1 0 0,-8-3 0-16,-5-2 0 0,-11 0 0 15,-4 0-1-15,-11-3 0 0,-2-1 0 16,-5-2-3-1,-2-1 2-15,-2-2-3 0,-1 0-12 16,-1 1-68 0,-3-1-88-16,-3 2-208 0,-7-2-524 15</inkml:trace>
  <inkml:trace contextRef="#ctx0" brushRef="#br0" timeOffset="41874.08">3309 17218 577 0,'4'7'162'0,"-1"-1"-60"15,-3-3-53 1,0-2 9-16,3-1 16 0,-3 0 13 15,0 0-12 1,0-1 13-16,0 1-10 0,0-2-14 16,0-1-58-1,0-2 2-15,0-1-2 0,3 0 13 16,-3-1-3-16,2 3-4 0,-2 1-11 16,1 3-1-1,-1 0-9-15,2 4 6 0,-1 2 0 16,2 1 3-1,0 2 0-15,-1 1 0 0,-1-2 2 16,2 1-2 0,-3-2 1-16,0-4 1 0,3-2 2 15,-3-1 13 1,1-1 33-16,-1-1 29 0,0 1 2 16,2-5-72-16,-2-3-2 15,0-2-4-15,0-1 3 16,0 0 5-16,-2-5 2 15,2 6-4-15,0 0 4 16,0 1 0-16,0 3-3 16,-1 3 0-16,1 1-10 15,-3 3-6-15,-1 1-24 16,-2 5 29-16,-8 2 1 0,-1 7 2 16,-7 7-2-1,-4 5 0-15,-2 7 0 0,4-2 0 16,2 2 1-1,10-2-1-15,6-1 5 0,9-2-2 16,9-5 4 0,9-3-5-16,7-3 0 0,3-1 2 15,2-4-4 1,-3-3 0-16,0-6-1 0,-3 2 1 16,-3-6 4-16,1 0-4 15,-1-4-12-15,1 2-116 16,-5-1-119-16,-4 2-198 15</inkml:trace>
  <inkml:trace contextRef="#ctx0" brushRef="#br0" timeOffset="43404.11">3355 18005 522 0,'6'-1'329'15,"0"-8"-129"1,-3 2-45-16,0-1-13 0,-2-2-46 16,1-1-17-1,-2 1-21-15,0-1-6 0,-2 4 1 16,1-2-11-16,-2 2-10 0,2 0 7 16,-4 2-14-1,2-1-3-15,0 1-1 0,-3 1-14 16,1 3-7-1,-2 0-6-15,-3 1 3 16,-1 4-4-16,-5 1 7 16,-1 5-3-16,1 1 0 15,1 8 1-15,-1-3 1 16,2 2 0-16,4 0 1 0,1-1-4 16,4-3 0-16,4-2 4 15,2-1 1-15,7-4 3 16,5 0-2-16,5 3-2 15,6-1 0-15,6 3 1 16,1-1-2-16,2 2 1 16,1 1 0-16,-4 2 0 15,-3-1-1-15,-3 2-1 16,-9 1-1-16,-2 2-1 0,-5 1-2 16,-5 3-2-1,-5-1 3-15,-4 1 5 0,-7-2-3 16,-1-1 3-1,-5-2 0-15,-2-2 3 0,-3-5-3 16,0-1 1 0,-1-5-1-16,5 0 3 0,3-5 1 15,-1-2 2 1,10 0 12-16,2-4-1 0,5 1 0 16,1-1-6-16,1-1-11 0,1 2 0 15,1-3-7 1,-2 4 4-16,1 0-13 15,-2 2-89-15,0 2-51 16,0 2-72-16,0 0-135 0,0 4-458 16</inkml:trace>
  <inkml:trace contextRef="#ctx0" brushRef="#br0" timeOffset="53503.71">4468 16534 658 0,'8'-2'265'16,"-5"-3"-64"-16,-2-2-42 0,-1-2-17 15,-1-1-27 1,-1 0-15-16,1 0-3 0,-4-1-16 16,2 3-24-1,3 1-13-15,-3 1-8 0,0 2-11 16,3 1-14 0,0 2-11-16,-3 1-2 0,1 2-8 15,-4 4 10-15,-4 4 1 16,-5 5-1-16,0 5 0 15,-1 4-1-15,-2 3 1 0,9 0-1 16,0-1 0 0,5 1-1-16,5 0 0 15,8-3-1 1,3-1 3-16,4-5 0 0,-1-4 1 16,0-5-1-16,2-5 9 0,-3-5-3 15,0-5-1 1,1-7-1-16,1-4-3 0,-1-4 0 15,-1-3 4 1,-2-1-2-16,-4 1 5 0,-5 1-4 16,-3 3 2-1,-4 1-5-15,-3 2-1 0,-2 1 0 16,-2 3-1-16,-2 3-6 16,5 3 2-16,1 3-5 15,2 3-24-15,1 1-106 0,-2 4-98 16,0 2-157-1,0 2-571-15</inkml:trace>
  <inkml:trace contextRef="#ctx0" brushRef="#br0" timeOffset="53763.92">4692 16747 1077 0,'15'4'254'0,"-8"-3"-18"0,-2-2-91 16,-5 1-60-16,0-2-51 15,-2 4-22-15,2-2-9 16,-1 0-2-16,1 1-1 16,0-1-1-16,-2 2-1 15,2-4 2-15,0 2 0 0,0 0 0 16,0-1-30-1,2-1-196-15,-1-2-414 0</inkml:trace>
  <inkml:trace contextRef="#ctx0" brushRef="#br0" timeOffset="54253.52">5056 16570 757 0,'13'-3'400'0,"-2"-3"-206"16,-5 1-66-1,-5 3-103-15,-1 2-25 0,-1 1-9 16,-2 5 9 0,-3-2 8-16,-6 5 3 0,1 3 3 15,-7-1-1-15,-7-1 3 16,-5-1 15-16,-4-5 18 15,1-4-23-15,-1-6-13 16,10-4 4-16,3-4-10 16,5-4-2-16,2-49 0 15,17 56-4-15,2 1-2 16,3 1 1-16,0 2 0 16,9-9 0-16,3 6 0 0,4 4 0 15,3 6 1 1,3 6 9-16,-2 7 15 0,3 4 16 15,-5 8 9 1,-1 5 8-16,-5 8-19 0,-10 5-6 16,-8 3-9-1,-7 2-5-15,-7-5-5 0,-3-5-10 16,0-8 0 0,2-8-2-16,4-9-2 0,1-4 0 15,0-5-3-15,0 0-117 16,-1-1-223-16,-3 1-474 15</inkml:trace>
  <inkml:trace contextRef="#ctx0" brushRef="#br0" timeOffset="58623.85">5942 16644 648 0,'3'-10'238'16,"-3"-1"-10"0,-3-2-36-16,0-1-55 0,3 1-11 15,-2 2-34 1,1 0-28-16,1 4 9 0,-2 1-33 16,2 3-11-16,0 2-13 15,0-1-11-15,0 4-5 16,-1-2-13-16,-2 4 7 0,-4 3 5 15,-2 6 1 1,-2 2 0-16,-4 6 2 0,5 3-2 16,-2 2-2-1,3-3 2-15,6 0 0 16,6-4 0-16,3-2-1 0,7-2 1 16,1-3 0-1,7-2-1-15,1-2 1 0,-2-6 1 16,-1-2 2-16,-4-5 2 15,3-4-4-15,-6-4 0 16,-2-5 3-16,-4-1-1 16,-3-4 2-16,-3-3-5 15,-3 1-1 1,-6-2-1-16,-4 2 2 0,-4 2 0 16,2 4-2-16,2 2 2 0,0 8-10 15,5 4-38 1,0 5-143-16,2 4-115 0,1 4-535 15</inkml:trace>
  <inkml:trace contextRef="#ctx0" brushRef="#br0" timeOffset="58863.97">6229 16802 1194 0,'16'5'241'0,"-7"-5"42"0,-3-2-90 16,-3-2-84 0,-3-1-82-16,3 2-27 0,-6 2 0 15,3 0 0 1,0 1 0-16,0 1 0 0,-3 0-75 16,3 1-201-16,0 2-99 15,0-1-592-15</inkml:trace>
  <inkml:trace contextRef="#ctx0" brushRef="#br0" timeOffset="59163.86">6382 16618 1085 0,'13'-21'298'16,"-2"-4"-16"-1,-3 0-74-15,-4-2-65 0,3 2-112 16,-4 5-31-1,0 6 0-15,0 4 0 0,-1 4 0 16,-2 4 0 0,0 4 0-16,1 5 0 15,1 10 0-15,1 5 0 16,0 9 0-16,0 8 0 0,0-2 0 16,-3 5 0-16,-3 67 0 0,3-97 0 15,0-3 0 1,0 0 0-16,3-3 0 0,-3 7 0 15,4-6 0 1,-1-3 0-16,-1-2-13 0,-1 0-446 16,-4 0-952-1</inkml:trace>
  <inkml:trace contextRef="#ctx0" brushRef="#br0" timeOffset="70756.36">4596 17358 890 0,'-4'-9'240'0,"-1"0"-26"16,4-4-50-16,-2-1-49 15,3 1-45-15,-2 1 6 16,1 3-18-16,1 0 1 0,0 6-10 16,-2-1-13-1,2 3-20-15,-1 1-9 16,1 0-6-16,-2 1-1 16,1 3-9-16,-5 2 9 15,0 6 0-15,-3 3 0 16,3 5 0-16,-6 5 0 15,6 0-2-15,0 4 4 0,0-1-4 16,-1 0 2 0,4 0 0-16,3-2-2 0,0-2 0 15,3-2 1 1,4-5 1-16,4-1-2 0,-1-6 1 16,2-3 1-16,-3-6 4 15,3-2 3-15,1-3-3 16,-2-5 0-16,-1-4 0 0,2-2-1 15,-1-4 0 1,-1-1-3-16,-1 0 2 0,-3-3 2 16,5 2 0-1,-4 2 6-15,-3 0 4 0,-1 0-6 16,-3 2-8 0,-1 0 0-16,-4 1 0 0,-3-1 0 15,0 3 0-15,-1 1-5 16,1 5-94-16,-2 6-142 15,0 6-84-15,-4 5-262 0</inkml:trace>
  <inkml:trace contextRef="#ctx0" brushRef="#br0" timeOffset="71064.11">4844 17604 1108 0,'10'-2'240'0,"-7"2"-58"0,-1-3-75 16,-2 3-89-16,0 2-8 0,-2-2-8 16,1 1-2-1,-1 3 5-15,1-1 3 0,-2-1 11 16,2-1 29-1,1-1 52-15,0 0-16 0,0-3-18 16,1 2-29 0,-1-1-24-16,3 1-13 0,-3-2-16 15,-3 0-139 1,2 0-177-16,-1-1-323 0</inkml:trace>
  <inkml:trace contextRef="#ctx0" brushRef="#br0" timeOffset="71593.57">5065 17416 1087 0,'15'-23'294'0,"-3"-1"-72"0,-2 0-35 0,-4-1-75 15,-3 6-6-15,0 5-67 16,0 1-39-1,-3 6 0-15,0 3 0 0,0 3 0 16,-3 1 0 0,0 1 0-16,0 3 0 0,0 1 0 15,-6 3 0 1,0 6 0-16,-3 6 0 0,-4 4 0 16,2 5 0-16,1 4 0 0,1 0 0 15,6 0 0 1,3 0 0-16,4-3 0 15,4-4 0-15,4 0 0 16,6-1 0-16,1-1 0 0,4-3 0 16,-1-4 0-1,-1-4 0-15,3-9 0 16,-5-4 0-16,2-4 0 16,-3-3 0-16,0-3 0 0,-3-3 0 15,0 0 0-15,-6 0 0 0,-5 0 0 16,-2 0 0-1,-4 2 0-15,-5-5 0 16,-2 3 0-16,-3 2 0 16,-3-2 0-16,0 2 0 15,0 6 0-15,2-1 0 16,2 5 0-16,1 4 0 0,3 2-198 16,-1 5-106-16,-2 1-302 15</inkml:trace>
  <inkml:trace contextRef="#ctx0" brushRef="#br0" timeOffset="76113.97">6073 17320 699 0,'2'-6'293'16,"-2"2"-130"-16,0-2-6 16,0 0-63-16,-3 1-7 15,0 0-33-15,0 0-9 16,-3 1-5-16,0-2 1 16,-1 2-5-16,-1 0 4 0,2 1-12 15,3 2-27 1,0 1-1-16,-2 1-1 0,-3 4 1 15,-1 5-1 1,-5 3 0-16,-2 5 1 0,1 5 0 16,0 5-2-1,6 3 1-15,0 2 0 0,8-5 1 16,5-3 2-16,3-5-1 0,4-4-1 16,5-5 4-1,1-3-1-15,1-3 1 0,-2-3 2 16,-1-5 4-1,-3-3-2-15,3-3-1 0,-6-2 2 16,0-6 4 0,-3-3 1-16,-2-1 3 0,-1-5-3 15,-3 4-6 1,-3-4-6-16,3 5-2 16,-7 5-3-16,4 1-2 0,0 7-45 15,0 5-145-15,-2 6-53 16,1 7-196-16</inkml:trace>
  <inkml:trace contextRef="#ctx0" brushRef="#br0" timeOffset="76333.47">6249 17604 829 0,'11'-2'545'0,"-5"1"-308"0,1-1-26 16,-4-1-133 0,-1 2-50-16,-2 1-18 0,-2 0-10 15,2 1-6 1,0-1-14-16,-3 0-174 0,3 2-127 16,3-1-218-16</inkml:trace>
  <inkml:trace contextRef="#ctx0" brushRef="#br0" timeOffset="76883.66">6439 17390 1017 0,'12'-20'347'0,"-3"1"-105"0,-3 1-48 16,-2 2-69-16,-1 3-61 15,-1 6-21-15,-2 3-43 0,-2 4-19 16,2 5 7 0,-1 5 8-16,1 2 4 0,1 8 3 15,1 3-3-15,1 0 1 16,0 1-1-16,2-1 0 16,3-3 3-16,1-4 2 0,-1-3 1 15,3-5 0 1,1-5-1-16,0-1-3 0,5-2-2 15,0 0-1 1,2-2 0-16,-3-1 2 0,-1 1-1 16,0-3 3-1,-5 1 3-15,1-5-2 0,-3 1 0 16,0-5-2 0,-2 0-1-16,-1-4-1 15,-4 1 0-15,1 0 0 0,-1 5 0 0,-2 2 0 16,1 5 0-1,0 4 0-15,-2 0 0 0,1 7 0 16,1 3 0 0,-2 6 0-16,2 4 0 0,-3 6 0 15,3 2 0 1,0 7 0-16,0 1 0 0,-3 1 0 16,6 0 0-16,-3-4 0 15,8-3 0-15,-3-7-17 16,0-8-223-16,-2-2-112 15,-5-5-348-15</inkml:trace>
  <inkml:trace contextRef="#ctx0" brushRef="#br1" timeOffset="120173.46">21139 6595 971 0,'4'-4'209'0,"-4"-2"8"15,0 2-68 1,-4 0-53-16,1-1-34 0,-1 3-2 16,-3-3 3-16,-2 3-16 0,-1-2 0 15,0 1-22 1,1 0 2-16,1 2-6 0,4-1-3 15,2 2-8 1,2 0-9-16,0 0 0 16,0 2-1-16,-6 2 0 15,-4 1 0-15,-6 4 0 0,-3 4 0 16,-3 2-4 0,6 2 2-16,4 3 1 0,6-1-3 15,4 3 4-15,8-1 0 16,6 2 0-16,8-3-2 15,0 0-2-15,3-1 2 16,-1-5 1-16,-4-4 1 16,-4-4 4-16,-5-5 2 15,2-5-1 1,2-5 0-16,3-4 0 0,-1-4 1 16,1-4 0-16,-4-3 0 0,-1-1-6 15,-4-2 0 1,-3 2 0-16,-4 2 0 0,-1 3 0 15,-1 3 0 1,-1 4 0-16,-1 6 0 0,1 1-99 16,2 4-125-1,-1 2-80-15,1 4-116 0</inkml:trace>
  <inkml:trace contextRef="#ctx0" brushRef="#br1" timeOffset="120393.52">21320 6754 1033 0,'11'3'267'0,"-5"-1"-27"15,-3-2-77 1,-1 0-15-16,-2 1-74 0,0-1-51 16,0 0-20-16,0 0-3 15,0 0-6-15,0 0-10 16,-2 2-50-16,-1 0-136 15,0 1-76-15,-1 2-189 16</inkml:trace>
  <inkml:trace contextRef="#ctx0" brushRef="#br1" timeOffset="120783.46">21478 6516 845 0,'16'-25'362'0,"-1"-2"-106"16,1 2-67 0,-2 2-69-16,2 3-20 0,-2 7-49 15,0 3-38 1,0 5-10-16,2 7-2 0,-1 3-1 16,0 6 0-16,-3 9 6 0,-6 6 0 15,-7 6-1 1,-8 6-3-16,-9 3 2 0,-6 0-2 15,-3-4 0 1,2-5-1-16,5-8-1 16,8-8 4-16,6-9 4 15,6-1 16-15,3-6 15 0,9 0-35 16,8-3-4 0,3 0 0-16,7 1 0 0,1-1 0 15,-5-1 0-15,-5 3 0 16,-6-1 0-16,-8 0 0 15,-4 0 0-15,-3 2 0 16,-1 0-116-16,-1 2-243 16,-4 0-233-16</inkml:trace>
  <inkml:trace contextRef="#ctx0" brushRef="#br0" timeOffset="132223.75">4722 18197 848 0,'0'-11'276'15,"0"1"-61"1,-2-4-45-16,-1 3-41 0,0 0-7 15,2 1-27 1,-4 0-28-16,4 1-12 0,-1 4-15 16,2 0-11-1,0 4-28-15,0 1-1 0,-3 0 0 16,3 0 0 0,-7 3 0-16,-1 4 0 0,-1 3 0 15,-4 5 0-15,1 6 0 16,1 3 0-16,1 4 0 15,4-1 0-15,3 3 0 16,0-4 0 0,5-2 0-16,1-4 0 0,1 0 0 15,6-3 0 1,-2-2 0-16,7-1 0 0,0-5 0 16,0-4 0-16,3-4 0 15,-3-4 0-15,1-4 0 16,-4-2 0-16,1-6 0 0,-4-3 0 15,-1-2 0 1,-5-7 0-16,-3 2 0 16,-3-5 0-16,0 1 0 15,-5-1 0-15,1 6 0 16,1 1 0-16,-3 7 0 16,3 2-97-16,3 8-126 0,0 6-176 15,0 7-192-15</inkml:trace>
  <inkml:trace contextRef="#ctx0" brushRef="#br0" timeOffset="132423.6">4859 18430 907 0,'13'-3'495'0,"-1"0"-239"15,-4 0-26-15,-5-3-111 16,-2 4-88-16,-1-1-27 15,-1 3-4-15,1 0-11 16,-2 3-57-16,2-1-162 16,-1 4-27-16,-1 0-264 15</inkml:trace>
  <inkml:trace contextRef="#ctx0" brushRef="#br0" timeOffset="132863.6">5100 18245 1214 0,'5'-28'256'16,"4"4"-102"-16,-3 3-72 15,3 5-38-15,0 3-32 16,4 7-12-16,2 4-2 0,2 7 0 15,-1 4 2 1,-1 8 1-16,-5 9 6 0,-4 5-3 16,-6 4 4-1,-6 3-1-15,-7 0 0 0,-1-1 3 16,-2-7-5-16,3-8-1 16,1-5-3-16,7-10 3 15,4-3 18-15,4-2-4 16,7-2 2-16,4 1-7 15,6 1-7-15,6 2-3 16,1-3-3-16,-2 2 2 16,-4 0 0-1,-6-2-2-15,-5 1 0 0,-7-2 0 16,-3 0-1-16,-3 1-2 16,0-1-15-16,-5 3 9 0,-3 0-139 15,-1-2-166 1,-6 4-310-16</inkml:trace>
  <inkml:trace contextRef="#ctx0" brushRef="#br0" timeOffset="133743.67">6094 18192 699 0,'2'-10'396'16,"-2"-1"-229"-1,1 0 26-15,-2 0-56 0,1 2-32 16,1-1 4 0,-1 4-54-16,0 2-8 0,-1 4-9 15,1-3-11-15,-2 3-11 16,1 3-14-16,-1-3-2 15,-1 0-10-15,-4 10 10 16,-1 0 0-16,-4 3 0 16,-1 6-2-16,-2 5 2 15,6-3 0-15,0 2-1 16,6-2-1-16,3 0-1 16,3 2 2-16,4 3-4 0,4-4 2 15,1-1-7 1,3-4 4-16,0-6 4 0,-2-8 4 15,2-7 3 1,0-6-2-16,-3-10-2 0,0-6 1 16,0-2-1-1,-5-4 1-15,-2-5 0 0,-4 2 0 16,-2 2-4-16,-4 4 2 0,-2 5-8 16,-2 5-59-1,-3 5-162-15,3 10-172 0,1 4-398 16</inkml:trace>
  <inkml:trace contextRef="#ctx0" brushRef="#br0" timeOffset="133963.41">6357 18477 356 0,'19'-9'1233'0,"-4"2"-961"15,-6-1-86-15,-6 2-186 16,0 0 0-16,0 5 0 16,-3-2 0-1,0 3 0-15,0 3 0 0,-3 1 0 16,3 2-122-16,-3 0-100 16,0 5 2-16,1-1-130 15,2 0-308-15</inkml:trace>
  <inkml:trace contextRef="#ctx0" brushRef="#br0" timeOffset="134543.53">6572 18271 807 0,'4'-33'314'16,"-3"1"-122"-16,2 2-8 0,0-1-71 15,2 6-41 1,4 5-36-16,4 4-13 0,2 5-1 16,6 4 0-1,0 1 0-15,5 6 0 0,-3 0-2 16,1 3-7-16,-2 4-2 16,-5 3-3-16,-4 0-2 15,-4 3 3-15,-6 1 1 16,-3 6-5-16,-6 3 4 15,-4 5-6-15,-8 10 1 16,-1 1-3 0,-5 1 0-16,3-3-1 0,0 2-3 15,6-10 3-15,5-6 0 16,7-6 0-16,4-4 0 16,5-5 0-16,3 1 5 0,0-5-5 15,9 0 0 1,-2 0-2-16,5-2 1 0,0-2 0 15,0-2 1 1,1-2 2-16,-5-3 0 16,-4-3 4-16,-5-1 0 15,-4-2 2-15,-4-4-2 0,-6-3-4 16,-6 1-1-16,-3-5-1 0,-5 2 0 16,-3 0 1-1,-1 1 2-15,0 1 4 0,2 3-1 16,4-3-3-1,0 5 0-15,5 1-3 16,1 1-11 0,1 2-144-16,-2 5-130 0,-2 6-213 0</inkml:trace>
  <inkml:trace contextRef="#ctx0" brushRef="#br3" timeOffset="138993.54">161 15288 677 0,'-2'-7'199'0,"1"-1"31"16,-1-2-77-16,1 2-6 15,-2 2-20-15,0 1-37 16,1 0-13-16,-1 3-17 16,3 2-7-16,0 0-32 15,0-1-20-15,2 2-1 16,-1 3-9-16,2 2 9 16,2 6 1-16,1 5 2 0,4 6 2 15,-1 5-1 1,3 2-3-16,-2 2 3 0,-2-1-1 15,1 3 1 1,0-5-3-16,1 0-1 16,-1-1 0-16,-1-4 0 15,2-4 0-15,-1-2 0 16,-1-4 0-16,-2-2 0 0,1-6 0 16,-3 0-19-16,-2-1-123 15,1-5 1-15,0-3-128 0,-3-8-205 16</inkml:trace>
  <inkml:trace contextRef="#ctx0" brushRef="#br3" timeOffset="139233.5">131 15306 804 0,'13'-16'214'0,"1"1"-109"16,-1-1 37-16,-1-2-58 16,6 1-55-16,3-3-17 15,4 0-6-15,-1 2-4 16,0 3-2-16,-6 3 0 16,-3 7-7-16,-5 4-13 15,-2 2-146-15,-2 2-86 0,1 3-356 16</inkml:trace>
  <inkml:trace contextRef="#ctx0" brushRef="#br3" timeOffset="139443.61">282 15433 253 0,'13'3'577'0,"-1"-3"-459"15,0-3 74 1,1-1-144-16,-1-2-41 16,3 1-7-16,3-1-4 15,0 3-64-15,-6 2-288 0</inkml:trace>
  <inkml:trace contextRef="#ctx0" brushRef="#br3" timeOffset="139643.4">304 15695 561 0,'0'7'261'15,"3"-3"-30"-15,0-4-47 16,0-1-59-16,0-2-15 16,7-2-35-16,1-3-32 0,4-2-27 15,7-1-14 1,2-3-2-16,4 2-2 0,-4 2-36 15,-4 3-211 1,-4 5-220-16</inkml:trace>
  <inkml:trace contextRef="#ctx0" brushRef="#br3" timeOffset="140613.53">558 15419 934 0,'0'-6'227'0,"0"1"-32"16,0-1-57-16,1 2-62 15,2-6-15-15,2 3-41 16,0 0-10-16,0 1-10 0,4 3 1 16,3 2 0-1,3 1 5-15,-3 2-5 0,4 4 1 16,-4 1-1-1,1 3 0-15,-2 3-1 0,-2 3 0 16,4 2 0 0,-2 1 0-16,-2 1 0 0,1 2-1 15,-4-6-1 1,2 2 1-16,-5-6 1 0,-2-3 2 16,1-5 5-16,-2-3 8 0,-2-2 38 15,-1-3 7 1,0-4-55-16,-3-3-4 0,0-6 0 15,-1-2-1 1,4-4 0-16,0-2 3 0,3 1-3 16,3 0-3-1,0 1 3-15,7 0 0 0,2 4 0 16,1 1-4-16,-2 2 2 16,1 4-1-16,3 6-4 15,-2 5-3-15,2 4 6 16,-1 4-2-16,2 5 3 15,-4 2-1-15,4 1-1 16,-5 3 0-16,-4-1 4 16,-2 2-7-16,-2-3 4 15,1-2 4-15,-4-3-3 16,-4-3 3-16,4-1 1 16,-3-4 4-16,0 0 2 0,-2-3 0 15,1 0 3 1,-4-3 6-16,-2-3 0 15,4-1 2-15,-3-5-9 16,6-3-5-16,0-4-4 0,1-5 1 16,5-2-3-1,2 0-2-15,4-2 3 0,7 5-4 16,1 3-3-16,-1 5 6 0,1 5 0 16,-1 6-9-1,-4 4 1-15,4 4 4 0,-2 1-1 16,-1 7 2-1,2 2-1-15,0 2 4 0,-3 4-4 16,-3 1 0 0,-3-2-1-16,-2-3 7 15,-2 0 0-15,-2-6-1 16,-2-1 0-16,1-5 1 0,-2-3 0 16,2 2-1-16,-4-3-23 15,5 0-150 1,-3-1-123-16,0-1-182 0</inkml:trace>
  <inkml:trace contextRef="#ctx0" brushRef="#br3" timeOffset="141183.4">1202 15130 1096 0,'2'-7'233'15,"-4"0"-13"-15,1 5-98 16,-1-1-27-16,2 3-48 16,0 0-30-16,2 2-16 15,-2-1-1-15,1 3 0 16,1 5 5-16,-1 2 5 16,4 3 1-16,-1 4 3 0,3 2-1 15,1 0-8 1,-2 0-3-16,3 0-1 0,1-2-1 15,-4-2 0 1,-1 2-3-16,-2-4-2 0,0-1-26 16,-3-5-139-1,0-2-15-15,-2-6-171 0,-1-4-400 16</inkml:trace>
  <inkml:trace contextRef="#ctx0" brushRef="#br3" timeOffset="141383.17">1208 15008 835 0,'2'-21'340'0,"-1"0"-112"16,1 1-40-16,-2 5-97 0,0 5-44 16,1 2-47-16,-1 8-1 15,0 0-31-15,0 3-61 16,0 6-128-16,3 2-134 15,0 4-549-15</inkml:trace>
  <inkml:trace contextRef="#ctx0" brushRef="#br3" timeOffset="141793.53">1500 14932 836 0,'5'-7'251'16,"-5"3"-97"0,0 2-103-16,-6 6-44 0,-4 4 8 15,1 4 8 1,-5 6-9-16,-2 3 1 0,1 2-5 16,3 0-3-16,3-4 11 0,6-7-4 15,3-3 3 1,6-4 8-16,3-2 19 0,7 0-5 15,1 0-7 1,5-1-3-16,2 2-4 0,1 1-8 16,-5 0-5-1,-1 4-2-15,-5 0-4 0,-3 3 0 16,-6-1 2-16,-2 2 3 16,-3 3-3-16,-3-1 2 15,-6 2-1-15,-6-1-3 16,-3 2-5-1,0-5 0-15,-1-3 0 0,4-5-1 16,6-4-20-16,-1-1-152 16,2-2-148-16,2-5-371 15</inkml:trace>
  <inkml:trace contextRef="#ctx0" brushRef="#br3" timeOffset="142203.67">1781 14834 655 0,'3'-15'219'15,"-3"4"-30"-15,-3 7-102 0,-2 5-74 16,-2 7-9-16,1 1 3 0,-1 3 0 16,-1 0 11-1,2 1 3-15,2-2 3 0,4 1 7 16,0-1 4-1,4-2-9-15,-1 2-1 0,0-1 8 16,5 3-8 0,-2-4 7-16,0 1-9 0,5-2 13 15,-3 0-2 1,6 0 6-16,0 0-16 0,0 2 0 16,2 0-9-16,-1-1-2 15,0 4 1 1,-3 0-5-16,-2 0-1 0,-5 0-1 15,-4-2-1-15,-5 0 4 16,-3 0-3-16,-7 1-1 16,-2-2-5-16,-7 1 0 15,1 0-1-15,-5-1-5 16,2-3-127-16,5-1-124 0,4-5-258 16</inkml:trace>
  <inkml:trace contextRef="#ctx0" brushRef="#br3" timeOffset="142515.63">2033 14801 874 0,'-1'-4'299'0,"-4"2"-71"15,5 2-105 1,-3 2-91-16,6-1-23 0,-3 5 2 16,3 3 53-1,0 0-16-15,2 5-2 0,-1 4-17 16,3 1-15-16,-2 1 1 16,-2 0-12-16,3-1-3 15,-3 1 0-15,0-2-1 16,-3 1-3-16,3-1-10 15,-3-4-156-15,0-4-113 16,0-4-283-16</inkml:trace>
  <inkml:trace contextRef="#ctx0" brushRef="#br3" timeOffset="142713.47">2008 14721 669 0,'-2'-23'580'0,"1"2"-314"0,-2 4-112 16,0 4-81-1,1 5-53-15,1 3-20 0,-1 5-8 16,2 0-51-16,0 5-137 0,3 3-140 16,2 3-235-1</inkml:trace>
  <inkml:trace contextRef="#ctx0" brushRef="#br3" timeOffset="143173.73">2293 14687 883 0,'13'-12'282'0,"-7"1"-92"16,-1 1-24-16,-4 1-62 15,1 3-21-15,-1 1-13 16,-2 4-30-16,-1 0-40 0,-1 2-1 16,0 3-4-1,-3 4 5-15,-3 7 0 0,-1 5 1 16,2 5 0-1,1 6-1-15,1 3 1 0,6-2 0 16,4-1 1 0,7-4-1-16,5-7 2 0,2-7 3 15,3-6-2 1,1-7 1-16,-1-6 1 0,-3-5-2 16,-1-3 2-16,-4-3 3 0,-7-2 4 15,0-1 1 1,-9-2-4-16,0 1-10 0,-6 1-5 15,-6 3-12 1,-3 4-13-16,0 5-90 0,3 4-50 16,-1 4-147-1,7 6-224-15</inkml:trace>
  <inkml:trace contextRef="#ctx0" brushRef="#br3" timeOffset="143623.94">2427 14644 772 0,'6'-8'279'0,"0"1"-125"15,4 1-18-15,-1 3-70 16,5 3-9-16,-1 3 19 16,7 6-23-16,-1 2-12 0,0 4-1 15,-4 5-16 1,0 0-9-16,-6 3-3 0,-4 3-8 15,-2 1-1 1,-5-3-1-16,1-6-1 0,-2-5 9 16,1-6 18-1,-1-10 79-15,0-5-94 0,3-4-7 16,-3-7-6-16,-1-5-3 0,4-3 0 16,4-2 0-1,2-3-4-15,5 2 5 0,2 4 0 16,-1 4 2-1,3 4-1-15,1 4-1 16,-2 7 0 0,2 5-2-16,-2 2 0 0,-1 5 2 0,-1 5 0 15,4 1 1 1,-2 4-2-16,-5 1 0 0,-2 1-2 16,-1 1 1-16,-4 1-3 15,-4-2-101-15,4 0-164 16,-4-5-297-16</inkml:trace>
  <inkml:trace contextRef="#ctx0" brushRef="#br3" timeOffset="144693.97">3276 14195 1039 0,'0'-20'235'15,"-3"-5"-31"-15,0 0-44 16,0 3-73-16,3 3 10 16,0 6-51-16,-3 5-40 15,3 6-6-15,3 7-10 16,0 8 10-16,3 8 2 16,6 6-2-16,1 9 2 0,2 5-1 15,5 1 1 1,-4 2-1-16,2-4 2 0,0-1-2 15,-6-4 0 1,3-5-1-16,-8-6 0 0,-1-6 3 16,-3-7 1-1,-1-6 52-15,-4-4 51 0,1-5-107 16,-4-9 0-16,-2-5 0 0,-1-7 0 16,-5-12 0-1,2-4 0-15,-1-3 0 0,-1 1 0 16,2-3 0-1,0 6 0-15,5 1 0 16,1 4 0-16,4 4 0 16,1 4 0-16,1 3 0 0,2 5 0 15,2 2 0 1,-1 5 0-16,0 5 0 16,-1 4 0-16,0 3 0 0,2 6 0 15,1 7 0-15,9 3 0 16,1 8 0-16,5 3 0 15,4 3 0-15,-2 1 0 16,4 0 0-16,-3-1 0 16,-2-4 0-16,-2 0 0 15,-4-8 0-15,-6-3 0 16,-1-8 0-16,-6-5 0 0,0-3 0 16,-3-9 0-1,3-4 0-15,-3-6 0 0,-3-7 0 16,0-3 0-1,0-5 0-15,-4 2 0 0,5-1 0 16,-1 2 0 0,3 5 0-16,3 2 0 0,2 7 0 15,2 2 0 1,1 7 0-16,1 3 0 0,5 6 0 16,3 4 0-16,5 6 0 0,2 3 0 15,-1 4 0 1,-1 3 0-16,2 1 0 15,-5 0 0-15,-1 3 0 16,-2 0 0-16,-2 2-10 0,-1 1-116 16,-1 1-77-1,-1-3-34-15,8-3-97 0,3-5-330 16</inkml:trace>
  <inkml:trace contextRef="#ctx0" brushRef="#br3" timeOffset="145153.69">4134 14034 194 0,'0'-16'767'15,"-2"-1"-558"-15,1 0-1 16,-2 1-62-16,0 5-47 16,0 2-35-16,0 7-51 0,-3 3-13 15,-3 5 0 1,-3 4 0-16,-1 5 0 0,-2 5 2 15,0 5 0 1,3 2-1-16,1 3-1 0,5-3 0 16,2-1 2-1,4-4-2-15,6-4 1 0,15 13 0 16,-18-31 4-16,4-2 7 0,2-2-2 16,0-1-6-1,9-5-2-15,-3-3-2 0,4-4 1 16,-5 0 2-1,-4-4 0-15,-1 3 4 16,-4 1 0-16,-2 3 20 16,-3 2 37-16,1 5-23 15,-1 5-36-15,0-2-5 16,3 6-16-16,0 3 12 16,6 6 3-16,0 3-2 0,7 6-5 15,-1 3 4 1,-1 6-17-16,2-1-109 0,-2-1 6 15,-1-6-50 1,1-4-22-16,0-10-142 0,3-8-416 16</inkml:trace>
  <inkml:trace contextRef="#ctx0" brushRef="#br3" timeOffset="145483.34">4286 13682 1034 0,'-6'-30'273'15,"3"2"-27"1,-2 5-87-16,4 6 1 0,2 5-66 16,1 4-20-16,-2 3-67 0,0 4-7 15,3 1 0 1,-3 3 0-16,3 2 0 0,6 6 0 15,3 9 0 1,3 10 0-16,1 11 0 0,4 14 0 16,-1 4 0-1,-2 4 0 1,0-3 0-16,-2-10 0 0,0-7 0 0,-3-11 0 16,0-6-146-1,-3-9-109-15,-1-4-80 0,-7-8-177 16</inkml:trace>
  <inkml:trace contextRef="#ctx0" brushRef="#br3" timeOffset="145643.46">4292 14029 413 0,'-15'-8'605'0,"7"-1"-407"16,8-2-92-16,8 0-54 16,9-2-37-16,11-1-14 0,6 1-1 15,11 0-97 1,1 2-626-16</inkml:trace>
  <inkml:trace contextRef="#ctx0" brushRef="#br3" timeOffset="146003.94">4532 13930 1196 0,'-1'-14'170'0,"4"-4"-37"0,0 0-42 16,5 2-57 0,3 2-3-16,3 0 7 0,0 4-8 15,0 4 1 1,2 5-10-16,-4 2 15 16,1 4-16-16,-2 4-3 0,0 3-5 15,3 3-5-15,-2 0-4 16,3 5-2-16,-1 0-1 15,-4 0-2 1,0-2 2-16,-5-1 0 0,-2-8 2 16,-3-1 27-1,0-6 108-15,3-10-127 0,-3-3-10 16,3-6 0-16,3-7 0 0,0-8 0 16,0-3-14-1,-2-3-159-15,1 5-51 0,-2 7-38 16,0 12-203-1,0 12-123-15</inkml:trace>
  <inkml:trace contextRef="#ctx0" brushRef="#br3" timeOffset="146223.53">4904 13783 640 0,'4'-8'529'15,"2"-2"-285"1,-3 3-20-16,-2 0-109 0,1 3-71 15,1 4-43 1,-3 0-1-16,0 4-16 0,0 4 16 16,3 5 4-1,0 4 0-15,5 7 2 0,-1 2-2 16,2 0-4-16,-2 4 0 16,4 0-1-16,-1-4-103 15,4-3-270-15</inkml:trace>
  <inkml:trace contextRef="#ctx0" brushRef="#br3" timeOffset="146443.23">4914 13584 606 0,'3'-13'654'0,"0"-2"-408"16,-3 0-100-16,3-1-88 0,-3 5-58 16,0 5-13-1,-3 5-23-15,3 3-85 0,-2 8-143 16,2 3-242-16</inkml:trace>
  <inkml:trace contextRef="#ctx0" brushRef="#br3" timeOffset="146973.49">5031 13666 1122 0,'11'-8'177'0,"-2"0"37"16,2-1-118-16,4 3-57 15,3 6 5-15,1 3 5 16,6 6-5-16,-1 2-14 16,-1 6-15-16,-1 1 6 15,0 7-17-15,-5 3 2 16,1 2-4-16,-8 2-2 16,-1-3-2-16,-6-5 1 15,-2-7 1-15,-1-7 7 0,-1-4 22 16,-1-8 59-1,-2-4-48-15,1-5-32 0,-1-5-3 16,-1-6-4 0,4-6-1-16,2-5 0 0,2-4-3 15,5-2 2 1,0 3 1-16,0 6 2 0,-2 6 0 16,-3 7-1-16,-1 7 2 0,-2 3 2 15,0 4-5 1,0 3-12-16,-2 4-8 15,2 4 19-15,0 5 2 16,0 7 0-16,2 6 0 0,2 2-1 16,5 1 1-1,3 3 1-15,4-2 0 0,4-5-2 16,2-5-1-16,6-6-69 16,-1-6-176-16,0-6-195 15</inkml:trace>
  <inkml:trace contextRef="#ctx0" brushRef="#br3" timeOffset="148923.56">268 16111 423 0,'-3'8'280'0,"-4"-1"-180"16,4-3 17-16,-2 0 66 15,1-2-100-15,1-2 14 16,1 1-9-16,1-1-39 16,1 0-17-16,0-1-3 0,0 1-1 15,1 0-2 1,-1 0-9-16,2-2 3 0,-1 2 0 15,1-1-4-15,1-2 0 16,6-2-7-16,7-5-4 16,6-3 0-1,7-5-2-15,11-5-2 0,8-1 0 16,10-1 0-16,18-5-2 0,15 0-6 16,6 1 2-1,5-1 4-15,2 0-1 0,-7 1 2 16,-6 2 1-1,-9-1 0-15,-3 0-1 16,-10-1 1-16,-5-2-1 16,0 3 0-16,-4-2-1 0,1 2 1 15,5 3 0 1,2 1 0-16,10 0 0 16,2-1-4-16,1 2 2 0,1 2 1 15,-2-2 0 1,-8 3 1-16,-3-1 2 0,0 3-2 15,2-2-1-15,1 0 1 16,1-1 0-16,-2 1 2 16,-2 1 0-16,-6-1-4 15,-8 0 4-15,-4-1-2 16,-5 1 0-16,-3 2 1 0,2-2-1 16,3 2 0-1,8-3-4-15,7-2-6 0,4-1-15 16,6-4 13-1,-1 1 8-15,-5 0 2 0,-7 1 2 16,-10-1 5 0,-9 2-3-16,-13 4-2 0,0 0-2 15,1 1 1 1,5 0-1-16,8 2 0 0,10 0 2 16,11-2 1-16,1-1-1 0,0 1 1 15,-4-1 1 1,-10-3 1-16,-9 2 2 15,-5-1-5-15,-5-1-2 16,6 3 1-16,-1 1-3 0,6 1 2 16,2 1 2-1,1 3 0-15,0 0-1 0,-2-3 1 16,-10 4 1-16,0-1 5 16,-6-2-2-1,-5 2-4-15,1-3 0 16,5-2-4-16,9 3 2 0,8 0-1 15,3 1 1-15,5 2 2 16,-2 1 2 0,1 2-1-16,-7-1-1 0,-8 1 2 15,-7 0 2-15,-6-2-1 16,-2-2-2-16,-2-1-1 16,7-1 0-16,4-1-2 0,2 3-1 15,4-1 3 1,0 3-1-16,-4 2 1 0,-3 2 0 15,-5 1 2 1,-2-1 0-16,-4 2 1 0,2-1-2 16,-3-3 1-1,6 0-1-15,3-4-1 0,7 1 0 16,2 0-3-16,3-1 3 16,-1 5-2-16,-5 1 0 15,-6 2 2-15,-9 3 7 0,-6 0 10 16,-5 1 22-1,-1-1-23-15,0-2 3 0,2-3-5 16,4 1-6 0,0-1-4-16,-1 0-1 0,0 0 4 15,1 4-7 1,0-1-2-16,-5 5-1 16,-1-1 1-16,-1 1 2 0,-2 1 0 15,0-1 1 1,1-1 3-16,-1 1 5 0,2 1-9 15,-4-2 1-15,1 1-1 16,-2 1-4-16,-2 0-2 16,1-2-114-16,-7 2-410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11:46.94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7414 10973 280 0,'0'2'311'16,"-1"-2"-178"-16,-1 0-24 15,1-1-34-15,-3 1 5 16,1-1 9-16,-2 1-33 16,-1 0-20-16,0 0 0 0,0 1 11 15,-6 0 6-15,2 2-6 16,-6 0 5-16,-1-2 2 15,4 1-7-15,1-1-9 16,3 1-4-16,0-2-4 16,6 0 3-16,0 0-7 15,3 0 3-15,0 0-1 16,0 0 4-16,-2 0 4 16,2 0-6-16,-1 0-9 15,1 0-1-15,-2-2-6 16,2 2-4-16,-1 0-4 0,1 0 0 15,0 0-4 1,0 0 6-16,0 0-8 0,1-1-6 16,1 1 0-16,1 0-4 15,7 1 10-15,5 2 8 16,12 0 0-16,13 2-2 16,11-2-4-16,13-1-1 15,8-4 1-15,4 2-2 16,2-1 0-16,-3 1 1 15,-4 0-1-15,-9 1-1 16,-5 2 1-16,-9 0-2 16,-5 0 2-16,-3 1 0 15,-7-1-1-15,-4 0-1 16,-7-2 2-16,-3 1 0 16,-2-2 0-16,-5 0 0 15,-4 0-1-15,0 0-2 16,-2-2 0-16,-3 2 1 0,0 2-3 15,-1-2 4-15,-2 1 1 16,0-1 0-16,-3 2 0 16,0-2 5-16,1 1-2 15,-4-1 5-15,-8 1-8 16,-9 1 2-16,-10 0-2 16,-10 1 0-16,-8 0-2 15,-1 0 0-15,0 0 2 16,-1-2-1-16,-2 0 1 15,1-1 4-15,2-1-3 16,0 1-1-16,0 0 4 16,0 0-4-16,-1 1 0 15,1 1 0-15,0-1 0 16,5 1 2-16,4-1-2 0,9-1 1 16,9 0 1-16,8 0 0 15,4-3 6-15,8 2-3 16,1-1-2-16,2 1 0 15,1 1-3-15,1-1-4 16,1 1-3-16,1-1-3 16,1 1 1-16,6-2 8 15,12 0 1-15,16-2 1 16,14 0 1-16,13-1-3 16,8-1 2-16,2 0-1 15,-4 2 0-15,-1 1 0 0,-1 0-2 16,-4 0-1-16,-4 1-2 15,-1-1 4-15,-4 0-5 16,-5 0 1-16,-8 0 0 16,-9 0 4-16,-9 2 1 15,-8 1-1-15,-11 0 0 16,-4 1-1-16,-1 1 2 16,-1-2 0-16,-4 0 7 15,-2 0-2-15,-7 1-5 16,-14-1-3-16,-8 2 3 15,-13 0-2-15,-6 3 0 16,1 0 1-16,-4 1 1 0,-2 1 0 16,-1 0 1-16,-2-1-1 15,-1-2 4-15,1 2-1 16,-2-4 2-16,-2 3-2 16,0-1 6-16,4-3-2 15,12 2 3-15,13-3 3 16,15 0-7-16,11-1-4 15,9-1-2-15,5 1-6 16,-1-1 2-16,1 2-5 16,6-1 5-16,9 0 4 15,11-2 1-15,16-3 0 16,17-2-1-16,15 0 0 16,9-4 2-16,6 4-2 15,3-1 0-15,-3 3-1 16,-10 2 1-16,-7 2 2 0,-10 2-2 15,-7 0-5-15,-12 0 5 16,-6 0-2-16,-10 0 1 16,-11-1-4-16,-7 2 5 15,-8-1 0-15,-5 0 0 16,-1 0 4-16,-6 2 6 16,-15 1-9-16,-16 1-2 15,-14 2 0-15,-13 2-2 16,-10 4 2-16,0-4 1 15,3 1 0-15,4-1 3 16,4-3 1-16,8-3 9 16,13-2-4-16,11-1 5 15,11-2 8-15,9 0 2 16,8 0-6-16,3 1-5 0,3 1-12 16,1 0-1-16,2 0 0 15,3-2-7-15,15-1-7 16,18-5 11-16,16 1 3 15,21-4-1-15,5 1 2 16,-1 3-4-16,-11 0 0 16,-11 4 2-16,-13 0-5 15,-8 2 1-15,-16 2 1 16,-9 0 4-16,-9 0-6 0,-5 2 5 16,-2-1-1-1,-8 2 0-15,-10 1 2 0,-14 4-5 16,-14 3 5-16,-15 3-1 15,-11 3-1-15,-2-1 2 16,-1 2 1-16,7-3 2 16,10-3 0-16,14-4-2 15,17-5-1-15,13-2 0 16,14-2 0-16,5-1-4 16,9 0-18-16,13-5-43 15,18 1-105-15,13 0-61 16,12-3-216-16</inkml:trace>
  <inkml:trace contextRef="#ctx0" brushRef="#br0" timeOffset="28715.42">6067 17846 545 0,'-4'0'126'0,"-1"0"-4"16,1-1-57-16,0 1 13 16,1-2-37-16,3 1-21 15,0 1-4-15,0-2-2 16,0 2-8-16,0-2-1 15,0 2 6-15,-2 0 4 16,2 0-6-16,-3 0 9 16,3 0 10-16,0 0-2 15,0 0 5-15,0 0 3 16,3 0 15-16,-3 0 12 16,2-2-23-16,-2 2-21 15,0 0-7-15,0 0 3 16,0 0-8-16,0 0-3 0,-2 0 0 15,-1 0-1-15,0-1 0 16,-3 1 4-16,3 0 3 16,1 0 10-16,1 0 3 15,-1 0-4-15,2 0-4 16,0 0-4-16,0 0 0 16,0 0-3-16,0 0 1 15,0 0-4-15,0 0-2 16,2 0-1-16,-2 1 0 15,1-1-1-15,-1 0-2 16,2 0 3-16,-2-1 1 16,3 1 0-16,6 0 5 0,4 0-4 15,4-2-1-15,7 1-1 16,4 1 0-16,9 0 1 16,2-2-1-16,7 2 0 15,1 0-1-15,2-1 2 16,0 1-1-16,-1-3 0 15,-2-1 1-15,-1 1-1 16,-2-1 0-16,0 0 0 16,-2 2 0-16,-7-1-4 15,-1 1 2-15,-5 1 0 16,-1 1-7-16,0-2 0 16,-3 0-14-16,-3 2 15 0,-2-2 2 15,0-2 3 1,-4 3 2-16,-3 0 0 15,-4 0 1-15,-4 1-1 16,-4 0-3-16,0 0 0 0,-1 0-2 16,-2 0 4-16,-5 0 2 15,-1 2 0-15,-6-1 0 16,-7 3 0-16,-3-2 1 16,-5 3-2-16,-6-3 2 15,2 4-1-15,-2 1 1 16,-3-3-1-16,-1 2 0 15,1 1 0-15,0-1 0 16,-2 1 0-16,0-3 4 16,2 2-1-16,0-4 2 15,-4 3 4-15,0-2 8 0,0-2 6 16,1-1-14-16,0-1 3 16,9-2-3-16,3 2 2 15,2-4 2-15,7 4-4 16,1-3 1-16,3 2 0 15,-1 1-2-15,6 1 2 16,-1-2 0-16,7 2 0 16,3 2-3-16,1-2-5 15,4-2 2-15,1 2 1 16,0 0-5-16,7-1 0 16,7 1 0-16,8-3 0 15,6 2 0-15,11 1 0 16,3-2 0-16,0 4-1 0,1-1 2 15,-1 2-2-15,1-3 1 16,-3 0 0 0,3-3 0-16,-4-1 1 0,-1 0-1 15,-7 1 0-15,-3-3 0 16,-10 3 0-16,-2-1 1 16,-10 2 0-16,-4 1 2 15,-5 1-3-15,-2 0 0 16,-4 0-1-16,-4 3 0 15,-11-2 1-15,-1 5 0 16,-11-3 0-16,-6 1 0 16,0 0 1-16,-7 1-1 0,4-1 4 15,-4 0 2 1,3 2 1-16,2-4-3 0,3 3-2 16,3-2 3-16,1 0-4 15,6-2 2-15,1 0 4 16,6 1 10-1,3-2 10-15,7 0 8 0,4-2-8 16,6 1-6-16,1 1-11 16,3-1-10-16,2 1-7 15,6-3 4-15,17 0 3 16,10-3-1-16,12-1 1 16,11-1 1-16,5-2-1 15,0 1 0-15,-2-1 0 0,0 0 0 16,-4 3 0-1,-8-1-2-15,-7 3 4 0,-11 0-4 16,-10 4-3-16,-5 1-5 16,-10 0 5-16,-7 1 4 15,-4 4 1-15,-4 0 2 16,-7 1-2-16,-5 1 2 16,-10 1-1-16,-10 0-1 15,-6 1 0-15,-7 0 0 16,-4-1 2-16,-5 1-2 15,6-3 0-15,5 2 1 16,9-4 1-16,10-1 0 16,15 0 1-16,7-3 2 15,4 0 1-15,4 0-6 0,7 0-8 16,4-5-1 0,16 1-96-16,12 0-162 0,13-2-270 15</inkml:trace>
  <inkml:trace contextRef="#ctx0" brushRef="#br0" timeOffset="52569.57">5799 12785 143 0,'-31'5'397'0,"26"-6"-314"16,-1 1 94-16,0 0-71 0,-3 0 22 15,-4 0-32 1,-5 0-16-16,0 0 24 16,-3 0-9-16,-1 1-21 0,-4 0-27 15,5 2-26-15,-1 0-9 16,4 0 3-16,0 0 0 15,6-1 3-15,0 0 15 16,5-2 14-16,1 1 3 16,1-1 1-16,4 0-19 15,-1 0-22-15,1 0-7 16,1 0-3-16,1 1-4 16,-1-1-9-16,3 0-1 15,2 0 11-15,4 0 3 0,12 2 13 16,10-2-11-1,11 1-2-15,10-1-2 0,12 2 2 16,3-1-2-16,4 2-2 16,3 1-6-16,1 1-7 15,-4-3-3-15,-1 1 5 16,-4-1 9-16,0-4 2 16,-4 2 4-16,-2-5 0 15,-2 0 1-15,-3 2-1 16,-5-1 0-16,-6 3 0 15,-8-2-1-15,-9 1 3 16,-6 1-1-16,-11 1 0 16,-4-1 10-16,-6 1 6 15,-4 0 10-15,-2-2-14 0,-9 2-13 16,-6 0-3-16,-13 0 3 16,-8 0-2-16,-6 3 2 15,-7 1 0-15,-3 2 0 16,-8 1 2-16,-4 2-1 15,-3-1 0-15,0 2 0 16,-3-3 0-16,7 0 4 16,2-1 5-16,3-1 1 15,4-2 1-15,5-1 4 16,10-1 1-16,11-1 2 16,13 0 4-16,8-1-9 15,8 1-9-15,5-2-3 16,5 2-2-16,11-1-5 0,14 0 3 15,13-2 0 1,15-1-3-16,17 0-4 0,4 1-13 16,3-2-20-16,3 3 17 15,-7-1 1-15,-8 0 1 16,-9 2 13-16,-10 1 7 16,-17-2 3-16,-12 4-1 15,-11-2 1-15,-10 1 0 16,-5 2 2-16,-11-2-1 15,-12 2 3-15,-9 0-3 16,-13 0 0-16,-3-2-1 16,7 0-1-16,6 0-21 15,12 1-109-15,11 1-115 0,10 3-152 16</inkml:trace>
  <inkml:trace contextRef="#ctx0" brushRef="#br0" timeOffset="71178.95">5991 18731 863 0,'-4'0'200'0,"1"0"-122"16,3 0 17-16,0 0 4 16,0 0-32-16,0 0 4 15,0 0 6-15,3 0-9 16,-3 0-12-16,4 0-12 16,-4 0 9-16,3 0-19 0,3 0-18 15,6 0-12 1,9 0-3-16,9 0 1 0,10-3-2 15,9 3 1-15,8-2-1 16,0-3 1-16,1 2-1 16,2-3 0-16,-4 0-1 15,-5 1-2-15,-8 2-10 16,-7 2-6-16,-12-1 1 16,-5 2-5-16,-10 2 6 15,-6-1 6-15,-1-1 8 16,-2 3 3-16,-2-6 7 15,2 3 1-15,-1 0 7 16,-1 0-6-16,-2-1 2 16,-4 1-11-16,-8-2 0 0,-2 4 1 15,-9-2 2-15,-6 4 0 16,-2-1 2-16,-4 4 0 16,0-3-3-16,0 2 0 15,6 1 0-15,5-4 3 16,4 0-3-1,5-2 4-15,5 2-2 0,1-6 5 16,1 3 16-16,1 0-1 16,1 0 5-16,6 0-12 15,1 0-12-15,3 0-1 16,1 0-4-16,2 0-9 16,2-1-1-16,11-2 9 15,11 0 1-15,10-1-1 16,8-2 0-16,9 2 1 0,1 1-4 15,0 3-14-15,0 0 2 16,-2 0-37-16,-4 3 4 16,-9-2 16-16,-6 2 17 15,-11 0 4-15,-11-2 11 16,-7 1 1-16,-5-2 13 16,-4 0 0-16,-2-2-6 15,-7 1-7-15,-10 1 0 16,-8 0 4-16,-9 0 2 15,-11 0 12-15,-4 5 2 16,-3 0-12-16,-3-1 5 16,-2 2-4-16,12-2 14 0,8-1-3 15,12-3 4-15,14 0-8 16,9 0-3-16,8 0-10 16,0 0-2-16,2 0-1 15,1 0-7-15,0 0-4 16,9-3 5-16,12 0 6 15,13-1 0-15,14 0 0 16,13-2-5-16,9-1-18 16,3 0-8-16,-3-1 5 15,-4 3 7-15,-8-2 13 16,-13 4 3-16,-17-1-5 16,-12 4-2-16,-11 0 0 15,-13 4 10-15,-11 0 2 16,-9 2-2-16,-14 4 3 0,-10-3 2 15,-11 3-4-15,-7-4 1 16,-6 1 2-16,-3-4 13 16,10 1 6-1,11-1 2-15,12-3 14 0,16 0-1 16,18 0-16-16,6 0-11 16,4-3-11-16,4 3-7 15,4-3 3-15,13-1 1 16,8-2-1-16,12 2 0 15,7-5 3-15,3 5-5 16,-2-2-3-16,-6 2-4 16,-11 1 6-16,-8 2-1 0,-11 0 4 15,-10 2-9-15,-8 0-1 16,-10 5 14-16,-11 1 0 16,-11 3 1-16,-5 0 3 15,-1-3-4-15,6-1 4 16,12-4-4-16,13 0 1 15,8-2-3-15,5-2-20 16,2 1-115-16,4 0-100 16,3-2-33-16,3 3-155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32:48.44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534 10305 829 0,'-9'7'72'0,"-2"0"35"16,-2-2-5-16,1-1-32 15,6-1 4-15,-3 2-9 16,5-2-4-16,1 0-2 16,0-1 7-16,1 1-14 15,-1-1-9-15,0 0-14 16,3-2 0-16,-3 2-4 0,3-2 2 16,0 0 3-1,3-2 18-15,0 0-18 0,9-7-23 16,15-6 2-16,19-6-9 15,17-5-6-15,13-5 3 16,9 0 0-16,3 1 0 16,-3 2-42-16,-9 3-14 15,-4 0 5-15,-8 7-10 16,-13 4-5-16,-17 7-27 16,-10 7 21-16,-12 4 22 15,-9 2-12-15,-6 5-4 16,-8 4-116-16,-6 3-282 15</inkml:trace>
  <inkml:trace contextRef="#ctx0" brushRef="#br0" timeOffset="266.25">611 10565 752 0,'-9'8'296'0,"-1"-3"-230"16,1-3 102-16,3-2-9 16,4-1-53-16,7-5-81 15,7-4-25-15,16-7-1 16,18-6 1-16,14-7-4 16,10-1 3-16,8-3 1 0,4 3-1 15,-10 4-2-15,-11 4-8 16,-15 9-82-16,-16 9-44 15,-15 5-1-15,-12 5-58 16,-9 4-518-16</inkml:trace>
  <inkml:trace contextRef="#ctx0" brushRef="#br0" timeOffset="7213.35">1867 11043 353 0,'-11'4'502'16,"-3"-2"-357"-16,-2-2 32 15,5-2-55-15,1 2-62 16,1-1-10-16,6 1-28 0,0 1-3 16,0-1-3-16,3 0 1 15,0 2 4-15,0-2 5 16,3 0 4-16,-3 0 0 16,0 0-5-16,0-2-13 15,3 2 2-15,0-1-11 16,9-1-3-16,9-1 0 15,12-3 1-15,13-1-3 16,6 0 1-16,2-3-1 16,1 0-1-16,-1-2-17 15,-2-1-36-15,-1 1-39 16,-2-1 7-16,-6 2-2 16,-4 4-61-16,-15 3-81 0,-2 4-81 15</inkml:trace>
  <inkml:trace contextRef="#ctx0" brushRef="#br0" timeOffset="7586.55">1941 11207 124 0,'-18'3'669'0,"9"-2"-538"16,-2 0 45-16,-2-2-99 0,1 2-16 15,3 1-10-15,2-1-27 16,1 1-18-16,3-1-6 16,4 0-3-16,2-1 3 15,10 2 14-15,9-2-3 16,9-2-7-16,15-2-1 15,3-4-1-15,-1-1-2 16,-2 0 2-16,-10 0-1 16,-8 2-1-16,-10 3 0 15,-9 2 0-15,-3 1 0 0,-9 1 0 16,3 0-5 0,-3 0-30-16,-1 0-130 0,1 1-379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00:22.18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5141 1925 962 0,'-2'-5'227'0,"1"-1"-55"15,-2 2-67-15,0 1-28 16,1-1-12-16,-2 2-28 16,3-3-6-16,-1 3 0 15,1-1-6-15,1 1 13 16,0 1-3-16,-2 1-2 15,2-1 5-15,0 1-3 16,0-2-11-16,-3 2-6 16,3 0-9-16,0-2-4 0,0 4-2 15,-3-2-3 1,3 2-10-16,0-1-4 0,0 3 9 16,-3 3 3-16,0 4-1 15,0 4 3-15,1 1-2 16,-1 3 2-16,-1 4 0 15,1 1 0-15,-1 4-1 16,-1-1 1-16,-1-1 0 16,0-1 0-16,3-2-1 15,-1-3 0-15,4-6-1 16,0-3-2-16,0-4 0 16,4-4 1-16,-1-5 3 0,0 1 0 15,5-3 1-15,1-2-1 16,4-1 1-16,2 0 2 15,4 0-3-15,-2 1-5 16,2 4 0-16,0 1 0 16,-2 4 3-16,4 2-1 15,-6 4 3-15,4 4-2 16,-5 4 1-16,-1 0 1 16,-1 2 0-16,-2 1 0 15,-4-1 1-15,-3 2-1 16,-3 1 0-16,-3-3 3 15,-1 0-1-15,-5-3 2 16,-3-1 6-16,0-4-3 16,-3-1-2-16,-4-1-3 15,1-1 1-15,-3-1-3 0,4-3 0 16,1 0 0 0,6-2 1-16,2-2-2 0,1 0-24 15,7 0-168-15,0-4-87 16,7 2-324-16</inkml:trace>
  <inkml:trace contextRef="#ctx0" brushRef="#br0" timeOffset="773.25">5502 2320 970 0,'0'-10'139'0,"0"1"104"16,-6-1-107-16,3 2-39 15,2 0-1-15,-1 0-11 16,-1 3-6-16,3 0 10 16,0 1-46-16,0 2-2 0,0-3-12 15,-3 3-29-15,3 0 0 16,0 1 0-16,0 2 0 16,-3 1 0-16,3 0 0 15,0 1 0-15,-3 4 0 16,0 1 0-16,0 4 0 15,1 3 0-15,-1 2 0 16,5 1 0-16,1 0 0 16,3 0-1-16,0 2-6 15,9-3-11-15,0 0-8 16,-3-5 6-16,6-2 17 16,-5-7 3-16,2-5 10 0,-1-7-6 15,3-4 4 1,1-5-7-16,-1-4 3 0,0 1 1 15,-6 2-4-15,0 0 7 16,-7 4-4-16,0-1 6 16,-4 2-8-16,-1 0 7 15,-3 0 0-15,1 2-9 16,1 4 0-16,-1 2 0 16,3 2 0-16,0 4 0 15,0 0 0-15,-3 3-1 16,3 0-15-16,0 3 13 15,0 2 3-15,0 2 1 16,0 4-1-16,0 0-1 16,0 3 1-16,3 0 0 15,-3 2 0-15,5-1 0 0,-2-2 0 16,2 0-1-16,1-3-1 16,2 0-3-16,-2-3-24 15,4-2-22-15,-2-1-18 16,1-3-45-16,-2-2-27 15,5-2-113-15,0-1-221 16</inkml:trace>
  <inkml:trace contextRef="#ctx0" brushRef="#br0" timeOffset="1540.79">5870 2217 826 0,'0'-5'233'0,"-1"1"-26"16,1-2-56 0,0 2-67-16,1 1-45 0,1 1-16 15,-1-2-16-15,4 3-5 16,-1 2 1-16,2 3 1 16,2 1 16-16,4 5 1 15,-2 3-7-15,3 3-6 16,-2 3-3-16,1 2 0 15,0 3-2-15,-6 3 2 16,0 1-5-16,-3 0 0 16,-2-2 3-16,1-5-3 15,-2-4 0-15,3-6 2 16,-3-4 3-16,0-7 6 16,0 2 4-16,-3-4 13 0,3-1 30 15,-2-1-37 1,-1-3-8-16,0-6 0 0,0 0-6 15,3-6-6-15,2-4-1 16,4 1-5-16,4-2 3 16,5-1-5-16,3-1 6 15,3 5-2-15,1 3 3 16,-1 3-2-16,-4 4-4 16,-1 6 4-16,-4 2-6 15,0 3 0-15,0 1 7 16,0 3-5-16,1 4 5 15,-2 2-1-15,-1 1-1 16,0 4 3-16,-2 0 2 16,-2 3-1-16,-1 0 0 15,0-1 0-15,-3-3 0 0,-1-2 0 16,-1-3-1-16,0-3 0 16,-1-2 0-16,1-2 1 15,-2 3-1-15,2-2 0 16,0 0-9-16,0-2-65 15,0 1-22-15,3-2-63 16,0 0-55-16,3-3-177 16</inkml:trace>
  <inkml:trace contextRef="#ctx0" brushRef="#br0" timeOffset="2329.87">6391 2235 468 0,'0'-4'482'0,"1"0"-312"16,1-4 60-16,-2-1-81 15,0 3-50-15,1 0-14 16,1 1-12-16,-1 0-13 15,1 2-26-15,-2 2-20 16,3 1-14-16,-3 0-2 16,6 1-2-16,2 7 3 15,6 1 2-15,3 6 0 16,4 5 3-16,-1 3-3 16,-3 4 2-16,-2 1-2 0,-5 1-1 15,-4-1 2 1,-1-1 2-16,-5-2-4 0,0-4 4 15,-3-4 2-15,0-4 0 16,0-5 0-16,0-3 2 16,0-4 2-16,1-2 4 15,-1-4 14-15,0-3-11 16,0-7-11-16,-1-4-6 16,1-8-5-16,0-3 3 15,3-1-7-15,5 2 0 16,2 3-2-16,5 3 1 15,0 3 4-15,9 3 2 16,-1 4-1-16,2 5 2 16,0 1 0-16,0 7 2 15,-1 4 0-15,-3 1 0 0,0 4 0 16,-3 2 1-16,-2 5 2 16,-1 0 2-16,-4 6 0 15,-1 2 0-15,-4 0-2 16,0-1-1-16,-5 2-1 15,2-5 1-15,-1-5-1 16,1-2-3-16,-2-7 3 16,2-3 3-16,0-3-3 15,0 0-70-15,0-2-117 16,2 1-63-16,-1-4-491 16</inkml:trace>
  <inkml:trace contextRef="#ctx0" brushRef="#br0" timeOffset="3078.13">6888 2262 1074 0,'3'-10'170'15,"-3"-3"59"-15,-2-2-43 16,-1 0-42-16,2 1-25 16,-2 1-42-16,3 2-29 0,0 2-48 15,0 2 0-15,0 1 0 16,0 2 0-16,0 1 0 16,-1 3 0-16,-1 0 0 15,1 3 0-15,1-2 0 16,0 4 0-16,0 1 0 15,1 8 0-15,2 3 0 16,1 4 0-16,2 2 0 16,3 0 0-16,2-5 0 15,4-1 0-15,1-1 0 16,-1-4 0-16,2-2 0 16,-1-3 0-16,0-1 0 0,-4-3 0 15,-1-4 0 1,2-5 0-16,-1-3 0 0,3-5 0 15,-2-2 0-15,-2-4 0 16,4-1 0-16,-5 1 0 16,-2-2 0-16,-1 1 0 15,-3 2 0-15,1 0 0 16,-5 4 0-16,0 2 0 16,0 1 0-16,-3 5 0 15,3 1 0-15,0 4 0 16,-2 2 0-16,2 0 0 15,2 1 0-15,-2 3 0 16,3 2 0-16,3 4 0 16,0 3 0-16,1 3 0 15,2 3 0-15,-1 4 0 0,-2 2 0 16,1 3 0-16,-1 3 0 16,-4 2 0-16,-4 3 0 15,-1 0 0-15,-4-4 0 16,-1-1 0-16,-1-7 0 15,2-4 0-15,-2-7 0 16,0-3 0-16,0-6 0 16,-4-1 0-16,-1-2 0 15,-7-1 0-15,2-1-214 16,-5-2-219-16</inkml:trace>
  <inkml:trace contextRef="#ctx0" brushRef="#br0" timeOffset="5859.61">6306 3128 599 0,'1'-12'551'0,"-4"-1"-315"16,-1-3-48-16,-5-1-51 15,5 0 1-15,-2 1-44 0,1-1-26 16,2 1-32 0,0 0-36-16,-1 3 0 0,4 2 0 15,0 4 0-15,-3 0 0 16,3 5 0-16,-3 2 0 16,3 0 0-16,0 1 0 15,0 0 0-15,0 2 0 16,0 0 0-16,0 4 0 15,0 4 0-15,3 6 0 16,0 8 0-16,1 3 0 16,-4 6 0-16,3 8 0 15,-3 4 0-15,0 5 0 16,3 3 0-16,0 0 0 16,2 3 0-16,1 1 0 0,-2-2 0 15,2-2 0-15,-3-5 0 16,-2-6 0-16,1-10 0 15,-2-4 0-15,0-8 0 16,-2-5 0-16,1-7 0 16,-1-4 0-16,2-3 0 15,0-2 0-15,-1-1 0 16,1 0 0-16,0-1 0 16,0-1 0-16,0-1-86 15,0-3-276-15,0 0-219 16</inkml:trace>
  <inkml:trace contextRef="#ctx0" brushRef="#br0" timeOffset="6288.42">6100 3612 1125 0,'2'-11'343'0,"-1"-2"-141"16,-1 2-30-16,0 5-66 15,2 2-67-15,-2 3-39 16,1 2 0-16,2 6-22 0,0 3 22 16,6 5 1-1,0 4-1-15,7 5 1 0,1 0-1 16,2 0 1-16,-2-2 0 15,-1-3-1-15,1-5 2 16,-6-6-1-16,-2-4 0 16,-1-5 32-16,5-5 8 15,-1-5-41-15,4-4 0 16,1-7 0-16,4 0 0 16,-6-1 0-16,3 4 0 15,-9 2 0-15,-2 4 0 16,0 4 0-16,-5 6 0 15,-2 2 0-15,-2 2-65 16,-1 7-324-16,-2 4-330 16</inkml:trace>
  <inkml:trace contextRef="#ctx0" brushRef="#br0" timeOffset="7188.28">5879 4484 523 0,'2'7'279'16,"-2"0"-80"-16,0-1-76 16,-2-2-72-16,2 1-15 15,2-4-10-15,-2 2-10 16,1-1-5-16,-1 2 0 16,0 0 1-16,2 0-3 0,-2 0 1 15,1-3 14-15,1 0 64 16,-2-2 48-16,1-1-18 15,1-5-103-15,1-6 21 16,0-1 4-16,1-6-2 16,-1-1-18-16,-3-3 5 15,0 1-1-15,0 0 12 16,-3 5-5-16,-4 0 4 16,4 4-3-16,-2 3-12 15,1 4 3-15,-1 2-23 16,2 3 0-16,-1 4 0 15,-5 3 0-15,-6 5 0 16,-3 5 0-16,-7 3 0 16,2 6 0-16,-2 5 0 0,4 2 0 15,3 1 0-15,2 2 0 16,4 0 0-16,5 0 0 16,4 1 0-16,4 0 0 15,8-1 0-15,0-2 0 16,6 2 0-16,6-7 0 15,1-1-1-15,6-6-6 16,4-1-72-16,2-5-38 16,2-5-107-16,1-5-88 15,5-4-322-15</inkml:trace>
  <inkml:trace contextRef="#ctx0" brushRef="#br0" timeOffset="7721.5">6232 4634 579 0,'0'-3'383'0,"0"-3"-119"16,0 0-25-1,0 1-73-15,-2 0-11 0,2-1-36 16,-1 0-57-16,1 2-22 16,-2 1-11-16,-1 3-20 15,3 2-9-15,-3-1-12 16,-5 6 9-16,-3 4 2 15,-4 7-2-15,-3 5-1 16,0 4 3-16,0 1-1 16,7 3 1-16,4-2-6 15,7-4 2-15,4-3-2 16,7-5 1-16,4-4 2 16,1-5 4-16,2-6 3 15,0-4 4-15,0-6-1 16,0-5 4-16,0-5 2 15,-3-3 8-15,1-7-20 0,-7 3 0 16,0 0 0 0,-8 1 0-16,-5 4 0 0,-2 5 0 15,-1 2 0-15,-1 2 0 16,-2 3 0-16,2 2-89 16,1 2-225-16,1 4-183 15</inkml:trace>
  <inkml:trace contextRef="#ctx0" brushRef="#br0" timeOffset="8204">6473 4899 304 0,'8'1'585'15,"-3"-1"-298"-15,0-1-135 16,-5 0-91-16,6 1 0 16,0 1-24-16,3 0-7 15,0 2 0-15,-2-1 0 16,-1 0 5-16,-3 0 3 16,-1-1 25-16,-2-2 56 0,0-2-47 15,0-4-36 1,-2-3-10-16,1-5-14 0,-4-6-2 15,1-7 3-15,-1-4 5 16,-2-4-6-16,0-3 4 16,-1 0-16-16,5-1 0 15,-3 3 0-15,4 1 0 16,2 2 0-16,2 0 0 16,1 0 0-16,3 2 0 15,2 2 0-15,-1 1 0 16,0 5 0-16,-1 3 0 15,-1 5 0-15,-1 6 0 16,-2 1 0-16,1 4 0 16,1 2 0-16,-1 2 0 15,5 1-122-15,-2 1-71 16,3 5-39-16,2 5-158 16,-3 5-408-16</inkml:trace>
  <inkml:trace contextRef="#ctx0" brushRef="#br0" timeOffset="8416.94">6392 4621 1299 0,'5'3'150'0,"-2"-3"-53"0,0-1-3 16,3-3-84-16,9 2-10 15,6-1-1-15,10 2-6 16,11-2-80-16,3 2-156 16,2-1-263-16</inkml:trace>
  <inkml:trace contextRef="#ctx0" brushRef="#br0" timeOffset="8903.66">6721 4895 252 0,'3'10'893'0,"4"1"-879"15,-4-3 153-15,3-2-50 16,0 0-15-1,2 0-40-15,2-4-2 0,2 1-18 16,0-1-8-16,1-2-6 16,-2-2 3-16,-2-1 4 15,1-2 2-15,-4-4-13 16,0-4 0-16,-1-4-6 16,-4-5 1-16,-2-6-7 0,-2-8 6 15,-2-3 5 1,1-4-3-16,-2 1-5 0,1-1-15 15,1 2 0-15,1 1 0 16,3 4 0-16,0 2 0 16,3-1 0-16,4 5 0 15,-4 1 0-15,2 1 0 16,-1 6 0-16,-1 4 0 16,0 3 0-16,0 4 0 15,-1 2 0-15,2 3 0 16,-1 1 0-16,0 1-79 15,3 2-105-15,6 4-105 16,4 5-144-16</inkml:trace>
  <inkml:trace contextRef="#ctx0" brushRef="#br0" timeOffset="9182.1">6661 4614 1212 0,'-1'-3'108'0,"1"-1"-11"0,3-3-32 15,7-1-65-15,5 2-5 16,10-1-19-16,7 2-84 16,5 4-61-16,2 0-92 15,1 2-147-15</inkml:trace>
  <inkml:trace contextRef="#ctx0" brushRef="#br0" timeOffset="10157.02">7061 4675 1071 0,'-3'1'52'0,"0"1"56"15,0-1-52-15,3 0-48 16,0 1 1-16,0 5 18 16,3 0 1-16,2 3 19 15,2-2-3-15,3 2-5 16,2-2-3-16,3-3-7 16,-3-3-1-16,0-2 0 0,0-4-9 15,3-6-7-15,-2-1-2 16,-1-4 1-16,0-4 3 15,-1 1 3-15,-7-2-3 16,-1 2 0-16,-3 0 8 16,-3 1 5-16,0 0-9 15,-3 4-5-15,0 3 10 16,-1 0-8-16,4 5 4 16,0-1-7-16,-2 3-10 15,1 1 4-15,1 2-6 16,-3 1-6-16,-3 5 1 15,-3 3 5-15,0 5-4 16,-1 6 4-16,-1 4-1 16,2 6 0-16,3 1 1 0,2 1 1 15,1 1-1-15,3-2-2 16,2-4 2-16,4-2-1 16,4-4 2-16,3-1-3 15,4-3 0-15,7-1-27 16,1-3-106-16,5-1-39 15,1-4-163-15,2-4-519 16</inkml:trace>
  <inkml:trace contextRef="#ctx0" brushRef="#br0" timeOffset="10622.15">7477 4685 978 0,'-10'-3'89'0,"1"3"87"16,1 0-91-16,1 8-67 15,1 2 6-15,3 3 11 16,3 3 3-16,3-1 10 16,4-2 5-16,2-6-10 15,-1 0 4-15,5-6 3 16,-2-3-2-16,2-6-26 15,2-2-13-15,-1-7-1 16,0-2-7-16,0-2 3 0,-4-2-4 16,-2 0 7-1,-5 3-4-15,-3 0 0 16,-3 1-3-16,-2 5 1 16,-1 4-1-16,-3 4-9 0,0 3 1 15,-1 5 4-15,-5 3 0 16,0 7 2-16,-4 2 0 15,-5 7 2-15,4 7-1 16,-2 6 0-16,6 3-2 16,4 2 3-16,7-1 8 15,10-4 20-15,7-3-8 16,7-5-9-16,9-4-8 16,4-2-3-16,5-8-60 15,2-2-118-15,7-8-120 0,-1-4-348 16</inkml:trace>
  <inkml:trace contextRef="#ctx0" brushRef="#br0" timeOffset="11925.74">8120 2214 646 0,'-3'4'145'15,"-1"-3"-85"-15,1 1 71 16,1-2-45-16,-1 0-21 15,-1 1-22-15,-1-1 22 16,-1 0-2-16,-1 2-22 16,3-2 0-16,1 0-1 0,-2 0-1 15,2 1-9-15,0-1-3 16,0 0-3-16,-2 2-5 16,2-1 1-16,-4-1-3 15,1 2-4-15,0-2-1 16,2 1 1-16,-1-1-8 15,1 0-2-15,1 1-3 16,3-1 1-16,-3 1-2 16,3-1-2-16,3 0 1 15,-3 0 0-15,7 0 2 16,2 2 4-16,8-2 7 16,11 0-3-16,12 2-3 15,13-2-5-15,11 1-1 16,10 2-2-16,8 1-1 0,8 0-23 15,-2 2-18-15,-6-1 15 16,-12-1 3-16,-13 1 21 16,-18-3 6-16,-14 0 0 15,-12-2 6-15,-4 0 3 16,-7 0 8-16,-4 2 0 16,2-4-8-16,-1 2-7 15,-1 0 2-15,2 2-3 16,0-4 6-16,0 2 1 15,-1 0 0-15,1 0-4 16,0-2-2-16,-2 2-2 16,2 0-32-16,0 0-179 15,0-1-268-15</inkml:trace>
  <inkml:trace contextRef="#ctx0" brushRef="#br0" timeOffset="12546.72">8783 2145 731 0,'-6'-4'287'16,"0"-1"-50"-16,-2 0-66 15,1-1-34-15,4 2-31 16,0-2 17-16,1 1-46 16,2 3-13-16,-1-1-16 15,1 1-15-15,0 1-24 16,1 2-9-16,-1-1-4 15,2 2-11-15,-1 1-13 16,4 4 24-16,5 0 4 0,4 4 1 16,6 5-1-16,7-1 0 15,-1-1 0-15,4 1 0 16,-5-4 2-16,-3-1-4 16,-8-3 3-16,1-1-1 15,-5-2 2-15,-4 0-2 16,0-1-1-16,-2 0-2 15,-2 0 3-15,-2 2 1 16,3 1 0-16,-6 2 0 16,3 5 2-16,-6 2-2 15,-3 2 3-15,-1 3-3 16,-4 3 0-16,-4-2-1 16,2-1 1-16,1-2-1 15,6-4 3-15,-1-5-1 16,4-1-2-16,3-6 2 0,0-1 0 15,3-1-2-15,-2 1-1 16,-1-1-6-16,2 1-178 16,-4 1-130-16,-2-1-388 15</inkml:trace>
  <inkml:trace contextRef="#ctx0" brushRef="#br0" timeOffset="23613.84">9772 2162 629 0,'3'-11'407'0,"-3"2"-269"16,0 3 11-16,0 2-97 16,-3 3-35-16,3 1-17 15,-2 1-1-15,1-1-1 16,1 1 2-16,0-1 1 15,0 0 12-15,0-1 57 0,1 0 6 16,1-4-51-16,-2 0-12 16,3-4-1-16,-3-1-1 15,0 0 3-15,4 1 8 16,-4 3 7-16,0 3-20 16,0 0-9-16,0 5-9 15,0 1-4-15,-4 1 12 16,4 4 0-16,0 3 2 15,0 2-1-15,4 1 0 16,-4 1 0-16,3-1-1 16,-1-5 1-16,-1 0 0 15,1-5 1-15,-2-1 4 16,1-3 19-16,-1-2 82 0,2-1-35 16,1-5-63-1,-2-2-3-15,2-2-5 0,2-2 1 16,-2-1 5-16,0 1 11 15,-1 1 7-15,0 2-4 16,-2 2 1-16,-2-1-7 16,0 1 4-16,0 3-5 15,-1 2 0-15,0 3-8 16,-1 1-5-16,-2 1-9 16,-5 5 6-16,-4 2-1 15,-1 5-2-15,-5 7 6 16,2 3-5-16,2 8 4 0,2 1 0 15,5 2-1 1,2 1 0-16,4-1-2 16,4 0 1-16,6 2 2 15,4 1-8-15,4-1-27 0,13-3-42 16,3-3-45-16,8-6 20 16,4-9-1-16,6-6-46 15,1-8-139-15,2-7-234 16</inkml:trace>
  <inkml:trace contextRef="#ctx0" brushRef="#br0" timeOffset="23979.09">10157 2103 1023 0,'-3'-23'306'0,"-2"0"-96"16,1 2-54-16,-1 1 13 0,1 3-53 15,1 1-49-15,0 3-67 16,0 1 0-16,1 7 0 16,1 0 0-16,-1 5 0 15,2 2 0-15,0 2 0 16,0 5 0-16,-1 6 0 16,1 8 0-16,0 6 0 15,3 10 0-15,0 1 0 16,0 4 0-16,3 1 0 15,-2-2 0-15,1-4 0 0,4-4 0 16,-3-2 0 0,1-5 0-16,-1-1 0 0,0-4 0 15,0-4 0-15,-3-2 0 16,3-4 0-16,-1-3-213 16,2-2-101-16,5-1-143 15</inkml:trace>
  <inkml:trace contextRef="#ctx0" brushRef="#br0" timeOffset="24345.59">10454 2326 1152 0,'0'-20'251'0,"-3"-2"-46"15,-3 2-86-15,0 4 1 0,0 3-26 16,1 3-73-16,-2 6-21 15,4 4-10-15,-5 7 1 16,-2 4 5-16,-2 9 4 16,-3 4-7-16,2 6 7 15,4 1-5-15,4 1 0 16,5-4-3-16,3-4-2 16,5-4-18-16,2-6-10 15,2-7 22-15,2-5 9 16,3-7 6-16,1-3 1 15,-3-5 5-15,0-2-1 16,-6-2 4-16,-1-3 0 16,-5 2 0-16,-3-1-4 15,-5 0-4-15,-3 2-7 0,-2 4-66 16,-3 2-135-16,-1 3-174 16,1 7-614-16</inkml:trace>
  <inkml:trace contextRef="#ctx0" brushRef="#br0" timeOffset="24912.18">10558 2310 352 0,'8'-12'820'0,"-2"-2"-552"15,0-1-76-15,4-27-24 16,-9 37-50-16,-2 1-36 15,1 1-35-15,0 2-47 16,-2-4 0-16,1 4 0 16,1 2 0-16,-2 0 0 15,2 6 0-15,0 4 0 16,0 5 0-16,0 4 0 16,3 6 0-16,0 1 0 15,2-5 0-15,2 1 0 16,1-7 0-16,5 0 0 15,-2-6 0-15,-1-2 0 0,-1-6 0 16,2-2 0 0,2-2 0-16,0-6 0 0,4-2 0 15,-2-4 0-15,1 0 0 16,-2-3 0-16,-2-1 0 16,-1 0 0-16,-3-1 0 15,-2 2 0-15,1 2 0 16,-4 1 0-16,0 3 0 15,-3 2 0-15,2 3 0 16,-2 3 0-16,0 3 0 16,0 2 0-16,0-1 0 15,-3 5 0-15,-2 5 0 16,-2 3 0-16,4 6 0 16,-5 5 0-16,2 0 0 15,2 0 0-15,4 0 0 0,1 0 0 16,5-2 0-16,3-1-73 15,6-3-120-15,0 1-47 16,4-3-68-16,1-3-198 16</inkml:trace>
  <inkml:trace contextRef="#ctx0" brushRef="#br0" timeOffset="25628.49">11161 2417 809 0,'4'-21'234'0,"-1"1"-68"15,-1 1-14-15,-2 5-36 0,-2 2-18 16,-5 4-33-16,2 0-54 16,-4 3-1-16,-3 1 4 15,1 1-6-15,-3 3-2 16,1 1-5-16,1 2 1 15,-3 4 0-15,4 3-2 16,-2 4 0-16,0 5 2 16,-1 4 1-16,6 0-3 15,1-2-4-15,4-2 4 16,5-6 0-16,2-3 15 16,5-4 1-16,0-2 16 0,6-2-23 15,3-4-3 1,-2-1 1-16,-1-4 3 0,0-3 0 15,-6-3-5-15,3-7 2 16,-2-4 0 0,-1-6-2-16,0-1 1 15,-1-1 3-15,-2-3-5 0,-2 1 17 16,-1-2 21-16,-3-1-3 16,0 1-3-16,-3-1-1 15,-1 2-15-15,-2 1-9 16,0 0-11-16,-2 6 0 15,1 2 0-15,-2 8 0 16,2 3 0-16,-1 6 0 16,5 5 0-16,0 3 0 0,3 2 0 15,-2 0 0-15,2 4 0 16,0 3 0-16,2 4 0 16,-1 5 0-16,1 6 0 15,1 4 0-15,6 2 0 16,0 3 0-16,0 6 0 15,-2 4 0-15,1 3 0 16,-1 3 0-16,1 3 0 16,-1-3 0-16,2-5 0 15,3-2 0-15,0-8 0 16,0-9 0-16,0-4 0 16,-2-9 0-16,-2-4 0 15,1-4 0-15,0 0 0 0,3-4-102 16,4-2-222-16,6 0-151 15</inkml:trace>
  <inkml:trace contextRef="#ctx0" brushRef="#br0" timeOffset="26196.23">11407 2194 1170 0,'0'-18'301'16,"0"1"-71"-16,0 0-18 0,0 5-117 16,2 1-56-1,0 5-39-15,-2 3 0 0,2 5 0 16,-2 1 0-16,1 5 0 16,1 5 0-16,1 6 0 15,3 4 0-15,1 4 0 16,1-1 0-16,4-4 0 15,0-2 0-15,1-5 0 16,2-5 0-16,3-5 0 16,0-5 0-16,4-5 0 15,-1-2 0-15,-1-1 0 16,-3-5 0-16,-3-1 0 16,-4-4 0-16,-2-1 0 15,-4-1 0-15,-1-1 0 0,-3 2 0 16,0 1 0-16,-1 0 0 15,-1 4 0-15,2 4 0 16,0 5 0-16,0 0 0 16,0 5 0-16,0 2 0 15,0 5 0-15,3 3 0 16,2 7 0-16,-1 4 0 16,3 4 0-16,-2 5 0 15,-2 1 0-15,-3 6 0 16,-6 2 0-16,-4 5 0 15,-4 0 0-15,-5 1 0 0,-2-3 0 16,-3-5 0 0,2-5-54-16,-2-6-166 0,0-6-115 15,-2-4-336-15</inkml:trace>
  <inkml:trace contextRef="#ctx0" brushRef="#br0" timeOffset="27020.54">10564 3156 1155 0,'2'-10'213'0,"-2"-3"-4"16,-5-1-53-16,2-1 10 16,3 4-58-16,0 1-68 0,0 4-40 15,0 2 0-15,0 4 0 16,0 0 0-1,0 1 0-15,0 1 0 0,0 0 0 16,0 3 0-16,0 5 0 16,-2 3 0-16,2 6 0 15,0 6 0-15,0 9 0 16,2 5 0 0,-2 6 0-16,3 7 0 0,5 5 0 15,-1 3 0-15,3 3 0 16,1 1 0-16,-2-2 0 15,6-6 0-15,-3-6 0 16,1-9 0-16,-1-7 0 16,-1-9 0-16,-1-5 0 0,-6-8 0 15,-1-1 0-15,-1-9 0 16,-2 1 0-16,0-4 0 16,0 1 0-16,0-2 0 15,-2 2 0-15,1-1 0 16,-1 1 0-16,1 1-64 15,-1 1-248-15,-1-1-160 16</inkml:trace>
  <inkml:trace contextRef="#ctx0" brushRef="#br0" timeOffset="27551.87">10478 3905 639 0,'1'-9'592'15,"1"-1"-343"-15,-1 1-74 16,-2 1-5-16,1 1-44 0,1 2-43 16,1 3-70-16,-1 2-13 15,3 0 0-15,-2 1 0 16,2 4 0-16,7 0 0 16,5 5 0-16,5 4 0 15,5 5 0-15,2 3 0 16,-3 2 0-16,0 2 0 15,-3-4 0-15,-3-5 0 16,-7-5 0-16,4-7 0 16,-2-8 0-16,2-7 0 15,1-5 0-15,3-8 0 16,0-4 0-16,-4-2 0 16,0 0 0-16,-3 1 0 15,-2 1 0-15,-2 2 0 16,-1 4 0-16,-2 1 0 0,3 6 0 15,-5 3 0-15,-1 4 0 16,-1 5-85-16,2 5-204 16,-1 9-44-16,0 4-349 15</inkml:trace>
  <inkml:trace contextRef="#ctx0" brushRef="#br0" timeOffset="29218.97">10188 5491 780 0,'3'2'299'0,"-3"0"-171"16,0-2-3-16,0-2-63 16,0 2-46-16,0 2-16 15,0-1-7-15,0 2 7 0,0 2 1 16,-3 1 0-16,3 0-1 15,-2-1 1-15,1-1 4 16,1-1 0-16,0-3 14 16,0 0 57-16,1-3 10 15,1-1-66-15,-2-2-18 16,3-6-1-16,0 0-2 16,0-3 1-16,2 0 0 15,-2 1 4-15,0 2 1 16,1 2 2-16,-3 6-4 0,-1 1-3 15,0 3-6 1,0 2 1-16,-1-1-5 0,1 2 9 16,0 0 1-16,1-2 0 15,-1 0 1-15,0 1-1 16,0-2 1-16,0 0 0 16,0 1 2-16,0-1-2 15,-1 0 0-15,1 0-1 16,0 2 0-16,-2-2 1 15,2 0 1-15,0-2 3 16,0 2 1-16,2-1-1 16,-2 1 7-16,0-2 7 15,0 2-11-15,0-1-8 0,0 0 0 16,0 1-6 0,0-2-19-16,0 4-28 0,-2-2-11 15,2 0 10-15,0 1 14 16,0-1 29-16,0 0 11 15,0 0 0-15,0 0 8 16,0 0 8-16,0-1 31 16,0-1-12-16,2-2 3 15,-2 0-8-15,1-2 3 16,1-1-3-16,-1 2 0 16,-1-1 4-16,2 2 42 15,-2 0-53-15,0 1 6 16,0 3-14-16,1 0-15 15,-2 0 0-15,2 0-6 0,-2 3-3 16,2-2-3-16,-2 0 5 16,2 2 4-16,-2 2 0 15,1-1-5-15,0 2-42 16,-2 0-80-16,1 1-29 16,-1 0-144-16,1-1-388 15</inkml:trace>
  <inkml:trace contextRef="#ctx0" brushRef="#br0" timeOffset="30960.18">10212 4860 1079 0,'-4'-2'87'0,"4"2"22"0,0 0-72 16,0 5-29-16,2 0 46 16,1 2-16-16,-3 3-16 15,2 0 1-15,-1-2-2 16,-1 1-8-16,-1-1-4 16,1-5 1-16,0-2 14 15,0 1 20-15,1-4 23 16,1 0 5-16,-1-3-12 15,1-2-59-15,-1-4-1 16,1 1 1-16,-2-1 3 16,1 1-4-16,-2 5 4 15,1 3-4-15,0 1-16 16,0 4-8-16,0 1 15 16,-2 4 8-16,2 2 2 0,-1 2 1 15,1 1-2-15,0 0 1 16,0-4-1-16,0 1 0 15,0-6 0-15,0-1 5 16,0-3 10-16,0-3 14 16,0-1-10-16,1-6-18 15,1 0 1-15,-1-6-1 16,-1-5 0-16,2 0 0 16,-2 1 0-16,-2 0 3 15,1 6-4-15,-2 4 21 16,1 3-1-16,2 5-20 15,-1 0-2-15,-1 4-16 0,-1 4 2 16,-5 2 16 0,-3 5 2-16,-3 7 0 0,-6 6-2 15,0 3 0-15,1 5 0 16,-2 3-1-16,5 4 0 16,1 2 0-16,4-2 1 15,1 4-2-15,4-5 1 16,4-1 0-16,7-4 1 15,4-3 2-15,10-3 2 16,5-7 1-16,10-3-1 16,1-3 6-16,2-4-6 15,-4-4 6-15,-2-1-5 16,-7-3 1-16,-5 1-3 16,-7-2 0-16,-4 1-2 15,-2-3 3-15,-5-1 3 16,-1 1 6-16,0 1 1 0,-1-2 2 15,-1 0-1-15,-2 0-2 16,4 0-9-16,-3 0 0 16,3-2-4-16,-5 2-5 15,-1 0-17-15,-1 0-133 16,-3 0-63-16,-4 0-147 16</inkml:trace>
  <inkml:trace contextRef="#ctx0" brushRef="#br0" timeOffset="31491.4">10655 5134 995 0,'5'-13'272'0,"-10"1"-86"15,2 2-76-15,-3 3-42 16,-1 2-29-16,-1 2-28 15,1 3-11-15,-8 4 0 16,0 3-1-16,-4 7 1 16,-1 5 0-16,-1 5-2 15,2 2 2-15,7 4-2 16,1-2-2-16,7-3 3 16,5-4-3-16,5-3 4 15,8-7 1-15,5-4 3 16,5-4 0-16,0-4 2 15,3-3 19-15,-2-3 22 0,-3-5-3 16,-5-1 7 0,-2-1-7-16,-8-3-9 0,-1 0-16 15,-6 1-10-15,-3-1-2 16,-3 2-7-16,-4 1-2 16,-3 3-6-16,0 1-90 15,0 5-162-15,1 5-153 16</inkml:trace>
  <inkml:trace contextRef="#ctx0" brushRef="#br0" timeOffset="31909.44">10892 5317 606 0,'15'6'297'15,"-2"-2"-38"-15,-2-2-114 16,-3 0-53-16,-2 1-8 16,2-2-14-16,0 0-7 15,-2-2 7-15,0-2 29 16,-3-1-34-16,1-1-4 16,-2-5-15-16,-8-4-33 15,1-4-5-15,-7-4-4 16,-4-5-1-16,-2-3 4 15,-3-5 9-15,2-4 10 16,8-1-13-16,2 0-13 0,5-2 0 16,2 3 0-1,2 1 0-15,2 1 0 16,4 2 0-16,0 2 0 16,3 6 0-16,7 0 0 0,-1 5 0 15,3 3-4-15,4 3-56 16,-4 6-24-16,-1 6-44 15,-4 4-51-15,-5 7 4 16,-4 7-25-16,-10 10-207 16</inkml:trace>
  <inkml:trace contextRef="#ctx0" brushRef="#br0" timeOffset="32084.28">10735 5102 732 0,'0'7'279'0,"3"-4"-115"16,5-4-2-16,7-5-143 16,7 0-17-16,7 1-2 15,5-1-2-15,2 3-69 16,4 3-149-16,-4 3-189 16</inkml:trace>
  <inkml:trace contextRef="#ctx0" brushRef="#br0" timeOffset="32491.32">11127 5280 1003 0,'10'9'198'0,"2"-5"-41"15,-3-3 21-15,6-1-95 16,0 0-13-16,1 2 2 15,-2-1-15-15,-1-1-29 16,-4 2 1-16,-2-2 7 16,-2-3-2-16,-2 0-7 15,4-4-10-15,-4-5-2 16,-1-3-7-16,-4-7-7 16,-2-2 4-16,-5-9-3 15,1-4 1-15,-2-2 3 16,0-2 12-16,-1-2-18 15,2 2 0-15,3-2 0 0,-1 0 0 16,4 2 0-16,4-1 0 16,2 6 0-16,4 4 0 15,-2 8 0-15,6 8 0 16,-1 6-30-16,5 5-138 16,0 8-78-16,4 7 1 15,0 7-61-15,-3 7-173 16</inkml:trace>
  <inkml:trace contextRef="#ctx0" brushRef="#br0" timeOffset="32641.94">11076 5053 1044 0,'-6'6'137'16,"6"-5"151"-16,9-6-164 15,7-1-82-15,10-1-28 16,8-3-14-16,12 1-11 15,5 0-183-15,3 5-233 16</inkml:trace>
  <inkml:trace contextRef="#ctx0" brushRef="#br0" timeOffset="33341.78">11455 5125 618 0,'0'7'313'16,"1"-2"-77"-16,1-1-54 15,1-2-119-15,4 0 12 16,6 2-27-16,1-1-18 16,4 0-30-16,-3 1 16 15,9-4 53-15,-2-2-38 16,-2-1 8-16,0-3 15 16,1-6-37-16,-9-2-4 0,3-3-9 15,-6-3-2 1,0-1 2-16,-3 2 0 0,0 0 0 15,-6-1-2-15,0 5 1 16,-3-1-2-16,-4 4-1 16,1 1 1-16,-2 2-1 15,-1 2 0-15,-3 3 0 16,0 1 0-16,-1 3-1 16,-2 3 1-16,0 7 5 15,0 3 3-15,3 5 2 16,-1 6 15-16,4 2-6 15,3 6-8-15,0 1-6 16,3 3-5-16,0-1 0 0,4-3 0 16,4-3 0-16,2-2-1 15,5-7-11-15,9-1-84 16,6-6-127-16,4-5-141 16,6-4-458-16</inkml:trace>
  <inkml:trace contextRef="#ctx0" brushRef="#br0" timeOffset="33758.47">11853 5099 960 0,'-3'5'56'0,"-2"-3"43"0,2 4-39 0,5 0 40 16,1 1-25-16,0 0-19 15,5 0-11-15,1-1 1 16,1-2-8-16,2-4-15 16,0-1-2-16,6-5 5 15,-5-1-1-15,2-4-7 16,-1-2-6-16,-1-4-1 16,-6 0-1-16,-1-3-7 15,-4 2 4-15,1-1-1 16,-8 4 2-16,-1 3 1 15,-3 4-8-15,-5 4-1 16,-3 4 0-16,-2 4-1 0,-2 6 1 16,-2 5 0-16,3 7 7 15,-1 9 5-15,4 3-10 16,4 4 4-16,10-2 12 16,6 0 2-16,15-7 1 15,10-5-14-15,9-4-7 16,9-4-112-16,2-7-106 15,1-1-268-15</inkml:trace>
  <inkml:trace contextRef="#ctx0" brushRef="#br0" timeOffset="34906.75">12590 2276 258 0,'-10'1'567'16,"-1"0"-419"-16,-1-1 19 15,-1 0-59-15,-2 0-24 16,-1 0-26-16,-4 2-13 0,1 2-8 16,-33 10-1-16,49-14-17 15,1 2-5-15,1-2-7 16,1 0-3-1,-2 1 5-15,2-1 13 0,2-1 7 16,-1 1-10-16,2-2 1 16,2 0-4-16,5 0-7 15,8-1-2-15,20 0-5 16,12-1-2-16,19-2 0 16,13-1 0-16,4 0 1 15,5 0 1-15,3 2-3 16,-6 1 1-16,-10-2 0 15,-14 1 0-15,-9-1 0 16,-19 0 0-16,-11 2 1 0,-9 0 1 16,-8 1 1-1,-3 1-1-15,-4 0 4 0,-1 2 8 16,0 2 1-16,0-2-10 16,-1 2 2-16,-1-2 2 15,2 0-4-15,0-2 0 16,0 2-4-16,-1-2-1 15,1 2-15-15,-5 2-88 16,3-2-132-16,-5 0-200 16</inkml:trace>
  <inkml:trace contextRef="#ctx0" brushRef="#br0" timeOffset="35357">13230 2077 1143 0,'-6'-13'242'0,"2"1"-37"15,-2 0-69-15,1 5-26 16,4 1-51-16,1 5-59 16,0 2-2-16,0 2-32 15,1 2 17-15,4 4 17 16,2 3 12-16,6 3 2 15,7 5-5-15,8-3-4 16,5 0-5-16,2 0 0 16,0-2 0-16,-4-2 0 15,-5-1 3-15,-7 1-1 0,-4-3-2 16,-6-3 0-16,-4-1 3 16,-2-3 1-16,-3-2 1 15,-2 1 9-15,1-2-5 16,-1 0-3-16,-1 3-6 15,-1 1 4-15,-2 4 3 16,-6 4-3-16,-2 3-2 16,-2 5-1-16,-2 1-1 15,2 2-1-15,1-2 1 16,1-2 0-16,4 0-7 16,4-5-190-16,2-3-101 15,2 1-268-15</inkml:trace>
  <inkml:trace contextRef="#ctx0" brushRef="#br0" timeOffset="36640.06">14700 1860 360 0,'4'-16'651'0,"-1"-2"-446"15,-3 0-8 1,-4-1-92-16,-1 2-49 0,1 4-12 16,1 2-17-16,-3 4-18 15,0 5-9-15,-6 2 0 16,-2 5-2-16,-5 4 0 15,-6 7 2-15,-3 4-3 16,-4 5 2-16,-1 5-1 16,2 4-1-16,1 1 2 0,6 0-5 15,6-6-2 1,12-4-1-16,14-4 6 0,11-4 3 16,11-1 20-16,6-3 10 15,6-1-2-15,1-1 11 16,-3 2-5-16,-3-2-8 15,-2 3-11-15,-7-2-8 16,-6 2 0-16,-3 0-2 16,-8 1-2-16,-5 2 1 15,-4-1 2-15,-5 1 5 16,-6-1-4-16,-6-3-2 16,-2 1 1-16,-2-2-3 15,-5-4-3-15,2 0-4 16,1-4-140-16,2-4-67 15,5 0-195-15</inkml:trace>
  <inkml:trace contextRef="#ctx0" brushRef="#br0" timeOffset="37262.55">15004 2163 591 0,'3'-8'539'16,"-1"-2"-350"-16,-2-2-3 15,-2 0-63-15,1 0-19 16,-1 2-4-16,1 2-17 16,-1 2-39-16,2 2-25 15,-1 3-19-15,1 1-5 16,-2 1-11-16,1 5 11 16,-3 3 5-16,4 3-3 15,0 3 0-15,2 3-5 16,6-3 7-16,1-1-2 0,4-3 2 15,0-1 1 1,2-3-4-16,-3-3 4 0,1-2 0 16,0-4 9-16,-3-2-8 15,3-3-1-15,-1-4 0 16,0-4-1-16,-3 1 1 16,0-2 1-16,-4-1 1 15,-2 1 1-15,-2 2 3 16,-1 3-4-16,-1 3 0 15,-1 3-2-15,2 4 0 16,0 1-14-16,-1 4-9 16,2 3 21-16,1 2 2 15,-1 7-1-15,5 1 1 16,-2 5-2-16,3-4 2 0,-1-1 1 16,0-1-1-16,2 0-6 15,-2-3 5-15,2 0-73 16,-1-3-133-16,2-2-73 15,3 0-225-15</inkml:trace>
  <inkml:trace contextRef="#ctx0" brushRef="#br0" timeOffset="38248.47">15398 2169 960 0,'3'-9'228'16,"-2"0"-11"-16,-1-4-61 16,2 1-73-16,-1-1-11 15,1 5 8-15,1-1-49 16,-1 5-12-16,-1 3-16 15,2 1-3-15,-2 1-8 16,4 5 8-16,2 2 7 16,4 4 1-16,3 5 5 15,2 1-6-15,0 2-4 16,-4 1 0-16,0 0 0 0,-5 1 3 16,-2-3-3-16,-4-2 0 15,-1-3 0-15,-1-3-3 16,-2-3 3-16,1-6 5 15,2 0 2-15,0-4 3 16,0-2-4-16,0-2-9 16,0-6-2-16,0-3-3 15,3-4-4-15,0-1 3 16,3-3-3-16,3 2-1 16,0 2 3-16,2 1 3 15,2 3-2-15,2 2 1 16,1 5 1-16,-1 2-2 15,3 6 3-15,0 4 2 16,0 5 0-16,-1 2 1 16,2 2 1-16,-6 3 2 0,1-1 4 15,-5 2-5-15,-3-2-1 16,-1 1 1-16,-2-2 0 16,-3-1-4-16,2-5-46 15,-2-1-109-15,-2-1-44 16,2-2-110-16,0-3-225 15</inkml:trace>
  <inkml:trace contextRef="#ctx0" brushRef="#br0" timeOffset="38829.78">15769 2110 538 0,'5'-11'475'16,"3"1"-320"-16,-1 2 15 15,-1 0-76-15,1 2-33 16,2 4-26-16,3 2 0 16,0 4 8-16,3 4-9 15,-2 3 3-15,2 3-9 16,-1 3 6-16,-2 2-23 15,-1 2 1-15,-1 1-7 16,-3 1-5-16,0 1 3 0,-7-1 3 16,0-4-4-16,-4-3 1 15,3-6 0 1,-2-6 9-16,3-3 19 0,0-2 52 16,-2-5-46-16,1-4-37 15,-1-3 0-15,1-6-2 16,-1-5-3-16,4-3-1 15,1 1-3-15,3-3 6 16,2 5-7-16,3 1 10 16,1 6-9-16,1 4 7 15,2 4 0-15,3 3-3 16,0 6-3-16,3 3 7 0,1 4 1 16,2 3 1-16,-4 4 0 15,-1 1 5-15,-5 3-4 16,-1-1 7-16,-6 1-2 15,-2-1-2-15,-2-2 0 16,-3-1-3-16,0-1 0 16,0-1-2-16,-2-6-13 15,1 2-175-15,-1-4-36 16,2 0-138-16,2-1-393 16</inkml:trace>
  <inkml:trace contextRef="#ctx0" brushRef="#br0" timeOffset="39406.57">16351 2056 783 0,'8'-14'463'0,"-4"2"-214"16,1-1-58-16,-3 1 3 15,0 2-89-15,-1 3-43 16,-1 1-62-16,0 5 0 16,0 1 0-16,-1 1 0 15,1 4 0-15,0 3 0 0,0 6 0 16,1 4 0 0,1 5 0-16,3 1 0 0,2 0 0 15,4-3 0-15,0-4 0 16,1-5 0-16,2-5 0 15,-4-3 0-15,2-4 0 16,1-4 0-16,1-2 0 16,2-4 0-16,-1-3 0 15,-1-3 0-15,-5 0 0 16,-2-1 0-16,-4 2 0 16,-3 1 0-16,0 2 0 15,-3 3 0-15,2 4 0 16,-1 2 0-16,1 3 0 15,1 1 0-15,0 1 0 0,1 2 0 16,1 2 0-16,2 4 0 16,-1 2 0-1,4 7 0-15,0 2 0 0,-3 3 0 16,1 4 0 0,-4 3 0-16,-4 2 0 0,-3 2 0 15,-5-2 0-15,-3-1 0 16,-3-4 0-16,-1-3 0 15,-2-4-104-15,-2-1-192 16,-3-3-163-16</inkml:trace>
  <inkml:trace contextRef="#ctx0" brushRef="#br0" timeOffset="40289.78">15340 2993 615 0,'-2'-10'494'16,"-1"-2"-258"-16,-1-3-55 15,-2-2-60-15,-3 0 11 16,6 0 1-16,-2 1-54 16,1 2-23-16,1 2-56 15,1 4 0-15,1 2 0 16,1 3 0-16,0 2 0 0,0 2 0 15,0 1 0 1,1 3 0-16,1 8 0 0,2 8 0 16,2 10 0-16,6 10 0 15,2 8 0-15,-1 6 0 16,0 5 0-16,-2 5 0 16,-5 1 0-16,-4 0 0 15,-2 1 0 1,-2-3 0-16,-1 1 0 0,3-6 0 15,2-2 0-15,1-7 0 16,4-5 0-16,-1-11 0 16,0-8 0-16,0-5 0 15,-1-6 0-15,-4-6 0 16,2-3 0-16,-3-3 0 0,1-2 0 16,-2-1 0-1,1-1 0-15,0 1 0 0,1-2 0 16,-1 1 0-16,2 1 0 15,-2-1-34-15,1-1-120 16,1-1-122-16,-2-1-49 16,0 1-236-16</inkml:trace>
  <inkml:trace contextRef="#ctx0" brushRef="#br0" timeOffset="40721.58">15247 3749 1153 0,'-1'-12'231'0,"-1"-1"-40"16,1 0-35-16,1 2-10 15,1 3-59-15,1 1-33 16,-1 4-34-16,1 5-20 15,1-1-10-15,4 5 10 16,7 5 1-16,5 5-1 16,3 4-1-16,5 4-1 15,-1 1 3-15,-3-2-1 0,-1-2 1 16,-3-4-1-16,-6-4 1 16,2-7 4-1,-4-4 2-15,0-4-1 0,0-4-6 16,4-7 0-16,1-4 0 15,2-7 0-15,2-4 0 16,0-6 0-16,0-1 0 16,-4 0 0-16,-1 6 0 15,-6 7 0-15,-1 7 0 16,-4 8-134-16,-2 9-139 16,-4 8 43-16,1 4-350 15</inkml:trace>
  <inkml:trace contextRef="#ctx0" brushRef="#br0" timeOffset="41388.75">14647 4569 841 0,'-8'3'153'0,"-1"-3"13"15,2 0-16-15,3 0-103 16,1 0-29-16,4 0 9 15,5 0 5-15,10 0 45 16,15 0-42-16,21-3-12 16,15-3-1-16,15-2-10 15,5-4-8-15,-2 0-4 0,-8-1 2 16,-9 3-2 0,-12 0-1-16,-14 3-2 0,-12 3-35 15,-12 3-50-15,-9 1-34 16,-9 2 39-16,-6 3-190 15,-3 2-230-15</inkml:trace>
  <inkml:trace contextRef="#ctx0" brushRef="#br0" timeOffset="41771.87">15123 4550 597 0,'-15'0'222'0,"1"-1"-16"15,1-1-51-15,2-2 0 16,2 0 0-16,1 1-40 0,4-1 2 15,1 0 11 1,0 1-47-16,2 1-15 0,1 0-16 16,-2 2-50-16,2 0 0 15,2 2 0-15,-2 2-2 16,1 8 2-16,3 9 2 16,1 11-2-16,-1 12 0 15,1 12 0 1,-2 4 0-16,0 2 0 0,-3 1 0 15,0-8 0-15,0-6 0 16,1-5 0-16,1-9 0 16,1-8 0-16,1-6 0 15,-1-7 0-15,0-7 0 16,0-1 0-16,-1-4 0 16,-1-2 0-16,1 0 0 0,-2 0 0 15,1-1 0-15,2 0 0 16,6-2-73-16,4-1-244 15,4-3-163-15</inkml:trace>
  <inkml:trace contextRef="#ctx0" brushRef="#br0" timeOffset="42310">15374 4932 897 0,'3'0'139'0,"0"2"-100"15,-1 0 60-15,0 2 9 0,3 0-41 16,1 2 1-16,1-1-4 16,3 1-25-16,1-1-2 15,3-1 10-15,0-3-10 16,2-1-15-16,1-3-11 15,2-2-3-15,-2-3-5 16,-2-3 2-16,0-3-3 16,-3 0 5-16,-3 0-2 15,-5-2 1-15,-1 1 6 0,-3 1 8 16,-1 0 0-16,-4 1-1 16,0 1-6-16,-1 3-5 15,-2 2-1 1,-1 2-4-16,-3-1 4 0,-1 4 7 15,-2 0 10-15,0 4 2 16,0 1-7-16,2 4-3 16,0 0-4-16,2 4 0 15,2 1-2-15,0 3-8 16,0 1 2-16,3 2 1 16,1 3-3-16,5 2-2 15,0 1 0-15,6 0 2 16,5-1-2-16,2 0-1 15,5 0-1-15,3-2-35 16,3-2-33-16,3-1-55 0,1-4-29 16,11-5-43-1,3-7-71-15,7-4-99 0</inkml:trace>
  <inkml:trace contextRef="#ctx0" brushRef="#br0" timeOffset="42856.45">15922 4973 630 0,'4'-19'216'0,"-1"1"-10"16,2-2-55-16,-2 3-4 16,1 2-19-16,-3 1-23 15,1 1-23-15,-2 1 22 16,-3 4-9-16,-1 0-26 0,1 2-30 16,-2 1-19-16,-1 4-13 15,0 0-7-15,-2 3-3 16,-5 4 2-16,0 4-3 15,-5 6 4-15,1 5-1 16,0 1 1-16,1 5-1 16,3-4-3-16,4-2 0 15,6-4 0-15,3-3 1 16,3-4 3-16,2-5 6 16,2-2-1-16,5-3 11 15,2-4-1-15,2-3-4 16,-1-4 0-16,1-1-2 15,-4-3-9-15,-1-2 0 16,-1 0 0-16,-2 0 0 16,-1 2 0-16,1 2 0 15,-1 3 0-15,-4 5 0 16,0 3 0-16,-2 4 0 0,2 5 0 16,3 5 0-16,2 5 0 15,2 6 0-15,1 3 0 16,-2 1 0-16,1-1 0 15,-1-4 0-15,-1-2 0 16,2-6 0-16,-3-5 0 16,-1-3 0-16,-1-3 0 15,-2 0 0-15,-3-1 0 16,0-1 0-16,-2-1 0 0,1 0-103 16,-1 1-164-16,-1 1-77 15,-4-2-588-15</inkml:trace>
  <inkml:trace contextRef="#ctx0" brushRef="#br0" timeOffset="56079.73">18324 1594 491 0,'3'-5'243'16,"0"-4"-126"-16,0 2 19 15,-2-2-19-15,2 3-53 16,1-1 11-16,-2 2-10 16,2 1-32-16,-1 1-13 15,2 2 1-15,1 1-5 16,2 0-5-16,0 1 2 0,0 1-8 16,-1 1 4-16,1-1-3 15,2 4 2-15,-1 2 11 16,0 1-5-16,1 3 7 15,-1 4-4-15,1 1 1 16,0 6 13-16,-4 0-5 16,0 4-12-16,-2 1 5 15,-4 2 1-15,-1 0-10 16,-1 0 1-16,-1-4 0 16,0 1 1-16,0-3-4 15,-1-1-1-15,1-2-3 16,0-1-3-16,3-1 4 0,4-1-1 15,2 1-4-15,3-2 9 16,7-1-4-16,3-2-1 16,6-4 1-16,5-2-3 15,3-4 3-15,-1-2-5 16,0-4 1-16,-4 1-1 16,-7 0 1-16,-6-1 1 15,-5-1 1-15,-4 2 1 16,-3 0 2-16,-1-1 4 15,-2 2 2-15,-2 0-10 16,-1 2-2-16,-5-1-4 16,-5 1 0-16,-2 4 4 15,-5 3-2-15,-3 2-1 16,4 4 1-16,-1 2 0 16,3 5-2-16,5 0 1 0,1 0 0 15,4 3 1-15,2-1 1 16,5-2 0-16,3 2 1 15,4 2 0-15,1 1-1 16,3 0 1-16,2 3 0 16,-1 4 1-16,0 0-1 15,0 2 0-15,-3-3 1 16,-3 3 1-16,-3-4 4 16,-5 0 2-16,-2-3-3 15,-5 0 3-15,-6-4 2 0,-2-2-3 16,-2-1 3-1,-3-4-5-15,-1-2 11 16,-2-3-11-16,-2-1-2 0,-1-2-2 16,-1-2-1-16,1-1-19 15,3-2-137-15,4-5-141 16,1-5-294-16</inkml:trace>
  <inkml:trace contextRef="#ctx0" brushRef="#br0" timeOffset="60894.65">19710 1937 772 0,'-3'-4'293'16,"-2"-2"-51"-16,0-1-46 16,0-3-69-16,0 2-1 15,-1-3-11-15,2 1-32 16,1-1-18-16,-2 3-37 16,2 1-28-16,-1 0 0 15,1 4 0-15,3 0 0 16,-1 2 0-16,1 0 0 15,1 1 0-15,-1 0 0 16,0 1 0-16,0 0 0 16,2-1 0-16,-1 6 0 0,3 0 0 15,4 7 0 1,2 5 0-16,11 7 0 0,6 6 0 16,6 2 0-16,3 0 0 15,3 2 0 1,-4-3 0-16,-2-4 0 0,-4-4 0 15,-6-2 0-15,-2-6 0 16,-6-2 0-16,-2-3 0 16,-1-1 0-16,-4-1 0 15,-1-2 0-15,-2-1 0 16,-2-2 0-16,-2 1 0 16,-1-3 0-16,0-1 0 15,-1-1 0-15,1-1 0 16,0 0-23-16,-2-5-274 0,1-1-21 15,-1-3-188-15</inkml:trace>
  <inkml:trace contextRef="#ctx0" brushRef="#br0" timeOffset="61232.71">20026 1892 869 0,'6'-17'243'0,"-2"2"-24"16,-1 3-49-16,-3 1-50 16,0 4-33-16,-1 3-47 15,-1 3-40-15,-3 4-16 16,-3 9 16-16,-7 8 1 16,-4 8 1-16,-8 10 1 0,-3 7 4 15,-1 6 5-15,1 1-4 16,0 0 0-16,2-2 8 15,1-7 3-15,6-5-2 16,1-8-2-16,7-7 6 16,3-7-2-16,4-7-9 15,3-5 5-15,3-2-3 16,-2-2-3-16,4-2-3 16,-2 2-6-16,0-2-103 15,1-4-222-15,2-1-303 0</inkml:trace>
  <inkml:trace contextRef="#ctx0" brushRef="#br0" timeOffset="63371.87">20496 2030 611 0,'0'0'425'0,"-3"2"-288"16,3-2 41-16,-1-2-57 16,-1 2-28-16,1 0-37 15,-1 0-10-15,1 0-5 16,-1 0-4-16,2 0 3 15,0 0-21-15,0 0-9 16,2 0-5-16,-1 0-3 16,1 0-2-16,1 0-2 15,2 0-5-15,7-4 7 0,7 0 6 16,6-1-6 0,6 1-1-16,0 0-9 0,-1 2-112 15,-3 2-37 1,-6 0-99-16,-8 5-164 0</inkml:trace>
  <inkml:trace contextRef="#ctx0" brushRef="#br0" timeOffset="63634.3">20462 2287 804 0,'7'0'178'16,"2"-1"-56"-16,3-2-34 16,7 0-15-16,7 1-19 15,3 0-25-15,3 2-12 16,2-1-7-16,-1 1-9 16,-3 0 1-16,-5 0-2 15,-5 0 0-15,-7 0-2 16,-7 0-24-16,-5 2-205 15,-4-1-141-15</inkml:trace>
  <inkml:trace contextRef="#ctx0" brushRef="#br0" timeOffset="65508.65">18558 4211 714 0,'-7'-2'224'0,"2"0"-30"15,0 1-27-15,1-3-53 16,1 2-32-16,1 1-21 16,1 0-21-16,1 1-6 15,1 0-12-15,-1-2-9 16,2 4-4-16,1-2-4 0,0-2-5 15,-2 2-4 1,4 2 3-16,3-1 0 0,2 0 1 16,5 4 0-16,4 1 1 15,5 0-1-15,0 1 1 16,0 3 1-16,-2-1 1 16,-1 0-4-16,-5 2 3 15,-2 0-1-15,-4 0 4 16,-1 2 1-16,-3 1-2 15,0 2 2-15,-3 2 4 16,0 3-8-16,-3 4 7 16,0 2-4-16,-2 3-2 15,1 0 1-15,-2-2 1 16,1-1 2-16,0-4-3 16,-1 2 7-16,1 0-3 15,-1 0-1-15,0 1-1 16,-1 1-3-16,2-2-3 0,1 0 1 15,8 43 0-15,-4-57-1 16,0-2 1-16,2 2-2 16,0-2 2-16,3 11-2 15,3-5 0-15,0 0 1 16,3-2 1-16,2-3 0 16,5-3 1-16,5-1-1 15,0-3-1-15,1-1 1 16,-5 0-1-16,-6-2 0 15,-6 1 0-15,-4-1 4 0,-5 2 0 16,-2-2 3-16,1 1-3 16,-2-2-1-16,0 2-3 15,-1-1-6-15,0 2-6 16,-5-1 11-16,-1 3-3 16,-7 2 4-16,-2 2-1 15,-5 2 0-15,0 3 0 16,-3 1 0-16,5 1 0 15,2 2 0-15,1 1-3 16,5-2 0-16,3-1 0 16,5 3 3-16,2-3-3 15,3 1 3-15,3 1 0 16,4-1 0-16,1 1 1 0,1 3 0 16,4-1-3-16,0-1 3 15,1 1 0-15,-1 0 0 16,1 1 0-16,1 0 0 15,-2-1 0-15,2 2 1 16,-1 1-1-16,-1-1-1 16,-4-2 1-16,-2-2 0 15,-2-1 1-15,-4 0 1 16,-1-1 2-16,-3 2-2 16,-3 0 5-16,-1 0-2 15,-2 0 7-15,-3 1 0 16,-2-2 2-16,-2 0 3 0,1-2-7 15,-6 1 9 1,-1-1-4-16,-1-1-5 0,0-2 2 16,-1-2-7-16,5-1-1 15,6-4-3-15,4-1 1 16,5-2 1-16,2-1-1 16,2 0 1-16,2 0 0 15,-2-1-3-15,0-2-126 16,1-4-87-16,2-4-144 15,2-6-297-15</inkml:trace>
  <inkml:trace contextRef="#ctx0" brushRef="#br0" timeOffset="68018.92">19917 4580 192 0,'-2'-13'817'0,"1"2"-595"16,-5-2 5-16,-1 1-79 15,-1-1-2-15,0 3-27 16,0-1-24-16,3 4-21 15,1 1-67-15,2 2-7 16,1 1 0-16,1 3 0 16,-2 0 0-16,2 0 0 15,0 2 0-15,0-1 0 0,0 0 0 16,0 2 0-16,2-1 0 16,-1 3 0-16,4 7 0 15,5 3 0-15,4 6 0 16,5 6 0-16,4 1 0 15,2 2 0 1,3-2 0-16,2 0 0 0,-2-1 0 16,1-3 0-16,-6-1 0 15,-1-6 0-15,-6-3 0 16,-6-2 0-16,-4-7 0 16,-2-1 0-16,-2-3 0 15,-2-1 0-15,0 0 0 0,-2-2 0 16,2 2 0-1,2-3-189-15,-1 0-165 0,4-3-203 16</inkml:trace>
  <inkml:trace contextRef="#ctx0" brushRef="#br0" timeOffset="68762.67">20429 4531 886 0,'3'-4'271'0,"-2"1"-56"0,-2-2-62 16,-1 0-69-16,1 5-34 15,-1 0-14-15,1 0-26 16,1 0-10-16,-5 5 1 15,-2 4-1-15,-2 2 5 16,-6 6 0-16,-2 6 3 16,-2 1 0-16,1 2-2 15,2 0-3-15,-2 1-2 16,0 1 1-16,0-4 0 16,4-3-2-16,0-4 0 15,3-5 0-15,4-3 0 16,1-2 1-16,2-1-1 15,-1-3 0-15,3-1 0 16,1 0 2-16,-1 1 0 0,1-3-1 16,-1 1 3-16,1 0-2 15,1-1 4-15,0 0 14 16,0-1 35-16,0 1 16 16,1 0-21-16,-1-1-9 15,2 1 5-15,-2-2-46 16,1 1 0-16,-1-1 0 15,0 2 0-15,2-1 0 16,-2 2 0-16,0-1 0 16,0 2 0-16,1-2 0 15,-1 1 0-15,0 1 0 0,0 2 0 16,2 3 0-16,3 6 0 16,-1 5 0-16,3 5 0 15,1 3 0 1,-1 6 0-16,1 2 0 0,0 1 0 15,-3 2 0-15,0-1 0 16,-2-3 0-16,-2-5 0 16,1-7 0-16,-1-7 0 15,1-7 0-15,-1-3 0 16,-1-1 0-16,2-3 0 16,-2 0 0-16,0 0 0 15,0 0 0-15,0 0 0 0,-2 0 0 16,2-3-18-1,2 0-320-15,-1-4-125 0</inkml:trace>
  <inkml:trace contextRef="#ctx0" brushRef="#br0" timeOffset="69256.92">20915 4818 876 0,'-4'2'244'16,"-1"-2"-17"-16,2-2-86 15,2 1-34-15,1 0-32 16,0 1 2-16,1 0-11 0,1-2-33 16,-1 2-6-16,2-1-24 15,3-1-3-15,3-2 0 16,7 0-2-16,7 0 0 16,8-2 1-16,3 4-4 15,7-2-107-15,-2 4-95 16,-4 4-74-16,-8 2-153 15</inkml:trace>
  <inkml:trace contextRef="#ctx0" brushRef="#br0" timeOffset="69482.2">21000 4984 735 0,'3'2'202'16,"5"0"12"-16,5-2-57 15,2-2-65-15,6 0 4 16,2 0-28-16,0-1-11 16,1 1-19-16,-3 0-3 15,-5 1-18-15,-4 0-9 16,-4 1-7-16,-4-2-1 16,-2 2-6-16,-1 0-26 15,-2 2-226-15,-2-1-151 0</inkml:trace>
  <inkml:trace contextRef="#ctx0" brushRef="#br0" timeOffset="78958.73">4405 1369 683 0,'-4'-2'337'0,"-1"0"-175"16,2 1-24-16,2-1-55 16,-1 0 8-16,4 1-9 15,-2-1-5-15,1 2-19 16,-1-2-6-16,2 0-6 16,-2 2-20-16,0-1-8 15,0-1-14-15,0 4-4 16,0-1-1-16,0 2-5 15,0 0-1-15,0 0 1 16,0-1 2-16,1 1 4 16,1 1-2-16,-2 3 4 15,1 3-2-15,1 3 1 16,-1 2-1-16,2 4 0 16,0 1-1-16,0 3 1 0,-1 1 0 15,5 5 2-15,-7 0-1 16,3 5 0-16,-3 2 4 15,3 3-4-15,-3-1 0 16,3 3-1-16,2-1 0 16,-2 0 1-16,1 0-1 15,1-1 0-15,0-2 0 16,-3 2-1-16,-1 0 3 16,-1 2-1-16,-1-1-1 15,-1 3 0-15,0-1 0 16,2 1 0-16,0 1 0 15,0-4 0-15,4 4 0 16,-1 0-1-16,0 1 1 16,0 2 3-16,0-1-3 15,-3 1-1-15,3-1 1 16,-3 2 0-16,0 2 0 0,0 0 0 16,3 4 0-16,-3-1 2 15,0 3-2 1,5-3 0-1,-2-1 0-15,2-1-1 0,1 1 1 0,-1 0 0 16,-1 1 0-16,1 2 0 16,-5 0 0-16,3 4 0 15,0 2 0-15,-3 4 1 0,0 1-1 16,4 0 0 0,-4 2 0-16,3-3-2 0,0-1 2 15,-1-1 0 1,1 1-1-16,-2-1 1 0,-1-1 0 15,0 0 1-15,-1-1-1 16,-1-2-1-16,2 0-1 16,-1 0 2-16,1-3-1 15,1-1-1-15,-1 0 1 16,2 0-7-16,-1 1 6 16,1 1-6-16,-1-1 7 15,1-2-3-15,-1-2 3 16,-1-3-1-16,0-2 1 0,0-2-1 15,0-2-4-15,-1 0 3 16,-1 0-5-16,1-2 5 16,-1-3-3-16,1 0 2 15,2-3 1-15,1 0-2 16,-1-2-2-16,2-1 0 16,0 0-8-16,-1-1 0 15,1-2 0-15,1 1 4 16,-1-2 0-16,0-3 4 15,-2-2-4-15,-1-2-4 16,0-3-1-16,0-4-4 16,0-2-3-16,0-4 5 15,0-4 6-15,0-1 12 16,2-1 0-16,-2-2 4 0,0 0 3 16,0 0-2-16,0-2-2 15,0 2-3-15,0 2 2 16,0-2-2-16,-2 0 0 15,2 0-1-15,0-2 1 16,0 2 0-16,2 0-3 16,-2 0-3-16,0 0 0 15,0 2 0-15,3-2 2 16,-3 0 3-16,6 0 2 16,-3 0-1-16,3 0 0 15,3 0 0-15,-2 0 2 16,4-2-2-16,2-1 1 15,5 1 0-15,3-3 0 16,1 2-1-16,-2-1-1 16,5 1 1-16,-4 0 0 15,0 1 1-15,-2-1-1 16,4 0 0-16,-3 1 0 0,0-3 0 16,1 2 0-16,-3 2-1 15,0 1 1-15,1 1 0 16,-4 1 0-16,7-1 0 15,-1 2 0-15,2-3 0 16,-1 0-1-16,3-2 1 16,-5 0 1-16,5-1-1 15,-4 3-1-15,-3 1 1 0,0 1 0 16,-2 2 0 0,1 1 0-16,0 0-1 0,5 0 2 15,3 0-1-15,6-3 0 16,8 1 0-16,6-1 1 15,5-1 1-15,3 1-1 16,2-1-1-16,0 2 0 16,0 0-1-16,2 3 0 15,-6-2-3-15,1 3 3 16,4-2-4-16,4 1 0 16,7-3-2-16,2 0 0 15,8-1 5-15,-2-2 2 16,121 6 0-16,-174-5 0 15,-1-1 0-15,0 2 0 0,3-1 0 16,23 2 1-16,7-2-1 16,13 1 4-16,17-4-3 15,22-1-1-15,16 1-2 16,20-4 2-16,12 0 2 16,1 1 1-16,-3 2 0 15,-9 5-1-15,-10 2 3 16,-9 4-5-16,-6 2-2 15,-7 3 1-15,0-2-1 16,7-1 1-16,-5-2 2 16,3 1-2-16,-5 0 1 15,-5-1 0-15,-11 3 2 16,-14 1-1-16,-7 4-1 16,-11-4 0-16,-3 3 2 0,-2-3-1 15,6-3-1-15,6-3-6 16,2-3 6-16,5-3 0 15,0-2-1-15,-5-2 1 16,-4 1 1-16,-6 1 0 16,-2-1-1-16,-3 1 0 15,1 0 0-15,4-3 0 16,9 1 2-16,5-3-1 16,9 1-1-16,1-1 3 15,2 1-3-15,-3 2 0 16,-5 4-2-16,-3-3-1 15,-5 6 3-15,-2-6 0 16,3 2 0-16,3-2 0 16,9-4 0-16,9-2 0 15,11-2 1-15,6-1 0 0,7-1 1 16,4 0 0-16,4 3-2 16,-1-1-4-16,5 0 3 15,6-2 1-15,4-1 0 16,6-3 0-16,9 2 3 15,8-4-2-15,5 2-1 16,0 1-2-16,-4 2 2 16,-3 1 0-16,-11 5-1 15,-8 1 1-15,-3 3 1 0,-6 0 1 16,0 1 0 0,2-1-2-16,-3-2-4 0,-1-2 4 15,-1-1 1-15,-6 0-1 16,-9-1-1-1,-7 3 1-15,-11 0 1 0,-10 1-1 16,-9 2 0-16,-7-1 1 16,-4 2-1-16,0 1 2 15,4 0-2-15,3-2-10 16,1 0-1-16,-2 1 1 16,0-1 7-16,-9-2 3 15,-6 4 0-15,-7-3 0 16,-3 2-1-16,-5 0-2 15,0-1 3-15,-2 0 2 0,1 0-2 16,0 0-5-16,0 0-4 16,1 1-4-16,-2 1 2 15,-5 4-5-15,-5-1 7 16,-1 1 1-16,0 0 1 16,3 1 6-16,2-3-1 15,8-1 2-15,7-1 0 16,4-2 0-16,2 0 0 15,-2 0 0-15,-11 1-1 16,-11 0-4-16,-13 1 5 16,-10 1-1-16,-5 1-1 15,-2 1 0-15,6-1 1 16,3 2 2-16,4 0-2 0,5-1 2 16,3 0-1-1,-3 1 0-15,-1-2 0 0,-5 1 0 16,-3-1 0-16,-3 0 1 15,-2 0-1-15,0 0 1 16,1-1-2-16,-1 1 2 16,0-2-1-16,0 1 2 15,-3 1-2-15,2-1 1 16,-1 1-1-16,-2 0 0 16,1 0-1-16,0 0 0 15,0 0 1-15,1 0 0 16,4 1-1-16,2 0 1 0,2-1 1 15,3 3-1 1,3-2 0-16,1 1-1 16,-1-1 1-16,-2 1 0 15,0-2-1-15,-3-2 1 0,-4 2 0 16,-2 0 0-16,4 0-1 16,-4 2 1-16,2-1-1 15,0 1 1-15,0-1 0 16,-1 0 0-16,-2-1 2 15,-2 2-2-15,-1-2 5 16,-1-2 3-16,-2 2 11 16,-2 0 5-16,1 0-4 15,1-1-8-15,-2-2-5 16,-1-1 9-16,3-2 2 16,-1-1 12-16,1-3-4 0,-2-3-18 15,2-1 8-15,0-5-10 16,-1-4 12-16,-1-3-2 15,-1 0-1-15,-2-4-4 16,-1 2 6-16,-1-3 10 16,0-3-13-16,1-2 8 15,0 0 39-15,1-4-50 16,3 1 7-16,2-3-16 16,4-5-2-16,2-1 1 15,3-5-1-15,1-3 2 16,4 1 0-16,-4 2 1 15,-2 0 1-15,-4 6-3 0,-7-3 5 16,-1 2-2-16,-5 0 4 16,-1-1 2-16,2 2-6 15,2 2 0 1,3 3-4-16,1 1 2 0,2 1 3 16,0 2 8-16,0-2-1 15,-1 3-1-15,-4-4-5 16,-2-1-4-16,-5-4-2 15,1 1 1-15,-2 0-2 16,1-1 1-16,0 1 0 16,0 2 0-16,3 0 1 15,0 3-1-15,-1 0 0 16,-1 2 0-16,1 5 1 16,-2-3 0-16,0 4-1 15,1 0 0-15,1-3 0 0,4 2 0 16,0-2 0-16,3 0 1 15,2 1-1-15,-1 2 1 16,1 0-1-16,-2 0 0 16,-1 3 1-16,-1-4 0 15,0 0-1-15,-1 0 1 16,0-4-1-16,0-1 0 16,1 0 2-16,0-2-2 15,4 1 0-15,-1 1 0 16,1 0 0-16,-1 1 0 15,1 2 0-15,-2-3 1 16,-1-2-1-16,0-2 1 16,-2-5-1-16,0-1-1 15,2 0 0-15,1 0 0 16,1 4 1-16,-1 2 3 0,3 3-2 16,-3 2-1-16,3 1 0 15,-3 2 3-15,0 1-2 16,-2 3-1-16,0 0 5 15,0 0-5-15,1-1 1 16,1 0-3-16,0-3 4 16,0 1-5-16,1 0 5 15,4-3-2-15,-2 3 1 16,1-2 0-16,1 2-1 16,-2 0 9-16,-2 0-3 0,-1 3-5 15,-1 0 5 1,0-1-6-16,1 2 1 0,1 3-2 15,-1 0 2-15,3 4-1 16,-1 2 0-16,2 2 0 16,-1 4 0-16,2 2 0 15,-2 4 7-15,1 2-4 16,-1 2 3-16,0 0-5 16,0-2 0-16,0 1-1 15,0-1 0-15,0 0 0 0,0 2 0 16,0 0 0-1,0 3 0-15,0-1 0 0,0 2 0 16,0 0-4-16,0 2-2 16,-1-2 4-16,2 1 1 15,-2-1 1-15,1 0 9 16,0-1-6-16,0 1-2 16,0 0-1-16,0 0 0 15,-2 0 0 1,1 0 0-16,-2 1 0 15,1 0 0-15,-1-1 0 0,-3 2 0 16,-6 1 0-16,-4-3 0 16,-11 0 0-16,-15-3 0 15,-9-3 0-15,-11-5 0 16,-10 1 0-16,-1-5 0 16,1 3 0-16,3 1 0 15,1 0 0-15,3 1 0 0,-1 1 0 16,0 2 0-16,-1 1 0 15,0-1 0-15,-2 2 0 16,5-1 0 0,0 0 0-16,-2 0 0 15,-4 2 0-15,-4 0 0 0,-4 0 0 16,-5 2 0-16,-2 0 0 16,-3 2 0-16,-1 0 0 15,-5 0 0-15,-2 0 0 16,-1 2 0-16,3-1 0 0,0 0 0 15,1 2 0 1,-4-1 0-16,-3 0 0 16,-6 1 0-16,0-3 0 15,-3 1 0-15,2-1 0 0,3-1 0 16,-2 1 0-16,-5 0 0 16,-1 1 0-16,-3 0 0 15,-4 2 0 1,-3 3 0-16,-1-3 0 0,3 1 0 15,0-1 0-15,5-1 0 16,3-2 0-16,6 2 0 16,-1-2 0-16,2 2 0 15,-3-1 0-15,0 3 0 16,-8 2 0-16,-2 1 0 16,-1-1 0-16,-2 0 0 0,6-2 0 15,3-3 0-15,9-2 0 16,3-2 0-16,8-1 0 15,2 0 0-15,3-2 0 16,-1 5 0-16,-4-1 0 16,-5 4 0-16,-4-2 0 15,-2 2 0-15,-6 1 0 16,1-1 0-16,-2-2 0 16,1-2 0-16,-3-1 0 15,-4-2 0-15,1-1 0 16,-6 0 0-16,-6-1 0 15,-7 1 0-15,-6 2 0 0,-8 0 0 16,-6-1 0 0,-2 3 0-16,-3-3 0 15,3 3 0-15,-1-3 0 0,3 0 0 16,7-1 0-16,1 1 0 16,4-4 0-16,8 4 0 15,-1-1 0-15,3 2 0 16,0 2 0-16,1 2 0 15,6 0 0-15,4 2 0 16,3-2 0-16,9 1 0 16,6-1 0-16,6 2 0 15,8 0 0-15,5 0 0 16,8 1 0-16,4 0 0 16,8 1 0-16,9-1 0 0,7-1 0 15,11 3 0 1,12-3 0-16,1 3 0 0,10-3 0 15,1 2 0-15,-2-2 0 16,6 1 0-16,-3-1 0 16,0 0 0-16,-4 1 0 15,5-1 0-15,-4 0 0 16,-1 2 0-16,-1 0-10 16,1-1 3-16,-3 2 2 15,4 0-1-15,-3-2 4 16,1 1-4-16,0-1 6 0,-3 0 0 15,2 0-2 1,-4 0 2-16,-3-1 0 0,-1 2-1 16,1-2 0-16,-5 1 1 15,6 0 0-15,-1 0 1 16,4-2-1-16,-3 1 0 16,3-1 0-16,-1-1 1 15,-1 0-1-15,-2 1 0 16,-3 1-2-1,-4-1 2-15,-2 0 0 16,1 2-2-16,-1-1 4 0,2-1-2 16,1 0 0-16,7-1 1 15,-1-1-2-15,3 1 1 0,2-1 0 16,1 1 0 0,0 0 0-16,-1 0-1 15,-1 2 0-15,-1 1-2 16,-2-1 2-16,-2 0 1 15,1 0 0-15,0 0 0 0,-2-2 3 16,5 0-3-16,2 0 3 16,-1 0-3-16,3-2 0 15,-1 2-4-15,1 0 6 16,2-2-2-16,-2 4 2 16,4 0-2-16,-2-2 0 15,1 1 0-15,3 0 0 0,2 0 1 16,2 1 2-1,2 1 2-15,3-2 1 0,-1 0 1 16,4-1 0 0,0 2 4-16,0-2-11 15,4-2 0-15,-4 2 0 0,0-1 0 16,0 1 0-16,0 0 0 16,0 0 0-16,0 0 0 15,0 0 0-15,3 0 0 16,-3 0 0-16,0 0 0 15,-3 0 0-15,3 0 0 16,0 0 0-16,3 0 0 16,-3-1 0-16,0 1 0 15,0 0 0-15,0-2 0 16,3 2-150-16,0 0-252 16,2 2-601-16</inkml:trace>
  <inkml:trace contextRef="#ctx0" brushRef="#br0" timeOffset="81933.53">5345 8379 969 0,'-4'-7'248'0,"4"-2"-57"16,-3-2-46-16,1 1-26 16,-1-1 2-16,0 0-22 15,0-1-16-15,0 3-11 16,-1-1-72-16,1 1 0 15,-3 3 0-15,3-2 0 0,2 2 0 16,-4 2 0 0,5 0 0-16,0 2 0 0,0-1 0 15,0 3 0-15,0 0 0 16,0 0 0-16,0 0 0 16,0 2 0-16,0-2 0 15,0 1 0-15,0 1 0 16,0 3 0-16,0 4 0 15,0 5 0-15,3 9 0 16,-3 5 0-16,3 9 0 16,0 3 0-1,4 9 0-15,-2 0 0 0,-1 2 0 16,2-2 0-16,-1-4 0 16,-2-3 0-16,1-3 0 15,-1-4 0-15,2-1 0 16,-2-2 0-16,0-2 0 0,1 0 0 15,-1-4 0-15,2-2 0 16,-1-1 0-16,-3-3 0 16,1-5 0-16,-1-3 0 15,-1-6 0-15,0 0 0 16,0-3 0-16,0-2 0 16,0-1 0-16,0 2 0 15,0-1 0-15,0 0 0 16,0-1 0-16,0 2 0 15,-1 0-37-15,1-2-9 16,0-2-1-16,0-1-62 16,-2-4-101-16,1-4-62 15,-2-8-357-15</inkml:trace>
  <inkml:trace contextRef="#ctx0" brushRef="#br0" timeOffset="82637.95">5244 8345 788 0,'3'-10'205'0,"0"1"-32"16,-6-2-6-16,3-1-83 15,-3 1 4-15,1-1-27 16,1 2-8-16,-1 0-15 16,2 3-5-16,0 1 6 0,2 2-8 15,1-1-21-15,7-1-10 16,2-1 0-16,7 0 4 16,4-2 1-16,7 4 4 15,4 1-6-15,6 4-3 16,4 3 0-16,5 5 2 15,0 6-2-15,-3 4-4 16,-4 6 3-16,-7 6 0 16,-9 1 2-16,-8 4-1 15,-7 2 0-15,-7 0 1 16,-7 0 3-16,-4-4-1 16,-8 0 2-16,-3-5 2 15,-9-1 2-15,-1-3 4 16,-8-3 8-16,-3-1 22 0,-3-5-8 15,5-2 3-15,7-5 13 16,5-2-22-16,11-4-29 16,3 0 0-16,3-2 0 15,2-2 0-15,3 1 0 16,0 0 0-16,1 0 0 16,1-1 0-16,-1 1 0 15,1-1 0-15,-1 1 0 16,1-2-37-16,-2 3-172 15,2-4-158-15,5 1-568 16</inkml:trace>
  <inkml:trace contextRef="#ctx0" brushRef="#br0" timeOffset="85123.68">6455 8053 676 0,'17'-13'197'16,"-4"-1"-25"-16,-4 0 14 15,-3 0-48-15,0 4-15 16,-1 1-10-16,-4 5-29 15,-1 1-50-15,-1 5-7 16,-2-1-8-16,-2 3-17 0,-4 9 36 16,-4 3 5-1,-5 12-18-15,-5 13-5 0,-2 11-6 16,1 11-5 0,2 5-7-16,7 5 0 0,6 7-1 15,7 0 0-15,8 1-1 16,6-1 0-16,3-5 0 15,1-6 1-15,-2-10-3 16,5-9 0-16,-4-8 1 16,5-7 1-16,-4-9 4 15,2-7 5-15,-4-5-3 16,-3-5-4-16,-5-5 5 0,-3-2-1 16,-4 0 5-1,1-2-11-15,0 0-3 0,0-5-293 16,-2-2-272-16</inkml:trace>
  <inkml:trace contextRef="#ctx0" brushRef="#br0" timeOffset="85848.89">7077 8236 899 0,'-4'-5'266'0,"-3"-2"-5"16,-1-2-85-16,2 1-22 15,0 1 10-15,4 1-66 16,1 2-69-16,-1 0-29 15,1 4 0-15,1 0 0 16,-2 0 0-16,2 0 0 0,0 2 0 16,2 0 0-1,-2 1 0-15,3 5 0 0,0 6 0 16,3 4 0-16,5 6 0 16,2 4 0-16,3 0 0 15,4-2 0 1,0 1 0-16,3 0 0 0,1-3 0 15,-2-3 0-15,-4-5 0 16,-3-2 0-16,-4-6 0 16,-4-3 0-16,-1-3 0 15,-5 0 0-15,-1-2 0 16,0 0 0-16,0 0-24 16,0-2-254-16,3 1-134 15,5-2-411-15</inkml:trace>
  <inkml:trace contextRef="#ctx0" brushRef="#br0" timeOffset="86720.82">7613 8209 1120 0,'12'-23'243'15,"-5"4"-44"-15,-2 1-53 16,-4 4-21-16,1 3-9 16,-2 5-65-16,-2 0-32 0,1 5-13 15,-2 2-6 1,0 1-6-16,1 1-3 0,-2 2 2 16,-3 6 7-16,-4 5 1 15,-4 9 0-15,-6 8 0 16,-6 5-1-16,-7 4 0 15,1 3 1-15,-4-1-1 16,-2-1 2-16,3-8-1 16,5-1-1-16,6-9-1 15,5-5 1-15,2-6 0 16,8-4 4-16,4-3 0 16,2-4 4-16,2 0 10 15,2-3-14-15,0 0-4 16,0-3 0-16,2 0 0 15,-2 0 0-15,1-2 0 16,-1-3 0-16,3 3 0 0,-2-2 0 16,1 1 0-16,-1 0 0 15,-1 3 0-15,2 1 0 16,-2 2 0-16,0 0 0 16,0 0 0-16,1 0 0 15,-1 1 0-15,0-1 0 16,0 1 0-16,0 0 0 15,0 1 0-15,0 4 0 16,2 6 0-16,1 3 0 16,0 7 0-16,3 6 0 15,-3 4 0-15,4 1 0 0,-1 3 0 16,0-1 0-16,-1-1 0 16,-1 0 0-16,1-3 0 15,2-4 0 1,-3-3 0-16,1-7 0 15,-2-3 0-15,0-6 0 16,0-3 0-16,-1-3 0 16,-1-1 0-16,-1 1 0 0,0-2 0 15,0 0 0-15,0 1 0 16,0 0 0-16,2 4 0 16,-1 0 0-16,3 4 0 15,-1 0 0-15,0 1 0 0,-1-3 0 16,1-2 0-16,-3-2 0 15,1-1 0-15,-1-1 0 16,0-1 0 0,2-1 0-16,-2 1 0 0,0-2 0 15,0 0 0-15,0-3 0 16,0-6 0-16,0-6-132 16,1-3-401-16</inkml:trace>
  <inkml:trace contextRef="#ctx0" brushRef="#br0" timeOffset="91812.73">8271 8479 862 0,'-4'2'211'0,"2"-2"-12"16,2 0-77-16,-1-2-9 16,1 2-36-16,-2-2-34 15,2 2-14-15,-1 0 1 16,1 2-6-16,0 0-4 15,-2-1 0-15,2-1 5 16,-3 1-11-16,3-1-5 0,0 0-4 16,0 0-3-16,0 0 0 15,0 0 0-15,3 0 10 16,-3 0 1-16,3-1-7 16,0 1-3-16,3-3-3 15,1 0-5-15,5 1 1 16,6-4-3-16,7 2 4 15,4-2 1-15,-2 2-7 16,3 2-40-16,-3 1-63 16,-4 1-38-16,-5 3-80 15,-3 0-206-15</inkml:trace>
  <inkml:trace contextRef="#ctx0" brushRef="#br0" timeOffset="92112.9">8283 8693 682 0,'-2'6'124'16,"1"-2"-17"-16,2-1-27 15,2-1-17-15,3 0 6 16,6-1-4-16,8-2 10 15,8-1-40-15,6-2-18 0,4 2-4 16,-1-2-5 0,-6 2-7-16,-8 1-1 15,-10 1-2-15,-4 0-4 0,-7 0 4 16,-2 0 2-16,-5 3 2 16,2-2-2-16,0 2-35 15,-5-2-228-15,-2 2-490 16</inkml:trace>
  <inkml:trace contextRef="#ctx0" brushRef="#br0" timeOffset="94993.42">9802 8265 512 0,'1'0'275'0,"1"1"-217"16,-4 0 51-16,1 2-37 15,-1 1-16-15,1-3-1 16,-1 0-16-16,1 2 15 16,1-3 29-16,0-2-27 15,0 2 12-15,1-1-11 16,-1 0-12-16,2-2-14 16,-2 0-31-16,1-3 0 0,-1 0 0 15,2 1 1-15,-2 0 4 16,1 3-5-16,-1 0-3 15,0 2-3 1,2 0-10-16,-2 3 0 0,1 1 16 16,3 2 0-16,-1 1 1 15,2 4-1-15,-2 0 1 16,0-2-1-16,0 0 0 16,-3-3 1-16,2 0-1 15,-2-2 0-15,1-3 2 16,1-1 7-16,-2-1 6 15,1-3 42-15,2 0-31 16,0-3-12-16,1-3 13 16,1-2-1-16,-2-4 3 15,0-1 10-15,-2 0-9 0,2 0-14 16,-1 3 10-16,-1-1-3 16,-1 3 3-16,0 2 7 15,-1 3-9-15,-1 1 2 16,-1 4-7-16,2 0-13 15,-4 4-6-15,-5-1-1 16,-5 3-2-16,-3 3 2 16,-6 6-4-16,-4 1 5 15,-2 11-1-15,2 2 1 16,2 7-3-16,4 1-1 16,5 7-2-16,7-1 0 15,9 1 0-15,6-2 4 0,6-1-3 16,11-4 5-16,4-2-1 15,5-4 1-15,6-6 0 16,1-2 0-16,-4-4 1 16,-1-5-2-16,-8-2 1 15,-7-2 0-15,-6-5 0 16,-6-1 2-16,-6 0 3 16,0-2 3-16,-3 0-8 15,3 0-65-15,-5-2-209 16,1-1-170-16</inkml:trace>
  <inkml:trace contextRef="#ctx0" brushRef="#br0" timeOffset="95711.52">10340 8503 683 0,'-4'0'204'0,"-2"1"-44"16,3 1-23-16,-3-2-33 16,0 1-7-16,0 0-16 15,-3 1-15-15,0-1-9 16,0 1-24-16,4-1-8 15,-2 1-11-15,4-2-6 16,2 0 1-16,1 1-7 16,1-1 5-16,1 0-5 15,3 2 1-15,6-2 1 16,13 1 1-16,10-1-4 16,10 0 3-16,9-1-1 15,2-2-2-15,-5 0 3 0,-3 0 1 16,-11 0 0-16,-9 0 5 15,-12 2 5-15,-6 1-6 16,-8-2 4-16,-2 2-7 16,-2 0-3-16,0 0-3 15,-4 0-16-15,-4 0-140 16,0 0-136-16,-2 0-390 16</inkml:trace>
  <inkml:trace contextRef="#ctx0" brushRef="#br0" timeOffset="96276.9">10763 8366 943 0,'-3'-5'398'16,"0"-3"-132"-16,-2 0-53 16,-1 0-51-16,1-1-97 15,2 3-65-15,0 1 0 16,2 3 0-16,-2 0 0 16,2 2 0-16,-1 1 0 0,1-1 0 15,-1 1 0-15,2 1 0 16,0 0 0-16,0-1 0 15,0 1 0-15,5 7 0 16,5 2 0-16,4 5 0 16,8 3 0-16,5 3 0 15,4-1 0-15,-1-3 0 16,0-2 0 0,-5-3 0-16,-4-3 0 0,-6-2 0 15,-3-1 0-15,-6-3 0 16,1-1 0-16,-5-1 0 15,-1 1 0-15,-2 3 0 0,-5 1 0 16,3 4 0-16,-5 4 0 16,-1 2 0-1,-4-2 0-15,-2 3 0 0,0 1 0 16,-1-1 0-16,-1 1 0 16,2-3 0-16,2 0 0 15,4-4 0-15,3-2 0 16,3-3 0-16,1-4 0 15,2 0-190-15,3-1-186 16,2-2-261-16</inkml:trace>
  <inkml:trace contextRef="#ctx0" brushRef="#br0" timeOffset="97482.16">11568 8293 1003 0,'6'-1'194'0,"-3"2"-82"15,2 0-77-15,-5 1-34 0,1 1 1 16,-1 1 2-16,2 0 6 16,-1 3-3-16,1-1 0 15,-2-2-4-15,1-2 0 16,-1 0 18-16,0-2 44 16,0-2 21-16,0 1-16 15,2-2-21-15,-1 1-43 16,1-4-4-16,-2 1-2 15,4 0 0-15,-4 1 0 16,0 3-1-16,1 1-10 16,-1 1-4-16,-1 2 5 15,1 1 9-15,1 0 1 16,1 2 0-16,-1-1 2 16,1 1-4-16,-2-2 4 15,1 1-4-15,-1-3 4 0,0 1-2 16,2-3 9-16,-2 0 6 15,1-3 26-15,1 2 35 16,-2-4-30-16,1 1-40 16,2-4 1-16,-1-2-6 15,1-4 2-15,-2-1-3 16,1-2 0-16,-2 1 10 16,0 3 9-16,-3 3 26 15,1 4-13-15,-2 1-17 16,-2 1-9-16,-2 1-6 15,-5 3-1-15,-4 3 1 16,-5 6-1-16,-5 4-2 0,-2 11-2 16,0 8 0-16,4 4 2 15,5 7-1 1,7 2 0-16,12 0-3 16,7-3-1-16,13-2 6 0,9-5 1 15,11-3 1-15,6-5 1 16,3-4 3-16,-1-5-3 15,-5-4 2-15,-9-5-1 16,-8-4 1-16,-10-2 11 16,-6 1 11-16,-6-3 1 15,-3-1-13-15,0-1-7 16,-3 1-6-16,3-2-100 16,-2-2-158-16,-2 2-296 0</inkml:trace>
  <inkml:trace contextRef="#ctx0" brushRef="#br0" timeOffset="100165.1">12169 8439 810 0,'-1'-1'181'0,"-2"1"-35"0,3 0-19 16,-2 0-33-16,2 0-26 15,0 0-5-15,0 0 0 16,-1 0-19-16,1 0-15 16,0 0 0-16,0 0-4 15,1 0-2-15,-1 1-13 16,0-1-6-16,2 3 2 15,-1-3-6-15,2 0 0 0,11 0 0 16,4 0 6-16,10 0-4 16,9 0 1-16,6 0 5 15,1 0 0-15,-4-3 8 16,-3 2 12-16,-7 0 13 16,-7-1-13-1,-7 1-11-15,-5 1 0 0,-5-2 12 16,-2 2 14-16,-4 0 3 15,0 0-13-15,1 0-33 16,-1 0 0-16,0 0 0 16,0 0 0-16,0 0 0 15,0 2 0-15,0-1 0 16,0 1 0-16,0 0 0 16,-1 1 0-16,1-3 0 0,0 0 0 15,-3 0 0-15,3 0 0 16,-1 0 0-1,1 0 0-15,-2 0-59 0,2 0-50 16,-1 0-78-16,1 0-46 16,1 0-236-16</inkml:trace>
  <inkml:trace contextRef="#ctx0" brushRef="#br0" timeOffset="100895.61">12723 8254 968 0,'-6'-4'215'15,"0"-1"38"-15,0 0-110 16,2 0-37-16,-1 1-6 16,2 0-5-16,2 2-28 0,-2 1-24 15,1-1-3-15,-1 2-23 16,3 0-17-16,0 2 0 15,0-2 0-15,0 2 0 16,0-2 0-16,0 0 0 16,0 0 0-16,0 1 0 15,0-2 0-15,0 2 0 16,3-1 0-16,-1 0 0 16,1 2 0-16,3 1 0 15,5 4 0-15,7 1 0 16,9 5 0-16,6 3 0 15,0-2 0-15,-3-1 0 16,-3-1 0-16,-8-2 0 16,-7-3 0-16,-6-2 0 0,-3-3 0 15,0 1 0-15,-6-3 0 16,0 0 0-16,1 3 0 16,-4 4 0-16,-3 3 0 15,-4 5 0-15,-5 5 0 16,-4 5 0-16,-2 1 0 15,3 1 0-15,-3-1 0 16,6 1 0-16,2-2 0 16,2-3 0-16,4-1 0 15,1-1 0-15,2-4 0 16,4-6 0-16,1-3 0 16,1-3 0-16,1-3 0 15,0-2 0-15,1 1 0 16,-1 0 0-16,2 0-108 15,1-2-140-15,1-2-156 0,3-3-551 16</inkml:trace>
  <inkml:trace contextRef="#ctx0" brushRef="#br0" timeOffset="102911.99">9345 8222 666 0,'3'9'164'16,"-2"-2"-52"-1,2-3-37-15,-1-1-12 0,-1-1-16 16,1 0-7-16,-2-2 15 16,3 1 12-16,-6-1-26 15,6-1-11-15,-6 1 4 16,6-3-5-16,-3 0-26 16,0 0 0-16,0-2-3 15,0 1 2-15,0-1 0 16,0 1 9-16,0 3-11 15,0 0-2-15,0 2-24 0,3 3 22 16,0 2 3-16,0 1 2 16,0 1-1-16,0 2 2 15,-1 0-2-15,0-1 1 16,-2-4-1-16,0 0 1 16,2-4 7-16,-2-1 12 15,1-1 94-15,-1-4-12 16,2-1-96-16,-1-3 8 15,1-4 3-15,-1-4-4 16,1-1-3-16,-1 1-6 16,-2 1 19-16,1 3 27 15,-2 5-23-15,1 3-14 16,-1 4-13-16,1 2-2 16,-1 1-3-16,-1 2 0 0,-4 2 3 15,-2 2 2-15,-3 7 0 16,-9 6 0-16,-3 4-1 15,-1 8 0-15,-2 3-2 16,3 7 0-16,2 1 2 16,4 3 0-16,9-2-5 15,6-2 3-15,9-2 3 16,10-8 1-16,7-4 4 16,17-5-4-16,5-6 4 15,4-1-4-15,6-6-1 16,-7-1 0-16,-9-2 1 15,-8-3-1-15,-10-2-1 16,-8 0-9-16,-5-2-208 16,-4-1-221-16</inkml:trace>
  <inkml:trace contextRef="#ctx0" brushRef="#br0" timeOffset="104140.35">11309 8311 329 0,'3'0'421'0,"-2"3"-362"16,-2 0 34-16,-1 0-24 15,2-1-5-15,-1 1-30 16,-1 1-10-16,2-1-1 15,-1 0-8-15,1-1 9 16,-2-2 57-16,2 0 31 0,0-2-29 16,0-1-44-16,0 2-25 15,0-4 3-15,0 3 2 16,0-1-3-16,2 1-6 16,-2-2-1-16,1 3-9 15,-1 2-1-15,2 1-15 16,-2 2 12-16,1 1 4 15,2 4 0-15,-1 1-1 16,-1-1 1-16,-1 0 4 16,0-1-3-16,0-4 0 15,0-2 9-15,0-2 27 16,0-1 30-16,3 0 20 16,-2-2-49-16,1-3-35 15,-1-1 4-15,-1-4-6 16,2-2 3-16,-2-1 0 0,-2 1-1 15,2 1 8-15,-1 3 8 16,-1 4-1-16,1 0-1 16,-3 4-17-16,-2 0-1 15,-2 0-4-15,-4 2 5 16,-4 1-5-16,-5 7 3 16,0 2-2-16,-3 7 3 15,0 5-1-15,-1 8-2 16,8 3 2-1,0 5-5-15,6 0 2 0,5-1 4 16,4-3-2-16,7-2 0 0,6-4 1 16,8-1 2-16,6-1 1 15,6 0-1 1,7-3 4-16,1-3-2 16,-2-3 0-16,-4-2-2 0,-5-4 0 15,-10-3 0-15,-4-3 0 16,-8-2 0-16,-4-2 0 15,-4-1-173-15,-3-4-319 16</inkml:trace>
  <inkml:trace contextRef="#ctx0" brushRef="#br0" timeOffset="107511.86">15504 8077 1025 0,'6'-14'233'0,"-6"-2"-19"15,-2 2-79-15,-3 2-21 16,0 2 12-16,0 1-27 15,2 2-44-15,0 4-9 16,2-1-46-16,2 2 0 16,-1 2 0-16,2 2 0 15,-1-2 0-15,2 4 0 16,-1 3 0-16,2 6 0 16,1 7 0-16,5 9 0 15,2 7 0-15,6 5 0 16,5 4 0-16,11 1 0 15,3-1 0-15,5-4 0 16,1-3 0-16,-6-3 0 16,-4-6 0-16,-9-2 0 0,-7-6 0 15,-7-3 0-15,-1-6 0 16,-6-4 0-16,0-4 0 16,-2-3 0-16,-1-1 0 15,0 0 0-15,0-4-71 16,-1-3-204-16,1-2-50 15,1-5-199-15</inkml:trace>
  <inkml:trace contextRef="#ctx0" brushRef="#br0" timeOffset="107861.13">15901 8006 886 0,'4'-14'205'0,"-1"3"7"16,-2 2-63-16,-2 6-99 15,-2 1-37-15,0 6-10 16,-3 6 16-16,-7 7 7 16,-5 10 6-16,-7 11 7 15,-5 6-8-15,-3 5-2 16,-1 3-6-16,-2-3-2 0,1 0-14 15,4-4-2-15,3-1 3 16,4-5 5 0,4-2-8-16,4-7-4 15,5-3-1-15,1-7 2 0,6-7-1 16,1-4-1-16,1-4 4 16,2-4-3-16,2 0-1 15,-2-1-139-15,1 0-266 16</inkml:trace>
  <inkml:trace contextRef="#ctx0" brushRef="#br0" timeOffset="108446.55">16400 8193 791 0,'-5'3'231'16,"2"-2"-57"-16,0-1-27 15,3-1-78-15,0 1-10 0,1 0-22 16,1 0-30-16,2-2-6 15,6 0 4-15,5 0-3 16,6-2 0-16,6 2-2 16,1-1-4-16,-1 3-15 15,-6 2-89-15,-3 1-105 16,-10 4-183-16</inkml:trace>
  <inkml:trace contextRef="#ctx0" brushRef="#br0" timeOffset="108695.04">16376 8427 835 0,'26'0'165'0,"5"-3"-18"15,8 0-24-15,6 1-35 16,3-3-4-16,-5 1-13 15,-7 0-33-15,-9 1-24 16,-10 1-7-16,-9 1-5 16,-4 1-1-16,-4 0-1 15,-1 0-18-15,-2 1-176 16,-2 1-254-16</inkml:trace>
  <inkml:trace contextRef="#ctx0" brushRef="#br0" timeOffset="110186.72">17685 7969 748 0,'5'-10'233'15,"0"1"-40"-15,0 1-27 16,-4-2-69-16,1 3-19 16,-2 1-29-16,-2 2-20 15,-1 1-12-15,-5 3-17 16,-4 1 0-16,-6 2 0 0,-3 3 0 16,-5 1 0-1,0 4-1-15,-1 3 1 0,0 4 0 16,0 6 2-16,1 6-4 15,1 4 0-15,3 1 2 16,3 1-3-16,7-4 1 16,4-2-1-16,8-5 2 15,8-3 0-15,5-2 1 16,9-3 2-16,7-2 2 16,4-1-1-16,4-1-1 15,3-3 1-15,-4 3-3 16,-3-1 1-16,-5 2 1 15,-1 1 1-15,-6 2 2 16,0 2-3-16,-1 0-1 0,-4 2 2 16,-2-1-1-16,-3 0 1 15,-3-3 0-15,-4-3 3 16,-1 0-2-16,-6-1 25 16,-3-2 10-16,-3 0 23 15,-5-1-21-15,-2 0-12 16,-3-3-21-16,2-1-5 15,-1-2-3-15,5-3 0 16,0-1-1-16,4 0-81 16,1-3-97-16,2-1-154 15,0-7-411-15</inkml:trace>
  <inkml:trace contextRef="#ctx0" brushRef="#br0" timeOffset="111280.11">18311 8303 314 0,'-7'0'377'15,"1"-2"-245"-15,2 2 20 0,-2-1-26 16,1 0-47-16,1 1 36 15,-3 0-36-15,-1 0 1 16,0 0-8-16,-2-2-14 16,3 2-21-16,1 0-6 15,1 2-10-15,2-2-9 16,3 1-8-16,0 0-1 16,0 1-3-16,0-2 1 15,0 0 5-15,0-2 2 16,0 2 16-16,2-1-5 0,-1 1-4 15,2 0-15 1,3-1-8-16,12 1 8 0,10 0 0 16,11-2 0-16,12 1 0 15,4-2 0-15,0-3 1 16,-3 1-1-16,-7-2 2 16,-3-2 1-16,-8-1-1 15,-4 0-1-15,-6 2 0 16,-6-1-1-16,-5 4 0 15,-5 2 0-15,-5 0-2 16,-2 2 2-16,-1 2 1 16,0-1 1-16,-1 0 3 15,-1 0 3-15,1-1 6 16,-2 1 24-16,0-3 16 16,-4 0-48-16,-4-2-6 0,-1 0 1 15,-7-3-1-15,-4-1 6 16,1 1 10-16,-2-4 9 15,0 1-3-15,3 0-2 16,6 0 2-16,1 0 9 16,6 3-20-16,2 3-11 15,3 2 0-15,4 1 0 16,1 4 0-16,-1-2 0 16,2 0 0-16,4 5 0 15,4 3 0-15,3 0 0 16,8 5 0-16,3 3 0 15,4 0 0-15,-4 0 0 16,1 2 0-16,-7-2 0 16,-4-3 0-16,-3 3 0 15,-6 0 0-15,-2-1 0 16,-2 2 0-16,-4 0 0 0,-2 1 0 16,-4 1 0-16,-5-1 0 15,1-1 0-15,-3-2 0 16,3-1-13-16,1-2-87 15,1-1-95-15,4-2-24 16,0-4-129-16,0 0-263 16</inkml:trace>
  <inkml:trace contextRef="#ctx0" brushRef="#br0" timeOffset="112106.28">19495 8013 210 0,'6'2'824'16,"-2"1"-664"-16,-1-3 25 15,-4 0-56-15,1 1-74 16,0-2-9-16,0 1-14 16,0-2 6-16,1 2 9 15,-1-1-5-15,0 1 6 16,0-2-5-16,0 2-12 15,0 0-12-15,-1 0-7 16,-1 0-6-16,2 0-6 16,-1 2-6-16,-1-1-4 15,2 1-1-15,0 1 2 16,0-2 7-16,0 3 2 16,2 1 1-16,-2-1-1 15,0 1 0-15,0-2 0 0,0 0 0 16,1-2 0-16,-1-1 0 15,2 0 0-15,-2 0 0 16,1 0 5-16,2-2 4 16,0-1-2-16,0-3 4 15,2-3-3-15,-1 0 5 16,2-3 12-16,-3-2-11 16,2-1 2-16,-3-1-4 15,-2 2-3-15,0 2 7 16,-2 3-4-16,-1 3-12 15,-2 5 0-15,-4-1 0 0,-6 2 0 16,-4 2 0-16,-10 4 0 16,-2 1 0-16,-2 7 0 15,0 5 0 1,0 10-1-16,7 6-1 0,2 8-2 16,6 3 1-16,9 0 2 15,6-3 1-15,6-5 0 16,3-6 0-16,4-3 0 15,4-3-1-15,2-2-1 16,4 1 1-16,5-2 1 16,2 0-1-16,3-2 1 15,1-2-5-15,-3-7 1 16,-2-3 2-16,-7-5-2 16,1-3-33-16,-7-4-64 15,2-2-183-15,0-6-266 0</inkml:trace>
  <inkml:trace contextRef="#ctx0" brushRef="#br0" timeOffset="112719.25">19895 8232 498 0,'-8'0'301'16,"-1"0"-139"-1,5 0 19-15,-1-1-32 0,4 1-29 16,-1-2-16-16,1 2-34 15,-1-2-22-15,2 2-4 16,0 0-5-16,0 0 0 16,2-1-6-16,1 1 3 15,1 0-21-15,9-2-15 16,13-4-3-16,17 2 1 16,15-2 2-16,11 1-3 15,0 0 2-15,-6 4-2 16,-13 0 2-16,-14 1-1 15,-8 0 4-15,-4 1-2 16,-7-1 1-16,-6 0 1 0,-2-1 3 16,-2-1-3-16,-4 0 0 15,0 0-4 1,-3 0-48-16,0 0-104 0,-3 2-61 16,-4 0-77-16,-2 0-151 15</inkml:trace>
  <inkml:trace contextRef="#ctx0" brushRef="#br0" timeOffset="113127.25">20245 8042 870 0,'-3'-9'289'16,"0"3"-25"-16,0 3-94 15,0 0-79-15,2 1-50 16,1 2-34-16,1 0-7 16,1 2-16-16,2 2 10 15,5 3 6-15,8 3 3 16,5 4-2-16,3 1 0 16,4 2-1-16,-2-3 3 15,-4 1-3-15,-2-3 0 16,-7-2 1-16,-3-3-1 15,-4 1 0-15,-4-2 0 0,0 1 1 16,-3 4 1-16,0 3 4 16,-2 1 2-16,-1 4-2 15,-3 2 5-15,0 1-9 16,0-4-1-16,0-2 0 16,0-5 1-16,3-3-2 15,-1-2-17-15,-2-1-161 16,2 1-224-16,-4-2-573 15</inkml:trace>
  <inkml:trace contextRef="#ctx0" brushRef="#br0" timeOffset="114807.87">21136 7879 805 0,'7'-15'186'0,"-2"0"-27"16,-4-1-54-16,-1 3-29 15,-1 4-28-15,-1 4-11 16,-1 2-26-16,-2 3-10 16,-5 0-1-16,0 3 1 15,-3 0 3-15,1-1 10 16,-3 3 10-16,4-1-5 15,1 0-3-15,-2 2-9 0,3-2 5 16,0 2-2-16,0 0-1 16,2 1 2-16,-1-2 1 15,-1 4 0 1,-1 1 1-16,-1 1-8 0,1 2 0 16,-3 2-3-16,2 2 1 15,0 0-3-15,3-2 0 16,2-3-1-16,3-4 1 15,1-4 0-15,2-1 1 16,2-1 3-16,1 2 5 16,0 2-3-16,0 5 0 15,3 3-3-15,-1-1-3 16,0-1 1-16,-2 1 0 16,1-2-1-16,-2-1-1 15,-1-4 1-15,3 0 1 0,-3-2 1 16,2-1 0-16,-1-1-1 15,2 3 0-15,0-1 4 16,4 3-5-16,1 1-2 16,4 1 2-16,1 2 2 15,5-1-1-15,1 1-1 16,3-1 1-16,1 2 0 16,1-4 0-16,-1 1 0 15,-1-4 0-15,-4 1-1 16,-4-1 0-16,-2 1 1 15,-4 1-1-15,1 0 1 16,-3 1-1-16,-1 2 2 0,-2 0-1 16,1 0 0-16,-2-1 0 15,-3 1 0-15,-2-1 5 16,-2 0-2-16,-4 0 2 16,-5 3-1-16,-4-1-4 15,-3 1-1-15,-4-3 5 16,-2 3-3-16,-1-4 0 15,1-1 2-15,-1-1-4 16,0-3 0-16,2-1 3 16,5 0-3-16,4-2 0 15,4 2 0-15,5-2 0 16,4 0 0-16,1 0 0 16,4 0 1-16,-1-2-1 15,3 2-2-15,1 0-6 0,1 0 8 16,1 0 5-16,2 2 0 15,2-2-2-15,-4 0 0 16,-4 0-3-16,-1 0-1 16,-2-2-46-16,0 0-243 15,1 0-551-15</inkml:trace>
  <inkml:trace contextRef="#ctx0" brushRef="#br0" timeOffset="115667.28">21602 7603 611 0,'-6'-8'224'0,"-1"-2"24"16,1 0-80-16,2-2-28 15,1 2-17-15,1-5-31 16,2 15-48-16,2 0-32 16,1 1-12-16,4 3 0 15,13 5 11-15,5 6 14 0,12 9 43 16,5 9-15 0,9 8-8-16,-2 8-32 15,3 8-4-15,0 8-7 0,-3 6 1 16,-12 8-1-16,-7 4 6 15,-16-2 2-15,-11-2 8 16,-12-2 12-16,-8-11 4 16,-9-3-3-16,-2-5-8 15,0-7-23-15,-1-8 0 16,5-8 0-16,3-7 0 16,4-8 0-16,6-5 0 15,5-7 0-15,2-3 0 16,2-4 0-16,2-1 0 15,0-1 0-15,2 1 0 0,-2-2 0 16,0-1-11-16,-2-2-346 16,-1-2-195-16</inkml:trace>
  <inkml:trace contextRef="#ctx0" brushRef="#br0" timeOffset="145039.26">14785 8537 685 0,'0'7'172'0,"-3"-1"-11"15,0 0-83-15,-2 1-45 16,-1 0-4-16,-1-2-17 16,5 1-1-16,1-2 15 15,-1-1 60-15,2-2 23 16,2-1 33-16,-2-1-5 15,1 0-9-15,-1-3-81 16,2 0-34-16,1-1-4 16,-1-1-5-16,0 2 0 15,1 1-4-15,-3 3-8 16,0 2-15-16,-1 0 5 16,1 4 13-16,-4 0-3 0,2 2 2 15,-3 0 3-15,2-2 2 16,-1-1 1-16,-1 1 2 15,-1-6-2-15,-1 3 2 16,3-2-2-16,-1-1 0 16,2 0 3-16,3-1 1 15,-1 1 8-15,1-3 2 16,0 3-13-16,0-6-2 16,0 1 0-16,-2-1 1 0,2 1-2 15,0-1 1 1,0 1 2-16,0 2-1 0,0 0 3 15,0 2 3-15,2-2-3 16,-1 3-3-16,-1 0-6 16,3 0-6-16,3 1 11 15,3 2-5-15,1 1 5 16,6 3 1-16,1 4-1 16,-1 3 1-16,1 3-1 15,-1 3 0-15,-4 1 1 16,-3 3 0-16,-4 0-4 15,-5 2-2-15,-8-1-2 16,-8-1-130-16,-8 2-219 16,-10-5-463-16</inkml:trace>
  <inkml:trace contextRef="#ctx0" brushRef="#br0" timeOffset="164477.47">13482 8207 480 0,'-3'1'289'0,"0"0"-135"0,2-1 12 15,-2-1-26-15,3 1-23 16,0-1-25-16,0 1-16 16,0 0-34-1,0 0-1-15,3-1-9 0,-2 1-14 16,2-2-8-16,3 1-10 15,9-4-2-15,12 1-1 16,16-4 2-16,13 3 0 16,13-2-1-16,8 3 0 15,0 0 1-15,-7 1-6 16,-10 1-6-16,-17 2-22 16,-16 0-6-16,-11 0 18 15,-11 2-11-15,-5-2-44 16,-5 1-1-16,-5 2 67 0,-5 4-74 15,-7-1-22-15,-5 0 5 16,-3 4-17-16,-1-3 94 16,3-1 25-16,3-1 1 15,0-1 4 1,4-1 20-16,5-3 72 0,1-1 17 16,4 1 28-16,1-2-27 15,6-1-15-15,1 2-21 16,0-2-2-16,0-1 9 15,1 1 3-15,2 0-6 16,-1 0-3-16,1 1-15 0,-2-1-39 16,2 0-25-1,0 1 0-15,0 0 0 0,0 2 0 16,0 0 0-16,0 0 0 16,2 0 0-16,-2 4 0 15,0-1 0-15,3 5 0 16,0 5 0-16,3 6 0 15,4 10 0-15,-1 9 0 16,0 5 0-16,0 9 0 16,0 1 0-16,-3 0 0 15,0 2 0-15,-2-8 0 16,4-3 0-16,-2-6 0 16,0-5 0-16,0-4 0 15,-2-5 0-15,1-3 0 16,-4-3 0-16,2-4 0 0,-2-6 0 15,-1-1 0-15,0-4 0 16,0-2 0-16,0-1 0 16,2-1 0-16,-2-1 0 15,0 1 0-15,1 0 0 16,-1 0 0-16,0-3 0 16,2 2 0-16,-1-5-116 15,1-2-390-15</inkml:trace>
  <inkml:trace contextRef="#ctx0" brushRef="#br0" timeOffset="199192.66">4271 11318 831 0,'1'-6'136'15,"1"3"65"-15,-2-3-83 0,0 1-38 16,0 1-6 0,-2 3 8-16,-1 0-22 0,3 1-7 15,-1 0 1-15,-1 0 12 16,4-2-1-16,-2 1-29 16,0 1-9-16,0-2-9 15,0 1-4-15,0 1-7 16,0 0-7-16,0 1-4 15,0 1-16-15,0-1 0 16,0 3 10-16,0 1 10 16,1 3 1-16,-1 3-1 15,3 5 0-15,-1 1 2 0,1 3-1 16,3 2-1 0,-3 5 0-16,2 2 1 0,-2 5 0 15,1 3 0-15,-4 0 1 16,0 0-2-16,-3-1 2 15,6-2-2-15,-3-4 0 16,1-1 0-16,2-1 0 16,2-1 0-16,-4-1 0 15,2-2 0-15,-1 1 0 16,-4-2 0-16,1-1 2 16,-2-2-2-16,0-5 0 15,0-1 1-15,1-5-1 16,1-3 4-16,1-3 8 15,0-1 4-15,1-2-7 16,-1 0-9-16,2 0-35 16,-2-1-80-16,1-5-8 0,-1 1-34 15,2-6-98-15,-2-1-143 16</inkml:trace>
  <inkml:trace contextRef="#ctx0" brushRef="#br0" timeOffset="199809.02">4256 11344 671 0,'-1'-5'266'0,"-1"0"-51"16,1-1-117-16,1 0-39 15,0-1-24-15,0-1-2 0,3 0-10 16,0 2 20-16,1-2 9 16,2 2-16-16,0 0-15 15,0 2 0-15,6-1-10 16,6 1-3-16,4 0-6 16,8 3 3-16,4 1-4 15,4 3 0-15,-4 4-1 16,0 3 0-16,-5 1 0 15,-7 4 0-15,0 1 0 16,-8 2 2-16,-2 1-2 16,-5 0 4-16,-1 5-1 15,-6 2 4-15,-6 2-2 16,-6 0 3-16,-4-1-2 16,-5-4 17-16,-7-6 7 0,-5-6 2 15,-6-6 11-15,0 0-6 16,-4-7-21-16,9-1-5 15,4-2-8-15,8-1-3 16,5-1-10-16,7 0-135 16,2-1-128-16,4 2-263 15</inkml:trace>
  <inkml:trace contextRef="#ctx0" brushRef="#br0" timeOffset="201108.42">5163 11285 690 0,'5'-10'240'16,"-1"-1"-37"-16,-1 0-57 15,0 1-34-15,-3 2-11 16,2 1-37-16,-2 1 6 0,-2 3-6 16,1 3-15-1,-1 0-27-15,-1 2-21 0,-1 2 1 16,-4 4 15-1,-2 5 2-15,-4 7 3 0,-8 10 7 16,0 8-13-16,-1 9-8 16,-2 10 2-16,1 4-3 15,6 1-5-15,5 2 1 16,2-1-3-16,8 2 2 16,6 1 0-16,8-1-2 15,2-2 0-15,8-3 0 16,1-9 0-16,-2-6 0 15,2-8 0-15,-4-8 0 16,-3-8 1-16,-2-5 0 16,-5-6 1-16,-4-5 4 0,-1-2-1 15,-3 0 2-15,0-3-2 16,0 1-5 0,0-3-167-16,3-3-156 0,2-4-675 15</inkml:trace>
  <inkml:trace contextRef="#ctx0" brushRef="#br0" timeOffset="202100.92">5505 11467 840 0,'1'-12'203'0,"-2"-2"-3"16,-1-1-58-16,1 0-33 15,-2 0-34-15,-1 0 7 16,1 2-6-16,-2 1 8 16,2 4-3-16,3 1-27 15,0 3-24-15,-3 2-4 16,6 1-13-16,-3 1-6 15,0 1-7-15,0 1-5 16,3-1-11-16,-3 2 12 16,5 2 4-16,-1 5 3 15,5 7-2-15,3 6 0 0,9 6 3 16,5 7-4 0,7 0 0-16,3 6 0 0,0-3 0 15,3-1-2-15,-6-1 1 16,-3-5 2-16,-4-2-2 15,-3-4 1-15,-6-3-1 16,-3-5 1-16,-3-1 0 16,-7-6-1-16,2-4 0 15,-6-5-1-15,0-2-13 16,0-2-25-16,-2-3-109 16,-2-3-76-16,0-2-122 15,-4-6-334-15</inkml:trace>
  <inkml:trace contextRef="#ctx0" brushRef="#br0" timeOffset="202464.57">5854 11381 831 0,'12'-17'198'0,"-2"-1"-97"15,-4 1 82-15,-3 6-48 16,-1 4-64-16,-4 3-68 16,-1 7 6-16,-3 6 3 15,-7 11 30-15,-5 9 9 16,-6 10-1-16,-7 9-7 0,-5 3-1 16,0 2-11-16,-4-4-13 15,3-4 1 1,-1-4-11-16,7-2-7 15,3-5 1-15,5-3 1 0,7-6-1 16,6-5-1-16,2-7-1 16,5-5 1-16,3-3 3 15,3-4-2-15,-3-2-2 16,9-4-181-16,6-3-141 16,7-5-618-16</inkml:trace>
  <inkml:trace contextRef="#ctx0" brushRef="#br0" timeOffset="203241.63">6152 11751 1013 0,'3'-7'293'0,"-1"-2"-64"16,-2 0-78-16,0 2-26 15,0 2-29-15,0 2-49 16,0 1-33-16,1 1-14 16,1 2-3-16,-1 1-2 15,1 2 5-15,1 4 1 16,0 4 5-16,4 3 7 0,-1 6 4 16,2 5 2-1,-1 0-1-15,1 2-5 16,-1 1-13-16,-1 0 0 15,-3-5 0-15,0 0 0 0,0-5 0 16,-3-1 0-16,2-7 0 16,-2-2 0-16,0-5 0 15,0-1 0-15,0-3 0 16,0-2 0-16,0 2 0 16,0-3 0-16,0-2-221 15,0-1-189-15,0-2-760 16</inkml:trace>
  <inkml:trace contextRef="#ctx0" brushRef="#br0" timeOffset="212419.53">6773 11411 403 0,'0'3'294'16,"0"-6"-96"-16,-3 3 22 15,3-4-80-15,-2 0-36 16,2 1-26-16,-1-1 12 0,-1 1-29 15,-1-1-4 1,3 1-17-16,-1 0 1 0,-2-1 0 16,3 0-7-16,-1 0-13 15,1 2-15-15,0-1-6 16,1 3-8-16,2 0-2 16,0 0-10-16,3 0 9 15,8 0 7-15,5 0-4 16,6 0-57-16,3 0-13 15,1 0-44-15,-8 2-50 16,-5 2-36-16,-8 2-32 16,-7 2-16-16</inkml:trace>
  <inkml:trace contextRef="#ctx0" brushRef="#br0" timeOffset="212646.51">6715 11579 497 0,'-3'6'98'0,"4"-3"127"16,1-3-52-16,5-3-81 16,5 0-27-16,6-1-10 15,6-2 12-15,6 1-25 16,0-1-13-16,-2 0-4 16,-3 2-11-16,-10 1-13 15,-3 3 0-15,-9 0-2 16,-3 0-2-16,0 3-15 15,-3 0-69-15,-1 3-76 0,-2 2-233 16</inkml:trace>
  <inkml:trace contextRef="#ctx0" brushRef="#br0" timeOffset="213870.23">7692 11242 677 0,'3'-3'256'0,"0"-3"-49"15,0 2-92-15,-3 0-29 16,0-2-31-16,0 4-4 15,0-1 2-15,-3 1-38 16,0 2-10-16,-2 0-5 16,-3 2 1-16,-1 1-1 15,-3 1 0-15,-3 0 3 16,-2 1 1-16,1 3-3 16,-1 0 1-16,-2 2-2 15,0 2 1-15,4 1-1 0,-4 2 0 16,3 0 0-1,3 0-1-15,3-2-1 0,4-1-1 16,4-2 2 0,2-3 0-16,3 3 1 0,3-2 0 15,3 2 1 1,4-2 0-16,3 3 1 0,3-1-1 16,0-1 0-16,4 0-1 15,-1-3 0-15,2 2 0 16,-3-4 0-16,4 3 0 15,-1 0 0-15,0 1 0 16,-2 2 0-16,-2 3 2 16,-1 0-2-16,-1 2 0 15,0 2 0-15,-3-1 0 16,-2 2-3-16,-4 2 3 16,-3-2 0-16,0 2 0 15,-5-3-1-15,-2 1 1 0,-2-2 2 16,-4 2 1-16,-4 0-3 15,-8 2 2-15,-1 1-1 16,-10-1 1-16,-4 0 1 16,-3-5 0-16,3 0 2 15,1-5 0-15,3-2 3 16,6-3 10-16,8-8-8 16,1 1-1-16,9-4 1 15,3-1-7-15,3 0-3 16,3-2-3-16,3 2-1 15,4-1 1-15,-1 0-1 16,3 2 2-16,0 2-2 0,0 1 0 16,0 6-2-16,-5-1 2 15,-1 3 2-15,-4 2-1 16,-2-1 1-16,-2 0 1 16,-1 0 1-16,-3-2-1 15,-2-1-16-15,0-2-146 16,-1-2-251-16</inkml:trace>
  <inkml:trace contextRef="#ctx0" brushRef="#br0" timeOffset="214727.68">8159 11207 860 0,'3'-6'231'0,"0"-1"-64"16,-1 0-50-16,-1 1-32 15,1 1-18-15,1 2-25 16,-2 2-9-16,1 1-23 16,2 0-10-16,0 1 1 15,7 2-1-15,2 4 2 16,10 4 0-16,5 7 8 16,2 6 0-16,1 9 3 15,-4 7 8-15,0 9 6 16,-8 3-9-16,-7 6-13 15,-4 0 5-15,-8-4-3 16,-2-1 0-16,-4-4-3 0,-3-1-3 16,-1-3 0-16,-1-3 3 15,-1-5-3-15,2-5 7 16,-2-7-2-16,4-6 19 16,0-3 17-16,2-6-16 15,0-1 0-15,3-4-10 16,1 0 0-16,1-4-9 15,-1 3-3-15,-1-2 0 16,3-2-1-16,0 1 0 16,0-1 4-16,0 0-3 15,0 0 2-15,0 0-4 0,0 0-1 16,0-1-1 0,0-1-49-16,-4 1-81 15,1-2-120-15,3 0-214 16</inkml:trace>
  <inkml:trace contextRef="#ctx0" brushRef="#br0" timeOffset="-212652.34">9487 11483 448 0,'-2'-5'305'16,"-1"-1"-155"-16,0-1 62 16,-1-3-53-16,-2-1-32 15,2 0-7-15,-1-2-36 16,-1 2-9-16,3-1-9 0,0 2 21 16,1 2-29-16,-1 1-4 15,0 3-14-15,3 0-3 16,-2-1-12-16,2 4-25 15,0-1 0-15,2 2 0 16,-2 0 0-16,2 0 0 16,-1 2 0-16,1 1-14 15,-1 4 13-15,1 1 0 16,7 7 0-16,0 3 1 16,7 4 0-16,5 4 0 15,9 3 1-15,3 1-1 16,1 1 0-16,5-5-4 15,-2 0 4-15,-2-7 0 16,-5-5 0-16,-5-6 4 0,-7-2-3 16,-6-5-1-16,-6-1 0 15,-2-3-4-15,0 1-24 16,-2-3-86-16,-1 3-49 16,-1-3-76-16,-3 1-235 15</inkml:trace>
  <inkml:trace contextRef="#ctx0" brushRef="#br0" timeOffset="-212289.69">9802 11342 681 0,'8'-13'320'0,"-2"3"-154"15,-4 1-4-15,-2 2-93 16,-3 3-58-16,0 3-10 16,-6 4 14-16,0 6 19 15,-3 2 10-15,-6 7-10 16,-1 7 15-16,-1 4 1 16,-2 4-20-16,-2 6-2 15,2-1-4-15,-2 0-10 16,6-4 1-16,0-3-8 15,3-4-3-15,3-6-3 16,2-4-1-16,4-4-1 0,0-3 1 16,6-6-2-16,-3 0-20 15,3-2-62-15,0-2-36 16,-3 1-64-16,3-1-87 16</inkml:trace>
  <inkml:trace contextRef="#ctx0" brushRef="#br0" timeOffset="-211862.06">9590 11414 183 0,'4'-11'727'0,"1"1"-490"16,-4 2-65-16,-1-2-31 15,0 4-34-15,0 2-28 16,0 1-34-16,-1 2-24 16,1 1-11-16,1 0 1 15,-1 1-11-15,0 1 2 16,0 2-2-16,0 3 14 16,0 5 13-16,2 5-7 15,-2 5 10-15,1 9-10 16,-1 4-5-16,2 3-5 15,-1 3-9-15,4 0-1 16,-1-2 2-16,2-4-2 0,3-4 1 16,-3-4-1-16,0-6 1 15,-1-4-1-15,-1-2 0 16,-1-7-1-16,0-1 1 16,-2-2-8-16,1-5-75 15,-2 0-34-15,0 0-5 16,-2 0-116-16,-3-5-207 15</inkml:trace>
  <inkml:trace contextRef="#ctx0" brushRef="#br0" timeOffset="-211505.15">9363 11659 573 0,'0'-2'338'0,"3"0"-151"16,-1-2-87-16,-1 2-28 16,1 1-47-16,6-1-20 15,7 0 0-15,11 2-3 0,8 0 0 16,8 0 2-1,10-2 13-15,2-1-1 0,-2-1 4 16,-1-3 0-16,-4-2 4 16,-8 0-10-16,-9 1-10 15,-12-1-1-15,-5 4-3 16,-7-1-3-16,-4 2 2 16,-1 1-7-16,1 0-3 15,-1 3-74-15,-1 0-107 16,0 1-123-16</inkml:trace>
  <inkml:trace contextRef="#ctx0" brushRef="#br0" timeOffset="-203751.04">10757 11197 497 0,'4'-1'241'0,"-2"-2"-20"16,-2 2-63-16,-2-2-41 16,-1-2 1-16,2 1-20 15,-2 0-26-15,1 1-12 16,2-1-7-16,2 1-16 16,-1 1-10-16,-1 2-3 15,2 0-3-15,-2 0-10 16,0 2-1-16,-2-1-7 15,1 2-3-15,-1 3 4 16,1 4 20-16,-4 5-9 16,2 6-11-16,1 6-3 15,-1 5 0-15,3 4-1 0,0 2 5 16,3 1-5-16,-1 0 0 16,4-4 2-16,-3-3 1 15,2-6 0-15,-4 1 7 16,4-4-5-16,0 0 1 15,0 1-5-15,1 1-1 16,1 3 1-16,-2 2-1 16,5 0 1-16,-5-2-1 15,-2-4 0-15,-2-4 1 16,1-7-1-16,-1-6 14 16,-1-3 2-16,0-4-16 15,0-4-39-15,2-3-95 16,-2-2-102-16,1-4-162 15</inkml:trace>
  <inkml:trace contextRef="#ctx0" brushRef="#br0" timeOffset="-203199.76">10771 11172 757 0,'5'-8'206'0,"-1"-3"-53"15,-1 1-61-15,2-1-31 16,-2 2-16-16,1-2-9 15,2 3-12-15,0 2-9 16,0 1-6-16,0-1-1 16,4 3 4-16,-2 0 4 15,4 0 7-15,1 1-6 16,1 1-5-16,1 2-4 16,0 4-4-16,2 1 2 15,2 4-1-15,1 3-3 0,3 2 4 16,-2 3 0-1,-2 3 9-15,-4 1 2 0,-2 0-3 16,-5 0-6 0,-5-2 0-16,-5-1-5 0,-2-3 4 15,-5-2 5-15,-6-1-4 16,-6 1 1-16,-12 1-4 16,-8 2-1-16,-7-2-3 15,-8-1 5-15,4-3-1 16,9-5-2-16,10-5 13 15,11-8-3-15,11-2-13 16,6-4-6-16,6-1-45 16,6 0-171-16,4 4-252 15</inkml:trace>
  <inkml:trace contextRef="#ctx0" brushRef="#br0" timeOffset="-201776.18">11850 10976 325 0,'1'-2'355'0,"1"1"-251"0,-4 1-6 16,-1 1-45-16,-5 1 20 15,-3 1 3-15,-4 5-13 16,-4 2-1-16,-5 1-26 15,-1 7 7-15,-5 6-6 16,3 6-10-16,-3 2 14 16,-1 6-10-16,4 5-6 15,0 0 1-15,6 2-2 16,5 3-10-16,5 3-3 16,5 2-9-16,8-1 2 15,4 0 2-15,6-3-3 16,3 0-2-16,4-6 0 15,5 0 1-15,0-3-1 0,6-3 2 16,-3-5-3 0,-2-5 0-16,-4-8 1 0,-5-2-1 15,-4-7 0-15,-3-3-1 16,-3-3 0-16,-1-3-125 16,-4 2-138-16,2-3-368 15</inkml:trace>
  <inkml:trace contextRef="#ctx0" brushRef="#br0" timeOffset="-200649.26">14185 10979 484 0,'-2'-5'366'15,"0"0"-154"-15,2 0-58 16,2 1-22-16,-2 1-39 16,2 0 6-16,-2 2-27 15,0-1-29-15,0 4-11 0,-2-2-16 16,0 4-14 0,0 4 10-16,1 8 28 0,-1 7-10 15,-1 8-12-15,2 8-3 16,1 8-8-16,1 4 6 15,4 2-3-15,0 2-2 16,1 4 0-16,-3 2 4 16,0 1 0-16,-3 0-9 15,-1-1 3-15,1-7 2 16,-2-8-8-16,4-3 2 16,-1-7 0-16,1-2-2 15,-1-4 0-15,-1-2 1 16,0-4 1-16,0-1 1 15,-1-5-1-15,-1-4-4 16,2-3 4-16,0-4-2 0,2-5 13 16,-1-1 4-1,1-1 2-15,-1-3-9 16,2 0-10-16,0-4-109 0,-1-4-170 16,5-7-337-16</inkml:trace>
  <inkml:trace contextRef="#ctx0" brushRef="#br0" timeOffset="-199335.44">14759 11104 391 0,'-3'-7'465'0,"-1"1"-239"0,2-2-48 15,1 1-25-15,-1 1-27 16,4 1-44-16,-2 0-25 16,1 2 1-16,-1 1 3 15,2 1-25-15,-1 1-17 16,-1 0-14-16,0 1-5 16,0 1-17-16,2 5 8 15,2 0 9-15,5 9 2 16,5 7 0-16,5 6 2 15,7 4-1-15,5 2 1 16,6 0-2-16,0 1 1 16,2-3 0-16,-3 0-3 15,-3-1 0-15,-3-3 0 16,-5 1-1-16,-3-4 1 16,-5-5 0-16,-4-3-1 0,-2-4 0 15,-7-5-2-15,-1-6-23 16,-3 0-58-16,0-3 10 15,-3-5-78-15,-3 0-138 16,-1-5-156-16</inkml:trace>
  <inkml:trace contextRef="#ctx0" brushRef="#br0" timeOffset="-198986.37">15123 11084 868 0,'5'-14'234'15,"-2"2"-70"-15,-3 3-32 16,0 3-50-16,-2 4-81 16,-1 3 7-16,-3 6-2 15,-4 8 25-15,-8 8 16 16,-6 8-3-16,-6 5-4 15,-2 4-13-15,-1 1-7 16,3-3-9-16,2 0-2 16,1-3 0-16,4 0 5 0,2-1 1 15,1-2-3-15,3-4-6 16,1-7-1-16,5-3-3 16,5-9-2-16,2-3 1 15,2-4-3-15,2-2-4 16,2-1-102-16,2 1-87 15,7 0-240-15</inkml:trace>
  <inkml:trace contextRef="#ctx0" brushRef="#br0" timeOffset="-198493.42">15443 11539 950 0,'8'-13'299'16,"0"3"-100"-16,-5 0-23 0,0 1-59 16,-3 4-13-16,2 0-34 15,-1 4-27-15,-1 1-25 16,0 0-18-16,2 3-3 16,-2 2 3-16,1 5 3 15,1 7 4-15,-1 5 1 16,2 4-2-16,-2 4 1 15,1 1-7-15,-1-4 1 16,2-2 1-16,-1-6 0 16,1-4 3-16,-2-2-5 15,2-3 0-15,-1-3 0 16,1-2 1-16,-2-1 0 16,1-2 0-16,-2-2-2 15,2 0 1-15,-2 0-43 16,-2-2-122-16,0 1-120 15,1 0-463-15</inkml:trace>
  <inkml:trace contextRef="#ctx0" brushRef="#br0" timeOffset="-196000.55">15925 11169 554 0,'1'0'265'0,"-1"0"-89"16,2-2-53-16,-1 1-60 15,1 2-8-15,-1-2-9 16,2-1-18-16,3 0 6 15,-2-2 7-15,2 0-3 16,0 2-17-16,4-1-9 16,1 0-10-16,3 0-2 0,3 2 0 15,3 1-1-15,4 0 0 16,0 1-9-16,-2 0-62 16,-2 2-32-16,-4 2-44 15,-6 0-74-15,-3 2-120 16</inkml:trace>
  <inkml:trace contextRef="#ctx0" brushRef="#br0" timeOffset="-195752.33">15922 11328 158 0,'0'6'324'0,"3"-2"-163"15,4-1 9-15,9 0-96 0,7-1 20 16,2-2-28-16,7 0-8 16,2 0-12-16,-7 0 5 15,-2-2 13-15,-6 0-25 16,-7 2-22-16,-1-1-7 16,-7 1-9-16,-4 0-1 15,0 0-33-15,-1-2-173 16,-1 2-187-16</inkml:trace>
  <inkml:trace contextRef="#ctx0" brushRef="#br0" timeOffset="-194702.26">16799 11024 212 0,'9'-6'631'0,"-6"2"-404"16,0-3-53-16,-3 1-55 15,-2 1-21-15,2 0-27 16,-3-1-32-16,-1 3-11 16,1 0-12-16,-3 0-4 15,0 2-7-15,-2 0-4 16,1 0 3-16,-5 2-1 15,2 1-1-15,-4 1-1 16,-1 3 1-16,2 1-1 16,-5 3-1-16,3 2 0 0,-4 3-1 15,-1 2-1-15,1 2 1 16,1 3 0-16,4-4 1 16,3 0-9-16,6-2 8 15,4-2 2-15,2-3-2 16,4 1-1-16,1-2 2 15,4 1 1-15,2 0 0 16,4 2-1-16,1-1 1 16,4 1 0-16,-1-1-1 15,1-1 1-15,2-1-1 16,-3-2 0-16,-1-1 0 16,1 0 0-16,-3 1 0 15,-1-2 0-15,-1 3 0 16,0-2 0-16,0 1-1 15,0 2 1-15,-1 2-1 16,0-1 1-16,-3 2-1 0,0-1 0 16,-5 2-1-16,1 0 1 15,-7 1 1-15,0 0 0 16,-2-1 1-16,-1 0-1 16,-3-1 0-16,-1 0 3 15,-2-2 1-15,-2 0-1 16,-7-2-3-16,0 0 4 15,-7-1-4-15,-3-3 2 16,-4 0 0-16,3-5 1 16,-1-3-1-16,1-1-1 15,7-2 2-15,5 0-1 0,6 2 4 16,5 0 1 0,6 0-5-16,1 1-2 0,2-1-5 15,2 1-6-15,3 0 11 16,0 0-2-16,1 0 0 15,1 2 1-15,-1 1-1 16,-1 0 1-16,0 1-5 16,-3 1 5-16,-2 0-4 15,-3 1-2-15,0-1 6 16,-1 1 1-16,-1-1 4 16,-3-2 3-16,3 0 7 15,-3 2-8-15,1-2-6 16,1 0 2-16,-2 1-2 15,-1-1-24-15,1 0-94 16,2 2-84-16,-2-2-62 0,-1 1-229 16</inkml:trace>
  <inkml:trace contextRef="#ctx0" brushRef="#br0" timeOffset="-192080.12">11977 11335 300 0,'0'-3'184'0,"-2"0"-30"0,1-1 6 16,-1 1-79-16,-1-1 44 16,0 0-32-16,-2 0-15 15,-1-1 8-15,1-1-7 16,-1 3-8-16,3-1 15 16,-2-1-35-16,0 3 7 15,2-2-11-15,1 3 7 16,1-1-7-16,-1-1 0 15,2 1-9-15,-1 1-7 16,-1-2-8-16,1 0 0 16,1 2-5-16,-2-2-7 15,1 1-4-15,1 2-2 0,0 0-4 16,1 0-1-16,-1 2-10 16,2-2-10-16,-1 4 1 15,4 2 19-15,2 5 2 16,5 5-2-16,8 6 4 15,0 5-1-15,4 3-3 16,0 1 1-16,-3 3-3 16,-2-2 4-16,-1-4-1 15,-4-5-1-15,-2-2 0 16,-2-6 0-16,-1-4 0 16,-4-4 2-16,-1-1-3 15,2-3 4-15,-5-3-2 16,1 2-1-16,-2-2-3 15,1 1-20-15,1-1-122 16,-1 0-17-16,1 0-74 16,-1 0-18-16,1-1-264 0</inkml:trace>
  <inkml:trace contextRef="#ctx0" brushRef="#br0" timeOffset="-191407.83">12308 11290 773 0,'6'-14'263'16,"-3"3"-65"-16,-3 1-44 16,0 1-34-16,-3 5-52 15,3 1-29 1,-2 3-13-16,1 0-15 0,1 0-9 15,-2 3-2-15,-1 1 0 16,-2 5 2-16,0 5 2 16,-4 4 0-16,-1 6-1 15,-4 6-3-15,-1 4 2 16,-2 1-1-16,0-2 0 16,1-4 0-16,2-4 0 15,4-8-2-15,4-5 2 16,1-7 2-16,4 0 0 15,1-5 4-15,0 0-2 0,1-2-1 16,-1 2 1-16,0 0 0 16,0 0 5-16,0 0-2 15,0 0-8-15,0 0 2 16,0 0 0-16,0 0-1 16,-1 0 2-16,1 2-1 15,0-2 6-15,-2 0 0 16,2-2 0-16,0 2-5 15,0 2-3-15,0-1-1 16,0-1-7-16,0 3 8 16,-1 1 0-16,1 0 4 15,0 3 2-15,-2 3-1 0,2 1-4 16,0 5 2-16,2 4 0 16,1 3-2-16,1 1-1 15,1 2 0-15,1 1 2 16,0-3-2-16,-2-6 1 15,1-2 1-15,-4-8 3 16,1-2 19-16,-2-5 33 16,0-1-6-16,0 0-21 15,0-1-30-15,0-3-4 16,-2 0-65-16,1-1-132 16,1 1-104-16,-2 2-267 15</inkml:trace>
  <inkml:trace contextRef="#ctx0" brushRef="#br0" timeOffset="-190812.7">12475 11870 687 0,'3'-11'393'16,"-1"-1"-175"-16,-1 1-52 16,1 0-16-16,-2 1-21 15,1 2-22-15,-1 3-26 16,0 1-26-16,0 3-8 16,0 1-33-16,0 1-14 15,0 0 0-15,0 2 0 16,0-1 0-16,-1 2-11 0,1 5 11 15,0 3 0-15,0 3 1 16,0 7-1-16,1 2 1 16,1 1-1-16,2 2 0 15,-1-2 1-15,1-1-1 16,-2-4 0-16,4-2 0 16,-3-3 0-16,-1-4 0 15,-1-2 0-15,-1-4 1 16,0-3 1-16,0-1 3 15,0-1-5-15,0 0 0 16,0-1 0-16,0-1 0 16,2-1-92-16,-2-2-129 15,1-4-106-15,-1-1-238 0</inkml:trace>
  <inkml:trace contextRef="#ctx0" brushRef="#br0" timeOffset="-190205.68">12701 11575 653 0,'0'1'328'0,"0"-1"-141"15,0-1 5-15,0-1-73 16,0 1-39-16,0 0 1 16,0-1-24-16,0 2-13 15,1 0-7-15,-1 0-18 16,3 0-3-16,-3 2-13 16,1-4-3-16,4 4-15 15,2-2 13-15,4 1 1 0,5-1-2 16,5 1-4-16,-1 2-43 15,0 0-57-15,-3 1-31 16,1 1-64-16,-8 1-145 16,-1 2-299-16</inkml:trace>
  <inkml:trace contextRef="#ctx0" brushRef="#br0" timeOffset="-189978.61">12687 11778 657 0,'11'-3'292'0,"3"1"-146"0,-2-3-62 15,5 2-15 1,-2 2-22-16,2 1-13 0,2 3-16 16,0-2 0-16,-1 2-7 15,-2 0-9-15,-4-2-2 16,-2 2-1-16,-3-1-11 15,-4 0-231-15,-3-2-356 16</inkml:trace>
  <inkml:trace contextRef="#ctx0" brushRef="#br0" timeOffset="-189024.34">13294 11472 528 0,'8'0'382'15,"-2"1"-296"-15,-2-1 12 16,-1-1-60-16,-3 1-11 16,2 0-1-16,-2 0 0 15,0 0-5-15,0 0-7 16,-2 0-3-16,2 0 14 16,0-1 20-16,0-1 12 15,2-2-47-15,-2-3 0 16,1-2 1-16,3 0 1 0,-1-1 13 15,-1 3 15 1,1-1-17-16,-3 7-15 0,0-2-8 16,0 6-13-16,0-2-5 15,0 7 18-15,0 0 2 16,0 2-1-16,0 3 0 16,-2-3-1-16,1 1 2 15,1-4-1-15,0-2 3 16,0 0-2-16,0-3 5 15,0 0 3-15,0-2 8 16,0-3 21-16,1 2 25 16,1-4-30-16,-2-2-30 15,0-1-1-15,3-2 6 16,-1-4-1-16,-2 0-1 0,0 0 9 16,0-1 2-16,-2 3 15 15,-1 2-18-15,1 2-2 16,-2 1-8-16,-2 1-3 15,2 2-2-15,-2 1 0 16,-2 2-3-16,-2 1 1 16,-2 2-3-16,0 3 1 15,-1 3 3-15,2 2 1 16,2 3 0-16,-1 0 5 16,4 5-1-16,1 2-1 15,2 1-1-15,2 2-2 16,1 4 4-16,0 3-3 15,1 2-1-15,1 4 0 16,2 0 1-16,2 0-1 0,3-3-1 16,3-2 1-16,3-5 3 15,4-6-3-15,5-6-11 16,4-8-106-16,4-6-124 16,2-4-250-16</inkml:trace>
  <inkml:trace contextRef="#ctx0" brushRef="#br0" timeOffset="-188274.92">13698 11407 615 0,'5'2'487'0,"0"-2"-415"15,-4 0 70-15,1-2-82 16,-2 0-22-16,-2 2 10 16,2-1 4-16,0 1-1 15,0-3 11-15,-1 2-37 16,1-2-6-16,0-2-5 0,0-1 5 15,0-1 3-15,0 1-4 16,1 2-5-16,-1 3-13 16,0 1-8-16,0 1-14 15,0 2 4-15,0 1 17 16,0 1 2-16,0 3-1 16,0 1 0-16,0 2 1 15,-1-2-1-15,1 1 0 16,0-1 1-16,-2-2-2 15,2 0 2-15,0-4-1 16,0-2 4-16,0-1 10 16,0-1 7-16,0-2 4 15,2-1-14-15,-2-2-9 16,1-2 8-16,1-4 6 0,-2 2 1 16,1-1 4-16,-1 0-11 15,-1 0 4-15,-1 1-7 16,-1 1 1-16,0 4-3 15,0 0-5-15,-2 2-1 16,2 5-11-16,-2 1 1 16,-1 2 3-16,-2 5 4 15,-1 5 4-15,-4 4-2 16,-2 6 2-16,-4 4 0 16,-2 3 0-16,3 2 0 15,-2 0-5-15,8-5-1 16,6 2 5-16,8-5 1 15,4-1 0-15,6 1 4 16,6-3-4-16,2-1 3 16,2-3-1-16,3-1-2 0,0-6 1 15,3-3-1-15,1-2-70 16,-1-6-96-16,-4-4-84 16,0 1-228-16</inkml:trace>
  <inkml:trace contextRef="#ctx0" brushRef="#br0" timeOffset="-186929.43">17116 10881 418 0,'-3'-5'528'16,"3"0"-294"-16,0-1-40 15,2 1-67-15,-1 0-72 16,1 4-52-16,3 2 4 16,2 8-7-16,8 6 28 15,6 9 20-15,10 9-3 0,5 6 6 16,3 8-13-16,-2 4 2 15,-1 4-27-15,-3 4-4 16,-5 4-3-16,-7 6 8 16,-9 4-10-16,-7-1-2 15,-7-2 3-15,-6-4 1 16,-2-7 7-16,-5-7 13 16,-3-6 0-16,-3-6-3 15,-1-8 5-15,2-5-2 16,3-7-9-16,1-5-9 15,5-5-3-15,3-2-5 16,4-5 0-16,1 0 0 16,0 0 0-16,1 0 0 15,-2-2 0-15,0 0 0 16,-1 2 0-16,2-1 0 0,-2-2 0 16,4 0 0-16,1 0 0 15,0-2 0-15,1 2 0 16,1 0 0-16,-1-1 0 15,1 1 0-15,-2 0 0 16,1-2 0-16,1 2 0 16,-2-1 0-16,1 0-98 15,-1-4-164-15,0 1-128 16,2-3-731-16</inkml:trace>
  <inkml:trace contextRef="#ctx0" brushRef="#br0" timeOffset="-181493.66">2569 3550 459 0,'10'-11'533'16,"-5"0"-398"-16,-4 2 69 0,-2 1-100 15,-4-1 9 1,-1 3-46-16,-1-1-11 0,4 3-11 16,-2-1 31-16,1 0-25 15,-1 1 1-15,4-1 0 16,-1 0 0-16,1 1-4 15,1 1-48-15,0 0 0 16,-2 2 0-16,4 0 0 16,-2 1 0-16,0 0 0 15,0 1 0-15,1-1 0 16,-1 1 0-16,3 2 0 16,3 3 0-16,3 3 0 15,3 6 0-15,5 4 0 16,2 6 0-16,1 4 0 0,-1 2 0 15,-3 5 0-15,2-1 0 16,-3 0 0-16,-3-2 0 16,3-3 0-16,-5-6 0 15,-1-5 0-15,-1-8 0 16,-1-5 0-16,-4-4 0 16,2-5 0-16,2-6 0 15,2-4 0-15,6-8 0 16,0-6 0-16,6-5 0 15,1-7 0-15,5-4 0 16,1-2 0-16,2-2 0 16,4 2 0-16,-4 7 0 15,-4 7 0-15,-4 5 0 16,-6 10 0-16,-5 3 0 16,-5 3 0-16,0 1 0 0,-2 5-127 15,-5 2-89-15,-3 4-90 16,-1 8-79-16</inkml:trace>
  <inkml:trace contextRef="#ctx0" brushRef="#br0" timeOffset="-180759.01">2809 3499 816 0,'0'-11'230'0,"0"-2"-5"16,0-1-20-16,3-1-43 15,-3 0-12-15,3 3-22 16,-3 2-32-16,2 1-61 16,-2 5-35-16,2 2 0 15,-4 0 0-15,4 4 0 16,-2 2 0-16,3 5 0 15,3 8 0-15,5 8 0 16,2 10 0-16,7 8 0 16,-1 3 0-16,8 3 0 15,-2-1 0-15,5-4 0 16,-4-3 0-16,-1-3 0 16,-1-4 0-16,-5-6 0 15,-4-6 0-15,1-6 0 0,-7-6 0 16,0-7 0-16,3-13 0 15,14-10 0-15,11-14 0 16,12-12 0-16,9-8 0 16,2-6 0-16,1 0 0 15,-9 4 0-15,-7 6 0 16,-3 8 0-16,-11 8 0 16,-5 10 0-16,-7 4 0 15,-1 5 0-15,-6 3 0 16,-5 5 0-16,-2 3 0 15,-5 1 0-15,0 2 0 16,0 1 0-16,-3-2 0 0,3 2 0 16,0 0 0-16,0 0 0 15,-2 0 0-15,2 0 0 16,0 0 0-16,0 0 0 16,-1 0 0-16,1 0 0 15,0-1 0-15,-2 2 0 16,2-1 0-16,0 0 0 15,-1 2 0-15,-1-2 0 16,2 1 0-16,-1-1 0 16,1 0 0-16,-2 0 0 15,2 2 0-15,2-2 0 16,-4 0 0-16,2 0 0 16,-4 3-19-16,-2-1-160 15,-6 2-91-15,3 1-184 16</inkml:trace>
  <inkml:trace contextRef="#ctx0" brushRef="#br0" timeOffset="-172749.78">4584 7710 473 0,'6'-7'437'15,"-1"-1"-190"-15,-2-1-50 16,-3 2-49-16,0 2-56 15,0-3-7-15,-2 3-3 16,2 0 8-16,0 0-35 0,0-1-2 16,-1 2 14-16,1 1-46 15,0 1-21-15,0 1 0 16,0 2 0-16,-2-1 0 16,2 2 0-16,0-1 0 15,0 1 0-15,0 1 0 16,0 1 0-16,0 4 0 15,0 4 0-15,0 3 0 16,0 5 0-16,2 5 0 16,-2 5 0-16,0 2 0 15,-2 4 0-15,2 3 0 0,-1 2 0 16,-1 3 0 0,2 2 0-16,-1 4 0 15,1 2 0-15,1 1 0 16,2 0 0-16,0-3 0 0,2 3 0 15,-5 1 0-15,4 0 0 16,-4 5 0-16,0 4 0 16,-4 2 0-16,1 2 0 15,0 2 0-15,0 0 0 16,-2 1 0-16,4 0 0 16,-1 1 0-16,4 1 0 15,-1 3 0-15,1-2 0 16,1 2 0-16,0-3 0 15,0-1 0-15,0-5 0 0,4-4 0 16,-4-3 0-16,5-5 0 16,-2-9 0-16,1-7 0 15,0-8 0-15,-2-8 0 16,-2-5 0-16,0-5 0 16,0-5 0-16,0-3 0 15,-3-2 0-15,0-2 0 16,0 0 0-16,0 0 0 15,0 0 0-15,0 0 0 16,0 0 0-16,0 0 0 16,0 0 0-16,-3 0 0 15,3 0 0-15,0 0 0 16,3 0 0-16,-3 0 0 0,0 0 0 16,0 0 0-16,0 0 0 15,0 0 0-15,0-2 0 16,0 2 0-16,0 0 0 15,0 0-21-15,0-1 12 16,3 1 1-16,-1-2 2 16,-1 2 0-16,1-1 6 15,2 1-2-15,3-2 2 16,5-1-4-16,6 2 3 16,7-3-5-16,5 0-5 15,6-1-5-15,3 1 6 16,3-3 8-16,4 3-2 0,6-4 3 15,-1 3 1 1,6-1-1-16,5 2 0 0,9 0 1 16,9 0 0-16,11 0 2 15,17-1-2-15,9 3-1 16,13-3-7-16,13 1 6 16,2 0-1-16,4 0-3 15,3-2 5-15,-4 2 1 16,1 1 0-16,-1-2 0 15,-2 3-8-15,-1 2 6 16,1 0 1-16,-4 1-1 16,-5 3-2-16,0 3 0 15,-5 2-1-15,-2 2-1 16,-2 1 3-16,1-3-7 16,-2 1 7-16,2-3 1 15,-1 0 2-15,-1-1-1 16,0-2-1-16,-2 2 2 0,-4 0 0 15,-2 1 3-15,-1 0-3 16,-2 0-6-16,2 0-3 16,2-2-1-1,6 0 2-15,0-2 5 0,2 2 0 16,3 0 3-16,-4 0 0 16,-3 0 0-16,1 0 0 15,1 0-3-15,-1 0 3 16,8-1-2-16,4-1 2 15,9 0-7-15,11-3 4 0,9 0-5 16,10 0 3 0,4-3-3-16,0-2 4 0,-2 1 4 15,-3-4 1-15,-8 2-1 16,-5-1 2-16,-2 3 0 16,1-2-2-1,6 1-5-15,5-1 5 0,10-1-1 16,6 0 2-16,4-2-1 15,1 1 0-15,-2-1 1 16,-5 1-2-16,-2 1 1 16,-2 2 0-16,-2 3 1 15,2-1 0-15,8 3-2 16,5 0 0-16,11 0-1 0,3-2 1 16,6 0 1-1,-4-1 5-15,-1 0-5 0,-9-1-4 16,-4 2 3-16,-6-3 1 15,-2 2 1-15,-2-1-1 16,7-2 2-16,1 1-2 16,10-4-5-16,0-1 0 15,3-3-5-15,-5-1 10 16,-11-1 6-16,-8 1-6 16,-16-3-3-16,-14 6-1 15,-9-4 4-15,-5 4-1 16,1 0-3-16,5 2-33 15,1 1 11-15,5 1 9 16,-1 1 9-16,-8 1 2 0,-10-1 6 16,-9-1-1-16,-15 0 2 15,-8 0-1-15,-4-2 0 16,-3-1 0-16,2 0 0 16,-1 1 0-16,4-1 1 15,5 0-1-15,-6 0 0 16,-7 2-3-16,-6-1 1 15,-13 1 2-15,-12-1 0 16,-11 3-1-16,-4 1 1 16,-5 1-1-16,2-1-10 15,0 3-13-15,3-3 8 16,1 3 9-16,0-3 7 16,-3 1 1-16,-9 0-1 0,-7 1 0 15,-10 2 0 1,-7 1-3-16,-7 0-3 0,-3 0 0 15,0 0 5-15,-1 0 1 16,1 0 3-16,0-2 4 16,0 2 1-16,0 0-1 15,0-1 1-15,1 1-3 16,-1 1 0-16,2-1-3 16,-2 0-1-16,1 0 4 15,-1-1 10-15,2 1 4 16,-1-1-3-16,-1-1 1 15,2-2-2-15,-2 2 0 0,0-2 0 16,1-2 0-16,-1 1-4 16,0-4-6-16,0 0 3 15,0-4-1-15,-1-3 6 16,-1 1 6-16,1-6 0 16,-1 1-3-16,1-6-3 15,-1 0-7-15,-1-6-5 16,1-1 0-16,2-5 1 15,0-3-2-15,2-2 1 16,1-5 1-16,0-3 0 16,0 0 2-16,-1-4-1 15,-1 1-3-15,1-1 1 16,-2-2-2-16,-3 2 2 0,1-1-2 16,-2-4 2-1,-1 3 0-15,2-3-1 0,-1 1 0 16,1 0 0-16,3-3 1 15,0-1-1-15,1 0 0 16,-1 3 1-16,0 1-1 16,-1 5 1-16,-1 3 0 15,-1 3-1-15,0 1 0 16,-1 0 1-16,1 4 1 16,0-1 1-16,1 3 5 15,1 3 11-15,1 1-9 16,1 4-5-16,1 1-3 15,-1 4-1-15,1 5-1 16,-2 0 1-16,0 7-1 0,-2-1 1 16,2 5-1-16,0 3 0 15,0 1 0-15,0 4 1 16,0-2-1-16,0 4 0 16,2 1 0-16,-2 0 0 15,0-1 0-15,0 2 0 16,1-1 0-16,-1-1 0 15,0-1 0-15,0-1 0 16,2 0 0-16,-1-3 0 16,1 0 0-16,-1 0 0 15,1 0 0-15,1 0 0 16,0-2 0-16,-2 2 0 16,2 0 0-16,0 2 0 15,-2 0 0-15,-1 3 0 16,0 0-3-16,0 2-5 15,0 0-2-15,0 0 1 16,0 2 7-16,0-2 1 0,0 0-1 16,0 1 0-16,0-1 1 15,-1 0-2-15,-2 0 1 16,2 0 1-16,-2 0 0 16,0 1 1-16,-2-1 0 15,2 2 1-15,-1-1 1 16,-1-1-1-16,-3 0 0 15,-5 2 0-15,-3-2 0 0,-3 1-2 16,-7 1 2-16,0-1-2 16,-4 1 0-16,1 0 1 15,1 1 0-15,1 0-1 16,5-2 1-16,-1 2 0 16,3-2-1-16,-2 2 1 15,-1-1 0-15,-1 2-1 16,-3 0 1-16,-3 0 0 15,0 0-5-15,-1 0 1 16,-3 1 2-16,-2-3 1 16,0 1 1-16,-6-1-1 15,-4-2-3-15,-5 0 2 16,-4 0 1-16,-12 0 0 0,-5 0 0 16,-11 3 1-16,-10-1-1 15,-7 1 1-15,-6 2-1 16,-3-1 2-16,5-1-1 15,1 0 0-15,5-3 4 16,1 0-4-16,1 0-5 16,-1 0 4-16,-2-2-3 15,-3 2 3-15,-3 0 1 16,-3 0-5-16,0 0 1 16,1-1 2-16,7 1 2 15,10-2 0-15,7 1 1 16,5-1-1-16,-2 2 0 0,0-2-5 15,-6 0-3 1,-5 1-4-16,-6 1-6 0,-5 0 11 16,-4 0 5-16,0 1 0 15,-2-1 2-15,3 2 1 16,2-2-1-16,6 2 3 16,-1-2-3-16,-2 0 0 15,-3 0-4-15,-3 0 2 16,-6 3 2-16,-3-1 0 15,-6 2 1-15,-3-1-1 16,-3 1 0-16,2 0 2 16,-1-2 1-16,-1 1-3 15,-2-3-4-15,4 1 4 16,-5-1-1-16,0 1 1 16,1 1 0-16,0 1 0 0,-3 0 1 15,-3 2 3 1,-3 1-4-16,-4-1 0 15,5 1-4-15,1-4 3 0,3 0 1 16,9-1 0-16,7-1 0 16,4 0 1-16,3 0-1 15,1 2 2-15,-6-1 1 16,-10 2-3-16,-7-2-5 16,-3 2 4-16,-6-1 1 15,1-1 0-15,9-1 0 16,1-3 1-16,6 2 1 15,5-2-2-15,-3 3 1 0,-4-3-1 16,-5 3-2-16,-6 3-1 16,-11-2 3-16,-4 4 1 15,-5-1 1-15,2 2-2 16,2-2 3-16,3-1-3 16,10-2-4-16,6 1 3 15,9-2 1-15,4 0 0 16,6-2 0-16,1 1 1 15,4-1-1-15,4 1 1 16,6 0-1-16,-1 1 4 16,1 1-4-16,0 0 0 15,3 1-3-15,0 1 1 16,0-3 1-16,3 1 1 16,3 1 0-16,-3-2 0 15,3 0 1-15,-3 0-1 0,3 0 1 16,1 0-1-16,4 1 3 15,-1 1-2-15,1 0-1 16,-1 3 0-16,3-3-4 16,1 3 3-16,6-1 1 15,2 0-1-15,-1 0-1 16,6-1 2-16,-4 2 2 16,0 0-1-16,1 1-1 15,-6-1 0-15,4 0 0 16,-4 2 1-16,0-1 2 15,3 0-3-15,-2 0 1 16,1-2-2-16,4 0-1 16,-1-2 0-16,3 1 2 0,2-3 0 15,5 1 0-15,0-1 0 16,3 0-1-16,-2 1 1 16,-1 1 0-16,-3-1 1 15,-3 3-1-15,-5 1 1 16,-1 1 0-16,0-1 0 15,-4 2 0-15,0 0 1 16,-3-2-2-16,-2 0-4 16,1-2 2-16,2-1 2 15,-1 1-1-15,0 1 2 16,-3 1-4-16,-7 0 6 16,-2 2-3-16,-5 1 0 0,2-3 1 15,2 2-1 1,5-1 3-16,6-2 0 0,6 0-3 15,3-1-4-15,7-3 3 16,4 1 1-16,5 1 0 16,5 1 0-16,4-1-1 15,-3 5-2-15,4 0 3 16,2 1 0-16,-1 0 3 16,5 1-3-16,4-2 0 15,4 0 1-15,5-3-1 16,3-1 0-16,1-2 0 15,7 1 0-15,-2-2 0 0,-2 0 0 16,-1 1 0-16,4 1 0 16,-6 0-1-16,3 1 1 15,-1-1 1-15,5 0-1 16,-2 0 0-16,4-2-1 16,2 0 1-16,-2-2 0 15,3 1 1-15,-3 0-1 16,1 1 0-16,0-2 0 15,-4 2 0-15,7 0 0 16,1 0 0-16,1 0 0 16,6 0 2-16,3-2 0 15,3 2 0-15,0 0-2 16,0-1 1-16,-2 2-2 16,2-1 0-16,0 0 1 0,0 2-2 15,-1-2 0-15,2 0 2 16,-2 2 0-16,1-2-2 15,0 0 2-15,0 0 0 16,0 0 1-16,1 0-1 16,-1 0 3-16,2-2-1 15,-2 2 0-15,0 0 0 16,0-2-2-16,3 2-3 16,-3 0-3-16,0 0-15 15,0 2-110-15,0-2-58 16,3 2-171-16,0-1-355 15</inkml:trace>
  <inkml:trace contextRef="#ctx0" brushRef="#br0" timeOffset="-136310.08">17969 11152 661 0,'2'-6'174'0,"-2"1"-24"16,-2-3-13-16,0 3-36 15,2-2-33-15,-1 3 6 16,-1-1 15-16,2 1-15 16,-1 3-31-16,-1-1 17 15,1 1-8-15,1 0-15 16,-2 1-13-16,2 0-16 16,0 0-1-16,0 1-7 0,-1-1 0 15,1 1 0-15,0-1 0 16,1 2 1-16,-1-1 1 15,0-1-2-15,0 2 4 16,0-2-4-16,0 1-2 16,2 0 2-16,-1 2 2 15,2 3-2-15,-1 2 2 16,3 4 3-16,3 3-5 16,1 2 3-16,3 4 3 15,6 3 0-15,4 4-6 16,2-2 1-16,-1 1-1 15,0 0 0-15,-2-2 0 16,-3-3 0-16,-3-3 0 16,-3-6 0-16,1 0 0 15,-4-3 2-15,-1-1 0 0,1-2 1 16,-1 0 0-16,2-1-1 16,-4-2-2-16,-2 2-2 15,-1-5 1-15,-3 2-3 16,0-2-2-16,0-1 1 15,-1 0 2-15,-1 0 0 16,2 0-1-16,-1-1-8 16,1 2-56-16,-2-1-64 15,2-1-66-15,0-2-210 16</inkml:trace>
  <inkml:trace contextRef="#ctx0" brushRef="#br0" timeOffset="-135841.35">18321 11126 759 0,'1'-5'238'0,"1"1"-71"16,-2 1-23-16,-2 0-30 16,1 0-25-16,-1 2-45 15,2 1-25-15,-1 0-9 16,1 1-6-16,-4 2-4 16,-3 3 10-16,-2 5 0 15,-6 4 7-15,-6 6-4 16,-4 5-2-16,-2 1 0 15,2 2 0-15,-1 1-6 16,1 1 3-16,3-1-7 16,4 2 0-16,0-1-2 15,2 0 2-15,2-1 1 16,2-4-2-16,2-6 0 16,2-4 0-16,2-6 0 0,3-6 3 15,2-2 11-15,-1-4-2 16,4 2 2-16,-2-1-14 15,0-2-16-15,0-1-170 16,0-4-96-16,3 1-232 16</inkml:trace>
  <inkml:trace contextRef="#ctx0" brushRef="#br0" timeOffset="-135334.58">18091 11166 412 0,'9'-12'371'0,"-5"0"-170"16,1 0-26-16,-2 3-34 15,-2 2-26-15,1 0-1 16,-2 3-14-16,1 0-28 15,-1 3-13-15,2 0-13 16,-2 1-17-16,1 0 1 16,1 0-14-16,-1 1-12 15,-1 0-3-15,0-1-1 16,0 2-4-16,4 2-2 16,-4 2 6-16,3 4 1 0,-1 4 7 15,1 4-3-15,-1 5 1 16,-2 5-1-16,0 4-1 15,1 5 1 1,-1 1-1-16,2 2-3 0,2-2-1 16,1 1 0-16,1-6 1 15,-1-2-1-15,0-6 0 16,-1-5-1-16,-1-4 1 16,-1-4 0-16,-1-5 0 15,-1-1 0-15,0-2 0 16,0-3-16-16,0 1-41 15,-1-2-43-15,-1 0-3 0,-1-3-48 16,-1-3-89-16,-1-3-149 16</inkml:trace>
  <inkml:trace contextRef="#ctx0" brushRef="#br0" timeOffset="-134999.54">17921 11378 670 0,'-8'-5'182'0,"1"1"-16"15,3 1-43-15,2 1-72 16,0 2-20-16,4 0-18 0,1 1-4 16,4 0 26-1,7 1 19-15,8-1-13 0,12-1-3 16,11-1-10-16,13-2 2 15,7-3-15-15,2 1-6 16,-2-3-1-16,-8 0 2 16,-9 2 7-16,-15-1 1 15,-11 3 1-15,-10 1 0 16,-7 0-10-16,-5 3-9 16,0 0-10-16,-5 2-12 15,-1 0-5-15,-3 4-154 16,-6 0-84-16,0 4-292 15</inkml:trace>
  <inkml:trace contextRef="#ctx0" brushRef="#br0" timeOffset="-125283.84">19210 11081 933 0,'3'-6'207'0,"-2"-1"-60"15,-1 0-18-15,-1-1-40 16,-1 1-18-16,-1-2-11 0,2 2-16 16,-2-1-8-16,-1 3 9 15,2-4 9-15,1 3-25 16,-1 0-1-16,2-1 0 15,-1 0-2-15,-1 0 10 16,0 1-1-16,2 2-3 16,-3-1-14-16,2-1-18 15,-2-1 0-15,0 0 0 16,0-2 0-16,0 3 0 16,-1-3 0-16,1 3 0 15,1 2 0-15,1 1 0 16,-1 2 0-16,2 1 0 15,-1 0 0-15,1 0 0 0,-2 0 0 16,1 0 0-16,1 0 0 16,-2 1 0-16,2 1 0 15,0-2 0-15,2 1 0 16,-2 1 0-16,0 4 0 16,-2 2 0-16,1 5 0 15,-2 6 0-15,0 5 0 16,1 5 0-16,0 5 0 15,2 1 0-15,2 8 0 16,1 2 0-16,3 2 0 16,2 0 0-16,2-1 0 15,0-2 0-15,0-3 0 0,0-2 0 16,-3-3 0 0,-2-6 0-16,-2-1 0 0,0-5 0 15,-3-6 0-15,0-3 0 16,0-2 0-16,-2-4 0 15,1-3 0-15,-1-4 0 16,1-2 0-16,1-1 0 16,-2-2 0-16,2-3-133 15,-1-3-24-15,-1-6-63 16,2-4-117-16,3-4-234 16</inkml:trace>
  <inkml:trace contextRef="#ctx0" brushRef="#br0" timeOffset="-124756.4">19177 10991 612 0,'0'-18'226'16,"-2"0"-54"-16,2-1-47 16,2 1-10-16,-1-2-31 0,2 1-21 15,2 2-6-15,1 2 2 16,0 1-24-16,1 1-15 16,-1 5 4-16,0 0-24 15,2 6-1-15,5 2-3 16,2 2 3-16,7 6-1 15,11 3 2-15,6 3-1 16,6 3 0-16,0 2 1 16,-1-1-2-16,-10 1-1 15,-5 2 1-15,-11 2-1 16,-6 4 3-16,-6 0 2 16,-9 7 3-16,-10 0 1 15,-4 1-3-15,-7-2 0 16,-4-4 1-16,-2-5 11 15,-1-7 27-15,-2-5 11 16,-2-3-20-16,-1-3-1 16,2-1-2-16,6-5 25 0,7 0-11 15,5-3-21-15,7-1-13 16,4-2-5-16,-1-1-5 16,2-2-22-16,2-1-142 15,2 0-95-15,3 0-376 16</inkml:trace>
  <inkml:trace contextRef="#ctx0" brushRef="#br0" timeOffset="-124017.31">20387 10803 742 0,'9'-14'238'16,"0"-1"-71"-16,-5-2 17 0,-2 1-34 16,-2 3-12-16,0 5-44 15,0 2-41-15,-2 5-52 16,1 2-1-16,-6 9-5 15,-6 6 5-15,-6 11 12 16,-4 9 1-16,-8 12 5 16,0 7 0-16,1 6-7 15,0 5-1-15,3 5-3 16,2 1-3-16,6 5 3 16,5 4-7-16,7 3 1 15,5 1 2-15,8-5-1 16,6-6 2-16,9-15-1 15,6-11 4-15,1-13-3 16,2-8 9-16,-3-7 10 16,-6-6-1-16,-3-7-4 0,-9-1-3 15,-3-3-5-15,-5-3-2 16,-1 0-1-16,-1 0-7 16,1-3-123-16,1-6-255 15,2-2-662-15</inkml:trace>
  <inkml:trace contextRef="#ctx0" brushRef="#br0" timeOffset="-122790.85">23545 10657 852 0,'8'-6'271'0,"-2"-1"-106"16,-2-2 32-16,-4 2-72 15,2 0-33-15,-2 1-1 0,-2 3-26 16,4 2-24-16,-1 1-4 16,1 0-13-16,-1 0-19 15,2 0-5-15,-1 1-4 16,0 5-10-16,0 4 14 15,1 6 5-15,0 5 3 16,0 8 3-16,2 7 3 16,-2 7-2-16,1 3-5 15,2 6-4-15,4 5 2 16,1 2-1-16,1 0-4 16,0 0 2-16,0-2-1 15,-2-4-1-15,-2-3 1 16,-1-4 2-16,-2-3-3 0,-2-4 2 15,-3 1 0 1,1-6-1-16,-1-4 0 0,0-4 0 16,0-5-1-16,0-6 1 15,0-7-1-15,-1-3 0 16,2-4 8-16,-1-1 0 16,0-1-8-16,3 1 0 15,-3-1 0-15,0 1 0 16,0 0 0-16,-3 0 0 15,3 0 0-15,0-2 0 16,0 2 0-16,0-1 0 16,0 1 0-16,3-1 0 15,-6-1 0-15,3 2 0 16,-1-4-63-16,1-3-267 0,-5-1-271 16</inkml:trace>
  <inkml:trace contextRef="#ctx0" brushRef="#br0" timeOffset="-121178.59">24133 10796 666 0,'3'-2'362'15,"-1"0"-201"-15,-4-1 6 16,1-1-51-16,-5 1-16 0,4 0-21 15,1 2-27-15,-1-1-2 16,2 2-7-16,0 2-15 16,0-2-6-16,0 0-5 15,2 1-10-15,-2-1-2 16,1 1-2-16,-1 1-3 16,2 1-6-16,4 4 6 15,3 4 3-15,6 8 2 16,7 6 1-16,6 6-4 15,5 3 0-15,3 0-2 16,1-1 0-16,-3 2 1 16,-2-3-1-16,-1-2 0 15,-3-1 0-15,-2-2-1 16,-2-3 1-16,0-4-1 0,-4 0 1 16,-3-6-2-16,-2-2 2 15,-5-5 0-15,-4-1 0 16,-3-3 0-16,-1-2-3 15,-2 1 2-15,0-1-2 16,-2-1 3-16,2 1 0 16,0-2-42-16,0 1-92 15,0-1-20-15,0-4-260 16,-1-3-372-16</inkml:trace>
  <inkml:trace contextRef="#ctx0" brushRef="#br0" timeOffset="-120764.49">24518 10792 856 0,'11'-7'220'0,"-4"1"-47"15,-3 1-8-15,-4 0-56 16,0 3-44-16,0 0-10 0,0 2-10 16,-1 0-24-1,1 0-21-15,0 3 0 0,-5 2 0 16,-3 5 4-16,-6 6 8 16,-8 8-3-16,-8 7 1 15,-3 4-7-15,-3 5 0 16,2-2-1-1,3 2-1-15,1-5-1 0,6-2 1 16,2-4-1-16,7-7 2 16,1-4-2-16,8-8 0 15,2-4 0-15,2-2 5 16,2-6-1-16,0 2-4 16,0-2-19-16,0 2-142 15,3 2-152-15,2 0-141 16</inkml:trace>
  <inkml:trace contextRef="#ctx0" brushRef="#br0" timeOffset="-120262.18">24733 11146 845 0,'3'-5'293'0,"2"-3"-99"16,-2 1 4-16,1 0-72 15,-3 2-30-15,1 2-17 16,-1 0-41-16,1 2-19 16,-2 1-19-16,1 1 0 15,-1-1-12-15,0 4-9 16,2 3 21-16,-1 3 3 16,2 5-2-16,0 5 1 15,0 6 0-15,0 2 2 0,0 2-1 16,2 1-1-1,-2-1 0-15,-2-5 0 16,1-1-1-16,-1-6-1 16,1-3 1-16,-1-6-1 0,1-2 1 15,-1-4 2-15,-1-3 5 16,0 0 0-16,0-1-2 16,-1-3-6-16,1 4-20 15,0-2-202-15,1-3-260 16</inkml:trace>
  <inkml:trace contextRef="#ctx0" brushRef="#br0" timeOffset="-118126.39">25131 10886 166 0,'-1'5'557'16,"1"-3"-434"-16,1 1 9 15,1-3-64-15,1 2-17 16,-2-1 11-16,-1-1 11 15,2 2 4-15,-2-2 3 16,3-2-53-16,4 1-16 16,2-1-5-16,3-1-6 15,7 2 0-15,4 0 2 16,-1 1-2-16,5 0-2 16,-1 1-13-16,-4 0-72 15,-7 2-18-15,-3-1-65 16,-8-1-48-16,-2 2-119 15</inkml:trace>
  <inkml:trace contextRef="#ctx0" brushRef="#br0" timeOffset="-117852.5">25188 11075 519 0,'8'-1'203'0,"2"0"-53"0,5-1-22 16,1-2-47-1,7 1-27-15,4 0-3 0,-1 0-9 16,-2 0-1-16,-4 2-14 16,-6 1 0-16,-4 0-7 15,-7-1-15-15,-2 1-5 16,-2 1-4-16,1-1-102 15,-2 3-161-15,1 0-426 16</inkml:trace>
  <inkml:trace contextRef="#ctx0" brushRef="#br0" timeOffset="-117076.45">25953 10758 384 0,'-1'-11'615'16,"-2"2"-439"-16,-1 2-23 15,2 2-62-15,-1 2-41 16,0 1-34-16,-3 4 0 16,-2-1-8-16,-2 1 0 15,-2 5 1-15,-1 0 2 16,-4 1-2-16,1 2 1 0,-2 5-1 16,-3-1-4-16,-1 5-4 15,-4 4 0-15,2 1-2 16,2-1 0-16,4 2 0 15,3-4-2-15,11-1 3 16,4-5 9-16,7-1 2 16,10 0-2-16,6-1-1 15,6 1-8-15,5-1 8 16,-1-1-3-16,0 2 3 16,-5-1-2-16,0-1 5 15,-5 3-1-15,-2-1-5 16,-2 0-3-16,-5 0 0 15,-7 2-1-15,-2-1-1 16,-5 4 1-16,-6 1 2 16,-3-1 1-16,-6 1 1 0,-5-2 4 15,-2-2 12 1,-2-3 22-16,-2-5 30 0,1-2-6 16,3-4-18-16,3-2-18 15,5-1-5-15,7 1 2 16,4-1-6-16,0 1-18 15,6-2-4-15,-2 2 0 16,1-2 0-16,-2 2 0 16,1 0 0-16,1 0 0 15,-1 0 0-15,-1 0 0 0,2 0 0 16,-1 0 0-16,-1 0 0 16,2 0 0-16,-2 0 0 15,0 2 0-15,0-2 0 16,0 0 0-16,0 2 0 15,-2-2 0-15,2 0 0 16,0 0-69-16,0 0-93 16,0 1-117-16,-4 2-145 15</inkml:trace>
  <inkml:trace contextRef="#ctx0" brushRef="#br0" timeOffset="-115686.83">20535 11026 722 0,'6'-2'203'16,"-2"-3"-3"-16,-2 0-47 15,-4-2-12-15,-1 1-22 16,-1 1-19-16,2-2-13 16,-1 3-17-16,1 3-42 15,1 1-28-15,2 0 0 16,-1 1-16-16,4 3 10 15,-1 1 6-15,1 3 0 0,2 2 10 16,2 3 2-16,3 1 6 16,2 1 1-16,6 4 3 15,6 5-12-15,6 4 0 16,5 3-8 0,3 5-1-16,0-3-1 0,-1 0 0 15,-6-1-1-15,-4-4 1 16,-7 0 0-16,-3-5-2 15,-7-3 2-15,-2-5-1 16,-4-5 1-16,-2-4-3 0,-1-2-36 16,-1-3-111-1,-1-1-30-15,-1-2-285 0</inkml:trace>
  <inkml:trace contextRef="#ctx0" brushRef="#br0" timeOffset="-115311.21">20915 11001 689 0,'6'-13'178'0,"-4"3"70"15,-2 1-103-15,-2 4-35 16,1 2-61-16,-1 3-45 15,-1 4 2-15,-3 7 56 16,-3 4-14-16,-6 8 1 0,-3 5 3 16,-6 4-13-16,-2 2-19 15,-3 2 2-15,-1 0-11 16,4-4-5-16,0-3-2 16,5-4-2-16,2-4 1 15,5-3 3-15,1-4-2 16,6-1-3-16,2-4 0 15,0-2 1-15,1-4-2 16,3 1-1-16,-1-1-7 16,-1 0-174-16,0 2-111 15,-1 2-313-15</inkml:trace>
  <inkml:trace contextRef="#ctx0" brushRef="#br0" timeOffset="-114710.22">21082 11455 787 0,'-4'-11'235'15,"2"-2"-70"-15,4 2-22 16,3 1-52-16,0 1-60 15,4 2-1-15,6 2-5 16,0 1-6-16,6 4-11 16,0 1 0-16,1 4 1 15,-3 4-4-15,-2 2-5 0,-5 6 1 16,-6 4 0-16,-5 5-1 16,-5 2 3-16,-9 3 0 15,-4 0-2-15,-2-3 1 16,-2-3-2-1,6-7 1-15,3-6-1 0,6-3 0 16,5-5 2-16,6-3 13 16,9 1 6-16,8-2-13 15,5 0-2-15,6-2 1 16,0 0 7-16,-7-3-4 16,-4 3 8-16,-8-2 7 15,-6 2-3-15,-5 1-7 16,-3 1-7-16,-3 0-8 0,0 0-1 15,-3-2-127-15,-1 1-57 16,-2-2-88-16,-1 0-226 16</inkml:trace>
  <inkml:trace contextRef="#ctx0" brushRef="#br0" timeOffset="-114267.7">21628 11136 611 0,'0'3'347'0,"0"-1"-142"0,0-6-48 16,0 0-47-1,2 0-30-15,1-2-33 0,4 0-22 16,2-3-16-16,3 0-8 16,7 1-1-16,5 2-3 15,3 2 2-15,-3 4-3 16,0 3-13-16,-5 3-96 16,-7 2-91-16,-7 6-98 15,-10 2-423-15</inkml:trace>
  <inkml:trace contextRef="#ctx0" brushRef="#br0" timeOffset="-114093.63">21634 11321 595 0,'9'3'279'0,"5"-3"-182"16,3-3 24-16,2-3-73 16,3 2-18-16,2 0-8 15,-1 1-6-15,-3 2-8 16,-4-1-8-1,-5 2-2-15,-7 2-5 16,-1-1-88-16,-4 0-507 0</inkml:trace>
  <inkml:trace contextRef="#ctx0" brushRef="#br0" timeOffset="-113212">22537 10933 542 0,'7'0'53'0,"-4"2"-9"16,-1-2-5-16,-2 1 19 15,0-1-2-15,0 1-3 0,0-1 4 16,1 2 31-16,1-2-45 15,-2 0-16-15,1 1-3 16,1 1-8-16,-1 0-5 16,-1 3 1-16,0-3 4 15,2 1 3-15,-4 0 1 16,2 0 4-16,0-2 13 16,0-1-1-16,0 0-12 15,0 1-13-15,2-1-5 16,0 2 2-16,0-1-3 15,1 3-3-15,-1 1 2 16,1-1 3-16,0 0-3 0,-2 1 2 16,1-3 4-16,-1 0 24 15,-1-2 43-15,2-2 6 16,-2 1 17-16,1 0-7 16,1-4-43-16,-1-1-30 15,2-2 17-15,0-2-8 16,0-1-19-16,0-1 7 15,-3-1-6-15,0-1 6 16,0 4-8-16,-3-2 2 16,-1 4-2-16,1-1-3 15,-3 4-6-15,-2 1-4 0,-5 1 0 16,-1 3-3-16,-3 3 3 16,-5 5-1-16,-3 5 3 15,-3 8 0-15,-5 6 0 16,-1 8-2-16,-1 3 3 15,4 6 0-15,4-2-2 16,12 0 2-16,12-2 1 16,18-2 3-16,13 0-1 15,17-4-2-15,10-2 1 16,7 0 0-16,-1-7 0 16,-8-5-1-16,-11-8 1 15,-12-3 4-15,-9-5 3 16,-9-4-5-16,-4-4-3 15,-5-2-33-15,-3 0-206 16,-5-1-180-16,-6-3-667 0</inkml:trace>
  <inkml:trace contextRef="#ctx0" brushRef="#br0" timeOffset="-112145.46">26192 10442 828 0,'9'-7'209'0,"-3"0"-65"0,2 0-64 15,-2 3-57-15,7 4 16 16,7 4 59-16,8 5-26 16,12 8 4-16,6 9-20 15,9 8-19-15,2 8-8 16,4 13-12-16,-6 9-7 15,-10 5-1-15,-10 6 6 16,-16 1-5-16,-15 0 3 16,-10-3-12-16,-11 0 6 0,-9-7 0 15,-4-1 2 1,-2-5-4-16,-4-5 4 0,1-4-4 16,4-7 2-1,4-8-2-15,5-7 0 0,8-12 0 16,7-6-3-16,2-7 17 15,1-1 12-15,4-3 6 16,-1 0-11-16,1-2-13 16,0 2-6-16,0 0-6 15,0-1 0-15,0 1-1 16,1-1 0-16,-1 1-63 16,0 0-121-16,0 0-89 15,0-3-511-15</inkml:trace>
  <inkml:trace contextRef="#ctx0" brushRef="#br0" timeOffset="-107464.81">27231 10804 1069 0,'-2'-2'202'16,"2"-1"-16"-16,0 0-48 16,-1 1-68-16,1 2-36 15,0 2-4-15,0-1-19 16,1 2-10-16,-1-1-1 0,2 3 0 15,1 4 22-15,4 6 1 16,3 7-3-16,5 7 4 16,6 7-11-16,6 1-2 15,3 4-5-15,3-4 9 16,3 0-10-16,-2-6-2 16,-1-4 0-16,-3-6-6 15,-8-4 5 1,-8-7-4-16,-4-3 1 0,-7-4-10 15,-5-2-65-15,-1-4-70 16,-1 0-169-16,-5-2-347 16</inkml:trace>
  <inkml:trace contextRef="#ctx0" brushRef="#br0" timeOffset="-107181.52">27584 10942 595 0,'6'-14'445'0,"-1"2"-250"16,-5 4-19-16,0 2-73 16,-3 5-79-16,-5 2 2 15,-5 3-5-15,-4 8-3 16,-7 3 1-16,-4 6-2 0,-2 7-3 16,-3 5-5-1,-1 1-7-15,0 2-1 0,1 0 0 16,3-5 1-16,3-3-2 15,5-5 0 1,5-8-1-16,4-4 1 16,5-5-65-16,5-3-72 0,5-6-243 15,4-3-596-15</inkml:trace>
  <inkml:trace contextRef="#ctx0" brushRef="#br0" timeOffset="-106931.68">27427 10955 675 0,'18'-20'429'16,"-1"0"-163"-16,-4 3-57 0,-5 2-59 15,5-3-65-15,-15 20-83 16,1-1-2-16,1 5-18 16,0 3 18-16,0 10 7 15,0 7 8-15,0 7-10 16,1 4 2-16,-1 1-6 15,-1 1-1-15,-2 1-1 16,-4-1-1-16,-4-3-51 16,-2-3-137-16,-8-4-101 15,-3-6-194-15</inkml:trace>
  <inkml:trace contextRef="#ctx0" brushRef="#br0" timeOffset="-106797.56">27277 11146 466 0,'-3'-23'556'0,"6"4"-315"0,4 5-88 16,5 2-82-16,6 5-40 16,7 3-19-16,11 5-12 15,11 5 0-15,8 4-61 16,4 2-434-16</inkml:trace>
  <inkml:trace contextRef="#ctx0" brushRef="#br0" timeOffset="-93531.08">6073 13555 169 0,'18'1'140'16,"-1"-2"-129"-16,2-1 7 0,0 1-18 15,-4-1 0-15,-4-3 0 16,1 2 9-16,-5 0-9 16,-2-1-48-16</inkml:trace>
  <inkml:trace contextRef="#ctx0" brushRef="#br0" timeOffset="-92901.48">6176 13511 779 0,'3'-4'176'0,"-3"-1"-11"16,0 1 23-16,0 1-89 16,-3-1-34-16,-1 2 0 15,1-2-32-15,3 4-10 16,-2-1 0-16,1 0 3 15,-1 1-3-15,1 0 0 16,-1 0-4-16,1 1 1 16,1-1-7-16,0 1-2 15,0-1-4-15,-2 2-2 0,2 0-2 16,-1 0-1-16,-2 4 16 16,-2 2-2-16,1 5-2 15,-3 5 5-15,2 5-2 16,5 3 4-16,0 7 1 15,0 0-3-15,5 2-4 16,-1 3-3-16,3 1-3 16,-1 0-1-16,3 2 1 15,-1 4-5-15,5 1 0 16,-2 2 3-16,0-1-1 16,-3 0-1-16,1-5-3 15,-3-4-1-15,-1-5 2 0,-1-7-2 16,-3-5-1-16,1-6 2 15,-1-5-2-15,-1-5 1 16,0-1 4-16,0-1 4 16,0-1 6-16,-1-2-15 15,1-5-52-15,0-2-42 16,0-8-96-16,3-3-85 16,0-7-191-16</inkml:trace>
  <inkml:trace contextRef="#ctx0" brushRef="#br0" timeOffset="-92453.99">6176 13719 474 0,'0'-22'297'16,"0"0"-167"-16,-4-1 34 15,1 1-58-15,3-4-32 16,-2 2 3-16,1 2 15 16,1-1-7-16,1 2-34 15,1 2 3-15,1 1-27 16,4 3-16-16,4 3-11 16,2 2-1-16,11 5-1 15,6 3 0-15,10 5 2 16,3 6-1-16,2 5-1 15,-2 3-2-15,-7 5 2 0,-6 5 1 16,-3 4 1-16,-11 4 0 16,-7 9 5-16,-9 4-2 15,-7 2-1-15,-10-1 2 16,-8-4 3-16,-5-6 1 16,-7-7 0-16,-2-9 12 15,-3-8 5-15,2-6-8 16,4-8-6-16,9-6-2 15,2-3-8-15,7-3-1 16,5-2-3-16,2 0-62 16,4 3-109-16,7 0-254 15</inkml:trace>
  <inkml:trace contextRef="#ctx0" brushRef="#br0" timeOffset="-91830.9">7138 13350 774 0,'11'-20'168'16,"-3"4"-12"-16,-3-1 28 16,-3 3-59-16,-4 5-44 15,-2 5-68-15,-2 7-4 16,-8 9 47-16,-6 12 13 0,-9 10-12 16,-8 13-10-16,-5 9-1 15,4 7-21-15,0 10-13 16,7 4-9-16,9 5-2 15,11 3 4-15,11 0-4 16,12-4-1-16,7-4 0 16,5-9-1-16,3-8 1 15,-2-12 2-15,-4-11 4 16,-1-9 9-16,-5-8 5 16,12 7 10-16,-26-27 1 15,1 0 3-15,-1 0 1 16,5-2-12-16,1 2-15 15,2-2-5-15,-1 1-3 0,2 0-5 16,-4 0-108-16,-3 1-121 16,0-3-164-16</inkml:trace>
  <inkml:trace contextRef="#ctx0" brushRef="#br0" timeOffset="-90504.54">11007 13280 944 0,'10'-15'284'0,"-2"-4"-77"15,0-2-22-15,-5 3-46 16,-3 2-9-16,0 5-34 15,0 6-34-15,-2 2-62 16,2 3 0-16,0 0 0 16,0 2 0-16,0-2 0 15,3 4 0-15,3 3 0 16,3 3 0-16,3 7 0 0,3 5 0 16,0 9 0-1,-1 9 0-15,-6 11 0 16,-5 9 0-16,-3 11 0 15,-3 8 0-15,3 6 0 0,-3-3 0 16,3-2 0-16,3-2 0 16,-3-8 0-16,3-5 0 15,-1-5 0-15,-2-7 0 16,-2-3 0-16,-1-9 0 16,3-5 0-16,0-7 0 15,0-4 0-15,5-7 0 16,-2-6 0-16,-2-4 0 15,1-5 0-15,-1-2 0 16,-1 1 0-16,0-2 0 16,0 0 0-16,-1 0 0 15,2 0 0-15,-1 0 0 16,0 0 0-16,0-2 0 0,0 1 0 16,3-5 0-16,6-7-346 15,4-11-548-15</inkml:trace>
  <inkml:trace contextRef="#ctx0" brushRef="#br0" timeOffset="-89355.3">11613 13462 517 0,'3'-6'340'0,"-3"0"-156"0,0-2 18 16,-2-1-42-1,1 4-46-15,-2-2-28 16,-2 2-2-16,2 0-5 0,0 1-10 16,3 0-15-16,-1 3-24 15,2 0-15-15,1 1-15 16,1 0-13-16,-2 1-7 16,2 4 3-16,5 3 17 15,1 6 3-15,6 5 2 16,5 6 3-16,6 4-1 15,8 5-2-15,3 2-4 16,7 0 2-16,5 4-1 16,-1-4-2-16,-2 1-2 15,-6-5 2-15,-7-5-3 0,-12-4 3 16,-6-6-3-16,-6-5 1 16,-5-5 1-16,-2-1-16 15,-2-5-29-15,0-1-44 16,-2-1-24-16,1-4-214 15,-5-2-188-15</inkml:trace>
  <inkml:trace contextRef="#ctx0" brushRef="#br0" timeOffset="-89022.18">11962 13412 434 0,'9'-16'583'16,"-3"0"-360"-16,-3 2-41 16,-3 2-57-16,0 8-67 15,-3 0-58-15,-2 8-16 16,-5 5 16-16,-8 9 21 16,-4 12 1-16,-10 8-5 15,-5 8 4-15,0 8 4 16,-2 1-5-16,3 2-2 15,5-4-7-15,3-4-1 16,5-6-4-16,4-6-5 16,4-13-1-16,6-8 0 15,3-6 6-15,6-5 0 16,0-7-6-16,3 1-121 16,4-2-226-16,10-3-616 0</inkml:trace>
  <inkml:trace contextRef="#ctx0" brushRef="#br0" timeOffset="-88471.01">12354 13810 836 0,'12'-12'133'15,"-1"3"5"-15,-1 0-41 0,3 5-23 16,0 4-12-16,0 2-8 16,3 3-11-16,1 7-7 15,-4 2-13 1,1 7-9-16,-4 6-2 16,-9 5-2-16,-5 5 2 0,-9 2-4 15,-8 1 1-15,-6-2 7 16,-2-5 6-16,3-7 13 15,6-8-5-15,8-8-3 16,6-4 9-16,8-6-5 16,4 0-24-16,13-3-5 15,10 0-2-15,9 0 0 16,7 2-1-16,3 0 2 16,-12 1-2-16,-11 0 0 15,-8 1 1-15,-11 0 0 0,-6 1 4 16,-2-1-4-16,1-1-43 15,-2 0-101-15,0-1-277 16</inkml:trace>
  <inkml:trace contextRef="#ctx0" brushRef="#br0" timeOffset="-87253.57">12912 13498 518 0,'2'0'331'15,"-2"0"-166"-15,0-1-23 16,0 0-20-16,0 1-42 16,-2 0-16-16,2-1-17 0,-1 2-20 15,1-1-3-15,0 0-16 16,0 0-1-16,0 1-3 15,0-1 2-15,1 0 4 16,-1 0 11-16,2 0 14 16,8-4-20-16,2 0-11 15,6-1-4-15,5 0 0 16,3-1-4-16,-2 3-8 16,-5 3-62-16,-3 2-83 15,-9 3-50-15,-1 2-32 16,-6 5-125-16</inkml:trace>
  <inkml:trace contextRef="#ctx0" brushRef="#br0" timeOffset="-87025.07">12920 13682 564 0,'3'4'198'0,"3"-3"-9"15,1-4-38-15,2 1-84 16,6 0-31-16,5-1 1 15,2 2-4-15,2 1-10 16,-2 1-5-16,-4-1-8 16,-3 2-7-16,-8-2 5 15,-2 1 0-15,-4-2-2 16,1 1-6-16,-4 0-21 0,1 0-219 16,-4-2-570-1</inkml:trace>
  <inkml:trace contextRef="#ctx0" brushRef="#br0" timeOffset="-85841.68">13802 13416 712 0,'3'0'111'0,"-2"-1"16"0,1-2-56 16,-4 2-48-16,4-2-10 15,-2 2 8-15,0-3 3 16,0 2 28-16,0-1-5 16,1 2 19-16,-1-2-13 15,0 2-13-15,0 1-24 16,0-2-16-16,0 2-17 15,0 2 8-15,0-1 6 16,2 3 3-16,-2 1 0 16,1 3 0-16,2 0 0 0,-2 1 2 15,1-2 7-15,-1 0 4 16,-1-3 6-16,0 0 0 16,0-4 0-16,2 2 17 15,-2-4 14-15,0 2-2 16,1 0 6-16,1-4-12 15,-1 1-27-15,1 0-13 16,1-2 0-16,-2-1 0 16,2 0-1-16,0 1 3 15,-1 1-3-15,1 1 3 16,0 1-4-16,-3 2-1 16,0 0-8-16,0 2-7 15,0 2 7-15,1 0 9 0,1 2 0 16,-1 2 0-16,2 2 0 15,-1-1 1-15,-2-2-1 16,0-1 1-16,-2-3 0 16,2-1 4-16,0-2 4 15,2 0 5-15,-2 0 25 16,0-1 17-16,1-2 11 16,-1-3-60-16,0-1-7 15,2-3 1-15,-2-1 1 16,0 0 2-16,-2-2-2 15,-1-1 0-15,-1 0 3 16,-2 3-1-16,0 1 3 16,0 1-2-16,0 4-2 15,-3 3-3-15,-4 4-5 0,-3 5-5 16,-4 3 6-16,-4 12 1 16,-6 6 1-16,-4 12 2 15,-4 5-3-15,5 8-7 16,7 1 3-16,14 1 4 15,15-3-1-15,13-6 3 16,14-7 1-16,9-8 0 16,4-8 3-16,2-7-1 15,1-4 1-15,-7-4 4 16,-5-8 2-16,-4 0 17 16,-5-4 0-16,-2-2-6 0,-7 1-8 15,-4 0-7 1,-6 3-5-16,-1 1-6 0,-5 1-75 15,-2 1-126 1,-3 1-171-16,-5 1-491 16</inkml:trace>
  <inkml:trace contextRef="#ctx0" brushRef="#br0" timeOffset="-83422.02">7400 13544 687 0,'0'-2'293'16,"0"-1"-126"-16,-3-2 4 16,-2 0-44-16,2 1-21 15,-1-2-36-15,-1 2 1 16,2 0-14-16,3 0-4 16,-4 2-17-16,4 1-16 0,0 1-15 15,0 0-5 1,0 1-9-16,0 1-11 0,4 3 7 15,2 7 13-15,6 3 2 16,9 11 0-16,10 4 0 16,5 2 3-16,5 4 4 15,0-3-3-15,-5-2 3 16,-2-1-3-16,-7-7 0 16,-3-1-3-16,-9-5 1 15,-3-3-1-15,-2-2-2 16,-5-6 0-16,-2-2 1 15,-2-1 1-15,-1-3 9 0,0 0-8 16,0 0 0-16,0-1-4 16,0-1-36-16,-1 1-64 15,-1-1-88-15,1 0-99 16,-4-3-282-16</inkml:trace>
  <inkml:trace contextRef="#ctx0" brushRef="#br0" timeOffset="-82559.77">7849 13556 685 0,'7'-6'367'16,"-1"0"-187"-16,-3-2-10 16,-1 1-45-16,-2 2-30 15,0 0-31-15,0 4-14 16,0 1-29-16,-2 0-11 16,1 0-10-16,-1 3-4 15,-1 2 4-15,-3 4 21 16,-1 7-11-16,-5 6-1 0,-3 10-7 15,-3 10 1 1,-2 4 1-16,0 4-4 16,2-4-1-16,1-3 1 15,4-10 0-15,4-7 0 0,3-9 0 16,3-6 3 0,1-5-2-16,1-4 6 0,2-2 4 15,-1-1 3-15,2 0 22 16,-2-1 5-16,3 1-1 15,-3 0-7-15,0-2-32 16,3 0 5-16,-3 0-5 16,0 2-1-16,0-1-1 15,0 2 1-15,0 2 3 16,0-2 0-16,0-2 8 16,0 1 11-16,0-4-21 0,5 0 2 15,-4-2-3 1,2-2 0-16,0-1 0 0,1 3 0 15,-2 0 0 1,-1 3 0-16,1 1 0 0,-2 2 0 16,-2 1 0-16,2 0 0 15,0 1 0-15,0-1 0 16,0 1 0-16,-1 1 0 16,1 1 0-16,1 4 0 15,-1 4 0-15,2 5 0 16,1 4 0-16,-2 1 0 15,1 4 0-15,-1 2 0 16,-1 1 0-16,2 1 0 16,-2 1 0-16,0-3 0 0,1-3 0 15,1-3 0-15,-1-4 0 16,1-2 0-16,-1-6 0 16,-1-2 0-1,2-3 0-15,-2-2 0 0,0-1 0 16,0-1 0-16,3 0 0 15,-3 0 0-15,0 0 0 16,0 2 0-16,0-2-74 16,0 1-165-16,0 2-198 15,0 2-386-15</inkml:trace>
  <inkml:trace contextRef="#ctx0" brushRef="#br0" timeOffset="-81420.44">8035 14211 632 0,'5'-6'189'0,"-1"1"-75"0,1-4 21 16,-4 1-39-16,5-2-13 16,0 0-11-16,3-1-35 15,6 1-15-15,3 1-7 16,4 5-8-16,2 2-1 16,0 5-2-16,0 7 0 15,-5 5 3-15,-4 5 5 16,-2 2 12-16,-11 6-8 15,-2 2 1-15,-8 2-4 16,-8 2-3-16,-6-2-6 16,-3-2-1-16,-1-2 0 15,-1-6 2-15,6-5 5 16,6-4 3-16,5-8 20 16,9-3-2-16,1-2-15 0,6-1-11 15,8 0 3-15,10 1-5 16,6-2-3-16,6 1 2 15,4 0-4-15,-5 1 4 16,-9 0-1-16,-6 0-1 16,-10 0-1-16,-4 0-4 15,-3 1 2-15,-1-1-15 16,-1 1-143-16,-1 2-193 16</inkml:trace>
  <inkml:trace contextRef="#ctx0" brushRef="#br0" timeOffset="-79712.88">8665 13789 525 0,'0'0'216'15,"0"0"-145"-15,-3 0 67 16,3 0-50-16,-2 0-15 16,2 0 25-16,0 0 6 15,0-1-34-15,2-1-15 16,-2 2-18-16,3-1-7 16,0-1-23-16,4 1-7 15,2 1-2-15,5-2-1 16,5 2 0-16,8 2-10 15,1 1-110-15,2 1-98 0,-5 0-105 16,-5 3-177-16</inkml:trace>
  <inkml:trace contextRef="#ctx0" brushRef="#br0" timeOffset="-79476.08">8672 14016 732 0,'0'3'141'0,"0"-1"1"16,6-2-43-16,2-2-50 15,2-1-4-15,8 2 1 16,4-2-8-16,1 2-15 16,5-2 4-16,-2 0 8 15,-6 1-4-15,-6 1-17 16,-4 0-12-16,-4 1-2 0,-4 0-12 15,-4 1-150-15,-1 2-117 16</inkml:trace>
  <inkml:trace contextRef="#ctx0" brushRef="#br0" timeOffset="-78593.42">9703 13743 488 0,'2'4'111'16,"-1"-1"71"-16,-2-3-93 0,1 0 11 15,1 0 1-15,-2 0-16 16,1-3-3-16,1 0-53 16,-1-1-19-16,2-1 18 15,-2-1-2-15,1 0 5 16,-1-1-1-16,2 1-18 16,-2 0-5-16,1 3-4 15,-1 2-3-15,0-2-10 16,0 6-13-16,0-2 13 15,0 5 9-15,2 3 2 0,-1-1-1 16,2 2 0 0,-2-3 0-16,1 0 0 0,-1-3 0 15,1-1 1-15,-1-1 3 16,1-1 4-16,-2-1 12 16,0-1 20-16,0-1 38 15,3-2-32-15,-3-1-40 16,3-4 1-16,0-4 3 15,0-1 2-15,-1-3-4 16,1 0 0-16,-2 0-3 16,2 2 6-16,-6 4-2 15,2 1 3-15,-1 2 1 16,-1 4-5-16,0 1-2 16,0 0-5-16,-3 2-1 15,3 1-3-15,-6 1-5 16,0 7 2-16,-1 2 4 15,-5 4 0-15,3 4 1 0,0 6 0 16,-3 3 0-16,3 2-1 16,-1 2 1-16,5-1-2 15,2-1 0-15,5-4 0 16,4 0 2-16,4-2 1 16,4 1 0-16,2-3-1 15,8-1 0-15,0-1 1 16,3 0-1-16,4-2 0 15,0-5-46-15,4-3-116 16,-1-7-96-16,5-3-142 0</inkml:trace>
  <inkml:trace contextRef="#ctx0" brushRef="#br0" timeOffset="-77792.49">10263 13635 467 0,'4'6'136'0,"-2"-3"-3"15,-1-2-1-15,2-1-36 16,-3-1-16-16,1 1 11 16,1-3 3-16,-1 0-69 15,1-1 25-15,-1-2 11 16,-1 2-4-16,2 1-16 16,-2 0-2-16,0 3-28 15,0 0-11-15,0 0-9 16,0 0-14-16,0 3 12 15,0 1 11-15,0 1 1 0,3 2-1 16,-3 0 2-16,3 1 2 16,-3 1 8-16,2-2 9 15,-4 0-20-15,2-2 7 16,0-1-5-16,0-1-1 16,0-1 8-16,0-2 24 15,2-2 39-15,-2 1 5 16,3-3 27-16,-2-3-81 15,2 0-10-15,0-4-2 16,1-2-1-16,-1-1-5 16,-1 2 1-16,-4-2 7 15,1 3-8-15,-2 2 1 16,-3 1-4-16,-1 3-1 0,-1 0-4 16,-1 1 1-1,-3 4-9-15,-1 2 6 16,-2 2-8-16,0 4 11 15,-3 5-6-15,1 3 4 0,3 4-2 16,0 6 1-16,1 2 2 16,2 3 2-16,4 3-4 15,-2 0 3-15,3-2 0 16,5-1-2-16,1-1 2 16,1-3-4-16,8 0 1 15,1-6 4-15,7-3 1 16,8-4 4-16,5-4-2 15,3-3-1-15,-2-4-2 16,-4 0-1-16,-6-2 0 0,-8 2-2 16,-4 0 1-1,-6-2-15-15,-1 1-95 0,-2-1-51 16,0 1-111-16,-2-1-349 16</inkml:trace>
  <inkml:trace contextRef="#ctx0" brushRef="#br0" timeOffset="-76352.16">14280 13108 732 0,'2'-5'146'0,"1"0"27"15,-2-3-74-15,1 4-14 16,1 0-16-16,0 4-55 15,1 0-4-15,7 6 2 16,1 4 15-16,5 4 25 16,8 7-5-16,4 7-2 15,4 8-24-15,6 7 0 16,1 8-3-16,1 8-8 16,-5 2-4-16,-3 4 3 15,-8 3-3-15,-9 1 5 16,-10 0 3-16,-9-3 3 15,-9-2 5-15,-4-10-3 16,-5-5-2-16,0-7 1 0,0-5-1 16,0-6-2-16,4-6-4 15,3-2-9-15,2-6 2 16,4-5-2-16,5-5-2 16,-1-2 13-16,1-4 8 15,3-1 7-15,0-1-15 16,0 1-6-16,0-1-7 15,0 1-31-15,0-4-171 16,3-2-332-16</inkml:trace>
  <inkml:trace contextRef="#ctx0" brushRef="#br0" timeOffset="-75419.96">15231 13366 592 0,'0'-4'210'0,"-3"2"-34"15,3-1-30-15,0-1 0 16,0 1-25-16,0-2-4 16,0 0-9-16,-3-1-19 15,0 0-1-15,0-1-9 16,0 1-18-16,0 0-25 16,1 4 3-16,1-2-25 15,1 4-11-15,1 2-3 16,-1-2-14-16,2 3-4 15,-2 0 16-15,3 2 2 16,1 4 14-16,4 3 1 0,5 5 7 16,8 5-17-1,5 2-5-15,9 4 0 0,2 4 0 16,5 3 0 0,0-1 0-16,-2 3 0 0,-5-2 0 15,-2-3 0-15,-7-4 0 16,-7-6 0-16,-5-5 0 15,-6-8 0-15,-4-4 0 16,-2-3 0-16,-2-2 0 16,0-2 0-16,-2-1-27 15,1-1-198-15,-2-3-58 16,-3-2-202-16</inkml:trace>
  <inkml:trace contextRef="#ctx0" brushRef="#br0" timeOffset="-75045.43">15589 13334 928 0,'4'-12'208'15,"1"-1"-5"-15,-1 2-26 16,-2 4-73-16,-4 3-44 15,1 1-60-15,-2 4-2 0,-2 7 2 16,-2 2 12 0,-5 9 15-16,-6 6 5 0,-6 8 2 15,2 3-10-15,-5 4-6 16,2-1-2-16,-1-4-6 16,4 1-6-16,2-4 0 31,0-2-1-31,3 0-1 0,2-2-2 15,3-4-1-15,2-7 1 0,4-4 0 16,3-6 0-16,3-6-11 16,0-2-58-16,1 1-42 15,1-3-24-15,4-1-277 16,3-6-211-16</inkml:trace>
  <inkml:trace contextRef="#ctx0" brushRef="#br0" timeOffset="-74664.41">15473 13297 634 0,'5'-14'350'0,"-3"2"-177"15,-1 2-5-15,-1 3-13 16,-1 1-59-16,1 4-45 0,-2 1-27 15,2 1-23 1,0 1-1-16,-1 3-2 0,-2 4 2 16,2 7 15-16,1 6 15 15,-2 6 13 1,5 5-5-16,3 5 0 0,0 2-11 16,3 2-15-1,3 3-2-15,0 0-1 0,-2-2-8 16,2-4 0-16,-3 0-1 15,-1-5 1-15,-2-3 1 16,-3-8-2 0,1-5-1-16,-3-6-2 0,-2-5-10 15,1-3-82-15,0-3-51 16,-2 0-86-16,-3 2-67 16,-1-4-403-16</inkml:trace>
  <inkml:trace contextRef="#ctx0" brushRef="#br0" timeOffset="-74330.66">15210 13553 887 0,'6'-1'45'15,"9"0"109"-15,4 1-84 16,11 0 6-16,9 0 0 15,7 1-21-15,5 0-11 16,0-1-3-16,-1 0 0 16,-3-1-10-16,-3 0-5 0,-2-2-8 15,-6 0-11 1,-5 0-3-16,-4 0-3 0,-6 0-2 16,-9 2-1-16,0 1-9 15,-6 1-2-15,-3 2-47 16,-2 2-70-16,-2 2-35 15,-4 0-23-15,-5 1-310 16</inkml:trace>
  <inkml:trace contextRef="#ctx0" brushRef="#br0" timeOffset="-67317.48">16475 13322 521 0,'8'-8'334'0,"-2"-1"-165"15,-1-2-7-15,-2 0-13 0,0 1-30 16,-1-1-17-16,-2 2-23 16,1 2-9-16,-1 0-6 15,-1 0 12-15,-1 3-15 16,1 1-18-16,-1 1-14 15,2 2-5-15,0 0-20 16,-1 0-3-16,1 2-1 16,-2 0-11-16,1 0 4 15,-3 4 6-15,1 7 2 16,-2 4-1-16,2 8 1 0,3 6-1 16,5 7 6-1,5 5-4-15,3 5-2 0,3 0 2 16,0 7-1-16,-4 0 1 15,-2 2-2-15,-4-2 4 16,-3-4-4-16,0-7 0 16,-1-11-3-16,-1-7 3 15,2-9 3-15,0-6-3 16,3-4 0-16,-3-2-1 16,-2-4 1-16,1-1-1 15,-1 0 1-15,-1 1-2 16,-1-1-30-16,1 0-40 0,0-1-20 15,-2 0 15 1,4-7-61-16,1-2-10 0,3-6-37 16,0-3-176-16,-1-5-354 15</inkml:trace>
  <inkml:trace contextRef="#ctx0" brushRef="#br0" timeOffset="-66868.27">16500 13429 564 0,'3'-27'225'15,"0"1"-94"-15,0 0 23 16,0-1-57-16,-1 2 6 16,1 1-26-16,-1 3-8 0,-1 1 6 15,-1 5-20-15,2 0-7 16,0 6-23-16,0 0-16 15,1 4-9-15,3 3-5 16,4 2 2-16,8 2-1 16,9 6 3-16,10 4 1 15,5 2-2-15,1 5 1 16,-1 2-1-16,-6 5 1 16,-6 2 0-16,-8 4 1 15,-10 4 2-15,-7 0 0 16,-7 2 0-16,-5-4-1 15,-6-6 4-15,-1-6-1 16,-1-6 6-16,-3-8 6 16,-7-4 0-16,-7-2-8 15,-8-4-6-15,-8-1-1 16,2-3 0-16,4-1 2 0,11-1-3 16,11-1-12-16,14-1-61 15,12 0-138-15,12 3-118 16,5 1-612-16</inkml:trace>
  <inkml:trace contextRef="#ctx0" brushRef="#br0" timeOffset="-66313.68">17582 13014 760 0,'15'-14'358'0,"-2"-6"-154"15,-4 2 8 1,-2 1-82-16,-4 4-25 0,-2 2-21 16,-1 7-42-16,-1 1-34 15,-1 5-8-15,-3 3 0 16,-5 8 4-16,-6 10 18 16,-9 10 2-16,-6 11 1 15,-4 8-14-15,2 7-3 16,3 3-2-16,7 5-2 15,7 2-2-15,12 0-2 16,7 1 1-16,7-2-1 16,11-5 1-16,3-4-1 15,4-7 1-15,0-5 0 16,1-8 0-16,-5-9 0 16,1-5 4-16,-6-4 2 15,-2-9 4-15,-5 1-2 0,-5-6-9 16,-2-4 0-16,-4-2 0 15,1 0 0-15,-2-1 0 16,0 0 0-16,1 0-35 16,1 0-115-16,-1-1-117 15,2-2-288-15</inkml:trace>
  <inkml:trace contextRef="#ctx0" brushRef="#br0" timeOffset="-65184.12">21631 12835 826 0,'0'-10'226'0,"-1"-3"6"15,-2 1-87-15,0 1-7 16,-2 2-39-16,4 1 6 16,-1 3-16-16,2 4-35 15,0 1-22-15,0 0-27 16,-1 5-4-16,-1 3 8 15,-1 6 14-15,2 10-7 0,-2 13 6 16,3 10 1-16,3 16-21 16,3 12-2-1,3 11 0-15,0 7 0 16,1 4 0-16,-4-1 0 0,-3-3 0 16,-3-4 0-16,-1-7 0 15,-1-10 0-15,1-9 0 16,2-10 0-16,2-13 0 15,0-9 0-15,2-7 0 16,-1-7 0-16,0-5 0 16,-2-5 0-16,-1-4 0 15,1-2 0-15,-1-2 0 16,1-1 0-16,-1 1 0 16,1 1 0-16,-2-2 0 15,0 2 0-15,0 0 0 0,0 2 0 16,-2-2 0-16,1 0 0 15,1 1 0-15,0-1 0 16,0-1 0-16,-2 1 0 16,4-3 0-16,-2-2-103 15,3-7-312-15,6-7-977 16</inkml:trace>
  <inkml:trace contextRef="#ctx0" brushRef="#br0" timeOffset="-64119.89">22203 13055 793 0,'1'-4'177'0,"-1"-3"-27"15,0-2-7-15,-1 1-24 16,-1 0-19-16,1-1-9 0,-1 3-11 15,1 2-7 1,1 0-15-16,-2 3-9 0,2 1-27 16,0 0-18-16,2 0-4 15,-2 2-23-15,3 4 12 16,1 7 11-16,7 6 11 16,8 8 10-16,11 7-1 15,7 3-10-15,9 2 8 16,4 1-7-16,-1-2-7 15,-3 0-4-15,-4-3 1 16,-8-2 2-16,-6-4-2 16,-8-3 0-16,-2-7 1 15,-8-3-2-15,-1-6 0 16,-6-4-1-16,-1-6-13 16,-2 0-38-16,-2 0-33 15,-1-3-37-15,-3-3-126 0,0-4-91 16,-3-4-170-16</inkml:trace>
  <inkml:trace contextRef="#ctx0" brushRef="#br0" timeOffset="-63802.75">22596 13032 557 0,'0'-16'345'16,"2"6"-163"-16,-2 1-24 15,0 4-84-15,-3 2-74 0,1 6 4 16,-5 5-4-16,-2 4 13 16,-4 10 44-16,-7 9 20 15,-5 7-7-15,-3 6-2 16,-5 3-18-16,-3 0-14 16,-1 0 0-16,-1-3-15 15,5-6-7-15,5-5-4 16,6-4-7-16,6-9-1 15,6-6-1-15,6-5 0 16,1-4-1-16,1-2-1 16,2-2-2-16,2-1-79 15,-1 1-126-15,7-1-96 16,11 0-691-16</inkml:trace>
  <inkml:trace contextRef="#ctx0" brushRef="#br0" timeOffset="-63149.21">22861 13479 862 0,'4'-10'179'0,"3"-3"2"15,1 0-34-15,-2 2-54 16,3 1-28-16,0 4-57 16,3 2-8-16,1 6-4 15,4 6 2-15,0 5 2 0,0 5 0 16,-2 6 5-16,-9 4-2 15,-8 5 3-15,-9 4 0 16,-8 2 1-16,-7-1-7 16,-3-1 4-16,6-7-4 15,4-9 0-15,8-9 4 16,9-5 0-16,14-5 19 16,9-4 2-16,10 0-15 15,6-2-1-15,4 2 1 16,-2-1 0-16,-3-1 0 15,-7 1 0-15,-3-1 0 0,-9 0 1 16,-6 1 7 0,-6 2 2-16,-5-1 3 0,-4 1-23 15,0-2-10-15,-9-2-95 16,-4-2-74-16,-7-1-164 16,-7 0-517-16</inkml:trace>
  <inkml:trace contextRef="#ctx0" brushRef="#br0" timeOffset="-62236.42">23316 13100 816 0,'-2'3'161'0,"-1"0"-16"16,3-3-31-16,-1 0-38 15,1 2-38-15,0-2-10 16,0 0-6-16,1 0 30 16,1 0 20-16,-1 0-22 15,2 0-4-15,0-2-16 0,5 1-20 16,3-2-6 0,6 1-4-16,4-2 0 0,6 1-1 15,-2 0-1-15,0 2-64 16,-4 2-120-16,-3 5-99 15,-7 3-34-15</inkml:trace>
  <inkml:trace contextRef="#ctx0" brushRef="#br0" timeOffset="-62027.97">23319 13303 447 0,'0'6'373'15,"3"-1"-182"-15,5-7 3 16,6-2-54-16,7-1-46 15,5-3-5-15,3 1-21 16,1-1-20-16,0 3-10 0,-6 1-11 16,-7 1-20-16,-6 3-7 15,-5-3-5-15,-6 6-10 16,0-1-61-16,-1 2-161 16,-1 5-153-16</inkml:trace>
  <inkml:trace contextRef="#ctx0" brushRef="#br0" timeOffset="-59642.7">24230 12900 543 0,'6'14'198'0,"-1"4"-71"15,-4-3 59-15,-2-3-94 16,-1 2-8-16,-1-3-1 16,2 0-48-16,1-6 5 15,0-2 20-15,0-2 19 16,1-1 2-16,-1-1-11 15,2-2-42-15,-1-4-23 16,2-2 0-16,-1 0 2 16,-1-2-4-16,1 0 0 15,-2 2 2-15,0 5-5 0,0 2-12 16,0 4-8 0,1 5 20-16,-1 4 1 0,2 2-1 15,-1 2-2-15,-1 2 2 16,3-3 0-16,-3-1-1 15,1-4 0-15,-1-2 1 16,0-5 1-16,0 1 3 16,0-4 12-16,0-1 18 15,-1-2 31-15,1-3-63 16,0-4 0-16,0-5-2 16,-3-4 0-16,2-4 0 15,-2 2-4-15,0 2 7 16,0 4-3-16,0 6 0 15,0 7-3-15,0 3-7 16,-3 2 7-16,-5 5-8 0,-4 6 7 16,-9 7 3-16,-8 8 0 15,-7 10 0-15,-7 7 0 16,-1 7 1-16,3 3-3 16,9 4 0-16,15-5-10 15,17 0 11-15,17-4 2 16,19-7 4-16,18-6 0 15,10-6 0-15,3-9-3 16,2-5 8-16,-7-5-8 16,-11-5 7-16,-10-4 0 15,-10-3 3-15,-9-2-2 16,-7 1-5-16,-3-4-4 0,-6 3-37 16,0-3-120-1,-4 1-127-15,-2 0-271 0</inkml:trace>
  <inkml:trace contextRef="#ctx0" brushRef="#br0" timeOffset="-58073.49">18024 13275 780 0,'1'-1'160'0,"1"-5"26"16,-2-1 9-16,0-4-55 16,0 1-27-16,0 2-26 15,-2 1-12-15,2 3-14 16,0 2-44-16,-1 2-17 15,2 2-9-15,1 2 4 16,5 5 5-16,2 8 25 16,6 6-1-16,12 6 7 0,9 5 8 15,10 2-23 1,3 0-10-16,2 1-4 16,-4-4-1-16,-9-3 0 15,-8-3-1-15,-8-2 1 16,-7-7-1-16,-6-2 0 15,-2-6-1-15,-4-2-52 0,-1-6-29 16,-2-2-34-16,0 0-8 16,-2-4-144-16,-2-4-156 15</inkml:trace>
  <inkml:trace contextRef="#ctx0" brushRef="#br0" timeOffset="-57771.49">18383 13218 884 0,'3'-3'114'15,"-1"3"-83"-15,-4 4 36 16,-4 5 40-16,-1 4-17 16,-7 8-2-16,-6 8-12 15,-5 7-3-15,-6 5-25 16,-2 3-6-16,-2 2-14 15,2-2-10-15,3-1 10 16,6-5-11-16,5-7-12 16,5-4-4-16,2-5 0 15,6-8 1-15,2-4-2 16,2-7 1-16,2-2-2 16,0-1-33-16,3-1-132 0,3-2-185 15</inkml:trace>
  <inkml:trace contextRef="#ctx0" brushRef="#br0" timeOffset="-57173.01">18720 13618 1041 0,'6'-21'257'0,"1"-1"-93"16,1-1-52-16,0 5-44 15,1 2-16-15,1 2-30 16,4 6-15-16,-1 5-5 15,3 5 0-15,3 3 0 16,1 6 0-16,-1 4 1 16,-2 5-2-16,-4 3-1 15,-8 4 0-15,-7 4 0 16,-9 1 1-16,-6 2 0 0,-7-1 0 16,-4-4-1-1,1-8 1-15,4-7 5 16,7-6 5-16,9-6 6 15,5-4-4-15,5-1-13 0,3-3-13 16,2 0-1-16,5 2 7 16,4 1 4-16,3 3 0 15,6 4 0-15,-1 2 1 16,-1 3 1-16,0 2 0 16,-3 3-1-16,-6-1 0 15,-4 1 0-15,-4 3-1 16,-6-2 3-16,-5 2 2 15,-8 2 3-15,-2-1-2 16,-5 0 0-16,-4-1 0 16,0-1-1-16,-1-3-2 0,0-5-15 15,6-1-100-15,-1-4-123 16,3-3-180-16</inkml:trace>
  <inkml:trace contextRef="#ctx0" brushRef="#br0" timeOffset="-56372.3">19223 13376 375 0,'-1'1'357'0,"-2"1"-269"16,1-2 39-1,1 0-10-15,1 1-34 0,0-2 25 16,1 1-7-16,1 0-25 16,-1 0-6-16,4-3-37 15,2 1-18-15,5 0-7 16,5-1-8-16,6 0-1 16,7 1 1-16,0 2-6 15,3 4-89-15,-5 0-102 16,-2 1-113-16,-10 2-180 15</inkml:trace>
  <inkml:trace contextRef="#ctx0" brushRef="#br0" timeOffset="-56122.86">19268 13568 376 0,'0'7'317'0,"0"-2"-199"15,1-3 78-15,4-2-49 16,5-3-21-16,8-1-60 16,7 0-21-16,10-1-17 15,8 0-5-15,2 2-1 16,-5-2-3-16,-7 4-9 16,-9 0-8-16,-12 1-2 15,-7 0-5-15,-5 0-37 16,-4 1-80-16,0 3-209 15</inkml:trace>
  <inkml:trace contextRef="#ctx0" brushRef="#br0" timeOffset="-54291.96">20594 13139 637 0,'12'-13'219'0,"-1"-1"-48"16,-4 0-12-16,-2-4-34 15,-2 3-36-15,-3 0-13 16,0 0-23-16,-3 4-6 16,0 1-17-16,-1 3 1 15,-1 2-18-15,-1 0-10 0,-2 4-3 16,-2 1 0 0,-3 4 0-16,-4 0-2 0,-4 6 1 15,-1 6 0-15,-2 5 0 16,-3 5-2-16,0 3 3 15,0 2-1-15,2 3-1 16,1 0 2-16,6-4-5 16,2-1 4-16,7-2-1 15,4-4 2-15,7-5 0 16,4 0 1-16,6-4 3 16,9-1 1-16,7-1-2 15,3-3-3-15,7 0 1 16,-1-1-1-16,1 0 0 15,0 1-1-15,-1 1 2 16,-2 1-1-16,-2 2 1 16,-2 1-1-16,-4 1 2 15,-2-1-2-15,-4 2 0 0,-6 0 1 16,-1 2-1-16,-4-1 0 16,-4 3 0-16,-5-1 0 15,-2 1 2-15,-8 3 0 16,-6-1 1-16,-6-1-1 15,-8 1-1-15,-2-2 0 16,-3-4-2-16,-3-4 0 16,4-4 1-16,5-5 2 15,5-3-2-15,4-3 9 16,8-1 5-16,5 0 0 0,3 1 18 16,6 0-13-1,-2 2-19-15,6 0-9 0,2-1 0 16,3 0 8-1,1 1 0-15,-1 1-7 0,-2 1 3 16,-5 1-3-16,-7 1-2 16,-1 1 3-16,-4-1-15 15,1 2-88-15,-3-1-144 16,-2 1-237-16</inkml:trace>
  <inkml:trace contextRef="#ctx0" brushRef="#br0" timeOffset="-52899.77">24526 12709 642 0,'1'-5'253'0,"1"-2"-74"15,-2 1 9-15,0-1-65 16,0 3-8-16,0 1-73 16,2 2-42-16,6 5 4 15,10 5 10-15,10 6 15 16,12 6 2-16,8 9-8 0,6 5-9 15,0 9 8 1,-3 5-11-16,-4 6-2 16,-3 7 0-16,-10 2 1 15,-7 5-3-15,-7 0 5 0,-7 2-10 16,-5-1 4-16,-6-1 2 16,-4-2-7-16,-5-5 9 15,-2-2-4-15,-3-4 8 16,-4-6 5-16,1-6-6 15,-3-5 0-15,1-9-8 16,1-4-1-16,2-7-3 16,3-4 3-16,2-3-3 15,1-6 0-15,2-1-1 16,3-2-8-16,2-1-77 0,-1-4-96 16,2-2-260-16</inkml:trace>
  <inkml:trace contextRef="#ctx0" brushRef="#br0" timeOffset="-51543.25">25542 13046 347 0,'0'1'496'16,"-2"0"-351"-16,1-2 15 16,1 0-44-16,-2-1-26 15,1 2-12-15,-1-1-32 16,2-1 18-16,-1 2-15 15,1 0 0-15,1 2 0 16,-2-2 7-16,1 0-9 16,0 0-3-16,0 0 4 15,0-2-13-15,0 2-13 16,0 0-2-16,1 0-8 16,1-1-3-16,-2 1-3 0,1 0 1 15,-1 0-5-15,0 0 5 16,0 1-7-16,0-1 2 15,0 0-2-15,0 0-7 16,2 2-6-16,-2 1-17 16,4 5 30-16,8 4 2 15,2 8 0-15,6 6-2 16,7 8 4-16,3 0-3 16,-2 2-2-16,4-2-1 15,-1-4 2-15,-3-1 0 16,-4-5 1-16,2-4-1 0,-4-4 1 15,-3-5 0 1,-4-1 1-16,-2-3-2 16,-5-3-16-16,-3-3-29 15,-5 0-59-15,-2-1-47 16,-1 2-12-16,-1-2-121 0,-7-2-259 16</inkml:trace>
  <inkml:trace contextRef="#ctx0" brushRef="#br0" timeOffset="-51159.1">25843 13145 608 0,'8'-19'251'16,"0"1"-58"-1,-2-2-24-15,0 1 3 0,-1 3-47 16,-2 2-29-16,-2 2-15 15,-1 5-19-15,0 3-30 16,-1 4-32-16,-1 1-4 16,-2 5 1-16,-7 6 3 15,-5 6 12-15,-5 7 0 16,-7 6-4-16,-5 5 0 16,1-2-2-16,3 2-6 15,0-3 3-15,5-1-1 16,5-5 0-16,4-2-3 15,2-4 1-15,4-2 0 0,1-6 0 16,4-1 0 0,-2-4 0-16,5-1-3 0,1-3-4 15,0-1-98-15,1-1-45 16,3-1-41-16,2-1-122 16,3-3-632-16</inkml:trace>
  <inkml:trace contextRef="#ctx0" brushRef="#br0" timeOffset="-50776.04">25715 13083 840 0,'9'-6'244'16,"-3"-2"-23"-16,-2 1-68 15,-3 3-17-15,1 0-50 16,-2 1-29-16,-2 2-26 16,2 2-24-16,0 2-7 15,-1 4 0-15,-1 4 21 16,0 6 3-16,2 6-1 16,0 6-1-16,0 5-5 15,2 0-6-15,3 2-2 16,-1-1-8-16,3-1-1 15,0-2 4-15,3-2-4 16,-2-3 0-16,-2-2 0 0,0-5 0 16,-3-6-4-1,0-3-48-15,0-5-49 0,-2-3-23 16,1-2 9-16,-2-1-41 16,0-3-197-16,-3-2-320 15</inkml:trace>
  <inkml:trace contextRef="#ctx0" brushRef="#br0" timeOffset="-50510.44">25512 13321 757 0,'-3'-9'221'15,"3"2"-60"-15,0 2-66 0,4-1-51 16,8 3-32-16,10 3 17 15,14 2 14-15,12 2 0 16,10 0-12-16,8 0 2 16,1-1-5-16,-5-3-11 15,-6-3-10-15,-7 1-1 16,-13-3-5-16,-11 2-1 16,-10 1-30-16,-6 2-226 15,-10 0-403-15</inkml:trace>
  <inkml:trace contextRef="#ctx0" brushRef="#br0" timeOffset="-38812.11">26619 12941 524 0,'3'-4'168'15,"3"0"-23"-15,-5-1 17 16,1 1-18-16,-1-2-31 15,-1 0-15-15,0 0 5 16,-1-2-25-16,-2 1-19 16,-3-1-10-16,3 0-12 0,-2 0 1 15,2 0 3-15,0 0-6 16,0-1 11-16,0 1-11 16,2-2-9-16,-2-3 13 15,1 0 1-15,1 0 7 16,-2 3-27-16,2 0-20 15,-1 3 0-15,1 2 0 16,1 4 0-16,-2 1 0 16,2 1 0-16,0 1 0 15,-1 5 0-15,-1 4 0 16,-1 5 0-16,-2 7 0 0,2 9 0 16,3 3 0-1,2 7 0-15,3 4 0 0,-1 4 0 16,1 4 0-16,-2 1 0 15,-2-3 0-15,2-2 0 16,-2-7 0-16,2-5 0 16,2-7 0-16,-1-5 0 15,4-8 0-15,-4-2 0 16,2-5 0-16,-1-3 0 16,-2 0 0-16,-3-2 0 15,1 0 0-15,-1 0 0 16,0-1 0-16,0-3 0 15,0-2-38-15,0-2-50 16,2-2-99-16,-1-4-22 0,1-5-36 16,2-4-142-1,1-2-250-15</inkml:trace>
  <inkml:trace contextRef="#ctx0" brushRef="#br0" timeOffset="-38346.17">26575 12848 572 0,'2'-20'174'0,"3"-1"-16"0,-1-2-7 16,1 1-30-16,0-1-23 15,-2-1-32-15,2 2 10 16,1-1-1-16,0 3-21 16,4-1-13-16,1 4-29 15,2 2 0-15,7 3-12 16,3 7-1-16,6 7-1 16,2 4 1-16,2 11 1 15,0 8-1-15,-2 9 3 16,-4 6-3-16,-8 6 2 15,-2 0 0-15,-8 2-1 16,-6-3 1-16,-8-2 5 16,-5-8 1-16,-8-2-1 0,-3-7 10 15,-8-5 11-15,-2-7-7 16,0-7 8-16,2-4-7 16,3-8-11-16,0-3-10 15,4-3-2-15,2-2-1 16,1 1-63-16,1 2-62 15,5 2-152-15,2 6-212 16</inkml:trace>
  <inkml:trace contextRef="#ctx0" brushRef="#br0" timeOffset="-37562.7">27472 12511 1018 0,'16'-26'166'15,"-3"1"18"-15,-7 0-38 16,-6 6-60-16,0 6-19 16,-2 6-24-16,-1 4-37 15,-8 11 2-15,-8 7 15 0,-12 15 6 16,-10 15-1-1,-11 12-9-15,0 11-7 16,6 10-5-16,7 4-3 16,12 6-1-16,11 1-3 0,14 1 2 15,13 1-5-15,11-4 6 16,10-7-2-16,5-7 0 16,3-9 0-16,-3-13 3 15,-4-11 3-15,-3-7 6 16,-5-10 3-16,-7-5-2 15,-3-7-7-15,-6-4-5 16,-4-4-1-16,-1 0-1 16,-1-2-2-16,0 1-103 15,1 1-138-15,1 1-215 16</inkml:trace>
  <inkml:trace contextRef="#ctx0" brushRef="#br0" timeOffset="-35810.27">30302 12348 1038 0,'3'-5'214'15,"-3"-1"-25"-15,-1-2-59 16,-1 2-9-16,1 0-36 16,-1 4-13-16,1-1-39 15,1 3-31-15,0 3-2 0,-2 4-3 16,1 6 3 0,-1 9 7-16,2 10 0 0,3 14 0 15,3 11 1-15,3 11 2 16,3 11-5-16,-1 7 4 15,-1 7-6-15,0 0 1 16,1-2 0-16,-3-7-2 16,-1-6 0-16,2-12-2 15,-2-11 1-15,-2-8-1 16,0-10 1-16,-1-8-1 16,0-8 2-16,-2-7-2 15,-1-4-2-15,-1-3 2 0,2-5 7 16,-2-2-3-16,0-2-2 15,1 2 1-15,1 0-1 16,-1-2-2-16,-1 0-4 16,2 1-137-16,-1-4-212 15,4-2-564-15</inkml:trace>
  <inkml:trace contextRef="#ctx0" brushRef="#br0" timeOffset="-33671.66">30747 12578 639 0,'-1'-11'199'16,"-1"1"-41"-16,2 3-36 15,-1 1-31-15,1 3 3 16,0 1-31-16,0 0-8 16,-2 2-26-16,2 2-29 15,2 3 0-15,2 8 6 0,8 8 16 16,3 10 3-16,7 10-1 16,5 6-12-16,3 4 2 15,1 2-4 1,2 1-1-16,-5-5-3 0,-1-3-6 15,-6-7 5-15,0-8-4 16,-6-7-1-16,-5-6 0 16,-4-3 0-16,-1-7 0 15,-2-4-9-15,-3 0-93 16,-1-4-89-16,-6-4-237 16</inkml:trace>
  <inkml:trace contextRef="#ctx0" brushRef="#br0" timeOffset="-33333.92">31053 12657 691 0,'10'-15'310'15,"-2"0"-139"-15,-5 2 21 16,-2 3-114-16,-2 4-66 15,1 6-12-15,-6 7 1 16,-6 5 1-16,-3 7 9 16,-4 5 11-16,-7 6 9 15,1 1 0-15,-2 0-13 16,2 1-7-16,-2-1-3 0,3 1-3 16,3-2-2-16,3-6-3 15,4-1 1-15,3-6-1 16,5-4 0-16,4-6-2 15,1-2-1-15,2 1-70 16,2 1-220-16,5 1-396 16</inkml:trace>
  <inkml:trace contextRef="#ctx0" brushRef="#br0" timeOffset="-32736.03">31243 13046 458 0,'0'-11'417'15,"0"-1"-255"-15,4-2-24 16,-1-3-20-16,1 3-62 16,2-2-8-16,0 4-3 15,4-1 8-15,0 3-22 0,0 3-12 16,5 3-6-16,-2 2-7 16,1 6-4-16,-2 6 4 15,-2 5-3-15,-1 1-1 16,-5 7-1-16,-4 2 0 15,-4 2 0-15,-6 1 2 16,-5 0-3-16,-5 1 1 16,0-5 0-16,0-6-1 15,5-5 0-15,6-7 5 16,5-2 7-16,4-6 8 16,3-1-18-16,1-2-2 15,5-1 0-15,5-3-3 16,2 3 0-16,3 0 3 0,4 4 0 15,-1 3 0-15,-1 4-1 16,0 5 0-16,-6 0 1 16,-2 3-2-16,-4 0 1 15,-4-1 1-15,-7 2 0 16,-2 0 3-16,-8 0-2 16,-5 3 3-16,-3-5-1 15,-5-1-2-15,0-2-1 16,-2-4-3-16,4-2-135 15,0-2-277-15</inkml:trace>
  <inkml:trace contextRef="#ctx0" brushRef="#br0" timeOffset="-32310.57">31660 12683 652 0,'0'-1'355'0,"0"-2"-206"16,0 0-19-16,-1 1-66 16,2 1-28-16,1 1 7 15,-1 0-1-15,2 0-15 16,3 0-23-16,3-1-2 15,3-1-1-15,6 1-1 16,1 1-2-16,2 1-6 16,1 3-62-16,-2 4-152 15,-5-1-67-15,-6 2-122 0</inkml:trace>
  <inkml:trace contextRef="#ctx0" brushRef="#br0" timeOffset="-32131.89">31641 12877 502 0,'0'10'153'16,"5"-1"43"-16,2-1 7 16,2-2-71-16,3-2-32 15,4 2-48-15,3-2-25 16,1-1-11-16,1 0-11 16,-1-1-5-16,-2-1-1 15,-1-1-17-15,-5-1-221 0,-5-3-517 16</inkml:trace>
  <inkml:trace contextRef="#ctx0" brushRef="#br0" timeOffset="-30886.64">32103 12532 168 0,'2'-4'453'16,"-5"1"-310"-16,0 0-33 15,1 0-22-15,-1 1-4 16,0 0-11-16,3 2-8 15,0-1-15-15,-1-1-11 0,1 2 11 16,1 0-11-16,-1 0-13 16,0 0-18-16,2 2-8 15,-5-4-1-15,3 4 1 16,0-2-5-16,-3 1 4 16,0-1 1-16,0 2 0 15,-2 0 0-15,1 0 0 16,3-2 1-16,1 0-1 15,0 0 0-15,0 0 1 16,0 0 3-16,1-2-4 16,-1 2 1-16,2 0 0 15,0 0 1-15,-2 0 0 16,0 0 2-16,0 0-2 16,0 0-1-16,0 0 1 15,0 2 2-15,2-2-1 0,-2 0 2 16,1 0-2-16,-1-2-2 15,0 2-1-15,0 0 0 16,0 0-1-16,0 0 0 16,-1 2 0-16,1-2-2 15,0 0 1-15,0 0 1 16,0 0-3-16,0 0 1 16,0 0 0-16,0 0-1 15,0 0 1-15,0 0 1 16,0 0 0-16,-2 0 2 0,2 0-1 15,0 0 1-15,0 1-1 16,0-1 1-16,0 0 0 16,0 0-2-16,0-1 1 15,0 1-2-15,0 0-14 16,0 0-62-16,0 0-89 16,2 1-99-16,-1-1-152 15</inkml:trace>
  <inkml:trace contextRef="#ctx0" brushRef="#br0" timeOffset="-30035.79">32302 12501 579 0,'4'-4'194'16,"-1"-3"-8"-16,-3-1-63 15,0-2-33-15,-1 0-7 16,1 2-18-16,-2 1-3 16,1 0-24-16,-1 2-16 0,-1 3 6 15,0-1-9 1,0 2-15-16,-3 0-4 0,0 1-1 16,-4 1 1-1,-6 2 0-15,-3 2 0 0,-3 5-3 16,-2 4 3-16,2 3-4 15,-1 5 3-15,4 3-1 16,2 1 1-16,3 1 0 16,3 2 1-16,4-1 0 15,0-1 0-15,4 0-2 16,4-2 2-16,8 0 2 16,7-2 9-16,10 4-2 15,9-4-1-15,7 3-3 16,4-3-1-16,-1-4 1 0,0-1 9 15,-8 0-1 1,-4-4 3-16,-5 0-4 0,-5-1-10 16,-5-1 1-16,-3 1-3 15,-3 1 3-15,-4 0-2 16,-3 5 0-16,-2-1 0 16,-3 1 1-16,-3 1 1 15,-6 0-1-15,-1-3-1 16,-3 0 3-16,-3-4 2 15,1-2-4-15,-1-4 12 16,2-3 6-16,3-2-11 16,0-4-8-16,2-2-1 15,-3-2-14-15,-3 0-127 16,-1 1-177-16,-1 1-217 16</inkml:trace>
  <inkml:trace contextRef="#ctx0" brushRef="#br0" timeOffset="-29250.35">32698 12312 796 0,'-1'-6'189'15,"-1"-1"-36"-15,4 1-1 16,-1-1-94-16,5 4-37 16,8 5-16-16,8 3 14 15,11 7 10-15,12 8 1 16,4 6-8-16,3 9 11 16,-7 8-19-16,-5 9 0 15,-13 9-5-15,-9 8 1 16,-7 6-3-16,-9 3 1 15,-7-1-2-15,-7-4 0 16,-6-5 1-16,1-7-6 16,0-9 4-16,1-10 0 15,3-7 2-15,4-9 0 16,3-7-4-16,0-6 2 16,3-7-2-16,0-2-2 0,0-1 1 15,-3 0-2-15,-3 0-160 16,-5-2-419-16</inkml:trace>
  <inkml:trace contextRef="#ctx0" brushRef="#br0" timeOffset="-27916.1">27465 12796 760 0,'-5'-7'224'0,"2"-2"-61"16,-1-2-22-16,2 0-47 15,2 1-7-15,2 0-28 16,0 4-14-16,0 2-17 16,0 1-17-16,-1 3-11 15,-1 2-4-15,0 0-7 16,2 2 11-16,4 6 1 16,4 3 3-16,8 4 8 15,7 7 6-15,8 3-6 16,6 1-5-16,3 2-3 15,4 0-4-15,-6-2 0 16,-4-3 0-16,-6-4 0 0,-6-4 0 16,-8-6-1-16,-5-2 0 15,-4-2-5-15,-2-4-128 16,-2-2-100-16,1-1-353 16</inkml:trace>
  <inkml:trace contextRef="#ctx0" brushRef="#br0" timeOffset="-27280.24">27969 12798 893 0,'5'-4'175'0,"-2"1"-74"15,-3 1-87-15,0 3-9 16,-2 3-5-16,-2 3 5 15,1 3 8-15,-3 4-2 16,-1 2 8-16,1 1-4 16,-2 0 6-16,0-1-6 15,1 3-8-15,-3-2 6 16,-1 0-7-16,-1 0 2 16,-3 1-1-16,-2-1-5 15,-2-1-2-15,4-2 0 0,0-5 1 16,8-3 8-1,2-3 18-15,4-3 41 0,1 0-10 16,0-1-1-16,0 1-8 16,1 0-5-16,-1-2-4 15,0 2-6-15,2 0-6 16,-2 0 6-16,0 0-4 16,1 2-11-16,-1-2-5 15,2 0-6-15,-2 0 1 16,1 0 7-16,-1 0-10 15,0 1-5-15,0-1-1 16,0 2-11-16,2 0-6 16,-1 5 17-16,1 6 1 15,1 4 2-15,-2 7-2 16,2 4 0-16,-1 3 0 16,-2 1 0-16,2-2-1 15,-2-2-4-15,1-2 4 0,3-2 3 16,-2-3-2-16,1 0-1 15,0-5 0-15,0-2 0 16,0-1 0-16,0-6 0 16,-2-4 0-1,1 1 2-15,-2-4 0 0,1 1-1 16,-1-2-2-16,2 1-10 16,-1-2-237-16,6 2-208 15</inkml:trace>
  <inkml:trace contextRef="#ctx0" brushRef="#br0" timeOffset="-24755.53">28148 13319 668 0,'5'-7'178'16,"-1"-2"-7"-16,-1 0-80 15,0 0-13-15,0 2-21 16,-2 2 3-16,2 0-40 16,0 1 2-16,3 1-17 0,3 2 5 15,5 1-1-15,-1 0 14 16,6 2-1-16,0 1 3 16,0 5-22-16,0-1 1 15,-2 4 1-15,0 1-3 16,-3 4 1-16,-2 1-1 15,-5 1 3-15,-4 1-2 16,-3 1 2-16,-3 1 0 16,-4 0-5-16,-6-1 7 15,-1-2-5-15,-5-1 4 16,-4-3-4-16,-1-3-1 16,-4-2-1-16,3-4 1 15,4-2 0-15,6-3 5 16,5 0 10-16,7-3-11 0,3 0 9 15,4-2-14-15,3-1-3 16,4 0-1-16,3 1 4 16,5-1-1-1,3 4 1-15,-2-1 2 16,2 3-1-16,-3 2 2 0,-2 0-2 16,-1 3 0-16,-1 2 1 15,0 5-1-15,-2 3 0 16,2 2-1-16,-6 2 2 15,-4-1-2-15,-2 2 2 16,-5-2 2-16,-4-1 2 16,0-1-2-16,-4-4 2 15,-1-3 0-15,1-1-2 16,-3-3-4-16,-1-3 1 16,-2 1-1-16,1-2-6 0,-3-2-135 15,-2 1-188-15,1-4-478 16</inkml:trace>
  <inkml:trace contextRef="#ctx0" brushRef="#br0" timeOffset="-23846.63">28484 12910 483 0,'0'4'320'0,"0"-2"-217"16,0-1 39-16,-2 0-61 16,2-1 3-16,2 0 30 15,-1-2-80-15,4-2-18 16,1 0-1-16,4-1-9 16,2-2-5-16,6 1-1 15,0 0 0-15,1 4-4 16,-1 0-3-16,0 2-22 0,-4 4-105 15,-4 2-56-15,-4 0-96 16,-5 2-259-16</inkml:trace>
  <inkml:trace contextRef="#ctx0" brushRef="#br0" timeOffset="-23637.14">28494 13122 752 0,'12'1'207'16,"0"-2"-32"-16,6-5-57 16,3 0-51-16,6-1-33 0,4 2-11 15,0 0-14-15,-2 2-8 16,-4 1-1 0,-6 2-5-16,-4-2-91 15,-4 4-196-15,-2-1-304 0</inkml:trace>
  <inkml:trace contextRef="#ctx0" brushRef="#br0" timeOffset="-23220.6">29072 12696 591 0,'3'-2'267'16,"0"-1"-156"-16,3-1-24 0,4-1-43 15,5 0-26-15,9 2 1 16,9 2-14-16,5 0-3 16,5 2-2-16,2 0-1 15,1-1 1-15,-4 2 0 16,-4-2 1-16,-4 1-2 15,-7 1-19-15,-5-1-110 16,-7 3-124-16</inkml:trace>
  <inkml:trace contextRef="#ctx0" brushRef="#br0" timeOffset="-22826.72">29266 12722 800 0,'-6'1'173'15,"3"-1"-21"-15,1-1-15 16,2 1-38-16,0 0-28 16,2 0-28-16,-2 0-19 15,1 0-24-15,1 3 4 16,-1 4 8-16,4 4 11 15,1 7 7-15,1 6-9 16,-1 8-3-16,-2 6 2 0,1 3-4 16,-2 4 2-1,2-2 2-15,0 0 11 16,1-6-9-16,-1-3-8 16,-1-6 5-16,1-4-7 0,-2-6-1 15,-2-2-3 1,3-3-2-16,-2-7-5 0,1 0 0 15,-2-3 0-15,-1-1-1 16,0-2-2-16,0 1-5 16,-1 0-240-16,-4 4-272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09:44.7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4322 12643 434 0,'-3'-3'233'0,"-2"0"-58"15,1 2-63-15,-1 0-19 0,-1-1-10 16,-1 1-39-16,1 1-5 15,3 0 32-15,-3 1-30 16,3-1 0-16,0 0 4 16,0 2-13-16,-1-2 2 15,1 1-6-15,0 0-8 16,-2-1-7-16,1 2 7 16,1-1-1-16,-2 2 1 15,2-3-8-15,-1 1-2 16,4 1-3-16,-3-2 1 15,0 1-2-15,-2 2 2 16,1-3-4-16,-2 2-2 16,3-1 1-16,0 0 4 15,-1-1-2-15,2 2 4 0,1-2 9 16,1 1 9-16,-2-1 9 16,-1 2-7-16,3-2-7 15,0 0-5-15,0 0-12 16,0-2 8-16,3 1-3 15,0-1-5-15,-1 1-1 16,0 1 0-16,1 0-3 16,-3 0 0-16,0 0 1 15,0 1-4-15,2-1 0 16,-2 0-3-16,1-1 0 16,-1 2-3-16,3-2 4 0,5 2 4 15,1 1 3-15,6-2-1 16,3 3-2-16,1-2 1 15,6 1-2 1,-1-2 2-16,4 0 0 0,-2 0-1 16,4 0-1-1,-2-3-2-15,-1 3 3 0,0 0-1 16,-2 0 1-16,-1 0 0 16,-1 0 2-16,3 0-2 15,7-2 0-15,6 1-1 16,4-1 1-16,6 1 0 15,-4-2 1-15,-3 3-1 16,-5-3 0-16,-6 3 0 16,-5-3 0-16,-1 2 1 0,2 0 0 15,-3-2-1-15,7 1 0 16,-1 2-1 0,0 0 0-1,1 2 0-15,2 1 1 0,-3 1-1 0,1 2-2 16,-2-4 3-16,-4 3-2 15,-2-2 2-15,-1-3-1 16,-1 0 1-16,1 0 0 16,-1 0-2-16,4-3-5 15,2 0-5-15,0 1 5 16,-2 1 7-16,1 2-2 16,-1 1 3-16,-4-1-4 15,3 2 3-15,-3-3-1 16,1 2 0-16,2-2 1 15,4 0 0-15,-1 0-1 16,4 0 1-16,-1 0-2 0,0 2 2 16,0 0-1-16,0 1 1 15,-3-3 0 1,3 1 1-16,1-2-1 0,-1-2 0 16,7-1 0-16,-3-1 1 15,2 1-1-15,0-2 0 16,3 1-1-16,-3 2-2 15,1 0 6-15,-3 2-2 16,2-2 0-16,1 1-1 16,-1 2 1-16,4-2-1 15,-2 1 1-15,-1-3-1 16,5 0 1-16,-1 0-1 0,1-2 1 16,0 1-2-16,1-1 3 15,1 1-2-15,0-3 2 16,-3 3-4-16,-1-1 2 15,-3 0-1 1,0-1 0-16,-2 0 0 0,-1 0 2 16,4-3-2-16,-1 2 0 15,9 0 0-15,-1-2 1 16,4 1 0-16,-4 1 1 16,1-1-1-16,-4 2 1 0,-2 0-1 15,-4 1 0 1,-2 0 0-16,-1 1 1 15,1 1 0-15,2 0-1 16,2-1 0-16,2 1 0 0,0 2 0 16,-1 0 0-16,-2 1 0 15,-3-1 0-15,-4 1 0 16,-4-2 1-16,-1 2 1 16,-3-3 1-16,2 0-3 15,0-1 0-15,-3 2 0 16,4 0 0-16,-1 2 0 15,-2-1-2-15,0 2 2 0,-3 0-2 16,-4 2 2 0,0-2 0-16,-3 1-1 15,-1 1 1-15,0-2 1 0,3 1-1 16,0-1-3-16,0 0 3 16,-1 0 0-1,-2 2 0-15,-4-2-1 0,-2 0 1 16,-1 0-1-16,0 0 1 15,-2 0 0-15,4 1 0 16,3-1 0-16,3 0 0 16,-5 0-1-16,4 0 1 15,-1 0 0-15,-2 0 0 16,-4 0 0-16,-1 0 0 16,-3 3 0-16,0-3 1 15,0 0-1-15,0 0 0 0,0 0 0 16,2 0 0-1,-1 0-1-15,2 0 1 0,2 0-1 16,0 0 2-16,1 0-1 16,-1 0 1-16,-2 0 0 15,5 0 2-15,-1-3-1 16,-1 3-1-16,1-1 0 16,2-1 0-16,0 1-1 15,2-1 0-15,-2 1 0 16,-3-1 0-16,4 1 0 15,-4 0 0-15,0 1-2 16,0-1 0-16,0-1 2 16,1 2-1-16,2-2 1 0,0 4 0 15,5-2-2-15,-4 0 2 16,5 0-1-16,-3 0 0 16,-1 0 1-16,-1 0-1 15,-3 0 1-15,-1 0 1 16,-1 0 0-16,-2-2-1 15,4 2 0-15,-4-2 0 16,3 1-1-16,0 1 1 16,2 0 0-16,-2-1-1 15,2 1 2-15,-3 1-2 16,1-1 1-16,-1 0 0 16,-2 0 0-16,0-1 1 0,1 1 0 15,-3 0 1 1,2-1-2-16,2-1 1 0,-1 2-1 15,1 0-1 1,-2-1 0-16,-3 1 1 0,3 0-1 16,-6 0-3-1,3 1-8-15,-3-1-75 0,-3 3-84 16,-12-1-239-16</inkml:trace>
  <inkml:trace contextRef="#ctx0" brushRef="#br1" timeOffset="39577.61">26983 14029 462 0,'-6'3'54'0,"0"-2"16"16,0-1 24-16,0-1-37 15,3-1-41-15,-3 1 12 16,2 1-9-16,-3 1 7 0,1-1 9 15,-2 3 20-15,-1-2 38 16,-3 2-9-16,-3 0-20 16,0-2 0-16,-1 3 12 15,-1-2-31-15,1-1-7 16,1 2-4-16,1 0-8 16,4 0 6-16,1 0 6 15,3-2-19-15,2 1 2 16,-3-1-7-16,0 3 4 15,0-2-4-15,-1 2-7 16,-1 2 1-16,2-2-8 16,1 1 1-16,1-1 4 15,4-3-5-15,-1 1 5 16,4-1 2-16,1-1-3 16,-1 1 1-16,-1-2-2 15,3 1 0-15,2 0-3 0,9 0 8 16,14-1-7-16,11 1-1 15,14 0 1-15,8 0-1 16,7 0-2-16,-1 0-2 16,3 1 2-16,-1 0 2 15,0 1 1-15,-2-1-1 16,0-1 0-16,3-1 1 16,5-1 0-16,9 0 1 0,17-3-1 15,12 1 1 1,18-3-2-16,12 3 0 0,3-2-5 15,5 0 5-15,-1-1 0 16,-4 0 1 0,-1-2-1-16,-5 0 5 0,-3-2-4 15,0-1-1-15,-1 0-1 16,2-1 0-16,4 0-2 16,1 0 2-16,-6 2 2 15,-7-2 0-15,-8 2 3 16,-10-1-3-16,-5-1 0 15,5 6-1-15,2 2-2 16,5 1 2-16,10 4-4 16,3 4 4-16,-6-1-1 15,-3 0 2-15,-6-1 5 0,-11-4-1 16,-10 1-4-16,-4-4 3 16,-2-1-2-16,3 1-2 15,1 1-1-15,5 1-4 16,3 0 5-16,-5 1 1 15,-5-3 3-15,-9-1 9 16,-10-1 12-16,-11-5 5 16,-13 1 11-16,-11-2-1 15,-12 2-16-15,-9 3-6 16,-6 4-7-16,-6 0-4 16,-5 2-7-16,-1 1-1 15,-3 1-7-15,0 0-19 16,-4 1-10-16,-5 2-24 15,-7 2-148-15,-4 2-306 0</inkml:trace>
  <inkml:trace contextRef="#ctx0" brushRef="#br1" timeOffset="76112.08">29571 14533 466 0,'2'-8'410'0,"-1"-2"-186"15,1 0-66-15,-4 0-36 16,1-2-2-16,-2 2-39 16,0 2-5-16,0-2-24 15,-2 2-3-15,-1 1-11 0,-1 0-8 16,1 1-13-16,2 3-9 16,-1 2-8-16,4 1-7 15,-4 1-6 1,-4 3 11-16,-1 6 2 0,-5 3-1 15,-6 5-1-15,0 6-1 16,3 3 2-16,0 3-4 16,6 1 3-16,4 1 2 15,3 0 0-15,5 0 0 16,5 2 0-16,3-1 0 16,4 0 1-16,3-2-1 15,-3-6 0-15,2-6 9 16,2-5 0-16,-1-7 2 15,4-7-4-15,3-7-5 16,1 0 5-16,1-8 0 16,-5-2-4-16,-2-1 4 15,-6-3-3-15,-1-3 6 0,-4-1-7 16,-2 0 4-16,0-2-6 16,-4 0 2-16,-1 1-2 15,-5 4 4-15,2 1-3 16,-2 3 5-16,-2 4-3 15,-1 3-4-15,2 3 0 16,-1 1-1-16,2 1-5 16,2 2-1-16,1 2-58 15,0 1-154-15,2 6-71 16,1 2-193-16</inkml:trace>
  <inkml:trace contextRef="#ctx0" brushRef="#br1" timeOffset="76811.52">29882 14842 650 0,'4'-2'203'0,"0"-1"-40"0,-2 2-34 16,-2 1-43-16,0-2-27 15,0 2-4-15,-2 2-10 16,2-2-10-16,-2 0-19 16,0 0-8-16,1 1-8 15,1-1 0-15,-2 0 1 16,2 2 0-16,0-2 14 15,0 0 29-15,0-2 4 16,2 2 11-16,-1-3-23 16,-1 1-4-16,2-1-30 15,-2 0-2-15,0 2-2 0,0-1 0 16,0 2-7-16,0 2-3 16,0-1 5-16,0 0-3 15,0 1 6-15,0 1 2 16,0 1-5-16,-2 0 2 15,2 0 3-15,-3 2-1 16,2 0 6-16,-2-2-1 16,0 0-1-16,0-2 5 15,0 1 13-15,1-3 40 16,2-3 35-16,0 0 5 16,0-3-87-16,2-3-11 15,-1 1-1-15,1-1 0 16,1-2-1-16,-2 6-2 15,2 1 1-15,-1 2-3 16,-1 1 4-16,1 2-3 0,-1-1 2 16,1 2 1-16,2 0 1 15,-3-1-10-15,2 1-5 16,-1 1 3-16,0 1 3 16,-1 0 0-16,-1 2-2 15,-1-3-3-15,1 0-12 16,-2 0-79-16,2-3-77 15,0 0-160-15,5-2-626 16</inkml:trace>
  <inkml:trace contextRef="#ctx0" brushRef="#br1" timeOffset="77421.14">30147 14516 798 0,'2'-11'244'0,"1"-2"-43"15,-2-3-57-15,2 1-48 16,0-1-22-16,2 2-16 16,2 1-6-16,1 2-20 0,-2 4-22 15,1 3 0-15,2 1-10 16,-2 3 1-16,4 1-1 16,4 3 1-16,-2 4-1 15,3 2 2-15,-2 4 0 16,-1 1-2-16,-5 5 0 15,-4 5 3-15,-5 6-3 16,-7 5 4-16,-5 2-3 16,-4 3 1-16,-5-3 0 15,1-3-1-15,2-5-1 16,3-6 0-16,5-6-1 16,5-6 1-16,6-4 6 15,6-1 6-15,8-1 2 16,9-1-5-16,12 1-8 0,9-2 6 15,6-1-5-15,2-3 3 16,0 0 4-16,-9-3 11 16,-5 0 13-16,-11 0 12 15,-10-1-3-15,-8 3-15 16,-6-1-21-16,-4 2-6 16,-2-1-14-16,1 1-36 15,-2 3-79-15,-5 4-63 16,2 0-74-16,-4 3-141 15</inkml:trace>
  <inkml:trace contextRef="#ctx0" brushRef="#br1" timeOffset="97200.25">16659 14375 425 0,'-7'4'142'15,"-1"-1"-23"-15,-1-1-11 16,1 0-27-16,-1 1 24 16,2-2-31-16,1-1-26 15,0 0-9-15,0 1 3 0,1-1-8 16,0 2-7-1,0-1 2-15,-1 2-5 16,0 0-6-16,1 0 3 0,2-2 2 16,0 1 7-16,2-1 2 15,1-1 4-15,-3 0-6 16,3 0-10-16,0 0-8 16,0 1-11-16,0-1 0 15,0 0-1-15,0 0-1 16,0 0-2-16,3 0 2 15,-2 0 1-15,1-1 2 16,-1 1 0-16,1 0-1 0,1-1 1 16,3 1 0-1,3-2 2-15,4 1-3 0,4-1-1 16,4 1 1-16,4-1 1 16,2 2-3-16,4-1 2 15,0 1 2-15,5 0-3 16,3-1 1-16,3 1-1 15,4 0 0-15,5 1 0 16,-2 0-2-16,6 2 0 16,4 2 1-16,0-1-2 15,7-1 3-15,7 2 0 16,8-2 1-16,5 0 0 16,5-1-1-16,5-1-2 15,-2-2 2-15,0-1 4 16,1-2-4-16,1-2 0 0,-2-1 0 15,-5-2-2 1,-4 1 2-16,-6 1-1 0,-4-1 1 16,-8 1-1-16,0 0 1 15,0 1 0-15,2 2 0 16,-2 1 1-16,2 0-1 16,1 2 0-16,-3-1 0 15,-3 2 1-15,-7-1 2 16,-5-2-2-16,-5 2 0 15,0-4-1-15,10 3-1 16,5-1 0-16,10-2 0 16,7 3 1-16,4 0-2 15,-2-1 2-15,-3 2 0 16,-8 0 0-16,-3-2 0 0,-4-2 1 16,2 1 0-16,7-2-1 15,7-2 0-15,10 1 2 16,9-2 0-16,10 0-2 15,3 0-1-15,4 1 0 16,4-1 1-16,2-1 0 16,1 0 0-16,2 1 1 15,6-1 1-15,0 0 0 16,4 3-2-16,3 3 0 16,2-1-1-16,-6 5-3 15,1 0 1-15,0 4 3 16,-7-2 1-16,-3 3 0 15,-3-3 1-15,-9 0-2 16,-4-1 3-16,-3 1-2 16,1-2-1-16,-3 0-2 0,2 0-3 15,0 0 4-15,-2-2 1 16,-6-1 1-16,-9 1 0 16,-7-1-1-16,-14-1 0 15,-12 0-1-15,-10 1 3 16,-5 0-3-16,-10 0 2 15,-5 0 0-15,-4 0-1 16,-2 2-1-16,-5-1 0 16,1 2 1-16,-5-1 0 0,4 1 0 15,-1-2 1-15,2 0-1 16,1 1 0-16,4 1-2 16,-1 0 1-16,1 0-3 15,-1 0-3 1,2 1-3-16,0 1 0 0,-3 1 6 15,1 0 1-15,0 0 1 16,0-2-4-16,1 2 6 16,4-3 0-16,-1 0-2 15,2-1 2-15,0-2-1 16,-1 0 1-16,1 2 0 16,-6-2-1-16,-2 1 1 15,-5 0 0-15,0 2 0 16,-6 0-2-16,-1 0 2 0,-2 0 0 15,0 0 1 1,-2 0-1-16,2 0 1 0,0 0 1 16,0-1 0-16,1 1-1 15,1 0 0-15,-1-1-1 16,1 1 1-16,-2 0 1 16,-1 0 2-16,-2-1 6 15,0 1 9-15,-2 1-8 16,2-1-6-16,-1 0-5 15,-1 0-5-15,-1 0-23 16,0 0-118-16,-3 0-189 16</inkml:trace>
  <inkml:trace contextRef="#ctx0" brushRef="#br1" timeOffset="131153.79">19984 14901 683 0,'3'-8'193'15,"-1"-1"-50"-15,-1 2-29 16,-2 1-12-16,-1 5-11 15,1 1-14-15,-2 0 2 16,-4 0 2-16,0-1-16 16,-2 1 2-16,-1-3-48 15,-3 3-11-15,0 0-8 0,3 4-1 16,-2 5-4-16,0 5 0 16,-1 6 1-16,1 3 3 15,1 6 0-15,1-1 1 16,4-2-1-16,4-1 0 15,4-4-1-15,4-3 2 16,9-1 2-16,3-3 0 16,6-3-1-16,4 0 0 15,-1-4 2-15,-3-6 1 16,-5-2 7-16,-3-5-2 16,-3-6 1-16,0-3 2 15,-3-4 21-15,1-2-3 16,-1-4-1-16,-4-2-9 0,0-3-5 15,-4 0 1-15,-2 0 0 16,-3 2 9-16,-2 2-10 16,-1 6-11-16,-3 2-2 15,2 5-2-15,2 6-2 16,1 4-26-16,-1 6-91 16,-1 6-71-16,-2 5-114 15,-2 3-379-15</inkml:trace>
  <inkml:trace contextRef="#ctx0" brushRef="#br1" timeOffset="131609.03">20317 15159 1095 0,'9'-1'263'15,"-6"-3"-62"-15,0 1-104 16,-3 3-62-16,-2 0-26 16,2 1-9-16,-1 1-8 15,-1-1-1-15,1 2 7 16,1 0 2-16,0-1 5 16,1 0 10-16,-1-1 14 0,2-1 12 15,1-1 3-15,-2-1-11 16,2 1-15-16,2 1-8 15,-1 0-8-15,2 1-2 16,-1-1-2 0,-2 3 0-16,0 0 2 0,-2 0 0 15,-2-2 2-15,-1 2 8 16,1-3 12-16,-2 1 22 16,1-1 17-16,1-1-27 15,-1 1-34-15,1-1 0 16,-1-1 0-16,2 2 0 15,0-3 0-15,0 2 0 16,0-2 0-16,0 2-141 0,2-1-76 16,-1 2-60-1,4 0-84-15,1 0-207 0</inkml:trace>
  <inkml:trace contextRef="#ctx0" brushRef="#br1" timeOffset="132356.54">20566 14938 436 0,'10'-27'666'0,"-3"2"-398"16,-4-1-50-16,1 3-78 0,-1 5-29 16,-2 3-17-1,2 5-45-15,-1 5 1 0,-1 3-35 16,1 1-15-16,-2 3 0 15,0 1-8 1,-2 3-16-16,2 2 24 0,0 5 4 16,-1 3-3-16,-2 7 4 15,0 4-5-15,-4 5-1 16,-1 0 1-16,-1 0 1 16,3-5-1-16,-1-6 0 15,4-4 0-15,1-5 0 16,4-6-2-16,-2 0 2 15,3-5-2-15,4 0 2 16,3 1 7-16,8-2 0 16,5 0-3-16,4 0-3 0,6-2 3 15,-1-1-2 1,-2-2-1-16,-5 0-1 0,-2-1 0 16,-7 1 0-16,-1-3 0 15,-4 1 0-15,-1 0 0 16,-1 1 0-16,-2-1 0 15,1 0 0-15,-1 0 0 16,-1-3 0-16,-1 1 0 16,-2-2 0-16,-2-1 0 15,-1-1 0-15,-1 2 0 16,-1 1 0-16,1 4 0 16,-1 3 0-16,1 3 0 0,1 2 0 15,0 1 0 1,-2 2 0-16,4 8 0 0,-2 3 0 15,0 8 0 1,1 7 0-16,2 6 0 16,0 2 0-16,2 2 0 0,-2 0 0 15,1-4 0-15,0-5 0 16,0-8 0-16,-3-9 0 16,1-5 0-16,-1-7 0 15,-1-5 0-15,2 1 0 16,-2-1 0-16,1 0 0 15,-1 1 0-15,0-2 0 16,2 1 0-16,-2 1 0 16,0-1 0-16,0 0 0 0,3-4-413 15,-3-1-806-15</inkml:trace>
  <inkml:trace contextRef="#ctx0" brushRef="#br1" timeOffset="135218.65">6232 14808 537 0,'-3'-1'103'0,"-2"-1"34"15,2-1-67-15,0 2-9 16,0 0 0-16,-3 1 11 15,-4 0-6-15,-4 0 10 16,-2 1 34-16,2-2-43 16,-2 1-13-16,1-2-18 15,6 1-4-15,-3-1-16 16,5 4-9-16,-1-2 1 16,1 1 6-16,1 1 2 15,0-1 5-15,0-1 4 0,3 1 2 16,-2-2-8-16,4 1-14 15,1-1-3-15,0 1-2 16,0 0-1-16,0 1-1 16,1-1 1-16,1 0-4 15,-1 0-1-15,4 1 5 16,1-1 1-16,6 2 11 16,12-1-4-16,9-1 0 15,13-1-6-15,10-2 1 16,7-1-1-16,4 0-1 15,-1-1 0-15,-2 3 1 16,-3-1-1-16,-1 1 2 16,4-1 0-16,8 1-2 15,11-4-1-15,11 0-3 16,16-1 3-16,11-2 1 0,12 0-1 16,5-3 1-16,0 3 1 15,-11 0 0-15,-8 1 0 16,-14 1 1-16,-4 0-2 15,-4 1-2-15,0-1 1 16,6-1-1-16,4 3 2 16,-2-2 0-16,-3 3 0 15,-4-1 0-15,-9 1 0 16,-8 2 0-16,-5-1 1 16,-6 0-1-16,-3-1 1 0,2 1 0 15,1-2-1 1,3 3-1-16,2 1-1 0,2-2 0 15,0 1 0 1,-3 1 1-16,-5-2 0 0,-2 2 1 16,-1-1 0-16,-1 1 0 15,2 0 1-15,0-1-1 16,-1 1 0-16,3-2 2 16,-2 3-2-16,3 0 1 15,-3 0 0-15,0 0 0 16,3 0 0-16,5 0-1 15,0 3-4-15,0-2 2 16,-3 1 2-16,-5-1-1 16,-2-1 1-16,-3 0 0 15,2 0 0-15,2-1-1 0,1-1 1 16,0 1 0-16,0-2-1 16,-1 3 0-16,-2-2 0 15,-4 1 1-15,-5 1 0 16,0-2 0-16,-2 1 3 15,5 0-3-15,6-1 0 16,7 1-2-16,1-1 0 16,1-1 0-16,0 3 2 15,-3 0 0-15,1 0 0 16,0 0 0-16,1 3 0 16,-2-3 1-16,-4 2-1 15,-5 1 1-15,-6-2-1 0,-5 2 0 16,-6-2 0-16,-1 1 0 15,-1 2 1-15,-3-1-2 16,1-2 2-16,-1 1-1 16,-2-1 2-16,0 1-2 15,2-2 0-15,1-2 2 16,2 1-2-16,3-2-2 16,3 0 1-16,2-1-2 15,1 2 3-15,3-1-1 16,-2 2 1-16,5 1 0 15,-6 1-1-15,-1 1 1 16,-1-1 1-16,-7 1-1 16,-3-2 0-16,-6 0 1 15,0 0-1-15,-5 0 1 16,0 0-1-16,-1 0 0 0,2 0-1 16,-1 3 2-16,-1-3-2 15,-2 3 1-15,-4-2 0 16,-2 0 0-16,-5 1 1 15,-2-1 0-15,-2-1-1 16,1-1 2-16,0 1-1 16,3-2-1-16,2 0 0 15,-4 0 0-15,0 1 2 16,-4-2-2-16,-4 3 1 16,-4 0 0-16,0 0-1 0,-1 0-1 15,-1 0 0 1,2 0 0-16,0 0-3 0,-1 3-2 15,-1-3 3-15,2 0-16 16,0 0-61-16,-1 0-83 16,-5-3-323-16</inkml:trace>
  <inkml:trace contextRef="#ctx0" brushRef="#br1" timeOffset="158022.31">10048 15123 1046 0,'0'-7'227'15,"0"2"-66"-15,0 2-36 16,-2 2-57-16,-1 2-46 0,-3 2 5 15,-4 4 0-15,-3 0 7 16,-3 5-15-16,0 1-4 16,3 2 9-16,1 1 2 15,0 2-9-15,3 2 0 16,0-1-9-16,2 0-3 16,2 0-1-16,2 0-2 15,6-2 0-15,3 0-2 16,6-2 1-16,1-1 3 15,8 0-1-15,0-4 0 16,3-3 1-16,-3-2-2 16,-5-4 5-16,-2-2 6 0,-7-4 4 15,1-2 20 1,-1-3-10-16,2-3-10 16,-3-2-9-16,2 0-2 0,-4-1 5 15,2 1-1-15,-5 0-9 16,1 1-1-16,-4 2 0 15,-2-4 0-15,0 1 0 16,-1-2 0-16,-4 0 0 16,3 0 0-16,-3 1 0 15,2 5 0-15,1 2 0 16,1 6 0-16,2 1-29 16,2 2-198-16,-5 5-63 15,3 6-319-15</inkml:trace>
  <inkml:trace contextRef="#ctx0" brushRef="#br1" timeOffset="158267.19">10361 15415 1401 0,'12'3'177'0,"-6"-3"-85"16,-3-2 115-16,-3-1-118 15,2 5-57-15,-2-2-18 16,0 1-12-16,0 1-2 16,0-1-5-16,-2-1 0 0,2 1 0 15,-3 1 2-15,3-1 2 16,0-1-4-16,0 0-91 16,0-3-137-16,5-2-365 15</inkml:trace>
  <inkml:trace contextRef="#ctx0" brushRef="#br1" timeOffset="158814.81">10598 15120 824 0,'2'-27'394'16,"-2"-1"-121"-16,0 2-43 15,-2 5-39-15,1 5-100 16,-1 8-47-16,1 3-44 0,1 5-5 15,-2 5-20-15,2 6 25 16,2 8 2-16,-2 8-2 16,1 5 0-16,4 6-4 15,-2 2 4-15,9-1 0 16,0-5 2-16,5-3-1 16,2-8 0-16,1-7 3 15,4-11-2-15,-1-6 2 16,2-7-3-16,2-4 1 15,-2-7 1-15,-4 0 6 16,-4-2-6-16,-3-1-3 16,-5 2 0-16,-1 3 0 15,-4 6 0-15,-2 4 0 0,1 3 0 16,-3 4 0-16,0 4 0 16,0 5 0-16,4 5 0 15,-2 7 0-15,-1 7 0 16,-1 3 0-16,2 2 0 15,-2-2 0-15,-2-3 0 16,2-1 0-16,0-4 0 16,0-4 0-16,2-3 0 15,-1-3 0-15,2-3 0 16,0-2 0-16,-1-3 0 16,1 0 0-16,-3-4 0 15,1 0 0-15,-1-1 0 0,-1 0 0 16,-1-2 0-1,2 2-200-15,0-3-143 0,-1-4-845 16</inkml:trace>
  <inkml:trace contextRef="#ctx0" brushRef="#br1" timeOffset="161787.43">19226 12046 280 0,'0'3'332'16,"-1"-3"-162"-16,-2 0-66 15,1 0 0-15,-1 0 2 16,0-1-40-16,0-1-4 16,-1 2 6-16,1-2-24 0,-3 2-5 15,3 0-1-15,-2 0 10 16,2-2-3-16,-1 1-9 16,1-1 8-16,0 1-5 15,0-1-22-15,-4 1 3 16,2 0-3-16,-1-1-2 15,-1 2 4-15,-1 0-3 16,-1 0-9-16,5 0-5 16,1 0-1-16,1 0 0 15,2 0 1-15,0 0 1 16,2-3 1-16,-2 3-4 16,0 0 3-16,0 0 0 0,0 0-1 15,0 3-2 1,1-3 0-16,1 0-3 0,1 0-1 15,0 0 4-15,4 0 5 16,8 0 2-16,10 2-1 16,11-2-1-16,13 0-5 15,8-2 0-15,6 4-1 16,7-1 0-16,2 0 0 16,-1 2 0-16,5-3 1 15,1-1-1-15,-2-2 1 16,0 0-3-16,3-4 7 15,-5 1-6-15,1 1 4 16,-1 0-2-16,-1 0 0 16,-3 2 1-16,-4 1 0 15,-8 1 0-15,0 0-1 0,-5 1 1 16,-2 0-1-16,0 0-2 16,2-1 2-1,-1 1-1-15,1-2 1 16,0-1-1-16,3 1 0 0,2-2 1 15,-3-2 0 1,4 0 0-16,0-1 0 0,2-2 0 16,3 1-2-16,4-1 5 15,6 1-2-15,5 1-1 16,3 0 1-16,7 1-1 16,8 4-2-16,1-3-3 15,5 3 2-15,-5-3-1 0,-3 1 3 16,-11-3 0-16,-7 0 1 15,-6 0 0-15,2-2 0 16,1 2 0-16,6 0-1 16,9 0 2-16,6 1-1 15,3 2 3-15,3 1 0 16,3 1-3-16,-9-1 0 16,-6 0 0-16,-10-2 0 15,-4 2 0-15,-7-1 0 16,-1-1 0-16,1 1 0 15,6 1 0-15,3-1 0 16,0 1 0-16,2-1 0 16,-3 1 2-16,-3-1 0 0,-7-1-1 15,-6 0 0 1,-2-1 1-16,-5-3-1 0,4 2 0 16,0 2-1-16,2-1-4 15,0 2 3-15,1 1 0 16,-4 2 1-16,-1 0 0 15,-2-2 0-15,-4 1 0 16,-1-2 2-16,-2-3-2 16,1 0 0-16,2 0 0 15,6 0 0-15,4 1-1 16,3 5 0-16,2 2 2 16,-2 2-2-16,-4 1 2 15,-8 0 0-15,-9-1 0 16,-4-3 2-16,-3-1-3 15,-2-3 6-15,2-1-6 0,0-2 0 16,3 1 0-16,1 2 0 16,-3 1-1-16,0 3 1 15,-1-1-1-15,-4 1 1 16,-3 1 1-16,-3-1 3 16,-2-1 4-16,-2-2 6 15,2 2-3-15,2-3-8 16,0 1-3-16,4 1 0 15,1 1 0-15,-1 0-1 16,-3 1 1-16,-3 0 8 16,-3-4 6-16,-4 3 10 15,0-1-12-15,-3 0 3 0,2 0-10 16,2-1-4 0,-3 1 1-16,0 1-1 0,-2 0-1 15,-2 1 0 1,-2-2 1-16,0 1-1 0,-2 1 0 15,-1 0-1-15,0 0-1 16,3 1 1-16,0-1 0 16,1 3-2-16,1-2 2 15,-3 1-3-15,-2-1-2 16,-2 1-7-16,-1-1-17 0,-4-1-17 16,-7 0 34-1,-10 0-106-15,-7 0-136 0,-9-1-309 16</inkml:trace>
  <inkml:trace contextRef="#ctx0" brushRef="#br1" timeOffset="179311.53">22946 12248 1042 0,'1'-7'225'0,"-2"-4"-52"16,-1 1-77-16,-2 0-25 15,-1 3-1-15,0 3-13 16,-12-2-15-16,9 6-24 16,-3 3-10-16,-2 0 2 15,3 1 3-15,-11 3-3 16,-1 3-3-16,7 4-6 15,0 1 3-15,6 7-3 16,6 1-1-16,3 6-1 0,3 3 1 16,3 1 0-16,3 0-1 15,1-4-3-15,1-5 0 16,2-7 4-16,2-7 5 16,3-9 0-16,3-5-1 15,3-6 1-15,0-6 1 16,-4-2 0-16,-5-1 1 15,-4 0-2-15,-5-1 4 16,-9 1-4-16,-1-4 0 16,-2 1-2-16,-4-3-3 15,3 1 1-15,-3 3-1 16,2 2 0-16,2 2 0 16,2 2 1-16,-1 7 0 15,1 2-2-15,1 2-13 16,0 4-137-16,-2 6-153 0,2 4-339 15</inkml:trace>
  <inkml:trace contextRef="#ctx0" brushRef="#br1" timeOffset="179736.04">23244 12490 737 0,'7'-3'610'0,"-2"-2"-487"0,-3 1 44 16,-2-2-61-16,-2 4-52 15,2 0-46-15,-1 2-8 16,1 2-6-16,0-1-4 16,0 2 10-16,0 1 0 15,1 0 3-15,1-1 5 16,-2 2 0-16,0-3 8 15,0 0 0-15,-2-2 4 16,1 0 11-16,1 0-4 16,-2 0 1-16,2 0-9 15,-2 3-4-15,2-3-7 16,-1 0-2-16,1 1 4 0,0-2 7 16,-2 1-1-16,2-3-6 15,0 3-10-15,0 0 0 16,0-2 0-16,2 0 0 15,-2-1 0-15,-2-2 0 16,1-2 0-16,1-3 0 16,-2-1-73-16,5-2-222 15,5 1-138-15,7 0-435 16</inkml:trace>
  <inkml:trace contextRef="#ctx0" brushRef="#br1" timeOffset="180244.98">23465 12203 991 0,'1'-21'161'16,"2"-3"32"-16,0-2-85 16,3 4-32-16,3-1-11 15,2 3-9-15,4 4-29 16,6 3-3-16,4 4 4 15,3 4 5-15,3 5-7 16,1 4-14-16,-4 4-9 16,-1 5-1-16,-9 5-1 15,-5 4 5-15,-7 4-2 0,-9 3-4 16,-4 4 1 0,-8-4 2-16,-2-1 1 15,-2-5 3-15,3-8-3 0,4-4-2 16,4-5 6-16,5-5 4 15,5-2 6-15,1-1-15 16,3 0-3-16,6-1-16 16,6 1 11-16,7 1 3 15,3 2 2-15,2 1 2 16,0 5 3-16,-6 0-3 16,-3 3 2-16,-5 3 2 15,-5 1 0-15,-8 3 15 16,-3 1 1-16,-9 2-1 15,-6 1-8-15,-5-1-6 16,-4-2-2-16,-2-3-4 0,-1 0-1 16,3-4-2-16,4-1-50 15,1-3-146-15,3 0-48 16,-1-2-198-16</inkml:trace>
  <inkml:trace contextRef="#ctx0" brushRef="#br1" timeOffset="182606.2">10840 12347 456 0,'-12'1'262'0,"-1"1"-167"0,4-4 4 16,1 1-1-16,5 0-30 16,-1-1-10-16,1 1-13 15,1-1 19 1,1 1-10-16,-2 0-6 0,0-2-9 15,-2 2 4-15,2-1 2 16,0 1-28-16,2 1-10 16,-1 0-7-16,2 0-2 15,0 1 2-15,-2-1 2 16,4 0 12-16,0 2 4 16,-1-2 4-16,2 1 9 15,3 0 0-15,5 1-12 16,13-1-7-16,7-1-11 15,11 0 5-15,15-1-6 16,5-2-1-16,8-1 1 0,3-1 1 16,1 0 0-16,0-1-1 15,1 2 1-15,4 1 1 16,-2 1 3-16,5 1-5 16,3 0 0-16,5-1 0 15,1-1-2-15,1-1 2 16,5-2-1-16,0-1-2 15,-1-1 3-15,-2-1 0 16,0 1 1-16,-6 3-1 16,-3 0 0-16,-6 3 2 15,-2 0-1-15,-5 1-1 16,0-1 0-16,2-1 0 0,3-1 0 16,0-2-2-16,2 1 1 15,-1 0-6-15,-7-1 5 16,-2 1-2-16,-4 2 1 15,-3 0-1-15,-4 2 0 16,-3 1-1-16,-3 0 2 16,-1 1-4-16,-2 1 6 15,2-1 0-15,4-1 0 16,3 0 0-16,-1-1-3 16,3-1 4-16,0 2-1 15,-1-1 2-15,2 0 0 16,2 1-1-16,0 0 0 15,1 0-2-15,0 0 1 0,3-2-1 16,0 1 1 0,5-2 0-16,1-1-3 15,6 1-1-15,0-3 5 0,0 3 0 16,-1-1-4-16,-5 0 4 16,-1 0 4-16,-3 3-4 15,-3-1-1-15,-2 1 1 16,5 1 3-16,1 0-3 15,2 0-1-15,-2 0-1 16,0-1 1-16,-4 1 1 16,-5-2 0-16,-3 2 0 15,-1-1-4-15,-4 1 4 0,1 0 0 16,0 0 2 0,3 1-2-16,1 1 1 0,1-1-2 15,0-1 1-15,-4 1-1 16,-6-1-4-16,-3 0 1 15,-8-1 2-15,-3 0-1 16,-2-1-3-16,0-1 3 16,0 2-3-16,4-1-6 15,2 1 1-15,0 1 4 16,1 1-1-16,0-1 6 16,-4 2 2-16,-5-2-1 15,-4 1 1-15,-6-1 0 16,0-1 2-16,0-1-2 0,-1 2 0 15,2-1-2 1,3-1 2-16,-1 2 0 0,0 0 0 16,-3-1 1-16,-2-3 2 15,-5 4 0-15,-1-3-1 16,-4 0-2-16,-2 2 1 16,-2-2 0-16,-1 3-1 15,-1-2 0-15,-1 2 2 16,-2 0 2-16,-2 0-4 15,1 0-4-15,-1 0-43 16,0 0-10-16,0 0-24 16,2 2-69-16,0-2-25 15,0 1-21-15,2 1-108 16</inkml:trace>
  <inkml:trace contextRef="#ctx0" brushRef="#br1" timeOffset="197639.66">14427 12471 875 0,'-5'-9'275'15,"-2"-2"-70"-15,-1 1-38 16,2 2-65-16,-1 1-6 16,2 0-21-16,2 3-7 15,0 1-6-15,2 0-30 16,-1 3-23-16,2 2-9 15,-3-1 0-15,2-1-2 0,-1 3-7 16,-1-1 2-16,-4 4 5 16,0 4 0-16,-1 4-3 15,-3 4 1-15,3 2-1 16,3 2 5-16,7-1-8 16,1-1 6-1,5 2 1-15,3-2 0 0,3-2-1 16,-1-1 2-16,0-5-2 15,2-2 3-15,-1-4-2 16,-1-2 2-16,1-2-1 16,-1-5 1-16,2-3 1 15,0-1 1-15,0-1 3 0,-5-5-3 16,2 2 6 0,-6-2-2-16,0 0 0 0,-4-1-1 15,-2-1-2-15,-2-2-1 16,-1 0-1-16,-2 0 2 15,1 2 0-15,-2 2 2 16,2 3-1-16,-1 3-4 16,2 1-1-16,0 0-3 15,0 2-26-15,0 3-41 16,2 1-95-16,-2 1-93 16,0 5-176-16</inkml:trace>
  <inkml:trace contextRef="#ctx0" brushRef="#br1" timeOffset="198127.07">14770 12741 969 0,'3'0'210'0,"-2"-2"-159"15,-1-1 83-15,0 0-99 16,-1 3-35-16,1-1 0 16,-2 1-4-16,1 3 1 0,1 1 6 15,-2 0-3 1,0-1 1-16,0 2 4 0,2-4 37 16,0-1 49-16,0-1-10 15,0 1-10-15,0-1 0 16,2-3-6-16,-2 0-43 15,2-2-21-15,0 2-1 16,1-5 0-16,-2 2-1 16,2 3 1-16,-1 1-1 15,-1 2-2-15,-1 1-5 16,0 0 5-16,0 1-2 16,-1 1-1-16,-2-1-1 15,3 1-1-15,-3-1 8 16,-2 2 5-16,-2 0 25 15,1-1 7-15,-2 3-7 0,1-1-2 16,0-4-9-16,4 0 1 16,1-3-15-16,2 2-5 15,0-2-32-15,3-1-184 16,3-3-184-16,1-2-328 16</inkml:trace>
  <inkml:trace contextRef="#ctx0" brushRef="#br1" timeOffset="198715.31">14955 12543 703 0,'-2'-26'377'0,"-2"-1"-121"16,1-3-75-16,0 2-78 15,1 1-33-15,5 1-6 16,2 6-11-16,5 2-24 15,4 6-24-15,5 3-4 16,1 4-1-16,6 5 7 16,3 2-3-16,1 6-4 15,-2 0 0-15,-1 3-2 16,-4 4 1-16,-4 1 2 16,-5 3-1-16,-5 8 0 15,-7 2 0-15,-8 8 3 16,-6 4-1-16,-7 4 1 15,-4-3 0-15,2-3-3 16,3-6 0-16,5-6 0 16,4-8 1-16,5-1-1 15,4-7 0-15,3 2-1 16,4-4 1-16,6 0 0 0,4-1 3 16,7-2-3-16,3-4 1 15,1-3 2-15,-1-3 1 16,-2-6 2-16,-7-2-2 15,-2-3 8-15,-5 0-3 16,-8-4 7-16,-5 0 10 16,-8-2-6-16,-9-5-13 15,-10 1 5-15,-5-3-2 16,-7 1 14-16,1-1 4 16,0 2-28-16,7 2 0 15,5 2 0-15,8 3 0 0,4 4 0 16,5 3-57-1,1 6-185-15,0 4-156 0,-4 4-467 16</inkml:trace>
  <inkml:trace contextRef="#ctx0" brushRef="#br2" timeOffset="-175203.43">13311 16608 471 0,'-5'0'309'16,"-1"0"-211"-16,3-2 32 16,-3 0-64-16,-1 2-17 15,1-2 10-15,-2 2-10 16,-2 0 13-16,0 0-22 16,-1 2 14-16,2 0-10 15,-4-2-5-15,2 1-7 16,4 0-19-16,-4-1-7 15,7 2-5-15,1-2 0 16,0 1 2-16,3-1 0 16,0 0-3-16,1 0 0 15,1 0 0-15,-2 0-2 0,1 0-2 16,4 0-1 0,1 0 5-16,18 0 4 0,10 0-2 15,17 0-2-15,13-1-4 16,9-1-11-16,1 1-12 15,-2 1 19-15,-9-1 5 16,-11 1 2-16,-10-2 1 16,-12 2 1-16,-11-2 0 15,-8 1 0-15,-7 0-1 16,-4 1-39-16,-1 1-65 16,-2 0-63-16,-2 3 48 15,-4 0-68-15,-4 2-99 16,-4 1-70-16</inkml:trace>
  <inkml:trace contextRef="#ctx0" brushRef="#br2" timeOffset="-174688.01">13548 16662 621 0,'-2'-5'228'0,"2"0"-27"0,-1-2-63 16,-2 0 6-16,1 0-40 16,1 1 1-16,-2-1-24 15,0 2-18-15,0 0-17 16,2 3-5-16,-1-2-18 15,1 4-23-15,1 0-2 16,0 4-19-16,-2 4 20 16,-2 5 1-16,-3 7 6 15,-3 6 2-15,0 8 5 16,-2 2 4-16,-2 3-2 16,1 2 0-16,-2 0-2 15,3 0-9-15,1-3 2 16,3-1-1-16,0-4-3 0,4-2 0 15,-1-3 0-15,1-7 0 16,1-2-1-16,-3-8-1 16,6-2 0-16,-3-6 9 15,3-2 0-15,0-4 8 16,0 3 1-16,0-1-4 16,0-2-14-16,0-3-47 15,0-2-68-15,3-5-64 16,6-3-82-16,-2-3-65 15,5-1-231-15</inkml:trace>
  <inkml:trace contextRef="#ctx0" brushRef="#br2" timeOffset="-174287.69">13481 16743 655 0,'3'-19'227'0,"-2"1"-37"15,1-2-52-15,-2 2 27 16,0 2-43-16,0 4-18 16,0 3-12-16,-2 3-55 15,1 5-37-15,-1 1-6 16,2 4-4-16,3 5 10 16,3 3 11-16,3 7 4 15,6 5 1-15,6 4-4 16,1 3-2-16,5 3 1 0,2-1-5 15,0 0-3-15,1 1 0 16,0-1-2 0,-2-4 1-16,-1-2-2 15,-4-4 3-15,-4-5-3 0,-4-6 1 16,-6-3 5-16,-3-5 5 16,-3-2 24-16,-3-4 16 15,0 2-3-15,-2 0-17 16,1 0-12-16,-1-4-19 15,-1 0-19-15,-1-1-103 16,-1 1-95-16,0 1-143 16,-1 5-383-16</inkml:trace>
  <inkml:trace contextRef="#ctx0" brushRef="#br2" timeOffset="-173573">14149 17102 780 0,'3'-9'244'16,"-2"0"-21"-16,-1-1-59 0,-1-1-18 16,-2 0-47-16,2 2-6 15,-2 2 1-15,1 1-38 16,-1 5-38-16,0-1-15 15,-4 7-3-15,-8 3 0 16,0 6-1-16,-4 4 1 16,-1 3 0-16,4 4-4 15,5 0 2-15,8 2 1 16,5 1-1-16,5-1 2 16,7-1 1-16,2-4 0 15,6-4 2-15,-2-4-3 16,-1-5 6-16,-2-5 3 0,-4-4 5 15,2-5-4-15,-2-4 0 16,-1-5-1-16,2-3 6 16,-5-4-5-1,0-3 4-15,-5-2 0 0,-1 3 0 16,-6-1-7-16,-1 4-7 16,-4 2 0-16,-1 5-3 15,-3 2-28-15,0 2-101 16,1 4-165-16,0 0-322 15</inkml:trace>
  <inkml:trace contextRef="#ctx0" brushRef="#br2" timeOffset="-171924.17">15095 16788 766 0,'-1'0'191'16,"-1"0"-15"-16,1-2-20 15,-1 2-64-15,1-1-18 0,1 1-19 16,0 0-16 0,0 0-8-16,0 0-3 15,0 0-4-15,1-2 2 0,1 2-6 16,-1-1-6-16,4 0-8 16,5-2-6-16,6 1 0 15,5-1-9-15,4 2-55 16,1 2-94-16,-4 4-36 15,-5 5-87-15,-8 3-212 16</inkml:trace>
  <inkml:trace contextRef="#ctx0" brushRef="#br2" timeOffset="-171695.39">15138 16974 630 0,'0'3'289'15,"0"-3"-121"-15,3-3-78 16,5 2-35-16,1-2 8 16,5 1-17-16,3 1-9 15,4 1-8-15,0-3-9 16,-2 3-8-16,-3-1-11 16,-3 1-1-16,-7 0 0 15,-3 0-2-15,-2 0-18 16,-2 1-76-16,-2 3-87 15,-2 2-132-15</inkml:trace>
  <inkml:trace contextRef="#ctx0" brushRef="#br2" timeOffset="-170192.54">16183 16511 574 0,'2'-13'241'0,"-2"-1"-65"15,-2-1-30-15,-1-2-1 16,0 1-41-16,1 2-24 15,-1-2 5-15,2 4 0 16,-1 1-27-16,1 3 17 0,1 3-7 16,-2 2-18-1,2 1-18-15,0 2-12 0,0 0-8 16,0 0 2-16,0 0 2 16,0 0 5-16,2 0-3 15,-1-2-10-15,-1 2-8 16,2 2-4-16,-1-1-10 15,-2 3 13-15,1 6 1 16,0 4 5-16,1 7-3 16,-1 7 0-16,3 4-2 15,2 5 6-15,2 5-2 16,-1 0-1-16,0 3 2 16,-1 1 2-16,1 3-4 15,1 0-2-15,0-1-1 16,2 1 0-16,2-1 0 0,2-1 0 15,-1-5 0-15,1-1 0 16,-3-2 0-16,-1-2 0 16,-5 1 0-16,2-3 0 15,-3-1 0-15,-2-4 0 16,-1-2 0-16,2-4 0 16,-1-4 0-16,2-2 0 15,2-2 0-15,-1-2 0 16,1-3 0-16,1 2 0 15,0-1 0-15,-2-1 0 16,1 0 0-16,-1 0 0 16,-1-3 0-16,-1 1 0 0,1-2 0 15,-1-1 0-15,1 1 0 16,0 0 0-16,1-1 0 16,-1 1 0-16,0-3 0 15,-2-2 0-15,-1 2 0 16,2-2 0-16,-2 0 0 15,-2-2 0-15,2 2 0 16,0-2 0-16,-1 0 0 16,1 0 0-16,0 0 0 15,0 0 0-15,0 0 0 16,-2 0 0-16,2 0 0 16,0 0 0-16,0 0 0 15,2 0 0-15,1 0 0 16,3 0 0-16,10 0 0 15,9-2 0-15,9-1 0 0,8 2 0 16,4-5 0-16,-2 2 0 16,-5 0 0-16,-6 1 0 15,-10 0 0-15,-8 3 0 16,-7 0 0 0,-8 0 0-16,-2 0 0 0,-1 0-35 15,0 0-62-15,-4-3-138 16,-2-4-147-16,-3-4-511 15</inkml:trace>
  <inkml:trace contextRef="#ctx0" brushRef="#br2" timeOffset="-169699.44">16114 16422 746 0,'-12'-4'143'0,"3"-2"61"16,2 0-63-16,2 1-42 15,4 1-31-15,1 0-24 16,3 1-16-16,3-1-28 16,9-2 5-16,11-1-3 0,13-1 4 15,15-2-4-15,13-2 1 16,5 2 0-16,-2 0-3 16,-8 4 0-16,-14 0-1 15,-16 2-19-15,-16 4-59 16,-29 27-117-16,-9-21-445 15</inkml:trace>
  <inkml:trace contextRef="#ctx0" brushRef="#br2" timeOffset="-168287.32">23413 16074 805 0,'0'-5'198'0,"0"1"-46"16,-2 0-7-16,1-2-56 15,1 1-13-15,0 2-33 16,-2 1-24-16,2 1-14 15,2 1-4-15,7 1-1 16,12-2 0-16,13-2 0 16,15 0 0-16,12-1 1 15,3 0-1-15,-1 1 0 16,-9-1 1-16,-14 1 0 16,-12 2 0-16,-11-1 0 15,-10 1 2-15,-5 2-3 16,-5 1 2-16,1-2-2 15,-1 1 0-15,3 1 0 0,-1-2 1 16,2 1-1-16,5 3 26 16,0 3 8-16,0 4-9 15,5 8-4-15,0 1 15 16,0 9-13-16,-2 5 8 16,3 7-4-16,-5 7 7 15,1 7-6-15,0 4-4 16,2 6-5-16,-1 0 9 15,1 0-9-15,3-2-4 16,0-2-5-16,-3-3 2 16,0-3-8-16,-2-4 2 0,-2-2-5 15,-2-2 1-15,-1-6-1 16,0-2 0-16,-1-5 0 16,-1-4-1-16,2-6 0 15,-1-4 2-15,-2-9-2 16,0-4 1-16,1-2 2 15,-1-5 4-15,0 0-4 16,0 0-2-16,0 0 0 16,-1 0 0-16,1-2 3 15,-2 2 2-15,2 0-3 16,-1 0 3-16,-1 0 13 16,1 0-1-16,-1 0-18 15,-1 0 0-15,-4 0 0 16,-7-3 0-16,-6 3 0 0,-9 0 0 15,-7 0 0-15,-1 0 0 16,-2 3 0-16,3-1 0 16,1 0 0-16,7-2 0 15,5 1 0-15,4 1 0 16,6-1 0-16,7 1 0 16,1-2 0-16,3 0 0 15,4 0 0-15,-2 0 0 16,1-2 0-16,-1 2 0 15,3 0 0-15,0-1 0 16,-2-1 0-16,2 2-147 16,2 2-346-16</inkml:trace>
  <inkml:trace contextRef="#ctx0" brushRef="#br2" timeOffset="-155631.98">17019 16802 592 0,'0'-3'471'0,"-1"-1"-288"0,-3-3-10 16,1 0-41-16,0-1-16 16,0 2-31-16,0 1 38 15,1 1-53-15,-1 0 2 16,2-1-42-16,-1 1-30 16,-1 0 0-16,2-1 0 15,-2 0 0-15,-1 1 0 16,1 2 0-16,-1 2 0 15,1 2 0-15,-6 4 0 16,-5 4 0-16,-5 3 0 16,-1 7 0-16,-2 6 0 15,5 3 0-15,8-2 0 16,6 5 0-16,10-3 0 16,8 2 0-16,9 2 0 0,5 2 0 15,0-1 0 1,1 0 0-16,-2-7 0 0,-5-5 0 15,-1-9 0-15,-1-9 0 16,1-10 0-16,0-7 0 16,0-7 0-16,-1-6 0 15,-3-7 0-15,-5-2 0 16,-5-1 0-16,-8-3 0 16,-5 3 0-16,-7-2 0 15,-4 4 0-15,-2 0 0 16,0 5 0-16,-3 4 0 15,3 6 0-15,5 6 0 0,-2 3 0 16,-2 6 0-16,1 8-79 16,0 0-163-16,-2 8-100 15,6 2-260-15</inkml:trace>
  <inkml:trace contextRef="#ctx0" brushRef="#br2" timeOffset="-150934.99">20496 16466 1104 0,'-6'-11'118'0,"0"-3"60"15,1-1-31-15,1 0-41 16,-1 5-17-16,2 3-12 16,2 3-30-16,-2 2-31 15,2 2-7-15,-5 5-3 16,-5 2 5-16,-5 4 4 15,-4 6-2-15,-4 4-9 0,2 4 3 16,4 3-7-16,0 4 2 16,8 1-2-16,7 1-2 15,7 2 1-15,7-3 1 16,8-1 1-16,4-3 0 16,4-5 0-16,-1-9 2 15,1-4 4-15,0-9 5 16,-2-6-2-16,-1-5 19 15,-3-5 8-15,0-4-37 16,-4-3 0-16,-6-4 0 16,-3-2 0-16,-4 0 0 15,-7-1 0-15,-3-1 0 16,-3 2 0-16,-2 0 0 16,-5 2 0-16,-1 3 0 0,0 3 0 15,-2 3 0 1,-2 4-56-16,1 7-162 0,3 5-134 15,3 5-673-15</inkml:trace>
  <inkml:trace contextRef="#ctx0" brushRef="#br2" timeOffset="-149419.18">23143 16479 852 0,'-3'-7'233'16,"1"-2"-8"-16,-4-2-64 16,5 2-28-16,-4-1-40 15,4 2 14-15,-1 1-9 16,2 1-33-16,-1 2-5 16,2 2-40-16,-1 2-20 15,0 0 0-15,0 3 0 16,0 0 0-16,0 3 0 15,0 2 0-15,2 7 0 16,1 3 0-16,3 4 0 0,0 4 0 16,5 1 0-16,0 6 0 15,0 0 0-15,0 1 0 16,0 2 0-16,-2 1 0 16,1 0 0-16,-2-2 0 15,-2-3 0-15,0-2 0 16,1-7 0-16,0-3 0 15,0-5 0-15,-1-1 0 16,1-3 0-16,-3-2 0 16,-2-2 0-16,1-3 0 15,-3-1 0-15,0-2 0 16,1 1 0-16,-2-4 0 0,1 1 0 16,0 0 0-16,0 1 0 15,0-2 0-15,0 1 0 16,-2-1 0-16,2 2 0 15,-1-4 0-15,-1 0-81 16,1-2-243-16,-2 3-297 16</inkml:trace>
  <inkml:trace contextRef="#ctx0" brushRef="#br2" timeOffset="-148818.71">23148 16498 627 0,'2'-3'198'16,"-2"-1"-17"-16,0 0-58 15,-3 1 2-15,3 2-39 16,-2-2 13-16,2 2-9 15,0-1-19-15,0-1-19 0,0 2-18 16,0 0-11 0,0 1 5-16,-2-2-8 0,0 2-10 15,-1 2-8-15,-7-1-2 16,-10 0-3-16,-5 4 2 16,-5-1 0-16,-3 1-1 15,6 1-6-15,9 0-10 16,6 1-53-16,5 0-153 15,7 1-163-15</inkml:trace>
  <inkml:trace contextRef="#ctx0" brushRef="#br2" timeOffset="-147934.46">23135 16936 686 0,'-6'-3'103'0,"0"0"23"16,0 0 5-16,-1 2-28 15,4-2 16-15,0 3-40 16,0-1-17-16,3 1-24 16,-2-2-4-16,2 4-13 15,0-2-12-15,0 0-6 0,2 0-3 16,-1 0-4-16,2 0 4 15,7 0 17 1,10 0-10-16,12-2-6 0,6 1 1 16,7-1-2-16,-5-2 0 15,-5 0-1-15,-10 1 4 16,-9 2-2-16,-7 0-1 16,-6 1 2-16,-3 0-2 15,-3 0-1-15,-3 1 0 16,-4 3 1-16,-7-1 1 15,-6 4 0-15,-7 0-1 16,-6 2 2-16,-3-4 3 16,3 3 7-16,5-4 8 15,4 2 0-15,9-3-9 0,9-1 1 16,5-1 4-16,5-1 0 16,4-3-1-16,7 0-6 15,13-1-9-15,8-2-1 16,4 1-32-16,5 0-133 15,-8 2-184-15,-5 1-675 16</inkml:trace>
  <inkml:trace contextRef="#ctx0" brushRef="#br2" timeOffset="-139656.3">13607 18110 724 0,'-14'-2'201'0,"0"-3"-24"0,0 2-57 16,0-3-9-16,0 3-45 15,1 2-26-15,-1-2 16 16,3 3-14-16,-1 3-7 16,4-3 2-16,1 1-5 15,4 1 0-15,0-2-2 16,4 0-7-16,-1 0-4 15,2-2 6-15,5 1-17 16,8-3-8-16,12-2-1 16,12 0-2-16,13-1 0 15,11 0 3-15,-2-2 3 16,-3 1-3-16,-4 0-2 16,-9 3 2-16,-8-1-1 15,-6 2 1-15,-4 1-9 16,-9 1-15-16,-8 2-1 0,-4 0-19 15,-3 3-6-15,-4 3-16 16,-2 0-77-16,-5 5-164 16,-2-1-523-16</inkml:trace>
  <inkml:trace contextRef="#ctx0" brushRef="#br2" timeOffset="-139289.72">13839 18084 992 0,'6'-14'243'0,"-5"-4"-35"0,-1 3-75 15,-1 2-47-15,-2 3-26 16,0 1 3-16,1 8-52 16,-1 1-11-16,-1 4-10 15,-7 12 10-15,-3 3 3 16,-5 11 1-16,-4 11 5 15,-1 7-2-15,3 3 3 16,3 1-3-16,2-2-1 16,-17 65-5-16,30-101 2 15,1-5 0-15,1-2-2 16,1-3-1-16,-2 9 0 16,2-9 0-16,2-2 6 15,-2-4 1-15,3 1-7 16,0-5-54-16,3-4-96 0,1-3-24 15,1-2-75-15,-1-6-98 16,1 1-66-16</inkml:trace>
  <inkml:trace contextRef="#ctx0" brushRef="#br2" timeOffset="-139021.65">13706 18285 379 0,'5'-27'201'0,"1"-4"30"16,-1 0-35-16,0-2-26 15,-1 3 20-15,1 5-32 16,-4 7-40-16,1 2-22 15,-1 9-62-15,-1 5-34 16,0 4-17-16,2 7 17 0,1 6 13 16,7 10-2-16,1 10 6 15,4 6-4-15,4 2-4 16,3 3-1 0,4-4 0-16,-1-4-2 0,4-4-2 15,-3-5 2-15,-2-3-1 16,-3-3-5-16,-7-6-1 15,-3-6 0-15,-6-3-1 16,-2-1-25-16,1-6-112 16,1 1-105-16,2 0-248 15</inkml:trace>
  <inkml:trace contextRef="#ctx0" brushRef="#br2" timeOffset="-138572.46">14410 18572 438 0,'3'-19'674'0,"-3"2"-450"16,-4 4-47-16,-2 3-112 15,-1 3-36-15,-1 5-20 0,-4 4-8 16,-4 8 3 0,-1 1 4-16,-2 8 0 0,1 1 2 15,3-3-2-15,6 3-7 16,3-4 2-16,3 1-1 16,3 0-4-16,6-1 0 15,0-2 2-15,3-5 3 16,4 0 0-16,4-7 4 15,0-4 4-15,0-4-4 16,1-4 5-16,-2-2 13 16,-2-5 1-16,-5-1 14 15,0 2-17-15,-6-1-6 16,-6-3-10-16,-5 1-7 16,-2 3-3-16,-8-1-5 15,1 5-14-15,-2 4-89 16,1 5-118-16,3 3-195 15</inkml:trace>
  <inkml:trace contextRef="#ctx0" brushRef="#br2" timeOffset="-137073.43">15141 18008 1032 0,'5'-13'247'15,"-4"3"-9"-15,-2-5-85 16,-4 4-31-16,-2 3-40 0,4 2-33 16,0 3-25-16,1 2-24 15,2 2-18-15,-1 6 14 16,-4 5 4-16,-1 12 5 16,-4 5 3-16,-2 12 7 15,-3 12-5-15,-3 5 5 16,-3 7-10-16,0 0-4 15,2-3 1-15,5-10-2 16,4-12-1-16,6-13 1 16,2-12 2-16,4-8 21 15,-1-5 14-15,1-4-37 16,1-6 0-16,3-3 0 16,1-6 0-16,1-9 0 15,2-5 0-15,3-4 0 16,-1-5 0-16,3-3 0 0,-3 0 0 15,2 0 0-15,-1 0 0 16,-2 4 0-16,2 2 0 16,-3 5 0-16,-1 1 0 15,2 2 0-15,-5 5 0 16,0 5 0-16,-3 0 0 16,0 5 0-16,-2 4 0 15,1 3 0-15,-2 4 0 16,0 3 0-16,0 2 0 15,0 2 0-15,3 3 0 16,2 3 0-16,3 7 0 16,3 0 0-16,2 5 0 0,0 5 0 15,5 4 0-15,-1 9 0 16,2 8 0-16,2 8 0 16,3 3 0-16,1 1 0 15,0-7 0-15,1-3 0 16,-5-8 0-16,-2-9 0 15,-5-7 0-15,-1-4 0 16,-4-7 0-16,-4-7 0 16,-2-5 0-16,-2-1 0 15,-1-4 0-15,-1 1 0 16,1 1 0-16,-2-2 0 16,1 0 0-16,-4-2-77 15,-1 2-101-15,-5-2-47 0,0-2-100 16,-3 1-325-1</inkml:trace>
  <inkml:trace contextRef="#ctx0" brushRef="#br2" timeOffset="-136607.06">15059 18348 613 0,'-4'-1'247'0,"-1"-1"-96"16,4 1-18-16,-1-2-39 15,2 3-18-15,0-3-12 16,2 2 8-16,-1-1 9 16,2 0-32-16,0 0-8 15,2-2-16-15,1 0-14 16,5 0-9-16,2 0 0 16,7-2-2-16,3 3 1 0,8 2 1 15,5-2-2 1,-2 0 0-16,0 2 2 0,-4-2-2 15,-10 0 2-15,-7 2-2 16,-7 1 3-16,-4 0 1 16,-2 0-4-16,-3 1-5 15,0 2-7-15,-2-2-32 16,-1 8-74-16,-1-3-119 16,1 5-173-16</inkml:trace>
  <inkml:trace contextRef="#ctx0" brushRef="#br2" timeOffset="-130408.85">16448 18155 1067 0,'-10'0'138'16,"0"0"71"-16,3-2-89 15,3 0-33-15,2 2-33 16,4 0-7-16,-2-2 1 16,3 2-14-16,1-2-16 0,5-2-18 15,6 1-2-15,7-4-4 16,5 0 6-16,6 1-6 15,3 0-43-15,-6 5-117 16,-3 2-53-16,-9 5-28 16,-7 4-57-16</inkml:trace>
  <inkml:trace contextRef="#ctx0" brushRef="#br2" timeOffset="-130169.68">16529 18367 821 0,'0'0'226'0,"1"-3"-33"16,2 0-51-16,-1-3-49 15,2 2-44-15,1-3-30 0,2 4-13 16,5-3-3-16,0 4-2 16,4 0 1-16,-1 2-3 15,0 0 1-15,-4 0 0 16,-5 0-3-16,-3 0 3 15,-3 2-10-15,0-1-94 16,-2 2-132-16,4 1-85 16</inkml:trace>
  <inkml:trace contextRef="#ctx0" brushRef="#br2" timeOffset="-129111.99">17538 17980 1070 0,'-11'0'214'0,"5"-1"-28"16,0-1-77-16,6 1-50 16,1-1-27-16,7-2-32 15,11 0-3-15,11-3 2 16,10 0 1-16,12 0 2 15,6-2-2-15,-2 4-1 16,-2 0 0-16,-7 1-4 16,-6 1-15-16,-5 2-68 15,-7 1-33-15,-5 1-10 16,-7 2-39-16,-7 1 41 16,-9 1-13-16,-5-1-16 15,-9 2 1-15,-4 1 101 0,-5 0-60 16,-3 3 55-16,-1-5 61 15,3 2 166-15,3-3-11 16,4 0 36-16,5-4-8 16,2 0-39-16,3-5 9 15,2 1-36-15,1 0 0 16,1-1-26-16,-1 3-18 16,2-4 31-16,1 5-41 15,0-1-33-15,-2 2-17 16,2 2-13-16,0-1-9 15,-3 5-9-15,-1 3 18 16,-5 5 4-16,-2 9-2 16,-2 8 12-16,-2 4-3 0,0 8 1 15,2-3-9 1,2 6 0-16,4-5 1 0,2-3-2 16,1-7-2-16,4-9 0 15,0-7 0-15,0-10 7 16,0-2 3-16,2-6 13 15,0 0 44-15,0-1-67 16,1-12 0-16,0-3 0 16,1-9 0-16,2-7 0 15,0-2 0-15,1-2 0 16,3 3 0-16,-3 1 0 16,1 1 0-16,2 4 0 15,-4 5 0-15,0 6 0 16,-3 6 0-16,0 5 0 15,-1 5 0-15,-1 3 0 0,15 24 0 16,-10-11 0 0,2 0 0-16,2 0 0 0,-2 2 0 15,11 14 0-15,-1 3 0 16,3 0 0-16,4 0 0 16,5 2 0-16,0-3 0 15,-2-1 0-15,1-3 0 16,-7-4 0-16,-6-11 0 15,-5-2 0-15,-7-3 0 16,-1-5 0-16,-3-2 0 0,0 0 0 16,-1 0 0-16,2-2 0 15,-2 2 0-15,2 0 0 16,1 0-110-16,2 5-199 16,6 4-172-16</inkml:trace>
  <inkml:trace contextRef="#ctx0" brushRef="#br2" timeOffset="-128479.52">18495 18431 1168 0,'1'-8'313'16,"-1"1"-127"-16,0 1 35 15,0-2-106-15,0 7-71 16,0-3-44-16,0 2 0 16,0 2 0-16,0 2 0 15,0 2 0-15,0 3 0 16,-1 7 0-16,1 8 0 15,1 4 0-15,1 7 0 16,1 1 0-16,2 1 0 16,2-2 0-16,1-3 0 15,2-6 0-15,-3-4 0 16,1-5 0-16,-2-6 0 0,-2-4 0 16,-2-2 0-16,-2-2 0 15,0-2 0-15,-2 1 0 16,2 0 0-16,-2-3 0 15,2 1 0-15,0 1 0 16,0 2 0-16,2-1 0 16,0 2 0-16,-2-2 0 15,0 0 0-15,0 0 0 16,0 0 0-16,0 0 0 16,0-2 0-16,0 2 0 15,1 0 0-15,-1-1 0 0,2 1 0 16,-2 0 0-16,0 0 0 15,0 0-78-15,0 0-29 16,0 0-25-16,0 1 35 16,1-1 12-16,-1-1 5 15,3 0 18-15,0 0-23 16,0-1-33-16,3-2 12 16,-1 1-101-16,0 0-87 15</inkml:trace>
  <inkml:trace contextRef="#ctx0" brushRef="#br2" timeOffset="-126861.1">21425 17801 804 0,'-10'-2'195'16,"2"-2"-23"-16,1-1 4 15,2-1-85-15,1 2 12 16,1-3-37-16,2 4-22 16,1-1-11-16,1 2-15 15,2 1-7-15,0-1-11 16,3 2 3-16,9-1-5 15,12-1 3-15,14 0-1 16,12-3 0-16,8 1 2 16,2 0-1-16,-4 1-2 15,-8-1-3-15,-15 1-65 0,-9 3-97 16,-14 3-30-16,-7-1-16 16,-12 6-148-16</inkml:trace>
  <inkml:trace contextRef="#ctx0" brushRef="#br2" timeOffset="-126230.56">21643 17812 643 0,'-1'-3'240'0,"-1"-5"-4"16,2-2-50-16,-3 2-47 16,3-2-21-16,0 1-32 0,-3 3-31 15,3-1 11 1,0 5-53-16,0 0-13 0,-1 5-26 15,-1 3 26-15,-2 5 7 16,-1 5-7-16,-2 5 14 16,-2 5-1-16,-3 5 13 15,1 5-4-15,-2 3-9 16,0 2-1-16,-2 2-10 16,4-3 3-16,2-4-5 15,3-6 5-15,5-9-5 16,1-8 1-16,1-4 2 15,1-7 9-15,-1-2-1 16,2-8-11-16,0-2-6 16,3-8-71-16,2-3-57 15,4-7 4-15,-2 0 42 16,3-3 41-16,-1-2 29 0,1 4 14 16,-2-1 4-16,-3 0 1 15,-2 4 0-15,0 0 13 16,-2 6 56-16,0 3 7 15,0 5 1-15,-1 3-22 16,-3 5-47-16,1 3-9 16,-1 2-11-16,3 7 9 15,0 5 4-15,3 5 0 16,4 7 7-16,4 5-2 16,4 1 6-16,3 8 16 15,6-3 1-15,4 5 6 0,3-1-9 16,2-2-12-1,0-3-2-15,-5-4-9 0,-7-7 1 16,-6-5-4 0,-7-7 0-16,-7-5 1 15,0-4 0-15,-4-3 5 0,-1-1-7 16,-3 1-17-16,2 0-212 16,-4 0-259-16</inkml:trace>
  <inkml:trace contextRef="#ctx0" brushRef="#br2" timeOffset="-125760.42">22331 18276 841 0,'6'-18'267'16,"1"5"-111"-16,-1-3-18 15,-1 3-37-15,1 5-52 16,0 2-18-16,0 1-18 16,3 4-11-16,0 2 1 0,-2 5-1 15,3 4-1-15,-4 7 10 16,-4 6-1-16,-4 6-4 15,-5 4 3-15,-6 3-4 16,-2-5 3-16,-3-3 2 16,4-5-6-1,3-9 0-15,4-1 0 0,7-6 3 16,5-4 11-16,10 1 21 16,7-1-13-16,11 0-9 15,13-3-1-15,11-2-3 16,0 1-7-16,-6-2-4 15,-8 0-1-15,-15 2 0 16,-15-1-2-16,-9 2-1 16,-8 0-18-16,-6 2-9 15,-5-1-92-15,-5 2-137 16,-3 0-221-16</inkml:trace>
  <inkml:trace contextRef="#ctx0" brushRef="#br2" timeOffset="-123614.33">22329 18248 300 0,'-6'-7'276'0,"0"3"-175"0,-16-7 36 16,21 11-55-16,-2-3 21 16,1 3-14-16,2 0-13 15,-1 0-1-15,1-1 8 16,1 1-46-16,1 0-3 15,1-2 11-15,0 2 2 16,0-3 7-16,3-1-45 16,4-3-8-16,0-2 0 15,4-1-1-15,1 0 0 16,-2 2 0-16,-1-2 1 16,-3 2-1-16,-3 0 4 15,-1 2-3-15,-1-1 0 0,0 3 4 16,-2-2 2-16,-2 6 6 15,-2-4-6-15,1 4-7 16,-3 1-3 0,1 2-3-16,0 0 4 0,-2 4 3 15,1 3-1-15,-1-1 1 16,2 1 2-16,3 3 0 16,2 1 3-16,1 0 1 15,3 5-1-15,0-3 1 16,1 4-2-16,0 1 2 15,-2 4-4-15,-1-2 0 16,0 4 1-16,-3-4-2 16,1-4-1-16,-1-2-1 15,-1-4 0-15,2-3 0 0,-2-3 0 16,0-6 0-16,0 2 0 16,0-3 0-16,-3 3 2 15,-2 1-2-15,-1 1 0 16,-3 6 0-16,-4-4 0 15,1 2-2-15,-2-1-1 16,2-1 1-16,-2 1-4 16,0-1-3-16,0 3-6 15,1-1-4-15,4-1 8 16,1-1 0-16,3-2 11 16,5-1-12-16,4-4 0 15,5 0 12-15,5 0 2 16,3 0 1-16,7 0-1 0,4 0-1 15,4-3 1-15,-2 2-1 16,-2-1-1-16,-1 1 0 16,-6-1 0-16,-9 2 0 15,-3 0-6-15,-6 0-80 16,-6 0-96-16,-2 2-134 16</inkml:trace>
  <inkml:trace contextRef="#ctx0" brushRef="#br2" timeOffset="-122713.7">22985 17905 695 0,'4'-14'203'0,"3"2"-1"16,-2-2-65-16,-4 1 2 15,4-1-21-15,-2 2-10 16,0-2-18-16,0 5-18 16,-2-1 15-16,1 7-51 15,-2-1-36-15,0 4-1 16,-2 4-12-16,-1 5 13 15,-1 8 6-15,-4 5-3 16,-2 12 2-16,-5 3 2 0,0 5-5 16,-3 1 0-16,3 4 0 15,0-5 0-15,3 1 0 16,1-6-1-16,1-3 1 16,3-5-2-16,4-10 2 15,1-9 5-15,2-7 20 16,3-5 56-16,2-7-62 15,1-5-21-15,3-6 0 16,4-7 0-16,1-5 0 16,-1-2 0-16,-1 0 0 15,-1-4 0-15,0 1 0 16,-2-2 0-16,2 2 0 16,-1-1 0-16,2 4 0 15,-3 4 0-15,2 3 0 16,-2 7 0-16,-2 4 0 0,-2 0 0 15,0 8 0-15,-3 3 0 16,-1 4 0-16,1 4 0 16,-2 3 0-16,1 6 0 15,1 7 0-15,2 5 0 16,3 4 0-16,4 6 0 16,3-1 0-16,3 3 0 15,2 3 0-15,4-3 0 16,1 5 0-16,-1-5 0 15,2 3 0-15,-1-3 0 16,-2 1 0-16,-1-3 0 16,-3-5 0-16,-2-3 0 15,-4-6 0-15,-4-6 0 16,-3-10 0-16,-4-1 0 0,-1-3 0 16,-3 0-88-16,-1-3-201 15,-9-1-77-15,-3-3-337 16</inkml:trace>
  <inkml:trace contextRef="#ctx0" brushRef="#br2" timeOffset="-122456.52">22971 18149 920 0,'-2'-4'203'0,"4"1"-58"0,2-2-90 16,6-2-7-16,4-3-5 16,7 4 6-16,5-2-9 15,1 3-20-15,-2 1-8 16,-4 3-12-16,-9-1 0 16,-5 4-4-16,-4-1-11 15,-1 3-127-15,-2 1-106 16,-2 0-236-16</inkml:trace>
  <inkml:trace contextRef="#ctx0" brushRef="#br2" timeOffset="-122017.39">23632 17981 765 0,'3'-2'291'0,"1"-3"-134"16,1-3 4-16,1 0-86 15,3-1-22-15,4 1-42 16,4 2-6-16,3-1-5 15,3 1 1-15,-1 3-1 16,-1 0 0-16,-2 3-1 16,-3 2-19-16,-6 2-153 0,-1 2-144 15,-6 4-405 1</inkml:trace>
  <inkml:trace contextRef="#ctx0" brushRef="#br2" timeOffset="-121830.56">23684 18111 706 0,'3'0'308'0,"3"-1"-121"16,4-5-11-16,3-1-64 15,6 0-59-15,2 0-23 16,4 1-27-16,2 2-3 16,-3 1-1-16,-5 3-7 15,-4 0-148-15,-6 3-170 0,-4 0-510 16</inkml:trace>
  <inkml:trace contextRef="#ctx0" brushRef="#br2" timeOffset="-121266.18">24349 17799 649 0,'-14'-2'307'0,"2"-2"-131"16,0 1 25-16,4-4-67 15,5 4-46-15,2-3-48 16,8 2-36-16,13-2-4 16,14 1 2-16,17-1-2 15,13 0 0-15,6 0-2 16,2 2 1-16,-8 2 1 15,-6 0-1-15,-12 2 1 16,-15 0-10-16,-11 0-47 16,-10 2-84-16,-11 1 19 0,-8 3-132 15,-6 0-307 1</inkml:trace>
  <inkml:trace contextRef="#ctx0" brushRef="#br2" timeOffset="-120667.61">24618 17793 176 0,'-4'-2'745'16,"1"-2"-532"-16,1-3-18 16,-1-3-68-16,3 1-17 15,0 2-30-15,0 3-44 16,0 1-35-16,0 3-1 16,-1 6-7-16,1 4 7 15,-5 7 12-15,2 2 5 0,-4 8 14 16,-1 0 3-16,1 3-10 15,-1 2 4-15,-2-2-13 16,3 2-6-16,-3-4-5 16,4-1-4-16,-1-5 0 15,4-9 2-15,2-4 5 16,1-5 12-16,0-4 5 16,1-6 32-16,2-2-56 15,3-6-2-15,-2-6 1 16,4-4-1-16,-2-5-1 15,3-1 2-15,0 0 1 16,-3 5 0-16,1 0-2 0,-1 2 3 16,2 3-1-16,-2 3 1 15,-2 1 2-15,1 7-3 16,-2 2 0-16,-2 4-8 16,1 5-6-16,2 2 12 15,5 6 2-15,2 1 0 16,5 3 0-16,0 3-2 15,4 3 2-15,-1 0 2 16,1 0 4-16,0 3 0 16,-3 3-6-16,1 0 6 15,-3 2-2-15,1 1-3 16,-4-2 3-16,0-8-1 16,-5 1-3-16,-1-9 1 15,-1-2-1-15,-2-5 0 16,-2-1 0-16,1-3 0 0,-1-1 0 15,2 1-36-15,-1 1-232 16,-1 2-123-16,2 1-580 16</inkml:trace>
  <inkml:trace contextRef="#ctx0" brushRef="#br2" timeOffset="-120215.05">25203 18100 827 0,'9'-9'308'15,"-3"2"-124"1,-3 0-11-16,0 2-65 0,-2 3-32 16,2-1-39-16,2 2-19 15,4 1-17-15,3 1 3 16,4 2-3-16,4 3 0 15,0 1 2-15,-2 3-1 16,-4 3 0-16,-8 4 5 16,-6 2 0-16,-5 8 1 15,-8 0-4-15,-4 4 4 16,-2-2-4-16,4 0-3 16,3-13 8-16,6-2-1 15,6-12 11-15,9 0 17 0,8-5 2 16,8 2-27-1,6-6-4-15,8 4 3 0,3-3-2 16,-4 3-8-16,-5 2 1 16,-4 1-1-16,-10 0 0 15,-6 1-2-15,-10-1-2 16,-4 0-6-16,-4 3-25 16,-6 3-14-16,-3 0-180 15,-5 2-92-15,-2 4-377 16</inkml:trace>
  <inkml:trace contextRef="#ctx0" brushRef="#br2" timeOffset="-119188.24">27153 17631 927 0,'-7'4'86'15,"4"-4"13"-15,3 0-10 16,4 0-36-16,9-5-50 16,10 2 4-16,12-2 2 15,15-2-3-15,10-2-2 16,8 1-3-16,-4-2-1 16,-8 1 2-16,-10 2-2 15,-12 0 0-15,-13 3-6 16,-8 1-58-16,-19 3-122 0,-1 3-4 15,-5 0-185-15</inkml:trace>
  <inkml:trace contextRef="#ctx0" brushRef="#br2" timeOffset="-118643.28">27408 17599 756 0,'-6'-3'208'0,"1"-1"19"15,4 0-60-15,1-2-18 16,-3 3-92-16,3 2-46 15,0 4-6-15,-3 4-4 0,-1 9 23 16,-2 4 3 0,-3 10-4-16,-3 3-3 0,1 3-10 15,1-3 1-15,0 1-1 16,1-5-2-16,1-3 5 16,0-5-6-16,3-2 1 15,0-9-2-15,2 0 8 16,3-9 81-16,0-2 10 15,2-6-63-15,1-4-39 16,3-4-3-16,2-8 0 16,2-3 0-16,0-2 0 15,2-1 0-15,-2 0 0 16,-2 5 0-16,1-1 1 16,-5 5 1-16,1 6 2 15,-2 1 5-15,-2 8-5 0,1 4-4 16,-1 1-24-1,4 5 21-15,3 5 0 0,3 4 3 16,4 6 2-16,4 0-1 16,2 2-1-16,-3-1 0 15,0 2-1 1,-1-2 1-16,-1 0 0 0,-4 0 2 16,1 1 0-16,-4-3-2 15,-1-1 5-15,-1-1-5 16,-1 0 0-16,0-8 0 15,-3-3 1-15,0-1 2 16,0-3-2-16,-1-2-2 0,-2 0 0 16,1 0-36-1,-1 0-253-15,2 0-266 0</inkml:trace>
  <inkml:trace contextRef="#ctx0" brushRef="#br2" timeOffset="-118140.33">28007 17890 943 0,'1'-7'216'15,"-1"3"-76"-15,3-1-12 16,-3 1-43-16,1 3-62 0,2 1-15 15,3 0 3-15,6 0 7 16,6 0 11-16,6 0-2 16,2 3-11-16,-1-1-4 15,-3 3-7-15,-7 2-2 16,-2 1 3-16,-7 3 1 16,-4 3-1-16,-4 5 2 15,-4 2-4-15,-7 5 1 16,-3-3 1-16,-5 0 1 15,0-2 4-15,1-6 2 16,6-2-3-16,6-6 3 16,5-4-3-16,3-2 37 15,2-2-7-15,1 1-9 16,8-3-17-16,7-1-3 0,9 1-8 16,6-3-3-1,3 2-1-15,-6-1 1 0,-8 0 0 16,-11 5 0-16,-6-2 0 15,-10 2 0-15,0 0-10 16,-1 0-20-16,-2 2-27 16,1-2-74-16,0 1-35 15,-1 3-70-15,1-2-150 16</inkml:trace>
  <inkml:trace contextRef="#ctx0" brushRef="#br2" timeOffset="-117370.27">28612 17565 827 0,'8'-17'270'16,"-4"0"-94"-16,-1 1-10 16,-6 0-39-16,3 3-39 15,-1 3-20-15,1 4-10 16,0 4-58-16,0 4-28 15,-3 7 28-15,-2 8 3 16,-4 7 16-16,-6 10 2 16,-6 7 3-16,-4 2-12 15,-3 4 0-15,-2-3-1 16,3-3 2-16,3-5-7 16,6-7-3-16,3-5-1 15,8-9 2-15,2-4 2 16,4-6 10-16,2-5 18 15,4-3 38-15,1-5-66 0,4-5-2 16,1-7-1-16,1-6 0 16,2-4-3-16,-2-9 0 15,2 1 0-15,-1-7 0 16,1 4 0-16,1 2 0 16,0 5 0-16,-1 4 0 15,0 6 1-15,-2 6 5 16,-3 4-3-16,-2 5 0 15,-1 4-3-15,-2 4 0 0,-1 3-16 16,4 4 14 0,2 5 0-16,2 5-1 0,4 6 3 15,5 6 0-15,-2 2 1 16,3 0-2-16,1 3 2 16,-4 1 1-1,1 0 0-15,-4-3-1 0,2 0 1 16,-7-2-1-1,2-7-1-15,-5-1 0 0,1-2-4 16,-4-2-4-16,1-6-1 16,-3-1-27-16,0-2-98 15,-4-1-31-15,-1-1-2 16,-4 1-82-16,-2 1-130 16</inkml:trace>
  <inkml:trace contextRef="#ctx0" brushRef="#br2" timeOffset="-117115.27">28491 17803 819 0,'3'-4'321'16,"7"-3"-202"-16,6 1 23 15,3-3-82-15,9 2-24 16,8-2-23-16,4 6-10 0,2-2-3 16,0 3-1-1,-6 1-1-15,-6 2-12 16,-5 1-146-16,-5 1-128 0,-3 0-481 16</inkml:trace>
  <inkml:trace contextRef="#ctx0" brushRef="#br2" timeOffset="-116028.79">29373 17676 697 0,'-5'1'144'16,"4"-1"61"-16,-2 0-64 0,2 0 3 16,1 0-31-16,1 0-6 15,2 0-42-15,0 0-19 16,-2-1-25-16,-1 1-12 16,2 0-8-16,-1 0 0 15,4-2-1-15,4 2 0 16,7-4-1-16,8 1-2 15,3 0-15-15,5-1-134 16,-4 4-58-16,-7 0-51 16,-8 4-158-16</inkml:trace>
  <inkml:trace contextRef="#ctx0" brushRef="#br2" timeOffset="-115859.14">29368 17811 450 0,'3'9'327'0,"5"-3"-83"16,7-3-47-16,6-6-70 16,3-1-29-16,1 1-29 15,-2-4-39-15,-3 1-23 16,-5 3-7-16,-4-1-2 16,-5 0-99-16,-2 2-261 15</inkml:trace>
  <inkml:trace contextRef="#ctx0" brushRef="#br2" timeOffset="-115219.18">30026 17598 402 0,'-22'-2'514'16,"1"-1"-342"-16,2 1 16 16,7-1-79-16,5 0-29 15,5 2-19-15,8-2-48 16,12 0-12-16,13-1-2 15,15-2 0-15,10-1 1 0,12 0-1 16,2 1 4 0,-4-2-7-16,-11 3 2 0,-12 0 2 15,-13 4-55 1,-15 1-40-16,-12 0-5 0,-8 1-4 16,-11 5-83-16,-7 0-128 15</inkml:trace>
  <inkml:trace contextRef="#ctx0" brushRef="#br2" timeOffset="-114618.06">30210 17588 761 0,'-2'-3'190'0,"2"-1"17"15,0 1-43-15,2-5-30 16,-2 3-19-16,1 2-49 16,-1 0-53-16,2 5-13 0,-2 2 0 15,-2 9 5-15,-2 2 13 16,-1 9 5-16,-3 7-4 15,-4 5-4-15,-1 0-5 16,0 3-4-16,1-5 1 16,1-1-6-16,1-4-1 15,1-4 1-15,3-6-1 16,1-6 0-16,2-6 32 16,3-6 37-16,3-6-23 15,4-9-45-15,2-4-1 16,2-6 0-16,2-9 0 15,-1-1-5-15,1 0 5 16,-1-1 1-16,-1 3-1 16,0 5 0-16,-2 1 2 15,0 8-1-15,0 4 0 0,-3 4 0 16,-3 5 0-16,0 2-1 16,-3 3-12-16,3 4-2 15,2 5 14-15,1 3 0 16,5 5 0-16,5 4-1 15,1 4 1-15,3 0 5 16,2 0-2-16,5 2-1 16,0 0 4-16,0-2 0 15,1-1 0-15,-3-1-4 16,-2-5 7-16,-4-1-4 16,-5-5-4-16,-3-3 1 15,-4-2-2-15,-6-4 5 16,-1-2 4-16,0-1 10 0,0 0 7 15,-1-1-7-15,1 1-14 16,0-2-3-16,0 2-2 16,-2-1-3-16,1 1-38 15,1 0-108-15,-4 0-117 16,0-4-176-16</inkml:trace>
  <inkml:trace contextRef="#ctx0" brushRef="#br2" timeOffset="-113918.6">30754 17835 906 0,'6'-9'216'0,"0"-2"-56"0,-1 1-18 16,1-2-56-16,1 3-20 15,2-1-14-15,2 0-28 16,0 4 1-16,3-1-13 16,2 3-9-16,1 3 0 15,1 4-2-15,0 2 2 16,1 5-1-16,-2 3-1 16,-3 3 0-16,-6 4 3 15,-5 5-1-15,-9 0-2 16,-6 2 2-16,-9 1 1 15,-4-1-2-15,-7-5-1 16,3-4 0-16,2-5 1 16,10-3-2-16,4-4 2 15,15-9 6-15,-1 3 22 0,3-1-22 16,1-1-8-16,5-1-5 16,6 2 5-16,6-3 0 15,3 2 0-15,2 4 0 16,0-1 0-16,-1 3 0 15,-4 5-1-15,-2-3-3 16,-4 5 3-16,-5 0 1 16,-5 2 5-16,-7 2 7 15,-4 1 0-15,-4 1 5 16,-6 0 4-16,-1 0-4 16,-2 0-4-16,0-2-4 15,2-5-7-15,3-2 0 16,2-2 0-16,3-3-2 15,2-3 0-15,0 0-38 16,-1 0-147-16,-1-3-117 0,1 2-262 16</inkml:trace>
  <inkml:trace contextRef="#ctx0" brushRef="#br2" timeOffset="-39989.64">4774 13171 680 0,'1'-14'186'0,"2"-3"-25"15,-3-1 48-15,-3-2-66 0,0 1-9 16,-1 1-29-16,-2 0-4 15,-6 0 9-15,3 1-41 16,-6-2-4-16,3 4-18 16,0 3-10-16,2 4-37 15,5 4 0-15,4 4-1 16,-2 5-8-16,1 9 9 16,-4 9 0-16,-1 7 1 15,-5 8-1-15,3 7 0 16,3-1 0-16,-1 0-2 15,2-4 2-15,5 0 0 16,5-6-1-16,3-6-1 16,0-5 2-16,7-8 0 15,-2-5 4-15,-2-7 1 16,2-3 0-16,1-7-5 0,0-3 0 16,0-6 0-16,2-5 0 15,-2-6 0-15,-2-2 0 16,-2-5 0-16,-4-1 0 15,-1-1 0-15,-5 2 0 16,-3 5 0-16,-2 2 0 16,-1 7 0-16,-1 6 0 15,1 6 0-15,1 4-23 16,-1 6-172-16,-1 8-134 16,0 7-197-16</inkml:trace>
  <inkml:trace contextRef="#ctx0" brushRef="#br2" timeOffset="-39743.66">4917 13370 972 0,'18'6'401'16,"-3"-3"-312"-16,-8-5 144 15,-4 1-108-15,-3-1-97 16,2 2-12-16,-2 0-11 15,-2 3-5-15,2-1-4 16,2 2 4-16,-1 2 0 0,1-1-1 16,-1 2-1-16,-1-3 0 15,2-1-4-15,-2-4-161 16,3-3-213-16,1-3-458 16</inkml:trace>
  <inkml:trace contextRef="#ctx0" brushRef="#br2" timeOffset="-39281.58">5138 13066 596 0,'12'-29'533'16,"-6"1"-289"-16,1-2-1 16,-4 1-65-16,-6 3-51 15,3 5-34-15,-3 5-60 0,-1 6-33 16,4 4 0-1,-3 4 0-15,3 2 0 0,0 3 0 16,-2 5 0-16,-4 8 0 16,-1 6 0-16,-2 13 0 15,-3 8 0-15,0 5 0 16,6 4 0-16,0 0 0 16,8-5 0-16,6-9 0 15,3-6 0-15,8-6 0 16,1-8 0-16,5-5 0 15,-1-6 0-15,1-4 0 16,-2-5 0-16,-4-3 0 0,-1-2 0 16,-6-3 0-16,0 0 0 15,-5-3 0-15,-2 2 0 16,-5-2 0-16,-3 2 0 16,-6 0 0-1,-3 0 0-15,-7 2 0 0,-4 2 0 16,-7 3 0-16,-1 3 0 15,1 1 0-15,3 4 0 16,5 0 0-16,8 3-156 16,1 3-171-16,4 1-189 15</inkml:trace>
  <inkml:trace contextRef="#ctx0" brushRef="#br2" timeOffset="-32986.56">2761 4624 1139 0,'-3'-5'112'16,"-4"2"57"-16,1-9 11 15,-5 2-11-15,1-4-43 16,1 0-45-16,0 1-10 16,3 2-71-16,3 3 0 15,-1 1 0-15,4 4 0 16,0 2 0-16,1 1 0 16,2 2 0-16,1 8 0 0,4 5 0 15,1 8 0 1,4 4 0-16,4 4 0 0,2 1 0 15,-1 1 0-15,3 0 0 16,3 0 0-16,-2 2 0 16,-1-3 0-16,0-1 0 15,-3-5 0-15,-5-3 0 16,-2-9 0-16,-4-7 0 16,-4-5 0-16,0-4 0 15,2-8 0-15,1-11 0 16,8-10 0-16,6-8 0 15,8-6 0-15,5-2 0 16,0 6 0-16,0 5 0 16,0 6 0-16,-8 4 0 0,-4 6 0 15,-6 5-58-15,-5 3-84 16,-2 7-70-16,-7 3-86 16,-1 5-242-16</inkml:trace>
  <inkml:trace contextRef="#ctx0" brushRef="#br2" timeOffset="-32642.64">3025 4656 1242 0,'-1'-13'136'16,"-1"-1"57"-16,-1 1-49 15,0 3-40-15,3 3-86 0,0 4-18 16,0 4-9-1,5 5 9-15,4 4 13 0,4 7 3 16,4 2 7-16,5 7-11 16,0 5-4-16,-2 1-2 15,2 1-3-15,-3-2-3 16,-2-4 3-16,-1-6 1 16,-2-7 2-16,-1-10 12 15,2-8 13-15,3-6-9 16,6-12-15-16,3-5-5 15,3-6-2-15,1 0-2 16,-4 4-2-16,-2 5-44 0,-6 7-110 16,-8 7-123-16,-5 4-118 15,-3 8-430-15</inkml:trace>
  <inkml:trace contextRef="#ctx0" brushRef="#br2" timeOffset="-31859.41">3288 4384 875 0,'-6'-24'55'0,"-6"-1"117"0,0 1-48 15,-6 1-1-15,-3 1-37 16,0 0-4-16,-4 1-32 16,-2 3 9-16,-1 0-25 15,-5 0 4-15,5 3-4 16,-4 4-13-16,-2 2-7 16,3 5-6-16,-4 4 0 15,-2 6-7-15,-9 4 5 16,1 4 0-16,-6 1 13 15,2 5 0-15,0-3-1 16,7 1 4-16,2 2-12 16,4 3-1-16,8 3-4 0,1 7-2 15,1 9 5 1,1 8-5-16,1 6-1 0,3 7 0 16,8 4 0-16,7 3 0 15,9 4-1-15,10-1 3 16,13 2 0-16,8-2-4 15,12 2 2-15,10-1-2 16,10-1 1-16,8-5-1 16,2-9 0-16,7-17 1 15,2-18 2-15,2-19 1 16,1-21-4-16,-3-13-2 16,0-10 2-16,-6-6 0 15,-6-3 1-15,-9-2-1 16,-4 2 2-16,-11-5 1 0,-4-1 1 15,-6-2-1 1,-11-2 0-16,-7 0 3 0,-6 2 11 16,-6 0 15-16,-8 2-7 15,-5 0-12-15,-11-1-13 16,-6 2 0-16,-10-1 0 16,-8 6 0-16,-9 1 0 15,-7 5 0-15,-2 5 0 16,-1 5 0-16,-3 1 0 15,3 4 0-15,1 1 0 16,0 3 0-16,-4 4 0 0,3 4 0 16,3 3 0-1,4 8 0-15,9 7 0 0,8 7-80 16,10 8-109-16,2 9-84 16,2 8-390-16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28:43.868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3816 10769 957 0,'3'-1'183'0,"0"-4"-50"0,-6 2-29 16,3-2-34-16,-3 0-15 15,0-1-6-15,0 0-5 16,0 2 8-16,-3 0-23 16,2 0-12-16,1 4-9 15,0 0-4-15,1 2-2 16,1 0 0-16,-7 1 1 16,-2-2-3-16,-1 3 0 15,-4 1 2-15,-4 0 0 16,0 1 7-16,-1 0-1 15,-1 1 6-15,-4 0-3 16,5 1-5-16,-2 2-2 16,-2 1 3-16,4 2-2 0,0 0 0 15,-1 1-2-15,2 0 0 16,4 0-3-16,-3 3 1 16,0 1 1-16,2 4-2 15,-1-1 0-15,2 5 0 16,3 1 0-16,-1 1 1 15,1 2-1-15,3 0 2 16,0 1-1-16,3 0 0 16,0 3 1-16,6 1 1 15,0 0-1-15,3 2 0 16,2 1 0-16,2-1-1 16,0 2 1-16,1 2-1 15,-2 2-1-15,4-1-1 16,-4 0 1-16,0 1 1 0,2-2 3 15,-2 1-2-15,4-2 1 16,-2 1 1-16,1-1 4 16,1-1-1-16,-1-1 2 15,0 0 0-15,3 0 5 16,-5-2 0-16,2 1-7 16,-1 0 0-16,-1-1-6 15,2 1 1-15,-3 2-2 16,0 0 1-16,0-2 1 15,1 0-2-15,-2 0 1 16,-5-2 1-16,3 0-2 0,-3-2 1 16,0 1-1-16,-3-2 1 15,3-1-1-15,0 2 0 16,0 1-1-16,0-1 2 16,0 0-1-16,0 1 0 15,-3-2 0-15,3 0 1 16,-3-2 1-16,-4 0-2 15,2-2 2-15,-1 1-2 16,0-1 0-16,0-1-1 16,6 0 0-16,-3-2 1 15,-1-1 0-15,4 0 0 16,0-1 0-16,-3-1 0 16,3-1 1-16,-3 2-1 15,-2-3 0-15,-1 1 1 0,-1 2 1 16,-5 2-1-16,0-2 1 15,-1 1-1-15,-2 2 1 16,-6 0 0-16,1-1 0 16,-7 0 1-16,-7-1 4 15,-4 2-6-15,-4-3 0 16,-9-3-1-16,-3 0-2 16,-4-2 2-16,3 2-1 15,-3 0-2-15,1 1 1 16,2 1 2-16,2 2-1 15,4-2 1-15,6-2 0 16,7-5 0-16,15-5 0 16,7-3 0-16,6-6 2 0,8-1 3 15,0-1 5-15,3-2 6 16,-3-3-16-16,3-3 0 16,1-3-7-16,1-2-1 15,4-1 3-15,3 3-3 16,7-3 6-16,8 1-2 15,10 0 2-15,5-2 1 16,6 1 1-16,-2-1 2 16,-3 0-2-16,-5 4 0 15,-7 3 0-15,-4 3-1 16,-5 5 1-16,1 2-2 16,-1 4 2-16,5 2-2 15,1 1-1-15,2 5 1 16,1-2 2-16,-2 4-1 0,-3 0 1 15,-3 2-1-15,-2 0 2 16,-5 3-1-16,-1 0 1 16,23 53-1-16,-33-56 2 15,1 1-2-15,0 0 0 16,-1 3 2-16,4 18-1 16,4 1-1-16,-4 2 1 15,0-2 0-15,0 1 1 16,-3 2-1-16,0 2 1 15,0 3-1-15,0 2 0 16,1 0 0-16,-1 2-1 0,0-1 0 16,-1-1 1-1,1 2-1-15,1 0 1 0,-1 0 0 16,-1 3-1-16,-2 0 4 16,0 0-2-16,0-1 1 15,-2 1 0-15,5-2 0 16,-2 1-2-16,4 1 2 15,1-2-2-15,4-1 0 16,2-4-1 0,0-2 1-16,3 1-1 0,0-2 0 15,0 1 0-15,0-2 0 16,1-4-1-16,1-1 1 16,2-4 0-16,8-5 2 0,6-3-2 15,4-2 0-15,8-2 0 16,4-2 1-16,-3 0 1 15,0-1-2-15,-5 0 2 16,0-2 2-16,0-1-1 16,0-3 6-16,4-4-1 15,4-2-1-15,5-4-4 16,-3 2-2-16,-2-4 0 16,-3 0 6-16,-7 3-3 15,-9-2-1-15,-9 4 2 16,-8-3-2-16,-4-1 1 15,-6 0 0-15,-3-3 10 16,-3-2-14-16,0 1 0 16,0 1 0-16,0 0 0 0,0 0 0 15,0 0 0-15,0 0 0 16,0 0 0-16,0 0 0 16,-3 0 0-16,3 1 0 15,0-1 0-15,-3 0 0 16,3 0 0-16,-3 2 0 15,3-2 0-15,-2-2 0 16,-1 4 0-16,-4-1-87 16,-5 1-289-16,-3-2-675 15</inkml:trace>
  <inkml:trace contextRef="#ctx0" brushRef="#br0" timeOffset="97884.96">2403 1948 457 0,'-1'-4'699'0,"-4"0"-457"0,-4-3-27 16,-1-3-68-16,-2-3-8 15,-1-2-26-15,-1-3-78 16,5-2-35-16,-1-3 0 15,1 2 0-15,1 3 0 16,5 4 0-16,0 4 0 16,3 4 0-16,0 4 0 15,0 1 0-15,0 1 0 16,3 1 0-16,0 5 0 16,6 5 0-16,7 8 0 15,1 8 0-15,10 9 0 0,-2 7 0 16,2 3 0-1,-4-1 0-15,-3-1 0 0,-2-4 0 16,-1-7 0-16,-3-7 0 16,-3-8 0-16,-5-8 0 15,0-6 0-15,-2-6 0 16,1-8 0-16,5-7 0 16,8-15 0-16,12-9 0 15,7-13 0-15,7-7 0 16,2-2 0-16,-4 0 0 15,-5 10 0-15,-7 11 0 16,-5 9 0-16,-7 13-179 16,-9 6-49-16,0 11-54 15,-4 5-12-15,-4 6-153 0</inkml:trace>
  <inkml:trace contextRef="#ctx0" brushRef="#br0" timeOffset="98285.9">2640 1848 802 0,'-10'-15'256'16,"1"-5"0"-16,0-2-56 15,3 0-75-15,-3 1 2 16,3 3 9-16,2 2-53 16,-1 5-21-16,2 3-62 15,3 3 0-15,0 4 0 16,0 2-15-16,6 8-7 15,3 9 22-15,7 10 4 0,1 13-4 16,10 10 8-16,-3 6-6 16,-2 0-1-16,-4-5-2 15,0-6 0-15,-3-13 0 16,-2-10 2-16,1-12 8 16,5-12 6-16,8-13-15 15,7-13 0-15,5-8 0 16,3-6 0-16,4-4 0 15,-9 4 0-15,-5 3 0 16,-7 5 0-16,-1 5 0 16,-9 7 0-16,-2 9 0 15,-5 3-3-15,-5 6-146 16,-2 4-63-16,-1 8 44 0,-3 4-98 16,-6 8-152-1</inkml:trace>
  <inkml:trace contextRef="#ctx0" brushRef="#br0" timeOffset="99074.86">3110 1497 853 0,'-13'-33'230'16,"-8"-3"-34"-16,-4-3-79 15,-4 2-12-15,-2 1-30 16,-2 1-11-16,0 5-6 16,2 3 6-16,1 5-2 15,0 4-23-15,-1 4-22 16,1 4-14-16,-4 3 5 15,-5 5-5-15,-4 6 0 16,-2 5-3-16,-6 5 1 16,-5 7 0-16,-4 6 2 0,-4 6-1 15,3 7 2-15,-5 8 0 16,2 7 3-16,0 6-4 16,1 3-3-16,6-1-2 15,11-1-2-15,6 0 2 16,10 2-1-16,9 3 3 15,5 2 0-15,5 2 1 16,11 1 0-16,5 2 2 16,5-3-1-16,8 2 0 15,7-3-2-15,5 1 0 16,12-4-6 0,7-5 5-16,18-6 1 0,11-13 8 15,22-13-3-15,9-10 6 16,13-12 1-16,2-5-4 15,0-6 5-15,-2-6-3 16,-7-10-4 0,-9-7-1-16,0-15 1 15,-9-11-2-15,-11-8-1 0,-11-7 1 16,-5-2-2-16,-10-2 4 16,-14 2 4-16,-13-1 11 0,-18-3-21 15,-8-4 0-15,-20-2 0 16,-11-6 0-16,-13-2 0 15,-11-3 0-15,-9-4 0 16,2 6 0-16,1 7 0 16,2 10 0-16,-2 16 0 0,-4 10 0 15,-6 16 0-15,-10 8 0 16,-4 11 0-16,-1 4 0 16,10 5 0-16,8 4-38 15,13 2-136-15,8 8-94 16,15 4-191-16</inkml:trace>
  <inkml:trace contextRef="#ctx0" brushRef="#br1" timeOffset="193619.67">12663 15982 721 0,'0'-13'150'15,"0"-4"46"-15,-1 1-63 16,-2-1-24-16,0-1-1 16,1 4 6-16,1 2-35 15,-2 2-6-15,1 2-24 16,1 5-6-16,1 0-16 16,0 2-16-16,0 1-9 0,0 0-4 15,0 1 1-15,0 0-12 16,0 2 1-16,0 4 12 15,-3 3 0-15,0 5 1 16,0 5-1-16,0 3 0 16,0-1 1-16,0 4 0 15,1 1-1-15,1-1 0 16,-1 4 0-16,-1 4-1 16,-1 2 1-16,-1 5 2 15,0-1 0-15,0 5 0 16,2 0 0-16,2 2-2 15,2-1 0-15,1 1 2 16,1-1-2-16,0 0 0 16,0 3 0-16,1 1 0 15,-1-1-1-15,-2 3 1 0,1 0 0 16,1 0-1-16,-2-2 2 16,2-2-1-16,0-1 0 15,0-4 0-15,2-2-1 16,1-3 1-16,-2-1-1 15,1-6 2-15,1-2 0 16,-2 1-1-16,2-1-1 16,0-2 1-16,0 0 0 15,0 0 1-15,0-2-2 16,2 1 1-16,-1-5 0 16,-1 1-1-16,0-3 2 0,-2 1-1 15,1-2 0-15,-2 1-3 16,1-2 2-16,-2-2 1 15,1-1 0-15,-3-3 0 16,1-1 0-16,1-4 1 16,-1 0-1-16,-1-4-1 15,0 1 1-15,0-3-1 16,0 2 1-16,-1-1-4 16,1-1 0-16,-2 0 4 15,2 0 2-15,-1 0-2 16,1 0 0-16,0 2 0 15,-2-2 0-15,4 0-1 0,-2 1 1 16,0 1-1-16,0-1-2 16,1 0 3-16,-1 2-4 15,2-1 3-15,1-1-2 16,-2 2-1-16,2-1 2 16,2 1 2-16,-1 0 0 15,3-1-1-15,-2 2-8 16,1-3 9-16,2 4-3 15,5-4 2-15,3 1-3 16,8 0 4-16,3 2 0 16,4-4-2-16,2 1 2 15,-3 1-2-15,-2-1 2 16,-2 2 0-16,-4 1-3 16,-1 1-5-16,-2-1 4 15,-2 0 3-15,1 2 1 0,-3-2-1 16,2-1 1-16,2 1-3 15,-2-1 2-15,3-1-2 16,-4-1 0-16,0 1-2 16,-3-2 3-16,-1 0-3 15,-1 2 5-15,0-2-2 16,1 0 1-16,1 2-2 16,2-2 3-16,3 0-1 15,3 0 1-15,-3 0-2 16,7-2-2-16,-1 2-4 15,3 0 4-15,1 2-6 16,0-2 6-16,8 1 2 0,6 0 2 16,12 1-4-1,12-2 4-15,17 3 2 0,12-2-1 16,12 0 1-16,13 4-2 16,17-1 0-16,8 1 0 15,12 2-2-15,10 1 0 16,6-2 1-16,5 2 1 15,5-1 5-15,5 1-5 16,3-2-1-16,8 4 1 16,5 0-2-16,5-3 4 15,1 1 2-15,8 0-4 16,-3 2-5-16,1 0 4 0,2 0 1 16,0 2 0-16,-2-1 3 15,6 2-3-15,-4-4 0 16,3 4-1-16,3-2 1 15,0 3 2-15,4-4-2 16,-3 2-3-16,-1 0 3 16,-3 0 0-16,-5-4 1 15,-13 0 0-15,385 5-1 16,-505-10-2-16,1-3 2 16,0 0-1-16,2 0-2 15,90 0 2-15,0-3-26 16,2 2 5-16,1-2 3 15,-3-3 5-15,-2 0 7 0,-2-5 5 16,-4 2-4-16,-3-5 4 16,-4 1 1-16,-3 1 0 15,-4-5 0-15,-5 3-1 16,-6 2 0-16,-4 1 1 16,-7-1-2-16,-6 1-1 15,-7 0 3-15,-8-1 2 16,-7 1-2-16,-4 1-1 15,-5 0 1-15,-5 2 0 16,-5 1 0-16,-7-3-1 16,-8 3 2-16,-3 2 1 15,-10-3-1-15,-4 2-2 16,-5 2 2-16,-9-1 2 16,-3 0-2-16,-5 1 0 15,-1 1-2-15,0-3 5 0,0 2-4 16,-1 0 2-16,-2-1-1 15,-2 0 1-15,-5-1-1 16,-1 1 1-16,-5 1 1 16,-1-3 0-16,-4 0 0 15,0 2-1-15,0 1 1 16,-3 1-2-16,-1 0 0 16,-2 2 0-16,-2 1 2 15,-1 0-1-15,0 0 2 16,0-3 7-16,0 2 17 0,0-1-12 15,2-1 13-15,-1-1-4 16,1 0-15-16,1-3 6 16,-1 0-7-1,0-1 3-15,-2-1-1 0,-2-4 3 16,-3-1 12-16,0-4-16 16,-3-3 20-16,1-4-13 15,-5-4-6-15,0-3 0 16,0-5 7-16,-1-3 0 15,1 0-5-15,-1-6 1 16,2-2-3-16,-1-4 0 16,2-7 0-16,1-3-9 15,3-4 1-15,1-1 5 16,4-1-7-16,1 5 1 16,1 1 0-16,2 4 2 0,0 0-3 15,0 3-2-15,-1 2 2 16,1 1 3-16,-2 1-2 15,-1 1-2-15,-1 1 1 16,-1 4 0-16,-1 1 0 16,2 5-1-16,-1 3 1 15,2 4-2-15,3 2 7 16,0-1-10-16,0 0 9 16,2-3-4-1,1-1 0-15,-1-2-3 0,1 3 3 16,-1 1 4-16,0 6-2 15,-2 2-4-15,0 6 2 0,0 3 0 16,-2 2 0-16,2 4 0 16,-6 3 0-16,3 2-2 15,-1-1 3-15,-1 3-1 16,-1 0 2-16,3-1-2 16,-1 1 0-16,-1 0 0 15,1-1 0-15,-1 1 2 16,-1-2 1-16,-2-1-4 15,1-2 2-15,-2 2-1 16,-1-1 1-16,1 2-1 16,0-1-2-16,-2 3 0 15,-1 0-4-15,2 2 6 16,-2 0-4-16,-6 2 4 16,0 0 2-16,-6 0-2 0,-3 2-1 15,-7 0 0-15,-8 2 2 16,-7-3-1-16,-8 3 0 15,-6-1 1-15,-5 0 0 16,-8 0-1-16,-11-2 0 16,-13 0-5-16,-6-4 4 15,-7 0 1-15,-7-4-5 16,-2 0 5-16,-5-3 2 16,-9-1 1-16,-2-3-3 15,-4 3 0-15,-7 0-2 16,-2 0-10-16,-7 1-5 15,-9 2 6-15,-8-1 7 16,1 0 2-16,-2 0 2 16,1 1 0-16,3-3-6 15,7 1 4-15,2-1-3 0,1 4 5 16,4-5-5-16,-2 3 5 16,0 0-3-16,-6 2-1 15,-5 1-9-15,-4 0 8 16,-5 1-4-16,-5 4 9 15,1-3 2-15,1 2 4 16,3 1-12-16,6-2 4 16,10 4-1-16,3-2 0 15,6 3 3-15,2 1 0 16,1 2 2-16,5-1 3 16,2-1-7-16,-1 3 2 15,7-1 0-15,6-2-3 16,3 0-1-16,8 0 4 0,8 0 1 15,7-3 4-15,4 0-6 16,6 2 1-16,2 0 0 16,1 1 3-16,-6 2-3 15,-6 1-1-15,-3 1 0 16,-2 1-1-16,-4 1 1 16,5-2 0-16,4 0 1 15,2-3-1-15,4-1 4 16,4 0-3-16,4 0 1 15,1-1-1-15,0 0 3 0,-5 3-3 16,-4-2-2-16,-3 2 2 16,-6-1-5-16,-3 1 5 15,1 0-1-15,-3-1 1 16,-2 1 4-16,-4 0-4 16,2 1 0-16,0 0 3 15,-2 0-1-15,-3 0-2 16,7-1-4-16,-1 2 1 15,1 0 3-15,4 1-2 16,5-4 2-16,4 1 1 16,6-2 2-16,6 1-2 15,11-1 0-15,9-3-2 16,13 2 1-16,9-1 0 16,11-1 0-16,11-1 0 15,8 3 1-15,4-2-2 0,6 1 0 16,0-1-1-16,0 0 2 15,1 2-3-15,-5 0 3 16,3 1 1-16,-5 0 0 16,-2 0-2-16,2 1 0 15,-2-1 1-15,0 0 0 16,-2-1 3-16,2-3-1 16,-2 0-2-16,1 0 0 15,-1 0-1-15,2 0 1 16,-2 0 0-16,1 0 0 0,-5-3-1 15,1 3-2-15,-5 0 3 16,-1 0 0-16,1 3 0 16,1-3 0-1,-1 1 0-15,2 1-1 16,0-2 0-16,1 1 1 16,0-1 0-16,2 2 2 0,-1-2-1 15,-1 1-1-15,-1-1 0 16,1 3-2-16,-3-2 5 15,-1 0-5-15,1 1 4 16,0 0-2-16,6 0 0 16,2-1 2-16,8 0-1 15,2-1 2-15,5-1-1 16,-1 1 4-16,2 0-2 16,-1-1-2-16,-1 1-1 0,1 0 1 15,-1-2-2-15,-1 2-1 16,-2-2 1-16,-1 0 0 15,1 1-2-15,-1 1 2 16,-2 0 0-16,3 0-1 16,0 0 0-16,1 1 1 15,2-2 2-15,-1 1-2 16,2 0 1-16,1-1-1 16,0 1 3-16,0 0-3 15,1 0 0-15,-1 0 1 16,0 0-1-16,2 0-2 15,-2 1 1-15,0-1-3 0,-2 1-4 16,4 1-17-16,-1 4-158 16,4 3-114-16,4-1-445 15</inkml:trace>
  <inkml:trace contextRef="#ctx0" brushRef="#br1" timeOffset="195139.37">26289 16105 1032 0,'-3'-13'201'0,"-3"-1"22"16,0-3-86-16,-1 0-2 16,-2-1-21-16,0-1-31 15,0 2-16-15,1 3-12 0,2 3-55 16,1 2 0-16,0 4 0 16,4 3 0-16,1 2 0 15,0 1 0-15,1 1 0 16,2 2 0-16,3 8 0 15,3 3 0-15,7 9 0 16,7 8 0-16,7 8 0 16,2 6 0-1,1 1 0-15,-1 4 0 0,-4 1 0 16,-4-2 0-16,-5-3 0 16,-2-5 0-16,-3-5 0 15,0-7 0-15,-4-6 0 16,-1-5 0-16,-3-6 0 15,0-6 0-15,-3-3 0 0,-1-3 0 16,-2-1 0-16,0-1 0 16,0 0-8-16,0-1-159 15,3-2-190-15,1-3-67 16,5-3-233-16</inkml:trace>
  <inkml:trace contextRef="#ctx0" brushRef="#br1" timeOffset="195471.63">26671 16182 803 0,'14'-24'184'16,"-3"-1"-36"-16,-3 1 48 0,-2-1-70 16,-3 8-15-1,0 4-33-15,-3 4-50 0,-1 7-28 16,-6 6 0-16,-6 8 0 15,-8 7 10-15,-9 8 32 16,-7 8 10-16,-5 5-16 16,-4 2 2-16,-1 2-11 15,0-1-11-15,-1 0-1 16,3-4-12-16,5-4-1 16,6-4-1-16,7-5-1 15,6-7 0-15,9-4-4 16,2-7-4-16,7-2-28 15,3-3-140-15,7-5-48 0,11-3-138 16,4-5-307-16</inkml:trace>
  <inkml:trace contextRef="#ctx0" brushRef="#br1" timeOffset="195802.72">26530 16054 980 0,'5'-29'194'0,"0"-3"0"16,1 4 12-16,-3 6-44 16,1 8-46-16,-2 4-95 15,-2 7-21-15,-2 10 0 0,-4 11 14 16,-1 9 8-16,-3 10 13 16,-3 10 16-16,3 7-26 15,0 4 1-15,1 5-25 16,1 3-1-16,2-2 0 15,-1-2 0-15,2-8 0 16,2-7 0-16,0-11 0 16,2-8 0-16,1-8 0 15,-2-7 0-15,2-7 0 16,-1-4 0-16,-1-3 0 16,1-1-143-16,-7-6-337 15,-13-4-342-15</inkml:trace>
  <inkml:trace contextRef="#ctx0" brushRef="#br1" timeOffset="196072.05">26028 16384 437 0,'5'-5'753'16,"12"-1"-735"-16,13 0 100 15,14-1-6-15,15 3-38 16,19 3 2-16,7-2-15 15,9 3-16-15,-3 0 2 16,-2 0 1-16,-7-2-7 16,-4 1-15-16,-11-2-3 15,-16 0-12-15,-13 2 1 16,-16 1-12-16,-15-2-6 16,-11 4-26-16,-8 2 24 15,-9 2-60-15,-9 1-131 0,-6 3-165 16,-4-2-705-1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15:06.23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8532 1930 865 0,'-3'3'202'16,"0"-3"-42"-16,1-2-18 16,2 2-59-16,-1-3-21 15,-1 5-20-15,2-2-9 16,0 0-10-16,-1 0 0 15,1 1-3-15,-2-1 2 16,2 0-5-16,0 0-9 16,2 0-2-16,-1 0-4 15,1 0-2-15,1 0-3 16,0 0-2-16,8 2 5 0,8-1 7 16,11-1-7-16,7 0 0 15,12 0 1-15,5-1-1 16,4-2 1-16,2 1 0 15,1 0-1-15,-1 1 0 16,-5-3 0-16,-9 3 1 16,-7 0-1-16,-11-1 0 15,-10 2 0-15,-8 0 0 16,-5 0 0-16,-4 0 0 16,-2 0-4-16,-1 2-12 15,-1-2-42-15,-4 1 29 16,-2 2-15-16,-6 0 0 15,0 1 4-15,-4-1-2 16,-1 1 22-16,1-1 14 16,4-2 4-16,-1 0 1 0,2 1 1 15,0-4 1-15,3 1-1 16,0 1 4-16,1-1 4 16,3-2 7-16,1 2 45 15,3-1 0-15,-2 1-9 16,5-2-3-16,-4 1-8 15,4 0 12-15,-3 1-6 16,1-1 7-16,-1 0-21 16,2 1 3-16,-1 0-3 15,1 1-8-15,-1 0-9 16,1 0-3-16,1 1-12 16,0-1 0-16,0 1-8 0,-2 3-6 15,1 1 12-15,-1 3 2 16,-2 8-1-16,-5 7 2 15,0 7-1-15,-2 5 0 16,-2 5 0-16,1 3 0 16,-4 2 0-16,5-1 0 15,-2-1 0-15,0-2 1 16,2-7-1-16,3-6 0 16,1-10 0-16,6-6 9 15,1-8 15-15,1-5 0 16,1-5-6-16,1-5-18 15,2-6 0-15,0-7 0 16,4-8 0-16,2-2 0 16,-1-4 0-16,-1 0 0 15,0 0 0-15,-2 1 0 0,1 0 0 16,-2 4 0-16,-2 1 0 16,1 5 0-16,-2 6 0 15,1 4 0-15,-3 4 0 16,1 5 0-16,-1 4 0 15,-1 1 0-15,0 3 0 16,0 2 0-16,0 0 0 16,3 4 0-16,2 3 0 15,9 9 0-15,3 2 0 16,7 7 0-16,1 5 0 16,1 3 0-16,1 1 0 15,0 3 0-15,-2-3 0 0,-1 0 0 16,-3-1 0-16,-2-3 0 15,-1 0 0-15,-3-6 0 16,-2-5 0 0,-4-5 0-16,-3-6 0 0,-3-5 0 15,-3-4 0-15,2-4 0 16,-2 1 0-16,0 0 0 16,0 0 0-16,0 2 0 15,0-1 0-15,-2-1 0 16,2 2 0-16,-1 0 0 15,-1-1 0-15,1 1 0 16,-1-2 0-16,1-4-234 16,1 0-142-16,0-2-258 0</inkml:trace>
  <inkml:trace contextRef="#ctx0" brushRef="#br0" timeOffset="1160.94">9851 1857 169 0,'4'-13'829'0,"-1"2"-631"16,-1 3-2-16,-2-2-41 0,0 5-44 16,-2 3-15-16,1-1-6 15,-1 1-28-15,2 2-4 16,-1 0-29-16,-1 2-16 15,2 1-13-15,-1-2-6 16,-1 4 4-16,1 7 2 16,-2 7 20-16,-4 8-2 15,-1 13-7-15,-4 8-11 16,-3 9 0-16,-4 8 0 16,-5 4 0-16,-3 1 0 15,3-3 0-15,-1-4 0 16,10-8 0-16,3-13 0 15,3-12 0-15,5-10 0 16,2-11 0-16,2-4 0 16,3-8 0-16,0-7 0 0,3-11 0 15,4-12 0-15,2-9 0 16,6-9 0-16,0-5 0 16,3-2 0-16,0 2 0 15,-3 5 0-15,-3 2 0 16,-3 6 0-16,-3 5 0 15,-2 4 0-15,-1 4 0 16,-3 5 0-16,3 4 0 16,-1 5 0-16,-1 3 0 15,-1 6 0-15,-2 6 0 16,1 1 0-16,-2 3 0 16,4 5 0-16,5 5 0 15,6 7 0-15,5 7 0 16,5 6 0-16,0 5 0 0,2 3 0 15,-2 2 0-15,-2 2 0 16,-1-1 0-16,-1-1 0 16,-3 1 0-16,-2-2 0 15,0-1 0-15,-3 0 0 16,-1-4 0-16,-3-3 0 16,0-7 0-16,-2-6 0 15,-1-6 0-15,-3-6 0 16,0-5 0-16,0-3 0 15,-3-2 0-15,3 1 0 16,-3-1 0-16,0 0 0 0,0-3 0 16,-3 2 0-16,0-4-123 15,-3-1-124 1,-1-1-58-16,-4-4-202 16</inkml:trace>
  <inkml:trace contextRef="#ctx0" brushRef="#br0" timeOffset="1468.06">9757 2313 880 0,'-3'0'215'0,"1"0"-44"15,1-3-42-15,1 1-42 16,1 1-27-16,4-2-44 16,7-3-13-16,13 1 11 15,16-2 2-15,11-1-10 16,7 1-5-16,-2 3-1 16,-9 1-2-16,-11 3 2 15,-14 3-10-15,-12 1-29 16,-8 3-71-16,-9 1 41 15,-8-1-90-15,-3 3-183 0</inkml:trace>
  <inkml:trace contextRef="#ctx0" brushRef="#br0" timeOffset="1844.71">10586 2128 225 0,'5'-2'896'0,"-1"1"-728"16,-1-1-19-16,0 1-28 15,-1-2-62-15,4 0-43 16,7-1-5-16,6 0-6 16,9-2-5-16,7 0 0 15,4 1 0-15,1 1-8 16,-5 0-86-16,-8 4-114 15,-13 5-96-15,-9 3-187 16</inkml:trace>
  <inkml:trace contextRef="#ctx0" brushRef="#br0" timeOffset="2042.1">10669 2271 552 0,'5'4'327'0,"1"-4"-83"0,2-2-89 15,1-2-52-15,6 1-31 16,1-1-36-16,7-1-22 16,2 3-8-16,0 0-6 15,-2 0 0-15,-1 0 0 16,-3 2-33-16,-4 0-283 16</inkml:trace>
  <inkml:trace contextRef="#ctx0" brushRef="#br0" timeOffset="2471.85">11392 1891 657 0,'-6'-8'405'15,"-1"5"-230"-15,1-2-38 16,3 4-52-16,3-1-33 15,1 4-40-15,2-2-10 16,7 1 14-16,7-1 30 16,13 0-5-16,10-3-25 15,9 1-7-15,5-1-5 16,6-2-3-16,-2 3-1 16,-4-1 0-16,-2 3 0 15,-5-2 0-15,-9 4-1 16,-10-2-55-16,-10 0-63 15,-8 1-26-15,-7-1-57 0,-9 0-109 16</inkml:trace>
  <inkml:trace contextRef="#ctx0" brushRef="#br0" timeOffset="3148.73">11683 1898 815 0,'0'0'241'16,"0"-3"-14"-16,-1-3-25 15,1 2-63-15,-2 1-39 16,1 2-26-16,-1 2-45 0,1 0-29 16,-1 5 3-16,-1 7 2 15,-3 6 24-15,-3 11-5 16,-1 8 6 0,-4 8-3-16,-2 1-6 0,-1 1-13 15,0-3 8-15,0-5 1 16,1-4-4-16,2-9-7 15,2-5-4-15,5-7 1 16,2-6 3-16,4-7 4 16,2-2-10-16,1-5 0 15,-1-6 0-15,2-3 0 16,2-9 0-16,-1-9 0 16,5-10 0-16,-1-2 0 15,-1-3 0-15,-1 1 0 0,3 4 0 16,-3 7 0-16,-3 7 0 15,5 4 0-15,-2 4 0 16,2 5 0-16,-3 2 0 16,1 3 0-16,-2 3 0 15,-2 4 0-15,-1 3 0 16,-1 2 0-16,3 3 0 16,2 6 0-16,8 7 0 15,2 4 0-15,3 5 0 16,4 3 0-16,-1 0 0 15,0 2 0-15,0-3 0 16,0 1 0-16,-2-1 0 16,2-3 0-16,-4-2 0 0,0-2 0 15,-1-2 0-15,-2-4 0 16,-3-3 0-16,-4-5 0 16,-2-1 0-16,1-4 0 15,-5-2 0-15,-1-1 0 16,0 0 0-16,0-1 0 15,0 1 0-15,0 0 0 16,0 0 0-16,2-2 0 16,-2 2 0-16,-2-1 0 15,2 1-50-15,2 1-307 16,-2-1-363-16</inkml:trace>
  <inkml:trace contextRef="#ctx0" brushRef="#br0" timeOffset="13852.27">7920 1456 633 0,'5'-5'244'0,"-2"-1"-32"0,-3-1-53 16,0-1-42-16,0-1-16 15,-3-3-10-15,1 2-4 16,1 0-23-16,-1 2-3 15,-1 1 3-15,2 2-7 16,-1 0-13-16,2 4-12 16,0 0-12-16,-1-1-6 15,2 4-12-15,-1-2 2 16,0 1-4-16,0 0-4 16,2 0-4-16,-2 1-2 15,0 4 5-15,1 2 5 16,1 5 0-16,-1 7 1 15,2 5 2-15,-1 5 1 16,5 3 0-16,-2 6 3 16,2 3-5-16,2 5 7 0,3 3-1 15,-3 4-1-15,6 1 4 16,-3 0-3-16,-2 3-4 16,-2 0-4-16,4 2 0 15,-6 0 0-15,1 1 0 16,1-3 0-1,-1 0 0-15,-1 0 0 0,0 0 0 16,0-1 0-16,0-2 0 16,0-3 0-16,-2-2 0 15,1-4 0-15,1-2 0 16,-2-2 0-16,1-2 0 16,-1-8 0-16,4-4 0 0,-5-5 0 15,3-6 0-15,-2-3 0 16,-1-3 0-1,0-1 0-15,3 0 0 16,-5-2 0-16,1-1 0 0,1 0 0 16,-3-1 0-16,3-2 0 15,-3-1 0-15,0-1 0 16,0-2 0-16,0 0 0 16,0 0 0-16,0 0 0 15,0 0 0-15,0 0 0 16,-3 0 0-16,3 0 0 15,0 0 0-15,0 0 0 16,0 0 0-16,0 0 0 0,0 0 0 16,0 0 0-16,0 1 0 15,0-1 0-15,-2 2 0 16,1 2 0-16,1 1 0 16,1 5 0-16,-1 2 0 15,2 1 0-15,1 3 0 16,0-3 0-16,0 1 0 15,0 0 0-15,2 0 0 16,-2 1 0-16,2 1 0 16,0 1 0-16,-2 0 0 15,1 2 0-15,-1-1 0 16,2-1 0-16,2 3 0 0,-4-5 0 16,0-3 0-16,0-2 0 15,-1-2 0-15,-1-3 0 16,-1-2 0-16,0 0 0 15,0-1 0-15,0 0 0 16,0-1 0-16,0 1 0 16,0-2 0-16,0-2 0 15,0 2 0-15,2 0 0 16,-1-1 0-16,-1 1 0 16,0-2 0-16,2 2 0 15,-2 0 0-15,0 0 0 16,0 0 0-16,1 0 0 15,-1 0 0-15,0-1 0 16,2 1 0-16,2 0 0 16,6-1 0-16,7-2 0 15,7-2 0-15,4 3 0 0,2-3 0 16,-2 3 0-16,-1-1 0 16,-1 1 0-16,1 1 0 15,2 0 0-15,1-2 0 16,5-1 0-16,3 0 0 15,4-1 0-15,7 1 0 16,4 1 0-16,2 1 0 16,3 0 0-16,0 2 0 15,0 3 0-15,-3 0 0 16,-1 1 0-16,3-3 0 16,-2 1 0-16,6-4 0 0,0 1 0 15,2 0 0 1,-2-1 0-16,-4-1 0 0,-2 1 0 15,-6-2 0 1,0 2 0-16,1-4 0 0,5 1 0 16,5-3 0-16,2 0 0 15,4-1 0-15,0 1 0 16,-5 2 0-16,-1 1 0 16,-5 2 0-16,-2 0 0 15,2 0 0-15,1 1 0 16,4 0 0-16,5-1 0 15,5 0 0-15,3-1 0 16,3-1 0-16,-4-2 0 0,1 1-1 16,-1-1-1-1,-5 1 0-15,0 0 1 0,6-1-2 16,2 1-2-16,2 1-11 16,7-2 7-16,1 0 2 15,-4 0 6-15,-4 0 1 16,-8 0 1-16,-8 0-1 15,-9 1 2-15,-1 2-2 16,1-2 0-16,3 2-1 16,2-2-3-16,-1 2 3 15,0 0-2-15,-2 1 1 16,-4 0 0-16,-5 2 1 0,-5-1 1 16,-4 2-1-16,-3 0 0 15,-5 0 1-15,0 0 1 16,2 2-1-16,-1-2-1 15,-1 1 1-15,-1-1-2 16,-2 1 4-16,-2-1-2 16,-10 0 0-16,-1 0 0 15,-6 0 0-15,0 0 0 16,0 2 0-16,3-2 0 16,3 1 0-16,0 1-1 15,7-1 2-15,-4 1-2 16,2-1 3-16,-5-1-3 15,-4 0 2-15,-3 0-1 16,-4 0 7-16,-2 0 1 16,1 0 6-16,-3 0-6 0,1 0-1 15,1 0 0-15,-1 0 1 16,1-1-8-16,1-2 0 16,-4-3 0-16,1-3 0 15,-2-3 0-15,-1-5 0 16,-2-5 0-16,0-4 0 15,-1-6 0-15,3-6 0 16,0-3 0-16,1-4 0 16,1-4 0-16,4-1 0 15,0 1 0-15,3-2 0 16,0-4 0-16,1-2 0 16,2-1 0-16,2 0 0 0,2-2 0 15,4-2 0 1,3 1 0-16,1-1 0 15,2 1 0-15,-4 6 0 16,-1 4 0-16,-3 8 0 0,-6 3 0 16,-2 6 0-16,-4 1 0 15,-2 3 0-15,-1-1 0 16,1-1 0-16,1 3 0 16,1 1 0-16,0 5 0 15,1 0 0-15,1 3 0 16,-1 3 0-16,1 1 0 15,2 2 0-15,-3-1 0 16,1-1 0-16,-1 1 0 0,1-3 0 16,1 1 0-1,-2 3 0-15,-1 0 0 0,3 2 0 16,-3 0 0-16,2 4 0 16,-4-1 0-16,2 2 0 15,0 1 0-15,0 3 0 16,-1 1 0-16,-1 2 0 15,2 0 0-15,0 1 0 16,-1 0 0-16,1-1 0 16,0 0 0-16,0 2 0 15,0-2 0-15,0 0 0 16,-2 0 0-16,2 1 0 0,-3-1 0 16,3 3 0-16,0-3 0 15,-1 0 0-15,1 0 0 16,0 0 0-16,-2 0 0 15,2 0 0-15,-1 0 0 16,-1 0 0-16,-2 0 0 16,-2 2 0-16,-6-1 0 15,-4 1 0-15,-5 0 0 16,-5 3 0-16,1-2 0 16,-3 2 0-16,-4-2 0 15,-2 0 0-15,-3-3 0 16,-5 0 0-16,-4 0 0 15,-3-1 0-15,-8-1 0 16,-6 2 0-16,-2 2 0 16,-4-1 0-16,-3 0 0 15,-1 2 0-15,-3 0 0 0,0-2 0 16,3-1 0-16,1 1 0 16,2-1 0-16,6 0 0 15,1 2 0-15,-1 0 0 16,-3 0 0-16,-3 1 0 15,-5 0 0-15,1 3 0 16,-5-1 0-16,1-1 0 16,2 3 0-16,-2-1 0 15,1-2 0-15,1 1 0 16,0-3 0-16,1 0 0 16,6-2 0-16,-2 0 0 0,5 0 0 15,2 0 0 1,3 0 0-16,1-2 0 0,5 2 0 15,0-1 0 1,-2 0 0-16,2 1 0 0,-3 0 0 16,0 1 0-16,1 0 0 15,3 1 0-15,2 1 0 16,1 0 0-16,0 1 0 16,-2-1 0-16,-7 0 0 15,2-2 0-15,-2 0 0 16,2-1 0-16,3 0 0 15,10-1 0-15,5 0 0 16,-2 1 0-16,5-2 0 16,2 1 0-16,1 0 0 15,0 2 0-15,1 0 0 0,0 2 0 16,-4 0 0-16,3 1 0 16,1-1 0-16,3-1 0 15,2 0 0-15,5 0 0 16,1-2 0-16,1 0 0 15,4 0 0-15,0 1 0 16,-4-1 0-16,0 1 0 16,-3 1 0-16,-3 1 0 15,0-1 0-15,2 1 0 16,4-1 0-16,0 0 0 0,7 0 0 16,1-1 0-1,1-1 0-15,-1 0 0 0,1 0 0 16,-3 1 0-16,-3 1 0 15,-3 0 0-15,-4 0 0 16,-2 1 0-16,0 0 0 16,2-1 0-1,2 0 0-15,10-2 0 0,1 0 0 16,6-2 0-16,0 2 0 16,0 0 0-16,-3-1 0 15,6 1 0-15,-1 0 0 16,2 0 0-16,1-1 0 15,1 1 0-15,-2 0 0 16,1 0 0-16,-2-2 0 16,-2 2 0-16,-5-1 0 15,1-1 0-15,-5 1 0 0,-5 0 0 16,0 1 0-16,1-1 0 16,0 1 0-16,9 0 0 15,3 0 0-15,1 0 0 16,0 1 0-16,0 0 0 15,-1 0 0-15,0 1 0 16,1-2 0-16,-1 1 0 16,2-1 0-1,1 0 0-15,2-1 0 0,1 1 0 16,-2-2 0-16,-1 1 0 16,-3-1 0-16,-3-2 0 15,-3 3 0-15,-1-2 0 16,0 1 0-16,-1 2 0 15,6 0 0-15,0 0 0 16,0 0 0-16,2 2 0 0,0 0 0 16,0-2 0-16,2 0 0 15,-2 0 0-15,6 0 0 16,0-2 0-16,0 2 0 16,3-2 0-16,-3 2 0 15,0-1 0-15,0 1 0 16,3 0 0-16,-6 0 0 15,3 0 0-15,3 0-314 0,1 3-282 16</inkml:trace>
  <inkml:trace contextRef="#ctx0" brushRef="#br0" timeOffset="20799.41">9667 5428 794 0,'-7'-1'227'16,"-3"-1"-82"-16,-1 2 16 0,3-1-48 16,0 2-18-16,0-1-9 15,2 2-29-15,3-1-5 16,2-1-7-16,-1 1-3 15,2-1-14-15,0 0-6 16,0 0-8-16,2 0-7 16,-1 0-6-16,4 0 0 15,7 0-1-15,15-2 11 16,14-1-11-16,17-3 1 16,11 1-2-16,7-4 3 15,-3 2-3-15,-4 2 1 16,-10 0 0-16,-9 0 1 15,-4 5-1-15,-10-2 0 0,-9 2-2 16,-12 2-1-16,-5-2-3 16,-9 0-11-16,-2 0-38 15,-4 3-9-15,-3-1 13 16,-7 3-7-16,-9 0-39 16,-6 3-3-16,-6 2 5 15,0-1 60-15,5-1 20 16,4-2 12-16,5-2 3 15,7-2 2-15,0-2 15 16,1-3 33-16,1-2 38 16,3 0 15-16,1-1-22 15,-3-2 19-15,7 1 6 16,1-1-24-16,-1 1-13 16,4 2-22-16,-2 1-47 15,1 0 0-15,2 4 0 0,0 0 0 16,0 3 0-16,0 1 0 15,-3 6 0-15,-2 8 0 16,-3 10 0-16,-1 8 0 16,-3 6 0-16,3 2 0 15,0-1 0-15,2 0 0 16,-2-4 0-16,1-4 0 16,2-3 0-16,2-12 0 15,-1-4 0-15,1-7 0 16,4-7 0-16,3-2 0 0,-2-6 0 15,2-5 0-15,2-6 0 16,2-8 0 0,-1-7 0-16,5-5 0 15,-1-1 0-15,-1-2 0 16,0 4 0-16,-2 2 0 0,-2 2 0 16,3 4 0-16,-4 2 0 15,-1 5 0-15,1 7 0 16,-2 4 0-16,-1 4 0 15,1 5 0-15,-2 2 0 16,0 2 0-16,4 5 0 16,5 8 0-16,8 5 0 0,4 9 0 15,7 6 0-15,5 5 0 16,4 3 0-16,-1-2 0 16,-2-1 0-16,-1-3 0 15,-3-4 0-15,-6-4 0 16,-5-5 0-16,-6-4 0 15,-5-3 0-15,0-9 0 16,-5-4 0-16,-3-1 0 16,1-6 0-16,-2 0 0 15,1 0 0-15,0-2 0 16,0-4 0-16,-2-5-269 16,5-7-418-16</inkml:trace>
  <inkml:trace contextRef="#ctx0" brushRef="#br0" timeOffset="21464.09">11156 5521 654 0,'-1'-1'475'15,"1"-1"-281"-15,0 0-17 16,1 1-55-16,-1 1-46 16,2-2-20-16,-2 2-32 0,3 0-24 15,1 0-2 1,2-2-3-16,8 2 5 0,8-2 0 16,12 0 0-16,8-1-91 15,4-1-107-15,-4 4-88 16,-9 3-135-16</inkml:trace>
  <inkml:trace contextRef="#ctx0" brushRef="#br0" timeOffset="21669.57">11285 5653 562 0,'-5'2'433'0,"4"-2"-258"15,-1 0 7-15,5 0-64 16,-1-1-60-16,2 1-36 15,3-1-3-15,1 2-1 0,6-1-9 16,5 0-6-16,3-1-2 16,3 1-1-16,-2 0-3 15,-2 0-35-15,-9 0-148 16,1 1-87-16,-5-2-363 16</inkml:trace>
  <inkml:trace contextRef="#ctx0" brushRef="#br0" timeOffset="22636.45">12375 5085 1128 0,'3'-24'250'16,"-1"-1"-44"-16,-4-3-64 15,-2-1 9-15,-1 4-45 16,-2 3-42-16,2 3-64 16,4 6 0-16,-2 6 0 0,3 5 0 15,-2 2 0-15,4 2 0 16,-4 8 0-16,2 7 0 16,-1 10 0-16,1 14 0 15,1 16 0-15,1 9 0 16,1 8 0-16,-2 8 0 15,1 3 0-15,1 2 0 16,3-2 0-16,1-2 0 16,2 1 0-16,4-3 0 15,1 0 0-15,0-2 0 16,-1-4 0-16,-4-5 0 16,-3-5 0-16,1-7 0 15,-5-8 0-15,-1-7 0 16,1-8 0-16,-1-9 0 15,-1-7 0-15,0-7 0 0,0-4 0 16,0-5 0 0,0-2 0-16,-1 1 0 0,1-2 0 15,0 0 0-15,0 0 0 16,0 0 0-16,1 0 0 16,-1-2 0-16,3 2 0 15,-1 0 0-15,-1-1 0 16,1 1 0-16,1 0 0 15,6 1 0-15,10-1 0 16,11-1 0-16,10-2 0 16,9-2 0-16,3-2 0 15,-2-1 0-15,-4 1 0 16,-7-1 0-16,-9 3 0 16,-7 0 0-16,-10 3 0 15,-6 0 0-15,-4 2 0 0,-3 0 0 16,-3 2 0-16,0-2 0 15,-1 0 0-15,-6-2 0 16,-9-1 0-16,-8-4-236 16,-5-6-163-16,-9-5-402 15</inkml:trace>
  <inkml:trace contextRef="#ctx0" brushRef="#br0" timeOffset="23103.02">12426 5025 832 0,'-6'3'236'0,"3"-3"-42"15,0-2-34-15,5-1-46 16,-1 0-37-16,4-1-59 15,2-2-17-15,6-1-1 16,16-3 2-16,17-1 3 16,17-3-4-16,16 1 3 15,4 1 3-15,-5 3-7 16,-12 2 1-16,-17 2-1 16,-18 3 0-16,-13 2-3 15,-11 0-3-15,-7 2-9 16,-3 3 3-16,-7 2-59 15,-5 5-141-15,0 2-229 16</inkml:trace>
  <inkml:trace contextRef="#ctx0" brushRef="#br0" timeOffset="24536.58">21385 4614 809 0,'-9'2'122'15,"2"-2"30"-15,2-2-72 16,3 1-9-16,4 1-17 16,3-2-41-16,2 1-12 15,12 0-1-15,11-1 4 16,11 2-2-16,9 0 10 15,4 0 7-15,0 0 9 16,-7 0 3-16,-8 0 6 16,-10-1 0-16,-11 1 5 15,-8 0 9-15,-6 0-8 0,-2 0 6 16,-4 0-14-16,1 0 5 16,1 1-23-16,0-1-7 15,0 4-3-15,1 4 23 16,2 7 21-16,5 6-5 15,4 10-21-15,1 7 1 16,5 8 2-16,2 5-7 16,0 8-3-16,-2 5-6 15,-6 6-3-15,-1 8 0 16,-8 1-4-16,-3 4-4 16,-2-1-1-16,-10 156 0 15,11-203 0-15,-1-4 0 16,4 0 0-16,-1-2 0 15,1 31 0-15,1-6 0 16,3-7 0-16,1-4 0 0,-1-8 0 16,0-8 0-1,-1-5 0-15,-2-10 0 0,-2-1 0 16,-1-4 0-16,0-3 0 16,-1-3 0-16,1-1 0 15,0 0 0-15,0 0 0 16,0-1 0-16,1 1 0 15,-1-1 0-15,0 1 0 16,0 0 0-16,0 0 0 16,-1 0 0-16,-1 0 0 15,1 0 0-15,-1 1 0 0,-2-1 0 16,-4 1 0-16,-11 1 0 16,-6 1 0-16,-8-2 0 15,-9-1 0-15,-1 2 0 16,2-2 0-16,7 2 0 15,6-1 0-15,7 0 0 16,7-1 0-16,8 0 0 16,5 0 0-16,1-1 0 15,0 0 0-15,-2-4 0 16,-2-2-142-16,0-6-408 16</inkml:trace>
  <inkml:trace contextRef="#ctx0" brushRef="#br0" timeOffset="25595.76">13263 5498 1161 0,'-2'-13'228'16,"-2"-1"-11"-16,0 2-101 15,-1 2 9-15,1 5-47 0,-1 0-56 16,5 4-22-1,-2 4-2-15,-2 4 0 16,-6 6 2-16,-2 4 1 0,-3 5 3 16,-3 8-3-16,3 1-1 15,3 1-3-15,4 4 2 16,2-1 1-16,6 1-6 16,3 0 6-16,5-4-10 15,4-2 3-15,3-6 1 16,0-7-5-16,1-7 11 15,-4-6 1-15,1-8 2 16,0-6 6-16,-1-6-7 16,1-5 6-16,0-4 8 15,-2-3 32-15,-5-1 7 0,-6 0-55 16,-5-1 0-16,-7 0 0 16,-4 1 0-16,-5 4 0 15,2 3 0-15,2 8 0 16,7 5 0-16,-1 5-155 15,8 6-179-15,0 8-184 16</inkml:trace>
  <inkml:trace contextRef="#ctx0" brushRef="#br0" timeOffset="25836.85">13500 5811 1102 0,'12'-2'370'0,"-4"1"-112"0,-5-2-97 16,-2 2-69-16,1 1-33 15,-2 0-54-15,0 1-5 16,0 0 0-16,0 1 0 16,0-2 0-16,0 0 0 15,0 0 0-15,0-2 0 16,1 0 0-16,2-2-297 15,6-1-345-15</inkml:trace>
  <inkml:trace contextRef="#ctx0" brushRef="#br0" timeOffset="26229.34">13672 5534 530 0,'7'-25'797'15,"1"1"-541"-15,-1 4-47 16,-1 3-105-16,-1 4-60 16,1 6-38-16,1 4-6 15,5 5-4-15,1 5 4 16,5 9 4-16,0 10-4 16,-1 9 5-16,-10 11-4 15,-7 6 3-15,-9 2-2 16,-9-1-1-16,-1-8 3 15,-1-9-4-15,7-11-2 0,4-9 1 16,9-8 1 0,13-5 10-16,14-6 0 0,14-1-8 15,9-3-1-15,6 0 0 16,-3-1-1-16,-10 2 0 16,-17 3-1-16,-10 3 1 15,-10 0 0-15,-7 1 0 16,-4 1-9-16,-1-1-95 15,-6 2-194-15,-3-1-190 16</inkml:trace>
  <inkml:trace contextRef="#ctx0" brushRef="#br0" timeOffset="27037.01">16655 5331 1070 0,'5'-18'256'0,"0"1"-57"15,-2-2-32-15,-3 3-3 16,0 4-58-16,0 2-21 16,0 3-85-16,0 4 0 15,-2 3 0-15,1 2 0 16,-2 1 0-16,0 5 0 16,-5 4 0-16,-4 8 0 15,-1 6 0-15,-2 5 0 0,3 1 0 16,1 4 0-1,4 0 0-15,6 0 0 16,4-2 0-16,4-1 0 16,3-6 0-16,3-3 0 0,0-9 0 15,0-6 0-15,5-9 0 16,3-7 0-16,3-7 0 16,4-7 0-16,1-5 0 15,-1-3 0-15,-6-2 0 16,-8-2 0-16,-7 2 0 15,-3 2 0-15,-9 0 0 16,-3 5 0-16,-2 3 0 16,-5 2 0-16,-2 1 0 15,-2 3 0-15,-2 2-68 0,-4 5-279 16,1 8-150 0</inkml:trace>
  <inkml:trace contextRef="#ctx0" brushRef="#br0" timeOffset="27323.75">17099 5598 1291 0,'13'0'361'15,"-5"-3"-91"-15,-4 1-145 16,-2 2-125-16,-2 0 0 0,0 0 0 15,-2 2 0-15,2 0 0 16,-1 0 0-16,-1 1 0 16,-1-1 0-16,1 1 0 15,1 0 0-15,-1-2 0 16,2-1 0-16,0-1 0 16,-1 0 0-16,1-2 0 15,-3-1-162-15,-3-1-245 16,3-1-320-16</inkml:trace>
  <inkml:trace contextRef="#ctx0" brushRef="#br0" timeOffset="27653.02">17194 5372 1013 0,'12'-27'297'0,"5"3"-79"0,0 0-44 16,0 3-41-16,7 6-81 15,1 6-24-15,3 6-11 16,-1 6-12-16,0 6 3 16,-9 10 2-16,-3 8 6 15,-12 8 4-15,-12 9 0 16,-10 4-6-16,-11 3-2 16,-3-4-4-16,3-5-6 15,8-12-2-15,11-7 0 16,11-9 0-16,14-5 0 15,16-4 0-15,11-5 0 16,4 0 0-16,0-5 0 16,-2 2 0-16,-16 0 0 0,-12 0 0 15,-7 2-13-15,-6 1-257 16,-4-2-246-16</inkml:trace>
  <inkml:trace contextRef="#ctx0" brushRef="#br0" timeOffset="28495.06">20530 5259 812 0,'5'-7'220'0,"-2"-4"-9"0,-2-2-2 16,-2 0-47-16,-1 2-33 15,-1 1 6-15,0 1-60 16,-3 4-45-16,2 2-19 16,-4 1-11-16,-4 5 0 15,-7 4-1-15,-5 11-3 16,-4 6 3-16,-2 8-2 16,2 11 3-16,5 3-2 15,5 2 1-15,9-2 1 16,8 0-2-16,7-9 4 15,6-5-4-15,7-10 4 16,2-4 3-16,2-11 6 16,2-7-2-16,2-6 0 0,-1-8 4 15,0-6 5-15,-3-4-18 16,-4-1 0-16,-5-5 0 16,-6 0 0-16,-8-2 0 15,-3-1 0-15,-5 2 0 16,-5 4 0-16,3 5 0 15,-2 5 0-15,1 5 0 16,1 5-167-16,-2 7-188 16,3 7-161-16</inkml:trace>
  <inkml:trace contextRef="#ctx0" brushRef="#br0" timeOffset="28728.29">20741 5664 897 0,'16'7'307'0,"-7"-1"21"16,-3-6-80-16,-3 1-72 15,-2-1-85-15,-1 0-91 16,0 0 0-16,-1 0 0 16,1 0 0-16,0-1 0 15,-3 1 0-15,3 0 0 16,0-2 0-16,0 2-133 0,3 0-214 15,-2 0-142-15</inkml:trace>
  <inkml:trace contextRef="#ctx0" brushRef="#br0" timeOffset="29177.98">21149 5270 1126 0,'9'-28'288'16,"-3"1"-39"-16,-3 0-27 16,-3 2-60-16,-1 5-162 0,1 6 0 15,0 6 0 1,-2 3 0-16,1 7 0 0,-1 2 0 16,-2 9 0-16,-4 9 0 15,-3 11 0-15,-2 12 0 16,-3 9 0-16,4 2 0 15,5-1 0-15,7-5 0 16,6-4 0-16,7-7 0 16,8-6 0-16,6-4 0 15,3-6 0-15,-1-9 0 16,0-2 0-16,-2-8 0 16,-6-1 0-16,-2-6 0 15,-1-4 0-15,-6-4 0 16,-2-1 0-16,-1-5 0 15,-6-1 0-15,-5-2 0 16,-3 2 0-16,-3 2 0 16,-2 2 0-16,-5 2 0 0,-3 6 0 15,-6 2 0-15,-7 4 0 16,-5 4-10-16,-5 2-273 16,0 5-120-1,-1 1-730-15</inkml:trace>
  <inkml:trace contextRef="#ctx0" brushRef="#br0" timeOffset="62011.38">20418 6079 586 0,'-9'0'196'0,"-2"0"-46"16,0 0 0-16,-1-2-51 16,-1 1 26-16,1 1-37 0,-2 0 5 15,4 0-15 1,1 1-20-16,-4-1-9 0,0 2 7 15,-1-2 3 1,2 1-4-16,-1-1-4 0,5 2-13 16,2-2-7-16,3 0-20 15,3 0-2-15,0 0-5 16,0 1 2-16,3-1-6 16,0 0-19-16,12 2 18 15,17-1 1-15,21-1 2 16,27-1 2-16,29-2-4 15,19-3-2-15,11 0 0 16,4-4 1-16,-8 0 0 16,-20 2 2-16,-20-1-3 15,-21 1 2-15,-19 1 0 16,-16 2 2-16,-13 2 0 0,-10 0 2 16,-8 1-1-16,-6 2 3 15,-4 0-2-15,1 0 3 16,-3-1-4-16,1 1-1 15,-3-1-2-15,-7 1-12 16,-5-3-10-16,-7 3-76 16,-2 3-115-16,-3-1-78 15,3 6-273-15</inkml:trace>
  <inkml:trace contextRef="#ctx0" brushRef="#br0" timeOffset="64146.41">20833 6666 487 0,'-7'-7'497'0,"-1"-3"-259"16,1 0 25-16,-4-2-104 16,4 0 23-16,1 3-51 0,1 0-41 15,4 3-90 1,-2 3 0-16,3-1 0 0,0 3 0 15,1-1 0 1,1 2 0-16,-1 2 0 0,2-1 0 16,-1-1 0-16,-1 4 0 15,4 2 0-15,6 7 0 16,5 2 0-16,4 9 0 16,9 4 0-16,0 2 0 15,1 0 0-15,2-2 0 16,-3-2 0-16,-1-4 0 15,-3-4 0-15,-4-4 0 16,-8-4 0-16,-2-3 0 16,-7-6 0-16,-2-1-8 15,-2 0-193-15,0-2-65 16,-2-3-300-16</inkml:trace>
  <inkml:trace contextRef="#ctx0" brushRef="#br0" timeOffset="64466.96">21088 6602 804 0,'8'-17'347'15,"-2"-1"-79"-15,0 1-39 16,-5 0-44-16,-1 6-46 16,0 1-64-16,-1 6-75 15,-1 4 0-15,1 1 0 16,-4 6 0-16,-8 8 0 15,-7 7 0-15,-5 8 0 0,-5 9 0 16,-3 6 0-16,2-1 0 16,3 1 0-1,2-2 0-15,4-8 0 0,2-6 0 16,8-7 0-16,5-10 0 16,3-6 0-16,5-5 0 15,1-2-66-15,3-6-193 16,1-3-37-16,3-6-63 15,2-3-186-15</inkml:trace>
  <inkml:trace contextRef="#ctx0" brushRef="#br0" timeOffset="64726.92">20939 6600 1061 0,'7'-25'232'16,"0"2"12"-16,-4 2-45 15,1 2 4-15,-3-7-95 16,-2 28-108-16,1-2 0 15,0 1 0-15,0 2 0 16,1 7 0-16,1 6 0 16,1 9 0-16,3 9 0 15,1 7 0-15,3 1 0 16,1 4 0-16,0-5 0 16,0 0 0-16,-3-6 0 15,-1-2 0-15,-3-7 0 16,-4-4-95-16,-5-4-170 15,-3-2-48-15,-8-7-336 0</inkml:trace>
  <inkml:trace contextRef="#ctx0" brushRef="#br0" timeOffset="64928.25">20703 6833 1005 0,'6'-10'201'15,"12"2"-54"-15,10-1 35 16,11-4-92-16,13 2-12 15,11-1 23-15,6 1-53 16,4 1-30-16,-3 0-6 16,-9 4-9-16,-14-2-2 15,-16 4-1-15,-12 1 0 16,-13 2-2-16,-7 1-12 0,-4 1-134 16,-4 3-117-16,-7 1-514 15</inkml:trace>
  <inkml:trace contextRef="#ctx0" brushRef="#br0" timeOffset="90830.1">3452 10165 705 0,'0'-3'246'0,"0"-1"-67"16,0 1-29-16,0-2-37 16,-3 1-11-16,3-2-46 15,0 1-10-15,-3-1-7 16,3-1 5-16,0 1-6 16,0 2 4-16,0 0-11 15,0 2-2-15,0-1-3 16,0 0-9-16,-3 0-8 15,3 2 14-15,-2 1-10 16,1-3-4-16,-1 2-3 0,1 1 8 16,-1-2-8-1,0 2 0-15,0 0-3 0,1 0-3 16,-2 0 0-16,-2 2-4 16,-2 2 2-16,-4-1-1 15,-2 4-3-15,-1 0 4 16,1 3-3-16,-1 4-4 15,0 2 6-15,0 4-4 16,1 3 2-16,4 4 1 16,0 1 1-16,4 3-2 15,2-1 2-15,2 0 0 16,4 1 0-16,1-4 2 16,4-2 0-16,1-3 1 15,4-2-2-15,1-4 2 0,0-5 0 16,0-4 2-16,4-4 7 15,-3-4 0-15,1-5-2 16,4-4 2-16,-4-4-4 16,2-3 3-16,0-4-3 15,-6-4-5-15,4-2 0 16,-4-3 4-16,-2 1-1 16,-2-3-1-16,-5 2 0 15,3 3 0-15,-6 0-1 16,0 2 0-16,0 3 0 15,-3 5 3-15,0 2-1 16,3 5 4-16,-3 3-4 16,3 3-3-16,0 4-9 15,-3 0-8-15,3 4-3 16,0 0 2-16,-3 5 18 0,3 5 0 16,-3 4 0-16,1 3 0 15,1 6-1-15,1 1 1 16,3 0-1-16,0 1 0 15,6-1 0-15,-3-2 0 16,6 0 0-16,-3-2 1 16,0-3 0-16,1-1 0 15,-1-3 0-15,0-6 0 16,-1-1-4-16,0-4 1 16,0-2-62-16,1-4-75 0,3-2-45 15,0-1-135 1,0-2-207-16</inkml:trace>
  <inkml:trace contextRef="#ctx0" brushRef="#br0" timeOffset="91591.78">3673 10208 507 0,'-2'-6'310'15,"1"0"-171"-15,1-2 23 16,-2-2-46-16,2-1-18 16,2 1-18-16,-2-1 17 15,1 2-45-15,1 0 13 16,1 3-39-16,0 0-8 0,4 2-14 16,1 0-4-1,2 4 0-15,5 0 1 0,0 5-1 16,7 1 1-16,-1 5 0 15,3 5 3-15,-3 3 0 16,3 6 1-16,-6 6-5 16,1-1 1-16,-4 3 2 15,-6 1-2-15,0-3-1 16,-6-2 1-16,0 0-1 16,-3-4 1-16,-3-2 1 15,0-5-2-15,0-2 7 16,-3-6 3-16,3-5 14 15,0-4 48-15,-3-3-7 16,0-5-46-16,2-5 4 16,-2-5-21-16,-2-7-2 0,8-6-7 15,0-5 4 1,8-7-3-16,2 0-13 16,5-2 3-16,0 6-1 0,7 7 11 15,-4 7 1-15,2 9-1 16,-1 8-3-16,-2 2 1 15,-3 8 0-15,0 3 2 16,2 4 1-16,-4 2 1 16,0 3-3-16,-3 5 2 15,-3-5 3-15,0-1 2 16,-1-3 0-16,-1-5 0 16,-4-4 15-16,1-2 10 15,-2-2-13-15,-2-3-12 16,0 1-84-16,0-3-89 0,0 2-204 15,3 0-422-15</inkml:trace>
  <inkml:trace contextRef="#ctx0" brushRef="#br0" timeOffset="92364.35">4374 10178 874 0,'3'-13'225'16,"-3"1"-2"-16,0-1-75 0,-6 1-31 15,1 1-35-15,-1 1-3 16,-4 5-32-16,3-1-1 16,-1 3-22-16,5 2-21 15,-4 5-3-15,1-1-13 16,-2 5 2-16,-1 4 7 0,-4 4 2 16,-2 4-2-1,3 3 3-15,0 5 1 0,3 5 0 16,-4 1 0-1,8 0-7-15,2-4 5 0,3-4 0 16,3-5 0-16,2-5 2 16,1-6 0-16,6-5 3 15,0-5 9-15,4-3-3 16,1-4 3-16,5-5-4 16,0-5-2-16,3-6 0 15,-5-4-2-15,4-3-1 16,-8-5 1-16,-5 3-3 15,-5 1 5-15,-3 2-3 16,-8 6 1-16,2 3 5 16,-3 4 9-16,0 6-3 0,2 6-2 15,1 0-13 1,3 5-21-16,0 2-20 0,3 4 38 16,-3 6 1-16,4 4 1 15,-1 6 1-15,3 6 0 16,0 2-1-16,0 4 1 15,2 2 1-15,0 0-1 16,0-2 0-16,-2 2 0 16,2-4 0-16,-3 3 3 15,-2-1-2-15,-1 2-1 16,-5-2 1-16,-3 2 2 16,-3-1-1-16,0-4 0 15,-6-4 8-15,-1-4 1 16,-7-6-4-16,-2-4-7 0,-2-5-28 15,0-5-83 1,5-4-118-16,1-4-202 0</inkml:trace>
  <inkml:trace contextRef="#ctx0" brushRef="#br0" timeOffset="93537.03">4687 10173 733 0,'5'-9'237'0,"2"-2"-47"0,-4 0-22 16,2-1-47-16,1 1-28 15,0-1-32-15,1 2-18 16,3 2-12-16,1 2-16 15,4 4-13-15,1 2 5 16,5 6-1-16,1 4 9 16,3 6-6-16,-2 6 4 0,1 4-7 15,-3 5 5 1,-6 6-6-16,0 2-4 0,-6 4-1 16,-5-3 4-16,-4-3-4 15,-1-4 3-15,-2-7-1 16,-5-4 1-16,0-7 8 15,0-3 7-15,-1-5 25 16,4-7 34-16,-3-3-44 16,2-4-2-16,-2-5 3 15,2-4-15-15,-4-7-17 16,7-4-2-16,3-5 0 16,0-4 0-16,3-1 0 15,4-3 0-15,2 1-5 16,2 4-6-16,3 4 7 0,0 8 0 15,5 4-2 1,-2 6 0-16,4 6 0 0,-1 4-1 16,0 5 6-1,-1 2-4-15,2 3-1 0,-1 5 3 16,-1 3-3-16,-1 5 4 16,0 3 0-16,-2 5-7 15,-5 1 9-15,-4 4 0 16,-5 1-1-16,-2-1-1 15,-5-2 1-15,-1-2 1 16,-3-8 0-16,2-6 0 16,1-5 7-16,1-6 15 15,1-2 7-15,-1-7-15 16,-2-3-8-16,4-7-2 16,-3-5-4-16,3-6-5 15,3-8-2-15,0 1 1 0,8-4 2 16,2 3 4-16,2 2-2 15,0 6 2-15,6 4-2 16,-2 4 1-16,-1 5 0 16,-1 3-4-16,0 6-3 15,0 4 1-15,2 5-1 16,-1 5 2-16,0 4 3 16,2 6-2-16,-4 4 4 15,-4 3 1-15,-3 4 0 0,1 1 2 16,-4 0 2-1,0-5-2-15,-1 0-2 16,-1-7 0-16,1-4 0 16,-1-8 0-1,1-1-1-15,-1-4 0 0,1-2-45 16,-1-1-128-16,2 0-71 0,6-2-236 16</inkml:trace>
  <inkml:trace contextRef="#ctx0" brushRef="#br0" timeOffset="94179.52">5711 10167 800 0,'10'-14'235'0,"-4"-2"-31"15,-1 1-39-15,-2-1-43 16,-2 3-22-16,-1 2 1 16,-1 4 0-16,-1 1-32 15,-1 2-33-15,-1 1-20 16,1 3-10-16,-5 0-6 16,-4 5-6-16,-3 2-1 0,-7 5 0 15,-5 7-1 1,0 5 6-16,4 2-1 0,3 2-1 15,7 2-2-15,5-1 3 16,8-4-1-16,2-2 4 16,8-1 3-16,-1-5-2 15,6-3 0-15,0-1 3 16,0-6 2-16,4-3 4 16,-2-5-1-16,2-7 1 15,2-6-9-15,-3-2 6 16,1-8-6-16,-1-2 0 15,-6-2 4-15,-3 0-2 16,-4 2 1-16,-5 3 2 16,-5 1-6-16,-1 7 6 15,3 2-2-15,-2 3 7 0,2 4-9 16,3 5-2-16,-1 0-16 16,1 2-17-16,0 5 22 15,0 4 11-15,-2 3 0 16,2 2 0-16,-1 4 0 15,1 1-2-15,-3 3 4 16,6 0-2-16,-2 2 0 16,4-1-2-16,1 2 1 15,8-5 0-15,2 3-27 16,6-5-86-16,6-3-106 16,0-5-66-16,0-7-190 15</inkml:trace>
  <inkml:trace contextRef="#ctx0" brushRef="#br0" timeOffset="94846.77">5921 10090 750 0,'-3'-14'300'0,"2"1"-78"15,-1 3-32-15,2-3-50 16,3 6-54-16,0 0 0 16,3 1-35-16,4 0-8 0,1 3-4 15,8 2-13-15,-2 4-1 16,5 1-8-16,0 5-5 16,-2 3-6-16,1 4-2 15,-5 3-4-15,-1 4 6 16,-6 6-3-16,-6 3 1 15,-7 3 3-15,-4 2-3 16,-4-1-2-16,-3-1-2 16,2-10 0-16,4-6 1 15,3-7 0-15,3-10 21 16,3-2-22-16,5-5 0 16,-1-5 0-16,6-7 0 15,1-5 0-15,5-7 0 16,2-2 0-16,3 0 0 15,0-1 0-15,-2-2 0 16,1 2 0-16,-4-2 0 0,-4 3 0 16,0 2 0-16,-6 4 0 15,0 3 0-15,-5 3 0 16,-1 4 0-16,0 7 0 16,-1 4 0-16,-1 4 0 15,-2 3 0-15,-2 6 0 16,-3 6 0-16,-7 6 0 15,1 6 0-15,-3 6 0 16,9-1 0-16,4-1 0 16,5 0 0-16,6-1 0 15,2-4 0-15,5-1 0 0,-1-5 0 16,1-2 0-16,1-6 0 16,2-3 0-16,2-4 0 15,5 0 0-15,-4-4-114 16,2-1-94-16,-8 0-104 15,-7-1-458-15</inkml:trace>
  <inkml:trace contextRef="#ctx0" brushRef="#br0" timeOffset="98529.47">2994 11986 821 0,'-3'-7'337'0,"0"-2"-111"16,0 1-72-16,0-2-42 16,1 4-31-16,1 2 5 15,1 1-30-15,1 3-16 16,-1-2-14-16,0 4-10 16,2-2-16-16,-2 1 0 0,6 2-2 15,3 4 2-15,7 7 5 16,4 2 1-16,12 7-2 15,3 3 0-15,-1 6-2 16,2 1 0-16,0 3-2 16,-5-4-1-16,-1 0 1 15,-5-2-3-15,-4-5 3 16,-1-3 0-16,-4-3 0 16,-4-2 0-16,0-2 4 15,-6-5-4-15,0-2 0 16,-3-2 0-16,-3-4 0 15,0 0 1-15,0-1 2 16,0-2 4-16,0 1-7 16,0-2-10-16,-2-2-19 15,1 0-128-15,-2-4-10 0,-2-4-84 16,-2-1-177-16</inkml:trace>
  <inkml:trace contextRef="#ctx0" brushRef="#br0" timeOffset="98939.58">3397 11909 796 0,'7'-11'244'0,"-4"4"-94"16,-3 3-21-16,0 3-83 15,-3 1-33-15,-4 5 39 16,2 5 19-16,-5 5-26 16,-3 6-12-16,-4 6 15 15,-2 2-4-15,-1 2-8 16,-1 1-4-16,-4 2-6 16,0 3-5-16,-5 1-7 15,0 0-5-15,-1-1-5 16,1-4-2-16,9-4 2 15,3-9-3-15,7-5 4 16,7-6-3-16,0-4 4 16,4-2-3-16,0-3 7 15,0 0-10-15,0-1 3 0,-2 1-3 16,1 0 0-16,1-2-17 16,0 4-53-16,3-2-42 15,-1-2-90-15,6 1-158 16</inkml:trace>
  <inkml:trace contextRef="#ctx0" brushRef="#br0" timeOffset="99578.43">3837 12055 193 0,'-2'1'546'16,"-2"-1"-341"-16,-2 0 1 15,3-1-35-15,3 0-52 16,-3-1-18-16,3 1-20 16,-3 1-13-16,3-2-5 15,0 1 2-15,3 1-27 0,-3 0-5 16,3 0-20-16,-3 0 1 15,3-2-12-15,3 0-2 16,6 0-10-16,3-2 5 16,9 0 3-16,4 2 0 15,3-1 1-15,1 2-21 16,-7 2-77-16,-1 2-21 16,-8 1-40-16,-5 4-32 15,-4 2-54-15,-4 1-108 16</inkml:trace>
  <inkml:trace contextRef="#ctx0" brushRef="#br0" timeOffset="99834.74">3864 12211 353 0,'-6'3'393'15,"4"-1"-217"-15,-1-2-23 16,5 0-93-16,1-2-14 15,7 2 25-15,4-2-7 16,8 2-23-16,5 0 13 16,1-1 13-16,-1 0-8 15,0 0-15-15,-5 1-16 16,-4-2-14-16,-4 2-12 16,-5 0-2-16,-5 0-5 0,0 0-4 15,-4 3-4-15,-1-2-140 16,-2 4-98-16,0-1-210 15</inkml:trace>
  <inkml:trace contextRef="#ctx0" brushRef="#br0" timeOffset="101558.76">4774 11747 309 0,'7'-6'429'0,"2"-3"-257"16,-6 0 30-16,0 1-31 16,0-1-46-16,0 2 1 0,-3 0-45 15,2 3-4 1,-2 1-1-16,0 2-21 0,-2 1-28 15,1 1-20-15,-4 0-7 16,2 7 1-16,-7 6 8 16,-4 10 5-1,-5 9-4-15,-2 12-1 0,-1 5-1 16,1 5-8-16,7 3 1 16,7 1-2-16,7-2 1 15,12 1-2-15,6-6 2 16,9-3 0-16,6-4 0 15,2-8 0-15,1-7 2 16,-5-8 3-16,-8-4-1 16,-2-7-2-16,-7-6 2 0,-6-2 2 15,-5-1 3-15,-3-2-8 16,0-2-2-16,0 2-41 16,-3-2-165-16,3-3-55 15,0-1-361-15</inkml:trace>
  <inkml:trace contextRef="#ctx0" brushRef="#br0" timeOffset="102391.14">5050 11936 790 0,'1'-6'249'0,"2"-2"-82"15,-1-2 11-15,1 1-56 16,0 0-49-16,4 2-30 16,2 2-17-16,2 2-13 15,3 3 4-15,5 3-3 16,1 5 1-16,4 5-8 15,-3 3 0-15,-3 7 1 16,0 4-1-16,-8 3 1 16,-4 5-2-16,-6-3-5 15,-3 0 6-15,-3-2-3 16,-3-3 3-16,-1-5 3 16,1-8-4-16,6-2 7 0,-2-6 35 15,4-4 27-15,2-4-12 16,1-6-56-16,1-2-7 15,3-4-3-15,6-6-1 16,7-5-1-16,7-4 5 16,2-1 3-16,3-1-2 15,-4 3-1-15,-4 3 2 16,-7 1-1-16,-2 3-1 16,-6 3 2-16,-2 3-1 15,0 2 0-15,-4 1 0 16,-1 2 0-16,-1 5 1 15,0 3-2-15,-1 0-7 0,-1 4-2 16,1 2 1-16,-4 3 8 16,1 4 0-16,-3 3-2 15,-4 6 2-15,2 2-1 16,0 6 0-16,-1 0 1 16,2-2 0-16,2 1-3 15,3-4 1-15,8-2-1 16,-1-3 1-16,2-2 2 15,2-2-2-15,0-1 1 16,0-3-3-16,1-2 2 16,6-1-103-16,-5 0-147 15,4 0-224-15</inkml:trace>
  <inkml:trace contextRef="#ctx0" brushRef="#br0" timeOffset="102758.66">5681 12177 733 0,'7'-15'456'15,"-2"2"-212"-15,-4 2-58 16,-1 5-84-16,-1-1-26 15,1 6-28-15,0 1-31 16,0 1-10-16,0 1-6 0,1 3 6 16,2 1 8-16,0 4-4 15,2 4 3-15,-2 4-6 16,4 2 1-16,-4 4-4 16,0 0 7-16,-1 0-4 15,-1-2-1-15,-1-4 0 16,-1-3-6-16,1-3-1 15,0-4 3-15,0-4-6 16,1 0 3-16,1-2-42 16,-1-2-149-16,1 2-110 15,4-2-254-15</inkml:trace>
  <inkml:trace contextRef="#ctx0" brushRef="#br0" timeOffset="103179.95">6030 12230 603 0,'3'-2'460'15,"0"0"-317"-15,-3-1-12 16,-3 1-81-16,0 1-26 15,3-1-4-15,-3 2 2 16,0 0 0-16,1 0 15 0,0 0 7 16,0 0 5-16,4-1 7 15,0 1-4-15,1-1 4 16,0 1 14-16,-1-2-1 16,1-1-15-16,3 1-45 15,3-1 5-15,0-2-9 16,0 3-1-16,-2 0-3 15,1 2-1-15,-1 3-2 16,-1 1 0-16,0 2 4 16,-1 4-2-16,-1 3 1 15,-4 2-1-15,-1 2-1 16,-7 3-4-16,-4 0-47 16,-6 0-144-16,-4-4-58 15,1-2-385-15</inkml:trace>
  <inkml:trace contextRef="#ctx0" brushRef="#br0" timeOffset="103957.62">6333 11890 460 0,'6'-6'623'15,"-2"-2"-417"-15,2-1-32 16,-1-1-53-16,2 3-48 16,-1 1-18-16,5 3-35 0,3 3-6 15,3 5 2-15,4 3 1 16,4 5 1-16,-2 4-9 15,-1 4-6-15,-4 3 1 16,-6 3 5-16,-8 0-1 16,-5 1-1-16,-5 0 8 15,-3-2-4-15,-3-4-3 16,3-5-7-16,3-7 7 16,3-6 24-16,4-4 25 15,4-4 12-15,4-6-67 16,4-1-2-16,4-6-1 15,5-4 0-15,2-2-1 16,-1-2 4-16,-1 0-1 16,-3-1-1-16,-2 0 1 0,-4 6 1 15,-4-1-1-15,-3 2 0 16,0 2 0-16,-3 5 0 16,0 1 0-16,-2 6-1 15,-2 2 0-15,-2 4-11 16,0 6-2-16,-3 6 13 15,-3 4 0-15,-4 7 1 16,-1 7-1-16,2 1 0 16,0 3 0-16,6-3 0 15,3-4 3-15,5-3-1 16,2-3-1-16,4-4-1 16,2-1 0-16,1-1 0 15,2-4-12-15,2 0-105 0,6-3-142 16,3-2-257-1</inkml:trace>
  <inkml:trace contextRef="#ctx0" brushRef="#br0" timeOffset="104314.24">6950 12103 938 0,'14'-6'274'16,"-1"2"-100"-1,1-2-46-15,2 4-84 0,2 3-15 16,1 0-13-16,0 6-9 16,-2 2-5-16,-5 3 0 15,-7 5 7-15,-5 3 11 16,-6 1 14-16,-11 3 13 15,-8 0-8-15,1-2-12 16,-1-5 1-16,8-6-3 16,7-4 12-16,9-5-4 15,4-2-33-15,4 0 4 16,3 0-4-16,8 0 0 16,5 2-13-16,5-1-160 0,5 1-29 15,1-2-202-15</inkml:trace>
  <inkml:trace contextRef="#ctx0" brushRef="#br0" timeOffset="104520.87">7524 12207 1136 0,'17'-6'273'0,"-3"-1"-136"15,-4 3-98-15,1 4-39 16,-5 4-7-16,0 5 7 16,-5 2 2-16,-2 3-2 0,-5 2-63 15,-5 1-143-15,-5-3-173 16</inkml:trace>
  <inkml:trace contextRef="#ctx0" brushRef="#br0" timeOffset="105458.42">7656 11721 1054 0,'0'-10'228'0,"0"1"-41"16,3-2-46-16,2 2-43 16,4-1-27-16,4 3-12 0,2 1-13 15,12 1 0 1,4 4-13-16,2 2-12 0,1 5-2 15,-1 2-14-15,-6 8 2 16,-3 4-4-16,-9 5-3 16,-5 7 3-16,-5 6-3 15,-8 4 1 1,-6 0-1-16,-2-2 0 0,1-6 0 16,-2-8 0-16,6-8 0 15,0-8 6-15,6-7 13 16,3-3-19-16,0-5 0 15,2-6 0-15,3-5 0 16,6-6 0-16,2-5 0 16,5-2 0-16,0-2 0 0,6-1 0 15,-9-1 0-15,4 3 0 16,-6 2 0-16,-2 6 0 16,-6 5 0-16,-1 5 0 15,-6 5 0-15,1 6 0 16,-5 1 0-16,0 3 0 15,0 8 0-15,-3 6 0 16,-3 5 0-16,1 5 0 16,0 4 0-16,2 0 0 15,4 0 0-15,4-4 0 16,5 0 0-16,5-2 0 16,8-2 0-16,2-2-80 15,9-1-138-15,5-2-86 16,1-1-208-16</inkml:trace>
  <inkml:trace contextRef="#ctx0" brushRef="#br0" timeOffset="105909.39">8432 12049 1166 0,'9'-20'257'0,"7"1"-29"16,-2-1-87-16,2 3-65 15,4 4-35-15,2 5-21 16,-1 2-13-16,-2 4-7 16,1 5-1-16,-5 3-5 15,-2 3 4-15,-7 2 1 16,-3 6 2-16,-6 0 3 15,-3 2 1-15,-4 1 1 16,-2-4-6-16,1-3 0 16,1-5 0-16,10-4 0 15,0-4 4-15,4 0-4 0,2-1-8 16,0 2 8 0,2 2 0-16,1 1-5 0,1 3 4 15,1 3 1-15,-2 0-1 16,-2 1 1-16,-3 1 0 15,-2-1 1-15,-4 1 2 16,-2 3 4-16,-5-1-4 16,-3-1 1-16,-6-1-4 15,0-1-87-15,-3-5-166 16,3 2-164-16</inkml:trace>
  <inkml:trace contextRef="#ctx0" brushRef="#br0" timeOffset="106139.62">9024 12042 1220 0,'6'-4'314'16,"-1"1"-136"-16,-2 0-78 15,1 3-97-15,1 0-3 16,1 0-18-16,0 2-66 16,3 2-68-16,1 0-139 15,-1 2-326-15</inkml:trace>
  <inkml:trace contextRef="#ctx0" brushRef="#br0" timeOffset="106323.16">9311 12104 1057 0,'10'-3'353'0,"-5"0"-160"16,1-1-120-16,-2 1-73 16,-1 2-2-16,3 1-82 15,4 0-244-15,3 1-600 16</inkml:trace>
  <inkml:trace contextRef="#ctx0" brushRef="#br0" timeOffset="106580.83">9761 12112 895 0,'8'-1'292'0,"2"-5"34"16,-2 1-202-16,2-1-101 16,1 1-22-16,-1 1-1 0,4 1 0 15,2 1-26-15,-1 2-233 16,4 0-542-16</inkml:trace>
  <inkml:trace contextRef="#ctx0" brushRef="#br0" timeOffset="107139.43">10385 12059 904 0,'15'0'329'15,"-8"0"-143"-15,-2 0-62 16,-4 0-75-16,-1 0-33 16,-1 3-16-16,-1-1-5 15,1 0 1-15,-2 3 3 16,-2 0 2-16,2-1 4 0,0 1 2 16,-2-3 11-1,2-2 16-15,3 0 4 0,-2 0 3 16,1-1-2-1,1 0-39-15,0-2 6 0,0 0 0 16,0-1 1-16,0 2 5 16,0 1 12-16,0 0 6 15,0 1 8-15,1 0-2 16,2-2-2-16,0 2-24 16,6-2-10-16,0 1-1 15,3 0 1-15,9 2 0 16,-2 2-1-16,1 3-3 15,-3 2-2-15,-5 3 6 16,-1 2 2-16,-10 4-2 0,-4 3-1 16,-10 1-58-1,-4 1-179-15,-7 0-191 16</inkml:trace>
  <inkml:trace contextRef="#ctx0" brushRef="#br0" timeOffset="108131.87">10633 11499 968 0,'3'-12'262'15,"2"0"-13"-15,-2-2-76 16,2-3-24-16,1 1-46 0,0 3-32 16,2 1-34-1,2 3-26-15,0 4-11 0,7 5-1 16,1 3 0-1,7 8 1-15,3 7 0 0,1 8 0 16,-3 6 0-16,-4 6 1 16,-6 2-1-16,-7 1 1 15,-6-3-1-15,0-3 3 16,-6-4-1-16,0-7-2 16,0-6 0-16,1-7 0 15,2-5 8-15,0-3 3 16,3-6-11-16,-1-3 0 15,-1-3 0-15,1-5 0 16,5-7 0-16,1-6 0 0,1-4 0 16,5-4 0-16,3-3 0 15,2 2 0 1,1 1 0-16,2 2 0 16,-3 4 0-16,-2 3 0 0,-4 5 0 15,-2 6 0-15,-5 5 0 16,-3 4 0-16,-3 5 0 15,0 2 0-15,-3 1 0 16,1 3 0-16,-2 8 0 16,-4 7 0-16,-2 6 0 15,0 8 0-15,-6 6 0 16,3 0 0-16,1-1 0 16,6-2 0-16,3-7 0 15,8-3 0-15,4-4 0 16,6-5 0-16,1-4 0 0,6-3 0 15,-2-2 0-15,2-2 0 16,-3-3 0-16,-2 1-154 16,-1-3-185-16,-1 3-297 15</inkml:trace>
  <inkml:trace contextRef="#ctx0" brushRef="#br0" timeOffset="108721.51">11376 11776 1067 0,'7'-11'293'0,"-1"0"-84"16,3 1-85-16,0 3-64 16,1 3-25-16,4 4-15 15,2 3-1-15,2 5-1 16,0 3 2-16,3 7-7 16,-5 1-3-16,-5 4-3 0,1 3-1 15,-8 0 5 1,-5 1-6-16,-5-2-2 15,-3-2 2-15,3-5-4 0,0-5 1 16,1-4 6-16,2-5 4 16,2-4 7-16,1-1 10 15,0-2 4-15,1-6-31 16,1-2-2-16,2-7 0 16,2-3-4-16,6-6 3 15,2-2 1-15,3 3-4 16,3 0 0-16,4 5-3 15,1 7 3-15,0 5 3 16,0 6-3-16,-3 3 1 0,-1 5-8 16,-5 4 0-1,-1 1 11-15,-3 6 0 16,-2 1 1-16,-4 1 2 0,-3 3 0 16,-4 1 0-16,-4-3-3 15,0-1-31-15,0-4-123 16,2-5-91-16,2-3-49 15,4-8-230-15</inkml:trace>
  <inkml:trace contextRef="#ctx0" brushRef="#br0" timeOffset="109314.73">11845 11217 709 0,'8'-10'368'16,"-2"-1"-143"-16,0-2-48 0,-1 0-53 15,0 1-42-15,1 3 8 16,2 1-30-16,1 0-40 16,9 3-3-16,4 3 6 15,4 6 5-15,6 7 4 16,4 5 8-16,0 11-5 15,3 7-18-15,-2 8-17 16,2 10 0-16,-5 11 0 16,-4 6 0-16,-9 10 0 15,-6 1 0-15,-11 2 0 16,-7-3 0-16,-7-6 0 16,-10-3 0-16,0-7 0 15,-4-9 0-15,1-6 0 16,2-9 0-16,2-8 0 15,7-7 0-15,3-8 0 0,6-7 0 16,0-4 0-16,4-5 0 16,-1 0 0-16,0-2 0 15,0 1 0-15,0-1 0 16,0 1 0-16,0 0 0 16,-1-5 0-16,1 1 0 15,1-6-323-15,-1-2-298 16</inkml:trace>
  <inkml:trace contextRef="#ctx0" brushRef="#br0" timeOffset="113329.07">14022 10115 782 0,'0'-5'224'16,"2"0"-1"-16,-4-3-17 15,2 1-40-15,-1 0-36 16,-2 0 9-16,0 2-47 15,1 1-31-15,-1 0-37 16,2 3-24-16,-1 0 0 16,2 1 0-16,-1 1 0 15,1 0 0-15,0 1 0 16,0 0 0-16,1-2 0 16,-1 1 0-16,0 0 0 0,2-1 0 15,-2 0 0-15,1 2 0 16,-1-2 0-16,2 2 0 15,-1-1 0-15,1 6 0 16,-2 4 0-16,3 7 0 16,-2 11 0-16,1 7 0 15,-1 11 0-15,1 6 0 16,4 5 0-16,-3-1 0 16,0 0 0-16,1-4 0 15,2-5 0-15,0-4 0 16,-1-4 0-16,3-1 0 15,-3-4 0-15,0-4 0 16,-1-3 0-16,-1-6 0 16,-1-5 0-16,-1-5 0 0,1-5 0 15,-2-4 0-15,0-3 0 16,0 0 0-16,1 0 0 16,-1-9 0-16,0-8-65 15,0-5-255-15,3-8-171 16,-2-4-437-1</inkml:trace>
  <inkml:trace contextRef="#ctx0" brushRef="#br0" timeOffset="113821.52">13976 10221 822 0,'-5'-19'126'16,"2"-2"46"0,-2 0 17-16,2-4-42 0,1 0-44 15,1 2-16-15,-1-1-16 16,2 1 10-16,0 2-21 16,0-1-23-16,0 4-20 15,0 1 10-15,0 3 7 16,2 6-12-16,-1 0-9 0,-1 7-11 15,2 0-2 1,1 1-6-16,2 1-10 0,12 3 16 16,13 1 2-16,12 6-2 15,13 5 0 1,6 3-1-16,-3 3 1 0,-9 6-1 16,-8 3-3-16,-10 1 2 15,-12 4-1-15,-8-2 2 16,-8 5 1-16,-9-1 1 15,-7-2-1-15,-2 0 0 16,-6-7 1-16,-2-5 6 16,-4-7 0-16,-7-5-4 15,-12-8-2-15,-6-5-1 16,-4-5 1-16,6-1 3 16,9-3 2-16,14-2-6 0,14-1-94 15,19-2-287 1,15 0-366-16</inkml:trace>
  <inkml:trace contextRef="#ctx0" brushRef="#br0" timeOffset="114569.9">15080 9621 987 0,'6'-10'218'16,"-1"0"19"-16,-7 2-47 15,-1 0-65-15,1 6-34 16,1 0-70-16,-4 6-14 0,-5 8 20 15,-6 9-2 1,-8 11-9-16,-6 15 12 0,-3 9-15 16,3 8 0-16,5 4-2 15,4 4-2-15,9 1 4 16,6 3-5-16,6 7-2 16,9 8-4-16,10 3-2 15,10 4 0-15,7 1 0 16,6-7 0-16,4-8 0 15,-1-15 0-15,-4-11 0 16,-5-16 0-16,-11-14 0 16,-7-10 0-16,-8-5 0 15,-5-7 0-15,-6-3 0 16,-2-2 0-16,3 1 0 16,0-2 0-16,0-2 0 15,3 1 0-15,4-7-115 16,2 0-348-16</inkml:trace>
  <inkml:trace contextRef="#ctx0" brushRef="#br0" timeOffset="116054.2">23913 8972 924 0,'8'-8'309'16,"-3"-2"-53"-16,-2-2-73 16,-3-3 6-16,-2 2-61 15,-1-1-70-15,0 1-58 0,0 3 0 16,3 4 0-16,0 2 0 15,0 3 0-15,2 2 0 16,-2 1 0-16,1 0 0 16,-1 2 0-16,0 1 0 15,0 8 0-15,2 5 0 16,-1 9 0-16,2 9 0 16,2 11 0-16,1 8 0 15,-2 9 0-15,4 11 0 16,-2 4 0-16,0 5 0 15,0 5 0-15,1 1 0 16,2 2 0-16,-2 4 0 0,3 4 0 16,0 3 0-1,2-1 0-15,-2 1 0 0,2 1 0 16,-1-1 0-16,-1-6 0 16,0-3 0-16,0-7 0 15,0-9 0-15,0-8 0 16,-1-10 0-16,0-13 0 15,-1-11 0-15,-5-12 0 16,0-12 0-16,-2-4 0 16,-1-7 0-16,-1-2 0 15,1-1 0-15,0 0 0 16,-2-2 0-16,4-3 0 16,-1-5 0-16,4-5-403 15,2-6-700-15</inkml:trace>
  <inkml:trace contextRef="#ctx0" brushRef="#br0" timeOffset="118266.74">24497 9478 856 0,'0'-2'151'15,"-3"0"81"-15,0-5-74 16,-1 0-12-16,1-2-30 0,0 0-6 16,1 0 4-1,-1 2-28-15,3 0-8 0,-1 1-78 16,1 3 0 0,0 1 0-16,0 0 0 0,0 2 0 15,0 0 0-15,1 2 0 16,-1 0 0-16,2-2 0 15,-1 5 0-15,5 6 0 16,5 7 0-16,8 9 0 16,9 10 0-16,7 6 0 15,2 6 0-15,2-2 0 16,-5 1 0-16,-6-7 0 16,-2-4 0-16,-5-5 0 15,-3-11 0-15,-6-3 0 16,-3-8 0-16,-2-6 0 0,-4-4 0 15,-2-2 0-15,-1 1 0 16,0-3 0-16,3-3-79 16,0-6-205-16,-1-3-201 15</inkml:trace>
  <inkml:trace contextRef="#ctx0" brushRef="#br0" timeOffset="119532.88">25040 9540 845 0,'15'-11'175'16,"-4"1"33"-16,-2 2 8 0,-5-1-90 16,-2 5-6-16,2 1-8 15,-3 0-37-15,-1 1-13 16,-1 2-19-16,-2 2-10 15,2-2-22-15,-1 3-11 16,-1-2-2-16,0 4-5 16,-3 2 6-16,-4 6 2 15,-5 5 0-15,-2 6 0 16,-4 3-1-16,1 2 0 16,2 1 0-16,0-5 0 15,4-2 0-15,3-5 0 16,1-2 0-16,4-5 0 15,2-3 0-15,-2-2 0 0,5-2 1 16,-1-2 2-16,2-2 5 16,0-2 3-16,-1 2-6 15,1 0-5-15,-2 0 0 16,2 0 0-16,0 0 0 16,0 0 0-16,0 0 0 15,0-3 0-15,0 3 0 16,0 0 0-16,0 0 0 15,2 0 0-15,-2 0 0 16,1 0 0-16,-1 0 0 0,0 0 0 16,0 0 0-1,0 3 0-15,0-3 0 0,0 0 0 16,0 2 0 0,0-1 0-16,-1 1 0 0,-2 2 0 15,-2 3 0-15,-1 4 0 16,-6 3 0-16,0 4 0 15,-1 1 0-15,-2-1 0 16,3-3 0-16,2-4 0 16,4-4 0-16,3-4 0 15,1-2 0-15,2-1 0 16,0 0 0-16,0-1 0 16,2-1 0-16,-2 2 0 15,1-3 0-15,1-1 0 0,-1 0 0 16,1-1 0-16,-2 0 0 15,0 2 0-15,1 2 0 16,-1 1 0-16,0-2 0 16,0 2 0-16,0-1 0 15,0-1 0-15,0-2 0 16,2 3 0-16,-2-2 0 16,0 2 0-16,0 1 0 15,0 0 0-15,-2 0 0 16,2 0 0-16,-1 1 0 15,1-1 0-15,0 0 0 16,0 0 0-16,1 0 0 16,-1 0 0-16,0-1 0 0,0 1 0 15,0 0 0-15,-1 0 0 16,1 0 0-16,0 0 0 16,0 0 0-16,0 0 0 15,0-2 0-15,1 1 0 16,-1-2 0-16,0-2 0 15,3 0 0-15,-3-2 0 16,3 2 0-16,-3 1 0 16,1 3 0-16,-1 0 0 15,2 1 0-15,-2 1 0 16,1-1 0-16,1 1 0 16,-2 1 0-16,1 0 0 15,1 0 0-15,-1 2 0 16,1 6 0-16,3 6 0 15,-1 10 0-15,2 7 0 0,3 10 0 16,-2 3 0-16,2 4 0 16,2-1 0-16,1-1 0 15,0-2 0-15,2-6 0 16,-1-3 0-16,-2-5 0 16,-2-6 0-16,-3-7 0 15,-1-5 0-15,-4-8 0 16,1-3 0-16,-2-3 0 15,1-2 0-15,-1 1 0 16,0-1 0-16,2 1 0 16,-2 0 0-16,-2-1 0 15,1-4 0-15,-2-2-439 16,-3-9-560-16</inkml:trace>
  <inkml:trace contextRef="#ctx0" brushRef="#br0" timeOffset="122531.2">25552 9842 385 0,'0'2'168'15,"-2"-1"-36"-15,2-1 40 16,0 0 12-16,0 0-52 16,0 0 17-16,2 1-73 15,-1-1 26-15,-1 0-36 16,0 2-7-16,2-2-15 16,-2-2-2-16,1 2-4 15,1 0-4-15,-1 0-3 16,1-1-4-16,1 0-6 15,8-3-21-15,8 2-5 16,8-1 1-16,7 2-22 0,3 1-89 16,-1 2-20-1,-7 2-54-15,-9 5-65 0,-11 0-56 16,-7 2-267 0</inkml:trace>
  <inkml:trace contextRef="#ctx0" brushRef="#br0" timeOffset="122763.39">25521 10061 862 0,'-5'6'67'0,"2"-2"106"16,6-4-67-16,5 0-66 16,4-2-5-16,7 1 8 15,6 0-2-15,5-3-7 0,3 3-6 16,-3-1-4-16,-5-1-11 15,-5 0-6-15,-8 3-5 16,-4-1-2-16,-6 1-1 16,-2 0-7-16,1 1-138 15,1 2-304-15</inkml:trace>
  <inkml:trace contextRef="#ctx0" brushRef="#br0" timeOffset="123547.6">26386 9549 876 0,'11'-13'291'15,"-5"3"-43"-15,-3 2-54 0,-5 1-87 16,1 4-56-16,-2 3-40 16,-2 3-7-16,-4 7 8 15,-7 8 2-15,-5 10-4 16,-5 13 0-16,1 11-9 15,3 3 2-15,7 3-1 16,4 1-1-16,8-2 5 16,5-6-3-16,3-2-1 15,2-4 3-15,-1-3 0 16,1-5 4-16,2-1 0 0,6-6 1 16,7-1 3-1,8-2 3-15,7-4 0 0,8-3-1 16,3-4 3-1,-6-3-4-15,-9-5-9 0,-11-2-3 16,-11-2-2-16,-7-3 10 16,-5-1-3-16,-1 0 6 15,1 0-8-15,-1 0 1 16,1-1-6-16,-4-3-141 16,-3-5-320-16</inkml:trace>
  <inkml:trace contextRef="#ctx0" brushRef="#br0" timeOffset="124248.19">26685 9834 780 0,'8'-15'321'0,"-3"2"-58"16,-2-3-47-16,-3 1-74 16,0 0 6-16,0 4-54 15,0 2-11-15,0 2-83 16,0 5 0-16,0 0 0 0,0 2 0 15,0 3 0-15,0 0 0 16,0 0 0-16,0 4 0 16,0 5 0-16,1 4 0 15,1 5 0-15,2 4 0 16,4 1 0-16,2-2 0 16,2-3 0-16,4-3 0 15,0-5 0-15,0-4 0 16,-1-5 0-16,0-6 0 15,-3-2 0-15,2-7 0 16,0-5 0-16,1-3 0 16,-5-5 0-16,-1-3 0 15,-3 1 0-15,0-1 0 16,-4 2 0-16,-2 5 0 0,1 6 0 16,-1 5 0-1,0 3 0-15,0 3 0 16,2 5 0-16,-2-1 0 0,0 5 0 15,3 5 0-15,1 4 0 16,4 6 0-16,-1 8 0 16,3 0 0-16,-2 2 0 15,-3 1 0-15,-5 0 0 16,-2-2 0-16,-2-1 0 16,-7-2 0-16,-1-3 0 15,-1-4 0-15,-2-3 0 0,0-3 0 16,-1-4 0-16,2-4 0 15,1-1 0-15,4-1-38 16,1-4-155-16,4 0-77 16,2-4-217-16</inkml:trace>
  <inkml:trace contextRef="#ctx0" brushRef="#br0" timeOffset="124614.87">27171 9971 1136 0,'6'-9'339'0,"-2"2"-95"0,-1 0-79 16,-1 4-82-16,-1 2-32 15,-1 1-22-15,0 0-29 16,2 1 0-16,-2 4-2 15,1 3 2-15,1 5 1 16,1 3 0-16,-2 8-1 16,2 2 0-16,-1 0 0 15,1 0 0-15,0-2 0 16,1-4 0-16,-3-2 0 16,1-4 0-16,-1-3 0 15,-1-2 0-15,0-4 0 16,0 1 0-16,-1-1 0 0,1-4 0 15,0 0-4-15,0 1-220 16,0-2-76-16,3-3-313 16</inkml:trace>
  <inkml:trace contextRef="#ctx0" brushRef="#br0" timeOffset="124997.24">27617 10067 614 0,'4'-4'498'0,"-1"3"-307"0,-1-1-93 16,-2 0-47-16,-2 2-15 16,2 0-4-16,-1 0 5 15,1-1 17-15,-2 0-1 16,2 1 27-16,0-2 11 15,0 2-18-15,0-1-16 16,0 1-22-16,0-2-6 16,2 2-13-16,-1 0-14 15,1 0-2-15,1 0 0 16,0 2-4-16,-2-1-7 0,2 2 4 16,2 1 6-1,-1 2 1-15,-1 1-1 0,0 2 0 16,-3 4-1-16,-3-2-2 15,-1 2 0-15,-5-1-14 16,-2-4-144-16,-2-2-141 16,-3-3-247-16</inkml:trace>
  <inkml:trace contextRef="#ctx0" brushRef="#br0" timeOffset="125717.57">27930 9747 565 0,'3'-15'432'15,"2"0"-216"-15,-4-1-23 16,-1 1-57-16,-1 0-13 16,1 1-22-16,-2 3 30 15,2 2-45-15,-1 3-25 16,1 4-58-16,-2 2-3 16,2 2 0-16,2 2-12 0,-2 4 3 15,0 6 9 1,1 7 1-16,1 2 0 0,2 4 0 15,3 0 1-15,1-2-2 16,1-2 1-16,2-2-1 16,-1-5 0-16,-1 0-1 15,0-6 1-15,0-2 2 16,1-6 1-16,2-2 4 16,6-5-4-16,1-6-2 15,1-5-1-15,2-4 0 16,-1-3 0-16,-6-2 0 15,-3-1 0-15,-2 0 0 16,-4 1 0-16,-3 2 0 16,-3 3 0-16,0 7 0 15,0 5 0-15,0 4 0 0,-1 4 0 16,1 1-10-16,0 4-5 16,0 4 14-16,0 5-1 15,0 5 2 1,-2 5 3-16,2 2-3 0,-1 5 0 15,-1 3-1-15,1 3 1 16,-2 1 3-16,0 1-3 16,-4-2 2-16,1-4-1 15,0-5 1-15,-1-6-1 16,1-6 2-16,1-4-3 0,0-7 0 16,1-1 1-1,-2-2-1-15,-5-2-15 0,-2-2-150 16,-2 0-112-1,-3 0-194-15</inkml:trace>
  <inkml:trace contextRef="#ctx0" brushRef="#br0" timeOffset="126124.63">28484 10016 746 0,'12'-11'504'0,"1"-1"-234"15,1 1-86-15,-5 3-88 0,1 1-54 16,-3 3-34-16,2 4-2 16,-1 4-5-16,-1 3-1 15,-1 2 5-15,-3 7-4 16,-4 2 7-16,-5 5-3 15,-11 4-1-15,-2 2 7 16,-7-3-5-16,3-2-4 16,2-6-1-16,7-6-1 15,8-5 1-15,5-2 6 16,4-4 3-16,6-1 37 16,4 0 5-16,7 1-30 0,7-1-15 15,5 2-6 1,0-2-1-16,-5-2 0 0,-8 1 0 15,-6-2 0-15,-3 2-49 16,-3-2-154-16,0 0-128 16,1 0-309-16</inkml:trace>
  <inkml:trace contextRef="#ctx0" brushRef="#br0" timeOffset="126446.87">28971 10062 841 0,'7'-1'335'0,"-1"0"-130"0,0-1-35 15,1 0-82-15,-1 0-34 16,1 1-4-16,-1 1-25 16,1 1-6-16,-2 3-5 15,1 1-11-15,0 3 4 16,-3 2-7-16,-1 1-6 16,-5 3-1-16,-8 2-123 15,-10 1-113-15,-4 1-248 0</inkml:trace>
  <inkml:trace contextRef="#ctx0" brushRef="#br0" timeOffset="127165.79">29388 9640 793 0,'6'-15'315'0,"-2"-2"-59"16,-1-4-57-16,-3-2-67 15,0 1 12-15,-3 2-32 16,3 4-35-16,-1 4-58 16,1 5-19-16,0 4 0 15,0 3 0-15,-3 1 0 16,2 8 0-16,-4 5 0 16,-1 6 0-16,1 8 0 0,2 6 0 15,6 4 0-15,8-2 0 16,8-1 0-1,6-8 0-15,4-3 0 16,1-7 0-16,-1-6 0 0,-1-7 0 16,-2-6 0-16,1-5 0 15,0-6 0-15,-5-4 0 16,0-4 0-16,-6-2 0 16,-3-4 0-16,-3 1 0 15,-3 2 0-15,-3 4 0 16,-2 5 0-16,-1 6 0 15,-1 3 0-15,0 5 0 16,2 2 0-16,-2 5 0 16,3 6 0-16,1 6 0 15,6 5 0-15,-1 6 0 0,5 1 0 16,-4-1 0-16,-2 1 0 16,-1-1 0-16,-4-2 0 15,-3-1 0 1,-4 3 0-16,-5-2 0 0,-3 0 0 15,-6-1 0-15,-1-3 0 16,-1-3 0-16,1-3 0 16,2-6 0-16,1-3 0 15,4-3 0-15,2-1-87 16,4-2-168-16,3-1-135 16</inkml:trace>
  <inkml:trace contextRef="#ctx0" brushRef="#br0" timeOffset="127665.03">30040 9950 911 0,'9'-13'350'0,"0"0"-147"16,1 0-51-16,5 2-53 16,-1 0-7-16,0 3-33 0,1 2-36 15,0 2-15-15,-1 5-7 16,0 3 2-16,-1 5-3 16,-3 3 1-16,0 5 3 15,-4 3 2-15,-6 4-2 16,-4 1-4-16,-9 2 0 15,-4 0 0-15,-4-3 0 16,5-6 0-16,2-5 0 16,7-6 2-16,7-6 6 15,1 1-8-15,4-4 0 16,3 2-3-16,3 2 2 16,1-1 1-16,6 2 0 15,-1 1 0-15,-1 3 0 16,-3 2 0-16,-1 0 2 15,-6 0-2-15,-3 2 5 16,-3-4-3-16,-4 4-1 0,-6-2 3 16,-6 5-3-16,-9-4-1 15,-8 2-115-15,-3-1-125 16,0-3-181-16,4-2-440 16</inkml:trace>
  <inkml:trace contextRef="#ctx0" brushRef="#br0" timeOffset="127944.86">30487 10019 617 0,'8'0'546'0,"0"-2"-306"15,2-2-58-15,-3-1-93 16,1 2-49-16,-2-2-30 0,1 4-10 16,-4-1-11-1,2 4-63-15,1-1-131 0,3 4-156 16</inkml:trace>
  <inkml:trace contextRef="#ctx0" brushRef="#br0" timeOffset="128111.85">30908 10048 926 0,'11'-1'114'0,"-2"0"-114"0,2-5-71 16</inkml:trace>
  <inkml:trace contextRef="#ctx0" brushRef="#br0" timeOffset="128344.88">31259 10043 1158 0,'9'-3'148'0,"-1"1"6"16,3-5-138-16,0 2-16 16,3 0-13-16,0 3-101 15,2 0-78-15,-1 2 52 16,-2 2-22-16,-2-1 31 0,-2 0-49 15</inkml:trace>
  <inkml:trace contextRef="#ctx0" brushRef="#br0" timeOffset="128520.45">31584 10028 875 0,'3'2'378'16,"1"-3"-202"-16,5-5 38 15,2-1-71-15,4-2-71 16,0 2-56-16,1 1-16 0,-1 2-2 16,-2 3-117-1,-4 1-205-15,-2 3-367 0</inkml:trace>
  <inkml:trace contextRef="#ctx0" brushRef="#br0" timeOffset="128978.19">31922 10016 354 0,'8'3'777'0,"-2"-1"-570"0,-3 0-27 16,-1-1-84-16,-1-2-42 16,-1 1-16-16,0 0-27 15,0 1-7-15,-1-1-4 16,-1 0-2-16,-1 2-6 16,0 0 8-16,0 0 0 15,-2-1 4-15,2 2-3 16,-1-1 5-16,3-2 18 15,1-2 39-15,3 1 19 16,1-1-30-16,-1 1-30 16,5-1-19-16,-1 0 9 15,1-1 3-15,3 3 14 16,0 1-19-16,-2 3-2 0,3 1-3 16,0 2-5-16,-1 4 0 15,-3 0 0-15,-2 2 0 16,-4 1-20-16,-10 0-108 15,-10 0-175-15,-7 1-265 16</inkml:trace>
  <inkml:trace contextRef="#ctx0" brushRef="#br0" timeOffset="130013.92">32275 9478 998 0,'3'-9'248'0,"0"-2"-10"15,-2 0-60-15,1 0-15 0,-1 0-26 16,1 1-52-16,-2-2-85 15,0 4 0-15,0 0 0 16,0 0 0-16,0 3 0 16,0-1 0-16,0 3 0 15,0 2 0-15,0 1 0 16,0 0 0-16,0 1 0 16,0 1 0-16,0-1 0 15,-2 2 0-15,1 4 0 16,-1 4 0-16,1 6 0 15,-1 6 0-15,4 4 0 16,4 2 0-16,2 4 0 16,3-1 0-16,0 2 0 15,2-3 0-15,-3-4 0 16,1-6 0-16,1-6 0 0,0-9 0 16,4-3 0-16,4-7 0 15,3-5 0-15,4-5 0 16,0-4 0-16,-2-6 0 15,-3-4 0-15,-3-5 0 16,-3 2 0-16,-5 1 0 16,-4 2 0-16,-2 4 0 15,-4 8 0-15,1 1 0 16,-2 7 0-16,0 2 0 16,0 5 0-16,0-1 0 0,1 4 0 15,-1-1 0-15,0 3 0 16,0 1 0-16,3 5 0 15,-3 1 0 1,0 3 0-16,0 4 0 16,-3 2 0-16,-1 3 0 15,1 4 0-15,-2 0 0 0,1 5 0 16,1 3 0-16,-1 0 0 16,1-2 0-16,-2-4 0 15,0-2 0-15,-2-3 0 16,-1-7 0-16,-3-1 0 15,1-4 0-15,1-4 0 16,2-2 0-16,-3-2 0 16,-4-4-73-16,-5-4-246 15,-6-3-147-15</inkml:trace>
  <inkml:trace contextRef="#ctx0" brushRef="#br0" timeOffset="130703.74">32880 9797 978 0,'3'-5'316'0,"-1"0"-68"16,1 0-72-16,0 1-17 15,0 1-72-15,0 1-37 16,-1 2-29-16,-1 2-18 15,4 2 0-15,5 3 2 0,0 6-4 16,5 3-1 0,-1 4 0-16,-4 1 0 15,-3 5 0-15,-4-2 0 16,-1-2 0-16,-5-5 0 0,-4 0 0 16,2-5 0-16,1-7 0 15,-1-1 0-15,4-2 0 16,1-4 0-16,0 1 0 15,0-2 0-15,0-2 0 16,0-4 0-16,1-4 0 16,2-2 0-16,3-5 0 15,4-3 0-15,5-2 0 16,5 2 0-16,-1 2 0 16,4 6 0-16,-1 6 0 15,-4 5 0-15,0 4 0 16,1 4 0-16,-2 3 0 15,0 3 0-15,0 4 0 16,-1 3 0-16,-7 0 0 0,-1 3 0 16,-4 0 0-16,-4-2 0 15,-3 0 0-15,-4 0 0 16,1-4 0-16,0-2 0 16,1-4 0-16,4-2 0 15,2-1-163-15,1-5-52 16,-4-4-87-16,-2-3-329 15</inkml:trace>
  <inkml:trace contextRef="#ctx0" brushRef="#br0" timeOffset="131127.34">33327 9128 883 0,'6'-18'267'16,"5"0"-16"-16,-3 1-67 15,1 2-64-15,3 5-49 0,0 6-67 16,7 11 1-16,11 12 13 15,6 10 11-15,9 15 14 16,4 16 1-16,-1 10-9 16,-5 9-10-16,-6 7-4 15,-9 6 2-15,-8-2-11 16,-13-1 0-16,-8-6-12 16,-11-8 0-16,-3-9 0 15,-4-11 0-15,2-9 0 16,-1-11 0-16,8-9 0 15,0-7 0-15,5-7 0 16,2-7-46-16,0-1-174 16,-3-2-33-16,-10-1-342 15</inkml:trace>
  <inkml:trace contextRef="#ctx0" brushRef="#br0" timeOffset="135916.26">33541 8633 265 0,'-1'-9'375'0,"1"1"-190"0,1 2-20 15,1-4-32-15,1 5-42 16,-1 0 26-16,1 2-42 15,-2-1-3-15,2 3-3 16,-3 0-13-16,0 1-18 16,0 0-17-16,0 0-14 15,0 1-7-15,1 2-8 16,4 1 5-16,5 4 3 16,6 7 0-16,9 5 1 15,5 6 1-15,4 4 4 16,4 4-1-16,0 1-3 15,-2 3 1-15,-5 2-2 16,-9 3 0-16,-7 3 1 16,-6 2-2-16,-7 6 1 15,-2 5 1-15,0 144-1 16,0-163 2-16,0-5-1 0,0-2 1 16,0 0 1-16,0 33 3 15,0-1 0-15,0-1 3 16,0 1-3-16,0-2 6 15,0-1-1-15,0 2-7 16,0-2 10-16,0 1-6 16,0 1-5-16,0-2 0 15,0-2 0-15,0 1 2 16,0 1 1-16,0 0-1 16,0 0-4-16,0 3 1 15,0-1-1-15,-5-4 2 0,-10 2-2 16,-10-1 0-16,-9-1-1 15,-8-1 1-15,-4-6-2 16,4-2 3 0,3-7-3-16,3-5-1 0,5-6 1 15,5-5 1-15,6-7-1 16,3-5 0-16,4-4 4 16,2-4-4-16,1-4 1 15,2 1-1-15,4-2 1 16,-1-1 2-16,4-2-1 15,1 0 1-15,0 0 1 16,0 1-1-16,0-1 0 16,-2 0 4-16,2-1 5 15,-1 1 8-15,-2 0-5 16,-4 0 0-16,2 0-15 16,-2 0 3-16,1 0-3 15,1 0 1-15,1 0-1 16,2 0 1-16,2 0 2 0,0 0 0 15,0 0 5-15,0 0-1 16,0 0-1-16,-1 0-2 16,-4 0-1-16,1 0-2 15,-5-2 1-15,-4 2-1 16,-3 0 0-16,2 0-1 16,-4-1 1-16,-2 1 0 15,2 0-1-15,2 0 0 16,-2 0-1-16,6 0 1 0,3 0 1 15,3 1-1-15,2-1 0 16,2 0 1-16,2-1 1 16,2 1 1-16,-1 0-1 15,-1 0-2-15,0-4-89 16,6-2-132-16,2-3-140 16</inkml:trace>
  <inkml:trace contextRef="#ctx0" brushRef="#br0" timeOffset="138439.94">15487 10060 860 0,'3'-4'233'15,"0"-1"-26"-15,-3 1-48 16,-1 0-45-16,-1 1-46 16,2-1-1-16,-1 1-13 15,1 1-6-15,0 2-14 16,1-1-10-16,-1 2-14 15,2-1-6-15,-1 2-4 0,1-1-9 16,-1 3 6-16,2 2 3 16,6 4 4-16,2 4 6 15,8 5 2-15,7 6 5 16,11 5-7-16,6 4-6 16,5 9-4-16,0 2 0 15,-5 2 1-15,-5-2-1 16,-6-4 0-16,-5-5 0 15,-8-6-1-15,-1-6 2 16,-6-4-1-16,-2-8 0 16,-4-5 0-16,-1-2 1 15,-4-5-1-15,-1 0 5 16,-1-2-5-16,-2-2-80 16,-3-4-118-16,-4-2-115 15,-2-5-281-15</inkml:trace>
  <inkml:trace contextRef="#ctx0" brushRef="#br0" timeOffset="138808.6">15953 10083 1018 0,'7'-15'271'0,"0"3"-53"15,-3 2-89-15,-4 4-75 16,0 3-44-16,-2 4-10 16,-4 7-2-16,-1 4 2 0,-5 8 8 15,-7 5 6-15,-5 11 11 16,-4 3-5-16,-4 6 10 16,1 2-8-16,1 0-6 15,2-6 3-15,3-3-2 16,5-11-4-16,5-7-3 15,3-6-2-15,4-6-1 16,4-6 5-16,1 0 2 16,3-2 0-16,0-2-10 15,0 2-3-15,1-1-1 0,-1 1 0 16,0 0-12 0,-1 1-29-16,-1 1-167 0,-2 2-93 15,3 1-205-15</inkml:trace>
  <inkml:trace contextRef="#ctx0" brushRef="#br0" timeOffset="146569.87">16302 10157 511 0,'-3'1'115'16,"0"1"52"-16,2-1-28 16,-1-2-10-16,2 1-53 15,0 0 19-15,0 0 12 16,0 0-28-16,2 0-5 15,-1 0 2-15,1 0-10 0,1 0-27 16,-2-2-15 0,2 1-11-16,3 1-9 0,3-1-4 15,8 1-2-15,6-1-2 16,7 1-38-16,1 2-150 16,-2 1-42-16,-7 2-108 15,-8 4-76-15</inkml:trace>
  <inkml:trace contextRef="#ctx0" brushRef="#br0" timeOffset="146738.15">16375 10336 471 0,'-12'10'140'16,"5"-3"50"-16,5-4 37 0,4-3-96 16,1-1 13-1,4-1-68-15,7 0-55 0,1 0-17 16,5-1-4-16,6 0-3 15,-3 2-98-15,0 1-423 16</inkml:trace>
  <inkml:trace contextRef="#ctx0" brushRef="#br0" timeOffset="147438.26">17048 9915 785 0,'1'-5'182'0,"-2"0"-5"16,-2-1-15-16,3 1-41 15,0 1-3-15,0 3-59 0,3-1-14 16,-3 4-25-16,1-1-17 16,-2 4-3-16,-6 7 42 15,-4 9-2-15,-3 6 9 16,-6 11-10-16,-4 9-9 16,2 6-9-16,2 10-10 15,5 6-10-15,8 3 3 16,7 1 2-16,10-1-5 15,10-3 0-15,3-7-1 16,4-6 0-16,1-6 1 16,-5-11-1-16,-4-7 0 15,-5-11 1-15,-4-9 0 16,-5-6-1-16,-4-3 0 16,1-2-4-16,-1-1-35 15,4 0-186-15,2-1-223 0</inkml:trace>
  <inkml:trace contextRef="#ctx0" brushRef="#br0" timeOffset="148436.81">17196 10240 730 0,'1'-4'231'0,"1"-3"-52"16,0 0-2-16,1-2-49 15,-1 1-15-15,-1-1-27 16,1 2-20-16,1 3-7 15,-1 0-7-15,-1 2-28 0,1 1-11 16,1 1-9 0,-2 0-4-16,1 1 0 15,4 1 1-15,5 2-1 0,6 4 3 16,5 5-1-16,5 6 0 16,-3 5 0-16,-3 5 6 15,-2 4-2-15,-7 2 0 16,-2 0-1-16,-6 1 0 15,-4-6-1-15,-4-3 1 16,-4-4 0-16,0-5 0 16,1-7 0-16,2-4 6 15,1-5 24-15,4-2 22 16,1-4-39-16,2-4-18 16,3-5 0-16,3-7 0 15,6-4 0-15,2-7 0 0,3-3 0 16,3 0 0-16,-2 0 0 15,0 1 0-15,-2 0 0 16,-6 5 0-16,1 4 0 16,-7 5 0-16,-1 4 0 15,-3 7 0-15,-3 3 0 16,-1 4 0-16,-1 2 0 16,-1 5 0-16,-6 3 0 15,-1 7 0-15,-1 6 0 16,-1 3 0-16,1 2 0 15,6-2 0-15,5 2 0 16,2-3 0-16,5-2 0 16,3 1 0-16,1 0 0 15,3-3 0-15,0-1 0 0,0-1 0 16,-1-3-56 0,1-3-162-16,-1-2-135 0,0 0-392 15</inkml:trace>
  <inkml:trace contextRef="#ctx0" brushRef="#br0" timeOffset="148788.88">17864 10494 1139 0,'9'-14'355'16,"0"0"-52"-16,-5 4-120 0,-2 3-116 15,-2 4-67-15,1 3 0 16,1 3 0-16,-2 0 0 16,3 2 0-1,1 5 0-15,1 3 0 0,0 3 0 16,2 1 0-16,-3 2 0 16,-1 0 0-16,-1-1 0 15,-1-1 0-15,-1-2 0 16,0-2 0-16,0-3 0 15,-1-2 0-15,1-3 0 16,1 0 0-16,1 0 0 0,-1-1 0 16,2 0 0-16,0 2-51 15,3 0-225-15,1 1-72 16,3-2-269-16</inkml:trace>
  <inkml:trace contextRef="#ctx0" brushRef="#br0" timeOffset="149022.34">18143 10625 458 0,'11'-7'645'15,"0"0"-347"-15,-2 0-70 16,-1 0-88-16,1 3-16 16,-6 2-70-16,0 0-18 15,-2 2-27-15,1 2-7 0,-1 0-3 16,2 4 1-16,0 0-1 15,0 6-3-15,-3 2 3 16,-3 3-3-16,-4 0-7 16,-5-2-146-16,-3-1-100 15,-4-1-239-15</inkml:trace>
  <inkml:trace contextRef="#ctx0" brushRef="#br0" timeOffset="149670.25">18273 10174 1000 0,'2'-10'206'0,"2"2"5"16,-1 1-71-16,0 0-64 16,1 1-26-16,2 3-37 15,3 3-2-15,3 3-2 16,3 4 19-16,6 5 1 16,0 2-8-16,-2 7-4 0,1 4-9 15,-5 3-6-15,-4 3 5 16,-5 3-6-16,-4-2 0 15,-2-2 1-15,-3-6-1 16,1-7-1-16,-1-9 6 16,3-3 9-16,0-4 16 15,2-3 54-15,1-3-8 16,0-3-77-16,1-6 0 16,4-4 0-16,4-7 0 15,0 0 0-15,2-3 0 16,0-1 0-16,2 0 0 15,-2-1 0-15,-2 0 0 16,0 3 0-16,-2 0 0 16,-2 2 0-16,-1 5 0 15,-3 6 0-15,0 6 0 0,-4 3 0 16,0 5 0-16,-4 2 0 16,0 7 0-16,-6 5 0 15,-1 7 0-15,-3 6 0 16,-2 5 0-16,4 0 0 15,2-2 0-15,6 0 0 16,4-3 0-16,4-5 0 16,6 2 0-1,1-1 0-15,4-2 0 0,4-1-200 16,2 3-170-16,0 0-401 16</inkml:trace>
  <inkml:trace contextRef="#ctx0" brushRef="#br0" timeOffset="149988.37">18791 10425 851 0,'16'-13'372'15,"-3"6"-172"-15,1 2-73 16,-5 1-98-16,1 5-4 15,3 5 5-15,1 3-13 16,1 7 2-16,-3 2 0 0,-6 3 11 16,-5 4 18-16,-8 1-8 15,-8 2-14-15,-3-2-10 16,0-5 0-16,3-6 0 16,5-6 16-16,7-5-1 15,5-2-23-15,2-1-5 16,3 0-3-16,7 2 0 15,5 1-13-15,5 2-190 16,6-2-123-16,-1 0-299 16</inkml:trace>
  <inkml:trace contextRef="#ctx0" brushRef="#br0" timeOffset="150192.63">19313 10571 329 0,'7'-2'782'0,"-1"1"-545"16,-2-1-126-16,0 4-80 15,-3-1-28-15,-1 3 16 16,-1 4-1-16,-3 3-12 16,-3 0-6-16,-2 0-12 15,-3 3-221-15,-4-5-280 16</inkml:trace>
  <inkml:trace contextRef="#ctx0" brushRef="#br0" timeOffset="150874.57">19393 10202 796 0,'3'-10'348'0,"2"1"-121"0,-1 1-33 16,7-9-61-16,1 2-6 15,1 2-48-15,3 2-26 16,1 4-27-16,1 2-6 16,2 6-7-16,0 6-5 15,2 4-5-15,-1 5 0 16,-3 3 1-16,-1 5 1 16,-5 3-5-16,-8 5 5 15,-4 6-5-15,-7 1 0 16,-7-4 0-16,-2-1 0 15,2-9 2-15,3-10-1 16,4-5-1-16,6-7 0 0,4-4 0 16,3-5 0-16,3-4 0 15,1-4 0-15,4-4 0 16,4-6 0-16,-2-3 0 16,3 1 0-16,1-6 0 15,-5 5 0-15,-1 0 0 16,-3 7 0-16,-2 2 0 15,0 7 0-15,-5 4 0 16,-2 6 0-16,-4 0 0 16,1 2 0-16,-2 4 0 15,-6 4 0-15,2 4 0 16,-2 4 0-16,-2 2 0 16,4 1 0-16,1 1 0 0,4-2 0 15,4 1 0-15,4 0 0 16,5 3 0-16,5-2 0 15,3 3-15-15,2-1-228 16,-2-1-97-16,0 1-229 16</inkml:trace>
  <inkml:trace contextRef="#ctx0" brushRef="#br0" timeOffset="151320.29">19973 10474 967 0,'13'-17'270'15,"-1"0"-86"-15,1 1-72 16,-3 3-64-16,4 5-26 16,-4 2-4-16,4 6-9 15,-1 3-4-15,1 2 2 16,-1 3-7-16,-4 3 3 15,-3-2 0-15,-5 0-3 16,-2 2 2-16,-7 1 2 16,-5-3-2-16,-2 3 0 15,-1-4-2-15,4-2 0 16,3-1 0-16,6-3 0 16,1-1 2-16,5-1-2 15,0 3 1-15,5-2 7 0,1 2 1 16,4 3 4-16,2 2 10 15,4 2-2-15,-2 3 0 16,1 0-2-16,-6 1-5 16,-4 1 0-1,-4-1-4-15,-6 2 8 0,-7-1-6 16,-4 1-8-16,-6 0-4 16,-1-2-10-16,-1-5-180 15,3-3-157-15,8-6-518 16</inkml:trace>
  <inkml:trace contextRef="#ctx0" brushRef="#br0" timeOffset="151503.1">20424 10568 1245 0,'8'-2'262'0,"-3"2"-127"15,-1-1-99-15,-3-1-34 16,1 2-2-16,1 0-39 16,1 0-178-16,5 3-280 15</inkml:trace>
  <inkml:trace contextRef="#ctx0" brushRef="#br0" timeOffset="151651.03">20624 10558 831 0,'8'-2'184'15,"-1"-1"-85"-15,5-1-99 16,-2 1-73-16</inkml:trace>
  <inkml:trace contextRef="#ctx0" brushRef="#br0" timeOffset="151808.78">21030 10578 1175 0,'7'-3'256'0,"0"-3"-78"0,0 2-160 16,-1 1-18-16,-2 2-115 15,4 1-549-15</inkml:trace>
  <inkml:trace contextRef="#ctx0" brushRef="#br0" timeOffset="151950.34">21193 10587 1177 0,'19'-6'205'0,"-2"1"-17"15,0-3-135-15,-3 1-53 0,1 2-46 16,-5 5-337-16</inkml:trace>
  <inkml:trace contextRef="#ctx0" brushRef="#br0" timeOffset="152311.53">21466 10580 809 0,'4'5'489'0,"1"-3"-257"16,-2 0 4-16,-2-4-113 0,2 2-48 16,-3 0-31-16,1 0-29 15,-1 0-15-15,0 2 3 16,-1-2-3-16,1 2-2 16,-3-2 2-16,3 0 0 15,0 0 0-15,0 1 4 16,0-1 4-16,3 0 3 15,-2 0-11-15,1 0 0 16,2 1 0-16,1 2 0 16,3 2 0-16,-1 4 0 15,2 0 0-15,-5 3 0 16,-5 3 0-16,-4-3 0 16,-8 6 0-16,-7 0-112 0,-3-1-182 15,-6-2-186 1</inkml:trace>
  <inkml:trace contextRef="#ctx0" brushRef="#br0" timeOffset="153068.81">21589 10037 874 0,'5'-11'373'0,"0"-2"-98"15,2 1-93-15,-1 0-35 16,1 1-65-16,2 4-21 0,3 1-38 16,2 6-12-1,3 6-1-15,2 4-1 0,3 5-9 16,-1 6 0-1,0 5 0-15,-2 4 0 0,-5 2 0 16,-1 0 0-16,-7 2 0 16,-6 0 0-16,-3-2 0 15,-3-2 0-15,-4-7 0 16,1-3 0-16,1-8 0 16,2-6 0-16,3-4 0 15,3-3 0-15,1-3 0 16,2-3 0-16,2-4 0 15,3-6 0-15,2-3 0 16,5-6 0-16,4-3 0 0,1-3 0 16,3 0 0-16,1-2 0 15,0 2 0-15,-4 4 0 16,-3 4 0-16,-4 7 0 16,-7 7 0-16,-2 4 0 15,-4 5 0-15,-1 2 0 16,-1-1 0-16,-2 3 0 15,-3 4 0-15,-2 4 0 16,-2 5 0-16,-3 5 0 16,2 3 0-16,0 1 0 15,5 3 0-15,2-1 0 16,4 3 0-16,4 4 0 16,4 0 0-16,9 2-4 15,9-2-183-15,9-3-98 16,9-5-192-16</inkml:trace>
  <inkml:trace contextRef="#ctx0" brushRef="#br0" timeOffset="153616.12">22271 10443 934 0,'9'-7'278'16,"2"0"-42"-16,-4 2-83 16,2 2-91-16,3 1-15 15,0 7-3-15,4 0-13 16,1 6-12-16,2 4-5 15,-1 3-6-15,-3 2-3 16,-4 2 0-16,-7-1 1 16,-5 1-3-16,-5-1 4 15,-8-1-3-15,-2-4-1 16,-1-3-3-16,4-4 5 16,4-5 25-16,6-6 89 15,4-3-85-15,4-5-34 0,2-4 0 16,5-2 0-16,0-2 0 15,6-2 0-15,0 3 0 16,0 2 0-16,0 3 0 16,1 5 0-16,-1 5 0 15,0 3 0-15,0 3 0 16,0 1 0-16,-3 5 0 16,-2-1 0-16,-1 5 0 15,-6-2 0-15,-3 3 0 16,-3 3-4-16,-3-5-1 15,-3 1-5-15,-3-1-76 16,3-5-123-16,0-1-95 0,2-6-272 16</inkml:trace>
  <inkml:trace contextRef="#ctx0" brushRef="#br0" timeOffset="154181.66">22586 9572 904 0,'13'-2'204'0,"3"-1"-88"16,4 1 11-16,9 5-36 15,10 12 3-15,16 9-16 0,9 9-4 16,8 13 12-16,3 7-4 16,-4 7-27-16,-9 3-16 15,-7 5-1-15,-13 2-5 16,-12 4-7-16,-11 5-26 16,-12 4 0-1,-12 0 0-15,-7-1 0 0,-6-7 0 16,-1-12 0-16,4-10 0 15,2-11 0-15,4-9 0 16,4-9 0-16,2-8 0 16,1-6 0-16,1-6 0 15,1-1 0-15,-2-3 0 16,1 2 0-16,-1-2 0 0,-1 2-135 16,-2 3-165-16,-1-1-169 15</inkml:trace>
  <inkml:trace contextRef="#ctx0" brushRef="#br0" timeOffset="192427.61">15971 11215 496 0,'-24'2'60'0,"2"-1"-60"0,2-1 31 15,4-1 68-15,1 1-9 16,3 1 3-16,3 0 8 16,0 1-6-16,0-1-6 15,-2 2 20-15,0-2-35 16,-3 1-20-16,2-1-29 16,-3 0-10-16,5 1-5 15,2-1-4-15,3-1-6 16,2 2 0-16,3-2-4 15,0 0 1-15,1 1 3 0,1 1 1 16,1-1 2-16,4 2 2 16,-1 1 5-16,4 0 2 15,13 2-5-15,11-2 8 16,18 2-3-16,20 1-5 16,19-1-1-16,14 1-4 15,8 0 1-15,3 1-1 16,3 1 2-16,4-1 0 15,7 0-4-15,10 0 0 16,11-3 0-16,17 2 0 16,17-5 1-16,11 1-1 15,15 1 0-15,7 2 0 16,16 1 0-16,13 3-2 0,14 1 2 16,16 4 1-16,12 2-1 15,9 3-2 1,0 1 2-16,3-3 0 15,-7-1-6-15,0-3-4 0,-4-2-3 16,-7-5 4-16,-10 0 7 16,-9-3 0-16,-21-2-2 15,-22-2 4-15,-27-3 7 16,-28-6-6-16,-35-1 0 16,-29-2 2-16,-28-4 1 0,-22 1-3 15,-13 1 0 1,-13 3 2-16,-9 1-2 0,-8 4 3 15,-6 3-4-15,-3 3-1 16,-1 0-3-16,-1 0 1 16,1 0 1-16,-1 0 0 15,2 0 2-15,0 0-1 16,3 0-2-16,-1 0 0 16,1 0-2-16,1 0 4 15,-1 1 1-15,-1 1-1 16,-1-1 0-16,1-1 1 15,-4 2 0-15,1-4 2 16,-1 2 3-16,1-1-1 16,-4 1 0-16,4 0-4 15,-2-2-3-15,1 2 2 0,1 0-10 16,-1-1-63 0,2 2-77-16,0-1-66 0,0 2-227 15</inkml:trace>
  <inkml:trace contextRef="#ctx0" brushRef="#br0" timeOffset="197213.01">1720 8792 643 0,'4'-10'218'0,"-1"-1"-6"16,-1 0-70-16,-2 1 1 0,0-1-12 15,0-1-35 1,-2 0-11-16,-1-1 26 0,2-1-28 16,-2 1-15-16,-2 2-22 15,2 0-13-15,-1 1 3 16,1 0-36-16,0 1 0 15,3 2 0-15,-3 0 0 16,3 1 0-16,0-6 0 16,-3 12 0-16,3 0 0 15,0 0 0-15,0 1 0 16,0-1 0-16,0 0 0 16,0 0 0-16,0 0 0 15,0 0 0-15,0 0 0 16,0-1 0-16,0 1 0 0,0 0 0 15,0-2 0-15,0 1 0 16,0 1 0-16,0 0 0 16,0 0 0-16,0 1 0 15,0 1 0-15,0-2 0 16,0 1 0-16,-3 1 0 16,3-2 0-16,-3 1 0 15,3-1 0-15,-3 0 0 16,3 1 0-16,-2-1 0 15,2 0 0-15,-1 0 0 16,1 0 0-16,-5 5 0 16,-2-1 0-16,-3 4 0 15,-5 4 0-15,0 2 0 0,-1 2 0 16,-4-1 0-16,2 1 0 16,0-1 0-16,-1 2 0 15,4-1 0-15,0 0 0 16,4 3 0-16,1 3 0 15,3-2 0-15,2 6 0 16,2 0 0-16,3 7 0 16,0 1 0-16,0 4 0 15,0 1 0-15,0 3 0 16,0 3 0-16,-3 7 0 16,3 2 0-16,3 6 0 15,0 0 0-15,2 4 0 16,2 1 0-16,3 3 0 15,-2-1 0-15,-2 4 0 16,-3 1 0-16,0-3 0 16,-3-1 0-16,-3 1 0 0,0-2 0 15,-3 1 0-15,3 0 0 16,-2 1 0-16,2 5 0 16,2 1 0-16,2-2 0 15,-2 3 0-15,-2-1 0 16,-1-3 0-16,-5-2 0 15,-5 0 0-15,-2-4 0 16,-5-1 0-16,-3-3 0 16,-6-3 0-16,-4-1 0 15,-3-3 0-15,-2-4 0 16,-3-3 0-16,-4-6 0 0,1-4 0 16,-1-5 0-1,-1-7 0-15,3-2 0 0,5-7 0 16,9-4 0-16,5-4 0 15,8-5 0-15,4-3 0 16,7-1 0-16,0-1 0 16,6 0 0-16,0-2 0 15,0 1 0-15,0-2 0 16,3-3 0-16,3-3 0 16,6-3 0-16,6-1 0 15,12-1 0-15,13 2 0 16,5 5 0-16,2 5 0 0,-2 4 0 15,-3 6 0-15,-11 4 0 16,-4 3 0-16,-2 3 0 16,-8 2 0-16,-1 2 0 15,-1 6 0-15,-6 2 0 16,-3 4 0-16,3 3 0 16,-5 6 0-16,-1 1 0 15,-4 5 0-15,-2 3 0 16,-3 4 0-16,-3-1 0 15,1 5 0-15,1-3 0 16,-5-3 0-16,6 1 0 16,0-1 0-16,0-1 0 15,0 0 0-15,0 3 0 0,0 0 0 16,-3 2 0 0,3-2 0-16,0 3 0 0,0-2 0 15,2 0 0-15,1 0 0 16,3-6 0-16,1-3 0 15,6-5 0-15,1-2 0 16,8-4 0-16,1 0 0 16,2-4 0-16,2 1 0 15,3-6 0-15,-6-4 0 16,6-4 0-16,-2-4 0 16,0-3 0-16,2-4 0 15,6-1 0-15,4-2 0 16,4 0 0-16,0 0 0 15,1-2 0-15,-6 2 0 16,-3 0 0-16,-2-2 0 16,-10 1 0-16,-3-1 0 0,-8-3 0 15,-7 0 0-15,-3 0 0 16,-1 0 0-16,-2 0 0 16,0 0 0-16,-2 0 0 15,-5 0-85-15,-2-3-50 16,-1 0-59-16,-4 2-77 15,-2-5-213-15</inkml:trace>
  <inkml:trace contextRef="#ctx0" brushRef="#br0" timeOffset="204273.75">5806 15822 227 0,'-7'1'770'0,"5"-1"-618"0,1-1 12 16,-1-1-62-16,2 2-41 16,0 0-28-16,2 0-10 15,-2 2-7-15,0-2-7 16,0 0-1-16,1 0-2 15,1 0-5-15,8-2 1 16,7 2-2-16,8 2-3 16,8-1-6-16,6 1-127 15,-1 6-107-15,-8 0-248 16</inkml:trace>
  <inkml:trace contextRef="#ctx0" brushRef="#br0" timeOffset="204454.58">5794 16101 1009 0,'-3'4'96'15,"5"-2"90"-15,2-3-90 16,11-1-63-16,6-1-24 16,9-2-8-16,3 3-1 15,7-1-5-15,-7 1-87 16,-3 2-222-16,-9 2-596 15</inkml:trace>
  <inkml:trace contextRef="#ctx0" brushRef="#br0" timeOffset="205676.27">8911 14608 185 0,'3'-7'748'0,"1"-3"-545"16,1-3-14-16,-4-2-74 16,2 0-25-16,-1 1-13 15,-1 1-16-15,-1 2-2 16,-3 1 4-16,0 3-28 15,-1 0 11-15,-3 3-8 0,1-1-10 16,-2 4-19-16,-3 2-6 16,-5 4-3-16,-3 5 0 15,-4 4-3-15,-2 6 2 16,0 5 1-16,4 3-3 16,4 2 2-16,4 2-1 15,6 1-1-15,2 0 1 16,8 0-1-16,3 0 2 15,6-4-2-15,3-2 3 16,4-8 2-16,-1-5 4 16,3-10-2-16,0-6 2 15,-3-6 1-15,1-5-2 16,0-7-2-16,0-2 0 16,-2-3-1-16,-3-4 0 15,1 1-1-15,-5 0 2 16,-1 2 0-16,-2 1 0 15,-2 1-2-15,-4 4 0 0,-1 3 6 16,2 3 0-16,-2 6 1 16,0 3-8-16,-2 3-3 15,2 3-8-15,0 1-5 16,-1 4 15-16,-2 6 0 16,0 3 0-16,0 4 1 15,0 3-2-15,2 3 0 16,1 4 2-16,3-1 1 15,2 2-1-15,1-3-1 16,2 1-2-16,3-6-3 16,2-1 3-16,2-4-1 0,4-5-10 15,2-5-75-15,0-1-78 16,1-6-38 0,1 0-135-16,-7-3-453 0</inkml:trace>
  <inkml:trace contextRef="#ctx0" brushRef="#br0" timeOffset="206110.94">9065 14606 829 0,'10'-15'231'0,"-1"-1"-76"15,2 0-21-15,-1 4-81 16,5 4-16-16,3 3-10 16,4 5 15-16,4 6-15 15,0 5-7-15,3 4-6 16,-6 5-7-16,0 0-1 16,-7 3-2-16,-5 2-3 15,1 2 3-15,-8 1-4 16,-2 0 0-16,-4-2 3 15,-1-6-2-15,0-1 8 0,2-20 92 16,-1-6 115-16,2-1-188 16,0-4-27-16,0-8-1 15,2-7 0-15,1-2-1 16,3-4 0-16,0 2 0 16,4 2 1-16,-3 3 0 15,-2 8-4-15,3 4 4 16,-4 7-3-16,-1 1-6 15,-1 5-48-15,0 1-180 16,0 3-56-16,2 2-211 16</inkml:trace>
  <inkml:trace contextRef="#ctx0" brushRef="#br0" timeOffset="206789.57">9785 14573 781 0,'11'-8'256'0,"-4"0"-30"16,0-2-73-16,-5 0-43 0,-1 3-30 15,-1 2-24-15,-1-1-13 16,-3 0-11-16,1 3-14 16,-2-1-2-16,-1 1-9 15,-4 3-7-15,-5 3 0 16,-2 3 0-16,-2 3 0 16,-5 9-1-16,3 2 1 15,-1 7 0-15,3 0-3 16,5 1-1-16,6-4 1 15,3-1 3-15,6-6 1 16,6-4 3-16,1-5 5 16,6-1 13-16,0-6 1 15,3-2 0-15,2-3-8 0,0-6-3 16,0-2-7 0,-2-6-2-16,-2 0 0 15,-1-5-1-15,-4 2 1 16,-2-2 3-16,-4 1 4 0,0 3-2 15,-2 0 4-15,-1 4 6 16,-1 5-3-16,2 4-15 16,-2 3-4-16,0 5-22 15,1 5 17-15,1 6 9 16,4 2 0-16,2 9 0 16,2 3 1-16,2 6-1 15,0 1 2-15,0 5-2 16,-5-2 2-16,-2 5 0 15,-5-6 0-15,-3-1 3 0,-5-2 0 16,-7-7-1 0,-3-3 0-16,-4-7-2 0,-2-3-1 15,-4-3-1-15,5-5-43 16,-2-1-210-16,3-1-204 16</inkml:trace>
  <inkml:trace contextRef="#ctx0" brushRef="#br0" timeOffset="207790.66">10339 14548 1005 0,'-2'-11'211'0,"2"-3"-24"15,0 0-55-15,3 0-41 16,2-2-19-16,2 2 7 15,2 2-19-15,3 3-25 16,-1 3-31-16,2 5-2 16,2 5 2-16,4 6-2 15,1 7 2-15,4 4-2 16,-2 6 1-16,-4 8 3 16,-2 0-5-16,-5 2-1 0,-7 0 0 15,-1-5 0 1,-6-3 2-16,0-6 0 15,0-6 0-15,0-7 2 0,0-7 13 16,3-1 7-16,-1-7 66 16,-2-2-84-16,0-6-6 15,-2-4 0-15,2-5 0 16,-1-4 0-16,4-5 0 16,6-1 0-16,0 0 0 15,4 2 0-15,6 2 0 16,3 5 0-16,4 8-8 15,4 6 3-15,1 6-2 16,1 9 5-16,-4 5-3 16,-2 5 1-16,-4 4 3 0,0 2 0 15,-7 2 1-15,-3 2-2 16,-4 0 4-16,-5 1-2 16,-3-2 0-16,-2-6 0 15,1-5 4-15,-1-4 4 16,1-8 11-16,-1-8-17 15,3-7-2-15,-1-5 0 16,3-10 0-16,3-4 0 16,8-4-2-16,1-1-1 15,6 2-4-15,2 4-1 16,2 6-3-16,0 10 5 16,1 8-1-16,-1 6 3 15,2 6 2-15,-2 6 1 16,1 5-3-16,-4 2 3 15,-1 6 1-15,-4 3 3 0,-4 3-3 16,-4 0 0-16,-5 1-2 16,1-5 2-16,-2-3-6 15,1-4-122-15,5-7-87 16,2-2-68-16,8-6-134 16</inkml:trace>
  <inkml:trace contextRef="#ctx0" brushRef="#br0" timeOffset="208307.87">11328 14529 877 0,'7'-19'255'0,"-2"4"-40"16,-4 1-76-16,-2 1-51 15,-1 4-34-15,-2 5-36 16,-4 1-13-16,-3 3-5 15,-3 3-2-15,2 5 2 16,-6 4 0-16,-1 5 1 16,4 6-1-16,-3 5-1 15,3 2 1-15,2 1 0 16,4-1-2-16,6-4 1 16,4-5 1-16,5-5 7 0,4-5 2 15,4-4 8-15,5-6 5 16,-1-2-5-16,5-5 14 15,-1-5-1-15,-2-1-21 16,-3-4 1-16,-3-2 2 16,1 0-3-16,-6-1 0 15,-3-1-1-15,-3 3 3 16,-2 3 3-16,-1 2 10 16,0 7-22-16,-1 3-2 15,1 4-28-15,0 3 10 16,0 6 18-16,1 1 0 15,3 5 2-15,-1 4-2 0,5 0 2 16,0 2-2-16,3-2-1 16,3 2 1-16,1-1-1 15,3-2-34-15,1-3-134 16,1-4-86-16,2-5-112 16,0-5-357-16</inkml:trace>
  <inkml:trace contextRef="#ctx0" brushRef="#br0" timeOffset="208776.27">11583 14525 931 0,'13'-20'320'16,"2"2"-125"-16,-1 4-71 16,1 6-78-16,-2 6-28 15,2 3-4-15,6 8-2 0,-2 5-4 16,1 6 2-16,-5 6-3 15,-2 2 1-15,-7 2 0 16,-9 0-4-16,1 0 3 16,-5-3-7-16,-3-7 0 15,4-2 2-15,1-8-1 16,4-5 30-16,1-5 125 16,1-4-39-16,2-3-89 15,3-5-28-15,2-5 0 16,3-4 0-16,2-6 0 0,3-1 0 15,0-4 0 1,1 2 0-16,1 2 0 0,-2 0 0 16,-2 6 0-1,-3 4 0-15,-3 6 0 16,-5 5 0-16,-2 5 0 0,-1 2 0 16,-1 5 0-16,-1 6 0 15,-1 7 0-15,-1 10 0 16,-2 10 0-16,2 1 0 15,1-1 0-15,4-4 0 16,8-6 0-16,4-6-114 16,7-7-66-16,5-4-26 15,4-2-147-15,3-7-75 16</inkml:trace>
  <inkml:trace contextRef="#ctx0" brushRef="#br0" timeOffset="-213011.3">8383 16563 868 0,'3'-7'332'15,"0"-2"-103"-15,-3-4-24 16,0-1-42-16,0 2-39 16,-3 2-41-16,3 5-40 0,0 2-43 15,0 3 0-15,0 5-14 16,3 7 14-16,6 8 2 15,4 8 0-15,8 11 8 16,15 10-10-16,7 1 0 16,8 4 0-16,1-3 0 15,-4-5 0-15,-4-3 0 16,-9-7 0-16,-8-3 0 16,-8-5 0-16,-6-6 0 15,-8-6 0-15,-2-9 0 16,-3-4 0-16,0-3 0 15,0-5 0-15,-3-3-40 16,0-5-253-16,0-6-184 16</inkml:trace>
  <inkml:trace contextRef="#ctx0" brushRef="#br0" timeOffset="-212735.42">8853 16547 906 0,'13'-22'301'0,"-4"7"-68"16,-4 3-51-16,-4 7-117 16,-2 3-52-16,-4 9-10 15,-5 7 4-15,-10 11 19 16,-6 11 10-16,-10 11 7 0,-5 9-17 16,-2 4-10-16,3 0-7 15,1-4-2-15,8-3-4 16,2-8 1-16,7-7-3 15,4-7-1-15,5-8 0 16,5-7 0-16,2-7-3 16,5-6-10-16,2-1-226 15,7-4-155-15</inkml:trace>
  <inkml:trace contextRef="#ctx0" brushRef="#br0" timeOffset="-212387.51">9371 16763 635 0,'-3'2'422'15,"1"-2"-278"-15,-1-2 59 16,3 2-44-16,0-1-58 16,5 0-23-16,-2-2-65 0,3-3-13 15,4 1-7-15,5-1-1 16,10 2-4-16,7 1-108 15,-1 3-97-15,-1 4-80 16,-8 3-90-16</inkml:trace>
  <inkml:trace contextRef="#ctx0" brushRef="#br0" timeOffset="-212227.23">9405 16918 328 0,'-3'6'482'0,"9"-1"-255"0,4-4-36 15,1-2-75-15,6-2-66 16,9 0-43-16,-2 0-7 16,6 1-4-16,-3 2-185 15,-4 0-547-15</inkml:trace>
  <inkml:trace contextRef="#ctx0" brushRef="#br0" timeOffset="-211294.13">10100 16617 846 0,'0'-7'285'0,"0"3"-60"16,0-2-66-16,0 2-52 16,0 2-35-16,5-1-46 0,-2 3-26 15,7 2-7-15,5 2 6 16,9 6 1-16,7 5 1 15,5 4 2-15,-2 7-1 16,-2 3 2-16,-10 4 3 16,-9 1 0-16,-4-1-5 15,-13 0 0-15,1-7 0 16,-5-4 5-16,2-7-5 16,0-5 6-16,2-6 22 15,1-4 32-15,2-2 19 16,1-5-69-16,-2-5-11 15,5-3-1-15,3-7-6 0,3-3 4 16,6-5 2 0,4-1 1-16,3-1-1 15,2 1 0-15,-4 2-2 0,-1 6 2 16,-5 4 0-16,-3 4 5 16,-3 6-3-16,-5 3 3 15,-3 4 0-15,-3 2-5 16,1 2-12-16,-4 6 10 15,-2 2 1-15,-3 4 1 16,1 4 0-16,-2 2 1 16,3 2-1-16,3 0 1 15,3 2-1-15,4-2 0 16,2 1 1-16,3-2-1 16,0 0-3-16,2-1 1 15,4-2-7-15,-2-5-159 0,8 0-103 16,3-3-200-16</inkml:trace>
  <inkml:trace contextRef="#ctx0" brushRef="#br0" timeOffset="-210996.3">10788 16857 1139 0,'0'-16'317'0,"0"-2"-67"15,-2 4-48 1,1 3-95-16,-1 5-75 0,1 2-32 16,1 4 0-16,0 2 0 15,0 1 0-15,0 6 0 16,3 4 0-16,0 5 0 16,-3 6 0-16,7 3 0 15,-4 4 0-15,-3 0 0 16,2 0 0-16,-4-4 0 15,-1-5 0-15,3-6 0 16,-4-6 0-16,4-3-212 16,4-4-112-16,1-2-162 15</inkml:trace>
  <inkml:trace contextRef="#ctx0" brushRef="#br0" timeOffset="-210665.26">11022 16915 860 0,'8'-4'259'0,"-4"1"-114"15,-2 1-69-15,-2 2-57 16,-2 2-6-16,1-1 5 16,-2 1 13-16,1-2 18 15,-1 0 61-15,3-2 15 16,0 1 11-16,5-1-57 15,-4 0-39-15,2 0-22 0,2 1-12 16,-1-2-6-16,0 3-5 16,2 0-4-16,0 3 5 15,2 2-2-15,1 4 4 16,-3 2 1-16,-3 1 0 16,-2 2 1-16,-2 2-4 15,-5-3-14-15,-6 0-176 16,0-1-180-16,-6-5-627 15</inkml:trace>
  <inkml:trace contextRef="#ctx0" brushRef="#br0" timeOffset="-209979.95">11280 16644 817 0,'3'-8'299'0,"0"-1"-115"0,3 0-25 16,-2 1-58-16,1 2-38 15,3 0-34-15,5 4-11 16,0 3 0-16,8 3-6 16,0 6 5-16,3 3 8 15,1 7 1-15,-4 3-2 16,-4 6-3-16,-6-1-8 15,-5 3-6-15,-7 0-3 16,-4-4 2-16,-3-3-4 16,0-7-1-16,2-6 2 15,2-6 9-15,4-3 16 16,0-4 90-16,3-3-78 16,0-5-40-16,3-4 0 15,1-8 0-15,5-5 0 0,2-3 0 16,2-1 0-16,0-1 0 15,2 2 0-15,-1 4 0 16,-4 1 0-16,1 7 0 16,-3 5 0-16,-5 5 0 15,-3 3 0-15,-1 4 0 16,-4 1 0-16,1 4 0 16,-4 6 0-16,1 5 0 15,-6 8 0-15,-1 7 0 16,0 2 0-16,0 1 0 15,3-2 0-15,5-3 0 16,6-5 0-16,5-1 0 16,6-5-94-16,6-1-152 15,2-3-150-15,1 2-340 16</inkml:trace>
  <inkml:trace contextRef="#ctx0" brushRef="#br0" timeOffset="-209628.23">11793 16798 727 0,'17'-13'456'0,"-1"1"-266"0,-2 1-28 15,2 3-109-15,-1 3-29 16,4 7-8-16,1 5-3 15,-1 4-2-15,-1 6 5 16,-4 4 6-16,-9 5-2 16,-9 2-9-16,-6 5-2 15,-10-1-1-15,-2 0-1 16,-1-3-5-16,6-12 2 16,5-4 20-16,7-10 68 15,5-1-31-15,5-5-52 16,5 1-8-16,8-2-1 0,4 3-7 15,5 0-91 1,2 2-89-16,-1 0-54 0,-3 3-131 16</inkml:trace>
  <inkml:trace contextRef="#ctx0" brushRef="#br0" timeOffset="-209388.41">12374 16936 887 0,'15'-5'305'16,"-2"1"-85"-16,-7 3-81 15,2-1-109-15,-4 4-22 16,-1 1 9-16,-1 5 4 16,-4 2-12-16,-2 6-3 0,-7 2-5 15,-7 5-1-15,-4 0-1 16,-7 0-68-16,-2-3-78 15,1-4-52-15,5-7-112 16,6-5-453-16</inkml:trace>
  <inkml:trace contextRef="#ctx0" brushRef="#br0" timeOffset="-208563.05">12465 16663 920 0,'-2'-12'238'16,"1"-3"2"-16,-1 1-62 16,1-2-60-16,2 1 5 15,1 3-31-15,1 1-36 16,3-1-24-16,1 3-12 16,6 2-12-16,4 1-6 15,4 3 2-15,3 4-1 16,0 7-1-16,3 3 2 0,-1 5 0 15,-2 3-1 1,-3 5-3-16,-6 4 0 0,-6 4 0 16,-6 4 0-1,-7-5 0-15,-4 0 0 0,-4-4 0 16,-1-7 0-16,2-8 0 16,4-4 0-16,5-6 0 15,2-4 0-15,5-8 0 16,1-2 0-16,3-6 0 15,4-5 0-15,1-2 0 16,2-5 0-16,0-2 0 16,1-4 0-16,-2 0 0 15,-1-1 0-15,-3 2 0 16,-2 5 0-16,0 5 0 16,-5 8 0-16,-2 5 0 15,-2 7 0-15,-2 5 0 0,-1 9 0 16,-2 4 0-16,0 6 0 15,1 5 0-15,-4 3 0 16,5-1 0-16,3 1 0 16,6-4 0-16,0 1 0 15,4 0 0-15,2 0 0 16,2 1-12-16,4 1-151 16,-3-1-87-16,3-1-128 15,-2-1-276-15</inkml:trace>
  <inkml:trace contextRef="#ctx0" brushRef="#br0" timeOffset="-208120.28">12991 16690 803 0,'11'-18'291'16,"5"1"-91"-16,2 2-38 15,3 2-75-15,3 4-53 16,1 7-11-16,2 3 5 16,52 30-13-16,-73-23-9 15,0 3 6-15,-4-2-2 16,0 2-1-16,-2 11 1 0,-10 0-7 16,-8 3 2-16,-9 1-5 15,-3-3-1-15,5-6 1 16,6-6 1-16,10-7 16 15,9-4 33-15,4-2 26 16,7-2-74-16,-1 0 3 16,2 0 0-16,4 0 1 15,1 4-5-15,1 1 2 16,-3 3 1-16,3 3 3 16,-6 5 2-16,-2-1 7 15,-6 3-4-15,-5 3 0 16,-7 3-5-16,-5-1-3 15,-9 1-4-15,2-3-2 16,-5 0-152-16,4-7-152 16,3-1-301-16</inkml:trace>
  <inkml:trace contextRef="#ctx0" brushRef="#br0" timeOffset="-207904.16">13454 16827 1196 0,'0'-3'322'0,"0"2"-109"16,1-2-52-16,1 2-126 16,-1 0-16-16,2-2-19 15,2 1-3-15,-2 1-5 16,4 0-30-16,1 1-210 0,1 1-141 15,4 0-705-15</inkml:trace>
  <inkml:trace contextRef="#ctx0" brushRef="#br0" timeOffset="-207598.23">13836 16801 797 0,'16'-9'327'15,"-1"-1"-97"-15,0 1-100 16,-4 1-73-16,-1 2-50 15,-1 5-7-15,-2-1-1 16,-2 2-1-16,1 3 0 16,1 1-38-16,1 1-220 15,-1 0-501-15</inkml:trace>
  <inkml:trace contextRef="#ctx0" brushRef="#br0" timeOffset="-207465.19">14113 16798 1063 0,'17'-6'256'0,"-1"-4"-17"0,-1-2-146 16,-1 3-73-16,-3 0-19 15,0 4-1-15,-4 3-75 16,1 5-335-16</inkml:trace>
  <inkml:trace contextRef="#ctx0" brushRef="#br0" timeOffset="-207006.3">14412 16788 1157 0,'6'0'238'16,"-2"-2"-47"-16,-2-1-84 16,-1 3-42-16,-1 0-27 15,-1 2-27-15,1-1-11 16,-2 1-11-16,1 0 3 16,-2 0 8-16,0-1 1 15,1 1 5-15,1-2 12 0,1 0 12 16,0 0 38-16,0-2 0 15,0 2-12-15,3-1-44 16,0 0-12-16,1 1 0 16,1-3 0-16,5 1 0 15,-1 2 0-15,3-1 0 16,3 1 0-16,-3 5 0 16,4 0 0-16,-5 2 0 15,-1 2 0-15,-6 2 0 0,-4 0 0 16,-7 3 0-1,-5 1 0-15,-7 1-87 0,-5 0-201 16,-6-2-120-16,-3-3-519 16</inkml:trace>
  <inkml:trace contextRef="#ctx0" brushRef="#br0" timeOffset="-206364.16">14625 16352 849 0,'5'-6'322'0,"2"2"-117"16,2-4-66-16,0 1-45 15,1 3-28-15,7 1-15 16,-1 5 9-16,2 2-12 16,6 4-7-16,-3 4-19 15,0 4-8-15,-2 3 6 16,-5 6-10-16,-5 7 1 16,-6 3-5-16,-8 2-3 15,-4-5 0-15,-2-4-2 16,0-11 0-16,2-7 2 15,3-5 2-15,4-3 6 16,1-4 7-16,2 1 26 0,2-2-44 16,0-2 0-16,5-4 0 15,3-5 0-15,3-4 0 16,5-3 0-16,1-6 0 16,4-3 0-16,-2-1 0 15,-4 2 0-15,0 1 0 16,-6 5 0-16,1 5 0 15,-4 3 0-15,-3 4 0 16,-1 4 0-16,-4 2 0 16,-1 4 0-16,-1 2 0 15,-2 5 0-15,-3 3 0 16,-5 6 0-16,-2 8 0 16,4 4 0-16,-2 5 0 15,4 1 0-15,6 2 0 16,2-2 0-16,5-2 0 0,3-2 0 15,3-2 0-15,3-3 0 16,3 0-44-16,1-4-284 16,0 1-214-16</inkml:trace>
  <inkml:trace contextRef="#ctx0" brushRef="#br0" timeOffset="-205465.64">15195 16606 775 0,'10'-16'406'0,"1"2"-185"16,1 0-25-16,1 1-111 15,-1 5-50-15,3 1-6 16,2 7-11-16,2 7-3 16,5 3-1-16,-3 4-2 15,1 5 2-15,-1 5 7 0,-5 5 5 16,-4 2-7-16,-4 3-4 16,-5 0-5-1,-3 0 0-15,-6-2-4 16,0-1-3-16,-5-6-1 15,4-8-1-15,2-5-1 0,1-7 9 16,2-3 18-16,2-4 46 16,2 0-68-16,-2-4-5 15,0-1 0-15,1-3 0 16,1-5 0-16,1-1 0 16,3-4 0-16,0-4 0 15,3 0 0-15,0 1 0 16,0 2 0-16,1 6 0 15,-1 2 0-15,-3 4 0 16,0 4 0-16,-1 0 0 0,0 1 0 16,-2 1 0-16,2 1 0 15,-1-3 0-15,1 1 0 16,1 0 0-16,1-2 0 16,1 0 0-16,-1 0 0 15,2 0 0-15,-2 2 0 16,-1 0 0-16,-1 1 0 15,-2 1 0-15,0 2 0 16,0 0 0-16,2 0 0 16,2 2 0-16,2 1 0 15,-2-1 0-15,4 3 0 16,1 2 0-16,-2 1 0 16,2 3 0-16,0 2 0 15,-1 4 0-15,0 3 0 0,1 1 0 16,-1 1 0-16,1 1 0 15,-3-2 0-15,1 1 0 16,0-4 0-16,-2 0 0 16,0-5 0-16,0 2 0 15,-3 0 0-15,1 2 0 16,-2-2 0-16,1 0 0 16,-4 2 0-16,-1-5 0 15,0 1 0-15,2-6 0 16,-4 0 0-16,2-6 0 15,0-1 0-15,2-1 0 0,-2 1 0 16,0-3 0-16,0 2 0 16,-2-1 0-16,2 1 0 15,-1-2 0-15,-2-3-308 16,-3-5-471-16</inkml:trace>
  <inkml:trace contextRef="#ctx0" brushRef="#br0" timeOffset="-197869.1">18453 14146 678 0,'2'-4'327'16,"0"-2"-133"-16,-4-3 0 15,-1 1-50-15,1-2-31 16,1-1-8-16,-1 2-7 15,-1-23-24-15,2 28-8 16,1-1-12-16,0 3-54 16,0 1 0-16,0-4 0 0,0 2 0 15,0 3 0 1,0 0 0-16,-2 0 0 0,2 3 0 16,0-2 0-1,0 1 0-15,0 1 0 0,2 2 0 16,1 5 0-16,0 3 0 15,5 7 0-15,0 5 0 16,1 4 0-16,2 6 0 16,0 1 0-16,0 6 0 15,0-1 0-15,-1 4 0 16,-3-1 0-16,1 1 0 16,0-5 0-16,0 0 0 15,0-4 0-15,1-2 0 16,0-5 0-16,-1-4 0 0,0-2 0 15,-3-2 0-15,-1-4 0 16,-1-2 0-16,-1-2 0 16,-2-3 0-16,0-5 0 15,1-1 0-15,-1-2 0 16,0-1 0-16,3-2 0 16,-6 1 0-16,3 0 0 15,0-2 0-15,-1 1 0 16,-1 1 0-16,2-1 0 15,-1-2 0-15,1-1-164 16,0-4-53-16,0-4-110 16,0-2-160-16</inkml:trace>
  <inkml:trace contextRef="#ctx0" brushRef="#br0" timeOffset="-197286.18">18455 14029 686 0,'0'-17'178'15,"0"2"12"-15,-2-2-33 16,1 2-21-16,1 0-36 16,1 1-18-16,3 1-36 15,-1 1-6-15,4-1-19 16,0 1-3-16,4 1-9 15,10 0-2-15,7 1 5 16,11 2 7-16,7 2 6 16,2 5 0-16,2 3-3 15,-3 5-9-15,-4 6-2 16,-4 4 4-16,-3 7-4 0,-4 4 1 16,-3 7-10-1,-5 8 6-15,-8 3-5 0,-4 3 1 16,-11 1-2-1,-7-3 12-15,-7-5-2 0,-7-5 0 16,-8-8 3-16,-5-5 6 16,-2-6 6-16,1-9 1 15,-1-3-7-15,5-6-6 16,5-4-4-16,2-5-9 16,1-2-2-16,3-3 0 15,1 0-38-15,0-1-92 16,4 3-77-16,1 2-111 0,1 3-494 15</inkml:trace>
  <inkml:trace contextRef="#ctx0" brushRef="#br0" timeOffset="-195649.81">19783 13630 543 0,'12'-9'404'0,"-3"2"-219"16,-3-2-26-16,-2 4-17 15,-2 1-50-15,-2 1-35 16,-2 3-21-16,1 3-32 16,-7 5 10-16,-6 12 69 15,-8 11-15-15,-9 15-25 16,-8 16-5-16,-6 8-11 16,1 11-6-16,-2 6-6 15,7 9-3-15,7 5-1 16,12 6-8-16,13 1-2 0,15-5-1 15,11-6 0-15,8-12-3 16,3-7 3-16,3-15 1 16,1-11 0-16,0-12 2 15,2-13-2-15,-1-10 2 16,-5-8 2-16,-5-5 2 16,-7-3 9-16,-6-2 3 15,-8 0-10-15,-1-2-3 16,-1 2-6-16,-1-2-83 15,3-1-161-15,1-2-160 16</inkml:trace>
  <inkml:trace contextRef="#ctx0" brushRef="#br0" timeOffset="-193970.59">20299 13980 666 0,'-3'-17'212'16,"-3"-3"33"-16,0-1-73 15,-3 0-19-15,5 0-29 16,-1 2-28-16,2 3-11 15,2 1 8-15,-1 5-13 16,1 2-17-16,1 4-37 16,-2 2-15-16,2 2-11 15,0 2-12-15,3 5 9 16,2 5 3-16,7 8 17 16,8 5-8-16,9 8 1 0,5 2-10 15,5 2 0-15,-2-2 0 16,-6-1 0-16,-5-4 0 15,-4-5 0-15,-6-4 0 16,-5-6 0-16,-3-4 0 16,-5-3 0-16,0-2-70 15,-1-2-116-15,0 0-66 16,-1 3-203-16</inkml:trace>
  <inkml:trace contextRef="#ctx0" brushRef="#br0" timeOffset="-193288.37">20794 13908 1024 0,'10'-17'240'16,"-2"2"-49"-16,-5 4-44 15,-3 5-126-15,-1 4-21 16,-1 6-11-16,-1 6 11 15,-4 7 13-15,-2 6 4 16,-5 5-1-16,-5 3-4 16,0 0-3-16,1-3 0 0,0-1-1 15,3-6-3-15,0 0-2 16,0-3-1-16,-1 2-1 16,-2-3-1-16,-2-1 1 15,5-3-1-15,2-6 5 16,7-3 11-16,3-2 4 15,3-6 27-15,1 2-20 16,-1-1-12-16,0-3 8 16,2 2-17-16,-1 1 4 15,-1 0-1-15,2 1-4 16,-2 2 5-16,-2 0-4 16,1 0 8-16,-1 1 5 15,2-1 5-15,-1 0 0 16,2 0 10-16,-1 0-9 0,2-1-25 15,-1-1 0-15,1 2 0 16,-2-1 0-16,1-1 0 16,-1 2 0-16,0 0 0 15,0 2 0-15,0 1 0 16,2 4 0-16,1 5 0 16,3 8 0-16,1 9 0 15,2 6 0-15,0 7 0 16,1 3 0-16,0 0 0 15,0 0 0-15,2-1 0 16,-3-4 0-16,-1-6 0 16,-4-4 0-16,2-7 0 15,-5-6 0-15,1-8 0 16,-2-4 0-16,1-4 0 16,-1-2 0-16,2-1 0 0,-1-2 0 15,2-1-22-15,0-3-249 16,3-3-161-16</inkml:trace>
  <inkml:trace contextRef="#ctx0" brushRef="#br0" timeOffset="-192732.58">21188 13689 1002 0,'6'-28'236'0,"-3"-3"18"16,-3 2-93-16,-1 1-7 15,-1 5-51-15,1 1-28 16,-1 5-13-16,4 7-62 16,-2 5 0-16,0 2 0 0,0 5 0 15,0 0 0-15,-2 8 0 16,1 7 0-16,-1 9 0 16,-1 9 0-16,2 17 0 15,1 7 0-15,6 9 0 16,3 9 0-16,7 8 0 15,5 4 0-15,-2 3 0 16,2-1 0-16,-6-3 0 16,-5-4 0-16,-2-7 0 15,-7-9 0-15,-1-11 0 16,0-9 0-16,0-11 0 16,0-10 0-16,0-9 0 15,2-6 0-15,-1-6 0 16,-1-3 0-16,0-1 0 0,0-2 0 15,-1 0 0-15,1 0 0 16,0 0 0-16,0 0 0 16,0 0 0-16,1-4-231 15,1-3-433-15</inkml:trace>
  <inkml:trace contextRef="#ctx0" brushRef="#br0" timeOffset="-192200.76">21737 13825 861 0,'3'-17'244'16,"-1"-3"-26"-1,-2-2-34-15,-2 2-54 0,1 3-30 16,1 4 0-16,0 6-78 16,0 4-22-16,1 7 0 15,2 9 11-15,6 8 36 16,7 10-3-16,11 9-7 16,14 6 0-16,11 4-25 15,6 2-12-15,4 0 0 16,-2-3 0-16,-6 1 0 15,-9-7 0-15,-9-3 0 16,-10-8 0-16,-7-6 0 16,-9-8 0-16,-4-7 0 15,-3-4 0-15,-2-4 0 16,-1-2-25-16,-3-5-187 0,-1-1-203 16,-8-6-501-16</inkml:trace>
  <inkml:trace contextRef="#ctx0" brushRef="#br0" timeOffset="-191885.65">22188 13896 922 0,'4'-21'305'16,"-1"3"-83"-16,-1 6-33 15,-2 3-112-15,0 5-63 16,-2 5-14-16,-3 6 0 0,-3 7 26 15,-6 8 19-15,-5 10 5 16,-8 10-12-16,-4 9-17 16,-3 1 6-16,1 3-3 15,0-4-2-15,6-6-9 16,3-8-3-16,6-7-6 16,5-8-3-16,4-5 0 15,3-6 0-15,1-4-1 16,4-1 0-16,-1-3-4 15,2 0-83-15,3-3-120 16,2 1-13-16,8-4-290 16</inkml:trace>
  <inkml:trace contextRef="#ctx0" brushRef="#br0" timeOffset="-191432.22">22480 13555 1009 0,'3'-7'221'0,"0"1"-37"16,-1 3-109-16,5 6-72 16,9 11 74-16,14 14 1 15,11 18-22-15,9 13-1 16,2 10 7-16,-7 9-11 16,-10 2-15-16,-13 1-1 15,-11 1-11-15,-7-2-4 16,-5 0-2-16,-4-4-15 15,0-4 1-15,1-2-1 16,1-8-3-16,-2-9 2 16,-2-7 7-16,0-10 1 15,-4-10 2-15,-4-8-12 16,0-4 0-16,-2-8 0 0,-3-5 0 16,-1-4-74-16,2-1-162 15,4-4-140-15</inkml:trace>
  <inkml:trace contextRef="#ctx0" brushRef="#br0" timeOffset="-190140.27">23872 13874 732 0,'0'-5'184'0,"-1"0"10"16,-2-2-35-16,0 0-31 16,1 0-4-16,1 1-40 15,-1 1-7-15,2 0 9 16,0 3 0-16,0-1-6 15,2 1-25-15,-1 1 0 16,1 1-52-16,-2 0-3 16,0 0 0-16,0 0 0 15,0 0 0-15,-2 0 0 0,4 1 0 16,-2 1 0-16,1-1 0 16,5 5 0-1,9 5 0-15,5 4 0 0,9 9 0 16,9 6 0-16,3 1 0 15,-2 1 0-15,-1 3 0 16,-6-5 0-16,-5 1 0 16,-5-5 0-16,-2-4 0 15,-7-2 0-15,-4-8 0 16,0-1 0-16,-6-2 0 16,-1-4 0-16,-1-2-28 15,-1 0-91-15,-1-2-49 0,-2 1 43 16,-3-4-64-1,0-1-6-15,-2-3-63 0,-1-2-50 16,2-5-8-16</inkml:trace>
  <inkml:trace contextRef="#ctx0" brushRef="#br0" timeOffset="-189826.56">24211 13905 704 0,'4'-13'186'15,"1"0"43"-15,1 2-66 16,-5 1-46-16,1 2 13 16,-1 3-10-16,-1 0-37 0,0 4-49 15,-1 1-34-15,-2 6 0 16,-6 4 22-16,-6 10 11 16,-7 7-2-16,-10 7 0 15,-4 5-6-15,-3 2-19 16,-2 0-3-16,2 0-1 15,2-3-2-15,5-4 0 16,4-6-5-16,4-4-50 16,11-7-73-16,4-8 3 15,7-5 67 1,11-8-207-16,6-8 31 0,7-9-183 16</inkml:trace>
  <inkml:trace contextRef="#ctx0" brushRef="#br0" timeOffset="-189607.33">24075 13914 345 0,'11'-18'632'0,"-2"2"-406"16,-1 4-16-16,-5 3-50 15,-1 4-102-15,-2 3-53 16,0 9-1-16,-3 8 35 16,0 5 30-16,-4 8-23 15,1 8 13-15,1 3-34 16,0 0-13-16,5 2-8 15,3-4-4-15,2-4-1 0,1-3 0 16,1-5-67 0,-1-2-77-1,-4-6-48-15,-2-3-62 0,-6-4-105 16</inkml:trace>
  <inkml:trace contextRef="#ctx0" brushRef="#br0" timeOffset="-189441.92">23862 14140 759 0,'-2'0'281'16,"10"-1"-160"-16,8-1 44 15,4-2-74-15,11 3-25 16,9-1-46-16,9 2-20 16,6 0-25-16,5 0-286 15,0-3-717-15</inkml:trace>
  <inkml:trace contextRef="#ctx0" brushRef="#br0" timeOffset="-188873.72">24894 13766 481 0,'0'-22'431'15,"0"-1"-183"-15,-1-1-32 16,-1-1-60-16,-1 1-35 16,0 1-21-16,2 3-5 15,-1 4-8-15,1 3-26 16,2 5-10-16,-1 4-51 16,2 2 0-16,-2 4 0 15,0 3 0-15,-2 6 0 16,1 10 0-16,-1 13 0 0,1 10 0 15,-1 12 0 1,4 9 0-16,1 4 0 0,3 3 0 16,4 2 0-16,2-2 0 15,0-4 0-15,0-4 0 16,-2-6 0-16,-2-8 0 16,-4-8 0-16,-2-11 0 15,-2-8 0-15,1-8 0 16,-1-6 0-16,2-6 0 15,2-3 0-15,-1 0-4 16,2 0-155-16,-2-3-74 16,0-1-78-16,-3-5-143 0</inkml:trace>
  <inkml:trace contextRef="#ctx0" brushRef="#br0" timeOffset="-188506.17">24824 13659 612 0,'11'-22'203'0,"0"3"-63"16,0 2 7-16,-2 3-79 15,3 3-24-15,1 1-11 0,5 6-6 16,6 6 13-16,7 5-1 15,3 7 8-15,5 11 18 16,2 8-19 0,-1 7-2-16,-7 3-10 0,-5 4-12 15,-8 0-14-15,-7-3 3 16,-9-3-4-16,-5-5 10 16,-9-5 9-16,-7-3 2 15,-10-5 22-15,-4-6-22 16,-4-4-1-1,3-6-14-15,3-6-13 0,6-3 0 16,3-6-161-16,2-3-353 16</inkml:trace>
  <inkml:trace contextRef="#ctx0" brushRef="#br0" timeOffset="-188053.62">25868 13429 962 0,'3'-8'203'0,"0"-2"38"0,-3 2-102 15,-4 5-88-15,1 4-48 16,-5 9 56-16,-6 8 19 16,-3 12-3-16,-7 9-24 15,-6 15 3-15,-53 166-17 16,74-182-16-16,3 2 8 15,1 1-4-15,4 0-6 16,-6 42-19-16,7 0 0 16,4-4 0-16,8-4 0 0,3-12 0 15,6-9 0-15,4-10 0 16,0-12 0 0,4-8-63-16,-5-7-82 15,4-7-67-15,-1-8-45 0,1-4-144 16</inkml:trace>
  <inkml:trace contextRef="#ctx0" brushRef="#br0" timeOffset="-187671.48">26095 13652 1038 0,'5'-5'196'15,"-1"2"-89"-15,-1 3-68 16,-3 8 106-16,3 9-60 15,5 10-8-15,6 7-18 16,9 9-18-16,8 3-15 16,9 0-3-16,2-2-12 0,0-3-11 15,-2-3 0-15,-6-5-1 16,-4-7 1-16,-9-5-3 16,-4-9-79-16,-7-2-64 15,-4-4-34-15,-3-6-83 16,-3-6-349-16</inkml:trace>
  <inkml:trace contextRef="#ctx0" brushRef="#br0" timeOffset="-187371.73">26475 13696 848 0,'3'-24'264'0,"0"4"-50"16,-1 9-56-16,-4 4-102 15,2 7-54-15,-7 7 3 0,-6 9 57 16,-5 9-12-16,-12 9 16 16,-10 9-5-16,-5 8-22 15,-6 2 1-15,-1 0-14 16,0 1-3-16,3-3-10 16,8-6-11-16,10-8-2 15,9-8 0-15,8-8-3 16,8-6-5-16,6-6-88 15,3 0-22-15,9-2-17 16,7-3-91-16,11-1-148 16</inkml:trace>
  <inkml:trace contextRef="#ctx0" brushRef="#br0" timeOffset="-187056.35">26652 13473 942 0,'16'-11'301'16,"-2"4"-129"-16,-3 2-73 16,0 1-64-16,7 11 36 15,6 10 9-15,10 11-22 0,3 15 20 16,1 13-17-1,-6 13-8-15,-11 9-9 0,-12 5-18 16,-13 6-9-16,-9 0-7 16,-3-4-10-16,-1-5 0 15,0-8 0 1,1-9 0-16,1-9 0 0,-3-6-73 16,-2-5-168-16,-7-3-124 15,-8-3-611-15</inkml:trace>
  <inkml:trace contextRef="#ctx0" brushRef="#br0" timeOffset="-185723.4">18131 15612 388 0,'-37'-7'85'0,"1"1"-28"16,8-4 38-16,7 2 25 15,4 1-13-15,8 2 24 16,3-3-33-16,0 4-43 16,2 1-27-16,0 1-13 15,-2 0-4-15,-2 2 6 16,2 0 16-16,-1 2 18 15,4-2-17-15,1 0 3 16,2 0-8-16,0 0-3 16,2 0-6-16,-2 0-10 15,1 0-7-15,1 0-3 0,-2 0-2 16,5 2 2-16,3-2 35 16,9-2-3-16,16 0-13 15,16-4-3-15,15-1-8 16,12-1-1-16,3-1 2 15,-3 1 1-15,-6 1-6 16,-6 2-4-16,0-1 2 16,8 3-2-16,18-1 1 15,24 0 0-15,33-4 1 16,41-3 2-16,35-2-4 16,37-4 0-16,25-1 7 15,18 1 0-15,1 2-7 16,2 3 0-16,-3 2 2 15,-2 5-1-15,2-1-1 16,6 4 0-16,10-3 1 0,16 2-1 16,9-2 0-16,11-2 0 15,-4-3 4-15,-11-3 5 16,-13-1 0-16,-17-5 9 16,-23 1-5-16,-19 0-8 15,-20 1-5-15,-16 1-5 16,-11 2 3-16,0 1-1 15,0 2 3-15,10 0-1 16,-3 0-10-16,-7 1 9 16,-24 0 2-16,-33 0 0 0,-38 0 3 15,-39-1-1-15,-33 1 0 16,-23 3-1 0,-17 2-1-16,-9 3-1 15,-4 1-1-15,-2 2-2 16,-1-1-1-16,1 1-2 0,1-1 2 15,-2 0 2-15,2 0 1 16,0 0 2-16,-1 0-3 16,1 0-20-16,-2 1-63 15,1 1-34-15,-4 1-94 16,-5 4-170-16</inkml:trace>
  <inkml:trace contextRef="#ctx0" brushRef="#br0" timeOffset="-184905.99">21366 16167 865 0,'-2'-17'252'15,"0"-3"-27"-15,-3-1-23 16,0 0-79-16,1 5 8 15,-1 0-19-15,2 9-53 16,2 3-39-16,-1 6-20 16,2 3 3-16,2 7 16 0,-1 6 17 15,4 6-36-15,4 10 0 16,3 4 0-16,1 7 0 16,3 6 0-16,0 5 0 15,-2 4 0-15,-2 2 0 16,-1 0 0-16,-2-2 0 15,-3-3 0-15,-2-6 0 16,-1-8 0-16,-1-7 0 16,-1-9 0-16,1-10 0 15,-2-7 0-15,0-6 0 16,1-3 0-16,-1-2 0 16,0-3 0-16,-1-4 0 15,1-4-53-15,0-5-86 0,0-7-79 16,-2-7-76-1,2-7-155-15</inkml:trace>
  <inkml:trace contextRef="#ctx0" brushRef="#br0" timeOffset="-184558.99">21333 16147 618 0,'3'-36'223'0,"1"0"-44"15,2 5-32-15,-1 3-30 16,3 5-56-16,0 6-27 16,0 4-28-16,8 6-5 0,5 6 1 15,10 5 1-15,11 7 6 16,4 8 19-16,3 4 15 16,-5 4-6-16,-5 6 16 15,-9 0-28-15,-10 3-9 16,-8-2 1-16,-4 2 5 15,-7-1-9-15,-7 0 2 16,-6-1 5-16,-8-2-8 16,-6-2-4-16,-6-7 0 15,-6-6-5-15,-1-9-1 16,3-5-2-16,3-6-11 16,4-7-123-16,3-1-110 15,7-3-212-15</inkml:trace>
  <inkml:trace contextRef="#ctx0" brushRef="#br0" timeOffset="-184123">22394 15996 898 0,'9'-21'283'15,"1"2"-68"1,-6 4-63-16,-2 4-70 0,-4 7-72 16,-4 7-6-16,-5 12 32 15,-7 10 27-15,-8 11 6 16,-4 13-17-16,-1 10-13 15,4 9-5-15,8 8-2 16,8 4-4-16,11 2-8 16,10 0-1-16,9-7-8 15,6-7-11-15,8-10 0 16,3-6 0-16,1-10 0 16,-2-7 0-16,-6-5 0 15,-5-9 0-15,-6-5 0 0,-6-6 0 16,-4-3 0-1,-3-3 0-15,0-3-12 0,-1 1-117 16,2-2-105-16,5-4-174 16</inkml:trace>
  <inkml:trace contextRef="#ctx0" brushRef="#br0" timeOffset="-183735.16">22886 16168 869 0,'2'-17'229'15,"-4"3"18"-15,0 0-58 16,-1 3-47-16,2 5-67 16,-1 2-26-16,2 4-22 15,0 0-27-15,2 4 6 16,1 6 14-16,3 4 8 16,7 7-3-16,5 8 13 0,8 4-13 15,7 5-9 1,1 2-7-16,0-2-6 15,-4-2 0-15,-6-6-2 16,-6-6-1-16,-8-5-1 0,-2-6-59 16,-4-7-125-16,0-1-79 15,1-2-185-15</inkml:trace>
  <inkml:trace contextRef="#ctx0" brushRef="#br0" timeOffset="-183133.69">23377 16164 663 0,'14'-15'442'0,"-4"0"-244"0,-4 3-13 16,-3 3-80-16,-3 3-98 16,-3 6-7-16,-2 5 0 15,-2 3 7-15,-7 5 14 16,-1 4 13-16,-2 3-7 15,-4-2-5-15,3 3-11 16,-5-1-4-16,1 2-4 16,-2 1-3-16,-1 1-1 15,1 0 0-15,3-3-1 16,6-4 1-16,4-4-2 16,4-5 3-16,4-2 0 15,2-3 3-15,-1-2 5 16,2-1 12-16,2-1 15 15,-1-1 32-15,1 1-11 0,-1 0-16 16,1-2-18-16,-2 1-2 16,1 1-1-16,-1 0-12 15,0 1-7-15,0 0-3 16,0 0-2-16,0 1-1 16,0 2 4-16,2 1 2 15,3 3 4-15,1 4 4 16,7 9 15-16,3 4-16 15,2 7-7-15,0 4 0 16,-2 4 0-16,-1-3 0 16,-3-1 0-16,-2-4 0 15,-1-4 0-15,-3-4 0 0,-1-9 0 16,-2-4 0-16,-2-4 0 16,-1-4 0-16,0 0 0 15,0-4 0-15,-1 1 0 16,-1 0 0-16,1 1 0 15,1-2 0-15,-2 1-67 16,2-3-187-16,0-25-182 16</inkml:trace>
  <inkml:trace contextRef="#ctx0" brushRef="#br0" timeOffset="-182675.49">23763 15868 942 0,'5'-12'228'0,"-1"3"-10"0,-1 1-112 15,3 6-101-15,10 9 59 16,7 10 23-16,13 13 4 16,7 16-1-16,6 12-5 15,-6 12-23-15,-5 8-21 16,-10 8-13-16,-12 3-28 15,-11-1 0-15,-11 0 0 16,-9-3 0-16,-6-12 0 16,-1-6 0-16,-4-11 0 15,3-9 0-15,4-11 0 16,0-7 0-16,5-8 0 16,3-9 0-16,2-3-97 15,1-1-195-15,-3-1-320 0</inkml:trace>
  <inkml:trace contextRef="#ctx0" brushRef="#br0" timeOffset="-166068.31">22759 1687 1061 0,'0'-7'211'16,"-1"-1"46"-16,-4-5-111 16,1 1 15-16,0 2-47 15,2 0-35-15,0 1-61 16,2 1-18-16,0 5 0 16,0 0 0-16,-1 2 0 15,2 1 0-15,-1 0 0 16,0 1 0-16,2 1 0 15,-2-1 0-15,0 0 0 0,0 4 0 16,2 5 0-16,0 6 0 16,0 10 0-16,1 9 0 15,-2 9 0-15,2 4 0 16,-1 5 0-16,-1 3 0 16,1-1 0-16,1-2 0 15,0-2 0-15,1-2 0 16,0-6 0-16,1-7 0 15,-1-6 0-15,1-7 0 16,0-8 0-16,-2-4 0 16,-2-5 0-16,1-3 0 15,-2-2 0-15,-2-2 0 16,1-6 0-16,-1-6-72 16,2-8-253-16,0-6-133 0,0-4-340 15</inkml:trace>
  <inkml:trace contextRef="#ctx0" brushRef="#br0" timeOffset="-165669.5">22631 1665 328 0,'-8'-32'608'0,"0"0"-420"16,3 4-10-16,5 2-96 15,0 6-25-15,5 3-18 16,3 1-18-16,0 5-8 0,2 3-5 16,5 0 5-16,5 4 17 15,7 4 6-15,5 2-13 16,8 8-2-16,5 2 2 16,0 6-1-16,0 8-10 15,-5 3-6-15,-8 7-4 16,-9 3 8-16,-9 2-2 15,-7-2-4-15,-10-2 8 16,-4-3 5-16,-5-6-7 16,-4-4 1-16,-1-4 0 15,-2-7 2-15,-1-3-2 16,-4-4-5-16,-1-5-6 16,-3-4-4-16,-4-1-111 15,-2-2-76-15,-2-1-121 0,2-1-163 16</inkml:trace>
  <inkml:trace contextRef="#ctx0" brushRef="#br0" timeOffset="-165184.4">23524 1458 1170 0,'16'-24'267'16,"-3"-1"-31"-16,-6 1-34 16,-2 1-62-16,-1 3-108 15,-1 8-32-15,-1 4 0 16,-4 5 0-16,1 6 0 15,-5 10 0-15,-6 11 0 16,-7 12 0-16,-7 14 0 16,-2 15 0-16,2 8 0 15,5 4 0-15,11 5 0 16,10 1 0-16,9-6 0 0,9-5 0 16,4-9 0-16,5-6 0 15,-2-6 0-15,-1-9 0 16,0-8 0-16,-3-6 0 15,-2-10 0-15,-3-5 0 16,-6-6 0-16,-4-3 0 16,-5-2 0-16,-1-2 0 15,0 0 0-15,-1 0 0 16,-1 0 0-16,1 1 0 16,1-1-217-16,1-3-225 15,4-2-670-15</inkml:trace>
  <inkml:trace contextRef="#ctx0" brushRef="#br0" timeOffset="-164419.06">24075 1706 916 0,'14'-11'342'16,"-3"-1"-78"-16,-3-4-50 0,-5 2-40 15,0 3-43-15,-2 2-125 16,-1 0-6-16,2 5 0 15,-1 1 0-15,-1 4 0 16,0 1 0-16,-3 6 0 16,-3 10 0-16,-8 12 0 15,-6 13 0-15,-5 10 0 16,-7 6 0-16,1 1 0 16,1-3 0-16,3-7 0 15,5-8 0-15,4-6 0 16,5-11 0-16,4-10 0 15,4-6 0-15,5-8 0 0,2-2 0 16,2-6 0-16,4-8 0 16,6-7 0-16,5-9 0 15,4-9 0-15,3-7 0 16,0-3 0-16,1-3 0 16,-4 1 0-16,-2 1 0 15,-4 3 0-15,-1 5 0 16,-3 5 0-16,-3 7 0 15,-2 5 0-15,-2 7 0 16,1 5 0-16,-4 4 0 16,-1 6 0-16,-1 2 0 15,-1 4 0-15,-1 1 0 16,1 7 0-16,0 4 0 16,1 8 0-16,1 9 0 0,2 7 0 15,2 3 0-15,4 4 0 16,-1 0 0-16,4 1 0 15,1-1 0-15,0-2 0 16,1-4 0-16,-2-4 0 16,-1-3 0-16,1-6 0 15,-3-5 0-15,-3-8 0 16,-1-4 0-16,-5-4 0 16,-1-4 0-16,-1-1 0 15,-3-1-210-15,-4-4-253 16,-4 0-355-16</inkml:trace>
  <inkml:trace contextRef="#ctx0" brushRef="#br0" timeOffset="-164207.09">23907 1919 460 0,'4'2'455'0,"11"0"-268"15,5-4-24-15,9 0-53 16,13-1-20-16,7 1-24 16,5 0-40-16,1-1-11 15,-4 1-15-15,-8 0 0 16,-7-1-4-16,-8-1-97 16,-7 1-260-16</inkml:trace>
  <inkml:trace contextRef="#ctx0" brushRef="#br0" timeOffset="-163501.65">24755 1226 865 0,'6'-23'297'0,"2"5"-38"15,-4 1-37-15,1 2-2 16,-2 2-82-16,-3 4-92 15,0 2-46-15,0 2 0 16,0 3 0-16,0 4 0 16,0-1 0-16,1 5 0 15,1 8 0-15,4 9 0 16,1 11 0-16,5 18 0 16,3 11 0-1,3 9 0-15,-3 9 0 0,-5 7 0 16,-1 5 0-16,-4 3 0 15,-4 2 0-15,-1 0 0 16,2-1 0-16,1-9 0 16,1-4 0-16,5-8 0 15,-2-8 0-15,1-13 0 0,-2-8 0 16,0-10 0 0,-2-10 0-16,1-12 0 0,-4-3 0 15,1-8 0 1,-2-1 0-16,0-2 0 0,-2 1 0 15,1-1 0-15,-1-2 0 16,-3-5-137-16,-3-7-331 16,0-8-577-16</inkml:trace>
  <inkml:trace contextRef="#ctx0" brushRef="#br0" timeOffset="-162136.43">25245 1639 311 0,'4'-2'762'15,"1"-2"-540"-15,-1-1 13 0,-1 0-57 16,-1 0-15 0,-1 1-57-16,1 0-36 0,-1 1-70 15,2 2 0-15,-3-1 0 16,1 2 0-16,1-1 0 15,-1 1 0-15,-1 0 0 16,2 1 0-16,-2-1 0 16,0 2 0-16,1-1 0 15,1 2 0-15,-1 8 0 16,2 5 0-16,2 9 0 16,0 9 0-16,3 7 0 15,1 7 0-15,18 100 0 16,-24-127 0-16,-1-1 0 15,-1 0 0-15,-1-2 0 0,2 19 0 16,-2-4 0 0,-3-3 0-16,1-6 0 15,1-7 0-15,-1-6 0 0,2-5 0 16,0-5 0-16,0-2 0 16,2-4 0-16,-2-3 0 15,0-4 0-15,0-8 0 16,0-3 0-16,0-3 0 15,-2-1 0-15,2-2 0 16,-1 0 0-16,-1-2 0 16,1-2 0-16,2-2 0 15,-1-5 0-15,2-2 0 16,-1-5 0-16,1-1 0 0,-2 0 0 16,-2 4 0-16,-2 1 0 15,-1 7 0-15,2 4 0 16,0 5 0-16,2 4 0 15,-1 5 0-15,2 2 0 16,0 3 0 0,0 3 0-16,2 3 0 0,-2 3 0 15,1 1 0-15,-1 1 0 16,2 2 0-16,-1 0 0 16,2 0 0-16,3 0 0 15,5 2 0-15,6 1 0 16,8 2 0-16,4 4 0 15,7 2 0-15,-4 4 0 16,-7-2 0 0,-3 3 0-16,-6 2 0 0,-8 2 0 0,-4 1 0 15,-5 3 0-15,-5 3 0 16,-6 3 0-16,-3 1 0 16,-6 1 0-16,-2-3 0 15,3-5 0-15,-1-8 0 16,9-6 0-1,3-6 0-15,6-4 0 0,5-1 0 16,4-3 0-16,1-3 0 16,2 0 0-16,3-3 0 15,6 3 0-15,3 3 0 16,1 2 0-16,5 8 0 16,3 6 0-1,0 2 0-15,3 7 0 16,-3 7 0-16,-2 3 0 0,-4 4 0 0,-9 5 0 15,-5 2 0-15,-9 4-7 16,-8-1 2-16,-8-2 5 16,-3-5 0-16,-4-4 0 15,-3-7 1-15,-1-8 0 16,1-5 5-16,1-6-2 16,-2-4-4-16,0-6 0 15,-3-5 0-15,1-3 0 16,0-4-22-16,-1-3-143 15,7-2-72-15,4-3-118 16,9-2-411-16</inkml:trace>
  <inkml:trace contextRef="#ctx0" brushRef="#br0" timeOffset="-161603.89">25928 1265 872 0,'3'-8'342'0,"0"1"-108"16,0 1-59-16,-3 2-106 15,0 3-50-15,2 1-19 16,-1 2-7-16,5 10 7 15,6 11 0-15,6 10 11 0,7 15 21 16,8 14 33-16,4 10 4 16,0 8-35-16,-2 8-10 15,-5 2 3-15,-5 2-4 16,-8-2 5-16,-7-5-10 16,-6-6-7-16,-7-10-10 15,-5-8-1-15,-5-8 0 16,-1-8 0-16,-4-11 0 15,-5-4 0-15,3-5 0 16,-2-10 0-16,5-4 0 16,2-5 0-16,3-6-50 15,6-6-310-15,9-5-487 0</inkml:trace>
  <inkml:trace contextRef="#ctx0" brushRef="#br0" timeOffset="-161078.52">26807 1778 1106 0,'-3'3'240'0,"1"-3"-24"0,1-1-46 15,1-1-62-15,1 0-44 16,1 1-34-16,1-1-25 16,3 1-5-16,4-2-4 15,9 0-12-15,4 0-95 16,5 3-125-16,4 5-79 16,-10 3-206-16</inkml:trace>
  <inkml:trace contextRef="#ctx0" brushRef="#br0" timeOffset="-160920.58">26774 1957 652 0,'2'7'240'0,"5"-6"20"15,3-1-73-15,7-5-55 16,2 3-67-16,7-3-48 16,2 0-16-16,3 1-1 15,1 0-125-15,-3 0-520 16</inkml:trace>
  <inkml:trace contextRef="#ctx0" brushRef="#br0" timeOffset="-160206.49">27738 953 667 0,'3'-8'500'16,"-2"2"-261"-16,1-5 4 16,-2 2-76-16,-2 0-41 0,1 0-21 15,-1 2-105-15,1 2 0 16,-1 0 0-16,2 1 0 16,0 3 0-16,0 2 0 15,2-1 0-15,-1 1 0 16,1 2 0-16,-1-1 0 15,-1-1 0-15,0 6 0 16,2 8 0-16,-4 6 0 16,2 9 0-16,0 12 0 15,2 5 0-15,-2 5 0 16,1 0 0-16,1 2 0 16,-1-2 0-16,4-2 0 15,-1-4 0-15,2-9 0 16,1-8 0-16,-2-9 0 15,-2-10 0-15,-1-6 0 0,-2-4 0 16,-2-2 0-16,2 0 0 16,0-4 0-16,2-5-122 15,1-8-156-15,1-9-79 16,2-3-125 0</inkml:trace>
  <inkml:trace contextRef="#ctx0" brushRef="#br0" timeOffset="-159887.96">27651 944 835 0,'3'-25'182'15,"2"0"-28"-15,1 4 12 16,-2 0-50-16,2 3-19 16,-2 2-23-16,-1 2-18 0,1 4-12 15,-1 1-19-15,0 4-25 16,3 2-8-16,8 6 2 15,9 2 2-15,5 7 4 16,12 4 0-16,1 5 6 16,-4 5-2-16,-4 1-2 15,-11 5 3-15,-7-2 2 16,-8 1-1-16,-7 1 2 16,-6-3 0-16,-4 1 0 15,-5-5-1-15,-6-6 1 16,-2-3 2-16,-6-7-5 0,-2-7-5 15,-3-3-76 1,-5-5-141-16,3-1-162 0</inkml:trace>
  <inkml:trace contextRef="#ctx0" brushRef="#br0" timeOffset="-159469.56">28527 603 1157 0,'0'-12'226'0,"-1"2"18"15,-1 2-131-15,-1 2-78 16,3 6-35-16,-4 4-11 15,-7 10 11-15,-7 10 27 16,-6 14 11-16,-7 16-9 16,-6 12 26-16,-1 12-22 15,8 7-22-15,7 4-7 16,12 0 3-16,16-2-3 16,10-4 4-16,13-8-6 15,11-10 3-15,4-12 1 16,6-12-3-16,-2-11-1 15,-5-9-2-15,-10-8 4 16,-8-6 5-16,-12-4 13 0,-5-6-8 16,-4-4-14-16,2-6-63 15,-1-5-240-15,3-5-289 16</inkml:trace>
  <inkml:trace contextRef="#ctx0" brushRef="#br0" timeOffset="-159067.97">28776 919 1066 0,'6'-6'212'0,"-5"2"3"15,-2 1-89-15,-2 0-36 16,2 0-7-16,1 2-12 16,0 1-16-16,1-2-23 15,2 2-14-15,-3 0-7 16,1 0-5-16,1 0-5 0,-2 0 0 15,0 0-1-15,0 0-1 16,-2 2 0-16,2-2-3 16,-1 0 1-16,-2 0-2 15,3 1-4-15,-1-1-52 16,1 1-130-16,-3 2-4 16,0 2-64-16,-2 2-209 15</inkml:trace>
  <inkml:trace contextRef="#ctx0" brushRef="#br0" timeOffset="-158038.72">28772 884 1031 0,'3'-4'203'0,"0"-3"17"15,-2-1-32-15,-1 0-44 16,0-2-22-16,3 4-20 16,-3 2-65-16,0 0-37 15,0 0 0-15,0 3 0 16,1 0 0-16,-1-2 0 15,2 3 0-15,-2 0 0 0,1 3 0 16,-2-2 0-16,1 0 0 16,0 7 0-16,0 4 0 15,0 8 0-15,0 8 0 16,0 9 0-16,3 7 0 16,0 4 0-1,2 0 0-15,1 4 0 0,1-4 0 16,2-5 0-16,-2-6 0 15,-1-8 0-15,-1-10 0 16,-2-6 0-16,-1-8 0 16,-2-3 0-16,-2-2 0 15,2-2 0-15,-1 2 0 16,1 0 0-16,0 0 0 16,0-1 0-16,0-1 0 0,0 2 0 15,0-4 0-15,-2-1 0 16,0-4 0-16,1-1 0 15,-2-5 0-15,-2-3 0 16,1-4 0-16,-2-2 0 16,-3-2 0-16,2-3 0 15,1 0 0-15,-2-3 0 16,-1-3 0-16,5-1 0 16,1-4 0-16,0-2 0 15,1 1 0-15,4 0 0 16,2 5 0-16,1 3 0 15,3 6 0-15,0 5 0 16,3 3 0-16,0 5 0 16,4 3 0-16,3 5 0 15,5 4 0-15,4 5 0 0,1 6 0 16,-3 5 0-16,-3 6 0 16,-9 4 0-16,-7 2 0 15,-8 3 0-15,-5 2 0 16,-10 0 0-16,-8 2-8 15,-7-2-50-15,-5-3-31 16,5-6 40-16,7-6 10 16,9-7 9-16,12-5 21 0,5-4 9 15,7-2-1 1,6 0 1-16,4 2 1 0,8 0-1 16,5 0 0-16,6 6 0 15,5 4-2-15,-2 4 2 16,-2 3-1-16,-7 5 1 15,-9 0 0-15,-6-1 5 16,-11 2 6-16,-5 1 3 16,-10 4 1-16,-8 0 0 15,-11-1-10-15,-6 0 0 16,-7-6 0-16,2-6-1 16,1-5-2-16,9-10-2 15,6-4-89-15,10-7-108 16,7-6-214-16,12-5-599 15</inkml:trace>
  <inkml:trace contextRef="#ctx0" brushRef="#br0" timeOffset="-157604.8">29468 534 1006 0,'-4'-18'184'0,"1"3"64"16,1 1-53-16,1 1-51 15,1 9-42-15,1 1-66 0,-1 3-36 16,-1 1-11-16,1 8-4 15,-4 9 15-15,-1 16 61 16,4 15-30-16,1 18 6 16,4 12-14-16,9 7-17 15,4 4-6 1,5 0 0-16,4-2 0 0,-3-2 0 16,-2-8 0-16,-1-5 0 15,-7-12 0-15,-1-11 0 16,-4-14 0-16,-5-13 0 15,1-10 0-15,-2-7 0 16,-2-6 0-16,0-2 0 0,1-2 0 16,2-4 0-1,3-7-305-15,1-7-354 16</inkml:trace>
  <inkml:trace contextRef="#ctx0" brushRef="#br0" timeOffset="-156933.65">30114 800 1167 0,'8'-11'225'0,"-4"0"18"15,0 2-53-15,-4-1-48 16,1 4-62-16,1 2-80 15,-2 2 0-15,0 2 0 16,0 2 0-16,-2 1 0 16,1 4 0-16,-4 5 0 15,-3 9 0-15,-2 10 0 16,-6 8 0-16,-4 8 0 16,-1 6 0-16,-1 5 0 15,-3 2 0-15,2 0 0 16,2-5 0-16,2-4 0 15,5-12 0-15,4-11 0 0,6-11 0 16,4-11 0 0,1-7 0-16,2-7 0 0,4-7 0 15,1-8 0-15,2-7 0 16,5-13 0-16,0-8 0 16,1-4 0-16,1 0 0 15,1 2 0-15,-5 3 0 16,4 7 0-16,-5 3 0 15,-2 5 0-15,-1 2 0 16,0 6 0-16,-3 6 0 16,-1 7 0-16,0 4 0 15,-3 5 0-15,-1 5 0 0,-1 3 0 16,-1 1 0 0,2 7 0-16,2 6 0 0,3 8 0 15,2 11 0-15,4 6 0 16,-3 3 0-16,3 6 0 15,-2 0 0-15,-1-1 0 16,-1 0 0-16,-4-2 0 16,-1-6 0-16,-3-5 0 15,0-4 0-15,0-8 0 16,0-6 0-16,-1-5 0 16,1-6 0-16,0-4-181 15,-2-3-162-15,-2-4-304 16</inkml:trace>
  <inkml:trace contextRef="#ctx0" brushRef="#br0" timeOffset="-156752.02">29916 1105 1022 0,'15'1'72'0,"3"2"76"16,3-4-96-16,7 2-40 15,13 2-12-15,8 0-105 16,6-3-666-16</inkml:trace>
  <inkml:trace contextRef="#ctx0" brushRef="#br0" timeOffset="-156423.28">30331 552 1128 0,'16'-12'135'16,"4"5"-57"-16,2 6-11 16,3 11 19-16,6 14-17 15,5 13 17-15,2 15-10 16,-2 10 0-16,-8 10-14 15,-7 5 8-15,-12 6-22 0,-9 2-4 16,-6-2-22 0,-7-1-22-16,-3-7 0 0,-3-7 0 15,2-11 0 1,1-7 0-16,3-12 0 16,0-7 0-16,5-8 0 0,2-6-204 15,0-4-229-15,-3-1-566 16</inkml:trace>
  <inkml:trace contextRef="#ctx0" brushRef="#br0" timeOffset="-154950.03">30942 841 752 0,'-3'-6'253'0,"-2"-1"-47"16,2 2-7-16,1-1-31 15,1 2-38-15,1 3-51 16,0-1-31-16,0 4-22 16,1-1-17-16,-1 0-8 15,2 5 0-15,1 2 19 16,2 8 19-16,6 6-6 16,8 8-1-16,4 4-13 15,7 2-8-15,3 1-4 16,-1-3-6-16,0-3-1 15,-7-4 1-15,-3-7-1 16,-7-2 0-16,-3-7-1 16,-4-4 0-16,-5-3-4 0,0-4-76 15,-3 0-62-15,3-4-83 16,1-3-121-16,-3-4-209 16</inkml:trace>
  <inkml:trace contextRef="#ctx0" brushRef="#br0" timeOffset="-154673.71">31218 886 930 0,'5'-23'287'0,"-2"2"-32"15,0 6-57-15,-2 3-29 0,1 5-105 16,-2 4-64-16,-2 3-27 16,-1 7 1-1,-3 4 26-15,-7 6 7 0,-3 8 12 16,-11 9 23-16,-6 4-20 15,-5 3-11-15,-3 1 3 16,4 0-6-16,4-7-6 16,7-2-1-16,7-8-1 15,7-8 0-15,5-5-5 16,4-7-24-16,4-3-90 16,4-6-40-16,4-2-77 15,2-5-103-15,3-4-258 16</inkml:trace>
  <inkml:trace contextRef="#ctx0" brushRef="#br0" timeOffset="-154441.02">31094 903 1037 0,'10'-19'280'0,"-6"4"-47"16,-1 4-49-16,0 4-64 16,-3 3-120-16,0 4-1 15,0 8-19-15,-1 3 20 16,-1 9 17-16,1 6 22 15,1 6 11-15,1 2-27 16,2 3-15-16,3-4-5 16,4-3-3-16,-2-2 0 15,0-1-1-15,-1-5-3 16,-4 3-152-16,-6-2-65 16,-9-2-151-16,-5-3-430 0</inkml:trace>
  <inkml:trace contextRef="#ctx0" brushRef="#br0" timeOffset="-154291.35">30908 1049 792 0,'21'-3'274'16,"9"1"-122"-16,6-2-43 16,10-2-78-16,9 0-20 15,9 4-11-15,-1-1-48 16,-8 3-341-16</inkml:trace>
  <inkml:trace contextRef="#ctx0" brushRef="#br0" timeOffset="-152558.47">31861 770 1033 0,'-2'-10'275'0,"0"-1"-21"16,-1 1-65-16,0-10-18 15,0 5-53-15,0 2-111 16,2 5-7-16,1 2 0 0,1 5 0 16,1 1 0-16,-1 2 0 15,1 5 0-15,-1 9 0 16,1 7 0-16,-1 11 0 16,2 9 0-16,1 9 0 15,2 7 0-15,0-1 0 16,4 3 0-16,1 0 0 15,4-6 0-15,3-3 0 16,-1-5 0-16,-1-9 0 16,-3-9 0-16,-5-10 0 15,-2-9 0-15,-6-5 0 0,0-5 0 16,0-5 0-16,0-4-98 16,3-7-299-16,-5-6-517 15</inkml:trace>
  <inkml:trace contextRef="#ctx0" brushRef="#br0" timeOffset="-152207.87">31735 630 466 0,'-2'-17'530'0,"9"2"-410"0,6 0 8 15,0-1-57-15,6 1-22 16,4 2 0-16,2 3-3 16,5 4 12-16,4 5-11 15,4 6 2-15,0 8-16 16,4 6-22-16,-5 5-3 16,-4 6-1-16,-3 3-1 15,-9 2 0-15,-5-1-4 16,-8-2 5-16,-10-2 8 15,-5-3 6-15,-9-4 1 16,-9-3-6-16,-11-2-8 16,-5-4-2-16,-2-4-6 15,3-7-11-15,7-3-160 16,10-3-141-16,12-6-370 0</inkml:trace>
  <inkml:trace contextRef="#ctx0" brushRef="#br0" timeOffset="-151891.09">32386 533 900 0,'11'-6'295'0,"-2"2"-117"16,-3 1-45-16,-3 0-81 15,-2 3-26-15,-1 2-26 0,-1 6 0 16,-6 9 29-16,-2 6 18 16,-8 9 13-16,-1 8-14 15,-4 5-15-15,0 5-23 16,7 0 9-16,9 7 2 16,7 1-1-16,10 2-13 15,8 4-3-15,5-2-2 16,-2-3 0-16,2 0-14 15,-2-3-225-15,2-12-85 16,-1-7-197-16</inkml:trace>
  <inkml:trace contextRef="#ctx0" brushRef="#br0" timeOffset="-151274.45">32858 794 818 0,'5'-21'503'0,"-2"3"-241"16,-2 5-72-16,-1 3-59 16,0 6-83-16,-1 3-45 15,1 2-3-15,-3 5-10 16,-5 5 10-16,-4 4 6 0,-3 9 5 15,-5 9 4-15,-2 5-1 16,-3 3-1-16,0 3-3 16,-1-2-7-16,4-4 1 15,6-9-4 1,5-7 3-16,5-11 10 16,5-7-3-16,1-4-10 0,3-2 0 15,4-6 0-15,1-4 0 16,1-7 0-16,5-5 0 15,1-7 0-15,3-7 0 16,-1-2 0-16,1-5 0 16,-2 2 0-16,-1 4 0 15,-5 6 0-15,4 5 0 16,-7 6 0-16,1 5 0 0,-4 6 0 16,2 4 0-16,-2 3 0 15,-2 4 0-15,1 2 0 16,2 6 0-16,1 6 0 15,3 7 0-15,2 7 0 16,1 7 0-16,-1 6 0 16,-1 0 0-16,-2 5 0 15,-2 0 0-15,-2-1 0 16,3 0 0-16,-2-4 0 16,1-7 0-16,-1-4 0 15,-1-7 0-15,-2-6-94 16,1-8-232-16,-5-2-38 15,-4-6-307-15</inkml:trace>
  <inkml:trace contextRef="#ctx0" brushRef="#br0" timeOffset="-151134.53">32717 1010 1078 0,'11'3'110'0,"7"-1"53"16,6 2-103-16,9 0-39 15,10 1-19-15,5 2-2 16,1 2-193-16,-7-4-618 16</inkml:trace>
  <inkml:trace contextRef="#ctx0" brushRef="#br0" timeOffset="-150843.21">33052 510 1106 0,'10'-22'167'15,"-1"8"-3"-15,0 5-61 16,6 8-48-16,5 11 30 16,10 13 26-16,10 14-18 15,6 13-31-15,0 12-27 16,-1 10-12-16,-11 5-12 15,-8 5-6-15,-17 3-4 16,-15-1-1-16,-18-2 0 0,-15-2-4 16,-16-7-5-16,-11-4-155 15,-9-7-118-15,-9-11-345 16</inkml:trace>
  <inkml:trace contextRef="#ctx0" brushRef="#br0" timeOffset="-150092.37">28134 2001 476 0,'-11'0'135'16,"0"1"26"-16,-2-1-56 15,2 1 20-15,-1 1-32 16,-1 0-37-16,1 1 11 16,0-1 28-16,3 1-28 15,5-3-19-15,-1 0-11 0,5 0-10 16,0 0 1-16,3 0-2 16,2 0-7-16,11-2-3 15,20-1 5-15,30 0 2 16,34-5-14-1,40-3-7-15,36 0 1 0,33-1 0 16,37 1 1-16,36-1-3 16,38 4 0-16,36 4 4 15,32 2-3-15,19 5 3 16,10 7 5-16,0 2-1 16,-10-1 2-16,-23 1 9 15,-25-5-6-15,-30-5-13 16,-40-7-1-16,-75-5 10 15,-61-6 77-15,-65-1 37 16,-49 0-23-16,-39 4-101 0,0 2 0 16,0 3-33-16,0 0-150 15,-9 3-111-15,-27 0-385 16</inkml:trace>
  <inkml:trace contextRef="#ctx0" brushRef="#br0" timeOffset="-149175.4">29761 2592 1037 0,'12'-9'262'0,"-3"-2"-17"15,-2-1-35-15,-4 1-30 16,0 5-67-16,0-2-113 0,-2 5 0 16,-1 2 0-1,0 0 0-15,0 1 0 0,0 2 0 16,0 5 0 0,0 8 0-16,-1 9 0 0,-2 8 0 15,3 11 0-15,-1 6 0 16,-1 5 0-1,1-2 0-15,-1-3 0 0,1-4 0 16,1-6 0-16,0-10 0 16,4-9 0-16,2-7-119 15,-2-6-63-15,-1-7-66 16,-1-9-91-16,-5-4-57 16,-2-5 106-16,0-8 289 15,2-9 1-15,3-3 52 16,8-5 16-16,2-5-19 15,0-2-9-15,-4-3 54 0,-2-3 7 16,-8 1 14-16,0-1 40 16,-5 6 28-16,2 9-43 15,1 8-33-15,5 10-41 16,2 11-44-16,2 4-21 16,2 3-1-16,6 4-6 15,6 2 3-15,10 5 1 16,6 2-1-16,4 7 0 15,-1 7-1-15,-3 3 2 16,-8 5 1-16,-5 1 0 16,-10 3-3-16,-4-2 4 15,-7 1 5-15,-8-1 2 16,-9-3-4-16,-6-4 0 0,-2-5 5 16,-2-6-8-16,4-9-19 15,2-4-193-15,8-5-209 16</inkml:trace>
  <inkml:trace contextRef="#ctx0" brushRef="#br0" timeOffset="-148892.21">30390 2314 1255 0,'14'-16'162'0,"-2"2"98"15,-5 3-86-15,-5 5-135 16,-1 3-39-16,-2 9-36 16,-4 8 36-16,-6 10 27 0,-3 16 1 15,-5 14-2-15,-1 10-15 16,-1 8-7-16,5 6-2 16,4-1 0-16,6-3-2 15,6-3 0-15,4-10 0 16,7-5-1-16,7-13-25 15,10-8-108-15,12-9-95 16,16-8-239-16</inkml:trace>
  <inkml:trace contextRef="#ctx0" brushRef="#br0" timeOffset="-148110.15">30804 2630 1102 0,'-8'-16'226'0,"5"3"16"16,3 1-92-16,2 4 0 16,2 2-86-16,-2 3-32 15,1 3-32-15,-3 2-1 16,0 1-14-16,-2 3 4 15,2 7 11-15,-1 5 2 16,-2 11 10-16,3 9-6 0,-3 7 7 16,3 4-6-16,-2 1-7 15,5-4 3-15,0-7-2 16,0-10-1-16,0-9 4 16,0-9-2-16,-1-7 5 15,-1-3 13-15,-1-2 11 16,0-3-31-16,4-4 0 15,-2-6 0-15,-1-10 0 16,3-11 0-16,-1-8 0 16,-3-5 0-16,-2-4 0 15,-1 0 0-15,-2 2 0 16,0 1 0-16,2-1 0 0,3 4 0 16,3 0 0-16,4 9 0 15,5 4 0-15,3 9 0 16,1 9 0-16,2 8 0 15,0 7 0-15,0 7 0 16,-1 6 0-16,-6 8 0 16,-3 8 0-16,-7 2 0 15,-4 3 0-15,-7 0 0 16,-5-1 0-16,-4-4 0 16,2-6-30-16,3-8 14 15,7-7 12-15,4-5 4 16,5-4 7-16,1-1-7 15,4 0-1-15,2-3-4 16,3 3-4-16,6-2 5 16,3 4-1-16,5 6 2 0,3 6 0 15,4 3-2-15,-3 5 0 16,-2 4-1-16,-5 1 4 16,-13 0-3-16,-7 4 1 15,-9-1 4-15,-8 0 4 16,-9-1 3-16,-7-3-1 15,-6-4-2-15,-3-6-3 16,-1-8-1-16,4-6-150 16,5-6-124-16,6-3-166 15</inkml:trace>
  <inkml:trace contextRef="#ctx0" brushRef="#br0" timeOffset="-147803.52">31356 2169 770 0,'24'-16'512'0,"-2"8"-423"16,1 8 31-16,-1 11-33 15,3 14-17-15,8 15 29 0,1 15-14 16,4 17-20-16,-5 10-12 15,-5 7-21-15,-7 8-9 16,-12 0-4-16,-9-1-2 16,-11-6-11-1,-8-6-6-15,-9-11 0 0,-7-8 0 16,-2-10 0-16,-1-11 0 16,4-8 0-16,6-8-51 15,4-11-226-15,3-4-157 16</inkml:trace>
  <inkml:trace contextRef="#ctx0" brushRef="#br0" timeOffset="-145658.92">21891 559 575 0,'10'-10'401'0,"-4"-2"-203"16,-4 1 20-16,-2-2-73 0,-3 2-25 16,0 0-24-16,-2-1 29 15,2 3-51-15,2 2-3 16,-2-1-47-16,3 4-24 15,-2 3 0-15,2-1 0 16,0 2 0-16,0 2 0 16,0-1 0-16,-1 2 0 15,-1-1 0-15,-2 6 0 16,-5 2 0-16,1 6 0 16,-1 2 0-16,1 3 0 15,0 2 0-15,7 3 0 16,-1 5 0-16,2 2 0 15,2 3 0-15,1 4 0 16,-2 1 0-16,-1 1 0 16,-1-1 0-16,1 0 0 15,1 0 0-15,1-2 0 16,5 0 0-16,2-4 0 0,0-3 0 16,0 0 0-16,3-5 0 15,-5 2 0-15,-1-2 0 16,-3 1 0-16,-1 1 0 15,-4 4 0-15,-1 1 0 16,0 0 0 0,-1 5 0-16,-2-4 0 0,1 0 0 15,1-5 0-15,-2-3 0 0,2-1 0 16,-1-2 0-16,0-2 0 16,-1-1 0-16,-2 4 0 15,-1-2 0-15,-2 3 0 16,-2-1 0-16,-1 2 0 15,-3-2 0 1,-2 1 0-16,-1-3 0 0,-4-1 0 16,-6-4 0-16,-6 1 0 15,-6-4 0-15,-5-1 0 16,-6-1 0-16,1-5 0 16,3-1 0-16,9-3 0 15,5-2 0-15,8-5 0 16,7 0 0-16,5-2 0 15,1 0 0-15,4-3 0 0,2 3 0 16,2 0 0-16,2 4 0 16,3 0 0-16,5-1 0 15,-1 2 0-15,6-2 0 16,15 0 0-16,13 1 0 16,15 1 0-16,14 1 0 15,2 3 0-15,0 5 0 16,-6 0 0-16,-5 4 0 15,-2 1 0-15,-4 4 0 16,0 1 0-16,-4 3 0 16,-6 4 0-16,-9 1-7 15,-8 8 1-15,-9 6 1 16,-9 4 4-16,-7 7 0 0,-5 6 0 16,-5 7 0-16,-2 3 1 15,3 4 0-15,2-2-3 16,3-2 3-16,4-3 0 15,1-3 0-15,0-2 0 16,0 1-1-16,0 0 1 16,-5-1 1-16,1-2-1 15,0-2 0-15,2-2 0 16,4-1 1-16,2-7-1 16,6-2 2-16,1-6-2 15,5-5 2-15,-1-8-2 16,1-5 2-16,0-5 1 15,-2-3-2-15,0-5 5 16,1-2 0-16,3-3-4 16,7-1-2-16,8-2 0 0,6-3 0 15,7-1 0-15,2 1 0 16,-1 1 0-16,0 0 0 16,-4 3 0-16,-3 0 0 15,-4 0 0-15,-1 2 0 16,-3-1 0-16,1 1 0 15,3 2 0-15,-2-1 0 16,2 4 0-16,-3-1 0 16,-6-1 0-16,-5-1 0 15,-10-1 0-15,-4 0 0 0,-5 0 0 16,0-3 0-16,-3 0 0 16,1 0 0-16,2 0 0 15,-3 0 0-15,0 1 0 16,0-1 0-16,0 0 0 15,0 0 0-15,-3 0 0 16,3 0 0-16,-1 0 0 16,1 0 0-16,0-1 0 15,0 1 0-15,0-2 0 16,0 2 0-16,0-1 0 16,0 0 0-16,1-1 0 15,-1-2 0-15,4-4 0 0,4-5-152 16,1-7-232-1,4-3-479-15</inkml:trace>
  <inkml:trace contextRef="#ctx0" brushRef="#br0" timeOffset="-140503.05">24830 10914 449 0,'-20'8'116'0,"1"-2"-9"0,3-4 54 16,5-2-34-16,1 1-5 15,2-2-46-15,1 0-4 16,3 1-16-16,1 0 6 16,1 0-13-16,2 0-5 15,0 0 10-15,2 0-10 16,-2 0-5-16,1 0-10 16,-1 1-11-16,2-1-8 15,-2 0-4-15,0 0-6 16,1 0 0-16,-1 0 4 15,2 0 0-15,6 3 5 16,12-1-3-16,19 0-6 16,17 1 1-16,22-1-1 15,10-2 0-15,1-2 2 16,-8 1 1-16,-11-2-3 16,-19 2 2-16,-17 1 0 15,-15 0-1-15,-12 0-1 0,-9 1 0 16,0-1-4-16,-2 1-3 15,-9 2 6-15,-8 0 2 16,-9 3-1-16,-10-1 0 16,-4 2 2-16,1-3 1 15,3-1-2-15,4 0 0 16,5-5 1-16,2 1-1 16,4-2-1-16,5-1 5 15,3 0-5-15,2 0 1 16,3 0 0-16,4 4 0 0,4-3 0 15,-1 1-1-15,5 2 5 16,0 0-2-16,3 0-1 16,-1-1-1-16,4 0-1 15,3-4-3-15,4 1 2 16,2-1 0-16,8-1 0 16,0 0-1-16,3 2 1 15,-2 0 0-15,-3 4-2 16,-7-2-2-16,-6 2-4 15,-7 0-18-15,-8 2 13 16,-9 4 14-16,-11-2 1 16,-8 3-1-16,-5-1 0 15,-3 0 0-15,7 0 0 0,11-2 0 16,10-2 0 0,9 0 1-16,6-2 0 0,6 0-1 15,6-2 0-15,8-1 0 16,1 0 0-16,0-1 2 15,0 1-1-15,-9 0-1 16,-3 1-3-16,-6 2-164 16,-2 0-243-16</inkml:trace>
  <inkml:trace contextRef="#ctx0" brushRef="#br0" timeOffset="-120257.89">21254 17512 810 0,'-24'1'127'0,"4"-2"18"16,0-2 7-16,-1-4-20 16,1 4-41-16,-2-4-7 15,-3 0-8-15,-4 1-6 16,0 0-5-16,-3-1-11 15,1 0-8-15,6 1-2 0,3 0-5 16,8 1-22-16,5 3-8 16,3 0-6-16,4 1-3 15,4 1 0-15,-1 0-3 16,2 0-5-16,0 0-4 16,3 0 6-16,9-1 6 15,15-2 4-15,21 0-2 16,35-3-2-16,40-1 1 15,39 0 2-15,40 3 1 16,35 1-4-16,31 3-5 16,23 5 5-16,17 0 4 15,5 2-4-15,-5 2-2 0,-12-4 2 16,-29-3 5 0,-28-2-5-16,-41-7-2 15,-47-2 2-15,-50-2 8 16,-38 1 4-16,-36 1-12 0,-24 2-6 15,-20 0-98-15,-17 5-73 16,-17 4-62-16,-16 5-172 16</inkml:trace>
  <inkml:trace contextRef="#ctx0" brushRef="#br0" timeOffset="-119089.66">22891 17987 273 0,'1'-10'761'0,"-4"-1"-519"15,0 0-27-15,-3-3-73 16,0 1 19-16,0 0-35 16,-1 3-41-16,2 2-43 0,2 3-42 15,0 3 0-15,3 0 0 16,0 2 0-16,0 2 0 16,2-1 0-16,-1 5 0 15,1 3 0-15,-1 11 0 16,2 0 0-16,0 11 0 15,3 6 0-15,0 1 0 16,0 6 0-16,0 5 0 16,2 5 0-16,-1 2 0 15,-3 0 0-15,1-3 0 16,-4-6 0-16,1-5 0 16,-2-11 0-16,0-9 0 15,-2-12 0-15,2-4 0 16,0-6 0-16,2-1 0 15,-2-4 0-15,0-5 0 16,0-8 0-16,0-6 0 0,0-7 0 16,-2-5 0-16,1-3 0 15,1-2 0-15,-3-4 0 16,1-1 0-16,1-3 0 16,-2 2 0-16,3-2 0 15,0 9 0-15,0 0 0 16,1 5 0-16,2 5 0 15,0 3 0-15,0 4 0 16,0 6 0-16,-1 0 0 16,-1 3 0-16,-1 2 0 15,0 5 0-15,0-3 0 16,-1 5 0-16,-1 0 0 0,1 3 0 16,1 0 0-16,-3 2 0 15,0 2 0-15,-5 0 0 16,-8 2 0-16,-8-1 0 15,-6 6 0-15,-7 2 0 16,-5 1 0-16,-2 6 0 16,-1 2 0-16,-1 2-101 15,5 2-151-15,10 0-53 16,7 2-157-16</inkml:trace>
  <inkml:trace contextRef="#ctx0" brushRef="#br0" timeOffset="-118274.3">22582 18626 950 0,'-9'2'202'16,"1"-2"-31"-16,1-2-59 15,4 2-47-15,1 0-22 16,4 2-6-16,1-2-25 16,4 1-7-16,5-1 16 15,13-3 8-15,19-1-6 16,26-3-8-16,15-3-9 16,13-3 0-16,-1 0-2 15,-10 0 6-15,-19-1-9 16,-20 2 6-16,-15 5 8 15,-14 1-10-15,-11 5-5 16,-8 1-1-16,-3 1-12 0,-3 2 13 16,-3 3 0-16,-7 2 8 15,-7 1-4-15,-6 4-4 16,-10 0 0-16,-11 3 0 16,-8-3 0-16,-5 1-1 15,-1-1 1-15,3-2 2 16,7-2-2-16,10-3 1 15,11-2 1-15,10-3-1 16,6-1 1-16,8 1-2 16,5-1 1-16,3 0 1 15,2 0 4-15,3 0 1 16,2-1-7-16,7-4-1 0,6 0-1 16,11-5-1-16,8-3 2 15,11-1 0-15,6 1 1 16,-4-1 0-16,-5 5 0 15,-10 2 0-15,-17 0 0 16,-10 4-2-16,-7 4-17 16,-5 2-2-16,-6 4 21 15,-3 1 0-15,-7 4 0 16,-3 0 1-16,-3 1-1 16,4-3 0-16,8-4 1 15,1-2 1-15,9-2-2 16,5-4-4-16,1-4-157 15,7-1-224-15,5-3-275 16</inkml:trace>
  <inkml:trace contextRef="#ctx0" brushRef="#br1" timeOffset="-102556.7">17668 13430 335 0,'7'-5'251'16,"-3"-1"-138"-16,-1-1 53 0,0 0 0 15,-3 0-24 1,0 2 1-16,-1 2-76 0,-2-2-4 16,1 0 18-16,-1 4-7 15,2-1 2-15,1-1-16 16,0 2-18-16,0-2 6 16,0-3-14-16,0 1 2 15,-2-1-6-15,1-1 9 16,-1 0-11-16,-1 0 17 15,0 2-37-15,0-1-8 16,2 1 0-16,-1 4 0 16,2 0 0-16,0-1 0 15,2 4 0-15,-2-2 0 16,0 1 0-16,1 0 0 16,-1-1 0-16,-1 3 0 0,1 0 0 15,0 2 0 1,1 2 0-16,2 6 0 0,1 2 0 15,3 7 0-15,-1 2 0 16,1 3 0-16,2 4 0 16,-3 1 0-1,0 2 0-15,0 3 0 0,0-1 0 16,-2 3 0-16,-1-1 0 16,2 3 0-16,-2 0 0 15,0-2 0-15,3 1 0 16,-2-3 0-16,3-1 0 15,-1-2 0-15,1 0 0 16,-1-3 0-16,0 0 0 16,1-1 0-16,-3-1 0 0,1 2 0 15,1-4 0-15,-2 1 0 16,1-3 0-16,2 0 0 16,-2-3 0-16,-1 1 0 15,-1-4 0-15,0 1 0 16,0-1 0-16,-1 1 0 15,1-2 0-15,1 3 0 16,0 0 0-16,3 3 0 16,0 0 0-16,1 0-1 15,0-1-10-15,1-1 5 16,-1 0 1-16,0-3 0 16,-1 1 5-16,-1-2-3 15,0-1 2-15,-2 1-3 0,1-1 2 16,-1 2 1-1,5-1-1-15,-3-1-4 0,2 0 0 16,-1-2 1-16,0-2 4 16,-1 2-2-16,-3-1 1 15,2-1 1-15,-4-1-1 16,2 0 2-16,1-1 0 16,3 4 1-16,-3-2-2 15,2 0 1-15,0 0 0 16,-1 0 1-16,-2-3-1 15,0 1 0-15,-2-1-1 16,2 0 0-16,-2 2 1 0,2 0 2 16,2 2-2-1,3 0 2-15,1 3-1 0,2-1-1 16,0-3 0 0,-2-4 0-16,-2-2 0 0,-4-2 1 15,-3-4 3-15,-1-1 7 16,-1 0-4-16,2 0-2 15,0 0-4-15,0-1 2 16,0 1-2-16,0 0 1 16,0 0 4-16,0-2 5 15,0 2 0-15,0-2-11 16,0 2 0-16,-1 0 0 16,-2 0 0-16,-1 0 0 15,1 0 0-15,-1 0 0 0,3 2 0 16,-1 0 0-16,4-2 0 15,-2 2 0-15,0 3 0 16,-2-1 0-16,1-2 0 16,-1 4 0-16,1-3 0 15,1 0 0-15,-2 1 0 16,1-1 0-16,1 0 0 16,-3 1 0-16,3-2 0 15,-2-2 0-15,2 0 0 16,0 0 0-16,0 0 0 15,2-2 0-15,-2 2 0 16,0 0 0-16,0 0 0 16,0-1 0-16,0 1 0 0,1 0 0 15,1 0 0-15,-1 0 0 16,4 0 0-16,3 0-1 16,6 0-6-16,4 0 2 15,6 1-3-15,4 1 5 16,2-2-4-16,2 2 2 15,5 0-1-15,6-1-1 16,2 1 0-16,7-2 0 16,5 1 0-16,2-1 1 15,-2 1 1-15,0-1-1 16,-2 0 6-16,-3-1 0 16,2-2 0-16,6-2 0 15,5 2 0-15,7-3 2 16,3 3 2-16,8-3-4 15,5 4 2-15,6-1-2 0,3 0-5 16,-1 0 3 0,-2 0 2-16,-11 0-1 0,-8-2 0 15,-8-1 1-15,-9 1-1 16,-3-2 0-16,-1 0-1 16,6-2 1-16,5 3 1 15,10-1-2-15,5 5 2 16,4 0 0-16,-3 2 5 15,-4 2-5-15,-7-1-3 16,-2-4 2-16,-4 0 0 16,1-1 0-16,2-3-3 15,6 0 2-15,5 0 0 16,3 1-1-16,-2-1 1 16,-6 5 2-16,-7-3 0 0,-11 3 0 15,-9-2-1-15,-9 2 1 16,-3-2 0-16,1 1 0 15,5-3-8-15,11 2-12 16,5 0-1-16,4 1 13 16,-2 1 4-16,-8 2 4 15,-9 0-1-15,-9 0 1 16,-6 0-2-16,-3 0 2 16,5-4-2-16,8-2 2 0,16-2-2 15,19-4 0-15,20 0-1 16,19 0 3-16,9 3 1 15,3 0-1-15,-1 7 5 16,-9-1-5-16,2 7 2 16,5 2-2-16,8-2-1 15,9 2-2-15,10-3 3 16,4 1 0-16,-3 0 1 16,-8 0-1-16,-14 2 2 15,-10 0-2-15,-15 0 4 16,-9 0-4-16,-11 1-2 15,-7-1-1-15,-5-1 2 16,-3-3-2-16,-4-1 3 16,-2-2 0-16,-3-3-1 0,-2-1 2 15,-2 0-1-15,-4-1 0 16,-4 0 0-16,1 0 0 16,4-3 0-16,1 0 0 15,7-2 2-15,4 1-3 16,1-1 2-16,1 0-2 15,-2 3 2-15,-4 1-1 16,-2 1 3-16,0-2-3 16,-1 1-2-16,1-4 0 15,-1 1 2-15,-1-1-3 16,-2 1 3-16,3-1-2 16,7 2 2-16,8 2 0 15,11 1-1-15,10 2 1 16,7 1 2-16,4 1-2 0,4-4 0 15,-1 1 1-15,5-1 1 16,5-1-2-16,3 0-3 16,7-2 2-16,6 3 0 15,-3-2 0-15,-11 1 1 16,-13 1 2-16,-21 2-1 16,-18 0-1-16,-14-1 0 15,-16 3-1-15,-12-1 2 16,-8 1-1-16,-7 1 1 15,-4 1-2-15,-3 0 0 16,-3 0-10-16,2 1-7 0,-1-1 3 16,1 0 15-1,-1 0 3-15,1 0-1 0,1-1 3 16,0 1-1-16,0-1 3 16,-2-2-7-1,1-1 1-15,-2-1-1 16,-2-3 0-16,-1-2 0 0,-4-1 0 15,1 0 1-15,-3-4-1 16,-1-2 0-16,-3-1 1 16,2-2 0-16,3 1 6 15,1-4-6-15,1-1 8 16,3-1-1-16,-2-2 2 16,1-5-4-16,-3 1 3 15,-4-5 4-15,-5 0-10 16,-1-4 1-16,-2-1-1 0,0-3 2 15,1-2-2-15,6-1 10 16,3-1 7-16,1 1-7 16,5 3-10-16,3-2 2 15,0 1 0-15,2 0-2 16,1 0-1 0,-2 5-1-16,1 2 1 0,-1 1 2 15,1 4-3-15,1 1 2 16,-2 0 1-16,2-1 1 15,0 3 1-15,2 0-4 16,-1 3 0-16,1 1 0 0,-1 1-1 16,1 3 1-16,-1 0-2 15,2 2 1 1,-1 1 1-16,1 1-2 0,-2 1 0 16,2 2 1-16,0 1-1 15,1-1 0-15,0 5 1 16,-1-1-2-16,0 1 1 15,0-1 0-15,0 0 0 16,0-2 1-16,0 0-1 16,1-3 0-16,1 3-1 15,-1-3 1-15,-1 2 1 16,0 0-1-16,0 3 0 16,-1-1 0-16,1 4 1 15,-2 1-2-15,1 1 1 16,-2 1 0-16,0 3 1 15,-2-2-1-15,2 1 0 0,-1-1 0 16,1-1 1-16,0 3 0 16,-2-1-1-16,1 0 0 15,1 2-2-15,-2 1 2 16,0-2-4-16,1 4-3 16,-1-2-2-16,-6 0 6 15,-4 0 2-15,-9-2 1 16,-2 1 0-16,-7 1 0 15,-2-3 0-15,-8 2 1 16,-2-2 0-16,-6 1-2 16,-4 0 1-16,-5 2 0 15,-3-2 3-15,-2 2-3 16,-6-1 0-16,-3-1-4 0,1-1 2 16,1 1-2-16,0-3 2 15,0 3 2-15,1-3 0 16,-3 4 0-16,-5-1 1 15,-1 2 0-15,0 0-1 16,2 2 1-16,4 1-1 16,2 0 0-16,8-1 3 15,3 2-3-15,-1-3 0 16,1 0 0-16,0-1 0 16,-3 0 0-16,-3 0-4 15,-2 0 3-15,3 1 1 16,-1 1-2-16,2 2 1 0,-2 0 1 15,-3 1 0-15,-2 0 0 16,-4 1 0-16,-3-1 2 16,-2 1 2-16,-9-1-3 15,-5-2-1-15,1 0 2 16,-3 0-1-16,-10 0-1 16,-2 1-5-16,-8 3 2 15,1-4 2-15,-1 3 1 16,1-1 0-16,-2 0 3 15,-3 0-1-15,2 0 1 16,0 0-3-16,1 2 1 16,4 2-1-16,4-1-5 15,-1 2 3-15,1-1 1 16,7 0 1-16,5-2-1 16,1 0 2-16,3-1 1 15,-3-2 1-15,1-2-3 0,5 2 2 16,-1 0-1-16,-8 1-1 15,-8 2 0-15,-1 1-4 16,-1 2-1-16,-3-1 5 16,3 3 0-16,3 1-1 15,1-5 2-15,2 0 3 16,1-1-2-16,3-3-1 16,-2 1-1-16,1 0 0 15,-4 2 0-15,1-1-4 16,4 1 3-16,5 2 1 15,5-2-2-15,8 0 1 16,3-1 1-16,6-1 0 16,2-2 4-16,1 2-6 0,-1-1 5 15,-2 0-3-15,-1 2 3 16,1 0-2-16,3 0-2 16,3 1 1-16,6-1 0 15,4 1 0-15,-1-3-1 16,1 2-2-16,3-3 3 15,4 0-1-15,2-1 0 16,3 1 2-16,3-1-3 16,0 2 2-16,0 2 0 0,0 0 0 15,1-1 0 1,2 1 0-16,0-1 0 16,0-2-1-16,1 0 1 15,1-2 2-15,1-1-2 16,2-1 0-16,1 0 2 15,1-3 0-15,3 2-2 0,0-1 1 16,2 0-1-16,-1 0 0 16,1 2 0-16,-3-2 0 15,-2 2-2-15,-3 1 4 16,-1-1-1-16,0-1 0 16,2 2-1-16,3-2 0 0,1 0 0 15,2 2 0-15,2 2-1 16,-2-2 2-1,-1 2-1-15,-2 2 0 16,-2-2 0-16,0 0-2 16,2 0-2-16,4-1 4 0,3-2 2 15,4-1-2-15,1 1-1 16,3 0 1-16,1-1 0 16,0 1 0-16,-1 0-2 15,1 1 2-15,-1 0 0 16,-1 1 1-16,1-1-2 15,2 1 3-15,0 1-2 16,1-1 0-16,1 0-2 16,-1 1 2-16,-3-1 0 0,-1 1 0 15,-2-1 0-15,1 2 0 16,-3 1 1-16,1-1-1 16,1 1-2-16,2 0 1 15,3-1 1-15,0-1 0 16,2 2 1-16,1 0-1 15,-3-1 0-15,-1 1-1 16,-3 1 2-16,-3 0-2 16,-3 0 2-16,0 0-1 15,3-3 0-15,4 1 0 16,4-3 0-16,4 0 3 16,3 0-3-16,2 0 5 15,1 0-5-15,0 0 0 16,0 0 1-16,0 2 3 15,0-2-4-15,0 0 0 0,1 0-1 16,-1-2 1-16,0 2-2 16,2 0 2-16,-2 0-2 15,0 0 2-15,-2 0-8 16,2 0 2-16,0 2-52 16,-1-1-109-16,1 1-16 15,0 2-213-15,4 0-501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1T04:07:07.24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3443 10412 1019 0,'-5'-1'297'0,"-3"-3"-54"16,-1 1-86 0,-2-1-2-16,1 0-52 0,-1 1-30 15,1-2-73-15,-5 3 0 16,3-1 0-16,3 1 0 15,-1 1 0-15,2 1 0 16,2 1 0-16,3-1 0 16,0 0 0-16,3 2 0 15,0-2 0-15,0 1 0 16,0 1 0-16,0-2 0 16,0 0 0-16,3 1 0 15,0 2 0-15,3 0 0 16,5 1 0-16,11 2 0 0,11-2 0 15,13-3 0 1,8-2 0-16,7-2 0 0,2-1 0 16,-5 1 0-16,-9 0 0 15,-4 2 0-15,-11 1 0 16,-7-3 0-16,-6 3 0 16,-9 0 0-16,-2 0 0 15,-4 0 0-15,-4 0 0 16,-2 0 0-16,-2 0 0 15,1 0 0-15,-1 0 0 16,-1 3 0-16,0-3 0 16,3 0-15-16,-4 1-249 15,1 1-137-15,0-1-414 16</inkml:trace>
  <inkml:trace contextRef="#ctx0" brushRef="#br0" timeOffset="846.81">4126 10160 718 0,'-7'-7'514'0,"-2"0"-235"15,0-2-38-15,3 2-59 16,-2 2-69-16,1-3-113 15,3 4 0-15,-1-1 0 16,1 2 0-16,-1-2 0 16,2 2 0-16,0 2 0 15,0 1 0-15,3 0 0 0,0 0 0 16,0 0 0 0,0 0 0-16,0 0 0 0,0 1 0 15,3 1 0-15,-3-1 0 16,3 4 0-16,5 2 0 15,2 3 0-15,8 4 0 16,10 5 0-16,11 0 0 16,10 0 0-16,6 1 0 15,1 0 0-15,2-4 0 16,-4-1 0-16,-9-1 0 16,-7-4 0-16,-5 0 0 15,-9-4 0-15,-6 0 0 16,-9-4 0-16,-2 1 0 15,-1-3 0-15,-4 0 0 16,-1 0 0-16,-2 0 0 0,1 0 0 16,-5 2 0-1,2 3 0-15,-4 6 0 0,-2 6 0 16,-5 9 0-16,-8 6 0 16,1 7 0-16,-4 3 0 15,2 1 0-15,-2-3 0 16,6-5 0-16,-1-7 0 15,2-2 0-15,3-6 0 16,-1 0 0-16,-2 0 0 16,0 0 0-16,-3-1 0 15,2-4 0-15,1-1 0 16,6-4 0-16,0-3 0 0,8-5 0 16,1 0 0-16,0-2 0 15,3 0 0-15,-2-2 0 16,2 2 0-16,0-1 0 15,0 0 0-15,0-2 0 16,3-1-410-16,2-3-372 16</inkml:trace>
  <inkml:trace contextRef="#ctx0" brushRef="#br0" timeOffset="83283.09">19606 9618 1376 0,'2'-1'173'15,"-2"-1"40"-15,-5-1-28 16,-2-1-98-16,1-2-74 15,0-2-13-15,-3-2 0 16,2-2 0-16,1-2 0 16,1 1 0-16,2 0 0 15,0 3 0-15,3 1 0 0,-1 4 0 16,1 2 0-16,0 2 0 16,1 1 0-16,1 0 0 15,-2 1 0-15,1 4 0 16,7 4 0-16,7 12 0 15,6 11 0-15,9 13 0 16,8 9 0-16,0 6 0 16,-3-4 0-16,-3-4 0 15,-5-9 0-15,-9-15 0 16,-4-10 0-16,-4-9 0 0,4-16 0 16,9-15 0-1,17-11 0-15,11-17 0 0,19-15 0 16,4-5 0-16,4-1 0 15,-5 2 0-15,-9 6 0 16,-12 8 0-16,-11 6 0 16,-17 11 0-16,-12 12 0 15,-6 7 0-15,-5 9 0 16,-5 8-9-16,-8 8-318 16,-9 10-64-16,-9 3-295 15</inkml:trace>
  <inkml:trace contextRef="#ctx0" brushRef="#br0" timeOffset="83650.42">20002 9457 270 0,'4'-18'1142'0,"-1"-1"-933"0,-4 1 101 16,-1 3-194-16,1 3-116 15,2 8 0-15,1 5 0 16,7 9 0-16,6 11 0 15,12 12 0-15,6 12 0 16,10 10 0-16,0 6 0 16,0 2 0-16,-4-4 0 15,-3 0 0-15,-6-9 0 16,-3-7 0-16,-7-13 0 16,-6-10 0-16,0-11 0 0,3-16 0 15,10-13 0 1,7-9 0-16,10-13 0 0,6-7 0 15,-1-2 0 1,-4 3 0-16,-6 3 0 0,-6 6 0 16,-4 4 0-16,-9 9 0 15,-6 5 0-15,-4 5-137 16,-5 8-202-16,-5 3-232 16</inkml:trace>
  <inkml:trace contextRef="#ctx0" brushRef="#br0" timeOffset="84681.92">10589 10731 820 0,'-9'12'410'16,"2"-4"-381"-16,0-4 113 15,8-5 41-15,1-2-54 16,-4 0-39-16,2-1-33 15,0-3 12-15,0-2-30 16,-1 1 0-16,-1 2 1 16,-1 0-40-16,3 4 0 15,-3 0 0-15,3 2 0 0,0 2 0 16,0-1 0-16,0 0 0 16,0 1 0-16,6 4 0 15,0-1 0-15,6 2 0 16,3 2 0-16,7 0 0 15,6-4 0-15,7-1 0 16,5-2 0-16,6-5 0 16,4-3 0-16,2-5 0 15,0-3 0-15,-7-2 0 16,-8 1 0-16,-7 2 0 16,-12 3 0-16,-5 4-226 15,-1 5-143-15,0 4-316 0</inkml:trace>
  <inkml:trace contextRef="#ctx0" brushRef="#br0" timeOffset="85281.67">13742 10651 519 0,'-33'11'560'16,"6"-2"-535"-16,6-2 154 16,3-5-20-16,8-1-28 15,3 3-2-15,4-4-15 16,1 0-40-16,4 0-37 16,2 0-24-16,6-2 0 15,16-1-12-15,19-2 0 16,22-2 3-16,19-3-1 15,10-1-2-15,-5-1-1 16,-14 5 0-16,-21 0-6 16,-19 3 2-16,-21 2-1 15,-8 5-8-15,-11 3-16 0,-5 4-153 16,-4 4-159 0,-4 3-413-16</inkml:trace>
  <inkml:trace contextRef="#ctx0" brushRef="#br0" timeOffset="85707.01">17386 10617 846 0,'-26'-3'187'0,"6"1"-95"16,7 1 108-16,6 0-58 16,4 1-13-16,6 0-46 0,7-2-6 15,17-3-76 1,22-4 18-16,27-2-8 0,19 0-10 16,10-3 5-16,-6 2-6 15,-16 2-1-15,-25 3-3 16,-20 2-12-16,-21 4-139 15,-18 2-132-15,-24 3-245 16</inkml:trace>
  <inkml:trace contextRef="#ctx0" brushRef="#br0" timeOffset="87940.9">26229 14338 679 0,'-10'2'163'0,"1"-1"-102"0,0-1 96 16,-1-3-37-16,-1 3 2 16,1-1-43-16,-5 1 6 15,1 0-19-15,1-1 18 16,3-1-29-16,0 2-14 16,4-2-5-16,1 0-11 15,2 2-3-15,1 0-17 16,4-2-5-16,6 1-7 15,11 2 6-15,19-1 2 16,24-1 0-16,21-1 3 16,14-1-4-16,2 1 0 15,-10 0 4-15,-18-2-4 16,-21 3 0-16,-20 2-2 0,-16 0-2 16,-9 2 3-16,-5-3-10 15,-3 2-26-15,0 0-67 16,-4 3-111-16,2 0-192 15</inkml:trace>
  <inkml:trace contextRef="#ctx0" brushRef="#br0" timeOffset="88828.93">31432 14318 708 0,'-20'7'161'0,"-2"-2"-51"15,-3-5 72-15,-1 0-6 16,-4-3-54-16,3 0-7 15,4 0-42-15,5 0-16 16,9 3 32-16,7-3-39 16,9 2-34-16,18-3-14 15,28-2 2-15,28 0-4 16,25 1 0-16,12-1 3 16,1 1 0-16,-17-1-2 0,-31 1-1 15,-22 0 23-15,-22 2 13 16,-19 2-10-16,-11 1-26 15,-12 0 7-15,-13 1-16 16,-8 1 9-16,-9 1 0 16,-7 0 0-16,1 2 1 15,8-1-3-15,5 0 2 16,10-2 0-16,7-1 1 16,9-1 1-16,9 0-4 0,5-1-15 15,5-1-93 1,9 2-135-16,6 0-110 0,1 0-357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26:18.27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2961 16029 991 0,'-6'-14'144'0,"-3"-4"-14"16,-4-4 4-16,2-2-19 15,2 3-49-15,-1 0-19 16,4 1-2-16,0 4 6 16,3 5 6-16,1 3-9 15,2 2-5-15,-1 3-11 16,1 1-10-16,0 2-10 16,0 0-12-16,-2 1-1 15,2 0-4-15,2 8 1 16,1 6 4-16,6 9-1 15,6 12 1-15,3 7 3 0,7 4-3 16,5 1 0 0,3-2 0-16,3-4 0 15,-5 0 0-15,0-8 0 16,-5-1-1-16,-6-7 1 16,-6-10 0-16,-5-5 13 0,-2-10 63 15,5-18-50-15,9-12-25 16,10-16 2-16,10-12-3 15,9-12 0-15,3-3 0 16,-1 2 0-16,-3 4 0 16,-4 10 0-16,-2 7 0 15,-4 15-3-15,-8 8-12 16,-4 10-119-16,-7 9-132 0,-7 11-22 16,-10 9-185-1</inkml:trace>
  <inkml:trace contextRef="#ctx0" brushRef="#br0" timeOffset="330.92">3327 15834 1150 0,'0'-23'131'0,"0"0"7"15,-2 4 2-15,1 7-77 16,2 6-63-16,5 6 0 15,6 8 5-15,3 8 14 0,10 10 2 16,2 14 1 0,-2 10 3-16,-2 8-5 0,-5 2-1 15,-6-1-2-15,1-7-5 16,-1-11 4-16,-1-12 19 16,8-15 36-16,14-20-20 15,17-17-32-15,21-12-12 16,15-14-3-16,14-6-4 15,3-2-5-15,-3 5-7 16,-3 5-71-16,0 11-174 16,-3 6-131-16,15 6-343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30:40.46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8784 4518 837 0,'2'-10'235'16,"-1"0"-50"-16,1 0-39 15,-2-1-20-15,-2 2-52 16,2 0 19-16,-1 0-27 16,1 1 8-16,-2 1-17 15,2 0-3-15,-1 1-8 16,-1 2-7-16,2 3-24 16,0 1-15-16,-1 0 0 15,1 0 0-15,-2 1 0 16,2 0 0-16,-1-1 0 15,1 2 0-15,0-1 0 16,0 1 0-16,-2 2 0 0,2 2 0 16,0 2 0-16,-1 5 0 15,-1 2 0-15,2 2 0 16,-1 2 0-16,1 0 0 16,-2 4 0-16,1 3 0 15,-4 6 0-15,1 4 0 16,1 8 0-16,-3 1 0 15,0 3 0-15,0 2 0 16,0-2 0-16,-1-2 0 16,2 2 0-16,-1 1 0 15,3 2 0-15,0 2 0 16,0 0 0-16,1-1 0 16,4 1 0-16,-2 0 0 15,3-1 0-15,0 2 0 16,0 1 0-16,3 3 0 0,-1 1 0 15,2 1 0-15,-3 3 0 16,1 1 0-16,-1 1 0 16,2-1 0-16,-1-3 0 15,7-4 0-15,-5-1 0 16,4-6 0-16,-1 1 0 16,-1-3 0-16,-1 0 0 15,-4-1 0-15,1-3 0 16,-3-3 0-16,-2-2 0 15,-2-1 0-15,0-1 0 16,2-2 0-16,0 1 0 16,2-1 0-16,2-1 0 0,-1 0 0 15,0-2 0-15,1-2 0 16,-1-2 0-16,0-3 0 16,-1-2 0-16,1-2 0 15,-3-3 0-15,0-1 0 16,3-2 0-16,-3 1 0 15,0-3 0-15,0 0 0 16,3-2 0-16,-3 2 0 16,0-4-1-16,0 0 1 15,0 2-2-15,0-2 1 16,0 1 1-16,0 0-1 16,0 2 0-16,-3 0-2 15,3-1 0-15,0 2-6 0,0-1-2 16,-3-1-9-16,3-1 5 15,0-3 3-15,0-1 3 16,0-2 6-16,0-1-2 16,0-3 5-16,0 2 0 15,0-2-1-15,0 0 1 16,0 0 2-16,0-2-2 16,0 2 2-16,0-1-2 15,0 1 1-15,0-2-1 16,0 2 0-16,3-1 0 15,-3 1-4-15,3 0-6 16,-3 0 1-16,4 0-16 0,-1 0-1 16,5-1 21-16,5-2-3 15,5 0-6-15,10 0 0 16,4-1 4-16,2 2 1 16,0 2 4-16,2 0 3 15,0 2 2-15,3 3 0 16,1 0-1-16,5 0 1 15,9 0-16-15,7 0-10 16,6-1 0-16,7 1 4 16,0 2 9-16,0 0 1 15,-4 1 4-15,-3 3 1 16,-2 2 1-16,-4-1 3 16,1 1 3-16,1-1 0 15,7-2 0-15,9-3 0 16,6-2 0-16,9-2 2 0,9 0 0 15,9-1-2-15,3-2 0 16,3-2-2-16,4 2 2 16,-1-2-1-16,-3 4 1 15,4 0 1-15,2 0-1 16,4 1 2-16,14-2 1 16,15 1-3-16,14-2-4 15,16-3 4-15,13-2 0 16,5-3 0-16,10 0 4 15,0-2-4-15,0 0 0 0,-2 1 1 16,-5 0 0 0,-4 2 3-16,-4 3 0 0,-3 1-4 15,-3 1 0-15,4 1 0 16,5 1 0-16,5-2 2 16,3 1 4-1,7-2-6-15,0-1-4 0,2-2 3 16,-1 2 1-16,-6-2 2 15,-1 1 2-15,-6 1-4 16,-5-2 0-16,1 0 0 16,-2 0 0-16,-2 1 3 15,-1 0-1-15,-1-1-2 16,-4-1-2-16,-7 2 1 16,-5 0 1-16,-5 1 0 15,-7 0 1-15,-5 0 0 0,-3 3-1 16,-5-2-1-16,-6 0 1 15,-1 0-1-15,-4 1 1 16,-6-3 0-16,-7 4 0 16,-7-2 1-16,-14 5 0 15,-13-2 0-15,-9 2 0 16,-10 0 0-16,-5 1-1 16,-7-1-2-16,-5 1-1 15,-6 0-3-15,-8-1 5 16,-6 0-1-16,-10 0-2 15,-5 0 1-15,-7 2-6 16,-3-2-6-16,-2 1-10 0,-3 0 16 16,2 0 7-16,-1-3 1 15,1 0 1-15,2-2 0 16,3 0 0-16,0 0 0 16,4-1-2-16,2 5 0 15,1-2 1-15,1 3-13 16,0-1 7-16,-3 0 3 15,-2-1 4-15,-1 1 0 16,-1-2 0-16,2 0-1 16,0 0 0-16,4 0 1 15,5 0 1-15,3 0 0 16,1 0 0-16,6-3 0 16,-1 0-1-16,0 0 1 15,-3 0 1-15,-3-3-2 16,-3 2 2-16,-2 0-2 0,-3 1 0 15,5-1 1-15,4 2 1 16,7-2-2-16,3 4 0 16,4-1-3-16,-2 0 1 15,-2 2 1-15,-10-1 1 16,-4 0 1-16,-9-1-1 16,-5 2 0-16,-4-2 0 15,-3 1 0-15,3 0 0 16,0 0-2-16,4 1 2 15,5 2-1-15,4 0-2 0,5-1-13 16,2 3-3 0,-3-2 14-16,1-1 2 0,-3 0 1 15,1-1 2-15,-2-1-2 16,2-1 0-16,2-1 1 16,4 0-12-16,5 0-39 15,3-1 5-15,3 2 18 16,-4-1 18-16,-5 1 7 15,-4 1 3-15,-7 0 1 16,-3 0 0-16,-4 0 0 16,3 0 0-16,3 1 0 15,0 1 1-15,-3-2-1 16,0 0 1-16,-6 1 0 16,-4-2 2-16,-6 1 11 15,-2 0 16-15,-1 0 7 0,-4-2 3 16,2 2-5-16,0-1 8 15,0 0-24-15,0-4 7 16,0 0-6-16,0-2 6 16,0-3-6-16,-2-2-3 15,1-3 1-15,-1-3 9 16,-1-3-7-16,-1-3-6 16,-1-3 9-16,0-2-13 15,0 0 6-15,1-1 0 16,1 2-1-16,0-1 1 15,1-1-3-15,1-2-9 16,1-4-3-16,-2-2 3 0,4-5 0 16,-1-3-1-16,5-2 1 15,2-1-4-15,3 1 0 16,1-2 0-16,1 1 2 16,0 0-2-16,-3-1 0 15,-2 0 2-15,-1 0-2 16,-4 0 1-16,-1-3-1 15,-4-1 1-15,2-3-1 16,0-3 0-16,2 1 0 16,-1 2 0-16,4 1 1 15,2 3-1-15,-1 0 0 16,3 1 1-16,-2 0 0 16,-2 1-1-16,-3 0 0 15,-2 2 0-15,-3 0 0 16,-2-3 0-16,0 2 0 0,1-1-3 15,1-1 3-15,0 0 3 16,3 5-2-16,0 1-1 16,3 2 0-16,-2 2-2 15,-1-1 5-15,0 1-5 16,-1-1 5-16,-2 0-4 16,0 4 1-16,2 5-1 15,-2-1 0-15,0 4 1 16,0 2 2-16,0 5-2 15,1 1 0-15,1 4-3 0,1 3 6 16,-2 3-3-16,1 5 1 16,1 2-1-16,-2 0 0 15,2 2 0-15,0 0 0 16,0-2 0-16,2 0 0 16,-1-5 0-16,1 2 0 15,-2-4 0-15,1-1 0 16,1 0 0-16,-1-1 0 15,-1 3 0-15,2-2 0 16,-2 3 0-16,1-1 0 16,1 0 0-16,-1 0 1 15,1 2 0-15,1 1-1 16,-3-3 0-16,3 4 1 0,-3-2 1 16,1 2-2-1,-1 1 0-15,-1-1 5 0,1 3-1 16,-2 0 0-16,1 3-1 15,-1-3-2-15,1 2-1 16,-1-1 3-16,1 0-1 16,-1 0 2-16,-1-1-2 15,2 2 5-15,-1-1-5 16,1 3 2-16,-2 0-4 16,0 0 0-16,-5-3-5 15,-1 2 4-15,-1-1-1 16,-3 1 0-16,-3 0 1 15,-1 0-5-15,0 2 4 16,-4 2 2-16,-2-1-3 16,-4 2 0-16,-6 1 2 15,-6 2 1-15,-8-1 0 0,-5 1 1 16,-6-2-1-16,-6 3 2 16,-2-5 0-16,-1-1-1 15,-3 0 0-15,6-1-1 16,2-1 1-16,0 1 2 15,0 0-3-15,-3 1 0 16,-5 2-3-16,-9 2 2 16,-3-3-2-16,-4 3 0 15,-2-2 2-15,0-1 1 16,-3-2 0-16,0 0 0 16,-2-2 0-16,-1-2 5 0,5-2-4 15,-1 1-1 1,4-2 4-16,-3 2-4 0,-3-3-2 15,-2 3-1-15,-4-2 0 16,-7 1 1-16,-2 1 1 16,-4-1 0-16,-7 1 1 15,-2-1 5-15,-1-3-4 16,0 1 2-16,-3-2-3 16,-1 0-1-16,-1-2-1 15,0 1-1-15,-6 2 0 16,-3-1 3-16,-4 1 5 15,-6 2-4-15,-4 2-1 0,-3 2 0 16,0 1 0 0,-2 2-5-16,0 2 4 0,1-2 2 15,2 0 1 1,0-2-1-16,3 1-1 0,4 1 2 16,-1-3-2-1,8 3-2-15,-3 0-2 0,-1 0 3 16,0 1 1-16,0 1 2 15,-5 1-1-15,0 0 3 16,-3 2-4-16,-1 1-2 16,0 1-2-16,-1 0 1 15,0-1 2-15,5-1 1 16,-288 12 1 0,368-14 1-16,2 0 1 0,-3-1-3 15,3 2-4-15,-63 4-1 16,4 2 4-16,-1-2 0 15,7 4 1-15,-2-1 0 0,-4-1 5 16,2-2-4-16,-1 2 1 16,-5 1-2-16,-3-2-1 15,-1 4-4-15,-3-1 0 16,0 2 4-16,1 0 0 16,5 1-1-16,1-2 2 15,8 0 0-15,5 0 5 16,5 0-5-16,-1-1-3 15,5-1 1-15,-2 2-2 16,-2-1 1-16,-1 0 2 0,7 0 0 16,4-1 0-1,7-1 2-15,7-3 0 16,10-2-1-16,8-2 0 16,12-1 1-16,4-1-1 0,5-1 0 15,7 1 3-15,-4 3-3 16,-5-2-3-16,-1 2 3 15,-5 0-1-15,2-1 1 16,5 0-1-16,4-3 1 16,6 0-1-16,3 0 0 15,1 0 0-15,-2 0 1 16,-2 3-1-16,-6 1 1 16,-9 3 0-16,1 2 0 15,-10 1-1-15,0 3 2 16,-2-2-1-16,8-2 2 0,3 1-1 15,5-1-1-15,3-2 1 16,6-3 0-16,1 1-1 16,4-3 0-16,2 2 3 15,-2-3-3-15,0 2 0 16,2-3 1-16,-1-2 0 16,4 1 0-16,1-2 1 15,5-1-2-15,2-1 0 16,1 2-3-16,0 1 2 15,-1 2-3-15,-5 1-1 16,1 3 4-16,-3 2 1 0,1 0-1 16,4-1-1-1,3 0 2-15,3-1 0 0,5-2 3 16,5 0-3-16,3-2 0 16,2 0 0-16,-2 0 0 15,-2 0 0-15,-2 0 0 16,-2-2 0-16,-3 2 1 15,-1 0 0-15,-1 0-1 16,1 0 0-16,2 0 0 16,2 0 0-16,1 2 0 15,2-2 0-15,1 0 0 16,-1 0 0-16,1 0-2 16,-5 2 2-16,0-2 1 15,-1 1 1-15,-2-1 0 0,1-1-2 16,1-1 2-1,-5-1-2-15,5-1 1 16,-2 1-2-16,1 0 1 0,-4 2 0 16,4 0-1-16,-3-1 4 15,0 2-4-15,0-1 2 16,5 1-1-16,2-1 3 16,2-1 4-16,-1-1-2 15,4 2 0-15,0-2-3 16,-2 0-2-16,1-1 5 15,-1 2-5-15,2 2 2 16,2-3-1-16,-2 2 0 16,3 1 1-16,-2 0 1 0,0 0 1 15,0 0 4-15,2 0-3 16,-3-1-4-16,0 1 4 16,0-3-2-16,-3 1-2 15,3 1 3-15,1-1-4 16,1 1 0-16,2 1-13 15,1 0-38-15,1 1-237 16,8 1-410-16</inkml:trace>
  <inkml:trace contextRef="#ctx0" brushRef="#br0" timeOffset="13908.85">28416 6127 772 0,'11'-10'67'0,"1"-4"27"15,3-7 47-15,-1-4 30 16,0 1-47-16,-2-2 23 16,-2-1-17-16,-5 1 9 15,-4 1-12-15,-2 0-14 16,-2-1-91-16,-3 2-22 15,3 2 0-15,0 2 0 16,0 7 0-16,2 3 0 16,-1 5 0-16,2 3 0 0,-1 4 0 15,-7 5 0 1,-10 8 0-16,-5 10 0 0,-9 7 0 16,-4 9 0-16,4 7 0 15,2 0 0-15,4 7 0 16,8-3 0-16,8-1 0 15,7-6 0-15,9-7 0 16,6-8 0-16,3-9 0 16,4-10 0-16,5-7 0 15,4-8 0-15,4-10 0 16,2-10 0-16,2-10 0 16,-6-5 0-16,-5-8 0 0,-8-2 0 15,-7 0 0-15,-9 2 0 16,-4 6 0-16,-4 7 0 15,-2 6 0-15,1 6 0 16,2 8 0-16,1 5 0 16,3 6-119-16,1 6-378 15,-4 5-103-15</inkml:trace>
  <inkml:trace contextRef="#ctx0" brushRef="#br0" timeOffset="14139.57">28593 6275 1539 0,'8'7'157'16,"0"-7"71"-16,-2-7-105 16,7-7-123-16,-13 14 0 15,0 1 0-15,0-1 0 16,0 0 0-16,-1 2 0 15,1-1 0-15,0 1 0 16,0-1-71-16,1 4-190 16,5 1-123-16</inkml:trace>
  <inkml:trace contextRef="#ctx0" brushRef="#br0" timeOffset="14633.07">29024 5974 607 0,'7'-14'371'0,"-1"0"-145"16,-1 0-32-16,-2 3-51 16,-2 1-53-16,-1 3 1 15,0 1-19-15,0 2 18 16,-1 0-25-16,1 2-13 15,-2 2-19-15,1 0-20 0,1 0-13 16,-2 0 0 0,-2 3 0-16,-5 6 0 0,-6 2 0 15,-6 7 0 1,-6 5 0-16,0 3 0 0,0 3-2 16,4-1-1-1,3 2 1-15,8-2-3 0,6 1 2 16,8 1-4-16,5-1-1 15,9-5 4-15,3-4 4 16,4-5 4-16,1-8 7 16,-1-7 6-16,2-7-15 15,0-8-2-15,-1-5 0 16,-3-2 0-16,-1-6 0 16,-6-4 0-16,-6 2 0 0,-7-4 0 15,-2 2 0-15,-8 3 0 16,-1 5 0-16,-1 7 0 15,2 6 0-15,0 6-98 16,6 3-251-16,5 8-157 16</inkml:trace>
  <inkml:trace contextRef="#ctx0" brushRef="#br0" timeOffset="14977.82">29400 5949 1129 0,'6'-20'287'0,"-2"-4"23"16,-1 1-65-16,-1 2-169 15,-1 6-76-15,-1 5 0 16,0 6 0-16,0 3 0 16,0 5 0-16,-1 6 0 15,-1 8 0-15,1 7 0 16,-1 10 0-16,-1 9 0 15,2 5 0-15,-2 1 0 16,1 4 0-16,-1-2 0 16,-1-4 0-16,1-4 0 15,0-6 0-15,1-7 0 16,2-8 0-16,2-7 0 16,-1-4 0-16,1-5 0 0,0-6 0 15,-2-1 0-15,1-3-55 16,-2-3-412-1,-3-9-780-15</inkml:trace>
  <inkml:trace contextRef="#ctx0" brushRef="#br0" timeOffset="15743.35">29755 5706 937 0,'5'-15'221'0,"-1"-3"-53"16,-1-5-24-16,-3 0-63 15,-3-1-28-15,-1 0-10 16,-3-1 15-16,-3 1-5 16,-5-2 8-16,-6 4-14 15,-6-2-15-15,-13 2-13 16,-8 2-3-16,-10 1-11 0,-9 4-3 16,-6 1-1-16,-8 2-1 15,-8 3 0 1,-11 1 2-16,-11 3-2 15,-8 2 11-15,-6 4 10 0,-4 6-3 16,-1 9-4-16,1 11-11 16,2 11-3-16,12 12-3 15,8 8 3-15,11 13 0 16,17 8 3-16,9 9 1 16,12 5-2-16,11 5 2 15,18 10-4-15,18 2 1 16,25 1 1-16,31-1-1 15,34-7-1-15,32-13 5 16,30-16-4-16,24-16 3 16,19-16 1-16,11-11 3 15,5-12-8-15,-2-11 0 0,-2-6 0 16,-8-5 0-16,-6-10 0 16,-11-4 0-16,-12-7 0 15,-25-7 0-15,-22-6 0 16,-27-5 0-16,-24-5 0 15,-22-6 0-15,-15-7 0 16,-18-7 0-16,-18-12 0 16,-15-6 0-16,-19-12 0 15,-15-12 0-15,-8-5 0 16,-7 1 0-16,3 10 0 0,1 12 0 16,6 17 0-1,7 20 0-15,4 19 0 16,-1 18 0-16,4 18-60 15,0 19-309-15,-2 17-377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21:00.27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5221 1967 1004 0,'-2'-4'288'15,"0"-3"-96"-15,-1-3-57 16,-3 0-18-16,3 0-20 16,0 0 5-16,0 3-37 15,3 0-18-15,-2 3-47 16,2 1 0-16,0 2 0 16,0 2 0-16,0 0 0 0,0 1 0 15,-1-1 0-15,1 2 0 16,0 2 0-16,-2 7 0 15,1 5 0-15,-1 7 0 16,2 8 0-16,2 6 0 16,1 5 0-16,0 5 0 15,3 4 0-15,0-1 0 16,2 1 0-16,-1-5 0 16,-3-6 0-16,1-2 0 15,-2-10 0-15,0-6 0 16,-2-7 0-16,1-7 0 15,-2-4 0-15,0-5 0 16,0 0 0-16,0 0 0 0,0-2 0 16,-2-3 0-16,1-2-134 15,-1-9-130 1,-1-8-50-16,2-5-197 16,1-4-167-16</inkml:trace>
  <inkml:trace contextRef="#ctx0" brushRef="#br0" timeOffset="453.4">5184 1899 677 0,'0'-12'199'0,"2"-3"-3"15,-5 0-43-15,1-1-19 16,-2 2-44-16,2 1-2 16,-1 4-28-16,3 2-12 15,0 0-20-15,0 4-11 16,2 0-11-16,1 0-6 16,3 1-6-16,4-3 2 15,2 1 3-15,10-1 0 16,1 5-1-16,4 2 4 15,-2 3-1-15,5 5 2 16,-3 3 0-16,-4 3-2 16,-1 3 3-16,-3 4 1 0,-7 3 1 15,0 1-6-15,-9-1 6 16,-5-2-3-16,-7 1 8 16,-7-2-8-16,-8-1 5 15,-7-1-6-15,-5-5 2 16,0-4 6-16,8-7-6 15,4-4-4-15,7-5-38 16,4-3-139-16,4-2-232 16</inkml:trace>
  <inkml:trace contextRef="#ctx0" brushRef="#br0" timeOffset="962.09">5937 1633 1103 0,'5'-13'256'16,"-5"3"-45"-1,-3 0-64-15,1 2-20 0,1 5-39 16,-4 0-57 0,1 3-31-16,3 3-10 0,-5 7 4 15,-6 11 6-15,-6 11 8 16,-2 15 3-16,-7 12 2 15,2 8 3-15,4 2 8 16,5 4-5-16,3 2-10 16,5-1-9-16,11-1 0 15,5 0 0-15,8-3 0 16,6-3 0-16,8-8 0 0,3-7 0 16,3-8 0-1,-2-15 0-15,-3-9 0 0,-7-7 0 16,-7-8 0-16,-9-1 0 15,-5-6 0-15,-1-4 0 16,-1-2-128-16,1-5-308 16,4-2-849-16</inkml:trace>
  <inkml:trace contextRef="#ctx0" brushRef="#br0" timeOffset="1993.37">6260 1806 785 0,'-11'-11'337'0,"2"-2"-126"15,1 0-54-15,3-3-37 16,2 5-13-16,3 0 8 15,0 1-26-15,0 3-18 0,0 3-16 16,0 3-55 0,0-1 0-16,3 4 0 0,-3-1 0 15,0 2 0-15,0 3 0 16,5 5 0-16,0 5 0 16,4 4 0-16,3 5 0 15,3-2 0-15,0 3 0 16,1-2 0-16,1-1 0 15,1-1 0-15,-5-3 0 16,-1 1 0-16,0-8 0 16,-4-1 0-16,0-4 0 15,-2-3-104-15,5-4-77 16,5-2-113-16,4-1-171 16</inkml:trace>
  <inkml:trace contextRef="#ctx0" brushRef="#br0" timeOffset="2719.67">6682 1675 978 0,'6'-13'257'16,"-3"2"-24"-16,-3 4-97 15,-3 2-60-15,3 4-48 16,0 1-26-16,-3 4-1 15,3 6-2-15,-6 5 2 16,1 8 0-16,-5 6 1 0,0 3-2 16,-4 0 0-16,-1 0 0 15,-3-3 0-15,-4-3 3 16,0-1-2-16,-7-1-1 16,1-2-1-1,0 1 0-15,5-5 1 0,5-6 0 16,8-4 1-16,7-5 4 15,1-3 6-15,4-3 22 16,-1-1-2-16,1 0 0 16,-1-2-6-16,2 0-2 15,-1 1-3-15,1 1 2 16,-2-1 0-16,2 1 7 16,-1 0-7-16,1 1-2 15,-3 0-4-15,3 0-4 0,-3 2-4 16,3-1-8-16,-3 2 0 15,0 0 0-15,0 0 0 16,0 2 0-16,-3-1 0 16,3 1 0-16,-3 1 0 15,3 1 0-15,0 1 0 16,-2 6 0-16,2 1 0 16,0 7 0-16,-1 4 0 15,1 3 0-15,0 5 0 16,0 4 0-16,1 3 0 15,1 1 0-15,-2 4 0 16,3-1 0-16,0 5 0 16,1 0 0-16,2 5 0 0,-4-2 0 15,1-4 0-15,-2-8 0 16,1-7 0-16,-2-9 0 16,0-8 0-16,0-5 0 15,-2-5 0-15,2-3 0 16,0-1 0-16,0-1 0 15,0-2 0-15,0 2 0 16,2-5 0-16,-1-3 0 16,4-9 0-16,5-4-203 15,5-9-367-15</inkml:trace>
  <inkml:trace contextRef="#ctx0" brushRef="#br0" timeOffset="3292.61">7132 1680 780 0,'2'-10'280'0,"-2"0"-22"15,-2 2-72-15,1-2-52 16,-2 3-10-16,2 3-10 15,-1 0-32-15,2 3-46 16,0 1-25-16,0 2-11 16,0 4-9-16,2 6 9 15,-2 11 8-15,0 11 6 16,1 11 1-16,2 10-4 0,-2 7-8 16,1 7-3-16,1 2 0 15,-2 4 0-15,1-3 0 16,1-5 0-16,0-3 0 15,0-9 0-15,2-9 0 16,-2-4 0-16,-2-9 0 16,2-10 0-16,-3-7 0 15,0-8 0-15,0-5 0 16,0-6 0-16,0 2 0 16,0-4 0-16,0 3 0 15,1 0 0-15,-1-4 0 16,2-2-314-16,1-8-247 15</inkml:trace>
  <inkml:trace contextRef="#ctx0" brushRef="#br0" timeOffset="3715.9">7701 1852 1004 0,'-3'-12'278'0,"0"0"-63"15,0-1-71 1,-2 3-19-16,1 3 17 0,3 1-76 15,-1 3-44-15,2 3-22 16,2 3 2-16,6 7-2 16,8 5 27-16,9 9-5 15,11 10-22-15,8 5 0 16,0 4 0-16,-1 2 0 16,-3 2 0-16,-4-2 0 15,-6-1 0-15,-2-4 0 16,-8-6 0-16,-1-7 0 15,-8-9 0-15,-3-6 0 16,-5-6 0-16,0-5-43 0,-4-4-134 16,-2-3-278-1,-3-5-484-15</inkml:trace>
  <inkml:trace contextRef="#ctx0" brushRef="#br0" timeOffset="4025.68">8068 1799 933 0,'3'-17'277'15,"-3"4"-23"-15,0 3-115 16,-3 6-84-16,3 4-47 0,-3 5-7 16,-3 10-1-16,-6 8 6 15,0 10 7-15,-7 10 8 16,-4 6-1-16,-1 4 13 15,-2 1 3-15,-3 1 2 16,-2-1-16-16,3-6-10 16,-2-4-1-16,6-11-9 15,4-9 1-15,6-9 2 16,8-8 3-16,3-4 5 16,3-6-13-16,1-3-199 15,1-2-152-15,2-5-539 16</inkml:trace>
  <inkml:trace contextRef="#ctx0" brushRef="#br0" timeOffset="4597.92">8274 1530 820 0,'-2'-12'262'0,"2"1"-34"16,0 2-83-16,2 2-50 15,1 3-61-15,4 7-23 16,11 5 45-16,8 9-12 0,14 12 10 16,8 11-15-16,5 14 7 15,-1 11-18-15,-7 7 1 16,-7 5-2-16,-8 2-14 16,-8-1-3-1,-10-2 1-15,-2-5 2 0,-10-5-4 16,-6-4-4-16,-4-5 0 15,-4-6-4-15,-3-10 1 16,0-8-2-16,2-10-4 16,2-10-104-16,1-8-100 15,4-5-147-15</inkml:trace>
  <inkml:trace contextRef="#ctx0" brushRef="#br0" timeOffset="5357.49">9551 1892 617 0,'-3'3'277'16,"0"-2"-57"-16,0-1-27 0,3-1-51 16,0 1-29-16,-2 0-42 15,2 0-17-15,0 0-6 16,2 0 0-16,-2 0-13 16,3 0-14-16,-3 0-19 15,6 0-1-15,2-3-1 16,5 2 0-16,5-3 0 15,10-2-1-15,1 2 0 16,2-2-1-16,-6 3-12 16,-4 2-92-16,-7 2-20 15,-4 2-36-15,-7 4-27 16,-5 3-115-16</inkml:trace>
  <inkml:trace contextRef="#ctx0" brushRef="#br0" timeOffset="5631.89">9609 2108 667 0,'2'1'286'0,"-1"-1"-168"15,2-1-28-15,2-1-19 16,3 2 15-16,8 0-40 15,4 0-17-15,9 0 3 16,0-1-6-16,4-1 3 16,-1 0-4-16,-4 0-7 0,-7 1-11 15,-5-1-7-15,-8 1 0 16,-5 1-48-16,-3 1-164 16,-5-1-150-16</inkml:trace>
  <inkml:trace contextRef="#ctx0" brushRef="#br0" timeOffset="11196.58">11153 1772 863 0,'-3'-7'168'0,"2"0"24"15,-1-2-12-15,1 1-27 16,2 0-43-16,-2-2 6 16,1-1-14-16,-2-1-18 15,2-1-24-15,-1 2-41 16,-2 0-19-16,1 3 0 15,2-2 0-15,-1 7 0 16,2 1 0-16,-1 1 0 16,2 1 0-16,-1 1 0 0,-1 1 0 15,2-1 0-15,-2 1 0 16,0 8 0-16,0 2 0 16,0 9 0-16,0 6 0 15,0 8 0-15,1 5 0 16,4 6 0-1,2 1 0-15,4-1 0 0,-1 4 0 16,2-1 0-16,0-2 0 16,-3-2 0-16,-3-3 0 15,-1-2 0-15,-4-6 0 16,1-6 0-16,-4-6 0 16,2-7 0-16,-1-5 0 15,-1-8 0-15,2-2 0 0,0-1 0 16,0-3 0-1,0-6-126-15,-1-4-177 0,-2-6-167 16,-2-7-491-16</inkml:trace>
  <inkml:trace contextRef="#ctx0" brushRef="#br0" timeOffset="11635.08">11170 1658 761 0,'-9'-16'159'0,"4"0"-25"0,-2 0-22 16,-1 0-21-16,1 3-9 16,1 2-29-16,2 1 4 15,1 2 14-15,1 2 2 16,-1 1-28-16,3 1 4 15,3 1-25-15,-1-1-19 16,2-1-5-16,6 1-15 16,7 3 9-16,7 2 4 15,7 6-1-15,6 4 0 16,1 9 0-16,0 8 0 16,-6 5 1-16,-8 5 2 15,-3 4 2-15,-9 2-2 16,-4-2 2-16,-6-3 0 15,-5-6 1-15,-7-3 5 16,-7-5 0-16,-2-2 1 16,-8-5 0-16,-4-4-2 15,-2-4 0-15,1-5-6 0,4-3-1 16,7-5-10 0,5-2-142-16,5-4-247 0,8-3-467 15</inkml:trace>
  <inkml:trace contextRef="#ctx0" brushRef="#br0" timeOffset="12155.75">12022 1564 968 0,'5'-13'271'0,"0"-1"-22"15,-5 2-82-15,-2 4-51 16,1 3-18-16,-1 3-39 16,0 2-50-16,-1 2-9 15,-5 7-3-15,-5 8 3 16,-7 12 4-16,-3 12 6 16,-4 13-5-16,3 9-1 15,4 4 1-15,7 3-1 16,6 1 0-16,10-2 1 15,4-4-4-15,6-7 3 16,5-8-1-16,0-10 3 16,3-10 2-16,0-9 2 15,-5-6-4-15,-1-5 4 0,-6-5-9 16,-4-3 3 0,-4-2 4-16,1-2-8 0,1-4-87 15,5-4-196-15,6-6-299 16</inkml:trace>
  <inkml:trace contextRef="#ctx0" brushRef="#br0" timeOffset="13257.99">12447 1723 578 0,'3'-11'413'0,"-3"-1"-206"15,-3-2 16-15,1 1-49 0,-1 0-57 16,0 4 6-16,2 0-29 16,1 4-44-16,-2 2-25 15,2 2-11-15,0 2-9 16,0-1-5-16,0 1-9 16,0 3-1-16,-1 6 10 15,-1 6 0-15,1 5 1 16,1 8-1-16,0 2 0 15,3 5-1-15,1-4-1 16,4-1 2-16,-2-2-1 16,7-4-1-16,-1-5-2 15,3-6 4-15,-1-6 0 16,2-3 4-16,-1-7 3 0,4-5-1 16,1-5-3-16,1-4 1 15,-1-2 0-15,-2-3 0 16,-1-1 2-16,-7 0-1 15,-2 1-1-15,-1-1 0 16,-4 2-3-16,-2 2-1 16,1 1 0-16,-2 2 0 15,0 4 0-15,0 1 0 16,0 4 0-16,0 2 0 16,0 2 0-16,-2 2 0 15,1 0 0-15,-1 0 0 16,1 0 0-16,-1 2-5 0,1-2-7 15,1 1 2-15,-3 2 0 16,3 3 8-16,0 2-1 16,0 6-1-16,0 3 1 15,4 5 3-15,1 5 1 16,-2 1-1-16,5 2 0 16,-5 3 2-1,-3 1-1-15,-2 1 0 0,-7-1 1 16,1 1-1-16,-5-2 2 15,0-2-1-15,-4-6 0 16,2-5 1-16,-1-6 0 16,2-7-2-16,-2-4-1 15,3-3-24-15,-2-4-41 16,6-3-129-16,3-3-102 0,3-1-352 16</inkml:trace>
  <inkml:trace contextRef="#ctx0" brushRef="#br0" timeOffset="13692.31">13015 2036 863 0,'8'-9'435'0,"-2"2"-200"16,-2 0-46-16,-2 1-13 15,-2 2-67-15,0 3-69 16,0 0-40-16,0 1 0 16,0 0 0-16,0 1 0 15,0-1 0-15,0 7 0 16,-2 0 0-16,2 3 0 15,0 3 0-15,2 0 0 16,-1 13 0-16,1 2 0 16,1 2 0-16,1-2 0 15,-1-4 0-15,0-3 0 16,-2-2 0-16,1-5 0 16,1-3 0-16,0-4 0 0,-3-3 0 15,2-1 0-15,-2-3 0 16,0-1 0-16,0-1 0 15,0-2 0-15,0-3-90 16,0-5-389-16</inkml:trace>
  <inkml:trace contextRef="#ctx0" brushRef="#br0" timeOffset="14403.91">13540 1613 875 0,'-1'-16'229'0,"-5"0"11"16,-3-1-83-16,0-1-2 0,-3 2 8 15,2-2-28-15,1 3-42 16,0 1-93-16,1 1 0 15,4 5 0-15,1 2 0 16,1 3 0-16,1 3 0 16,1 3 0-16,-2 6 0 15,2 10 0-15,2 9 0 16,-1 13 0-16,1 12 0 16,2 4 0-16,4 5 0 15,1-1 0-15,0 1 0 16,0-3 0-16,-2-2 0 15,-3-4 0-15,-1-3 0 16,-4-4 0-16,-2-4 0 16,-3-8 0-16,2-6 0 15,-2-10 0-15,3-8 0 16,0-4 0-16,3-5 0 16,0-2 0-16,0-4 0 0,0-2-69 15,3-5-381-15,6-8-716 16</inkml:trace>
  <inkml:trace contextRef="#ctx0" brushRef="#br0" timeOffset="15319.69">13925 1705 1044 0,'2'-9'226'15,"-1"0"6"-15,-1 2-98 16,2 0-24-16,-2 3-30 15,5 2-39-15,2 1-26 16,2 1-14-16,8 3 13 16,6 3-7-16,5 4 1 15,2 4-5-15,0 4 5 16,-5 4-4-16,-4 7 3 16,-7 2-2-16,-5 3 0 15,-8 3-3-15,-4-2 4 16,-4-2-4-16,-2-6 0 15,1-5-1-15,-1-10 5 0,3-4-2 16,5-6 11-16,2-2 1 16,1-2 6-16,1-3 5 15,0-2-27-15,4-3 0 16,1-4 0-16,1-4 0 16,1-2 0-16,2-4 0 15,3 0 0-15,0-3 0 16,0-1 0-16,3-1 0 15,-2 0 0-15,2-1 0 16,0 2 0-16,-6 3 0 16,-2 3 0-16,-1 6 0 15,-4 2 0-15,-4 5 0 16,1 2 0-16,-4 4 0 16,2 0 0-16,-1 3 0 0,-1 2 0 15,1-1-2-15,-1 2-16 16,1 2 9-16,-5 4 9 15,3 3 0-15,-2 8 0 16,-2 5 1-16,-1 3-1 16,-2 3 0-16,1 0-1 15,1-1 1-15,1-2 3 16,1-3-3-16,5-3 1 16,1-6-3-16,1-3 4 15,4-4-4-15,2-3 2 0,4-1-1 16,1-1-13-16,5-2-139 15,4 0-154-15,-1 0-251 16</inkml:trace>
  <inkml:trace contextRef="#ctx0" brushRef="#br0" timeOffset="15702.79">14670 1901 992 0,'0'-2'331'16,"-3"2"-194"-16,0-1 3 0,3 1-62 16,-2 1-22-16,2 1-28 15,2 0 12-15,-1 4 38 16,1 1-15-16,1 4-14 15,0 3-12-15,1 3-19 16,-1 2-18-16,0 2 0 16,-1 0 0-16,-1 2 0 15,1 5 0-15,-4 0 0 16,2 2 0-16,-1-1 0 16,-2-1 0-16,1-6 0 0,1-5 0 15,-1-8 0 1,4-4 0-16,-2-4 0 0,1-2 0 15,-1-2 0-15,2-4 0 16,-1-6-276-16,2-4-325 16</inkml:trace>
  <inkml:trace contextRef="#ctx0" brushRef="#br0" timeOffset="16085.64">14895 1435 1076 0,'6'-9'221'0,"3"4"-73"16,-3-1-91-16,4 6-38 15,8 9 10-15,11 8 6 16,7 9-6-16,5 15-1 0,0 11 0 16,-6 11 13-1,-9 6-11-15,-9 7-12 0,-9-3-11 16,-8-4-4-16,-6-6-3 15,-6-10 2-15,2-8-2 16,-5-8-4 0,3-9-201-16,-2-8-290 0</inkml:trace>
  <inkml:trace contextRef="#ctx0" brushRef="#br0" timeOffset="16651.54">15702 1575 958 0,'-7'-6'211'15,"-2"1"44"-15,4 1-112 16,4 2-62-16,-1 1-39 16,4 1-23-16,1 1-13 15,0 3-3-15,6 5 27 16,3 9 20-16,7 3-8 15,7 10-14-15,4 1-14 16,3 2-5-16,2-2-9 0,-2 0 3 16,-2-4-2-16,-3-4 0 15,-5-2 0 1,-5-5-1-16,-6-5 0 16,-5-4-9-16,-4-3-144 0,-2-4-19 15,-4-2-156-15,0-6-266 16</inkml:trace>
  <inkml:trace contextRef="#ctx0" brushRef="#br0" timeOffset="16920.88">16025 1669 645 0,'1'-25'279'0,"-1"2"-43"16,0 3-23-16,-3 6-61 15,0 7-70-15,0 2-62 0,2 5-20 16,-6 5-4-16,-2 6 4 15,-4 5 4-15,-5 10 10 16,-7 4 2-16,-2 5 5 16,-1-2-7-16,-1-1-3 15,4-3-5-15,5-4-6 16,3-5 1-16,2-5-2 16,6-3 1-16,4-6 0 15,2-2-11-15,3-4-98 16,2-2-127-16,5-2-135 15,4-4-229-15</inkml:trace>
  <inkml:trace contextRef="#ctx0" brushRef="#br0" timeOffset="17170.84">15892 1615 831 0,'6'-15'287'0,"-2"4"-38"16,2 2-85-16,-6 5-80 15,1 3-55-15,-1 1-29 16,2 5-8-16,1 7 8 16,2 9 8-16,1 7 4 15,3 11-4-15,1 2-2 16,-3 3-2-16,1-1-2 16,-2-6-1-16,0-4 0 15,-3-6-1-15,-3-6-60 16,-5-6-209-16,-2-5-332 0</inkml:trace>
  <inkml:trace contextRef="#ctx0" brushRef="#br0" timeOffset="17327.53">15727 1791 845 0,'0'-6'304'0,"7"3"-219"16,2 2 11-16,8 1-23 15,12 2-17-15,8 1-43 16,10 0-13-16,12-1-29 16,7-4-334-16</inkml:trace>
  <inkml:trace contextRef="#ctx0" brushRef="#br0" timeOffset="17800.73">16873 1525 876 0,'-1'-8'321'15,"4"-1"-13"-15,-2-1-125 0,1 0-10 16,-1 3-45-16,1 2-70 15,-1 2-58-15,1 0 0 16,-2 2 0-16,0 1 0 16,1 0 0-16,-1 1 0 15,0-1 0-15,0 1 0 16,0 5 0-16,0 4 0 16,2 7 0-16,1 11 0 15,1 10 0-15,-1 9 0 16,0 6 0-16,-1 5 0 15,1 0 0-15,-2-3 0 16,1-2 0-16,2-9 0 16,2-2 0-16,0-7 0 0,0-6 0 15,-1-6 0 1,-2-7 0-16,-2-4 0 0,1-5 0 16,-1-4 0-16,1-5 0 15,-1 0-63-15,2-7-253 16,-1-3-42-16,-1-6-267 15</inkml:trace>
  <inkml:trace contextRef="#ctx0" brushRef="#br0" timeOffset="18144.88">16844 1362 932 0,'1'-22'209'0,"1"6"-80"15,2 7-49-15,2 1-70 16,7 4 5-16,7 9 12 16,10 4 18-16,11 7-5 15,7 7 1-15,3 6-12 16,-2 4-14-16,-4 2-4 15,-9 3-1-15,-9 2-1 16,-10 0-5-16,-11-1 5 16,-10-2 1-16,-11-1 13 15,-7-7-3-15,-7-7-5 16,-5-5-5-16,-2-5-5 16,-3-6-5-16,4-2-13 0,0-5-225 15,10-3-401-15</inkml:trace>
  <inkml:trace contextRef="#ctx0" brushRef="#br0" timeOffset="18549.38">17745 1316 1072 0,'6'-17'247'0,"-3"1"-1"16,-1-2-106-16,-4 6 12 15,-1 5-63-15,1 2-68 16,-1 6-21-16,-6 10 1 16,-7 10 3-16,-7 14 5 15,-5 13 5-15,-3 11 0 16,4 8-9-16,8 2 4 15,8-1-1-15,11-3-1 16,8-5 1-16,5-6-7 16,5-5-1-16,4-9 0 15,2-7 0-15,0-3 0 16,1-4 0-16,-4-7 0 0,-6-3 0 16,0-5 0-16,-7-2 0 15,-2-4 0-15,1-2 0 16,5-1-174-1,7-5-355-15</inkml:trace>
  <inkml:trace contextRef="#ctx0" brushRef="#br0" timeOffset="19750.8">18107 1515 881 0,'9'-14'261'15,"-4"0"-40"-15,-1 2-40 16,-4-1-58-16,-3 4-5 15,3 2-18-15,-1 3-30 16,1 1-23-16,-2 2-15 16,2-1-19-16,0 2-13 15,0 2 0-15,-1-1 0 16,1 2 0-16,-2 6 0 16,2 3 0-16,0 8 0 15,2 7 0-15,1 5 0 16,7 2 0-16,1-3 0 0,5-3 0 15,2-6 0-15,3-10 0 16,-3-4 0-16,1-5 0 16,-1-8 0-16,-3-5 0 15,1-4 0-15,-2-6 0 16,-1-3 0-16,-2-2 0 16,-2-3 0-16,-3 0 0 15,-1-1 0-15,-2 6 0 16,-3 1 0-16,0 5 0 15,-1 3 0-15,-1 7 0 16,0 4 0-16,2 0 0 16,0 3 0-16,0 3 0 15,0 3 0-15,4 7 0 0,0 5-1 16,5 8-1 0,2 7 2-16,5 6 0 15,-1 5 0-15,0 2 0 16,-4-1 0-16,-5 0 0 0,-5-3-1 15,-2-2 1-15,-7-5-5 16,-2-4 3-16,-2-7-2 16,-2-6-4-16,2-5 1 15,-3-5-42-15,3-4-90 16,-2-2-41-16,2-2-96 16,-5-2-384-16</inkml:trace>
  <inkml:trace contextRef="#ctx0" brushRef="#br0" timeOffset="20170.58">18756 1850 1120 0,'12'-12'232'0,"2"2"-68"16,-5 3-107-16,0 3-42 16,2 4-7-16,-2 4-1 0,2 3 1 15,-2 5 1-15,-3 5-3 16,-5 3 4-16,-7 5 0 16,-7 1 2-16,-5 6 2 15,-6-1-6-15,-4-2-1 16,4-3-1-16,6-7-5 15,5-4 1-15,8-8 13 16,13-5 30-16,11-2 13 16,11-1-30-16,7-4-17 15,8 2-7-15,-5-1 0 16,-9-1-2-16,-10 3-1 16,-9 2 4-16,-9-2-5 15,-4 0-110-15,-7 0-188 16,-5-2-366-16</inkml:trace>
  <inkml:trace contextRef="#ctx0" brushRef="#br0" timeOffset="20833.87">19225 1223 941 0,'3'-13'226'16,"-2"0"22"-1,-1 0-78-15,-1-1-35 0,1 2-6 16,0 2-15-16,0 3-46 16,0 3-52-16,0 1-16 15,0 3 0-15,0 1 0 16,-2 3 0-16,4 4 0 16,-1 9 0-16,1 11 0 15,3 14 0-15,2 16 0 16,-1 7 0-16,0 8 0 15,0-1 0-15,-2 2 0 16,-1-6 0-16,-3-3 0 16,1-8 0-16,-1-4 0 0,2-8 0 15,-2-6 0 1,3-6 0-16,-3-5 0 0,0-9 0 16,0-3 0-16,1-8 0 15,-1-2 0-15,0-6 0 16,0 0 0-16,2-3 0 15,-1 2 0-15,-1-6 0 16,3-4-399-16,7-7-311 16</inkml:trace>
  <inkml:trace contextRef="#ctx0" brushRef="#br0" timeOffset="21650.5">19599 1491 978 0,'0'-7'180'15,"2"0"27"-15,-2 0-40 16,4 0-63-16,-1 0-20 16,0 2 15-16,2 0-56 15,1 4-19-15,4 1-16 16,3 4-1-16,7 5-1 16,1 3 1-16,3 5-2 15,-1 6 1-15,-4 5-2 0,-2 1 1 16,-8 5 1-16,-6 2 1 15,-6-1-2-15,-3-2 1 16,-6-5-2 0,1-4-1-16,0-9 1 0,3-5 3 15,3-4 15-15,5-8 24 16,4-3-43-16,0-10-3 16,4-5 0-16,4-7 0 15,4-6 0-15,1-2 0 16,1 4 0-16,-1 1 0 15,-2 3 0-15,0 3 0 16,-4 3 0-16,-2 3 0 16,-2 1 0-16,0 4 0 0,-2 3 0 15,-3 5 0-15,-1 3 0 16,-1 2 0-16,-1 2 0 16,-1 2 0-16,-1 6 0 15,-2 5 0-15,-3 8 0 16,0 7 0-16,-1 3 0 15,2 3 0-15,0 0 0 16,2-1 0-16,3-3 0 16,4-8 0-16,4-6 0 15,3-4 0-15,1-6 0 16,8-1 0-16,3-4 0 16,6 3-131-16,1-3-200 15,1 6-237-15</inkml:trace>
  <inkml:trace contextRef="#ctx0" brushRef="#br0" timeOffset="22018.31">20172 1719 995 0,'8'-13'339'16,"3"2"-111"-16,-2-1-67 15,1 4-30-15,-3 2-85 16,3 3-33-16,-2 4-2 16,1 4-8-16,1 3 1 15,-2 4-2-15,-2 8 12 0,-6 2-1 16,-5 6-1-16,-7 5 0 16,-7 2-2-16,-7-3-3 15,4-5-5 1,6-9 0-16,2-6 2 0,11-6 21 15,6-6-12-15,6-2-13 16,6 0 0-16,9 0 0 16,4-1 0-16,2 0 0 15,-3-1 0-15,-7 2-2 16,-6-3-95-16,-5 1-61 16,0-3-54-16,2-1-159 15,-1-1-642-15</inkml:trace>
  <inkml:trace contextRef="#ctx0" brushRef="#br0" timeOffset="22503.52">20414 1197 827 0,'6'-8'347'16,"3"1"-142"-16,1 3-74 15,4 3-69-15,6 6 14 16,7 7 2-16,9 8-5 16,4 12-15-16,6 9-30 15,-1 8-10-15,-4 6-8 16,-4 6-1-16,-10 5 0 0,-9 0 2 15,-12-1-1-15,-11-2 3 16,-8-6-4-16,-14-6-4 16,-3-9-2-16,-4-5-3 15,1-8-3-15,6-6-47 16,6-6-266-16,12-5-172 16</inkml:trace>
  <inkml:trace contextRef="#ctx0" brushRef="#br0" timeOffset="23148.96">21331 1428 697 0,'-14'-4'329'16,"0"-2"-132"-16,2 0 17 0,5 2-72 15,2 1-50 1,4 2 11-16,1-1-37 0,1 2-23 16,1 0-22-16,-1 0-12 15,1 0-9-15,1 3-4 16,3 6 4-16,5 5 17 15,8 5 12-15,7 10-2 16,10 5-13-16,6 2-8 16,0 2-3-16,-3-2-2 15,-7-5 0-15,-5-5-1 16,-9-5-1-16,-6-9 0 16,-6-3-15-16,-2-7-168 15,-2-2-128-15,-2-2-392 0</inkml:trace>
  <inkml:trace contextRef="#ctx0" brushRef="#br0" timeOffset="23431.55">21645 1445 1115 0,'6'-15'209'15,"-2"3"7"-15,-2 6-89 16,-4-1-79-16,2 7-48 15,-4 3 0-15,-2 5 0 16,-8 6 0-16,1 3 2 0,-8 9 1 16,-4 2-1-1,-1 5 0-15,-2 2-2 16,-2 2 1-16,-1-4 1 0,-2-2-2 16,4-3 0-16,6-9 0 15,5-6 0-15,10-6-70 16,7-7-201-16,8-7-363 15</inkml:trace>
  <inkml:trace contextRef="#ctx0" brushRef="#br0" timeOffset="23654.28">21511 1491 999 0,'10'-6'143'0,"-4"4"-6"0,-3-1-94 15,-3 6-13-15,0 4 55 16,1 4-29-16,1 6-21 16,1 3-12-16,3 2-16 15,3 4-3-15,-2-2-4 16,1 3 4-16,9 42-4 16,-21-63-5-16,-3-1-192 15,-2 1-165-15,-3-3-137 16</inkml:trace>
  <inkml:trace contextRef="#ctx0" brushRef="#br0" timeOffset="23763.22">21366 1692 610 0,'3'-9'228'0,"7"-1"-48"15,9-1-83-15,5 1-51 16,6 2-28-16,7 1-18 16,7-2-108-16,3 4-836 15</inkml:trace>
  <inkml:trace contextRef="#ctx0" brushRef="#br0" timeOffset="24568.34">22386 1405 1147 0,'3'-18'301'0,"-3"0"-56"16,-1 1-34-16,-1 1-102 0,2 7-75 16,0 5-34-1,0 3 0-15,2 2 0 0,-2 8 0 16,1 8 0-16,1 8 0 16,1 13 0-16,0 9 0 15,1 6 0-15,3 4 0 16,-2 1 0-16,1-2 0 15,-1-1 0-15,-1-4 0 16,-1-5 0-16,0-4 0 16,1-10 0-16,-2-8 0 15,-2-9 0-15,1-7 0 16,-1-6 0-16,-1-3-11 16,1-5-112-16,-3-4-59 15,-3-8 17-15,-1-7-67 0,-3-9-67 16,-3-5 23-1,3-4 138-15,-1-2 122 0,2 0 16 16,5 2 40-16,-1 0 76 16,2 0 1-16,0 1-21 15,-1 1-28-15,-1-1-8 16,0 2-15-16,2 1 33 16,3 7 25-16,0 7-17 15,5 8-21-15,4 8-52 16,8 7 7-16,11 8 21 15,11 3-3-15,7 7-7 16,6 3-16-16,-1 7-9 16,-3 2 3-16,-11 2-4 15,-10 3-2-15,-11 1-2 16,-13-1 7-16,-14 5 8 0,-12 2 2 16,-16-3-9-16,-7-3-3 15,-5-8-2-15,5-7 0 16,6-9-1-16,12-9-3 15,11-5-110-15,5-7-216 16,11-5-443-16</inkml:trace>
  <inkml:trace contextRef="#ctx0" brushRef="#br0" timeOffset="25331.35">23068 1170 744 0,'0'-16'215'0,"2"3"28"15,-2 5-62-15,0 2-99 16,0 5-51-16,0 2-9 16,-2 0-2-16,0 1 6 15,-1 2 26-15,-3 3 2 0,-4 6-16 16,0 10-1-16,-7 9-9 16,1 10-6-16,-2 12-6 15,3 5-4-15,6 2 2 16,3-1-1-16,10 1-3 15,5-4-4-15,5-5 2 16,2-5-3-16,2-7 0 16,-1-9 1-16,-4-8 0 15,-3-7 0-15,-4-8 6 16,-3-2 3-16,-1-5 18 16,0-1 4-16,-2 0 0 15,0-1-26-15,0 1-11 0,0-1 0 16,0 1 0-1,0-2 0-15,0 2 0 0,0 0 0 16,-2 0 0-16,2 0 0 16,-2 0 0-16,2 0 0 15,0 0 0-15,2 0 0 16,-2 0 0-16,0 0 0 16,0 0 0-16,0 0 0 15,0 0 0-15,2 0 0 16,-2 0 0-16,0 2 0 15,-2-2 0-15,2 0 0 16,0 0 0-16,-2 0 0 16,2 0 0-16,0 0 0 15,0 0 0-15,0 0 0 16,0 0 0-16,0 0 0 0,0 0 0 16,0 0 0-16,0 0 0 15,0 0 0-15,0 0 0 16,0 0 0-16,2 0 0 15,-4 0 0-15,2 0 0 16,-1 1-20-16,-1-1-283 16,-7-1-266-16</inkml:trace>
  <inkml:trace contextRef="#ctx0" brushRef="#br0" timeOffset="25980.41">21381 1363 725 0,'1'-7'233'15,"1"-3"-59"-15,-1 1 25 0,1-1-89 16,-1 0 20-16,3 3-49 15,-2 2-14-15,-1 1-23 16,-1 4-17-16,2 0-27 16,-2 2-9-16,0 5 5 15,1 7 4-15,-1 8 4 16,0 9 11-16,-1 7 6 16,-1 7-5-16,-1 2-6 15,2 4-2-15,1-3-4 16,1-2-4-16,1-3 2 15,1-8-2-15,0-8 1 16,-2-6-1-16,1-7-3 16,-1-3-3-16,-1-4-190 15,-1-3-76-15,-4-3-126 0,-1-4-349 16</inkml:trace>
  <inkml:trace contextRef="#ctx0" brushRef="#br0" timeOffset="26156.47">21190 1639 921 0,'3'-1'166'15,"6"-2"-6"-15,7-1-41 16,11 1-55-16,12-1-23 16,11 1-28-16,13-1-12 15,6 0-1-15,1 1-94 0,-3 1-242 16</inkml:trace>
  <inkml:trace contextRef="#ctx0" brushRef="#br0" timeOffset="27100.08">23310 1353 1009 0,'6'-11'187'16,"-2"-1"43"-16,1-2-74 16,-2 3-22-16,2 0 26 15,-2 1-55-15,-1 2-39 16,1 1-66-16,-3 0 0 15,0 2 0-15,0 1 0 16,1 1 0-16,-2 3 0 16,1 0 0-16,0 1 0 15,1 1 0-15,-1 1 0 16,-1 6 0-16,-1 9 0 0,1 7 0 16,1 7 0-16,1 6 0 15,7 0 0-15,4-5 0 16,6-5 0-16,3-5 0 15,-2-6 0-15,2-7 0 16,-3-5 0-16,-3-5 0 16,-2-4 0-16,-1-4 0 15,0-7 0-15,3-3 0 16,-3-7 0-16,1-5 0 16,-2-1 0-16,-4-1 0 15,-4 3 0-15,0 4 0 16,-1 6 0-16,-2 7 0 15,0 4 0-15,0 3 0 16,0 5 0-16,0 2 0 0,0 3 0 16,4 6 0-16,2 9 0 15,3 7 0-15,3 8 0 16,4 6 0-16,-2 3 0 16,-2-2 0-16,-6 4 0 15,-6-3 0-15,-6 1 0 16,-3-5 0-16,-6-2 0 15,-3-6 0-15,0-4 0 16,-1-9 0-16,4-3 0 16,0-8-8-16,4-6-243 15,2-2-145-15,4-5-398 0</inkml:trace>
  <inkml:trace contextRef="#ctx0" brushRef="#br0" timeOffset="27580.77">23865 1597 899 0,'6'-17'325'0,"1"-4"-124"16,0 3-42-16,1 1-55 0,1 3-24 15,0 4-29-15,1 1-37 16,1 6-14-16,-1 3-7 15,5 6 3-15,0 5-2 16,1 5 4-16,-2 5 1 16,-4 4 1-16,-7 2 4 15,-7 2 0-15,-9 0-3 16,-4-4-1-16,-5-2-5 16,4-6-12-16,4-6 13 15,5-5 4-15,6-5 1 16,5-1-1-16,1-2-2 15,3 0-4-15,3-1 2 16,6 2 4-16,3 1 0 16,5 3 0-16,3 4 0 15,1 1 4-15,-6 5-4 16,-4 2 3-16,-6 3 0 0,-6-1 0 16,-7 2 5-16,-5-1 2 15,-9 2 6-15,-6-2-3 16,-5 0-7-16,-4-5-4 15,1-1-2-15,3-5-40 16,6-6-150-16,3-4-111 16,8-3-420-16</inkml:trace>
  <inkml:trace contextRef="#ctx0" brushRef="#br0" timeOffset="28164.5">24411 1023 1089 0,'-6'-20'252'16,"3"3"-44"-16,-2 1-63 15,4 4-8-15,1 3-44 16,0 5-48-16,0 3-39 15,1 1-6-15,-1 1-13 16,0 6-3-16,-1 6 16 16,1 10 5-16,0 9 14 15,1 14 34-15,4 9-29 16,4 12-24-16,0 5 0 16,4 4 0-16,5 2 0 15,1-2 0-15,-1-4 0 0,2-7 0 16,-5-5 0-16,-4-6 0 15,-3-7 0-15,0-8 0 16,-4-6 0-16,1-5 0 16,0-6 0-16,-2-6 0 15,0-5 0-15,-1-4 0 16,1-3 0-16,-3-4 0 16,3 0 0-16,-2 0 0 15,2-8-104-15,2-2-320 16,5-7-547-16</inkml:trace>
  <inkml:trace contextRef="#ctx0" brushRef="#br0" timeOffset="28841.52">24714 1360 848 0,'5'-8'314'0,"0"-4"-115"0,-1 2-42 15,1-4-43-15,3 3-51 16,3 1-13-16,4 4-2 16,8 5-20-16,6 7 9 15,4 5-18-15,3 7 1 16,-1 5-16-16,-6 1 2 16,-5 4 0-16,-6 2-2 15,-9 1 1-15,-6 2 3 16,-6 3 2-16,-9 0-3 15,-1-1-1-15,-5-6-3 16,3-6 0-16,6-9 4 16,2-9 12-16,4-3 38 15,4-8-52-15,1-2-5 0,3-6 0 16,1-7 0-16,3-3 0 16,6-5 0-16,3-2 0 15,6-1 0-15,4-4 0 16,-1 3 0-16,-2 0 0 15,29-45 0-15,-51 71 0 16,-1-4 0-16,-2 4 0 16,0 3 0-16,3-5 0 15,-3 3 0-15,-3 7 0 16,1 2 0-16,-2 8 0 16,-4 7 0-16,-1 8 0 15,-2 5 0-15,2 4 0 0,4-1 0 16,5 0 0-1,5-3 0-15,4 0 0 0,5 1-136 16,6 1-121-16,4-2-135 16,6-2-460-16</inkml:trace>
  <inkml:trace contextRef="#ctx0" brushRef="#br0" timeOffset="29281.24">25367 1547 875 0,'14'-13'309'15,"0"1"-86"-15,3 2-44 16,-2 0-87-16,1 6-44 0,0 3-9 16,1 2-24-16,-1 6-5 15,-2 2-5-15,-1 1-4 16,-7 3 2-16,-3 2 1 15,-6 2 1-15,-6 4 5 16,-10-1-7-16,-6 5-2 16,-2-7 1-16,6-2-2 15,4-5 0-15,10-8 4 16,7-3-1-16,3 0 0 16,4-1-3-16,1-1 0 0,5 2 4 15,-1 0 4-15,4 2 4 16,0 3-1-16,0 3-4 15,-3 2-1 1,1 2 0-16,-5 4-1 16,-5 2 3-16,-2 0-3 0,-7 4 3 15,-5 0 1-15,-8-1-6 16,-4-1-3-16,-1-4-75 16,-2-6-149-16,-1-7-101 15,6-4-222-15</inkml:trace>
  <inkml:trace contextRef="#ctx0" brushRef="#br0" timeOffset="29605.75">25594 1019 931 0,'19'4'191'15,"4"3"1"-15,7 3-45 16,11 4-38-16,10 6-22 16,7 11-19-16,0 4-13 15,-3 10-33-15,-8 7-1 0,-9 7 10 16,-11 7-3-16,-10 0-8 15,-10 4-9-15,-10-4-2 16,-9-3-6-16,-8-7-1 16,-6-5-2-16,-2-10-97 15,1-7-208-15,-3-9-384 16</inkml:trace>
  <inkml:trace contextRef="#ctx0" brushRef="#br0" timeOffset="30591.24">26666 1387 472 0,'0'-9'739'0,"2"0"-536"16,-2 2 30-16,-2-2-73 15,1 3-49-15,1 4-48 16,0-1-39-16,0 3-14 16,0 0-10-16,0 3-6 15,0-2-6-15,1 2 0 16,3 3 12-16,-1 3 0 0,4 4 0 16,2 4 0-16,1 3 5 15,2 0-5-15,2-2 1 16,-4 0-2-16,1 0 1 15,-1-2-48-15,-4 0-132 16,-1-5 0-16,-1 0-53 16,-2-6-76-16,1-1-127 15</inkml:trace>
  <inkml:trace contextRef="#ctx0" brushRef="#br0" timeOffset="30803.84">26786 1407 734 0,'1'-27'168'0,"1"0"35"0,-1 1 5 15,-1 4-66-15,3 5-16 16,-1 5-25-16,-1 5-41 16,-1 3-60-16,0 4-3 15,-3 5-15-15,0 8 18 16,-4 6 5-16,-3 9 0 16,-4 5-1-16,-4 5-3 15,-1-1-1-15,-2-4 0 16,0-2-2-16,4-5-120 15,1-7-197-15,4-4-377 16</inkml:trace>
  <inkml:trace contextRef="#ctx0" brushRef="#br0" timeOffset="31111.26">26728 1430 325 0,'12'-9'577'0,"-4"3"-509"16,-3 6-60-16,-4 3 9 16,-1 4 1-16,0 4-12 15,-3 4-5-15,-2 1-1 16,-4 1-53-16,-5 1-81 16,-5 0 40-16,-5-6 91 15,-3-2 3-15,3-6 115 0,3-4 83 16,5-5-18-16,7-2-27 15,6-3 2-15,5-2-93 16,4 2-43-16,8 0-19 16,9 1-1-16,8 2-4 15,8 1-45-15,3 5-215 16,5 1-456-16</inkml:trace>
  <inkml:trace contextRef="#ctx0" brushRef="#br0" timeOffset="31783.18">27502 1560 886 0,'2'2'201'16,"-2"-4"-42"-16,-2 2-18 15,2-1-46-15,0 1-30 16,2 0-28-16,-1-1-28 16,-1 1-9-16,2 0-7 15,1-1-59-15,5 1-242 0,3 0-356 16</inkml:trace>
  <inkml:trace contextRef="#ctx0" brushRef="#br0" timeOffset="31961.39">27908 1570 1071 0,'9'-1'73'0,"-3"-1"-72"16,-3 1-1-16,-2-1-12 0,2 2-223 16,3-1-245-1</inkml:trace>
  <inkml:trace contextRef="#ctx0" brushRef="#br0" timeOffset="32163.24">28142 1544 937 0,'5'-5'165'0,"-1"1"1"16,2-1-110-16,6-1-56 15,3 2-3-15,9-1-204 16,4 0-339-16</inkml:trace>
  <inkml:trace contextRef="#ctx0" brushRef="#br0" timeOffset="32295.04">28479 1510 487 0,'17'-3'0'0,"0"1"-21"15</inkml:trace>
  <inkml:trace contextRef="#ctx0" brushRef="#br0" timeOffset="32463.9">28722 1504 747 0,'8'3'125'0,"-4"-2"57"15,-2-1-69-15,-1-1-79 16,1 1-34-16,2-2-10 16,5 1-183-16,2-3-486 15</inkml:trace>
  <inkml:trace contextRef="#ctx0" brushRef="#br0" timeOffset="32601.02">28890 1494 175 0,'0'0'566'0,"0"-2"-329"16,1 1-92-16,1 0-95 16,-1-1-50-16,1 2-3 15,-1-3-213-15</inkml:trace>
  <inkml:trace contextRef="#ctx0" brushRef="#br0" timeOffset="35525.86">29795 862 214 0,'-6'0'482'15,"3"0"-306"-15,0 0 36 16,2-2-64-16,-2 2-12 16,1-1 4-16,1 1-27 0,1-1-49 15,-2 1 14-15,2 1-36 16,0-1-36-16,2 1-6 16,-2 1-12-16,1 2-8 15,2 4 20-15,6 5 2 16,3 6 7-16,6 3 4 15,7 3 4-15,5 4 2 16,3-3-13-16,-2-1-6 16,-2-3 0-16,-6-3 0 15,-7-2 1-15,-3-6-1 16,-6-1-6-16,-2-3-19 16,-5-3-149-16,1-3-60 15,-4-1-93-15</inkml:trace>
  <inkml:trace contextRef="#ctx0" brushRef="#br0" timeOffset="35800.61">30023 921 670 0,'3'-21'304'0,"-1"2"-82"16,-1 7 4-16,1 3-89 15,-1 4-124-15,-2 5-13 16,-1 2-15-16,-2 6 15 0,-1 3 8 15,-5 4 5 1,-2 8 10-16,-3 2 7 0,-1 1 0 16,-2 1-10-16,0 2 2 15,-1-2-11-15,0-1-3 16,-1-1-7-16,1-4 2 16,0-4-3-16,3-3 0 15,4-3-5-15,3-6-149 16,0-4-25-16,6-2-112 15,3-6-136-15</inkml:trace>
  <inkml:trace contextRef="#ctx0" brushRef="#br0" timeOffset="35996.78">29854 909 902 0,'7'0'39'0,"-3"3"41"0,-1 2 17 15,2 5-34-15,-1 3-13 16,1 2-4-16,-2 3-31 16,0 1-7-16,-3-1-6 15,0 0 2-15,-3-1-4 16,-2 0-95-16,-2-5-415 16</inkml:trace>
  <inkml:trace contextRef="#ctx0" brushRef="#br0" timeOffset="36159.28">29707 1052 659 0,'17'-4'402'0,"3"-2"-283"0,6-1 44 16,3 0-110-16,9 2-23 16,5-1-30-16,6 4-19 15,5 0-245-15,3 4-757 16</inkml:trace>
  <inkml:trace contextRef="#ctx0" brushRef="#br0" timeOffset="36642.08">30503 917 961 0,'11'-8'230'0,"-2"-2"49"16,-4 0-101-16,-4 1-4 15,-1 2-54-15,0 1-38 16,-1 4-59-16,1 0-23 0,-2 2 0 15,2 0 0 1,0 2 0-16,0-1 0 0,0 3 0 16,0 5 0-1,2 8 0-15,-2 7 0 0,3 14 0 16,2 10 0 0,1 8 0-16,5 8 0 0,0 7 0 15,2 3 0-15,-4-3 0 16,0-5 0-16,-2-9 0 15,-4-10 0-15,-1-13 0 16,-2-11 0-16,1-8 0 16,1-8 0-16,-1-4 0 15,1-5 0-15,1 0 0 16,1-5 0-16,1-5-146 16,0-4-137-16,0-7-100 15,-4-4-274-15</inkml:trace>
  <inkml:trace contextRef="#ctx0" brushRef="#br0" timeOffset="36975.31">30514 972 894 0,'3'-30'210'0,"0"4"17"15,0 1-55-15,-1 4-72 16,1 4-22-16,0 5-11 15,0 5-33-15,1 1-34 0,2 5-4 16,6 5-6-16,13 5 10 16,10 4 0-16,12 8 3 15,4 6 0-15,-2 5-3 16,-8-2 0-16,-11 3 0 16,-14-3 3-16,-10 1 3 15,-9-3-1-15,-9 0 3 16,-6-1 3-16,-12-3-5 15,-6-3-2-15,-5-3-3 16,0-7-1-16,4-4-52 16,6-4-121-16,4-1-183 15,6-4-433-15</inkml:trace>
  <inkml:trace contextRef="#ctx0" brushRef="#br0" timeOffset="38307.54">31243 815 746 0,'0'-3'240'15,"0"-4"-76"-15,-3 0 32 16,0-1-56-16,-1 1-33 16,3 1-20-16,-2 3 17 15,1 2-65-15,1 1-38 16,-1 1-1-16,-2 6 0 16,-2 4 20-16,-7 7 4 0,-3 6 3 15,-4 8 0 1,-3 6-3-16,4 7-12 0,0 6 0 15,2 4 6-15,7 5 1 16,4 5 5 0,6-1-8-16,6 0-16 0,6-7 0 15,6-4 0-15,4-9 0 16,2-9 0-16,0-5 0 16,3-6 0-16,-1-6 0 15,4-1 0-15,2-4-57 16,-3-5-174-16,0-5-55 15,-6-3-186-15</inkml:trace>
  <inkml:trace contextRef="#ctx0" brushRef="#br0" timeOffset="38913.72">31453 1106 1204 0,'3'-22'224'0,"1"0"-18"15,-3 0-17-15,1 5-50 16,-1 3-54-16,1 2-85 0,-2 5 0 16,0 5 0-1,0 2 0-15,0 1 0 0,0 2 0 16,-2 5 0-1,1 5 0-15,1 7 0 0,3 5 0 16,2 3 0-16,5 1 0 16,6-2 0-16,6-1 0 15,1-6 0-15,0-7 0 16,-3-4 0-16,-2-6 0 16,-1-4 0-16,-2-8 0 15,4-2 0-15,-2-7 0 16,2-1 0-16,-4-5 0 15,-2 1 0-15,-4-1 0 16,-4 2 0-16,-2 0 0 0,-3 5 0 16,0 2 0-16,0 3 0 15,0 4 0-15,0 5 0 16,0 1 0-16,2 4 0 16,-2-1 0-16,2 5 0 15,2 47 0-15,0-36 0 16,-3-1 0-16,1 3 0 15,-2 3 0-15,0 19 0 16,-3 4 0-16,-4 1 0 16,-3-1 0-16,0-1 0 15,-2-7 0-15,-3-7 0 16,1-7 0-16,0-7 0 16,2-6 0-16,-2-3 0 15,2-1-62-15,3-2-202 0,2-2-84 16,7 1-259-16</inkml:trace>
  <inkml:trace contextRef="#ctx0" brushRef="#br0" timeOffset="39453.18">31853 1387 581 0,'10'-6'633'0,"-3"1"-375"16,-1-2-103-16,-3 2-76 16,1 4-32-16,0 2-32 15,5 4 4-15,3 6-2 16,4 4 2-16,1 4-8 15,0 3-2-15,-5 2-8 16,-4-1 8-16,-6-4-7 16,-4 0 3-16,-3-5 1 15,1-4-2-15,-1-4 6 16,4-4 7-16,-1 0 5 16,2-6 0-16,0-2-22 15,3-4 0-15,-1-4-2 16,2-3 0-16,1-3-2 15,0 3 2-15,2 1-4 0,0 3 0 16,1 5-5-16,1 2 1 16,4 4-1-16,-2 5 6 15,2 2 3-15,-1 1 0 16,0 4 1-16,0 4 1 16,-3 1 1-16,-2 0 0 15,-4 3 1-15,-1 2-1 16,-4-3-1-16,-1 0 1 15,-1-3-1-15,-1-3 0 16,1-2-143-16,2-4-117 0,1-3-203 16</inkml:trace>
  <inkml:trace contextRef="#ctx0" brushRef="#br0" timeOffset="39957.24">32394 879 1026 0,'8'-24'216'0,"-2"2"37"0,-2 1-111 15,-1 1 20-15,0 8-30 16,0 3-29-16,-2 4-90 16,-1 4-13-16,0 1 0 15,0 1 0-15,0 0 0 16,0 3 0-16,0 3 0 16,2 9 0-16,-1 10 0 15,4 12 0-15,1 13 0 16,4 8 0-16,-1 7 0 15,0 3 0-15,-1 2 0 16,4 1 0-16,0 1 0 16,1-3 0-16,-1-1 0 0,3-7 0 15,-2-7 0-15,-2-6 0 16,0-7 0-16,-1-6 0 16,-4-8 0-16,-3-9 0 15,0-6 0-15,-2-6 0 16,1-4 0-16,-2-3 0 15,1-3 0-15,2-4-120 16,1-6-305-16,1-6-431 16</inkml:trace>
  <inkml:trace contextRef="#ctx0" brushRef="#br0" timeOffset="40825.28">32727 1108 520 0,'0'-3'188'0,"1"-1"-28"16,-1-1-49-16,0 1-6 15,0 0-21-15,0 0 22 16,0-2-16-16,0 0 2 15,2 2 7-15,-1 0-13 16,1-1 13-16,-1 1 8 16,-1 1-29-16,2 0-19 15,-1 2-1-15,1-2-53 16,-1 2-5-16,1-1 0 16,-1 1 0-16,2 0 0 0,0 2 0 15,4 4 0 1,4 7 0-16,1 4 0 0,1 6 0 15,1 5 0-15,-4 4 0 16,-5 2 0-16,-5 0 0 16,-5 3 0-16,-3 0 0 15,-2-4 0-15,-2-4 0 16,2-6 0-16,3-8 0 16,1-7 0-16,4-3 0 15,2-4 0-15,2-4 0 16,1-2 0-16,3-3 0 15,1-6 0-15,6-3 0 16,3-5 0-16,4-3 0 16,4-3 0-16,1-3 0 15,0 0 0-15,0 1 0 16,-4 2 0-16,-5 7 0 0,-3 2 0 16,-5 6 0-16,-2 3 0 15,-3 2 0-15,-1 4 0 16,-2 0 0-16,0 3 0 15,0 2 0-15,-2 0 0 16,1 2 0-16,-2 3 0 16,-2 3 0-16,0 5 0 15,-1 4 0-15,-2 5 0 16,3 7 0-16,-1 2 0 16,3 5 0-16,0 4 0 15,2 1 0-15,2 0 0 16,2-5 0-16,3-2 0 15,3-4-11-15,7-8-177 0,4-1-89 16,4-4-103-16,4-5-259 16</inkml:trace>
  <inkml:trace contextRef="#ctx0" brushRef="#br0" timeOffset="41324.25">33118 1362 712 0,'8'-3'444'0,"2"0"-236"16,-6 0-47-16,1 3-71 16,-1 0-32-16,-1 4-14 15,6 2-24-15,0 4 6 16,0 2-11-16,3 4 1 15,-2 2-9-15,-2 2 4 16,-4-1-5-16,-4 0 0 16,-4-2 2-16,-2-3-6 15,-2-2 4-15,2-5 3 16,3-4 7-16,2-2 9 16,1-2 39-16,1-5-25 0,5-3-39 15,2-2-2-15,2-5 2 16,5-1-4-16,0-1 3 15,0 3-3-15,-3 3-1 16,3 4-1-16,-3 4 2 16,-2 2 0-16,4 6-2 15,1 4 6-15,-1 4 2 16,-1 3 3-16,0 3-5 16,-6 1 0-16,-2 0 7 15,-5-2-5-15,-2-2-2 16,-2-1-17-16,-2-4-161 15,-1-2-73-15,1-4-112 16,-4-4-293-16</inkml:trace>
  <inkml:trace contextRef="#ctx0" brushRef="#br0" timeOffset="41780.56">33432 846 917 0,'6'-9'256'0,"0"-1"13"16,0 1-145-16,1 4-38 16,0 4-63-16,9 4-7 15,11 11 50-15,11 10 28 16,11 10-38-16,4 10-4 16,0 8-18-16,-6 5 10 15,-9 5-34-15,-15 4-10 16,-10 6 0-16,-9 5 0 15,-10 2 0-15,-9 1 0 16,-3-4 0-16,-1-4 0 0,2-10 0 16,1-7 0-16,2-14 0 15,7-11 0-15,-2-14 0 16,5-4 0-16,-1-8 0 16,-1 0-27-16,-3-4-204 15,-7 0-79-15,-5 0-195 16</inkml:trace>
  <inkml:trace contextRef="#ctx0" brushRef="#br0" timeOffset="45177.52">9767 4409 862 0,'-7'5'185'0,"2"-5"-36"15,2 3 0-15,3-6-58 0,-1 6-27 16,1-3-17 0,1 0-7-16,-1 0-5 15,0 0-11-15,2 0-2 16,-1 0-8-16,1 0-9 0,1-3-5 16,4 6-2-16,10-3 2 15,11 0 0-15,9 0-15 16,8 0-143-16,3 1-104 15,-9 3-144-15</inkml:trace>
  <inkml:trace contextRef="#ctx0" brushRef="#br0" timeOffset="45378.35">9730 4658 781 0,'-3'0'214'0,"3"0"-75"16,3-2-44-16,0 1-47 0,8-2-17 16,5 0-20-16,8-1-10 15,2 0-1-15,3 1 0 16,-2-3-37-16,0 4-171 16,-5 1-305-16</inkml:trace>
  <inkml:trace contextRef="#ctx0" brushRef="#br0" timeOffset="48320.28">11222 3859 139 0,'-15'8'381'0,"2"-2"-292"0,1-2 63 16,0-1-63-16,0-1 29 16,4-2-29-16,1-2-18 15,-5 4-21-15,2 0 10 16,-4-1 4-16,-1 0-15 16,0 0-9-16,0 1-1 15,5-1-1-15,4-1-9 16,0 2-8-16,5-2-7 15,2 0-3-15,-1 0-5 0,0 1-4 16,3-1-2 0,-2 0-2-16,2 2-7 0,2-2 9 15,8 1 1 1,17-1 5-16,21 0-4 0,19 0-2 16,24-4 2-16,12-2-1 15,4 0 1-15,2 1-1 16,3-1-1-16,-3 1-3 15,0 0 1-15,-6 2 1 16,-3-1 1-16,-21 1-1 16,-12 2 1-16,-22-2 0 15,-18 1 3-15,-14 1 6 16,-10 0 4-16,-6-1 2 16,-3 1-10-16,-2 0-5 15,-5-2-9-15,-2-1-6 0,-6 1-21 16,-3 0-63-1,-3 3-12-15,-4 3-119 0,-2 0-71 16</inkml:trace>
  <inkml:trace contextRef="#ctx0" brushRef="#br0" timeOffset="48819.68">11538 3961 390 0,'3'0'29'15,"-6"1"-29"-15,-4-1-45 0,1 0-45 16</inkml:trace>
  <inkml:trace contextRef="#ctx0" brushRef="#br0" timeOffset="49397.57">11505 3961 347 0,'0'-2'174'16,"0"1"-25"-16,2-1 15 0,1-5-12 16,-2 3-31-16,-1 1-32 15,2 0 19-15,-1-1-9 16,1-2 18-16,1 0-37 15,-2-3 1-15,1 1-27 16,-1-2 46-16,1 4-22 16,-2 0-12-16,0-1-2 15,0 3-60-15,0 3-4 16,0 1 0-16,-2 1 0 16,4 1 0-16,-2-1 0 15,0 0 0-15,0 4 0 0,0 2 0 16,-2 5 0-1,1 6 0-15,-1 6 0 0,2 5 0 16,0 4 0 0,2 3 0-16,-1 5 0 0,2 4 0 15,-1 5 0-15,5 0 0 16,-4 5 0-16,3 0 0 16,-1 3 0-16,-4-1 0 15,2-1 0-15,-1 2 0 16,-1 1 0-16,1 3 0 15,-1 0 0-15,5 0 0 16,-3 0 0-16,0-5 0 0,0-2 0 16,5-1 0-16,-1-2 0 15,2 0 0-15,0-1 0 16,-2-4 0-16,1-4 0 16,-1-4 0-16,-4-4 0 15,2-3 0-15,-5-4 0 16,1-2 0-16,-2-2 0 15,1-1 0-15,0-3 0 16,0-3 0-16,-2-3 0 16,4-6 0-16,-2-1 0 15,0-7 0-15,0 0 0 16,1-2 0-16,2-6 0 16,0-7 0-16,5-10-35 15,5-11-310-15,4-14-212 16</inkml:trace>
  <inkml:trace contextRef="#ctx0" brushRef="#br0" timeOffset="50359.57">12147 4041 378 0,'6'-9'248'0,"-5"0"-52"15,1-2-41-15,-2-1-34 0,0 1-13 16,-2 1 13-16,-1 0-39 16,2 3 4-16,-2-2-24 15,0 2-22-15,2 2 25 16,-1 1-13-16,1-1-6 16,-1 2 5-16,2-3-6 15,-1 0-7-15,1-1 4 16,0-2-11-16,-5 1 15 15,5 0-24-15,-3 0-10 16,3 1-12-16,-2 3 0 0,2 2 0 16,-1 1 0-16,1 1 0 15,0 1 0-15,-3 5 0 16,1 6 0-16,-3 6 0 16,2 11 0-16,-2 5 0 15,2 9 0-15,2 3 0 16,2 2 0-16,2 5 0 15,5 1 0-15,3 7 0 16,2 5 0-16,3 2 0 16,-1 4 0-16,1 4 0 15,-2 5 0-15,-3-1 0 16,-3 2 0-16,-2-4 0 16,-4-5 0-16,-2-8 0 15,-2-4 0-15,2-6 0 0,0-7 0 16,2-7 0-16,1-7 0 15,1-6 0-15,1-2 0 16,0-8 0-16,-2-4 0 16,0-1 0-16,-1-5 0 15,-1 0 0-15,1 1 0 16,-1-1 0-16,2 2 0 16,0-1 0-16,0-1 0 15,-1-2 0-15,1-1 0 16,1-2 0-16,-4-3 0 15,0 2 0-15,2-4 0 0,-2 1 0 16,0-2 0 0,-2-4 0-16,2-4-29 0,0-3-160 15,-1-1-83 1,-5-5-230-16</inkml:trace>
  <inkml:trace contextRef="#ctx0" brushRef="#br0" timeOffset="51168.24">12268 3832 516 0,'-2'3'197'0,"-1"-1"-99"16,2-2-11-16,-1 1-4 15,-1 0-15-15,2 1 13 0,-2-1-29 16,0 0 20-16,1-1 11 15,1 2-21-15,2-4-31 16,1 2-22-16,7 0-1 16,12 0-2-16,11 2-3 15,12 1-3-15,8 1 1 16,3 1-1-16,-8 2 0 16,-6 2 0-16,-8-2 0 15,-9 0 1-15,-5-1-1 16,-2-3 1-16,-7 0-1 15,-2-2 5-15,-4-1 16 16,-2 0 36-16,-1-1-11 16,-2 1 2-16,1 0-1 15,-2 1-2-15,2-1 1 0,-1 0-1 16,1-1-17-16,-2 1-16 16,2-3-12-16,-1 3-4 15,-1 0-18-15,1 0-134 16,-1 0-88-16,-4 4-253 15</inkml:trace>
  <inkml:trace contextRef="#ctx0" brushRef="#br0" timeOffset="52452.13">13842 3734 515 0,'16'0'606'15,"-5"0"-490"-15,-3 0-4 16,-6 1-41-16,-2 1-37 0,-3 3 7 16,-3 8 45-16,-4 6-44 15,-5 11-3-15,-9 14-18 16,-5 11-3-16,0 14-6 16,2 9 11-16,6 9-13 15,6 6-3-15,13 5 1 16,7-1 3-16,7-1-7 15,7-1 5-15,4-8-6 16,3-9 3-16,0-9-1 16,7-13 9-16,2-12 36 15,6-10 2-15,1-9-1 16,-1-8 3-16,-5-6-27 16,-8-3-27-16,-11-4 0 15,-7-1 0-15,-7-1 0 16,-4-1 0-16,-1 1 0 0,1-2 0 15,-2 2-68-15,2-4-152 16,-1-2-178-16,4-4-513 16</inkml:trace>
  <inkml:trace contextRef="#ctx0" brushRef="#br0" timeOffset="53600.64">14807 4163 639 0,'0'-11'155'16,"-2"-3"28"-16,-1 0-45 15,-2 1 0-15,2-2 1 16,0 3-19-16,0-1-10 15,1 0-17-15,1 3 15 0,1 2-8 16,-2 2-35 0,2 2-26-16,0 3-22 0,2 1-14 15,-4 1-3-15,2 1-7 16,-1 6 5-16,-1 9 2 16,-1 7 4-16,2 9 0 15,1 11-3-15,3 9-1 16,3 3 0-16,1 8 0 15,6-1 0-15,3 0 0 16,1-1 0-16,2-5 0 16,-2-6 0-16,-3-6 0 15,-3-7 0-15,-3-10 0 16,-3-5 0-16,-4-12 0 16,-1-4 0-16,0-5 0 15,0-2 0-15,-1-2 0 0,2 1 0 16,-1 0 0-16,0-1 0 15,0 1 0-15,0-1 0 16,-1-2-40-16,-1-2-119 16,1-4-68-16,1-5-29 15,0-5-188-15</inkml:trace>
  <inkml:trace contextRef="#ctx0" brushRef="#br0" timeOffset="56865.52">12842 4368 602 0,'9'-5'225'0,"-3"-1"-34"15,0-1-31-15,-3 2-7 16,0-3-49-16,-3 3 9 15,5-2-20-15,-4 0-12 16,1 1 28-16,-1 0-18 16,1 2-12-16,-2 1-33 15,0 0-46-15,0 2 0 16,0 1 0-16,0 0 0 16,0 0 0-16,1 1 0 15,-2 1 0-15,1 2 0 16,0 2 0-16,0 8 0 15,1 9 0-15,1 9 0 16,2 10 0-16,3 5 0 16,1 1 0-16,-1 1 0 15,1-1 0-15,2-1 0 0,-1-3 0 16,-1-2 0-16,3-5 0 16,-3-2 0-16,0-4 0 15,-4-4 0-15,-1-4 0 16,1-6 0-16,-2-4 0 15,-1-4 0-15,-1-5 0 16,2-2 0-16,-2-2 0 16,1-2 0-16,-1-1 0 15,2-2-166-15,-1-5-124 16,1-3-80-16,1-4-109 0</inkml:trace>
  <inkml:trace contextRef="#ctx0" brushRef="#br0" timeOffset="57265.4">12942 4448 735 0,'-7'-39'179'0,"-4"1"-2"16,1 1-65-16,1 1 2 16,1 4-37-16,5 0 9 15,2 4-40-15,4 4-6 16,1 3-2-16,4 3-17 15,1 4 4-15,4 3-10 0,1 4 1 16,5 1-5 0,3 3-8-16,4 3 2 0,5 5-5 15,3 5 1-15,-1 4 0 16,-2 8 1 0,-1 2-2-16,-10 2 0 0,-1 5 1 15,-8-1 4-15,-7 2 3 16,-7 1 4-16,-6-2 4 15,-10-3 2-15,-2-2-6 16,-6-3 0-16,-6-4-4 16,-3-5-8-16,1-4 2 15,5-4-2-15,4-5 0 16,4-1 0-16,10-3-70 0,2-5-182 16,8-2-440-16</inkml:trace>
  <inkml:trace contextRef="#ctx0" brushRef="#br0" timeOffset="59588.11">14374 4100 759 0,'-1'-7'231'15,"-1"-1"-44"-15,-1-2-17 16,-4-1-34-16,3 2-32 16,-2 0 3-16,-1 1 5 15,1 1-29-15,-1 1-18 0,6 4-43 16,-1 0-13-16,4 2-9 16,-1 2-4-16,1-1-12 15,3 4 9-15,3 3 7 16,10 7 2-16,6 2 5 15,7 7-4-15,5 3-2 16,1 1 3 0,-3 2-2-16,-2 1 0 15,-4-3-2-15,-5-2 0 0,-2-4-2 16,-5-5 5-16,-4-6-2 16,-5-2 0-16,-2-5 1 15,1-2 1-15,-5-2 8 16,1 0 14-16,-1 0-5 15,2-2-16-15,2 2-4 16,1 0 0-16,1-1 0 16,5-1 0-16,-3 1 0 15,-1 1 0-15,-4-1 0 0,0 1 0 16,-2-2 0-16,-1 2 0 16,-1-1 0-16,0-1 0 15,2 0 0-15,1 0 0 16,0-2 0-16,3-2 0 15,0 2 0-15,4-2 0 16,-1 2 0-16,0 0 0 16,-3 1 0-16,0 2 0 15,-5 1 0-15,1 0 0 16,-2 0 0-16,0 0 0 0,0 0 0 16,0-1 0-1,0-3 0-15,0 0 0 0,1-3 0 16,1-4 0-1,-1-3 0-15,1-3 0 0,-2-2 0 16,-2 1 0-16,1-1 0 16,-1-1 0-16,-1 4 0 15,2 0 0-15,1 4 0 16,1 1 0-16,1-1 0 16,-1 2 0-16,2 2 0 15,1-1 0-15,-3 5 0 16,-1 0 0-16,0 4 0 15,0 0 0-15,-1 0 0 0,-1 1 0 16,0-1 0 0,2 0 0-16,-1 1 0 0,1-1 0 15,1 0 0-15,-1 2 0 16,0-2 0-16,2 0 0 16,-2 0 0-16,-2 0 0 15,2 0 0-15,0 0 0 16,-1 0 0-16,1-2 0 15,0 2 0-15,0 0 0 16,0-1 0-16,0 0 0 16,0 1 0-16,1-2 0 15,-1 1 0-15,0-2 0 16,-1-1 0-16,-1 1 0 0,1-1 0 16,-1 0 0-16,1 2 0 15,-1 2 0-15,0 0 0 16,0 3 0-16,-1 4 0 15,-4 4 0-15,-1 7 0 16,-1 3 0-16,-4 7 0 16,1 1 0-16,-1 4 0 15,2-1 0-15,0 1 0 16,1-1 0-16,3-2 0 16,1-3 0-16,1-2 0 15,2-4 0-15,2-7 0 16,1-5 0-16,0-5 0 15,1-3 0-15,1-2 0 16,-1-1 0-16,1 1 0 0,-1 0 0 16,1-2 0-1,1-1 0-15,3-3 0 0,-6 4 0 16,0 0 0-16,1 0 0 16,1 1 0-16,1-3 0 15,1 0 0-15,3-2 0 16,1 0 0-16,-2-1 0 15,2 3 0-15,-1-1 0 16,-3 5 0-16,-2-1 0 16,-1 1 0-16,-1 1 0 15,0 1 0-15,0-1 0 16,2 0 0-16,-2-1 0 0,0 1 0 16,1 0 0-16,1 0 0 15,-1-1 0-15,-1 1 0 16,2 0 0-16,1 0 0 15,-3 0 0-15,1 1 0 16,1-1 0-16,-2 0 0 16,0 1 0-16,3 1 0 15,1-1 0-15,-1 4 0 16,0 0 0-16,2 5 0 16,-1 4 0-16,1 6 0 15,-2 5 0-15,1 7 0 16,3 5 0-16,1 3 0 15,1-1 0-15,4 0 0 0,1-6 0 16,1 0 0 0,-2-4 0-16,-1-2 0 0,1-3 0 15,-3 0 0-15,-1-2 0 16,-1-3 0 0,0 1 0-16,-1-2 0 0,1-2 0 15,2-2 0-15,-2-4 0 16,-4-4 0-16,1-1 0 15,-2-2 0-15,-3-3 0 16,1 2 0-16,-1-2 0 16,0 0 0-16,2 0 0 15,-2 1 0-15,2-1 0 16,-2 0 0-16,2 1 0 16,-2-1 0-16,1 1 0 15,-1-1 0-15,2 0 0 16,-2 0 0-16,-2 0 0 0,2 0 0 15,0 0 0-15,0-1 0 16,0-3 0-16,2-4 0 16,2-2-228-16,3-4-405 15</inkml:trace>
  <inkml:trace contextRef="#ctx0" brushRef="#br0" timeOffset="60097.8">15316 5048 151 0,'0'-9'903'0,"0"2"-649"16,0-3-49-1,-2 0-53-15,1 0 8 0,-2 1-38 16,1 1-22-16,1 2-100 16,-1 4 0-16,2 2 0 15,0 2 0-15,2-2 0 16,-2 7 0-16,1 4 0 16,1 2 0-16,-1 9 0 15,-1 3 0-15,0 2 0 0,0 0 0 16,-1-3 0-1,-1-5 0-15,1-2 0 0,-1-6 0 16,2-3 0 0,0-4-23-16,0-3-201 0,0-2-89 15,0-5-457 1</inkml:trace>
  <inkml:trace contextRef="#ctx0" brushRef="#br0" timeOffset="60357.27">15282 4685 1220 0,'3'-13'282'0,"1"5"-110"0,-4 4-96 16,0 6-62 0,0 6 14-16,0 4 84 0,0 2-39 15,0 0-6-15,0-1-64 16,0-6-3-16,0-5 0 15,0-3 0-15,0 0 0 16,0-2 0-16,0-1 0 16,-1-2 0-16,1 0-59 15,0 2-273-15,0 3-216 16</inkml:trace>
  <inkml:trace contextRef="#ctx0" brushRef="#br0" timeOffset="60933.18">15747 4032 584 0,'9'-21'385'0,"-5"-2"-189"16,-1-2 4-16,-4 0-36 0,-4 1-46 16,0 0 4-16,2 1 14 15,0 4-47-15,0-1-36 16,3 3-53-1,0 2 0-15,0 3 0 0,0 4 0 16,0 2 0-16,0 5 0 16,0 2 0-16,0 10 0 15,1 11 0-15,5 16 0 16,6 17 0-16,1 21 0 16,7 13 0-16,0 10 0 15,-1 7 0-15,-2-1 0 16,-6 1 0-16,-4 1 0 15,-2-4 0-15,-2-6 0 0,-3-10 0 16,0-8 0 0,0-15 0-16,1-8 0 0,1-12 0 15,1-12 0-15,0-10 0 16,-2-9 0-16,1-6 0 16,-1-5 0-16,1-2 0 15,-1-3 0-15,2-3 0 16,3-5 0-16,6-9-363 15,3-8-356-15</inkml:trace>
  <inkml:trace contextRef="#ctx0" brushRef="#br0" timeOffset="61314.53">16326 4041 1130 0,'-2'-21'237'0,"2"1"-22"16,-1 4-41-16,-1 4-52 15,2 6-75-15,0 4-46 16,0 6 5-16,2 4-6 15,4 7 26-15,6 7 17 16,6 9 2-16,9 9-44 0,5 6-1 16,7 5 0-16,6 4 0 15,-2 1 0-15,0 1 0 16,-5-4 0-16,-4-7 0 16,-6-7 0-16,-7-9 0 15,-3-8 0-15,-3-8 0 16,-3-4-21-16,-3-6-209 15,1-2-116-15,1-7-267 16</inkml:trace>
  <inkml:trace contextRef="#ctx0" brushRef="#br0" timeOffset="61615.09">16748 3984 1057 0,'0'-25'286'16,"-2"5"-58"-16,1 6-83 16,-2 6-122-16,1 8-16 15,-3 12-7-15,-3 7 41 16,-2 14 35-16,-10 10-10 16,-6 12-17-16,-6 6 1 15,-7 5-31-15,-4 2-19 16,-5 0 0-16,3-5 0 15,2-7 0-15,9-7 0 16,9-11 0-16,8-13 0 16,9-9 0-16,6-6-8 0,9-7-250 15,11-3-151 1,14-5-586-16</inkml:trace>
  <inkml:trace contextRef="#ctx0" brushRef="#br0" timeOffset="62107.63">17282 4727 504 0,'6'-14'536'0,"-3"-1"-306"16,0-3-36-16,-3 1-18 16,0 2-18-16,-3 2-11 15,2 3-50-15,-1 3-92 16,2 3-5-16,-1 3 0 15,1 1 0-15,0 0 0 16,0 0 0-16,0 1 0 16,0 1 0-16,0 1 0 15,0 10 0-15,1 7 0 0,-1 6 0 16,3 7 0-16,1 4 0 16,1 1 0-16,1 0 0 15,-1-1 0-15,1-1 0 16,1-4 0-16,-3-4 0 15,1-4 0-15,-2-7 0 16,-2-7 0-16,1-4 0 16,1-6 0-16,-2 0 0 15,2-5-118-15,-1-4-275 16,1-6-495-16</inkml:trace>
  <inkml:trace contextRef="#ctx0" brushRef="#br0" timeOffset="62445.73">17221 4368 1074 0,'3'-4'178'15,"0"1"39"-15,-1 1-63 16,-4-2-58-16,2 4-18 15,0 1-21-15,-1-1-2 0,-1 1 2 16,1 1 5-16,1-2-43 16,-2 0-19-16,1-2 0 15,-1 2 0-15,2-1 0 16,-1 0 0-16,1-1 0 16,0 1 0-16,0-1 0 15,-2 0 0-15,1-1 0 16,-2 0 0-16,-1 2-8 15,0 2-388-15,-5 6-294 16</inkml:trace>
  <inkml:trace contextRef="#ctx0" brushRef="#br0" timeOffset="63229.52">17573 3563 862 0,'-6'-13'189'16,"2"2"-22"-16,-1-2-22 15,4 3-37-15,-1 3-26 16,2 1 0-16,0 5-12 16,0 1-55-16,0 1-15 15,0 5-11-15,5 8 11 16,8 9 41-16,10 9 14 16,15 15 5-16,13 10-14 15,10 11-17-15,5 9-1 16,-5 9-11-16,-4 7-3 15,-13 7 3-15,-12 1-5 0,-14 0 7 16,-11-5-19 0,-10-2 0-16,-7-6 0 0,-5-10 0 15,-5-4 0-15,0-10 0 16,1-11 0-16,2-9 0 16,3-9 0-16,1-6 0 15,4-10 0-15,3-4 0 16,1-6 0-16,4-3 0 15,1-5 0-15,0-1 0 16,0 0 0-16,0 0 0 16,0 0 0-16,-3-4-11 15,0-3-455-15,0-6-492 16</inkml:trace>
  <inkml:trace contextRef="#ctx0" brushRef="#br0" timeOffset="113321.3">5684 8194 307 0,'1'-4'595'0,"1"0"-365"16,-4-1 12-16,1-2-87 16,-2 0-49-16,0-2 17 15,2 0-10-15,-4 0-38 0,5 2 13 16,-3 0-75-16,3 3-13 16,-3 2 0-16,3 0 0 15,0 2 0-15,0 0 0 16,3 2 0-16,-3-1 0 15,-3 3 0-15,0 6 0 16,0 6 0-16,-3 10 0 16,-3 8 0-16,2 7 0 15,2 3 0-15,2 3 0 16,0 0 0-16,8 1 0 16,-1-1 0-16,2-4 0 15,0-3 0-15,3-5 0 16,-3-2 0-16,0-2 0 15,2-5 0-15,-1 0 0 0,-3-2 0 16,-1-2 0-16,0-3 0 16,-1-5 0-1,-1-2 0-15,1-4 0 0,-2-2 0 16,0-4 0 0,0 3 0-16,1-3 0 0,-1 2 0 15,0-3 0-15,-1 0 0 16,1-1 0-16,0-1 0 15,1-2-72-15,2-6-247 16,2-6-114-16,2-8-449 16</inkml:trace>
  <inkml:trace contextRef="#ctx0" brushRef="#br0" timeOffset="113787.84">5633 8139 761 0,'2'-18'247'15,"-1"-3"-109"-15,-2-2 21 16,1-1-61-16,-2 0-17 15,2 1-7-15,2 2-20 0,2 3-17 16,1 1-12 0,3 2-7-16,3 2-17 0,4 3 1 15,7 4 0-15,10 3 1 16,4 6 6-16,5 4-1 16,1 5-4-16,-5 6-4 15,-4 4 1-15,-6 7 4 16,-6 6 6-16,-9 3 13 15,-9 3 21-15,-6-2-11 16,-8 0-6-16,-8-8-5 16,-2-5-2-16,-6-4-4 15,0-7-5-15,-4-5-7 16,-5-3-4-16,-1-4-1 16,0-3-4-16,-2 0-46 0,3-1-76 15,8-2-40-15,8-1-76 16,11-1-484-16</inkml:trace>
  <inkml:trace contextRef="#ctx0" brushRef="#br0" timeOffset="114255.83">6577 7821 940 0,'14'-5'232'16,"-6"-2"6"-16,-5 0-72 15,-5 2-39-15,1 3-28 16,-4 0-61-16,2 2-26 15,0 3-11-15,-6 7 7 16,-6 8 22-16,-3 5 9 16,-6 11-7-16,-4 10-15 15,3 9 3-15,-1 9-3 16,5 9-8-16,2 4-1 16,7 5-7-16,8 0 1 0,9-2 2 15,6-1-2-15,13-3 0 16,0-5-1-16,11-9 1 15,0-6-2-15,-1-11 0 16,-4-7 0-16,-2-12 0 16,-8-5 0-16,-2-6 0 15,-8-6 0-15,-4-6 0 16,1-7-51-16,-2-5-166 16,4-4-197-16</inkml:trace>
  <inkml:trace contextRef="#ctx0" brushRef="#br0" timeOffset="114721.1">6878 8145 1116 0,'-2'-19'274'16,"-1"-3"-52"-16,-3-1-75 0,0 2-27 15,0-14-10-15,6 35-52 16,0 0-58-16,0 0 0 15,0 1 0-15,1 2 0 16,4 8 0-16,9 9 0 16,9 10 0-16,9 6 0 15,8 9 0-15,6 2 0 16,1-2 0-16,-1-1 0 16,-9-2 0-16,0-1 0 15,-10-4 0-15,-6-5 0 16,-6-3 0-16,-5-10 0 15,-4-6 0-15,-3-7 0 0,-3-6-64 16,2-5-81-16,-2-5-191 16,0-5-36-1,-3-6-577-15</inkml:trace>
  <inkml:trace contextRef="#ctx0" brushRef="#br0" timeOffset="115014.54">7231 8040 932 0,'-2'-32'201'0,"-1"5"-6"16,0 5-1-16,-2 8-43 15,3 5-75-15,1 6-56 16,-2 3-12-16,0 9-8 0,-3 5 51 16,-5 11 2-16,-2 10 0 15,-5 10-14-15,-6 8-14 16,-3 2-2-16,-3 0-10 15,2-3-4-15,0-3-7 16,1-2 0-16,3-6-2 16,4-3 0-16,3-7 0 15,3-7 0-15,4-9 0 16,7-5 0-16,3-5-30 16,0-4-107-16,7-1-90 15,-1-3-271-15</inkml:trace>
  <inkml:trace contextRef="#ctx0" brushRef="#br0" timeOffset="115466.34">7541 7809 938 0,'9'-6'229'0,"-4"2"-83"15,-2 2-82 1,1 4-57-16,8 6 96 0,7 6-31 15,13 11-10-15,10 8 9 16,7 12-13-16,2 10-11 16,-2 9 16-16,-7 7-23 15,-11 3 5-15,-9 3-7 16,-11 0-15-16,-8 1 0 16,-6-3-8-16,-5-5-12 15,-1-3-3-15,-2-12 0 16,0-10 0-16,2-10 0 15,0-10 0-15,3-7-21 16,2-10-83-16,1-4-54 0,-2-2-48 16,-1-4-239-1</inkml:trace>
  <inkml:trace contextRef="#ctx0" brushRef="#br0" timeOffset="116388.22">9172 8238 847 0,'-5'0'148'0,"2"0"-10"15,2-2-14-15,-2 2-40 16,2 0 3-16,2 0 4 16,-1 0-30-16,0 2-4 15,0-2-1-15,3 0-20 16,-2 0-16-16,1 0-10 15,-1-2-10-15,4 2-1 16,10 2 1-16,12-1 0 16,10 0-1-16,9 1-72 15,-1 1-47-15,-2 1-38 16,-13 3-56-16,-12 3-8 16,-11 4-107-16</inkml:trace>
  <inkml:trace contextRef="#ctx0" brushRef="#br0" timeOffset="116569.04">9241 8444 738 0,'6'4'254'15,"7"-4"-206"-15,7-4 64 16,5-6-28-16,6 0 12 16,7-1-44-16,2 1-3 15,-6 0-22-15,-4 5-14 16,-12 0-12-16,-5 4 4 0,-10 1-5 15,-4 0-44-15,-4 3-63 16,-5 1-224-16</inkml:trace>
  <inkml:trace contextRef="#ctx0" brushRef="#br0" timeOffset="125271.9">12491 7856 550 0,'6'-14'243'0,"1"-1"-67"16,-6-1-1-16,-1 2-28 15,-1 2-8-15,-4 1 5 0,2 1-34 16,1 0 0-16,-1 3-16 16,2 2-13-16,1-1-19 15,0 5-49-15,0 2-13 16,0 1-18-16,0 2-1 15,0 4 19-15,0 9 1 16,0 6 6-16,-3 11-5 16,3 6 5-16,0 8 2 15,0 5-3-15,4 6-1 16,1 3-2-16,1 5-3 16,3-2 0-16,3-3 0 15,-2-4 0-15,1-6 0 16,1-5 0-16,-3-5 0 15,-2-5 0-15,-1-7 0 0,0-8 0 16,-5-7 0-16,-1-3 0 16,0-5 0-16,-1-5 0 15,-1-2 0-15,0-4-3 16,0-6-195-16,1-6-65 16,1-8-164-16,1-10-354 15</inkml:trace>
  <inkml:trace contextRef="#ctx0" brushRef="#br0" timeOffset="125698.28">12430 7830 638 0,'5'-27'197'15,"-1"1"-40"-15,1 0-42 16,-1 0-20-16,4 3 0 16,2 2-35-16,2 2 3 15,3 3-26-15,0 2 8 16,4 2-18-16,1 0-16 16,8 1 0-16,4 4-8 15,2 6 7-15,6 3-5 16,-3 10-3-16,-1 7 5 0,-3 8 2 15,-5 7 6-15,-5 4 7 16,-7 3 6-16,-3 0-1 16,-6-1-5-16,-4-1 6 15,-8-4 1-15,-6 1-12 16,-6-3-1-16,-10 2-4 16,-9-5-3-16,-4-4 0 15,-3-5-2-15,5-5-2 16,7-10 3-16,6-9-8 15,6-7-46-15,3-9-150 16,4-5-175-16</inkml:trace>
  <inkml:trace contextRef="#ctx0" brushRef="#br0" timeOffset="126265.59">13601 7509 727 0,'13'-19'198'16,"-4"-3"4"-16,-2 1-30 15,-4 2-27-15,-3 2-16 16,0 3-23-16,-2 5 1 16,-2 4-40-16,1 2-58 15,-3 6 1-15,-6 8-7 16,-7 10 9-16,-8 11 3 15,-3 14-7-15,-3 10 2 16,5 9-1-16,5 6-2 16,7 5-1-16,8 5 1 15,10 3-4-15,12 3 0 16,12 1 0-16,10-5-2 0,7-5-1 16,5-9 5-1,0-11-1-15,-9-10 10 16,-5-10 2-16,-9-9 0 15,-5-9-5-15,-8-7-8 0,-5-4 7 16,-4-7-2-16,-3 0-7 16,2-1-1-16,-4-1 0 15,2 0 0-15,2-1 0 16,-2 1 0-16,0-4-201 16,2-4-152-16,1 0-470 15</inkml:trace>
  <inkml:trace contextRef="#ctx0" brushRef="#br0" timeOffset="129313.9">14021 7702 621 0,'-8'-17'197'0,"1"0"22"0,-1 0-58 15,1 1 5 1,3 3-20-16,1 5-51 0,3 2-58 16,0 4-21-16,1 2-16 15,1 3 0-15,2 5 11 16,5 4 18-16,4 7 4 15,8 11-1-15,9 6 1 16,6 7-8-16,9 6-1 16,4 3-7-16,6 3-11 15,-1 1 1-15,0-3-5 16,-4-1-1-16,-5-8-2 16,-9-6 0-16,-8-11 0 15,-8-9-4-15,-10-8-94 16,-7-6-4-16,-1-4 1 0,-7-6-267 15,-4-6-202-15</inkml:trace>
  <inkml:trace contextRef="#ctx0" brushRef="#br0" timeOffset="129612.85">14485 7658 861 0,'15'-23'216'15,"-5"3"-42"-15,-2 5-10 16,-4 4-32-16,-4 5-112 16,-3 6-14-16,-1 7-6 15,-4 10 38-15,-4 10 2 16,-9 11 7-16,-5 9-8 16,-6 4 1-16,-1-1-8 0,-1 1-7 15,1-2-11-15,3-4-8 16,4-2 0-16,2-6-4 15,6-8-1-15,1-8 0 16,7-7-1-16,4-3-3 16,0-5-89-16,6 0-96 15,0 5-84-15,7 2-152 16</inkml:trace>
  <inkml:trace contextRef="#ctx0" brushRef="#br0" timeOffset="129996.13">14951 8265 874 0,'10'-13'254'16,"-6"0"-40"-16,1-2-46 16,-7 0-36-16,1 4-20 0,-1 1-1 15,2 5-69 1,-1 3-42-16,1 4-20 0,-2 5 15 16,2 6 5-16,0 5 6 15,0 4-3-15,0 7 0 16,2 0-2-1,-1 1 1-15,1 1-2 0,-1 0 0 16,2-3 0 0,0-2 1-16,0-6-2 0,0-6-41 15,-1-6-63-15,2-7 7 16,-1-6-197-16,3-8-180 16</inkml:trace>
  <inkml:trace contextRef="#ctx0" brushRef="#br0" timeOffset="130246.57">14934 7879 914 0,'9'-11'225'16,"-3"4"-84"-16,-4 3 9 16,-2 3-54-16,-5 1-27 15,3 1 10-15,2 0 15 16,-1 0-19-16,-1-1-25 15,1 2-19-15,-1-2-8 16,2-2-8-16,0 1-4 16,0 0-8-16,-1 1-3 15,1-1-75-15,-3-1-170 16,0 2-167-16,-3 0-620 16</inkml:trace>
  <inkml:trace contextRef="#ctx0" brushRef="#br0" timeOffset="131045.4">15720 7254 531 0,'-4'-13'375'16,"2"-2"-142"-16,-1-2-60 16,0 0-41-16,0 0 14 0,0 3-16 15,2 3-3 1,-1 4-66-16,2 3-57 0,-1 4-4 15,1 7 0-15,-2 10 7 16,1 10 9-16,-2 16 7 16,0 13-6-16,3 11-2 15,4 8-1-15,2 7 9 16,6 2-6-16,3 5-14 16,2 2-3-16,0 0 0 15,-2 6 0-15,2-2 0 16,-4-6 0-16,0-9 0 15,1-9 0-15,-2-15 0 16,0-12 0-16,-3-10 0 16,-1-10 0-16,-3-8 0 15,-2-8 0-15,-3-3 0 16,0-4 0-16,0-2 0 16,-1-1 0-16,1 0 0 0,-3-4-15 15,-1-2-258-15,0-3-129 16,6-5-655-16</inkml:trace>
  <inkml:trace contextRef="#ctx0" brushRef="#br0" timeOffset="133911.12">16636 7515 861 0,'-1'-7'121'0,"-4"-2"17"16,-2-4 5-16,-2 3-5 15,3 1-18-15,1 1-26 16,2 3-26-16,2 3-24 16,1 2-15-16,1 0-27 15,1 5 4-15,-1 4 30 16,2 5 21-16,4 5-5 16,3 6-6-16,3 4-18 15,6 8-4-15,8 4-12 16,8 4-1-16,10 3 1 0,8 0-7 15,4-4-5 1,1-4 0-16,-8-6 0 0,-11-5 0 16,-10-5 0-16,-11-4 0 15,-6-5 0-15,-6-7 0 16,-3-2 0-16,-2-4-44 16,-2-4-27-16,-1-2-23 15,1-6-177-15,-4-4 2 16,-7-8-196-16</inkml:trace>
  <inkml:trace contextRef="#ctx0" brushRef="#br0" timeOffset="134221.53">17030 7511 716 0,'14'-31'162'0,"0"4"29"0,-3 5-5 15,-2 4-19-15,-3 3-32 16,-3 7-35-16,-3 3-56 15,1 4-30-15,-2 3-10 16,-4 7 8-16,-5 9 38 16,-5 10-2-16,-12 12-5 15,-6 10-12-15,-9 5 4 16,-4 7-5-16,1-3-14 16,1-1-10-16,3-4 0 15,5-3-2-15,7-9-4 16,8-9 2-16,6-8-1 15,6-10 0-15,6-6 0 16,3-7-1-16,0-2-7 0,0 0-91 16,2 0-84-16,-1-1-133 15,2 0-382-15</inkml:trace>
  <inkml:trace contextRef="#ctx0" brushRef="#br0" timeOffset="134980.94">17573 8151 703 0,'1'-2'225'16,"-1"-2"-33"-16,3-3-41 0,-1-2-19 15,-2 1-18-15,2 1-11 16,-1 0-36-16,-1 2-14 15,0 4-18-15,2 0-25 16,-2 2-10-16,-2 0-7 16,2 6 7-16,2 5 21 15,-1 5 0-15,1 5-9 16,1 6 2-16,0 1-11 16,0 0 3-16,1 0-5 15,2-4 0-15,0-1 3 16,-2-5-4-16,1-1-2 15,-4-7 2-15,3-4-1 0,-3-4-15 16,-1-4-68-16,2-8-164 16,2-2-101-16,-3-8-313 15</inkml:trace>
  <inkml:trace contextRef="#ctx0" brushRef="#br0" timeOffset="135260.29">17594 7846 781 0,'3'-7'263'0,"-1"2"-156"16,2 2 21-16,-4 1-61 15,0 2-5 1,-3 1 5-16,3-1 3 0,-1 1-16 16,1 1 0-16,-2-2 2 15,2 1 3-15,-1-2 12 16,1 1-6-16,-2 0-11 15,1-2 2-15,1 1-23 16,0 0-33-16,0-1 0 16,0-1 0-16,-2 3 0 15,1-4 0-15,-2 1-23 16,1 0-168-16,1 6-146 16,-2 6-49-16</inkml:trace>
  <inkml:trace contextRef="#ctx0" brushRef="#br0" timeOffset="135585.47">17867 8201 942 0,'12'-3'206'0,"-3"-1"-26"15,-3 0-24-15,-3-2-83 16,-2 5-32-16,3-1-30 16,4-1-6-16,4 3-2 0,6-1 6 15,2 1-2-15,3 1 1 16,3 1 5-16,-4-1-1 16,-2-1-3-16,-4 2 0 15,-6-1-8-15,-4-2 0 16,-2 1-1-16,-4 1-1 15,0-2-13-15,0 1-117 16,0 1-77-16,0-1-46 16,4-3-450-16</inkml:trace>
  <inkml:trace contextRef="#ctx0" brushRef="#br0" timeOffset="135949.17">18295 8032 948 0,'9'-13'235'0,"-2"-2"-7"0,-2 3-61 0,-3 1-32 15,-2 4-7-15,0 2-41 16,0 1-39-16,0 4-15 16,0 0-21-16,0 2-8 15,1 2-2-15,-1 3 13 16,3 3-10-16,-1 4-5 15,1 3 0-15,0 3 0 16,0 1 0-16,-2 1 0 0,2 0 0 16,-1 1 0-1,0 0 0-15,-2-2 0 16,2 2 0-16,-4-3 0 0,0-2 0 16,0-1 0-16,1-6 0 15,-1-4 0-15,1-4 0 16,1-1 0-16,-2-2-54 15,2-2-94-15,-1 2-50 16,-2-3-145-16,0 1-368 16</inkml:trace>
  <inkml:trace contextRef="#ctx0" brushRef="#br0" timeOffset="140575.79">18749 7058 861 0,'7'3'117'0,"1"-1"-50"15,-2-1 37-15,4 3 14 16,7 3-17-16,9 3-7 15,9 4-41-15,9 7-19 16,3 9 3-16,2 9-8 16,-4 17-7-16,-7 10 16 0,-10 13-13 15,-12 7 7-15,-9 5-6 16,-8 3-7 0,-7-1-6-16,-2 0-5 0,-4-1 3 15,2-2 1-15,-2-7-4 16,-1-3 3-16,0-9-2 15,1-9 3-15,-2-6-1 16,2-12 3-16,2-5 1 16,-1-11-3-16,4-10 3 15,3-7-2-15,0-5 19 16,5-6 10-16,1-1-10 16,1-1-32-16,-1-1 0 15,0-2 0-15,-1-3 0 16,-1-1 0-16,-1-2-44 15,2-2-87-15,1 0-92 16,1 2-83-16,5-1-345 0</inkml:trace>
  <inkml:trace contextRef="#ctx0" brushRef="#br0" timeOffset="151887.79">10421 7471 477 0,'0'3'120'0,"-3"2"-27"15,1-4 57-15,-4 0-16 16,-1-1-42-16,-3 0 0 16,-1-1 9-16,-1-2-49 15,-1 0 8-15,1 0-2 16,-3 0-22-16,3 1-8 16,0 2 3-16,-1 0-2 15,2 0-10-15,2 0-7 0,2 0-4 16,4 0 0-16,1 0 6 15,4 0-2-15,-2 0-4 16,3 0-1-16,-2 0-7 16,2-2 0-16,1 2 0 15,4 2 1-15,13-2 3 16,10 0 2-16,17-3-6 16,21 0 2-16,19-3-2 15,12-2-1-15,12-2-1 16,8-1-1-16,1-1 3 15,-6-3 0-15,-9 2 0 16,-12 2 2-16,-22-2-2 0,-19 5 0 16,-20 1 2-1,-15 4-2-15,-12 1-29 0,-14 4-61 16,-11 4-44 0,-12 1-84-16,-11 4-55 0,-9 2-200 15</inkml:trace>
  <inkml:trace contextRef="#ctx0" brushRef="#br0" timeOffset="152452.26">10725 7507 549 0,'-1'-1'234'0,"-2"-4"-141"0,-3-2 39 16,0-1-28-16,-3-2-7 16,0 0-11-16,3 0-9 15,-2 1 4-15,4 0 9 16,0 0-12-16,2 2-20 16,-1 2 32-16,2 1 1 15,1 0-36-15,-2 3-23 16,2 1-16-16,0 0-11 15,0 1-5-15,-1 4-4 16,-4 5 3-16,0 9 1 16,-1 12 1-16,-4 8 1 0,4 8-1 15,6 8 6 1,3 5 1-16,3 1 4 0,4 4 0 16,1-2 2-16,1 0 1 15,-2 2-7-15,-1 1-4 16,-1 0-4-16,-5-4 0 15,-3-1 0-15,0-4 0 16,-3-5 0-16,-2-5 0 16,-1-8 0-16,3-6 0 15,0-9 0-15,0-7 0 16,3-7 0-16,0-3 0 16,0-4 0-16,0-3 0 15,0 0 0-15,2-2 0 16,-4 1 0-16,5-1 0 0,-1-1-84 15,2-5-151-15,7-6 40 16,7-9-208-16</inkml:trace>
  <inkml:trace contextRef="#ctx0" brushRef="#br0" timeOffset="153284.21">11138 7445 818 0,'0'-7'131'0,"-3"-2"16"0,-2 0-1 16,0-3-12-16,2 2-31 15,-3 0-3-15,3 3-11 16,3 0-18-16,0 4-22 16,0 2-30-16,3 2-19 15,-3 6 2-15,3 8 23 16,-3 7 14-16,2 12 0 16,-1 11-15-16,2 9-9 15,2 9 6-15,6 9 0 16,1 6-9-16,3 7 7 15,-1 4-7-15,-4 3-1 16,-1 2-11-16,-8-4 0 16,1-5 0-16,-4-5 0 0,1-7 0 15,2-3 0-15,4-7 0 16,1-5 0-16,0-9 0 16,3-3 0-16,-3-7 0 15,0-3 0-15,0-6 0 16,-2 0 0-16,1-5 0 15,-5-3 0-15,6-4 0 16,-3-4 0-16,-2-1 0 16,1-5 0-16,1 1 0 15,-2-2 0-15,1-3 0 16,-1 0 0-16,1-1 0 16,-1-1 0-16,-1-1 0 15,0 0 0-15,0-1 0 16,0 0 0-16,0 0 0 0,0 0 0 15,0 0 0-15,2 0 0 16,-2-1 0-16,0 1 0 16,0 0 0-16,0 0 0 15,0 0 0-15,0-1 0 16,1 1 0-16,1-4 0 16,5-1-59-16,5-2-240 15,3-4-127-15,3 3-431 16</inkml:trace>
  <inkml:trace contextRef="#ctx0" brushRef="#br0" timeOffset="154433.5">10694 8595 532 0,'3'1'239'0,"-3"0"-163"16,3 1 77-16,-6-4-53 0,3 1-30 15,0-2 37-15,-2 0-22 16,2 2-7-16,-1-1 1 15,1 0-13-15,-2 0-9 16,2 2-12-16,-1 0-6 16,1 0-7-16,-2 0-14 15,2 0-8-15,0 2-10 16,0 1 1-16,-1 2 7 16,1 5 5-16,-2 4 12 15,4 5-3-15,-1 3-2 0,2 3 0 16,2 2-6-16,2-2 3 15,-2 1-2-15,1 2-4 16,-2 1-1-16,1-3-3 16,-1 1-1-16,-1-3-4 15,1-4 2-15,-1-4-4 16,-3-7 1-16,2-2-1 16,-2-2 1-16,0-4-1 15,0 0 0-15,0-1-1 16,-2 2-14-16,1-1-150 15,-2 2-143-15,0 0-399 16</inkml:trace>
  <inkml:trace contextRef="#ctx0" brushRef="#br0" timeOffset="155399.97">10076 7471 531 0,'-4'3'54'0,"-2"-1"-15"0,1 1 84 16,2-2-41-16,-1 0 4 16,1 1 18-16,0-2-4 15,1 0 6-15,1-2-13 16,-1 2-11-16,1 0-13 15,1 0-29-15,-2 0-6 16,2 2-2-16,2-2 3 16,-1 0 8-16,2-2-22 15,2 1-16-15,13-3-4 16,10-2-1-16,9 0 0 16,9 1-14-16,1 2-212 15,-4 3-319-15</inkml:trace>
  <inkml:trace contextRef="#ctx0" brushRef="#br0" timeOffset="171211.3">9597 12204 537 0,'-3'6'232'0,"-1"0"-109"16,4-5 75-16,0-2-79 15,4-1-14-15,-1-1-43 16,0 1 8-16,0-3-7 16,2 1-23-16,-1 0-25 15,4 1-11-15,3 0-4 16,5 3-1-16,6 3 1 15,8 0-2-15,1 2-4 16,3 4-29-16,-1-1-83 16,-6 2-77-16,-5 3-177 15</inkml:trace>
  <inkml:trace contextRef="#ctx0" brushRef="#br0" timeOffset="171473.39">9614 12455 851 0,'0'0'239'0,"0"-2"-88"15,0 0-29-15,0 1-61 16,-2 1-32-16,2 0-29 16,0 1 8-16,5 3 0 15,9 1 79-15,12 0-50 16,10 0-18-16,9-1-7 15,4-3-1-15,-6-1-2 16,-9-1-6-16,-11-1-1 16,-13 1-2-16,-4 2-13 0,-9 1-155 15,-1 2-187-15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24:54.8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11362 11918 107 0,'3'-8'486'0,"-1"-1"-315"15,-1 1-5-15,-2-2-17 16,-1-2-39-16,1 1-15 0,-2 0 5 16,1-1-11-16,1 0 1 15,-2-1-26-15,0 0 2 16,-3 2-16-16,3 1-12 15,1 3 4-15,-1 1-18 16,2 5-24-16,1 1-3 16,0 3-17-16,0 8 20 15,3 8 1-15,0 7 3 16,0 10 2-16,6 6 2 16,-2 4 2-16,1 3 1 0,1 1 6 15,1 4-3-15,-1 0-1 16,0 1-1-1,1 0 0-15,-1 1-1 0,0-3-5 16,0-1-1-16,-3-5-2 16,2-3-3-16,-4-3 2 15,1-7-2-15,-2-8 0 16,1-6-1-16,-4-7 1 16,1-6 1-16,-1-5 2 15,0-1-3-15,2-5-19 16,-2-9-183-16,1-7-80 15,4-9-162-15</inkml:trace>
  <inkml:trace contextRef="#ctx0" brushRef="#br0" timeOffset="1372.17">11277 11767 464 0,'-15'0'153'0,"3"-2"-62"15,5-2-3-15,2 0-14 16,4 1-3-16,-1-1-1 16,1-2-3-16,1 3-5 15,0-2-2-15,0-1 4 16,1 1-26-16,2-3-7 0,5 3-18 15,5-2-6 1,7 0-1-16,11-2 5 0,11 4 10 16,6 3 9-1,114 8-16-15,-136 0 0 16,-3 2-5-16,0 4 3 0,-2 0-6 16,23 13 3-16,-6 6-7 15,-5 6 6-15,-7 3-4 16,-5 2 2-16,-10-1 7 15,-5 0-2-15,-9 0 8 16,-8-3 13-16,-10-2-7 16,-7-2 1-16,-11-4-4 15,-10-6-3-15,-5-6 4 16,-1-5 12-16,3-6-6 16,8-5 0-16,12-5-18 0,9-3-6 15,7 0-3 1,7-1-2-16,3 2-14 0,3 2-125 15,3 0-213-15,3 3-505 16</inkml:trace>
  <inkml:trace contextRef="#ctx0" brushRef="#br0" timeOffset="2112.6">12417 11672 797 0,'12'-15'214'16,"-6"1"-34"-16,-5 0-61 0,-1 3-1 16,-1 2-45-16,-1 5-73 15,-2 8 11-15,-9 10-11 16,-6 11 13-16,-7 18 0 16,-7 16 2-16,-4 13 4 15,4 7-7-15,12 6 0 16,3 0-6-16,9-2 9 15,9-3-7-15,9-2 9 16,10-5-2-16,8-3-2 16,10-6-3-16,4-7 4 15,1-10 11-15,-2-11 3 16,-9-11 11-16,-7-9-21 16,-10-8-8-16,-7-2-6 0,-4-5-4 15,-3 0 0 1,-1 1-1-16,-1-1-121 0,-1 1-224 15,0-2-727-15</inkml:trace>
  <inkml:trace contextRef="#ctx0" brushRef="#br0" timeOffset="4863.35">12880 11991 715 0,'0'-12'138'0,"-2"-5"16"15,2-2 7-15,-3-1-60 16,3 4 31-16,-1 2-21 16,-1 4-23-16,-1 6-37 15,3 1-30-15,0 3-6 16,0 0-13-16,0 7 4 0,0 3 6 16,5 7 1-1,5 6 18-15,12 6 15 0,11 3-14 16,13 2-10-16,7 3-6 15,6-2-7-15,-2 0-8 16,-5 1-1-16,-10-3 3 16,-6 0-3-16,-11-4-3 15,-4-2 3-15,-9-4-1 16,-2-4 1-16,-4-8-5 16,-1-4 5-16,-4-5-1 15,-1-2-82-15,-1-4-57 16,-5-3-113-16,-4-7-14 15,-2-4-238-15</inkml:trace>
  <inkml:trace contextRef="#ctx0" brushRef="#br0" timeOffset="5130.13">13236 11947 793 0,'6'-22'150'15,"0"2"8"-15,-1 2-17 16,-2 2-46-16,1 5-9 15,-3 5-47-15,-2 3-31 16,-3 8 1-16,-4 5 31 16,-9 7 0-16,-5 7 7 15,-8 8-17-15,-4 4-3 16,0 1-7-16,1 0 3 16,1 0-5-16,4-5-14 0,4-2-2 15,2-3-1 1,4-3 1-16,2-2-2 15,5-2-2-15,1-3-2 16,7-2-184-16,12 1-232 0</inkml:trace>
  <inkml:trace contextRef="#ctx0" brushRef="#br0" timeOffset="5532.63">13609 12309 907 0,'18'-12'197'0,"-3"-2"-60"16,-6-2 59-16,-6 3-57 16,4 3-34-16,-5 3-33 15,-1 3-25-15,-1 3-25 16,0-1-20-16,0 6-1 15,0 3 8-15,2 5 5 16,-1 2 7-16,2 8-7 16,0 1-3-16,2 4-1 15,-1-2-3-15,-1-1-1 16,0-4 1-16,1-5-3 16,-2-1-2-16,-1-3 0 15,1-4-1-15,-1-1 2 16,1-3-3-16,1 0-1 15,-1-2 1-15,-1 2-2 0,1 0-6 16,-1 1-121-16,-1 0-18 16,2-1-24-16,-2-3-95 15,1-5-512-15</inkml:trace>
  <inkml:trace contextRef="#ctx0" brushRef="#br0" timeOffset="6554.84">14273 11569 643 0,'3'-7'232'15,"-3"2"-46"-15,1-8-30 0,-1 0-42 16,-1-1-14-16,-2 1 14 16,3 0-15-16,-3-2-27 15,2 4 0-15,1 4-5 16,-2 2-47-16,2 3-16 16,0 2-2-16,0 4-2 15,2 3 0-15,-1 7 3 16,1 9 10-16,3 9 2 0,0 10 4 15,2 11 1 1,2 10 4-16,0 12-10 0,-4 8-3 16,-4 7 2-16,-2 5-10 15,-4-2 4-15,-2-2-4 16,4-10 2-16,1-5-2 16,5-5 3-16,6-8 1 15,2-9-7-15,1-6 0 16,2-7 0-16,-1-8 0 15,-2-11 0-15,-3-5 0 16,-4-4 0-16,-1-6 0 16,0-5 0-16,-3-2 0 15,2 0 0-15,-1-3-90 16,2-5-323-16,2-6-603 16</inkml:trace>
  <inkml:trace contextRef="#ctx0" brushRef="#br0" timeOffset="7245.37">15078 11821 642 0,'-1'-22'170'15,"-6"-1"-4"-15,-4 0 21 16,-5-1-75-16,-1 1-11 16,-2 2 16-16,5 1-30 15,1 4-11-15,6 6 3 16,2 3-39-16,4 4-40 0,2 7-9 15,4 7 9 1,4 9 9-16,7 10 11 0,8 12 2 16,6 7 3-16,6 5-11 15,1 4-1-15,2 0-5 16,-2-4-3 0,-3-7-1-16,-6-5-3 0,-3-6-1 15,-5-8 0-15,-5-7-4 16,-4-7 3-16,-5-4-126 15,-5-5-91-15,-1-5-142 16</inkml:trace>
  <inkml:trace contextRef="#ctx0" brushRef="#br0" timeOffset="7572.68">15334 11722 1016 0,'16'-20'134'0,"-3"3"-10"16,-8 3 15-16,-3 5-42 16,-2 6-80-16,0 3-16 15,-3 8 5-15,-5 7 9 16,-5 12 14-16,-4 10 17 16,-8 11-8-16,-5 5-12 15,-4 5 7-15,-2-1-12 16,-1-4-4-16,1-4-2 15,5-10-1-15,4-8-4 16,6-5-6-16,6-11-2 16,6-4 0-16,4-6-2 0,4-3 1 15,-1-1-1-15,2-2-2 16,2 1 1-16,-1 0-137 16,2 0-188-16,6-2-339 15</inkml:trace>
  <inkml:trace contextRef="#ctx0" brushRef="#br0" timeOffset="8204.17">15843 12190 632 0,'8'-12'232'0,"-3"-1"-90"0,-2-1 39 16,-2 1-65-16,-1 2-37 15,-1 4-30-15,-1 2 10 16,1 2-30-16,-4 2-24 16,1 2 4-16,-5 4-7 15,0 0 1-15,-5 7 0 16,0 3-1-16,0 5 2 15,1 5-1-15,4 2-2 16,3 3 3-16,3-1-1 16,4-2-1-16,4-4 0 15,2-5 5-15,6-2 1 16,1-7 0-16,3 0 3 16,2-6-4-16,2-2-3 0,3-2-3 15,-2-5 1 1,2-7 0-16,-2-2 1 0,-4-4 0 15,-6-4 0-15,-6-3 4 16,-4 1-1-16,-7-1-2 16,-2 0-4-16,-5 2 2 15,-2 4-2-15,-3 5-2 16,0 5-9-16,-2 5-60 16,-5 5-268-16,-3 3-713 15</inkml:trace>
  <inkml:trace contextRef="#ctx0" brushRef="#br0" timeOffset="8929.09">16365 11346 843 0,'8'-8'183'0,"-1"2"-48"16,-4 2-81-16,0 5-49 15,4 11 31-15,9 11 20 16,7 13 8-16,9 15-28 16,9 12-3-16,4 9-7 15,2 7-6-15,-2 4-2 0,-5 1-2 16,-8 0 12 0,-13-2 1-16,-9-4-2 15,-11-5 4-15,-11-5-6 16,-6-6 3-16,-9-5-14 0,-4-7-4 15,-2-4-6-15,2-10-3 16,1-4 1-16,5-11-2 16,5-6 0-16,8-5-1 15,5-5-68-15,4-5-165 16,7-4-461-16</inkml:trace>
  <inkml:trace contextRef="#ctx0" brushRef="#br0" timeOffset="9578.24">17451 11742 790 0,'4'-9'201'0,"-1"1"-23"0,-4-3-20 15,-4-1-32 1,1 4-12-16,0-1-8 0,-1 6-45 16,3-3-30-1,1 5-21-15,2 1-10 0,3 3 1 16,0 5 2-16,9 5 3 16,4 5 6-16,7 9-3 15,4 3-1-15,5 4 0 16,-2 1-1-16,0 2-1 15,-2 1-4-15,-1-1-1 16,-3-3 2-16,-2-2-3 16,-4-7 0-16,-3-5-1 15,-5-6-2-15,-5-4-11 16,-3-4-106-16,-4-5-35 16,-8-1-88-16,-5-1-210 0</inkml:trace>
  <inkml:trace contextRef="#ctx0" brushRef="#br0" timeOffset="9877.52">17678 11782 807 0,'6'-21'143'0,"1"1"21"15,0-2-17-15,-1 2-29 16,-1 3-39-16,1 2 20 15,-1 3-39-15,-4 4-22 16,1 5-38-16,-2 5-5 16,-2 6 5-16,1 7 5 0,-6 8 7 15,-2 7 8-15,-5 3 2 16,-4 6-4-16,-5 3-11 16,-2 1-4-16,-2-3-3 15,3 0 0-15,0-5 0 16,5-7 0-16,4-6 0 15,3-5-13-15,6-6-232 16,0-5-195-16</inkml:trace>
  <inkml:trace contextRef="#ctx0" brushRef="#br0" timeOffset="10161.19">17588 11715 1028 0,'19'-24'187'16,"-5"0"6"-16,-5 1-23 16,-2 4-51-16,-2 4-30 15,-2 7-59-15,-2 4-30 16,-1 8-10-16,2 8 10 16,-4 6 3-16,2 7-2 15,0 9 0-15,0 5-1 16,2 4 2-16,1 1-2 15,1 0 1-15,2-2-2 0,1-5 1 16,0-2-1-16,-3-6-16 16,-1-4-190-1,-1-3-86-15,-4-7-290 0</inkml:trace>
  <inkml:trace contextRef="#ctx0" brushRef="#br0" timeOffset="10331.04">17384 11979 951 0,'7'-6'177'16,"2"-2"-13"-16,6-4-38 15,7 1-71-15,14-1-24 16,12 1-24-16,12 1-7 16,8 0 0-16,10 2-190 0,-4 1-618 15</inkml:trace>
  <inkml:trace contextRef="#ctx0" brushRef="#br0" timeOffset="11494.37">18979 11375 721 0,'0'-4'205'0,"1"-5"-41"16,-2 8-40-16,2 1-60 0,-1 0-31 15,0 1-25-15,0 2 3 16,2 7 57-16,-2 6-7 16,0 10 23-16,0 10-38 15,0 8 10-15,0 7-19 16,1 6-16-16,5 2 8 15,1 5-4-15,7 0-7 16,7 3 8-16,1-3-8 16,2-1-8-16,0-5-1 15,-5-2-5-15,-7-9-3 16,-6-7 1-16,-2-6-1 16,-4-8-1-16,-4-9-3 15,3-6 3-15,-1-7-1 0,1-6-88 16,-1-8-135-1,-1-8-78-15,0-8-367 0</inkml:trace>
  <inkml:trace contextRef="#ctx0" brushRef="#br0" timeOffset="11843.81">18929 11403 812 0,'0'-42'197'0,"3"3"-45"0,2 7-12 16,1 4-45-16,1 5-33 15,8 6-44-15,3 6-13 16,9 4 8-16,6 7-2 16,10 7-3-16,2 7-4 15,1 7 3-15,-3 5-3 16,-7 5-2-16,-4 5 2 15,-12 5 2-15,-6 4 6 16,-9 2-7-16,-10-2 2 16,-12-2 2-16,-5-5-6 15,-11-6 0-15,-4-5 4 16,-2-8-7-16,-3-6 2 16,3-8 0-16,5-7-2 0,4-5-160 15,6-3-248-15</inkml:trace>
  <inkml:trace contextRef="#ctx0" brushRef="#br0" timeOffset="12430.38">19978 11044 902 0,'14'-19'190'0,"-5"-1"-19"0,-4-1-25 16,-3 2-41-16,-4 8-68 15,1 6-37-15,-8 11 0 16,-7 14 17-16,-10 16 13 16,-7 17 5-16,-3 12-1 15,4 13-4-15,6 11-8 16,9 4-3-16,9 1-8 16,7 3-3-16,5-1 2 15,5-5-6-15,9-7 0 16,4-6-1-16,6-10 1 15,4-13 0-15,1-11-1 16,0-10 5-16,-4-12-5 0,-2-7 1 16,-4-7-4-16,-2-5-4 15,-4-4-194-15,-2-7-269 16</inkml:trace>
  <inkml:trace contextRef="#ctx0" brushRef="#br0" timeOffset="13042.8">20411 11380 728 0,'1'-19'234'16,"-1"-4"-42"-16,-1 0-8 15,-1 1-35-15,2 4-25 16,0 1-41-16,2 9-40 16,-1 4-43-16,4 7-2 15,2 6 2-15,6 11 6 16,7 6 5-16,7 14 8 16,6 9-2-16,6 5-6 15,4 2-2-15,2 0-7 16,-1-6-2-16,-2-5-1 15,-3-7 0-15,-9-7 0 0,-8-6-7 16,-7-9-93-16,-6-5-31 16,-9-10-64-16,-3-6-226 15,-7-9-269-15</inkml:trace>
  <inkml:trace contextRef="#ctx0" brushRef="#br0" timeOffset="13277.15">20775 11298 843 0,'1'-20'180'16,"1"0"18"-16,-1 4-40 0,-1 4-27 16,0 7-90-16,0 2-37 15,-1 7-3-15,-6 9 23 16,-6 10 26-16,-9 11-1 16,-9 12-20-16,-10 12-6 15,-5 4-14-15,0 2-6 16,1-2-2-16,7-10-1 15,8-13 0 1,10-7-1-16,8-10-2 0,8-2-69 16,5-2-133-16,5-1-161 15</inkml:trace>
  <inkml:trace contextRef="#ctx0" brushRef="#br0" timeOffset="14292.48">21136 11754 947 0,'9'-6'129'15,"-2"0"-11"-15,5-4-49 16,6 1-19-16,7 3-21 16,8 4-15-16,6 4-2 0,-1 7-8 15,-4 6 2-15,-10 5 0 16,-12 6 1-16,-12 6 17 15,-11 3-1-15,-13 2 8 16,-4 0 4-16,-5-3-3 16,2-6-11-16,7-6-10 15,6-8-4-15,7-5 1 16,7-5 17-16,7-4 5 16,0-1 6-16,3 1-12 15,11-3-12-15,5 0 5 16,6-1-11-16,3 1 2 15,-4-1-4-15,-10 1-1 16,-5 1 0-16,-8 1-2 16,-4 1-1-16,-3-1-6 0,-1-1-93 15,-3-1-107-15,-3-2-154 16</inkml:trace>
  <inkml:trace contextRef="#ctx0" brushRef="#br0" timeOffset="14809.54">21704 10969 862 0,'12'-20'246'16,"0"2"-68"-16,-4 2-4 0,-7 4-93 15,1 8-81 1,-1 10 4-16,-1 12 23 0,2 12 26 16,-2 14 11-16,1 14-5 15,-1 12-16-15,5 10 0 16,1 11 6-16,4 4-19 16,2-1 5-16,3-1-10 15,-3-4-4-15,-2-9-7 16,0-8-9-16,-2-8 1 15,-2-10-3-15,-1-11-2 16,-1-12-1-16,-1-10 0 16,1-11 3-16,-4-6-3 15,-1-6-7-15,-2-8-267 16,0-6-208-16</inkml:trace>
  <inkml:trace contextRef="#ctx0" brushRef="#br0" timeOffset="15224.46">22277 11246 904 0,'7'-28'230'15,"-3"2"-37"-15,-1-2-41 16,-5 5-36-16,1 5-21 16,1 6-35-16,1 5-52 15,7 10-7-15,7 5 16 16,10 10 47-16,9 7-17 15,9 10-14-15,-1 2-6 16,0 9-3-16,-8 3-13 16,-4 6-8-16,-6 3 1 15,-3-3-4-15,-3-4 0 16,-5-10-1-16,-2-10 1 16,-1-11-126-16,-4-8-67 15,-3-6 47-15,-3-9-178 0,-3-6-282 16</inkml:trace>
  <inkml:trace contextRef="#ctx0" brushRef="#br0" timeOffset="15477.78">22703 11196 1038 0,'3'-26'149'16,"0"0"33"-16,0 1-29 15,2 5-68-15,-2 5-14 16,-1 6-71-16,-2 9 2 0,-6 9-2 15,-7 8 17 1,-4 8 18-16,-8 11 18 0,-5 6-9 16,-6 4-9-16,-1 3-14 15,0 3-17-15,2-5-3 16,5-2 0 0,7-9-1-16,6-8-3 0,5-4-141 15,8-1-151-15,5-1-274 16</inkml:trace>
  <inkml:trace contextRef="#ctx0" brushRef="#br0" timeOffset="15793.94">22950 11639 1286 0,'24'-25'131'15,"-2"-3"60"-15,-8 2-21 16,-4 5-64-16,-1 8-47 16,-4 4-54-16,-4 8-5 15,1 6-6-15,-2 8 4 16,0 8 4-16,0 6 4 16,-2 9-1-16,1-1 1 15,1 1 3-15,-3-2-5 16,1-2 2-16,-1-5-4 15,2-4 1-15,-1-5-4 16,-1-6 2-16,3-6 1 16,0-4 4-16,3-2-6 0,-1-2-96 15,-1 2-246-15,1-6-355 16</inkml:trace>
  <inkml:trace contextRef="#ctx0" brushRef="#br0" timeOffset="16309.62">23244 10861 909 0,'7'-6'205'0,"-2"4"-94"0,4 0-67 16,9 8 65-16,13 11-27 15,14 10 10-15,15 9-19 16,8 11-25-16,-5 4-18 16,-8 5-15-16,-9 3 12 15,-16 5 0-15,-15 7 25 16,-11 5-3-16,-12 1-17 15,-9 2-11-15,-7-3-12 16,-1-5-7-16,3-10 0 16,4-8-2-16,1-8 0 15,8-9 0-15,2-8-204 16,4-6-273-16</inkml:trace>
  <inkml:trace contextRef="#ctx0" brushRef="#br0" timeOffset="16780.38">24247 11314 988 0,'13'-27'242'0,"-2"2"-44"15,-7-2-18-15,-2 4-72 16,-2 8 2-16,0 2-42 16,0 5-47-16,0 6-21 15,3 7-8-15,7 8 8 16,6 7 2-16,11 11 2 0,9 12 0 16,6 6-4-16,1 7 1 15,-6-3-1-15,-2 0-1 16,-5-6 1-1,-7-9-1-15,-3-10 0 0,-5-6-3 16,-4-8-177 0,-5-6-54-16,-3-3-40 0,-4-9-425 15</inkml:trace>
  <inkml:trace contextRef="#ctx0" brushRef="#br0" timeOffset="17024.66">24569 11331 835 0,'7'-32'176'15,"2"6"-4"-15,2 5 24 16,-4 4-76-16,-2 7-36 0,-2 4-84 16,-2 8 3-16,-2 6-3 15,-2 6 12-15,-3 9 20 16,-5 9 6-16,-1 8-9 16,-1 5-8-16,-5 2-7 15,1-4-6-15,1 0-8 16,4-8 1-16,-3-7-1 15,6-5 0-15,0-7 0 16,2-5-4-16,4-4-90 16,2-3-175-16,4-5-185 15</inkml:trace>
  <inkml:trace contextRef="#ctx0" brushRef="#br0" timeOffset="17237.88">24582 11304 657 0,'6'-17'309'0,"-6"5"-110"16,-1 3-86-16,-2 5-112 15,-2 8 4-15,-1 8-2 16,2 7-2-16,-1 9 2 16,0 8-2-16,5 3-1 15,1 1 0-15,3-4-1 0,-2-3-127 16,-1-6-136-1,-4-9-437-15</inkml:trace>
  <inkml:trace contextRef="#ctx0" brushRef="#br0" timeOffset="17365.96">24329 11548 824 0,'22'-11'144'0,"17"-3"16"15,13-3-70-15,6 0-74 16,11 3-16-16,6 1-8 15,-5 4-568-15</inkml:trace>
  <inkml:trace contextRef="#ctx0" brushRef="#br0" timeOffset="17893.06">25419 11080 901 0,'0'-19'240'0,"0"0"-43"16,0 1-15-16,0 2-71 15,0 10-99-15,2 6-8 16,4 13 2-16,-2 9 23 15,2 11 20-15,2 12-14 16,-1 7-4-16,3 7 4 16,1 7 2-16,2 7-9 15,-1 3-17-15,3 3-9 16,2-3 0-16,-4-5 0 16,-3-10-2-16,-2-13-4 15,-5-7 2-15,-1-17 1 16,-2-6 1-16,-2-11-3 0,2-9-55 15,-3-9-70-15,-2-7-65 16,-1-7-146-16,-2-12-271 16</inkml:trace>
  <inkml:trace contextRef="#ctx0" brushRef="#br0" timeOffset="18174.3">25433 11197 524 0,'10'-41'191'15,"5"2"-32"-15,-1 2 33 0,0 1-44 16,0 9-33-16,2 2-26 16,2 7-22-16,3 6-37 15,7 8-10 1,8 6 2-16,9 9-8 0,3 9-6 16,0 7-3-16,-5 6-1 15,-11 7 0-15,-12 2 8 16,-13 1 1-16,-14-5 9 15,-11-2 9-15,-15-6-10 16,-10-6-12-16,-6-6-9 16,0-3-1-16,2-8 0 15,10-3-16-15,11-3-257 16,12-4-339-16</inkml:trace>
  <inkml:trace contextRef="#ctx0" brushRef="#br0" timeOffset="18595.37">26665 10797 1089 0,'20'-17'192'16,"-6"4"-40"-16,-8-1-18 15,-4 5-71-15,-4 5-63 16,-4 8 2-16,-11 10-2 16,-9 11 9-16,-11 16 11 15,-8 13 16-15,1 15-9 16,5 12 16-16,10 5-5 15,13 7-20-15,13 5-5 16,10 0-11-16,11-7 5 16,11-7-6-16,5-13 5 15,3-11-5-15,-3-15-2 16,-5-8 0-16,-10-6-8 16,-7-6-1-16,-8-2-197 15,0 0-172-15,2-6-623 16</inkml:trace>
  <inkml:trace contextRef="#ctx0" brushRef="#br0" timeOffset="19142.12">26762 11174 1017 0,'-6'-22'195'0,"1"-1"-9"15,-3-1-22-15,3 4-55 16,1 3 5-16,1 6-8 16,1 4-102-16,2 7-4 15,5 8 0-15,7 14 6 16,10 12 11-16,11 12-3 16,10 11 3-16,6 4-8 15,4-1-7-15,-1 0-2 16,-6-5-2-16,-3-8-2 15,-14-6 0-15,-7-10-171 16,-7-9-71-16,-9-7-126 0,-6-8-290 16</inkml:trace>
  <inkml:trace contextRef="#ctx0" brushRef="#br0" timeOffset="19391.09">27141 11115 995 0,'6'-24'238'16,"1"4"-66"-16,-4 4-49 16,-3 7-93-16,0 6-30 15,-7 7 0-15,-6 10 2 16,-6 9 5-16,-7 8 22 16,-9 8 20-16,-3 8-12 15,-3 1-17-15,1 2-14 0,0 3-6 16,4-5 0-16,8-4-1 15,10-5-1 1,9-3-105-16,13-8-190 0,13-4-356 16</inkml:trace>
  <inkml:trace contextRef="#ctx0" brushRef="#br0" timeOffset="19856.12">27399 11479 909 0,'18'-32'210'16,"-2"-4"15"-16,-2 1-72 15,1 5-64-15,0 2-26 16,2 7-31-16,3 5-7 16,1 7-20-16,1 6-2 15,-1 6-1-15,0 6-3 16,-5 7 2-16,-7 5 2 15,-7 5-1-15,-10 6-2 16,-8 3 0-16,-8 3-1 16,-4-1 1-16,-4-4 0 15,4-8-2-15,7-9 2 16,11-7 8-16,4-7 8 16,12-4-2-16,4-2-14 15,5 0 0-15,9-2 0 0,6 4 0 16,3 2 1-16,0 2 0 15,1 5 2-15,-3 4 1 16,-2 4-1-16,-7 0-2 16,-6 2 1-16,-7 0-2 15,-6-1 3-15,-7 0 2 16,-9 1 3-16,-10 1-6 16,-10-3-2-16,-9-1 0 15,-3-3-14-15,1-4-140 16,5-4-108-16,9-3-274 15</inkml:trace>
  <inkml:trace contextRef="#ctx0" brushRef="#br0" timeOffset="20356.22">28126 10743 799 0,'1'-17'191'0,"-1"1"-8"16,-1-2-64-16,-4 0-37 16,2 1 20-16,2 4-1 15,-2 4-31-15,3 3-27 16,0 5-32-16,1-2-8 16,-2 3-2-16,1 3-2 15,0-3-4-15,0 0 2 16,-2 1-1-16,2 2 4 15,0 2 0-15,-1-3 1 0,1 3-1 16,1-2 0-16,1-2 0 16,-2 0 0-16,0 1 0 15,1 1 0-15,-2 1-3 16,1 3-4-16,0 3-25 16,0 1-33-16,0 2 0 15,-2 1-67-15,1 1-95 16,-1 0-247-16</inkml:trace>
  <inkml:trace contextRef="#ctx0" brushRef="#br0" timeOffset="25446.75">28176 10696 564 0,'0'-3'141'0,"0"-1"-9"0,0-2-16 15,3-2-19-15,-1-2-10 16,2-3-9-16,3 0-2 15,-2-1-1-15,0 1 2 16,-2 2 0-16,-2 3-6 16,-1 1-13-16,-1 2-10 15,-1 4-7-15,-1 0-10 16,3 1-8-16,-1 0-16 16,1 0-7-16,0 1 3 15,-2 2-2-15,-2 5 14 16,-1 5 7-16,-1 6 11 15,-1 6 0-15,-1 6-12 16,3 8 2-16,2 5-4 16,1 8-6-16,4 7 1 0,8 5-1 15,3 10-5-15,7 3 0 16,2 9 0-16,5 5 2 16,-2 3-6-16,-2 1-4 15,-5-2 0-15,-3-3 0 16,-8-4 0-16,-4-5 0 15,-4-5 0-15,-4-6 0 16,-3-6 0-16,1-7 0 16,-2-10 0-16,3-4 0 15,3-7 0-15,2-1 0 16,-1-6 0-16,5-5 0 16,-1-2 0-16,-1-4 0 15,2-6 0-15,-1-3 0 16,1-4 0-16,-2-2 0 0,1-3 0 15,-2 0 0-15,0 0 0 16,2 0 0-16,-2 0 0 16,0 0 0-16,0 0 0 15,0 0 0-15,-2 0 0 16,0-1 0-16,1 1 0 16,-1-3-216-16,-2-6-247 15</inkml:trace>
  <inkml:trace contextRef="#ctx0" brushRef="#br0" timeOffset="39209.21">15589 10678 797 0,'6'-7'292'15,"-4"-3"-112"-15,-2 0-49 16,-2 1-28-16,0 1-27 16,-1 2-8-16,2 3-16 15,-1 1-16-15,2 2-15 16,-1 1-14-16,-1 3-6 16,-4 0 1-16,-5 5 3 15,-1 5-2-15,-5 3-1 16,-2 7-1-16,-2 1 6 15,1 7-2-15,0 1 3 0,-1 3 1 16,3-1-2 0,0 0-6-16,4 1 2 0,0-2-2 15,3 1 1-15,3-3-2 16,3 3 1-16,3-3 0 16,2-2-1-16,3-2 0 15,1-1 0-15,1-4 1 16,1-2 0-16,0-4-1 15,-1-3 4-15,-1-1-4 16,2-3 0-16,-5 0-2 16,2-3 2-16,-3 1 2 15,0-2-2-15,0-4 0 16,0 1 0-16,0-1 0 16,-1-4-19-16,2 1-137 15,-2-2-138-15,-1-1-339 16</inkml:trace>
  <inkml:trace contextRef="#ctx0" brushRef="#br0" timeOffset="39751.11">15177 11170 956 0,'0'-6'202'15,"-2"-2"-19"-15,1 1-57 16,-1 1-13-16,2 4-24 16,-1-3-2-16,2 4-23 15,-1 1-29-15,2 1-12 16,-2-1-11-16,1 1-12 15,1 3-2-15,1 1 2 16,0 6 2-16,3 4 6 16,2 3-4-16,2 4 4 15,2 1-5-15,3-3-1 0,-2-2 9 16,3-2-5 0,-2-4-4-16,1-2 0 15,-6-2 0-15,0 1-2 0,-3-2 2 16,-1-1-3-16,-3-3 4 15,1-1 4-15,-1-2 46 16,-1-2-8-16,2-4-45 16,5-1 0-16,1-6 0 15,2 0 0-15,3-5 0 16,2 1 0-16,-2 0 0 16,1 0 0-16,0 3 0 15,-2 2 0-15,-4 1 0 16,-1 5 0-16,-4 2 0 15,-4 1-174-15,-1 3-171 16,-2 4-187-16</inkml:trace>
  <inkml:trace contextRef="#ctx0" brushRef="#br0" timeOffset="40859.71">13382 10763 621 0,'6'-5'276'0,"-3"0"-57"16,0-1-45-16,-3 2-59 15,-1-1-39-15,1 3 4 16,0-1-18-16,0 3-22 15,0-2-11-15,0 2-14 16,0 2-14-16,0-1-1 16,-3 3 0-16,-2 6 1 15,-5 4 22-15,1 7-7 16,-5 6 0-16,-3 5-7 0,-1 2-5 16,1 4 3-1,-1 1-5-15,2 0 1 16,1 4-2-16,1 2 2 0,1 0-3 15,4 2 0-15,2-4 0 16,1-2 0-16,6-7 0 16,0-5 0-16,1-4 0 15,4-8 0-15,-2-5 1 16,0-4-1-16,-2-2 1 16,2-1-2-16,0-4 1 15,-1 2-1-15,-1-3-25 16,-1 0-124-16,0-2-118 15,-1 0-298-15</inkml:trace>
  <inkml:trace contextRef="#ctx0" brushRef="#br0" timeOffset="41368.94">13014 11230 811 0,'3'-13'269'16,"-2"0"-68"-16,1 1-64 16,-2 0-15-16,-2 5-39 0,2 3-26 15,-1 1-19-15,1 3-8 16,0 0-14-16,0 0-4 15,1 1-12-15,1 2 3 16,-4 3-3-16,5 4 10 16,-1 3-1-16,2 9 0 15,2 3-3-15,3 4-1 16,3 3-4-16,3 0 2 16,-2 2-1-16,2-2-1 15,2-3 5-15,-2-8-1 16,1-7 12-16,1-5 16 15,0-7 6-15,3-6 7 16,1-4-16-16,3-7-4 0,1-5-10 16,2-6-12-16,-1 2-4 15,-3 0 0-15,-4 2 0 16,-1 3 0-16,-7 4 0 16,-2 1 0-16,-2 5 0 15,-1 1 0-15,-3 4 0 16,0 2-117-16,-3 2-205 15,3 6-77-15,-3 3-413 16</inkml:trace>
  <inkml:trace contextRef="#ctx0" brushRef="#br0" timeOffset="42595.38">11447 13235 381 0,'-10'8'300'0,"1"-3"-158"16,0-2 7-16,-1-1-23 16,2-2-48-16,-1 1-15 15,4-1 0-15,2 0-21 0,2 0 13 16,-1 0-17-1,0 0 11-15,2 0 2 16,0 0-5-16,0 0-22 16,0 0-5-16,2 0-5 0,0-1-7 15,-1 1 1-15,1 0-6 16,1 0 1-16,9-2 2 16,13 1 2-16,16-3-4 15,17-1-2-15,19-2 2 16,14 0 0-16,15-1-3 15,8 0 0-15,8-1-2 16,6 1 1-16,8-1 0 16,9 2 1-16,15 1 3 15,14 2-3-15,20 0 0 16,16-2-3-16,13 2 3 16,8 0 2-16,-6 1-2 15,-1-1 0-15,-12 2-1 16,-12 0 1-16,-14-2 0 15,-8 2 0-15,-13-1 0 0,-9 2 0 16,-17 0 3-16,-16 2-2 16,-20-1-1-16,-18 0-1 15,-21-1-1-15,-16-1 2 16,-15-1 2-16,-11-1 1 16,-3 0-2-16,0-2-1 15,1 2-1-15,6-1 0 16,2 1 2-16,2 1-1 15,-4 0 1-15,-4 2 2 16,-6 0 18-16,-5-1 28 0,-5 1-12 16,-3-2-17-16,4 0-10 15,0 1-7-15,5-2-2 16,5 0-1-16,1 1 1 16,3 1-1-16,-1-1 2 15,-3 0 4-15,-2 0 11 16,-8 2 7-16,-2 0-4 15,-4 1-3-15,-1 0-8 16,-1 0-6-16,1 0 0 16,-2 0-3-16,1 0 0 15,-1 0-3-15,1 1 2 0,-1-1-3 16,-1 0 0 0,-3 1 0-16,-7 1-5 0,-2-1-132 15,-6 3-93-15,-4 0-223 16</inkml:trace>
  <inkml:trace contextRef="#ctx0" brushRef="#br0" timeOffset="44541.1">23010 10079 417 0,'4'-4'100'0,"-1"2"-4"0,0-3 20 16,0-1-25-16,-1 1-23 16,-1-4 29-16,1 1-15 15,-1 2 0-15,1-2-19 16,-1 2 28-16,-1 2-31 16,2 2-9-16,-2 1-9 15,0 1-23-15,0 0-9 0,0 1 3 16,0-1 3-1,-2 0 2-15,2 0 0 0,0 0-11 16,-1 2-7 0,-2 1 3-16,-8 1 1 0,-1 3-2 15,-4 3 2-15,-7 4-1 16,-2 3 3-16,-3 5-6 16,-5 4 4-16,0 5-4 15,2 4 1-15,1 6 5 16,3 1-3-16,5 3 1 15,5-1 4-15,1 0 1 16,4-3 7-16,3-4-4 16,2-1 1-16,2-3-3 15,4-2-4-15,1-3 2 16,1-3 1-16,1-3 0 16,-1-2 8-16,1-5-2 15,1-4-6-15,-3-4-2 0,1-1-2 16,-1-3 2-1,0-2-3-15,0-1-3 0,0 0 1 16,0 0-2-16,3 0-4 16,-3 0-107-16,0 0-146 15,3 1-153-15,0 1-144 16</inkml:trace>
  <inkml:trace contextRef="#ctx0" brushRef="#br0" timeOffset="45179.07">22482 10523 852 0,'0'-6'191'16,"-2"-1"-36"-16,1-2 0 16,-1 1-18-16,2-1-42 15,2 4-10-15,-1 0-22 0,-1 3-2 16,2 0-26 0,-1 1-15-16,-1 2-9 0,2-1-11 15,-2 2-4-15,1 0-9 16,1 5 13-16,1 2 8 15,4 5-3-15,0 5-3 16,6 4 4-16,3 3-4 16,2 3-1-16,3 4-1 15,-1 0 2-15,0-1-1 16,-2-3-1-16,-6-2 0 16,-1-4 0-16,-3-7 0 15,-2-3 0-15,0-6 9 16,3-5 2-16,4-4-2 15,5-6 2-15,2-2 7 16,5-4 9-16,0-5-8 16,-1 0 4-16,-6-2 10 0,2-1-16 15,-4 1-17-15,-3 3 0 16,-2 0 0-16,-2 3 0 16,-2 4 0-16,-4 5 0 15,-1 4 0-15,-2 2 0 16,0 0 0-16,0 1 0 15,-2-1 0-15,1 1 0 16,-1-1 0-16,2 2 0 16,-1-2 0-16,1 0-61 15,-2 1-109-15,-5 3-32 0,-5 5-269 16</inkml:trace>
  <inkml:trace contextRef="#ctx0" brushRef="#br0" timeOffset="45972.94">21145 10175 375 0,'0'-11'132'15,"0"0"-19"-15,-2 0 32 16,0 1-16-16,0 0-32 16,1 1-9-16,-2 2-8 15,1-2 2-15,-1 4 14 16,1 0-40-16,1 3-7 15,-2 0-40-15,3 4-9 0,-5 3-5 16,-2 7 5 0,-6 6 4-16,-7 11 1 0,-2 8 6 15,-4 10 4 1,1 4 7-16,0 2-4 0,5 0 9 16,1-4-9-16,5-4-6 15,1 0-2-15,6-1 4 16,1-2-1-16,2 1 0 15,4-4-4-15,2 0-1 16,3-6 6-16,1-5-1 16,1-3 1-16,-1-7-1 15,3-4 0-15,-5-6-6 16,-1-2-7-16,0-1 0 0,-1-4-1 16,-1 0-9-16,-1 0-97 15,2 1-132-15,-4-1-91 16,2 1-190-16</inkml:trace>
  <inkml:trace contextRef="#ctx0" brushRef="#br0" timeOffset="46449.14">20705 10706 695 0,'8'-17'415'0,"-1"0"-302"16,-3 0 29-16,-2 0-24 16,-1 4-49-16,1 5-3 15,-1 1-30-15,1 4-30 16,-1 3-6-16,1 1-9 16,-2 5 7-16,3 4 0 15,0 5 4-15,2 8 2 16,3 4-4-16,1 4 5 15,3 3-1-15,0-1-4 16,0 2 2-16,3-6-2 16,-2-2 1-16,2-7 4 15,-5-4 1-15,1-5 7 16,-2-6 23-16,-5-2 31 0,1-3 31 16,1-5-49-16,7-8-30 15,5-6-8-15,7-9 1 16,7-4-8-16,1-5 2 15,1 0-6-15,-3 1 6 16,-2 4-3-16,-7 6-3 16,-7 5 2-16,-5 6-5 15,-5 7-3-15,-2 3-85 16,-6 11-147-16,-2 6-38 16,-3 8-372-16</inkml:trace>
  <inkml:trace contextRef="#ctx0" brushRef="#br0" timeOffset="47476.32">19044 12680 782 0,'-19'0'55'0,"1"-1"22"16,1 1 6-16,0-2-12 15,1 5-24-15,0-1-2 16,-1 1 6-16,-2 1-1 16,2 1 0-16,2-1-26 0,1-1-7 15,4 0-8 1,4-2-9-16,3 1 1 0,3-1-2 16,0 0 0-16,1 1 1 15,4-1 20-15,8 1 39 16,16-4-15-16,20-2-13 15,22-3-13 1,27-5-11-16,31-4-4 0,22-1-3 16,23 3-4-16,18-1 4 15,10-1 0-15,5 1 3 16,11-3-3-16,8 0-2 16,9-3 2-16,7 1 0 15,0 2 0-15,-8-1 3 16,-11 2-3-16,-21 5-1 15,-17-1 1-15,-20 3 0 16,-24 2 0-16,-20 1 2 16,-21 0-2-16,-20 2 3 0,-17 2 5 15,-10-1-5 1,-4 1-1-16,-3 3-2 0,5-1 4 16,-2 2-3-16,-3 2 5 15,-7 1-3-15,-6-2 5 16,-12-1 7-16,-5 1 20 15,-9-2 3-15,-2-2-1 16,-5 2 9-16,3-1-20 16,-1 0-18-16,-2 0 1 15,1 1-6-15,-1 0 1 0,-1-2-4 16,-1 2-3-16,-1 0-4 16,-2 0-10-16,-4 2 11 15,-4-1-134-15,-5 3-156 16,-4 2-559-16</inkml:trace>
  <inkml:trace contextRef="#ctx0" brushRef="#br0" timeOffset="49041.12">28643 11012 686 0,'2'-10'295'0,"-2"0"-102"15,1-1-21-15,-1-1-57 16,0 5-12-16,0 3-42 15,0 1-41-15,0 2-20 16,0 2-6-16,0 5-2 16,2 6 8-16,3 4 11 15,5 10 9-15,5 5 18 0,7 4 12 16,8 1-33 0,4-1-9-16,1-1-8 15,-3-3 0-15,-5-5 0 16,-5-3 1-16,-6-4-1 0,-6-7-2 15,-6-4 0-15,-2-3-5 16,-2-3-16-16,-2-2-45 16,-1-1-22-16,-4-1-111 15,-2-4-140-15,-2-3-312 16</inkml:trace>
  <inkml:trace contextRef="#ctx0" brushRef="#br0" timeOffset="49357.97">28921 11004 564 0,'9'-13'269'16,"0"1"-44"-16,-5 4-63 16,-1 1-34-16,-4 3-108 15,1 4-20-15,-5 4 0 16,-7 6 5-16,-3 5 5 15,-8 10 3-15,-7 5 17 16,-5 7-4-16,1 5-4 16,0-1-10-16,2-4-3 0,5-3 0 15,4-7-1 1,6-8-2-16,4-3-2 16,5-6-4-16,4-5 0 0,1 0 1 15,1-4-1-15,4-1-5 16,-1 0-193-16,8 0-355 15</inkml:trace>
  <inkml:trace contextRef="#ctx0" brushRef="#br0" timeOffset="50870.11">29175 11346 846 0,'13'-11'218'0,"-1"1"-31"16,-3 3-97-16,0 3-77 15,0 4 3-15,0 4-7 16,4 4 0-16,-4 7 0 16,-1 5-1-16,-4 4 1 15,-5 5-7-15,-5-2 4 0,-3 1 0 16,-6-1 2-16,3-6 2 16,3-5 0-16,0-8 8 15,4-2 49-15,5-5 22 16,2-2-23-16,7 0 1 15,3-2-60-15,7 0-1 16,5 0-4-16,8 0-1 16,1 2-1-16,0-2 0 15,-1 2 0-15,-10 1-1 16,-5 0-2-16,-8 1 2 16,-6-1 1-16,-5 0 0 15,1 0 0-15,-2 0 1 16,1 0-1-16,1 0-1 15,1 0 1-15,0 0 0 0,1 0 1 16,-1 0-1-16,2 0 2 16,-2 0 3-16,0-1-2 15,0 1-1-15,0 0 0 16,0 0 2-16,0 0-1 16,0 0 0-16,0 0-3 15,0 0-1-15,0 0 0 16,1 1 0-16,-1-1 1 15,0 0-1-15,2 0 1 16,-2 0-1-16,-2 0 1 16,2 0 0-16,-1 1 0 15,1-1 0-15,-2-1 0 16,1 1 0-16,1 0 1 16,0-1-1-16,0 1 1 15,1 0-1-15,-1 0 1 0,0 0 2 16,0 0-3-16,0 1-4 15,-1-1 4-15,1 0-1 16,0 0-1-16,0 1 2 16,0-1 2-16,1 0-2 15,-1 0-1-15,0 0 1 16,0 0 0-16,-1 0 0 16,1 0 2-16,0 0-2 15,0-1 0-15,0 1 0 16,0 0-1-16,0 0 1 15,1 1 0-15,-1-1 0 16,0 0-4-16,0 2 2 16,2-2 1-16,-4-2 0 15,4 2 1-15,-2 0-1 16,0 0-1-16,-2 0 1 0,2 2-1 16,0-2-2-16,0 0 3 15,0 0 1-15,2 0 0 16,-2 0 2-16,0 0-3 15,0 0 1-15,0-2-1 16,0 2 1-16,0 2 0 16,0-2 1-16,0 0-1 15,0 0 0-15,0 0 0 0,1 0 0 16,-1 0-1-16,-1-2 1 16,1 4 0-1,0-2-2-15,0 0 2 0,0 0 2 16,0 0-2-16,1 1-2 15,-2-1 1-15,1 0 1 16,0-1 0-16,0 1 0 16,0 0-1-16,1 0 1 15,-1 1 3-15,0-1-3 16,0 0-1-16,0 0-1 16,0 0 2-16,-1 0 2 15,1 0-2-15,0 0-1 16,0-1 1-16,0 1 0 0,0 0 0 15,1-2 1 1,-1 2-1-16,0 0 1 0,2 0-1 16,-2 2 1-16,0-2-3 15,0 0 3-15,-2 0-1 16,2 0 0-16,0 0 2 16,0 0-2-16,-1 0-1 15,2 0-1-15,-1 0 2 16,0 0 0-16,0 0 0 15,0 1 0-15,0-1 0 16,0 0 0-16,0 0 1 16,-1 0-3-16,1 0 2 0,0 0 0 15,0 0 0 1,1 0 0-16,-1-1 0 0,0 2 0 16,-1-2 0-1,1 2 0-15,0-1-2 0,0 0-3 16,0 0-101-16,-2 3-49 15,-1 0-172-15,-3 0-731 16</inkml:trace>
  <inkml:trace contextRef="#ctx0" brushRef="#br1" timeOffset="65649.75">6727 15261 945 0,'-5'-11'164'0,"2"-1"-36"15,2 1 39-15,-2 0-33 16,3 7-57-16,0 2-50 16,0 2-26-16,0 4 5 15,0 9-4-15,1 10 25 16,-1 10 6-16,0 16 7 0,-1 10-12 15,-1 7-12-15,1 6 6 16,-2 3-4-16,3 0-2 16,1-3-3-16,4-7 5 15,4-2-7-15,6-9-4 16,-3-8-4-16,2-5-1 16,-3-7-3-16,0-10 4 15,-4-4-3-15,-3-6 0 16,-2-6 0-16,-4-5 0 15,2-1-40-15,-3-9-122 16,-2-9-14-16,-1-12-50 16,1-15-245-16</inkml:trace>
  <inkml:trace contextRef="#ctx0" brushRef="#br1" timeOffset="65999.87">6709 15310 836 0,'12'-28'168'0,"1"4"-23"15,-5 2 35-15,-4 2-65 16,1 8-47-16,1 0-30 16,2 2-31-16,3 4-3 15,14 2 5-15,13 4-3 0,9 4-3 16,9 4 0-16,0 8-2 15,-5 5 0-15,-8 5-1 16,-11 2 1-16,-13 6-1 16,-8 1 5-16,-11 0 2 15,-8-1-2-15,-7 0 2 16,-6-6 2-16,-6-5 6 16,-4-5 10-16,-2-5-13 15,-7-5-11-15,-6-1-1 16,-5-2-2-16,3 0-15 15,2-3-215-15,9 1-144 16,10-1-318-16</inkml:trace>
  <inkml:trace contextRef="#ctx0" brushRef="#br1" timeOffset="66383.83">7671 15090 963 0,'11'-17'286'0,"-1"1"-63"16,-7 4-76-16,-3 4-88 15,0 5-59-15,-2 8 0 16,-5 10 0-16,-6 10 13 15,-4 16 22-15,-2 14 24 16,-3 13-9-16,2 9-7 16,1 11-16-16,5 5-2 15,10 1-6-15,8-1-4 16,14-4-2-16,12-4 0 16,9-9 4-16,7-9-9 15,2-10-7-15,1-10 0 16,-12-13-1-16,-5-7 0 15,-10-9 0-15,-7-6-77 16,-5-7-157-16,-2-4-114 16</inkml:trace>
  <inkml:trace contextRef="#ctx0" brushRef="#br1" timeOffset="66824.77">8366 15258 1068 0,'-4'-13'200'0,"-2"0"-4"15,0-3-37-15,0 2-20 16,3 5-44-16,3 3-27 16,-2 3-50-16,2 5-18 15,2 2 0-15,1 8 2 16,3 6 32-16,3 7 11 15,6 8-22-15,0 4-23 16,7-1 0-16,-1 2 0 0,-1-2 0 16,0-4 0-1,1-5 0-15,-3-4 0 0,0-3 0 16,27 19-119-16,-36-35-163 16,-2-1-189-16</inkml:trace>
  <inkml:trace contextRef="#ctx0" brushRef="#br1" timeOffset="67448.95">8908 15224 962 0,'12'-14'190'0,"-5"1"-21"16,-4 0-12-16,-1 4-34 15,-2 4-83-15,0 4-32 16,-2 1-8-16,-1 7 0 16,-6 4 0-16,-4 6 4 15,-5 6 0-15,-6 4 1 16,-1 1-4-16,0 0-1 16,-1-1 1-16,2-3 0 15,2-1-1-15,-2 0 0 16,3-5 0-16,2 0 0 15,-1-3 0-15,4-1 0 0,-2-3 1 16,9-1-1 0,-1-3-1-16,4-3 1 15,4-1 8-15,2-3 5 16,2 0 19-16,-1-2 70 0,2 1-22 16,2-3-50-16,2-1-27 15,-1 1 11-15,2-3 8 16,-2 6 2-16,-3-2-15 15,-3 3-9-15,-2 1-9 16,2 2-1-16,2 4 10 16,2 6 2-16,0 6-1 15,4 5-1-15,1 6 3 16,1 2 3-16,2 4 6 16,-1-1 1-16,0 1 1 0,-3-1-1 15,-5-3-13-15,2-2 0 16,-4-4 0-1,1-4 0-15,-2-7 0 0,-2-4 0 16,2-5 0-16,0-5 0 16,-1-1 0-16,1 2 0 15,-2-1 0-15,-1 3 0 16,3 1-58-16,0 0-181 16,0 3-96-16,6-5-273 15</inkml:trace>
  <inkml:trace contextRef="#ctx0" brushRef="#br1" timeOffset="67883.28">9432 14871 1157 0,'16'0'160'0,"-4"-2"13"16,-7-3-83-16,-1 7-72 0,6 9 10 15,5 12 4-15,5 13-2 16,5 17 20-16,-2 19 11 15,-3 10-7-15,-3 7-5 16,-5 0-2-16,0 2-22 16,-2-3 10-16,2-4-13 15,3 0-12-15,-2-1-8 16,2 0 2-16,-3 0-4 16,-4-4 0-16,-5-6 0 15,-5-8 0-15,-5-11 0 16,-1-12 0-16,-2-12 0 15,4-10 0-15,0-10-143 16,3-12-192-16,1-11-704 16</inkml:trace>
  <inkml:trace contextRef="#ctx0" brushRef="#br1" timeOffset="68490.97">10768 15466 1025 0,'-3'0'127'15,"1"0"8"-15,2-1-26 16,0 1-19-16,4-1-19 16,5 1-22-16,3-3-24 15,12 2-21-15,4-4-4 0,6 1-2 16,1 2-70-16,-2 0-178 15,-4 4-182-15</inkml:trace>
  <inkml:trace contextRef="#ctx0" brushRef="#br1" timeOffset="68665">10855 15650 736 0,'-1'10'244'0,"5"-4"-52"16,0-4 52-16,2-4-97 15,5-1-59-15,4 0-40 16,1-1-22-16,5 2-24 0,4-3-2 16,1 4-25-16,-4-1-178 15,4 4-240 1</inkml:trace>
  <inkml:trace contextRef="#ctx0" brushRef="#br1" timeOffset="69450.64">12411 15221 960 0,'2'-19'234'15,"-1"-2"-10"-15,-1-3-62 16,-3 0-46-16,0 2-5 16,3 7-16-16,0 3-30 15,0 5-26-15,0 5-32 0,0 3-7 16,0 0-12-16,0 6 9 15,3 6 3-15,2 6 16 16,1 10 11-16,5 7-21 16,3 6-6-16,5 4 0 15,-1 6 0-15,2 5 0 16,-7 3 0-16,-1 4 0 16,-6-3 0-16,0-4 0 15,-3-5 0-15,4-10 0 16,-2-8 0-16,1-10 0 15,-2-8 0-15,1-4 0 0,-4-5 0 16,-1-4 0 0,0-3 0-16,-1 0 0 0,1 0 0 15,-2-2 0-15,2-1 0 16,-1-2-65-16,-2-5-228 16,-3-7-62-16,-2-5-569 15</inkml:trace>
  <inkml:trace contextRef="#ctx0" brushRef="#br1" timeOffset="69764.03">12556 15233 780 0,'1'-19'67'15,"-2"-1"70"-15,-4 1-43 16,-2 3-30-16,2 4-6 16,-1 3-18-16,0 2-2 15,0 3 17-15,-1 1-3 16,-2 0-17-16,-2 0-18 16,-5 1-9-16,-6 2-3 15,-5 0-2-15,-7 0-2 16,-2 4-1-16,0 1 0 15,-1 4-3-15,1 4 1 16,3 5-91-16,3 7-365 0</inkml:trace>
  <inkml:trace contextRef="#ctx0" brushRef="#br1" timeOffset="70097.25">12565 16076 818 0,'-18'-4'311'15,"7"-4"-148"-15,4-1 14 16,2 1-71-16,5 2-36 16,5-1-52-16,7 2-17 15,12-2-1-15,15-2 0 16,14 2 1-16,11-2-1 16,2 1-1-16,-5 1-11 15,-10 0-135-15,-15 1-119 16,-16 4-351-16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27:29.12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19099 4196 1018 0,'-1'-12'137'16,"-2"-4"-20"-16,-2-6 51 15,-1-3-19-15,-1 2-2 0,3-1-35 16,-2 0-35-16,1 4 22 16,-1 2-76-16,1 5-23 15,0 3 0-15,3 6 0 16,1 1 0-16,1 2 0 15,0 2 0-15,0 2 0 16,0-2 0-16,0 2 0 16,1 4 0-16,-1 6 0 15,2 8 0-15,2 10 0 16,2 8 0-16,2 11 0 16,4 2 0-16,5 6 0 15,3 0 0-15,-1-2 0 16,4-5 0-16,-4-8 0 15,-4-7 0-15,0-10 0 0,-6-11 0 16,-2-7 0-16,5-12 0 16,21-17 0-16,24-16 0 15,29-13 0-15,32-17 0 16,17-5 0-16,0 0 0 16,-8 2 0-16,-12 5 0 15,-17 5 0-15,-14 9 0 16,-17 6 0-16,-11 9 0 15,-17 9 0-15,-13 8 0 16,-11 8 0-16,-9 8 0 16,-6 12 0-16,-8 11-127 15,-5 13-156-15,-10 11-127 16</inkml:trace>
  <inkml:trace contextRef="#ctx0" brushRef="#br0" timeOffset="2215.92">20141 7634 414 0,'1'-5'647'0,"1"0"-478"16,-1-2 23-16,-1-1-34 15,-1 2-28-15,-1 2 16 16,1-2-54-16,-1-1-2 16,1 4-81-16,-1-3-9 15,2 3 0-15,2-1 0 0,-1 3 0 16,1 1 0-16,1 1 0 16,1 5 0-16,4 4 0 15,8 8 0-15,6 9 0 16,5 8 0-16,3 9 0 15,-4 5 0-15,-3 5 0 16,-2 1 0-16,-7 2 0 16,-3-1 0-16,-4-4 0 15,-3-5 0-15,-1-9 0 16,-1-10 0-16,-1-13 0 16,4-7 0-16,11-20 0 15,29-16 0-15,40-15 0 16,37-12 0-16,30-15 0 15,13-2 0-15,-9 3 0 16,-19 3 0-16,-24 9 0 0,-23 8 0 16,-17 8 0-16,-21 9 0 15,-16 6 0-15,-15 10 0 16,-7 5 0-16,-10 8 0 16,-2 1 0-16,-2 4 0 15,-2-1 0-15,1 3 0 16,-2 3 0-16,-5 2 0 15,-2 7-140-15,-7 3-280 16,-7 2-486-16</inkml:trace>
  <inkml:trace contextRef="#ctx0" brushRef="#br1" timeOffset="-47653.73">29589 10594 631 0,'-4'0'306'0,"-2"2"-137"15,5-2-14-15,-1 0-38 16,0 0-22-16,2 1-16 16,0 1-4-16,0-2-23 15,0 1-3-15,2 0 3 16,0-1-5-16,2 2-10 16,-3-4-14-16,1 2-23 15,2 4 6-15,7 3-4 16,9 9 9-16,10 4 0 0,12 11 0 15,12 7-4 1,7 7 6-16,3 5 1 0,3 6-6 16,-2 4 1-16,-3 6-2 15,-7 4-1-15,-7 3-4 16,-8 8 1-16,-7 8 0 16,-9 5-2-16,-4 4 3 15,-7 3-3-15,-6 4 0 16,-4-5 2-16,-7 0-1 15,-5-2 11-15,-7-5 5 16,-4-3-14-16,-4-9-4 16,-1-4 0-16,-5-9 0 15,0-3 0-15,0-12 0 16,2-6 0-16,4-10 0 0,6-12 0 16,5-8 0-16,4-7 0 15,4-6 0-15,2-2 0 16,3-2 0-16,-1 0 0 15,1-2 0-15,0 1 0 16,0-1 0-16,-2 1 0 16,2 1 0-16,0 0 0 15,0-2 0-15,-1 2 0 16,1 2 0-16,1-2 0 16,-1 0 0-16,0 0 0 15,2 0 0-15,-2 0 0 16,1-2 0-16,1 2 0 0,-1-2 0 15,1-1 0-15,2-6-124 16,4-8-416 0</inkml:trace>
  <inkml:trace contextRef="#ctx0" brushRef="#br1" timeOffset="-44214.55">30898 11891 292 0,'0'2'877'15,"0"-1"-766"-15,0-1 58 16,0 0 5-16,0-1-80 15,0 1-16-15,0-2-21 16,-2 1-13-16,2 1-12 16,0 0-20-16,0 0-10 15,0-1-2-15,2-1-8 16,-2 2-76-16,4 2-176 16,6-1-74-16,6 2-358 0</inkml:trace>
  <inkml:trace contextRef="#ctx0" brushRef="#br1" timeOffset="-44007.21">31315 11904 1093 0,'5'-6'262'16,"-1"1"-155"-16,-1-2-7 15,-3 0-26-15,0 2-60 0,2 2-14 16,0 2-13-16,1 0-46 16,1 2-146-16,3 2-80 15</inkml:trace>
  <inkml:trace contextRef="#ctx0" brushRef="#br1" timeOffset="-43646.68">32133 11921 1068 0,'16'-9'414'0,"-3"0"-300"16,-5-1-17-16,-5 1-44 15,-3 5-53-15,3 0-19 16,-1 4-112-16,2 3-89 0,5 1-341 16</inkml:trace>
  <inkml:trace contextRef="#ctx0" brushRef="#br1" timeOffset="-43436.87">32533 11874 1392 0,'15'-7'202'0,"-5"-1"-54"16,-4-2-70-16,1 2-78 16,-2 3-8-16,3 1-75 0,-2 2-173 15,4 2-608-15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0-05T04:26:49.79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4534 2256 574 0,'3'-5'212'16,"-2"-2"-26"-16,-1 0-33 16,-1-2-26-16,-1 2-31 15,-1-2 10-15,2 1-30 0,-1 2 2 16,1-3-7-1,-2 5-14-15,1 0 1 0,1 1-20 16,-1 2-23-16,2 1-8 16,-3 1-7-16,3 1-14 15,-7 2-2-15,-1 5 16 16,-2 3 2-16,-6 5-2 16,-3 6 0-16,-1 2-1 15,-1 3 2-15,4-2-1 16,-2 1 0-16,7-1-4 15,3 1 4-15,2 1-2 16,5 0 1-16,7 1-1 0,5-2-1 16,2-4 0-1,9-4 1-15,-3-6 2 16,1-6 2-16,-1-7 2 16,-3-1 0-1,-3-9 0 1,1-6 1-16,-2-4-3 0,-1-4-1 0,1-3 0 15,-2-1 0-15,-3 0-1 0,1 3 2 16,-4 2 1-16,0 3 0 16,-3 3 0-16,0 5 0 15,3 3 7-15,-3 4 0 16,0 2-9-16,0 3-1 16,0 0-2-16,-3 0-5 15,3 3-8-15,0 1-12 16,0 3 27-16,0 4 1 0,0 5 1 15,3 2-2-15,0 5 0 16,3-1 1-16,6 1 0 16,-3-2-1-16,3-1 0 15,1 1 0-15,4-4 0 16,-1-2-12 0,1-3-111-16,2-6-47 0,-4-1-86 15,4-7-117-15</inkml:trace>
  <inkml:trace contextRef="#ctx0" brushRef="#br0" timeOffset="515.23">4695 2314 737 0,'-3'-10'241'16,"0"-3"-41"-16,3-2 26 15,0 1-78-15,0 0-77 16,6 3-30-16,-2 2-24 16,4 3-13-16,1 3-4 15,7 5 5-15,-1 4 4 16,9 2 0-16,1 6 2 16,2 4-1-16,-4 3-6 15,-1 5 0-15,-3 1-3 16,-7 1 0-16,-1 3 1 15,-4-1-1-15,-4-2 1 16,-3-4 2-16,0-7 0 16,-2-6 2-16,2-5 25 0,-1-6 84 15,1-6-28-15,-2-2-62 16,1-6-21-16,1-6-4 16,-3-5-3-16,3-6 1 15,6-3 0-15,0 4 2 16,6-1-4-16,3 2 0 15,1 7 1-15,2 4 1 16,-3 3 0-16,0 6 0 16,-6 3 1-16,-1 5-5 15,-3 1-1-15,-3 0-6 0,-1 1 4 16,-1 3-3-16,0 1-32 16,-1 0-103-16,-1 4-41 15,0 1-92 1,-1 2-344-16</inkml:trace>
  <inkml:trace contextRef="#ctx0" brushRef="#br0" timeOffset="1114.7">5335 2303 1179 0,'6'-13'143'15,"1"0"81"-15,-4-2-88 0,-3 2-8 16,0 2-40-16,-3 4-28 16,0 3-25-16,-1 2-11 15,1 2-24-15,1 2 0 16,-4 2-7-16,-4 3 6 16,-5 4-2-16,-2 4 2 15,-3 4-1-15,-1 2-1 16,7 5 2-16,0-1 1 15,6-2-2-15,2 2-4 16,6-4 5-16,3-6-1 16,3-3 1-16,1-5 1 15,1-5 0-15,4-4 8 16,4-4-5-16,1-5-2 16,2-2 1-16,2-3 4 0,-5-3-5 15,-1 1 3-15,-4 0 0 16,-5 2 1-16,-2-1-2 15,-2 1 1-15,-4 2 0 16,1 0-2-16,-1 4-2 16,1 4-1-16,-1 2-5 15,2 4-5-15,0 2-13 16,0 3 2-16,2 5 21 16,-1 7 1-16,1 7 0 15,1 9 0-15,1 5 1 16,-1 3-1-16,-2 2 1 15,-1 1-1-15,-4-1 1 0,-2-4 0 16,-1-4 0-16,-4-5-2 16,-4-5 2-1,-3-5-3-15,-4-4 0 0,0-4-70 16,-2-5-139-16,3-5-41 16,0-2-194-16</inkml:trace>
  <inkml:trace contextRef="#ctx0" brushRef="#br0" timeOffset="1965.09">5587 2333 332 0,'9'-5'751'16,"-5"-3"-548"-16,-1-2 38 16,-1 0-106-16,-1 1-5 15,1 2-72-15,1 1-1 16,0 4-29-16,0 1-23 0,-3 1-5 15,7 3-4-15,4 5 4 16,4 2 0-16,4 4 1 16,5 4 0-16,-2 3-1 15,-5 3 0-15,-4 3 1 16,-4 3 1-16,-6-1-2 16,-3 1 2-16,0-3 2 15,-3-6-4-15,-2-7 5 16,1-6 5-16,0-7 16 15,2-2 33 1,1-4-59-16,1-5 0 0,-3-6 0 16,0-3 0-16,1-5 0 15,1-3 0-15,1 0 0 16,4 0 0-16,2 1 0 16,4 3 0-16,1 1 0 0,7 4 0 15,-3 4 0-15,1 6 0 16,2 3 0-16,0 5 0 15,-1 6 0-15,2 4 0 16,-4 4 0-16,3 5 0 16,-6 0 0-16,-1 7 0 15,-3-2 0-15,-5 0 0 16,0-2 0-16,-3-5 0 16,-3-8 0-16,3-2 0 15,-3-7 0-15,3-7 0 0,0-5 0 16,0-2 0-1,0-6 0-15,-3-3 0 0,3 0 0 16,3-1 0-16,0 3 0 16,5 1 0-16,3 3 0 15,4 1 0 1,5 6 0-16,2 3 0 0,1 5 0 16,2 4 0-16,-1 5 0 15,-2 6 0-15,-7 2 0 16,3 2 0-16,-6 3 0 15,-3-1 0-15,-2-1 0 16,-1 1-16-16,-3-5-67 16,0-3-88-16,2-2-40 15,1-3-63-15,4-1-89 0,7-5-255 16</inkml:trace>
  <inkml:trace contextRef="#ctx0" brushRef="#br0" timeOffset="2455.25">6473 2298 1026 0,'8'-18'144'16,"-1"2"63"-16,-4 0-25 15,-3 0-66-15,0 3 8 16,0 4-39-16,-3 3-45 16,1 4-40-16,-3 2-6 15,-3 7-1-15,-2 5 7 16,-8 6 0-16,1 5 1 0,-5 3-1 15,3 1-3 1,4-1 2-16,4-4-3 0,4-2 0 16,7-4-1-16,7-2 5 15,1-4 0-15,2-3 2 16,5-4 0-16,-3-1-1 16,6-5 4-16,-3-2 1 15,-3-5-3-15,4-3 5 16,-5-4-3-16,-1-1 4 15,-4-2 2-15,0-1-2 16,-3 0-2-16,0 1 0 16,-1 0 5-16,-1 6 5 15,-1 5 2-15,0 3-12 16,0 3-7-16,2 9-11 16,-2-2-10-16,1 4 16 0,3 2 4 15,-2 2 1-15,4 9 0 16,0 3-1-16,1 1 4 15,2-3-3-15,3 1 0 16,-1-6-3-16,2-3-71 16,-1-4-111-16,6-3-64 15,-2-6-114-15</inkml:trace>
  <inkml:trace contextRef="#ctx0" brushRef="#br0" timeOffset="2914.48">6663 2275 591 0,'8'-18'444'16,"3"2"-220"-16,3 0-7 0,2 3-77 15,-1 3-50-15,3 3-24 16,1 6-19-16,-1 5-21 16,3 3 1-16,-3 6-15 15,3 4-2-15,-4 3-2 16,-3 2-2-16,-5 4 0 15,0 2-3-15,-11 3-2 16,-5 1 0-16,-2-2 0 0,0-6 1 16,0-9 6-1,3-9 19-15,5-9 63 0,4-8-90 16,4-5 0-16,2-6 0 16,2-6 0-16,6-4 0 15,0 1 0 1,-1 1 0-16,-1 1 0 0,-3 3 0 15,0 4 0-15,-4 4 0 16,0 5 0-16,-3 5 0 16,-4 4 0-16,2 4 0 15,-3 4 0-15,2 5 0 16,-1 11 0-16,4 8 0 16,2 4 0-16,1 5 0 15,1-4 0-15,7-3 0 16,4-5 0-16,11-2 0 0,16-7-179 15,10-1-164-15,4-3-304 16</inkml:trace>
  <inkml:trace contextRef="#ctx0" brushRef="#br0" timeOffset="4296.81">4186 3917 1119 0,'-8'-4'196'0,"4"-3"34"15,-2-3-103-15,3-1 52 16,2 1-78-16,-1 1-22 16,2 4-63-16,0 0-16 15,0 4 0-15,0 1 0 16,2 2 0-16,1 3 0 15,7 5 0-15,5 10 0 16,12 7 0-16,10 10 0 16,11 7 0-16,4 4 0 15,2-3 0-15,-5-1 0 0,-4-4 0 16,-11-6 0 0,-10-6 0-16,-3-8 0 0,-11-5 0 15,-5-5 0-15,-2-5 0 16,-3-5-50-16,-3 0-200 15,1-4-176-15,-5-1-625 16</inkml:trace>
  <inkml:trace contextRef="#ctx0" brushRef="#br0" timeOffset="4631.42">4626 3885 441 0,'8'-19'841'0,"-3"2"-707"16,-3 2 64-16,-4 2-46 16,-1 5-34-16,3 2-82 15,-2 5-31-15,0 1-5 16,-1 7-4-16,-3 5 4 16,-6 11 6-16,-4 9-4 15,-5 13 8-15,-5 8 6 16,-5 6-3-16,0 0-2 15,-1-1-5-15,-2-5-1 16,7-7 0-16,2-10-3 16,7-7 0-16,8-11-2 15,2-8 5-15,5-6 6 16,3-1-1-16,0-4-10 16,0-3-43-16,3-2-229 15,5-2-104-15,1-5-584 0</inkml:trace>
  <inkml:trace contextRef="#ctx0" brushRef="#br0" timeOffset="4920.06">5001 3985 958 0,'-3'6'256'0,"3"-5"-9"0,0-1-94 16,1 0-69-16,1 0-3 16,1-1-28-16,1 1-32 15,2-2-21-15,6-2-3 16,9 1-1-16,4-1-14 15,5 2-221-15,-2 4-133 16,-5 4-203-16</inkml:trace>
  <inkml:trace contextRef="#ctx0" brushRef="#br0" timeOffset="5094.96">4990 4181 947 0,'9'4'182'0,"6"-2"10"15,-3-5 31-15,3-3-146 16,1 2-45-16,4-1-30 16,3 3-2-16,6 1-4 15,-2-1-162-15,3 4-288 16</inkml:trace>
  <inkml:trace contextRef="#ctx0" brushRef="#br0" timeOffset="5697.09">5508 3995 895 0,'1'-7'245'16,"1"-3"5"-16,1-2-56 16,-2 2-77-16,2 2 10 15,0 2-69-15,-1 2-32 16,5 3-20-16,5 2-3 0,2 3 3 16,5 6 6-1,6 2-6-15,2 6-2 0,-6 5 1 16,-3 3-2-16,-4 4 3 15,-9 1 0-15,-9 0-1 16,-5-1-3-16,0-5 0 16,0-7-1-16,-1-5 2 15,4-8 4-15,6-3 15 16,0-6 7-16,4-5-29 16,2-3-2-16,6-8-3 15,3-5 4-15,6-4 0 16,1-1 0-16,5-3 1 15,-3 0 1-15,-3 4 0 16,-5 1 1-16,-2 5 1 16,-5 5 7-1,-5 7-10-15,-2 2 0 0,-2 6 0 16,-2 3 0-16,1 3 0 0,-4 4 0 16,-2 8 0-16,-4 5 0 15,-1 6 0-15,0 2 0 16,3-2 0-16,2-1 0 15,4-4 0-15,6-1 0 16,4-4 0-16,5 0-24 16,6 1-172-16,5 0-143 15,2 0-258-15</inkml:trace>
  <inkml:trace contextRef="#ctx0" brushRef="#br0" timeOffset="5996.72">6111 4185 325 0,'13'-4'990'0,"-4"-2"-822"16,0 0 60-16,-2 0-19 15,-2 1-82-15,-2 3-127 16,-2 2 0-16,-1 0 0 16,0 2 0-16,2 0 0 15,-2 5 0-15,3 3 0 16,0 2 0-16,0 6 0 0,4 2 0 15,-4-1 0-15,0 1 0 16,-3-5 0-16,0-1 0 16,0-4 0-16,-3-2 0 15,0-2 0-15,3-3 0 16,-4 0-34-16,1-2-282 16,3 1-171-16</inkml:trace>
  <inkml:trace contextRef="#ctx0" brushRef="#br0" timeOffset="6257.64">6476 4284 1338 0,'12'-4'180'0,"-3"-1"61"0,-3-1-67 15,-1 3-86-15,-2 1-62 16,1 2-26-16,-3 0 0 15,2 2 0-15,2-1 0 16,-1 1 0-16,-1 2 0 16,0-2 0-16,0 4 0 15,-1-2 0-15,-5 4 0 16,-2 2 0-16,-2 1-11 16,-8 3-132-16,-3 0-87 15,-1-3-73-15,-2-3-253 16</inkml:trace>
  <inkml:trace contextRef="#ctx0" brushRef="#br0" timeOffset="6973.63">6691 3968 380 0,'3'-7'571'16,"3"1"-356"-16,-2 0-14 16,1 0-39-16,-1 1-33 15,1 1-22-15,1 0-33 16,4-1-26-16,1 3-18 16,1 0-6-16,4 4-10 15,1 0-3-15,0 5-5 16,1 4 0-16,0 4-4 0,0 5 3 15,-1 4-3-15,-4 4 0 16,-4 3-1-16,-5 0-1 31,-5-3 2-31,-2-5-2 0,0-8 0 0,0-5 1 16,1-5 4-16,1-4 6 16,2-2 8-16,1-1 0 15,1-5-19-15,0-3 0 16,3-7 0-16,4-4 0 15,1-6 0-15,4-2 0 16,1-2 0-16,5 1 0 16,-3 2 0-16,0 2 0 15,-6 5 0-15,-1 6 0 16,-6 5 0-16,-2 6 0 16,-3 4 0-16,-2 0 0 15,1 5 0-15,-4 7 0 16,-3 5 0-16,0 3 0 15,1 7 0-15,-1 0 0 0,4-1 0 16,4-3 0-16,7-3 0 16,7 0 0-16,0 0-87 15,6-2-173 1,1-2-193-16,1 1-624 16</inkml:trace>
  <inkml:trace contextRef="#ctx0" brushRef="#br0" timeOffset="7304.52">7286 4117 909 0,'15'-5'195'0,"1"-2"25"16,-2 0-64-16,-2 1-95 15,1 1-27-15,-4 5-8 16,-1 4 2-16,-1 4-5 15,1 4 4-15,-7 3 6 16,-2 5 13-16,-10 2 0 16,-2 3-23-16,-2-1-17 15,-3-4 0-15,10-7 10 16,2-4 23-16,6-8-4 16,3-1-6-16,2-1-3 0,7-1-14 15,3 1-12-15,0 1-5 16,1-2-86-16,-2 1-139 15,-3-2-76-15,-3 2-259 16</inkml:trace>
  <inkml:trace contextRef="#ctx0" brushRef="#br0" timeOffset="7920.21">7743 4164 1166 0,'4'0'265'0,"1"0"-68"16,-4-1-11 0,-1 1-92-16,2 1-56 0,-2-1-24 15,0 2-12-15,1-2-2 16,-1 0-2-16,0 0-83 15,0 1-182-15,0 0-179 16,5 0-494-16</inkml:trace>
  <inkml:trace contextRef="#ctx0" brushRef="#br0" timeOffset="8094.19">8065 4212 1087 0,'18'-5'215'16,"-3"-2"0"-16,-6-1-123 16,-3 1-73-1,4 2-19-15,-4 0-5 0,2 1-158 16,5 2-321-16</inkml:trace>
  <inkml:trace contextRef="#ctx0" brushRef="#br0" timeOffset="8254.23">8565 4175 1217 0,'6'-4'72'16,"1"-1"-21"-16,-2-3-17 16,2 3-34-16,1-2-6 15,-2 5-170-15,2 1-307 16</inkml:trace>
  <inkml:trace contextRef="#ctx0" brushRef="#br0" timeOffset="8367.35">8698 4166 573 0,'7'2'326'0,"2"-3"-314"16,2-3 51-16,3-2-63 0,1-1-282 15</inkml:trace>
  <inkml:trace contextRef="#ctx0" brushRef="#br0" timeOffset="9044.5">8899 3834 675 0,'3'-16'333'16,"2"2"-62"-16,1-3-74 15,-1 3-43-15,1 3-44 16,0 2 3-16,2 4-68 16,-2 2-28-16,6 3-5 15,1 3 6-15,5 2-3 16,4 5 0-16,1 3-2 15,2 4-2-15,-1 3-7 16,0 4-2-16,-3 3 1 0,-5 5-3 16,-2 2 4-1,-4 0 0-15,-6 1-3 0,-7-2 1 16,-1-4 1-16,-5-6-3 16,3-7 2-16,0-5 5 15,3-9 9-15,3-4-16 16,2-6 0-16,-1-3 0 15,4-6 0-15,1-4 0 16,4-6 0-16,-1-1 0 16,6-5 0-16,1-2 0 15,-2 0 0-15,2 1 0 16,-4 2 0-16,1 3 0 16,-5 7 0-16,0 5 0 15,-4 6 0-15,-1 6 0 16,-3 4 0-16,-1 1 0 0,-1 1 0 15,-1 1 0 1,0 3 0-16,-3 3 0 0,0 1 0 16,-3 5 0-16,0 5 0 15,3 1 0-15,2 2 0 16,2 3 0-16,2 4 0 16,5 1 0-16,1-1 0 15,4-1 0-15,5-3 0 16,0-5 0-16,7-1-105 15,5-5-130-15,0 0-122 16,3-3-315-16</inkml:trace>
  <inkml:trace contextRef="#ctx0" brushRef="#br0" timeOffset="9580.73">9524 4064 914 0,'0'-3'263'16,"2"-4"-7"-16,5-2-96 15,0 1-47-15,1 0-1 16,8 0-50-16,-2 3-14 0,2 3-14 15,1 5-22-15,-1 3 2 16,-1 5-5-16,-3 3-1 16,0 5-4-16,-3 1 3 15,-3 5-4-15,-6 0-1 16,0 1-3-16,-5-2 1 16,-1-6 0-16,0-7 1 15,2-5 9-15,2-6 6 16,1-5-16-16,1-1 0 15,0-6 0-15,3-5 0 16,1-5 0-16,4-2 0 16,4 0 0-16,3 3 0 15,4 2 0-15,1 5 0 0,3 4 0 16,4 4 0 0,1 4 0-16,-1 4 0 0,-1 6 0 15,-2 2 0-15,-5 2 0 16,-4 5 0-16,-5 0 0 15,-5 0 0-15,-4 0 0 16,-4 0-53-16,-1-3-151 16,-5 0-101-16,2-3-341 15</inkml:trace>
  <inkml:trace contextRef="#ctx0" brushRef="#br0" timeOffset="12109.37">13582 928 999 0,'3'-9'254'0,"0"0"-22"16,-4-2-77-16,-2 1-30 16,-2 0-5-16,1 3-36 15,1 0-24-15,0 2-42 16,3 4-18-16,0 0 0 16,0 1 0-16,1 0 0 15,1 0 0-15,-2 1 0 16,0 0 0-16,-2 5 0 0,1 2 0 15,-3 5 0 1,-1 6 0-16,0 6 0 0,2 6 0 16,2 4 0-1,4 7 0-15,0 5 0 0,5 2 0 16,2 4 0-16,0 3 0 16,1-2 0-16,0-3 0 15,-1-5 0-15,-1-7 0 16,-2-9 0-16,-3-7 0 15,1-9 0-15,-5-3 0 16,1-8 0-16,-1-1 0 16,0-2 0-16,-1-2 0 0,2 1 0 15,-2-5-79 1,2-1-173-16,-1-4-29 0,0-6-157 16</inkml:trace>
  <inkml:trace contextRef="#ctx0" brushRef="#br0" timeOffset="12493.23">13567 957 402 0,'0'-26'602'15,"0"4"-431"-15,0-1 29 0,0 0-52 16,0 2-63-16,3-1-29 15,3 2-27-15,3 1-18 16,6 3-6-16,5 0-5 16,9 6 0-16,6 5 3 15,6 5-1-15,0 8 5 16,-2 8 5-16,-5 6-4 16,-4 10-2-16,-5 3-1 15,-7 8 3-15,-8 6 2 16,-7 1-2-16,-6 0 3 15,-9-4-4-15,-4-7 3 16,-2-8 10-16,-4-8 36 16,-4-7-19-16,-72 6-24 15,68-22-11-15,6-3-1 0,2 0-1 16,5 1-5-16,-17-7-108 16,7-2-110-16,11-3-277 15</inkml:trace>
  <inkml:trace contextRef="#ctx0" brushRef="#br0" timeOffset="14044.34">14458 746 411 0,'9'-8'335'0,"-3"-1"-202"15,-2 2 102-15,-1-1-103 16,0-1 18-16,-1 1-5 16,-2 0-65-16,0-2 8 0,3 4 15 15,0-2-27 1,-3 2-20-16,1 2-10 0,-1 2-29 15,-1 2-17-15,-2 2-12 16,0 1-9-16,1 5 9 16,-4 7 12-16,-4 11 6 15,-6 12-6-15,-6 11 3 16,-3 12-1-16,3 5-1 16,4 5-1-16,11 2 1 15,10 2 0-15,10 2 3 16,10 1-4-16,5-2 4 15,5-5-2-15,1-8 4 16,0-10 1-16,-3-10 10 16,1-10 3-16,-4-9-9 15,-5-7-11-15,-3-7 0 0,-3-5 0 16,-7-3 0 0,-4-2 0-16,-3 0 0 0,0 0 0 15,-3 0 0-15,-1-2 0 16,1 2 0-16,-2 0 0 15,1-1 0-15,-2 2-277 16,-5 1-223-16</inkml:trace>
  <inkml:trace contextRef="#ctx0" brushRef="#br0" timeOffset="19273.84">14906 920 715 0,'1'-3'196'16,"-1"-2"0"-16,0-4-5 15,-1-2-16-15,-4 2-26 0,5 0-45 16,-2 2 38-16,1 0-82 16,-1 2 23-16,1-1-47 15,-1 1-36-15,1 2 0 16,1 0 0-16,-3 2 0 16,3 1 0-16,0 0 0 15,3 1 0-15,-3 1 0 16,0 0 0-16,3 5 0 15,1 6 0-15,4 4 0 16,4 4 0-16,6 5 0 16,3-1 0-16,0 2 0 15,4-2 0-15,0 0 0 16,-1-1 0-16,-4-2 0 16,-2-1 0-16,-5-4 0 0,-1-3 0 15,-5-5 0-15,-1-2-142 16,5-4-180-16,1-4-212 15</inkml:trace>
  <inkml:trace contextRef="#ctx0" brushRef="#br0" timeOffset="19995.62">15398 933 1103 0,'0'-9'132'15,"-2"2"66"-15,-2-1-67 16,1 2-18-16,1 2-53 16,-1 2-24-16,1 1-30 15,2 1-6-15,-2 1-5 16,1 2-10-16,-4 1 15 16,-1 4 1-16,-5 3-1 15,-5 5 0-15,-2 3-1 16,-6 3 2-16,-1 0-1 15,0 0 0-15,-1-1 0 16,5-2-1-16,4-3 2 16,1-2-1-16,3-2 0 15,3-3 0-15,2-1 0 16,1-4 0-16,5-1 0 0,2-2 3 16,0-1 0-16,0 0 0 15,0 0-1-15,2 0-2 16,-4 2-2-16,1-1-1 15,-1 2 2-15,1 1 1 16,-2 2-3-16,1-2 3 16,1-1 1-16,1 0 1 15,-2-2 3-15,2 1 4 16,2-2 10-16,-2 0-2 16,0 0-12-16,0 0-5 15,0 0 0-15,-2 0-1 16,2 3 0-16,-1 1 0 15,-1 0 2-15,2 5 1 0,0 0 0 16,2 3 1-16,-1 0 3 16,4 5 7-16,-1 0 18 15,1 6 8-15,4 3 7 16,0 4-10-16,0 1-7 16,-2 3-11-16,3 0-14 15,-3-1-4-15,-1-3 0 16,0-3 0-16,-1-4 0 15,0-6 0-15,-2-6 0 16,-2-6 0-16,1-1 0 16,-2-4 0-16,0-2 0 15,0 0 0-15,-2 2 0 16,1 0-76-16,-4 4-117 16,0 1-5-16,-1 1-186 0,1-1-268 15</inkml:trace>
  <inkml:trace contextRef="#ctx0" brushRef="#br0" timeOffset="21073.18">15935 792 540 0,'0'-11'364'0,"-1"-1"-93"15,-1-2-47-15,-1 0-40 16,-1 0-43-16,-1-1 8 15,0 1-44-15,1 1-36 16,-2 1-69-16,2 4 0 16,1 1 0-16,1 4 0 15,1 3 0-15,-1 1 0 16,2 3 0-16,-1 9 0 16,-1 9 0-16,4 14 0 15,1 14 0-15,3 14 0 16,2 7 0-16,2 5 0 0,-1 4 0 15,0 5 0 1,-1-3 0-16,0-5 0 16,1-5 0-16,3-8 0 15,-2-14 0-15,-1-7 0 0,1-8 0 16,-2-9 0-16,-3-6 0 16,-2-9 0-16,-2-4 0 15,1-5 0-15,-2-2 0 16,0 0 0-16,-2-1 0 15,2 0 0-15,0-1 0 16,0 1 0-16,0-2 0 16,2-2 0-16,-1-8-305 15,4-6-260-15</inkml:trace>
  <inkml:trace contextRef="#ctx0" brushRef="#br0" timeOffset="21555.57">16418 940 948 0,'-1'-9'241'15,"1"-1"3"-15,-2-1-45 16,2 0-39-16,-1-1-36 16,1 4-12-16,0 2-93 15,1 3-19-15,-1 2 0 16,2 1 0-16,-1 4 0 15,4 9 0-15,10 8 0 16,6 12 0-16,10 9 0 16,11 9 0-16,3 1 0 15,2 0 0-15,-2 0 0 16,-2-2 0-16,-5-5 0 16,-9-7 0-16,-5-8 0 0,-9-8 0 15,-6-9 0 1,-3-5-30-16,-5-4-109 15,-2-4-38-15,-5-5-103 0,-1-6 7 16,-2-8-183-16</inkml:trace>
  <inkml:trace contextRef="#ctx0" brushRef="#br0" timeOffset="21855.09">16844 904 1003 0,'3'-13'152'16,"-5"3"80"-16,2 3-121 0,-1 5-111 16,-4 6 7-16,-8 9 12 15,-2 7 35-15,-11 10 12 16,-3 7-19-16,-6 7-12 16,1 4 1-16,-2 1-14 15,2 4-7-15,0-2 12 16,1 1-11-16,3-9-6 15,6-4-4-15,2-11-6 16,5-9 3-16,8-7-1 16,5-7 5-16,2-3-7 15,4-4-8-15,1-3-171 16,6-4-153-16,5-2-256 0</inkml:trace>
  <inkml:trace contextRef="#ctx0" brushRef="#br0" timeOffset="22272.06">16924 658 772 0,'11'-6'378'16,"-2"0"-193"-16,-3 4-14 16,-1-3-119-16,1 8-50 15,8 7 21-15,10 11 35 16,10 11 4-16,12 18-18 16,2 12-1-16,1 12-22 15,-10 7-3-15,-8 6 3 16,-8 8 20-16,-13-2 11 15,-7-3-25-15,-4-2 14 16,-4-8-19-16,-1-9-8 16,-1-8-14-16,-2-6 0 15,4-11 0-15,2-7 0 16,0-14 0-16,2-6 0 16,1-11 0-16,0-6 0 0,0-3 0 15,3-2 0-15,-2-2-182 16,4-6-277-16</inkml:trace>
  <inkml:trace contextRef="#ctx0" brushRef="#br0" timeOffset="22977.77">18328 900 681 0,'-3'-8'233'0,"0"2"-27"15,2-1-21-15,-2 1-30 16,-1 0-22-16,3 4-34 15,-1-1 6-15,1 1-8 0,-2 2-28 16,2 0-15-16,1 0-24 16,0 0-30-16,0 0 0 15,0 2 0-15,4-1 0 16,0 3 0-16,4 8 0 16,9 6 0-16,6 6 0 15,9 8 0-15,5 3 0 16,5 1 0-16,-2 2 0 15,-2-1 0-15,-4-2 0 16,-6-2 0-16,-7-4 0 16,-6-6 0-16,-8-6 0 15,-4-6-106-15,-4-4-92 16,-5-4 3-16,-6-4-106 16,-2-6-194-16</inkml:trace>
  <inkml:trace contextRef="#ctx0" brushRef="#br0" timeOffset="23287.48">18582 931 1127 0,'13'-15'109'0,"-4"-1"140"16,-3-1-73-16,-4 3-17 16,1 4-71-16,-2 3-42 15,-1 4-42-15,0 3-4 16,0 2-15-16,-1 5 13 0,-2 5 2 15,-2 8 4 1,-2 6 2-16,-4 6 1 0,-5 3-1 16,-1 1-1-16,-2 0 0 15,-2 0-3 1,3-3-2-16,0-3 0 16,6-4 1-16,2-9-1 0,5-4-5 15,5-7-103-15,2-6-86 16,7-6-96-16,4-3-96 15,2-7-416-15</inkml:trace>
  <inkml:trace contextRef="#ctx0" brushRef="#br0" timeOffset="23551.04">18583 996 284 0,'10'-31'447'0,"0"3"-237"0,-1 1 45 16,-2 4-56-16,-1 3-18 15,-3 6 10-15,-2 5-56 16,-1 5-90-16,0 1-42 15,0 3-3-15,-1 4-15 16,-2 4 13-16,0 8 2 16,0 3 7-16,-1 10-2 15,2 2 3-15,4 5 5 16,3-1-2-16,1 1-4 16,2 1-6-16,0-4-1 15,0-1 1-15,-2-5 0 16,-1-4-2-16,-1-2-1 15,-1-5-76-15,-3-5-167 16,-1-2-70-16,-5-4-300 16</inkml:trace>
  <inkml:trace contextRef="#ctx0" brushRef="#br0" timeOffset="23729.93">18428 1110 1053 0,'13'-7'201'16,"4"-1"-18"-16,5-2-53 0,8-1-58 16,9 2-26-16,9 2-36 15,5 1-9-15,0 5-1 16,-4-1-71-16,-9 4-325 16</inkml:trace>
  <inkml:trace contextRef="#ctx0" brushRef="#br0" timeOffset="25388.87">19878 846 865 0,'3'-9'126'0,"-2"-5"79"16,1-4-24-16,-4 0-30 16,2 1-15-16,0-1 1 15,2 2-20-15,-4 4-8 0,2 2-89 16,0 3-20-16,-1 2 0 15,1 4 0-15,0 1 0 16,0 0 0-16,0 1 0 16,1 5 0-16,1 7 0 15,-1 7 0-15,4 10 0 16,1 11 0-16,2 7 0 16,2 8 0-16,0 2 0 15,-2 5 0-15,0 1 0 16,0-2 0-16,-2-6 0 15,2-5 0-15,-1-11 0 16,2-5 0-16,-1-11 0 16,-2-6 0-16,-3-9 0 15,0-1 0-15,-3-5 0 0,-2-2 0 16,1-2 0-16,-2 1 0 16,1-5 0-16,-2-5-149 15,-2-5-80-15,-3-10-132 16,-2-12-278-16</inkml:trace>
  <inkml:trace contextRef="#ctx0" brushRef="#br0" timeOffset="25751.17">19816 707 324 0,'10'-22'704'15,"-1"3"-535"-15,-3 2-1 16,-1 1-64-16,0 3-49 16,-2 3-23-16,2 5-24 15,1 2-8-15,4 2 0 16,11 5 6-16,7 3 17 16,8 4 3-16,5 5 3 15,3 5-9-15,-5 3-7 16,-3 6 4-16,-5 2-4 15,-8 3-10-15,-10 4 4 16,-6-2-2-16,-10-2-3 16,-8 0 4-16,-6-5 1 15,-8-4-4-15,-5-4 2 0,-6-7-5 16,-4-4-5 0,1-5-137-16,2-3-238 15,5-6-516-15</inkml:trace>
  <inkml:trace contextRef="#ctx0" brushRef="#br0" timeOffset="26154.24">20645 665 1109 0,'16'-21'258'0,"-3"-3"37"16,-5 2-81-16,-5 2-84 16,-3 6-89-16,-1 6-41 15,1 4 0-15,-2 5 0 16,-2 2 0-16,-2 12 0 16,-5 10 0-16,-8 14 0 15,-6 13 0-15,-2 14 0 16,0 10 0-16,5 4 0 15,4 1 0-15,12 1 0 16,7-3 0-16,8-7 0 16,8-7 0-16,5-11 0 15,5-8 0-15,2-9 0 16,1-7 0-16,-1-9 0 0,-2-5 0 16,-2-6 0-16,-3 0 0 15,-5-8 0-15,-4 1 0 16,-4-2-111-16,-6 1-164 15,-1-4-205-15</inkml:trace>
  <inkml:trace contextRef="#ctx0" brushRef="#br0" timeOffset="26524.38">21039 849 1047 0,'-2'-15'282'15,"2"1"-47"-15,-1 1-67 16,-1 4-55-16,1 5-81 15,-1 2-32-15,2 5-6 16,3 7 3-16,7 6 3 0,7 10 3 16,7 10 2-1,7 7 1-15,4 3 0 0,4 1-4 16,0-2-2-16,-1-1 0 16,-2-4-1-1,-5-1 0-15,-8-6-73 16,-7-2-173-16,-8-5-98 0,-5-9-96 15</inkml:trace>
  <inkml:trace contextRef="#ctx0" brushRef="#br0" timeOffset="26785.72">21382 942 750 0,'10'-26'209'0,"-1"2"-2"0,-3 6 1 16,-2 6-72-16,-4 3-59 15,0 7-66-15,-2 2-11 16,-6 8 0-16,-5 6 5 16,-6 9 14-16,-11 7 10 15,-9 6-5-15,-6 4-6 16,-3 3-1-16,-5 3-9 16,-1 0-7-16,5-1-1 15,6-4-1-15,11-7-3 16,12-8-71-16,14-14-99 15,16-9-117-15,15-12-355 16</inkml:trace>
  <inkml:trace contextRef="#ctx0" brushRef="#br0" timeOffset="27102.8">21622 594 1054 0,'18'-20'279'0,"-3"2"-35"15,-6 6-86-15,-3 4-110 16,-3 5-48-16,3 7 3 16,6 11 6-16,9 12 11 0,7 14 14 15,10 17 18 1,-3 13-34-16,0 11 19 0,-11 6-21 15,-7 2-13-15,-9 3-2 16,-8-3-1-16,-8-5-1 16,-8-6 1-16,-8-7-8 15,-9-9-196-15,-7-7-108 16,-8-4-358-16</inkml:trace>
  <inkml:trace contextRef="#ctx0" brushRef="#br0" timeOffset="28335.45">12948 2778 230 0,'6'0'738'15,"-2"-1"-688"1,-2 1 40-16,-2-3-12 0,0 2-32 16,0 1-15-16,0 0-23 15,0-2-8-15,8 2 0 16,2-1-2-16,9 1 4 16,10 1-3-16,10 1 2 15,16-2-1-15,15 1 0 16,21-2 0-16,27-2 0 15,25-1 1-15,21 0-1 16,18-2 1-16,15 1-1 16,6 2 0-16,6-2 0 15,7-1-1-15,9 1-2 0,11-4-26 16,13-1-4-16,8-3 10 16,11 1 6-16,5-2 17 15,8 0 3 1,7-2 1-16,12-1 2 0,9 3-4 15,10 0 2-15,6 2-4 16,9-1 0-16,2-1 0 16,1-1 1-16,-4-3 0 15,-3-2-1-15,-15 1 8 16,-20-1 16-16,-27 4-13 16,-29 2-3-16,-30 7-4 15,-24 4-2-15,-22 2 1 0,-17 2-2 16,-18 1 0-16,-15-2 0 15,-20-3 19-15,-24-3 36 16,-19-1 38-16,-18 0-31 16,-19 2-39-16,-4 1-19 15,-6 0-5-15,-2 4-1 16,5 0-3-16,4 2 2 16,7 0 1-16,4 0 0 15,2 1 0-15,-3 0 1 16,-4-2 0-16,-6 1 0 15,-7-1-3-15,-3-1-10 16,-2 0-6-16,-2 3 12 16,-6 0 3-16,-9 2-21 0,-9 4-148 15,-11 0-138 1,-14 5-440-16</inkml:trace>
  <inkml:trace contextRef="#ctx0" brushRef="#br0" timeOffset="29034.19">16860 3509 857 0,'-1'-16'289'0,"-4"-3"-60"16,1-2-22-16,-2-2-64 15,-1 4 26-15,0 0-56 16,4 7-73-16,2 3-40 16,-1 6 0-16,1 2 0 15,2 6 0-15,-1 11 0 16,3 8 0-16,0 15 0 16,3 16 0-16,2 7 0 15,1 6 0-15,4 3 0 0,3-4 0 16,4-4 0-16,-2-4 0 15,1-3 0-15,-1-10 0 16,-6-6 0-16,-5-9 0 16,-2-7 0-16,-2-10 0 15,-3-4 0-15,0-6 0 16,0-4 0-16,0-3 0 16,-1-3 0-16,-4-6-25 15,-3-3-186-15,-2-8-9 16,-5-4-28-16,1-3-59 15,1-7-165-15</inkml:trace>
  <inkml:trace contextRef="#ctx0" brushRef="#br0" timeOffset="29334.48">16793 3481 782 0,'-9'-40'224'0,"1"4"-35"15,5 0-19-15,5 4-28 16,2 2-52-16,4 1-22 15,1 6-23-15,6 2-32 16,1 4-8-16,11 5-1 16,9 7 2-16,7 8 0 15,5 10 6-15,4 10-3 16,-4 9 1-16,-9 8-4 16,-8 6-2-16,-12 3-1 15,-10 4 2-15,-12 1-2 16,-12-1 7-16,-10-3-7 0,-9-7 0 15,-7-10 0 1,-2-7 5-16,-2-9-6 0,5-11-2 16,7-8-34-16,6-6-142 15,8-6-228-15</inkml:trace>
  <inkml:trace contextRef="#ctx0" brushRef="#br0" timeOffset="29694.33">17770 3198 1087 0,'-1'-18'200'0,"-4"4"25"0,-1 0-114 15,-3 5-45 1,0 4-45-16,-3 8-11 0,-6 8 11 15,-2 12 9-15,-6 14 17 16,-1 10 4-16,3 14-12 16,8 13 8-16,7 7-26 15,6 6 10-15,5 1-1 16,4 1-20-16,4-5-10 16,3-6 0-16,4-8 0 15,2-7 0-15,4-10 0 0,0-11 0 16,-1-8 0-16,-5-10 0 15,-2-6 0-15,-5-7 0 16,-5-5 0-16,-2-5-42 16,2-5-246-16,4-6-140 15</inkml:trace>
  <inkml:trace contextRef="#ctx0" brushRef="#br0" timeOffset="30059.89">18181 3331 1133 0,'3'-18'247'0,"1"0"-38"15,-7-1-31-15,3 4-33 16,0 5-40-16,-1 3-75 16,-1 2-30-16,2 5 0 15,-1 2 0-15,-1 2 0 16,5 6 0-16,4 6 0 16,4 8 0-16,8 5 0 0,7 4 0 15,5 2 0-15,7 0 0 16,1 1 0-1,3-1 0-15,1-1 0 16,-2-2-58-16,-4-4-195 0,-1-4-88 16,-5-5-388-16</inkml:trace>
  <inkml:trace contextRef="#ctx0" brushRef="#br0" timeOffset="30601.24">18711 3354 894 0,'9'-17'253'0,"-3"0"1"0,1 2-91 16,-7 4-51-16,0 2-58 15,-4 6-54-15,0 5-11 16,-5 6 11-16,-9 7 1 16,-4 8-1-16,-5 8 1 15,-6 8-1-15,0 1 0 16,1 1 1-16,3-6-1 15,8-2 0-15,6-11 0 16,6-6 0-16,6-9 1 16,2-3 5-16,2-4 5 15,1 0 15-15,-1-3 16 16,1 2-5-16,1-4-19 0,0 1 9 16,0-1 4-1,0 0 4-15,-2 3 13 0,2-2-19 16,-2 2-15-16,-2 2-14 15,1 0 0-15,0 1 0 16,-3 0 0-16,6 4 0 16,-2 3 0-16,2 6 0 15,2 8 0-15,3 6 0 16,1 6 0-16,-1 3 0 16,1 2 0-16,-3 1 0 15,-1-1 0-15,-2-4 0 16,-1 0 0-16,0-8 0 15,-2-6 0-15,0-6 0 16,2-8 0-16,-1-6 0 16,-1-1 0-16,0-3 0 15,0-1 0-15,0-3 0 0,2-6-83 16,1-4-320-16,4-8-515 16</inkml:trace>
  <inkml:trace contextRef="#ctx0" brushRef="#br0" timeOffset="30956.17">18982 3103 262 0,'8'-9'1016'0,"0"-1"-794"15,-2 2-42-15,-3-1-35 16,0 5-118-16,6 7-13 0,7 7 48 16,10 10 3-16,9 12-24 15,10 13-28-15,0 16-13 16,0 14 0-16,-4 16 0 16,-5 14 0-16,-6 6 0 15,-9 3 0-15,-12-3 0 16,-9-11 0-16,-9-14 0 15,-7-11 0-15,-7-14 0 16,1-13 0-16,-5-15-17 16,-3-9-252-16,-1-10-128 15,-2-5-550-15</inkml:trace>
  <inkml:trace contextRef="#ctx0" brushRef="#br0" timeOffset="31675.56">8645 8808 878 0,'-3'6'180'16,"2"-3"-9"-16,1-3 24 16,0-2-35-16,1-1-60 15,2 1-23-15,3-1-71 16,8-3-6-16,13-1-4 15,13 2-4-15,9 3-86 0,3 4-228 16,-5 7-259-16</inkml:trace>
  <inkml:trace contextRef="#ctx0" brushRef="#br0" timeOffset="31850.87">8692 9062 845 0,'0'14'121'0,"6"-7"73"0,4-2 47 15,-1-7-15-15,6-1-64 16,-2-1-57-16,5-5-75 16,8-1-17-16,2 2-13 15,0-1-2-15,2 4-40 16,-3 4-280-16,6-1-334 16</inkml:trace>
  <inkml:trace contextRef="#ctx0" brushRef="#br0" timeOffset="49207.42">10257 8222 489 0,'-29'0'93'0,"1"2"-1"16,1-2 37-16,3-2-16 16,-1 2 9-16,-2 0-23 0,2 2 5 15,-2-1-22-15,0 0-6 16,4 0-4-16,1 1-41 16,4 0-1-16,8-1-10 15,4-1-9-15,4 1-11 16,5-1-7-16,5 2 7 15,16-2 15-15,18 1-1 16,25-2-3-16,24 1-6 16,22-2 1-16,23 0 0 15,18-4-6-15,12 1-3 16,9-4 2-16,7 2 1 16,-6 0 0-16,-13 3 1 0,-18 1 0 15,-28 3-2-15,-27 2 0 16,-29-1-1-16,-25 2-14 15,-21-1 5 1,-8 1 0-16,-10 0 2 0,-9 0 1 16,-11 1-90-16,-13 0-19 15,-11 1-88-15,-14-1-107 16</inkml:trace>
  <inkml:trace contextRef="#ctx0" brushRef="#br0" timeOffset="49860.46">10719 8250 568 0,'0'-5'137'0,"-4"-2"-24"16,-1-2 31-16,-5 2 0 0,5-1 6 16,-2 0-21-16,1-1-32 15,0 0-7-15,3 1 4 16,-1-1-15-16,1-1 11 15,0 0-3-15,1 2-40 16,1 1-4-16,1 2-8 16,0 1-35-16,0 3 0 15,1 1 0-15,-1 1 0 16,0 7 0-16,-1 6 0 16,1 7 0-16,0 10 0 15,1 10 0-15,2 10 0 16,6 9 0-16,-2 8 0 15,5 6 0-15,2 6 0 16,-1 2 0-16,3 6 0 16,-2 2 0-16,0 4 0 15,0 5 0-15,0 0 0 16,4-2 0-16,-3-2 0 0,1-8 0 16,-2-9 0-16,-3-9 0 15,-2-10 0-15,-1-11 0 16,-1-9 0-16,-4-13 0 15,0-9 0-15,-1-7 0 16,-1-7 0-16,-1-2 0 16,2-2 0-16,-1-5 0 15,1-7 0-15,-1-6-145 16,4-11-188-16,2-14-324 16</inkml:trace>
  <inkml:trace contextRef="#ctx0" brushRef="#br0" timeOffset="50458.36">11392 8329 817 0,'0'-10'182'16,"0"-3"-37"-16,-3-1-1 16,-2-3-55-16,0-2-5 15,2-1 22-15,1 2-29 16,1 0 11-16,-1 2 13 15,2 6-9-15,0 2-52 16,2 5-35-16,-2 3-5 16,0 6-5-16,-2 8 5 15,-1 11 6-15,2 14 5 16,1 14 2-16,4 13 8 16,4 10 1-16,5 4-13 15,4 8-9-15,0 4 0 0,-3 4 0 16,1 3 0-16,-8 8 0 15,-4 3 0-15,-4 0 0 16,-2-3 0-16,1-5 0 16,-1-10 0-16,5-13 0 15,2-11 0-15,2-11 0 16,1-11 0-16,-1-13 0 16,-1-9 0-16,0-8 0 15,-2-6 0-15,-2-5 0 16,1-3 0-16,-2-1 0 15,0-1 0-15,1 0 0 0,-1-1 0 16,0 1 0-16,0 0 0 16,0 0 0-16,2-3 0 15,2-4-339 1,3-6-83-16</inkml:trace>
  <inkml:trace contextRef="#ctx0" brushRef="#br0" timeOffset="52206.99">13330 8639 628 0,'5'-7'412'15,"-5"-5"-279"-15,-2-2 66 16,-1-3-58-16,-2-1-3 15,-2 0-43-15,3 1 18 0,-2 1-26 16,1 3-20-16,1 3-33 16,2 5-34-1,1 2 0-15,2 3 0 0,-1 0 0 16,2 3 0-16,-2 5 0 16,0 5 0-16,0 7 0 15,1 8 0-15,-1 4 0 16,3 7 0-16,0 3 0 15,2 3 0-15,1 6 0 16,2 4 0-16,0 3 0 16,0 3 0-16,-2 2 0 15,2-1 0-15,-2-3 0 16,0-2 0-16,0-5 0 16,-1-4 0-16,-1-5 0 0,-2-8 0 15,1-8 0-15,-3-5 0 16,0-5 0-16,0-7 0 15,0-5 0-15,0-4 0 16,0-2 0-16,0-1 0 16,0-5 0-16,0-8-222 15,1-6-128-15,2-9-388 16</inkml:trace>
  <inkml:trace contextRef="#ctx0" brushRef="#br0" timeOffset="52630.84">13297 8681 804 0,'-3'-37'143'0,"-1"0"1"16,-4 0 31-16,-1-3-67 15,3 3-29-15,0 2 3 16,5 4-36-16,4 4-11 15,3 8-16-15,6 1-9 16,6 7-5-16,4 4 10 16,4 4 0-16,5 3 10 15,7 6-3-15,1 4-9 16,2 7 0-16,-4 8-2 16,0 6-4-16,-3 6-3 15,-4 5-2-15,-4 4 2 0,-8-3 0 16,-8 1 6-16,-7-5-1 15,-13-3 8-15,-7-5-3 16,-8-6 4-16,-7-5 3 16,-5-6-6-16,-6-7-9 15,1-5-4-15,-1-7-2 16,3-5 0-16,4-3-15 16,3-4-111-16,5 1-55 15,5-4-136-15,10 2-300 16</inkml:trace>
  <inkml:trace contextRef="#ctx0" brushRef="#br0" timeOffset="53090.77">14391 8207 762 0,'0'-11'268'0,"1"1"-60"0,-1 1-14 15,0-8-52-15,-1 7-53 16,-1 3-76-16,-2 9-12 15,-7 13 14-15,-6 15 25 16,-6 15 10-16,-2 21-2 16,-2 16-12-16,6 12-6 15,10 10-9-15,7 7 3 16,10 1-8-16,5-3-10 16,9-3-4-16,9-6 3 15,5-13-3-15,5-12 0 16,1-16 6-16,-1-14 5 15,-6-12-1-15,-7-12-9 16,-7-7 6-16,-3-6-4 0,0-4-5 16,2-4-103-1,2-2-160-15,1-6-180 0</inkml:trace>
  <inkml:trace contextRef="#ctx0" brushRef="#br0" timeOffset="53822.95">14818 8489 715 0,'0'-18'297'0,"-2"-2"-59"16,-1 1-18-16,-3 0-60 15,0 3-40 1,0 4 15-16,2 3-47 0,2 4-37 16,1 3-28-16,1 2-23 15,1 3-12-15,1 8 12 16,2 7 1-16,6 8 10 16,4 9-11-16,7 6 0 15,3 4 0-15,1-1 0 16,4 1 0-16,-3-4 0 15,0-4-29-15,-4-9-95 16,-4-6-48-16,0-6-14 0,0-5-48 16,-2-9-35-16,3-8-252 15</inkml:trace>
  <inkml:trace contextRef="#ctx0" brushRef="#br0" timeOffset="54374.07">15308 8452 942 0,'20'-15'188'16,"-5"-2"38"-16,-2 1-94 16,-6 5-42-16,-2 4-74 15,-3 7-16-15,-2 7 0 16,-3 7 12-16,-5 9 5 16,-2 6 4-16,-4 4 1 15,-5-1 6-15,2 1-9 0,-3-5-6 16,-4-1-2-16,0-2-11 15,-5 1 1-15,-2-1-1 16,0-1 0-16,1-1-2 16,6-5 2-16,6-6-1 15,9-3 1-15,5-6 6 16,4-3 14-16,0-2 13 16,1-1 47-16,-1 0-75 15,2-2 6-15,-1-1 24 16,-1 1 9-16,2 2-7 15,-2 2-14-15,0 1-8 0,0 0-12 16,0 0-3-16,0 1 0 16,0 0-9-16,0 5 4 15,1 4 5 1,4 4 3-16,-1 7 8 0,6 6-11 16,1 4 0-16,1 4 0 15,1 3 0-15,-1 3 0 16,-1-1 0-16,-4 1 0 15,-1-3 0-15,0-4 0 16,-1-1 0-16,2-7 0 16,-3-2 0-16,1-9 0 15,-2-3 0-15,-1-6 0 0,-1-5 0 16,-1-1 0 0,2-1-90-16,1-2-182 0,7 0-220 15</inkml:trace>
  <inkml:trace contextRef="#ctx0" brushRef="#br0" timeOffset="54713.96">15698 9345 927 0,'13'-17'386'0,"-1"-1"-121"0,-5 2-67 16,-2 5-68-16,-3 6-82 15,-1 3-48-15,2 4 2 16,2 8-2-16,1 4 25 16,1 5 2-16,0 7-6 15,-2 2-5-15,-2-1-14 16,-5 0-2-16,1-1 0 15,-2-7 0-15,1-3 0 16,-1-4 0-16,2-4 0 16,1-3-93-16,0-2-39 15,0-2-46-15,0-1-69 16,0-1-189-16</inkml:trace>
  <inkml:trace contextRef="#ctx0" brushRef="#br0" timeOffset="54908.39">15702 9063 882 0,'-1'-17'290'15,"1"8"-11"-15,0 0-88 16,0 5-81-16,-2 2-43 16,2 2-42-16,0 0-25 15,0 2-1-15,0-2-12 16,-1 2 1-16,-1 1-123 15,-2 1-110-15,-5 1-317 0</inkml:trace>
  <inkml:trace contextRef="#ctx0" brushRef="#br0" timeOffset="55363.52">16160 8176 923 0,'8'-43'225'16,"-2"2"0"-16,-3 2-67 0,-2 2-17 15,1 9 11-15,-1 5-39 16,1 8-23-16,0 7-70 15,-2 5-20-15,0 10 0 16,-2 11 0-16,2 13 0 16,-2 17 0-16,4 16 0 15,0 15 0-15,3 12 0 16,1 11 0-16,5 7 0 16,2 0 0-16,2 5 0 15,3-7 0-15,-5-6 0 16,-1-2 0-16,-6-9 0 15,-1-9 0-15,-1-10 0 16,-1-14 0-16,2-14 0 0,-2-15 0 16,2-11 0-16,-3-9 0 15,1-6 0-15,0-5 0 16,3-6 0-16,3-4-172 16,7-8-239-16,2-8-298 15</inkml:trace>
  <inkml:trace contextRef="#ctx0" brushRef="#br0" timeOffset="55771.21">16802 8467 524 0,'1'-25'576'0,"-1"3"-338"16,0 2-16-16,-4 3-72 15,3 6-58-15,2 5-81 16,-1 6-11-16,7 6 0 0,8 14 37 15,15 8 18-15,13 11-1 16,10 13-9-16,6 5-10 16,-2 2-27-1,-7 3-8-15,-9-1 0 0,-7-1 0 16,-5-4 0-16,-6-7 0 16,-3-10-18-16,-4-9-118 15,-4-10-67-15,-3-9-73 16,-6-8 10-16</inkml:trace>
  <inkml:trace contextRef="#ctx0" brushRef="#br0" timeOffset="56087.62">17224 8382 1083 0,'0'-20'194'15,"0"4"0"-15,0 7-61 16,-1 3-113-16,-1 7-16 16,-2 9 8-16,-9 10 28 15,-4 11 28-15,-10 14 1 16,-9 10-13-16,-7 6-19 16,-5 4-18-16,-2-2-10 15,2-2-6-15,3-5-2 16,8-4-1-16,7-5 2 15,6-7-2-15,7-8 0 0,5-7-2 16,5-6-2-16,4-8-29 16,5-4-132-16,12-1-31 15,13-5-262-15</inkml:trace>
  <inkml:trace contextRef="#ctx0" brushRef="#br0" timeOffset="56451.81">17730 9060 1156 0,'6'-11'237'0,"-2"1"-5"16,-1 0-39-16,-3 3-67 16,2 4-59-16,-1 1-41 15,-1 2-26-15,0 2-13 16,2 5 13-16,-1 9 11 16,2 5 1-16,3 8-12 15,-2 7 0-15,0 0 0 16,-3-3 0-16,1-3 0 0,-2-6 0 15,1-6 0 1,-1-6 0-16,0-4-37 0,0-4-66 16,2-4-38-16,-1-3-106 15,4-5-389-15</inkml:trace>
  <inkml:trace contextRef="#ctx0" brushRef="#br0" timeOffset="56647.51">17745 8824 1117 0,'6'-9'264'15,"1"6"-113"-15,-6 1 18 16,-1-4-100-16,-3 6-64 16,1 6-5-16,-3-1 0 0,2 2 0 15,-1 2-16-15,-1 0-164 16,2 1-158-16,2-4-415 15</inkml:trace>
  <inkml:trace contextRef="#ctx0" brushRef="#br0" timeOffset="57376.23">18057 7870 559 0,'-9'-9'232'16,"1"1"-38"-16,-1-1 26 15,5 1-26-15,-1 3-49 16,4 4-59-16,1 0-37 16,1 1-16-16,5 2-5 15,8 9 91-15,8 3-59 16,12 9-6-16,13 13-7 0,8 13-20 15,3 12-27 1,0 12 0-16,-7 13 0 0,-5 12 0 16,-9 3 0-16,-8 6 0 15,-7-1 0-15,-10-3 0 16,-6-8 0-16,-4-9 0 16,-5-4 0-16,-3-7 0 15,-5-6 0-15,-2-4 0 16,-1-9 0-16,-2-5 0 15,1-12 0-15,2-7 0 16,4-9 0-16,3-7 0 16,3-8 0-16,1-4 0 15,2-2 0-15,0-4 0 0,2 1 0 16,-1 0 0 0,1-2 0-16,2-4-84 0,4-6-340 15,6-8-801-15</inkml:trace>
  <inkml:trace contextRef="#ctx0" brushRef="#br0" timeOffset="58153.2">19550 8283 1032 0,'-2'-11'257'15,"1"1"-18"1,-1 0-83-16,2 1 0 0,0-7-40 16,0 6-25-16,0 2-91 15,2 6 0-15,-2 2 0 16,0 0 0-16,1 1 0 16,2 5 0-16,6 6 0 15,9 8 0-15,10 9 0 16,13 9 0-16,9 5 0 15,10 5 0-15,0 2 0 16,1 2 0-16,-5-4 0 16,-10-5 0-16,-11-6 0 15,-8-8 0-15,-10-7 0 0,-7-6 0 16,-4-7 0 0,-3-6 0-16,-1-1 0 0,-1-2 0 15,-1 0 0-15,0-3-93 16,-1-3-205-16,-4 1 9 15,-1-4-162-15</inkml:trace>
  <inkml:trace contextRef="#ctx0" brushRef="#br0" timeOffset="58536.36">20066 8286 841 0,'8'-21'208'0,"-5"1"13"0,0-3-49 16,-3 2-38-16,-2 4-31 16,1 4 20-16,1 5-39 15,-2 3-61-15,1 4-20 16,-1 5 1-16,-3 5 17 16,-5 7 35-16,-2 4-2 15,-5 6-54-15,-5 5 0 16,0 3 0-16,-2 1 0 15,-2 4 0-15,-1 1 0 16,-2 3 0-16,4 0 0 16,-4 2 0-16,4-6 0 15,1-3 0-15,8-6 0 16,-1-6 0-16,8-7 0 0,5-6 0 16,0-7 0-1,4-1 0-15,2-5-70 16,0 1-105-16,-2 0-73 0,1-3-179 15,-1-2-144-15</inkml:trace>
  <inkml:trace contextRef="#ctx0" brushRef="#br0" timeOffset="58869.21">19866 8274 852 0,'9'-22'246'0,"-3"1"2"16,-3-1-50-16,-3 6-57 0,-2 1 20 16,2 6-56-16,0 3-48 15,0 1-41-15,0 5-16 16,0 6 1-16,-4 6 14 16,1 8-8-16,-1 8-7 15,-1 10 0-15,2 6 0 16,3 6 0-16,5 5 0 15,1 2 0-15,2-3 0 16,2 0 0-16,-3-8 0 16,1-4 0-16,0-7 0 15,-3-5 0-15,-1-9-17 16,1-6-176-16,-4-5-38 16,1-6-40-16,-7-4-349 0</inkml:trace>
  <inkml:trace contextRef="#ctx0" brushRef="#br0" timeOffset="59111.78">19574 8600 821 0,'3'-7'214'0,"3"1"-84"16,4-4 23-16,10 4-85 15,11-1 16-15,14 0-3 16,18 1-20-16,12 2-19 15,2 0-16-15,-3 1-11 0,-13-1-5 16,-16 2-5-16,-18-1 14 16,-13 3 5-16,-9 0-19 15,-6 0-5-15,-5 2-60 16,-3 2-69-16,-5 2-181 16,-3 2-474-16</inkml:trace>
  <inkml:trace contextRef="#ctx0" brushRef="#br0" timeOffset="61584.9">21576 7978 581 0,'-2'-8'166'16,"4"-3"-31"-16,-1-1 37 15,1 0-32-15,1-1 19 0,0-2-1 16,0 4-40-16,-3-2 1 16,0 4-3-16,-2 2-22 15,1 1-20-15,-1 2-59 16,1 4-15-16,1 1 0 16,0 2-1-16,3 8-3 15,0 10 4-15,3 11 3 16,3 13-1-16,1 14-2 15,-1 7 0-15,0 6 0 16,0 4 0-16,0 3 0 16,0-1 0-16,4-2 0 15,-1-4 0-15,1-6 0 16,1-9 0-16,-2-7 0 0,0-11 0 16,-4-7 0-1,-2-7 0-15,-3-7 0 0,0-9 0 16,-3-3 0-1,1-5 0-15,1-2 0 0,-2-2 0 16,4-4 0-16,-1-2-42 16,1-5-131-16,2-6-71 15,2-6-84-15,2-2-136 16</inkml:trace>
  <inkml:trace contextRef="#ctx0" brushRef="#br0" timeOffset="62084.82">21690 7913 744 0,'-2'-12'167'16,"1"-3"14"-16,-4 0-43 16,0-3-9-16,2-1-41 15,-1-1-1-15,2-1-23 0,1 2-13 16,2-1-8 0,2 2 9-16,3 2-19 0,2 3-26 15,5 5-7-15,5 4-3 16,12 5 3-16,9 7 5 15,15 10-5-15,7 11 1 16,2 8-2-16,-4 8 1 16,-10 7 0-16,-11 6 0 15,-18 3 7-15,-12 2-1 16,-11-4 1-16,-12-2 6 16,-10-8-1-16,-6-9-3 15,-7-8 5-15,-5-5 1 16,-3-9-3-16,-2-6-1 15,0-5-3-15,6-7-3 16,5-5-3-16,5-2 1 0,9-1-3 16,5-5-44-16,7 2-138 15,4-2-168-15,7 2-606 16</inkml:trace>
  <inkml:trace contextRef="#ctx0" brushRef="#br0" timeOffset="64567.75">23010 7589 505 0,'19'-14'310'0,"-2"-1"-140"0,-3-2-28 15,-3-1 21 1,-5 0-37-16,1 4 20 16,-5 2-48-16,-4 5-35 0,1 3-40 15,-3 8-19-15,-7 5 34 16,-8 9 14-16,-10 12-13 16,-8 11-22-16,-8 12-3 15,1 12-8-15,5 10 0 16,9 10-2-16,12 11-3 15,9 5 1-15,14 5-1 16,11 1 0-16,9-2-1 16,6-9 0-16,7-7 1 15,4-12 0-15,5-12 7 16,1-15-3-16,0-11 7 0,-3-9 8 16,-5-9-9-1,-12-6-6-15,-10-4-5 0,-6-3-4 16,-9-5-2-1,-3-2 6-15,-2-1-4 0,1 0 2 16,-1-1-87-16,2-2-151 16,0-5-388-16</inkml:trace>
  <inkml:trace contextRef="#ctx0" brushRef="#br0" timeOffset="67199.95">23426 7979 958 0,'-9'-18'127'16,"2"-1"81"-16,-2-4-11 15,1 0-57-15,1 6-10 16,2 8-9-16,2 2-62 16,3 3-42-16,2 4-17 15,1 5-17-15,9 5 17 0,9 8 27 16,16 10 6 0,15 11-5-16,19 8-13 0,10 5-11 15,4 1-4-15,-7-1 0 16,-8-4 0-16,-18-5 0 15,-10-3 0-15,-15-5 0 16,-12-5-21-16,-6-7-72 16,-2-6-89-16,-7-9-21 15,-1-5-207-15</inkml:trace>
  <inkml:trace contextRef="#ctx0" brushRef="#br0" timeOffset="67482.39">23891 7913 1110 0,'8'-16'242'0,"-5"4"-11"15,-1 2-87-15,-4 5-109 16,1 5-35-16,-3 7 9 16,-2 6 54-16,-5 9-1 15,-4 11-6-15,-9 7-29 16,-4 8-16-16,-2 4-3 15,-5 2-5-15,1-3-2 16,3-6 4-16,-1-4-5 16,4-4 0-16,1-5 0 15,2-2-1-15,4-4-32 16,1 0-118-16,7-4-66 0,4-2-189 16,16-4-411-1</inkml:trace>
  <inkml:trace contextRef="#ctx0" brushRef="#br0" timeOffset="67949.8">24456 8544 1107 0,'4'-13'267'15,"-2"-1"-54"-15,-1 1-57 16,-2 5-23-16,1 4-66 16,0 2-47-16,0 4-20 15,1 1-3-15,-1 3 0 16,2 7 3-16,-1 4 7 16,-1 6 5-16,3 4-1 0,-2-1-9 15,1 3 0-15,-1-1-1 16,2 0 0-16,0-7-1 15,-1-2-1 1,-1-6-16-16,1-5-86 0,-2-5-31 16,0-3-22-16,0-5-238 15,0-6-556-15</inkml:trace>
  <inkml:trace contextRef="#ctx0" brushRef="#br0" timeOffset="68123.98">24443 8320 1027 0,'9'-16'314'0,"-1"-1"-81"0,-3 4-74 15,-1 1-49-15,-3 3-80 16,-1 5-30-16,0 2-23 16,-1 2-129-16,-2 2-102 15,2 1-255-15</inkml:trace>
  <inkml:trace contextRef="#ctx0" brushRef="#br0" timeOffset="68769.06">24806 7501 658 0,'6'-8'209'16,"-2"-2"-22"-16,2-3-47 16,-1 0 18-16,3-1-26 15,0-1-1-15,-2 0-20 16,-1 2 27-16,-2-1-27 16,0 6-39-16,-3 1-72 15,0 4 0-15,0 2 0 16,-2 2 0-16,2 1 0 15,0 5 0-15,0 10 0 16,2 10 0-16,1 13 0 16,6 19 0-16,4 12 0 15,11 16 0-15,4 12 0 16,1 13 0-16,-1 10 0 16,-4 5 0-16,-3 2 0 0,-2 3 0 15,1-7 0-15,2-4 0 16,2-9 0-16,1-12 0 15,-2-14 0-15,-2-15 0 16,-5-15 0-16,-6-12 0 16,-4-16 0-16,-1-10 0 15,-4-9 0-15,1-7 0 16,-2-4 0-16,1 1 0 16,-1-3 0-16,3-6 0 15,2-6 0-15,-1-8-263 16,2-7-368-16</inkml:trace>
  <inkml:trace contextRef="#ctx0" brushRef="#br0" timeOffset="80347.7">26922 7226 835 0,'0'-14'217'0,"-2"1"0"0,1 0-35 16,-1 1-40-16,1 5-30 16,2 1-24-16,1 4-54 15,4 4-30-15,15 7 21 16,16 10 24-16,15 16-13 16,17 13 14-16,11 19-24 15,1 16-20-15,-8 15-1 16,-12 14 2-16,-16 15-5 15,-15 15 1-15,-16 6 1 16,-8 0-1-16,-4-3-3 16,-4-10 0-16,-1-15 0 15,0-11 0-15,-7-11 0 0,-3-12 0 16,-8-9 0-16,-4-9 0 16,-2-9 0-16,1-6 0 15,1-11 0-15,3-7 0 16,6-11 0-16,8-7 0 15,3-7 0 1,7-7 0-16,1-3 0 0,1 0 0 16,0-2 0-16,-1-3 0 15,-1-3-25-15,-1-5-256 16,1-7-218-16</inkml:trace>
  <inkml:trace contextRef="#ctx0" brushRef="#br0" timeOffset="84923.72">8695 8831 737 0,'-5'0'93'0,"2"-2"45"16,2 0-24-16,-1 1-36 16,1 0 1-16,1 0-1 15,0 1-7-15,-3-2-12 16,1 2-3-16,-1-1 9 0,0 1-17 15,-1 0-16-15,1 0-9 16,3 1-9-16,-3-1-8 16,3 2 6-16,0-1 3 15,0-1 1-15,-2 1 5 16,2-1 12-16,-1-1 5 16,-1 1 10-16,2-1-17 15,-1 1-8-15,-4-2-9 16,-1 2-11-16,-4 0-1 15,3-1-1-15,-1-1-1 16,5 2 3-16,1-1 3 16,4 1 11-16,-2-1 3 15,0 1-2-15,3-2-8 16,-3 2-7-16,3-1-3 16,0 2-12-16,0-2-1 0,6 1 2 15,9-2 10-15,7 1-1 16,11-2 1-16,6-1 0 15,4 1 0-15,-4-1-7 16,-6-1 4-16,-11 5 2 16,-10 0-2-16,-9 0-2 15,-6 0-4-15,-2 2 3 16,2-1-13-16,-1-1 4 16,1 0-8-16,0 0-4 15,-2 2-14-15,2-2-31 16,0 0-14-16,-1 0-33 0,-1 2-63 15,-2 3-52 1,-3 5-146-16</inkml:trace>
  <inkml:trace contextRef="#ctx0" brushRef="#br0" timeOffset="85373.46">8654 9106 403 0,'-4'1'386'0,"1"-2"-174"16,1-2-44-16,1 0-14 15,-1 2-34-15,1-1-29 16,-2 0-26-16,2 1-22 16,1 2-22-16,-2-1-9 15,2 0-6-15,2 2-6 16,2-2-3-16,5-2 3 16,13 1 1-16,20-1-1 15,16-2 0-15,15-1 0 16,9-1 0-16,-5 1 0 15,-13 2 1-15,-15 2-1 0,-18-1 0 16,-13 2 0-16,-12 2 0 16,-6-1 2-16,0-1 1 15,-3 1 2-15,1-1-4 16,1-1-1-16,-1 1-8 16,-3 1-51-16,-1 1-162 15,-3 2-154-15</inkml:trace>
  <inkml:trace contextRef="#ctx0" brushRef="#br0" timeOffset="98888.9">25498 7925 1092 0,'-10'-6'176'0,"-2"0"-16"16,3-4 1-16,0 0-52 16,2 3 23-16,5 4-41 15,1 3-56-15,1 0-17 16,1 2-12-16,2 2-3 16,3 3 52-16,1 3-46 15,6 6-9-15,7 4 0 16,4 3 0-16,7 7 0 0,8 2 0 15,2 8 0 1,5 5 0-16,-1 6 0 16,-4 3 0-16,-5 1 0 15,-8-2 0-15,-5-6 0 0,-4-8 0 16,-4-8 0-16,-4-11 0 16,-5-8 0-16,-2-5-105 15,-1-6-135-15,-1-4-143 16,1-5-359-16</inkml:trace>
  <inkml:trace contextRef="#ctx0" brushRef="#br0" timeOffset="99249.31">25907 7874 1113 0,'12'-17'92'0,"2"0"66"15,-5-2 27-15,-5 1-69 16,0 5-2-16,-1 4-34 16,-1 5-80-16,-4 5-9 15,1 6 8-15,-8 7 1 16,-5 11 21-16,-6 7 10 16,-7 9-7-16,-6 9-2 15,-4 6-2-15,-4 2 2 16,-2 2-14-16,0-5-4 15,2-5 0-15,6-6-4 0,2-7 0 16,10-6 0 0,4-7-1-16,9-5 1 0,2-5 0 15,2-6-2-15,5-4-2 16,1 2 3-16,0-2-107 16,0 0-126-16,4 2-65 15,7 2-225-15</inkml:trace>
  <inkml:trace contextRef="#ctx0" brushRef="#br0" timeOffset="99782.76">26349 8563 1016 0,'6'-5'177'16,"-2"-2"58"-16,-1 2-74 15,-3 1-45-15,0 2-21 16,0 2-27-16,0 2-46 15,0 0-22-15,-1 1-9 16,1 6 9-16,0 2 17 16,-2 4-7-16,2 6-5 15,0 0-1-15,2 2-3 16,-2-1 0-16,3-3-1 0,-2-1 0 16,2-3-4-16,0-6-69 15,0-3-78-15,3-3-7 16,0-3-78-16,2-6-168 15</inkml:trace>
  <inkml:trace contextRef="#ctx0" brushRef="#br0" timeOffset="100306.85">26377 8315 531 0,'3'-16'462'0,"-2"2"-232"0,-1 1-36 16,0 4-67 0,-1 5-58-16,1 2-16 0,-3 2-16 15,3 0-1-15,0 0-6 16,-1 2 3-16,1-2-2 16,-2 1-18-16,1 1-6 15,-1-1-6-15,1 1 0 16,-1 0 4-16,-1 0-3 15,3-1 15-15,-1-1 26 16,1 0 11-16,0-1 4 16,1-1-45-16,-1 0-13 15,-1-3 0-15,1 1 0 16,0 0 0-16,-2-1 0 16,2 1 0-16,-1 3 0 0,1-1 0 15,0 2 0-15,1 0 0 16,-2 0 0-16,1 0 0 15,0 2 0-15,0-1 0 16,-2-1 0-16,1 2 0 16,1-1 0-16,0-1 0 15,0 0 0-15,0 1 0 16,0-1 0-16,0-1 0 16,0 1 0-16,0 0 0 15,1-1 0-15,-1 1 0 16,0 0 0-16,0 0 0 15,0 0 0-15,0 0-70 16,0 4-243-16,2 4-16 16,4 7-330-16</inkml:trace>
  <inkml:trace contextRef="#ctx0" brushRef="#br0" timeOffset="100674.36">26695 8600 693 0,'-3'3'270'0,"0"1"-129"15,1-1 48-15,0-3-63 16,2 0-14-16,0 2-19 16,2-2-14-16,1 0 9 15,3-2-28-15,3-1-47 16,8 0-2-16,1-1-7 16,6-1-3-16,-1 0 0 15,-5 2-1-15,-3 1 0 16,-7 0 0-16,-5 2-4 15,-2-1-39-15,-1 1-93 0,0 1-60 16,2-1-200-16</inkml:trace>
  <inkml:trace contextRef="#ctx0" brushRef="#br0" timeOffset="101122.24">27052 8438 711 0,'8'-10'357'16,"-3"1"-99"-16,1-3-55 16,-3 0-63-16,0 2 1 0,0 0-34 15,0 0-11-15,3 3-62 16,-5 0-34-16,2 2 0 15,-3 2 0-15,0 2 0 16,0 1 0-16,0 1 0 16,0-1 0-16,-1 2 0 15,1 1 0-15,-3 3 0 16,1 8 0-16,0 6 0 16,0 6 0-16,0 9 0 15,2 5 0-15,0 4 0 16,4 2 0-16,-2 2 0 15,1-3 0-15,0-4 0 16,0-7 0-16,-1-7 0 16,1-9 0-16,-2-8 0 15,1-5 0-15,-2-4 0 0,1-2 0 16,-1-2 0-16,0 0 0 16,0-4 0-16,2 0-125 15,-1 2-471-15</inkml:trace>
  <inkml:trace contextRef="#ctx0" brushRef="#br0" timeOffset="118925.81">10294 10919 901 0,'-15'-3'158'16,"2"-3"-8"-16,2 2-58 16,-1 0-61-16,0 0 0 15,2 2-18-15,-5 2-3 16,0 2 10-16,3 2 10 16,-3-1-16-16,3 0 13 0,2 1 33 15,7-1-36 1,0-2-10-16,3-1-7 0,1 0-1 15,2-1-6-15,-1 1 0 16,1 3 0-16,4-1 9 16,2 6-6-16,3 0 3 15,9 3-4-15,4 0 2 16,8 0 3-16,9 1-2 16,10-5 4-16,15-4-8 15,17-5 2-15,14-3-2 16,17-6-1-16,15-2 0 15,16-1 2-15,8-1 0 16,4 2 2-16,14 0 5 16,8 1-4-16,14 0-5 15,15 0 1-15,18 0 0 0,17-3 2 16,16-1-3 0,15-4-1-16,11-1 1 0,6-1 0 15,10 0 0-15,-5-2 2 16,3 3-2-16,-1 0 1 15,9 0 8-15,2-1-9 16,12 0 2-16,11 1 1 16,12 1-3-16,11-1-1 15,11 1 1-15,8-1 2 16,8-3-2-16,7-4 0 0,0-1 1 16,5-4-1-1,7-5 1-15,7 0-1 0,9-1 0 16,13-3 0-16,10 2 1 15,4-1-1-15,4-1 0 16,-7 4-1 0,-13 3 5-16,-15 2-4 0,-22 7 1 15,-28 3-1-15,-21 5 0 16,-15 6 0-16,-13 4 0 16,-4 2 0-16,1 0-1 15,-2 1 1-15,-7-1 2 16,-11-2-2-16,-15-3-2 15,-21-2 2-15,-22 0 2 16,-27-1-2-16,-17 1 2 16,-17 0-2-16,-18 2-2 0,-20 0 1 15,-18-1 1-15,-21 1 0 16,-28 1 3-16,-26 3 12 16,-18 3 63-16,-15 1-36 15,-8 2-16-15,-2 1-16 16,-1-2-6-16,1 2-4 15,1 0-1-15,0 0 0 16,0 0 0-16,1 0 0 16,1 0 0-16,-2-1-2 15,1 1 1-15,-1 0 1 16,2 1-1-16,-2-1 1 16,0 0 0-16,-2 0 0 15,4 0 0-15,-2 0-1 16,0 0 2-16,0 0 0 0,0 0 0 15,0 0 0-15,-2-1 2 16,2 1 1-16,0 0-1 16,0 0-2-16,0 0 0 15,0 0 2-15,0 0-2 16,0 1-1-16,-1-1 0 16,1 0 1-16,-2 0 0 15,2 0 2-15,-1 0 0 16,1 0-1-16,0 0 0 15,0 0 1-15,0 0-2 16,0 0 0-16,0 0 0 16,0 0 0-16,0 0 0 15,1 0 1-15,-1 0 0 16,0 0-1-16,0 0 2 16,0 0 1-16,0 0 3 0,-1 0 5 15,1 0-3-15,0 0-1 16,0 0-5-16,0 0-2 15,0 0 0-15,1 0 0 16,-1 0-1-16,0 0 1 16,2 0 0-16,-2 0 2 15,0 0-2-15,1 0 0 16,-1 0 1-16,0 0-1 16,0 0 0-16,0 0-2 15,-1 2-2-15,1-2-2 0,0 0-3 16,0 0-52-16,1 0-56 15,1 0-2-15,1 0-78 16,3 1 24-16,4 1-242 16</inkml:trace>
  <inkml:trace contextRef="#ctx0" brushRef="#br0" timeOffset="121073.78">17814 6683 592 0,'5'-7'130'0,"-3"-2"-23"15,-1 2 37-15,1-1-14 16,-2 1-23-16,1-2 5 16,-1 2-15-16,-1 0 6 15,1-1-21-15,-2 1-5 16,1 0-1-16,1 2-6 16,-2 4-34-16,1-1-18 15,-2 2-8-15,0 2 4 16,2 1-9-16,-6-1 4 0,-6 5 2 15,-8 2-4-15,-4 3-1 16,-8 4-2-16,-4 7-3 16,-1 5 4-16,-6 7-1 15,-4 8 0-15,-4 3-3 16,-2 9 0-16,3 6 0 16,0 6-2-16,8 0 1 15,5 1 0-15,6 2 0 16,7-5 2-16,7 0-2 15,2-3-1-15,3-3 0 16,3-5 1-16,1-5 0 16,2-6 1-16,2-7 0 15,2-4-1-15,1-7 0 16,2-6-2-16,0-4 3 16,2-7-2-16,0-4 2 0,-1-1 2 15,1-3 3-15,-2 0 1 16,0-1-3-16,0 1-2 15,-2 0-1-15,2 0 1 16,-1-2-2-16,1 2-6 16,0 0-95-16,1-6-165 15,2 1-180-15</inkml:trace>
  <inkml:trace contextRef="#ctx0" brushRef="#br0" timeOffset="122061.7">16990 7493 837 0,'-2'-7'164'0,"1"2"-6"0,-2-2 31 15,2-3-36-15,-1 2-33 16,-1 1-24-16,0-2 7 15,0 1-36-15,0 1-21 16,0 0-6-16,-2-2 15 16,2 4-36-16,0-1-19 15,1 2 0-15,0-2 0 16,2 3 0-16,0 1 0 16,-1-1 0-16,1 3 0 15,0 0 0-15,0 1 0 0,0-1 0 16,1 0 0-1,-1 0 0-15,0 0 0 0,2 0 0 16,-2 0 0-16,2 0 0 16,-2 0 0-16,2 0 0 15,-2 0 0-15,1 0 0 16,-1 0 0-16,0 0 0 16,-1 0 0-16,1 0 0 15,0 2 0-15,0-1 0 16,1 0 0-16,-1 2 0 15,3 6 0-15,0 5 0 16,2 6 0-16,1 6 0 0,6 7 0 16,-2 1 0-1,2 2 0-15,5 0 0 16,-1-3 0-16,2 0 0 16,-3-6 0-16,0-2 0 0,-3-4 0 15,-2-2 0-15,-2-5 0 16,-2-4 0-16,-5-3 0 15,1-4 0-15,-1-2 0 16,-1-1 0-16,0-1 0 16,2-1 0-16,-2 1 0 15,1-2 0-15,-1 2 0 16,2-1 0-16,-1-3 0 16,5-4 0-16,0-5 0 15,6-9 0-15,9-9 0 16,10-6 0-16,13-7 0 0,8-3 0 15,6 3 0-15,-2 2 0 16,-9 9 0-16,-10 6 0 16,-12 8 0-1,-8 3 0-15,-8 7 0 0,-5 5 0 16,-2 0 0-16,-1 4 0 16,-1 2 0-16,-1 1 0 15,-1-1 0-15,1 1 0 16,-1-1 0-16,1-1 0 15,-1 0 0-15,-1 1 0 16,2-1 0-16,-2 2-68 16,-3 2-203-16,-6 2-213 0</inkml:trace>
  <inkml:trace contextRef="#ctx0" brushRef="#br0" timeOffset="136047.99">15493 6649 850 0,'6'-6'298'0,"-1"-1"-106"0,-2 0-7 16,-2-1-61-16,1 1 7 15,-2 2-15-15,0 3-34 16,-2 1-21-16,1 1-53 16,-2 0-8-16,3 0 0 15,-1 0 0-15,2 1 0 16,-1 0 0-16,0-1 0 15,0 1 0-15,-5 4 0 16,-4 3 0-16,-4 5 0 16,-6 5 0-16,-5 7 0 15,-2 10 0-15,-3 5 0 16,-4 13 0-16,-2 6 0 16,0 10 0-16,2 4 0 15,3 4 0-15,5-2 0 16,2-2 0-16,2-3 0 0,2-2 0 15,2-6 0-15,3-5 0 16,4-10 0-16,3-6 0 16,3-5 0-16,4-8 0 15,0-4 0-15,1-4 0 16,2-4 0-16,-2-7 0 16,1-4 0-16,-2-1 0 15,0-3 0-15,0-1 0 16,0-1 0-16,0-3 0 15,3-1-18-15,2-2-244 16,-1-1-133-16,1 1-420 16</inkml:trace>
  <inkml:trace contextRef="#ctx0" brushRef="#br0" timeOffset="136785.53">14832 7435 863 0,'5'-8'284'0,"-2"-1"-81"16,-2-1-8-16,-1-1-60 15,-1 0 3-15,1 0-48 16,-2 0 11-16,4 3-63 15,-2 3-38-15,1-1 0 16,-1 4 0-16,2 0 0 16,-1 1 0-16,-1 0 0 15,2 1 0-15,-1 0 0 0,1 0 0 16,-1 0 0-16,1 0 0 16,1 0 0-16,-3 2 0 15,6 4 0-15,0 7 0 16,3 7 0-16,4 7 0 15,7 6 0-15,-1 6 0 16,2 3 0 0,-2 4 0-16,-1 1 0 0,-4-5 0 15,-4-3 0-15,0-9 0 16,-4-7 0-16,0-9 0 16,-3-6 0-16,2-8 0 15,7-8 0-15,7-9 0 0,10-6 0 16,9-8 0-16,7-6 0 15,3-3 0-15,-6 2 0 16,-4 2 0-16,-6 5 0 16,-5 6 0-16,-8 4 0 15,-7 4 0-15,-3 4 0 16,-2 7 0-16,-5 1 0 16,-1 4 0-16,-1 1 0 15,-1 0 0-15,-2 1 0 16,0 2 0-16,0 0 0 15,-3 4-189-15,-2 5-280 16</inkml:trace>
  <inkml:trace contextRef="#ctx0" brushRef="#br0" timeOffset="143301.96">26562 6111 636 0,'10'-2'210'0,"-3"-4"-50"16,-3 2-17-16,-1-2-7 15,-3 3-18-15,0 1-8 16,-1 0-19-16,-1 2-39 16,-1 0-11-16,0 2-18 0,-2 0-15 15,-5 3-5-15,0 2 7 16,-7 5-6-16,-5 5 11 15,-5 5 3-15,-1 8-1 16,-2 7 9-16,-3 2-1 16,0 6 0-16,-3 1-4 15,-3 6 2-15,-4 2 8 16,1 2-31-16,1 2 0 16,5 4 0-16,6-1-1 15,11-1 1-15,4 0 0 16,7-5 0-16,4-5-2 15,2-6 1-15,4-4 0 16,-1-9 1-16,1-7 0 16,2-6 0-16,-2-7 0 15,-1-2 1-15,2-7-1 0,-1 2 0 16,-1-3 0-16,-1-1 2 16,2-1-2-16,0 2 0 15,-2-2-1-15,0 1-3 16,2 0-36-16,-2 0-41 15,2 0-26-15,-1-2-68 16,4-1-96-16,1-3-170 16</inkml:trace>
  <inkml:trace contextRef="#ctx0" brushRef="#br0" timeOffset="144351.66">25864 6818 343 0,'1'-3'374'0,"1"1"-213"16,-2-2 1-16,-2-2-53 15,1 2-12-15,-1-2 12 16,1 2-28-16,-1-1 10 15,2 4-30-15,-1-2 2 16,1 2-20-16,-2 1-1 0,2 0 4 16,2 0-2-16,-2 0-6 15,0 0-6-15,0 0-3 16,1-2-9-16,-1 2-5 16,2 0-8-16,-1 0-6 15,-1 0-1-15,0 2-2 16,0 3-11-16,3 4 13 15,2 8 4-15,1 7-4 16,4 8 0-16,2 8 0 16,2 5 2-16,2-1-2 15,-2-3 0-15,0 0 0 16,-2-9 0-16,-4-5 0 16,-1-7 0-16,-2-4 0 15,-2-4 0-15,-2-7 1 16,1-4 7-16,-1-1 19 0,1-2 25 15,1-5-52-15,8-6 0 16,9-8 0-16,8-8 0 16,11-6 0-16,6-4 0 15,-2 1 0-15,-1 4 0 16,-9 4 0-16,-7 9 0 16,-7 4 0-16,-5 8 0 15,-6 2 0-15,-4 4 0 16,-2 1 0-16,-1 2 0 15,-1 2 0-15,0-2 0 16,-1 0 0-16,1 0 0 16,-2 1 0-16,1-1 0 0,-1 2-15 15,1-1-155 1,-1 0-64-16,1 4-91 0,-2 0-191 16</inkml:trace>
  <inkml:trace contextRef="#ctx0" brushRef="#br0" timeOffset="146848.79">24305 6324 875 0,'10'-7'195'0,"-5"-3"-51"16,-1-1-5-16,1-1-29 15,-2-1-18-15,0 0-2 16,-2 3-1-16,-1 3 26 15,0 1-52-15,-1 5-19 0,-1 1-18 16,1 1 1 0,-1-1-10-16,-1 3-3 0,2-3-7 15,-1 2-7 1,-1 0 0-16,-3 4 0 0,-7 4 0 16,-6 9 0-16,-7 6 0 15,-11 11 0-15,-5 5 0 16,-3 7 0-16,-4 3 0 15,1 2 0-15,7-1 0 16,3-1 0-16,5-4 0 16,6-1 0-16,5-5 0 15,6 1 0-15,2-3 0 16,4 2 0-16,2 4 0 16,1 1 0-16,1-3 0 15,3-4 0-15,0-9 0 0,1-6 0 16,2-7 0-16,0-4 0 15,2-6 0-15,0-2 0 16,-2-1-40-16,0 0-29 16,0-1-6-16,0 1-44 15,-2 0-33-15,0 1-39 16,1 0-78-16,-2-1-209 16</inkml:trace>
  <inkml:trace contextRef="#ctx0" brushRef="#br0" timeOffset="147844.47">23609 7020 782 0,'3'-17'264'15,"-1"0"-36"-15,-1 2-20 16,-2 1-62-16,-1 1-14 0,-1 2-16 16,2-1-17-16,-3 4-34 15,2 1-58-15,1 1-7 16,2 1 0-16,-1 3 0 15,2-1 0-15,-1 3 0 16,2 0 0-16,-2 1 0 16,1 1 0-16,-2 1 0 15,3 3 0-15,3 6 0 16,2 9 0-16,6 9 0 16,4 8 0-16,8 4 0 15,0 1 0-15,3-1 0 16,-1-5 0-16,-1-5 0 15,-6-5 0-15,-5-6 0 16,-4-5 0-16,-1-5 0 16,-7-4 0-16,1-5 0 0,2-7 0 15,12-9 0-15,13-9 0 16,11-9 0-16,14-10 0 16,4-5 0-16,-3 1 0 15,-10 5 0-15,-9 9 0 16,-17 8 0-1,-6 9 0-15,-9 9 0 0,-4 1 0 16,-3 5 0-16,0 0 0 16,0 1 0-16,-2 1 0 15,2 0 0-15,0-1 0 16,-1 0 0-16,1-1 0 16,-2 1 0-16,1-2 0 0,-1 1 0 15,0 0 0 1,1-1 0-16,-1 1 0 0,2 0 0 15,-1 1 0-15,1-1 0 16,-2 1 0-16,2-1 0 16,0 0 0-16,-1 0 0 15,1 2 0-15,0-2 0 16,0 0 0-16,-2 0 0 16,4 0 0-16,-2 1 0 15,0-1 0-15,0 0 0 16,0 0 0-16,0 0 0 15,-2-1 0-15,2 1 0 16,0 0 0-16,2 0 0 16,-4 0 0-16,2 1 0 15,-1 1 0-15,-1 2 0 0,1 0 0 16,-3 1 0-16,1 0 0 16,0-1 0-16,3-2 0 15,0-1-4-15,0-1-6 16,0-1 2-16,0-1-1 15,0 2-6-15,0 0-5 16,-2 2-5-16,2-2-23 16,-1 1-41-16,-1 1-42 15,-2 3-44-15,-1 1-141 16,-1 2-271-16</inkml:trace>
  <inkml:trace contextRef="#ctx0" brushRef="#br0" timeOffset="173030.97">29676 8293 859 0,'6'-4'212'0,"-3"-2"-30"15,-5-1-24 1,1 1-31-16,1 2-33 0,-2 1-18 16,1 2 4-16,1-1-24 15,0 1 5-15,-2 1-29 16,2-2-13-16,0 2-10 16,0 0-1-16,2 0-5 15,-1 0 1-15,-1 0 0 16,2 2-2-16,-1-2 0 15,1 0 2-15,-2 0-4 16,1 0 0-16,-1 0-6 16,0 0-4-16,2 6 5 15,-1 4 5-15,4 7 0 16,2 4 1-16,5 8-1 16,0 5 0-16,3 3 0 15,1 1 0-15,2 1 1 16,-1-1-1-16,1-1 0 0,1-2 1 15,-4-2-1-15,-1-3 1 16,-4-8-1-16,-1-4 0 16,-2-5 0-1,-2-7 4-15,0-1 4 0,5-3 48 16,3-4-52-16,9-3-4 16,8-2 0-16,9-7 0 15,6-5 0-15,3-2 0 16,2-4 0-16,1-1 0 15,-3-2 0-15,-1 2 0 16,-5 1 0-16,-4 4 0 16,-8 1 0-16,-8 6 0 0,-9 3 0 15,-3 3 0-15,-6 2 0 16,-1 3 0-16,-3 3 0 16,-2 0-70-16,-3 3-148 15,-6 5 46-15,-7 5-68 16,-8 8-66-16,-3 5-156 15</inkml:trace>
  <inkml:trace contextRef="#ctx0" brushRef="#br0" timeOffset="174240.1">30137 8570 104 0,'-4'-16'732'15,"-1"-1"-590"-15,0-1 10 16,-1-4-1-16,2 2-26 16,-1 5-10-16,4 1 3 15,-3 4-47-15,4 3 32 16,0 3-27-16,0 2-17 16,0 1-17-16,0-1-14 15,0 2-16-15,2 2-12 16,0-1 0-16,-2 1-11 0,1 2-2 15,4 4 13-15,1 7 2 16,3 3-1-16,4 9 1 16,1 2 1-16,0 6 0 15,0-1 1 1,-2 2-2-16,1 2 4 16,-1-1-6-16,-1-3 1 0,-2-2 2 15,0-5-2-15,-2-6-1 16,0-5 3-16,-2-8 7 15,1-4-10-15,6-7 0 16,13-5 0-16,13-5 0 16,12-6 0-16,12-4 0 15,-1-3 0-15,-3 1 0 16,-5 2 0-16,-6 0 0 16,-6 5 0-16,-8 0 0 0,-7 7 0 15,-5 3 0-15,-8 2 0 16,-5 2 0-16,-4 2 0 15,-2 2 0-15,-2 0 0 16,-2 0 0-16,2 0 0 16,0 2 0-16,0-2 0 15,-1 0 0-15,1 0 0 16,0 0 0-16,-2 0 0 16,1 0 0-16,-1 0 0 15,2 0 0-15,0 0 0 16,0 0 0-16,-2 0 0 15,2 0 0-15,0 0 0 0,0 0 0 16,-1 0 0-16,1 0 0 16,0-2 0-16,0 4 0 15,0-2 0-15,0 0 0 16,0 0 0-16,0 0 0 16,0 0 0-16,0 0 0 15,1 0 0-15,-1 0 0 16,-1 0 0-16,2 0 0 15,-1 0 0-15,-1-2 0 16,2 2 0-16,1 0 0 16,-2 0 0-16,-2 2 0 15,2-2 0-15,0-2 0 16,0 2 0-16,0 2 0 16,0-2 0-16,2 0 0 15,-2 0 0-15,-2 0 0 0,2 0 0 16,0 0 0-16,-1 0 0 15,1 0 0-15,0 0 0 16,0 0 0-16,0 0 0 16,0 0 0-16,0 0 0 15,0 0 0-15,0 0 0 16,0 0 0-16,0 0 0 16,0-2 0-16,0 2 0 15,0 2 0-15,0-2 0 16,0 0 0-16,0 0 0 0,1 0 0 15,-1 0 0 1,4 0 0-16,-8 0 0 0,4 0 0 16,2 0 0-16,-2 0 0 15,0 0 0 1,0 0 0-16,2 0 0 16,-2 0 0-16,-2 0 0 0,2 0 0 15,2 0 0-15,-2 0 0 16,0 0 0-16,0 0 0 15,1 0 0-15,-1 0 0 16,0 0 0-16,0 0 0 16,0 0 0-16,0 0 0 15,0 0 0-15,0 0 0 16,0 0 0-16,0 0 0 16,0 0-183-16,2 2-142 0,-4 3-164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1T04:04:11.72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7207 1709 713 0,'-3'4'244'0,"0"-2"-5"16,-3-2-49-16,-1 0-60 15,4 0-38-15,-2 0-23 16,1 0 10-16,-1 0-29 0,2 0 10 16,2 0-31-1,-2 2-11-15,1-2-1 0,1 2-13 16,1-2 0-16,0 1 1 15,1-1-5-15,2 0-10 16,6 0 3-16,15 0 7 16,15-1 8-16,18-1-8 15,10-2 0-15,8-2-1 16,-1 1 1-16,-7-2-1 16,-10 2-14-16,-9 1-7 15,-11 0-4-15,-13 2-22 16,-5 2-27-16,-10 0-10 15,-6 0-41-15,-3 0-19 16,-3 3-37-16,-6 1-37 16</inkml:trace>
  <inkml:trace contextRef="#ctx0" brushRef="#br0" timeOffset="383.37">7495 1721 956 0,'6'-7'168'15,"-3"-1"17"-15,-2 0 3 16,-1 0-41-16,0 3-42 16,0 2-9-16,0 1-35 0,-1 4-38 15,1-1-10-15,-2 2-13 16,-2 3 0-16,1 7 0 15,-3 5 0-15,-3 10 16 16,-4 9-5-16,-1 5-4 16,-3 2 7-16,0 1-11 15,-1-1 7-15,0-2 11 16,-1-3-20-16,2-3 2 16,1-6 1-16,4-5-1 15,2-7 2-15,4-7-3 16,3-5 3-16,3-5-5 15,0-2 0-15,0 0 0 16,1-5 0-16,1-1-66 16,-1-7-242-16,2 0-157 15</inkml:trace>
  <inkml:trace contextRef="#ctx0" brushRef="#br0" timeOffset="928.57">7395 1778 1025 0,'-1'-19'113'0,"-1"2"72"16,-1 1-30-16,0 2-79 0,3 4-8 16,0 3-2-16,2 2-3 15,-2 4-16-15,1-1-24 16,-1 2 2-16,0 0 18 15,0 2-17-15,0-2-4 16,0 0-8-16,0 1-13 16,2 1-1-16,-2 1-6 15,3 7 6-15,4 5 6 16,6 6-5-16,3 9 0 16,7 8 4-16,3 3 1 15,3 1 8-15,6 0 0 16,2 0-4-16,2-5 14 15,1-2-16-15,-4-6 1 16,-2-3-6-16,-5-3-3 16,-6-4 0-16,-6-4 0 0,-4-2 0 15,-4-5 0-15,-4-1 0 16,-4-4 0-16,1 0 0 16,-2-3 0-16,0-1 0 15,-2-1 0-15,1 2 0 16,-1 0 0-16,1 0 0 15,-1 0 0-15,1 2 0 16,1-2 0-16,-2-2 0 16,2 2 0-16,0 2 0 15,0-4 0-15,0 2 0 16,2-2 0-16,-2 1-60 16,1-2-274-16,1-1-233 0</inkml:trace>
  <inkml:trace contextRef="#ctx0" brushRef="#br0" timeOffset="2864.7">8921 1527 862 0,'5'-10'194'0,"-2"-2"33"0,-3 1-34 15,-2 0-22-15,1 1-23 16,1 2-26-16,0 3-44 15,-2 1-26-15,2 4-52 16,0 0 0-16,-1 2 0 16,1 2 0-16,-3 7 0 15,-18 76 0-15,12-53 0 16,-3 5 0-16,-1 0 0 16,-2 2 0-16,-9 38 0 0,-5-1 0 15,1-6 0 1,3-5 0-16,3-11 0 0,5-9 0 15,5-14 0-15,5-13 0 16,5-9 0-16,2-9 0 16,3-11 0-16,5-12 0 15,3-11 0-15,3-10 0 16,7-13 0-16,1-7 0 16,-2-4 0-16,2-4 0 15,-3 0 0-15,-4 5 0 16,-1 6 0-16,1 5 0 15,-2 9 0-15,2 4 0 16,-1 6 0-16,2 7 0 16,-3 2 0-16,-1 8 0 0,-4 7 0 15,-1 5 0-15,-4 3 0 16,0 8 0-16,4 8 0 16,4 8 0-16,0 12 0 15,5 8 0-15,2 7 0 16,1 6 0-16,2 2 0 15,0 3 0-15,1 0 0 16,1 0 0-16,-4-3 0 16,-1-4 0-16,0-8 0 15,-5-2 0-15,-2-8 0 16,-1-8 0-16,-5-8 0 16,-2-7 0-16,0-6 0 0,-2-5 0 15,1-2 0-15,-1-5 0 16,-1-3-19-16,0-3-306 15,-4-1-57-15,-5-1-469 16</inkml:trace>
  <inkml:trace contextRef="#ctx0" brushRef="#br0" timeOffset="3059.77">8766 1919 1148 0,'-7'2'192'0,"4"0"-109"16,3-4 43-16,7-3-59 0,7 1-41 15,9-1-2-15,13 0 7 16,15-1-30-16,6 1-1 16,11-1-102-16,-1 2-432 15</inkml:trace>
  <inkml:trace contextRef="#ctx0" brushRef="#br0" timeOffset="3472.86">10175 1877 1314 0,'-2'5'22'0,"1"-4"96"16,-1-2-4-16,4 0-62 15,-1 1-31-15,5 0-9 16,3-1-12-16,9-2 0 16,7 0 2-16,5-1-2 15,8-1-3-15,0 2-104 16,-5-1-97-16,-3 3-101 15,-12 4-244-15</inkml:trace>
  <inkml:trace contextRef="#ctx0" brushRef="#br0" timeOffset="3630.79">10158 2099 886 0,'-9'13'166'0,"5"-4"-81"0,4-8 106 16,9-1-112-16,3-1-49 15,10-2-30-15,9 0-29 16,10-2-239-16,5-2-428 16</inkml:trace>
  <inkml:trace contextRef="#ctx0" brushRef="#br0" timeOffset="4738.79">10224 2133 619 0,'-5'5'180'16,"2"-4"-25"-16,-1 1 18 0,-2-2-34 16,0 0-31-16,0 0-3 15,-2 1-25-15,1-1-13 16,-2 0-11-16,0 4-5 16,3-2-12-16,0-1-17 15,-1 1-1-15,5-1 7 16,2-1-7-16,0 1 5 15,0-1 0-15,2-1 4 16,1 1 12-16,9-3-35 16,4-4-5-16,13 3 4 15,8-2-5-15,9-1 0 16,-1 3-1-16,-4 1-2 16,-9 3 1-16,-11 1 0 0,-2 1-2 15,-7-1 1-15,-3 0-50 16,-6-1-46-16,-3 0-83 15,-2 0 20 1,-4-1-171-16,-5 0-435 0</inkml:trace>
  <inkml:trace contextRef="#ctx0" brushRef="#br0" timeOffset="5131.25">10233 1882 606 0,'-5'0'266'0,"-2"-2"-97"16,-1-1 29-16,0-2-65 16,0 4-37-16,2 0-38 15,3 1-25-15,3 0-11 16,0 1-17-16,0-1 0 15,0 1 3-15,3 1 5 16,0 1 10-16,5 0 22 16,5 0 6-16,8 2-16 15,12-2-23-15,7-2-1 16,3-2-5-16,2-2-1 16,-5 0-3-16,-10 0-2 15,-5 1 2-15,-10 0-5 0,-10 2-2 16,-2 0 3-16,-3 2-15 15,-3-1-21-15,-3 1-8 16,-6 4-118-16,-6 0-209 16</inkml:trace>
  <inkml:trace contextRef="#ctx0" brushRef="#br0" timeOffset="7713.56">8019 2181 837 0,'-3'-5'222'0,"0"-1"-15"16,0 0-88-16,1 2-5 15,2 0-39-15,2 0-7 16,-2 1-10-16,1 0-4 15,1-1-26-15,1 3-14 16,-3-1-5-16,3 1-2 16,0-1-7-16,6 1-6 15,-3 1 4-15,1 1-5 0,5 4 3 16,0-1 0 0,3 4 4-16,1 2-3 0,-2 3 2 15,4 0 1-15,-2 3-1 16,-1 1 1-16,3 2 0 15,-3 0 0 1,-2 2 0-16,2 2-1 0,-1 3 2 16,-1-1-1-16,-1 2 0 15,0-5 1-15,-5-2-3 16,4-5-1-16,-1-5 3 16,2-4 5-16,0-3-4 15,3-5 2-15,2-1-3 16,-1-1 1-16,-1-1 3 15,3-2-3-15,-5-2-1 0,2-2 8 16,-3-2-7-16,1-2 4 16,-2-4-4-16,-2 1 0 15,-2-2 6-15,1 2-5 16,-7 0 0-16,-2 0 4 16,-2 3-3-16,-6 1 0 15,0 0-3-15,-2 1 2 16,-3 1 1-16,0 4-1 15,1 1-2-15,1 5 0 16,0 2-1-16,0 2-2 16,0 2 3-16,0 2-2 15,-3 1 1-15,4 0 2 16,-2 2 0-16,1 0-1 16,-1-2-2-16,4 1 0 0,0 0-2 15,0 2 2-15,0 0 1 16,3 3-1-16,0 1 1 15,0 3 1-15,-1 0 0 16,1-1 0-16,0 2 0 16,0-3 0-16,-2-1 0 15,1-2 3-15,4-2-6 16,1-1 3-16,-2 1 0 16,2-2 1-16,1 1-1 15,-5 14 0-15,3-16 0 16,0-3 0-16,-1 2 5 0,-1-1-3 15,-4 4 0 1,1-4 0-16,-2 1-1 16,0-3 4-16,-1-3 0 15,-2 1 4-15,4-4 25 16,-2 2-4-16,-3-5-4 0,3 1 1 16,-2-1-18-16,1 1 11 15,-2-2-8-15,4-1 5 16,-1 0 1-16,2 1-18 15,-1-5 0-15,1 1 0 16,3-2 0-16,1 0 0 16,-2-4 0-16,3 0 0 15,1-2 0-15,1 2 0 0,2-1 0 16,0 1 0 0,3-1 0-16,2 1 0 0,2 0 0 15,-1 1-110-15,3 1-139 16,0 2-211-16</inkml:trace>
  <inkml:trace contextRef="#ctx0" brushRef="#br0" timeOffset="18124.57">12135 1689 418 0,'-6'-4'149'0,"-2"-1"-31"16,0 1 37-16,-1-2-90 16,0 2 83-16,-3-2-49 15,1 3 26-15,-1-3-29 16,-2 0-2-16,-3 0-17 15,-1 1-20-15,-1 1-20 16,7 0-2-16,-2 1-14 16,6 1-4-16,2 2 0 0,1 0-17 15,5 0 4-15,0 2-4 16,0-1 0-16,3-1 0 16,-1 0 0-16,1 0-7 15,3 0 6-15,7 0 1 16,11 0 12-16,13-1-12 15,11-2 0-15,20 0 2 16,4-1-1-16,6-1-1 16,-1 1 0-16,-5 1 1 15,-8 1 0-15,-10-1-1 16,-14 1 0-16,-10 2 0 16,-9 0 2-16,-11 0-2 15,-3 0 0-15,-4 0 0 16,-1 2-2-16,-4-2 1 15,1 0-36-15,-2 1-80 0,-3 2 1 16,-3 3-88-16,-6 1-201 16</inkml:trace>
  <inkml:trace contextRef="#ctx0" brushRef="#br0" timeOffset="18542.14">12372 1652 982 0,'5'-10'146'0,"1"-1"29"16,-5 0 18-1,-1 1-57-15,0 4-26 0,0 2-31 16,0 1-29-16,0 3-18 16,-1 2-23-16,1-1-9 15,0 0-8-15,0 2-3 16,-3 6 11-16,0 5 29 15,-5 10-2-15,-5 8 10 16,-2 8-27-16,-4 3-6 16,-2 3 7-16,1-1-7 15,1-6 3-15,1-2-3 16,2-5 2-16,3-5 4 16,2-6-6-16,5-4-4 15,0-7 1-15,3-2-1 16,3-4 0-16,0-4 0 15,0 0 0-15,1-3 0 16,1 2 0-16,-1-3 0 0,1-1-106 16,-1-4-64-16,1-2-35 15,1-7-88-15,1-3-17 16,6-6-29-16</inkml:trace>
  <inkml:trace contextRef="#ctx0" brushRef="#br0" timeOffset="18985.47">12311 1760 692 0,'11'-29'186'15,"-5"1"47"-15,-3 2-39 16,-3 4-13-16,0 5-38 16,-2 3-17-16,1 4-8 0,-1 4-105 15,2 5-13 1,2 0-41-16,1 5 3 0,4 6 38 16,6 7 5-16,11 6 8 15,7 12 9-15,10 3-13 16,5 4 3-16,3 3-1 15,2-1 8-15,1-1 2 16,-5-4-2-16,-7-3-10 16,0-6 14-16,-9-5-15 15,-11-6 7-15,-1-5-7 16,-10-7 9-16,-4-3 12 16,-4-4-29-16,-1 0 0 15,-1-3 0-15,1 1 0 16,-2 0 0-16,1 1 0 15,1-1 0-15,0 2 0 0,0 0 0 16,-2 0 0-16,2 2 0 16,0-2 0-16,0 0 0 15,-1 0 0-15,1 0 0 16,0 0 0-16,0 0 0 16,-2 0 0-16,4-2 0 15,-2 2 0-15,1-1 0 16,-1 1 0-16,0 0 0 15,-1-1 0-15,-2 1-353 16,-2-2-126-16</inkml:trace>
  <inkml:trace contextRef="#ctx0" brushRef="#br0" timeOffset="21725.12">13228 2130 616 0,'0'0'251'0,"2"-4"-30"15,-2-1-59-15,0-4-49 16,0 0-12-16,1 1-21 16,-1-2-25-16,5 2-10 15,-2 1-26-15,0 0 22 16,3 1-27-16,-1 2-3 15,-1 1-11-15,3 1 0 0,2 0-3 16,5 2-2-16,5 2-1 16,2 3 6-16,2 4-11 15,2 3 8-15,0 6 1 16,-1 3 2-16,3 4-1 16,0 0 1-16,-2-3 0 15,4 0 2-15,-3-7-1 16,0-4 6-16,-3-3-7 15,0-4 6-15,-2-1 7 16,0-5-9-16,-2 0 8 16,-2-5-4-16,-3-2-2 15,0-2 4-15,-5-4-8 16,4-3 0-16,-4-1 11 0,-3 0-11 16,-1-1 11-16,-4 3 5 15,-1 2-5 1,-1 2 20-16,-2 3-17 0,0 4-8 15,-2 3 4-15,1 1-12 16,-2 1-4-16,-1 1-9 16,-3 0 5-16,0 3 5 15,-5 0-3-15,-2 3 2 16,-2 1 4-16,1 4-3 16,-1 3-2-16,0 4 5 15,0 0 0-15,2 0 0 16,-1 2 0-16,0-2-1 0,-1-1 1 15,0 1 0 1,-1-4 3-16,-4 1-3 0,6-1 0 16,-3-1 3-16,2-1-1 15,2-3 2-15,1-3 13 16,7-4 13-16,0-2 9 16,-1-1-7-16,-1-3-1 15,0-3 3-15,-2-2-34 16,3-1 0-16,-2-1 0 15,1 0 0-15,4 0 0 16,-2-1 0-16,3 3 0 16,-1 0 0-16,1 0 0 15,1 2 0-15,0 1 0 16,2 0 0-16,0 0 0 0,2-1 0 16,-1-2 0-16,0 2 0 15,2 0 0-15,-2-1-155 16,4 1-170-16,0 4-276 15</inkml:trace>
  <inkml:trace contextRef="#ctx0" brushRef="#br0" timeOffset="25588.33">6567 1208 668 0,'0'-12'212'0,"-1"1"-4"15,-2-3-50-15,-3-2-31 16,-2 2 4-16,1-1-32 16,1-1 3-16,-2 1 24 15,2 1-43-15,0 2 13 16,2 2-59-16,3 2-37 15,1 8 0-15,0 1 0 16,0-1 0-16,0 0 0 0,0 2 0 16,0-1 0-16,0-1 0 15,0 3 0-15,1 1 0 16,-1 5 0-16,3 5 0 16,-3 6 0-16,3 5 0 15,-2 8 0-15,1 5 0 16,1 8 0-16,0 5 0 15,-2 7 0-15,1 1 0 16,-2 4 0-16,-2 0 0 16,-1-1 0-16,0-2 0 15,-1 0 0-15,1-3 0 0,0-3 0 16,2-5 0-16,1 1 0 16,0-1 0-16,0-1 0 15,-2 2 0-15,2 1 0 16,-3-2 0-16,0 3 0 15,0 3 0-15,-3 6 0 16,-2 4 0-16,-2 5 0 16,-2 1 0-16,-1 0 0 15,4-7 0-15,0-3 0 16,3-6 0-16,4-4 0 16,2-8 0-16,2-3 0 15,1-6 0-15,1-3 0 16,-1-3 0-16,2-3 0 0,-2-1 0 15,0-1 0-15,0-4 0 16,1-3 0-16,-4-2 0 16,0-4 0-16,0-3 0 15,0 1 0-15,-4-1 0 16,4-2 0-16,-3 4 0 16,0-1 0-16,0 1 0 15,0 0 0-15,0 0 0 16,0 0 0-16,1-3 0 15,1 0 0-15,-1-3 0 16,2 0 0-16,0-2 0 16,0-1 0-16,0-1 0 15,2 1 0-15,-1 0 0 16,-1 0 0-16,3 0 0 0,2 1 0 16,4 1 0-16,4 0 0 15,5-2 0-15,9 2 0 16,4-4 0-16,8 2 0 15,4-2 0-15,5-1 0 16,7 0 0-16,8 0 0 16,1 0 0-16,6 2 0 15,2 1 0-15,0 0 0 16,2 3 0-16,4 2 0 16,5 2 0-16,8 2 0 15,6 4 0-15,9-1 0 16,0 2 0-16,12 0 0 15,4-2 0-15,5-1 0 16,1-2 0-16,4-2 0 0,2-2 0 16,-3 1 0-16,4-2 0 15,5-1 0-15,4 0 0 16,10 0 0-16,4-2 0 16,6-2 0-16,4-2 0 15,-3 0 0-15,-2-1 0 16,-8 0 0-16,-9 2 0 15,-4 2 0-15,1 2 0 16,-3-2 0-16,5 1 0 16,4-1 0-16,6-1 0 15,4-1 0-15,3-1 0 0,-1 2 0 16,-1-1 0-16,-3 2 0 16,-5 0 0-16,-2 0 0 15,-2 2 0-15,0-1 0 16,0-1 0-16,-1 0 0 15,-1 3 0-15,-7-1 0 16,-6 1 0-16,-11-1 0 16,-11 1 0-16,-12 1 0 15,-9 1 0-15,-6-1 0 16,-4-1 0-16,-4 2 0 16,2-2 0-16,-3-1 0 15,-4-1 0-15,-7 0 0 16,-10 2 0-16,-9-3 0 15,-14 3 0-15,-3-2 0 0,-11 0 0 16,-5 1 0-16,-6-1-14 16,0 1-2-16,-2-1 10 15,1 0-3-15,0 1 5 16,0 2-6-16,-2-4 10 16,-2 2-3-16,3-2 3 15,-3 0 0-15,1-2 6 16,1 2 0-16,-2-4 4 15,1 2-7-15,1-2 2 16,0-1 9-16,1-1-14 16,-1-2 0-16,-2-3 6 15,2-1 1-15,-3-4-2 16,0-6-5-16,0-5 0 0,-3-4 0 16,0-7 0-16,-2-5 0 15,2-9 0-15,4-2 0 16,5-8 0-16,1-6 0 15,2-3 0-15,2-1 0 16,1-3 0-16,-5 2 0 16,1-4 0-16,-4 2 0 15,-1-2 0-15,-3 3 0 16,-3 2 0-16,0 2 0 16,-1 7 0-16,-1 2 0 15,-1 4 0-15,0 3 0 16,-4 4 0-16,4 5 0 0,0 4 0 15,0 5 0-15,1 1 0 16,0 2 0-16,3 2 0 16,1 0 0-16,-1 1 0 15,2-1 0-15,0 2 0 16,0 0 0-16,-1 1 0 16,1 1 0-16,-3 2 0 15,1-1 0-15,1 1 0 16,-1 1 0-16,1 0 0 15,1 0 0-15,0-3 0 16,1 2 0-16,-1 2 0 16,3 1 0-16,-1 1 0 15,-1 4 0-15,1 1 0 0,-2 1 0 16,0-1 0-16,0 4 0 16,0 0 0-16,0-2 0 15,0 2 0-15,1 0 0 16,-1 1 0-16,2-2 0 15,1 1 0-15,-3-1 0 16,1-2 0-16,2 1 0 16,-3 2 0-16,0 2 0 15,1 0 0-15,-1 3 0 16,2 2 0-16,-2-1 0 16,1 1 0-16,-1 3 0 15,2-1 0-15,-2 0 0 16,0 2 0-16,1-2 0 15,-1 0 0-15,-1-1 0 16,1 0 0-16,0 0 0 0,0 2 0 16,0-1 0-16,0 1 0 15,0 1 0-15,0-1 0 16,0 2 0-16,-2 2 0 16,2-2 0-16,-1 1 0 15,-1 1 0-15,1-2 0 16,-2 0 0-16,2 1 0 15,-1-1 0-15,-1 0 0 16,2 0 0-16,-2 2 0 16,0-2 0-16,0 0 0 15,-4 0 0-15,-7 1 0 16,-6 2 0-16,-11 1 0 0,-9 0 0 16,-7 1 0-16,-5-2 0 15,-6-1 0-15,-6-2 0 16,-6 0 0-16,-5-2 0 15,1-3 0-15,-4 2 0 16,0-5 0-16,-2 2 0 16,-1 0 0-16,-5 1 0 15,-4 2 0-15,-2 0 0 16,-5 0 0-16,-2 2 0 16,-2 0 0-16,-2-1 0 15,1 0 0-15,-2-1 0 16,1-1 0-16,-3-1 0 15,-3 1 0-15,-1-3 0 16,1 2 0-16,-7 0 0 0,-1-1 0 16,1 1 0-16,-5 0 0 15,0 1 0-15,2 0 0 16,-2 1 0-16,-8 0 0 16,-3 3 0-16,-2 2 0 15,-11 2 0-15,-3 0 0 16,-6 1 0-16,-5 0 0 15,4-1 0-15,0 1 0 16,1-1 0-16,9-2 0 16,-1-1 0-16,6 0 0 15,5 1 0-15,4-1 0 0,0 2 0 16,4 1 0 0,-3 2 0-16,-1-1 0 0,1 2 0 15,-1 0 0-15,1-1 0 16,6-1 0-16,2 1 0 15,3 0 0-15,2-2 0 16,4 0 0-16,-1 2 0 16,4-2 0-16,1 1 0 15,12-1 0-15,6-1 0 16,11-2 0-16,6-1 0 16,9-1 0-16,5-2 0 15,9-1 0-15,11-1 0 16,7 1 0-16,6 1 0 15,10 0 0-15,3 3 0 0,2 0 0 16,3 0 0-16,3 0 0 16,2 2 0-16,-1-1 0 15,-1 1 0-15,-1 1 0 16,2-2 0-16,-4 0 0 16,2 1 0-16,-2 1 0 15,0-2 0-15,0 2 0 16,4-2 0-16,-3 1 0 15,2-2 0-15,1 0 0 16,1 1 0-16,-4-1 0 16,1 2 0-16,2-1 0 15,-2-1 0-15,-1 2 0 16,2-1 0-16,-1-1 0 0,1 0 0 16,3 0 0-16,3 1 0 15,-3-1 0-15,3 0 0 16,-3 0 0-16,3 0 0 15,0 0 0-15,-3 0 0 16,1 0 0-16,-1 0 0 16,-1 0 0-16,0 0 0 15,2 2 0-15,-1-2 0 16,2 0 0-16,-1 0 0 16,1 0 0-16,1-2 0 15,1 2 0-15,-1 0-173 16,2 2-237-16,-2 1-405 15</inkml:trace>
  <inkml:trace contextRef="#ctx0" brushRef="#br0" timeOffset="33466.42">16936 1575 433 0,'-1'-6'143'0,"-1"0"54"16,0 1 8-16,-1-2-37 0,0 1 20 16,-2-1-11-1,2 1-42-15,0 2 22 0,0-2-25 16,0 2-36-16,1 1-80 16,2 2-16-16,-1-1 0 15,2 2 0-15,1 0 0 16,-1 0 0-16,2 0 0 15,-1 2 0-15,-2 1 0 16,1 4 0-16,2 4 0 16,-1 7 0-16,2 9 0 15,0 7 0-15,1 9 0 16,1 7 0-16,-1 3 0 0,-1 6 0 16,1-1 0-1,0-2 0-15,-2-2 0 0,-1-4 0 16,1-5 0-16,-2-5 0 15,1-6 0-15,-1-10 0 16,1-6 0-16,-1-9 0 16,-1-4 0-16,0-3 0 15,0-2 0-15,0-4 0 16,0 1 0-16,0-6 0 16,2-7 0-16,-1-6 0 15,4-8-127-15,4-6-276 16,0-2-196-16</inkml:trace>
  <inkml:trace contextRef="#ctx0" brushRef="#br0" timeOffset="33850.75">16912 1535 459 0,'-1'-4'182'15,"-1"-2"-43"-15,-2 2-20 16,-4 1-42-16,-2 2-39 16,-2 2 0-16,-3 2-1 0,0 0 28 15,0 1-7 1,8 0-5-16,1-2-20 0,4-1-6 15,2-1-6-15,5-1-4 16,1-1-5-16,12 1 5 16,11-3-8-16,13-1 5 15,10 0-5-15,7 0-3 16,-4-2 2-16,-7 4-8 16,-7 1 1-16,-7 2-2 15,-5 1 1-15,-11 3-26 16,-3 3-100-16,-9 5-131 15,-14-1-467-15</inkml:trace>
  <inkml:trace contextRef="#ctx0" brushRef="#br0" timeOffset="34182.87">16939 1892 854 0,'-3'6'130'15,"-2"-5"-37"-15,4-1 128 16,-1 2-116-16,1-2-29 0,1 0-31 16,3-2-5-1,-2 1 1-15,6 1-23 0,5-3-15 16,11 0 13-16,10-1-16 15,10-1 7-15,2 2-7 16,3 0 0-16,-6 0-2 16,-5 1 1-16,-6 4-17 15,-4 1-18-15,-5 0-51 16,-5 2-85-16,-4 1-101 16,-7 1-309-16</inkml:trace>
  <inkml:trace contextRef="#ctx0" brushRef="#br0" timeOffset="34549.58">16980 2260 873 0,'-8'2'77'15,"0"-1"48"-15,4-1 44 16,1 0-44-16,-1-1-43 16,2 2-22-16,2-1-24 15,2 0-19-15,0 0-1 16,6 0-12-16,7-1 1 16,12-1 15-16,9-1-13 0,8 1 0 15,3-2-2 1,2-1-5-16,-4 3 2 0,-5-3-1 15,-9 4-1-15,-7 0 0 16,-8-1 0-16,-7 2-1 16,-5 2-7-16,-4-1-22 15,-5 3 8-15,-1 3-54 16,-2 1-117-16,1-1-241 16</inkml:trace>
  <inkml:trace contextRef="#ctx0" brushRef="#br0" timeOffset="35720.33">17925 1860 530 0,'3'-9'323'0,"0"2"-203"16,-3-2 70-16,-1 4-18 15,-1 1-64-15,1 1-23 0,-1 1-6 16,-1 2-26 0,2 0 24-16,-1 0-24 0,1 0-7 15,-2 0-10-15,3 2-30 16,-3 1-3-16,-3 1-3 15,-6 6-4-15,-3 5 0 16,-6 5 3-16,-4 6-2 16,-1 1 0-16,5 3-1 15,1 1 2-15,2-1-1 16,6-1 1-16,4-4-4 16,5-4 0-16,5-2 4 15,4-2-6-15,4-5-2 16,8-2 8-16,2-5-4 15,3-2 6-15,6-6 13 16,1-3-9-16,-1-6 0 0,1-2-4 16,-3-5-5-16,-5 1 3 15,-2-3-11-15,-5 0 4 16,-5 0 6-16,-4-2 2 16,-3 1 0-16,-3-2 1 15,-1-1 0-15,-2 1-2 16,-2 2 5-16,1 2-3 15,2 6 13-15,-1 3 2 16,3 4 10-16,-1 4-23 16,1 1-1-16,-2 4-1 15,2 2-15-15,0 3-4 16,0 6 13-16,0 4 6 0,0 7 3 16,0 8-1-16,2 5 2 15,-1 6 22-15,1 3-20 16,1 3 35-16,0 2-15 15,-3-2-8-15,1 0 16 16,2-4-10-16,-3-6 7 16,2-2-18-16,-1-5-13 15,-1-4 0-15,0-4 0 16,2-5 0-16,-2-5 0 16,0-5 0-16,0-5 0 15,-2-1 0-15,4-3 0 16,-2 0-103-16,-2-3-204 15,1-7-402-15</inkml:trace>
  <inkml:trace contextRef="#ctx0" brushRef="#br0" timeOffset="36800.36">18328 1978 179 0,'2'-11'800'15,"-2"0"-635"-15,-2-1 54 16,2-1-79-16,-1 2-3 0,1 3-8 16,-2-1-32-1,2 1-21-15,-1 2 9 0,-1 2-65 16,1 1-20-16,1 1 0 16,-2 2 0-16,2 0 0 15,0 1 0-15,0 1 0 16,2 3 0-16,-2 3 0 15,3 9 0-15,-2 7 0 16,4 6 0-16,-1 6 0 16,5 0 0-16,-2-4 0 15,1-4 0-15,1-5 0 16,1-7 0-16,-1-6 0 0,2-5 0 16,4-3 0-1,3-8 0-15,4-4 0 0,5-4 0 16,1-6 0-16,0-2 0 15,-4-1 0-15,-6-2 0 16,0 0 0-16,-7 2 0 16,-4 0 0-16,-1 5 0 15,-5 0 0-15,-2 6 0 16,-2 3 0-16,2 3 0 16,-2 3 0-16,1 1 0 15,2 4 0-15,-1 1 0 16,-1 3 0-16,2 6 0 15,-1 5 0-15,-1 3 0 16,2 5 0-16,2 1 0 16,2 0 0-16,6-3 0 0,2-2 0 15,1-4 0-15,1-3 0 16,0-4 0-16,4-5 0 16,-2-5 0-16,6-4 0 15,-1-6-2-15,1-4-17 16,-3-3 6-16,-2-2 2 15,-5-1 7-15,-2-3-3 16,-3 2 7-16,-4 2 7 16,-3 1-4-16,0 2-2 15,0 7 1-15,0 2 0 16,0 2-4-16,-2 5-13 16,4 5-25-16,-2 3 25 0,3 6 10 15,0 5 3 1,1 5 2-16,2 2 0 0,0 3 0 15,1-2 0-15,0-2 0 16,-1-4 2-16,-2-5-2 16,1-6 0-16,0-4 0 15,0-9-65-15,1-3-100 16,0-4-93-16,-1-6-141 16</inkml:trace>
  <inkml:trace contextRef="#ctx0" brushRef="#br0" timeOffset="37003.25">18782 1651 402 0,'-4'-10'943'0,"0"0"-737"16,-2 2 31-16,3 2-58 15,2 3-99-15,-1 3-80 16,2 0 0-16,0 0 0 15,2 3 0-15,2 1-96 16,6 6-124-16,9 4-78 16,3 1-258-16</inkml:trace>
  <inkml:trace contextRef="#ctx0" brushRef="#br0" timeOffset="37382.53">19164 1497 1110 0,'6'-22'168'0,"-2"-4"-47"16,-1 1 79-16,-2 3-28 16,2 5-43-16,-1 6-21 15,-2 4-69-15,0 4-39 16,0 2 0-16,0 3 0 15,-2 2 0-15,4 5 0 16,1 8 0-16,3 10 0 16,2 9 0-16,3 8 0 0,1 7 0 15,1 3 0-15,-2-1 0 16,-2 1 0-16,0-3 0 16,-5-2 0-16,-1-3 0 15,0-1 0-15,0-4 0 16,0-4 0-16,2-4 0 15,1-5 0-15,4-5 0 16,2-7-106-16,8-1-236 16,1-10-238-16</inkml:trace>
  <inkml:trace contextRef="#ctx0" brushRef="#br0" timeOffset="37677.35">19610 1905 1159 0,'4'-11'168'15,"-1"0"53"-15,-3 5 2 16,0 1-91-16,0 3-51 16,0 2-25-16,0 0-49 15,-1 1-7-15,1 3 0 16,1 3-11-16,1 6 10 15,1 2 2-15,-2 8-1 16,-1 2 11-16,-1 2-11 0,-1-3 0 16,-1-1-15-16,0-7-92 15,2-5-52-15,2-7-51 16,2-4-19-16,2-7-106 16,2-7-351-16</inkml:trace>
  <inkml:trace contextRef="#ctx0" brushRef="#br0" timeOffset="37908.87">19617 1680 1018 0,'0'-8'185'0,"0"-4"35"16,0 4 4-16,0 5-101 0,0 3-75 16,-3 3-30-1,3 3-18-15,-1-1 0 0,-1 1 29 16,1 0 3-16,1-1 4 15,-2-5 8-15,2 0 14 16,0 0-46-16,0 0-12 16,0-3 0-16,2 3 0 15,-2 0-84-15,4 0-217 16,2-1-246-16</inkml:trace>
  <inkml:trace contextRef="#ctx0" brushRef="#br0" timeOffset="38818.48">19960 1532 733 0,'3'-20'283'0,"0"0"-31"16,-3 1-33-16,0 1-57 16,2 1 12-16,-1 0-42 15,1 0-40-15,0 4-92 16,0 0 0-16,-1 5 0 15,-1 2 0-15,0 5 0 16,0 1 0-16,0 2 0 0,0 3 0 16,2 6 0-16,1 10 0 15,2 11 0-15,2 11 0 16,2 17 0-16,1 6 0 16,1 6 0-16,1-1 0 15,-3 2 0-15,-2-9 0 16,1-5 0-16,0-7 0 15,-3-10 0-15,-2-7 0 16,0-10 0-16,-1-8 0 16,-2-5 0-16,0-7 0 15,0-5 0-15,0-5 0 16,0-5 0-16,1-7 0 16,-1-5 0-16,3-6 0 0,0-4 0 15,3-2 0-15,4 2 0 16,2 2 0-16,6 4 0 15,2 3 0-15,5 4 0 16,3 7 0-16,1 2 0 16,-2 6 0-16,-2 4 0 15,-5 4 0-15,-3 4 0 16,-2 5 0-16,-1 3 0 16,-4 5 0-16,-2 3 0 15,-6 2 0-15,-6 4 0 16,-5 0 0-16,-6-1 0 15,-7-2 0-15,-5-3 0 16,-3-4 0-16,0-5 0 16,0-5 0-16,4-3 0 0,2-6 0 15,4-2 0-15,1-4 0 16,5 1 0-16,4-1-167 16,7-1-144-16,12-2-211 15</inkml:trace>
  <inkml:trace contextRef="#ctx0" brushRef="#br0" timeOffset="39281.44">20451 1883 989 0,'3'-11'220'16,"2"-1"-30"-16,-2 0-8 15,5 1-104-15,1 4-28 16,5 0-16-16,5 4-17 16,7 4 24-16,3 4 10 15,4 3-19-15,3 6-4 16,-3 2-13-16,-2 3-9 15,-5 5 3-15,-7 0-9 16,-10 5 0-16,-5 0 7 16,-5-1-5-16,-4-3 6 0,-1-8-4 15,1-7 0-15,2-8 24 16,1-3 24-16,1-5-52 16,-1-5 0-16,-2-5 0 15,1-5 0-15,0-6 0 16,3-2 0-16,1-3 0 15,4 0 0-15,1 4 0 16,5 1 0-16,1 6 0 16,5 6 0-16,1 5-179 15,4 7-101-15,0 9-120 16,0 4-471-16</inkml:trace>
  <inkml:trace contextRef="#ctx0" brushRef="#br0" timeOffset="39544.15">20994 1860 1134 0,'8'-6'258'16,"-2"0"-69"-16,-3-2 10 16,-2 6-60-16,1 2-69 15,-1 0-45-15,-1 4-17 16,3 2-6-16,3 3 4 15,0 5 8-15,0 3-11 16,-1 2-3-16,-1 2 0 16,-1 1 0-16,0-2 0 0,-2-2-46 15,1-4-139-15,2-1-70 16,1-3-103-16,-1-5-120 16</inkml:trace>
  <inkml:trace contextRef="#ctx0" brushRef="#br0" timeOffset="39763.94">21036 1660 1239 0,'3'-23'248'16,"-1"1"63"-16,-4 4-103 0,2 4-167 15,-2 4-41-15,1 3 0 16,1 4 0-16,-2 3 0 15,4 1 0-15,-2 6 0 16,3 6-210-16,2 9-87 16,5 3-151-16</inkml:trace>
  <inkml:trace contextRef="#ctx0" brushRef="#br0" timeOffset="40248">21298 1803 1284 0,'-8'-20'114'0,"0"0"95"16,1 1-6-16,2 3-73 15,2 2-23-15,0 5-107 16,2 2 0-16,1 4 0 15,0 0 0-15,0 3 0 16,0 3 0-16,1 1 0 16,3 7 0-16,1 10 0 15,3 8 0-15,-1 10 0 16,2 7 0-16,-3 1 0 0,1-6 0 16,1-6 0-16,2-8 0 15,1-10 0-15,4-9 0 16,4-6 0-16,6-8 0 15,8-7 0-15,2-7 0 16,-1-3 0-16,-1-7 0 16,-8-1 0-16,-7-3 0 15,-6 0 0-15,-4 4 0 16,-5 0 0-16,-2 5 0 16,-1 6 0-16,-1 5 0 15,-1 3 0-15,1 5 0 16,1 2 0-16,-2 4 0 15,2 0 0-15,-5 4 0 16,-7 3-484-16,-14 2-967 16</inkml:trace>
  <inkml:trace contextRef="#ctx0" brushRef="#br0" timeOffset="52392.38">21828 1663 730 0,'-3'-4'152'16,"1"0"12"-16,1-2-16 16,-2-1-21-16,2 2-22 15,1 1-7-15,0-1-22 16,1 1-10-16,-1 1 7 15,3 0-21-15,-2 0-23 16,1 1-25-16,3-1-2 0,2 1-4 16,5 2-3-16,7 2 5 15,7 5-3-15,1 3 5 16,-1 2-4-16,0 6 2 16,-4 1 0-16,-2 4 3 15,-5 3-3-15,-4 2 0 16,-5 2 4-16,-1 0-3 15,-4-1 0-15,-4-3 3 16,-1-5-4-16,-2-5 15 16,0-5-11-16,3-6 17 0,0-1 29 15,2-4-9 1,-2-4 3-16,-2-1-24 0,1-4-12 16,-3-9-4-16,2-7-4 15,3-9-3-15,8-5 2 16,3-6-5-16,8 2 4 15,3 2-6-15,4 6 1 16,2 7 3-16,-2 5-6 16,0 9-4-16,-1 5 1 15,1 8-2-15,3 7 15 16,1 5-6-16,3 9 6 16,4 8 5-16,-2 6-2 15,-5 7 0-15,-5 4 3 16,-6 0-6-16,-7-2 7 15,-6-4-7-15,-4-8 0 0,-3-7 8 16,0-7-7 0,-1-7 17-16,0-6 0 0,3-4 13 15,-2-6-31-15,0-4 0 16,-2-7 0-16,1-5 0 16,0-9 0-16,2-6 0 15,4-1 0-15,2 0-3 16,6 1-1-16,4 5-12 15,7 5 5-15,4 6 3 16,6 5-5-16,5 8 8 16,2 6-5-16,-1 8 10 15,0 6-7-15,-4 4 9 0,-3 7-2 16,-6 1 1-16,-3 1-1 16,-5-1 10-16,-6 0-10 15,0-1 3 1,-6-5 13-16,-1-4-16 0,-3-4 7 15,0-4 1-15,-1-2-8 16,1-4 0-16,0 0-10 16,-2 0-153-16,1 0-138 15,-5 1-215-15</inkml:trace>
  <inkml:trace contextRef="#ctx0" brushRef="#br0" timeOffset="53423.53">18470 3423 247 0,'6'-18'818'16,"-6"0"-612"-16,-3 0-65 16,-6 3-57-16,-2 4-32 15,1 3-40-15,-8 7-11 16,-2 7 0-16,-3 5 0 16,-6 10-2-16,-2 7 1 15,1 6-2-15,3 1 1 16,4 3-1-16,8-2-8 0,4-5 6 15,10-4-2 1,9-6 6-16,9-2 26 0,7-4 23 16,4-3 11-16,5 0 4 15,0-2 0-15,-2-2-29 16,-1 1-16-16,-5 0-1 16,-4 0-10-16,-6 4 0 15,-4 0 7-15,-3 2-8 16,-4 3 6-16,-6 2 8 15,-3-1-8-15,-6-3 22 16,-1 0-15-16,-3-5-10 16,1-4-4-16,0-3-6 15,0-2-2-15,0-2-108 16,1-3-174-16,4 0-85 0</inkml:trace>
  <inkml:trace contextRef="#ctx0" brushRef="#br0" timeOffset="53812.08">18743 3355 1114 0,'9'-18'268'0,"-6"1"-17"15,-2 2-11-15,-1 2-96 0,0 3-114 16,0 3-30-16,0 4 0 16,0 0 0-16,-1 3 0 15,1 2 0-15,-2 1 0 16,4 5 0-16,2 9 0 16,1 11 0-16,3 11 0 15,3 9 0-15,-2 11 0 16,3 2 0-16,-2 0 0 15,1-1 0-15,1-7 0 16,-2-6 0-16,-2-8 0 16,-1-5 0-16,-1-7 0 15,-3-7 0-15,-3-5-35 16,0-5-183-16,-3-3-6 16,0-7-98-16,-4-6-337 0</inkml:trace>
  <inkml:trace contextRef="#ctx0" brushRef="#br0" timeOffset="53969.48">18676 3666 1001 0,'-5'-10'161'16,"2"0"87"-16,3 0-133 16,2 2-93-16,4 2-22 15,10 3-9-15,14 2 8 16,12 2-28-16,11 2-133 0,9 0-184 15</inkml:trace>
  <inkml:trace contextRef="#ctx0" brushRef="#br0" timeOffset="54428.57">19239 3616 937 0,'5'-7'141'15,"-3"-3"98"-15,-2-1-38 16,-3 0-64-16,-1 0 19 15,1 2-39-15,-2 3-52 16,2 1-36-16,0 5-29 16,-2 4-2-16,-1 5-3 15,-4 7 5-15,-5 7-2 0,0 7 2 16,-3 5-2-16,3-2 2 16,5-1-6-16,2-5 2 15,8-6-6-15,3-4-7 16,5-6 15-16,2-4 2 15,4-2 5-15,2-8 5 16,0-4-4-16,4-6 8 16,-4-6-11-16,2-4-1 15,-4-3 6-15,0-4-4 16,-3 1 4-16,-2 1-6 16,-2 1 11-16,-1 7-13 15,-1 7 0-15,-4 6 0 16,-1 5 0-16,2 6 0 15,1 5 0-15,0 8 0 16,4 6 0-16,-1 5 0 0,3 7 0 16,2-1 0-16,0 0-90 15,3-3-69-15,1-7-63 16,0-5-47-16,2-8-153 16</inkml:trace>
  <inkml:trace contextRef="#ctx0" brushRef="#br0" timeOffset="54761.61">19567 3439 1066 0,'0'-27'159'16,"-2"-1"90"-16,-1 2-33 16,0-1-28-16,1 5-58 15,1 2-91-15,1 6-39 16,1 5 0-16,-1 5 0 15,2 4 0-15,-2 2 0 16,3 5 0-16,0 4 0 16,2 8 0-16,5 8 0 15,0 9 0-15,1 6 0 16,1 9 0-16,-3 5 0 16,-2 5 0-16,-1 1 0 15,-3-3 0-15,0-6 0 16,1-11 0-16,-1-9 0 15,2-10 0-15,-2-7 0 16,0-6 0-16,-1-5-119 0,-1-3-134 16,-1-2-22-16,0-4-309 15</inkml:trace>
  <inkml:trace contextRef="#ctx0" brushRef="#br0" timeOffset="54899.35">19465 3680 1018 0,'3'-13'62'0,"6"-1"-16"16,4 0-1-16,4 3-45 0,8 2-41 15,8 4-279 1</inkml:trace>
  <inkml:trace contextRef="#ctx0" brushRef="#br0" timeOffset="55306.27">19881 3643 484 0,'3'12'342'0,"0"-1"-189"15,2-2 7-15,-2 1 5 16,4 3-75-16,2-3-5 16,1 0-36-16,3-3-4 15,3-2 7-15,0-7-15 16,7-4-19-16,2-5-6 15,2-8-4-15,1-3 0 16,-1-6-4-16,-4-6-2 0,-3 0-1 16,-6-1 3-16,-7 2 0 15,-6 4 2-15,-4 5-5 16,-7 5 6-16,0 5-5 16,-6 5 0-16,-4 3-2 15,-5 4 3-15,-2 5 4 16,-3 5-2-16,0 8-3 15,2 10-1-15,6 11 0 16,6 10-1-16,10 8-4 16,11 1 4-16,10 1-1 15,10-8-1-15,10-5 2 0,3-8-14 16,6-6-138-16,3-8-123 16,6-8-247-16</inkml:trace>
  <inkml:trace contextRef="#ctx0" brushRef="#br0" timeOffset="57038.75">22362 3523 1001 0,'18'-21'95'16,"-6"3"1"-16,-6-2 39 15,-6 2-38-15,-1 6-25 16,-1 2-27-16,1 5-23 16,-2 2-2-16,0 1-2 15,-3 1-15-15,-3 1 5 0,-2 1 10 16,-1 2-6-16,-2 0-1 16,-2 3-3-16,2-1-4 15,0 3-1-15,2-1-2 16,2-2 2-16,2 1 2 15,4-3 12-15,1-2 25 16,3 1 1-16,0-2-6 16,0-2-10-16,0 2-8 15,0 0-10-15,0 0-3 16,0 0-6-16,1 2 3 16,-1-4-3-16,0 1 0 15,2 1 0-15,-2-1 1 16,1-1-1-16,-1 1 3 0,2-1-2 15,-1-2 0 1,-1 0-1-16,0-1 1 0,-1 1 7 16,-1 1-3-16,1 3 4 15,-1-3-3-15,2 3-5 16,-1 0-1-16,1 0-4 16,-2 3-10-16,2 0 1 15,-1 3 11-15,-3 4 1 16,1 6 0-16,0 6 2 15,-4 3-2-15,4 4 0 16,0-1-7-16,3-2 0 16,5-4-1-16,6-4 0 0,8-4 8 15,8-4 1 1,4-3 3-16,5-4-2 0,0-5 0 16,-5-2 4-1,-6-2 0-15,-6-6 6 0,-6-1 1 16,-6-4-7-16,-1-3 4 15,-3-1-8-15,-2-1 2 16,-2 1-2-16,-3 2 1 16,1 2 3-16,-3 5-5 15,1 2 0-15,1 1 4 16,-3 4-3-16,2 1 0 16,2 1 0-16,0-2 0 15,1 4-1-15,2-3-1 16,-1 4 1-16,1 0-1 15,0 0-1-15,0 0 1 16,0 0-1-16,0 0 2 16,0 0-2-16,0 0 1 0,1 0 0 15,-1-2-1-15,0 2 4 16,0 0-2-16,0 0 0 16,0 0 0-16,-1 0 5 15,1 0-5-15,0-1 8 16,-2 1 2-16,1 0-3 15,-1-3 0-15,1 0-1 16,-2 0-5-16,1-1 10 16,-1 0-10-16,0 1 3 15,-2 0-3-15,2 2-1 0,-3 1 0 16,-2 1-6 0,-4 3 5-16,-3 6-2 0,-6-1 3 15,-1 5 0-15,-4 2 0 16,0 4-1-16,0 3 0 15,3 7-6-15,3 5 3 16,4 2 1-16,4 2-6 16,3-1 4-16,7-2-7 15,10-3 6-15,5-3 3 16,14-3 3-16,9-5 1 16,8-4 10-16,6-6 8 15,0-5-3-15,-6-1-7 16,-8-3 5-16,-11-3 14 15,-7 0-6-15,-8-3-7 16,-4 1-9-16,-3-2-6 0,-1 0 0 16,-4-2-94-16,1-1-100 15,-2-1-130-15,-2-1-318 16</inkml:trace>
  <inkml:trace contextRef="#ctx0" brushRef="#br0" timeOffset="57654.81">22956 3559 1120 0,'13'-24'151'16,"-8"1"103"-16,-4 2-99 15,-2 4-13-15,-1 6-44 16,-2 4-51-16,1 2-24 15,1 4-23-15,-5 5 0 16,-3 6-3-16,-7 6 2 16,-4 9 0-16,-7 9 0 15,1 5-4-15,2 4 4 16,5-1-5-16,6-5-4 16,9-6 8-16,5-6-18 15,6-7 15-15,7-5 0 16,4-4 5-16,7-9 9 15,4-3-3-15,0-10-1 16,1-4 7-16,-5-4-2 16,-5-4-4-16,-4-4 2 0,-6-2-1 15,-3-1 3-15,-5-1-8 16,1 1 3-16,-4 4 6 16,-1 5 5-16,2 7-6 15,-1 7-10-15,2 3 0 16,0 6 0-16,0 4-32 15,3 9 30-15,2 9 1 16,2 14 2-16,5 13 5 16,5 12 8-16,2 6 0 15,5 1-14-15,-3 0 0 0,0-7 0 16,-1-6 0-16,-1-7 0 16,-3-10 0-16,-4-8 0 15,0-10 0-15,-5-7 0 16,-4-6 0-16,-1-5 0 15,-1-1 0-15,-1-2 0 16,0-3 0-16,3-5 0 16,-1-4-204-16,2-5-196 15,5-7-357-15</inkml:trace>
  <inkml:trace contextRef="#ctx0" brushRef="#br0" timeOffset="58122.9">23339 3573 1106 0,'0'-18'200'15,"-1"0"15"-15,-1 0 22 16,1 1-90-16,1 4-54 16,0 4-44-16,1 2-49 15,-1 3 0-15,2 4 0 16,-2 5 0-16,1 5 0 15,-1 9 0-15,5 8 0 16,1 9 0-16,2 3 0 16,2 1 0-16,0-4 0 15,1-6 0-15,-1-10 0 16,-1-8 0-16,-1-6 0 0,0-5 0 16,3-6 0-16,32-38 0 15,-34 26 0-15,-1 3 0 16,-2-1 0-16,0 1 0 15,4-12 0-15,-3 1 0 16,-2 2 0-16,-4 8 0 16,1 1 0-16,0 5 0 15,-2 4 0-15,1 3 0 16,1 5 0-16,1 6 0 16,2 7 0-16,3 7 0 15,1 8 0-15,1 5 0 16,2-2 0-16,2 1 0 15,2-7-55-15,8-4-119 16,4-7-87-16,12-8-150 16</inkml:trace>
  <inkml:trace contextRef="#ctx0" brushRef="#br0" timeOffset="58554.73">24027 3560 842 0,'2'-30'197'15,"-1"5"61"-15,-1 0-72 16,-1 6-62-16,-2 4 0 16,0 3 2-16,-2 5-67 15,-1 3-36-15,-1 4-23 0,-3 3 1 16,-4 5-3-16,-2 4-1 16,-3 10 1-16,0 5-1 15,3 6-4-15,6 6 1 16,2 0 0-16,8 0 3 15,1-4 2-15,7-8-9 16,1-7 10-16,6-10 2 16,3-9 3-16,6-8 4 15,3-8-8-15,-1-6 3 16,1-3 11-16,-6-4-13 16,-6 1 8-16,-4 0 4 15,-3 4 19-15,-3 3 11 16,-2 9-33-16,-2 2-11 0,1 8-7 15,1 6-25 1,1 7 31-16,2 8 1 0,6 5 0 16,2 7-3-16,-1 0-14 15,1-1-97-15,-1-5-81 16,-3-4-92-16,1-10-173 16</inkml:trace>
  <inkml:trace contextRef="#ctx0" brushRef="#br0" timeOffset="58889.95">24411 3225 833 0,'-18'-39'246'0,"7"-1"55"16,1 4-72-16,1 4-33 15,4 10-60-15,2 7-52 16,2 5-75-16,1 7-9 15,0 5-20-15,3 6 9 16,2 9 11-16,4 8 17 16,4 14 10-16,2 8-27 15,3 11 0-15,-3 6 0 16,-1 5 0-16,-4 4 0 16,-3 2 0-16,-1-2 0 15,-5-6 0-15,2-10 0 16,0-11 0-16,0-17 0 15,0-12 0-15,2-8 0 0,-2-11 0 16,3-5-83 0,-2-6-80-16,-2-4-131 0,-7-9-292 15</inkml:trace>
  <inkml:trace contextRef="#ctx0" brushRef="#br0" timeOffset="59255.17">24247 3463 928 0,'0'-4'126'0,"4"-2"101"16,5-1-107-16,5 0-65 15,12 2-13-15,12-2 8 0,9 3-25 16,8 0-13-16,-1-1-5 16,-1 0-6-16,-9-1 10 15,-7-1 24-15,-10 0 24 16,-9 0 44-16,-6 3-36 15,-7 0-17-15,-4 2-26 16,-1 2-23-16,-1 2-1 16,1 4-11-16,1 5 11 15,4 7 9-15,1 7 15 16,1 7 8-16,3 0-6 16,-2 4-16-16,0-3 0 15,-2-2-10-15,-1-4 1 16,-3-4-1-16,-1-9-21 0,-1-3-110 15,-1-6-131 1,1-2 1-16,-4-4-82 0,-1-6-286 16</inkml:trace>
  <inkml:trace contextRef="#ctx0" brushRef="#br0" timeOffset="59503.88">24722 3219 1039 0,'0'-21'124'15,"-3"3"161"-15,2 4-79 16,-1 1-38-16,0 6-67 16,0 5-33-16,1-1-17 15,-1 3-46-15,1 0-5 16,1 0 0-16,0 0 0 0,0 0 0 16,0-2 0-16,1 1 0 15,-1 1 0-15,2-1 0 16,-2 2 0-16,3 2-126 15,1 4-68-15,5 6 16 16,3 6-34-16,7 7-64 16,7 2-306-16</inkml:trace>
  <inkml:trace contextRef="#ctx0" brushRef="#br0" timeOffset="59878.43">25188 3369 898 0,'3'-7'230'0,"-1"-3"-26"0,-4-4 7 16,0-1-51 0,-1 1-6-16,-1 4-71 0,-2 5-38 15,2 3-36-15,-5 4-8 16,-2 5-1-16,-5 6 0 16,-4 8-2-16,-2 8-2 15,3 7 1-15,2 7 2 16,5 3-7-16,8 0 5 15,7-6-9-15,7-4 5 16,5-8 7-16,3-8 0 16,2-9 12-16,0-7 40 15,3-5-24-15,-2-9-28 0,0-5 0 16,-2-7 0-16,-6-5 0 16,-2-3 0-16,-4-3 0 15,-5-1 0-15,-5 0 0 16,-5 3 0-16,1 3 0 15,-2 6 0-15,1 6-2 16,1 5-224-16,3 6-208 16,5 5-388-16</inkml:trace>
  <inkml:trace contextRef="#ctx0" brushRef="#br0" timeOffset="60448.08">25418 3278 997 0,'19'-16'318'0,"0"0"-31"16,0 2-73-16,0-1-117 16,3 5-33-16,5 2-14 15,6 7-30-15,7 4-20 16,-1 9 0-16,0 6 0 15,-3 6 0-15,-6 7 0 16,-4 4 0-16,-5 5 0 16,-6 4 0-16,-5 4 0 15,-5-3 0-15,-7-4 0 16,-1-7 0-16,-1-12 0 0,1-11 0 16,-1-5 0-16,1-7 0 15,0-6 0-15,-6-5 0 16,0-3 0-16,-3-7 0 15,3-7 0-15,4-4 0 16,7-4 0-16,7-6 0 16,9-1 0-16,4 3 0 15,11 4 0-15,3 5 0 16,-1 10 0-16,3 6 0 16,-1 11 0-16,-2 6 0 15,-4 9 0-15,-1 6 0 16,-6 5 0-16,-5 3 0 15,-7 2 0-15,-5-2 0 0,-1-1 0 16,-3-2 0 0,-3-5 0-16,0-3 0 0,0-4 0 15,-1-2 0-15,1-4 0 16,0-2 0-16,1 2 0 16,-1-3 0-16,0 2-139 15,-1 1-190-15,-1 2-259 16</inkml:trace>
  <inkml:trace contextRef="#ctx0" brushRef="#br0" timeOffset="69316.95">8438 7043 649 0,'6'-8'442'16,"-3"0"-236"-16,-3-1 12 15,0 1-61-15,-3 0-13 16,0 1-51-16,3 1-35 15,0 1-8-15,-3 2-24 0,3 3-22 16,0 0-4-16,0 1 0 16,-3 1 0-16,3 2-3 15,0 1 3-15,-3 6 3 16,-2 9-3-16,-3 4 0 16,-1 11 0-16,-2 4 0 15,-4 6 0-15,-1 3 0 16,-5 5 0-16,2 4 0 15,-2 2 0-15,-2-2 0 16,1 1 0-16,2-9 0 16,3-6 0-16,3-10 0 15,2-11 0-15,8-7 0 0,1-8 0 16,1-3 0-16,4-4 0 16,-1-4 0-16,2-5 0 15,2-6 0-15,2-7 0 16,4-5 0-16,-2-6 0 15,2-4 0-15,0-5 0 16,4-2 0-16,0-4 0 16,0 2 0-16,1 0 0 15,-1 4 0-15,0 3 0 16,0 5 0-16,0 3 0 16,-2 2 0-16,-1 4 0 15,-3 1 0-15,-1 5 0 16,-2-2 0-16,-1 3 0 15,-2 3 0-15,-1 3 0 16,1 3 0-16,-3 3 0 0,0 3 0 16,0 2 0-16,0-2 0 15,0 3 0-15,0 0 0 16,0 3 0-16,3-3 0 16,-3 1 0-16,0 4 0 15,6 3 0-15,5 4 0 16,3 8 0-16,7 7 0 15,3 8 0-15,6 4 0 16,0 7 0-16,4 3 0 16,2 2 0-16,-5 0 0 15,2-1 0-15,-5-1 0 16,-5-4 0-16,1-3 0 16,-7-5 0-16,-6-6 0 15,0-5 0-15,-3-6 0 0,-3-4 0 16,-4-5 0-16,1-4 0 15,-1-4 0-15,-1-1 0 16,-1-4 0-16,1 1 0 16,-2 1 0-16,2-2 0 15,-1 1 0-15,-1-1 0 16,1 2 0-16,-1 0 0 16,-5-1-124-16,0-2-231 15,-4-1-149-15</inkml:trace>
  <inkml:trace contextRef="#ctx0" brushRef="#br0" timeOffset="69870.86">8267 7456 1112 0,'-3'3'67'0,"0"-2"75"0,-2-2-9 15,5 2-77-15,0-1-33 16,-3 1 5-16,3 1-1 15,0-2 6-15,0 0 7 16,-3 1 8-16,3-1 5 16,0 0-10-16,0 0-14 15,0 0 0-15,-3 0-19 16,3 2 3-16,0-1-8 16,-2 0-5-16,2-1 3 15,0 0-3-15,2 0-6 0,-2 0 6 16,3-1-18-1,3 0 15-15,9-1 3 0,12-1 7 16,22-4-6-16,18-1-1 16,12-3 0-16,2 0 1 15,-4 1 0-15,-14 2 0 16,-14 0-1-16,-18 4 0 16,-11 0 4-16,-8 2 1 15,-11 0 8-15,-1 2-2 16,-3 0-7-16,-1 0-4 15,0 0-12-15,-7 2-173 16,-2 0-53-16,-5 3-293 16</inkml:trace>
  <inkml:trace contextRef="#ctx0" brushRef="#br0" timeOffset="76797">7297 7358 629 0,'-2'-2'190'16,"1"-3"-12"-16,1-1 24 16,-3 0-16-16,1-1-3 15,-1 0-14-15,-4-2-15 16,4 1-24-16,-3-1-104 16,0-1-26-16,0 0 0 15,-3 1 0-15,5 0 0 0,-1 2 0 16,-1 2 0-16,6 2 0 15,-3 2 0-15,3-1 0 16,3 4 0-16,-3 0 0 16,6 4 0-16,2 6 0 15,8 8 0-15,6 9 0 16,11 8 0-16,4 6 0 16,4 3 0-16,-1 0 0 15,0 0 0-15,-7-3 0 16,-5-9 0-16,-8-7 0 15,-1-7 0-15,-10-8 0 16,-2-8 0-16,-2-2 0 16,-4-8 0-16,1-6 0 0,4-8 0 15,5-7 0 1,0-10 0-16,3-7 0 0,-1-3 0 16,1 1 0-16,-1 2 0 15,-1 6 0-15,-6 7 0 16,3 5 0-16,-3 9 0 15,-5 5 0-15,1 3 0 16,-2 5 0-16,0 3 0 16,0 1 0-16,0 1 0 15,0 1 0-15,-2 3 0 16,-2 4 0-16,-2 6-269 16,0 8-197-16</inkml:trace>
  <inkml:trace contextRef="#ctx0" brushRef="#br0" timeOffset="79028.16">10009 7085 434 0,'-3'-2'683'0,"0"-2"-478"16,0 0-4-16,-2 0-76 0,3 3-16 15,0-2-19 1,1 1-22-16,-1 2-10 0,2 0-19 16,0-1-9-16,2 1-25 15,-2-1-5-15,3-1 0 16,2 1 0-16,6-3 0 15,11-1 0-15,8 1-9 16,6-2-25-16,6 1-62 16,-2 3-76-16,-6 2-35 15,-11 4-44-15,-4 5-81 16</inkml:trace>
  <inkml:trace contextRef="#ctx0" brushRef="#br0" timeOffset="79243.03">10048 7329 1006 0,'1'6'120'16,"1"-5"90"-16,1-2-62 15,6-3-60-15,-2-2-11 16,5-1-5-16,6-3-8 16,4 0-39-16,1 1-17 15,4 1-6-15,0 1-2 16,1 3-2-16,-1-1-25 15,-2 4-111-15,2 1-43 16,-3 1-137-16,0 4-230 0</inkml:trace>
  <inkml:trace contextRef="#ctx0" brushRef="#br0" timeOffset="86277.9">11708 6691 1007 0,'-3'-7'168'0,"0"-4"61"15,-3-3-35-15,-4-4-13 16,4 2-44-16,-3-2-9 16,4 0-125-16,1 4-3 15,-2 2 0-15,5 2 0 16,-1 4 0-16,2 4 0 16,0 0 0-16,2 4 0 15,2 3 0-15,-1 6 0 16,3 9 0-16,8 11 0 0,3 11 0 15,9 12 0 1,2 8 0-16,3 7 0 0,-1 5 0 16,0 2 0-16,-3-1 0 15,-2-6 0-15,-2-6 0 16,-3-7 0-16,-4-9 0 16,-5-6 0-16,-3-10 0 15,-4-8 0-15,-1-9 0 16,-1-5 0-16,-2-6 0 15,0-5 0-15,-2 2 0 16,1-5 0-16,-2-5 0 16,-2-5 0-16,1-8 0 15,-6-4 0-15,-1-5 0 0,0-7 0 16,-3-2 0-16,-3 1 0 16,-1 4 0-16,2 3 0 15,3 9 0-15,0 9 0 16,2 7 0-16,0 2 0 15,-5 9 0-15,-8 7 0 16,-8 6 0-16,-8 8 0 16,-8 9 0-16,-4 5 0 15,-1 2 0-15,-1 0 0 16,5 0 0-16,7-3 0 16,8-8 0-16,11-5 0 15,8-8 0-15,6-6 0 16,6-6 0-16,2-3 0 0,1-1 0 15,0 0 0-15,0 0 0 16,1-1 0-16,-1 1 0 16,0-1 0-16,0 1 0 15,2 0-255-15,1-2-355 16</inkml:trace>
  <inkml:trace contextRef="#ctx0" brushRef="#br0" timeOffset="87142.4">12441 7118 1170 0,'4'-16'199'16,"-2"-7"-20"-16,-4 0 45 16,-2-6-57-16,-2 5-59 15,1 2-108-15,0 3 0 0,2 8 0 16,1 4 0-16,1 4 0 16,1 3 0-16,1 3 0 15,1 5 0-15,2 8 0 16,6 9 0-16,4 9 0 15,5 9 0-15,5 1 0 16,3 1 0-16,-3 2 0 16,1-4 0-16,-4-6 0 15,1-5 0-15,-8-9 0 16,-2-7 0-16,-3-8 0 16,-3-6 0-16,3-9 0 15,4-10 0-15,2-8 0 0,7-8 0 16,2-7 0-16,-1-6 0 15,-4 3 0-15,-2 0 0 16,-4 2 0-16,-4 5 0 16,-3 7 0-16,0 7 0 15,-3 5 0-15,-2 8 0 16,1 6 0-16,-2 1 0 16,0 4 0-16,0-1 0 15,0-1 0-15,0 0 0 16,-2 1 0-16,2 0 0 15,-1-1 0-15,-1 2 0 16,1-1 0-16,-2 1 0 0,0 5-158 16,-2 7-248-16,-2 5-462 15</inkml:trace>
  <inkml:trace contextRef="#ctx0" brushRef="#br0" timeOffset="90621.51">6958 6670 801 0,'0'-20'203'0,"-3"-1"-7"16,-2 3-37-16,1-1-18 15,-5 2-36-15,3 1-6 16,2 0 8-16,-4 1-40 16,1 0-6-16,4 0-9 15,0 1 3-15,0 1-54 16,0 1-1-16,0 0 0 16,1 5 0-16,1 3 0 15,1 1 0-15,0 3 0 16,0 1 0-16,1 3 0 0,-1-2 0 15,0 5 0-15,0 6 0 16,2 6 0-16,1 11 0 16,0 11 0-16,-2 6 0 15,1 9 0-15,1 5 0 16,-3 2 0-16,3 5 0 16,1 7 0-16,-1 2 0 15,0 1 0-15,0 3 0 16,-1-2 0-16,1 0 0 15,1-2 0-15,1 2 0 16,17 161 0-16,-19-205 0 16,-3-1 0-16,6 0 0 0,-1 0 0 15,3 32 0-15,0 0 0 16,-1 1 0-16,2-1 0 16,-3-1 0-16,0-3 0 15,0-4 0 1,0-4 0-16,-1-8 0 0,-1-5 0 15,-1-7 0-15,0-5 0 16,-3-8 0-16,3-5 0 16,0-4 0-16,-3-6 0 15,0-1 0-15,0-2 0 16,3 1 0-16,-3 0 0 16,0-1 0-16,0-1 0 15,3 2 0-15,-1 0 0 0,-1-2 0 16,-1-1 0-1,0 0 0-15,2 0 0 0,-2-1 0 16,0-1 0-16,1 1 0 16,-1 0 0-16,3 0 0 15,3 0 0-15,6 1 0 16,7-1 0-16,9 0 0 16,10-1 0-16,5 0 0 15,8-2 0-15,2 0 0 16,7 2 0-16,6-1 0 15,4 0 0-15,10 2 0 16,4 2 0-16,9-2 0 16,8 2 0-16,8-1 0 15,12-1 0-15,7-1 0 0,11 1 0 16,3-4 0-16,5 3 0 16,4-1 0-16,0 0 0 15,1 1 0-15,0 0 0 16,0 1 0-16,-1 1 0 15,-2-1 0-15,-1 1 0 16,-5 1 0-16,0-1 0 16,-7-2 0-16,0-1 0 15,1-2 0-15,-3-1 0 16,0-2 0-16,-1-1 0 16,-3 0 0-16,-1-1 0 15,-1 2 0-15,0 2 0 0,0-3 0 16,2 1 0-1,2 0 0-15,-4-2 0 16,7 0-2-16,-5 1-2 0,-6 1 2 16,-1 0-1-16,-4 1 3 15,-4 2 1-15,-6 2-1 16,-1 1-1-16,-1-1-7 16,-6 2-1-16,0-3 4 15,-4 1-2-15,-9-1 5 16,-10-1 0-16,-14 1 1 15,-13 1 0-15,-15 1 0 16,-16 1-1-16,-9 0 1 16,-6 0-4-16,-5 0 5 15,-2 0 0-15,1 0 2 0,1 0 11 16,0-2 1 0,0-1 6-16,1-2-17 0,-1-3-1 15,2-2-1-15,1-5-1 16,-2-1 0-16,2-6 0 15,0-1 0-15,-2-5 0 16,1-5 0-16,-1-6 0 16,2-7 0-16,3-7 0 15,2-4 0-15,2-4 0 16,1-2 0-16,-2-5 0 16,1-1 0-16,-1-4 0 15,0-3 0-15,-1-2 0 0,0-4 0 16,0 2 0-1,-4-3 0-15,1-2 0 0,-5-2 0 16,-2 2 0-16,-2 0 0 16,-4 2 0-16,-2 4 0 15,0 6 0-15,0 5 0 16,1 4 0-16,-1 7 0 16,4 5 0-16,2 6 0 15,-1 6 0-15,2 6 0 16,2 7 0-16,-1 2 0 15,0 5 0-15,-3 5 0 16,5 1 0-16,0 3 0 16,-2 1 0-16,2 1 0 0,2 4 0 15,-2 2 0 1,3 1 0-16,-3 0 0 0,2 2 0 16,-2 0 0-16,0 2 0 15,0-2 0-15,0 2 0 16,-2 0 0-16,-1-1 0 15,3-1 0-15,-2 0 0 16,1 0 0-16,-1 0 0 16,1-1 0-16,1 1 0 15,-2-2 0-15,1 2 0 16,-1-2 0-16,-2 2 0 16,-5-2 0-16,-6 2 0 15,-7 0 0-15,-10-2 0 16,-11 1 0-16,-6-1 0 15,-9 2 0-15,-6 2 0 16,-10 1 0-16,-6 1 0 0,-14 1 0 16,-3 1 0-16,-9 0 0 15,-9 1 0-15,-4-1 0 16,-5 1 0-16,-8-1 0 16,-6 1 0-16,-1 0 0 15,-9 0 0-15,-2 2 0 16,-4-2 0-16,-3 0 0 15,-1 2 0-15,0-2 0 16,3-1 0-16,1 1 0 16,2-4 0-16,7 2 0 0,8-4 0 15,1 1 0-15,8-4 0 16,9 0 0-16,1-4 0 16,10 1 0-16,1-1 0 15,7-1 0-15,0 2 0 16,1 1 0-16,0 1 0 15,2 0 0-15,0 3 0 16,1 0 0-16,2 0 0 16,0 3 0-16,0-1 0 15,0 1 0-15,2-1 0 16,1 3 0-16,4-2 0 16,5-1 0-16,6 0 0 15,6-1 0-15,4 1 0 0,5-4 0 16,3 2 0-1,6-1 0-15,3-1 0 0,5 1 0 16,4 1 0-16,-2 1 0 16,5 1 0-16,1 1 0 15,2 0 0-15,2-1 0 16,4 0 0-16,4-1 0 16,2-2 0-16,2 1 0 15,1-3 0-15,1 2 0 16,0-2 0-16,-1 0 0 15,4 0 0-15,-3 2 0 16,1-2 0-16,0 0 0 16,0 1 0-16,2 0 0 15,-1 0 0-15,-2-1 0 16,0 2 0-16,0-1 0 0,0-2 0 16,2 1 0-16,-2 2 0 15,4-1 0-15,0 1 0 16,2 1 0-16,-3 0 0 15,6 0 0-15,-2-1 0 16,-2-1 0-16,1 1 0 16,-1-1 0-16,-1-1 0 15,-1 1 0-15,2-1 0 16,-1 0 0-16,-2-1 0 16,7 1 0-16,-3-1 0 15,3 1 0-15,5 0 0 16,-1 2 0-16,2 0 0 15,3 1 0-15,-1 0 0 16,1 0 0-16,-2 0 0 0,-1 0 0 16,-1 0 0-16,1 0 0 15,0-2 0-15,-2 1 0 16,-1-1 0-16,0 1 0 16,-1 0 0-16,1 1 0 15,0 0 0-15,0 0 0 16,0 0 0-16,-1 0 0 15,1 0 0-15,0 0 0 16,-2 0 0-16,-1 1 0 16,-4 0 0-16,1-1 0 0,-3 0 0 15,3 2 0 1,4-4 0-16,3 2 0 0,2 0 0 16,3 0 0-16,1 0 0 15,-1 0 0-15,2-1 0 16,-1 1 0-16,2-1 0 15,-2 1-50-15,2-2-241 16,5 5-177-16,9-2-567 16</inkml:trace>
  <inkml:trace contextRef="#ctx0" brushRef="#br0" timeOffset="91787.53">15995 6729 745 0,'1'-11'145'0,"3"0"42"16,-1-3-2-16,0 1-12 15,-1 1-12-15,1 4-40 16,-3 1 3-16,0 3-71 15,-2 4-34-15,1 1-19 16,1 6 0-16,1 9 9 0,3 9 9 16,2 11 6-1,3 13-1-15,1 7-18 0,0 9 6 16,0 4-9-16,-2 1 2 16,-3-4 1-16,-2-8-4 15,-2-10-1-15,-2-10 4 16,1-12-3-16,0-10 9 15,0-9 7-15,1-3-17 16,-1-8 0-16,0-4 0 16,0-7 0-16,-1-6 0 15,-1-11 0-15,-2-11 0 16,-1-13 0-16,-4-10 0 16,3-2 0-16,-1 2 0 15,1 7 0-15,-1 9 0 16,1 12 0-16,1 7 0 0,-3 3 0 15,4 5 0 1,-3 5 0-16,4 2 0 0,0 6 0 16,0 2 0-16,1 2 0 15,2 4 0-15,0 2 0 16,2 0 0-16,-2 0 0 16,1 0 0-16,2 0 0 15,2-2 0-15,14-2 0 16,12 0 0-16,14-2 0 15,9 1 0-15,4-3 0 16,-3 6 0-16,-7-1 0 16,-9 1-119-16,-5 2-67 0,-6 5-54 15,-5 2-105-15,-8 2-89 16</inkml:trace>
  <inkml:trace contextRef="#ctx0" brushRef="#br0" timeOffset="92036.03">16127 7024 318 0,'-4'3'606'0,"1"0"-470"0,3-5 83 16,4-2-99-1,1 0-91-15,7-2-9 0,7 1-5 16,9-1-12-16,10 2-3 16,5 1 0-16,3 2-47 15,-4 2-73-15,-6 5-87 16,-9 6-207-16</inkml:trace>
  <inkml:trace contextRef="#ctx0" brushRef="#br0" timeOffset="92252.35">16097 7363 1051 0,'-3'1'246'0,"2"-4"-69"16,1 0-2-16,1-1-77 16,2 2-70-16,4-1-18 15,3 0-3-15,6 0 3 16,8 1-9-16,5 2 0 15,9-1-2-15,7 0-8 16,6 0-146-16,0-2-179 16,1-1-519-16</inkml:trace>
  <inkml:trace contextRef="#ctx0" brushRef="#br0" timeOffset="92636.92">16694 7164 1200 0,'8'-11'213'0,"-2"-2"37"15,-3-1-23-15,-2 1-92 0,2 4-113 16,-1 2-22 0,-1 3 0-16,1 3 0 0,-2 2 0 15,0 3 0-15,1 5 0 16,1 5 0-16,-1 6 0 16,2 7 0-16,-3 4 0 15,0 0 0-15,-1-2 0 16,-2-4 0-16,0-6 0 15,3-6-33-15,-2-6-127 16,4-3-68-16,-1-4-4 16,1-5-337-16</inkml:trace>
  <inkml:trace contextRef="#ctx0" brushRef="#br0" timeOffset="92815.9">16750 6896 1230 0,'3'-31'203'0,"-3"4"19"16,-2 4 17-16,-3 5-109 16,4 5-107-16,-1 6-23 15,1 4 0-15,2 3 0 16,-1 3 0-16,2 4-87 16,1 8-172-16,6 7-113 15,4 9-844-15</inkml:trace>
  <inkml:trace contextRef="#ctx0" brushRef="#br0" timeOffset="93403.81">17168 7070 1183 0,'7'-27'118'16,"-4"-5"65"-16,-3 3-7 15,-5 1-34-15,-2 8-64 16,1 4-30-16,0 9-27 16,-2 6-21-16,-3 6 1 15,-3 4 1-15,-2 5 1 16,-4 7 13-16,-1 5-11 16,1 4 4-16,0 6-4 0,1 2-4 15,5 0-1 1,4-2-3-16,5-4 3 0,10-3-2 15,7-7 4-15,3-9 0 16,4-2 1-16,3-10 5 16,1-5 3-16,1-7-3 15,0-7 0-15,-2-5 2 16,-4-6-7-16,0-1 3 16,-6-4-6-16,-3 0 0 15,-2 0 0-15,-6 4 0 16,-1 5 0-16,-1 7 0 15,-1 8 0-15,2 4 0 0,-1 6 0 16,2 6 0 0,1 9 0-16,1 8 0 0,2 9 0 15,1 11 0-15,-2 4 0 16,2 110 0-16,-10-129 0 16,-1-3 0-16,1-1 0 15,-2-1 0-15,-9 21 0 16,0-6 0-16,-3-7 0 15,0-7 0-15,-4-4 0 16,1-7 0-16,3-5 0 16,0-4 0-16,6-4-120 15,2-5-181-15,8-7-272 16</inkml:trace>
  <inkml:trace contextRef="#ctx0" brushRef="#br0" timeOffset="93806.2">17434 7206 1062 0,'18'3'43'16,"2"-2"161"-16,2-2-119 16,0 0-10-16,5-1-45 15,-3-5 6-15,3-2 0 16,-3-2-5-16,-2-5 20 15,-2-4 2-15,-4-3 2 16,-2-2-12-16,-3-5-9 0,-5 0-3 16,-3 1-19-1,-4-2-6-15,-4 3 4 0,-4 3-9 16,-4 7 0-16,-2 7-1 16,-4 6-4-16,-3 5 3 15,-4 9-6-15,0 8 4 16,-2 10 2-16,1 11 0 15,5 7 1-15,5 5 3 16,9 0 9-16,6-6 13 16,11-3-13-16,5-5-7 15,5-6 0-15,5-4-2 16,7-5-3-16,5-4-83 16,3-7-143-16,0-6-194 15</inkml:trace>
  <inkml:trace contextRef="#ctx0" brushRef="#br0" timeOffset="94270.35">17814 7003 1279 0,'13'-18'121'0,"-3"1"22"16,-1 5-31-16,3 4-95 15,0 7 7-15,3 8 22 16,3 7 1-16,3 9-19 16,-2 10-3-16,-4 1-9 0,-2 4-2 15,-8-1 4-15,-5-2-9 16,-7-4 4-16,-4-2-2 16,-4-7 3-16,0-5 0 15,2-6 10-15,3-5 48 16,3-6-72-16,3-9 0 15,4-8 0-15,0-5 0 16,4-8 0-16,8-9 0 16,2-1 0-16,5 2 0 15,2 2 0-15,6 7 0 16,1 9 0-16,5 7 0 16,5 8 0-16,1 8 0 15,-1 4 0-15,-1 7 0 0,-7 7 0 16,-6 5 0-1,-9 3 0-15,-5 5 0 0,-7 3 0 16,-6-2 0-16,-1-2-142 16,-3-5-121-16,0-6-139 15</inkml:trace>
  <inkml:trace contextRef="#ctx0" brushRef="#br0" timeOffset="94952.95">19580 6707 499 0,'1'-34'615'16,"-2"0"-353"-16,-2 3-28 16,-4 1-20-16,-3 5-50 15,1 4-105-15,3 4-59 16,-1 8 0-16,4 1 0 16,3 6 0-16,2 2 0 15,5 7 0-15,2 8 0 16,9 13 0-16,9 10 0 15,10 14 0-15,5 9 0 16,8 9 0-16,3 8 0 16,0 2 0-16,1-1 0 0,-6-6 0 15,-8-14 0-15,-7-18 0 16,-12-16 0-16,-6-14 0 16,-6-14 0-16,0-14 0 15,4-13 0-15,2-19 0 16,4-17 0-16,-1-14 0 15,-3-3 0-15,-3-3 0 16,-3 7 0-16,-1 11 0 16,-4 13 0-16,-1 15 0 15,-1 12 0-15,-1 12 0 16,-1 9 0-16,0 7 0 16,5 6-14-16,5 11-224 15,5 11-147-15,6 13-423 0</inkml:trace>
  <inkml:trace contextRef="#ctx0" brushRef="#br0" timeOffset="95370.13">20427 7025 997 0,'5'10'187'0,"0"-5"-66"15,0-4 6-15,3-4-51 16,5 3-24-16,5 2-11 15,6-1-6-15,2 1 9 16,3-2-3-16,-3-2 4 16,-1-4-1-16,-3-4-7 0,0-4-12 15,-2-6-10-15,1-4-14 16,-4-5 1-16,-1 0 3 16,-4-2-2-16,-2 4-1 15,-6 1 4-15,-1 8 7 16,-4 2 29-16,-4 7-8 15,-1 1-19-15,-7 6-15 16,-4 3-7-16,-6 3 0 16,-9 7 7-16,0 5-4 15,-1 5 4-15,3 10 9 16,5 4-3-16,4 8 5 16,7 2-11-16,7 1-1 15,7-1 1-15,9-6 0 16,11-5 0-16,13-9-30 0,12-7-59 15,12-8-55-15,6-7-91 16,1-7-173-16</inkml:trace>
  <inkml:trace contextRef="#ctx0" brushRef="#br0" timeOffset="95785.92">21206 6902 845 0,'-3'4'210'0,"3"0"-112"16,4-1 72-16,-1 1-45 0,2 1-49 15,1 2-20-15,0 0-15 16,3-1-5-16,-5-3-8 16,1-1-4-16,-2-2 19 15,0-3 26-15,-2-3-30 16,1-3-14-16,-1-2-15 15,-1-4-7-15,-3-5-1 16,-1-1-1-16,-1-1 0 16,-2 3 9-16,-2 2 17 15,3 6 1-15,0 4-27 16,-2 5-1-16,-2 6-3 16,0 4-7-16,-5 5 6 15,-2 7 3-15,3 9-1 0,3 9 1 16,3 5 0-16,4 7 1 15,1-1 0-15,3-1-2 16,4-5 1-16,5-9-5 16,11-8-55-16,6-9-53 15,10-10-94-15,6-8-56 16,4-8-164-16</inkml:trace>
  <inkml:trace contextRef="#ctx0" brushRef="#br0" timeOffset="96136.53">21646 6539 1078 0,'-8'-39'171'0,"0"7"72"16,0 4-61-16,4 5-17 15,2 10-58-15,1 6-75 16,1 5-32-16,0 6-15 15,1 7 15-15,4 9 23 16,4 10 14-16,4 13-13 16,5 11-24-16,3 10 0 15,0 3 0-15,-5 5 0 16,-1 1 0-16,-6-3 0 16,-6-5 0-16,-1-6 0 0,-4-8 0 15,2-12 0 1,-1-9 0-16,1-10-44 0,-2-9-50 15,4-5-22-15,-4-7-34 16,2-5-133-16,-6-6-55 16,-6-4-184-16</inkml:trace>
  <inkml:trace contextRef="#ctx0" brushRef="#br0" timeOffset="96568.77">21500 6972 751 0,'-25'-21'102'0,"13"4"55"16,9 0 7-16,7 2-106 15,11 2-40-15,11 0 2 16,11 3-11-16,9 2-1 16,6 1 1-16,2-1 4 0,0 3 15 15,-8 1 13-15,-6-1 26 16,-9 3-2-16,-5-3-15 16,-10 3 3-16,-2 0-6 15,-8-1-1-15,-2 3-26 16,-5 2-20-16,-1 2-5 15,-1 4 5-15,0 8 14 16,-5 7-5-16,0 12 2 16,-1 6-7-16,1 1-4 15,4-1 0-15,4-3 3 16,6-10 1-16,9-7 9 16,7-5-5-16,6-7 0 15,5-7 3-15,2-4-6 0,-2-7 6 16,-4-4 18-16,-3-3 35 15,-11-4-5-15,-4-3-29 16,-8-1-7-16,-7-4-6 16,-8 0-17-16,-6-3-2 15,-6 1 1-15,-2 3 0 16,0 7-3-16,8 6-76 16,5 9-86-16,7 3-169 15,3 6-74-15</inkml:trace>
  <inkml:trace contextRef="#ctx0" brushRef="#br0" timeOffset="96925.68">22185 6885 1116 0,'12'-9'173'0,"-2"1"35"16,2 2-67-16,4 2-5 15,7 4-68-15,2 5-10 16,2 7-24-16,3 4-10 16,0 8-3-16,-5 5-10 15,-4 0-6-15,-4 1 3 16,-7-3-7-16,-7 0 0 16,-5-5 2-16,-2-4 0 0,-3-3 9 15,1-7 12 1,3-8-24-16,-1-6 0 0,1-6 0 15,2-5 0-15,-2-8 0 16,4-7 0-16,4-5 0 16,7-6 0-16,6-5 0 15,7 0 0-15,5 5-130 16,4 7-190-16,-1 12-212 16</inkml:trace>
  <inkml:trace contextRef="#ctx0" brushRef="#br0" timeOffset="97552.43">23720 6997 1035 0,'10'-1'161'0,"-2"0"-79"15,-2-1 6-15,1 2-16 16,5 3-20-16,0 0-19 16,7-1 3-16,3-2-13 15,1-6-10-15,6-3-9 16,2-4 6-16,0-3-8 15,-1-6-2-15,-2 1 2 16,-5-2 7-16,-8 0-1 0,-5 0-2 16,-5 0-4-16,-10 1 5 15,-1 2-3-15,-1 3 13 16,-5 6-11-16,-3 5-5 16,-2 5 0-16,-6 7 0 15,-4 3 6-15,-1 10-2 16,-1 9-5-16,4 7 0 15,7 8-2-15,6 3 1 16,12 2 0-16,13-3 1 16,16-5 6-16,14-9-6 15,15-10-29-15,12-7-71 16,6-8-62-16,2-6-115 16,1-6-295-16</inkml:trace>
  <inkml:trace contextRef="#ctx0" brushRef="#br0" timeOffset="98068.49">24752 6876 702 0,'6'-31'213'0,"-4"4"-6"15,-5 5 3-15,-5 3-74 16,-3 6-50-16,-3 6-41 16,-5 6-26-16,-4 5 8 15,-1 8-5-15,-3 5-7 16,4 5 1-16,0 5-9 15,7 1-1-15,3 2-1 0,4-1-5 16,4-2 0 0,6-7 2-16,6-4 1 0,3-8 14 15,9-8-9-15,7-8-3 16,2-8 2-16,0-5-3 16,-1-5 4-16,-4 0-1 15,-4-1 18-15,-5 0 5 16,-3 3 3-16,-2 3 3 15,-3 3 4-15,2 2 3 16,-5 6-13-16,0 5-30 16,-2 3-14-16,2 6-10 15,2 9 24-15,2 10 5 16,5 8 2-16,2 9 5 16,-1 11 9-16,-1 3-3 15,-3 1-10-15,-3 0-8 0,1-4 0 16,-1-5 0-1,-1-2 0-15,-2-2 0 0,1-5 0 16,-1-3 0-16,0-7 0 16,1-8 0-16,-1-8 0 15,0-6 0-15,0-5 0 16,5-6 0-16,5-4-39 16,2-4-210-16,5-7-107 15,1-4-338-15</inkml:trace>
  <inkml:trace contextRef="#ctx0" brushRef="#br0" timeOffset="98885.36">25219 6842 1247 0,'-3'-24'164'16,"0"3"61"-16,-4 4-62 15,3 4-63-15,1 8-100 16,1 5-10-16,1 6 10 15,1 10 2-15,1 6 5 16,2 6 13-16,2 6-9 16,3 1-7-16,0-2 1 15,-1-1-4-15,5-5-1 16,-3-8 6-16,5-5 3 16,0-6 1-16,5-6-4 0,1-5-1 15,1-5 5 1,-1-6-4-16,30-51-1 0,-45 51 1 15,-2 0-3-15,-2 0 5 16,1 1 1-16,1-12 12 16,1 5-17-16,-4 5-4 15,2 5 0-15,-2 7 0 16,0 3 0-16,-2 7 0 16,1 5 0-16,-2 7 0 15,1 6 0-15,1 7 0 16,4 4 0-16,3-2 0 15,3-2-9-15,4-2-34 16,8-7-17-16,6-8-42 16,4-5-18-16,5-8-8 0,6-3 34 15,2-7 18-15,-2-3 2 16,0-6 49-16,-3-5 8 16,-8-3 17-16,-4-2 1 15,-7-2 12-15,-6-1 45 16,-2 3 17-16,-1 2-1 15,-4 3 9-15,-4 3-10 16,0 5 16-16,-4 3-11 16,-2 2-25-16,-2 3-30 15,-3 5-23-15,-3 2 1 16,-4 8-4-16,-4 5 2 16,-2 7 1-16,0 6-5 15,1 3 1-15,7 2 4 0,1-1-6 16,6-1 2-1,4-7 4-15,4-4-6 0,3-6 6 16,1-6 15-16,4-6 7 16,3-7-5-16,8-1-17 15,0-7 6-15,3-4-2 16,1 0 0-16,-4-2 6 16,-3 4-10-16,-2 5 0 15,-3 6-5-15,0 8-6 16,-3 9 5-16,1 5 3 15,-1 6 2-15,-1 3-8 16,-3 0-82-16,0-4-87 0,0-6-65 16,1-5-134-16</inkml:trace>
  <inkml:trace contextRef="#ctx0" brushRef="#br0" timeOffset="99468">26313 6430 391 0,'-7'-31'969'0,"1"11"-735"15,1 7-21-15,3 4-135 16,2 8-78-16,2 9 5 16,1 11 56-16,6 8-5 15,7 13-16-15,1 12-40 16,4 6 0-16,-1 4 0 0,-4 4 0 15,-6-2 0-15,-6 1 0 16,-4 0 0-16,-7-3 0 16,0-4 0-16,0-10 0 15,3-13 0-15,2-14 0 16,2-11 0-16,3-9 0 16,2-9-23-16,-3-4-80 15,-6-4-58-15,-3-5-31 16,-12-5-30-16,-8-1 16 15,-7 2 78-15,-4 1 75 16,-1 2 53-16,5 6 50 16,12 2 86-16,7-2 18 0,15 4-100 15,12-3 0-15,9 3-29 16,9 1 10-16,11 4-14 16,6-3-1-16,5 2-3 15,0 2-5-15,-3-3 27 16,-1 0 26-16,-9 2 11 15,-11 3 28-15,-7 1-45 16,-8 3-27-16,-4 9 28 16,-1 5-25-16,-2 8-2 15,1 9-26-15,1 9-7 16,-4 3 0-16,-2 2 0 16,-1-6 0-16,-1-3 0 15,0-13-65-15,-1-9-89 16,1-5-47-16,0-9-96 15,1-9-472-15</inkml:trace>
  <inkml:trace contextRef="#ctx0" brushRef="#br0" timeOffset="99609.17">26737 6718 1251 0,'3'-27'140'0,"-3"2"105"15,0 0-99-15,0 5-88 16,3 7-58-16,-2 4-18 15,8 10-134-15,2 11-114 16,9 8-292-16</inkml:trace>
  <inkml:trace contextRef="#ctx0" brushRef="#br0" timeOffset="99933.84">27135 6767 1092 0,'0'-13'208'16,"-1"-1"69"-16,-2 2-75 15,-1 2-126-15,3 9-76 16,-5 6 0-16,-3 12 13 16,-1 10 0-16,-6 13 3 15,-3 7 5-15,2 9-14 16,1-1 1-16,6-5-6 16,9-8 1-16,11-12 9 0,7-12-1 15,11-12 3 1,6-10 9-16,5-12 26 0,0-7-49 15,-5-10 0-15,-6-2 0 16,-7-2 0-16,-10 2 0 16,-8-1 0-16,-9 7 0 15,-9 3 0-15,-2 7 0 16,-5 5-62-16,3 8-302 16,4 6-204-16</inkml:trace>
  <inkml:trace contextRef="#ctx0" brushRef="#br0" timeOffset="100335.01">27289 6735 1109 0,'12'-12'207'0,"4"6"-40"0,2 4-34 16,1 9 12-16,7 11-42 16,-1 12-29-16,3 10-4 15,-1 6-33-15,-4 2-35 16,-9 0-2-16,-6-3 0 15,-11-7 0-15,-6-9 0 16,-9-10 0-16,2-10 0 16,-4-12 0-16,8-12 0 15,5-11 0-15,10-11 0 16,13-9 0-16,13-8 0 16,14-5 0-16,11 0 0 15,5 6 0-15,4 16 0 0,0 12 0 16,-5 20 0-1,-6 16 0-15,-7 15 0 0,-8 9 0 16,-8 10 0-16,-10 5 0 16,-7 6 0-16,-9-1 0 15,-3-4 0-15,-5-6 0 16,1-11 0-16,-1-13 0 16,2-9 0-16,2-6-3 15,-1-8-201-15,-2-3-269 16,-8-5-658-16</inkml:trace>
  <inkml:trace contextRef="#ctx0" brushRef="#br0" timeOffset="101387.65">19371 8858 326 0,'-6'-31'698'16,"-6"2"-490"-16,-1-2 19 16,-5-1-62-16,3 0-5 15,3 4-40-15,3 0-7 16,4 5-83-16,2 5-30 0,3 4 0 15,0 7 0-15,0 4 0 16,0 4 0-16,2 8 0 16,4 9 0-16,7 14 0 15,7 11 0-15,11 15 0 16,9 13 0-16,5 7 0 16,6 2 0-16,-3 8 0 15,-1-3 0-15,-9-3 0 16,-7-7 0-16,-6-9 0 15,-10-12 0-15,-3-15 0 16,-6-13 0-16,-3-11 0 0,-1-7 0 16,-2-8 0-1,0-5 0-15,-2-8 0 0,-1-5 0 16,-3-11 0 0,-7-6 0-16,-5-11 0 0,-8-2 0 15,-2 3 0-15,0 7 0 16,1 8 0-16,2 12 0 15,0 8 0-15,2 9 0 16,-3 4 0-16,-3 10 0 16,-6 8 0-16,-2 11 0 15,-3 6 0-15,-1 7 0 16,3 3 0-16,5-4 0 16,6-5 0-16,6-8 0 0,9-8 0 15,4-9 0 1,4-7 0-16,1-4 0 0,3-3 0 15,0 0 0-15,0-2 0 16,2 1 0-16,-1-2-136 16,-1 0-189-16,6 1-156 15</inkml:trace>
  <inkml:trace contextRef="#ctx0" brushRef="#br0" timeOffset="103126.92">20312 8854 982 0,'-7'3'178'0,"1"0"31"15,3-2-58-15,1-1-37 16,4 0-10-16,-1 0-14 16,2 0-17-16,4-1-28 15,4-2-42-15,10-3 3 16,15-2-3-16,10 0-6 15,12-2-47-15,2 2-149 16,-6 5-36-16,-12 3-86 16,-17 7-74-16</inkml:trace>
  <inkml:trace contextRef="#ctx0" brushRef="#br0" timeOffset="103366.11">20473 9006 538 0,'-4'5'332'15,"2"-2"-76"-15,1-2 27 0,2-1-92 16,2-1-86-16,2-2-7 16,4 2-43-16,6-3-26 15,0 1-9-15,6-1-20 16,2-1 3-16,0 1-3 16,-2 0 3-16,-5 1-6 15,-4 2-9-15,-7-1-64 16,-4 2-45-16,-2 2-37 15,1-1-140-15,6 2-64 16</inkml:trace>
  <inkml:trace contextRef="#ctx0" brushRef="#br0" timeOffset="105114.42">21361 8622 844 0,'8'-12'398'0,"-4"-2"-117"16,-1 1-70-16,-3 0-17 0,-1 3-75 15,-2 1-119-15,1 2 0 16,1 3 0-16,-1 0 0 16,2 2 0-16,0 2 0 15,0 0 0-15,2 0 0 16,-2 2 0-16,0-1 0 16,0 2 0-16,0-1 0 15,-2 3 0-15,1 8 0 16,-1 9 0-16,2 12 0 15,0 13 0-15,2 11 0 16,1 6 0-16,0 8 0 16,1 0 0-16,1-2 0 0,-2-7 0 15,1-6 0-15,2-8 0 16,-2-9 0-16,1-10 0 16,-2-8 0-16,-2-8 0 15,-1-9 0-15,2-5 0 16,-2-1 0-16,2-1 0 15,-2 1 0-15,0-2 0 16,0 2 0-16,0-2 0 16,0 0 0-16,0-1 0 15,0 1 0-15,0-1 0 16,-2 1 0-16,2-1 0 16,-2 2 0-16,2 1 0 15,0 0 0-15,0 1 0 16,0 1 0-16,0-1 0 15,2 0 0-15,-2-1 0 0,2 1 0 16,-2-3 0-16,1 3 0 16,-1 0 0-16,0 0 0 15,0 0 0-15,0 0 0 16,-1 3 0-16,1-3 0 16,0 0 0-16,-2 1 0 15,2 0 0-15,0 1 0 16,0-1 0-16,0-1 0 15,0 2 0-15,0-2 0 16,0 0 0-16,2 0 0 0,-2 1 0 16,0-1 0-1,1-1 0-15,-1 1 0 0,0 0 0 16,0 0 0-16,0 0 0 16,0 0 0-16,-1 1 0 15,1-2 0-15,-2 2 0 16,2-1 0-16,0 2 0 15,-2-2 0-15,2 0 0 16,0 0 0-16,0 0 0 16,2 0 0-16,-2 0 0 15,0 0 0-15,2 0 0 16,-2 0 0-16,0-2 0 16,-2 2 0-16,2 0 0 0,0 0 0 15,0-1 0-15,0 2 0 16,0-1 0-16,0 0 0 15,0 0 0-15,0 2 0 16,0-4 0-16,0 2 0 16,0 0 0-16,0 0 0 15,0 0 0-15,2 0 0 16,-2 0 0-16,0 0 0 16,-2 0 0-16,4 0 0 15,-4 2 0-15,2-4 0 16,0 2 0-16,0 0 0 15,-2 0 0-15,4 0 0 16,-2 2 0-16,0-2 0 16,0 0 0-16,0 0 0 0,0-2 0 15,2 2 0-15,-2 0 0 16,0 0 0-16,0 0 0 16,-2 0 0-16,2 2 0 15,0-2 0-15,0 0 0 16,0 0 0-16,0 1 0 15,0-1 0-15,0 0 0 16,0 1 0-16,0-1 0 16,0 0 0-16,0 0 0 15,0 0 0-15,0 0 0 16,0-1 0-16,0 1 0 0,0-1 0 16,0 1 0-1,0 0 0-15,0 0 0 0,0 1 0 16,0-1 0-16,0 0 0 15,0 1 0-15,-2-1 0 16,2 0 0-16,0 0 0 16,0-1 0-16,0 1 0 15,2-1 0-15,-2 1 0 16,0 0 0-16,0 0 0 16,0 0 0-16,-2 0 0 15,2 0 0-15,0 1 0 16,0-1 0-16,2 0 0 15,-2-1 0-15,0 1 0 16,0 0 0-16,0 1 0 0,0-1 0 16,0 1 0-16,0-1 0 15,-2 0 0-15,4 2 0 16,-2-2 0-16,0 1 0 16,0-1 0-16,2 0 0 15,-4-1 0-15,2 1 0 16,0 0 0-16,0 0 0 15,0 0 0-15,2 1 0 16,-2-1 0-16,0 0 0 16,0 2 0-16,0 1 0 15,1-2 0-15,-1 0 0 16,0 2 0-16,0-3 0 16,0 0 0-16,0 0 0 0,0-1 0 15,0-1 0 1,2 1 0-16,-2 0 0 0,0-1 0 15,1 1-177-15,-2 2-243 16,-2-2-524-16</inkml:trace>
  <inkml:trace contextRef="#ctx0" brushRef="#br0" timeOffset="106047.77">21170 8622 544 0,'-6'0'174'0,"-1"0"-45"15,-1 0 32-15,0 0-54 16,0 0 0-16,3 0-7 16,1 0-2-16,-1-2 1 0,4 2-16 15,-1-1-1 1,-1 1 13-16,2-2-31 0,1 2-6 15,0 0-15-15,0-1-15 16,0 1-7-16,0 0-11 16,0 0-6-16,1 0-3 15,-1 0-1-15,2 0-5 16,1 0-2-16,7-2 1 16,10 0 3-16,14 0 0 15,13-2 3-15,8 0 0 16,1 1 3-16,-4 0-3 15,-10-1 0-15,-12 1 0 16,-9 1 7-16,-8 0-6 16,-6 0-1-16,-4 2 0 0,-5 0-13 15,2 0-92-15,-3 4-120 16,0-1-91-16,-5 4-397 16</inkml:trace>
  <inkml:trace contextRef="#ctx0" brushRef="#br0" timeOffset="106947.16">21317 9392 776 0,'-5'1'136'0,"2"-1"47"15,0 0-13-15,3-1-51 16,0-1-15-16,0 2-16 16,1-2 0-16,1 1-19 15,2-1-42-15,6-2-23 16,9-1-3-16,8 0 8 15,8-1 6-15,6 1 7 16,2 1-4-16,-6-1-10 16,-5 1 6-16,-9 1-9 15,-7-1-2-15,-6 4-3 16,-7-1-1-16,-3 1-59 16,-3 0-123-16,-1 1-138 15,-1 4-409-15</inkml:trace>
  <inkml:trace contextRef="#ctx0" brushRef="#br0" timeOffset="205053.97">7188 12822 813 0,'0'2'334'0,"0"-4"-214"16,-3 1 29-1,3-2-58-15,-2 0-44 0,2 3-18 16,0-1-20-16,2 1-9 16,-2 0 0-16,7 0 7 15,8 0 6-15,15-2 33 16,15-1-35-16,16-1-2 16,12-1-9-16,5-2 0 15,-7 1 4-15,-7 2-3 16,-10 1-1-16,-5 2 1 15,-11 0 2-15,-7 1-4 16,-7 0 1-16,-8 0 0 16,-1 0-2-16,-7 0 2 15,-4 0-2-15,-1 1-6 16,-2-1-70-16,-2 1-63 0,-3 3-40 16,-1 1-210-1</inkml:trace>
  <inkml:trace contextRef="#ctx0" brushRef="#br0" timeOffset="205715.86">7676 12775 536 0,'0'-10'460'15,"-2"0"-300"-15,1-1 32 16,-2 2-45-16,0 1-33 15,1 2-24-15,1 3-41 16,-1 3-28-16,1 1-18 0,-4 7 12 16,-2 6 44-16,1 7-20 15,-5 8-4-15,-3 8 9 16,-3 4-33-16,-1 2 6 16,0 0 1-16,3-2-4 15,0-2 5-15,2-3-15 16,1-7-4-16,4-7 0 15,0-7 0-15,5-6 0 16,1-7 0-16,2-2 0 16,2 0 0-16,-1-1 0 15,1-3-41-15,-2 0-86 16,1-3-70-16,2-5 6 16,1-6-1-16,1-4-32 0,1-4 45 15,3-4 75 1,0-2 73-16,0-2 31 0,0-1 71 15,-3-1 21-15,1 0 34 16,-4-1 4-16,0 2 31 16,-3 0-23-16,0 7-6 15,0 6-27-15,0 8-21 16,2 7-76-16,2 8-2 16,7 8-3-16,5 9 41 15,9 8-7-15,5 8-13 16,4 3-7-16,1 4 6 15,-2 0 3-15,-2-1-13 0,0-2 3 16,-5-3 3-16,-7-4-10 16,-1-4-7-16,-6-5-2 15,0-5 0-15,-6-5 0 16,-2-5 0-16,-1-4 0 16,-1 0 0-16,-2-3 0 15,0 0-59-15,-2 0-227 16,-4 1-269-16</inkml:trace>
  <inkml:trace contextRef="#ctx0" brushRef="#br0" timeOffset="210113.36">9503 12937 777 0,'-9'-3'134'0,"0"-1"-4"16,2 0 22-16,-3-2-29 16,1 3-31-16,1 0-33 0,0 1-9 15,1 1-3-15,0 1 6 16,1 0-12-16,0 1 11 15,-3-1-6-15,6 0-13 16,0 0 1-16,3 0-21 16,3 0 3-16,0 0 3 15,1 0-10-15,4-2-4 16,7-2-5-16,9-4-1 16,5 1-3-16,7 0-5 15,2 1-58-15,-6 1-74 16,-3 4-17-16,-7 6-62 15,-6 2-80-15,-8 7-366 0</inkml:trace>
  <inkml:trace contextRef="#ctx0" brushRef="#br0" timeOffset="210289.89">9442 13188 945 0,'1'4'129'16,"4"-5"-2"-16,1-3 52 15,3-3-70-15,4 1-45 16,4 0-35-16,4-4-17 16,1 5-12-16,2 0-4 15,3 2 3-15,3 1-110 16,4 2-201-16,3 0-508 0</inkml:trace>
  <inkml:trace contextRef="#ctx0" brushRef="#br0" timeOffset="211279.62">11271 12094 911 0,'6'-14'173'15,"0"-1"-4"-15,0-1 5 0,-5 1-25 16,-1 5-41-1,2 1 3-15,-2 5-41 0,0 3-27 16,0 0-26-16,0 3-16 16,1 3 8-16,2 11 4 15,2 7 19-15,6 13 2 16,3 13-6-16,-2 10-23 16,5 11-5-16,-2 9 0 15,2 8 0-15,2 8 0 16,0 3 0-16,2 2 0 15,-5-1 0-15,0-2 0 16,-2-5 0-16,-1-5 0 16,-4-3 0-16,-1-10 0 15,-2-8 0-15,-3-10 0 16,3-12 0-16,-5-9 0 0,1-12 0 16,-1-6 0-16,-1-7 0 15,0-4 0-15,0-6 0 16,0 0 0-16,2 0 0 15,-2 0 0-15,1 0 0 16,-1 0 0-16,2 0 0 16,-1 0 0-16,2 1 0 15,6 1 0-15,12-4 0 16,10 1 0-16,17-8 0 16,16-3 0-16,11-5 0 15,7-1 0-15,-6 4 0 16,-7-1 0-16,-17 5 0 15,-18 3 0-15,-13 5 0 0,-12 0 0 16,-7 2 0-16,-5 2 0 16,-8 0 0-1,-5 1-218-15,-11-1-168 0,-3-7-834 16</inkml:trace>
  <inkml:trace contextRef="#ctx0" brushRef="#br0" timeOffset="211648.89">11296 12226 828 0,'-14'-2'202'0,"2"-2"-14"16,6-2-43-16,3-4-65 16,9 2-49-16,13-3-22 15,23-2 1-15,17 1 2 16,18 0-12-16,11-1 2 15,0 5 4-15,-8 2-6 0,-14 3-3 16,-15 5-2-16,-11 2-68 16,-12 6-121-16,-10 3-291 15</inkml:trace>
  <inkml:trace contextRef="#ctx0" brushRef="#br0" timeOffset="212261.91">12577 12567 700 0,'5'-23'358'0,"-7"0"-98"15,-4 0-40-15,-6 3-84 0,-6 2 0 16,3 5-49-16,-3 3-48 16,0 5-17-16,-1 5-17 15,-2 7-3-15,-2 5 7 16,-1 11-7-16,-1 7-4 16,3 6 2-16,4 8-5 15,8 2 5-15,10 3-8 16,10-1 0-16,6-6 7 15,11-3-6-15,3-3 6 16,0-9 0-16,-2-7 1 16,-3-7 3-16,-1-9 5 0,-1-8 1 15,-2-9 11 1,-4-7-17-16,-3-7 12 0,-3-6 0 16,-6-5-6-16,-5-3 13 15,-4 2-22 1,-5-2 0-16,-3 6 0 0,-3 8 0 15,3 5 0-15,-1 10 0 16,5 6-72-16,4 10-171 16,2 12-102-16,7 8-285 15</inkml:trace>
  <inkml:trace contextRef="#ctx0" brushRef="#br0" timeOffset="212678.08">12972 12890 1210 0,'15'-4'107'0,"-8"1"28"16,-4 0 45-16,-3 2-105 15,0 2-49-15,-1 1-3 16,1-2 0-16,0 0 10 15,-2 0 2-15,1 0 20 16,1 0 3-16,-2-2-7 16,2 1-15-16,-1-1-36 15,1-3 0-15,-2-1 0 0,2 2 0 16,0 0 0-16,2 3 0 16,-1-1 0-1,1 2 0-15,-2 2-6 0,0-1-3 16,0 2 2-16,0 0 11 15,0 0-4-15,0 2 2 16,-3 0 2-16,0-2 6 16,-2 1-10-16,-3 1 0 15,2 1-5-15,-2-3-115 16,6 2-294-16,1-4-580 16</inkml:trace>
  <inkml:trace contextRef="#ctx0" brushRef="#br0" timeOffset="213295.67">13378 12583 1114 0,'4'-22'148'15,"-2"-4"-13"-15,1-2 28 0,0-4-72 16,4 4-36 0,4 0 8-16,5 1-25 0,9 3 6 15,2 3-14-15,3 7-18 16,0 6 5-16,-3 5-17 15,1 7 2-15,-4 5 5 16,-3 4-6-16,-5 7 6 16,-7 4-1-16,-9 7-2 15,-10 5 10-15,-11 5-11 16,-13 3-2-16,-7 2 1 16,-2-7 1-16,0-6-2 15,13-10-1-15,9-11 0 16,9-6 13-16,11-6-11 15,5-3-4-15,8-6 0 0,6-2-6 16,6-2 6-16,7-1-5 16,7 1 7-16,2 5-6 15,-3 4 5-15,3 3 0 16,-4 3 1-16,0 6 0 16,-9 5-7-16,-3 4 7 15,-7 5 0-15,-9 4 7 16,-9 7 0-16,-10 2 4 15,-11 3-5-15,-10 0-5 16,-2-2 16-16,-2-5-15 16,6-9 0-16,6-6-1 15,8-8-1-15,9-7-49 16,4-7-288-16,6-4-287 16</inkml:trace>
  <inkml:trace contextRef="#ctx0" brushRef="#br0" timeOffset="213978.84">14051 12354 177 0,'-3'1'1113'0,"6"-3"-1054"15,4-5 47 1,8-3-31-16,7 1-49 0,8 1-11 16,6 4-5-16,6 1 2 15,1 3-12-15,-4 5 0 16,-3 1 0-16,-5 1-6 16,-7 2-42-16,-6-1-80 15,-8-2 15-15,-7 0-10 16,-9-3-13-16,-12 0 13 15,-7-2 105-15,-6-1 18 16,-7 0 4-16,1-1 26 16,3 0 55-16,2-2 15 0,4-1 25 15,6 1-1 1,7-1-32-16,1 1-36 16,7 2-12-16,2 1-38 0,1 2-6 15,-2 7 9-15,2 3-6 16,-1 5 8-16,2 8 4 15,0 1-8-15,3 2 13 16,3 1-14-16,-1-1 0 16,1-6-1-16,-2-6 0 15,1-9 16-15,1-4 86 16,0-5 12-16,1-2-49 16,2-4-63-16,0 0 13 15,4-1-10-15,4-1-10 16,-1 3 0-16,6 1-1 15,1 6-4-15,2 3 3 0,2 6-8 16,-2 3 9-16,-3 7 1 16,-2 2 0-16,-6 6 10 15,-5 3-8-15,0 3 1 16,-12-2 5-16,0 1-4 16,-6 0-2-16,-6-3-1 15,-4-4 1-15,-2 0-4 16,-3-4-31-16,0-3-148 15,3-5-91-15,5-5-239 16</inkml:trace>
  <inkml:trace contextRef="#ctx0" brushRef="#br0" timeOffset="-214569.48">14958 12582 732 0,'-3'-9'305'0,"-1"-2"-142"15,2-4 17-15,2-2-58 16,6-2-36-16,3-1-44 16,6-3-2-16,7 3-17 15,8 4 2-15,6 5 9 16,5 2-5-16,0 12-14 15,-4 5 0-15,-3 9-12 16,-7 7 6-16,-9 9-4 16,-10 9 0-16,-15 9 11 15,-13 6-10-15,-12 5 0 0,-10-2 15 16,-4-7-20 0,8-10 6-16,9-12-3 0,10-10-1 15,11-8 19-15,10-8 12 16,7-2 25-16,12-4-24 15,9-2-35-15,7-3 0 16,14-2 0-16,1-4 0 16,-3 2 0-16,-6 2-54 15,-7 1-65-15,-9 2-54 16,-8 0-92-16,-1 1-171 16</inkml:trace>
  <inkml:trace contextRef="#ctx0" brushRef="#br0" timeOffset="-214228.81">15705 12580 1249 0,'9'-27'232'16,"0"1"6"-16,-5 0-26 15,4 3-96-15,-3 6-116 16,-1 4 0-16,-1 5 0 15,0 3 0-15,-1 5 0 16,0 4 0-16,3 3 0 16,1 6 0-16,1 6 0 0,4 10 0 15,1 7 0 1,-3 8 0-16,0 2 0 0,-2 1 0 16,-3-2 0-16,0-5 0 15,-3-9 0-15,2-6 0 16,-1-7 0-16,-1-6 0 15,1-5 0-15,-2-4 0 16,0-3 0-16,1 0 0 16,-1 0-144-16,6-3-254 15,4-1-207-15</inkml:trace>
  <inkml:trace contextRef="#ctx0" brushRef="#br0" timeOffset="-213906.33">16074 12478 958 0,'10'-23'368'0,"2"1"-155"15,-6 1 32-15,-1 3-107 16,-1 6-28-16,-1 2-95 16,0 4-15-16,0 6 0 15,3 5 0-15,0 9 0 16,4 6 0-16,4 8 0 15,-1 9 0-15,-1 5 0 16,-3 5 0-16,-3-1 0 16,-3-1 0-16,0-4 0 15,-1-7 0-15,1-7 0 16,0-4 0-16,0-8 0 16,1-4 0-16,-3-5 0 0,2-2 0 15,-3-3 0-15,2-2 0 16,-1 1 0-16,1-2-399 15</inkml:trace>
  <inkml:trace contextRef="#ctx0" brushRef="#br0" timeOffset="-212936.38">20150 12507 829 0,'4'-16'285'16,"0"0"-47"0,-4 0-54-16,-2 1-59 0,0 3-14 15,-1 3-26-15,0 3-24 16,0 4-48-16,-3 2-7 15,-3 6-6-15,-4 3 1 16,-5 8 3-16,-3 10-4 16,2 11 0-16,1 9-2 15,5 3 2-15,6 3 0 16,7-1-4-16,8-10-3 16,5-8 5-16,7-10 4 15,4-9 4-15,2-10 8 16,6-10-11-16,2-7 7 15,-1-11 1-15,0-5 7 16,-6-6 37-16,-5-1-54 0,-10-3-1 16,-5 1 0-16,-9 0 0 15,-6 2 0-15,-6 4 0 16,-3 4 0-16,-6 7-6 16,4 10-279-16,-2 12-144 15</inkml:trace>
  <inkml:trace contextRef="#ctx0" brushRef="#br0" timeOffset="-212705.27">20569 12861 1578 0,'15'4'217'15,"-6"0"15"-15,-6-4-212 16,-3 2-20-16,0-1 0 15,-2 0 0-15,2-1 0 16,0 0 0-16,0-1 0 16,-1 1 0-16,2-1 0 15,-1 1-30-15,-1 0-226 16,1 0-100-16,-2-2-568 16</inkml:trace>
  <inkml:trace contextRef="#ctx0" brushRef="#br0" timeOffset="-212302.47">21005 12475 287 0,'6'-22'835'0,"4"-2"-568"15,0 0-80-15,4 1-92 16,7 2-21-16,9 3-19 15,4 4-16-15,5 4 11 16,4 6-21-16,-3 5 0 16,-2 8-5-16,-7 3-4 15,-7 6 10-15,-7 6-9 0,-9 8-16 16,-9 5-5-16,-14 9 0 16,-11 6 0-1,-14 3 0-15,-5-3 0 0,-1-5 0 16,9-11 0-16,9-11 0 15,12-10 0-15,9-7 0 16,7-3 0-16,9-1 0 16,5-1 0-16,11-1 0 15,9 0 0-15,8-2 0 16,4-2 0-16,-1 0-82 16,-3-4-173-16,-10-1-90 15,-5-4-460-15</inkml:trace>
  <inkml:trace contextRef="#ctx0" brushRef="#br0" timeOffset="-211970.26">21765 12394 1282 0,'8'-25'229'0,"-3"0"47"16,1 0-74-16,-3 5-144 15,2 3-58-15,-2 4 0 16,2 6 0-16,-4 3 0 16,1 4 0-16,1 3 0 0,1 3 0 15,4 10 0 1,4 6 0-16,1 8 0 0,2 8 0 16,-3 6 0-16,-3 7 0 15,-3 6 0-15,-6 1 0 16,-2-5 0-16,-2-6 0 15,1-9 0-15,2-11 0 16,2-10 0-16,1-9 0 16,5-5 0-16,0-3 0 15,4-3-234-15,2-3-281 16</inkml:trace>
  <inkml:trace contextRef="#ctx0" brushRef="#br0" timeOffset="-211637.51">22085 12415 422 0,'13'-30'690'16,"-5"4"-480"-16,1-3 35 15,-2 4-64-15,2 2-40 16,-5 7-12-16,1 5-100 16,-2 5-29-16,-2 5 0 15,4 7 0-15,3 6 0 16,3 8 0-16,3 9 0 15,2 7 0-15,-4 9 0 16,-3 5 0-16,-5 4 0 16,-5-3 0-16,-3 1 0 15,-2-11 0-15,3-6 0 16,0-10 0-16,0-8 0 16,3-9 0-16,0-4 0 0,1-4 0 15,-1-1 0-15,2-3 0 16,-1 1 0-16,-1 0 0 15,0-1-254-15,-1-6-604 16</inkml:trace>
  <inkml:trace contextRef="#ctx0" brushRef="#br0" timeOffset="-210838.12">22658 12312 1002 0,'-2'-10'224'15,"2"-5"-53"-15,-2-1-33 16,4 0-52-16,1 1-41 15,3-1-7-15,3 2-21 0,4 3 10 16,3 1 4-16,4 3-1 16,2 4-8-16,6 4-7 15,2 5-7-15,1 7 8 16,-1 5-14-16,-3 8 6 16,-8 8 2-16,-10 8-1 15,-9 5-3-15,-12 8 1 16,-12 2-3-16,-9 2 6 15,-6-2-10-15,-2-5 7 16,3-9-4-16,7-10-1 16,9-11 5-16,8-8-7 15,10-10 0-15,8 0 0 0,11-3 15 16,17-2-3 0,14 1-8-16,10-1-2 0,4-2 8 15,-8 0-10-15,-9-1 16 16,-16 1 24-16,-12 2-37 15,-10 0-3-15,-5 1 0 16,-2 0 0-16,-2 0 0 16,-2 0 0-16,-2-2-26 15,-2 2-200-15,-1 0-146 16,2 0-510-16</inkml:trace>
  <inkml:trace contextRef="#ctx0" brushRef="#br0" timeOffset="-210344.8">23339 12279 1058 0,'5'-10'59'15,"1"1"26"-15,3-3 44 16,6 2-101-16,6 5-4 15,7 0-5-15,5 4 12 16,6 1 10-16,1 0-13 16,1 0 19-16,-3-1 5 0,-5-2 3 15,-6 0-8-15,-8-3-9 16,2 2-9-16,-3 0-17 16,-2 1-9-16,1 3 6 15,-4 0 1-15,-1 3 3 16,-2 1 11-16,-4 3-3 15,-1 0 27-15,-3 5 8 16,-4 5 7-16,-3 3-45 16,-4 9-18-16,-4 5 0 15,-2 8 0-15,-3 5 0 16,2 6 0-16,0 5 0 16,5-1 0-16,3-4 0 15,4-6 0-15,4-8 0 16,3-10 0-16,-2-8 0 15,2-7 0-15,0-6 0 0,-1-4 0 16,-1-4 0-16,-1 0 0 16,2-1 0-16,-4 1-79 15,2-2-314-15,-1 1-262 16</inkml:trace>
  <inkml:trace contextRef="#ctx0" brushRef="#br0" timeOffset="-210164.22">23513 12577 1153 0,'19'-18'175'0,"5"-2"48"15,9-2-100-15,10 6-60 0,11 0-34 16,5 3-28-16,2 3-1 16,2 5-5-16,-9 2-45 15,-11 4-104-15,-11 3-74 16,-12 2-155-16</inkml:trace>
  <inkml:trace contextRef="#ctx0" brushRef="#br0" timeOffset="-207505.27">27877 12364 275 0,'1'-10'633'0,"1"-1"-474"0,-4-5 33 15,-1-1-51 1,-1-1-35-16,-1 1-25 0,-1 2-11 16,-4 3-15-16,1 2-20 15,-2 6-5-15,-5 6-19 16,-1 6 12-16,-7 8 7 16,-1 7 6-16,-2 11-9 15,4 6-21-15,7 4-5 16,12 2-1-16,10 1 1 15,13-2-1-15,9-2 0 16,8-6 1-16,2-6-3 16,2-8 4-16,-5-9-1 0,-6-10 12 15,-3-8-1 1,-9-9 5-16,-3-8 14 0,-3-9-4 16,-4-3-4-16,-4-6-20 15,-3 2-2-15,-3-2-1 16,-4 5-5-16,1 5-32 15,-2 6-132-15,3 9-138 16,1 11-321-16</inkml:trace>
  <inkml:trace contextRef="#ctx0" brushRef="#br0" timeOffset="-207321.78">28234 12701 1269 0,'19'7'187'15,"-8"-4"115"-15,-5-3-106 0,-1 0-103 16,-2 0-93-16,1 1 0 16,0 2 0-16,1 0 0 15,0 0 0-15,2 1-30 16,1 0-217-16,2 2-157 16,2-3-425-16</inkml:trace>
  <inkml:trace contextRef="#ctx0" brushRef="#br0" timeOffset="-206855.17">28617 12337 1213 0,'13'-27'263'0,"-6"2"-31"16,-1 0-31-16,-6 2-98 15,2 7-68-15,-2 4-35 16,-2 4 0-16,2 10 0 15,-1 9 0-15,-1 11 0 16,1 8 0-16,1 10 0 16,1 7 0-16,4 1 0 15,3-2 0-15,3-1 0 16,4-4 0-16,4-8 0 16,4-11 0-16,3-12 0 15,3-12 0-15,3-11 0 16,-1-10 0-16,-3-5 0 0,-4-3 0 15,-6-2 0 1,-6 2 0-16,-3 3 0 0,-2 4 0 16,-4 4 0-16,-1 9 0 15,-1 4 0-15,1 7 0 16,-1 8 0-16,1 8 0 16,-1 7 0-16,1 12 0 15,-1 4 0-15,1 7 0 16,-2 0 0-16,0-1 0 15,1-6 0-15,2-4 0 16,2-10 0-16,2-8-216 16,4-6-122-16,2-7-261 0</inkml:trace>
  <inkml:trace contextRef="#ctx0" brushRef="#br0" timeOffset="-206390">29159 12339 1020 0,'7'-29'154'16,"2"-2"9"-16,4-1 11 16,2 2-80-16,7 6-39 15,5 4 9-15,1 8 8 16,5 6-38-16,0 8 10 15,-2 5-21-15,-2 7-11 0,-7 5 7 16,-7 7-16-16,-9 2 4 16,-9 6 5-16,-9 3-11 15,-13 1 3-15,-8 2-4 16,-2-5 0-16,6-10-2 16,6-7 7-16,13-9-4 15,8-6 19-15,7-8-15 16,5 0-5-16,7-1-3 15,4-1 1-15,10 2-5 16,8 4 7-16,1 4-1 16,0 7 1-16,2 4 7 15,-9 5 16-15,-9 3-10 0,-8 3 0 16,-10 1 7-16,-10 1-20 16,-11-2 0-16,-14 0 0 15,-8 0 0 1,-6-3 0-16,1-4 0 0,0-4-194 15,8-4-251-15</inkml:trace>
  <inkml:trace contextRef="#ctx0" brushRef="#br0" timeOffset="-204840.72">30044 12210 837 0,'0'-13'212'0,"-4"1"-11"0,3-1-43 16,-4 5-56-16,0 4-75 16,-5 4 10-16,-5 6 29 15,-5 7-2-15,-2 5 11 16,-2 8-27-16,2 2-18 16,6 6-5-16,4 3-20 15,4 3-1-15,10 4-4 16,6 1 0-16,9 1-2 15,8-3 2-15,7-5 0 16,1-7-1-16,2-7 4 16,-2-5-3-16,-3-11 0 15,-3-4 0-15,-3-6 2 0,-8-3 2 16,-2-5-4-16,-7 0 4 16,-4 0-4-16,-3-3 11 15,-4 0-11 1,-4 2 3-16,-35-19-8 0,32 26 7 15,-2 1-3-15,0 1 1 16,0 1-1-16,-9-2 0 16,3 3-54-16,4 0-93 15,4 0-47-15,6 3-226 16</inkml:trace>
  <inkml:trace contextRef="#ctx0" brushRef="#br0" timeOffset="-204373.72">30613 12254 830 0,'3'-18'264'0,"-3"0"-46"16,-3 1-56-16,-2 3-64 15,-1 4-28-15,-1 4-47 16,-1 4-12-16,-1 5-10 16,-4 8 17-16,0 6 12 0,-3 9 7 15,2 8 6 1,2 5-15-16,0 5-12 0,4-1-5 16,4 0-10-16,2-4 3 15,7-6-4-15,6-5 0 16,6-6-1-16,8 0 3 15,7-8 1-15,2-4 1 16,2-4-2-16,0-8 1 16,-6-2-1-16,-6-3 0 15,-5-1 17-15,-9-3-17 16,-5 0 5-16,-4 1 11 16,-4-1-17-16,-7 1 0 15,-9 0-1-15,-7 2-2 16,-4 1-4-16,-2 1 6 15,0 2-3-15,4 4-7 0,3 0-142 16,8 4-76-16,4-1-247 16</inkml:trace>
  <inkml:trace contextRef="#ctx0" brushRef="#br0" timeOffset="-203991.89">31020 12292 384 0,'6'-14'603'0,"3"1"-390"16,-3 1-32-16,3-1-77 16,4 1-57-16,4 4-12 15,2 4-8-15,6 2-6 16,0 6 20-16,0 8-7 15,-3 5 8-15,-7 9 17 16,-8 7-13-16,-14 7 3 16,-9 6-15-16,-14 3-18 15,-9 1 10-15,-1-4-11 16,6-6-1-16,7-10 5 16,13-10-10-16,13-8 5 15,10-7 0-15,11 1-14 16,10-4 0-16,6-1 0 0,6-2-23 15,3-1-142 1,-5-4-106-16,-1-2-146 0,-1-3-599 16</inkml:trace>
  <inkml:trace contextRef="#ctx0" brushRef="#br0" timeOffset="-203392.01">31390 12012 752 0,'10'-3'202'0,"4"-3"-67"15,4-1-14-15,4 1-36 16,10 5-38-16,9 1 4 16,6 2 2-16,2 5 4 15,-4 0-17-15,-9-1 18 16,-8-2-3-16,-6 0 29 16,-10-1-3-16,-3-1-18 15,-2 0-27-15,1 4-26 16,1 1 10-16,1 10-9 15,4 10 16-15,2 11 17 0,-1 13-29 16,1 10-15 0,-5 6 0-16,-3 5 0 0,-3 0 0 15,-5 1 0-15,0-3 0 16,2-3 0-16,4-3 0 16,6-6 0-16,9-6 0 15,5-5 0-15,4-5 0 16,3-4 0-16,0-3 0 15,-5-2 0-15,-3-3 0 16,-6-4 0-16,-6-5 0 16,-7-2 0-16,-3-6 0 15,-3-5 0-15,-2-5 0 0,-4-1 0 16,-11-2 0 0,-16 0 0-16,-14-4 0 0,-18 3 0 15,-11-2 0-15,-8 1 0 16,8 2 0-16,3 5-127 15,11 1-417-15</inkml:trace>
  <inkml:trace contextRef="#ctx0" brushRef="#br0" timeOffset="-193196.47">6464 11467 710 0,'5'-12'432'16,"-2"1"-238"-16,-3 7-64 0,1-1-42 16,-2 3-38-1,1 0-25-15,0 2-2 0,0 0 8 16,1 0-10-16,-1 0 22 15,2 3-14-15,-2 1 23 16,3 5 8-16,-2 2-45 16,1 7-1-16,2 5 7 15,-1 2-14-15,0 5 9 16,0 2-7-16,3 5-2 16,-3 5 9-16,0 7-15 15,-3 7 1-15,0 9 3 16,-3 4-4-16,3 6-1 15,0 0 0-15,5 3 1 16,-2 1 0-16,2 0-1 0,0 2 0 16,-1 3 0-1,-1 1 1-15,2 4-3 0,-2 3 2 16,0 1 0-16,0 1 0 16,1-2 0-16,-1 0 0 15,3-5 0-15,0-2 1 16,2-7-1-16,2-5-3 15,2-4 3-15,0-5 2 16,3-5 0-16,0 0-4 16,0 1 2-16,-2-3 0 15,-1 3 0-15,-3-1 0 16,-3-1-1-16,-1-3 1 0,-2-1-1 16,1-1-4-16,-3-2-2 15,2-2-13-15,0-3 16 16,2-4-22-16,-1-4 11 15,2-4-2-15,-1-2-14 16,-1-3-13-16,2-4-2 16,-3-4-17-16,-1-4 11 15,-1-4 7-15,-1-3 7 16,2-3 12-16,-1-2 1 16,-1-1 15-16,2-1-6 15,-1-1-10-15,-1-2 20 16,2 0-4-16,-1-2 4 15,1 2 1-15,-1 0-2 16,2-1 6-16,3 1-3 16,0 0-3-16,9 0 3 0,7 0 4 15,11 1 0 1,12-1-2-16,9 2 2 0,10 0 3 16,15-1-2-16,7 4 3 15,10-2 8-15,5 1-3 16,10-1 7-16,2-2 3 15,8 1-5-15,6-4 2 16,10 2-9-16,2 2-2 16,7-1 4-16,6 5-3 15,3 2 1-15,1 2-3 16,3 2-4-16,5 1 7 16,3-1-7-16,8-1 0 0,7-4-2 15,6-1 2-15,4-5 5 16,1 1-4-16,2-2 1 15,-5 1-2-15,-1 3-2 16,1 1 1-16,1 0 1 16,-3 1 1-16,8 0 3 15,5-4-4-15,6-3 0 16,6-1-5-16,2-6 10 16,4 0-5-16,1-1 0 15,-2 0 3-15,-2 2-8 16,7 1 3-16,3-1 2 15,4-2 7-15,10-1-7 16,6-2-1-16,9-3-4 0,5-3 5 16,1-2 5-16,1 1-5 15,-2-3 0-15,-4 2-1 16,-3 1 2-16,-4 2 3 16,2-1-4-16,1-1-1 15,7-1-1-15,5-3 4 16,12 0-1-16,0-4-1 15,0-1-2-15,-7 1 2 16,-11 3 2-16,-10 1-2 16,-11 5 0-16,-12 4 0 15,-5 2 0-15,0 0 0 16,-4-1 1-16,8 0-1 0,2-1 0 16,5-2 0-1,-3-2 0-15,-2-2 1 16,-8 1 1-16,-7 1-2 0,-9 4 2 15,-10-1-8-15,-4 4 5 16,-3 3 1-16,-3-1 5 16,8-1-5-16,6 0-1 15,9-4 1-15,8-1 0 16,7-3 1-16,-2-4 1 16,1 1-3-16,-10 1 1 15,-5 0-1-15,-7 1-3 16,-3 2 5-16,-5 3-1 15,2 3 6-15,3-3-6 16,6 1-3-16,5-1 1 16,8-5 4-16,2 1-1 0,1 0-1 15,-2 0 0-15,-7 1-4 16,-7 4 4-16,-9 3 0 16,-5 4 1-16,-4 2 2 15,0 4-6-15,2-2 3 16,1 2 0-16,3-1-2 15,3-3 5-15,-3-2-2 16,-3 1 1-16,-5-1-1 16,-9 1-1-16,-6 3-3 15,-7 1 0-15,-1 2 1 0,-5 3 4 16,2 0-1 0,1 2-1-16,0-2 1 15,0 0-2-15,-6 0-3 0,-4-3 4 16,-11 0-2-16,-10-2 4 15,-14 2-2-15,-11 0 0 16,-10 4 0-16,-11-1 2 16,-5 2-2-16,-6 1 0 15,3-2 0-15,2 3-6 16,4-3 0-16,-1 0-2 16,-1-3 8-16,-7 1-5 15,-5-1 4-15,-11-1 1 16,-5-1 0-16,-9 1 2 15,-4-1-4-15,-6 0 2 16,-4 1 0-16,0 1-4 16,-5 0 4-16,0-1 0 0,-5 4-13 15,-1-3 2-15,-3-1 8 16,-2 2 1-16,1-1 2 16,1-1-3-16,-3-1 5 15,0 0-4-15,1 0 2 16,-1 0 0-16,1 0 1 15,0 0-1-15,2 1-1 16,1 2 1-16,2 1-3 16,0 0 3-16,6 3 0 15,1-1 0-15,1-2 0 16,2 2 2-16,2-3-1 16,0-3-1-16,0 0 0 0,-2 0 6 15,-1 0-6 1,-6-1 0-16,-5 1 4 0,-1-2-1 15,-6 2-3 1,-3-1 11-16,0 1 16 0,0-2 29 16,0-1-6-16,0-1-8 15,2-3 17-15,-1-3-23 16,2-1 19-16,-1-3-35 16,-1-3-16-16,-1-3 11 15,0-1-11-15,-1-4 8 16,-2-3 6-16,-2-2-11 15,0-4 8-15,-2-6-12 16,1-2 0-16,2-4 0 16,-2-6-1-16,1-5-2 0,1-4 0 15,1-6 2-15,-3-5-2 16,3-5 0-16,1-2 0 16,1-4 1-16,1-3 1 15,1 1-2-15,1-2 0 16,3 1 2-16,-4-1-3 15,3 1 1-15,-2 0 0 16,-1-1 2-16,2-2 1 16,2 3-3-16,-1 3 0 15,4 1 0-15,-1 4 4 16,1 5-4-16,-2 3 0 16,-2 6 4-16,2 6 0 0,1 6-4 15,-2 5 0-15,-1 4 0 16,2 0 0-1,-3 4 0-15,1 1 0 0,-3 4 2 16,2 2 2-16,-1 2-1 16,-1 4-3-16,2 4 3 15,-2 2 11-15,-1 3-10 16,0 4 2-16,2 2 0 16,-2 4-6-16,-2-1 3 15,1 3-3-15,1 1 0 16,0 0 0-16,-3-1 0 15,2 3 0-15,1-1 0 16,0 2 0-16,0-1 0 0,0 2 0 16,0 0 0-16,-2 2 0 15,2-1-4-15,-1 1-2 16,-2-1 6-16,-1 1 0 16,0 2 1-16,-4-3 0 15,-3 2-1-15,-3-2 5 16,-10 2-2-16,-7-2-3 15,-12 2 0-15,-17-1 0 16,-13-2 0-16,-14 0 0 16,-11 0 0-16,-7 0 0 15,-11-3 0-15,-8 0 0 16,-4 0 0-16,-8-2 0 16,-9-1 0-16,-4 0 0 15,-4-1 0-15,-6-1 0 16,-2 2 0-16,-6 0 0 0,-3-1 0 15,-1 0 0-15,-3 1 0 16,0 1 0-16,1-2 0 16,3 0 0-16,-5 1 0 15,1-1 0-15,-3 0 0 16,-3 1 0-16,-5-1 0 16,-2 2 0-16,-397-8 0 15,482 11 0-15,1 1 0 16,1-2 0-16,0 2 0 15,-100-2 0-15,4-1 0 0,-2-1 0 16,3 1 0 0,2 0 0-16,1-2 0 0,1-2 0 15,8 0 0-15,0-1 0 16,1 1 0-16,-1 1 0 16,-4 0 0-16,-2 4 0 15,-2-2 0-15,3 3 0 16,-2-1 0-16,2 0 0 15,0 0 0-15,3-1 0 16,-1 0 0-16,1-2 0 16,1 4 0-16,-5 0 0 15,-3 5 0-15,-9 4 0 16,-6 4 0-16,-9 3 0 16,1 0 0-16,-6 3 0 0,5-3 0 15,2-1 0 1,6-2 0-16,1-2 0 0,9-4 0 15,1 0 0-15,2-1 0 16,2-1 0-16,4 0 0 16,-1-2 0-16,5 0 0 15,2 1 0-15,-1-2 0 16,4 3 0-16,3-2 0 16,0-1 0-16,0-1 0 15,4-2 0-15,-1 3 0 16,-5 0 0-16,-2 3 0 15,-3 1 0-15,-6 2 0 16,-2-1 0-16,1 1 0 0,-1 1 0 16,1-3 0-16,1 0 0 15,2 0 0-15,-1 0 0 16,3-4 0-16,6 1 0 16,-2-2 0-16,5 2 0 15,2 0 0-15,5 3 0 16,-1 0 0-16,3 1 0 15,3-1 0-15,5 0 0 16,2-1 0-16,4-1 0 16,7-1 0-16,1-2 0 15,4 1 0-15,0-2 0 16,2 2 0-16,-2 2 0 16,-4 3 0-16,-1 1 0 15,-2 4 0-15,0-1 0 0,-1 2 0 16,2-2 0-16,2-2 0 15,2-1 0-15,4-3 0 16,1-1 0-16,1 0 0 16,5 0 0-16,0 1 0 15,-3 3 0-15,2 1 0 16,-3 3 0-16,3 2 0 16,-1-2 0-16,1-1 0 15,3 2 0-15,4-3 0 16,3-2 0-16,3 3 0 15,3-6 0-15,4 1 0 16,1-1 0-16,2-1 0 0,2 2 0 16,0 1 0-16,4 4 0 15,-2 0 0-15,1 2 0 16,6-2 0-16,-1 3 0 16,4-3 0-16,3 0 0 15,6-2 0-15,-2 0 0 16,1-1 0-16,2 0 0 15,-3-2 0-15,2 2 0 16,2-1 0-16,0 0 0 16,-1 3 0-16,3 0 0 15,2-1 0-15,2 0 0 16,7 2 0-16,1-1 0 16,1 1 0-16,0 0 0 15,1-1 0-15,0 1 0 16,3 0 0-16,3-2 0 0,9 1 0 15,7 1 0-15,3-2 0 16,11 0 0-16,10-1 0 16,3-2 0-16,2 0 0 15,5 0 0-15,-2-2 0 16,2 1 0-16,-3 1 0 16,-2 2 0-16,-6-1 0 15,-3 4 0-15,-5 1 0 16,-1 1 0-16,-2 0 0 15,-4 0 0-15,4 1 0 16,0-4 0-16,8-2 0 0,4-1 0 16,7-3 0-1,4-2 0-15,1 0 0 0,4-2 0 16,-2 1 0-16,3 2 0 16,-1-1 0-16,-1 2 0 15,0-2 0-15,-1 2 0 16,-1-1 0-16,-2 0 0 15,4-1 0-15,-3 2 0 16,2 1 0-16,-1-2-1 16,-2 2 2-16,2 1-3 15,1 1 2-15,-3 1 0 16,2 0-2-16,-1 0 2 16,2-1 0-16,2-1 1 15,-1 0-1-15,6-2 2 16,-1 1-2-16,1-1 0 0,-3 1 0 15,-2-1 1-15,-1 2-2 16,-4 2 1-16,1-1 0 16,0 0-1-16,2 0 1 15,4-2 0-15,-2 0 0 16,8-2 2-16,-4-1-2 16,4 0 0-16,0 0 0 15,0 0 0-15,4 0 0 16,-8-1 0-16,4 2 0 15,0-1 0-15,0 1 0 0,0-1 0 16,0 0 0 0,0-1 0-16,0 1 0 0,4 0 0 15,-4-1 0-15,0 1-12 16,3 0-129-16,-1 1-164 16,-1 5-72-16</inkml:trace>
  <inkml:trace contextRef="#ctx0" brushRef="#br0" timeOffset="-186999.36">14070 13472 797 0,'-19'4'167'16,"-2"-3"-10"-16,-3 2 30 15,-1-3-60-15,-4 3-23 16,1-3-1-16,-2 1-17 15,0-1 8-15,5 0-29 16,2 0-24-16,4-1-2 16,7 1-20-16,5-1-7 15,2-1 0-15,5 1-12 16,0-1 4-16,2 1-4 16,2 1 0-16,6 0 5 15,13 0-4-15,20 0 1 0,23-3 0 16,17 0 2-1,14-1-1-15,5-2-3 0,-5 4 0 16,-8-1-7-16,-11 0 5 16,-14 1 2-16,-14 2-1 15,-17-2 2-15,-11 0-4 16,-11 2 3-16,-8 2 0 16,-4-2-7-16,-8 2 7 15,-11 3 0-15,-11 0 1 16,-18 4 0-16,-18-1-1 15,-17 0-4-15,-5 2 4 16,-7-5 1-16,-1 0 2 16,6 1 0-16,14-3-3 15,14-3 1-15,21 1 10 0,19-2-9 16,14-1 2-16,12-1-4 16,14 1 3-16,19-3-4 15,19 0 1-15,16-1 0 16,13-1 1-16,3-1 3 15,-6 1-4-15,-8 0 0 16,-12 0 3-16,-18 2-6 16,-13 1 3-16,-12 4 0 15,-15 2-5-15,-10 0 7 16,-12 3-5-16,-15 2 1 16,-10 1 2-16,-9 1-4 15,-1-1 2-15,12-2 2 16,14-2-5-16,14-1-79 15,9-1-25-15,10 1-82 16,9 3-150-16,6-2-412 0</inkml:trace>
  <inkml:trace contextRef="#ctx0" brushRef="#br0" timeOffset="-185050.88">22012 13283 804 0,'-12'1'112'15,"-2"-1"45"-15,-2-1-23 16,-1 1-26-16,1-3-37 16,0 3-1-16,-1 3-15 15,4-3-8-15,0 1-5 16,0-1-20-16,6 0-1 0,-2 1-14 15,5 1 3 1,1-1-9-16,1-1 2 0,2 2 5 16,0-2-6-16,3 0 9 15,13-2-5-15,19-1-1 16,21-2-5-16,21 0 0 16,15-2 0-16,8 0-4 15,0 0 5-15,-12 1-2 16,-13 1 1-16,-14 2 0 15,-19 0 0-15,-15 3 2 16,-14 0-2-16,-9 2 17 16,-5-1-14-16,-8 2 2 15,-9 1-5-15,-15 0 0 16,-16 2 0-16,-14 2 2 0,-11 1-2 16,-5 0 16-16,-1-2 5 15,5 0 20-15,4-1-8 16,7 2-26-16,9-4-1 15,11 2-4-15,15-4-2 16,11 2 0-16,10-4-7 16,10 1 7-16,12-1 1 15,20-1 0-15,23-4 2 16,20-2-3-16,20-3 0 16,8-4-1-16,-1 1 3 15,-12 0-2-15,-17 3 0 16,-21 3 0-16,-25 4 17 15,-15-1-16-15,-15 6-2 0,-15 1 1 16,-12 1 0 0,-11 1-2-16,-10 2 2 0,-4-1 0 15,8 0-2-15,12-3 2 16,13-2-28-16,16 1-122 16,15 1-92-16,12-1-232 15</inkml:trace>
  <inkml:trace contextRef="#ctx0" brushRef="#br0" timeOffset="-180086.11">29931 13130 764 0,'-2'0'148'0,"-1"-1"-19"16,2 0-12-16,-2-1-2 15,3 2-56-15,-2-1-18 16,0 1 13-16,2 0-9 15,0 0-11-15,0 0-15 16,2 0 12-16,0-2-18 0,4 2-10 16,9-3-3-16,18 1 2 15,16-1-2-15,18 0 0 16,15 3 0-16,4-2-4 16,-5 2 4-16,-6 2 0 15,-18-2 0-15,-14 0 3 16,-18 3-5-16,-13-2 2 15,-7 1 0-15,-8-2-5 16,-10 1 8-16,-10 2-3 16,-15 0 5-16,-15 0-4 15,-13-1 21-15,-6 0 4 16,-2-4 9-16,8 0 13 16,13-1-3-16,14 0-7 15,16 0-8-15,13 2-16 16,10-1-5-16,12 1-9 0,18-2 0 15,20-1-2-15,16 1 4 16,16-2-3-16,-1 3 1 16,-8-1-55-16,-17 0-82 15,-18 1-107-15,-15 2-188 16</inkml:trace>
  <inkml:trace contextRef="#ctx0" brushRef="#br0" timeOffset="-157496.66">3261 13387 1003 0,'-5'-14'193'16,"1"1"-34"-16,-2 3-14 0,2-1-53 16,2 5-17-16,1 1 30 15,1-1-37-15,0 3-9 16,0 0 0-16,0 2-30 16,1 0 1-16,1 1-7 15,-1-2-16-15,2 2-7 16,1 0 0-16,1 2 0 15,4 3 0-15,5 6 0 16,5 6 0-16,0 9 0 16,8 6 0-16,-3 8 0 15,4 5 0-15,2 1 0 16,0 0 0-16,3-7 0 0,0-5 0 16,-5-7 0-16,0-5 0 15,-5-5 0-15,-7-4 0 16,-4-6 0-16,-3-2 0 15,-6-4 0-15,2-5 0 16,2-9 0-16,3-4 0 16,7-12 0-16,13-10 0 15,8-9 0-15,7-4 0 16,4 0 0-16,-2-1 0 16,-4 9 0-16,-6 2 0 15,-4 9 0-15,-5 5 0 16,-4 3 0-16,-4 5-94 15,-4 7-130-15,-7 7-15 16,0 6-66-16,-7 10 33 16,-10 6-518-16</inkml:trace>
  <inkml:trace contextRef="#ctx0" brushRef="#br0" timeOffset="-157080.84">3722 13393 777 0,'-5'-17'305'0,"-3"-5"-177"16,-3-2 68-16,-1 2-30 15,-1 1-33-15,4 5-16 16,0 5-17-16,4 5-91 16,3 5-9-16,6 8 0 0,6 7 12 15,7 9 19-15,10 7-17 16,6 9 0-16,5 4 16 15,1 3-24-15,0-1 2 16,-3-3-7-16,-3-5-1 16,-8-8 0-16,-4-7 0 15,-8-11 0-15,-1-8 0 16,0-12 0-16,10-13 0 16,11-15 0-16,6-11 0 15,10-8 0-15,1-2 0 16,-3 6 0-16,-5 6 0 15,-6 10 0-15,-6 7 0 16,-8 8 0-16,-3 7 0 0,-5 7 0 16,-1 5 0-16,-1 4-61 15,0 8-152-15,0 5-87 16,-3 9-256-16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03:36:22.776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8984 2673 509 0,'3'-2'191'0,"-3"1"-16"15,3 1 13-15,-3 0-52 16,0 0-15-16,-3 0-3 0,3-2-9 16,-3 2-31-16,1-2-18 15,1 0-16-15,-1-2-19 16,1 4 11-16,-2-2-27 15,2 1 0-15,-1-1-3 16,-1 1-4-16,0 1 3 16,-3-1-1-16,0-1-3 15,0 1 21-15,-4 1-9 16,1 0 12-16,0 0 2 16,-3 1-18-16,3 2 0 15,-3 0-9-15,-1 0 1 16,-4 4 1-16,2 0 1 15,-1 2-3-15,-5 3 0 16,2-1 2-16,2 2-3 16,-1 1 1-16,3 1 0 0,1 1-1 15,1 1 1-15,2 1 0 16,3 2 0-16,2 3 2 16,3-1-5-16,0 2 3 15,5 4 0-15,-1-2-2 16,4 1 3-16,1-2-1 15,5 1 0-15,3-3 0 16,4-5 0-16,0-2 0 16,1-4 0-16,3-2 5 15,-3-3-2-15,1-3-3 16,-3 0 2-16,4-2-1 16,-4-4 4-16,3 1-5 0,1-3 0 15,1-2 4-15,-2-1-3 16,-1 1-1-16,-2-3 2 15,-3 2 0-15,-5-1 8 16,-1-2-10-16,-2 0 0 16,-2-1 5-16,1-3-3 15,-4-3-2-15,1 1 0 16,-2-2 1-16,0-1 3 16,-2 3 0-16,1-1-2 15,-2 1 23-15,0 2-13 16,-2-1 3-16,-2 1-8 15,1 0-7-15,0-3 0 16,-2 5 0-16,2-4 0 16,1 5 0-16,2 2 0 15,0 2 0-15,1 1 0 0,-1 2 0 16,3 1 0-16,-3 0 0 16,3 0 0-16,-3 0 0 15,1 1 0-15,1-1 0 16,-1-1 0-16,-1-1 0 15,-1 2 0-15,1-1 0 16,0 1 0-16,0 2 0 16,0-2 0-16,0 0 0 15,0 2 0-15,-1-2 0 16,2 1 0-16,-1 0 0 0,-1 0 0 16,1 2 0-1,3-1 0-15,0-1 0 16,0 2 0-16,-2 0-20 0,4 2-228 15,-2 1-239-15</inkml:trace>
  <inkml:trace contextRef="#ctx0" brushRef="#br0" timeOffset="1889.24">9075 2387 465 0,'-2'-7'113'16,"1"-1"-46"-1,-2 0 25-15,2 1-35 0,-1 2-9 16,-1-2 34-16,0 3-3 16,0 0 10-16,-1-1-26 15,-2 1 48-15,-3-1-48 16,1 0 1-16,-1 0-9 15,2-1-7-15,-2 0-7 16,2 3-8-16,-1-2 2 16,0 0 16-16,-2 0-21 15,1 0 17-15,-3 2-7 16,0-2-17-16,0 2 3 0,2 0-17 16,-2 2 1-16,1-2 6 15,1 2-15-15,0 1 2 16,-1 1 4-16,-5 1-6 15,2 0 8 1,-3 1-3-16,-2 1-2 0,0 1 16 16,-3 0-18-16,4 1 3 15,-3 0 1-15,3-1-5 16,3 3 1-16,-1-1-2 16,2 1 0-16,-2 2 0 15,1 2 2-15,-1-2-2 16,-1 4 0-16,-2 2 4 15,-1 3-1-15,-2-2-3 0,3 2 0 16,-1 2 3 0,1-2 2-16,1 3-5 0,3 1 0 15,-1-2 2-15,4 1-1 16,0-1-1-16,-2-1 0 16,2 1 2-16,-2 2 4 15,0 0-6-15,-2 1 2 16,2 1 3-1,-2 3-2-15,4 2-3 0,1 1 0 16,1 2-2-16,4 2 8 16,0 1-7-16,3-2 1 15,3 3 0-15,0-1 1 16,0-2-1-16,6 2 0 16,-1-2-2-16,1 0 3 0,2 0-1 15,1-2 0-15,2 0 2 16,2 1 0-16,2-2-2 15,3-2 0-15,4 0-2 16,1-1 3-16,4-1-1 16,4 1 0-16,2-1 3 15,0-1-3-15,4 2 0 16,-1-5 0-16,-2-2 1 16,2-1 1-16,0-4-2 15,0-6 0-15,-2-3 2 16,4-4 5-16,-3-6-7 15,2-3 0-15,2-2 1 16,4-2 2 0,-1-3-3-16,3-1 0 15,1 1 0-15,-7-2 7 16,-2-2-5-16,-5 3-2 16,-4-2 2-16,0-1 1 0,-2-1 3 0,-3 0-6 15,1-4 3-15,0 1-2 16,2-4-1-16,-3-2 0 15,3-1-1-15,-4-1 3 16,-4-4-2-16,-2 6 3 16,-4-1 7-16,-1 1 12 15,-2-1-22 1,-3 1 0-16,0-3 0 0,-2 0 0 0,1-1 0 16,-1-1 0-16,0-2 0 15,-1 1 0-15,-3 1 0 16,-3 1 0-16,-1 0 0 15,-5 2 0 1,-1 3 0 0,-1 1 0-16,-2 2 0 15,-1 1 0-15,0-1 0 0,0 2 0 0,-1 1 0 16,2 0 0-16,-5-1 0 16,4 1 0-16,-2 1 0 15,1-1 0-15,-1 1 0 16,1 1 0-16,0 1 0 15,3 1 0-15,-3 0 0 0,0 0 0 16,6 2 0-16,-4 0 0 16,2 2 0-1,-2-1 0-15,2 2 0 16,-1 1 0-16,1 0 0 16,0 1 0-16,-1-1 0 15,2 2 0-15,1-1 0 16,0 1 0-16,0 0 0 0,1 1 0 15,1-2 0-15,1 2 0 16,-3 0 0-16,3 1 0 16,0 0 0-16,0 1 0 15,0 0 0-15,-1 3 0 16,1-1 0-16,0 0 0 16,0 2 0-16,0-2 0 0,-3 1 0 15,3 0 0-15,-2-1 0 16,1 1 0-16,-2 0 0 15,-3 2-57 1,-3 2-274-16,-6 7-374 0</inkml:trace>
  <inkml:trace contextRef="#ctx0" brushRef="#br0" timeOffset="3876.58">4653 6426 442 0,'0'-3'398'0,"-3"-2"-240"16,3 2-10-16,0-5-8 15,0 3-8-15,-3-1-39 16,3 1-18-16,0-1-24 15,-3 2 2-15,3 1 15 16,0 0-9-16,-3 0-5 16,3 1-11-16,-2-1 6 15,-1 2-1-15,1-2-12 16,0 0-36-16,1 0 0 16,1 2 0-16,0-1 0 15,0 2 0-15,1 0 0 16,-1 0 0-16,0 0 0 0,2 2 0 15,-2-1 0-15,-2 0 0 16,2 4 0-16,0 0 0 16,0 5 0-16,0 3 0 15,0 3 0-15,2 4 0 16,0 3 0-16,-2 2 0 16,0 2 0-16,0 3 0 15,-4-2 0-15,3 0 0 16,-2-4 0-16,1-2 0 15,2-6 0-15,-1 1 0 16,2-3 0-16,-1-1 0 16,2-1 0-16,-2-3 0 15,1-1 0-15,1 2 0 16,-1-4 0-16,-1-2 0 16,2 0 0-16,-2 0 0 0,0-3 0 15,0-2 0-15,0-1 0 16,0-1-114-16,0-3-187 15,-2 0-126-15</inkml:trace>
  <inkml:trace contextRef="#ctx0" brushRef="#br0" timeOffset="5768.11">4735 6060 626 0,'-2'-8'157'0,"-1"-2"-18"16,-2 1-14-16,-1-1-32 15,-3 4-1-15,-2-3-2 16,1 1-26-16,2 2 10 16,1 0-16-16,-2-1-4 15,0 2-12-15,0 0-12 16,0 4-5-16,-7-1-4 15,-5 1-8-15,0 2 6 16,-6 1 7-16,-1 1-3 0,-2 1 8 16,0 0 1-1,5 1-14-15,1 0-2 0,6 1-16 16,0 0 0-16,4 2 0 16,-2 2 1-16,1 2 0 15,2 0-1-15,-2 3 0 16,-1 2 8-16,-1 1-5 15,2 1 3 1,0 1 6-16,-1 1-3 0,1 3 7 16,2-1-12-16,-1 2-2 15,6-2 15-15,0 4-15 16,2-2 2-16,0 0 0 16,1 2-3-1,-1 0 4-15,-1-1-5 0,4 3 0 16,0-1 9-16,0 1-8 0,1 0 1 15,2 1 4 1,0-1-5-16,3 1 1 16,2-1-1-16,2 1 0 15,-1 0 2-15,5-1-2 0,-1-1 2 16,5 1-3-16,0-2 1 16,3-2 2-1,1-1-3-15,4-3 0 16,2-1 0-16,3-1 1 0,1 1-1 15,-1-3 0-15,0-1 2 16,-4-1-4-16,2-2 2 16,-4-3 0-16,5-3 0 0,-2-2 2 15,3-5 1 1,2-1-3-16,3-8 1 16,3 0 0-16,0-4-1 15,0-1 0-15,-2 0 2 16,-4 0-1-16,0-1-1 0,-5 1 1 15,-1 2-1-15,-2-2 1 16,2 0-1-16,2 0 0 16,-3-1 3-16,1-2-3 15,0 1 4-15,-6-4-4 16,3 0 1-16,-3-3 2 16,-2 2-1-16,-2-1-2 15,-1-2 4-15,-4 1-1 0,0-1 0 16,0-1-1-16,-2-1 1 15,-2-1 6-15,-4 1-9 16,1-1 0-16,-4 0 0 16,-2-1 0-16,-2 0 0 15,-3-1 0 1,-3 1 0-16,-2-1 0 0,0-1 0 16,-6-1 0-16,2-1 0 15,-4 0 0-15,2 3 0 16,-3-1 0-16,0 4 0 15,1 3 0-15,1 1 0 16,2 4 0-16,-2 1 0 16,6 5 0-16,-1 2 0 15,-1 0 0-15,1 3 0 16,-1 0 0-16,-5 0 0 16,-2 1 0-16,0 0 0 0,-3 2 0 15,0 1 0-15,2 2 0 16,3 1 0-16,2 0-15 15,4 3-212-15,2 2-183 16,4 0-875-16</inkml:trace>
  <inkml:trace contextRef="#ctx0" brushRef="#br0" timeOffset="7866.86">11086 6120 724 0,'0'0'256'0,"0"-2"-49"0,0 0-43 16,-1-3-64-16,-1 3-36 15,2-2-8-15,-1 1-23 16,1 1 3-16,1 1-9 16,1-2 10-16,1 0-17 15,1-1-10-15,4-2-4 16,3-1 5-16,5 1-6 15,4-4 3-15,3 3-1 16,-2 1-6-16,1 4 0 16,-1 2-1-16,-5 4-7 15,2 3 4-15,-4 7 3 0,-3 2 3 16,-3 7-3-16,-5 6 3 16,-6 6 1-1,-3 3-4-15,-6 3 0 0,-3 0 4 16,-4-3-4-16,-1-2 3 15,-2-7-3-15,0-3 4 16,2-5-4-16,1-5 0 16,4-5 0-16,6-4 7 15,3-5 2-15,3 0 11 16,3-2-5-16,3 0-6 16,0-2-3-16,2 2-6 15,6-1 0-15,6 0-2 16,7-1 0-16,7 2 2 0,6 2-1 15,1 2 1-15,-4 0-1 16,-4 2-4-16,-6-2 3 16,-8 1-2-1,-7-2-4-15,-4 0 4 16,-4-1 4-16,-1-1 0 0,-1-1 3 16,-1 0-3-16,1 0-16 15,-4 0-89-15,0 2-113 16,-1-2-159-16</inkml:trace>
  <inkml:trace contextRef="#ctx0" brushRef="#br0" timeOffset="8983.53">11413 5841 603 0,'-7'-12'242'0,"-2"3"-38"15,-2-5-77-15,-1 3 13 16,2-2-55-16,-4 2-8 16,1 1-17-16,-2 1-15 15,-1 2 8-15,-4 1-21 16,2 2-9-16,-3 1 15 15,-1 1-20-15,-2 1 12 16,-3 2-2-16,-1 4-15 16,-2-1 1-16,0 3-7 0,0 2-3 15,-1 3 4 1,3 2-6-16,-2 4-2 0,2 4 4 16,1 2-2-1,0 2-1-15,6 3-1 0,-3-2 0 16,6 2-2-1,2 1 2-15,-2 1 0 0,6 1 3 16,-1 7-1-16,1 0 0 16,2 2 1-16,0 4-3 15,3 0 6-15,4 0-6 16,1-1 1-16,4-2 2 16,4 1-3-16,2-3 4 15,3 0-4-15,6 0 0 16,2-3 6-16,5 1-4 15,2-2-1-15,4-2 3 16,3-2-3-16,6-2 3 16,3-3-1-16,4-3-1 0,8-5 7 15,0-3-9-15,2-3 4 16,1-5-4-16,-2-2 5 16,2-5-1-16,-5-4-3 15,-3-4 0-15,-1-3 7 16,-8-4-8-16,-1-3 2 15,-3-2-1-15,-3-4 1 16,-2-1-2-16,-1-3 1 0,-2-2 1 16,1-3 1-1,-3-1 0-15,0-3-1 0,-6 0 0 16,-1-2 2-16,-5-1 0 16,-5 0 2-16,-4 2 4 15,-5 0 7-15,-5 2-14 16,-4 3 2-16,-4-1-1 15,-2 2-2-15,-3 2 0 16,2-1 0-16,-4 0 1 16,4 5 6-16,1 0-6 15,4 1 7-15,-2 1-2 16,3 3-8-16,-5 1 0 16,3 0 0-16,-4 2 0 15,-1 2 0-15,2-1 0 16,-1 2 0-1,-2 0 0-15,3 2 0 0,-3 0 0 0,1-2 0 16,1 2 0 0,0 0 0-16,-1 2 0 15,2 1 0-15,1 0 0 0,0 3 0 16,1 2 0-16,2 0 0 16,-2 0 0-16,1 2-88 15,-2 4-123-15,-2 2-91 16,-6 6-290-16</inkml:trace>
  <inkml:trace contextRef="#ctx0" brushRef="#br0" timeOffset="12852.72">8626 2341 470 0,'3'3'87'0,"-1"-1"109"16,-1 1-101-16,-1 1 44 16,2 0-46-16,-2-1-26 15,0 0-10-15,0-2 19 16,0-1 0-16,0 0 16 15,0 0-13-15,0-1-8 16,0 1-7-16,0 0-26 16,-2 0 7-16,2-1 7 15,-1-1-27-15,-1-1-15 0,-4-1-3 16,3-1 2-16,-5-4 10 16,0 1 2-16,-3-3-13 15,1-5 16-15,-4 2-11 16,2-5 0-16,-2 0 1 15,0-3-10-15,2-3 14 16,-3 0-11-16,0-2 12 16,3-1 4-16,2-1-14 15,1 0-2-15,0-2-7 16,3-2 0-16,3 1 0 16,3-2 0-16,0 0 0 15,3 1 0-15,-3-2 0 16,3 2 0-16,-6 0 0 15,3 2 0-15,0 0 0 16,-3 0 0-16,3 1 0 0,6 1 0 16,-1 1 0-16,3 2 0 15,3 2 0-15,-1 2 0 16,5-1 0-16,-3 4 0 16,1 0 0-16,-2 1 0 15,4-1 0-15,0-1 0 16,0 2 0-16,4 0 0 15,2 0 0-15,-1 0 0 16,0 4 0-16,3 4 0 16,-2 2 0-16,1 1 0 0,3 0 0 15,1 4 0 1,2-1 0-16,2 0 0 0,-2 3 0 16,5-1 0-16,-2 0 0 15,1 2 0-15,0 2 0 16,1 1 0-16,0 0 0 15,-3 4 0-15,3 0 0 16,-5 1 0-16,2 2 0 16,-3 2 0-16,3 1 0 15,-2 3 0-15,-1 0 0 16,0 2 0-16,0-2 0 16,-2 4 0-16,0-2 0 15,-1 0 0-15,-4-1 0 0,2 1 0 16,-4 2 0-1,-2 0 0-15,-1 2 0 0,0-1 0 16,-3 0 0-16,0-2 0 16,0 4 0-16,1-5 0 15,-2 1 0 1,-2 1 0-16,1 0 0 16,-2-2 0-16,-2 2 0 0,0 1 0 15,-3 2 0-15,2-1 0 16,-3 2 0-16,-1-2 0 15,1 1 0-15,-1-4 0 16,-2-1 0-16,1-2 0 16,-2-2 0-16,1 0 0 15,-3-1 0-15,-1-1 0 0,1 2 0 16,-1-1 0-16,-1 3 0 16,-3 0 0-16,0-1 0 15,-1 2 0-15,1 1 0 16,-4-1 0-16,2 0 0 15,2 0 0-15,-1-2 0 16,1 1 0 0,1-2 0-16,-2 0 0 0,2-1 0 15,-1-1 0-15,-1 0 0 16,0 0 0-16,-1-2 0 16,1 0 0-16,1 0 0 15,0-3 0-15,1 0 0 16,-2 2 0-16,2-2 0 15,-2 2 0-15,-2 2 0 0,3-2 0 16,-2 0 0-16,1 0 0 16,1-1 0-16,3-2 0 15,2-1 0-15,-1-1 0 16,1-1 0-16,1-1 0 16,1 0 0-16,-2 2 0 15,-1 0 0-15,1 1 0 16,-2 1 0-16,-1-2 0 15,2 0 0-15,1-1 0 16,-1 0 0-16,2-3 0 16,3 1 0-16,0-1 0 0,0 0 0 15,0 0 0 1,-2 0 0-16,2-1 0 16,0 1-81-16,0-1-61 15,0-1-133-15,2-1-258 0</inkml:trace>
  <inkml:trace contextRef="#ctx0" brushRef="#br0" timeOffset="13632.34">9300 2141 267 0,'6'-3'1013'0,"-1"-3"-868"15,-2-1 84-15,-6-2-69 16,3 1-30-16,0 2-41 16,-2 0-75-16,1 1-14 15,-1 2 0-15,1 0 0 0,1 1 0 16,-2 1 0-16,2 0 0 16,2 1 0-16,-2 0 0 15,0 1 0-15,0-1 0 16,0 1 0-16,-2 3 0 15,2-2 0-15,-1 7 0 16,-2 3 0-16,-2 6 0 16,-1 7 0-16,-4 4 0 15,-2 4 0-15,3 1 0 16,-4 0 0-16,2-2 0 16,-2-4 0-16,5-7 0 15,1-2 0-15,2-4 0 16,2-7 0-16,0-1 0 15,3-4 0-15,-2 0 0 16,2-3 0-16,0 0 0 16,2 0 0-16,-2 1 0 0,5 0 0 15,1 5 0-15,6-1 0 16,10 4 0-16,5-2 0 16,7 1 0-16,8-2 0 15,3-2 0-15,1 1 0 16,0-4 0-16,-5-2 0 15,-5-2 0-15,-5-2 0 16,-6 1 0-16,-6 0 0 16,-6 1 0-16,-6 0 0 0,-4 2 0 15,1-1 0-15,-4 2 0 16,0-1 0-16,0 1 0 16,0-1 0-16,0 1 0 15,-1 0 0-15,1-1 0 16,-3 2 0-16,3-1-60 15,-1 2-258-15,-2 4-167 16</inkml:trace>
  <inkml:trace contextRef="#ctx0" brushRef="#br0" timeOffset="17507.27">8253 3325 551 0,'0'-4'176'16,"3"0"-38"-16,-3 0 16 15,0 0-38-15,5 0-40 16,-4-1 16-16,2 3-16 15,-1-1-14-15,-1-1-7 16,2 2-27-16,-3 2-14 16,-3 0-5-16,3 0-6 15,-1 2-2-15,-1-1 6 0,-1 2-6 16,-3 1 9-16,0 2 8 16,0 0-7-16,-4 2 1 15,-1 0-8-15,-1 5-2 16,2-1 11-16,-5 4-7 15,-3 0 1-15,0 1 8 16,-3 2-7-16,-4 1 6 16,0 4-3-16,-2 1 1 15,-3 2 12-15,1 6-12 16,-5 3 2-16,-3 3-8 0,-2 1-6 16,-3 1 0-1,1 0-1-15,0-3 5 0,4-1-4 16,1-5 0-16,-1 0 0 15,6-3 4 1,-2-2-4-16,1 0 2 16,0-2-2-16,-3 0 1 0,-1 1 1 15,-1 1-2-15,-6 0 0 16,1 1-1-16,-4 2 3 16,1-1-2-16,-4 3 1 15,4 0-1-15,-4-1 15 16,1 0 5-16,5-1-9 15,1-3 1-15,0 3-9 16,4-1-3-16,2-1 0 16,0 1 0-16,-3 1 6 15,3 3-5-15,-7-1-1 16,0 3 13-16,-5-1 1 0,0 0-1 16,2-2-8-1,3-1-4-15,5-2 3 0,5-1-4 16,2-1 0-1,4 1 0-15,-4 0 1 0,-2 1 0 16,-5 3 0-16,-4 1-1 16,-2 2 10-16,-5 0-9 15,0 0 0-15,3-3 4 16,0 1-5-16,7-4 0 16,3-2 0-16,3 0 1 0,5-3 0 15,-1 1-1-15,1-1 0 16,1 0 1-16,-1-1 0 15,-2-2-2-15,0 2 1 16,-1-2 0-16,3 0-2 16,-1-1 2-16,-1-2-1 15,6-1 1-15,-1 0-1 16,3 0 0-16,-2-2 1 16,4 1 0-16,-2 0 0 15,4-1 0 1,-3 0 0-16,2 2-2 0,1 0 2 15,0-2 1-15,4-1-1 16,0-3 0-16,3-1 1 16,1-1-1-16,2-4 0 15,2 2-2-15,0-3 4 16,0 0 0-16,1 1-2 0,-3-1 0 16,2 0-1-16,3 1 1 15,-3 0 0-15,0 1 1 16,-1-2-1-16,1 0 0 15,1 1 0-15,-1-1 0 16,0 1 1-16,-1 1-1 16,1 1 0-16,-2 0-1 15,1 2 2-15,-2-2-1 16,0 1 0-16,3 0 0 16,1-2 0-16,1-1 0 15,-2-1 0-15,3-1 0 0,-1 0 0 16,-1 1 0-16,1 0 0 15,-1 1 0-15,-2 1 0 16,1 0 0-16,3 2 0 16,-5-2 0-16,2 2 0 15,0-1 1-15,-1 0-1 16,1-1 1 0,0 1 2-16,3-2-2 15,-2 2-1-15,0-2 0 0,0 2 0 16,-1-1 2-16,2 1-2 15,-1-2 0-15,2-1 0 16,0 0 0-16,0-2 0 16,3 1 0-16,-4 0 0 0,4 1 1 15,-3-1-1 1,0 1 0-16,1 0 2 0,-1-1-2 16,2 0 0-16,-2 0 3 15,3 0-3-15,-2-3 1 16,1 0 0-16,-1 3 1 15,2-2 5-15,-1 0-4 16,-2 4 2-16,0-1 0 16,-3 2-4-16,3 1 1 15,-3-1-1-15,3-3 1 16,0 0 3-16,3-1 0 16,0-1 1-16,0-1-2 0,0 0-1 15,0-1 0 1,0 1-3-16,0-2-3 0,0 1-65 15,0-3-203-15,3-5-263 16</inkml:trace>
  <inkml:trace contextRef="#ctx0" brushRef="#br0" timeOffset="18551.55">4986 5557 994 0,'10'-9'161'16,"-2"1"-1"-16,-3-2 25 0,-5 0-76 16,-1 5-29-1,1 0-4-15,0 4-43 0,-2 1-17 16,2 0-1-16,0 1-5 15,-2 0-8-15,2 4 3 16,-2 0 5 0,1 2-6-16,-2 3 1 0,1 2 8 15,-1 5-3-15,2 0 1 16,1 1-2-16,0 3-5 16,-2 2 4-16,2 4-4 15,-1 0 0-15,-1 3 4 16,1 0-7-16,-4 2 2 15,5-1 1-15,-3 3-3 16,0 0-1-16,-1-2 0 16,1-2 0-16,-2-5 3 0,1-3-2 15,1-5 1-15,-2-6-2 16,2 0 0-16,0-1 0 16,2-2 0-16,-2 2 0 15,2-1 0-15,-1-2 1 16,2-1-2-16,0 0 2 15,0-4-1-15,0 0 1 16,2-1-1-16,-2-1 0 16,0 0 3-16,0 0-2 15,0 0 2-15,1 0 1 16,-1 0 0-16,0 0 0 16,0 0-3-16,0 0-1 15,0 0 2-15,0 0-2 16,0 0 1-16,0 0-1 0,0 0-2 15,3 0-1-15,-2 3 3 16,4-1 0-16,1 4 1 16,4-1 0-16,5 1 0 15,5-1 1 1,8-4-2-16,5-1 1 0,5-1-1 16,1-3 0-16,0-1 1 15,-1 3-1-15,-4-1 0 16,1 0 0-16,-5 2 1 15,0-3-1-15,-6 2 0 16,-3 1 0-16,-2-1 0 16,-7 1-1-16,-4-1 1 15,-5 2 1-15,0 0-1 16,-3 0 5-16,0 0-4 16,0 0 2-16,-3 0 2 0,3 2 0 15,0-2 5-15,0 0-1 16,0 0 0-16,0 0 5 15,0 0-12-15,0 0-2 16,0 0 1-16,0 0-1 16,-3 0-30-16,3 0-81 15,-2 1-133-15,-1 2-255 16</inkml:trace>
  <inkml:trace contextRef="#ctx0" brushRef="#br0" timeOffset="21651.46">4435 7136 422 0,'0'-5'114'16,"0"1"13"-16,0-3 15 0,-1 0-15 16,2-2 18-16,-1 2-37 15,0 0 6-15,-1 1-23 16,1 0 4-16,0 0-29 15,-2 4-11-15,1 0-28 16,2 1 2-16,-1 1-8 16,0 0 6-16,0 0-6 15,0 1-17-15,0-1-4 16,0 4 0-16,3 2 0 16,-1 1 10-16,-1 4-3 15,4 5 9-15,-2 2 5 0,0 2-3 16,1 2-3-16,-1 5-4 15,0 2-4-15,-3-1 4 16,0 2-9-16,0 2-1 16,-3-1 2-16,0 1-1 15,1 0-2-15,-3-2 2 16,0 1-2-16,1-4 8 16,-4 0-6-16,-1 1 7 15,-4-2 1-15,-2 0-6 16,-6 1 3-16,2 3-5 15,-4 0-1-15,-4 0 1 16,2 2-2-16,-2-1-1 0,0 0 0 16,2-3 1-1,1-1 4-15,-3 0 0 16,3-4-4-16,-1-2 10 0,0-5-9 16,-2-3 4-16,3-3 10 15,-2-2 2-15,1-5-7 16,-3 0-9-16,-2 0 2 15,0-2 3-15,-4 0-5 16,-2-1 4-16,0 0 15 16,-2-1-10-16,2-3 1 15,-2 0-3-15,1-2-2 16,1-1 0 0,3-2-6-16,-1 0 0 0,3-2 0 15,0-1 0-15,1-3 0 0,-3 0 0 16,3-2 0-1,-1 1 0-15,-2-5 0 16,-3 1 0-16,3-3 0 0,-3 0 0 16,2 0 0-16,4 0 0 15,3 0 0-15,2 3 0 16,5-2 0-16,1 1 0 16,0-1 0-16,8 0 0 15,-1-2 0-15,2 0 0 16,1-2 0-16,4 0 0 15,-1-2 0-15,1 1 0 16,0-1 0-16,4 1 0 16,-1 1 0-16,1 2 0 0,2 2 0 15,1-1 0 1,1 0 0-16,1 1 0 0,2-2 0 16,-2 0 0-16,1-2 0 15,1 3 0-15,-3-3 0 16,5 2 0-16,0-1 0 15,0 1 0-15,1 1 0 16,1 2 0-16,2 1 0 16,0 2 0-16,0 0 0 15,0 2 0-15,1 0 0 16,1 1 0-16,-2 1 0 16,3 2 0-16,0-3 0 15,-2 3 0-15,5-3 0 16,1 1 0-16,-1 0 0 15,2 0 0-15,-1 0 0 16,5 1 0-16,-3 1 0 16,3 0 0-16,-2 1 0 0,-1 1 0 15,-2 2 0-15,4 0 0 16,-1 0 0-16,-1 1 0 16,6-1 0-16,-2 1 0 15,2-2 0-15,3 2 0 16,-5 0 0-16,1 1 0 15,-7 2 0-15,0 0 0 16,-5 0 0-16,-1 1 0 16,-1 0 0-16,0 0 0 15,3-1 0-15,0 0 0 16,3 0 0-16,-3 1 0 16,4-2 0-16,-3 4 0 0,-5 0 0 15,3-2 0 1,-3 3 0-16,-2 0 0 0,2-1 0 15,2-1 0-15,1 1 0 16,0-2 0-16,0 0 0 16,1-1 0-16,-2 0 0 15,-2 2 0-15,-1 1 0 16,-4-1 0-16,-3 2 0 16,-1 2 0-16,-2-2 0 15,-2 0 0-15,2 0 0 0,0 0 0 16,-1 0-15-16,1 1-124 15,1 1-33-15,-1 4-133 16,0 2-228 0</inkml:trace>
  <inkml:trace contextRef="#ctx0" brushRef="#br0" timeOffset="22317.32">3816 6468 838 0,'-3'-7'319'0,"1"-1"-148"15,-4-4 5-15,-2 0-47 16,0 1-2-16,-1 3-30 16,6 1-14-16,-4 3-31 0,4 0-21 15,3 4-7-15,0 0-24 16,0 0 0-16,0 1 0 15,0 3-8 1,3 2 5-16,1 5 3 0,2 5-1 16,3 3 0-16,7 2 0 15,4 1 0-15,13-1 1 16,4-2 0-16,8-4 4 16,0 0-2-16,1-2-2 15,-7 0 0-15,-5-2 1 16,-10-1-2-16,-8-1 1 15,-5-2 0-15,-5-1 0 16,-5-4 2-16,-1 0 4 0,0-2-5 16,-3 0-1-1,3 1 0-15,-3 1 0 0,0 3 0 16,-3 3 0 0,-4 5 0-16,-1 4 0 15,-2 5 0-15,-2 0 0 16,1 3 0-16,-2 1 0 0,1-2 0 15,3-4 0-15,2-3 0 16,2-4 0-16,1-4 0 16,1-3 0-16,6-4 0 15,-3 0 0-15,3 1-16 16,-3 0-250-16,3 4-177 16</inkml:trace>
  <inkml:trace contextRef="#ctx0" brushRef="#br0" timeOffset="25857.42">5208 6538 619 0,'0'1'139'16,"3"-1"-65"-16,-3 0-20 15,0 0 42-15,0 0-1 16,0 0-3-16,-3 0 5 15,3 0-16-15,0 0 3 16,0 0-21-16,-3 0-17 16,3 0 2-16,0 0-11 15,0-1 3-15,3-1-4 16,-3 1-12-16,0-2-12 16,3-1-3-16,3-2 2 15,0-3 6-15,1-1-4 0,2 0 3 16,2-2-5-16,2-2-4 15,1-3 1-15,2 1-3 16,2-2 0-16,3-1-2 16,1 0-3-16,3-1 6 15,2 0-5-15,2-2 2 16,8 1 4-16,2-3 10 16,3 0-6-16,7-1 3 15,-1 2-6-15,-1-1 4 16,-2 1-8-16,0 0-2 15,-6 3 0-15,-2-1-2 16,3 0 2-16,2 0-2 16,0 0 0-16,7 0 0 15,8-3 0-15,1 0 0 16,4 0 0-16,3-1 0 0,0 2 2 16,-5 2-2-16,-3 4 1 15,-9 2-3-15,-7 2 3 16,-5 3-2-1,0 1 0-15,0 1 1 0,3-1 0 16,7-1 1-16,7 3-1 16,5-5 0-16,-2 4-6 15,5-1 5-15,-6 0 1 16,-7 2 0-16,-5 2-2 16,-2-3 2-16,-6 3 0 15,4 0-3-15,0-1 5 16,8-1-4-16,9 1 2 0,15 1 0 15,10-2 0-15,9 2 0 16,1 1 0-16,-8 2 1 16,-5 1 0-16,-13 1-2 15,-9 0 2-15,-9 1-1 16,-3 1 0-16,-1 0-2 16,2-1 1-16,2 2-2 15,1-2 0 1,4 2 1-16,3 0 2 15,0 0 0-15,1-1-1 0,1 1 1 16,-2 0 0-16,-2 0 0 16,-3 1 1-16,-1 0-1 15,1 1 0-15,1 0 0 0,3 0 0 16,4 3 1 0,-3-1-1-16,-4 1 0 0,-5 0 1 15,-7-3-2-15,-9 2 1 16,-2-2 0-16,1 3 3 15,2-1-3-15,9 1 4 16,9 2-4-16,4 1-4 16,4 1 3-16,-4-1-1 15,-4-1 2-15,-10 3-1 16,-6-4 1-16,-5 0 0 16,-2-1 1-16,-5 1 1 15,1-1-2-15,3-1-1 16,4 2 1-16,-1 1 2 15,5-2-2-15,-2 1 0 0,-3 1-1 16,-4-4 2-16,-9 3-1 16,-4-5 0-1,-1 2 0-15,-2-4 7 0,-1 3-3 16,3-1 0-16,1 2 2 16,3-1-4-16,3 0 1 15,0 0-3-15,1 1 0 16,1 0 6-16,-4 0-5 15,1-2 3-15,-1 1 2 16,0-1-4-16,0 1 2 16,1 0-3-16,0-1-1 0,-2 0 1 15,0 2-1-15,-2-2 0 16,4 1 0-16,-4-1 0 16,3 0 1-16,-4 1-2 15,2-1 2-15,-1-1-1 16,-3 1 1-16,6-1-1 15,-2 1 2-15,3 0 0 16,1 2 0-16,2-4-2 16,2 4 0-16,-3-1 1 15,1-1-1-15,-2-1-1 16,-2 3 0-16,-5-1 1 16,2-1 1-16,-1 0-1 15,-1 2 0-15,3-2-1 16,1 2 2-16,1-1-1 15,-2 0 0-15,1 2 0 16,-1-3-2-16,-5-1 0 0,-2-2 2 16,-3 1 0-16,-3-2 1 15,-2 0 0-15,1 0-1 16,-1 1-5-16,1 1-27 16,-4 1-49-16,-1 1-90 15,-7 3-81-15,-4 0-232 16</inkml:trace>
  <inkml:trace contextRef="#ctx0" brushRef="#br0" timeOffset="26498.84">10464 5973 922 0,'0'-8'207'0,"0"-3"44"0,-2-2-77 16,-5-5-19-1,1 3-25-15,2-2-29 0,-2 1-25 16,0 2-45-16,-3 5-31 15,6 2 0-15,0 5 0 16,3 1 0-16,0 2 0 16,0 2 0-16,0-2 0 15,0 1 0-15,0 2 0 16,3 2 0-16,0 2 0 16,6 5 0-16,0 2 0 15,4 7 0-15,2 2 0 16,6 0 0-16,-2 2 0 15,5 3 0-15,0-3 0 16,-2-2 0-16,-1-1 0 16,0-5 0-16,-6-1 0 0,-2-6 0 15,-2-1 0 1,-3-1 0-16,-1-4 0 0,-4 0 0 16,-2-2 0-16,1-1 0 15,-4 1 0-15,2 0 0 16,-1 3 0-16,-4 2 0 15,-3 3 0-15,-6 2 0 16,1 1 0-16,-5 2 0 16,-2-1 0-16,1 2 0 15,-2-1 0-15,-1-1 0 16,-2-1 0-16,4-2 0 16,-2-1 0-16,0-2 0 15,2-2 0-15,-1-2-54 16,2 0-248-16,1 1-91 15,0 0-527-15</inkml:trace>
  <inkml:trace contextRef="#ctx0" brushRef="#br0" timeOffset="30078.21">11077 6833 969 0,'6'-8'154'15,"-1"-3"40"-15,-1 0-71 16,-2 1-25-16,1 1-11 15,-2 4-18-15,-1 0-33 16,0 4-21-16,0 1-12 16,0 1 1-16,-1 1-3 0,-1 1 8 15,-1 2 20-15,0 4-2 16,0 0 4-16,-1 2-5 16,-1 1-1-16,-5 1-5 15,2 5-9-15,-4 2-3 16,-4 4-4-16,-2 4-2 15,-4 1 0-15,-4 0-1 16,1-2 3-16,-2-2 4 16,-1-2-2-16,-2-1-1 15,-6-2 0-15,-9 4-2 16,-13-1-1-16,-8 2-2 16,-6 1-4-16,-5 1 4 15,4-1-3-15,0 1 3 16,0 1 0-16,1-1 1 15,-4 0 2-15,-4-2-3 16,1 0 0-16,-8-5 0 0,2-2 3 16,1-3-3-16,1-2 6 15,1-3-6-15,4-5-2 16,-1 0 2-16,5-3-4 16,-1 1 3-16,-1-1 0 15,0 1-3-15,-5 3 4 16,-4 0 0-16,-1 0 0 15,1-2 0-15,6 0 0 16,3-1 2-16,4-1-1 0,9 1-1 16,2-1 1-1,0 1-1-15,4 0 3 0,-4-2-3 16,-3 3 0-16,-2-4-5 16,2 2 8-16,3-1-3 15,1-1 1 1,5 0 1-16,0-3-1 0,1 0-1 15,-3-1 0-15,-2-2 2 16,-5 1 2-16,-8 0-4 16,-4 1 1-16,0 0-1 15,-2 1 5-15,5 0-4 16,9-2 2-16,4 0 8 16,8-1-3-16,3-3 2 15,3 1-2-15,-5-4-1 0,3-1-4 16,-1-1-3-16,-3 2 0 15,4 1 0-15,2 0 0 16,1-1 0-16,2 2 0 16,7-1 0-16,2-1 0 15,2 0 0-15,4 1 0 16,0-1 0-16,1 3 0 16,1-1 0-16,-1 2 0 15,4-3 0-15,-1 4 0 16,2-2 0-16,2 1 0 15,2 1 0-15,0-1 0 16,3-1 0-16,-3 1 0 16,-1-2 0-16,0 1 0 0,-4-1 0 15,2-1 0 1,-1 1 0-16,2 0 0 16,0 2 0-16,2 0 0 15,3-1 0-15,-3 1 0 0,3-2 0 16,-1 0 0-16,-1 0 0 15,1 1 0-15,-2 1 0 16,-3-1 0-16,2 2 0 16,-1-2 0-16,1 0 0 15,1 1 0-15,0-1 0 16,5-1 0-16,-2 0 0 16,0 0 0-16,-2 1 0 15,3 1 0-15,-3-2 0 16,-1 3 0-16,3 0 0 15,-1-2 0-15,2 3 0 0,0 0 0 16,3-2 0-16,2 2 0 16,-1-1 0-16,2 1 0 15,1 1 0-15,-1-1 0 16,-2 1 0-16,2-1 0 16,-1 2 0-16,-2-2 0 15,3 2 0-15,-1-1 0 16,1-1 0-16,0 2 0 15,3-1 0-15,1 0 0 16,-2 3 0-16,1-2 0 0,-2 1 0 16,1 0 0-1,3-1 0-15,-5 0 0 16,4 1 0-16,-1-2 0 0,0 3 0 16,-3-2 0-16,5 1 0 15,0 0 0 1,-3 0 0-16,4-1 0 15,-2 1 0-15,-2 0 0 0,2-1 0 16,-1 2 0-16,1-1 0 16,1 0 0-16,-2 2 0 15,2-2 0-15,-4 1 0 16,4-1 0-16,0 0 0 16,0 1 0-16,-2-1 0 15,4 0 0-15,-2 2 0 16,0-1 0-16,0 1 0 15,1-1 0-15,1 1 0 16,-3-1 0-16,2 1 0 0,-1-2 0 16,0 0 0-16,0 0 0 15,0 1 0-15,3 0 0 16,-3 1 0-16,0-1 0 16,3-1 0-16,-3 2 0 15,1-3 0-15,1 1 0 16,-5-7 0-16,5 8 0 15,-1 1 0-15,1-1 0 16,1 0 0-16,-3-2 0 16,0 1 0-16,0-1 0 15,0 1 0-15,-2 1 0 0,5 0 0 16,-3 1 0 0,3 1 0-16,0 0 0 15,0 0 0-15,3 0 0 16,-3 0 0-16,0 0 0 0,-3 0 0 15,3 1 0-15,0-1 0 16,0 2 0-16,0-2 0 16,0 1 0-16,-4-1 0 15,4 3 0-15,0 0 0 16,0-1 0-16,0 3 0 16,-3 1 0-16,3 0 0 15,0 2 0-15,-3 2 0 16,1 3 0-16,-2 1 0 15,-2 4 0-15,0-2 0 16,-3 4 0-16,0 1 0 16,6 0 0-16,-3 1 0 0,1 0 0 15,4 1 0-15,-1-2 0 16,2-3 0-16,0-2 0 16,2-4 0-16,-2-2 0 15,1-7 0-15,-1 0 0 16,2-2 0-16,-2-2 0 15,0-2 0-15,1-3 0 16,1-4 0-16,-2-4 0 0,3-2 0 16,0-6 0-1,0 1 0-15,0-2 0 0,2 1 0 16,-2 1 0-16,1 0 0 16,0-1 0-16,2 2 0 15,0-1 0 1,2-3 0-1,-1 0 0-15,2 2 0 16,0 1 0-16,-1 1 0 0,-1 2 0 0,-1 2 0 16,0 4 0-16,0-1 0 15,0 4 0-15,1 2 0 16,-2 2 0-16,4-1 0 0,0 3 0 16,4-1 0-1,5 3 0-15,3-1 0 0,6 2 0 16,3 0 0-16,4 0 0 15,2 0 0-15,4 0 0 16,0-2 0-16,-1 2 0 16,-9-1 0-16,-3 0 0 15,-12-1 0-15,-3 1 0 16,-8-1 0-16,-2 2 0 16,-2 0 0-1,1 0 0-15,-2 0 0 16,2 0 0-16,-2 0 0 0,2 0 0 15,-1 0 0-15,-1 0 0 16,1 0 0-16,0 2 0 16,0-2 0-16,1 0 0 15,1 0 0-15,4 4-152 16,4 3-180-16,5 6-371 0</inkml:trace>
  <inkml:trace contextRef="#ctx0" brushRef="#br0" timeOffset="45644.21">18980 2132 853 0,'3'-4'217'0,"-1"-2"-50"15,-5 0-36-15,-2-1-15 16,1 1-24-16,-1 2-34 15,1 1-7-15,-1 2-25 16,-1 0 0-16,0 2-8 16,-1 3-13-16,-4 2 7 15,-4 5-9-15,-1 5 1 0,-3 3 0 16,-2 5-3-16,3 0 2 16,1 7-3-16,5 1 0 15,5 2-4 1,1 0 4-16,9-1 0 0,7 2 0 15,4-7-1-15,8-2-3 16,5-5 3-16,4-4-15 16,-1-5 2-16,0-7 6 15,-2-5 8-15,-2-8 4 16,-4-6 1-16,1-8 7 16,0-4-1-16,-1-4 12 15,0-1 6-15,-1 0-10 0,-5 3 9 16,-1 1-2-1,-6 3-12-15,-1 2 17 0,-7 0-13 16,-2 2-4-16,-4 3-2 16,-1 1-8-16,-5 0 0 15,0 4-4-15,-3-1 1 16,-2 1-4-16,2 2 3 16,0 3-4-1,1 3 1-15,0 1-32 0,-5 3-84 16,-1 3-82-16,2 3-125 15,8 2-394-15</inkml:trace>
  <inkml:trace contextRef="#ctx0" brushRef="#br0" timeOffset="46332.27">19601 2396 280 0,'-9'3'525'15,"-2"-3"-339"-15,1 0-38 16,-1 0-52-16,2 0-15 16,-2 0-37-16,2 1-2 15,0 1 10-15,-1 0-12 0,0 0 12 16,4-1-14-16,2 1-9 16,1-2 2-16,3 0-14 15,0 1-9-15,3-1-4 16,6 0-1-16,13 0-2 15,12 0-1-15,10 0 3 16,11-1-5-16,3 1 2 16,2 0 0-16,-4 0 0 15,-1-2 0-15,-5 1 0 16,-5-2 0-16,-8 0 2 16,-9 1 5-16,-6-2 4 15,-8 3 54-15,-5 0 4 0,-6-1-31 16,-3 2-11-1,0 0-11-15,-1 0-9 0,-2 0-1 16,1 0-6-16,1 2-10 16,-1-2 8-16,-1 1-10 15,-1 4-110-15,-4-3-51 16,-2 4-121-16,1 0-533 16</inkml:trace>
  <inkml:trace contextRef="#ctx0" brushRef="#br0" timeOffset="47033.56">20321 2248 563 0,'-6'-4'458'0,"-1"-2"-205"16,1-1-46-16,1 0-57 0,1 0 27 15,2 0-68 1,1 4-38-16,-1 0-14 0,2 1-55 16,0 2-2-16,2-1 0 15,-2 1 0-15,1 1 0 16,-1-1 0-16,3 3 0 16,5 2 0-16,7 4 0 15,6 4 0-15,7 6 0 16,7 1 0-16,0 2 0 15,-2-2 0-15,-5-1 0 16,-4-2 0-16,-3-4 0 16,-5-5 0-16,-4-1 0 15,-2-6 0-15,-6 1 0 0,-1-2 0 16,-3 0 0-16,-1 0 0 16,-1 2 0-1,1-1 0-15,-1 0 0 0,-1 4 0 16,-3 4 0-16,-2 3 0 15,-5 6 0-15,-5 7 0 16,-3 5 0-16,-1 0 0 16,-1 0 0-16,1-4 0 15,1-1 0-15,3-5 0 16,3-4 0 0,3-3 0-16,4-5 0 0,3-4 0 15,4-2 0-15,1-2 0 16,1-2 0-16,1 1 0 15,-1 0 0-15,3-2-60 0,1-2-143 16,4 1-103-16,9-2-122 16</inkml:trace>
  <inkml:trace contextRef="#ctx0" brushRef="#br0" timeOffset="47642.67">21215 2212 1131 0,'-2'-8'250'0,"-1"-1"-52"16,-1 1-53-16,-3-1-18 15,2 4-49-15,-1 1-45 16,0 0-22-16,-2 3 2 16,0 4-12-16,-4 1 1 15,-3 3 5-15,-2 4-6 16,-2 4 10-16,-1 3-11 15,0 4 1-15,1 3-1 16,2 4 0-16,1 3-2 0,7 1 1 16,6 6 2-16,6-3-2 15,7-3 1-15,9-2 0 16,5-6-3-16,4-4 4 16,4-9-1-16,2-1 7 15,1-8-7-15,-3-5 14 16,1-4-3-16,-1-6 0 15,-6-3-11-15,1-3 0 16,-4-4 0-16,-2-4 0 16,-2-4 0-16,-4-3 0 15,-3-2 0-15,-5-1 0 0,-4 3 0 16,-3 4 0-16,-6 4 0 16,-4 4 0-16,-4 2 0 15,-5 5 0 1,-5 0 0-16,-4 6-47 15,-5 5-269-15,-4 7-112 16</inkml:trace>
  <inkml:trace contextRef="#ctx0" brushRef="#br0" timeOffset="53424.39">19408 3527 936 0,'-3'-7'210'0,"2"-1"12"16,-4-1-101-16,1 4-27 15,-1 0-32-15,0 3-29 16,-1 0-16-16,-2 1-7 16,-3 2-1-16,-2 3 4 15,-5 2 10-15,-6 6 2 16,-1 2 4-16,0 4-10 16,-4 6-8-16,1 3 6 15,2 3-5-15,1 1-4 16,3 1-2-16,1-1-4 15,6 0 0-15,3-3-1 16,8 2-2-16,4-3 2 16,7-4-1-16,5 2 2 15,5-6-1-15,3-1-1 16,6-5 0-16,0-4 0 16,4-5 0-16,0-4 2 0,1-4 0 15,-1-3-2 1,-5-2 1-16,-2 0 1 15,-4-2 3-15,-5-4 2 16,-2 0 7-16,-5-4 18 0,-1 0 3 16,-1-4-14-16,-2-4-7 15,-3-3 0-15,-2 1-3 16,-2-1-9-16,-4 2-2 16,-1 4 0-16,-4 4 0 15,-1 3 0-15,-5 3 0 16,-1 3 0-16,-2 0 0 15,-2 1 0-15,1 2 0 16,8-1-3-16,1 5-44 0,8 1-46 16,3 1-120-16,3 4-63 15,0 4-211-15</inkml:trace>
  <inkml:trace contextRef="#ctx0" brushRef="#br0" timeOffset="54029.07">19905 3814 843 0,'-16'5'132'16,"-1"0"39"-16,5-2-63 15,-1-2-44-15,2 2-17 16,2 0-18-16,2-2-1 16,-2 3 2-16,2 0 0 15,-1-1 10-15,3 1-16 16,2-2-3-16,1-1-1 15,7 1 6-15,14-2 20 16,15-2-34-16,15-1-11 0,11 1 2 16,12-1-2-1,-1-1-1-15,-7 0 3 0,-8 1 9 16,-6-1 31 0,-11-1 2-16,-11 3-4 0,-5-2 2 15,-13 3-13-15,-5 1-13 16,-3 0-8-16,-6 0-9 15,1 1-16-15,-4 1-138 16,-4 2-142-16,-2 1-380 16</inkml:trace>
  <inkml:trace contextRef="#ctx0" brushRef="#br0" timeOffset="54612.21">20580 3594 1097 0,'-5'-6'235'0,"0"-2"-21"16,2-3-50-16,0 5-10 15,2 0-65-15,1 4-35 16,-3 0-14-16,3 2-40 16,0 2 0-16,0-1 0 0,0 2 0 15,4 0 0-15,5 3 0 16,9 6 0-16,8 3 0 16,9 4 0-16,4-1 0 15,2 0 0-15,-2 0 0 16,-4-4 0-1,-5 0 0-15,-7-3 0 16,-7-4 0-16,-6-2 0 0,-4 0 0 16,0-4 0-16,-3 1 0 15,-1 1 0-15,1-2 0 16,0 2 0-16,-2 1 0 16,1 4 0-16,-5 5 0 15,-7 4 0-15,-4 5 0 0,-59 62 0 16,53-70 0-1,4 3 0-15,-1-5 0 16,4 2 0-16,-16 13 0 16,4-1 0-16,5-6 0 0,3-1 0 15,2-5 0-15,5-1 0 16,-1-4 0-16,7-4 0 16,1-3 0-16,3-2 0 15,0 0-72-15,4-2-242 16,7-2-254-16</inkml:trace>
  <inkml:trace contextRef="#ctx0" brushRef="#br0" timeOffset="55093.71">21449 3584 1107 0,'9'-10'256'16,"-3"-1"11"-16,-1-2-31 16,-4-2-108-16,1 5-75 15,-1-2-53-15,-1 5 0 0,0 1 0 16,0 5 0-16,2 1 0 15,-2 3 0-15,-2 0 0 16,2 3 0-16,3 5 0 16,0 7 0-16,4 8 0 15,1 6 0-15,3 5 0 16,0 1 0-16,0 0 0 16,-2-3 0-16,3-1 0 15,-2-1 0-15,-1-5 0 16,1 0 0-16,-2-1 0 15,-2-4 0-15,-1 0 0 16,-2-3 0-16,0-3 0 16,-2-5 0-16,2-4 0 0,-3-4 0 15,1-2 0 1,-1-5-2-16,-1-3-321 0,-5-1-93 16,0-3-662-16</inkml:trace>
  <inkml:trace contextRef="#ctx0" brushRef="#br0" timeOffset="55462.71">21560 3528 588 0,'-3'-11'206'0,"-2"3"-27"16,-1-1-33-16,0 2-24 15,2-1-11-15,-1 1-2 16,4 2-35-16,-1 0-10 16,2 1-11-16,-1 1 12 15,1 2-2-15,-2 0-29 16,2 2-22-16,-1-1-12 15,-4 3 1-15,-3 2-1 16,-5 4 0-16,-6 2 7 0,-7 4-6 16,-5 2-1-1,-3 5 0-15,0-2-2 16,1 0 1-16,5 2-65 0,3-2-117 16,3-1-50-16,6 1-204 15</inkml:trace>
  <inkml:trace contextRef="#ctx0" brushRef="#br0" timeOffset="55967">21391 4034 628 0,'-7'3'382'0,"4"0"-242"16,0-2-5-16,3 2-94 0,-2-1-16 15,4 2-8-15,-2-2 28 16,3 3 28-16,4-2-6 16,9-1 10-16,11-2-42 15,14-2-3-15,11-6-16 16,4-2 18-16,2-1 8 15,-6 0-3-15,-11 2-9 16,-13 0 9-16,-6 3-7 16,-8 2-12-16,-6 3-11 15,-4-1-7-15,-2 2-1 16,-2 0-1-16,-2 0-27 16,1 0-85-16,-2 3-115 15,-5 0-230-15</inkml:trace>
  <inkml:trace contextRef="#ctx0" brushRef="#br0" timeOffset="62338.75">19714 4882 594 0,'0'-2'173'15,"-1"-3"-8"-15,-1 3-40 16,1-1-23-16,-2 1 11 16,-2 1-29-16,-1 1-12 0,-3 0-11 15,-1 0 3-15,-1 1-24 16,-4 2-3-16,2 1-13 15,-5 3-8-15,-3 6-2 16,-1 2-2-16,-4 7 1 16,0 5-4-16,0 3 3 15,3 3-8-15,4 5-4 16,5 0 4-16,6 0-1 16,8 0-2-16,6 1 1 15,9-4-2-15,9-3 0 16,3-3 0-16,4-6 0 15,2-6-1-15,1-6 1 16,-3-3 1-16,-2-6 3 16,-5-7 5-16,0-4-2 15,-2-4 9-15,-2-3 13 0,-3-2 5 16,-1-4-5 0,-3-2-12-16,-7 0-3 0,-2-1-7 15,-4-1 1-15,-6-1 7 16,-1 2-8-16,-5-2 2 15,-3 2-4-15,-4 1-4 16,2 1 1-16,1 4-2 16,1 1 0-16,1 6-1 15,5 3-2-15,3 4-3 16,2 1-77-16,1 4-128 0,3 3-79 16,0 1-122-1</inkml:trace>
  <inkml:trace contextRef="#ctx0" brushRef="#br0" timeOffset="63309.44">19681 4952 613 0,'-3'-3'177'0,"2"-2"-6"0,-1 1-32 16,2 0-36-16,2 0 19 15,-1 1-52-15,1 1 1 16,-1 1-21-16,1-1-23 15,-2 2-22-15,0 2-5 16,1-2-1-16,-1 3-4 16,0 4 5-16,3 3-3 0,2 4-106 15,3 5-166 1,8 0-488-16</inkml:trace>
  <inkml:trace contextRef="#ctx0" brushRef="#br0" timeOffset="63945.84">20376 5180 592 0,'-7'4'331'16,"0"-1"-265"-16,-2-3 60 15,-3 0-52 1,0 3 15-16,-2-2-33 0,-1 2-20 15,2 1 10-15,0 0 9 16,4-2-6-16,3-1-22 16,1 1-17-16,3-1 3 15,4-1-5-15,3 0-6 16,10 0 4-16,15 0 3 16,19-1-9-16,12 1 2 15,12-2-1-15,4 1 2 0,-6-1 0 16,-10-3 2-16,-12-1 12 15,-12 2 1-15,-15 1 15 16,-8 0 17-16,-9 2-21 16,-7 1-22-16,1 0-7 15,-1 1-17-15,1-1-70 16,-2 0-88-16,0 0-228 16</inkml:trace>
  <inkml:trace contextRef="#ctx0" brushRef="#br0" timeOffset="64436.53">21076 4995 1135 0,'-6'-9'241'0,"0"-2"-29"16,-1 0-21-16,-2-3-60 15,3 3-44-15,0 1-37 16,3 4-50-16,1 3 0 16,2 0 0-16,0 3 0 15,2 3 0-15,2 0 0 16,6 6 0-16,9 2 0 16,8 5 0-16,8 2 0 0,6 0 0 15,2 0 0 1,-3-1 0-16,-4 1 0 15,-4-5 0-15,-6 1 0 0,-6-5 0 16,-7-1 0-16,-4-2 0 16,-3 0 0-16,-5-4 0 15,1 3 0-15,-2-2 0 16,-3 4 0-16,1 3 0 16,-5 2 0-16,-3 6 0 15,-6 3 0-15,-4 5 0 16,-9 1 0-16,0 1 0 15,-1-1 0-15,1-3 0 16,7-4 0-16,7-6 0 16,4-6 0-16,6-2 0 15,2-3 0-15,3-2-193 0,1-1-112 16,1-1-202-16</inkml:trace>
  <inkml:trace contextRef="#ctx0" brushRef="#br0" timeOffset="64922.62">21878 4974 1129 0,'1'-7'234'0,"3"-7"-27"15,-1 1-16-15,-3 0-40 16,-1 6-42-16,1 0-83 16,0 4-26-16,0 2 0 15,-2 1 0-15,2 1 0 16,-1 1 0-16,2 0 0 16,-2 4 0-16,2 6 0 15,-1 3 0-15,3 5 0 16,0 10 0-16,2 2 0 15,-1 5 0-15,4 3 0 16,0 4 0-16,0 0 0 16,0-2 0-16,1 1 0 15,-2-5 0-15,-3-5 0 16,-1-4 0-16,-1-8 0 16,-2-5 0-16,1-7 0 0,-1-3 0 15,0-3 0-15,0-3 0 16,0-2 0-16,0 2 0 15,-1-1 0-15,2-1 0 16,-2 2 0-16,2-2 0 16,-2-2 0-16,1-3-414 15,0-6-633-15</inkml:trace>
  <inkml:trace contextRef="#ctx0" brushRef="#br0" timeOffset="65367.41">22647 5111 859 0,'-9'5'179'0,"-1"-1"-41"16,-2-2 2-1,0 0-56-15,3 0-9 0,0 1-14 16,3 0-29-16,3 0-5 16,3-2 11-16,0-1-15 15,2 0 10-15,4 0 29 16,10 0-17-16,14-2-23 15,13-1-8-15,20-2-2 16,11 0 10-16,3-2-13 16,-7 1 0-16,-5 0 1 15,-15 1 3-15,-13-1 4 16,-10 3 4-16,-10 0-2 16,-7 2-2-16,-7-1-11 15,-5 2-6-15,1 0-2 0,-4 2-59 16,-3-2-181-16,-3 1-141 15</inkml:trace>
  <inkml:trace contextRef="#ctx0" brushRef="#br0" timeOffset="66009.05">23454 4871 1240 0,'-5'-10'184'0,"2"-1"35"15,-2-4-12-15,2 5-84 16,0 1-49-16,0 2-74 15,1 4 0-15,1 2 0 16,-1 1 0-16,2 1 0 16,0 2 0-16,2 1 0 15,1 6 0-15,6 1 0 16,7 5 0-16,13 4 0 16,6-1 0-16,10 4 0 0,4-1 0 15,-1 3 0 1,1 1 0-16,-4 1 0 0,-3 0 0 15,-9-5 0 1,-6-4 0-16,-11-6 0 16,-7-4 0-16,-5-3 0 0,-4-4 0 15,0 0 0-15,0 1 0 16,-1-1 0-16,-1 1 0 16,2-1 0-16,-1 1 0 15,-3 4 0-15,-1 2 0 16,-2 6 0-16,-5 4 0 15,-8 7 0-15,-2 3 0 16,-5 2 0-16,1 0 0 0,-2-3 0 16,4-2 0-1,5-3 0-15,4-6 0 16,3-3 0-16,5-3 0 16,1-3 0-16,3-3 0 0,0-1 0 15,1-1 0-15,2-2 0 16,2 0-181-16,-1-2-220 15,7-2-537-15</inkml:trace>
  <inkml:trace contextRef="#ctx0" brushRef="#br0" timeOffset="66851.16">24278 4991 1055 0,'0'-10'272'0,"-1"-3"-68"15,1-2-72-15,0-4 1 16,3 1-41-16,2 0-33 15,3 0-5 1,1 2-28-16,6 5-15 0,3 2-7 16,7 8 0-16,5 6-3 15,4 7-1-15,-1 5 0 16,-3 6 0-16,-6 6 0 16,-11 6 0-16,-8 4 0 15,-10 8 0-15,-11 2 0 16,-13 2 0-16,-10-1 0 15,-5-3 0-15,-1-7 0 16,5-7 0-16,10-8 0 16,10-7 0-16,9-5 0 15,11-4 0-15,13-4 0 0,18 0 0 16,23-3 0-16,18-2 0 16,13-1 0-16,0-2 0 15,-3-4 0-15,-13 0 0 16,-14 0 0-16,-12 0 0 15,-16 1 0 1,-11 2 0-16,-13 4 0 0,-4 0 0 16,-4 1 0-16,-4 1 0 15,-4 0 0-15,-1 1 0 16,-2 4 0-16,1 1-270 16,-3 0-183-16</inkml:trace>
  <inkml:trace contextRef="#ctx0" brushRef="#br0" timeOffset="70827.6">20032 6707 822 0,'-4'-10'222'0,"-1"-1"-62"15,-3-1 31-15,-1 1-59 16,1 1 7-16,2 3 15 16,0 1-49-16,1 2-17 15,0 2-54-15,4 2-34 16,-1 0 0-16,2 1 0 16,0 0 0-16,2 2 0 15,-2-1 0-15,1 0 0 0,1 4 0 16,4 2 0-16,3 6 0 15,7 5 0-15,6 6 0 16,6 3 0-16,9 3 0 16,2 2 0-16,3 0 0 15,1 3 0-15,-6-1 0 16,-4-4 0-16,-6-5 0 16,-8-4 0-16,-4-6 0 15,-6-8 0-15,-4-5 0 16,-2-2 0-16,-3-4 0 15,0 2 0-15,-2 0 0 16,2-2 0-16,-3-1-36 16,0 0-130-16,-3-3-14 15,-2-2-16-15,-2-2-104 16,0-2-241-16</inkml:trace>
  <inkml:trace contextRef="#ctx0" brushRef="#br0" timeOffset="71175.67">20395 6650 966 0,'6'-14'135'0,"-1"3"91"16,-3 1-83-16,-2 4-17 15,0 4-18-15,0 2-56 0,-2 2-48 16,-2 3 1-16,0 3-2 15,-6 5 19-15,-3 4 6 16,-6 5 0-16,-5 7 5 16,-3 2-20-16,-3 2-2 15,-3 3-3-15,-3 1-1 16,1 1 5-16,-1-3-1 16,0-3 4-16,6-2-7 15,5-6-3-15,4-5-3 16,4-2-1-16,4-4 0 15,3-3 0-15,2-1-1 16,2-5-1-16,3-1 0 0,2-2-5 16,1-1-169-1,1-1-194-15,4-2-484 0</inkml:trace>
  <inkml:trace contextRef="#ctx0" brushRef="#br0" timeOffset="72268">21057 6784 612 0,'3'-1'268'0,"-2"0"-113"16,-1-1 9-16,-1 2-38 0,-1 0-50 15,2 0-24-15,0 2-19 16,0-2 0-16,-1 0-8 16,1 1-7-16,0-1-8 15,-2 0 3-15,1 0 5 16,-1 1 1-16,1-1 9 15,-2 0 2-15,-1 2-1 16,-4 0 13-16,-1-2-11 16,-4 1-4-16,2 0 4 15,0 0-6-15,3-1-12 16,3 2-5-16,2-2-5 16,3 0 3-16,2 0-1 15,-1 0-5-15,2 0-5 0,9-2-4 16,15 0 8-16,16-3 1 15,20 1 0-15,13 0 0 16,11 2 0-16,-4 1 0 16,-10 0 1-16,-4 1-1 15,-12-2 1 1,-10-1 0-16,-12 2-1 0,-12-1 2 16,-10 1-1-16,-7 1 1 15,-6 0 8-15,-2-1-6 16,1 1-4-16,-1 0-2 15,-1-2-32-15,-2 2-141 16,1-1-76-16,-2-1-175 16</inkml:trace>
  <inkml:trace contextRef="#ctx0" brushRef="#br0" timeOffset="72942.98">22027 6636 1031 0,'-11'-2'151'0,"-1"-3"58"16,2-1-71-16,-1 0-5 15,1-2 6-15,3 3-41 16,-1 0-35-16,3 3-24 16,1-1-11-16,4 3-17 15,-2 0-11-15,2 1-2 16,2 1-11-16,-1 0-3 15,2 5 9-15,7 1 7 16,6 5 1-16,6 1-1 0,14 6 0 16,6 0 0-1,3-1 0-15,2-1 0 0,-3-1-1 16,-6-3 0-16,-7 0 1 16,-8-3 0-16,-5-3-1 15,-9-2 2-15,-4-4 1 16,-4-2 5-16,-1 0-4 15,-1 0-1-15,-1 1-2 16,1-1-1-16,-4 5 1 16,-1 2 5-16,-5 4-2 15,-6 9-2-15,-7 5-1 16,-3 9 2-16,-1 2-2 16,0 2 0-16,5-6 0 15,4-3 0-15,5-6 0 16,4-6 0-16,2-2 0 0,5-6-3 15,-1-2 5-15,2-3-2 16,1-1 1-16,1-3 0 16,0 0 1-16,1-2-2 15,1 1-5-15,-1 0-131 16,2-4-207-16,5-2-284 16</inkml:trace>
  <inkml:trace contextRef="#ctx0" brushRef="#br0" timeOffset="73755.23">23105 6535 457 0,'0'-7'441'16,"0"0"-280"-16,-1-1 38 16,-1 1-52-16,1 1-30 15,-2 2-24-15,0 0 1 16,-2 3-20-16,1-2 4 15,-5 3-47-15,-2-2-9 16,-2 4 0-16,-5 1-11 0,-1 4-3 16,-1 3-8-1,-2 4 3-15,0 4-1 0,0 5-2 16,2 2-1-16,1 4 0 16,3 1-3-16,6 4 4 15,7 0-1-15,6 2 1 16,7-1 3-16,10 0 0 15,7-4-1-15,6-3 0 16,5-4 0-16,3-6 0 16,-1-5-1-16,0-7 0 15,-3-5 7-15,-2-7-2 16,-4-5-1-16,-3-5 11 16,-1-5 18-16,-4-4-25 15,-1 0-9-15,-3 0 0 16,-5-2 0-16,-5-2 0 15,0 0 0-15,-6 1 0 16,-5-1 0-16,-2 3 0 0,-3 2 0 16,-4 2 0-16,-1 2 0 15,-1 2 0-15,-1 0 0 16,-2 1 0-16,1 0 0 16,0 3 0-16,1 3 0 15,1 2 0-15,1 5 0 16,-3 4-158-16,-6 4-114 15,-7 4-35-15,-8 4-250 16</inkml:trace>
  <inkml:trace contextRef="#ctx0" brushRef="#br0" timeOffset="95248.04">19004 8346 633 0,'-11'5'151'16,"1"-2"-37"-16,3 1-8 15,-2-1-24-15,1-1-17 16,1 0-16-16,1-1 11 16,3 1-8-16,1-2-4 15,2 0-16-15,2 0-3 16,-1-2-20-16,5 2 5 15,14-1 30-15,12-2-24 0,20-3-15 16,19 1-5 0,11-4 1-16,7-2-1 0,-2 2 0 15,-4 1-2-15,-5-2 0 16,-9 3 1-16,-11 0 0 16,-10-1 0-1,-7 1-12-15,-11 1-17 0,-10 2-26 16,-6-1-42-16,-9 2-79 15,-4 3-136-15</inkml:trace>
  <inkml:trace contextRef="#ctx0" brushRef="#br0" timeOffset="95676.39">19489 8349 859 0,'3'-7'190'0,"-2"0"42"16,-2-2-93-16,-1 2-13 15,1 1-19-15,1 0-3 16,-2 3-45-16,2 2-36 16,0 1-5-16,0 1-18 15,0 1-13-15,2 5 12 16,1 5 1-16,0 8 15 15,1 11 10-15,4 10-7 16,2 9-2-16,1 5-13 16,3 6 3-16,-2 0-5 15,2 1 1-15,-2-4-2 0,-2-3 2 16,-4-5-3-16,1-6 1 16,-4-10 0-16,-1-5 4 15,0-10-4-15,-2-6 2 16,0-6 2-16,0-5 10 15,1-4-4-15,-1 1 1 16,-1 0-11-16,1-2-35 16,-2-3-160-16,0-1-78 15,6-3-335-15</inkml:trace>
  <inkml:trace contextRef="#ctx0" brushRef="#br0" timeOffset="96579.61">19790 8747 474 0,'1'-2'230'16,"-1"0"-35"-16,-1 1-44 15,-1-1-21-15,2 0-12 16,0-1-49-16,-2 1 0 16,2 1-24-16,2-2 5 15,0 1-27-15,1 1-19 16,3 0-2-16,2-2 6 15,5 6 12-15,2-1-5 16,4 4-2-16,1 3-2 0,4 2-3 16,-1 1-5-16,1 4-1 15,-1 4-1-15,-2 1 2 16,-4 1-3 0,-5 3 0-16,-2-1 1 0,-6 0-1 15,-1-3 2-15,-6-2 0 16,-1-2-1-16,-1-4 6 15,0-3-2-15,-1-6 10 16,3-2 55-16,-1-5-1 16,0-3-29-16,-1-4-14 15,2-4-17-15,2-6-1 16,2-4-8-16,8-7-4 16,6 0-1-16,7-2-2 15,9 1 3-15,7 5-1 16,4 6 4-16,-1 5 1 15,-3 3 0-15,-8 6-1 0,-11 4 0 16,-6 2-2-16,-7 1 3 16,-3 0-3-16,-3 1-3 15,-1-1-2-15,-1 1-71 16,2 2-74-16,-1 0-105 16,2 0-175-16</inkml:trace>
  <inkml:trace contextRef="#ctx0" brushRef="#br0" timeOffset="97163.21">20677 8712 947 0,'11'-10'318'0,"-2"1"-94"15,-4 3-98-15,-4 0 8 16,-1 4-38-16,-1 1-62 16,-5 1-30-16,-5 1-4 15,-3 2-3-15,-5 2 3 16,-3 1 0-16,0 5 3 0,4 6-1 16,-2 1-1-1,4 1-2-15,4 4 1 0,5 0 0 16,0 4 0-16,3-2-3 15,8-3 0 1,3-2 1-16,2-3-1 0,5-5 2 16,1-2 1-16,3-7 6 15,2-4 0-15,2-5 0 16,2-3 4-16,-3-5-4 16,1-4-3-16,-2-3 7 15,-7 1-6-15,-3-2 4 16,-2 0 0-16,-5-1-3 15,-3 2 0-15,-2 1 0 16,1 3 8-16,-2 4 11 16,0 4-6-16,-1 6-18 0,2 3 0 15,1 0-13-15,-1 5 1 16,1 4 10-16,1 3 2 16,3 6 0-16,0 4-2 15,5 3 2 1,1 1-2-16,2 0 2 0,2 0-2 15,1-1 0-15,4-2-11 16,0-4-38-16,6-6-105 16,5-3-80-16,3-8-172 15</inkml:trace>
  <inkml:trace contextRef="#ctx0" brushRef="#br0" timeOffset="97656.89">20946 8761 497 0,'-3'-14'617'16,"3"2"-405"-16,2-1-32 15,4 1-99-15,6 1-23 16,0 4-4-16,4 4 14 16,2 3-25-16,3 7 10 15,0 3-24-15,-2 3 0 16,1 6-9-16,-7 0-14 15,0 2-4-15,-7 3 3 16,-1 1-4-16,-4 1 3 16,-1-4-4-16,-3-3 0 0,2-6 1 15,-2-7 5 1,1-4 13-16,2-6 43 0,-1-3-62 16,1-4 0-16,0-7 0 15,0-4 0-15,3-5 0 16,1-2 0-16,4-3 0 15,4 3-3-15,1 4-5 16,6 3 5-16,4 8-4 16,4 8 5-16,4 4 1 15,2 6 1-15,0 6 3 0,-2 2-1 16,-2 5 0 0,-7-1 6-16,-3 3-5 0,-7 0 3 15,-4 2-6-15,-4 1 0 16,-1-4 0-16,-6 0 0 15,3-5 0-15,-1-3-23 16,1-6-186-16,4 0-164 16,1-4-295-16</inkml:trace>
  <inkml:trace contextRef="#ctx0" brushRef="#br0" timeOffset="98422.2">22041 8645 400 0,'0'-5'617'0,"-3"-2"-387"15,-1 0-90-15,0 0-51 16,-1 1-32-16,1 0-21 15,-1 2-17-15,-3 1-10 0,-3 2-5 16,-1 1-3 0,-3 3-1-16,-3 2-4 0,0 2 3 15,5 3 1-15,-2 0 0 16,6 1-2-16,4 1 2 16,1 2-1-16,2 0 3 15,5 0-2-15,3 2 2 16,8-2 2-16,5 2 19 15,5-3-6-15,6 1-4 16,0 1 1-16,1-1-5 16,-1 0 12-16,-2 0-9 15,-5 0-6-15,-6 0 0 0,-4 0-1 16,-9 2 6 0,-5-2 1-16,-8 0-3 15,-5 0 2-15,-7-1 3 0,-1-2 2 16,-2-1-1-16,0-3-6 15,5-3-7-15,3-1 2 16,3-1-4-16,6-5-20 16,2-1-140-16,4-4-107 15,5-2-260-15</inkml:trace>
  <inkml:trace contextRef="#ctx0" brushRef="#br0" timeOffset="98738.35">22344 8740 999 0,'9'-10'280'0,"-3"2"-53"16,-1-1-50-16,-4 2-32 15,-1 4-60-15,0 2-36 16,2 1-46-16,-2 0-3 15,0 4-5-15,1 3 5 16,1 2 2-16,1 5-2 16,3 4 1-16,0 2 0 15,-2 0 0-15,1 0-1 16,-2-1 0-16,1-1-1 0,-1-2-58 16,3-2-94-16,0-2-35 15,3-5-34-15,4-6-192 16</inkml:trace>
  <inkml:trace contextRef="#ctx0" brushRef="#br0" timeOffset="98963.75">22477 8481 1225 0,'-1'-22'211'0,"-4"0"6"0,2 0-6 0,-4 2-93 16,4 4-53 0,0 6-65-16,1 4 0 0,1 4 0 15,1 0 0-15,0 5 0 16,0 4-25-16,0 5-183 16,1 6-65-1,4 5-145-15</inkml:trace>
  <inkml:trace contextRef="#ctx0" brushRef="#br0" timeOffset="99458.45">22701 8733 996 0,'0'5'69'0,"2"-3"50"0,-1 1-13 15,2 3-37-15,2 2-17 16,2 2-19-16,2 0 1 16,0 1 4-16,3-2-12 15,0-2 1-15,0-3 6 16,2-2-6-16,2-5-16 16,3-5-5-16,2-3-4 15,-2-3-1-15,2-3 4 16,-3-1 0-16,-5-2-2 15,-2-1 17-15,-4 1 18 16,-4 0 5-16,-3 4 0 16,0 0-20-16,-5 4-2 15,-2 4-7-15,0 4-11 0,-5 1-3 16,-6 3 0-16,-3 5-2 16,-1 4 0-16,-2 7 2 15,-1 4 0-15,-1 6 0 16,5 3 3-16,2 5-2 15,5-1-2-15,7 0 3 16,9 0-2-16,6-3 0 16,6-3-2-1,5-4 0-15,6-5-6 0,4-3-62 16,8-3-67-16,2-7-130 16,1-2-281-16</inkml:trace>
  <inkml:trace contextRef="#ctx0" brushRef="#br0" timeOffset="99975.65">23138 8750 989 0,'10'-15'230'15,"-1"-2"41"-15,4 1-126 16,0 3-53-16,0 3-7 15,7 5-54-15,-2 5-5 0,3 5 3 16,-1 5-9-16,0 5 5 16,-2 6-18-16,-5-1-4 15,-3 5 5-15,-5-1-7 16,-2 1 4-16,-6 2-4 16,-3-2 1-16,-4-2 0 15,1-3-1-15,-2-8 6 16,2-5 0-16,5-7 9 15,-1-4-6-15,4-6 3 16,1-5-6-16,1-4-6 16,5-3 0-16,5-2 4 15,1-1-5-15,4 0 0 16,2 0 0-16,1 1-3 16,3 3-1-16,0 4-1 15,0 3 1-15,0 5 4 0,-1 5-4 16,2 3 4-16,0 5-1 15,0 3 3-15,-4 4 0 16,2 5 4-16,-4 2-3 16,-4 5 1-16,-4 1-4 15,-3 1 0-15,0 51 0 16,-9-70-10-16,3-2-84 16,3 0-78-16,-2-3-47 15,4 0-110-15,-1-5-268 16</inkml:trace>
  <inkml:trace contextRef="#ctx0" brushRef="#br0" timeOffset="100363.99">23761 8417 1098 0,'7'-32'228'16,"-1"0"36"-16,-2 4-54 15,2 4-48-15,-1 6-77 16,-1 5-85-16,-4 6 0 16,0 4 0-16,0 3 0 0,0 2 0 15,-3-1 0 1,3 6 0-16,3 5 0 0,1 6 0 16,2 7 0-16,4 9 0 15,0 3 0-15,0 5 0 16,-1 3 0-1,-3 2 0-15,0 0 0 0,-4 0 0 16,-1-2 0-16,-1-4 0 16,3-6 0-16,2-3 0 15,2-7 0-15,2-5 0 16,1-4 0-16,3-7 0 16,0-3 0-16,0-6-113 15,1-4-58-15,2-3-67 16,-1-6-135-16,0-1-464 15</inkml:trace>
  <inkml:trace contextRef="#ctx0" brushRef="#br0" timeOffset="100567.15">23639 8647 1001 0,'3'0'141'15,"6"-3"7"-15,11-4-29 16,4-3-42-16,9 2-24 16,8-1-41-16,6 3-12 15,-3 2-2-15,-3 1-69 0,-9 3-190 16,0 0-261 0</inkml:trace>
  <inkml:trace contextRef="#ctx0" brushRef="#br0" timeOffset="101391.25">25597 8381 608 0,'-2'-15'395'15,"1"1"-176"-15,-2 0-28 16,0 1-55-16,0 2-36 16,-2 1-2-16,-3 2-50 15,-1 1-24-15,-4 1-9 16,-4 3-4-16,-4 5-9 15,-2 3 1-15,-2 7-6 0,-2 8 2 16,-1 3-1-16,1 6 1 16,5 1-2-16,5 4-2 15,8-1 4 1,9-4 1-16,6 0 4 0,9-4 3 16,11-2 12-16,5 0-4 15,9 0 1-15,8 0-7 16,1-2 1-16,0 0-6 15,-1-2 1-15,-9 2 2 16,-8-1-4-16,-7-2 4 16,-10 1-7-16,-8 1 8 15,-5-1-1-15,-5-1-3 16,-7-1 4-16,-8-2-4 16,-4-1 1-16,-8-1-2 0,-5-3-2 15,2-3-1-15,4-4 0 16,6-4-6-16,6-3-123 15,9-5-142-15,9-3-208 16</inkml:trace>
  <inkml:trace contextRef="#ctx0" brushRef="#br0" timeOffset="101838.36">26189 8437 996 0,'2'-23'256'0,"-4"1"-29"15,-2-2-59-15,-2-1-11 16,0 3-23-16,0 1-45 15,-2 4-69-15,4 1-20 16,2 5 0-16,-1 5 0 16,3 3 0-16,0 3 0 15,0 2 0-15,0 1 0 16,0 1 0-16,0 6 0 0,2 7 0 16,1 7 0-16,1 12 0 15,5 11 0 1,0 8 0-16,0 7 0 0,1 2 0 15,1-3 0 1,0-8 0-16,-3-8 0 16,0-8 0-16,-1-7 0 0,-2-10 0 15,-1-8 0-15,2-4 0 16,3-7 0-16,3-2-200 16,4-4-125-16,0 0-190 15</inkml:trace>
  <inkml:trace contextRef="#ctx0" brushRef="#br0" timeOffset="102039.16">26030 8692 1214 0,'-16'-3'118'0,"6"1"48"15,9-4-126-15,11 0-39 16,11 1-2-16,16 0-4 15,16-2-12-15,12 2-84 16,11 1-94-16,0-1-47 16,-1 1-55-16,-6 0-50 15</inkml:trace>
  <inkml:trace contextRef="#ctx0" brushRef="#br0" timeOffset="102443.13">26689 8612 604 0,'30'-8'245'0,"-11"1"-9"0,-6-1-38 15,-7 1-53-15,-3 1-3 16,-1 0-29-16,-2 0 30 15,0 0-49-15,-2 4-37 16,1-1-5-16,-1 3-34 16,-1 0-18-16,-1 4 0 15,-8 2 0-15,0 3 0 16,-7 7 0-16,-5 8 0 16,1 4 0-16,0 3 0 15,3 1-2-15,7-3-1 16,5-7 2-16,4-7-4 15,8-7 5-15,5-6 0 16,6-3 6-16,5-3-2 16,3-3-3-16,3-2-1 15,-4 0 0-15,2-4 0 0,-2 2 0 16,-5-1 0-16,-2 1 0 16,-5 4 0-16,-5 4 0 15,-2 0 0-15,0 7 0 16,1 7 0-16,1 6 0 15,1 4 0-15,3 4 0 16,1 2 0-16,-3-4 0 16,3-3-5-16,-3-7-130 15,3-6-70-15,1-6-5 16,4-6-105-16,0-6-93 0</inkml:trace>
  <inkml:trace contextRef="#ctx0" brushRef="#br0" timeOffset="102787.78">26995 8386 1026 0,'6'-37'216'15,"-3"5"46"-15,-2 1-77 16,-2 2 3-16,1 5-62 16,0 6-82-16,-2 7-44 15,2 3 0-15,0 6 0 16,0 4 0-16,0 3 0 15,2 8 0-15,-1 6 0 0,4 10 0 16,1 5 0-16,1 7 0 16,5 4 0-16,-3 4 0 15,0 5 0 1,-2 3 0-16,-4-2 0 0,-1-2 0 16,-1-5 0-16,1-7 0 15,1-10 0-15,1-9 0 16,1-7 0-16,4-7 0 15,0-5 0-15,1-6 0 16,3-1-148-16,0-5-155 16,-4-4-218-16</inkml:trace>
  <inkml:trace contextRef="#ctx0" brushRef="#br0" timeOffset="102981.43">26916 8617 607 0,'-6'-7'466'0,"4"1"-375"16,4 1 25-16,5 1-79 15,11-1-10-15,6 4 2 16,9 0-27-16,7 1 2 16,3-3-4-16,6 0-3 15,3-2-68-15,4-2-120 16,-1-2-210-16</inkml:trace>
  <inkml:trace contextRef="#ctx0" brushRef="#br0" timeOffset="103424.26">27378 8534 528 0,'-4'8'214'16,"2"-2"-23"-16,2 0-6 16,2 0-26-16,1 1-52 15,3 0-21-15,1 1-10 16,5-1-2-16,-1-1-17 15,5-2-6-15,0-1-11 16,4-3-12-16,2-3-21 16,2-1 5-16,3-4-11 15,-2-4 8-15,0-2-8 16,-1-4 4-16,-6-1 7 0,0-2-2 16,-7 0 4-16,-4 0 6 15,-4 2-2-15,-4 1-2 16,-5 2-4-1,-3 3-4-15,-6 0 3 0,-3 6-11 16,-4 3 0 0,-2 4-1-16,-3 6 1 0,1 10-2 15,1 8 0-15,3 7 2 16,5 9 1-16,5 2 7 16,6 3 24-16,5-1 4 15,2-3-18-15,4-6-13 16,1-4-5-16,4-4 0 15,4-6 0-15,2-6 0 0,2-2 0 16,4-5-128 0,4-4-175-16,-4-6-159 0</inkml:trace>
  <inkml:trace contextRef="#ctx0" brushRef="#br0" timeOffset="104881.29">29164 8596 883 0,'-3'1'180'0,"-2"-1"22"16,1-2-72-16,-2 0-10 15,5 1-44-15,-1-1-16 16,1 2-32-16,1-1 10 0,1 1-18 16,2 0-6-16,7-1-14 15,10-2-2-15,16 1 2 16,10 0 3-16,14-2 5 15,5 3 13-15,0 0-2 16,-9 0 7-16,-7-2 1 16,-13 2-1-16,-12-2-5 15,-9 1-1-15,-7 1-2 16,-5 1-9-16,-3 0-9 16,-2 0-4-16,2-1-46 15,0-1-121-15,0-1-70 16,3-1-94-16,3-2-323 15</inkml:trace>
  <inkml:trace contextRef="#ctx0" brushRef="#br0" timeOffset="105368.99">29852 8377 576 0,'-2'-5'522'16,"1"-4"-292"-16,-1 0-41 16,-1 1-40-16,3 0-3 15,-1 2-50-15,1 2-9 16,-2 1-41-16,2 3-40 16,-1 0-6-16,1 1 0 0,0 1 0 15,0-1 0-15,1 2 0 16,5 4 0-16,6 2 0 15,5 4 0-15,7 3 0 16,5 0 0-16,4 1 0 16,2-2 0-16,-4-1 0 15,-4-1 0-15,-4 2 0 16,-6-5 0-16,-5 3 0 16,-5-3 0-16,-1 1 0 15,-4-1 0-15,-2 0 0 16,-2 1 0-16,-1 0 0 15,-4 4 0-15,-6 2 0 16,-3 2 0-16,-4 6 0 16,-7 0 0-16,-3 2 0 15,0 0 0-15,4-3 0 0,3-5 0 16,8-3 0 0,8-8 0-16,2-4 0 0,7-2-178 15,2-4-163-15,5-3-226 16</inkml:trace>
  <inkml:trace contextRef="#ctx0" brushRef="#br0" timeOffset="106253.78">31190 8257 926 0,'6'-15'243'0,"-3"-1"-19"16,-3 3-67-16,-1 0-43 16,-1 1 33-16,1 0-46 0,-1 2-25 15,-1-2-17-15,-2 4-59 16,1 1 0-16,-2 3 0 15,0 1 0-15,-4 0 0 16,-5 3 0-16,-3 4 0 16,-6 3 0-16,-1 6 0 15,0 5 0-15,-1 5 0 16,3 4 0-16,3 4 0 16,1 4 0-16,5 3 0 15,2 6 0-15,5 4 0 16,4 3 0-16,7 2 0 0,8-3 0 15,6-4 0 1,9-7 0-16,7-10 0 0,8-8 0 16,3-8 0-1,2-10 0-15,-2-6 0 16,-2-6 0-16,-9-6 0 16,-1-5 0-16,-7 1 0 0,-5-5 0 15,-3-5 0-15,-6-2 0 16,-2-1 0-16,-6-5 0 15,-2-2 0-15,-7 0 0 16,-6 2 0-16,-1 2 0 16,-6 6 0-16,-2 2 0 15,-4 7 0-15,-2 2 0 16,-3 2 0-16,-1 5 0 16,2 1 0-16,3 3 0 15,7 0 0-15,3 2-50 0,7 2-231 16,5 0-114-16,6-1-494 15</inkml:trace>
  <inkml:trace contextRef="#ctx0" brushRef="#br0" timeOffset="112031.26">19375 6191 887 0,'0'-2'117'16,"-1"1"58"-16,-1-4-18 16,2 1-20-16,-1 1-35 15,-1-1-7-15,1-3 17 16,-1 1-26-16,1 0-13 15,-2-1-21-15,0 2 2 16,1 2-54-16,0 1 0 0,0 1 0 16,2 2 0-16,0 1 0 15,0-1 0-15,0 2 0 16,0 0 0-16,0 4 0 16,-1 3 0-16,1 3 0 15,0 3 0-15,0 3 0 16,1 2 0-16,3 5 0 15,-1 2 0-15,0 2 0 16,2 2 0-16,-1 4 0 16,-1-2 0-16,1 1 0 15,-1-1 0-15,0 2 0 16,1-5 0-16,-1 1 0 0,1 0 0 16,1-3 0-16,2 1 0 15,2 2 0-15,3-1 0 16,-1 2 0-16,-4-1 0 15,3 2 0 1,-5 1 0-16,-2 3 0 0,0-1 0 16,-2 1 0-16,-1-3 0 15,4-2 0-15,-3-3 0 16,1-4 0-16,2-2 0 16,-1-1 0-16,0-1 0 15,0-2 0-15,-2 1 0 16,1-1 0-16,-1 3 0 15,-1-1 0-15,0 2 0 16,-1-1 0-16,1 1 0 16,-2-3 0-16,2-1 0 0,0-2 0 15,0 0 0-15,0-2 0 16,0-2 0-16,0 0 0 16,2-1 0-16,-2 0 0 15,0-2 0-15,0 0 0 16,0-3 0-16,0 1 0 15,1-3 0-15,-1-1 0 16,0 0 0-16,2-1 0 16,-2 0 0-16,0 0 0 15,0 1 0-15,1-1 0 0,-1 2 0 16,-1 0 0 0,1 3 0-16,0-1 0 15,-2 3 0-15,2-3 0 16,0 1 0-16,0 0 0 0,0-2 0 15,0-1 0-15,2-3 0 16,-2 0 0-16,0-2 0 16,1 0 0-16,-1 1 0 15,0-1 0-15,0 1 0 16,0-1 0-16,-1 2 0 16,1 0 0-16,0 0 0 15,0-2 0-15,0 0 0 16,0 1 0-16,0-2 0 15,1 0 0-15,-1 1 0 16,0-1 0-16,0 0 0 0,0-1 0 16,0 1 0-16,0 0 0 15,0 0 0-15,2 0 0 16,-1 0 0-16,2-2 0 16,2 2 0-16,2 0 0 15,1-1 0-15,1 1 0 16,4-1 0-16,0 1 0 15,7-2 0-15,2-1 0 16,5 2 0-16,5 0 0 16,2-2 0-16,-1 0 0 15,1 0-8-15,-2 2-6 16,-2-2 14-16,2 0-6 0,-1 1-4 16,3 0-2-16,2 0 3 15,2 1 2-15,-1-2 0 16,1 0 7-16,-2-1 1 15,2-2 0-15,-1 0-2 16,-1 1 2-16,4 0 0 16,0-1-1-16,2-1 0 15,3 0 0-15,1 1 0 16,3-1 0-16,3 3 1 16,-2-1-1-16,1 2-1 15,-5-1 1-15,-3 3-2 16,-7-2 2-16,-3 2 0 15,-3-2-1-15,-2-1 0 0,5-1 0 16,4 0 1 0,6-3-5-16,4 1 9 0,3 1-4 15,3-2 0-15,-1 2 0 16,-2-1 0-16,1 1 0 16,0-1 1-16,3 0-1 15,4 1 0 1,1 0 1-16,4 0 1 0,0 1-2 15,-2 1 0-15,-3 1 0 16,-7 1 0-16,-5 1-1 16,-6 1 3-16,-5 0-4 15,-5-1 2-15,1 0 0 16,5-3-1-16,8-2-3 16,9 3 4-16,10-2 0 0,3 0-2 15,2 2 1 1,-7 0-1-16,-9 2 2 0,-9-2 1 15,-10 2 0-15,-5-1 1 16,1 1-2-16,7-2 1 16,9 1-3-16,10 1 2 15,6 0 0-15,3 0 4 16,-4 1-4-16,-8-2 2 16,-12 1-2-16,-8-2 2 15,-9 0-2-15,1-3 0 16,1 0 0-16,13 1-1 15,8 0 0-15,12 4 1 16,4-2-3-16,-3 3 1 16,-8 3 2-16,-12-3-2 15,-13 0 2-15,-9 0 3 0,-5 0-3 16,-8-3 4-16,4 0-4 16,-1-1 1-16,5 1-2 15,-1-2 1-15,5 1 0 16,-4-1 1-16,-1 3-1 15,-3-2 0-15,-2 2 0 16,-4 1 0 0,1-1 3-16,-2 1-3 15,2-1 0-15,3 2-1 0,3-1-1 16,0 1 2-16,2 0-1 0,0 0 1 16,-2-1 0-16,-1 1 1 15,-2-2-1-15,0 1 0 16,-2-1 0-16,1 1 1 15,1 1-1-15,1-1 0 16,7 1-1-16,-1-2 1 16,5 2 0-16,0 0 0 15,-2 0 0-15,-1 0-1 16,-3 0 2-16,-3 0-1 16,0 0 0-16,0-1 1 15,1-2 0-15,1 3-1 16,4-3 0-16,0 0 0 15,0 0 0-15,-2 0 0 16,2 1 0 0,-6 0 1-16,-1 2-1 15,-2-1 0-15,1 1 0 0,-3-2-1 16,4 2 1-16,1-1 0 0,3 1-1 16,-2 0 2-16,2 0-2 15,0 0 1-15,-3 0 0 16,-3 0 2-16,1 0-2 15,-4 0 0-15,0 0-1 16,0 0 0-16,2 0 0 16,-2 0 1-16,0 1 0 15,3-1 0-15,0 0 2 0,-2 0-2 16,1-1 0-16,-1 1 2 16,-2-2 3-1,-2 2 1-15,0-1-2 16,0 1-3-16,0-1 2 0,0-1 0 15,0 2 1-15,0 0-3 16,0-3 8-16,-2 2-8 16,1-3 1-16,-1-1-2 15,1 0 1-15,-2-2 6 16,1-2 6-16,1 1-4 16,-1-2-9-16,2-1 0 15,-1-2 0-15,1 0 0 16,-2-1 0-16,-1-1 0 15,0-2 0-15,0-1 0 16,-1-3 0-16,-1 0 0 0,1-1 0 16,-1-3 0-1,1-1 0 1,0 3 0-16,-1-1 0 16,2 1 0-16,0 4 0 0,1 1 0 0,2 1 0 15,-1-1 0-15,1-1 0 16,-2 1 0-16,1-2 0 15,-1-1 0 1,-1 0 0-16,0 1 0 0,-1-3 0 16,1 1 0-16,0-1 0 15,-1 1 0-15,-1-1 0 16,1 1 0-16,-1 0 0 0,0-1 0 16,1 1 0-1,0 1 0-15,1-1 0 0,0 3 0 16,0-1 0-1,0 2 0-15,-2 1 0 16,2 0 0-16,-2 2 0 0,2-1 0 16,-11-30 0-16,12 39 0 15,1-2 0-15,-1 1 0 16,1-1 0-16,-1-8 0 16,1 2 0-16,-1-2 0 15,1 1 0-15,-3 2 0 16,2 0 0-16,-2 0 0 15,1 3 0-15,0-2 0 16,0 2 0-16,0-2 0 16,1 1 0-16,1 0 0 15,1-1 0-15,-2 1 0 16,1 1 0-16,-1-1 0 0,2 1 0 16,-3-1 0-16,3 1 0 15,-1 0 0-15,1 0 0 16,0 0 0-16,0 1 0 15,0 1 0-15,1-1 0 16,-1 2 0-16,0 2 0 16,0 0 0-16,0 2 0 15,-1 1 0-15,1 2 0 0,-2 0 0 16,2 1 0 0,0-2 0-16,0 0 0 15,0 2 0-15,0 0 0 16,0 0 0-16,0 0 0 0,0 0 0 15,0 0 0-15,-1 0 0 16,1 0 0-16,-2 2 0 16,2 0 0-16,-1-2 0 15,1 0 0-15,-2 1 0 16,2-1 0 0,0 0 0-16,-1 1 0 0,-2 0 0 15,-3 1 0-15,-3 2 0 16,-4 0 0-16,-3 1 0 0,0 0 0 15,-3 0 0 1,-1-1 0-16,1-1 0 0,-1 1 0 16,0 0 0-16,-4-1 0 15,-1 0 0-15,-5 0 0 16,-5 0 0 0,-2-1 0-16,-2 1 0 0,-2 1 0 15,-1 0 0-15,1-1 0 16,1 2 0-16,-2-3 0 15,0 1 0-15,-2 0 0 16,0-2 0-16,-5-1 0 16,1 2 0-16,-1-2 0 15,3 1 0-15,-2-1 0 16,2 2 0-16,-2 0 0 0,1 0 0 16,0-1 0-1,-2 1 0-15,0-2 0 0,-2 0 0 16,-2-2 0-1,0 1 0-15,-2-1 0 16,0 2 0-16,1 2 0 16,5-1 0-16,3 2 0 0,2 0 0 15,1 1 0-15,0-2 0 16,-1 1 0-16,-6-2 0 16,-2 0 0-1,-5 1 0-15,1-2 0 0,0 0 0 16,2 1 0-16,4-1 0 15,3 2 0-15,3-1 0 16,2 2 0-16,3 0 0 16,1 0 0-16,3 0 0 0,2-1 0 15,3 1 0-15,1 0 0 16,0-1 0-16,-4 2 0 16,2-2 0-16,-2 0 0 15,2 1 0-15,1-3 0 16,0 1 0-16,3 0 0 15,-3-1 0-15,2 0 0 16,0 2 0-16,-2-1 0 16,1 0 0-16,3 2 0 15,-1 0 0 1,2-2 0-16,2 1 0 0,1 1 0 16,-1-2 0-16,1 0 0 15,-1 1 0-15,-2 1 0 16,-5-1 0-16,-1 1 0 0,-3 0 0 15,1 0 0 1,0 0 0-16,1 0 0 16,3-2 0-16,2 1 0 0,2 0 0 15,1-2 0-15,2 3 0 16,-1-3 0-16,-2 2 0 16,-2 1 0-16,-3 1 0 15,-1-3 0-15,1 4 0 16,3-4 0-16,5 0 0 15,4 2 0-15,1-1 0 16,7-2 0-16,-2 0 0 0,0 1 0 16,-2-1 0-16,-2 2 0 15,-2-2 0-15,-4 0 0 16,0 1 0-16,-1-2 0 16,1 1 0-16,1 0 0 15,4 0 0-15,2 0 0 16,5 0 0-16,1-2 0 15,2 2 0-15,-2-1 0 16,-1 1 0-16,-1-2 0 16,-1 4 0-16,0-4 0 15,0 4 0-15,3-2 0 16,-1 1 0-16,-1-1 0 16,2 0 0-16,-3 0 0 15,2 2 0-15,-2-2 0 0,-1 0 0 16,2 1 0-16,0-1 0 15,0 0 0-15,3 0 0 16,0 0 0-16,4 0 0 16,-2 0 0-16,2-1 0 15,-1 1 0-15,1-2 0 16,-1 2 0-16,-1-1 0 16,-1 1 0-16,-1 0 0 15,-1-2 0-15,-4 4 0 16,3-2 0-16,-3 0 0 15,0 0 0-15,4 0 0 16,0 0 0-16,2 1 0 16,3-1 0-16,-3 0 0 0,3-1 0 15,-2 1 0-15,-1 0 0 16,-1 0 0-16,-1 0 0 16,0 0 0-16,0 0 0 15,0 1 0-15,0-1 0 16,2 0 0-16,-4 0 0 15,1 0 0-15,-2 2 0 16,2-2 0-16,-1 1 0 16,1-1 0-1,4 0 0-15,1 0 0 0,2 0 0 16,2 0 0-16,-1-1 0 16,-2 2 0-16,-1-1 0 15,0 0 0-15,0 1 0 16,-1-1 0-16,4 2 0 0,-1-2 0 15,2-2 0-15,-1 2 0 16,1 0 0-16,-4-1 0 16,2 1 0-16,-2 0 0 15,0-1 0-15,1 1 0 16,2 0 0-16,1 0 0 16,1-2 0-16,1 4 0 15,-1-2 0-15,2 0 0 16,-2 0 0-16,-2 0 0 15,2 0 0-15,2 0 0 16,1 0 0-16,1 2-364 0,12 2-228 16</inkml:trace>
  <inkml:trace contextRef="#ctx0" brushRef="#br0" timeOffset="134862.37">20981 10357 930 0,'3'-10'229'0,"-2"3"-44"15,-1 0-34-15,0 0-35 16,0 3-13-16,0 1-16 16,0 2-30-16,0 0-26 15,0 1-15-15,0 0-8 16,0 1-4-16,2-1-4 16,-2 0-4-16,0 1-1 15,0-1-2-15,0 3 4 16,-2 4 3-16,1 4 3 0,-2 5 9 15,0 4-1-15,0 2-2 16,1 4-1-16,1-1-4 16,2 2 4-1,2 0-7-15,2-2 0 0,3 2 3 16,2-3-3-16,-3 0 5 16,-1-2-2-16,0 0-1 15,-2-1 8-15,-1-2-5 16,-1 0-2-16,-1-4 1 15,1-2-4-15,-1-3 2 16,1-3-3-16,-2-1 0 16,1-2 2-16,1 0 0 15,-2-1-2-15,0 0 0 16,0 1 0-16,0-1-2 0,1-1 2 16,-1 3-29-16,2-1-110 15,1 0-90-15,7-1-90 16,8-5-517-16</inkml:trace>
  <inkml:trace contextRef="#ctx0" brushRef="#br0" timeOffset="135511.47">21722 10628 756 0,'-3'-3'185'0,"0"2"-26"0,-1-4-13 16,-1 3-28-16,2-1-11 15,-1 3-48-15,-2-2-14 16,0 2-8-16,0 0 5 16,-21 3-8-16,23-3-6 15,1 0-5-15,1 2-1 16,1-2 1-16,-1 0-12 16,1 1 3-16,4-1 7 15,0-1-20-15,3 1 2 16,8-2-3-16,9-1 3 0,14 1-1 15,9 0-2-15,11-1-1 16,6 3 0-16,-1 0-4 16,-2 0 0-16,-6 0-8 15,-8 0 11-15,-8-1 0 16,-10 1 4-16,-7-3-2 16,-11 2 5-16,-4 0 0 15,-3-1 4-15,-6 2-6 16,2 0-3-16,-1 2-9 15,1-2-113-15,-1 1-65 16,2 2-225-16</inkml:trace>
  <inkml:trace contextRef="#ctx0" brushRef="#br0" timeOffset="136121.19">22668 10435 1137 0,'-3'-10'179'0,"-1"0"58"16,-1 0-84-1,2 1 12-15,-1 3-63 0,2 0-34 16,1 5-62-16,-1-1-6 16,4 4 0-16,-1-1 0 15,2 2 0-15,3 0 0 16,5 1 0-16,6 5 0 16,8 0 0-16,6 5 0 15,9 0 0-15,-1 2 0 16,0 0 0-16,-3 1 0 15,-5-2 0-15,-3 0 0 16,-4-2 0-16,-6-2 0 16,-5-2 0-16,-4-3 0 15,-1-3 0-15,-7-1 0 0,1-2 0 16,-2 0 0-16,-2 2 0 16,2-2 0-16,-1 3 0 15,-4 4 0-15,2 3 0 16,-3 6 0-16,-4 7 0 15,-6 5 0-15,-3 3 0 16,-3 2 0-16,-2-1 0 16,1-2 0-16,1-4 0 15,2-1 0-15,0-7 0 16,8-3 0-16,3-4 0 16,5-6 0-16,2-2 0 15,4-3 0-15,1-2-43 16,0-1-113-16,7-2-171 0,8-4-175 15</inkml:trace>
  <inkml:trace contextRef="#ctx0" brushRef="#br0" timeOffset="136553.81">23580 10442 1196 0,'4'-12'220'15,"-1"1"37"-15,-1 2-56 16,-2 0-70-16,1 4-89 0,-1 2-42 16,2 0 0-16,-1 3 0 15,1 3 0-15,-1-2 0 16,1 5 0-16,1 4 0 15,4 6 0-15,-1 10 0 16,1 8 0-16,1 4 0 16,-5 6 0-16,0-1 0 15,0 3 0-15,-3-2 0 16,3-2 0-16,0-6 0 16,0-3 0-16,1-6 0 15,1-6 0-15,-1-6 0 0,-1-5 0 16,0-4 0-1,0-5 0-15,-1-1 0 16,-1-1 0-16,-1-2 0 16,0 0 0-16,2-3 0 0,-2 0 0 15,1-2-83-15,-1 0-425 16</inkml:trace>
  <inkml:trace contextRef="#ctx0" brushRef="#br0" timeOffset="138099.46">21203 11728 966 0,'6'-7'182'16,"-3"0"40"-16,-3-2-55 16,-2 2-47-16,2 3-10 15,-1 1-18-15,1 0-47 16,0 3-15-16,0 1-17 15,1 1-13-15,-1 1-2 16,0 5 2-16,-1 7 8 16,1 10 12-16,0 7-5 15,1 11 10-15,1 6-2 16,1 3-12-16,1 2-11 16,1-2 0-16,4-3 0 15,4-4 0-15,2-6 0 16,3-5 0-16,1-4 0 0,-2-5 0 15,-1-6 0-15,-5-6 0 16,-4-4 0-16,-2-4 0 16,-4-4 0-16,-1 0 0 15,0-1 0 1,0-1 0-16,0 1 0 0,0-1 0 16,0-1 0-16,0-1 0 15,0-4-317-15,2-2-303 16</inkml:trace>
  <inkml:trace contextRef="#ctx0" brushRef="#br0" timeOffset="140375.21">22329 12025 612 0,'-7'-1'207'0,"-1"-1"-49"16,1-1-10-16,0-1-19 16,-1 0-36-16,0 2 1 15,1 0-43-15,1 0-24 16,2 4-9-16,2-2-10 16,1 2-1-16,1-2 1 15,3 0-5-15,1 0 8 0,14 1 0 16,16-1 3-16,22 0-7 15,15 0-7-15,16 0 6 16,1 0-5-16,-9 0 8 16,-13 1 10-16,-16-1-2 15,-15 1-7 1,-13-1 1-16,-13 2-4 0,-7-2 3 16,-9 2-6-16,6-3-3 15,-1 0-2-15,2 1-10 16,-1 0-78-16,-1 0-132 15,-2 0-327-15</inkml:trace>
  <inkml:trace contextRef="#ctx0" brushRef="#br0" timeOffset="141185.13">23141 11767 946 0,'-4'-7'216'0,"1"0"-26"16,-3-3-30-16,-2 0-53 15,3 0-14-15,1 3-5 0,0 2-10 16,1 0-34-16,3 4-9 15,-2 0 6-15,1 1-20 16,1 0-18-16,0 0-3 16,1 0-1-16,1 1-21 15,1-1 2-15,-2 1 2 16,5 1 18-16,-3-1 5 16,3 1-3-16,2 1-2 15,-1-2 7-15,0 1-6 16,1 0 1-16,-2 0-2 15,6-1 0-15,4 3 0 16,7 0-1-16,5 3 1 16,5 4-4-16,0 2 4 15,-4 1-2-15,0 2-5 0,-7-3 7 16,-2 0-3-16,-5-2 7 16,-4-3-7-1,-3-3 3-15,-2 0 0 0,-4-2-2 16,-1-2 2-16,-1 0 0 15,2 2 0-15,-2 2 1 16,1 0 1-16,2 0-2 16,-2 0 0-16,-1 0 5 15,0-4-2-15,0 1 3 16,0-4 10-16,0 2-6 16,0-1 12-16,0-2-4 15,-1 3-14-15,1 0-4 16,-3 0 0-16,2 3 0 0,1-2 0 15,-2 3 0-15,1 3 0 16,-4 5 0-16,-1 4 0 16,-5 8 0-16,-3 5 0 15,-3 4 0-15,-4 6 0 16,-2 4 0-16,-3 2 0 16,-1 2 0-16,5-5 0 15,1-5 0-15,3-9 0 16,8-5 0-16,4-10 0 15,1-6 0-15,4-3 0 16,1-5 0-16,-2-1 0 16,2 1 0-16,2-3 0 15,-2-2-168-15,3-3-227 0,1-4-854 16</inkml:trace>
  <inkml:trace contextRef="#ctx0" brushRef="#br0" timeOffset="141889.9">23865 11764 853 0,'1'-10'220'0,"2"-1"-23"16,-1 0-56-16,2 0-34 16,1 2-51-16,2 2-32 15,5 3-20-15,9 4-3 16,7 5 11-16,6 8 1 15,2 4 3-15,0 7-9 16,-8 6 2-16,-7 2 4 16,-10 3-7-16,-11 5 9 15,-9 2 1-15,-14 1-1 16,-9 0 9-16,-7-2-3 16,-6-3 3-16,5-7-4 0,8-8-6 15,9-9-2-15,12-6 8 16,10-6-6-16,8-1 6 15,12 1 2-15,9-2-13 16,10 1-4-16,9-1-4 16,3 0 5-16,-3-1-4 15,-7-1-1-15,-9-1 10 16,-7 2-7-16,-9 0 6 16,-6 0-6-16,-5 1-2 15,-2 1-2-15,-4-1-5 16,-1 0-11-16,0 1-93 15,-3 2-59-15,-4 1-86 16,-5 0-233-16</inkml:trace>
  <inkml:trace contextRef="#ctx0" brushRef="#br0" timeOffset="144106.59">21331 13239 992 0,'3'-6'117'16,"-3"-2"61"-16,-1-3-62 0,-1-2-31 15,4 1-30 1,4 0-24-16,4-1-20 16,10 2-8-16,8 1-1 0,8 2 2 15,7 6 11-15,5 6 7 16,-3 6-3-16,-4 4-9 15,-8 5-5-15,-9 6-2 16,-9 3 1-16,-10 3 0 16,-9 8-3-16,-6 1 2 15,-12 4 0-15,-10-1-1 16,-2 0 0-16,-2-4 2 16,2-7 1-16,7-10 0 0,9-6 13 15,11-9 13-15,5-6 27 16,7-1-25-16,14-3-26 15,12-1 0-15,13 1-6 16,6 0-1-16,4 2 0 16,-3 0 1-16,-15 1-3 15,-9 0 1-15,-11 0-4 16,-9 1 3-16,-5 0-2 16,-2-1-4-16,-3 2-66 15,0 1-74-15,-2 0-158 16,4 1-575-16</inkml:trace>
  <inkml:trace contextRef="#ctx0" brushRef="#br0" timeOffset="144600.25">22424 13425 920 0,'-13'-3'110'0,"2"-3"55"16,0-1-61-16,2 3-70 15,4 1 22-15,0 1-35 16,3 2-14-16,5 0-7 16,9 1 4-16,18 1 18 15,18 2-16-15,18 0 0 16,19-1 0-16,6-2-5 15,-4-2 3-15,-6-1-1 16,-12-2 2-16,-16-1 27 16,-14 3-3-16,-14-1 8 15,-12 1-7-15,-7 0-20 16,-6 2-10-16,-3 0-10 0,-5 3-4 16,-3 0-157-1,-3 2-205-15</inkml:trace>
  <inkml:trace contextRef="#ctx0" brushRef="#br0" timeOffset="145202.84">23380 13106 1055 0,'3'-6'97'16,"1"-1"57"-16,-2 0-30 15,-2 0-22-15,2 6-65 16,-2 1-33-16,5 2 0 16,4 6 26-16,9 0 5 15,5 4-2-15,8 3-17 0,5 1-2 16,7-2-11-16,-3 1-2 16,2-1 0-16,-5 1 1 15,-3-1-2-15,-4 0 0 16,-3 1 2-16,-7-2-4 15,-3-1 6-15,-4-3-4 16,-5-3 0-16,-3-1 0 16,-4-3 6-16,-2-2 1 15,-1 1 3-15,1-2 3 16,-2 2-13-16,-6 4 7 16,-2 5 6-16,-6 3-6 15,-6 10-3-15,-8 7 13 16,-5 6-4-1,2 4 1-15,1-1-3 0,3-1 2 16,5-5-3-16,7-8-4 0,5-5-2 16,5-7-4-16,5-5 0 15,1-2 0-15,2-5-27 16,2-1-159-16,1 0-143 16,0-1-781-16</inkml:trace>
  <inkml:trace contextRef="#ctx0" brushRef="#br0" timeOffset="145725.51">24338 13175 1129 0,'1'-11'208'0,"1"-3"9"0,-1-2-54 16,-1 2 10-16,0 4-83 15,0 6-52-15,2 3-38 16,-2 2-6-16,2 9 6 16,1 6 13-16,0 6 7 15,3 11-18-15,2 7-2 16,1 3 0-16,3 2 0 16,-2 2 0-16,-1-1 0 15,-1-4 0-15,-4-2 0 16,-2-6 0-16,-2-7 0 15,0-3 0-15,-2-8 0 16,1-4 0-16,-1-5 0 16,2-6 0-16,0-2 0 15,0-2 0-15,2 3 0 0,-2-3 0 16,1 3 0-16,-1-1 0 16,0-2 0-16,0-2-2 15,0-3-393-15,-1 0-376 16</inkml:trace>
  <inkml:trace contextRef="#ctx0" brushRef="#br0" timeOffset="158323.37">20233 14396 792 0,'0'1'101'16,"0"-1"-16"-16,0-1 0 15,-3-1-19-15,3 1-10 0,-1 1-33 16,1 0-15-16,0 0-2 15,0 0 18-15,0 0 17 16,0 0-2-16,0 0 2 16,0 0 6-16,0 0 6 15,0 0-8-15,-2 0-9 16,2-2 1-16,0 2-11 16,0-1-1-16,0 0-1 15,0 1 3-15,0-2-1 16,2 1-13-16,-4-1 10 15,2 0-7-15,0 1-3 16,0-3 5-16,-1 2 1 16,1-2 0-16,0 2 3 0,-2-1 5 15,2 2 0-15,0 1-8 16,0 0-11-16,0 0-8 16,0 1 0-16,2 1-13 15,-2-1-7-15,0 6 19 16,-2 4 0-16,1 8 2 15,-1 8 0-15,-2 8 6 16,0 6-1-16,-1 5-3 16,0 4 4-16,2 0-4 15,2 0 3-15,1-1 0 16,1-2 2-16,1-2-8 16,1-3 5-16,-2-5-2 15,-1-4-1-15,0-7-2 16,-1-6 4-16,-1-6-3 15,1-5 3-15,-1-5 6 0,2-4 9 16,0-2 11-16,2 0-20 16,-1 0-6-16,-1-1-4 15,3 0-115-15,1-1-97 16,-1-2-83 0,0-1-236-16</inkml:trace>
  <inkml:trace contextRef="#ctx0" brushRef="#br0" timeOffset="159010.5">20259 14486 809 0,'1'-21'85'16,"-2"0"51"-16,-2-2-36 0,-2 0 6 16,2 1-16-16,0 1-13 15,3 3-10-15,2-1-11 16,-1 3-7-16,5 1-15 0,0 1-17 16,0 3-3-1,3 0-13-15,3 1-1 0,1 3-2 16,10-1-3-16,7 6 3 15,7 2-1-15,6 6-2 16,5 9 4 0,-1 5 0-16,-3 5-4 0,-7 6 4 15,-7 3 1-15,-11 1 2 16,-8 3-1-16,-11 0-1 16,-6 1 4-16,-10-1-4 15,-7-2 0-15,-8-3 6 16,-9-5-4-16,-4-5-1 15,-6-6 2-15,-7-6-3 16,-6-4 4-16,2-7-2 16,7-1 3-16,11-2 6 15,13-3 0-15,14 2 4 16,11 1-13-16,5 0-2 16,6 6-19-16,12 3 19 0,11 4 0 15,9 7 0-15,9 3 1 16,3 4-2-16,-2 5 1 15,0 2 0-15,-2 1 1 16,0 1 1-16,-1-1-4 16,1-2 2-1,-1-4 0-15,-3-3-1 0,-6-2 1 16,-7-5 0-16,-6-5-1 16,-8-5 1-16,-8 0 0 15,-2-3 1-15,-5-3-1 16,0-2-55-16,-2-1-220 0,-1-2-408 15</inkml:trace>
  <inkml:trace contextRef="#ctx0" brushRef="#br0" timeOffset="159625.16">20966 14815 844 0,'-2'0'219'0,"2"-2"-144"0,-1-2-23 15,-1 4-51-15,2 5 24 16,0 3 12-16,3 3-15 16,2 3 3-16,1 1 11 15,4-3-12-15,5-2 0 16,2-5 1-16,0-3 7 0,6-5-13 16,-2-5-5-1,0-3-3-15,-1-6-4 0,-1-2 2 16,-5 0-1-16,-2-2 0 15,0-1 2-15,-6-1 0 16,0 1-3-16,-4 1 6 16,-1 0-4-16,-4 0 7 15,-1 2 3-15,-3 2 10 16,-1 3 7-16,-3 3-19 16,-2 1 0-16,-4 4-5 15,1 2-5-15,-5 3 0 16,-1 1-6-1,-2 5 4-15,3 1-4 0,-1 6 2 16,2 3-5-16,5 5 4 16,2 6-2-16,2 6 4 0,7 5-3 15,1 7 1-15,6 4 4 16,3 2-6-16,5-3 0 16,6-5-4-16,4-7 1 15,7-8-13-15,7-9-44 16,5-6-65-16,8-8-113 15,4-7-229-15</inkml:trace>
  <inkml:trace contextRef="#ctx0" brushRef="#br0" timeOffset="160268.44">21594 14726 713 0,'5'-1'129'0,"-2"1"-84"16,-2 0 27-16,2 1 8 15,-2 0 5-15,1 1-12 16,1-2 32-16,-2 0-16 16,1 0 14-16,-2-2-23 15,1 0-33-15,2-3-22 16,0-1-9-16,0-1-7 15,0-3 8-15,0 1 5 0,-1 2 2 16,-1 3 4-16,-1 1-28 16,0 3-9-16,0 1-11 15,-1 2-2-15,1 1 20 16,-2 3 1 0,2 2 1-16,2 1 0 0,-2 1 0 15,1-1 0-15,2-2-2 16,-2-2 2-16,1-2 4 15,0-3-1-15,-1-1 23 16,-1-2 5-16,3-3-8 16,0 0-15-16,0-5-6 15,0-1-1-15,0-2 3 16,-3 0-4-16,0 1 1 0,-1 0 3 16,-2 2 3-1,0 3 4-15,-2 3 1 0,2 1-1 16,-3 2-11-16,-4 4-9 15,-1-1 2-15,-3 4 3 16,-2 6-3-16,-3 3 7 16,1 5-7-16,-1 8 6 15,2 6 1-15,1 6-5 16,5 0 5-16,4 0-4 16,7-2-3-16,10-4 5 15,7-6-1-15,8-3-35 16,7-2-74-1,5-3-22-15,3-2-97 0,2-3-161 16,1-8-243-16</inkml:trace>
  <inkml:trace contextRef="#ctx0" brushRef="#br0" timeOffset="160841.97">22024 14816 795 0,'-9'-19'193'0,"-3"-1"3"16,1 1-16-16,2 4-41 15,2 3-27-15,-2 1-16 0,5 3-4 16,0 3-18-16,1 3-29 16,3 1-35-1,-1 1-10-15,-1 1-4 16,-1 3-12-16,-3 3 13 0,-1 6-3 15,0 5 4-15,-1 6 1 16,2 3-3-16,4 4 4 16,22 58-6-16,-12-81 4 15,2 2 1-15,1-1 0 16,-1-3 1-16,12 5 3 16,2-3 0-16,-3-7 5 15,0-2-4-15,-2-6 0 16,0-2 3-16,-2-6-7 15,-1-3 6-15,-4-2-3 16,-1-4-2-16,-1 1 0 16,-5-5-1-16,-2 2 0 15,-5 0 0-15,-1 2 1 16,0 3 0-16,0 6 0 16,-1 5-1-16,3 4 0 15,1 6-9-15,0 0-18 0,0 7 7 16,-2 2 20-16,2 2 0 15,0 5-1-15,2 6 1 16,-1 1-4-16,5 0 5 16,-2 4-2-16,2 0 1 15,2-1-2-15,4 0 1 16,-2-3-32-16,4-5-117 0,2-3-16 16,3-4-114-1,2-6-281-15</inkml:trace>
  <inkml:trace contextRef="#ctx0" brushRef="#br0" timeOffset="161723.47">22400 14758 697 0,'-2'-7'182'0,"1"-1"7"15,2-2-66-15,2 0-26 16,3 1-55-16,1 0-13 15,4 1-4-15,5 0-6 16,2 5 1-16,6 1 11 0,3 4-5 16,4 3-5-1,2 6-1-15,3 3-11 0,3 6-6 16,2 2 2-16,-3 6-4 16,-5 1 1-1,-7 3-1-15,-6 1 0 0,-10-2 4 16,-7 0-3-16,-6-5 1 15,-3-5 0-15,-2-5-1 16,0-6 13-16,3-6 9 16,-1-5 35-16,2-8-47 15,-1-5-6-15,-2-5-6 16,3-9 0-16,2-2-3 16,4-2 1-16,2-4-2 15,8 5-1-15,3 1-11 0,9 7-10 16,6 3-19-16,4 7 17 15,3 3 19-15,-2 7 4 16,-5 4 5-16,-10 3-6 16,-6 2 6-16,-8-1 0 15,-5 0 0-15,-2 1 0 16,-4-2 7-16,1 1-5 16,-2-1-2-16,1-1-31 15,1 0-202-15,2-3-258 16</inkml:trace>
  <inkml:trace contextRef="#ctx0" brushRef="#br0" timeOffset="162289">23135 14661 612 0,'-3'-9'252'0,"2"0"-60"16,-1 0-69-16,2 1 4 15,2 2-91-15,4 2-34 16,7 4 2-16,7 3 27 16,6 5 26-16,9 6-20 15,5 5-9-15,-3 3-7 16,0 5-7-16,-4 3-4 16,-3 4-6-16,-6 4-2 15,-6 1 3-15,-6-1-3 16,-8-3 3-16,-5-3-1 15,-5-10-1-15,0-8 3 16,-1-4 14-16,2-7 85 16,2-6 65-16,1-7-114 0,1-4-24 15,-1-5 2-15,2-10-6 16,2-3-3-16,3-5-25 16,-1-1 0-16,2 2 0 15,3 0 0-15,-2 5 0 16,2 9-19-16,5 3-93 15,1 6-65-15,5 6-43 16,6 6-144-16,4 2-282 16</inkml:trace>
  <inkml:trace contextRef="#ctx0" brushRef="#br0" timeOffset="162724.81">23736 14795 572 0,'6'14'171'0,"0"-1"-10"16,0-3-36-16,3-2-39 16,0-1-4-16,2-4 3 15,2-1-35-15,1-6-13 16,2-1-9-16,0-6-9 15,4-3-9-15,-2-4-1 16,1-1-1-16,-1-1-5 16,-6 0 18-16,-2 0-5 0,-1 1-4 15,-6 1-2-15,-3-1-2 16,-1 2 2-16,-7 3 2 16,1 1 0-16,-1 4-7 15,-2 3-5-15,-2 5-3 16,1 5-2-16,-3 5 1 15,0 4 3 1,-1 6 2-16,3 3 0 0,0 7 10 16,2 1 4-16,1 3-1 15,4 0-8-15,4-1-3 16,2-1-3-16,9-5 1 16,9-4-2-16,9-4 1 15,9-5-200-15,7-4-322 16</inkml:trace>
  <inkml:trace contextRef="#ctx0" brushRef="#br0" timeOffset="163415.81">24161 14721 808 0,'8'-10'249'0,"-2"-3"-37"16,-1 7-116-16,-1 1-67 0,6 6-16 16,4 3 49-1,5 8-16-15,4 3-11 0,2 3-5 16,-1 6-13-16,-5 3-5 15,-4 0-7-15,-2 2-2 16,-7 0 5-16,-3-2-6 16,-6-4 2-16,-1-3-2 15,-6-5 1-15,2-7 6 16,2-4 12-16,2-3 39 16,1-6 6-16,-2-5-59 15,4-5 0-15,-1-7-7 16,4-4-2-16,4-4 1 15,3-4-9-15,4-1-9 16,5 4-1-16,0 5 10 0,4 4 2 16,1 9 4-1,0 6-4-15,3 7 7 0,-2 6-6 16,4 5 7 0,1 6 0-16,-3 4 0 0,0 5 5 15,-7 2-5-15,-1 2 1 16,-3 2 0-16,-6-1 0 15,-5-3-2-15,-1-2-3 16,-1-8-60-16,-2-5-96 16,1-6-99-16,2-3-119 15</inkml:trace>
  <inkml:trace contextRef="#ctx0" brushRef="#br0" timeOffset="163810.47">24827 14424 1030 0,'18'-27'204'16,"-5"1"33"-16,-4 5-81 16,-1 1 0-16,-4 4-42 15,-1 4-46-15,-1 7-31 16,-1 2-37-16,1 3-1 15,-2 3-33-15,3 4 34 16,1 7 3-16,5 6 4 0,1 6 8 16,3 6 6-1,-2 6 5-15,-2 4-18 0,-1 8-8 16,-4 2 0-16,-2 3 0 16,1 3 0-16,-2-2 0 15,2-3 0-15,2-6 0 16,2-6 0-16,4-7 0 15,2-10 0-15,2-7 0 16,3-5-42-16,4-7-59 16,-1-3-70-16,3-4-40 15,1-5-170-15</inkml:trace>
  <inkml:trace contextRef="#ctx0" brushRef="#br0" timeOffset="163990.99">24719 14704 920 0,'3'-2'113'16,"10"-2"-39"-16,6 1 12 16,6-3-26-16,9 3-25 15,11-1-35-15,9 4-8 16,6 0-240-16,5-1-583 15</inkml:trace>
  <inkml:trace contextRef="#ctx0" brushRef="#br0" timeOffset="164673.57">26798 14411 586 0,'28'-25'259'0,"-12"0"-37"16,-8 0-37-16,-8-1-67 15,-3 3-19-15,-3 4-24 0,0 2-13 16,0 4-33 0,0 4-27-16,-1 6-2 0,-7 5-5 15,-2 6 3-15,-11 8 2 16,-6 5-3-16,-3 7 1 16,-1 5 1-16,6-2-8 15,11 0 3-15,9-3 6 16,16-1 0-16,12-3 5 15,11 1 1-15,10 2 6 16,5 1-2-16,2 3-3 16,-1-2 6-16,0-1-5 15,-4 1 0-15,-4-3-4 16,-6 2-2-16,-7-4 6 16,-6 0-6-16,-11-3 6 15,-8-2 6-15,-5 0 4 0,-13-2 10 16,-8-1-9-16,-6-3-12 15,-7-5-7-15,0-4-2 16,6-4 1-16,10-3-80 16,11-2-76-16,11-7-132 15,11-3-181-15</inkml:trace>
  <inkml:trace contextRef="#ctx0" brushRef="#br0" timeOffset="165038.6">27298 14347 1116 0,'3'-22'191'0,"-1"1"20"16,-2 3-83-16,0 3-2 15,-2 6-26-15,2 3-78 16,0 5-22-16,0 2-12 15,-2 5 7-15,1 5 5 16,1 9 21-16,1 5 1 16,1 9 18-16,3 7-7 15,3 4-15-15,1 4-5 16,3 4-3-16,-2-1-3 16,-1-1-7-16,2-6 0 15,-4-2 1-15,-1-8-1 16,-1-6 0-16,-1-4 0 15,-1-5-1-15,-1-6-16 16,3-5-82-16,-3-6-52 0,1-3-61 16,-2 0-81-16,-1-6-570 15</inkml:trace>
  <inkml:trace contextRef="#ctx0" brushRef="#br0" timeOffset="165616.94">27195 14645 779 0,'10'-9'67'16,"13"-1"-22"-16,8 3 73 0,9 0-63 15,12 1-3-15,8 4-46 16,1 0-5-16,-1 1-1 16,-4-2 1-16,-8 1-1 15,-3-3 2-15,-8 0-2 16,-5-3 5-16,-9-1 37 15,-4 1 76-15,-8-1-32 16,-3 1-6-16,-5 1-1 16,-3 2-19-16,-2 0-27 15,1 4-16-15,-4 0-15 16,-2 2-1-16,-5 3-1 0,-3 3 0 16,-4 4 0-1,-5 6 6-15,4 6-5 0,0 1 4 16,3 4-2-16,-1-2-2 15,6 2 0 1,3-3-1-16,3-5 0 0,5-5 0 16,2-5 0-16,2-4 7 15,3-5 4-15,5-6 0 16,1 0-2-16,4-5 2 16,2-4 4-16,1-4 12 15,-2 0-5-15,-1-2 11 16,-2 2-3-16,-1 0-3 15,-4 7-9-15,-1 3-18 16,-4 3-12-16,2 7-12 16,0 7 19-16,3 3 5 15,3 5-1-15,0 6 1 0,0 1-1 16,-1-1 1 0,-1 0-5-16,13 18-66 15,-21-36-61-15,4-3-84 0,3-2-186 16</inkml:trace>
  <inkml:trace contextRef="#ctx0" brushRef="#br0" timeOffset="165972.26">28137 14353 1128 0,'8'-25'181'0,"-5"-1"18"0,-1 1-71 16,-1 6-13-16,-1 2-6 16,2 6-62-16,-2 7-41 15,1 3-6-15,-1 4-25 16,2 5 25-16,2 7 13 16,3 7 21-16,1 7 8 15,2 9-8-15,2 1 2 16,-3 8-36-16,-6 3 0 15,-3 4 0-15,-6 2 0 0,-4-1 0 16,-1-2 0 0,2-7 0-16,3-5 0 0,2-7 0 15,4-7 0-15,6-7 0 16,1-9 0-16,4-2-74 16,5-7-108-16,2 0-112 15,-1-6-210-15</inkml:trace>
  <inkml:trace contextRef="#ctx0" brushRef="#br0" timeOffset="166180.79">28076 14625 1050 0,'23'-6'119'15,"5"-1"33"-15,2-3-106 16,1 1-29-16,9 4-17 16,1 0-1-16,-1 4-31 15,-1 1-154-15,-3 1-159 16</inkml:trace>
  <inkml:trace contextRef="#ctx0" brushRef="#br0" timeOffset="166638.57">28546 14651 849 0,'0'3'253'16,"2"-2"-172"-16,-1-1 36 16,4 0-74-16,1 0-13 15,3 0-17-15,3 2 4 16,0-2-3-16,4 0 9 15,2-2-11-15,-2-2-6 16,4-2 1-16,-2-2-5 16,3-4 1-16,-2-2 2 15,-3-4-4-15,1 0 7 16,-5-2-2-16,-3-1 6 16,-5 2 14-16,0-1-1 0,-8 1 6 15,-2 4-9 1,-6 1-14-16,-7 1-3 15,-6 6 0-15,-3 3-1 16,-5 7 5-16,1 5-3 16,5 8 1-16,2 4 9 0,5 7 15 15,8 5 13-15,5-2-7 16,6 3-4-16,8-4-7 16,5 0-5-16,4-4-14 15,4-2-5-15,4-1-2 16,-1 1-1-16,3-3-99 15,-2 0-119-15,0-2-184 16</inkml:trace>
  <inkml:trace contextRef="#ctx0" brushRef="#br0" timeOffset="167521.29">30265 14434 725 0,'-12'2'181'15,"3"-2"-42"-15,5-2 45 16,1-1-58-16,1 2-1 15,2-1-43-15,2 2-27 0,1-1-38 16,6 0-13 0,15 1-7-16,13 1 5 0,17 2-2 15,11 1 1-15,13 3-1 16,-5-1 7-16,-4 0 4 16,-11-2 11-16,-9-2 3 15,-18-2 28-15,-10-1 19 16,-9 0-31-16,-9 1-24 15,-6-2-17-15,0 0-50 16,-3 1-169-16,0-1-165 16</inkml:trace>
  <inkml:trace contextRef="#ctx0" brushRef="#br0" timeOffset="168015.99">30989 14229 1039 0,'6'-3'232'16,"-2"-1"2"-16,-3 0-89 16,1-1 2-16,-2 3-60 15,0 0-31-15,0 2-47 16,1 0-9-16,3 4-8 15,5 2 8-15,8 4 5 16,5 5-2-16,9 3-3 16,3 3 4-16,0 0-4 15,-3-3 0-15,-1-2 5 0,-5-3-2 16,-2-6-2 0,1-1 1-16,-5-2 0 0,-4-3-1 15,-4 0 1-15,-4 0-4 16,-4-1-2-16,-1 4 1 15,-2 2 2-15,1 2 2 16,-2 6 3-16,-4 4 5 16,-5 6-7-16,-5 3 3 15,-6 3-2-15,-3-2 2 16,0-3 11-16,-1 1 3 16,0-5-4-16,1-2-9 0,3 0-5 15,4-7-2 1,4-1 1-16,7-6-7 0,2-1-100 15,4 1-120 1,1-2-86-16,2 1-288 0</inkml:trace>
  <inkml:trace contextRef="#ctx0" brushRef="#br0" timeOffset="168611.69">32396 14232 999 0,'1'-11'163'16,"-2"1"70"-16,-1-1-83 15,-1 2-24-15,1 4-4 16,-1 2-44-16,3 2-58 16,0 2-5-16,0 2-15 15,0 1 0-15,0 6 21 16,2 5 17-16,-2 9 18 16,3 8-30-16,2 8-26 15,-2 7 0-15,1 5 0 16,-2 3 0-16,-4 0 0 15,-2-3 0-15,-1-3 0 16,0-7 0-16,2-7 0 16,-1-10 0-16,4-5 0 15,0-9 0-15,0-5 0 0,3-3 0 16,-2-5 0-16,-1 2 0 16,0-3-50-16,2 2-97 15,-2-2-83-15,0 0-57 16,0-2-207-16</inkml:trace>
  <inkml:trace contextRef="#ctx0" brushRef="#br0" timeOffset="168937.84">32399 14248 949 0,'3'-12'151'15,"-2"0"41"-15,1-1-72 16,-2 3-1-16,-2 4-50 16,2 1-41-16,0 2-27 15,-3 3 0-15,-1 3-1 16,-7 2 1-16,-5 2 1 15,-6 2-2-15,-7 2 1 0,-2 3 0 16,-3-2-1-16,-2 3 0 16,4-1-1-16,5 3-21 15,9 0-122-15,8 2-185 16,15 2-441-16</inkml:trace>
  <inkml:trace contextRef="#ctx0" brushRef="#br0" timeOffset="169355.54">32259 14811 413 0,'-13'2'336'16,"3"-1"-238"-16,4-1 75 16,0 0-73-16,5 1-13 15,1-2 19-15,1 0-17 16,6 1-20-16,7-2-7 15,13 0-11-15,7 2-11 16,11-1 8-16,7 0-12 0,-3-1 6 16,-7-1-6-1,-4 1-12-15,-9 0-1 0,-8-1-3 16,-9 1-1-16,-5 0-19 16,-5 2-10-16,-4-2-141 15,-2 6-157-15,3 0-240 16</inkml:trace>
  <inkml:trace contextRef="#ctx0" brushRef="#br0" timeOffset="175217.64">22025 16144 309 0,'-7'-1'542'0,"2"-2"-374"16,0-4-1-16,0 1-13 15,3-1-12-15,1-1-54 0,-1 1-18 16,2 1-21-16,0 2 0 16,0 0-11-16,3 2-20 15,0 1-18-15,8 1-14 16,5 1 3-16,11 5 10 16,4 4-4-16,7 5 3 15,-1 5 2-15,-7 5 0 16,-9 5 2-16,-8 4 0 15,-9 3 0-15,-10 2 1 16,-11 1 1-16,-7-1-2 16,-7-5 4-16,-4-3-4 15,-1-7 5-15,5-6 3 16,6-8 10-16,8-3 40 16,5-5-18-16,8-1-27 15,4-2-15-15,6 1-26 16,9 0 16-16,8 1 7 0,12 0-2 15,5 4 3 1,8-2-1-16,-2-1 3 0,-8 1 0 16,-12-1 0-16,-8-2 10 15,-10 1 1-15,-10-1-4 16,-4 0-7-16,-3 0-70 16,-1-1-132-16,-1 1-113 15,1-2-684-15</inkml:trace>
  <inkml:trace contextRef="#ctx0" brushRef="#br0" timeOffset="175651.94">23031 16402 1158 0,'-12'-3'47'0,"3"-3"113"0,0-3-79 15,3 4-2-15,0 1-8 16,3 4-54-16,2-2-17 15,2 2-10-15,8 2 5 16,9-2 5-16,19 2 9 16,17 1-9-16,13-2 2 15,7-1 3-15,0 0 3 16,-9-2 3-16,-11-2-3 16,-12 1 4-16,-14 0 12 15,-12 0-2-15,-10 2-7 16,-7 1-15-16,-4 0-1 15,-4 1-33-15,-5 2-123 0,-1 0-204 16,-2 0-641 0</inkml:trace>
  <inkml:trace contextRef="#ctx0" brushRef="#br0" timeOffset="176128.78">23747 16129 1120 0,'-3'-9'173'0,"0"1"56"15,-2-2-108-15,4 3-24 16,-1 4-43-16,2 2-54 15,2 1-22-15,1 3-13 16,4 4 35-16,9 3 6 16,7 4-4-16,9 1-1 15,6 2 2-15,-1-2-2 16,-1-5-1-16,-3 0 3 16,-5-4 0-16,-2 0-2 15,-8-4 3-15,-5-1-3 16,-4-1 1-16,-6 4-2 15,-1-2 0-15,-2 8 3 16,0 7 1-16,-2 6 7 0,-5 8-7 16,-4 7-2-16,-5 3 3 15,-5-2-5-15,3-2 2 16,-1-6 1-16,4-7 7 16,1-6-6-16,4-6-3 15,4-4 0-15,3-5 1 16,1-1-2-16,2-2-108 15,2-2-125-15,2-1-273 16</inkml:trace>
  <inkml:trace contextRef="#ctx0" brushRef="#br0" timeOffset="176891.86">24605 16098 1180 0,'-2'-9'203'16,"1"-2"2"-16,-1 1-100 15,2 0 15-15,0 3-44 16,0 0-16-16,2 0-16 15,-1 0 3-15,-1 2-40 0,2-1-7 16,-2 0 0-16,0 2 0 16,0 2 0-16,0 1 0 15,0 1 0-15,0 1 0 16,0 1 0-16,-2-2 0 16,1 1 0-16,1 1 0 15,0-2 0-15,0 0 0 16,0 0 0-16,1 0 0 15,-1 0 0-15,0-2 0 16,0 2 0-16,0-1 0 16,0-1 0-16,0 2 0 15,0-1 0-15,2-3 0 16,2 1 0-16,1-4 0 16,2-5 0-16,6 1 0 15,1-2 0-15,2 2 0 0,2 3 0 16,3 5 0-16,3 6 0 15,1 9 0-15,4 7 0 16,-4 8 0-16,-1 5 0 16,-6 6 0-16,-11 3 0 15,-11 4 0-15,-15 4 0 16,-13 1 0-16,-8-2 0 16,-8-1 0-16,3-9 0 15,8-10 0-15,12-10 0 16,8-7 0-16,13-8 0 15,11-1 0-15,14-1 0 16,14 2 0-16,15 0 0 16,13 2 0-16,3-1 0 15,-5-3 0-15,-8-1 0 0,-15 0 0 16,-13-1 0 0,-11-1 0-16,-7 2 0 0,-7 0 0 15,-4-2 0-15,-1 2-9 16,-1 2-151-16,-5 1-103 15,-3 3-141 1,-3 0-687-16</inkml:trace>
  <inkml:trace contextRef="#ctx0" brushRef="#br0" timeOffset="178418.74">24515 16141 736 0,'0'-3'133'0,"2"1"47"16,-2-3-59-16,1 1-2 15,2-3-34-15,2-1-9 16,0-2-9-16,3-1-7 16,4-4-19-16,4 0-13 0,4 1-9 15,4-2-4-15,2 2-4 16,1-1-1-16,0 3 16 15,-4 0 0-15,-4 1 11 16,-6-1 14-16,-2 2-16 16,-5 1 1-16,-2 2-9 15,-1 0-3-15,-1 1 4 16,-1 1 5-16,1 3-10 16,-2-1-23-16,0 1 0 15,-2 2 0-15,2 0 0 16,0 0 0-16,-1 2 0 15,-1-2 0-15,2 3 0 0,0-2 0 16,-1 6 0 0,1 3 0-16,0 7 0 0,1 2 0 15,2 8 0-15,5 2 0 16,-2 1 0-16,0 0 0 16,0 2 0-16,0-3 0 15,-1 1 0-15,-2 0 0 16,0 0 0-16,-1 0 0 15,-2 1 0-15,-2-3 0 16,1-2 0-16,-4-4 0 16,1-3 0-16,0-5 0 15,1-3 0-15,0 0 0 16,0-2 0-16,0-2 0 16,1-2 0-16,-1 1 0 0,2 0 0 15,1-2 0 1,-2 2 0-16,2-1 0 15,-1 0 0-15,-1 1 0 0,1 0 0 16,-4-2 0-16,2 0 0 16,-1 1 0-16,-4-3-16 15,1 3-32-15,-6-2 13 16,-4 1-23-16,-7-1-8 16,-3 2 9-16,-4-2 5 15,-2 2 27-15,3-3 17 16,5 3 4-16,7-4 2 15,8 1 2-15,5-1 0 16,5-1 0-16,8-1-2 0,5-1 1 16,7-2 0-16,9 0 2 15,11-2-1-15,2 0 0 16,4 0 2 0,-1 1 0-16,-4 0 3 15,-3 0 4-15,-5 1-8 0,-5 1-1 16,-6 0 0-16,-3 2 0 15,-4 1-39-15,-5 0-93 16,-7 1-55-16,-3 0-47 16,-4 2-54-16</inkml:trace>
  <inkml:trace contextRef="#ctx0" brushRef="#br0" timeOffset="179580.55">22365 17453 1004 0,'-6'-13'164'0,"0"-2"47"15,0 0-43-15,-1 1-37 16,3 3 22-16,2 3-57 15,2 5-52-15,0 2-18 16,0 2-4-16,2-1-22 16,-1 3-5-16,1 3 4 0,-1 5 1 15,1 8 14-15,2 4 6 16,-1 6-20-16,-2 5 0 16,2 2 0-16,-3-2 0 15,0 3 0-15,0-3 0 16,-1-4 0-16,-1-2 0 15,1-7 0-15,-1-4 0 16,1-6 0-16,1-2 0 16,0-5 0-16,0-3 0 15,0-1 0-15,0 0 0 16,0-1 0-16,1 1-74 16,-1 0-189-16,5 3-104 0</inkml:trace>
  <inkml:trace contextRef="#ctx0" brushRef="#br0" timeOffset="180285.69">23102 17605 997 0,'-7'-1'81'0,"2"-2"79"15,-1 0-88-15,1 3-23 16,2 0-21-16,3-2-20 0,0 4 0 16,7-2 24-16,5-2 16 15,19 1-15-15,17-1-22 16,17 0-11-16,10-1-1 15,4-3-2-15,-1 2 3 16,-8 1 1-16,-3 0 0 16,-12 0-1-16,-6 2 0 15,-11-5 3 1,-10 3-2-16,-7-1 2 16,-6 2-2-16,-3-2 1 15,-6 3 0-15,-3 1 5 0,-3 0 8 16,-3-3 2-16,0 0-6 0,-3 1-9 15,-4-3 2-15,-1-1 2 16,-5-4 15-16,-1 0 5 16,-5-3 3-16,0-1-3 15,-1-2 10-15,2-1-11 16,2 1 6-16,4 0 3 16,6 3 2-16,3 5-5 15,5 2-22-15,1 2-9 16,3 4-36-16,8 4 22 15,7 3 14-15,11 6-1 16,7 2 1-16,4 3-1 16,-2 0 0-16,-5-3 1 0,-6-1-1 15,-6-5-1-15,-9 1 1 16,-6-4-6-16,-3 1 7 16,-4 1 12-16,-4 3-6 15,-4 1 4-15,-6 3 0 16,-1-1-10-16,-7 0 0 15,0 1-1-15,0-2-36 16,2 0-135-16,2 0-126 16,5 1-201-16</inkml:trace>
  <inkml:trace contextRef="#ctx0" brushRef="#br0" timeOffset="180835.49">24564 17434 1058 0,'0'-14'230'16,"3"0"-67"-16,-1-2-61 0,2 3-23 16,2 2-54-16,5 4-18 15,4 3-7-15,0 4 0 16,7 6 9-16,-1 6-1 16,-2 2 5-16,-1 7-3 15,-7 1 7-15,-6 6-1 16,-10 2 2-16,-7 2-6 15,-11 2-5-15,-5 0-2 16,-6 0-1-16,-1-6-4 16,6-4-1-16,5-5-3 15,12-6-1-15,12-4 5 16,17-1 14-16,15-2-7 16,11-2-6-16,14-1 6 15,7-2 6-15,3-2 8 16,120-12 5-16,-173 7 25 0,-6 4-7 15,-5 0-4-15,0 2 0 16,3-4-30-16,-7 4-10 16,-2 0-7-16,-2 0-60 15,-1 2-87-15,-3 0-60 16,0 4-81-16,-3-1-347 16</inkml:trace>
  <inkml:trace contextRef="#ctx0" brushRef="#br0" timeOffset="184996.48">32948 14777 413 0,'6'-1'620'16,"-2"-2"-449"-16,-1 1-19 16,-3 1-36-16,0-1-35 15,0 2-27-15,-1-2-28 0,-1 2-12 16,1 0-7-16,1 0-5 16,-2 0-1-16,2 0 7 15,0-2 2-15,0 2 22 16,2-3-8-16,1 0-13 15,0-1-3-15,1-2 6 16,2 1-7-16,-2 2-7 16,-1 0-5-16,-3 3-12 15,0 2 1-15,0 0 12 16,-1 4 4-16,-1-2 0 16,1 5 0-16,-1-3 2 15,-1 1-2-15,-1-2 0 16,-2 0 0-16,2-2 1 15,-2-3 6-15,0-2-3 16,-2-2 5-16,4-2 1 0,1-2 8 16,1 0 12-16,4-3-8 15,2 1-6-15,5 2-9 16,-1-1-3-16,-1 3-3 16,1 0-1-16,-1 5-7 15,-1-1-5-15,-2 5 1 16,1 1 6-16,0 3 4 15,2 3-1-15,-1 2 2 16,-2 5-2-16,-2 3 4 16,-4 3-3-16,-4 2 1 15,-2 3-1-15,-5-3-1 16,1-2-5-16,-2-3 1 0,2-3 0 16,-2-2-18-16,4-6-47 15,-2-3-79-15,-2 0-183 16,-1-2-445-16</inkml:trace>
  <inkml:trace contextRef="#ctx0" brushRef="#br0" timeOffset="185678.72">33334 14376 828 0,'9'-8'236'15,"-3"-1"-10"-15,0 0-73 16,0 0-40-16,-3 4-34 15,-1 1-48-15,3 2-19 16,0 6-7-16,2 0 6 16,2 6 6-16,6 3-5 15,-1 3 12-15,-3 5-10 16,-3 5-3-16,-5 2 6 16,-6 2-13-16,-6 0 8 15,-7 1-2-15,-7-2-3 16,1 0 4-16,-7-4-10 0,3-1 1 15,2-4-2 1,5-3-1-16,6-6-3 0,13 2 2 16,8-4 2-16,14 2 9 15,11-2-9 1,11-1 1-16,8 2 3 16,1-4 9-16,-5 0 1 0,-5-3 4 15,-8-2 0-15,-10-1-9 16,-7 0-8-16,-2 2-1 15,-7-2 0-15,-4 0-5 16,-4 0-3-16,-4 1-30 16,0-1-105-16,-6 1-43 15,-5 4-304-15</inkml:trace>
  <inkml:trace contextRef="#ctx0" brushRef="#br0" timeOffset="201429.6">5882 9117 1040 0,'5'-7'219'15,"-2"-2"29"-15,-3 1-94 16,-2 1 20-16,-1 0-50 15,2 0-36-15,1 3-88 16,-2 1 0-16,4 0 0 0,-2 1 0 16,1 2 0-1,1 2 0-15,-2-1 0 0,0 1 0 16,0-1 0-16,0 3 0 16,-2 6 0-16,1 7 0 15,-1 8 0-15,-1 11 0 16,0 6 0-16,3 5 0 15,2-2 0-15,4 3 0 16,3-3 0-16,4-1 0 16,-1-2 0-16,1 2 0 15,-5-1 0-15,-2-1 0 16,0-2 0-16,-6-4 0 16,2-6 0-16,-2-7 0 15,0-6 0-15,0-6 0 16,1-2 0-16,-1-5 0 0,0 1 0 15,0-2 0 1,-1-2 0-16,1 0 0 0,-2-1 0 16,-1-1-74-16,3-5-260 15,-3-4-125-15,3-3-467 16</inkml:trace>
  <inkml:trace contextRef="#ctx0" brushRef="#br0" timeOffset="202081.48">5908 9445 388 0,'0'-30'564'0,"-2"-7"-427"16,-1-2 27-16,0-4-42 16,-1 2-32-16,1 0-25 15,3 3-9-15,0 2-9 16,0 6 5-16,3 2 22 15,1 1-21-15,-1 4-8 16,3 4-17-16,2 0-16 16,2 2-2-16,5 3-10 15,6 1-4-15,0 3 2 16,10 3 2-16,2 3-1 16,0 6-1-16,5 4 0 15,-5 6 1-15,-1 6 1 16,-7 8-1-16,-4 2 2 15,-5 4 0-15,-7 4 3 16,-7 2-3-16,-5 3-1 16,-9 1 5-16,-9 1-4 0,-1-7 3 15,-8-3-2-15,0-5-1 16,-6-7 5-16,-1-4-6 16,-2-6 1-16,-4-2 1 15,10-5 1-15,5-3 0 16,5-4 0-16,11-1 0 15,6 1 5-15,2 0-8 16,4 1-5-16,0 2-8 16,3 1-17-16,6 5 27 15,9 4 1-15,7 4 2 16,11 7 1-16,7 5-1 0,5 6 0 16,0 4 0-1,2 4 1-15,-3 0-1 0,-3-3 0 16,-3-3 0-1,-7-5-1-15,-6-6 1 0,-5-4 0 16,-10-6 2-16,-3-5-1 16,-5-3 4-16,-5-4 4 15,0-1 3-15,0-1-12 16,0-2-12-16,-3-3-173 16,1-2-116-16,1-2-269 15</inkml:trace>
  <inkml:trace contextRef="#ctx0" brushRef="#br0" timeOffset="202622.48">6489 9568 940 0,'2'2'197'16,"1"-1"-153"-16,0 2 61 15,3-2-44-15,3 5 9 0,6 0-2 16,4 1-32 0,4 0-18-16,-1-1-3 15,3-1 0-15,-5-2 3 0,-1-3 15 16,-4-2 0 0,-3-3-12-16,2-3-5 0,-3-5-13 15,0-4 1-15,-2 0 1 16,1-3 0-16,-5 0-2 15,-4-3-3-15,-1 1 3 16,-6-1 4-16,0 0 6 16,-4 6 7-16,1 0 2 15,-2 3-3-15,1 4-3 16,1 3-10-16,0 4-6 16,-3 5 0-16,0 2-5 15,-4 5 5-15,-2 9-4 0,-6 3 4 16,2 6 1-16,-1 3 2 15,5 6 2 1,5 2 3-16,4 1-1 16,6-2 13-16,11-1 8 0,6-3 4 15,7-4 3-15,3-4-11 16,3-3-3-16,1-7-11 16,1-3-10-16,-4-4 0 15,5 0-5-15,-5-4-139 16,8-3-175-1,-2-1-421-15</inkml:trace>
  <inkml:trace contextRef="#ctx0" brushRef="#br0" timeOffset="205652.7">7380 9048 785 0,'0'-10'176'16,"0"-3"40"-16,0 1-11 0,0-2-33 15,0-1-39-15,0 0 12 16,0 2-66-16,-3 1-5 16,3 3-16-16,0 3-54 15,0 3-4-15,0 2 0 16,3 5 0-16,-3 9 0 16,0 9 0-16,3 11 0 15,-1 10 0-15,2 11 0 16,4 7 0-16,3 2 0 15,0 4 0-15,7-2 0 16,-2-5 0-16,-2-5 0 16,2-2 0-16,-7-4 0 15,0-4 0-15,-6-4-1 16,-2-5-2-16,-2-12 1 0,1-5 2 16,-2-9 6-16,1-5-6 15,1-6 0-15,-3-6 0 16,2-7 0-1,-2-4 0-15,-2-6 0 16,-1-3 0-16,0 0 0 0,-4 2 0 16,-1 2 0-16,-1 2 0 15,-4 3 0-15,-1 0 0 16,-2-1 0-16,-3 2 0 16,4 3 0-16,-3 3 0 15,2 4 0-15,-4 8 0 0,-2 7 0 16,-2 5 0-1,-1 7 0 1,1 3 0-16,3 1-1 16,9 2-1-16,4 1 0 0,4-1 2 0,7-1 1 15,7 0-1-15,1-2 0 16,6-1 0-16,2-1-1 16,-1-1 2-16,4-2-2 15,0-4 1-15,-2-1 0 16,2-4-24-16,1-4-62 15,7 0-67-15,1-6-63 16,8-5-99-16,5-4-349 0</inkml:trace>
  <inkml:trace contextRef="#ctx0" brushRef="#br0" timeOffset="206186.74">7719 9539 134 0,'3'-17'940'0,"0"-4"-718"16,-2-2-6-16,1 1-80 15,-2-1 25-15,-2 3-48 16,2 3-26-16,-1 4-49 0,1 6-38 15,-2 3 0-15,2 6 0 16,-1-1 0-16,1 6 0 16,-2 4 0-16,2 8 0 15,2 7 0-15,1 5 0 16,3 8 0-16,3 0 0 16,6 4 0-16,1-1 0 15,2-3 0-15,43 60 0 16,-52-90 0-16,0-5 0 15,1-1 0-15,-2-2 0 16,10 2 0-16,-2-6 0 16,1-6 0-16,-2-6 0 15,1-5 0-15,-4-5 0 16,6-4 0-16,-6-3 0 16,4-3 0-16,-4 0 0 0,-4-2 0 15,-2 5 0-15,-2 1 0 16,-4 5 0-16,-2 7 0 15,-2 2 0-15,3 7 0 16,-2 3 0-16,3 4 0 16,-2 1 0-16,2 2 0 15,2 5-175-15,-1 5-83 16,6 4-205-16</inkml:trace>
  <inkml:trace contextRef="#ctx0" brushRef="#br0" timeOffset="206936.14">8681 9475 1045 0,'6'-7'52'16,"-1"0"139"-16,-4 3-132 16,1 2-53-16,-1 0-5 15,-1 2 0-15,-1 2 7 0,1 0 1 16,0-1 12-16,-2-1 25 16,1 2 20-16,1-4-6 15,-2 1-1-15,2-1-1 16,0-2-26-16,0-2-29 15,-1 1-2-15,-1-2 1 16,1 0-2-16,1 1 2 16,-2 2-2-16,2 3-1 15,2 1 1-15,-2 1-13 16,1 3 6-16,1 2 7 16,-1 1 1-16,2 4-1 15,-1 0-1-15,1-2 1 16,-2 1 0-16,2-3 0 0,-2-1 0 15,-1-4 0-15,2-1 3 16,-2-1 11-16,0-1 57 16,0-1 13-16,1-4-82 15,1-1-1-15,-2-4-1 16,1-3 1-16,-1 0-1 16,0-1 2-16,0 3 0 15,-3-1-2-15,2 1 3 16,-2 3 0-16,-3 0 3 15,0 2-6-15,0 3-3 16,-3 0 0-16,-4 3-9 16,-1 2 6-16,-3 5 3 0,-2 3 0 15,-1 7 3 1,-1 3 0-16,3 3 1 0,2 5-2 16,3-2 2-16,3 2 0 15,6 0-1-15,4 1 0 16,3-1 4-16,5 0-4 15,0-2 0-15,6 0 7 16,2-4-5-16,-1-1 0 16,7-3-1-16,5-2-1 15,3-3-92-15,3-5-189 16,4-3-351-16</inkml:trace>
  <inkml:trace contextRef="#ctx0" brushRef="#br0" timeOffset="207890.7">8981 9544 901 0,'6'-12'201'0,"-3"-1"13"16,0-1-45-16,0 1-8 15,0 2-17-15,-1 2-40 16,-1 5-74-16,-1 1-16 15,2 3-14-15,-1 2 0 0,1 0-10 16,-2 5 10 0,2 5 3-16,0 2-3 0,2 8 0 15,2 3 3-15,2 4-3 16,-2 0 1-16,7-1-1 16,-2 0-1-16,-2-2 0 15,1-7 1-15,-4-2-9 16,2-4-108-16,-4-6-58 15,2-7-37-15,0-5-103 16,1-4-321-16</inkml:trace>
  <inkml:trace contextRef="#ctx0" brushRef="#br0" timeOffset="208216.26">9015 9207 1039 0,'5'-2'61'15,"-2"0"-2"-15,-2 6 6 16,1 3 31-16,1 3-38 16,-2 1-2-16,1 2-1 15,1-3-20-15,-3-1 5 16,0-5 8-16,0-3 32 0,0-1 36 15,0-1 0-15,0-2-12 16,0-2-85-16,0-3-19 16,-3 0 0-16,0-2 0 15,0-2 0-15,0 4 0 16,1 2 0-16,2 3-129 16,0 5-151-16,5 3 21 15,1 8-90-15</inkml:trace>
  <inkml:trace contextRef="#ctx0" brushRef="#br0" timeOffset="208909.95">9344 9190 974 0,'4'-25'279'0,"-3"-2"-46"16,1 4-92-16,-2 1-13 16,0 4-4-16,0 3-41 15,0 4-20-15,0 4-41 16,1 4-22-16,-1 3 0 16,0 0 0-16,2 6-9 15,-1 5 9-15,4 5 3 16,-2 7-1-16,5 10-2 15,0 8 2-15,-2 8-1 0,-1 7-1 16,-1 4-1 0,-1 2 1-16,0-2 0 15,-1-6 0-15,1-7 0 0,-3-4-2 16,3-8 2-16,-3-7 0 16,0-7 0-16,0-10 0 15,4-5 4-15,-2-4-4 16,-1-5 0-16,1-7 0 15,1-1 0-15,3-8 0 16,0-8 0-16,4-2 0 16,-1-3 0-16,2 4 0 15,2 3 0-15,2 4 0 0,1 5 0 16,1 6 0-16,2 3 0 16,3 6-2-16,-1 4 0 15,3 2-8-15,-2 5 9 16,-2 3-4-1,-1 3 0 1,-5 4 2-16,-2 2-7 0,-8 5 6 0,-7 3 2 16,-3-1 1-16,-7 1 1 15,-4-5 1-15,0-2-1 16,-4-8 4-16,1-4-3 16,-7-4-1-16,-1-2 4 15,-3-4-3-15,1-4-1 16,3-3-13-16,7-3-89 0,6-3-97 15,9-4-38 1,8-4-113 0,11-1-581-16</inkml:trace>
  <inkml:trace contextRef="#ctx0" brushRef="#br0" timeOffset="209316.84">9818 9129 1013 0,'0'-19'151'0,"3"-1"45"16,-3-4-15-16,0 0-55 16,-3 1 42-16,3 4-71 15,0 1-11-15,-2 5-57 16,2 4-29-16,0 3 0 15,2 4 0-15,-2 3 0 16,0 6 0-16,3 3 0 16,0 10 0-16,5 9 0 15,-2 10 0-15,2 9 0 16,0 8 0-16,-1 7 0 16,-2 2 0-16,4 1 0 15,-5-6 0-15,2-7 0 0,-1-6 0 16,-1-7 0-1,2-6 0-15,0-7 0 0,-2-5 0 16,1-6 0-16,0-8 0 16,-1-2 0-16,5-4 0 15,1-3-162-15,4-2-185 16,2-3-300-16</inkml:trace>
  <inkml:trace contextRef="#ctx0" brushRef="#br0" timeOffset="209783.49">10130 9440 620 0,'0'-1'331'0,"0"1"-299"16,1 3 84-16,4 2-55 15,1 4 12-15,4 2-31 16,2 0-15-16,3 0-4 15,0-2 8-15,-1-3 4 16,2-5 1-16,-1-4 1 16,1-4-7-16,2-4-2 15,-3-4-10-15,1-3-10 16,-2 0 7-16,-2-3 19 16,1-1-5-16,-5 1 8 15,-2 2 3-15,-5-1 22 16,-1 3-10-16,-3 1-29 0,-4 4-14 15,-4 1 0 1,-5 1-6-16,-5 4 3 0,-2 3-4 16,-2 6-1-16,0 10-1 15,1 8-1-15,3 9 1 16,2 9 0-16,5 5 0 16,5 0 2-16,6-4-1 15,3 2-1-15,5-8 4 16,2-2-4-16,7-5 0 15,5-2-1-15,4-4-14 16,8-2-177-16,7-5-144 16,4-6-383-16</inkml:trace>
  <inkml:trace contextRef="#ctx0" brushRef="#br0" timeOffset="211869.23">5921 10587 1011 0,'6'-15'210'0,"-2"-2"-11"16,-2 1-50-16,-2 3-50 16,-2 5-10-16,1 3-56 15,1 4-33-15,-3 2-15 16,3 5 0-16,0 6 15 15,0 8 4-15,0 8-1 16,0 7 3-16,3 6-3 16,6 101-3-16,-6-120 3 15,3-1-2-15,-3 0 0 16,2-1-1-16,3 18 0 16,-2-3 0-16,-1-5 0 15,-1-6 0-15,-2-6 0 16,-1-5 0-16,-1-6 2 15,2-4 12-15,-4-3 53 16,2 0 44-16,0-6-39 0,-1-2-72 16,-1-3 0-16,-1-8 0 15,0-4 0-15,-1-5 0 16,2-4 0-16,1-7 0 16,1-2 0-16,1-5 0 15,4 1 0-15,1 2 0 16,-2 6 0-16,1 0 0 15,-1 4 0-15,-4 3 0 16,0 1 0-16,0 2 0 16,-4 5 0-16,4 5 0 0,-3 4 0 15,3 5 0 1,0 6 0-16,0 1 0 16,3 2 0-16,1 4 0 15,5 7 0-15,2 2 0 0,5 9 0 16,4 2 0-16,3 4 0 15,1 2 0-15,0 2 0 16,0 5 0-16,0 2 0 16,-2 4 0-16,-1 0 0 15,-3-2 0 1,-2-6 0-16,-4-6 0 0,-4-7 0 16,2-9 0-16,-5-6 0 15,-2-3 0-15,0-5 0 0,0-5 0 16,1-3 0-16,2-8 0 15,3-3 0-15,0-8 0 16,2-1 0 0,0-2 0-16,0-1 0 15,-2 1 0-15,1 1 0 0,1 3 0 16,-2 0 0-16,2 3 0 16,0 0 0-1,0-1 0-15,-1 5 0 16,-1-1 0-16,-3 1 0 0,0 2 0 15,3 3 0-15,-6 2 0 16,0 2 0-16,-2 4 0 0,1 3 0 16,-2 2 0-1,1 2 0-15,-1 2 0 0,3 3 0 16,0 4 0-16,2 4 0 16,3 5 0-16,0 6 0 15,3 6 0-15,-1 2 0 16,-1 7 0-16,0 2 0 15,-3 5 0-15,1 1 0 16,-2-1 0-16,-2-3 0 16,-2-4 0-16,-1-6 0 15,0-5 0-15,0-10 0 16,0-5 0-16,2-4 0 16,-1-6 0-16,-1-1 0 0,2-3 0 15,-2 0-41 1,1 0-112-16,4-3-132 15,5 1-115-15</inkml:trace>
  <inkml:trace contextRef="#ctx0" brushRef="#br0" timeOffset="212400.28">7022 10837 666 0,'3'-14'470'16,"-3"1"-301"-16,-3 3-38 15,-1 2-55-15,-4 3-32 16,1 3-18-16,-2 3-9 0,-2 5-4 16,-3 4-9-16,-2 7 8 15,2 4-8-15,-1 6-3 16,3 2 0-16,3-2-1 15,3 1 0-15,1-1 0 16,4-4 0-16,4-5 0 16,1-6 4-16,4-2 1 15,5-8 3-15,1-3-4 16,3-4-4-16,0-4 5 16,2-4-5-16,-2-4 0 15,1-3 0-15,-5-1 0 0,2-1 2 16,-6-1-1-1,-3 3 1-15,-3 1 0 0,-3 0 6 16,-1 7 18-16,-2 0-3 16,1 6-23-16,1 4-2 15,-1 4-17-15,-1 5 19 16,3 6 0-16,0 4 2 16,0 5 0-16,8 3-2 15,2 2 1-15,2-4-4 16,4 1 3-16,1-2-35 15,3-5-121-15,4-5-112 16,-1-3-223-16</inkml:trace>
  <inkml:trace contextRef="#ctx0" brushRef="#br0" timeOffset="212784.41">7289 10844 967 0,'8'-18'165'16,"-1"4"22"-16,2-2-65 15,3 2-57-15,3 6-41 16,1 2-17-16,1 7 4 16,7 6-3-16,-2 6 2 15,3 4 1-15,-5 6-3 16,-2 1 2-16,-6 2 1 0,-4 1-1 15,-5 0 2 1,-4-2 7-16,-2-4 0 0,-6-2 3 16,3-6-4-16,2-6 84 15,2-6 55-15,2-5-75 16,2-9-82-16,2-4 0 16,4-7 0-16,3-2 0 15,3-3 0-15,1 4 0 16,-2 4 0-16,-2 3 0 15,2 5 0-15,-4 4-129 16,0 3-138-16,3 2-111 16</inkml:trace>
  <inkml:trace contextRef="#ctx0" brushRef="#br0" timeOffset="213400.62">7810 10541 824 0,'3'-22'307'0,"-2"2"-32"16,-2-5-71-16,-4 3-18 15,1 2-27-15,1 6-67 0,2 3-92 16,-1 7 0-16,4 2 0 16,-1 4 0-16,1 0 0 15,-1 8 0-15,6 5 0 16,2 10 0-16,2 7 0 15,8 10 0-15,-2 5 0 16,2 5 0-16,-1 1 0 16,-5 3 0-16,-5 0 0 15,2-2 0-15,-5-3 0 16,-2-7 0-16,0-7 0 16,-2-5 0-16,2-8 0 15,2-8 0-15,-2-3 0 16,1-7 0-16,-1-2 0 15,0-4 0-15,0-1-124 16,6-2-143-16,4-3-89 0,-1-5-376 16</inkml:trace>
  <inkml:trace contextRef="#ctx0" brushRef="#br0" timeOffset="213748.67">8244 10685 865 0,'3'-10'198'16,"-3"3"-98"-16,0 1 18 0,-5 2-98 15,-3 4-9-15,-4 5 14 16,-6 6 4-16,-6 2 17 16,-3 8 3-16,-4 4-20 15,1 0 1-15,0 2-10 16,5-2-9-16,4-2 3 15,6-7-6-15,5-4-4 16,4-4 0-16,4-2 3 16,4 0 8-16,4 1 0 15,7 3-3-15,9 0-6 16,6 5-4-16,8-2-1 16,2 0-1-16,-1-2-2 15,-4-2-1-15,-5 1-38 16,-4-2-197-16,-3-3-218 0</inkml:trace>
  <inkml:trace contextRef="#ctx0" brushRef="#br0" timeOffset="214132.55">8560 10753 1090 0,'0'-25'203'0,"-1"5"30"16,-2 4-93-16,0 5-81 16,0 8-46-16,-6 4-13 15,-3 7 0-15,0 6 0 0,-6 8 0 16,-1 6-2-16,5 6 4 16,4 1-2-16,3 0 0 15,8-4 0-15,9-3 2 16,4-9-2-16,7-3-5 15,4-10 5-15,3-3-4 16,-2-8 4-16,1-5 1 16,-5-5 0-16,-3-5 5 15,-4-2 5-15,-7 0 19 16,-5 0-1-16,-3 0-16 16,-3 1-7-16,-6 2-6 15,-3 6-10-15,-4 1-12 16,-1 8-145-16,-2 6-186 0,1 3-611 15</inkml:trace>
  <inkml:trace contextRef="#ctx0" brushRef="#br0" timeOffset="214581.93">8780 10746 489 0,'1'-13'825'16,"2"0"-659"-16,-1 0 26 0,-2 2-82 15,0 4-54-15,1 4-46 16,1 3-10-16,5 5-9 16,2 5 8-16,10 6 0 15,1 7 2-15,5 4-2 16,0 0 0-16,-2 3 0 15,-5-3 1-15,-5-2-2 16,-2-3 1-16,-7-4-2 16,-1-6 1-16,-1-4 2 15,-1-4 17-15,1-4 53 16,-1-4 63-16,2-3-133 16,4-6 0-16,-2-2 0 15,4-8 0-15,0-1 0 0,1-1 0 16,-2-1 0-1,1 1 0-15,-3 1 0 0,4 0 0 16,-4 2 0 0,2 5 0-16,-2 1 0 0,-2 4 0 15,-1 6-23-15,-2 3-264 16,-2 6-116-16,-6 3-179 16</inkml:trace>
  <inkml:trace contextRef="#ctx0" brushRef="#br0" timeOffset="-213565.51">10318 10543 769 0,'6'3'173'0,"-3"2"-128"16,-3-3 38-16,0 1-51 16,0 3-14-16,0 0-4 15,3-2-5-15,-3 0-6 0,0 0 1 16,0-1-3-16,0-1 10 16,0-2 58-16,0-2 37 15,0-1-25-15,4-4-73 16,-2-3 7-16,1-4 5 15,-2-2-3-15,2 1 31 16,0 2-20-16,-1 5 11 16,-1 1-19-16,1 6-20 15,-2-1-11-15,0 7 8 16,0 0 3-16,1 5 2 16,-1 1-2-16,2 3 0 15,-1 0 1-15,-1-4 1 16,0-1-2-16,0-3 3 0,0-5 6 15,0-1 45 1,2-1 80-16,-1-4-62 0,1-3-67 16,2-2-2-16,-1-7 2 15,0-3 0-15,-2-1-2 16,1-2 9-16,-2 2-1 16,-2-2-4-16,1 3 8 15,-4 1-9-15,0 5-2 16,0 4-2-16,-2 3-2 15,1 3-5-15,-6 4 1 16,1 2 0-16,-5 5 3 16,-5 8 1-16,-4 5 0 0,-2 6 0 15,-3 8 1 1,0 6 2-16,2 2-3 16,5 4 0-16,4 1 1 0,11 0 1 15,10 2-2-15,7 1 0 16,10-2 0-16,8-2-1 15,6-6 1-15,6-2-3 16,4-8-2-16,8-5-90 16,2-11-111-16,3-5-81 15,5-11-233-15</inkml:trace>
  <inkml:trace contextRef="#ctx0" brushRef="#br0" timeOffset="-212933.42">10695 10403 903 0,'-3'-10'235'0,"2"1"14"16,-1 3-92-16,-1-6-43 15,2 4-63-15,-1 6-38 16,2 2-9-16,0 2-4 16,0 6 2-16,-1 6 38 15,1 6 16-15,0 8-7 0,1 9-14 16,1 3-21-16,2 6 1 16,2 2 3-16,-1 2-16 15,5 1 1-15,-1 0 9 16,0-3-10-16,1-4 5 15,1-6-6-15,-3-5 1 16,-2-8 0-16,1-6-2 16,-4-6 0-16,0-5 4 15,-3-3-3-15,0-5 14 16,0 0 8-16,-3-3-5 16,1-7-18-16,1-3 0 15,-2-6 0-15,-1-6 0 16,2-7 0-16,1-1 0 15,4-2 0-15,4-1 0 16,3 2-22-16,5 6-8 0,6 5 15 16,6 8 15-16,0 5-12 15,3 7 10-15,-2 7 1 16,3 5 1-16,-2 5-2 16,-1 4 2-16,-4 5 0 15,0 2 0-15,-3 2 1 16,-5 2-2-16,-6 1 1 15,-2 0 0-15,-6-2 3 16,-4-4-3-16,-4-3 0 16,3-6 0-16,0-6-3 0,1-5-4 15,2-3-218 1,3-2-104-16,5-3-202 0</inkml:trace>
  <inkml:trace contextRef="#ctx0" brushRef="#br0" timeOffset="-212040.43">11647 10726 977 0,'-3'-10'106'0,"-1"-2"93"0,-2 2-95 16,-3 1 0-16,3 0-43 16,-2 2 3-16,-1 0-27 15,-1 0 2-15,0 3 3 16,-3-1-5-16,2 0-2 16,-1 2-22-16,1 3-10 15,-4 1-3-15,3 6 0 16,-4 2 0-16,1 7 2 15,-1 4 0-15,4 2 1 16,-2 6-3-16,5 0 0 16,3 2 3-16,3-3 0 15,3 0-1-15,5-4 0 0,2-3-1 16,4-1 3-16,2-6-1 16,1-4 5-16,2-4 10 15,2-7-15-15,1-5-2 16,5-6 0-16,-2-4 1 15,1-4-1-15,-1-4-1 16,-1-1 0-16,-6-1 3 16,-3 3-2-16,-5 2-1 15,-2 2 1-15,-5 3 2 16,0 4-1-16,0 2-1 16,0 5-1-16,-3 1 0 15,3 4-14-15,0 2-18 16,0 6 20-16,0 4 12 0,0 5 1 15,3 5-1 1,2 3 0-16,1 0 0 0,2-3 3 16,-2-2-5-16,0-6 4 15,2-4 1-15,-2-3 14 16,10-5-15-16,-1-2 1 16,9-5-1-16,4-1-2 15,4-4-2-15,-1-2-13 16,-1-3 7-16,-5-1 8 15,-6 1-4-15,-3-2 4 16,-9 1-2-16,-2-1 4 16,-1 3 0-16,-3 3-2 0,-2 1 1 15,1 5 5-15,-2 3-6 16,0 1-9-16,0 2-16 16,1 3 9-16,-4 5 15 15,1 4 1-15,-1 2 0 16,2 6 4-1,1 2-1-15,4-1-3 0,1 1 1 16,5-5 0-16,1 1 2 16,2-1-3-16,1-5 0 15,5 0-2-15,-2-4-45 16,1-2-110-16,2-4-105 16,1-2-203-1</inkml:trace>
  <inkml:trace contextRef="#ctx0" brushRef="#br0" timeOffset="-211686.1">11952 10346 1272 0,'0'1'23'15,"-2"-1"21"-15,-1 4-1 16,3 2 71-16,0 4-58 16,-3 3-4-16,3 1-6 15,0-1-16-15,0-5 20 0,-2-2 22 16,2-4 21-16,0-2 10 16,0-2-54-16,0-1-49 15,0-2 0-15,-3-1 0 16,0-3 0-16,-1-1 0 15,1 2 0-15,0 1 0 16,2 5 0-16,2 4 0 16,2 5-19-16,4 9-158 15,4 5-73-15,4 8-54 16,6 9-332-16</inkml:trace>
  <inkml:trace contextRef="#ctx0" brushRef="#br0" timeOffset="-211082.62">12099 10672 277 0,'8'-15'751'0,"1"-3"-490"0,1 0-44 15,1-2-75-15,-2 2 4 16,4 0-46-16,-1 4-44 15,3 2-2-15,-3 4-41 16,5 3-2-16,2 7-9 16,3 5 0-16,3 4 4 0,0 4-5 15,-3 3-1 1,-2 3 0-16,-6 4 2 0,1 2-4 16,-8 1 2-16,-2 5 0 15,-5 0 0-15,-6-1 0 16,-2-2-2-1,-1-4 2-15,0-7 0 0,2-7 0 16,4-6 8-16,0-4-6 16,3-7-2-16,-2-5 0 15,4-4 0-15,-1-4 0 16,2-5 0-16,2-4 0 16,1-2 0-16,1-2 0 15,1-5 0-15,2 2 0 16,5-2 0-16,3 4 0 15,6 3 0-15,3 8 0 0,1 5 0 16,-1 5 0-16,1 7 0 16,-1 6 0-16,0 4 0 15,0 6 0-15,-2 4 0 16,-3 7 0-16,-5 2 0 16,-2 4 0-16,-6 0 0 15,-5 4 0-15,-1-4 0 16,-4 1 0-1,-1-4 0-15,-1-5 0 16,0-6 0 0,2-4 0-16,1-3-118 0,0-3-321 0,0-2-486 15</inkml:trace>
  <inkml:trace contextRef="#ctx0" brushRef="#br0" timeOffset="-199105.06">8214 12940 677 0,'0'-3'204'15,"-3"-1"4"-15,0 1-76 16,-1-1-24-16,1 2-22 0,0-2-13 15,-2 2-9-15,2 0-17 16,-1 0-8-16,-1 2-21 16,0 2-8-16,-3 0-7 15,-1 6-2-15,-2 1 0 16,-3 4 1-16,0 4-2 16,1 4 3-16,1 3-1 15,-1 3-2-15,2 0 4 16,2 1-3-16,6-1-1 15,1-3-2-15,5-5 1 16,5-3 1-16,6-2 3 16,6-4 1-16,4-1-3 15,4-5 1-15,1 0-1 0,-4-4 0 16,-1-3 6-16,-6-2 4 16,0-3-4-16,-5-3-1 15,-1-3 6 1,-3 0 5-16,0-3 8 15,-3 0-7-15,-1-1-3 0,-2-1 4 16,-2 1-10-16,-2 1 18 16,-1 2 0-16,-1-1-5 15,-1 1-4-15,-4 3-7 16,-2-4-5-16,-1 4-3 16,-2 1-3-16,0 1-1 15,2 3 0-15,2 3-7 0,5 2-16 16,2 4-108-16,2 1-85 15,0 2-55-15,0 5-260 16</inkml:trace>
  <inkml:trace contextRef="#ctx0" brushRef="#br0" timeOffset="-197775.92">8320 12691 301 0,'0'-14'325'0,"0"-3"-200"16,-1 0-16-16,-1-3-4 15,-1 2 3-15,0 0-12 16,-1 2 10-16,-1 1-28 16,-4 0 1-16,0 4 2 15,-1 0-37-15,-3 3-3 16,-1 2-26-16,-4 2-12 0,-3 3-1 16,-4 3-2-1,-7 4-2-15,-6 3 2 0,1 6 3 16,-2 1 3-16,-2 6 3 15,3-1 16-15,5 0 1 16,3 2-14-16,6-1-2 16,2 1-6-16,1 4 0 15,4 2 3-15,1 4-1 16,2 2-2-16,0 3 4 16,0 3 0-16,-1 4 1 15,2 2 0-15,-14 96 0 16,27-121 3-16,3 0-7 15,0 3 3-15,3-1 2 16,4 22-7-16,5 2 3 16,3 0 0-16,3-3-4 0,3-3 1 15,1-3-2-15,2-7 4 16,1-4-3-16,5-3-1 16,6-6 7-16,10-5-7 15,6-3 1-15,8-1 1 16,0-7-3-16,-4-3 1 15,-5-3 0-15,-6-4 2 16,-9-3 2-16,-3-2-2 16,-2-4-1-16,-1-5 3 15,4-5-5-15,-3-3 2 16,-1-6-2-16,-3-2 2 16,1-3 1-16,-7 1 1 0,-1-2 0 15,-7 4 6 1,-1-3-5-16,-6 3 5 0,-6 0-3 15,-3-1-2 1,-3 0-2-16,-4-3-2 16,-1 0 1-16,-1 2 6 15,-4 0 2-15,1 5 4 0,-6 4-2 16,3 1 4-16,-7 2 6 16,-7 1-12-16,-2 2-6 15,-3-1-2-15,1 3 4 16,1 1 4-1,6 3-8-15,7 2-2 0,3 0 0 16,6 5 0-16,-2 1 0 0,6 2 0 16,-2 0 0-1,1 2 0-15,-2-1 0 16,2 1 0-16,2 2 0 0,-1 0-77 16,4 2-93-1,2 0-93-15,2 6-303 0</inkml:trace>
  <inkml:trace contextRef="#ctx0" brushRef="#br0" timeOffset="-196734.66">7817 12732 713 0,'-4'1'154'0,"-1"-1"28"15,0-1-68 1,2-2 6-16,-2 2-30 0,-1-4-3 15,0 3-14-15,-3-1 3 16,0-1-8-16,0-5 22 16,-4-2-18-16,2-6-29 15,1-6-11-15,-2-2-9 16,3-3-3-16,1-5-1 16,1 0-3-16,-2-4-6 15,3-4 4-15,-1-4-13 16,-1-1 3-16,4-5 0 15,1-4-4-15,3-2-4 16,7-2 0-16,5 4 3 0,3 0-2 16,3 3 2-1,7 3-2-15,2 6 1 0,1 4-3 16,5 7 1-16,5 4-2 16,5 5 4-16,8 6-2 15,5 7-1-15,4 4 4 16,4 6-5-16,-3 6 1 15,-4 3 3-15,-6 5-2 16,-5 0 2-16,-3 2-1 16,-1 5 1-16,-2 1 2 15,-1 2-2-15,0 1-1 16,-5 1-1-16,-3 4-2 16,-6 0 6-16,-8 3 0 15,-6 4-3-15,-5 3 3 0,1 2-1 16,-7 1 2-16,-3 2-1 15,-1 1 0-15,1-4 0 16,0-2 0-16,0-8 0 16,1-3 0-16,-1-7 0 15,2-5 0-15,-2-2 0 16,-2 0 1-16,-2-3 1 16,1-2 4-16,0-1-6 15,0-5 1-15,6-1-1 16,-3-2-2-16,3-1-91 15,0-1-91-15,0 2-86 16,0-1-283-16</inkml:trace>
  <inkml:trace contextRef="#ctx0" brushRef="#br0" timeOffset="-196140.86">8466 12305 1022 0,'6'-11'189'0,"-4"0"40"16,-2-3-57-16,-2 0-42 15,1 0-9-15,-1 3-46 16,1 1 11-16,-1 1-63 16,2 5-23-16,2 3 0 15,-2 1 0-15,1 4 0 16,2 4 0-16,0 8 0 15,2 7 0-15,-2 7 0 16,4 9 0-16,-4 3 0 16,0 5 0-16,-1 2 0 15,1 1 0-15,1-2 0 0,2-5 0 16,4-8 0 0,-2-9 0-16,3-10 0 0,-3-8 0 15,0-8 0-15,2-6 0 16,8-6 0-16,7-8 0 15,7-9 0-15,5-1 0 16,-1-4 0-16,-2 4 0 16,-4 6 0-1,-8 7 0-15,-8 6 0 16,-4 5 0-16,-5 2 0 0,-4 4 0 16,5 0 0-16,3 3-94 15,9 4-173-15,3 1-96 16,5 5-495-16</inkml:trace>
  <inkml:trace contextRef="#ctx0" brushRef="#br0" timeOffset="-194243.22">5197 16243 156 0,'2'-2'276'16,"-2"1"-204"-16,0 1 54 16,0 0 39-16,-2 0-33 15,2 0 26-15,0-4-38 16,-1 1 8-16,1-3-6 15,-2 1-15-15,2-2 1 16,-1-2 9-16,-1 1-29 16,2 2 0-16,0 2-19 15,0 0-54-15,0 4-15 16,0 0 0-16,2 0 0 0,-2 3 0 16,0 1-7-16,0 5 5 15,1 4 4-15,-1 7 0 16,0 8 0-16,-1 5-1 15,-2 3 1-15,-3 1-2 16,2 0 0-16,-1-5 0 16,2-2 0-16,0-6 0 15,2-6-3-15,-1-4 3 16,2-6 0-16,0-4 1 16,0-4 0-16,0 0-1 0,0 0-17 15,0 0-55 1,0-3-29-16,0 0-53 0,2-3-123 15,1-2-138-15</inkml:trace>
  <inkml:trace contextRef="#ctx0" brushRef="#br0" timeOffset="-193558.44">5254 15963 764 0,'-7'-22'198'16,"1"1"-33"-16,-5 0-13 15,0 2-36-15,0 2-12 16,-1 4-28-16,-1 0-19 15,-1 4-25-15,-2 4-3 16,1 2-12-16,-6 6 0 16,-4 5-2-16,-5 8-2 15,-1 7 4-15,-5 8-3 16,0 7 1-16,0 5-5 0,0 5 1 16,6 1-1-1,2 2-7-15,3 3 2 0,7-1 1 16,6 3-4-16,9-3 0 15,7 1-1-15,7-3 1 16,14-4 2-16,5-3-4 16,9-3 1-1,1-7 1-15,3-6 3 0,3-8-1 16,2-9-1-16,3-5 1 16,4-6-4-16,5-6-15 15,-5-3-23-15,-3-3 11 16,-6-3 15-16,-7-3 9 15,-9-4 3-15,-6-1 1 16,-6-3 3-16,1-3 4 16,-5-3 1-16,-1-6 2 15,-2-2-5-15,-4-3 25 0,-4-4-7 16,-4-1 0-16,-7 1 1 16,-4 4-2-16,-1 6-7 15,-5 3-10-15,-3 3-4 16,-3 1-2-16,-1 1 0 15,-1 2 0-15,-1 1-1 16,1 6-4-16,2 1-9 16,3 8-97-16,1 5-56 15,0 8-35-15,-1 4-159 16</inkml:trace>
  <inkml:trace contextRef="#ctx0" brushRef="#br0" timeOffset="-190377.42">5072 16588 543 0,'5'-2'231'0,"-4"-3"-125"15,-1 1 40-15,0 0-54 16,0 1-11-16,-1 1 12 15,1 1-50-15,-2-1 0 16,-1 2-13-16,3 0-14 16,0 0 14-16,0 0 18 15,0 0-7-15,0 0-1 16,0 0-8-16,0 0-13 16,0 0-4-16,0 0-12 15,0 0-3-15,3 0-10 16,-1 5 8-16,-1-1-1 15,4 6 5-15,1 4-2 16,1 4 1-16,2 2 0 0,-3 3 5 16,0 4-6-16,-1 4 1 15,-2 0 1-15,-2 4-1 16,-2-2 0-16,-2 2 1 16,-5-5-1-16,-3 0-1 15,-5-4 2-15,-2 1 0 16,-4 0-1-16,-5 0 2 15,-1-1-3-15,-4 0 3 16,-2-1-3-16,0-1 0 16,-4-1 2-16,0-3-1 15,-3-2 4-15,-1-1-5 16,-4-5 4-16,0-2-2 16,-2-1 0-16,3-6 8 15,-1-2-3-15,6-1 1 0,4-4 7 16,3-4 8-16,2-3 15 15,4-3-21-15,2-4 1 16,-2-7-10-16,6-9-5 16,-3-4 0-16,0-5-3 15,-1 3 0-15,4-3 0 16,0 4 0-16,3 2 4 16,5 2-6-16,-2 1 3 15,9 1-1-15,0 2 5 16,4 2-5-1,2-1 0-15,2 3 0 0,4 1-3 16,3 0 1-16,1 3-1 16,1 2 2-16,1 2-2 15,1 0 3-15,5 2-4 16,0 2 4-16,3-1-8 0,3 1 6 16,6 1 1-16,4 0-5 15,3 5 6-15,-1 1-6 16,0 3 6-1,-6 4-7-15,-10 1 0 16,-6 1 2-16,-5 1 1 0,-3-1 0 16,-6 2 3-16,1-3 1 15,-2 4 1-15,-2-4-1 16,3 0 0-16,-1 0 8 16,1 0-7-16,0 0 3 0,0 0-2 15,0 0-2 1,0 0 0-16,1 0-6 15,-1 0 1-15,3 0-1 16,-3 0-2-16,3 0 8 0,-2 0 0 16,2 3 3-16,0-3-4 15,0 0 1-15,-1 0 0 16,-2 0 0-16,0 0 0 16,0 0-15-16,-2 1-47 15,1 1-18-15,-1 1-54 16,1 0-102-16,-4 4-188 15</inkml:trace>
  <inkml:trace contextRef="#ctx0" brushRef="#br0" timeOffset="-189925.27">4359 16300 1020 0,'-6'-10'160'0,"2"0"30"16,-4 0-53-16,2 0-48 16,3 6-16-16,0-1-33 15,3 4-18-15,0 1-8 16,0 0-14-16,3 2-20 16,5 3 17-16,8 4 3 15,11 2 7-15,13 3-5 0,8 0-3 16,4 1 1-16,-1-3 0 15,-6-1 1-15,-11-2-1 16,-7-4 0-16,-12 0 6 16,-2-4-5-16,-8 1 22 15,-4-4 42-15,-2 2-4 16,-1-1-30-16,1 2-31 16,-1-1 0-16,-1 6-4 15,0 4 4-15,-7 4 2 16,4 2-2-16,-3 6 1 15,-3 2 1-15,3-2-2 16,-3 2 0-16,2 2 0 16,-1-2 2-16,-1-2-2 15,2-1 0-15,2-2-84 16,5-2-187-16,6-3-286 0</inkml:trace>
  <inkml:trace contextRef="#ctx0" brushRef="#br0" timeOffset="-188826.61">9706 16234 874 0,'-3'-11'180'16,"2"-5"-17"-16,1 1-44 15,0-3-18-15,1-1-6 16,2 4-22-16,0-2-9 16,0 3-15-16,3 4 22 15,-3 2-50-15,3 1-21 16,0 4-5-16,5 1-2 0,5 5 1 16,3 4 1-16,4 5-4 15,-1 6 9-15,0 4 0 16,-8 9 1-16,-8 2 3 15,-9 5 5 1,-9 2-6-16,-9-1 1 0,-4-2-4 16,-1-8 4-16,7-5-4 15,3-10 1-15,10-7 9 16,4-6 19-16,5-1-5 16,9-3-21-16,7-3-2 15,8 0-1-15,5 1-2 16,2-1 1-16,-1 3-1 15,-6 2-2-15,-5 1-23 16,-7 0-91-16,1 0-45 16,-5 1-102-16,-1-1-266 15</inkml:trace>
  <inkml:trace contextRef="#ctx0" brushRef="#br0" timeOffset="-188221.56">9927 15891 801 0,'-12'-26'143'15,"0"-1"51"-15,-4 3-46 0,-5 3-41 16,4 4-37-16,-2 2-13 15,-3 5-25-15,-1 1-7 16,-2 5 12-16,-5 4-6 16,2 3 10-16,-5 2 1 15,0 6-8-15,-1 7-9 16,-1 4-11-16,1 8 1 16,-3 10 3-16,3 7 0 15,1 8-10-15,3 6-2 16,3 1-4-16,7 0 2 15,6 1-3-15,8-3 7 16,6-3-8-16,12 2 0 16,12-6 0-16,10-4 0 15,21-2 0-15,11-6 4 16,11-7-2-16,4-6-1 0,-1-10 3 16,-6-8-1-16,-10-7 9 15,-11-9-2-15,-8-7-1 16,-6-4 2-16,-5-9-7 15,-4-4 3-15,-2-5-1 16,-2-6-6-16,-7-4 9 16,-4-7-4-16,-6-4-4 15,-7-4 7-15,-10-2 2 16,-7 1 2-16,-7 1-10 16,-5 4 5-16,-5 6 0 0,1 5-7 15,1 8 0-15,5 9-4 16,1 8-2-16,6 7-12 15,-3 7-109 1,1 6-65-16,-2 8-63 16,2 4-250-16</inkml:trace>
  <inkml:trace contextRef="#ctx0" brushRef="#br0" timeOffset="-186560.27">10191 16349 538 0,'0'-2'181'15,"0"1"-34"-15,0-3-32 16,0-1-15-16,-3 0-16 16,3-1 28-16,-3-1-37 15,0-3-3-15,0 1-2 16,0-1-22-16,2-1-24 0,2-1-7 16,3 1-12-16,7-1-5 15,4 1-1-15,12 3 1 16,6 1 3-16,10 2-2 15,2 3 8-15,4 0 5 16,0 4-5-16,2 2-1 16,2 3-4-16,4 4-2 15,0 6-1-15,3 7-1 16,-4 6 4-16,-2 3 0 16,-5 5-3-16,-7 5 7 0,-3 1 3 15,-6 2-6 1,-3 3 4-16,-7 4-3 0,-9-1 3 15,-1 2 0 1,-7-2-3-16,-4 0-1 0,-7-2 0 16,-1 2-1-16,-7-4 2 15,-1 1 2-15,-5-2 1 16,-4-4 3-16,-2 0-4 16,-3-8 2-16,-2-4 10 15,-3-4-6-15,-3-3 6 16,-5-6 0-16,-4-4 5 15,-7-2-7-15,-6-5-2 16,-2-2 1-16,-3-3-3 16,2-4-3-1,3-3 8-15,4-4 1 16,2-4-2-16,6-4 3 0,4-3-8 0,3-3-9 16,0-6-4-16,5 0 0 15,0-2 0-15,2 1 0 16,3 2 0-16,2-1 0 15,3 3 0-15,-2 2 0 16,3 2 0-16,2-1 0 16,1 2 0-16,2-2 0 15,5 2 0-15,-2-2 0 16,3 2 0-16,1-1 0 16,1 2 0-16,1 2 0 15,0 1 0-15,-1 3 0 16,4 1 0-16,0 2 0 0,1 1 0 15,2 0 0-15,0 3 0 16,2 0 0 0,-3 0 0-16,2 2 0 0,1 1 0 15,1 3 0-15,-2 1 0 16,2 0 0-16,0 0 0 16,0 1 0-16,0-1 0 15,0 3 0-15,0-3 0 16,0 0 0-16,0 0 0 15,0 0 0-15,0 0 0 16,0 0 0-16,0 0 0 16,0 0 0-16,-1 0 0 0,2 0 0 15,-2 0 0 1,1 0 0-16,-2 0 0 16,2 6 0-16,-3 2 0 15,0 4 0-15,-3 4 0 16,0 7 0-1,-4 1 0-15,-2 4 0 0,-3 2 0 16,0 2 0-16,-4-1 0 0,0 1 0 16,0-2 0-16,0-4 0 15,7-7 0-15,4-6 0 16,4-4 0-16,2-7 0 16,4-2 0-16,-1-1 0 0,1-3 0 15,1-8 0-15,3-2 0 16,1-8 0-16,7-4 0 15,-1-5 0-15,3 2 0 16,1-2 0-16,4-1 0 16,1-1 0-1,2 6 0-15,0 0 0 0,1 4 0 16,-7 8 0-16,2 5 0 16,-4 6 0-16,4 4 0 15,3 1 0-15,6 4 0 16,4 6 0-16,1 1 0 15,-1 3 0-15,-2 0 0 16,-1 0 0-16,0 3 0 16,-3-1 0-16,-1-2-53 15,-2 0-155-15,1-2-67 0,-3 0-354 16</inkml:trace>
  <inkml:trace contextRef="#ctx0" brushRef="#br0" timeOffset="-184597.78">5561 16151 622 0,'0'-1'176'0,"-1"0"-65"16,-2-4 21-16,0 1-40 15,0 0-19-15,2 1 18 16,-1-3-19-16,1 2-4 16,1-1-5-16,1 0-22 15,1-1 11-15,-2 1-20 16,0-1-1-16,0 1-10 16,0-2 7-16,0-1-13 15,0-1 2-15,3-3 1 16,0-2-3-16,2 0 6 15,3-3-14-15,-2 0 1 16,6-1 1-16,3 1-9 16,-3 0 1-16,9 2-1 15,1-1 2-15,-1 0-5 0,4-1 3 16,4 2 0-16,2-2-2 16,0 2 3-1,5-1-2-15,-1 1 0 0,0 0 0 16,4 1 0-16,4 0-2 15,3-1 3-15,4 0-1 16,5 1-3-16,3 1 4 16,0 0 1-16,2 2 0 15,-2 1-2-15,2 1 0 16,-1 2 1-16,-3 1 1 16,1 2-1-16,-2-1-1 0,-2 3-1 15,-2 1 2-15,1-1-4 16,2 1 2-16,1-1 0 15,-5 1 2-15,0 1-4 16,-5-2 1-16,0 1 2 16,-5-1-2-16,6 2 3 15,-1-1-5-15,4 1 5 16,-1 1-5-16,-2 1 5 16,-4 1-1-16,0 0 1 15,-1 1 0-15,-2-2 0 16,0 0 1-16,1 1-2 15,4-2 2-15,3 1-1 0,4 1 0 16,4 0-2-16,0 1 2 16,4 1 1-1,-3 0 3-15,0 1-6 16,0-1 2-16,1 1 0 0,-2-2-3 16,-4 1 1-16,1 0 2 15,-3 1-1-15,1-3 0 16,0 3-1-16,1-2 3 15,-5 2-1-15,-3-2 1 16,-7 2-1-16,-6-3 0 16,-3 0 0-16,-3 1 1 15,4 0-2-15,1 0 2 16,4 1 0-16,1 0 0 16,4 0-1-16,-2 0 0 15,-3 1-1-15,-3-1 2 16,-5 1-1-16,-5-3 0 15,-2 1 0-15,-6-1-2 0,-2-1 1 16,-6-2 1-16,1 2 2 16,-5 0 1-16,0-2-3 15,0 0 0-15,0 0 0 16,0 0-1-16,3 0 0 16,0 1 0-16,2 0 1 15,1 2 0-15,2-2 1 16,0 2-1-16,-1 0 0 15,-2 0 1-15,5-1-1 16,-1 4 0-16,0-3 0 16,4 3 0-16,1 1 3 0,2 3-2 15,1-2 0 1,1 1 3-16,-5-2-2 16,-4-3 3-16,0 0 6 15,-6-3 3-15,-3-1 11 0,0 0-8 16,0 0-7-16,0 0-5 15,-3 0-5-15,1 2-110 16,-1-1-134-16,-7 1-390 16</inkml:trace>
  <inkml:trace contextRef="#ctx0" brushRef="#br0" timeOffset="-184097.87">8998 15602 1149 0,'-13'-14'153'16,"2"0"22"-16,2 1-75 16,0 4 12-16,4 3-14 15,-2 2-59-15,7 2-37 16,0 2-2-16,0 4-21 15,7 4 21-15,4 3 11 16,5 6 7-16,5 4 2 0,6 3-14 16,3 3-1-16,-2-2-3 15,0 0 1-15,-7-1-1 16,0-2-2-16,-5-2 1 16,-2-1 0-16,-1-2-1 15,-4-5 0-15,0-1 2 16,-4-4-1-16,2-3 4 15,-4-3 3-15,0-1 9 16,-3 0 8-16,2-1-11 16,-2 0-5-16,0 1-9 15,-2 0 0-15,2 4-9 16,0 3 9-16,-1 4 6 16,-4 7 9-16,-5 9 1 15,-7 6-1-15,-11 2-8 16,-11 5-3-16,-7-2-4 15,-6-4 0-15,4-2-102 0,5-3-217 16,10 0-458-16</inkml:trace>
  <inkml:trace contextRef="#ctx0" brushRef="#br0" timeOffset="-182046.52">9348 16610 624 0,'6'-9'255'15,"-3"-2"-77"-15,3-2 3 16,0-1-53-16,0 0 4 16,0-1-34-16,-3 1-13 15,0 2 34-15,0 2-22 16,-2 3-20-16,1 3-39 15,-2 3-13-15,0 1-15 16,-2 0-10-16,2 1 0 16,-1 0-4-16,1 1-13 15,-2 1-1-15,1 5 17 0,-4 3 2 16,0 7 3-16,-4 4-4 16,-5 6 3-16,-2 0-1 15,-4 4-2-15,-2-2 0 16,-5 0 1-16,3-1 2 15,-4 0-2-15,-2-2 0 16,2-1-1-16,-5-1 3 16,0 0 0-16,-3-4-1 15,-1 1 1-15,-2-3-2 16,-4 1 2-16,-2-2 0 16,-4-2-3-16,-3 4 3 15,-1-5-3-15,-5 3 0 16,-3-1 1-16,-2 3-2 15,-1 0-11-15,-3-1-14 0,-3 1 12 16,3 0 2-16,0-1 12 16,1-3-4-16,2-2 4 15,3-4 1-15,1-1 2 16,-1-5-3-16,0 0 0 16,-2-2 4-16,-3-1-3 15,-2-1-1-15,-1 3 0 16,-1-3 0-16,1 0 1 15,-2 0 1-15,5-4 6 16,-1-1-4-16,4 0-3 16,5-4 4-16,2 2-5 0,3-1 4 15,1 1-4-15,1-1-3 16,3 3 0-16,-2-2 1 16,-1 2 1-16,0-1 0 15,-2 0 2-15,-7 0 2 16,3-2-3-16,1-5 3 15,-95-29-2-15,128 34 1 16,6 1-2-16,0-1 0 16,2 3 5-16,-16-7-10 15,0 2 5-15,-1 2 0 16,-2 0 1-16,0-1 3 16,-4 0-4-16,-2-1 6 0,3-3-1 15,1 3 4 1,3-3-7-16,5 1 6 0,1-1-6 15,9 0-2-15,-1 2 0 16,1 0 0-16,3 1 0 16,-3 0 0-1,1 0 0-15,1 0 0 0,1 0 0 16,-1 0 0 0,2 1 0-16,1 0 0 0,1-1 0 15,0 2 0-15,0-1 0 16,2 2 0-16,-5 0 0 15,3 0 0-15,1 0 0 16,-5 1 0-16,4-1 0 0,-1 2 0 16,2-1 0-1,2 0 0-15,2 1 0 0,2-1 0 16,1 2 0-16,1 1 0 16,0-1 0-16,0 2 0 15,3 1 0-15,0 1 0 16,0 0 0-16,0 0 0 15,0 1 0-15,1-1 0 16,1 0 0-16,-1 0 0 16,-1-1 0-16,2 1 0 15,-1 0 0-15,-1-2 0 16,0 2 0-16,2 0 0 16,-2 0 0-16,0 0 0 15,-2 0 0-15,2 0 0 16,0 0 0-16,0 0 0 15,2 0 0-15,-2 0 0 0,1-1 0 16,-1 1 0-16,0 0 0 16,0 0 0-16,0-3 0 15,0 0 0 1,0 0 0-16,-1-1 0 0,1-2 0 16,0 2 0-16,0-1 0 15,0 0 0-15,0 1 0 16,0 0 0-16,1 3 0 15,-1-1 0-15,0 2 0 16,-1 2 0-16,1-1 0 0,-2 0 0 16,1 0 0-1,-1 5 0-15,-1 0 0 16,0 4 0-16,0 3 0 0,0 1 0 16,-4 3 0-1,1 1 0-15,3 0 0 0,-3 1 0 16,0 1 0-16,1-2 0 15,-2-1 0-15,1-2 0 16,3-2 0-16,0-5 0 16,0-2 0-16,3-3 0 15,0-3 0-15,2 0 0 16,-2-1 0-16,3-1 0 16,-2-3 0-16,2-1 0 15,3-7 0-15,1-3 0 16,1-7 0-16,1-3 0 0,2-2 0 15,2 0 0-15,-1 0 0 16,1 3 0-16,1 4 0 16,-4 3 0-16,-1 4 0 15,-3 3 0-15,-3 4 0 16,0 1 0-16,2 2 0 16,-4 2 0-16,1 2 0 15,1 0 0-15,7 2 0 16,8 2 0-16,7 2 0 15,8 1 0-15,7 3 0 16,-1 1 0-16,0 0 0 16,-6 1 0-16,-5-1 0 15,-3 0 0-15,-1-3 0 0,-1 1-114 16,7 1-159-16,5-3-241 16</inkml:trace>
  <inkml:trace contextRef="#ctx0" brushRef="#br0" timeOffset="-179524.07">7834 13489 678 0,'0'0'222'16,"0"-2"4"-16,0-2-69 16,3 0-62-16,-3-2-16 15,0 1-9-15,0-1-13 16,4 2-1-16,-4-1-3 15,0 2 5-15,0 3-20 16,0 0-28-16,0 0-10 16,0 0-8-16,-4 2 7 15,4-1-1-15,0 1 3 16,0-1-1-16,-3 2 0 16,0 0 10-16,-5 5 15 0,-4 5-6 15,-7 4-6-15,-6 5 0 16,-7 7-9-16,-5 2-1 15,-2 7-1-15,-5 5-2 16,-3 4 5-16,-2 6-5 16,-3 0 0-16,-2-1 4 15,-4 2-4-15,-5-2 3 16,0-1-1-16,-1 0-2 16,3-1 5-16,1 1-4 15,2-2-2-15,0 2 0 16,0-1 1-16,-2-1-1 15,1 1 1-15,-1 0-4 0,-3 3 4 16,1-1 0 0,-4 1 0-16,2 0 3 0,0-1-3 15,1-3 1 1,5 0-1-16,1 0 1 16,8-4 1-16,0-3-1 15,4-3-2-15,3-3 2 0,2-2-1 16,1-3 3-16,-1-1-3 15,7-3 0-15,-1 0 2 16,2 0-2 0,1-1 0-16,4-3 0 15,2-1 1-15,4-1-1 0,-3-3 0 16,3-1 0-16,-4 1 0 16,4-3 1-16,-3 3-1 15,-1-2-1-15,1-1 1 0,1 1-1 16,-2-1 1-1,6-1-2-15,2 1 2 16,2-6 1-16,3 1-1 0,2-3 1 16,4-4-1-16,0 0 7 15,6-2-4-15,-3-2 0 16,3-1-3-16,3 1-70 16,-3-2-109-16,3-3-133 15,0-3-210-15</inkml:trace>
  <inkml:trace contextRef="#ctx0" brushRef="#br0" timeOffset="-179099.94">5456 15059 1113 0,'9'-21'180'0,"-2"2"-97"16,-6 5 51-16,-4 3-58 16,3 6-59-16,-1 4-17 15,-1 6-1-15,0 3 1 16,-3 7 42-16,-2 10-1 16,-4 7 9-16,-4 8-9 0,-3 8-3 15,-1 5-18-15,-2 3-6 16,5 3-5-16,1-4-2 15,6-5-4-15,3-7 1 16,1-9-1-16,5-11 13 16,-1-7-6-16,2-5 9 15,-1-6 0-15,2 1 3 16,1-2-1 0,1-1-13-16,4-1 10 0,8-2-3 15,9-2-13-15,11-3-2 16,8 0-3-16,11-4-65 15,6 1-85-15,8-1-115 16,8-2-280-16</inkml:trace>
  <inkml:trace contextRef="#ctx0" brushRef="#br0" timeOffset="-175764.1">9855 15794 666 0,'0'0'87'0,"-1"1"19"16,1 1 16-16,0 1-40 15,0 1-15-15,-2-3-9 16,4 1 3-16,-2-1-4 16,0-1 4-16,0 0 17 15,1-1-1-15,-1 1-1 16,0 0-15-16,-1-2 0 16,-1 2 10-16,1 0-11 0,-1-1-4 15,2-2 4-15,0 3 17 16,-1-2-74-16,-1-6-3 15,2 1 0-15,-3-4 0 16,2-3 0-16,-3-1 0 16,-1-1 0-16,-1 0 0 15,0 1 0-15,0-1 0 16,-4 1 0-16,1-3 0 16,-2-2 0-16,-2 0 0 15,1-2 0-15,0-1 0 16,-3-3 0-16,1 1 0 15,0-3 0-15,0-1 0 16,-1 0 0-16,2 0 0 16,-5-3 0-16,3 1 0 0,-1 1 0 15,-1-2 0-15,1 3 0 16,2-2 0-16,0 2 0 16,0 1 0-16,2 1 0 15,2 3 0-15,-1-1 0 16,-1 1 0-16,0 0 0 15,2 0 0-15,-5-1 0 16,1-2 0-16,0 1 0 16,0 1 0-16,-2 0 0 15,2 2 0-15,1 0 0 16,-2 3 0-16,3 0 0 16,2 0 0-16,-1 1 0 15,-2 1 0-15,4 1 0 16,-2-4 0-16,0 3 0 15,0-2 0-15,0-1 0 16,-2-2 0-16,3 0 0 16,-5 1 0-16,4-2 0 0,-1 2 0 15,-2-3 0-15,0 1 0 16,-1 0 0-16,-1 0 0 16,-2-1 0-16,0 1 0 15,-3-2 0-15,0 0 0 16,-1-3 0-1,4 1 0-15,-4 0 0 16,3 1 0-16,0-1 0 0,0 1 0 0,1 0 0 16,0 2 0-1,1 0 0-15,0 2 0 0,-1 0 0 16,4 1 0-16,1 2 0 16,0 0 0-16,-1 0 0 15,1-1 0-15,1 1 0 16,-3 0 0-16,6 0 0 15,-2 0 0 1,1 3 0-16,3-1 0 0,-1 2 0 16,2-1 0-16,-3 4 0 15,3-1 0-15,2 3 0 16,-2-2 0-16,0 2 0 16,1 0 0-16,-2-1 0 15,4 1 0-15,-2 1 0 0,1-1 0 16,-1 1 0-16,2 1 0 15,0-1 0-15,-1 3 0 16,1-1 0-16,2 1 0 16,-1 3 0-1,1 1 0-15,1 0 0 0,0 0 0 16,0 2 0-16,-2-2 0 16,2 0 0-16,-1 1 0 15,-1-3 0-15,-1 1 0 16,3 0 0-16,-3 0 0 15,3 1 0-15,-3 0 0 16,3 2 0-16,0 1 0 16,0 0 0-16,0 1 0 0,0-1 0 15,0 2 0-15,0-1 0 16,0-1 0-16,0 0 0 16,0 1 0-16,0-1 0 15,0 0 0-15,0 0 0 16,0 0 0-16,0 0 0 15,0 0 0-15,0 2 0 16,-2-2 0-16,2 1 0 16,-1-1 0-16,-1 0 0 15,2 0 0-15,-1 3 0 16,-1 3 0-16,0 3 0 0,-3 7 0 16,-1 4 0-1,-3 5 0-15,-4 5 0 16,-1 5 0-16,-3 5 0 15,-2 1 0-15,-1 2 0 16,-1 0 0-16,1-1 0 0,1-4 0 16,1-2 0-16,3-7 0 15,5-5 0-15,2-8 0 16,1-5 0-16,5-7 0 16,1-2 0-16,2-4 0 15,-1 2 0-15,2-1 0 16,-2-2 0-16,0 2 0 0,3-5 0 15,1-1 0-15,-1-5 0 16,0-3 0-16,2-6 0 16,2-2 0-16,2-2 0 15,3-4 0-15,2-1 0 16,3-6 0-16,0-3 0 16,5-1 0-1,-1 1 0-15,-3 1 0 16,-2 2 0-16,-2 7 0 0,-2 1 0 15,-6 3 0-15,0 2 0 16,-3 3 0-16,-3 1 0 16,3 3 0-16,-3 4 0 15,0-1 0-15,1 5 0 16,-1 2 0-16,0 2 0 16,0 2 0-16,0 1 0 0,0 1 0 15,0 1 0-15,2 1 0 16,-2-2 0-16,1 2 0 15,5-1 0-15,3 2 0 16,15 0 0-16,9 2 0 16,10 3 0-16,11 1 0 15,4 2 0-15,0 2 0 16,-4 3 0-16,1 2 0 16,-6 2 0-16,-7 2 0 15,-6-2 0-15,-5 0 0 16,-7-3 0-16,-5-3 0 15,-4-2 0-15,-3-2 0 16,-1-2 0-16,-4-3 0 16,-1-2 0-16,-3-1 0 15,3-2 0-15,-6-2 0 16,0 2 0-16,0-1 0 0,0 1 0 16,0-2 0-16,-2 2 0 15,2 0 0-15,-1-1 0 16,1 1 0-16,-3 0 0 15,3-2 0-15,0 2 0 16,0 0 0-16,0 0 0 16,0 0 0-16,0 0 0 15,0 0 0-15,0 0 0 16,0 0 0-16,0 0 0 0,0 0 0 16,0 0 0-1,0 0 0-15,0 0 0 16,-1 0 0-16,1-1 0 15,0 1 0-15,0 0 0 16,0 0 0-16,0 1 0 0,1-1 0 16,-1 0 0-16,-1 0 0 15,1 2 0-15,0-2 0 16,0 1 0-16,-2 1 0 16,1 1 0-16,-4 2 0 15,-5 12-348-15,-13 8-536 16</inkml:trace>
  <inkml:trace contextRef="#ctx0" brushRef="#br0" timeOffset="-120626.92">5936 18014 862 0,'-9'0'214'0,"3"0"-64"16,3 0 14-16,0-4-53 15,3 4-41-15,2-2-28 16,-1 2-25-16,1 0 5 16,2 0-6-16,2-3 11 15,3 2-25-15,16-6-2 16,16 0-1-16,12-2-4 16,11 2-6-16,-1 2-33 15,-9 1-27-15,-17 4 2 16,-13 0-16-16,-15 0 32 15,-6 0 41-15,-6 0 9 0,-2 2 3 16,-3-2 2-16,-4 2 2 16,-2-1 1-1,-2 1 24-15,1-2 14 16,-3 0 1-16,6 0-6 16,-1 0-9-16,1 0-3 0,0 0-2 15,6 2-7-15,1-2-6 16,2 0-6-16,3 6 7 15,-1 2-2-15,1 4 5 16,1 3-2-16,4 5 2 16,1 3 7-16,4 0-8 15,-1 6-7-15,0 1 4 16,-1 3-1-16,0 4-4 16,-3 4-1-16,-2-1-1 0,-3 0-3 15,0 0-1 1,0-3 0-16,0-5 3 15,-6-1-3 1,3-4 1-16,-2-3-1 16,0-4 0-16,-1-2-2 0,1-2-1 15,2-5 0-15,0-1-21 0,2-2-13 16,-1-1 8-16,-1-4 4 16,3 1-24-16,0 0-46 15,-3 1-24-15,3-1 14 16,-4 2-35-16,1-2 17 15,-2-1 2-15,-2-2 68 0,-1 1 41 16,-2-1 11-16,-2 2 2 16,-3-3 11-1,0 1 43-15,-4 1 13 16,1-1 6-16,-3 1-12 16,6-1-15-16,-1 1 38 15,7-2 35-15,4-2-36 16,2-1-34-16,9 0-35 0,5 2-15 15,9-6-3-15,12 4 3 16,11-1-2-16,12 1 2 16,5 0-2-16,4 3 1 15,-7 1-6-15,-12 1-32 16,-14 1-17-16,-12-3 25 16,-13 4 12-16,-9 0-13 0,-6-1-123 15,-4 0-164-15</inkml:trace>
  <inkml:trace contextRef="#ctx0" brushRef="#br0" timeOffset="-120116.18">6582 18464 904 0,'0'-11'278'16,"1"-5"-74"-16,1 2-55 15,1-1-45-15,0 0-33 16,0 6-22-16,2 2-42 15,5 4-7-15,2 5-2 16,3 6 1-16,12 9 1 16,1 3-2-16,2 9 2 15,-3 4 5-15,-5 6-5 16,-5-1-1-16,-7 1-2 16,-9 0 2-16,-2-10 1 0,-2-5 0 15,-3-10 7 1,3-8 36-16,3-6 85 0,-1-8-95 15,1-7-16-15,0-7-1 16,0-6 1-16,3-7-8 16,4-7-2-16,2 4-3 15,3-1-4-15,6 5-3 16,2 5-2-16,2 0-3 16,1 8-76-16,1 6-75 15,1 10-74-15,-3 1-133 16,-2 8-289-16</inkml:trace>
  <inkml:trace contextRef="#ctx0" brushRef="#br0" timeOffset="-119710.47">6958 18413 769 0,'0'-11'368'0,"3"0"-204"16,0 1-40-16,2 0-59 16,1 0-41-16,5 4-8 15,3 5-10-15,4 5 7 16,4 6 9-16,-1 4-7 0,1 8 5 16,-1 1-5-16,-4 4-2 15,-1 3-9-15,-7-1-1 16,0 2-1-16,-2-5 1 15,-5-4-1-15,-1-6 2 16,-2-5 21-16,-1-7 92 16,1-5 35-16,1-5-77 15,0-7-53-15,3-5-18 16,0-8-4-16,3-7 0 16,3-2 0-16,4 0 0 15,4 0 0-15,0-2 0 16,2 6 0-16,-2 5 0 0,-3 8-82 15,-1 8-101 1,-4 7-56-16,0 12-118 16,-3 2-231-16</inkml:trace>
  <inkml:trace contextRef="#ctx0" brushRef="#br0" timeOffset="-119179.16">7541 18471 529 0,'-3'6'320'0,"0"-2"-195"15,0 2 17-15,-1-3-59 0,1 4-3 16,2-1-27-16,-2 1-20 15,1 2-4-15,2-1-9 16,3 1-3-16,2 1-8 16,5-4-5-16,2 1-1 15,4 0 2-15,2-6-3 16,3-2 4-16,-2-6-1 16,1-5-1-16,-2-3-1 15,-5-4-2-15,0 0 4 16,-5-2 2-16,1-2 3 15,-6 3 11-15,-1 0-4 16,-2 1-2-16,-3 2 5 16,-2 4-6-16,-1 5-14 0,-3 6-2 15,-6 4 1-15,-4 3 1 16,-4 9 0-16,-2 6 1 16,-3 9 0-16,1 4 0 15,5 7 0-15,5-1 1 16,8 0-2-16,6-5 3 15,12-5-3-15,3-5 5 16,7-6-5-16,5-4 0 16,-1-2-3-16,2-4 2 15,2-4-122-15,0 2-144 16,-1-5-365-16</inkml:trace>
  <inkml:trace contextRef="#ctx0" brushRef="#br0" timeOffset="-117596.93">8469 18579 481 0,'5'-3'365'15,"-1"0"-164"-15,-2-1-33 16,-2 1-47-16,0-3-9 15,0 2-44-15,0-2-5 16,0 2-24-16,0 0 11 16,-2-1-23-16,1 4 8 0,-2-3-17 15,0 1 7 1,-2 0-10-16,-4 0-15 0,-2 1 5 16,-3 2-5-16,-5 0 2 15,-5 2 4-15,4 5-6 16,-2 3-2-16,1 3 1 15,5 4 0-15,1 1 0 16,6 2-1-16,3-2 0 16,6-2-4-16,3-3 12 15,4-3-6-15,5-3 5 16,3-6-5-16,4-2 1 16,1-6-1-16,4-6 0 15,3-6 0-15,-2-6-1 16,2-6 1-16,-3-6 0 15,0-6 0-15,-2-7-1 16,-1-10 1-16,-3-5 0 0,-2-6 3 16,-7 2-2-16,-4 1 3 15,-5 6-2 1,-6 7 0-16,0 9 8 0,-2 10 6 16,1 8 25-16,4 11-3 15,0 7-38-15,1 6-2 16,2 8-19-16,2 8 21 15,-1 8 3-15,4 14-3 16,-2 6 0-16,6 11-1 16,-2 8 2-16,1 10-1 15,5 6 0-15,-1 4 1 16,3-1 0-16,4-5 0 0,2-11-1 16,0-8 5-16,3-15-5 15,-3-8 0-15,-2-8-1 16,-7-9 0-1,-3-6-2-15,-4-5-113 0,0-2-117 16,1-1-218-16</inkml:trace>
  <inkml:trace contextRef="#ctx0" brushRef="#br0" timeOffset="-117191.46">9200 18474 905 0,'-6'-83'320'16,"2"70"-107"-16,1 3-37 15,2 3-53-15,-1 2 26 16,1-4-77-16,1 4-55 16,0 4-17-16,0 2-6 15,0 8-7-15,3 2 13 16,-2 9 1-16,4 6 1 15,2 6-2-15,-1 5 0 16,0-2 2-16,0-1-2 16,0-10-1-16,3-2-4 15,0-9 5-15,0-10 2 16,1-5 6-16,2-1-3 0,0-10 0 16,1-1 2-16,1-6-7 15,-1-4 1-15,-4-2 4 16,-3 0-2-16,-1-1 6 15,-1 0-9-15,-3 5 0 16,-1 3-1-16,-1 5-3 16,-2 5-80-16,2 3-173 15,-4 6-141-15,2 5-355 16</inkml:trace>
  <inkml:trace contextRef="#ctx0" brushRef="#br0" timeOffset="-116399.88">9600 18421 651 0,'11'0'215'0,"-1"1"-11"16,-4-1-102-16,-3 0-6 15,-2 0-17-15,1 0-47 16,-2 0-1-16,0-1 4 15,0-3 19-15,3 3-27 16,0-4-6-16,0 0-7 16,2 0 0-16,-2-1 9 15,0 2 9-15,-2 1-8 0,-1 3-21 16,0 3-3 0,-1-2-17-16,1 5 15 0,1 1 2 15,2 1 0-15,-2 1 0 16,2-1 1-16,-1-5-1 15,-1 0 9-15,1-3-3 16,-2 0 5-16,0-3 13 16,0 1 61-16,-2-2-57 15,2-2-22-15,0-5 10 16,-1-4 3-16,1-2-7 16,-2 0 0-16,-1 0-6 15,-1 4 0-15,1 4 3 16,0 2-9-16,2 7-23 0,-2 4 3 15,-2 6 20 1,-1 5 0-16,1 8 1 0,0 5 0 16,2 4 1-16,3 4-2 15,3-2-1-15,2-2 0 16,3-5 2-16,4-6 0 16,1-3 1-16,2-8-2 15,5-3 4-15,-1-7-3 16,4-3 0-16,2-3 2 15,-1-7-2-15,-1-1 2 16,-1-6-1-16,-3 0 0 16,-6-3 5-16,-1 2-6 15,-6 3 2-15,-3 0 0 16,0 9-1-16,-3 2-2 0,2 4-3 16,-2 3-17-16,0 3-4 15,3 7 23-15,0 0 1 16,4 7 0-16,0 3 1 15,4-4 1-15,-2 3-1 16,3-4 0-16,-2-2 0 16,-2-1-1-16,5-1-1 15,-2-6-48-15,0 2-109 16,0-7-94-16,-2-3-190 16</inkml:trace>
  <inkml:trace contextRef="#ctx0" brushRef="#br0" timeOffset="-116203.23">9921 18106 671 0,'2'-12'569'0,"-2"4"-299"15,-2-1-56-15,-1 4-61 16,0 3-119-16,3 2-34 15,0 0-1-15,0 2-27 16,0 3 25-16,0 4-111 16,3 2-91-16,0 5-124 15,10 1-123-15</inkml:trace>
  <inkml:trace contextRef="#ctx0" brushRef="#br0" timeOffset="-115664.58">10227 18004 816 0,'-3'-19'315'16,"0"-1"-44"-16,0 0-105 15,-2 3-17-15,4 4-32 16,-1 4-41-16,0 6-55 16,2 3-21-16,0 2-13 15,2 8 11-15,1 6 2 16,0 8 13-16,3 9 6 15,0 9 0-15,2 8 0 16,2 7-10-16,-2 8-1 0,-1 5-5 16,-2 2-3-1,-4-3 0-15,2-9 0 0,0-16 0 16,-2-14 0-16,1-11 0 16,-1-13 9-1,1-5 9-15,1-8-5 16,0-3-13-16,3-10-5 0,3-7-19 15,4-2 4-15,1-1-3 16,2 2 15-16,1 7 1 16,-1 2-1-16,5 8 5 15,-3 2-3-15,3 5 2 16,-2 4 2-16,4 4-1 0,-6 5 1 16,-2 4-2-1,-4 4 2-15,-4 3 0 0,-5 3 3 16,-5 4-1-16,-5 0 4 15,-4 1-2-15,-3-4 3 16,-4-2-5 0,-3-6 2-16,-5-5 2 15,1-4-4-15,-5-5-4 16,0-5-67-16,-1-3-75 0,5-3-10 16,7-5-103-16,8-3-401 15</inkml:trace>
  <inkml:trace contextRef="#ctx0" brushRef="#br0" timeOffset="-115296.18">10719 17985 991 0,'0'-19'221'0,"0"-1"15"0,-1 2-73 0,-2 1 3 15,1 4-21-15,1 3-46 16,1 5-73-16,0 2-26 16,1 3 0-16,-1 1 0 15,0 4 0-15,0 8 0 0,0 8 0 16,2 14 0-16,1 8 0 16,1 11 0-16,1 4 0 15,2 8 0-15,-1-1 0 16,0 0 0-16,2-7 0 15,1-6 0 1,1-12 0-16,-1-9 0 16,-3-9 0-16,4-8 0 15,-2-5 0-15,-2-5 0 0,0-3 0 16,0-1-102-16,2-4-195 16,0-3-157-16</inkml:trace>
  <inkml:trace contextRef="#ctx0" brushRef="#br0" timeOffset="-114947.46">10952 18423 390 0,'10'7'300'15,"1"-3"-127"1,5 2-35-16,-1-2-50 0,3-4-41 16,4 0-13-16,1-3-13 15,1-4 4-15,-2-4 25 16,2-2-10-16,-3-6-3 15,-2-1 0-15,-4-7-2 16,-3 2-4-16,-4-3 0 16,-5 2-4-16,-5-2 1 15,-4 7 0-15,-5 1 11 16,-2 7-20-16,-5 6-10 0,-4 8 0 16,0 9 4-16,-4 9-4 15,1 10 7-15,7 12-8 16,2 0-3-16,5 6 3 15,8-3-1-15,6-5-4 16,6-6-3-16,7-4-1 16,4-2-134-16,14-7-143 15,8 0-849-15</inkml:trace>
  <inkml:trace contextRef="#ctx0" brushRef="#br0" timeOffset="-113729.36">12510 18067 861 0,'0'-15'198'16,"-2"-5"-10"-16,2-1-57 15,-1-2 4-15,-2 1-31 16,-2 1-7-16,3 2 33 16,-2 5-45-16,1 5-41 15,-1 4-43-15,4 5-1 16,-2 5-12-16,1 7 10 15,-4 8 4-15,1 6 0 16,-1 11 1-16,-2 7-2 16,-2 7 1-16,4 5 1 15,1 3-1-15,-1-2-2 16,4 0 0-16,2-8 4 0,2-15-4 16,0-9 1-1,2-11 6-15,-2-8 23 0,0-6 0 16,4-10-30-16,-1-9 0 15,3-14 0-15,0-13 0 16,1-11 0-16,-5-2 0 16,-3-5 0-16,-2 5 0 15,0 8 0-15,-2 9 0 16,2 4 0-16,0 4 0 16,0 5 0-1,0 5 0-15,2 0 0 16,1 8 0-16,-2 4 0 0,2 5 0 15,-1 3 0-15,1 8 0 16,2 3 0-16,4 9 0 16,3 4 0-16,3 5 0 15,2 7 0-15,-1 0 0 16,4 4 0-16,0-2 0 0,4 3 0 16,-2-2 0-16,1-2 0 15,-1-3 0-15,-2-5 0 16,-4-4 0-16,-1-7 0 15,-4-4 0-15,-4-8 0 16,3-7 0-16,1-5 0 16,1-7 0-16,3-7 0 15,0-6 0-15,-1 1 0 16,0-7 0-16,1 4 0 16,-3 0 0-16,1 6 0 15,-2 1 0-15,-2 7 0 16,-2 3 0-16,0 8 0 15,-4 4 0-15,-1 6 0 0,6 6 0 16,-2 5 0-16,4 6 0 16,-1 3 0-16,0 6 0 15,0 2 0-15,-2 4 0 16,-2 5 0-16,-2 2 0 16,1 5 0-16,-1-1 0 15,2-2-11-15,3-5-101 16,5-6-87-16,4-13-25 0,6-10-65 15,11-5-83-15,6-8-265 16</inkml:trace>
  <inkml:trace contextRef="#ctx0" brushRef="#br0" timeOffset="-113274.58">13469 18131 704 0,'3'-21'193'16,"1"4"0"-16,-4 4-27 15,-1 0-41-15,-2 6 2 16,0 3-93-16,-3 4-32 16,-3 5 1-16,-4 8 3 15,-4 4-1-15,-2 8-4 16,-1 1-1-16,4 4 0 0,4 0 4 16,2-3-4-16,7-1-1 15,4-5 1-15,2-1-1 16,6-1 3-16,1-5 1 15,5-2 0-15,0-5-1 16,3-4 2-16,0-9-2 16,1-2 1-16,-2-7-1 15,1-8 2-15,-3 0-2 16,-4-5 1-16,-1 0 4 16,-3 1 0-16,-1 3 12 15,-5 4 18-15,1 2-3 16,-2 7 66-16,-2 4-68 15,2 4-32-15,0 3-17 0,2 4-12 16,1 6 29 0,1 6 1-16,2 3-1 0,5 5 0 15,2 6 0-15,1-2-28 16,0-1-78-16,3-3 10 16,5-5-82-16,4-3-101 15,3-5-210-15</inkml:trace>
  <inkml:trace contextRef="#ctx0" brushRef="#br0" timeOffset="-112897.18">13779 18120 311 0,'2'-10'660'0,"3"0"-528"0,3 7-48 15,1 0-36-15,4 6-2 16,4 1-3-16,5 5-5 15,3 4-5-15,1 5 1 16,-2 4 25-16,1 3 1 16,-6 7-27-16,-3 4-5 15,-5 3-6-15,-5 1-10 16,-4 1-4-16,-7-9 0 16,1-10 8-16,-3-5 38 15,2-11 60-15,2-8 13 16,2-5-50-16,-1-6-77 0,2-5 0 15,0-8 0 1,5-8 0-16,2-4 0 0,5-6 0 16,3 0 0-16,3 3 0 15,0 4 0-15,-2 11-97 16,-1 7-80-16,0 9-62 16,3 7-87-16,0 6-299 15</inkml:trace>
  <inkml:trace contextRef="#ctx0" brushRef="#br0" timeOffset="-112526.52">14349 17830 992 0,'2'-24'287'0,"-2"1"-56"16,-2 1-84-16,-1-1 39 15,3 8-68-15,0 0-32 16,0 6-86-16,0 3 0 16,0 6 0-16,0 2 0 15,3 7 0-15,-1 6 0 16,1 10 0-16,0 11 0 16,3 10 0-16,2 7 0 15,4 3 0-15,2 6 0 16,2 1 0-16,0 3 0 15,0-2 0-15,-4 1 0 16,-1-5 0-16,-3-8 0 16,-1-11 0-16,1-15 0 0,-4-10 0 15,-1-10 0-15,-1-6 0 16,-2 0 0-16,1-2 0 16,1-2-106-16,-1-5-292 15,4-8-246-15</inkml:trace>
  <inkml:trace contextRef="#ctx0" brushRef="#br0" timeOffset="-112233.33">14728 18020 803 0,'12'-15'273'16,"1"-5"-81"-16,-14 22-125 0,-2 1-60 15,-2 5 12-15,-5 2 43 16,-5 9 7-16,-10 5-21 15,-7 6-1-15,-2 2-13 16,0-4-18-16,5-3-10 16,9-8-1-16,11-8 11 15,10-4 1-15,10 1 18 16,9 1-29-16,6 3-3 16,5 5-1-16,2-2-2 15,-2 1-2-15,-4 0 1 16,-5-2-3-16,-7 1-11 15,-7-5-129-15,1-2-123 16,-6-4-177-16</inkml:trace>
  <inkml:trace contextRef="#ctx0" brushRef="#br0" timeOffset="-111865.3">15019 18120 921 0,'3'-17'297'16,"0"4"-50"-16,-3 0-97 16,-2 6-89-16,-1 4-39 15,-4 6-21-15,-2 4 5 0,-3 7-5 16,-1 6-1-16,-1 9 2 16,4 0-2-16,4 2 3 15,3 2 0-15,10-5 0 16,1-4-2-1,2-8 1-15,3-6 3 0,3-6 7 16,-3-8 7-16,5-5 29 16,-2-7 18-16,-2-2-15 15,-4-5-6-15,-1 0-25 16,-5-2-3-16,-4 4-12 16,-3-1-5-16,-4 3-3 15,0 4-23-15,-2 5-150 16,-3 6-62-16,-2 8-135 15,5 3-301-15</inkml:trace>
  <inkml:trace contextRef="#ctx0" brushRef="#br0" timeOffset="-111514.92">15219 18097 1101 0,'6'-10'266'15,"0"4"-78"-15,-5 2-177 16,1 4-11-16,1 9 0 16,3 5 7-16,4 9 17 15,3 7 13-15,3 3-10 0,1 4-4 16,-3-2 4 0,1-5-6-16,-5-7-5 0,-2-7 7 15,-1-8 38-15,-3-6 36 16,1-8 21-16,1-6-118 15,2-8 0-15,0-3 0 16,3-8 0-16,-4-3 0 16,-1 2 0-16,2 2 0 15,-4 7 0-15,-1 7 0 16,-3 6 0-16,0 7-47 16,-1 6-270-16,-1 3 4 15,-2 2-290-15</inkml:trace>
  <inkml:trace contextRef="#ctx0" brushRef="#br0" timeOffset="-110599.74">16378 18026 512 0,'11'4'431'16,"-5"0"-327"-16,-3-3 23 0,-5 1-38 16,1-2-42-16,-1 0-27 15,-1 1-10-15,2-1 1 16,1 0-6-16,-2 0 8 15,4-1 42-15,-2-1 41 16,0-2-74-16,1-1-5 16,-1-3 37-16,0 0-2 15,0 2 12-15,-1-1-11 0,1 4-52 16,0 3-1-16,-2 1-27 16,2 5 13-16,0 3 14 15,-1 5 0 1,1-1 0-16,0 2 2 15,0-1-3-15,-2-3 2 0,2-4-1 16,0-1 1-16,0-5 6 16,0-1 22-16,0-1-1 15,2-2 26-15,-1-3-40 16,-1-2-14-16,2-2 0 16,-1-2 1-16,1-4 2 15,-1 1 3-15,-2 0-6 16,-1 1 6-16,-1 3 14 0,-1 5 4 15,-3 1-15 1,-3 5-9-16,-5 5-3 0,-2 2 1 16,-5 7-2-16,-1 6 2 15,-1 6 1-15,2 6 1 16,3 5-1 0,3 7-2-16,6 1-1 0,5 1 0 15,13-3-6-15,17-7 8 16,18-6-25-16,15-7-120 15,10-7-83-15,6-7-103 16,-7-6-406-16</inkml:trace>
  <inkml:trace contextRef="#ctx0" brushRef="#br0" timeOffset="-110050.58">16639 17764 927 0,'-1'-35'214'0,"-4"1"31"0,1 3-86 15,-2 2-8-15,3 9 29 16,1 7-100-16,2 6-73 16,-1 5-7-16,1 5-14 15,0 6 12-15,0 6 2 16,1 9 3-16,2 12 14 15,0 7-1-15,2 7 5 0,-1 6-4 16,-1 3-6 0,2 2-2-16,-2 1-7 0,1-1 2 15,-1-3-4-15,1-12 0 16,1-12 0-16,0-9 0 16,-2-15 0-16,0-6 0 15,4-12 0-15,-1-4 0 16,3-8 0-1,2-6 0-15,2-8 0 0,-4 1 0 16,0-3 0-16,-1 7 0 16,0 2 0-16,3 7 0 15,2 6 0-15,2 9 0 0,6 1 0 16,4 8 0 0,2 5 0-16,0 2 0 0,-2 8 0 15,-2-1 0 1,-6 3 0-16,-8 6 0 15,-3-1 0-15,-4 1 0 16,-4 1 0-16,-1-3 0 0,0-4-3 16,0-3-1-16,2-8-60 15,2 0-197-15,2-3-52 16,2 2-183-16</inkml:trace>
  <inkml:trace contextRef="#ctx0" brushRef="#br0" timeOffset="-109310.11">17281 18120 1018 0,'9'-20'249'0,"-2"1"-10"15,-4 4-82-15,-5 0 9 16,-1 1-55-16,-4 3-73 15,-2 2-12-15,-4 6-26 16,-4 3-2-16,1 6 2 16,-5 8-2-16,0 6 2 0,5 3 0 15,1 4-3 1,6 2 3-16,6-3-2 0,1-5 2 16,5 1 0-16,2-7 2 15,4-3 2-15,1-6 1 16,1-3 0-16,2-6-1 15,4-3 3-15,-1-6-4 16,0-5 2-16,1-1-2 16,-5-2-1-16,-2-2 1 15,-4-1-3-15,0 2 0 16,-6 2 0-16,0 2 0 16,-2 8 0-16,2 3-2 15,0 4-11-15,0 2-7 16,0 8 3-16,2-3 17 15,-1 6 0-15,2 2 0 0,1 3 0 16,0-2-1 0,1-4 1-16,1-4 0 15,2-2 1-15,1-3 5 0,2-2 0 16,4-6-4-16,-3-2 3 16,2-2-3-16,0-2 0 15,-5-3 2-15,1 2-3 16,-4-3 1-16,0 5 0 15,-3 1 2-15,1 5 2 16,-3 3-2-16,1 2-3 16,-2 1-1-16,0 1-10 15,1 2-16-15,3 7 26 0,1 0-1 16,2 7 1-16,1 6 0 16,3 6 0-16,-1 3 4 15,0 2-4 1,2 3 0-16,-2-8 2 15,1-5-2-15,-2-7 3 16,-3-8 0-16,1-9 8 0,-1-9-11 16,2-5-28-16,2-3-198 15,-2-2-286 1</inkml:trace>
  <inkml:trace contextRef="#ctx0" brushRef="#br0" timeOffset="-109030.2">17333 17787 1193 0,'1'-3'271'16,"-1"0"-54"-16,0 2-23 16,-1-3-81-16,1 4-54 15,0 0-59-15,0 0 0 16,0 1 0-16,0-1-30 0,-2 4-187 16,1 6-111-16,-2 3-266 15</inkml:trace>
  <inkml:trace contextRef="#ctx0" brushRef="#br0" timeOffset="-108390.09">17618 17916 1186 0,'9'-11'210'0,"1"-2"8"16,-4 0-55 0,2-6-33-16,-1 4-17 15,3-1-86-15,-2 2-27 16,-2 4 0-16,0 4 0 0,0 0 0 16,-5 6 0-16,7 4 0 15,4 3 0-15,7 4 0 16,5 6 0-16,6 10 0 15,0 2 0-15,-8 9 0 16,-2 5 0-16,-8 8 0 16,-4 2 0-16,-6 7 0 15,-4-5 0-15,1-2 0 16,-2-12 0-16,2-12 0 16,2-14 0-16,2-10 0 0,-2-5 0 15,2-9 0-15,2-4 0 16,-1-8 0-16,4-11 0 15,0-7 0-15,2-6 0 16,2-7 0-16,2 5 0 16,3 5 0-16,1 8 0 15,-1 9 0-15,-1 11 0 16,-3 7 0-16,4 5 0 16,-2 8 0-16,2 5 0 15,0 8 0-15,2 0 0 16,-4 3 0-16,-1 3 0 15,-5-3 0-15,-1 1 0 16,-3 1 0-16,-2-4 0 0,-3-4 0 16,0 0 0-16,-2-2 0 15,1-4 0-15,-1-3 0 16,2-1 0 0,0-2 0-16,-1 2 0 15,-3 6-44-15,-5 10-432 0,-7 7-768 16</inkml:trace>
  <inkml:trace contextRef="#ctx0" brushRef="#br0" timeOffset="-66945.03">13542 4589 1051 0,'1'-10'259'0,"2"0"-125"16,0 0-3-16,-1 0 27 15,1 0-2-15,-2 1-55 16,1 0-44-16,-2 2-57 16,0 4 0-16,1-1 0 15,-1 1 0-15,0 2 0 16,0 1 0-16,2 1 0 16,-2 1 0-16,0-1 0 15,0 0 0-15,0-1 0 16,3 3 0-16,1 3 0 15,2 5 0-15,5 4 0 16,3 9 0-16,3 8 0 0,2 7 0 16,1 5 0-1,1 5 0-15,-1-1 0 0,-1-2 0 16,-2-7 0-16,-3-4 0 16,1-10 0-1,-6-7 0-15,-2-10 0 0,-2-5 0 16,5-7 0-16,7-9 0 15,9-10 0-15,13-8 0 16,12-14 0-16,7-8 0 16,5-6 0-1,1 0 0-15,0 2 0 0,-4 4 0 16,-7 8 0-16,-8 8 0 16,-6 5 0-16,-12 7 0 15,-5 6 0-15,-7 6 0 16,-7 7 0-16,-5 4 0 0,-3 2 0 15,-3 4 0-15,-4 4-64 16,-6 10-253-16,-54 66-26 16,56-71-374-16</inkml:trace>
  <inkml:trace contextRef="#ctx0" brushRef="#br0" timeOffset="-66438.34">14057 4527 1038 0,'1'-6'167'16,"-1"-1"24"-16,-1-1-2 15,-1-1-41-15,1 2-5 16,1 1-57-16,0 2-27 15,1 3-33-15,1 1-26 16,-1 1 0-16,2 5-9 16,3 4 9-16,3 8 7 15,2 7-5-15,3 10-2 16,3 8 0-16,1 6 0 0,-5 6 0 16,2 3 0-16,-1-3 0 15,-1-3 0-15,-3-9 0 16,4-9 0-1,-2-9 0-15,0-10 0 0,4-10 0 16,9-8 0-16,7-10 0 16,10-9 0-16,10-9 0 15,6-8 0-15,0-3 0 16,-1-5 0-16,-3 3 0 16,-4 1 0-16,-8 5 0 15,-6 5 0-15,-5 7 0 16,-7 8 0-16,-9 5 0 15,-6 6 0-15,-5 2 0 16,-4 3 0-16,-1 2 0 0,-1 0 0 16,1 0 0-16,-2 5-39 15,-3 2-331-15,-12 1-616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03:42:39.81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6861 2809 713 0,'0'0'181'0,"0"-1"28"16,0-2-30-16,-2 0-37 16,1 0 2-16,-1 0-77 15,1 0 16-15,-1-1 13 16,-2 0-33-16,1 1-14 0,0 1-33 15,0 2-5-15,-1-2 5 16,-1 4-16-16,-1-1 3 16,-1 1-3-16,1 2 4 15,-3 2-5-15,-2 0 1 16,-2 4 0-16,4 3-2 16,-6 5 2-16,2 4 0 15,-2 1 0-15,0 8 2 16,3-1-2-16,0 1 0 15,3 0 0-15,6-2-2 16,1-3 2-16,4-2 0 16,4-2 0-16,8-3 2 15,0-1-3-15,3-3 1 16,2-7 0-16,2-1 8 16,-3-5-6-16,3-5 5 0,-2-3-7 15,2-5 5-15,0-4 0 16,1-3-5-16,-4-3 0 15,3 0 6-15,-9 0-5 16,1 0 6-16,-8 1-1 16,1 0-1-16,-9 0 16 15,3 1-21-15,-6 2 0 16,-3 0 0-16,-3 3 0 16,-3-1 0-16,0 4 0 15,0-2 0-15,-4 2 0 16,0 0 0-16,2 1-4 15,-2 2-44-15,8 1-32 0,1 2-86 16,3 5-23-16,2 3-161 16,2 1-197-16</inkml:trace>
  <inkml:trace contextRef="#ctx0" brushRef="#br0" timeOffset="858.71">6867 2571 571 0,'-3'-19'232'0,"0"1"-29"15,-3 1-42-15,-4 2-19 16,-1 1-61-16,-2 1-17 16,-2 4-30-16,-3 1-12 15,0 2 0-15,-3 3-5 16,-1 3 22-16,-2 2-16 16,-3 0-4-16,-3 5 14 15,-3 4-19-15,-1 1 11 16,-6 5-5-16,1 6-10 0,5-1 5 15,-2 5-12-15,4 2-2 16,3 1 14-16,-1 5-15 16,3-1 12-16,0 5 0 15,0 4-5-15,2 7 10 16,4 2-9-16,-1 3 1 16,4 4 5-16,10-2-5 15,4 1 2-15,7-1-3 16,6 1-6-16,7 0 6 15,9-1-7-15,10-6 1 16,8-5 3 0,11-5-4-16,7-6 6 0,9-5-7 15,8-5 1-15,1-8 9 16,7-7-10-16,4-10 0 16,-4-7-2-1,-2-7 4-15,-11-7-3 0,-4-3 1 16,-13-5 0-16,-7 0 6 0,-10-4-3 15,-6-1-3-15,-6-2 4 16,-5-4-2-16,-4-2 2 16,-3-3-2-16,-3-4 3 15,-15-101 23-15,-6 123-4 16,-3 0 5-16,0 0-4 16,-2 1-19-16,-15-25-6 15,-2 2 0-15,-2 4 0 16,0 3 0-16,2 4 0 15,3 6 0-15,3 2 0 0,2 5 0 16,0 2 0-16,1 3 0 16,1 3 0-16,-3-1 0 15,2 4 0-15,-2 1 0 16,1 2 0-16,0 4 0 16,0 3 0-16,1 0 0 15,4 4 0-15,-1 0 0 16,5 3-53-16,1-2-108 15,4 2-48-15,4 1-138 16,5 2-350-16</inkml:trace>
  <inkml:trace contextRef="#ctx0" brushRef="#br0" timeOffset="2933.25">6409 2403 505 0,'3'1'70'0,"-1"1"35"15,-2-1 11-15,1 2-40 16,-1 0 19-16,2 1-10 16,-1 3-7-16,-1 0-24 15,2 1 11-15,-2 1-10 16,2-1-23-16,-2-1-9 16,0-1-2-16,-2-3 11 15,2 0 40-15,0-3 8 16,0 0 5-16,0-2 7 15,0 1 8-15,-2-3-29 16,1-1-60-16,-2-3 0 0,-2-3 9 16,-1-3-8-1,-2-6 3-15,0-1 6 0,0-6-11 16,-1-2 21-16,0-4-27 16,-3-5-4-16,3-3 0 15,-1-3 0-15,1-2 0 16,3-2 0-16,3 1 0 15,3-2 0-15,9-1 0 16,3 0 0-16,4-3 0 16,8 5 0-16,3 1 0 15,6 7 0-15,3 0 0 16,4 7 0-16,5 3 0 16,1 4 0-16,8 1 0 15,5 4 0-15,12 1 0 16,4 3 0-16,8 3 0 15,2 6 0-15,1 8 0 16,-4 8 0-16,-3 6 0 0,-7 7 0 16,-10 3 0-16,-12 6 0 15,-7 0 0-15,-7 6 0 16,-3 3 0 0,-2 7 0-16,-3 1 0 0,-8 7 0 15,2 2 0-15,-6-1 0 16,-5 0 0-16,-3 0 0 15,-5-5 0-15,-3-2 0 0,-3-3 0 16,-2-4 0 0,-3-4 0-16,1-2 0 0,-2-2 0 15,-1-4 0-15,-1-2 0 16,1-1 0-16,4-5 0 16,-3-3 0-16,-1-3 0 15,-1 1 0-15,2-2 0 16,-3 2 0-16,-1-1 0 15,-5 2 0-15,3-1 0 16,-1-3 0-16,5-3 0 16,3-4 0-16,4-4 0 15,1-4 0-15,0-3 0 16,3-4-37-16,-3-1-93 16,2-4-89-16,-1 0-66 15,2 0-237-15</inkml:trace>
  <inkml:trace contextRef="#ctx0" brushRef="#br0" timeOffset="3449.37">7422 2303 656 0,'0'-10'436'0,"-3"0"-193"15,3-3-13-15,-3 2-50 0,0 1-22 16,1 2-65-16,1 0-42 16,1 6-51-16,0 1 0 15,1 1 0-15,1 5 0 16,-1 6 0-16,1 10 0 15,-2 10 0-15,-3 14 0 16,-2 11 0-16,-6 7 0 16,-3 1 0-16,-2-1 0 15,2-8 0-15,1-10 0 16,7-11 0-16,3-7 0 16,6-10 0-16,5-6 0 15,5-4 0-15,9-7 0 16,12-5 0-16,11-8 0 0,9-6 0 15,6-6 0 1,1-3 0-16,-3-1 0 16,-7-2 0-16,-5 5 0 15,-9 0 0-15,-7 7 0 0,-9 4 0 16,-9 7 0-16,-7 2 0 16,-4 5 0-16,-4 4 0 15,-6 3-51-15,-3 6-306 16,-6 8-396-16</inkml:trace>
  <inkml:trace contextRef="#ctx0" brushRef="#br0" timeOffset="5414.09">3786 7040 923 0,'2'-12'234'15,"-1"1"-28"-15,-1-2-72 16,-1 0-29-16,-1 1-26 16,1 1 6-16,1 0-3 15,-2 2-16-15,2 2-8 16,0 1 14-16,2 4-69 16,-2-2-3-16,0 3 0 15,1 1 0-15,-1 0 0 0,2 0 0 16,-2 0 0-16,0 0 0 15,1 3 0-15,-1 2 0 16,2 6 0-16,1 7 0 16,0 7 0-16,1 9 0 15,2 0 0-15,0 4 0 16,0 0 0-16,-3-4 0 16,3-1 0-1,-1-5 0-15,-1-4 0 0,-3-3 0 16,-1-6 0-16,0-2 0 15,0-6 0-15,0-2 0 16,0-4 0-16,0-1 0 16,-1-4 0-16,-1-1 0 15,0-5-207 1,-1 0-139-16,-2-4-263 16</inkml:trace>
  <inkml:trace contextRef="#ctx0" brushRef="#br0" timeOffset="5996.79">3788 6747 866 0,'-2'-14'156'0,"-4"-1"53"15,0 0-82-15,-1 2 2 0,-2 3-32 16,0 3-26-16,-6 0-3 16,3 4-6-16,-3 1-1 15,-3 2-30-15,-1 5-4 16,-1 2 0-16,-2 4-14 16,-3 5-1-16,-2 9-7 15,-3 6-5-15,-61 102 13 16,77-105-12-16,3 2 0 15,2 5-1-15,4 1 1 16,-7 34-1-16,12 5 0 16,12-2 0-16,12 0-1 15,12-7 3 1,10-3-3-16,6-8 1 0,5-8 0 0,1-10-1 16,0-10-1-1,-1-11-3-15,-3-14 2 0,-2-11-2 16,0-15 5-1,-4-9 0-15,1-12 0 16,-7-6 5-16,-3-5-5 0,-5-5 0 16,-5-3 3-16,-7-3-2 15,-13-2 8-15,-5 1-2 16,-14 4 20-16,-8 7 7 16,-9 5-34-16,-9 6 0 15,-1 7 0-15,-5 2 0 16,-1 4 0-16,-2 7 0 15,3 5 0-15,3 4 0 0,1 5-48 16,5 5-144-16,3 7-113 16,6 6-389-16</inkml:trace>
  <inkml:trace contextRef="#ctx0" brushRef="#br0" timeOffset="7063.42">8866 6806 306 0,'2'-7'483'0,"-2"1"-290"16,0-1-21-16,1-2-19 16,-1 2-47-16,2 0-28 15,1 0-42-15,1 0-12 16,1 1-7-16,3 1-12 15,0 2-5-15,6 3 3 16,-1 4-1-16,0 4 2 16,2 8-3-16,-1 5 1 15,-7 6 3-15,-3 7-5 0,-11 4 2 16,-5 6 1-16,-9 0-2 16,-4-1 1-16,1-3 1 15,0-10 2-15,5-8 10 16,8-10 6-1,5-6 10-15,5-4 2 0,2-2-17 16,5-2-6-16,8-4-4 16,8 2-6-16,8-1 1 15,12-3 1-15,7 0-4 16,-4 1 2-16,-2 2-3 16,-9 1-58-16,-8 1-100 15,-11 0-114-15,-4 0-158 16</inkml:trace>
  <inkml:trace contextRef="#ctx0" brushRef="#br0" timeOffset="7635.1">9129 6639 847 0,'-15'-30'128'15,"-4"0"60"-15,-3 3 4 0,-1 1-58 16,-1 6-31 0,2 2-19-16,0 3-16 0,2 6-6 15,-3 2-28-15,-2 6-9 16,-2 2-3-16,-7 5 7 16,-3 4-10-16,-5 9-3 15,-3 4-14-15,2 9 3 16,1 6-3-16,2 9 0 15,7 7 0-15,6 2-2 16,6 6 1-16,6 6-2 16,11 4 1-16,8 5 0 15,14 3 0-15,18-3 1 16,13-2 1-16,15-10 0 16,11-8-1-16,10-10 0 15,4-12 1-15,2-12 4 0,2-12-3 16,-1-12-2-1,-1-13-1-15,-7-10-1 0,-8-10 1 16,-12-9 3-16,-12-4-2 16,-11-9 4-16,-10-8 5 15,-6-8 2-15,-10-4 22 16,-10-3-34-16,-8 0 0 16,-11 5 0-16,-9 9 0 15,-7 6 0-15,-6 8 0 16,-3 7 0-16,-4 7 0 15,-2 8 0-15,-1 4 0 16,-2 6 0-16,2 5-29 16,1 7-225-16,-1 10-134 15,-2 7-564-15</inkml:trace>
  <inkml:trace contextRef="#ctx0" brushRef="#br0" timeOffset="10501.34">3785 7634 511 0,'-5'-2'400'0,"2"1"-211"0,3-2 2 16,-3 0-103-16,-1 0-22 15,4 3-38-15,0 0-20 16,0 0-7-16,4 5 7 16,-1 0 28-16,0 4-7 15,2 4 3-15,-2 2-8 16,0 4-9-16,0 1 0 16,0 6-9-16,0 4-4 15,-3 2 1-15,-2 3-2 16,-4 5 1-16,-6 2 4 15,-9 1-2-15,-7 0 0 16,-9 1 5-16,-9 1 0 16,-7 0 2-16,-2 0-5 15,-3-1-1-15,1-3 2 0,1-5-4 16,0-7 4-16,-2-5-1 16,-6-4 5-16,-9-6 12 15,-5-4-9-15,2-6-1 16,0-4 19-16,5-4 1 15,5-7-6-15,5-6 3 16,3-6-12-16,5-7 7 16,7-10-10-16,7-8 1 15,3-5-2 1,5-3-12-16,6-6-2 0,1 0 0 16,6-3 1-16,3 0-1 15,6-2 0-15,6 5 0 16,6 3 0-1,6 3 0-15,4 2 0 0,4 3-2 16,8 2 0-16,5 4 2 0,7 4-7 16,9 2 3-1,2 7 2-15,6 4-3 16,7 3 4 0,-1 5 1-16,-1 2-1 0,-2 6-2 0,0 2 0 15,-8 4-6-15,-5 2 4 16,-13 3-2-16,-4 1 1 15,-11-1 4-15,-10 2-4 16,-3-2-1-16,0 1 0 16,-6 0 6-16,3 0 0 0,0 0 1 15,0 0 0-15,3-1 2 16,-3 1 1-16,0-2 3 16,3 0-6-16,3 0 0 15,-3 0 0-15,4 1-1 16,1-2 1-16,1 3 0 15,1 0-5-15,4 0 5 16,2 0 0-16,-1 1 0 16,6-1 0-16,1 0 0 15,4 2-1 1,-1-2-2-16,0-2 3 16,-4 2 2-16,-6 0-2 15,-6 2 0-15,-5-2-2 0,-4 0 2 0,-1 1-2 16,-1-1 2-1,2 0-6-15,-4 0-40 0,-2 0-131 16,-4 0-87-16,-8 2-216 16</inkml:trace>
  <inkml:trace contextRef="#ctx0" brushRef="#br0" timeOffset="11052.16">2974 7044 1166 0,'-1'-16'185'15,"-2"-2"-15"-15,-1-1 0 16,-2 1-11-16,3 7-57 16,0 5-55-16,1 1-29 15,4 3-18-15,-2 4-6 16,3 3-6-16,4 1 11 15,5 7 2-15,9 3 5 16,9 6-6-16,113 60 0 16,-116-68-2-16,-2-3 2 15,-4 0 0-15,0-2-1 16,18 10 2-16,-8-4-3 16,-7-4 2-16,-6-4 0 15,-8-1 3-15,-2-3-3 16,-5-2 0-16,0-1 1 15,1 1 1-15,-4-1-4 16,0 0 0-16,-4 3-6 0,4 0 4 16,0 4 7-16,-3 5-3 15,1 1 4-15,-2 7 1 16,-4 3 8-16,1 5-1 16,-8 5 7-16,4 3-19 15,-5 3 0-15,1-3 0 16,-1-2 0-16,5-5 0 15,-2-9 0-15,4-7 0 16,6-5 0-16,-3-5 0 16,6-1 0-16,0-4 0 0,0 1 0 15,0-1 0-15,0 2 0 16,0-1 0-16,0 2-105 16,0 1-375-16,0 1-569 15</inkml:trace>
  <inkml:trace contextRef="#ctx0" brushRef="#br0" timeOffset="17830.7">4274 6883 539 0,'-2'0'329'0,"1"-1"-147"15,-1-1-36-15,1 1-4 16,-1-2-19-16,2 2-21 16,-2-1-19-16,2-3-10 15,-2 2 23-15,1-4-26 16,-2 0-35-16,-2-4 3 15,2 0-7-15,2 0-8 16,-1-3-4-16,2 1-7 16,3-1-8-16,2-1-4 15,2-1 0-15,5-1 0 16,0-2 0-16,10-1 0 16,5-3 0-16,6-1 0 15,6-2 0-15,8-2 0 0,3 2 0 16,5-1 0-16,2 0 0 15,1 3 0-15,-2 0 0 16,-3 1 0-16,5 0 0 16,0 0 0-16,5 1 0 15,4-2 0-15,9 1 0 16,5 2 0-16,2 1 0 16,-1 5 0-16,-6 0 0 15,-1 4 0-15,-5 1 0 16,-3 1 0-16,-1 3 0 15,0-1 0-15,5-2 0 0,7 2 0 16,11 2 0 0,13-1 0-16,11 3 0 0,8 2 0 15,-3 2 0 1,-9 2 0-16,-8 3 0 0,-10-1 0 16,-10 2 0-16,-4-2 0 15,-2 3 0 1,-1-1 0-16,-2 0 0 15,0 1 0-15,-5 1 0 0,-6-1 0 16,-7 4 0-16,-5-3 0 16,-7 3 0-16,1-1 0 15,2 0 0-15,4 0 0 0,3 2 0 16,8-1 0 0,1-1-3-16,-3 1-4 15,-6-1-1-15,-11 0 4 0,-10-3 3 16,-6 2-1-16,-8-1 1 15,-4-4 1-15,-4 1 0 16,-4-2-2-16,0-2 2 16,-3-1-1-1,-2-1 1-15,0 1 0 0,0-1-1 16,0 0 1-16,1 2 0 16,2 0 0-16,2 0 0 15,-2-1 1-15,3 4-1 16,2-2 0-16,-3 0 1 15,1-1 0-15,-1 0-1 16,-4-1 0-16,1 1 0 0,-1-1 0 16,-1-1-1-16,-1 0-2 15,2 0 0-15,-1 3 1 16,3 1-9-16,-1 1-4 16,1 2 9-16,4 0 3 15,-2-1 1-15,1-2 2 16,1 0-1-1,1-1 1-15,0 2 0 16,3-2-2-16,1 1 2 0,3 2 0 16,0-1-1-16,1 2 1 0,3 0 0 15,-2 0 0 1,2 0 0-16,-2 0 4 16,1 0 5-16,-2-1 7 0,-1 1-9 15,0-3 6-15,0 0-5 16,-5 1-7-1,2-1 1-15,-3 0-2 0,-1 2 0 16,1-2 2-16,-2 2-2 16,-1-1 0-16,0 0 1 15,-3-2 0 1,-3 0-2-16,3-1 0 0,-3-2-56 16,-3 2-49-16,3-1-81 15,-6 0-94-15,-2 0-240 16</inkml:trace>
  <inkml:trace contextRef="#ctx0" brushRef="#br0" timeOffset="18278.95">8186 6327 696 0,'-15'-20'638'15,"3"5"-446"-15,3 2 26 16,-1 2-63-16,7 8-95 16,1 5-53-16,2-1-7 15,3 4 0-15,6 6 12 0,3 4 21 16,10 4-2 0,5 7-26-16,4 3-5 15,4 2 0-15,-2 3 0 16,-1-2 0-16,0 0 0 0,-4-3 0 15,-5-6 0-15,-1-3 0 16,-4-6 0-16,-5-7 0 16,-1-3 0-16,-3-3 0 15,-3-1 0-15,-3 0 0 16,-1-1 0-16,-4 1 0 16,1 0 0-16,-1 0 0 15,-1 3 0-15,-3 1 0 16,-7 4 0-16,-5 5 0 15,-9 5 0-15,-6 5 0 16,-6 9 0-16,-4 1 0 16,-2 1 0-16,-2 2 0 15,2 0-323-15,0 0-204 0</inkml:trace>
  <inkml:trace contextRef="#ctx0" brushRef="#br0" timeOffset="20090.38">9054 7543 186 0,'2'-7'849'0,"-4"0"-720"16,-1-1 82-16,0 0-69 15,0 2-38-15,0 2-42 0,-1 2 5 16,4 2-14 0,0 0-5-16,4 0-9 0,-4 2-19 15,0-1 2-15,0 1-16 16,0 0 4-16,-4 1-9 15,-2 3 16-15,-2 2 1 16,-5 3-1-16,-8 5-7 16,0 2 0-16,-7 5-6 15,1 1 0-15,-6 4 8 16,-4 2-6-16,-5 1-6 16,-4 3 0-16,-7 1 0 15,-6 0 0-15,-7 1 0 16,-4-3 0-16,-3 1 0 15,4-2 0-15,-2-3 0 16,5-1 0-16,-1 1 0 0,-2-2 0 16,-5 3 0-16,-1 0 0 15,-10 2 0 1,-7-2 0-16,-5 1 0 0,-8-2 0 16,-5 1 0-16,2-1 0 15,-2-3 0-15,-2 0 0 16,0-2 0-16,2 0 0 15,-3-3 0-15,-1-2 0 16,1-1 0-16,1-4 0 16,4-4 0-16,5-3 0 15,4-5 0-15,8 0 0 16,4-5 0-16,2-1 0 16,-2-2 0-1,-1-1 0-15,-1-1 0 0,-2-2 0 16,0 1 0-16,4 1 0 0,7-4 0 15,2 1 0-15,8-3 0 16,7-1 0-16,5-2 0 16,7-3 0-16,4-3 0 15,3 1 0-15,1-4 0 16,3 1 0-16,-1-2 0 16,0-1 0-16,5 0 0 15,0 1 0-15,3 2 0 16,2 0 0-16,6 4 0 15,-1 3 0-15,1 1 0 0,2 2 0 16,1-2 0-16,0 2 0 16,0-2 0-16,-1 2 0 15,2-2 0-15,2 1 0 16,2-1 0-16,3 0 0 16,3 1 0-1,2-1 0-15,-3 0 0 0,2 1 0 16,-1 1 0-16,-2 1 0 15,5 1 0-15,-1 2 0 16,1-1 0-16,0 1 0 16,2 3 0-16,0-2 0 15,1 0 0-15,1 0 0 16,-2 1 0-16,2-2 0 16,1 2 0-16,1 0 0 15,-1 1 0-15,2 0 0 16,-1 4 0-16,-1 1 0 15,3 0 0-15,0 3 0 16,0 0 0-16,0 0 0 0,0 0 0 16,0 0 0-16,0 0 0 15,3 0 0-15,-3-1 0 16,2 1 0-16,-2-1 0 16,1-1 0-16,-1 1 0 15,0-1 0-15,-1-1 0 16,1-1 0-16,-2-1 0 15,2-1 0-15,0-2 0 16,0-1 0-16,2 1 0 16,-2 1 0-16,0 0 0 15,1 1 0-15,-2 2 0 0,1 1 0 16,0 1 0-16,0 4 0 16,-2-1 0-16,2 3 0 15,-3 1 0-15,6 6 0 16,-1 6 0-16,-2 7 0 15,0 9 0-15,-2 0 0 16,-4 5 0-16,-1-2 0 16,-2-4 0-16,1-6 0 0,1-9 0 15,4-6 0 1,-1-9 0-16,4-2 0 16,0-5 0-16,4-6 0 15,-1-6 0-15,1-5 0 16,2-5 0-16,2-2 0 15,2 0 0-15,1 0 0 0,-2 5 0 16,1 3 0-16,-3 5 0 16,-2 7 0-16,-2 3 0 15,3 5 0-15,7 2 0 16,7 4 0-16,13-3 0 16,17 2 0-16,13 0 0 15,12-2 0-15,5 1-144 16,-1 1-158-16,-4 3-121 15</inkml:trace>
  <inkml:trace contextRef="#ctx0" brushRef="#br0" timeOffset="26135.33">6205 3555 701 0,'4'-12'148'0,"0"-1"26"15,-2 2-75-15,1-1-16 16,0 4-20-16,0 2-13 15,0 2-4-15,-1 2-4 16,-1 0 4-16,-1 2 33 16,2-3-24-16,-1 1-4 15,3-3-19-15,1-1 1 0,-1-2 15 16,1 1-18 0,-1-1-11-16,-1 3 24 0,-1 3-13 15,-2 2-3-15,0 1-11 16,-2 2-10-16,1-2 0 15,-2 1-5-15,0 5-1 16,-2 1 5-16,-1 6-2 16,-4 4-1-16,-2 8-2 15,-3 5 0-15,-3 3 5 16,-3 4-4-16,-5 2-1 16,-6 0 0-16,-2 1 3 15,-5 0 1-15,0-1-4 16,-1 0 0-16,1 3-1 15,-1-1 3-15,-2 4-2 16,-1 0 0-16,-1 0 1 16,-2 1 0-16,1-4-1 0,2-1-4 15,3-2 1-15,-2-3 4 16,4 1-1-16,2-3 0 16,-3 3 0-16,0 0-2 15,-1 1 2-15,-2-2 0 16,3 2-2-16,-1 0 3 15,3 1-1-15,-1 1 0 16,1 0 1-16,1 2-2 16,1-1 1-16,-1-1 0 15,-2-1 0-15,1 0 2 16,1 1-2-16,2-1 0 0,-2 0 0 16,2 1 2-1,-2 1-2-15,-1 1 0 0,-1 3-1 16,-2 1 5-16,1 2-5 15,-1-2 1-15,1 3 0 16,-1-1 0-16,1-1 1 16,0-1-1-16,3-1 0 15,-2-2-2-15,7 0 1 16,-1-3-2-16,4-2 3 16,4 2-3-16,-2 0 5 15,0 3-2-15,-1 4 0 16,0-2 0-16,2 1-1 0,-2-5 1 15,4-4 0-15,1-4 0 16,0-3 1-16,2-3-1 16,2 1 0-1,2-1 0-15,-41 61 0 16,44-71 0-16,4-1 0 16,1-2 0-16,-2 0 1 0,-5 13-2 15,3-3 1-15,2-4 0 16,2-1-1-16,2-4 2 15,0-1-2 1,-1 1 2-16,2-1-1 0,-1-1 1 16,-3 2-1-16,-1-3 0 15,1 0 0-15,0-4 2 16,4 0-4-16,0-5 3 16,2 0-2-16,0-3 2 15,1 4-2-15,1-1 3 16,-2 2-4-16,0 1 3 15,1-2-1-15,-1 1 0 0,0-3 0 16,3 0 0-16,-3-3-35 16,3-3-132-16,0-3-177 15,0-4-470-15</inkml:trace>
  <inkml:trace contextRef="#ctx0" brushRef="#br0" timeOffset="26751.79">3622 6272 1189 0,'-2'-15'125'0,"-2"-1"89"16,0 0-60-16,-2 2 16 16,3 3-66-16,1 2-27 15,2 0-63-15,0 5-14 0,2-1 0 16,-1 4 0-16,-1 1 0 16,2 1 0-16,-2 1 0 15,0 4 0-15,1 6 0 16,2 5 0-16,0 8 0 15,0 8 0-15,3 3 0 16,-2 6 0 0,1-2 0-16,1 3 0 0,-3-1 0 15,5-2 0-15,-3-2 0 16,1-4 0-16,0-6 0 16,0-4 0-16,-1-7 0 15,-2-6 0-15,4-4 0 16,-1-6 0-16,3-2 0 0,9-6 0 15,7-4 0-15,8-7 0 16,12-5 0-16,7-5 0 16,5-3 0-1,2-3 0-15,0-1 0 0,-1-1 0 16,-4 2 0-16,-8 5 0 16,-9 5 0-16,-10 5 0 15,-9 6 0-15,-6 6 0 16,-8 3 0-16,-4 3 0 15,-1 1 0-15,-1 1 0 16,1-1 0-16,-6 0-103 16,-1 1-523-16</inkml:trace>
  <inkml:trace contextRef="#ctx0" brushRef="#br0" timeOffset="34335.46">7097 11662 787 0,'4'-3'207'15,"-4"-2"-34"-15,-4 0-40 16,4 0-26-16,-3 1-9 0,1 1-56 16,-1-1 5-16,2 3-8 15,-2-1-10-15,0 0-13 16,0 0-2-16,-2 1-8 16,1 1 0-16,-5-2-4 15,0 5-2-15,-2 1 0 16,-3 3 1-16,-3 3 0 15,-4 4 0-15,-1 4 1 16,1 2-1-16,-1 6 1 16,-1 2 3-16,1 3 1 15,4 4-6-15,2 0 5 16,4 4-3-16,9-3 5 16,6 0-5-16,7-3 0 15,11-2 2-15,4-2-1 16,5-7-2-16,3-6 8 15,-2-7-2-15,-1-4-2 16,-2-8-3-16,1-6-1 0,-5-4 4 16,3-6-5-16,-2-3 0 15,3-3 1-15,-2 0 0 16,-3-2-1-16,-6 3 0 16,-1 3 7-16,-5 0-3 15,-7 2 5-15,-1 1 15 16,-3 0-8-16,-3-2 1 15,0 1-7 1,-3-3-2-16,-4 2 2 16,-2 1-3-16,3 2 2 0,-6 3-3 0,0 3-6 15,-4 1 0 1,-5 7 0-16,0-2 0 16,-3 4-3-16,0 1 2 0,2 1-7 15,11 1-59-15,3-1-112 16,5 2-97-16,4 1-208 15</inkml:trace>
  <inkml:trace contextRef="#ctx0" brushRef="#br0" timeOffset="35615.32">7143 11342 751 0,'-11'-14'41'0,"-3"1"53"16,-3-1 10-16,2 2-4 0,-4 1-38 15,1 1-5-15,-4 0 15 16,-5 5-20-16,2 0 5 16,-4 3-2-16,2-2 10 15,-1 3-29-15,1-1 0 16,3 1-12-16,-3 4-2 15,-4-1-3-15,-2 4 6 16,-4 5 4-16,-8 4-6 16,0 3 3-16,0 4-7 15,-1 5 1-15,3 6 0 16,0 2 9-16,10 4-11 16,5 3-5-16,1 1-6 15,9 2 3-15,3 2-3 16,6-1-3-16,6 3 12 0,3 1-12 15,6 5 7-15,6 3-3 16,4 2-5-16,8 5 5 16,6-3-8-16,6-1 1 15,6-2-1-15,5-2 1 16,7-5 3-16,3-5-4 16,4-8 1-16,4-4-1 15,3-10 0-15,-3-11-2 16,-2-9 2-16,-3-10 0 15,-2-11 0-15,0-6 0 16,0-8-1-16,1-5 0 0,-1-3 0 16,-3-2 1-1,-5-3 1-15,-5-2-1 0,-3 1 0 16,-9-5 1-16,-5 2 4 16,-7-1 1-16,-8-3-1 15,-8 2 4-15,-7-3 4 16,-5 5-4-16,-8 0 1 15,-4 2-3-15,-2 0-5 16,-6 1 4-16,3-1-3 16,-3 1 4-16,-1 2-1 15,-2 1-3-15,-1 4-3 16,-2 2 0-16,-3 4-1 16,0 2 0-16,0 6 0 15,2 2 0-15,4 6-1 16,3 5-4-16,4 6-2 0,-1 4-13 15,0 3-85 1,0 6-101-16,-1 3-58 0,1 4-180 16</inkml:trace>
  <inkml:trace contextRef="#ctx0" brushRef="#br0" timeOffset="36908.06">6619 11230 472 0,'-6'5'534'0,"-2"-2"-448"16,-3-2 70-16,2-2-94 15,-3-1 5-15,0 1-3 16,0-2 3-16,2 1-16 16,-1 1 21-16,1 0-8 15,-2-1 27-15,0-1-19 16,0 1-9-16,0-5-8 0,-3-2-5 16,2 0-29-16,1-7-21 15,-4-2 0-15,2-3 0 16,1-5 0-16,-1-1 0 15,2-4 0-15,0-2 0 16,3-3 0-16,3-3 0 16,2-4 0-16,1 1 0 15,6-3 0-15,1-1 0 16,4-1 0-16,2 2 0 16,5 1 0-16,2 1 0 15,2 4 0-15,6-1 0 16,-2 3 0-1,8-2 0-15,2 4 0 16,1-1 0-16,5 4 0 0,3 3 0 0,7 2 0 16,6 5 0-16,3 4 0 15,3 4 0-15,2 3 0 16,1 4 0-16,-3 2 0 16,-5 5 0-16,-4 5 0 15,0 2 0-15,-4 4 0 16,1 2 0-16,-4 5 0 15,0 3 0-15,-5 6 0 16,-4 8 0-16,-2 5 0 16,-5 5 0-1,-4 3 0-15,-3 2 0 0,-1-4 0 16,-3 0 0-16,1 0 0 0,-2-4 0 16,1-1 0-1,-6 0 0-15,-2 0 0 0,-6-2 0 16,-2 2 0-16,-4 2 0 15,-2 0 0-15,-2 0 0 16,-1-3 0-16,-1 0 0 16,2-6 0-16,0-3 0 15,-4-6 0-15,5-2 0 16,-1-3 0 0,-1-2 0-16,-3 1 0 0,-1-1 0 15,-1 1 0-15,-1 1 0 0,-1-3 0 16,-1-1 0-1,6-5 0-15,2-5 0 16,4-2 0-16,0-3 0 16,3-1 0-16,0 0 0 0,0 1 0 15,-4 2 0-15,-1 1 0 16,-1 2 0-16,-2 1 0 16,1 0 0-16,0-1 0 15,2-3 0-15,4 0 0 16,-1-3 0-16,2-2 0 15,0 2 0-15,2 0 0 16,-4 0 0-16,2 0 0 16,0 0 0-16,0-1 0 15,-1 0-82-15,-2-4-209 16,1-3-79-16,1-5-496 16</inkml:trace>
  <inkml:trace contextRef="#ctx0" brushRef="#br0" timeOffset="37370.6">7339 11149 864 0,'-8'-13'265'15,"5"0"-54"-15,-2 0 0 16,2-3-49-16,0 5-1 16,3 3-63-16,0 1-23 15,2 4-75-15,-1 3 0 16,1 2 0-16,-1-1 0 16,1 5 0-16,7 7 0 15,0 7 0-15,6 8 0 16,0 11 0-16,0 5 0 15,-5 7 0-15,-4 4 0 0,0 1 0 16,-5-3 0 0,2-8 0-16,-1-9 0 15,7-13 0-15,7-11 0 0,19-14 0 16,20-12 0 0,18-12 0-1,13-6 0-15,1-3 0 0,-11-1 0 16,-16 7 0-16,-18 5 0 15,-11 4 0-15,-9 4 0 16,-8 6 0-16,-5 3-177 0,-5 5-170 16,-2 3-300-16</inkml:trace>
  <inkml:trace contextRef="#ctx0" brushRef="#br0" timeOffset="42724.66">9579 11425 799 0,'-6'1'86'0,"0"-1"26"15,1-1-11-15,2-1-36 16,1-1 9-16,1 3-40 16,1 0-22-16,-2 0 7 0,2 0-2 15,0 0-5 1,2 0 11-16,1 0-3 0,7-2-19 15,6-1 0 1,13-2 0-16,5-1-1 0,11-1 0 16,-5 1-1-1,-3 1 1-15,-8 2-2 0,-13 3-10 16,-10 0-14-16,-3 2 11 16,-9 0 13-16,0 3 2 15,-6-1 0-15,0-2 0 16,-6 3 0-16,2-3 2 15,-2 0 0-15,3-2 15 16,0 0 40-16,5-2 20 16,2 1-15-16,-2 0-12 0,5 1-9 15,1-2-15-15,1 4-26 16,-2 0 1-16,4 8 4 16,-2 6 5-1,0 6 7-15,3 8 5 0,4 4-2 16,1 4 5-16,1 5-2 15,0 1-4-15,0 3-2 16,-3 5-9-16,3 1 1 16,-5 4-6-16,1 1 0 15,-1-3-1-15,1-5-2 16,1-3 0-16,1-8 0 16,1-7 0-16,-1-7-1 15,2-7 0-15,-2-7-2 16,-2-4 3-16,1-4-68 15,-3 0-96-15,0-2-92 0,-3 0-171 16</inkml:trace>
  <inkml:trace contextRef="#ctx0" brushRef="#br0" timeOffset="42912.51">9451 12249 884 0,'0'-3'141'15,"3"0"-36"-15,3-2-22 16,9 1-22-16,6 2 1 16,9-3-29-16,8 2-10 15,6-1-23-15,2 1 0 0,5 0-29 16,-1 0-251-16,0-1-605 16</inkml:trace>
  <inkml:trace contextRef="#ctx0" brushRef="#br0" timeOffset="43457.53">9903 11997 817 0,'-3'-6'271'0,"3"-2"-138"15,3 1 15-15,-2-2-65 16,2 4-26-16,2 0-46 16,7 4 1-16,6 1 20 15,7 1 11-15,5 6-10 16,3 1-8-16,3 3-17 15,-2 3-6-15,-1 4 0 16,-6 3-2-16,-4 2 0 16,-7 3-3-16,-5 0 2 0,-5-2 1 15,-4-1 2 1,-2-6 0-16,-2-5 1 0,-1-5 13 16,2-4 89-16,1-4 35 15,-2-5-69-15,0-4-61 16,2-4 11-16,-2-4-17 15,4-6-4-15,6 0 0 16,4-3 0-16,9 0 0 16,4 3 0-16,4 1 0 15,-5 6 0-15,1 2 0 16,-6 4 0-16,-6 2 0 16,-6 4 0-16,-1 0 0 15,-5 4 0-15,-2 1-44 0,-1 1-125 16,0 1-108-1,-4 2-195-15</inkml:trace>
  <inkml:trace contextRef="#ctx0" brushRef="#br0" timeOffset="44361.48">10618 11994 867 0,'0'-8'164'0,"1"-2"20"15,-1-1-38-15,0-2-41 16,2 1-24-16,1 4-32 15,3 2-43-15,7 2-5 16,5 5-1-16,9 4 5 16,6 3-1-16,1 5 7 15,-1 4-5-15,-5 3 4 16,-4 4-7-16,-3 1 1 16,-8 5-2-16,-5-1-1 15,-1 2-1-15,-5-1 7 0,-8-2-6 16,3-5 1-16,1-8 0 15,-1-4 33-15,3-9 153 16,-1-8-60-16,1-6-119 16,1-7 2-16,2-6-6 15,-1-7 1-15,7-1-2 16,-3-1-4-16,1 3 0 16,1 1 0-16,0 4 0 15,-2 0 0-15,2 5 0 16,0 1-22-16,-1 5-77 15,0 2-47-15,4 5-93 16,4 7-46-16,1 2-105 0</inkml:trace>
  <inkml:trace contextRef="#ctx0" brushRef="#br0" timeOffset="45328.89">11244 11983 944 0,'0'4'91'16,"0"-1"-78"-16,2 0 1 15,-2 2 32-15,3 2-8 16,3 4 11-16,6 2-15 16,3-1-3-16,1-1-2 15,6-2-11-15,-2-3-1 0,-2-1 0 16,-5-2-1-1,-1-2 9-15,-6-1 20 0,-3 0 0 16,3-3-15-16,-1 1-16 16,1-4-10-16,1 0-4 15,-1 1 0-15,3-5 0 16,-3 1 1-16,4-1-1 16,-2 0 5-16,-2 0 0 15,-3 1 15-15,0-1 6 16,-3 0-11-16,-2 3-2 15,2-3-9-15,-3 0 3 16,-1 0-6-16,-2 0 1 16,-2-1-3-16,-2 2 2 15,-1-2 3-15,1 4 1 0,-2 0-3 16,0 2-1-16,-3 2 0 16,0 1 0-16,-4 4-2 15,-1 1 0-15,-2 4 1 16,4 3 1-16,0 4 0 15,3 2 0-15,8 7 2 16,4 3 5-16,4 2-2 16,8 1-5-16,5 1 0 15,1-1 2-15,2 0-1 16,2-2-1-16,0-5 2 16,3-2-2-16,1-5-1 15,7-5-4-15,4-6-108 16,4-2-183-16,3-6-450 15</inkml:trace>
  <inkml:trace contextRef="#ctx0" brushRef="#br0" timeOffset="47048.18">11953 11616 380 0,'3'-14'492'0,"-3"-2"-291"15,-1-2-41-15,-2-2-18 16,1 2-11-16,-1 2-43 16,3 6-24-16,-3 3-47 15,3 6-16-15,3 1-1 16,-3 5-4-16,3 10 4 15,0 6 4-15,5 11-2 16,0 11 3-16,1 9-5 16,2 7 0-16,2 8 3 15,-2 0-3-15,-4 1 0 16,0-6 0-16,-4-10 0 16,3-11 1-16,-4-12-1 15,3-13 2-15,-4-7 20 16,2-8 76-16,-3-4-19 0,0-5-77 15,-1-5 2-15,-1-5-3 16,-4-3 0 0,0-3-1-16,-6-2 0 15,0 2 0-15,0 1-2 0,-3 4 2 16,3 3-7-16,1 6 1 16,0 5-7-16,-1 6 7 15,-4 6 6-15,-5 4-6 16,3 9 4-16,-3 3 1 15,-1 2 1-15,2 4 0 16,4-1-1-16,4-3 1 16,2-1 0-16,10-4-1 0,8-3 0 15,12-3-4-15,11-3-56 16,12 0-108-16,5-2-117 16,7-3-234-16</inkml:trace>
  <inkml:trace contextRef="#ctx0" brushRef="#br0" timeOffset="47443.34">12345 11856 1191 0,'0'-15'165'0,"-1"6"-72"16,-1 2-87-1,1 10-4-15,2 8-2 0,1 7 7 16,2 8-1-16,2 6 2 16,2 2-5-16,5 0 0 15,-1-3-1-15,3-6 1 16,-3-6-1-16,3-6 8 16,-2-9 0-16,4-7 13 15,-2-5 23-15,2-8 25 16,0-6-15-16,-2-3 37 15,-3-3-23-15,-5-3-30 16,-2 0-3-16,1 2-4 16,-5 1-8-16,-2 4-16 15,-1 6-7-15,-2 5-2 16,4 6-8-16,0 5-49 0,0 4-148 16,6 5 37-16,1 5-124 15,7 2-234-15</inkml:trace>
  <inkml:trace contextRef="#ctx0" brushRef="#br0" timeOffset="48033.13">12923 11853 830 0,'7'7'15'0,"-1"0"124"15,0-1-39-15,-1 0-9 16,0-2-15-16,0 2 5 0,-2-5-5 16,0 0 5-16,-3-1 21 15,3-1-32-15,-1-5-35 16,-2-2-3-16,0 1-1 16,0-6-12-16,-2-2-6 15,-4 2 5-15,3 0-12 16,-3 2 1-16,-3 1-2 15,2 6-5-15,-1 2-13 16,-2 6 12-16,-1 5-2 0,4 7 3 16,-2 10-1-16,2 5 2 15,4 5 0-15,4 1-1 16,4-1 0-16,5-5 1 31,2-6 4-31,6-5-2 16,3-8 0-16,6-7-1 15,2-6-2-15,3-7-3 0,-1-5 3 0,0-5-2 16,-4-3 5-16,0-1-3 16,-6-4 1-16,-5 2-1 15,-4 2 7-15,-3 2-5 16,-4 5 9-16,-4 3 7 16,1 7-18-16,-2 3-9 15,-2 4-22-15,2 8 31 16,0 2 0-16,3 9 0 15,3 6 0-15,4 3 0 0,1 0 0 16,4-1 0-16,-2-5-1 16,4-5-20-16,-2-8-90 15,2-6-89-15,-3-7-121 16,-2-7-525-16</inkml:trace>
  <inkml:trace contextRef="#ctx0" brushRef="#br0" timeOffset="48192.71">13257 11637 1157 0,'-3'-9'161'16,"3"0"9"-16,-1 2-133 16,1 1-37-16,0 5-19 15,0 5-94-15,1 3-265 16</inkml:trace>
  <inkml:trace contextRef="#ctx0" brushRef="#br0" timeOffset="48720.87">13422 11423 1116 0,'5'-22'231'0,"0"4"-39"15,-2 6-56-15,-2 2-106 16,1 8-30 0,2 8-1-16,3 10 1 15,4 13 9-15,5 12 15 0,1 9 7 16,2 6 4-16,-2 5-31 16,-3-5 1-16,-2-1-2 15,-4-4-2-15,-1-8-1 16,-2-7 0-1,-1-9 0-15,-2-12 7 16,1-7 12-16,0-8 14 0,0-8-25 16,3-4-7-16,4-7-1 0,1-2 0 15,5-5-3 1,-1 1 2-16,4 3-4 0,-1 6-2 16,2 3-1-16,-1 8 4 15,-1 5-3 1,3 5 5-16,-5 5-4 15,4 6 4-15,-4 3-4 0,-4 3 2 16,-2 1 2-16,-5 4 1 16,-5-2 1-16,-6 0 4 15,-6-2 4-15,-6-1 2 16,0-6-1-16,0-5 11 16,3-7-10-16,-1-5-7 15,2-6-3-15,-5-5-80 16,-3-1-226-16,-2-2-326 15</inkml:trace>
  <inkml:trace contextRef="#ctx0" brushRef="#br0" timeOffset="49115.36">14055 11391 1254 0,'7'-23'187'0,"-2"1"39"15,-5 0-42-15,0 2-53 0,1 8-66 16,-1 3-65-16,0 5 0 16,2 4 0-16,-2 1 0 15,0 6 0-15,3 4 0 16,0 10 0-16,3 9 0 15,4 13 0-15,-1 9 0 16,2 8 0-16,-1 5 0 16,-4 5 0-16,-3-1 0 15,-3-4 0-15,-1-6 0 16,-1-7 0-16,4-8 0 16,1-13 0-16,1-8 0 15,2-11 0-15,0-5 0 16,4-5 0-16,3-6-56 0,1-1-257 15,4-3-180-15</inkml:trace>
  <inkml:trace contextRef="#ctx0" brushRef="#br0" timeOffset="49492.35">14337 11780 710 0,'9'5'213'0,"5"0"-122"15,0-1 26-15,4 3-52 16,8-1-9-16,1-1-19 16,-2-2-14-16,0-3 38 0,-2-4 4 15,-1-3 1 1,-1-6-10-16,-1-3-15 0,-1-5-13 16,-3-1-4-1,-2-4-3-15,-4-1 2 0,-3 1 16 16,-4 1 25-16,-4 5-33 15,-5 3-13-15,-1 6-18 16,-4 7-4-16,-7 8 3 16,-1 8 1-16,-7 12-1 15,-5 9 1-15,1 12 0 16,3 7 0-16,7 0 0 16,11-3 5-16,13-6 7 15,14-10 16-15,15-9-7 16,7-7-16-16,8-9-3 15,-2-4-4-15,0-5 0 16,-10-2-110-16,-5-2-177 0,-8 0-231 16</inkml:trace>
  <inkml:trace contextRef="#ctx0" brushRef="#br0" timeOffset="53975.17">4593 15762 890 0,'-1'-6'168'0,"1"-1"17"15,-2 0-52-15,2-1 4 16,-1 3-43-16,1 0-20 16,1 0 27-16,-2 1-29 0,1 1-5 15,0 0-16-15,0 3-10 16,0 0-33-16,1 0-8 16,-1 3-6-16,0 3-8 15,0 4 14-15,2 7 0 16,-2 6 0-16,1 3 0 15,2 3 0-15,2 0 0 16,2-2 0-16,-4 1 1 16,5-2-2-16,-2-1 1 15,-3-1 0-15,0-1-1 16,-2-5-1-16,-1 0-3 16,-1-4 2-16,-2-2-2 15,1-7 1-15,1-1-40 16,-1-5-50-16,2-5-116 15,0-5-78-15,0-8-253 0</inkml:trace>
  <inkml:trace contextRef="#ctx0" brushRef="#br0" timeOffset="54474.02">4710 15487 938 0,'-5'-26'184'0,"-5"2"37"16,1 3-77-16,-5 3-48 15,-2 2-38-15,-2 6-33 0,-6 4 12 16,-6 5-5-16,-6 8 1 16,-8 3-6-16,-6 9-8 15,-2 7-10-15,2 10 2 16,3 8-6-16,4 9-1 15,12 6-1-15,8 6-1 16,10 2 3-16,16 0 3 16,10 4-1-16,10-1 2 15,14-4-8-15,6-7 3 16,9-12-3-16,5-16 0 16,6-13 0-16,1-16-1 15,3-12-9-15,2-11-18 16,0-7 5-16,-7-6 22 15,-7-4 1-15,-10-1 2 16,-12-5 7-16,-8 0-4 0,-7-1 1 16,-7-1 1-16,-7-7-3 15,-11-1-5-15,-8-2-1 16,-11-1-6-16,-8 5 5 16,-2 9-4-16,-5 8 3 15,2 7-1-15,1 10-4 16,7 6-100-16,4 6-183 15,5 7-387-15</inkml:trace>
  <inkml:trace contextRef="#ctx0" brushRef="#br0" timeOffset="55624.78">9266 15837 873 0,'-2'-14'299'0,"-1"-2"-66"16,0-3-62-16,-1 1-72 15,3 0-1-15,-1 0-47 16,4 3-18-16,2 2-12 16,0 6-19-16,1-1-2 15,7 6 0-15,1 6-6 16,4 3 3-16,2 5 3 15,-1 2-2-15,-3 6 1 0,-3 2 0 16,-9 3 1-16,-6 5-2 16,-12 2 3-16,-3 4-1 15,-10 3 0-15,1-4 1 16,3-7-1-16,5-5 0 16,7-9 4-16,6-8 3 15,6-5 0-15,10-2-5 16,7-1-1-16,7 2 2 15,7 0-3-15,6 0-5 16,2 0-68-16,-8 0-122 16,-7 2-48-16,-6-2-193 15</inkml:trace>
  <inkml:trace contextRef="#ctx0" brushRef="#br0" timeOffset="56172.49">9459 15564 366 0,'-8'-25'799'0,"0"2"-642"16,-3 1 13-16,-4 1-85 15,-5 2-11-15,-2 5-34 0,-5 5-26 16,-7 1 2-16,-2 8 10 15,-1 4 4-15,-5 7-7 16,-3 9 8-16,-1 6-15 16,-2 9-9-16,2 7 7 15,0 8 1-15,5 5-8 16,5 1 2-16,7 5-6 16,5 3-1-16,12 0 0 15,8-2 0-15,12-1 4 16,15-4-4-16,14-7 4 15,12-7 2-15,14-8-4 16,10-5-1-16,5-10-2 16,8-10 3-16,-1-10-1 0,-4-12-1 15,-2-8-1-15,-12-9 5 16,-10-8-4-16,-12-6 6 16,-8-7 24-16,-9-5 6 15,-10-8-25-15,-9-1-13 16,-6-8 0-16,-10 1 0 15,-7 2 0-15,-4 6 0 16,-1 8 0-16,-4 8 0 16,3 12 0-16,-4 6 0 15,0 7 0-15,-5 6-2 16,-4 7-148-16,-8 6-142 16,-4 6-221-16</inkml:trace>
  <inkml:trace contextRef="#ctx0" brushRef="#br0" timeOffset="60438.23">4605 16297 850 0,'0'-10'172'15,"-4"-2"21"-15,1 1-57 16,0 1-20-16,0 5-26 16,1-1-68-16,2 4-9 15,0 2-10-15,2 0-2 16,-2 6 1-16,1 3-2 15,1 5 7-15,1 10 13 16,0 8 0-16,-3 9 3 0,0 6-4 16,-3 5-6-1,-3 2 0-15,-2-1-11 0,-1-1 9 16,-4-4-5-16,-1 1-2 16,-5-6 2-1,-6 1-2-15,-2-2-4 0,-7 1 7 16,-7-4-5-16,-6-2 1 15,-3 1 8-15,0-6 12 16,-4-8 2-16,3-5 11 16,-4-9-5-16,1-6-6 15,-4-11-18-15,-3-6-1 16,0-6-3-16,-3-7-1 16,-2-2-4-16,-3-2 1 15,2-1 1-15,3-3 4 16,9-3-2-16,9 0-1 0,11-7-1 15,13-4 0-15,7-2-1 16,9-5 1-16,6-4 0 16,6 0-3-16,0-2 3 15,9 2 0-15,3 2-4 16,6 7 4-16,1 3-2 16,6 5 2-16,1 3-2 15,-1 3 2-15,0 1-3 16,4 0 2-16,-1 5-2 15,-1 1 2-15,7 4-3 16,-3 4 1-16,2 5-1 16,-6 4 1-1,1 0-2-15,-5 5 4 0,-7 1-3 16,-7 2 4-16,-2 3-4 0,-4-1 4 16,-1 1-5-16,-1-1 3 15,5 2-4-15,0-2 6 16,3 0-4-16,0 1 3 15,0-1-4 1,-3 1 4-16,-3-1-1 0,-2 2 0 16,-4 0-5-16,-3 0 3 15,0 0-2-15,-3 0 6 16,3 0-1-16,0 2 1 16,0-2-1-16,0 0-1 0,0 0 2 15,0 1-3-15,0-1 3 16,-3 0 0-16,-1 2-1 15,1-4 0-15,-2 2-3 16,-5-3 2-16,-3 1 2 16,-4-1 4-16,-2-1-4 15,-1-1 0-15,-1-3 1 16,-1 0 2-16,4 0-3 16,-6-1 0-16,0 0 0 15,-4 0 9-15,0 3-8 16,-2 0 4-16,6 2 7 15,0-1-6-15,8 1 6 16,5 3-7-16,5-1-5 0,3 2 1 16,6 0-1-1,0 0-2-15,5 2 2 0,9 1 1 16,8-1 1 0,10 3-2-16,7-1 0 15,10 0-3-15,-1 2 5 16,1 0-2-1,-3-1 0-15,-8 1 2 16,-10-3-5-16,-9 1 3 0,-10-1 0 0,-7-1 4 16,-4-1-3-16,-1-1 0 15,-1 1-1-15,1 1 0 16,0-1 0-16,0 6 0 16,0 6 0-16,1 3 5 15,1 10-1-15,-1 7 13 0,-1 3-1 16,0 4-1-16,0-1 7 15,-3-1-7-15,0-4-5 16,0-3 5-16,0-4-12 16,-1-6-1-16,1-4-2 15,0-3 0 1,0-4 0-16,0-1 0 16,-6-1-1-16,0 4 0 15,-1 2-114-15,-4 2-223 16,-2 4-400-16</inkml:trace>
  <inkml:trace contextRef="#ctx0" brushRef="#br0" timeOffset="63798.58">4996 15675 639 0,'-1'-2'121'0,"1"1"-25"16,0-2-21-16,0-1 24 15,1-1-16-15,2 0-19 16,-1-1-17-16,1-1 11 0,1-1-25 16,0 0 5-16,-2 0-5 15,1-2-11-15,3-1 1 16,-3-2-11-16,5-5-6 15,3 2 3-15,1-3-5 16,3-3 1-16,5 0 0 16,-1-1 3-16,3 0-2 15,-2 0 0-15,5-3-2 16,-4 2 4-16,7 0-4 16,-1-2 0-16,4-3-4 0,2 2 3 15,0-2 4 1,0 0-2-16,4 0-1 0,1-1 5 15,-1 1-3-15,6 0 1 16,2 1-5-16,6-2 0 16,4-1 0-16,6 2-2 15,6-4 0-15,8 1 6 16,13-1-4-16,4 2 13 16,2 4 9-16,-1 0 3 15,-10 2 1-15,-9 3-14 16,-6 2-6-16,-7 2-1 15,2 1-6-15,-2 3 2 16,6 1-3-16,5 6-1 0,5 2 0 16,4 3-4-1,-2 3 5-15,0 2-1 0,-6 2 2 16,-4 1-2-16,-5 2 1 16,2 3 0-16,-2 1 0 15,0 3 1-15,3 0-1 16,2 3 0-16,1 2 1 15,-3 0-1 1,-4 0 0-16,-2-2 0 0,-6-1 3 16,-1-1-3-16,-6-1 0 15,-1 2-2-15,-2-4 1 16,-2-1 0-16,-1 1 0 16,0-2 1-16,1-1-2 15,2 2 3-15,1-1-2 16,-3 0 0-16,2 0 1 0,-5 0 0 15,-2 2 0-15,-4-2 0 16,-4 2-2-16,0-1 2 16,-8 1-1-16,0-2 0 15,-5 0 1-15,-1-2-1 16,-2 0 0 0,-3 0 1-16,0-1 0 0,-2 1 1 15,1-2-1-15,-2 0 0 16,-2-1 0-16,0-2 0 15,-3 0 0-15,3 2 0 16,-2-2 0-16,2-2 2 16,-3 1-3-16,-1-1 1 15,-1-1 0-15,1 0 1 16,-2 1-1-16,0-1 0 16,3 1 1-16,-2 0-1 0,4 3 0 15,-2 0 0-15,4 2 0 16,-3 1 1-16,1-1-1 15,-2 0 0-15,5 0 1 16,-4 0 0-16,3 0-1 16,-1 1 0-16,2-1 0 15,-2 0 2-15,1 0-1 16,1 0-1-16,-4-1 0 16,1-2 0-16,-1 1 0 0,-1-3 0 15,3 3 0 1,0-1 1-16,-3 1 0 0,0-1-2 15,5 0 2 1,-5-1-1-16,1 1 0 16,0-2-1-16,-1 3 1 15,0-2-4-15,-1-2 4 16,-1 2 0-16,1-2-7 0,-2 2-85 16,-2-2-184-16,-1 0-300 15</inkml:trace>
  <inkml:trace contextRef="#ctx0" brushRef="#br0" timeOffset="64461.24">8796 14994 1169 0,'-2'-12'131'0,"4"-4"57"16,-2 1-64-16,0-3-31 15,0 4 9-15,0 2-41 16,0 2-23-16,0 1 22 16,0 5-13-16,0 2-18 15,0 0-24-15,0 2-5 0,0 0 0 16,0 0 0-16,0 0 0 15,0 0 0-15,0 0 0 16,0-1 0-16,0-1 0 16,0 1 0-16,-2-1 0 15,2 1 0-15,0-1 0 16,0 0 0-16,0-1 0 16,0 3 0-16,2 0 0 15,-2 0 0-15,1 3 0 16,-1-1 0-16,5 3 0 15,4 3 0-15,6 6 0 0,3 3 0 16,6 7 0 0,1 2 0-16,2 3 0 15,-3 1 0-15,4-2 0 16,-4-3 0-16,-2-2 0 0,-8-7 0 16,-1-1 0-16,-5-7 0 15,-4-3 0-15,-2-4 0 16,-4-1 0-16,2 0 0 15,0-1 0-15,-1 1 0 16,-1 0 0-16,-1 3 0 16,-3 2 0-16,-7 6 0 15,-4 3 0-15,-8 6 0 16,-3 3 0-16,-5 0 0 16,-2 0 0-16,1 0 0 0,3 0 0 15,2-2 0-15,6-2-171 16,5 1-241-1,3 2-384-15</inkml:trace>
  <inkml:trace contextRef="#ctx0" brushRef="#br0" timeOffset="66688.47">9164 16391 715 0,'8'-7'163'15,"-2"-2"-25"-15,0-3 22 16,-4 1-56-16,1 2-17 16,-2 2-26-16,-1 1-6 0,2 2 2 15,-2 1-14-15,0 2-8 16,0 1-17-16,0 0-18 15,0 1-1-15,2 1-5 16,-4 2 1-16,2 3 5 16,-2 4 0-16,1 4 2 15,-4 4 1-15,-1 1 0 16,0 4-2-16,-3 0 4 16,-4 1-2-16,-4 3-1 15,-2 2-1-15,-8 0 1 16,-1-1 1-16,-5 3-2 15,-6-3 0-15,0-1 1 16,-2-2 0-16,-1-1 4 16,-4-4 1-16,-4-1-1 0,-2-2 2 15,-6-3-8-15,-5 0 1 16,-4 0-1-16,3-2 4 16,-3 1-4-16,1-2 0 15,2-1 3 1,0-1-3-16,0-4 0 0,0-2 0 15,-1-3 1-15,1-2 0 16,-3-3-1-16,0-2 0 16,-6-1 0-16,-2-2 2 15,-2 2 0-15,-1-3 1 16,8 3-1-16,-3-3 5 16,6 2 17-16,1-4 13 15,5 3-9-15,-3-5-14 0,-4 4-11 16,-1-4 3-16,-2-1-6 15,0-1 3-15,5-1-1 16,5-3 4-16,6 0 15 16,1-2-3-16,9 1-4 15,4-2-3-15,-1-1-6 16,0 1-1-16,-1 0 1 16,-4 0-5-16,-2 2 4 15,1-1-1-15,-2 3 1 16,2 1 12-16,6-2 10 15,6 1-14-15,3 1-2 16,5-1-7-16,0 1 0 16,1 1 4-16,0-1-4 15,-1 2 2-15,1 1-4 16,-4 1-1-16,1 0 10 16,-1 1-1-16,2 0 8 15,2 1-12-15,3-1-5 0,-1 1 0 16,4-1 0-16,0 1 0 15,-1 1 0-15,1-1 0 16,3 4 0 0,-1 0 0-16,1 1 0 0,3 0 0 15,3-2 0-15,-3 3 0 16,6-2 0-16,-3 1 0 16,3-1 0-16,2 3 0 0,-5-2 0 15,6 3 0 1,-2-2 0-16,-1-1 0 15,-1 3 0 1,1-2 0-16,0 0 0 0,1 3 0 16,1 0 0-16,0-1 0 0,2 1 0 15,1 0 0-15,-1 2 0 16,2-1 0-16,-4 1 0 16,5-2 0-16,-2-1 0 15,-1-1 0-15,2 0 0 16,-1 0 0-16,-1 1 0 15,0 1 0-15,0 1 0 16,2-2 0-16,-3 2 0 16,3-1 0-16,-2 0 0 15,-2-3 0-15,0 1 0 0,1-1 0 16,-2-1 0-16,2-1 0 16,-1 1 0-16,2 0 0 15,-1 1 0-15,2 2 0 16,1 0 0-16,-2 1 0 15,2 0 0-15,-1 2 0 16,3-2 0-16,-4 1 0 16,5-2 0-16,-3 1 0 15,3 0 0-15,-3 2 0 16,3-1 0-16,0 1 0 16,0 2 0-16,0-1 0 15,0 0 0-15,-3 0 0 0,3 0 0 16,0 2 0-16,0-1 0 15,-3 4 0-15,-2 3 0 16,1 5 0-16,-3 5 0 16,-1 6 0-16,-4 6 0 15,0 1 0-15,0 2 0 16,-2 0 0-16,0-4 0 16,3-6 0-16,0-4 0 15,3-5 0-15,4-4 0 16,-1-3 0-16,5-4 0 15,0-5 0-15,5-2 0 16,-1-6 0-16,4-6 0 16,2-3 0-16,-1-8 0 15,5-1 0-15,-1-4 0 16,-3 3 0-16,1-2 0 0,1 4 0 16,-2 5 0-16,3 1 0 15,-2 4 0-15,3 2 0 16,-1 2 0-16,-3 5 0 15,1 3 0-15,1 0 0 16,0 4 0-16,2 4 0 16,3 0 0-16,5 1 0 15,4 0 0-15,3 3 0 16,4 1 0-16,6 1 0 16,9 1-157-16,6 3-166 15,7 2-226-15</inkml:trace>
  <inkml:trace contextRef="#ctx0" brushRef="#br0" timeOffset="68284.78">10812 15259 854 0,'-14'-1'119'0,"1"-3"40"16,1 0-25-16,2-1-42 15,4 4-15-15,4 0-22 16,1 1-26-16,4-2-10 16,0 0 0-16,8 0-19 15,9-2-1-15,13 0 0 16,8-2-5-16,10-1 6 16,3 4-3-16,-5 0-9 15,-10 3-61-15,-11 0 8 0,-14 2 28 16,-9-1 23-16,-6 0 9 15,-9-1 5-15,-4-1 1 16,-4 0 0-16,-1-2 4 16,-2 0 7-16,2 1 36 15,5-2 5-15,5 1-18 16,2 3-16-16,5 0-15 16,1 2-4-16,1 3 9 15,-2 4 8-15,2 4 13 16,0 5 18-16,3 7 6 15,-1 4-25-15,7 6-6 16,-2 4-2-16,2 2-9 16,-1 3-6-16,3 3 5 0,0 1-4 15,0 0-1 1,0 1-2-16,0-1-3 16,-2-1 1-16,-2-4-2 0,-4 0 0 15,-4-6 3-15,-2-5-3 16,-6-5 0-16,4-6 0 15,-2-7 1-15,1-6-2 16,-3-2 0-16,0-5-8 16,-3 1-12-16,-3-4-15 15,0 2-2-15,-4 0 16 16,2-1 11-16,-2 2 5 16,0 1 5-16,5-1 0 0,5 0 1 15,2 1-1-15,7-2 0 16,0 1-6-16,6-1 7 15,1 0 7-15,7 0-1 16,5 0-5-16,8 0 0 16,4-1-1-16,2-1-4 15,4 1 2-15,-1 0-105 16,0-1-169-16,0 1-162 16</inkml:trace>
  <inkml:trace contextRef="#ctx0" brushRef="#br0" timeOffset="68704.14">11286 15742 972 0,'0'-16'148'16,"3"1"-16"-16,3-1-43 15,3 4-17-15,7 4-20 16,4 3-9-16,5 7 5 16,2 3-7-16,4 5-8 15,-1 4-2-15,-3 4-12 16,-2 2-13-16,-2 3-1 16,-4 1-2-16,-5 0-3 15,-4 0-2-15,-7 3 2 0,0-2 2 16,-8 0-2-1,1-5 1-15,-2-6 3 0,3-7 30 16,2-8 154-16,1-7-154 16,-2-9-26-16,4-5-4 15,-1-6 4-15,5-4-3 16,1-2 1-16,4-1-6 16,2 1-2-16,2 2-6 15,3 3-13-15,2 8-90 16,5 7-136-16,5 7-137 15</inkml:trace>
  <inkml:trace contextRef="#ctx0" brushRef="#br0" timeOffset="69165.92">11825 15695 997 0,'-2'-12'149'15,"2"-1"-5"-15,0 0-10 0,2 2-50 16,2 4-38 0,2 2-31-16,7 4-11 0,4 4-1 15,7 4 16-15,3 5-4 16,4 3 1-16,-3 3-4 15,-4 3-8-15,-3 1 3 16,-5 1-1-16,-5-2-3 16,-2-2 1-16,-5 0 1 15,-5-2 0-15,-5-4 1 16,2-4 4-16,-1-2 18 16,2-5 96-16,0-6-3 15,0-2-103-15,1-7 7 16,2-5-10-16,2-5-6 15,4-2 0-15,6-3-7 16,4 0-2-16,1 3-3 0,2 3-3 16,2 3-22-1,-1 5-102-15,0 6-128 0,3 6-112 16,2 5-442-16</inkml:trace>
  <inkml:trace contextRef="#ctx0" brushRef="#br0" timeOffset="69568.89">12354 15695 730 0,'5'5'123'16,"4"0"-92"-16,0 2 78 15,1 0-13-15,5 3-44 0,0 0-32 16,3-1-9-16,-2-2 2 15,4-5 2-15,-1-2-7 16,2-3-6-16,3-7 1 16,0-5-2-16,-3-2 0 15,0-4 0-15,-4 0 31 16,-5 0 37-16,-4 0-29 16,-8 1-3-16,0 1 4 15,-6 4-14-15,-3 2-1 16,-4 4-15-16,-4 4-8 15,1 4 3-15,-4 7 10 16,-2 5 10-16,1 7-7 16,3 8 10-16,3 6-4 15,6 4-13-15,5 1 0 16,7 2-9-16,7-6 1 0,8-3-4 16,12-5-1-16,6-5-91 15,9-4-160-15,4-5-223 16</inkml:trace>
  <inkml:trace contextRef="#ctx0" brushRef="#br0" timeOffset="70348.2">13066 15302 958 0,'6'-30'199'16,"0"1"0"-16,-3-1-42 15,0 4-42-15,1 5-33 16,1 9 28-16,-4 3-65 15,1 7-31-15,-1 3-14 16,-1 5 3-16,2 6 48 16,1 8-16-16,1 7-1 15,-1 8-7-15,0 7-16 16,-3 5-4-16,2 4-7 16,-1 6 0-16,-1 3 0 15,3-2 0-15,0-4 0 0,0-4 0 16,3-9 0-16,1-11 0 15,-2-7 0-15,-2-8 0 16,0-7 0-16,-3-7 0 16,0-1 0-16,-3-4 0 15,1-5 0-15,-4-4 0 16,-4-6 0-16,-2-5 0 16,-4-1 0-16,1 1 0 15,2 1 0-15,1 6 0 16,4 6 0-16,2 6 0 15,2 3 0-15,-2 5-4 16,-5 2 2-16,-5 7-2 16,2 3 3-16,-6 7 2 15,0 2-1-15,4-1 0 16,4 0-1-16,6-3 1 0,0-4 1 16,13-5 7-16,8-2-6 15,7-2-2-15,7-1-85 16,7-2-118-16,1 1-80 15,-3-2-130-15</inkml:trace>
  <inkml:trace contextRef="#ctx0" brushRef="#br0" timeOffset="70750.12">13419 15649 1003 0,'0'-23'230'16,"-3"2"4"-16,-2 2-72 16,0 3-59-16,1 7-66 15,1 5-37-15,1 7-5 16,1 9 5-16,-1 4 7 16,4 8-2-16,-1 6-2 15,5 0-3-15,2-1 6 16,2-2-5-16,2-3 5 15,3-6 0-15,3-4-3 16,3-5 2-16,2-5 1 0,0-6 3 16,-2-2-2-1,-2-6 0-15,-5-2 0 0,-3-5 0 16,-2-3 1-16,-2-4 15 16,-4 0-1-16,-2 0-7 15,-2 0-9-15,-1 3-5 16,-1 6-1-16,0 3 0 15,1 5-31-15,1 5-177 16,-1 6-89-16,4 2-389 16</inkml:trace>
  <inkml:trace contextRef="#ctx0" brushRef="#br0" timeOffset="71499.39">14131 15632 856 0,'9'0'94'16,"-3"1"-23"-16,-3 0 2 16,-3 3 4-16,3-2-8 15,-2 3-17-15,1-2-6 16,-1-2-5-16,-1 2-6 15,2-3-2-15,-1 0 4 0,1 2-5 16,3-2-9-16,-2 0 2 16,0 0 5-16,-2 0 3 15,2 0 4 1,0-4-6-16,-1 2 14 0,2-4 7 16,0-2-15-16,-1-1-2 15,0-1 1-15,0 0-13 16,-1-1-2-16,-2 3-2 15,0-1-2-15,0 2-5 16,-2 1 4-16,1 3-11 16,-2 2-5-16,-3 1-4 15,-4 1-1-15,-2 7 3 0,-8 2 0 16,1 4 1 0,-4 5-1-16,3 7 0 0,1 2 1 15,5 1 0-15,5 1-1 16,6-3 1-16,7-4 1 15,8-4 2 1,9-3-1-16,3-3-1 0,6-3 5 16,1-2-3-1,2-5 0-15,0-2-1 16,-2-5 0-16,-1-3 3 0,-2-4-4 16,-3-4-2-16,-2 0 1 15,-5-3 2-15,-6-2-1 16,-2-1 0-16,-4 3 0 15,-9-26 1-15,5 42 0 16,-4 1-2-16,2 2-4 0,0-1-8 16,-1 2-3-16,-1 2 12 15,1 6 4-15,1 3-2 16,0 3 2-16,3 3 0 16,3 2 0-16,3 0-1 15,4-3 1-15,1 2-2 16,-1-4-5-16,2-2-16 15,1-4-103-15,-1-3-73 16,3-7-80-16,-1-4-103 16,-1-2-292-16</inkml:trace>
  <inkml:trace contextRef="#ctx0" brushRef="#br0" timeOffset="71706.84">14526 15422 989 0,'-14'-20'216'16,"3"2"23"-16,2 2-54 15,2 3-73-15,2 7-21 16,4 2-91-16,-2 4-11 16,1 5 4-16,2 4 6 15,2 4-27-15,2 4-151 16,4 6-188-16,5-2-514 15</inkml:trace>
  <inkml:trace contextRef="#ctx0" brushRef="#br0" timeOffset="72299.28">14737 15357 979 0,'-3'-31'177'0,"2"0"19"15,1-1-5-15,0 3-38 16,1 4-29-16,3 5-45 16,-2 4-24-16,-1 5-14 0,1 7-41 15,-2 4-6-15,0 8-3 16,0 10 9-16,4 11 3 15,2 12-1-15,2 11 4 16,7 7-3-16,-3 5 3 16,-1 1-2-16,-3-3-1 15,-3-3-1-15,-5-4-2 16,-2-7-1-16,-1-7 1 16,0-12-1-16,1-9 1 15,2-8 4-15,2-8 9 16,-1-5 10-16,4-6-23 15,3-4 0-15,5-3 0 16,2-7 0-16,6-4 0 16,0-2-8-16,3 3-18 15,-2 5 17-15,0 3 1 0,-1 9 2 16,2 5 0-16,-3 7 1 16,0 5 0-16,-1 2 3 15,-1 5 0-15,-6 1 2 16,-3 4 0-16,-4-2 4 15,-5-2 2-15,-6 1 1 16,-8 0 5-16,-7-1-6 16,-7 1-5-16,-6-3 2 15,-4-3-3-15,2-5 0 16,5-5-17-16,4-6-165 16,8-4-79-16,8-3-154 15</inkml:trace>
  <inkml:trace contextRef="#ctx0" brushRef="#br0" timeOffset="72654.36">15103 15345 908 0,'13'-27'200'0,"-3"-2"33"15,2 2-31-15,-4 1-52 16,1 4 21-16,-2 4-83 15,0 3 3-15,-4 4-87 0,0 7-4 16,-1 3 0 0,-2 4 0-16,0 6 0 0,3 10 0 15,0 8 0 1,0 9 0-16,2 10 0 0,-1 3 0 16,2 6 0-16,-5 0 0 15,1 0 0-15,1 0 0 16,-2-1 0-16,4-3 0 15,-1-5 0-15,2-5 0 16,3-7 0-16,0-6 0 16,3-6 0-16,8-7-108 15,3-4-194-15,6-6-154 16</inkml:trace>
  <inkml:trace contextRef="#ctx0" brushRef="#br0" timeOffset="73129.45">15605 15622 990 0,'0'-7'167'16,"3"1"-26"-16,-1 4-96 15,1 2-41-15,1 5 6 16,4 5 27-16,5 2 9 16,1 3 6-16,3-1-22 15,0-1 13-15,-1-6 1 16,1-4 6-16,1-3-16 15,1-5-16-15,0-3-12 16,4-5 0-16,-3-4-5 0,-3-1-1 16,-2-3-3-1,-5 0 3-15,-4-2 1 0,-4 2 19 16,-2 0 1-16,-6 3 2 16,-3 2-13-16,-4 6-10 15,-3 4-2-15,-4 6-1 16,-6 7 0-16,0 6-1 15,-6 10 4-15,5 9 1 16,-1 9 2-16,7 3 2 16,6 3 3-16,12-6 5 15,12-1 10-15,11-8 0 16,8-4 5-16,8-3-13 16,4-7-1-16,-1-1 0 0,-3-6 2 15,-5-1-6-15,-7-3-5 16,-5-4-3-16,-7 0 1 15,-6-2-3-15,-1-2 0 16,-4 1-14-16,1 0-173 16,-2 0-171-16,-2 0-264 15</inkml:trace>
  <inkml:trace contextRef="#ctx0" brushRef="#br0" timeOffset="75899.69">9910 4417 1015 0,'8'-3'183'0,"-2"-2"-25"15,-3-2 14-15,-3-1-51 16,2 1-31-16,3-3-11 15,0 0-53-15,2 0 1 16,1 1-16-16,5 0-11 16,4 5-1-16,5 4-3 15,8 6 4-15,3 6 3 16,1 6-3-16,-3 7 5 16,-2 7 2-16,-6 1-3 0,-6 3 3 15,-5 2-5-15,-6 0-2 16,-6 0 4-16,-3-1-4 15,-2-5 0-15,-2-5 1 16,3-9 1 0,2-8 66-16,2-8-1 0,2-10-67 15,1-8 0-15,4-7 0 16,0-5 0-16,2-7 0 16,6-2 0-16,-1-1 0 15,3 0 0-15,2 0 0 16,1 1 0-16,-3 6 0 15,4 4 0-15,-5 6 0 16,-7 6 0-16,0 5 0 16,-6 4-57-16,-1 3-212 0,-2 6-78 15,-2 4-35-15</inkml:trace>
  <inkml:trace contextRef="#ctx0" brushRef="#br0" timeOffset="76320">10473 4496 653 0,'8'8'176'16,"-1"-1"40"-16,0-1-78 15,2-2-2-15,2 3-45 16,4-3-24-16,0 1-31 0,1-1 18 16,5-2-17-1,-2-3-9-15,5-2-16 0,-2-4-9 16,4-2 0-16,-4-4-3 15,1-3 2-15,-4-2 2 16,-2-3-4-16,-4 0 2 16,-4-1 5-16,-6-1-4 15,-2 3 12-15,-5 1 13 16,-4 3-1-16,-3 0 1 16,-5 4-26-1,-3 4-1-15,-6 5-1 0,-3 6-4 16,-4 10 4-16,-2 7-4 15,4 9 0-15,6 10 4 16,5 7 1-16,8 2 2 0,7 1-1 16,14-2 2-16,5-6 8 15,9-5-11 1,9-4-1-16,3-9-24 0,7-6-131 16,5-7-112-16,4-9-258 15</inkml:trace>
  <inkml:trace contextRef="#ctx0" brushRef="#br0" timeOffset="76935.5">11077 4182 991 0,'0'-30'280'0,"2"-1"0"16,1 2-80-16,-2 1-19 15,1 6-66-15,-1 1-115 16,1 5 0-16,-2 3 0 16,1 3 0-16,1 4 0 15,-1 3 0-15,1 3 0 16,-1 0 0-16,-1 2 0 16,0 2 0-16,2 8 0 15,1 4 0-15,5 12 0 16,0 14 0-16,4 8 0 15,3 10 0-15,-2 9 0 16,1 3 0-16,-4-1 0 16,-1-4 0-16,0-8 0 0,-3-10 0 15,-3-7 0-15,2-11 0 16,-2-8 0-16,0-6 0 16,-2-6 0-16,1-9 0 15,-2 0 0-15,0-5 0 16,-2-6 0-16,2-3 0 15,-3-8 0-15,0-8 0 16,-3-6 0-16,0-5 0 16,-4 3 0-16,1 2 0 15,-2 7 0-15,-2 8 0 16,1 6 0-16,-4 6 0 16,-4 5 0-16,-5 4 0 15,-4 6 0-15,-2 5 0 16,1 6 0-16,2 4 0 15,3 6 0 1,6 1 0-16,5 0 0 16,9 0 0-16,8-4 0 0,6-3 0 0,9-5 0 15,6-2 0-15,4-4 0 16,5-5 0-16,1-6 0 16,4-2-155-16,-4-4-220 15,-1-2-253-15</inkml:trace>
  <inkml:trace contextRef="#ctx0" brushRef="#br0" timeOffset="80120.13">11492 4476 630 0,'3'-6'197'0,"0"0"-28"16,-1-1-37-16,-2 0-19 15,0 2-6-15,0-1-8 0,0-1 0 16,-2 2-14-16,2-1 4 15,0 2 8-15,-1-2-23 16,1 3-24-16,-2 2-9 16,2-1-14-16,0 1-26 15,0 2-1-15,0 1-7 16,2 5 0-16,-1 6 6 16,5 7 2-16,0 4-3 15,6 11 1-15,4-2 1 16,2-2 3-16,0-1-2 15,4-6-1-15,-5-7 4 16,-1-5-4-16,-2-6 12 0,-1-6-6 16,2-6 0-16,0-4 5 15,4-4-9 1,1-6 7-16,-4-3-9 0,2-1 0 16,-4-2 0-16,-3 0 0 15,-3 0 0-15,-4 1 0 16,-2 1 0-16,-4 3 0 15,1 3 0-15,-1 4-7 16,1 5-245-16,-1 3-172 16,7 6-448-16</inkml:trace>
  <inkml:trace contextRef="#ctx0" brushRef="#br0" timeOffset="80677.64">12220 4497 772 0,'9'13'115'0,"-1"-5"118"15,-1-5-102-15,-1-3 2 16,-2 0-13-16,2-3-40 16,0-1-24-16,2 0-5 15,-4-3-8-15,1 0 1 16,-4-3-6-16,-1 0-16 15,-3-2-9-15,-1 1-1 16,-7-1-10-16,1 0 1 16,-2 2-3-16,-1 3-1 15,0 3 0-15,2 5-7 0,0 4 3 16,2 8 2-16,-1 3 3 16,2 7 0-16,4 4 0 15,2 1 1-15,2 1-2 16,3-2 1-16,5-2 0 15,2-8 7-15,5-2-3 16,4-8 5-16,7-5-9 16,-2-4 2-16,6-5-2 15,1-4 0-15,-1-3 0 16,1-3 0-16,-4-2 2 16,-2 1-2-16,-4-2 0 15,-6 3 0-15,-2 1 6 0,-5 2-3 16,0 5 7-1,-5 1 1-15,-2 5-11 16,-1 3-4-16,2 6-14 16,-1 4 18-16,5 3-4 0,0 4 4 15,1 4-1-15,2 0 0 16,3-1-111-16,2-2-62 16,-2-3-76-16,1-6-209 15</inkml:trace>
  <inkml:trace contextRef="#ctx0" brushRef="#br0" timeOffset="80894.07">12578 4243 1107 0,'-7'-14'293'16,"-1"-1"-35"-16,2 1-76 15,0 3-79-15,-1 4-79 16,5 2-24-16,2 2-2 16,0 3-47-16,0 4-116 15,2 5-83-15,5 2-208 16</inkml:trace>
  <inkml:trace contextRef="#ctx0" brushRef="#br0" timeOffset="81428.32">12803 4085 1021 0,'-1'-16'277'0,"-1"2"-2"16,2 1-111-16,-3 5-40 16,3 4-120-16,-2 4-4 15,2 7 0-15,2 8 0 16,0 12 22-16,4 10 4 15,1 11 2-15,4 7 3 16,1 3-22-16,0 0-4 16,-5-1 2-16,0-6-7 15,-4-6 0-15,-3-9 1 16,2-12 0-16,-2-10 11 0,1-10 0 16,1-6 16-16,3-3-28 15,1-4 0 1,5-5 0-16,1-3 0 15,2-2 0-15,1-1 0 0,-2-1 0 16,2 4 0-16,0 3 0 16,3 4-5-16,-3 6 0 15,4 4 2-15,0 4-6 16,0 3 8-16,0 4-4 0,-6 2 0 16,2 2 5-1,-7 1-5-15,-5 1 5 16,-5 0-1-16,-4 0 1 15,-7 0 8-15,-7-1-7 16,-3-1-1-16,-3-2 1 16,-1-5-1-16,3-5 0 0,2-4-93 15,4-2-155-15,5-4-52 16,4-5-290 0</inkml:trace>
  <inkml:trace contextRef="#ctx0" brushRef="#br0" timeOffset="81741.48">13314 4098 1077 0,'-3'-23'219'0,"0"0"78"16,1 0-85-16,1 3-47 15,-1 6-88-15,1 4-77 16,1 4 0-16,0 6 0 15,0 2 0-15,0 3 0 16,1 7 0-16,4 7 0 16,1 10 0-16,2 14 0 15,5 9 0-15,-3 6 0 16,0 2 0-16,-2 0 0 16,-2-4 0-16,-2-4 0 15,1-8 0-15,1-7 0 0,0-9 0 16,3-8 0-16,-2-6 0 15,5-7-164 1,2-4-130-16,5-6-63 0,-1-4-229 16</inkml:trace>
  <inkml:trace contextRef="#ctx0" brushRef="#br0" timeOffset="82123.95">13661 4361 836 0,'6'0'131'0,"2"2"34"0,-1-2-17 16,5 1-20-16,3-1-29 16,6-1-50-16,1-1-24 15,4 0-4-15,2-5-16 16,2 0 2-16,0-4 5 16,-3-1 11-16,-4-4 1 15,-4 1-1-15,-2-2 20 16,-6-1-1-16,-4 1-5 15,-3 0-3-15,-4 0 5 16,-4 3-3-16,-3 3-17 16,-4 2-19-16,-6 5 0 15,-5 3-2-15,-6 6-2 16,-5 9 4-16,-4 7-2 0,0 10 2 16,4 5-2-1,10 4 3-15,9 2-1 0,9-3 4 16,8-2-4-1,9-7-1-15,9-4 1 0,4-6-11 16,8-8-128 0,1-4-172-16,1-7-291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03:44:42.48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13998 2922 799 0,'5'-3'174'0,"-2"2"38"0,-3-1-30 16,-2-4-65-1,1 4-33-15,-2-2-27 0,1-1-3 16,-3 4 0-16,2-3-13 16,0 3-11-16,-2-1-9 15,-1 0 8-15,0 2-8 16,-3 2-3-16,-1 1-5 16,-4 1-7-16,-2 3 4 15,-3 4-10-15,0-1 0 16,-3 5 0-16,0 3 0 15,5 4 0-15,-2 1 0 16,4 4-2-16,3-2-1 16,3 0 0-16,6 1-5 15,5-5 6-15,5-3-1 16,6-2 2-16,6-2 1 0,6-2 0 16,2-4-2-16,4-3 2 15,-1-1 0-15,0-6 2 16,-4-1 1-16,0-4-1 15,-7-2 1-15,-1-5-3 16,-6-1 12-16,0-1-11 16,-6 0 1-16,-3-1 4 15,-3 0-4-15,-3 1 4 16,-3 0-6-16,-3 2 3 16,-1-4 2-1,-2 0-4-15,-3-2-1 16,1 0 5-16,1 1-3 0,1 2 11 0,3 2 2 15,2 6-7-15,2 3 5 16,2 3-13-16,2-1 0 16,1 4 0-16,-2-1-5 15,2 1-5-15,0 0-73 16,0 1-139-16,0 3-15 16,3 0-127-16</inkml:trace>
  <inkml:trace contextRef="#ctx0" brushRef="#br0" timeOffset="912.32">14084 2560 633 0,'0'-16'198'0,"-2"-1"-27"16,-2 0-12-16,-1 0-7 0,-3 2-41 16,0-1-22-1,-3 3-33-15,-2-3-8 16,-4 6-15-16,-1 0 3 15,-4 0 2-15,1 3 5 0,-4 4 4 16,2 2-11-16,-4 1 3 16,-2 2 2-16,-3 4-22 15,-2 1-2-15,-3 5-7 16,-2 0-6-16,0 6 4 16,-1 2-8-16,0 4 0 15,2 3 3-15,1 2-2 16,1 0 3-16,2 5-4 15,-2 2 3-15,2 1 5 16,0 3-2-16,1 5-2 16,1 4 1-16,4 2-4 15,3 3-1-15,7 2 0 16,3 1 3-16,6-1-4 0,6 3 1 16,6 1-1-16,6 2-2 15,10-1 5-15,8 0-4 16,7 2 2-16,8-2 0 15,10-3-2-15,8-4 2 16,15-6 0-16,7-10 0 16,4-11 2-16,2-11 0 15,-4-13-2-15,-5-10 0 16,-4-11 7-16,-4-11-7 16,-1-10 0-16,0-6 6 15,3-4-6-15,-4-3 0 16,-2 1-1-16,-7 0 1 0,-11 2 8 15,-12-1-8-15,-10 1 4 16,-9 2-4-16,-6 3 0 16,-6-3 0-16,-6 0 0 15,-8 0 0-15,-5-6 0 16,-5-1 0-16,-3 2 0 16,-2 3 0-16,-3 3 0 15,1 6 0-15,-2 1 0 16,-3 4 0-16,-7 1 0 15,1 2 0-15,-1 0 0 16,1 0 0-16,1 4 0 16,4 3 0-16,1 4 0 15,2 2 0-15,4 5 0 16,-1 2 0 0,1 0 0-16,0 5 0 0,-3 2 0 0,-1 2 0 15,-2 6-73 1,3 5-160-16,2 5-20 15,7 5-166-15</inkml:trace>
  <inkml:trace contextRef="#ctx0" brushRef="#br0" timeOffset="3220.66">13502 2441 586 0,'-2'2'230'0,"1"0"-158"15,-2 1 71-15,0-2-69 16,0 3-36-16,-2 2 17 16,2 1-1-16,0-2 11 15,-1 2-9-15,-2-2 8 0,4 0 15 16,-1-3-4-1,2 0 0-15,-4-2 4 0,1 0-1 16,-2-6-29-16,-4-2 0 16,-4 1-17-16,5-8-2 15,-6-4 7-15,0-2-12 16,-1-6-23-16,-1-3-2 16,-2-3 0-16,-2-5 0 15,0-2 0-15,0-4 0 16,1 0 0-16,3-1 0 15,2 1 0-15,6-1 0 16,2 1 0-16,1-1 0 0,3-1 0 16,9-4 0-1,0 0 0-15,4-3 0 16,6 2 0-16,1 2 0 0,4 2 0 16,1 5 0-16,1 1 0 15,-1 2 0 1,5 1 0-16,3 1 0 0,1 5 0 15,9 0 0-15,6 7 0 16,4 5 0-16,11 5 0 16,3 2 0-16,5 6 0 15,-1 1 0-15,0 4 0 16,-4 2 0-16,-3 4 0 16,-6 1 0-16,-3 4 0 15,-8 4 0-15,-6 2 0 16,0 6 0-16,-4 6 0 15,0 6 0-15,2 5 0 16,0 6 0-16,0 0 0 16,-2 3 0-16,-1 0 0 15,-3 1 0-15,-3 0 0 0,-4 2 0 16,-2 3 0-16,-4-1 0 16,-3-1 0-16,-3-2 0 15,-6-2 0 1,-4-4 0-16,-1 0 0 15,-3-4 0-15,-3 1 0 0,0-3 0 16,-4 1 0-16,-1-5 0 16,1-2 0-16,-1-2 0 15,1-5 0-15,-1-5 0 16,1-2 0-16,0-1 0 0,-1-3 0 16,-1 1 0-16,2-2 0 15,-2 1 0-15,1-2 0 16,1-1 0-16,2-3 0 15,3-3 0-15,0-1 0 16,4-3 0-16,2-3 0 16,1-1-24-16,-1-4-207 15,6-5-157-15,2-1-241 16</inkml:trace>
  <inkml:trace contextRef="#ctx0" brushRef="#br0" timeOffset="3767.01">14403 2191 913 0,'-7'-11'289'16,"0"-2"-48"-16,1-1-30 0,-1 0-31 16,1 0-40-16,-1 1-67 15,4 2-73-15,1-1 0 16,1 4 0-16,1 4 0 16,1 0 0-16,-1 4 0 15,2 0 0-15,-2 1 0 16,1 6 0-16,2 4 0 15,1 9 0-15,1 10 0 16,-2 10 0-16,-2 8 0 16,-2 3 0-16,-4 1 0 15,0 1 0-15,2-7 0 16,3-7 0-16,1-8 0 16,5-10 0-16,1-10 0 15,5-7 0-15,14-8 0 16,11-9 0-16,15-8 0 0,8-3 0 15,6-4 0-15,-5 0 0 16,-8 4 0-16,-11 4 0 16,-7 4 0-16,-10 5 0 15,-7 5 0-15,-8 1 0 16,-4 4 0-16,-4-1 0 16,-4 6 0-16,-1 2-306 15,-4 4-374-15</inkml:trace>
  <inkml:trace contextRef="#ctx0" brushRef="#br0" timeOffset="6167.66">9907 6681 848 0,'0'-4'180'0,"0"-2"3"16,-1-1-28-16,-1 0-16 16,1 0-37-16,-2 0-6 15,2-1 18-15,-1 0-25 0,1-1-13 16,-1 3-11-16,2 2-65 15,0 2 0-15,0 0 0 16,-1 2 0-16,1 2 0 16,-2-2 0-16,1 1 0 15,1 1 0-15,0 4 0 16,0 4 0-16,0 5 0 16,0 9 0-16,1 7 0 15,1 5 0-15,1 3 0 16,0 1 0-16,2-2 0 15,-2 0 0-15,0-3 0 16,-1-2 0-16,1-6 0 16,-3-6 0-16,3-6 0 15,-1-5 0-15,-2-6 0 16,0-2 0-16,0-2 0 0,0-2 0 16,0 1 0-16,-2-4 0 15,-1-2-103-15,3-5-203 16,-3-6-339-16</inkml:trace>
  <inkml:trace contextRef="#ctx0" brushRef="#br0" timeOffset="6879.83">10043 6379 893 0,'-1'-9'107'0,"-5"-4"76"16,-5 0-21-16,-5-1-57 0,2 1-22 15,-5 2-23 1,-2 2-12-16,0 3-6 16,-4 1 10-16,0 5 6 15,-2 2 7-15,-1 2-15 16,-2 3-18-16,-3 5-16 0,-6 5-9 16,2 5-2-16,-3 5-1 15,2 5-4-15,2 6 0 16,2 4 2-16,7 5-4 15,0 5-2-15,7 1 4 16,3 6 0-16,4 1-1 16,5 3 1-1,7 2 0-15,5-1-2 0,11-2 0 16,12-4-1-16,9-4 1 16,10-9 0-16,11-8 0 15,5-10 2-15,6-8 0 16,0-6 0-16,1-8 0 15,-2-6 3-15,-1-6-1 0,-4-4-2 16,-2-9 4-16,-5-3-3 16,-10-8 6-16,-1-4-3 15,-8-7 2-15,-4-4-1 16,-7-6 0-16,-3 0 3 16,-5-1 0-16,-8-1 6 15,-9 2 12-15,-3-1-26 16,-9 6 0-16,-9-1 0 15,-7 2 0-15,-5 4 0 16,-6 3 0-16,-3 2 0 16,-2 5 0-16,3 3 0 15,5 6 0-15,5 4 0 16,6 4 0-16,4 2 0 0,3 4-129 16,0 6-160-16,2 6-171 15</inkml:trace>
  <inkml:trace contextRef="#ctx0" brushRef="#br0" timeOffset="8994.64">18526 6466 330 0,'2'-6'500'16,"1"0"-331"-16,0-1-26 15,1-1-29-15,2 1-19 0,2-1-52 16,2 2 0-16,1 4 5 16,3-1-12-16,2 3-11 15,1 3-8-15,1 4-9 16,-1 4 3-16,-2 7-3 15,-5 5 4-15,-6 8-4 16,-5 3-2-16,-8 7-1 16,-7 1 0-16,-7-1-4 15,-2-5 1-15,4-3 1 16,3-13-2-16,9-7 2 16,5-7 4-16,7-5 7 15,7-1 32-15,11 0-23 16,10-3-17-1,8 0-3-15,6 2-3 16,1-2 0-16,-7 0 0 16,-6 2 0-16,-8-1 0 15,-7 1-2-15,-7-2-2 0,-5 1-72 0,-3 0-78 16,-2-4-170-16,2 1-257 16</inkml:trace>
  <inkml:trace contextRef="#ctx0" brushRef="#br0" timeOffset="9695.27">18844 6199 791 0,'-16'-17'228'16,"-1"1"-36"-16,-3 2-45 15,-4 3-32-15,-4 1-25 16,-1 1-28-16,-5 4-17 16,1-1 1-16,-1 6-13 15,1 2 1-15,-61 26-18 0,76-17-7 16,-2 3 1-1,0 2 2-15,1-1 12 0,-22 16 7 16,1 5-11-16,-1-1 3 16,-2 2-7-1,3 0-12-15,2 3 1 0,5 0-3 16,5 3 1-16,4 4-2 16,7 4-1-16,8 2 0 15,7 3-1-15,8-2 1 16,10 0-1-16,10 0 2 15,9-2-1-15,10-2 0 16,14-6 0-16,11-4 0 0,13-7 0 16,10-10-3-16,5-6 3 15,2-12 0-15,-5-8 2 16,-9-10 2-16,-9-8-2 16,-13-7 2-16,-8-9 1 15,-10-5 2-15,-6-7 0 16,-7-2 0-16,-5-3-2 15,-8-3 0-15,-6 3 2 16,-7-2 28-16,-7 4-33 16,-8 1-2-16,-8 6 0 15,-5 0 0-15,-5 3 0 16,-4 1 0-16,-1 0 0 16,-2 4 0-1,2 2 0-15,0 2 0 0,2 7 0 16,3 2 0-16,-1 4 0 0,0 4 0 15,-1 5-36-15,-1 5-154 16,-2 3-104-16,0 5-269 16</inkml:trace>
  <inkml:trace contextRef="#ctx0" brushRef="#br0" timeOffset="11762.78">14537 11248 589 0,'2'-2'279'0,"-1"-3"-171"16,2-3 9-16,-1-2-57 15,-1 2 2-15,4 1-13 0,0-2 4 16,0 2-30 0,4-4-7-16,2 0 7 15,6-1-1-15,5 0 0 0,7 1-9 16,4 2-8-16,1 4 1 16,6 1-4-16,-2 6 0 15,-4 4-2-15,-1 5 0 16,-11 6 4-16,-4 6 0 15,-9 4 7-15,-6 2-6 16,-7 5 0-16,-6 1-1 16,-4 2 1-16,-6-2-2 15,-4 1-1-15,1-7 3 16,-3-6 3-16,7-8 13 16,4-6 31-16,3-7 13 15,4-6-39-15,4-3 5 0,3-4-20 16,2-3-5-1,3 0-6-15,4 0-2 0,2 0-1 16,7 2-1-16,2 2 1 16,5 3 0-16,1 5 1 15,2 2-1-15,0 5 0 16,-3 3 2-16,0 4-1 16,-3 2 0-16,-6 4 2 15,-2 4 0-15,-7 3 1 16,-6 2-1-16,-5 3 0 15,-4-2 1-15,-5-1 3 16,-3 1 0-16,-4-6-3 16,1-2 1-16,0-5 0 15,1-3-1-15,1-5 0 0,3-3-1 16,-1-4-28-16,2-4-85 16,-1-5-185-16,3-1-340 15</inkml:trace>
  <inkml:trace contextRef="#ctx0" brushRef="#br0" timeOffset="12580.44">14949 10871 898 0,'-5'-24'181'0,"-1"1"-12"16,-4-1-34-16,-5 2-21 16,0 1-47-16,-6 0-14 15,-4 2-9-15,-5 1 3 16,-1 0 10-16,-2 6 9 15,3 1-3-15,3 5-9 16,6 3-24-16,-1 3-15 0,0 3-7 16,-4 3 1-16,-3 5-4 15,-4 6-1-15,-6 4 3 16,-3 5-4 0,-3 3 0-16,2 3-3 15,2 3 2-15,3 0 0 0,10 0 0 16,3 3-2-16,3 3 5 15,4 5-4-15,5 3 1 16,2 3-1-16,3 4-1 16,6 2 0-16,4 0 0 15,6 3 0-15,7 1 0 16,9-3 0-16,7-1 0 16,10-3 0-16,11-1 0 15,11-6 0-15,4-1 0 16,5-6 0-16,0-6 0 15,-1-5 0-15,-1-8 0 0,1-9 0 16,-2-12 0-16,3-11 0 16,-3-10 0-16,-3-8 0 15,-7-6 0-15,-6-6 0 16,-8-3 0-16,-8-5 0 16,-7-6 0-16,-6-4 0 15,-7-3 0-15,-3 0 0 16,-8 1 0-16,-6 1 0 15,-6 4 0-15,-7 2 0 16,-4 1 0-16,-8 1 0 16,-3 1 0-16,-3 2 0 15,-4-1 0-15,-2 5 0 16,-5 3 0-16,0 3 0 16,2 5 0-16,-3 7 0 15,1 5 0-15,1 1 0 0,0 7 0 16,-1 3 0-16,1 3 0 15,3 2 0-15,4 1-33 16,4 3-81-16,5 4-106 16,5 4-52-16,1 4-287 15</inkml:trace>
  <inkml:trace contextRef="#ctx0" brushRef="#br0" timeOffset="17378.08">10191 6439 790 0,'0'-5'110'0,"0"1"26"0,0 1-2 16,-5 0-19-16,4 2-41 15,-2 1-24-15,0-1 4 16,-1-1-7-16,1 2-12 16,0-2 0-16,1 1 4 15,1 1-25-15,-1 0-10 16,2 0 2-16,0 0 1 16,2 0-7-16,-2 0 5 15,1 0-3-15,-1 0 4 16,0 0 6-16,2-1 5 15,-2 0 9-15,0-1 18 16,1-1-12-16,1 0-23 16,1-4-9-16,5-2 0 0,3-7-1 15,3-2 1-15,3-6 0 16,4-2-1-16,0-2 2 16,5-1 0-1,2-5 0-15,5-3 1 0,3-4-2 16,7-5 0-16,5-4-1 15,2-1 0-15,1 1 0 16,-2 0-2-16,-3 5 3 16,-5 4 0-16,-4 1-1 15,-4 1 1-15,0-1 0 16,-2 3 0-16,2-3 0 16,4 2 0-16,-1-1 0 0,4 0 0 15,1 0 0 1,0 1 0-16,-2 1 0 0,-3 3 1 15,-3 2-1-15,-3 0 1 16,-2 3-1-16,-1 0 0 16,1-4 1-16,5-2-1 15,4 0 0-15,3-6 1 16,2 1 0-16,2-1-1 16,-3 2 0-16,-5 0 0 15,1 1 3-15,-1 1-1 16,0 1-2-16,4-1 0 15,5-1-2-15,4-1 2 16,1-3-2-16,2 2 2 16,-5-1-2-16,-5 4 5 0,-6 4-3 15,-6 1 17-15,-3 5-11 16,-2-2-2 0,3 2-4-16,4-3 2 0,2-2-1 15,2-2-1-15,1 0 0 16,-1 0 2-16,-3 2-1 15,-2 1 2-15,-1 1-2 16,-3 2 2-16,-2 1-3 16,-1 0 1-16,4 2-1 15,1 0 0-15,-1-2 0 16,2-1 0-16,1 3 0 16,-5 0 0-16,-1 1 2 15,-4 3 0-15,-6 3-1 16,3-2-1-16,-2 0 0 15,1-3-2-15,3-2 2 0,6-3 0 16,1-2-4-16,-2 3 4 16,0 5 0-16,-5 3 2 15,-10 7-2-15,-2 3 8 16,-4 1-8-16,-1 2-2 16,0-1 1-16,3-1-5 15,3-2 6-15,6-1-1 16,1-4 1-16,7 2-3 15,-5 1 3-15,0 2 0 16,-8 2 6-16,-3 2-5 0,-4-1-1 16,-1 2 0-16,1-1 0 15,0 0-4-15,1-2 3 16,4-2 0-16,7-2-1 16,-3 1 2-1,1 1 0-15,-2 3 0 0,-4 2 0 16,-4 2 7-16,-1 0-6 15,-2 0 1-15,0 2 1 16,0-1 0-16,0 1-2 16,1 0-1-16,-1 1 0 15,0-2 7-15,-1 1-2 16,-1-1 12-16,1 1 7 16,-2 1-4-16,-2-2 17 0,-1 2-24 15,0-1-12-15,-4-1 5 16,1 1-3-16,0 1-3 15,-3-1 0-15,3 0 1 16,-3-3 8-16,-3 3-7 16,-2-2 1-16,-3 2 11 15,-6-1-14 1,1 1 2-16,-2-1 4 0,3 2-3 16,0 0 5-16,2 0-6 15,4 2-1-15,0-2 3 16,5 1-4-16,-1-1 0 15,5 0 0-15,0 2 0 16,2-2 0-16,1 1 0 16,3-1 0-16,0 2 0 15,3-2 0-15,0 0 0 0,0 0 0 16,5 0 0-16,-1 0 0 16,4 1 0-16,3 0 0 15,6-1 0 1,7 0 0-16,3-1 0 0,4-3 0 15,2-2 0-15,4 0 0 16,3-1 0-16,-1 0 0 16,-2 1 0-16,-4 2 0 15,-6 2 0-15,-8-1 0 16,-8 3 0-16,-5 0 0 16,-3 1 0-16,-3-1 0 15,0 0 0-15,0 2 0 16,-2 0 0-16,1 2 0 0,1 5 0 15,-2 2 0-15,2 6 0 16,-3 5 0-16,2 5 0 16,-4 2 0-16,1 2 0 15,-3 1 0-15,2 1 0 16,1-2 0-16,-1-2 0 16,-1 0 0-16,4-1 0 15,-2-3 0-15,2-1 0 16,1-2 0-16,-2-4 0 0,3-4 0 15,0-6 0-15,0-2 0 16,0-5 0-16,3-2 0 16,-3 0 0-16,0-1 0 15,0 2 0-15,0-1 0 16,0 1 0-16,0 0-75 16,0 1-254-16,-4 1-322 15</inkml:trace>
  <inkml:trace contextRef="#ctx0" brushRef="#br0" timeOffset="21377.6">10525 6743 591 0,'2'3'110'0,"-1"-2"9"16,1-1 22-16,-4 0-35 15,2 0-15-15,0 0 16 16,0 0-31-16,-1-1-8 16,1 1 4-16,0-1-5 15,-2-2-26-15,1 0-4 16,-1-1-4-16,1 0-11 16,1-2-11-16,-2-1 3 0,2-1 4 15,0-2-2 1,2-2-5-16,-1 0-1 0,2-3-1 15,2 1-1-15,1-2-2 16,3-1 1-16,4-2-6 16,2-1-1-16,7 1 1 15,7-4-1-15,2 1-1 16,6-3 0-16,1 0 1 16,3 0-1-16,-3-1 1 15,-1 1 0-15,-1 0 4 16,4-2-3-16,0 1-2 15,5 0 1-15,6-3 0 16,4 4-3-16,5 0 6 16,-1 1-3-16,1 1 1 15,-6 2 1-15,1 0-1 0,-1 0-1 16,-1-1 1-16,0-2-1 16,3 0 1-16,6-2 2 15,2-2-3-15,6 1 0 16,0 1-1-16,-3 1-1 15,-1 1 2-15,-4 3-3 16,0-1 2-16,5 1 1 16,4-2-1-16,7 1 1 15,4 0 0-15,0-1-1 16,-1 2 4-16,0 1-6 16,-7 2 2-16,-1 3 1 15,-11 0 1-15,-8 3 2 16,-6 4-2-16,-5-2-1 15,0 3 1-15,4-2-3 0,2 0 2 16,6-2-3-16,2-2 1 16,3 0 2-16,2 2 0 15,4 0 0-15,-2 1 0 16,0 0 0-16,-1 2 0 16,-1 1 0-16,2 1 2 15,1 2-2-15,3-1 0 16,3 2 0-16,0 1 2 15,2 0-1-15,2 0 1 0,1 2-2 16,-3 2-1-16,3 1-4 16,-4 1 4-16,-3 2 1 15,0-1 0-15,0 0-1 16,4-1 1-16,3 1 0 16,2-1-1-1,4 1 1-15,-2 1 1 16,-2 2-1-16,-2 0 0 0,-9 0-2 15,-4 0 4-15,-7 1-2 16,-5-1 2-16,-3 2-1 16,0 0-2-16,3 0-1 15,1 0-1-15,-3 0 2 16,2 1-2-16,-5 0 2 16,-1-2 1-16,-3 0 0 0,-1-3-2 15,-5 0 2-15,0 1 0 16,-2-3-1-16,1 2 1 15,-1 0-1-15,2 3 0 16,4 2-4-16,-3 1 4 16,1 0-2-16,-4 3 3 15,-3 0 0-15,-1-2 1 16,-2 1-1-16,1-2 0 16,-1 2 0-16,5 0 0 15,0-2 2-15,0 1-3 16,-1-2 2-16,-2 0-1 15,-4-1 0-15,-3 0-1 16,-3-1 1-16,-4 1 0 16,3-2 2-16,-2 2-1 0,4 0-1 15,1 0 1 1,1 1 0-16,5 0-1 16,2-1 0-16,0 0-1 15,0-2-2-15,-2 1 3 0,-6-1 0 16,0 0 1-16,-2 1-1 15,1 0-1-15,3 1-1 16,0 1 2-16,3 2 0 16,-2-2 0-1,2-1 0-15,-4 1 0 0,0-1 0 16,-2 0-1-16,0-2 1 16,-2 1 0-16,1-1 1 0,0 0-1 15,0 1 0 1,2 3 0-16,1-1 0 15,0 0 0-15,-1 0 0 0,0 1 1 16,-3-3-1-16,-4-1 0 16,0-3 1-16,-3 1-1 15,0 0 0-15,3 0-1 16,-2 0 1-16,4 0 2 16,-1 4-2-16,2-2-1 15,0 1 1-15,-3-1 0 16,-2-1 4-16,1 0-2 15,-2-1 7-15,-1-1 2 16,3 1-5-16,2 1 2 0,2-1-7 16,3 1-1-1,1 0 4-15,-2 0-2 0,-1-2-4 16,-5 1 2-16,-4-1-1 16,-4-4 1-16,-3 0 0 15,-3 1-2 1,2 1 2-16,1-2 0 0,0 2-2 15,1 1 2-15,2-1 1 16,-3-1-1-16,0 1-1 16,-2-1 1-16,1-1 1 15,-1 1 0-15,1-1-1 16,-1 1 0-16,2-2 2 16,2 2 2-16,0-2-3 0,3 1-1 15,0 3 0-15,-2-3 0 16,0 0 0-16,1 1 0 15,-3-1-1-15,1 1 1 16,0-1 0-16,-2 1 1 16,3-1-2-16,-2 2-9 15,2-1-64-15,-2 0-24 16,1-1-32-16,-1 1-75 16,-1 1-81-16,-3-3-372 15</inkml:trace>
  <inkml:trace contextRef="#ctx0" brushRef="#br0" timeOffset="21877.93">17869 6195 1305 0,'-2'-10'116'16,"-1"-3"70"-16,2 0-71 16,-1 3-13-16,1 2-35 15,-2 3-44-15,1 4-23 16,2 1 0-16,0 4-10 0,2 3 9 16,2 5 2-1,2 3 0-15,3 5 6 0,3 3-6 16,0-1-1-16,3 1 4 15,1-2-3-15,0 0 0 16,1-1-1-16,-1 0 1 16,0-3-2-16,-3-4-1 15,-4-2 2-15,-3-3 1 16,-2-4 0-16,-2-1-1 16,-2 0 0-16,0-1 0 15,-3 6 8-15,-2 3 6 16,-4 7 1-16,-7 8 1 0,-8 5-9 15,-12 4-2 1,-3 3-5-16,-2-2-1 0,-2-4 0 16,4-5-7-16,6-5-218 15,3-4-171-15</inkml:trace>
  <inkml:trace contextRef="#ctx0" brushRef="#br0" timeOffset="24547.41">18413 7154 892 0,'2'-4'155'0,"-2"-2"-6"0,0 1-10 16,0 0-43-16,0 1 9 15,-2 0-31-15,1 2-15 16,-1-2-11-16,0 2 5 16,2 2-24-16,-1-1-15 15,-1 2-10-15,1-1-3 16,-3 2 0-16,-4 0-1 15,-1 3 0-15,-7 2 1 16,-1 3 0-16,-3 3-1 0,1 0 0 16,-1 2 3-16,-1 2-2 15,-4 1-1-15,-5 3 2 16,-8 3-2-16,-7 3 0 16,-7 2 0-16,-4 2-1 15,-2 0 0-15,2 0 1 16,3-2-1-16,2 2 1 15,4-5-1-15,0-1 2 16,-1 1 0-16,-6-2-1 16,-7 0 1-16,-12-2 0 15,-4 2-1-15,-7-1 0 16,-2 0 2-16,-1 0 1 16,-4 3-3-16,-3-1-4 0,-6 3 4 15,-4 0-2-15,-11 2 1 16,-8 1 1-16,-6-3 0 15,-9-2 3-15,0-3-2 16,3-4 3-16,3-3-4 16,8-6-4-16,10-1 4 15,2 0 0-15,1-2 0 16,2 0-1 0,-9-1 1-16,-8 3 0 0,-4-3 2 15,-3 1-1-15,-3-1 0 16,3 1-1-16,7-4 0 15,10-1-1-15,6-2-1 16,8 0 2-16,2-2 5 16,-4-1-4-16,2 0 0 0,1 0 1 15,2-1-1 1,3 0 0-16,5-2 2 16,4 0-3-16,5-2 0 15,3 0 0 1,4-1 0-16,5 2 0 0,0-1 0 0,1 0-3 15,-2 3 6-15,0-1-1 16,0-1 0 0,2 0-1-16,5-1 5 15,5-3 41-15,2-1-12 0,6 0-12 16,0-3-6-16,4 2-4 0,2-1-10 16,-4 2-2-1,-1 1 7-15,-5-1-8 16,-3 1 0-16,0 0 2 15,0 2-2-15,7-2 0 0,2 1 0 16,5 0 1-16,1 0 0 16,0 2-1-16,-2 0 0 15,0 0 0-15,1 0 0 16,0 1 5-16,4-2-2 16,0 1 5-16,6-1-2 15,2-1-4-15,2 0 4 16,2-1 6-16,4 0-12 15,-1 1 0-15,-1 0 0 16,-5-1 0-16,1 1 0 0,-6 1 0 16,0 0 0-16,2 0 0 15,3 1 0-15,2-2 0 16,4 2 0 0,4-1 0-16,1-1 0 0,1 2 0 15,2-1 0-15,0-1 0 16,-1 2 0-16,0-2 0 15,-1-2 0-15,0 3 0 16,2-2 0-16,-1-1 0 16,3 1 0-16,1 1 0 15,1-1 0-15,-1 1 0 16,0-1 0-16,-2 1 0 16,1 0 0-16,-3 0 0 15,3 1 0-15,-1-1 0 16,1 0 0-16,0 2 0 15,4 0 0-15,1-1 0 0,1 2 0 16,2 0 0-16,-3 2 0 16,3-2 0-16,-2 1 0 15,2 2 0 1,-1-2 0-16,-2-1 0 0,2 1 0 16,-1 0 0-16,2-1 0 15,-2 3 0-15,3-1 0 16,0-1 0-16,0 2 0 15,0 1 0-15,-1-1 0 0,2-1 0 16,1 3 0 0,-1-1 0-16,1 0 0 15,1 0 0-15,1 2 0 16,1 0 0-16,1 1 0 0,0-2 0 16,-2 1 0-16,-2 0 0 15,4-1 0-15,-3 0 0 16,0 0 0-16,0 0 0 15,0 1 0-15,0-2 0 16,0 0 0-16,0 2 0 16,1-1 0-16,-1-1 0 15,3 2 0-15,0 0 0 16,0-1 0-16,0 2 0 16,0 0 0-16,-1 0 0 15,1 2 0-15,-3-1 0 16,2 0 0-16,-1 4 0 15,-2 2 0-15,-4 6 0 0,0 4 0 16,-5 5 0-16,1 6 0 16,-1 5 0-16,2 2 0 15,-1 5 0-15,-2 2 0 16,0-1 0-16,-1-3 0 16,3-6 0-16,3-8 0 15,2-8 0-15,4-8 0 16,3-4 0-16,0-4 0 0,0-1 0 15,3 0 0 1,1-6 0-16,1-6 0 16,-1-1 0-16,1-7 0 15,1-5 0-15,-2-2 0 16,3-2 0-16,-1-1 0 0,2-1 0 16,3-1 0-1,0 3 0-15,1 1 0 0,-1 3 0 16,1 4 0-16,-6 4 0 15,-2 2 0-15,-1 4 0 16,-1 3 0-16,1 2 0 16,-2-2 0-16,2 4 0 15,-2-2 0 1,1 1 0-16,-1-1 0 0,2 0 0 16,-1 2 0-16,-2-1 0 0,3 2 0 15,-3 1 0 1,0 0 0-16,3 3 0 0,-3 0 0 15,2 0 0-15,4 1 0 16,7-1 0-16,5 2 0 16,12-4 0-16,8 2 0 15,6 0 0-15,6 0 0 16,1 2 0-16,1 1 0 16,-3 0 0-16,-5 1 0 15,-8 0 0-15,-6 0 0 16,-5-2 0-1,-3 0 0-15,25-4 0 0,-43 0 0 16,-2 0 0-16,-1 2 0 16,1 0 0-16,2-2 0 0,-4 2 0 15,0-1 0-15,0 1 0 16,0-2 0-16,0 2 0 16,-3 0 0-16,2 0 0 15,1 2 0 1,-2-2 0-16,1 1 0 0,1 1-158 15,0 3-338-15,4 1-382 16</inkml:trace>
  <inkml:trace contextRef="#ctx0" brushRef="#br0" timeOffset="29896.55">18965 7178 430 0,'5'-7'107'0,"-1"1"-12"16,-1 0 36-16,-1-2-57 0,-1 3 9 16,1-1 9-16,-2 0-21 15,1 2 10-15,-1-2 21 16,0 2-6-16,2 2-24 16,-2 0-7-16,0 0-48 15,0 2-13-15,-2 2-4 16,2-2-3-16,-1 4 3 15,-2 0 2-15,0 5 6 16,-2 1 4-16,-1 6 1 16,-2 0 11-16,0 4-12 15,0 3 6-15,1 5-9 16,-3 3 1-16,0 4 0 16,0 5-3-16,-3 1 0 15,-1-2-1-15,-4 0-2 16,-3-1 0-16,-1-2 2 15,-3-1 0-15,-2-2 1 0,-1 0-4 16,-2 0 1-16,0-1-1 16,0-1-2-16,-1 2 0 15,-1 1 0-15,1 0 0 16,-2 0 0-16,0 1 1 16,0 0-1-16,2-1 1 15,1 0-2-15,0 0 0 16,-1-2 1-16,1 2-1 15,-3 0 1-15,-2 0-1 16,-6 0-1-16,-3 1 1 16,-4 2 1-1,-1 0-1-15,-2 2 0 0,0 3 0 16,-1 2 0-16,-2 2 1 0,2 1-2 16,1-1 2-16,5 0-3 15,1-3 5 1,5-1-3-16,-3-3 1 15,-1 0 1-15,-5 1-1 0,-3 1 1 16,-8 1 4-16,-1 2-5 16,0 1 1-16,1-1 0 15,4 0-2-15,2-3 3 16,1 5-3-16,-2 1 0 16,2 1-3-1,-4 0 2-15,-1 1 1 0,0-2-2 16,1 0 2-16,-1 0 0 15,3-2 0-15,4-2 0 0,6-4-2 16,9-2 2 0,3-3 0-16,5-5 0 0,-2 1 1 15,0-1 0-15,-4 0-1 16,-3 0 0-16,-5 2 0 16,0 3 0-16,-2-4 0 15,2 1 0-15,4-3 0 16,3 1-2-16,8-4 5 15,0 0-6-15,3-2 4 16,0 0-1-16,2 0 1 16,-1 0-1-16,-2 1 0 15,-51 39 0-15,64-53 1 16,1 1-1-16,0-5 0 0,2 3-1 16,-12 5 1-16,4 0 0 15,1-2 0-15,-2 1-2 16,-1 1 2-16,-4 5 0 15,-1-1-1-15,-1 2 1 16,0 2-1-16,-1-1 1 16,6-3 0-16,1-2 0 15,3-2 1-15,3 1-1 16,0-3 0-16,2 1 0 16,-1 0-2-16,-1 0 2 15,2-2 0-15,2-2 0 16,-1 0 1-16,4-2-1 15,0-3 1-15,0 2-1 0,1-2 0 16,-2 2 0-16,2 3-1 16,-2 1 1-1,-1-1 0-15,-2 4 0 0,0-1-2 16,-1 3 2-16,1-5 0 16,-1 4 1-16,4-3-1 15,-3-1 2-15,3-2-2 16,1 1 0-16,0-2-1 15,2 0 1 1,1 0 2-16,-3 0-2 0,2 1 0 16,-1 0-1-16,1 0 1 15,-1-1 0-15,2-2 0 16,1-3 0-16,1-2-3 0,1 0 3 16,0 0-22-1,0-1-121-15,1-3-202 0</inkml:trace>
  <inkml:trace contextRef="#ctx0" brushRef="#br0" timeOffset="30351.62">15326 10394 1107 0,'6'-11'146'15,"-1"1"4"-15,-4 1-7 16,-2 5-75-16,1 2-42 16,0 2-12-16,0 2-7 15,-2 1-7-15,-2 7 4 16,-2 4 13-16,-5 9 0 15,-1 7 10-15,-2 6-9 16,-1 3-7-16,-2 4-2 16,1 0-2-16,-2-3-3 15,3-3-4-15,3-8 1 16,5-6 2-16,4-9 9 16,3-5-2-16,1-5 16 0,5-1 13 15,6 0-20-15,3 3 4 16,7-1-12-16,6-3-6 15,5-2-1-15,6-3-3 16,0-5-1-16,4 1-1 16,-2 0-27-16,-2 3-158 15,-1 3-74-15,-4 2-243 16</inkml:trace>
  <inkml:trace contextRef="#ctx0" brushRef="#br0" timeOffset="32354.24">15083 12065 560 0,'0'4'121'0,"0"-1"44"16,0-3-37-16,1 1-7 0,-2-1-27 15,1-1-27-15,-2 0-12 16,1-3 10-16,-2 1-14 16,-1-3 5-16,2 0-2 15,-1 0-5-15,2-2-20 16,-2 2-1-16,3-4 0 16,-2 2-11-16,1 1 17 15,1 1-11-15,0 2 7 16,0 1-4-16,1 0-15 15,-1 3-2-15,2 0-6 16,-1 2-3-16,2-1-4 16,6 1 0-16,6 0 4 0,9 3 0 15,4 1 0-15,6 1 1 16,1 3-1 0,-2 6 1-16,-2 1-1 0,0 6 1 15,-2 4-1-15,-1 5 0 16,-3 5-1-1,-2 2 0-15,-1 5 0 0,-1 1 1 16,-6 2-3-16,0-2 3 16,-3 0-2-16,-2-1 1 15,-2-2 1-15,-4 2-1 16,-2 0-3-16,-1 1 2 16,-4 1 2-16,0-1 0 15,-4-2-1-15,-2-4-1 16,-2-1 3-16,-1 0-2 0,-5 1 0 15,-1 0 1-15,-2 2-5 16,-5 1 5-16,-3-2-1 16,-2 2 0-16,-3-2 1 15,-1-1 1-15,-2-2 1 16,-2-4 1-16,-2 0-2 16,-2-1-1-16,-2-3 1 15,-4-3 1-15,-6 1-2 16,-4-2 3-16,-3-3-1 15,-3-1-1-15,1-3 3 16,2-1-3-16,1-4 5 16,4-3-6-16,2-3 3 15,0-6 2-15,0-3 0 0,6-5 6 16,2-3 7-16,6-5-5 16,3-5 1-16,5-1 2 15,2-4 13-15,5-4-18 16,1-7-9-16,4-3 1 15,1-4-3-15,0 0 1 16,0-3 0-16,2 3 3 16,1 0-4-16,4 0 8 15,-2 2-4-15,3 0 2 16,0 4-4-16,0-1 1 16,1 2 3-16,1 0-1 0,2 1-3 15,1-2-2 1,2-3 2-16,-1 1 0 0,4 1-1 15,-2 3 0-15,1 1-1 16,-1 5 0-16,1 0 0 16,1 2 0-16,-1-1 0 15,2 1 0-15,2 2-2 16,1-2 2-16,2-1 1 16,-1 4-1-16,2-2 0 15,0 3-1-15,0-1 1 16,0 1 0-16,0 2 0 15,0-1 0-15,6 1-2 16,-2 0 2-16,1 0-1 16,5 1-2-16,1-2 2 0,2 3 1 15,2 1-3 1,0 1 3-16,-2 0 1 16,-1 3 0-1,-3 1-2-15,-6 2 1 0,1 1 0 0,-2 0 0 16,-1-1 0-16,2 1 0 15,-2 1-1-15,1-1 2 16,-2 2-2-16,0 0 1 16,1 1 0-16,1-1 0 15,-1 1 0-15,3-1 0 16,0 1 0-16,-3-1 0 16,2 3 0-16,0-1 0 15,-5 1 1-15,-1 3-2 0,-1 0-1 16,-2 1-2-1,-2 1 3-15,2 1-9 0,0-1-3 16,-1 2-25-16,-1 0-48 16,-1 1-55-16,-4 1 0 15,1 3-79-15,-3 0-109 16,0-1-284-16</inkml:trace>
  <inkml:trace contextRef="#ctx0" brushRef="#br0" timeOffset="33052.25">13925 11894 781 0,'-16'-4'101'0,"1"-2"113"15,1-4-45-15,4 0-41 16,6-3-13-16,2 3-16 16,2 1-29-16,0 2 30 15,0 1-25-15,2 2-46 16,-2 1-21-16,1 2-5 16,1 1-3-16,1 0 0 0,5 1 0 15,9 2 1 1,13-1 1-16,13 0-1 0,9 1 1 15,7 1-2-15,0-1 0 16,-2 3 4-16,-2 0-3 16,0-3-1-16,-2 2-4 15,-4-3 4-15,-7 0-2 16,-10-1 2-16,-11 1 0 16,-9-1 2-16,-5-2 1 15,-5 1 38-15,-2 0 39 16,0 0-56-16,-3 0-24 15,0 0 0-15,2 0 0 16,1 0 0-16,-2 0 0 16,4 0 0-16,-2 0 0 0,0 1 0 15,0 1 0-15,1-1 0 16,-1 3 0-16,0 3 0 16,0 8 0-1,3 6 0-15,-3 8 0 16,3 11 0-1,3 5 0-15,3 7 0 16,4 5 0-16,2 0 0 0,3-1 0 0,-3-7 0 16,1-5 0-16,-5-12 0 15,-2-8 0-15,-3-7 0 16,0-9 0-16,-3-4 0 16,-3-4 0-16,1-4 0 15,-1 3 0-15,0-3 0 16,0-3 0-16,0-5 0 15,-1 1-152-15,2-3-693 0</inkml:trace>
  <inkml:trace contextRef="#ctx0" brushRef="#br0" timeOffset="39765.08">24445 2039 989 0,'0'-7'238'16,"-2"0"-46"-16,1-1-36 15,-1 1-34-15,1 0 2 16,1 3-21-16,-3 0-38 16,3 1-7-16,0 2-58 15,-1 1 0-15,1 0 0 0,-2 1 0 16,-1 2 0-1,-4 4 0-15,-5 3 0 0,-5 5 0 16,-3 8 0-16,0 4 0 16,1 2 0-16,4 3 0 15,3-1 0-15,6 1 0 16,3-2 0-16,4-1 0 16,5 1 0-1,5-3-8-15,2-5-48 0,3-1 30 16,1-6 8-16,4-6 17 15,0-6 2-15,3-7-1 16,4-6 6-16,65-42-6 16,-79 37 3-16,-2 0-1 15,-3 1-2-15,2 1 13 16,7-16-9-16,-4 2 1 16,-6-1 11-16,-2 0-9 0,-6-1 9 15,-3 2 13 1,-5 1-22-16,-2 2-7 15,-3 3 0-15,-1 3 0 16,-4 3 0-16,1 4 0 0,0 1 0 16,-2 3 0-16,1 1 0 15,0 4 0-15,3-1-10 16,0 3-68-16,4 1-85 16,5 2-76-16,5 0-128 15,5 5-352-15</inkml:trace>
  <inkml:trace contextRef="#ctx0" brushRef="#br0" timeOffset="40292.17">25069 2195 562 0,'-9'3'491'0,"0"0"-340"0,3-5 59 15,0 1-114-15,1 1-14 16,2 0-36-16,2-3-16 16,-1 3 6-16,2 0-11 15,0-1 8-15,3 1-20 16,5-1-7-16,11-3-5 16,17 0-1-16,18-1 0 15,16-4 7-15,9 2-7 16,-3 0 0-16,-9 1 4 15,-13 1 12-15,-15 0 11 0,-11 2-2 16,-9 0 10-16,-10 1-3 16,-4 2-18-16,-7 0-3 15,1 0-7-15,-2 2-3 16,0-2 4-16,-2 3-5 16,-5 0-25-16,-1 1-91 15,-1 0-62-15,-4 2-101 16,3-1-247-16</inkml:trace>
  <inkml:trace contextRef="#ctx0" brushRef="#br0" timeOffset="40886.11">25831 2001 1055 0,'-10'-6'183'0,"2"-1"46"15,1-1-57-15,-2-2-43 16,1 0-25-16,2 6-29 0,2-1-25 15,1 2-21 1,1 3-10-16,1 0-18 0,1 2-1 16,0-1-12-16,3 4 9 15,1 3 3-15,10 4 1 16,2 3 5-16,5 3-5 16,6 0 4-16,1-1-5 15,1 1 0-15,2-2-1 16,2-2 1-16,-6 0 1 15,-3-4 0-15,-7-1-1 16,-5-4 1-16,-7-2 0 16,-4-1-1-16,-1-2 0 15,-1 0 0-15,-2 1 0 16,0 1 0-16,-2 2 0 16,-5 6 0-16,-5 3 0 15,-3 6 0-15,-4 4 0 16,-2 1 0-16,0 1 0 0,3 0 0 15,0-3 0-15,2-2 0 16,5-4 0-16,1-2 0 16,6-4 0-16,1 0 0 15,1-1 0-15,3-2 0 16,1-2-22-16,2 0-117 16,2-2-64-16,7-3-73 15,6-4-243-15</inkml:trace>
  <inkml:trace contextRef="#ctx0" brushRef="#br0" timeOffset="41545.87">26530 1992 530 0,'5'-5'246'0,"-2"-2"-8"16,0 1-35-16,-1-3-5 16,-1 2-32-16,-1 0-27 15,-1-2 14-15,-1 1-44 16,1 0-44-16,-4 1-65 15,1 1 0-15,1 2 0 16,-2 2 0-16,2 0 0 16,0 4 0-16,-3 0 0 15,-3 3 0-15,-4 4 0 16,-5 5 0-16,-4 6 0 16,-5 6 0-16,2 6 0 15,-1 5 0-15,5 2 0 16,3 2 0-16,11 3 0 15,5-3 0 1,11-3 0-16,5-5 0 16,7-4 0-16,4-11 0 0,5-7 0 15,1-6 0-15,5-8 0 0,1-7 0 16,3-4 0-16,-1-4 0 16,-6-2 0-16,-3-2 0 15,-6 0 0-15,-6-1 0 16,-6-1 0-16,-5-1 0 15,-4-3 0-15,-4 1 0 16,-5-3 0-16,-6-1 0 16,-3 3 0-16,-6 3 0 15,-3 2 0-15,-1 5 0 16,-2 2 0-16,1 3 0 0,6 7 0 16,3 0 0-1,1 4 0-15,4 4-141 16,-1 0-102-16,1 4 10 0,-2 3-220 15</inkml:trace>
  <inkml:trace contextRef="#ctx0" brushRef="#br0" timeOffset="43944.75">24748 3569 820 0,'3'-10'247'0,"-2"-3"-2"15,-2 3-80-15,-4-3-44 0,-2 6-25 16,3-3-11-16,-3 4-18 16,1 2-23-16,2 1-26 15,-2 3-1-15,0 0-15 16,-3 6-2-16,-1 6 5 15,-7 4-5-15,-3 8 1 16,-2 10-1-16,-1 5 2 16,0 4-5-16,5 2-2 15,5 0-3-15,7-1 4 16,11-2-5-16,9-3 2 0,9-5-2 16,7-7-7-16,4-6 9 15,3-4 0-15,-3-12 7 16,-1-6 2-16,-3-9 1 15,-2-6 3-15,-1-4-2 16,-4-3 3 0,-2-4 9-16,-4-3 16 15,-5-2 8-15,-5-2-6 16,-6-3-6-16,-5-1-13 0,-7 0-15 16,-5 1 0-16,-2 6 0 15,-3 6 0-15,-1 6 0 16,3 8 0-16,2 5 0 15,3 4-111-15,2 6-145 0,3 2-76 16,6 4-183 0</inkml:trace>
  <inkml:trace contextRef="#ctx0" brushRef="#br0" timeOffset="44482.96">25513 3710 480 0,'-12'4'481'16,"0"0"-359"-16,-2-1 92 16,0 0-89-16,-4 0-20 15,3-2-23-15,-1 2-25 16,4 0 6-16,2-2 1 16,2 1-15-16,5-2-12 15,2 1-18-15,2-1-12 16,1 0-4-16,-1 0-3 15,5 0-9-15,6-1 8 16,13-2 0-16,11-1 1 0,13-1 0 16,17 2 0-1,7-1 0-15,3 3-3 0,0-4 1 16,-9 3 2 0,-10-3 0-16,-12 0 3 15,-11-1 1-15,-11 0 6 0,-9 0 28 16,-5 1-19-16,-4 2-6 15,-4 0 0-15,-1 2-7 16,-1-1-1-16,-1 2-5 16,-2 0-28-16,-5 0-87 15,-6 3-108-15,0 0-127 16,-1 1-363-16</inkml:trace>
  <inkml:trace contextRef="#ctx0" brushRef="#br0" timeOffset="45051.68">26149 3474 907 0,'-9'-13'253'15,"-3"-2"-33"-15,2 3-34 0,0-5-56 16,2 5 11-16,0 2-47 16,4 3-45-16,1 3 2 15,0 1-35-15,3 3-16 16,0 0 0-16,0 0 0 16,0 1 0-16,0 1 0 15,3 2 0-15,4 3 0 16,6 5 0-16,7 5 0 15,8 5 0-15,7 3 0 16,3 2 0-16,1 1 0 16,0-1 0-16,-3-2 0 15,-3-4 0-15,-6-4 0 0,-5-5 0 16,-7-4 0 0,-3-2 0-16,-6-5 0 0,-3 1 0 15,-3-1 0-15,0 1 0 16,-2-2 0-16,2 2 0 15,-1 3 0-15,-2 3 0 16,-2 6 0-16,-7 4 0 16,-1 5 0-16,-8 4 0 15,-4 2 0-15,-1 1 0 16,-1-2 0-16,2-4 0 16,4-4 0-16,5-6 0 15,2-4 0-15,7-1 0 16,1-5-34-16,3-1-124 15,1-1-80-15,1-2-116 16,4-2-547-16</inkml:trace>
  <inkml:trace contextRef="#ctx0" brushRef="#br0" timeOffset="45633.16">26917 3434 1112 0,'-10'-8'225'15,"-1"-2"1"-15,2-3-76 16,3 2 26-16,0 3-62 16,2-1-70-16,0 3-44 15,2 3 0-15,2-1 0 16,0 4 0-16,2-1 0 15,-2 2 0-15,1 1 0 0,2 1 0 16,3 2 0-16,4 7 0 16,10 4 0-16,6 7 0 15,7 4 0-15,2 3 0 16,0 2 0-16,0-1 0 16,-1 0 0-16,-2-1 0 15,0-3 0-15,0-3 0 16,-4-5 0-16,-4-3 0 15,-5-5 0-15,-5-2 0 16,-7-3 0-16,-1-3 0 16,-4-1 0-16,0-2 0 15,-2 0 0-15,0-2 0 16,-2 1 0-16,0 0-21 16,-1-2-262-16,-3-1-56 0,-3-2-159 15</inkml:trace>
  <inkml:trace contextRef="#ctx0" brushRef="#br0" timeOffset="46101.21">27263 3409 970 0,'7'-15'224'15,"-2"-4"-15"-15,0-1-9 16,-4 0-65-16,2 4 18 0,-1 2-43 15,-2 3-64-15,-2 3-46 16,1 7 0-16,-2 1 0 16,-2 4 0-1,-5 5 0-15,-1 4 0 0,-5 4 0 16,-4 7 0-16,-3 5 0 16,-3 3 0-16,-2 8 0 15,-5 5 0-15,-3 6 0 16,-4 5 0-16,-6 1 0 15,1-3 0-15,4-8 0 16,5-8 0-16,10-10 0 16,10-8 0-16,7-9 0 15,1-4 0-15,5-4 0 16,3-2 0-16,0-1 0 0,0 0 0 16,0 0 0-16,0 0 0 15,0-1 0-15,2 1 0 16,-2 0 0-16,0-2 0 15,1 2 0-15,-1-1 0 16,0 1 0-16,0-2 0 16,2 1 0-16,2-1 0 15,-1-3 0-15,5-2-190 16,2 1-388-16</inkml:trace>
  <inkml:trace contextRef="#ctx0" brushRef="#br0" timeOffset="56528.9">25018 5323 396 0,'-3'-2'142'0,"0"1"-40"16,-1-1 58 0,0 0-66-16,1 0 14 0,0-1-13 15,0 2-23-15,-1-2 20 16,1 0-2-16,0 2-14 16,0-3 3-16,2 1-38 15,-1-2 5-15,2 1-6 16,2-1-18-16,-1 0-3 15,4-2-5-15,3-3-1 16,3-1 5-16,3-1 6 16,2 2 5-16,3 0-1 15,-2 1-11-15,0 4-11 0,0 4-6 16,1 1-3 0,0 5-1-16,0 5-1 0,1 5 2 15,-1 3 3-15,-3 6-3 16,-3 4 3-1,-6 1 1-15,-6 2 1 0,-5 2 1 16,-7-1-2-16,-7 0 1 16,-2-2 1-16,-1-4-3 15,-1-6 2-15,3-3 0 16,4-5 1-16,5-6 3 16,5-4 5-16,3 0 5 15,1-5 3-15,2-3-6 16,0-1-3-16,0-3-5 15,2 0-5-15,4-1-3 16,2 0-3-16,3 0 0 0,4 4 2 16,6 1-1-16,3 3 4 15,2 5-1-15,4 5-1 16,0 2 2 0,-2 5-3-16,-3 5 2 0,-5 1 0 15,-3-1 1-15,-8 2 2 16,-5 0-1-16,-2-1 0 15,-5 0 2-15,-5-2 1 16,-7 1 3-16,0-2 2 16,-7-2-3-16,-5-2 0 15,0-1-2-15,1-2-3 16,1-5 2-16,5-1-2 0,3-1 0 16,5-3 0-16,6 0-44 15,2-3-131-15,2-3-119 16,8 1-322-16</inkml:trace>
  <inkml:trace contextRef="#ctx0" brushRef="#br0" timeOffset="57126.12">25837 5588 955 0,'-12'0'153'15,"-1"-2"49"-15,2-2-85 0,1 0-10 16,2 1-19-16,1 2-20 16,1-2 11-16,1 2-16 15,4-1-28-15,1 2-13 16,1-1-10-16,1 1-7 15,-1 0-5-15,7 0-5 16,10-2 1-16,14 2 4 16,16 0 0-16,17-1 0 15,12-1 1-15,1 0-1 16,-2-3 0-16,-6 0 1 16,-10 0 1-16,-10-2 0 15,-14 1 6-15,-11 2 22 16,-11 0 13-16,-8 3-9 15,-6-1-24-15,-3 2 0 16,1 0-10-16,-2-1-5 0,-4 1 2 16,-3 0-45-16,0-2-140 15,-1 4-86-15,-1-2-152 16</inkml:trace>
  <inkml:trace contextRef="#ctx0" brushRef="#br0" timeOffset="57607.84">26513 5305 1147 0,'1'-5'187'16,"-1"-2"34"-16,0-2-47 15,-1-1-15-15,1 6-65 16,1-1-34-16,-1 1-55 16,0 4-5-16,0 2 0 15,0 0 0-15,3 3 0 16,6 4 0-16,8 3 0 16,5 4 0-16,8 4 0 0,1 0 0 15,2-2 0 1,-3-1 0-16,-3-2 0 15,-2-1 0-15,-4-2 0 0,-2-3 0 16,-4-2 0 0,-1-1 0-1,-5-2 0 1,-2 1 0-16,-2-3 0 0,-1 3 0 0,-1 0 0 0,0 3 0 16,-6 6 0-16,-1 3 0 15,-5 8 0-15,-6 5 0 16,-5-1 0-1,0-1 0-15,0-1 0 0,2-5 0 16,5-7 0-16,2-4 0 16,4-1 0-16,1-3 0 15,3-3-92-15,0 0-140 0,3 1-56 16,4-2-159 0</inkml:trace>
  <inkml:trace contextRef="#ctx0" brushRef="#br0" timeOffset="58289.43">27265 5390 834 0,'-5'-12'221'0,"1"-4"-1"16,1-3-73-16,1-1-27 16,2-1-17-16,3-4-26 15,2 1 10-15,2 2-36 16,4 1-16-16,1 4-12 15,5 2-20-15,3 4 3 16,7 7-6-16,3 4 3 16,3 5-1-16,-1 7-1 15,0 3-1-15,-4 5 6 16,-6 4-6-16,-6 0 1 0,-5 4 4 16,-9 1-1-16,-7 3 2 15,-8-2-4-15,-5 3-2 16,-8-7 6-1,-3-3-6-15,-1-6 2 16,2-6 1-16,2-4-3 16,4-3 3-16,8-3-3 0,5-1 1 15,5 0-1-15,5 0-6 16,2-1-15-16,6 1 8 16,11 0 10-16,2 1 2 15,8 2 0-15,7 3 1 16,-4 4-2-16,-3 1 2 0,-6 3 0 15,-3 2 0-15,-8 2 1 16,-4 2 8 0,-6-2-5-16,-9 3 7 15,-7 1 4-15,-8 0-11 16,-8 0-1-16,-4 1-3 0,-2-1 1 16,1-4-2-1,4-2-5-15,3-3-204 16,9-6-96-16,0-2-424 0</inkml:trace>
  <inkml:trace contextRef="#ctx0" brushRef="#br0" timeOffset="59570.81">25128 6882 202 0,'12'-14'707'16,"0"2"-504"-16,0-4 14 16,-3 1-91-16,1 3-25 15,0 1-23-15,0 0-33 16,3 3-24-16,1 2 4 15,2 3-7-15,4 3-3 16,5 2-2-16,5 4-4 16,1 1-1-16,1 3-6 15,-7 2 0-15,-4 4 3 16,-8 3-3-16,-7 3-2 16,-4 3 5-16,-7 3-4 15,-4 5 5-15,-9-1-5 16,-3-1 1-16,-6-1-1 15,1-7 3-15,2-7-3 16,7-5 4-16,6-5 0 0,6-5 2 16,4-2 3-16,2 0-1 15,2 0-3-15,2-3-6 16,3-1-13-16,4 1 7 16,8 0 6-16,4-1-2 15,3 7-3-15,2 6 3 16,0 4 1-16,-4 3-4 15,-4 5 5-15,-6 3-1 16,-3 2 0-16,-6 0 1 16,-6 4 5-16,-5-2-2 15,-7 2 3-15,-1-1-2 16,-5-3 5-16,-2-4-3 16,1-3 2-16,-2-4-4 0,2-7 1 15,-2-1-5-15,3-4 1 16,3-2 1-16,5 0-4 15,2-4-68-15,7-3-164 16,11-6-248-16</inkml:trace>
  <inkml:trace contextRef="#ctx0" brushRef="#br0" timeOffset="60089.24">26111 7040 765 0,'-20'0'289'0,"2"0"-186"0,1-4 74 0,5 1-66 16,1-2 9 0,0 2-52-16,0 2-9 0,1-5-8 15,3 5-2-15,1 1-2 16,0 0-21-16,4 0-11 15,1 0-5-15,1 0-4 16,1 0-3-16,2 0 1 16,8 0-2-16,14 0 15 15,18 1-16-15,16-2 3 16,15 1-3-16,7-2 1 16,-2 1 0-16,-9-2-2 15,-10 1 2-15,-14-1 1 0,-12 0 10 16,-14 2 1-1,-13 0 2-15,-3 1-14 16,-5 0-2-16,-2 0-3 0,0 1-7 16,-3 0-43-16,-3 0-221 15,-3 1-128-15</inkml:trace>
  <inkml:trace contextRef="#ctx0" brushRef="#br0" timeOffset="60635.41">26695 6797 1287 0,'4'-8'158'0,"-1"-2"63"15,-1-2-15-15,-4 1-86 16,4 4-65-16,-4 0-55 15,2 3 0-15,0 2 0 16,0 1 0-16,0 2 0 16,0-1 0-16,0 3 0 15,3 1 0-15,3 6 0 16,6 5 0-16,6 7 0 16,6 6 0-16,6 2 0 15,6 1 0-15,0-1 0 16,4-4 0-16,-1 0 0 15,-4-5 0-15,-3-4 0 0,-7-3 0 16,-7-6 0 0,-8-1 0-16,-5-5 0 0,-2-1 0 15,-3-1 0 1,0 0 0-16,0 0 0 0,-2 0 0 16,1 3 0-16,-2 1 0 15,0 3 0-15,-5 4 0 16,-2 3 0-16,-2 2 0 15,-4 5 0-15,-2 3 0 16,-3 4 0-16,2-3 0 16,-1-1 0-16,2-3 0 15,5-4 0-15,3-6 0 0,3-4 0 16,3-3 0 0,1-2 0-16,1-1-185 0,-2-2-150 15,1-1-385-15</inkml:trace>
  <inkml:trace contextRef="#ctx0" brushRef="#br0" timeOffset="61103.16">27585 6817 851 0,'-4'-13'244'0,"0"0"-49"16,-1-1-8-16,1 0-66 16,-1 3-2-16,-1 1-1 15,2 4-29-15,-2 3-7 16,3-1-41-16,1 3-41 15,4 1 0-15,0 0 0 16,2 0 0-16,-1 0 0 16,1 3 0-16,7 2 0 15,6 5 0-15,9 7 0 16,4 6 0-16,4 5 0 0,2 6 0 16,-2 3 0-16,1 2 0 15,-4 2 0-15,0-4 0 16,-2-5 0-16,-6-6 0 15,-5-8 0-15,-4-7 0 16,-5-4 0-16,-6-2 0 16,-2-4 0-16,-2-1-87 15,-1-1-107-15,-5-1-173 16,-6-2-505-16</inkml:trace>
  <inkml:trace contextRef="#ctx0" brushRef="#br0" timeOffset="62018.6">27942 6707 820 0,'7'-13'373'0,"-4"-1"-149"15,0 1-23-15,-3 0-22 16,0 4-43-16,0 3-81 15,-1 3-55-15,-2 5 2 16,-9 6-2-16,-4 7 3 16,-10 10 6-16,-8 9 7 15,-9 10-1-15,-2 9-1 0,-3 6-14 16,0 1 0 0,2 0 0-16,6-6 0 0,6-11 0 15,5-10 0-15,9-9 0 16,7-9 0-16,3-3 0 15,3-5 0-15,4-3 0 16,1-2 0-16,1-2 0 16,2 0 0-16,-1 0 0 15,0-1 0-15,0 1 0 16,2 1 0-16,-2-2 0 16,0 1 0-16,0 0 0 15,0 0 0-15,1-1 0 16,-1 1 0-16,0-2 0 15,0 2 0-15,2 0 0 16,-2-1 0-16,0 1 0 0,1 0 0 16,-1 0 0-16,0 0 0 15,0 0 0-15,0 0 0 16,-1 0 0-16,1 0 0 16,0 1 0-16,0-1 0 15,0 0 0-15,0 0 0 16,-2 0 0-16,2 0 0 15,0 0 0-15,0 0 0 16,0 0 0-16,2 0 0 16,-4 0 0-16,2 0 0 0,0 0 0 15,0 0 0 1,-1 0 0-16,1 0 0 16,0 0 0-16,0 0 0 15,-2 0 0-15,2 2 0 0,0-2 0 16,0 0 0-16,0 1 0 15,0-1 0-15,0 0 0 16,0 0 0-16,0 0 0 16,0-1 0-16,0 1 0 15,0-2 0-15,0 2 0 16,2 0 0-16,-2 0 0 16,0 0 0-16,0 2 0 15,0-2 0-15,-2-2 0 16,2 2 0-16,0 0 0 15,2 0 0-15,-2 0 0 0,0 0 0 16,0 0 0-16,0 0 0 16,1 0 0-16,-1-1 0 15,0 1 0-15,2 0 0 16,-2 0 0-16,0 0 0 16,1 1-165-16,-1 1-152 15,2 0-230-15</inkml:trace>
  <inkml:trace contextRef="#ctx0" brushRef="#br0" timeOffset="68639.19">25646 8699 829 0,'0'-4'217'16,"-2"-3"14"-16,2 1-57 16,-1 2-23-16,1 1-16 15,-2 2-36-15,2 1-32 16,-1 0-41-16,1 0-18 16,0 1-5-16,1 0 1 15,-1 1 3-15,2-1 3 16,-1 1 0-16,1 0 12 15,-2 4 17-15,1 1-24 16,1 5-15-16,-1 2 0 16,3 9 0-16,-1 4 0 15,1 5 0-15,1 4 0 16,2 1 0-16,-1 3 0 0,0-4 0 16,0-2 0-1,-2-3 0-15,-1-4 0 16,0-7 0-16,-1-6 0 0,-2-4 0 15,1-6 0-15,-1-2 0 16,0-2 0-16,0-1 0 16,0 0 0-16,2 0 0 15,-1-1 0-15,-1 1 0 16,2 1 0-16,-2 0 0 16,1 0 0-16,-1 0-160 15,0 1-173-15,0-2-472 16</inkml:trace>
  <inkml:trace contextRef="#ctx0" brushRef="#br0" timeOffset="69516.12">26565 9008 633 0,'-9'5'178'0,"2"-4"-41"0,1 0-37 16,0 1-25-16,-1-1-18 15,2 0 10-15,0 1 1 16,-1 1-20-16,2-2 11 15,-1 2-10-15,0-2-5 16,2-1-11-16,0 0 5 16,3 0-15-16,0 0 0 15,3-1-2-15,4 1-12 16,8 0 2-16,12-2 0 16,12 1-9-16,8 1 4 15,8-1-6-15,-2-1 5 16,-1 1 0-16,-2-2-3 0,-3-1 6 15,-5 0 5-15,-8 1 2 16,-10 0-6-16,-11 2 4 16,-5 1-3-16,-8 1-9 15,0-1-1-15,-3 2-4 16,3-2 0-16,-3 0-2 16,1 0-11-16,1 0-110 15,-1 1-139-15,2-1-277 16</inkml:trace>
  <inkml:trace contextRef="#ctx0" brushRef="#br0" timeOffset="70110.02">27410 8745 854 0,'0'-9'264'16,"0"-1"-9"-16,0-1-66 15,-4-1-29-15,3 1-4 0,-1 2-51 16,1 1-41-1,-2 2-64-15,3 1 0 0,-2 4 0 16,2 1 0-16,0 0 0 16,2 1 0-16,2 5 0 15,6 3 0-15,6 5 0 16,8 5 0-16,98 58 0 16,-98-67 0-16,0 2 0 15,-3-4 0-15,-2 0 0 16,21 8 0-16,-5-3 0 15,-11-3 0-15,-5-2 0 16,-7-2 0-16,-6-2 0 16,-5 0 0-16,-1 0 0 15,-1-3 0-15,-2 1 0 16,-3 6 0-16,-1 0 0 0,-6 7 0 16,-6 5 0-1,-6 4 0-15,-6 5 0 16,-5 1 0-16,0 3 0 15,1-2 0-15,6-5 0 0,5-3 0 16,9-7 0-16,5-6 0 16,7-6 0-16,1-2 0 15,4-2-68-15,-1-2-141 16,1 1-55-16,4-2-232 16</inkml:trace>
  <inkml:trace contextRef="#ctx0" brushRef="#br0" timeOffset="70637.88">28075 8788 1062 0,'7'-13'257'0,"1"2"-72"0,-1-2-64 16,2 2-31 0,0 1-17-16,0 5-45 0,3 2-24 15,2 3-4-15,2 11 1 16,-3 5 2-16,1 7 6 15,-5 9-4-15,-8 4 5 16,-8 5-3-16,-11 3-2 16,-6 0 0-16,-1-5-5 15,2-5 0-15,4-8-1 16,8-9 0-16,8-8 1 16,14-4 40-16,14-3-7 15,19-3-11-15,11-2-13 16,9 0 8-16,0 1 2 15,-9-2-4-15,-14 1 0 0,-10-2-1 16,-12 4-14 0,-10-2 0-16,-6 2 0 0,-3 1 0 15,-3 1-17-15,-1-1-66 16,-5 3-118-16,-3 1 5 16,-2 2-109-16,-5-1-300 15</inkml:trace>
  <inkml:trace contextRef="#ctx0" brushRef="#br0" timeOffset="72796.5">25788 10176 841 0,'6'-5'397'0,"-2"-2"-210"16,-2-2 29-16,-1-3-33 16,-1 4-46-16,0 1-51 15,2 2-86-15,-2 4 0 16,1 1 0-16,-1 0 0 16,2 1 0-16,-2 2 0 0,1 4 0 15,2 7 0-15,0 8 0 16,3 10 0-16,1 9 0 15,-1 5 0-15,2 2 0 16,0 0 0-16,-1-3 0 16,-3-2 0-16,1-8 0 15,-2-4 0-15,-2-6 0 16,1-7 0-16,-2-6 0 16,0-6 0-16,0-4 0 15,3-3 0-15,-2 0 0 0,2-1-53 16,6-1-322-16,5 0-198 15</inkml:trace>
  <inkml:trace contextRef="#ctx0" brushRef="#br0" timeOffset="73230.39">26530 10408 899 0,'-11'0'173'0,"-1"-3"18"16,0 1-64-16,2-1-26 15,-1 1-18-15,1 1-15 16,1 1-6-16,3 0 16 16,0 0-30-16,4-1-31 15,2 1 2-15,3 0-9 16,8-2-8-16,15-2-3 16,23 2 2-16,20-2 0 15,15 0 5-15,7 0-4 16,-3-2 5-16,-11 2-7 0,-14-2 1 15,-9 1-1-15,-11-1-1 16,-10 1-4-16,-6 3-19 16,-10 0-151-16,-7 2-70 15,-7 4-19-15,-8-1-267 16</inkml:trace>
  <inkml:trace contextRef="#ctx0" brushRef="#br0" timeOffset="73717.28">27272 10147 554 0,'5'-11'694'0,"-4"-2"-493"15,-2 0-21-15,-2-1-11 16,1 1-31-16,0 5-59 16,0 2-47-16,0 2-32 15,4 4 0-15,-2 0 0 16,2 2 0-16,0 0 0 16,4 5 0-16,8 4 0 15,10 4 0-15,7 3 0 0,9 4 0 16,3-3 0-1,-2-1 0-15,-4-4 0 0,-4 1 0 16,-6-4 0 0,-5 1 0-16,-4-1 0 0,-3 0 0 15,-5 3 0-15,-1 1 0 16,-4 5 0-16,-7 3 0 16,-5 2 0-16,-5 5 0 15,-7 1 0-15,-6-2 0 16,-4 1 0-16,-4-1 0 15,-3-3 0-15,5-2 0 16,4-1 0-16,4-6 0 16,9-6-59-16,8-3-175 15,4-5-95-15,8-4-170 16</inkml:trace>
  <inkml:trace contextRef="#ctx0" brushRef="#br0" timeOffset="74096.23">27942 10130 874 0,'26'-11'311'0,"-4"-2"-66"15,-5 3-94-15,-4 1-65 16,-4 5-52-16,1 4-10 0,0 7-4 15,1 6-8-15,-3 9 3 16,-3 9-2-16,-9 11 4 16,-8 11 5-16,-10 8-4 15,-6 1 4-15,-2-4-11 16,5-10-2-16,6-13 5 16,10-12 5-16,8-9 16 15,7-8 43-15,9-1-61 16,10-3-17-16,8-1 0 15,4-1 0-15,2-1 0 16,-6-2-25-16,-8 2-137 16,-7-2-104-16,-6 3-141 15,-5 0-563-15</inkml:trace>
  <inkml:trace contextRef="#ctx0" brushRef="#br0" timeOffset="74466.69">28682 10381 902 0,'-1'-1'147'0,"2"-1"80"15,2-5-135-15,7 2-64 16,9-1 17 0,9 1 8-16,12 0-4 0,11 2 16 15,10 0-6-15,2 2 10 16,-2-3-10-16,0-4-36 16,-6 1-14-16,-6-4-4 15,-4 0-4-15,-6-1-1 16,-6 6 1-16,-8 0-2 15,-9 2 2-15,-6 4-2 16,-9 0-3-16,-2 0-19 16,-2 1-34-16,-4 4-137 15,-3 0-259-15</inkml:trace>
  <inkml:trace contextRef="#ctx0" brushRef="#br0" timeOffset="74985.1">29401 10106 837 0,'2'-7'309'0,"1"-3"-62"0,0-1-51 15,-2 1-46-15,1 2-15 16,1 1-55-16,0 1-17 16,1 2-33-16,5 1-30 15,3 6 0-15,10 1 0 16,5 5 0-16,6 3 0 16,3 5 0-16,0 3 0 15,-3-2 0-15,-1-1 0 16,-3-1 0-16,-2-5 0 15,-7-3 0-15,-3-2 0 16,-4-4 0-16,-5-2 0 16,-4 2 0-16,-4-2 0 15,2 1 0-15,-2 5 0 16,0 4 0-16,-2 6 0 16,-4 8 0-16,-4 9 0 0,-7 10 0 15,-8 3 0-15,-2 2 0 16,1-4 0-16,-42 51 0 15,62-88 0-15,0 0 0 16,0-1 0-16,1-2-3 16,-5 6-222-16,3-3-123 15,2-5-217-15</inkml:trace>
  <inkml:trace contextRef="#ctx0" brushRef="#br0" timeOffset="75471.78">30373 10128 1244 0,'7'-16'301'0,"0"0"-21"16,-2 2-102-16,-1 1-134 15,-1 5-44-15,0 4 0 16,-1 3 0-16,0 1 0 15,-1 1 0-15,-1 2 0 16,2 4 0-16,3 7 0 16,3 8 0-16,2 11 0 15,2 10 0-15,-1 9 0 16,-2 5 0-16,0 1 0 16,1-1 0-16,-1-4 0 15,-1-8 0-15,2-7 0 16,-3-8 0-16,1-7 0 0,-4-8 0 15,1-5 0-15,-1-6 0 16,-3-1 0-16,1-3 0 16,-1 0 0-16,-1-1 0 15,0-1 0-15,0-2-495 16</inkml:trace>
  <inkml:trace contextRef="#ctx0" brushRef="#br0" timeOffset="77549.1">25920 11811 600 0,'-3'1'193'16,"-1"-2"-111"-16,0 1 41 15,2-1-28-15,1 1-13 16,-1 0 9-16,2 1-1 16,0-1-3-16,-1 0-9 15,1 0-1-15,0 0-13 16,0 0 4-16,0-1-3 16,1-2-33-16,1-3-9 15,-1-1-12-15,4-2-11 0,5-2-1 16,2 1-5-16,6 0 2 15,1 3 3-15,2 6-3 16,0 2 3-16,-4 7-4 16,0 4 2-1,-3 5-2-15,-1 4 2 0,-2 6 3 16,-5 7 0-16,-9 4 0 16,-8 5 4-16,-11 3-1 15,-8 0-2-15,-4-2 3 16,2-9-4-16,7-9-1 15,8-8 1-15,9-9 6 16,9-8 3-16,9-1-4 16,10 0-2-16,10-1-1 15,7-1-1-15,6 2-2 16,-4 0 2-16,-6 2-1 0,-11-2 0 16,-10 1 0-16,-4-1 0 15,-7 0 0-15,-2-1-4 16,-2 1-54-16,6 1-189 15,1 2-67-15,10-3-663 16</inkml:trace>
  <inkml:trace contextRef="#ctx0" brushRef="#br0" timeOffset="78152.92">26848 11940 864 0,'-10'-1'160'16,"1"-1"49"-16,2 0-75 16,1-1-45-16,1 3-22 15,1-2-34-15,2 2-15 16,2 2-6-16,2-2 1 16,4 1-5-16,10 1-4 15,22-1 7-15,18 0-1 0,19-1-4 16,8-1 17-1,1-3 2-15,-15 0 15 16,-16-3 4-16,-15 1 14 0,-13 1-2 16,-10 0-28-16,-11 3-11 15,-2 0-5-15,-4 0-7 16,-1 4-5-16,2-2-3 16,-3 0-5-16,2 0-25 15,2 0-203-15,0 2-96 16,6-1-353-16</inkml:trace>
  <inkml:trace contextRef="#ctx0" brushRef="#br0" timeOffset="78645.1">27650 11662 992 0,'3'-7'205'16,"-3"-1"7"-16,-2-2-43 16,-1-1-58-16,2 4 15 15,-2 0-34-15,1 3-27 16,1 2-47-16,-2 1-16 16,3 1-2-16,0 3-14 15,0-2-3-15,3 5 7 16,1 1 10-16,5 3 4 0,6 1-2 15,11 1 3-15,5 1-3 16,6-2 2-16,6 1-5 16,1-2 1-16,0 0 0 15,-6 1-1-15,-7 0 0 16,-6 2-2-16,-6 2 3 16,-8-1 0-16,-5 3 3 15,-4 2-3-15,-5 2 7 16,-6 1-6-16,-8 6-1 15,-3 1 1-15,-10 2 1 16,-1 0-1-16,-1-3-1 16,5-5 0-16,5-3 1 15,5-8-1-15,8-2 0 16,3-4-2-16,2 0 2 0,1-2 0 16,-1 0-4-16,4-1-149 15,0 1-109-15,5 0-143 16</inkml:trace>
  <inkml:trace contextRef="#ctx0" brushRef="#br0" timeOffset="79494.66">28609 11618 946 0,'8'-8'220'16,"-4"-2"21"-16,-1-1-42 16,0 2-20-16,-3 1-28 15,0 3-60-15,0 2-71 16,0 1-20-16,0 2 0 15,0 2 0-15,0 1 0 16,0 2 0-16,0 6 0 16,0 9 0-16,3 7 0 15,0 11 0-15,1 8 0 16,2 4 0-16,0 1 0 16,1 0 0-16,-2-6 0 15,0-6 0-15,-2-9 0 16,1-6 0-16,-1-9 0 0,0-2 0 15,2-6 0-15,0-2 0 16,-2 2 0-16,2-4 0 16,-4 1 0-16,1-3 0 15,0 2 0-15,-2 0-16 16,0 1-166-16,-4 3-98 16,-2 3-269-16</inkml:trace>
  <inkml:trace contextRef="#ctx0" brushRef="#br0" timeOffset="80294.14">26019 13191 868 0,'17'-9'178'0,"2"1"-51"15,2 2-56-15,0 3-12 16,7 9-19-16,2 3-21 16,1 9 0-16,-2 5-6 0,-7 2-5 15,-12 7 3-15,-8 4 5 16,-14 0-5 0,-10 4-5-16,-13-2 6 0,-4-4 2 15,-5-1 14-15,3-9 32 16,10-7-7-16,9-5 12 15,11-7-13-15,8-3 37 16,5-2-27-16,2 0-36 16,14 0-10-16,16 1-8 15,11 2-5-15,10 0-3 16,5 0 0-16,-9-2-1 16,-14-1 1-16,-13 0 0 15,-11 0 0-15,-4-1-6 0,-4 0-127 16,1-1-127-16,0 1-267 15</inkml:trace>
  <inkml:trace contextRef="#ctx0" brushRef="#br0" timeOffset="81276.8">26989 13408 633 0,'-2'1'249'15,"-1"1"-131"-15,2-2 11 0,-1-2 6 16,-1 2-13-16,2 0-30 15,1 0-22-15,-2 2-16 16,2-2-3-16,0 0-1 16,0 0-13-16,2 0-11 15,1 0-5-15,-2 0-21 16,13 0-3-16,11 1 2 16,21 1-4-16,19 2 5 15,22 0 0-15,12 1 1 16,0-3 0-16,-10-1 0 15,-12-3 1-15,-23-3 13 16,-15 1 32-16,-18 0 15 16,-9-2-20-16,-11 5-27 0,-1 0-9 15,-3-1-6 1,-2 2-8-16,-3 0-7 0,-3 2-99 16,1 0-112-16,-3 3-164 15,5-1-431-15</inkml:trace>
  <inkml:trace contextRef="#ctx0" brushRef="#br0" timeOffset="81743.53">28091 13162 1016 0,'-1'-4'177'16,"-1"-3"7"-16,-1-1-61 16,0-1-20-16,2 4-15 15,1 2-59-15,0 3-29 16,1 0-5-16,5 6 5 15,12 3 21-15,8 5 2 16,14 5-11-16,8 2-6 16,1-1-6-16,-6-1 0 15,-4-2 0-15,-13-3 0 0,-9-2 1 16,-6-4 2 0,-3 1-2-16,-5-2-1 0,-3 0 14 15,-1 4-13 1,-6 3 7-16,-4 6 2 0,-4 4-8 15,-4 6-1-15,-3-1 2 16,-4 0-2-16,5-5 0 16,0-4-1-16,6-4 0 15,2-3-1-15,2 0-1 16,4-3-128-16,0 1-267 16</inkml:trace>
  <inkml:trace contextRef="#ctx0" brushRef="#br0" timeOffset="82425.23">28819 13158 928 0,'2'-10'226'0,"-2"1"-3"0,0-1-67 15,-2-1-22-15,2 3 5 16,2 3-46-16,-2 0-36 16,1 5-30-16,-1 0-20 15,2 0-7-15,-2 3-8 16,1 2-4-16,1 6 12 15,2 5 5-15,1 11 2 16,2 9-5-16,-1 6 5 0,-1 6 1 16,-1 1 0-16,1-1 0 15,-1-4 0-15,2-4 2 16,-3-8-9 0,1-7 2-16,0-5-2 15,-1-4-1-15,-2-5 1 16,2-2-2-16,0-4-2 0,0 1-194 15,0-2-188-15,6 0-716 16</inkml:trace>
  <inkml:trace contextRef="#ctx0" brushRef="#br0" timeOffset="82908.97">29498 13498 783 0,'-16'6'317'0,"4"-5"-203"16,6-1 71-16,3-3-79 16,6-1-40-16,6 1-66 15,15-2-5-15,15 2 3 16,19 0 2-16,17 3 5 15,11 1 6-15,3-1 9 16,-4-1 8-16,-10-1 0 16,-11-3-5-16,-13 1 9 15,-15 1 1-15,-14-1 8 16,-10 3-24-16,-7-2-16 16,-5 3-1-16,-2 0-14 15,-2 3-9-15,-2-2-79 16,-4 2-183-16,-3 0-373 0</inkml:trace>
  <inkml:trace contextRef="#ctx0" brushRef="#br0" timeOffset="83525.82">30481 13223 1095 0,'0'-5'149'0,"0"-2"62"15,0-1-85-15,-1 2-5 16,-1 3-4-16,2 1-55 16,0 1-34-16,0 2-12 15,2-1-8-15,-2 0-8 16,3 3-11-16,6 3 11 0,12 5 2 16,8 6-1-1,12 7-1-15,11 3 0 0,1 1 2 16,-1-3-3-16,-6-2 1 15,-9-6 0-15,-10-7 3 16,-11-3-3-16,-5-4 5 16,-7-2 2-16,-4-1 9 15,0 0-3-15,-1 0-13 16,1 2-3-16,-3 2-2 16,-1 4 5-16,-4 6 3 15,-4 9 1-15,-10 8-1 16,-7 5 1-16,-5 5-4 15,-2 2-1-15,-1-1 1 16,5-5 0-16,7-3 0 16,7-9 0-16,8-8 0 15,2-7 3-15,7-5-3 16,1-3 1-16,0-2-1 0,1 0-2 16,2-2-15-16,0 2-196 15,2 0-91-15,5 0-356 16</inkml:trace>
  <inkml:trace contextRef="#ctx0" brushRef="#br0" timeOffset="84031.95">31218 13278 975 0,'17'-10'260'0,"-1"-4"-67"15,-2 1-68-15,3 2-55 16,-1 4-33-16,1 3-19 15,0 6-16-15,2 7 5 16,-4 7-2-16,0 8 0 16,-4 9 3-16,-10 4 5 15,-8 8 3-15,-14 5 7 0,-12-1-5 16,-9 1 2-16,-5-5-12 16,5-9-5-16,9-10 0 15,12-9 0-15,13-7 24 16,18-5 42-16,15-1-6 15,15 3-31-15,12 2-12 16,6-2-3-16,4-3-10 16,-10-1-7-16,-12-3 0 15,-10-1 0-15,-11 1 0 16,-10-2 0-16,-6 2 0 16,-4-1 0-16,-2 2 0 15,0 1-152-15,-5 3-87 16,-2 2-92-16,-2 1-364 15</inkml:trace>
  <inkml:trace contextRef="#ctx0" brushRef="#br0" timeOffset="95455.86">3215 2742 1341 0,'-3'0'2'15,"0"1"-2"-15,-2 0 0 16,2 4 1-16,3 3 0 15,-1 4 2-15,-1 1-3 16,-1 1 0-16,0-1 3 0,0-2-2 16,-1-1 8-1,1-4 19-15,3-4 29 0,0-1 53 16,2-2-18 0,-2-5-72-16,3-1-1 0,1-2-3 15,-3-4 0-15,1 1 11 16,1 2 3-16,-3 3 8 15,0 3-37-15,0 3-1 16,1 1-12-16,-1 2-13 16,2 2 25-16,1 1 0 15,1 3-1-15,1 0-2 16,2 2 3-16,4 12-4 0,-11-22 4 16,0 0 0-1,0 0 6-15,0 0 13 0,-2 0 2 16,2-3 12-16,2-3-17 15,-1-1 15-15,1-5-8 16,1-1 0-16,0-4-1 16,1 1 8-16,-1-1-4 15,1 3 1-15,-2 0-27 16,-1 4 0-16,-1 2 0 16,-1 2 0-16,-1 3 0 15,-2 1 0-15,1 3 0 16,2-1 0-16,-5 2 0 15,-5 4 0-15,-5 7 0 16,-4 4 0-16,-7 6 0 16,-1 5 0-16,-3 2 0 0,1 5 0 15,6 0 0-15,5 0 0 16,4 2 0-16,10-1 0 16,13 3 0-16,7-4 0 15,19-1 0-15,8-3 0 16,8-7 0-16,6-6 0 15,-1-7 0-15,0-6-22 16,-3-7-107-16,-7-5-98 16,-4-3-114-16,-6-2-353 15</inkml:trace>
  <inkml:trace contextRef="#ctx0" brushRef="#br0" timeOffset="96918.92">3719 2445 867 0,'6'-12'252'0,"-3"2"-46"16,0-1-9-1,-3-2-29-15,-3 3-7 0,3-2-44 16,-3 2-38-16,3 2-79 15,0 1 0-15,0 1 0 16,0 3 0-16,0 1 0 16,0 2 0-16,0 2 0 15,0 0 0-15,0 5 0 16,3 3 0-16,0 6 0 16,-3 10 0-16,3 11 0 15,2 10 0-15,-1 8 0 16,-1 7 0-16,-2 4 0 15,1-3 0-15,-1-2 0 16,-1-7 0-16,2-5 0 16,-2-8 0-16,3-7 0 15,0-6 0-15,1-8 0 16,1-4 0-16,2-5 0 0,-1-4 0 16,0-3 0-16,3 0 0 15,1-3 0-15,7-1-190 16,5-1-158-16,2-1-272 15</inkml:trace>
  <inkml:trace contextRef="#ctx0" brushRef="#br0" timeOffset="97535.12">4189 2799 1023 0,'3'-11'175'0,"0"-3"40"15,-3 3-46-15,0-1-47 16,-3 4-12-16,0 1-22 15,0 3-46-15,0 0-21 16,-2 4-21-16,-3 4 0 16,-1 3-2-16,-5 7 2 0,1 3 3 15,-4 6 0-15,1 3-6 16,2 4 2-16,3 1 0 16,2-1-1-16,4-1-5 15,5-2 3-15,2-6-2 16,2-4-1-16,2-5 7 15,3-4 0-15,0-5 0 16,0-6 13-16,6-3-12 16,1-5 7-16,2-3-1 15,-1-6-5-15,2 0 6 16,-7-2-5-16,0-1-1 0,-3 0 9 16,-5 4-10-16,-1 1 3 15,-1 2 12-15,-2 4 15 16,0 5-29-16,0 3-2 15,0 4 0-15,0 1 0 16,0 7-15-16,0 2 15 16,0 10 0-16,0 5 0 15,0 4-2-15,0 2 2 16,0 2-1-16,6-5-1 16,1-2-17-16,4-7-81 15,6-3-74-15,6-8-69 16,10-5-179-16</inkml:trace>
  <inkml:trace contextRef="#ctx0" brushRef="#br0" timeOffset="98051.1">4672 2732 869 0,'6'-18'270'0,"-3"3"-37"16,-1 1-72-16,-4 4-42 16,-1 3-34-16,0 3-27 15,0 4-45-15,-5 2-6 16,0 2 6-16,-1 4-11 16,-2 1 9-16,-2 2-6 0,1 0-4 15,2 2 8-15,-1 1-9 16,2 1 0-16,2 3 0 15,-2-2-1-15,6 2 0 16,0-2-2-16,6-2 0 16,0 1-2-16,2-3 0 15,5-1 5-15,2-1 0 16,4 0 3-16,5 0-4 16,3-2 1-16,3 2 0 15,-2 2 10-15,-1-2-8 16,-6 0 7-16,-3 2 0 15,-6-1-4-15,-3-1 9 16,-3 0-1-16,-3 0 6 16,-3 0 5-16,-2 0-11 15,-2-1 4-15,-3 1 0 16,-1-1-5-16,-4 1 11 16,-1-1-15-16,-2-2-7 15,1 1 5-15,1-5-6 0,4-3-5 16,4-3-88-16,4-3-99 15,2-4-82-15,10-3-220 16</inkml:trace>
  <inkml:trace contextRef="#ctx0" brushRef="#br0" timeOffset="98592.13">5153 2710 523 0,'16'-15'433'0,"-4"2"-175"0,0 1-45 16,-6 0-68-16,-3 2-20 15,0 3-17-15,-3 1-42 16,0 4-16-16,0 0-12 15,-3 2-36-15,-3 3 0 16,-6 4-4-16,-1 3 1 16,-8 7 1-16,-4 4-1 0,-1 4 1 15,-1 3-6-15,3-1 4 16,5-3-4-16,7-5 2 16,6-3-16-16,4-4 15 15,5-2 0-15,5-1 4 16,6-1 1-16,2 2 0 15,3-2 6-15,4 0 11 16,-1 0-5-16,5 0 7 16,-5 2-4-16,2-1-11 15,-6 4 12-15,1 1-13 16,-4 0 3-16,-4 1 5 16,-1 4-7-16,-4 1 6 15,-4 1-4-15,-4-1 2 0,-2 2-8 16,-8-4 0-1,1-2 0-15,-2-4 0 16,-2-3 0-16,3-5 0 16,4-3-17-16,1-1-126 0,4-2-86 15,3-3-216-15</inkml:trace>
  <inkml:trace contextRef="#ctx0" brushRef="#br0" timeOffset="102299.18">6066 2990 771 0,'-6'-2'145'0,"0"1"18"0,-1-5 0 15,-1 0-46-15,2 1-1 16,0-1-26-16,-1 1-34 16,-1 1 11-16,2 2-27 0,2 0-9 15,1 1-6-15,1 1-12 16,2 1-4-16,0-1-9 16,3 0-3-16,-1 2-2 15,4 0-5-15,8 0 10 16,6 2 9-16,19-1 3 15,10 0 2-15,6-3-3 16,5-3 2-16,-4-2 11 16,-8-4-20-16,-9 3 3 15,-9-2 7-15,-9 3 1 16,-9 2 0-16,-8 1-9 16,-4 2-5-16,0 0 1 15,-4 0-2-15,4 0-3 16,0 0-69-16,0 0-119 0,4 0-128 15,8 0-234 1</inkml:trace>
  <inkml:trace contextRef="#ctx0" brushRef="#br0" timeOffset="102782.89">7022 2670 1164 0,'9'-10'159'0,"-4"1"59"0,-3 1-82 16,-4 3-6-16,-1 1-27 16,1 3-52-16,1 1-28 15,-4 2-14-15,-2 3 0 16,-4 5 11-16,-7 4-15 15,-2 5-1-15,-3 8 4 16,1 6-8-16,-1 1 0 16,8 2 0-16,4 2-5 15,6-2 2-15,13-4-9 16,5-2 3-16,8-6 8 16,7-6 0-16,7-4 1 15,0-5 2-15,1-6-1 0,0-7 13 16,-6-4-5-16,-4-6 3 15,-6-2-11-15,-2-3-1 16,-6-2 0-16,-2-5 0 16,-5-1 0-16,-5 0 0 15,-5-5 0-15,-5 3 0 16,-5-1 0-16,-4 0 0 16,-1 5 0-16,-4 3 0 15,0 5-44-15,1 5-277 16,0 12-241-16</inkml:trace>
  <inkml:trace contextRef="#ctx0" brushRef="#br0" timeOffset="104180.73">2754 7291 863 0,'0'-5'199'0,"4"2"-28"15,-4 1-82-15,-4 2-35 16,4 0-35-16,-3 3-19 16,0 1 1-16,0 4 1 15,-2 2-2-15,1 2 0 0,-1 1 2 16,2-3 1 0,3-2 6-16,-1-4 33 0,2-3 33 15,-1-3 8 1,2-1-33-16,-2-3-44 0,1-1 4 15,1 0-1-15,-1 0-2 16,1 1-1-16,-1 2 0 16,1 1-6-16,-1 2-4 15,1 2-8-15,1 2 8 16,0 1 4-16,0 2 0 16,4 3 0-16,-4-2 0 15,0 0-2-15,0-3 5 16,-1-1 0-16,-1-2 3 15,-1-2 6-15,2-2 33 0,-1-1-16 16,-1-3-5-16,3-3 4 16,-1-2-6-16,-1-2 1 15,1 0-8-15,-1 0-4 16,-2-1 6-16,-2 5-1 16,0-1 5-16,-2 3-10 15,-1 3-2 1,0 2-2-16,-1 1-7 0,-5 7 0 15,-3 2 0-15,-6 7 0 16,-1 5 0-16,-5 10 0 16,3 5 0-16,3 6-3 15,2 3 2-15,5 0-3 16,4-1-1-16,10-5-2 16,7-3-5-16,8-4-5 15,9-5-38-15,12-5 4 0,7-6-52 16,9-5-44-16,5-8-84 15,4-6-211-15</inkml:trace>
  <inkml:trace contextRef="#ctx0" brushRef="#br0" timeOffset="104531.54">3233 7159 1091 0,'-3'-23'200'0,"-2"0"43"16,-1-1-66-16,2 3-14 0,-1 3-32 15,1 4-89-15,2 5-42 16,1 6 0-16,-1 3 0 16,2 0 0-16,2 7 0 15,-2 5 0-15,1 5 0 16,1 8 0-16,1 12 0 15,-2 8 0-15,1 6 0 16,-2 10 0-16,3 3 0 16,-3-1 0-16,4-5 0 15,2-5 0-15,0-10 0 16,2-8 0-16,3-10 0 16,-3-7-29-16,4-7-128 15,7-2-111-15,1-5-133 16,7-2-480-16</inkml:trace>
  <inkml:trace contextRef="#ctx0" brushRef="#br0" timeOffset="104981.11">3637 7494 935 0,'8'-20'167'0,"-1"-5"34"15,-1 3-38-15,-3-1-29 16,0 5-16-16,-3 6-9 15,-2 1-29-15,-1 5-42 0,-1 3-23 16,-3 3-15-16,-4 3 0 16,-1 4-1-16,-4 7-2 15,-1 5 0-15,-1 5-1 16,3 4-1-16,2 3 4 16,4 0-7-16,6 0-2 15,3-6 1-15,6-3-5 16,3-7-2-16,3-6 12 15,1-7 4-15,2-4 1 16,2-5-1-16,-1-4 4 16,-1-5-4-16,0-3 6 15,-3-1-1 1,-3 0 0-16,-3 0-3 0,1 1 8 16,-1 4 13-16,-4 5 4 15,-1 3-19-15,-1 5-8 0,2 4-27 16,-1 2 20-16,2 6 7 15,3 4-1-15,3 5-1 16,0 2-32-16,0 1-80 16,1-1-46-16,1-1-46 15,1-4-73-15,1-6-139 16</inkml:trace>
  <inkml:trace contextRef="#ctx0" brushRef="#br0" timeOffset="105378.43">4076 7341 809 0,'1'-15'273'16,"-2"1"-57"-16,-1 4-110 16,-4 4-63-16,-3 6-38 15,-7 6-5-15,-4 8 0 16,-7 8 0-16,-1 1-2 15,3 2-3-15,6 0 5 16,5-7 2-16,11-7 34 16,9-4 27-16,6-1-1 15,53 7-1-15,-51-9-21 16,-2 2-18-16,0-1-1 16,-3 0 7-16,10 8-1 15,-1-1 11-15,-5 2-17 16,-5 0 5-16,-2 3-6 0,-3-1 5 15,-9 2-10 1,-3 1-7-16,-6 1-8 0,-6-1 0 16,-3-2-62-16,-1-3-98 15,6-4-26-15,7-4-18 16,10-5-179-16,11-6-110 16</inkml:trace>
  <inkml:trace contextRef="#ctx0" brushRef="#br0" timeOffset="105730.33">4329 7384 883 0,'18'-21'174'15,"-2"3"12"-15,-8 2-2 16,1 2-62-16,-4 5-26 16,-2 4-42-16,-3 2-41 15,-2 4-12-15,-7 6 8 16,-2 3-4-16,-5 6-3 15,-2 3-2-15,-3 0-1 16,5-1-2-16,7-2 0 16,3-5-2-16,6-2 5 15,6-1 4-15,3-1 9 16,4 1 3-16,1 1 3 16,5 1 7-16,-1 1 1 0,0 2-6 15,0 0 4-15,-3 3-9 16,-2 0 5-16,1 2 2 15,-7 3-9-15,-4-4 1 16,-4 1-6-16,-5 0-1 16,-5-4-8-16,-7-1-52 15,0-3-124-15,-7-2-87 16,4-2-264-16</inkml:trace>
  <inkml:trace contextRef="#ctx0" brushRef="#br0" timeOffset="106450.18">4611 7669 745 0,'5'-1'216'0,"-1"-2"-72"16,5-4-9-16,9-2-40 16,12-2-26-16,13-3-2 15,12-2-19-15,8 3 5 16,3 0 6-16,-10 5-27 0,-14 1-26 16,-13 6-4-1,-12 1-2-15,-11 1 3 0,-4 2 0 16,-4 1 1-16,-1-1-4 15,-1 2-74-15,-2-1-157 16,-1 0-322-16</inkml:trace>
  <inkml:trace contextRef="#ctx0" brushRef="#br0" timeOffset="106883.43">5790 7186 1471 0,'4'-14'134'0,"-2"1"100"16,-1 1-51-16,-2 1-158 15,2 8-25-15,-1 1 0 16,0 2 0-16,0 2 0 16,0-1 0-16,2 5 0 15,-2 3 0-15,3 5 0 16,4 9 0-16,-1 9 0 16,3 8 0-16,0 8 0 0,3 7 0 15,0 4 0 1,-3-2 0-16,0-3 0 0,-5-8 0 15,-1-10 0 1,-1-13 0-16,-1-8 0 0,-1-7 0 16,2-5 0-16,-2-4 0 15,1-1 0-15,-1-3 0 16,0-4 0-16,2-1-180 16,1-1-247-16,4-5-416 15</inkml:trace>
  <inkml:trace contextRef="#ctx0" brushRef="#br0" timeOffset="107247.49">6115 7209 1355 0,'9'-25'140'0,"0"0"44"15,3 0-34-15,1 5-84 16,5 8-38-16,3 5-16 15,3 9 7-15,3 10 6 16,-2 10 4-16,-2 11 10 16,-10 11-39-16,-10 7 0 15,-11 11 0-15,-12 1 0 16,-9-2 0-16,1-6 0 0,3-15 0 16,11-11 0-1,10-12 0-15,14-6 0 0,20-9 0 16,16-5 0-1,11-3 0-15,11-2 0 0,3-4 0 16,-10 1 0-16,-15 1 0 16,-12 3 0-16,-14 3 0 15,-14 2 0-15,-6 4 0 16,-11 2-56-16,-8 3-280 16,-4 4-232-16</inkml:trace>
  <inkml:trace contextRef="#ctx0" brushRef="#br0" timeOffset="110679.19">3483 11341 951 0,'2'-3'231'0,"-2"2"-42"16,-2 1-69-16,1 0-48 16,-2 0-34-16,1 1-25 15,1 0-12-15,1 1 4 16,-2 1-5-16,2-1 0 16,-1 1 1-16,1 2-1 15,0-3 0-15,1-2 1 16,-1-1 0-16,0 0 8 15,0 1 4-15,2-5 1 0,-1 0-13 16,-1-2-1-16,2-1 10 16,-1-2 2-1,-1 5 5-15,2 1-17 0,1 3-8 16,-2 1-9-16,1 3 15 16,1 3 2-16,0 0 0 15,1 2 1-15,-1 1-1 16,-3-1 1-16,3-2-1 15,-3-2 4-15,0-4 5 16,0 0 12-16,0-4 2 16,3-3-19-16,-1-2 15 15,1-4 13-15,-2-2-1 16,-1 0 5-16,0-2-7 16,-1 2-5-16,-1-1 10 0,-4 3-18 15,3 3-8-15,0 4-2 16,-1 4-6-16,-2 2-3 15,0 5-2-15,-8 6 0 16,-5 8 5-16,-2 8 0 16,-3 8 1-16,0 9 0 15,2 9 0-15,3 4-1 16,8 1-1-16,8-1-7 16,8-4-2-16,9-11 2 15,6-8 6-15,11-9-1 16,5-7-58-16,7-6-92 15,4-8-87-15,6-4-242 16</inkml:trace>
  <inkml:trace contextRef="#ctx0" brushRef="#br0" timeOffset="111046.74">3910 11239 812 0,'0'-28'343'0,"0"0"-81"16,-3 1-67-16,3 1-40 16,-5 3-27-16,4 3-31 15,-2 3-42-15,0 5-55 0,3 5 0 16,-1 3 0-16,1 4 0 15,0 4 0-15,0 6 0 16,1 7 0-16,3 10 0 16,-2 10 0-16,1 8 0 15,-3 4 0-15,3 7 0 16,0 1 0-16,0 4 0 16,3-2 0-16,3-2 0 15,3-3 0-15,3-6-135 16,6-14-87-16,4-5-49 15,11-11-128-15</inkml:trace>
  <inkml:trace contextRef="#ctx0" brushRef="#br0" timeOffset="111484.86">4413 11444 736 0,'0'-21'243'0,"-2"-4"-26"15,-1 5-10-15,-3-2-62 16,-1 7-40-16,-3 5-31 16,2 3-48-16,-1 8-26 15,-4 6-4-15,1 7-6 16,-6 9 9-16,4 9-1 0,1 7 0 16,-2 0-3-16,9-1 5 15,1-4-12-15,5-10-15 16,2-7-12-16,1-7 4 15,6-7 25-15,3-5 10 16,0-5 5-16,0-4 4 16,1-6-5-16,1-4 7 15,-1-2 1-15,-4-1 3 16,0 0 5-16,3 2 5 16,-6 3 21-16,0 5-9 15,-2 7-23-15,-2 2-14 16,1 5-25-16,0 6 25 15,1 7 1-15,2 7-1 0,2 7-2 16,1 2 1-16,2 3-20 16,0-6-65-16,1 0-48 15,4-8-117-15,1-5-203 16</inkml:trace>
  <inkml:trace contextRef="#ctx0" brushRef="#br0" timeOffset="111860.92">4869 11297 825 0,'3'-11'214'0,"-3"3"-27"16,-1 2-47-1,-5 3-119-15,-5 4-21 0,-5 5 2 16,-5 5 2-16,-3 5-2 15,-4 5-2-15,1 4-1 16,6 2-2-16,6-2 0 16,5-1 0-16,13-5 3 15,4-3 29-15,8-3 14 16,1-1 1-16,1-3 12 16,1 1-10-16,0 0 4 15,0 0-9-15,-3 0-10 16,-2 2-5-16,-4-1-8 15,-1 0 0-15,-7 1 3 16,-2 2 0-16,-10 1-11 0,0-2-4 16,-8-2-6-1,-3-1-65-15,4-4-133 0,-3-1-172 16,12 0-544-16</inkml:trace>
  <inkml:trace contextRef="#ctx0" brushRef="#br0" timeOffset="112274.99">5314 11356 1080 0,'7'-14'135'0,"-2"0"74"0,-5 1-73 15,-3 2-34-15,1 5-48 16,-2 4-52-16,-6 5-2 15,-4 7-6-15,-1 6 5 16,-3 7 0-16,-4 5 1 16,5 0-4-16,1-1 0 15,8-4 3-15,4-5 2 16,4-3 3-16,3-3 5 16,3 0 9-16,3 1 12 15,10-1 9-15,1 1-13 16,10 0-1-16,1 0-13 15,-1 1-1-15,-3 0 7 0,-5 1-5 16,-8 0 2 0,-6 0 7-16,-6 2 3 0,-7 0-2 15,-5 2-7-15,-5-4-5 16,-3-2-11 0,-3-1-10-16,-4-6-114 0,1-2-110 15,8-1-168-15</inkml:trace>
  <inkml:trace contextRef="#ctx0" brushRef="#br0" timeOffset="112576.7">5961 11608 1085 0,'23'-3'210'0,"1"-2"-22"0,-2-3-17 16,3-2-53-16,1 1-39 16,4 1-49-16,1 0-10 15,-1-1-3-15,-2 5-4 16,-7 1-9-16,-7 1 3 0,-9 2-6 15,-3-2-1-15,-4 2-4 16,-3 3-59-16,-1 1-177 16,-2 3-227-16</inkml:trace>
  <inkml:trace contextRef="#ctx0" brushRef="#br0" timeOffset="113177.49">6503 11359 837 0,'6'-13'318'16,"3"-5"-81"-16,3-1-58 16,4-4-56-16,4-1-4 15,5 1-47-15,3 2-19 16,5 1 0-16,0 6-7 16,0 4-36-16,-3 6-10 15,-5 6 0-15,-3 5 0 16,-7 7 0-16,-7 4 0 15,-1 7 0-15,-11 7 0 0,-8 3 0 16,-12 6 0 0,-9 1 0-16,-6-2 0 0,5-2-7 15,4-11 3-15,9-9 2 16,12-10 2-16,9-5 0 16,5-4-5-16,4-2 5 15,10-2 3-15,5 3 8 16,6-3-7-16,1 2-4 15,0 3 0-15,-1 3 0 16,-3 2 0-16,-6 3 0 16,-6 4 0-16,0 0 0 15,-6 6 0-15,-6 1 0 16,-9 2 0-16,-6 3 0 16,-2-1 0-16,-5-2 0 15,-3-3 0-15,7-2 0 0,-3-3-20 16,3-2-137-16,-1-3-91 15,-1 2-82-15,-4-2-411 16</inkml:trace>
  <inkml:trace contextRef="#ctx0" brushRef="#br1" timeOffset="123389.26">10970 1337 819 0,'3'-13'153'0,"-3"-1"1"0,-2-2-18 15,1-2-20-15,-2 2-11 16,3-2-35-16,-2 6 7 16,2-2-13-16,0 5-21 15,0 1 33-15,0 4-44 16,0 0-5-16,0 4-12 16,-1 0-12-16,1 1-1 15,-2-1-2-15,2 3-10 16,-1-3 9-16,-1 1-16 15,1 5 11-15,-1 2 4 16,1 8 4-16,-1 8-3 16,1 7 1-16,-1 5 0 0,2 7-3 15,0 1 6 1,0 3-3-16,0-3 0 0,0 3 2 16,0 1-5-16,0 3 3 15,-1 4 0-15,1 2 0 16,-3 4 3-1,3 2-3-15,3 1 0 0,-2 2 0 16,2 5-4-16,0 0 5 16,0 2-1-16,3 3 0 15,-1 3 0-15,-2-1 0 16,0-1-1-16,6-2 3 16,-3-1-1-16,1-4-1 15,2-1 0-15,1-1-1 16,-2-1 2-16,1-5-1 0,-3-2 0 15,3 0 0 1,-6-2 0-16,0-1 0 16,-2 2 0-16,1-2 0 15,-1 3 0-15,1 3-1 0,-1 1 1 16,4-3 0-16,23 114-1 16,-23-149 3-16,0-2-3 15,0-1 1-15,-2 2 0 16,9 23 1-16,-2-3-1 15,-2-3 0-15,-2 1-1 16,-2-5 2-16,-1 0-1 16,-1-1 0-16,1-3 0 0,1 2-1 15,-1-1 1-15,0-1 0 16,-1-1-1-16,-1 0 2 16,2-1-1-16,0-2 0 15,0-4 0-15,0-1-1 16,2-2-1-16,-2-2 2 15,1-1-1-15,0 0 2 16,-2 0-2-16,1-3 0 16,0 3 1-16,0 0 0 15,-3-3 0-15,2 0 0 16,-2 0-1-16,0-3 2 16,1-1-2-16,-1-2 2 15,-1 0-1-15,1 1 0 16,0-2-1-16,0 0 1 15,0-3-1-15,0 0 3 0,0-3-2 16,0-3 2-16,0-1 0 16,0 0 8-16,1-1-8 15,-1-1-1-15,2 1-1 16,-1 0-1-16,2-2-1 16,3-1-1-16,1-1-1 15,5 1 3-15,6-1-6 16,3-1 4-16,3 0-4 15,4 2-5-15,2-3 6 0,2 0 2 32,-1 2-5-17,2-2 5-15,1 2-9 16,-1 0 1-16,5 3 6 0,1-3-5 0,3 3 7 0,6-1 2 16,5 1-4-1,6 1 6-15,9 0-7 0,7-2-2 16,4-1 9-16,2-2-8 15,4-2 8-15,1 0 0 16,-1 0 1-16,-4 1-3 16,-5-1 2-16,-6 3 0 15,-6 1 0-15,-1-2 2 16,0 0-3-16,1 1 1 16,6 1-1-16,1-1-7 0,3-1-14 15,0 1 13-15,-2 1 6 16,-7-1 0-16,-5-2 3 15,-3-1-1-15,-2 0 1 16,-1-2-2 0,4 0 2-16,6 1 0 0,3 1 0 15,-1 1 1-15,-1 2-2 16,-2 2 1-16,0-1-3 16,-4-1 0-16,-1-1 3 15,1 0 0-15,0-1 2 16,8-2-1-16,7 0-1 15,6 1-2-15,1 1 1 16,-1 1-4-16,-5 2 7 16,-5 0-2-16,-4 0 0 15,-2-2 1-15,3 0-1 0,3 0 0 16,6 1 0-16,5-2 1 16,1 4-1-16,-2 0 0 15,-6 2 0-15,-10 2 2 16,-9 2-2-16,-5 0 0 15,-3 1 1-15,6-2-3 16,6-1 0-16,8-1 1 16,6 0-7-16,4-3-13 15,-2 1 18-15,-6-1 0 16,-12 0 3-16,-13 0-1 16,-14 2 2-16,-10 1-1 15,-7 0 0-15,-3 0 1 16,0 0-2-16,0 0 1 15,-1 0 0-15,0-3 0 16,1 3 2-16,-2 0-2 0,-1-2 1 16,-1 1 0-16,-3-1 25 15,3 0-6-15,-3-3 7 16,0 1-6-16,1-2-4 16,-1 1-6-16,0-2-7 15,0 0-1-15,1 0 1 16,-1-2-4-16,-1 1 0 15,0-2 5-15,-2 0 9 16,1-5 15-16,-1 0-5 0,0-4-1 16,-1-4 9-1,-3-5-22-15,1-3-1 0,-2-4 3 16,0-5-6-16,2-4 4 16,-1-3-6-16,1-1 3 15,0 1 16-15,0 0-1 16,0 0 0-16,3 2 1 15,0-4-23-15,0-5 0 16,0-5 0-16,4-4 0 16,1-4 0-16,2 1 0 15,2 0 0-15,3 3 0 16,-1-2 0-16,-4 1 0 16,-2 1 0-16,-2-3 0 0,-3 0 0 15,-2-2 0 1,1-1 0-16,-1 0 0 0,2-3 0 15,2 0 0 1,1-5 0-16,1 0 0 16,0 1 0-16,1 1 0 15,-3 2 0-15,-1 3 0 0,-2 4 0 16,-2 2 0-16,-1 1 0 16,0 3 0-16,-2 5 0 15,5 2 0-15,-2 5 0 16,0 2 0-16,0 7 0 15,-2 2 0-15,2 6 0 16,-1 4 0-16,-1 4 0 16,0 3 0-16,0 1 0 0,0 2 0 15,2-2 0-15,2 1 0 16,-1-1 0 0,2 1 0-16,0-1 0 15,-1-2 0-15,1 1 0 0,-2-3 0 16,1 1 0-16,-2 0 0 15,0 0 0-15,-1 0 0 16,-1 0 0-16,2 1 0 16,-1 0 0-16,1 1 0 15,1 2 0-15,-1 1 0 16,1 0 0-16,1 1 0 16,-1 2 0-16,1 0 0 15,1 2 0-15,-3-1 0 16,3 4 0-16,-1-1 0 0,1 2 0 15,0 1 0-15,1-2 0 16,-1 0 0-16,3-1 0 16,-3 0 0-1,1-1 0-15,1-3 0 0,-1 5 0 16,1-1 0-16,-1 1 0 16,1 0 0-16,0 0 0 15,-1 1 0-15,1 1 0 16,-2 0 0-16,1 0 0 15,-1 0 0-15,2 4 0 16,-2-2 0-16,0 1 0 16,0 1 0-16,0-1 0 15,0 1 0-15,0 0 0 0,0 1 0 16,-2 0 0-16,2 2 0 16,-1 0 0-16,1 0 0 15,-2 0 0-15,-1 2 0 16,-3-1 0-1,-3 0 0-15,-3 2 0 0,-7-1 0 16,-2 0 0-16,-8 1 0 16,-5-1 0-16,-7 0 0 15,-7 3 0-15,-9-2 0 16,-9 0 0-16,-8 2 0 16,-7-2 0-16,-2 0 0 15,-2 0 0-15,2-2 0 16,3-1 0-16,-3 0 0 15,-1-1 0-15,-4 1 0 16,-2 0 0-16,-1 1 0 0,0 1 0 16,2 1 0-16,2-1 0 15,1 1 0-15,5 0 0 16,-1-2 0-16,-1 2 0 16,0-1 0-16,-3-1 0 15,-3 0 0 1,-7 1 0-16,2 1 0 0,-5 3 0 15,1-1 0-15,3 0 0 16,4 1 0-16,4-1 0 16,3 1 0-16,3-2 0 15,6 0 0-15,2 0 0 16,3-2 0-16,4 1 0 16,5 0 0-16,3 1 0 0,1-2 0 15,-1 3 0-15,4 1 0 16,-3-1 0-16,1 0 0 15,-1 2 0-15,5-1 0 16,1-1 0-16,-1 3 0 16,0-3 0-16,2 0 0 15,0 1 0-15,2 1 0 16,-1 0 0-16,1 2 0 16,2-2 0-16,-3 0 0 15,-1 0 0-15,-2 0 0 16,-3-1 0-16,2 1 0 15,3-2 0-15,4 1 0 0,4-1 0 16,6 2 0-16,2 1 0 16,-1-1 0-1,1 1 0-15,-5 1 0 16,2-1 0-16,-3 2 0 0,-2 0 0 16,-1-2 0-16,2 1 0 15,0-1 0-15,3 1 0 16,6-3 0-16,2 2 0 15,4-2 0 1,1-2 0-16,4-1 0 16,-1-1 0-16,-1 0 0 0,5-2 0 0,-1 2 0 15,5-2 0-15,1-2 0 16,6 0 0-16,-1 2 0 16,2 0 0-16,-1-1 0 15,2 1 0-15,-1 0 0 16,0 0 0-16,-1 0 0 15,-2 0 0-15,0 0 0 16,1 0 0-16,0-1 0 16,3 1 0-1,1-1 0-15,2 2 0 0,1-2 0 16,-1 2 0-16,1-1 0 16,-2 0 0-16,-2 0 0 15,-5 0 0-15,4 0 0 16,0-1 0-16,0 1 0 0,0 0 0 15,3 0 0-15,2-2 0 16,-1 2 0-16,2 0 0 16,2 2 0-1,-4-2 0 1,5 0 0-16,1-2-97 0,4 4-161 0,10 3 6 16,25 2-390-16</inkml:trace>
  <inkml:trace contextRef="#ctx0" brushRef="#br1" timeOffset="128386.09">8460 5936 662 0,'0'-13'165'0,"-3"-2"-14"16,-1-2-15 0,1 1-5-16,2-2-14 15,-2 2-5-15,1-2-10 0,-1 3-17 16,3 1-14-16,0 4 9 16,-3 3-21-16,3 2-25 15,0 3-20-15,0 2-11 16,0 1-3-16,0 0-2 15,-3 1-9-15,3-1-1 16,0 5 5-16,0 2 7 16,0 5 0-16,0 7 1 15,-3 7 0-15,3 4 3 16,-2 4-3-16,1 6 0 0,-1 1-1 16,2 3 2-1,2 7-2-15,-1 2 1 0,1 7 0 16,1 2 4-16,3 5-4 15,-1 1 2 1,-1 2-2-16,2-2 2 0,-2 2-2 16,2-2-1-16,0 0 0 15,2-1 0-15,4 0 1 16,-3-1-1-16,1-2 0 16,2-2 0-1,-6-4 0 1,5-6 0-16,-3-3 0 0,0-3 0 0,-1 1 0 15,1 3 0-15,-1 3 0 0,4 2 1 16,-1 3 1 0,2 5 0-16,-3 2-1 15,5 4 3-15,-1 2-4 16,-1 1 4-16,1 0-3 0,-2 2 0 16,-1-2 0-16,0-3-1 15,-2-4 0-15,3-6 0 16,-4-4 0-16,2-6 1 15,-5-6-1-15,1-3 1 16,-1-3-1-16,-2-6 0 16,-1 0 0-16,-1-4 1 15,2-2-1-15,-4 0 0 16,2-2 0-16,-1-1 0 16,1-5 0-16,0-3-1 0,0-3 1 15,1-5-2 1,-1-4 2-16,0 0 2 0,2-3-1 15,-2 0-1-15,-2 0 3 16,2 0-1-16,0 1-1 16,-1-1-1-16,-1 2-1 15,2-2 1-15,-1 1 1 16,1-2-1-16,0 1 1 16,0 0 1-16,0-2 0 15,1 2 2-15,-1-1-3 16,0-2-1-16,0 3 0 15,2 0-7-15,-2-2 0 16,6 1 0-16,7-2 6 16,9-3 1-16,11-2 0 0,9-2 0 15,2 1-1-15,-3 1 1 16,-5 4 0 0,-3 1 0-16,-5 2 2 15,2 1-2 1,6 0 0-16,11 0 2 0,19-2-2 0,18 0-1 15,23-3-5-15,20-3 6 16,19-2-1-16,11 0 1 16,6 1 1-1,5 1 1-15,2 5 1 16,0 0-3-16,0 3-3 16,5 3 0-16,5-3 3 0,5 1 1 15,6 1-1-15,8-2 0 0,5 1 0 16,-1-1-2-16,-9 3 2 15,-6 2 0-15,-12 3 1 16,-10 1 0-16,-5-1 1 16,4 1-2-1,-2-2-5-15,6-1 5 16,7-1 0-16,1-4 1 0,2-2 1 16,-1-2 0-16,-7-1-2 15,-8-2-5-15,-11 2 5 16,-9 0 0-16,-14-2 0 0,-10 2 1 15,-4 1-1 1,-8 0 1-16,-2 0-1 16,-1-1 0-16,1 0-6 15,-3-2-7-15,-6 2 3 16,-5-2 2-16,-9 1 5 0,-7-1-2 16,-10 1 0-16,-2 0 4 15,-3 1-15-15,-2 0-2 16,0-1-3-16,124-8 12 15,-155 12-1 1,-1-1 8-16,0 0 1 0,0-1-1 16,26-2 2-16,-3-1 0 15,6-1-1-15,3-2-2 16,8 1-13-16,7-2-7 16,0-1 8-16,4 0 3 0,-3-2 8 15,-2 0 2 1,-2 2 2-16,1 0-2 0,-2 3 1 15,3 1-2 1,3 3 3-16,6 1 2 0,4 0-1 16,3 1 0-16,2-4-1 15,1-1 3-15,-2-3-3 16,-1-3-2-16,-2 1 2 16,0-1 0-16,-1 3 0 15,-2 1 0-15,-2 4 0 16,-2 1-1-16,-7 1 2 15,-3 0-1 1,-7 2 1-16,1-1-2 0,1 1 1 16,-2-2 0-16,7 2 2 0,3 1 1 15,4 0-3-15,-2 1-1 16,4 3-2-16,-6 0-2 16,-7 1-1-16,-5-3 3 15,-3 1 2-15,-4-3 1 16,0-1-1-16,2-1 1 15,1 1 0 1,4-2 0-16,-2 0 1 0,0 1-1 16,-5-1 0-16,-7 0 0 15,-12 0 2-15,-5 1-2 16,-11-3 5-16,-4 3 8 0,-5-2 9 16,-1 2-2-16,-1-1-4 15,-2 0-3 1,-4 0 4-16,1 2-3 15,-1-1 5-15,-1-2 5 0,2 1-4 16,-2-2-3-16,1-4-1 16,-1-2 3-16,2-5 2 15,-2-3 0-15,0-7 4 16,0-4-6-16,0-7-5 16,-3-6-9-16,-3-3-5 15,-4-8 0-15,-1-2 0 16,-1 1 0-16,-1-5 0 15,2 0 0-15,2-4 0 16,3-5 0-16,5-6 0 16,2-6 0-16,3-3 0 0,1-4 0 15,0 1 0-15,-4-2 0 16,-2 0 0-16,-5 1 0 16,-3 4 0-16,0 2 0 15,-2 3 0-15,0 4 0 16,0 5 0-16,2 2 0 15,-4 2 0-15,2 2 0 16,-1 4 0-16,-3 0 0 16,-1 1 0-16,-1 0 0 15,1 3 0-15,1 2 0 16,4 3 0-16,3 6 0 16,5 1 0-16,1 5 0 0,2 0 0 15,0 3 0 1,2 2 0-16,-2 3 0 0,1 3 0 15,-1 2 0-15,2 1 0 16,2 1 0 0,-3 3 0-16,2 1 0 0,-1 2 0 15,1 2 0-15,-3 2 0 16,2 0 0 0,-1 0 0-16,2 1 0 0,-1-1 0 15,-1 3 0-15,-1-2 0 16,2 5 0-16,-2 1 0 15,0 1 0-15,0 3 0 0,0 0 0 16,0 2 0-16,0-1 0 16,0 1 0-1,-2 1 0-15,2 0 0 16,-1 0 0-16,-1 0 0 16,1 0 0-16,1 1 0 0,-5 1 0 15,-4 1 0-15,-4-1 0 16,-1 2 0-16,-5 0 0 15,-2-2 0-15,5 3 0 16,-5-1 0-16,1 0 0 16,-4 0 0-16,-2 1 0 15,-4-1 0-15,-8-1 0 16,-2 2 0-16,-2-2 0 16,-3 1 0-16,-5-1 0 0,-2 0 0 15,-6-2 0-15,-8 2 0 16,-4-2 0-16,-5-1 0 15,-2 0 0-15,3 0 0 16,3-3 0-16,2 1 0 16,5-1 0-16,0-1 0 15,-2 1 0-15,-5-1 0 16,-4 0 0-16,-7 1 0 16,-5-1 0-16,-4-1 0 15,0 0 0-15,2-1 0 16,4-1 0-16,5 2 0 15,6-3 0-15,5 1 0 16,1 2 0-16,-4 2 0 16,-1 0 0-16,-9 1 0 0,-4 1 0 15,-5-2 0-15,-3 0 0 16,0-1 0-16,-2-2 0 16,-2-1 0-16,1 0 0 15,1 0 0-15,-1-2 0 16,-1 0 0-16,1 2 0 15,0-2 0-15,0 2 0 16,-2 2 0-16,2-1 0 16,3-1 0-16,2 1 0 15,2 2 0-15,1-2 0 16,-4 1 0-16,-1 1 0 16,-1 0 0-16,-8-2 0 0,0 0 0 15,-4 2 0 1,-2 0 0-16,-5 1 0 0,2 0 0 15,1 2 0-15,0-1 0 16,2 1 0-16,2 2 0 16,8-1 0-16,4 3 0 15,1-2 0-15,1 1 0 16,2-1 0-16,-1 1 0 16,-2-2 0-16,-2 0 0 15,2 0 0 1,2 0 0-16,2-2 0 0,1 4 0 15,1-1 0-15,0 2 0 0,6 1 0 16,-2 1 0 0,4 0 0 15,-1-1 0-15,2 2 0-16,1-2 0 0,-2-3 0 0,1 1 0 15,4-4 0-15,0 1 0 0,1-2 0 0,2 1 0 0,2 0 0 16,-1 1 0-1,-1 1 0-15,-2 1 0 0,-3 1 0 16,-3 2 0-16,-2 0 0 16,-2 0 0-16,1 0 0 15,5-1 0-15,-1-2 0 16,7 1 0-16,5-2 0 16,-1-2 0-16,1 0 0 15,-2 0 0-15,0 1 0 0,-1 1 0 16,-4 1 0-1,-1 3 0-15,-4 2 0 16,-3 3 0-16,9-2 0 16,-1 1 0-16,5-1 0 0,1-1 0 15,3 0 0-15,-4-1 0 16,0 0 0-16,1-2 0 16,1 1 0-16,3 0 0 15,2-1 0-15,6 1 0 16,3 0 0-16,3 0 0 15,1 2 0-15,1 1 0 16,-3 1 0-16,0 1 0 16,-6-1 0-16,2 1 0 15,5-2 0-15,5-1 0 0,6-3 0 16,9-2 0-16,5-1 0 16,4 0 0-16,3 0 0 15,-4 1 0-15,-4 4 0 16,-2 1 0-16,-5 1 0 15,-1 3 0-15,1-1 0 16,6-1-14 0,5 1 1-16,7-4 4 0,3 1 9 15,3-3 0-15,3 0-1 16,3 0 0-16,-2-2 1 16,0 1 1-16,-3 0-1 15,2 0 1-15,-1 1-2 16,-2-2 1-16,1 2 0 0,4 0-1 15,-2-1 1-15,0 1 0 16,-1 0 0-16,-2 0 1 16,-2 1-1-16,-4 0 0 15,0 0 0-15,-3 2 0 16,2-2 0-16,0-1 0 16,2 1 1-16,1-1-1 15,1 0 0-15,-3-1-1 0,3 4 1 16,-6-4 0-1,0 2 0-15,-3 1 0 16,0-4 1-16,3 3 0 16,1-3-2-16,0-1 2 0,5 2-1 15,0-2 0-15,0 0 0 16,0 0 0-16,3 0 0 16,0 0 0-16,1 2 1 15,2-4 0-15,-2 2-1 16,5 0 2-1,-2 0-2-15,-1 0-1 16,-1 0 0-16,1 2 1 16,0-1-1-16,0 2 1 0,0 0 0 15,2-1-1-15,1 1-3 16,0 1 4-16,0 2-2 16,0 1 2-16,0 0 0 15,0 0-2-15,0 3 2 0,1-2-1 16,1 1-1-16,1-3 2 15,0 1-1-15,1-3 0 16,1 0-2-16,-1-1 3 16,1-1 0-16,-1 2 2 15,-1-2-2-15,2 0 0 16,1 2 0-16,1 0 1 16,4 2 3-16,2-1 7 15,2 5-1-15,1-2-1 16,1 4-8-16,0-1 4 0,-1 2-3 15,-1 3 0 1,1 0 1-16,-2 1-3 0,-2 3 1 16,1-3-1-16,-4-1 0 15,0-5 0-15,0-4 0 16,-3-3 0-16,0-3-3 16,3 3-96-16,-2 1-262 15,1 3-440-15</inkml:trace>
  <inkml:trace contextRef="#ctx0" brushRef="#br1" timeOffset="133201.28">11161 9965 674 0,'0'-14'182'16,"0"0"2"-16,0 1-19 16,-3 0-22-16,0 3-53 15,0 4-20-15,1 4-68 16,2 2-2-16,-3 6-5 15,0 3 5-15,-1 6 7 16,-1 6-1-16,-2 6 19 16,1 5 0-16,0 5-1 0,3 5-5 15,0 8-5-15,-2 6-5 16,0 12 0-16,3 6-4 16,1 8 3-16,2 9-2 15,1 3 4-15,2 2 3 16,0 3 0-16,1-2 4 15,1 3-4-15,2-1 0 16,-1 2-3-16,-3 3-3 16,-4 4-1-16,-3 5 2 15,-4-1-3-15,-2 4-1 16,0-4 0-16,0-1-3 16,3-1 0-16,5 1 4 15,2-3-4-15,2 0 0 16,3 4 2-16,1-4-1 15,-2-1 1-15,0-1-2 0,-1-1 0 16,-4-5 0-16,0-3-1 16,0-4 0-16,-1-2 1 15,-2-7-1-15,1-5 0 16,-1-4 0 0,3-4 0-16,0-5-1 0,0-5 1 15,0-6 0-15,5-8 0 16,-4-4-1-16,2-8 1 15,0-4 0-15,0-5 0 16,1-4 0-16,-1-2 0 0,-1-2 0 16,1-3 0-1,-3-1 0-15,1-3 0 16,-1 0 0-16,-1 0 1 16,1 0-2-16,0-1 2 0,-2 3-1 15,1 0 0-15,1 1 0 16,1 2 0-16,-1-1-1 15,0-1 1-15,2-2 0 16,-1-1-2-16,1-4 2 16,-2-1 0-16,1-2-1 15,-1 0 0-15,2-1 1 16,-2 1 0-16,1 2 0 16,-1-2 0-16,2 0 0 0,-1-1-2 15,1-2 2-15,1-1 4 16,-3-1 0-16,3 0 1 15,7-4-2-15,1 1-2 16,6 0-1-16,3-3-2 16,5 1 1-16,-1 4-1 15,3-1 0-15,3 3 2 16,7-2 0-16,14 1 0 16,11-2 0-16,12-1 2 15,11-3 0-15,9-2-2 16,9-1 0-16,4 1-3 15,7 0 0-15,3 0 2 16,3 4 1-16,-1 2 0 16,2 3 2-16,0 2-2 0,1 2 2 15,8-2 0-15,7 3-2 16,8-4-4-16,7 0 1 16,6 1 3-16,2-1 0 15,-3 2 2-15,-4 3-1 16,-2 2-1-16,3 2 0 15,-2 0-2-15,3 1 1 16,6-2 0-16,1-1 1 16,4-2 2-16,6-2-2 15,-1 0 3-15,2-1-3 16,-4 0-4-16,-2 0 3 16,-6-1 1-16,-3 1 0 15,-4 1 1-15,-3 1 0 16,2-2-2-16,1 0 0 0,3-3-5 15,3-2 1-15,2 1 1 16,-6-2 4-16,0 0 1 16,-13 1-1-16,-9 1 1 15,-12 1-2-15,-11-1 0 16,-11 1-1-16,-6 0 0 16,-6-2 2-16,-1 1-1 15,-2-1 1-15,-4-2-1 16,-4 2 0-16,-10-3 1 15,-10 1 0-15,-16 0 1 16,-12-1-1-16,-10 2 4 16,-10 0-1-16,-2-1 3 15,4-9-3-15,-11 9 3 0,0-4-3 16,0 1 0 0,0-1 2-16,-2-11 0 0,-1-3 1 15,-1-2-2-15,-5-5 0 16,0-2 2-1,0-2-5-15,-4-4 1 16,2-3-2-16,-1-7 1 0,2-4 0 16,1-10 0-16,0-5-1 15,-1-6 0-15,1-3 1 16,-2-3-1-16,-1 0 3 0,0-1 0 16,0-2-1-1,0-2 1-15,2 0-2 0,1-3 1 16,0-3 0-16,2-4-1 15,2-5 2-15,0-2-1 16,2-4 0-16,0 2 6 16,-2-1-1-16,-3 3 2 15,-1 3-3-15,-4-2 4 16,-1 0-4-16,-2 1 1 16,0-1-3-16,1-1 3 15,1-1-4-15,4 1 5 16,-2 1-1-1,4 0-3-15,1 7 5 16,1 5 0-16,-1 4-2 0,1 4 2 16,0 4-6-16,1 4 1 0,0 6 1 15,2 2-5-15,1 5 0 16,2 1 1-16,0 4-1 16,0-2 1-1,2 3 0-15,0 1 0 16,-1 4 1-16,-1 4-2 0,0 7 5 15,-1 6-2-15,-1 5-1 16,0 3 1-16,0 2-3 16,2-1 0-16,0 1 4 15,0-1-3-15,0-2 0 16,2 2-1-16,0-1 0 16,0 2 1-16,1 0-1 15,-2 1 0-15,1 4 1 16,0 0 0-16,-2-1-2 0,0 2 2 15,1 1-1-15,-1-1 0 16,2 1 0-16,-1-1 0 16,-1-1-1-16,2-1 2 15,-1-1-2-15,1-1 1 16,1 0 0-16,-2 1 1 16,1 3-1-16,-1 2 0 15,1 4 0-15,-2 3 0 16,0 4 0-16,0 1-3 15,-2 0 1-15,2 0 1 16,0 0 0-16,0 0 1 0,0 0-2 16,0 0 4-1,0 0-2-15,0 0 0 16,0 0 0-16,0 0 2 16,-1 0-2-16,1 0 0 0,-2 0 0 15,-1 1-3-15,2-1 0 16,-7 2-1-16,-7-1 4 15,-6-1 0 1,-6 2-1-16,-2-1 1 16,-1 2 0-16,0-2 3 15,2 4-5-15,-5-2 2 0,-3 1 0 16,-7-1 4-16,-5 1-4 16,-6-1-5-16,-4-2 4 15,-6 2 0-15,-6 1-3 16,-9 1 2-16,-5-1 2 15,-11 1 0-15,-5-1 0 16,-8 1 4-16,-5-4-3 0,1-1-1 16,0-1 5-16,-3-2-5 15,-1-1-3-15,-3-1 1 16,-5 4 0-16,-9 1 0 16,-5 0 2-16,-3 1 3 15,-1 0-1-15,3-1 0 16,2-1-1-16,4-1-1 15,7-1-3-15,0-1-1 16,1 1 2-16,4 0 2 16,0 1 1-16,-1 2 2 0,-2 2-3 15,0 0 5-15,-1 2-5 16,-4-1 0-16,4 1-5 16,1-1 4-16,3 3-1 15,2 0 1-15,4-2 1 16,1-1 1-16,0 0 4 15,4 0-3-15,1-2-1 16,0 2 0-16,0 0-1 16,3 2-3-16,1 0 0 15,0 2 1-15,5 0 1 16,6 0 0-16,1-1 2 16,4-1 2-16,4 1-1 15,2-4-2-15,5 3 1 16,4-2 2-16,3 0-3 0,5 1 0 15,4 1 2-15,0 1-2 16,4-1-3-16,9 1 1 16,1 0 1-16,9-2-2 15,8 0 3-15,7-1 2 16,2 0-2-16,7 0-1 16,-1-2-2-16,2 3 6 15,-2-1-3-15,1 0 0 16,-3 2-3-16,0 0 3 15,-1-2 0-15,2 1 2 16,-1 0-4-16,-1 1 2 16,5-3 0-16,-2 1 0 15,1 0 0-15,3 0 0 16,-3-1 0-16,0 1 0 16,0 0 0-16,3 0 1 0,-2 0 0 15,3-2 1-15,-2 2-2 16,2-1 0-16,-1-2-3 15,2 1 3-15,-1-1 4 16,2 0-4-16,-1 1 0 16,1 2-1-16,-2-3 1 15,-2 0 1-15,3 2-1 16,-1-2 0-16,1 1 0 0,1 0 1 16,3-1-2-1,0 0 1-15,0 2 0 16,0-2 1-16,2 0-1 15,-1 0 0-15,-1 0 0 16,0-2 2-16,-1 2-2 0,1-1 0 16,0 1 0-16,-2 0-1 15,2-1 2-15,-4 1-1 16,2-2 2-16,1 2-2 16,-2 0 1-16,3 0-1 15,2-3 2-15,-1 3-2 16,2-1 0-16,1 1 0 15,2 0 0-15,-1 0 0 16,1 0 0-16,0 0 0 16,0 0 0-16,0 1-2 0,-2-1 2 15,4 0 0 1,-2 0 0-16,0 0 0 0,0 3 0 16,0-3 0-1,0-3 0-15,0 3-1 0,0 0 2 16,0 0-1-16,0 0 1 15,0 0 0-15,0 0-1 16,0 0 0-16,0 0 1 16,0 0-1-16,1 0 1 15,-1 0-1-15,0 0 1 16,0 0-1-16,0 0 1 16,2 0 0-16,-2 0-1 15,0 0 1-15,0 0 1 16,0 0-2-16,0 0 1 15,0 0 0-15,0 0 1 0,0 0-2 16,0 0 0-16,0 0 4 16,0 0-3-16,0 0 0 15,0 0 0-15,0 0 0 16,3 0 2-16,-3 0-2 16,0 0 0-16,0 0 0 15,0 0-1-15,0 0 0 16,0-1 0-16,0 1 0 15,0 0 0-15,0 0 0 16,0 0 0-16,0 0 0 16,0 0 0-16,0 0 0 15,0 0 0-15,0 0 0 0,0 0 0 16,3 0 0 0,-3 0 0-16,-3 0 0 0,6 0 0 15,-3 0 0 1,0 0 0-16,0 0 0 15,0 0 0-15,0 0 0 0,0 0 0 16,2 0 0-16,-2 0 0 16,0-1 0-16,0 1 0 15,0 0 0-15,0 1 0 16,0-1 0-16,1 0 0 0,-2 0 0 16,1 1 0-1,0-1 0-15,0-1 0 16,0 1 0-16,0 0 0 15,0 0 0-15,0 0 0 16,1 0 0-16,-1-1 0 16,0 1 0-16,0 0 0 0,0 1 0 15,0-1 0-15,0 0 0 16,0 0 0-16,0 0 0 16,0 0 0-16,0 0 0 15,0 1 0-15,2-1 0 16,-2 0 0-16,0 0 0 15,0 0 0-15,0-1 0 16,0 1 0-16,1 0 0 16,-1 0 0-16,0 0 0 0,0 0 0 15,0 0 0-15,0 0 0 16,0 0 0-16,0 0 0 16,0 1 0-16,0-1 0 15,0 0 0-15,0 0 0 16,2 0 0-16,-2 0 0 15,1 0 0-15,-1 0-93 16,2 3-170-16,-2 3-83 16,-2 2-840-16</inkml:trace>
  <inkml:trace contextRef="#ctx0" brushRef="#br0" timeOffset="146189.81">10103 16312 912 0,'9'-19'178'0,"-3"-5"-22"16,-5-4-34-16,-1 2-5 15,-1 2-25-15,-3 3-22 0,-1 0-12 16,2 3-11-16,-3 3 26 15,3 3-10-15,0 2-25 16,0 2-7-16,1 4-18 16,1 3-13-16,-2 2-6 15,3 5-7-15,-3 7 13 16,-1 8 0-16,-23 109 0 16,21-91 2-1,-3 2-2-15,-2 0 0 0,-2-2 0 16,-8 39 2-16,0-1 0 15,6-6 0-15,9-3 0 16,12-9 1-16,17-2-3 16,14-7 5-16,11-4-5 15,3-4 1-15,2-5-1 16,-4-11 1-16,-10-6 1 16,-9-7 8-16,-5-13-2 15,-8-13-5-15,1-7 0 0,-3-9-3 16,-2-7 2-16,-2-4-2 15,-5-1 0-15,-3-1 3 16,-5 0-3-16,-4 5-4 16,-3 5 2-16,-3 4 0 15,-6 5-1 1,-3 6-1-16,3 5 2 16,-1 5-1-16,5 3-10 15,4 2 9-15,4 4-2 0,3 1 4 16,3-2-4-16,3 2-6 0,3-2 4 15,9-1 7-15,9-1-5 16,3-2-10-16,11-1 4 16,1-2-16-16,2 3 8 15,0 1 6-15,1 2 13 16,-3 0 1-16,-6 1-3 16,-6 1 1-16,-11 0-5 15,-7-1 7-15,-6 1 0 16,-1-2 0-16,-2 0-1 15,0 0-1-15,0 4-12 16,-2 2 14-16,-1 5 4 16,0 5 5-16,-2 4 5 15,-3 5 1-15,-1 3 5 16,1 0 1-16,2 2 2 16,-1-4-16-16,7-2-4 15,4-3 2-15,4-2 0 16,5-2-5-16,5-3-2 0,3-2-63 15,1 0-168-15,4-3-95 16,-1 0-131-16</inkml:trace>
  <inkml:trace contextRef="#ctx0" brushRef="#br0" timeOffset="146678.01">11124 16765 956 0,'0'-18'198'0,"-5"0"45"0,-1 1-98 16,-2 1-52-16,-3 3-17 15,-1 3-44-15,-3 5-14 16,0 4-6-16,-4 3-4 16,-1 5-2-16,-2 4 1 15,1 8-4-15,1-1 0 16,4 7 1-16,4 2 0 15,5 2-1-15,2-1-1 16,8 0 2-16,4-1 1 16,4-4-1-16,7-5 1 15,-2-4-1-15,4-6 6 16,-2-3-2-16,-2-7-1 0,-2-5-5 16,0-4 1-16,-2-5 0 15,-1-3-3-15,-1-3 0 16,-2 1 0-16,-4 0 3 15,-2 2-2-15,-2 2 3 16,-2 2-1-16,1 5 0 16,-1 4-3-16,2 5-10 15,2 4-17-15,2 7 26 16,5 4 1-16,3 6 0 16,3 5-1-16,3-1 1 15,1 2 0-15,-1-2-19 16,0-4-156-16,2-4-40 0,2-4-109 15,0-5-211 1</inkml:trace>
  <inkml:trace contextRef="#ctx0" brushRef="#br0" timeOffset="147399.43">11310 16731 860 0,'13'-14'172'0,"1"3"25"0,-1-2-53 16,1 5-55 0,3 2-37-16,2 4-18 0,0 5 13 15,-1 4-15 1,6 5 0-16,-5 2-6 16,-2 3-6-16,-3 2 5 0,-2 4-10 15,0 3-1-15,-6-1 2 16,-3 3-5-16,-3-4-6 15,-3 0 5-15,-7-3 3 16,4-4 5-16,-2-6-1 16,1-3 38-16,-2-6 1 15,2-4-29-15,-1-6-14 16,2-2-5-16,1-2-8 16,1-5 0-16,8-1 0 15,2-3 0-15,4-1 0 16,6-2 0-16,2-1-1 0,4 1 0 15,3-2 1-15,4 7 0 16,1 5-3-16,-1 4-1 16,1 6 3-16,-4 8 0 15,1 6-1 1,-3 5-4-16,-4 5 6 0,-3 2-1 16,1 6-2-16,-6-2 2 15,-2 4 1-15,-6 0-1 16,-2 0 1-16,-5-4 0 15,0-5 0-15,-3-5 1 16,2-9 9-16,2-6 43 0,2-6-53 16,2-8 0-16,1-7 0 15,2-4 0-15,3-5 0 16,1-3 0-16,6 2 0 16,0 2 0-16,6 6 0 15,-2 4 0-15,4 6 0 16,2 5 0-16,0 6 0 15,-4 3 0-15,2 7 0 16,-4 5 0-16,-4 4 0 16,-3-1 0-16,-6 5 0 15,-2 0 0-15,-4-3 0 16,-3 3 0-16,0-3 0 16,0-4-9-16,0-1-171 15,-1-4-116-15,4 0-137 16,-3-3-328-16</inkml:trace>
  <inkml:trace contextRef="#ctx0" brushRef="#br0" timeOffset="148210.41">12580 16313 976 0,'2'-20'258'16,"-4"-3"-32"-1,-3-4-54-15,-1 1-21 0,2 1-29 16,1 7-32-16,1 4-38 15,2 6-52-15,0 5 0 16,2 5 0-16,2 8 0 16,4 7 0-16,3 12 0 15,3 15 0-15,4 10 0 16,0 11 0-16,-2 6 0 16,-4 2 0-16,0-1 0 15,-3-6 0-15,-3-8 0 16,-1-10 0-16,-1-10 0 15,-1-12 0-15,0-12 0 16,-2-7 0-16,1-7 0 0,-2-7 0 16,-2-6 0-16,4-8 0 15,1-5 0-15,3-6 0 16,6-2 0 0,6 4 0-16,2 4 0 15,2 8 0-15,1 6 0 0,1 8 0 16,1 6 0-16,0 4 0 15,0 6 0-15,0 3 0 16,-3 3 0-16,-5 2 0 16,-1 4-2-16,-7 2-3 15,-6-1 1-15,-4 2 2 16,-10 1 2-16,-5-3 2 16,-7-3 2-16,-3-4 3 15,-7-4-7-15,-7-7 0 16,-2-4 0-1,-6-4 0-15,0-4 0 0,4-3 0 0,8 0 0 16,13-4-55-16,9 1-188 16,17-2-141-16,14-3-472 15</inkml:trace>
  <inkml:trace contextRef="#ctx0" brushRef="#br0" timeOffset="148576.41">13200 16240 1136 0,'0'-23'183'15,"0"0"37"-15,-1 1-66 16,-5 5 27-16,6 6-104 15,0 5-70-15,0 6-7 16,0 7 0-16,3 10 3 16,3 12 44-16,0 11-8 15,4 15-39-15,5 8 0 16,0 10 0-16,1 3 0 16,-2 7 0-16,-2 3 0 15,-6-5 0-15,-2-5 0 0,-1-8 0 16,3-9 0-1,3-12 0-15,3-10 0 16,6-10 0-16,3-14-106 16,3-8-267-16,1-12-277 0</inkml:trace>
  <inkml:trace contextRef="#ctx0" brushRef="#br0" timeOffset="148960.91">13576 16801 730 0,'5'0'315'0,"-1"1"-313"16,4 6 61-16,0 2 14 0,5 2-9 16,4 1-31-16,3-1-21 15,2-1 0-15,0-3 19 16,0-4-16-16,-2-5 1 16,1-3-2-16,-1-6-8 15,-2-6-4-15,1-4 1 16,-4-4 1-16,-3-4 2 15,-3 0 11-15,-5 2 26 16,-4 4 10-16,-4 5-9 16,-8 4-23-16,0 6-21 15,-9 5 1-15,-2 6-5 16,-5 3 0-16,0 8-3 16,-1 8 3-16,3 6 0 15,2 6 2-15,7 4-2 16,7 1 0-16,10-1 7 0,12-2-5 15,6-4 0-15,12-1-1 16,4-5-1-16,6-2-14 16,5-6-214-16,6-5-191 15</inkml:trace>
  <inkml:trace contextRef="#ctx0" brushRef="#br0" timeOffset="149378.37">14010 16733 1039 0,'5'-14'155'0,"2"2"35"15,4 1-80-15,2-2-35 0,5 6-21 16,5 1-25-16,3 6-8 15,4 6-14-15,3 5-3 16,-2 8 2-16,-1 4-4 16,-4 4 2-16,-6 7 5 15,-8-2-3-15,-7 0 4 16,-7-1 1-16,-5-3 4 16,-5-5 7-16,2-7 18 15,1-5 112-15,2-10-66 0,3-9-86 16,2-8 0-16,2-5 0 15,2-6 0-15,2-4 0 16,4-3 0-16,3 2 0 16,2 0 0-16,2 9-215 15,6 7-168-15,4 9-247 16</inkml:trace>
  <inkml:trace contextRef="#ctx0" brushRef="#br0" timeOffset="149725.37">14795 16597 1070 0,'13'-18'183'0,"-3"0"25"0,-4-1-58 16,-2 5-49 0,-4 4-38-16,0 4-63 0,-6 6-6 15,-4 6 6-15,-7 6 0 16,-5 6 0-16,-7 4 0 15,1 4 0-15,6-4 0 16,7-2 0-16,6-2 1 16,12-4 5-16,6 2 2 15,7 0-7-15,5 2-1 16,3 2 3-16,3-1-2 16,-3 4 15-16,-3 0 19 15,-5-3 1 1,-4 0-13-16,-8 0-10 0,-2-1 0 15,-8-1-2-15,-9-1-8 0,-6-1 0 16,-9-5-3-16,-1-5-88 16,-1-4-107-16,4-5-108 15,4-2-253-15</inkml:trace>
  <inkml:trace contextRef="#ctx0" brushRef="#br0" timeOffset="150082.84">15210 16520 1094 0,'7'-12'221'0,"-2"-1"16"0,-2 1-46 16,-1-1-24-16,-2 8-94 15,0 1-66-15,0 4-7 16,-2 2-12-16,2 5 10 16,3 2 2-16,1 3 0 15,2 5 0-15,3 3-18 0,-1 3-175 16,-1 0 1-16,-3 4-55 15,-2 3-154-15</inkml:trace>
  <inkml:trace contextRef="#ctx0" brushRef="#br0" timeOffset="151985.34">17006 16037 573 0,'-1'-20'594'0,"-2"-2"-431"0,-2-4 51 15,-2 0-90-15,1 2-11 16,2 5-10-16,0 5-95 16,4 7-8-16,4 12-12 15,0 15 12-15,8 13 5 16,1 18 1-16,4 19 6 16,1 12 8-16,-5 9-12 15,-4 3 11-15,-6-4-10 0,-2-8-5 16,-2-9 1-1,1-16-5-15,0-15 0 0,0-12 0 16,1-13 0-16,-1-10 25 16,0-11 29-16,-1-13-54 15,-2-12 0-15,-2-13 0 16,1-16 0-16,-4-13 0 16,0-6 0-1,0-11 0-15,2 0 0 16,3-4 0-1,3 3 0-15,2 5 0 0,1 9 0 16,3 9 0-16,3 9 0 0,2 10 0 0,3 10 0 16,7 10 0-16,5 8 0 15,6 9 0-15,5 12 0 16,5 9 0-16,-2 11 0 16,-4 9 0-16,-8 9 0 15,-9 7 0-15,-11 6 0 16,-9 5-1-16,-13 2-4 15,-9 0 4-15,-9-4-9 16,-7-8 5-16,-1-4-1 16,-1-9 2-16,5-7 4 15,6-6 0-15,7-5 0 16,7-4-1-16,7-1-3 16,9 1-2-16,13 3 3 15,20 5 2-15,22 1 0 16,17 3 1-16,12-1-1 15,-3 1-2-15,-7-4 3 16,-18-3-1-16,-17-1 1 0,-12-4-5 16,-12-2 4-1,-9-1-12-15,-5-3-110 0,-4-1-107 16,0 1-133-16,-4-6-630 16</inkml:trace>
  <inkml:trace contextRef="#ctx0" brushRef="#br0" timeOffset="152745.93">17806 16384 1175 0,'9'-17'168'0,"-5"-1"57"0,-4-2-81 15,-4 0 13-15,3 8-82 16,-1 3-45-16,-1 5-30 16,3 7-17-16,-3 7 16 15,1 6 0-15,-2 11 1 16,1 8 0-16,1 2 1 16,2 0-1-16,2 0 0 15,2-6 1-15,1-4-1 16,3-8 0-16,2-3 0 15,0-8 4-15,9-4-2 16,3-4 0-16,5-7 0 0,4-4 1 16,0-5-2-16,-1-3 1 15,-3-4 0-15,-5-1 2 16,-5 1 1-16,-3-2-5 16,-6 4 1-16,-2 0 1 15,-6 6 1-15,2 2-3 16,-4 7-6-16,1 5-14 15,-3 8 14-15,1 4 6 16,-1 7-1 0,1 6 1-16,3 2 0 0,3 2 0 15,3-3 1-15,6-2 2 0,4-3-2 16,6-5-1 0,7-2 0-16,2-6 1 0,4-4-1 15,-3-8 0-15,0-3 1 16,-4-4 0-16,-8-5 0 15,-1-2 0-15,-6-2 0 16,-5-2 1-16,-4-1 0 16,-1 0-2-16,-1 0 0 15,-2 5 0-15,0 4 1 16,1 5-2-16,1 5-6 16,-2 7-9-16,3 6 15 15,1 6 1-15,3 7 0 16,0 6 2-16,0 3-1 15,-1-1 0-15,0 0 0 16,-2-2-1-16,-2-7 1 0,1-4-1 16,-2-8-1-16,2-3 0 15,0-5-79-15,3-5-214 16,1-3-340-16</inkml:trace>
  <inkml:trace contextRef="#ctx0" brushRef="#br0" timeOffset="153066.47">18280 16084 459 0,'-7'2'967'16,"4"1"-891"-16,0-3 85 16,1-3 31-16,1 1-68 15,2 2-56-15,-1 0-68 0,0 0 0 16,2 0 0-16,-1 0 0 15,-1 0 0-15,2 4-29 16,4 4-251-16,4 5-189 16</inkml:trace>
  <inkml:trace contextRef="#ctx0" brushRef="#br0" timeOffset="153607.41">18704 16318 720 0,'15'-14'576'0,"0"1"-493"15,0 1 104-15,-5 0-113 16,5 8-47-16,3 8 3 16,3 8 6-16,4 9-6 15,2 8 19-15,-4 8-22 16,-4 3-10-16,-8 6-3 16,-8 0-6-16,-8 0-6 0,-6-7 1 15,-2-8 0 1,1-11 0-16,3-7 45 0,4-12 54 15,4-8-94 1,2-9-8-16,2-5 0 0,4-7 0 16,3-7 0-16,5-2 0 15,3-1 0-15,7 3 0 16,4 5 0-16,3 9 0 16,3 8 0-16,1 11 0 15,-1 7 0-15,-2 9 0 16,-5 7-1-16,-3 7 1 15,-8 5 1-15,-5 3-1 16,-6 2 0-16,-3-4 0 16,-6 0-2-16,2-5 2 0,-1-9-4 15,1-4-219 1,1-6-283-16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26T03:48:06.247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4456 1948 1076 0,'3'-8'261'16,"0"-2"-92"-16,-6-3-16 16,1-2-51-16,-2 2-23 15,-2 2-24-15,2 1-11 16,1 2-19-16,1 5-8 16,1 0 2-16,-1 1-19 15,2 2 1-15,0 0 3 0,0 0-2 16,0 0-2-1,0 0 0-15,2 0 0 0,-2 2-5 16,0-2 5-16,-2 1-3 16,2 1 2-16,-1-2-2 15,-1 1 2-15,2-1 1 16,0 0 0-16,0-1 3 16,0 1-1-16,2 0-2 15,-1 0 2-15,-1 0 0 16,0 0-2-16,2 0 0 15,-2 0 0-15,-2 0-3 16,2 1 4-16,0-1-1 0,-1 0 0 16,-1 0 1-16,2-1-3 15,0 1 0-15,0 0-45 16,-1 0-33-16,1 1-78 16,-2 1-41-16,-1 0-123 15,3 3-286-15</inkml:trace>
  <inkml:trace contextRef="#ctx0" brushRef="#br0" timeOffset="904.42">4454 1883 854 0,'5'-2'165'16,"-2"-4"22"-16,-3 1-7 0,-3-1-50 16,0 0-23-1,0 0-38-15,-1 2-23 16,1-2 12-16,0 2-24 15,3 1 8-15,0 2-19 0,0 1 0 16,0-1 4-16,0 1-12 16,0 0 8-16,0 1 9 15,0-1-14-15,0 0-4 16,0 0-14-16,0 1 0 16,0-2 0-16,0 1 0 15,0 1 0-15,0 1 0 16,1-1 0-16,1 3 0 15,-2 5 0-15,0 5 0 16,3 6 0-16,-1 8 0 0,1 7 0 16,2 6 0-1,4 9 0-15,2 6 0 0,0 5 0 16,1 0 0-16,0-3 0 16,-1-3 0-1,-4-5 0-15,-1-3 0 16,0-5 0-16,-3-5 0 0,0-4 0 15,0-5 0-15,0-6 0 16,0-4 0-16,0-4 0 16,0-2 0-16,-3-4 0 15,3-1 0-15,-3-4 0 16,0-1 0-16,0-2 0 0,0-2 0 16,-3 1 0-16,3-1 0 15,0-6-60 1,3-6-185-16,3-7-147 0,0-7-480 15</inkml:trace>
  <inkml:trace contextRef="#ctx0" brushRef="#br0" timeOffset="1436.45">4462 1917 500 0,'-3'-5'320'0,"0"-4"-134"0,-2-2-65 16,-3 1-30-16,0 0-1 15,-1 0-38-15,3 3 25 16,2 0-7-16,1-1-25 16,3 1 13-16,3-1-34 15,1-2 1-15,2 3-23 16,8-3 2-16,5-2 1 0,8 4-5 16,9 1 0-1,4 5 1-15,9 6 0 16,4 8 4-16,-3 8 2 15,-1 5-4-15,-7 7 10 16,-6 7-10-16,-6 2 1 16,-9 4 5-16,-11 0-8 15,-8-4 4-15,-8-4 1 0,-8-5-4 16,-5-3 22-16,-11-5 13 16,-6-2 0-16,-7-7 3 15,0-3-7-15,4-5-6 16,6-3-15-16,8-7-8 15,7-3-8-15,7-3-55 16,4-1-154-16,4 0-259 16</inkml:trace>
  <inkml:trace contextRef="#ctx0" brushRef="#br0" timeOffset="2118.79">5348 3013 768 0,'5'-13'271'0,"-4"-3"-39"16,1 2-34-16,-4 0-38 15,2 4-46-15,0 2-6 16,0 2-37-16,0 2-39 16,-1 4-13-16,1 3-19 15,1 1-5-15,1 6 5 16,-1 4 0-16,4 4 14 0,-1 8-13 15,1 1 1-15,2 2 5 16,-1 1-6-16,0-2-1 16,3-2 0-16,0-6-2 15,0-3 1 1,0-4-82-16,0-7-63 0,6-5-35 16,-2-6-130-16,2-6-303 15</inkml:trace>
  <inkml:trace contextRef="#ctx0" brushRef="#br0" timeOffset="2428.42">5420 2762 966 0,'3'-5'203'15,"0"4"-67"-15,-3-2-19 16,-2 1-49-16,1 2-19 15,-1 3 20-15,1 0 0 16,-2 3 21-16,0-2-15 16,0 2-15-16,0-2 15 15,-1-1-5-15,2-3-70 16,1 0 0-16,1-2 0 16,0 1 0-16,-2-2 0 0,-1 0 0 15,0-1 0-15,0 0 0 16,0 0 0-16,3 1 0 15,0 0 0-15,0 3-137 16,3 3-255-16,3 4-149 16</inkml:trace>
  <inkml:trace contextRef="#ctx0" brushRef="#br0" timeOffset="3118.55">5645 3003 817 0,'-7'-5'134'0,"1"0"54"0,1-3-38 15,2 1-95 1,3 3-26-16,3 1-29 0,5 2-3 15,5 0-2 1,5 1 5-16,9 1 1 16,1-1 0-16,0 1 21 0,-5 1 15 15,-2-4 12-15,-8 1 13 16,-1-2-17-16,-4 0 5 16,-2 1-2-16,-1-1-10 15,-3 1 7-15,-1 1-9 16,-1 1-14-16,-1 0-3 15,1 1-13-15,-2 1-4 16,0 1-2-16,2 1 0 0,-2 3 1 16,2 4 8-16,2 3-9 15,-2 2 20-15,0 2-5 16,2 2-1-16,0 1-5 16,-1 2-3-16,1 0 0 15,-1 1-3 1,-1-1-1-16,-1-4 7 0,-1-3-5 15,-1 0 9-15,-4-3-2 16,0-2 0-16,-2-3 4 16,-3 1-8-16,-2-1-6 15,-2-3 4-15,1-2-5 16,0-3-9-16,2-2-96 16,2-2-107-16,-2-5-93 15,10-2-392-15</inkml:trace>
  <inkml:trace contextRef="#ctx0" brushRef="#br0" timeOffset="3553.86">5742 2782 1299 0,'12'-4'105'0,"-3"-1"99"16,-3-2-29-16,-4 0-94 16,2 5-28-16,-3 2-21 0,2 0-17 15,0 2 1-15,-1-1 3 16,-1 1 4-16,1-1 2 16,-2-1-25-16,-2 0 0 15,1 0 0-15,-1 0 0 16,1 1 0-16,-2 1 0 15,1 1 0-15,1-1 0 16,-2 1 0-16,2 0 0 16,-2 0 0-16,1-2 0 15,-1-1 0-15,3-1 0 16,0-1 0-16,0-1 0 0,0-1 0 16,0-1 0-1,-3-4 0-15,3 2 0 0,0 0 0 16,0 1 0-16,0 5-144 15,3 7-319-15,2 9-443 16</inkml:trace>
  <inkml:trace contextRef="#ctx0" brushRef="#br0" timeOffset="7815.75">6582 1826 536 0,'6'0'248'0,"0"-6"-95"16,0 0 47-16,4-20-7 15,-10 23-42-15,0 0-13 16,0 2-17-16,0 0-9 15,0-4-26-15,-1 3-31 16,1 2-29-16,0 0-13 16,-2 0-13-16,0 7-9 15,-1 4 6-15,-5 10 6 16,-3 9-3-16,-3 16 4 16,-3 8-3-16,-1 9 4 15,5 3-5-15,1 5 0 0,6 1-3 16,9-2 3-1,7 1-1-15,5-2-2 0,9-7 2 16,4-4-5-16,2-6 6 16,3-8 0-16,0-10-1 15,-2-6 2-15,-4-7-1 16,-3-5 0-16,-6-5 1 16,-3-5-1-16,-6-2 1 15,-5-4-1-15,-1 0 14 16,-1-3-5-16,-2-1-6 15,0 0-3-15,0-3-70 16,-3-3-106-16,0 0-91 16,-3-5-235-16</inkml:trace>
  <inkml:trace contextRef="#ctx0" brushRef="#br0" timeOffset="9093.92">6967 2095 644 0,'0'-4'217'0,"0"-2"-8"15,0-1-67-15,0 0-9 16,0 0-37-1,2 0-19-15,-1 2-25 0,1-1-28 16,3 2-10-16,1-1 2 16,2 3-16-16,4 0 8 15,4 4 5-15,3 2 2 16,4 5 8-16,2 2-2 16,1 6-6-16,-1 2 1 15,-1 5-13-15,-5 3 5 16,-1 3 1-16,-3 1-7 15,0 0 7-15,-6-2-9 16,0 2 1-16,-4-2 3 16,-1-3-3-16,-4 3 0 15,0-2 0-15,-4-3 1 16,1-4 1-16,1-1-3 0,-1-8 0 16,0-4 6-16,3-2-6 15,0-5 16-15,-3-2 5 16,3-1-6-16,-3-2-3 15,0-4-6-15,0-4-2 16,-2-4 5-16,0-3-7 16,2-3 2-16,1-2-4 15,1 2 3-15,2-1-5 16,4 0 2-16,2-2 0 16,2 0-3-16,2-4 3 0,2 3-2 15,-1 0 2-15,0 4 0 16,0 5-2-16,-2 1 2 15,-1 5-3 1,1 0 2-16,-2 4-2 0,1 3-1 16,0-1-3-16,-2 3-4 15,4 3 9-15,2 2-1 16,-1 0 1-16,4 4-1 16,1 0 5-16,-1 3-2 15,-1 0 0-15,0 0 2 16,-1 3-2-16,-2 1 0 15,-1 1 0-15,0 2 7 16,-3 3-4-16,2 2 5 16,-4 2-6-16,0 1 1 15,-2 0 1-15,-2 1-2 0,-2 1-2 16,3-1 1-16,-3 0 1 16,0 0-4-16,0-3 2 15,0-2 0-15,4-5 0 16,-4-3 0-16,0-5 0 15,0-3 6-15,0-3-6 16,0-1 7-16,0-1-3 16,0-1-3-16,0 0-1 15,-4 2-93-15,1-2-91 16,-2-2-164-16,1-5-669 16</inkml:trace>
  <inkml:trace contextRef="#ctx0" brushRef="#br0" timeOffset="10040.34">7701 1814 978 0,'5'-8'223'0,"-4"-3"-10"16,1-1-57-16,-1 2-59 15,2 2-45-15,4 2-19 16,5 4-22-16,11 4 25 16,8 7 0-16,6 8 3 15,8 8-2-15,3 10-14 16,-2 11-6-16,-3 5-5 16,-2 10-9-16,-5 7 8 15,-8 3-10-15,-4 2 0 0,-10 2 3 16,-8 2-3-16,-6-3 2 15,-4-5-3-15,-8-5 0 16,0-7 7-16,-4-10-6 16,2-6 2-16,-2-9 7 15,1-5 3-15,7-7 13 16,0-6-26-16,2-4 0 16,3-6 0-16,0-2 0 15,1-2 0-15,2 0 0 16,-1 0 0-16,2-2 0 15,-2 1 0-15,1-2-248 16,-3-3-439-16</inkml:trace>
  <inkml:trace contextRef="#ctx0" brushRef="#br0" timeOffset="38100.11">22777 2601 916 0,'3'-7'217'0,"-2"-2"-21"0,-1 1-84 16,0 0-2-16,0 3-30 15,0-1-12-15,0 2 6 16,-1 1-6-16,-1 0-17 15,1 0-9-15,-1 2 10 16,0 0-1-16,-1-1-41 16,-2 2-10-16,1-2 0 15,-1 2 0-15,-1 2 0 16,-3 0 0-16,0 0 0 16,-1 5 0-16,-3 1 0 15,-3 4 0-15,0 4 0 0,1 2 0 16,-1 3 0-1,1 0 0-15,2 4 0 0,0 0 0 16,4 2 0-16,2-1 0 16,3 3 0-16,2-3 0 15,5 1 0-15,4 0 0 16,4-3 0-16,7-1 0 16,1-5 0-16,7-4 0 15,0-7 0-15,3-4 0 16,-2-3 0-16,-3-5 0 15,0-1 0-15,-4-4 0 16,28-25 0-16,-42 26 0 16,0-1 0-16,-2 2 0 15,-1-2 0-15,7-8 0 0,-3-1 0 16,-3 0 0 0,-1 2 0-16,0 0 0 0,-1-1 0 15,-4-3 0-15,2 1 0 16,0 0 0-16,-1-3 0 15,-1 3 0-15,1 3 0 16,-2 3 0-16,1 4 0 16,-1 3 0-16,-1 2 0 15,1 2 0-15,-1-2 0 16,-3 3 0-16,1-2 0 16,-1-1 0-16,-2 1 0 15,2 0 0-15,-2-2 0 16,1 2 0-16,1-2 0 15,-1 2 0-15,1-3 0 16,-2 1 0-16,3 2 0 0,2 0 0 16,0 1 0-1,3 2 0-15,1 1 0 0,-2 1-211 16,-1 6-98-16,-4 3-176 16</inkml:trace>
  <inkml:trace contextRef="#ctx0" brushRef="#br0" timeOffset="40047.87">22910 2231 603 0,'4'-3'227'0,"-2"-1"-40"16,-2-1-67-16,-2 0 29 15,-1-1-64-15,0 0-10 16,0-1 0-16,-3 1-16 15,-1-1-8-15,-1 2 12 16,-1-2 5-16,-2 1-11 16,0 1-21-16,-1-1-11 15,-3 2 10-15,0 0-22 16,-4 0-4-16,-2 1 3 16,2 3-5-16,-7 0 5 15,1 3-9-15,-2 2-3 16,0 4 12-16,-2 0-11 0,0 5 0 15,-2 2 3 1,2 2-3-16,-2 2 7 16,-3 5-7-16,3 2 0 15,-2 4 11-15,0 6-7 0,-1 4 6 16,1 3-4 0,0 2-6-16,4 2 4 0,6 2-5 15,8 0-3-15,3 6-1 16,9 3 4-16,4 3 0 15,10 4-2-15,4 1 4 16,8-1-3-16,9-4 1 16,7-4 0-16,5-7-1 15,7-4 2-15,7-10-1 16,5-7 2-16,8-10-1 0,3-11 5 16,2-10-5-16,1-8 2 15,-5-7-2-15,-4-8-1 16,-2-4 0-1,-3-3 0-15,-2-5 0 16,-1-3-2-16,-5-2 4 0,-4-2-2 16,-8 0 0-16,-9-1 0 15,-10 2 0-15,-8-2 0 16,-5-1 0-16,-8-1 0 16,-4 0 0-16,-7-4 0 15,-4-3 0-15,-7 0 0 16,-1-3 0-16,-2 3 0 15,-5 1 0-15,2 3 0 0,-4 5 0 16,0 4 0-16,-3 3 0 16,-1 2 0-16,-1 3 0 15,0 3 0-15,2 5 0 16,4 6 0-16,3 3 0 16,5 6 0-16,2 4 0 15,-1 5 0-15,-3 7-87 16,-4 5-144-16,-7 5-84 15,-4 7-272-15</inkml:trace>
  <inkml:trace contextRef="#ctx0" brushRef="#br0" timeOffset="41691.21">19704 6559 762 0,'3'-3'240'0,"-2"-1"1"16,-1-2-56-16,0-1-23 15,0-1-40-15,2 0 5 16,-2 1-28-16,0 2-8 15,1 0-73-15,-1 2-18 0,0 2 0 16,0-1 0-16,0 4 0 16,0-1 0-16,-1 2 0 15,1-3 0-15,0 5 0 16,0 2 0-16,0 4 0 16,0 6 0-16,-2 5 0 15,1 5 0-15,-1 3 0 16,2 2 0-16,0-1 0 15,0-2 0-15,2-4 0 16,1-3 0-16,0-3 0 16,0-3 0-16,0-5 0 15,0-1 0-15,-2-3 0 16,1-3 0-16,-2-1 0 16,2-2 0-16,-2-1 0 0,0 0 0 15,0-1 0-15,0 1 0 16,0-3 0-16,0 1 0 15,2 2-108-15,-2-2-35 16,1-4-114-16,-1-1-80 16,3-3-281-16</inkml:trace>
  <inkml:trace contextRef="#ctx0" brushRef="#br0" timeOffset="42420.96">19820 6327 650 0,'-7'-20'189'0,"-1"2"8"16,-1 1-42-16,-3 1-6 15,3 1-39-15,-1 2-13 16,-2 3-13-16,0 1-23 16,0 0 2-16,-3 2-16 0,0 3-24 15,-6 0-9-15,-1 4-3 16,-5 3 0-16,-3 1-1 16,-4 4 3-16,-3 5 5 15,-4 2 0-15,0 4-9 16,-1 5-1-16,4 4-7 15,2 3 0-15,5 5 0 16,3 2 0-16,4 4-1 16,6 3 0-16,5 3-1 15,5 2-1-15,7 7 2 16,4 0 0-16,6 0-3 16,10 1 6-16,8-4-2 15,9-4 1-15,10-1-2 16,11-7 0-16,4-7 0 15,3-9 0-15,-3-10 1 0,0-11 7 16,-2-7-5-16,-1-8-2 16,-3-12-1-16,-3-4 4 15,-1-5-4-15,-6-5 0 16,-8 1 2-16,-4-2 0 16,-8 1 5-16,-5-1 0 15,-4 0-2-15,-6-3 0 16,-3-2-3-16,-6-3 1 15,-7-3 9-15,-5 0-5 16,-6 0 10-16,-6 3 3 16,-2 2-20-16,-2 5 0 15,-3 3 0-15,-1 1 0 16,-2 3 0-16,-3 3 0 16,-2 1 0-16,-1 4 0 0,0 4 0 15,-1 5-25-15,4 4-43 16,5 5-88-16,8 7-84 15,5 4-159-15</inkml:trace>
  <inkml:trace contextRef="#ctx0" brushRef="#br0" timeOffset="43554.47">25628 6397 903 0,'5'-4'196'0,"-1"-3"-8"16,0 0-92-16,-1 0-10 15,3 1-50-15,7 0-16 0,6 0 3 16,6 2 14-16,2 2-21 16,-1 4-10-16,-4 2-3 15,-6 5 3-15,-8 3 1 16,-7 4-1-16,-5 5 1 16,-10 5-6-16,-2 2 1 15,-8 2 0-15,-4 2-2 16,-2-3 0-16,5-2-3 15,3-5 3-15,8-6-1 16,8-4 0 0,3-6 1-16,4-3 4 15,7-3 0-15,6-3 23 16,6 1-4-16,10-1-3 0,8-1-9 16,4 1-7-16,0 2-4 15,-2 1 0-15,-8 0-1 0,-8 2-1 16,-7 0-34-16,-7 1-48 15,-6-2-20-15,-2 2-36 16,-5-2-138-16,-5 1-477 16</inkml:trace>
  <inkml:trace contextRef="#ctx0" brushRef="#br0" timeOffset="44347.78">25920 6095 837 0,'-11'-16'233'15,"0"-3"-45"-15,-3 0-52 16,-2 0-16-16,-3 2-49 0,1 3-17 16,-4 1-26-16,-4 3 6 15,1 2 6 1,-3 2-5-16,2 4 7 16,1 3-5-16,0 2 4 0,-2 2-8 15,-2 4-13-15,1 2-4 16,-3 4-5-16,-2 2-2 15,0 4-1-15,0 2-8 16,-3 6 1-16,2 3 0 16,0 3 0-16,1 5-2 15,3 5 0-15,3-1 1 16,5 1 0-16,4 3 0 16,6 1 0-16,4 0 4 15,4 1-4-15,7 1 0 16,6 0-1-16,10 0 2 15,14-2 1-15,15-4 2 0,13-2-2 16,14-5 3-16,11-6-5 16,2-6 0-16,0-4-1 15,-6-6-1 1,-7-5 2-16,-9-8 1 16,-5-6-1-16,0-8 6 0,-1-7-4 15,-2-4 1-15,-4-5 1 16,-5-4-4-16,-7-3 8 15,-5-1-4 1,-7-5 7-16,-5-3-11 0,-4-2 0 16,-9-3 0-16,-8-3 0 0,-8 0 0 15,-10 1 0 1,-10-3 0-16,-7 1 0 0,-5 1 0 16,-4 2 0-16,1 5 0 15,0 6 0-15,4 4 0 16,-2 6 0-16,-1 5 0 15,1 3 0-15,-2 5 0 16,-4 4 0-16,1 4 0 16,0 3-37-16,5 6-96 15,7 4-100-15,9 2-112 16,3 2-612-16</inkml:trace>
  <inkml:trace contextRef="#ctx0" brushRef="#br0" timeOffset="47384.14">22579 2118 892 0,'4'-2'162'0,"-2"1"-56"16,-2-2 34-16,0 1-53 16,0 1-22-16,-2 1-14 15,2 0-1-15,-1 0-15 16,-1 0-2-16,1 1-1 15,-1-1-11-15,2 2-1 16,-1-1-9-16,-1-1-3 16,1 2 4-16,-2-1 6 15,-2 1 23-15,-2-1 3 0,1-1-1 16,-3 0-1-16,-3-1-14 16,-1-1-3-16,-3-2 3 15,0 0-4-15,-1-5-1 16,0-1-17-16,-1-2-6 15,-2-3 0-15,0-5 0 16,-3-3 0-16,1-4 0 16,-5-2 0-16,3-4 0 15,-1-1 0-15,4-4 0 16,1-1 0-16,4-5 0 16,6 0 0-16,4-1 0 15,1 0 0-15,5 1 0 16,2 4 0-16,1-2 0 0,0 4 0 15,1 2 0 1,-1-3 0-16,2 2 0 0,-1-1 0 16,2 3 0-16,1 2 0 15,3 1 0-15,4 6 0 16,3 3 0-16,4 2 0 16,4 3 0-16,2 2 0 15,2 1 0-15,4 3 0 16,0 1 0-16,3 0 0 15,3 3 0-15,1 0 0 16,3 4 0-16,1 1 0 16,0 4 0-16,1 5 0 15,-2 4 0-15,1 2 0 16,-4 2 0-16,2 0 0 16,-3 2 0-16,-2 2 0 0,0 4 0 15,2 1 0-15,-5 3 0 16,-1 3 0-16,-3 3 0 15,-6 3 0 1,-2 2 0-16,-2 1 0 0,-7 0 0 16,-1 2 0-16,-5-2 0 15,0-1 0-15,-3-1 0 16,-1-1 0-16,0-2 0 16,0-2 0-16,-3 0 0 15,-4-1 0-15,-1-1 0 16,1 0 0-16,-4-3 0 15,-4-1 0-15,3-2 0 0,-1 0 0 16,-2-2 0 0,-2-3 0-16,4 1 0 0,-2-5 0 15,1 4 0-15,4-5 0 16,0-1 0-16,-1 0 0 16,4-1 0-16,-2-4 0 15,3 2 0-15,0-3 0 16,1-1 0-1,-4-1 0-15,5 1 0 16,-1-2 0-16,-1 1 0 0,0 0 0 16,2-1 0-16,-2 3 0 15,-2 0 0-15,1 2 0 16,-1-1-41-16,0 0-8 16,0-2 21-16,2-1-46 0,2-2-54 15,-1-2-24-15,0 0-279 16</inkml:trace>
  <inkml:trace contextRef="#ctx0" brushRef="#br0" timeOffset="47922.63">22974 1848 1069 0,'-5'-10'143'16,"2"0"84"-16,0 1-80 16,0 2-24-16,3 3-6 15,2-1-32-15,-2 3-8 16,1 0-29-16,1 1-37 15,-2 1-11-15,0 3 0 16,0 2 0-16,1 6 0 16,1 7 0-16,-1 9 0 0,1 6 0 15,-4 5 0 1,-1 2 0-16,-1-1 0 16,-2-3 0-16,0-6 0 0,3-7 0 15,2-6 0-15,1-5 0 16,3-4 0-16,4-4 0 15,11-4 0-15,12 0 0 16,20-4 0-16,18-6 0 16,11-5 0-1,1-2 0-15,-5 1 0 0,-12 0 0 16,-16 2 0-16,-14 3 0 16,-9 2 0-16,-9 4 0 15,-6 0 0-15,-6 4 0 16,-5 1 0-16,-9 0 0 15,3 1 0-15,-3 2-129 0,0 1-286 16,-1 2-550-16</inkml:trace>
  <inkml:trace contextRef="#ctx0" brushRef="#br0" timeOffset="51193.57">19302 7118 512 0,'0'-5'272'0,"0"-2"-128"16,0-2 40-16,0 2-24 15,-1 1-48-15,-1-1-10 16,1 0-23-16,-1 1-16 16,2 0-7-16,0 1 0 15,0-1 11-15,0 2-22 16,0-1-4-16,0 2-23 16,0 1-6-16,2 2-12 15,-2 1-3-15,0 0 0 16,1 4-4-16,1 2 7 15,-2 3 0-15,3 7 0 16,-2 2 0-16,2 6 0 0,0 7 0 16,0 2 1-1,-3 6 0-15,-1 3 8 16,-7 4-6-16,-2 2-3 16,-8-1 5-16,-3 1-4 0,-4-5 3 15,-1-2-4-15,-4-3 1 16,0-4 4-16,-1-6-4 15,1-2 0-15,-3-1 1 16,-2-6 2-16,-1 0-3 16,-1-3 1-16,-2-4 3 15,-4-4-1-15,2-7-3 16,-1-3 2-16,3-6 2 0,0-4-4 16,1-6 4-16,5-5-3 15,2-2-1-15,3-5 0 16,1-5 0-16,6-1-1 15,2-5 0-15,1-3 0 16,4-3 0 0,0-3 2-16,3-1-2 15,3 0 0-15,4 0 1 0,1 1 5 16,7 1-6-16,1 1 4 16,2 1 2-16,3 2-5 15,4 0-1-15,1 4-1 16,5 1 0-16,2 7 0 15,4 2-2-15,0 3 0 0,4 4 1 16,2 1 1 0,-3 2 1-16,0 3-3 0,-6 3 3 15,-5 2 0-15,-4 4-1 16,-5 3-1-16,-3 1-2 16,1 3 0-16,1-2 1 15,1 1-1-15,5 1 3 16,5-1 1-16,3 0-2 15,2 2 2-15,-1 0 0 16,-3 0 0-16,-4 0 0 16,-5 1-1-16,-5 0 1 15,-2-1 3-15,-2 2-1 0,0-2-2 16,0 0 3-16,-1-2-3 16,1 2 0-1,-2 0 5-15,0 0 0 0,0 0 3 16,-2 2-8-16,-1-2 2 15,-1 0-2-15,1 1-25 16,-3 1-63-16,-3 1-112 16,-4 2-62-16,1 1-232 15</inkml:trace>
  <inkml:trace contextRef="#ctx0" brushRef="#br0" timeOffset="51654.97">18858 6583 1037 0,'-5'-11'122'16,"1"0"90"-16,-2 0-70 15,-2 0-26-15,3 1-36 16,0 3-12-16,2 0-4 15,1 1-8-15,2 3-26 16,0-1-15-16,0 4-15 16,2 0-3-16,-2 1-11 0,5 4 12 15,2 2 2 1,2 1 1-16,4 4 1 0,7 2-2 16,0 2 0-16,3 0 4 15,4 0-4-15,1 1 2 16,2-3-2-16,-2-1 1 15,-1-2-1-15,-3-2 0 16,-8-2 0-16,-2 1 0 16,-7-4 1-16,-2-1-2 15,-4 2 3-15,-1 0 8 16,0 2 7-16,-3 10-5 16,-3 4-1-16,-5 5-9 15,-5 6-1-15,-3-1-1 16,-1 1-1-16,0-2-109 15,-1-1-140-15,6 2-243 16</inkml:trace>
  <inkml:trace contextRef="#ctx0" brushRef="#br0" timeOffset="53549.81">26480 6756 126 0,'-2'-3'522'16,"-1"2"-382"-16,-1-4 14 0,0 0-37 16,-1 1-33-16,2-1 10 15,2 0-12-15,-1 2-35 16,2 0 5-16,0 2 8 16,0 0-13-16,3-4-25 15,-1 3-1-15,2-3-6 16,6 0-12-16,7-1 1 15,8 2 3-15,10 1 4 16,9 1-1-16,4 5 5 16,1 1-4-16,84 26 1 15,-108-22 2-15,-2 1-12 16,-1 0 2-16,1 2-1 0,23 13-1 16,-6 3-2-16,-1 5 0 15,-5 9 0-15,-2 4 0 16,-5 3 1-16,-5 0 3 15,-5 0-1-15,-7-5 0 16,-7-2 4 0,-5-4-7-16,-5 0 6 15,-8 0 2-15,-4-1-5 0,-3-2 0 16,-6 0 1-16,-3-4 1 16,-5-2 6-16,-6-4-5 15,1-4 14-15,-5-3 5 16,2-3-17-16,2-4 8 15,4-5-2-15,3-2 4 16,1-3-5-16,1-4 1 16,-1-3-1-16,-1-1 8 0,-1-4-3 15,1-2 0-15,-4-3-4 16,3-3 1-16,-1-1 2 16,1-3-10-1,0 0 3-15,-1-3-6 16,4 2 2-16,3-1-3 0,5 2-2 15,-1 1 0-15,6-1 8 16,2 1-6-16,3-1 3 16,3-1 2-16,0 1-8 15,3 1 0-15,1 1 0 16,1 2 0-16,3 0 0 16,-2 1 0-1,3 1 0-15,0 1 0 0,0 0 0 16,0 1 0-16,0 0 0 15,1 2 0-15,0 1 0 16,0 2 0-16,2-1 0 0,0 3 0 16,0 0 0-16,0 2 0 15,0 1 0-15,-2 2 0 16,2 4 0-16,0 0 0 16,0 0 0-16,0 0 0 15,0 2 0-15,0-1 0 16,0-1 0-16,0 1 0 0,-1 4-129 15,-2 2-102 1,-3 6-24-16,-2 5-184 0</inkml:trace>
  <inkml:trace contextRef="#ctx0" brushRef="#br0" timeOffset="54192.44">26104 6961 905 0,'4'0'242'0,"-2"-2"-178"15,-2 1 72-15,-3-1-57 16,-6 4-21-16,0 5 1 15,-6 3-17-15,-6 6-11 16,-1 6-5-16,-2 1 2 16,2 5-15-16,2-2 2 15,4 0-1-15,3-2-3 16,2-3 4-16,1-5-1 16,4-7 9-16,3-3 10 15,1-3 39-15,2-5 2 16,2-1 3-16,4-4-61 15,2-6-16-15,5-6 0 16,4-5 0-16,3-7 0 16,4-1 0-16,-1-2 0 0,0 0 0 15,-4 3 0 1,-2 4 0-16,-5 4 0 0,-5 8 0 16,0 3 0-16,-2 4 0 15,-1 4 0-15,-2 3 0 16,3 2 0-16,2 5 0 15,9 1 0-15,7 6 0 16,5 3 0-16,8 4 0 16,-2 3 0-16,-1 2 0 15,-5-1 0-15,-5 0 0 0,-2-2 0 16,-5-6 0-16,-2-2 0 16,-5-5 0-16,-2-3 0 15,-3-4 0-15,-2-1 0 16,-1-2 0-16,-1 1 0 15,0 0 0-15,-3 1 0 16,0 1-104-16,-8 4-110 16,-6 0-176-16</inkml:trace>
  <inkml:trace contextRef="#ctx0" brushRef="#br0" timeOffset="58076.39">19651 6161 348 0,'-1'4'128'0,"1"-1"-41"16,0-3 2 0,1 0 29-16,-1 3-60 0,0-2 11 15,-1 3 13-15,1-1-4 16,-3 0-22-16,3 0-6 16,0-2 10-16,0 1 12 15,0-2-25-15,1 0-5 16,-1 0 1-16,0 0-5 15,0-2-10-15,2 4-11 16,-4-2-14-16,2 0 1 16,0 1 0-16,0-1-1 15,-1 2 0-15,-1-1-1 0,1 0 1 16,1 2-3-16,-2 1 0 16,2-1 0-16,-1-1 4 15,1 0 12-15,0-2 22 16,0 0 13-16,0-2 7 15,0 1-9-15,-2-1-25 16,1-3-13-16,-1-3-9 16,1-5-1-16,2-5 1 15,2-5 0-15,3-7-2 16,3-5 3-16,3-6 9 16,0-2 3-16,0-4 14 15,2-1-7-15,-4 2-7 16,-1 1-4-16,0 4-4 0,-3-1-5 15,0 2 1-15,2-1-1 16,3 0 0-16,1 0-2 16,3-2 2-16,0 2 0 15,3-2-1-15,-3-2 4 16,1 2 0-16,-1-2 1 16,0 0 2-16,0-1-3 15,-2 2-1-15,-1-1 2 16,1 1-2-16,0 2-2 15,0-2-1-15,2 0-1 16,0-1 2-16,1 2-2 16,3-3 0-16,-2 4 0 15,0 2 2-15,2 3-2 16,-1 2 0-16,-2 0 0 0,4 0-1 16,1 2-1-16,3 1 2 15,1-1 2-15,2 1 0 16,0-1-4-16,1 1 2 15,-1 0 0-15,-2-1 0 16,1 2 3-16,-1 0-3 16,0-2 0-16,4 2-3 15,2-1 3-15,3-1 2 16,1 4-1-16,1-1-2 16,1 2-2-16,0 2 2 15,-1 3 1-15,-2-3-2 16,0 2 1-16,1 2 0 15,2-5 1-15,3 3-1 16,2-2 1-16,0-1 0 16,0 4 0-16,-8 0 2 15,-6 1-1-15,-4 5-1 0,-4-1 0 16,2-3-3-16,5-1 3 16,7-1-4-16,7-1 3 15,1 0 1-15,0 4 0 16,-6 2 1-16,-6 4 0 15,-8 3 5-15,-8 0-5 16,-1 0 2-16,-2 0-1 16,1-2-2-16,4-2-3 15,5-3 3-15,3-2 0 0,7 0-3 16,1 1 3 0,-2 2 0-16,-5 2 1 0,-6 6 0 15,-7 0 5-15,-3 2-6 16,-3 1 2-16,-2-1-5 15,2 0 3-15,5-1-2 16,5-2 0-16,3 0 1 16,3 0 1-16,1 0-1 15,1 0 2-15,-6 2 0 16,-1-1 1-16,-4 3-2 16,0-2 0-16,0 1 0 15,3 0-1-15,0-1 1 16,5 0-1-16,0-1-4 0,-1 1 5 15,-1 2 0 1,-6 2 0-16,-1-1 1 0,-3 2 0 16,-1-1-1-16,-1 0 0 15,2 0-1 1,-2-1 1-16,1 1 0 16,1 0-1-16,-3 0 2 0,-2 0 1 15,1 0-2-15,-2 3 0 16,0-1 3-16,-3 2-1 15,1-2-1-15,-1 2 4 16,0-1-3-16,0-1 3 16,0 1-5-16,0-2 0 15,2 2 0-15,-2 0 1 16,1-2-1-16,-1 1 0 16,2 1 2-16,-1-1-3 15,2 0 1-15,-2-1 0 0,1 0 2 16,-2 1-1-16,0 1 3 15,0 1 10-15,-2 0-6 16,2 0 10-16,-1 0-2 16,-3 0-16-16,2-1 0 15,-2 1 0-15,-7-3 0 16,-5 1 0-16,-8 1 0 16,-10-1 0-16,-5 2 0 15,-4 2 0-15,-3-1 0 16,5-1 0-16,5 0 0 15,3 0 0-15,8-1 0 16,3-1 0-16,4 0 0 16,1-1 0-16,5 0 0 15,2 1 0-15,4 1 0 0,3-1 0 16,3 2 0-16,0-1 0 16,2 1 0-1,1 0 0-15,0 0 0 0,4-1 0 16,5 1 0-16,5-2 0 15,9 2 0-15,7-1 0 16,7 1 0-16,4 0 0 16,-1-2 0-16,-1 1 0 15,-8 1 0-15,-6 0 0 16,-11-1 0-16,-5 1 0 16,-8 0 0-16,-1 0 0 0,-3 0 0 15,0 0 0 1,2 0 0-16,-1 1 0 15,4 0 0-15,-1 4 0 0,3 0 0 16,-1 3 0-16,-1 2 0 16,0 2 0-16,-2 0 0 15,0 0 0-15,-3-1 0 16,-2 1 0-16,1-2 0 16,-2 0 0-16,-1 2 0 15,-9 41 0-15,6-38 0 16,2 2 0-16,1 3 0 0,-2-2 0 15,-4 14 0-15,2-2 0 16,0-5 0-16,2-6 0 16,5-4-86-16,-1-3-218 15,4 1-148-15</inkml:trace>
  <inkml:trace contextRef="#ctx0" brushRef="#br0" timeOffset="61403.61">22477 3316 480 0,'2'0'122'16,"-2"-2"32"-16,0 2-60 0,0-1 22 15,0 1 0-15,0-1-24 16,0 1-5-16,0-1-24 15,0-1-16-15,1-1-20 16,-1 2-4-16,2-3-3 16,-2 2-10-16,0 1 0 15,1 1-2-15,-1-2 0 16,0 2 14-16,0 0-3 16,0 2 4-16,0-2-8 15,0 0-8-15,0 1 2 16,-1-1-6-16,-1 0-2 0,2 1 8 15,0-2-8 1,-1 2 2-16,1-1-3 0,0-1 1 16,0 1 1-1,0 1-2-15,-2-2 0 0,2 2-2 16,0-1 2-16,0 0 0 16,0 0-1-16,2 0 2 15,-2 0 2-15,0 0-2 16,1-1-1-16,-1 1 9 15,2 0-6-15,-2 0 6 16,0 0-2-16,0 0-4 16,0 0 6-16,-2 0-1 0,1 1-8 15,1-1 6 1,-2 0-6-16,2 0 3 0,0 1-3 16,0-1 1-1,0 0-2-15,0 2-1 0,0 0 2 16,-1 0 2-16,-1 4-2 15,1 2 2-15,-3 2 0 16,0 3 3-16,-2 3 5 16,-1 2-4-16,-1 0-4 15,-3 3 3-15,0 2-5 16,0 3 2-16,-3 1-2 16,0 0 1-16,-1 6 6 15,-1 2 4-15,-3 2 23 16,-2 1-16-16,0 0-8 15,-5-1-2-15,-2 1-6 0,-2 0-1 16,-1 1 0 0,-1 1 1-16,0 1-2 15,-1 1 0-15,1 2 1 0,0 0-1 16,-1 3 0-16,0-1-4 16,3-3 2-16,-3 3 3 15,3-4-1-15,2 2 0 16,0-1-1-16,-1 1 0 15,1 0 1-15,-2 1 0 16,-1 0-3-16,-2 2 3 16,0 0 0-16,-1 4 1 15,0-1-1-15,1 1 0 0,0-2 1 16,0 0-1-16,5-4 0 16,-2-3 1-16,1 0-1 15,1-1 0-15,0 0 0 16,-2-1 0-16,0-3 1 15,0 1-1-15,-1-4 0 16,1 0 0 0,0-2-2-16,2-3 2 0,1-2 0 15,1-1 3-15,-1 0-3 16,-1-1 1-16,0 0 1 16,-5-1-2-16,-1 2 0 15,-3 1-2-15,0 0 3 16,-2 3-1-16,-1-4 0 15,2 3-3-15,4-2 2 16,1-4 0-16,3 3 1 0,4-2 0 16,-1 3 1-16,-3-1-2 15,3 3 1-15,-3-1-1 16,0 0 1-16,2-2 0 16,-1-3 0-1,1 0 0-15,1-3 0 16,2 1 0-16,1-1 0 0,3-2-1 15,-1 0 0-15,1 1 1 16,0-2 3-16,0-1-3 16,2-2 1-16,1 1-1 15,0-2 0-15,4-3-1 16,1 0 1-16,3-2 0 16,2 0-1-16,-1 1 1 15,2-1 0-15,1 1-1 0,1-1 3 16,1-1-2-16,-2-3 0 15,5 0 0-15,-1-3 1 16,1 0-1-16,1 0 1 16,-2 1-3-16,2-1 2 15,-1 2 0 1,-3 0 1-16,3 1-1 0,-2-1 0 16,1 1 0-16,1-1 0 15,-2-1 0-15,1 0 0 16,2-2-47-16,0-2-133 15,0-5-215-15</inkml:trace>
  <inkml:trace contextRef="#ctx0" brushRef="#br0" timeOffset="61863.17">20226 5839 1027 0,'9'-13'176'0,"-3"3"-37"16,-3 0 41-16,-3 3-92 16,0 3-31-16,0 1-9 15,0 3-41-15,-2 2-5 16,1 3-2-16,-2 7 10 15,-3 3 0-15,-5 9 16 16,-4 4 5-16,-1 6-1 16,-6 1-2-16,-4 2-8 15,1-1-11-15,0-1 0 16,3-5 0-16,3-2-2 16,7-7-2-16,4-5-1 15,5-3 1-15,4-4 3 16,5-3 6-16,3-2 2 15,4 0-1-15,11-2-4 16,4 1-7-16,7-1-1 0,2 1-3 16,3 0-1-16,2 0 0 15,2-1-7-15,3 3-150 16,1-1-94-16,-3 1-174 16</inkml:trace>
  <inkml:trace contextRef="#ctx0" brushRef="#br0" timeOffset="64288.09">20166 6638 397 0,'0'-2'165'15,"-1"2"-58"-15,1 0 21 16,-2 0-64-16,0 0-3 15,1 2 0-15,-1-2-9 16,2 3-4-16,0-3 3 16,0 0-12-16,0-1 11 15,0 1 3-15,0 0-3 0,-2 0-11 16,2 0 1 0,2 0-2-16,-2 0-3 0,0-1-2 15,2 1 0-15,-1 0-12 16,1-3-9-16,1-2-11 15,2-3-1-15,1-1 3 16,4-5 0-16,3-1-2 16,3 1-1-16,4-1 3 15,3-2-1-15,2 0 0 16,5 1-1-16,1 1 1 16,0-1 2-16,2 1-4 15,5-1 3-15,1 1-2 16,6-1 4-16,2 0-5 15,8 2 0-15,3-2-2 16,0-1 0-16,0 0 2 0,5 0-1 16,-2-2 1-16,2 1 1 15,0 1-1-15,-2 0 1 16,-5 0 1-16,-4 2 4 16,-5-1 6-16,-3 1-2 15,-2 1-1-15,2-1-5 16,5 1-4-16,7 0 1 15,10 0-1-15,8 2 2 16,7 2 2-16,6 0-4 16,-2 1-3-16,-4 1 3 15,-10 2-1-15,-8-1 1 16,-12 1 0-16,-6 1 0 16,-1 0 0-16,0-1 0 15,6 0 0-15,8 1-1 0,7 0 2 16,8 2-1-16,6 2 0 15,2 1 0-15,-1 3 1 16,-2 3-1-16,-4-1 0 16,-4 1 1-16,-1 1 1 15,4-2-2-15,0-1-1 16,4 2-1-16,4 0 1 16,1-4 0-16,-7 3 1 15,-8-1 0-15,-10-3 1 16,-13 2-1-16,-8-3 0 15,-6 3 0-15,1-1 0 0,4 0 0 16,5 1 0-16,9 2 2 16,5-1-2-16,4 2 1 15,-2-1-1 1,-4 0 1-16,-10 0-1 16,-7-1 0-16,-11 0-1 0,0-1 1 15,-2-1 0-15,4 3 0 16,0 0 0-1,0 0 0-15,2 0 1 16,-2 0-1-16,-6-3 0 0,-4 1 0 16,-2-1 0-16,-5-2 0 15,2 0 0-15,1-2 0 0,0 2 1 16,4 2-1-16,2-2-2 16,4 4 2-16,1 0-1 15,-2 1 1-15,-4-1-1 16,0 0 1-16,-7 1-1 15,-2-4 1-15,-2 2 0 16,1-2 0-16,-1 2 1 16,3-1 1-16,3 0 3 15,4 1 0-15,4 0 2 16,-2 0-1-16,3-1 2 16,-5 1 4-16,0 0-5 15,-3-2 2-15,-2 1 2 16,-2 0 0-16,3-1-4 0,3 1-5 15,3 2-1 1,6 2-1-16,3 1 1 0,1 0-1 16,0 1 0-16,-2 0 0 15,-7-1 0-15,-2-4 0 16,-8 2 0-16,-3-3 2 16,-2 0 1-16,-1-1 3 15,-2-1 0-15,4 1-2 16,3 1-1-16,-1-1-2 15,5 2-1-15,0 0 0 16,-2 0 0-16,2-1 2 16,-4 0-2-16,-2-2 1 0,-3 1 0 15,1 0 2 1,0-1-1-16,-1 2-2 16,2-1 0-16,1 1 0 15,-1-1-3-15,-2 2 1 0,-2 0-6 16,-1-2-15-16,-4 0-37 15,-6 1-128-15,-4 0-255 16</inkml:trace>
  <inkml:trace contextRef="#ctx0" brushRef="#br0" timeOffset="64772.58">24955 6021 853 0,'-6'-8'285'0,"2"2"-65"16,1 2-41-16,0 1-50 16,3 1-36-16,-2 2-23 15,2 0-23-15,0 0-17 16,0 2-4-16,0-2-14 15,2 0-12-15,-2 4-4 16,3 0-1-16,3 6 5 16,3 5 1-16,6 2 2 15,1 6-2-15,5 3-1 0,1-4 1 16,-1 0 1-16,0 0-2 16,0-5 1-16,-3-4 0 15,0-3 0-15,-3-2 0 16,-3-3-1-16,-3-2 0 15,-3 0 2-15,-5-2 1 16,-1 1 0-16,-1-2 1 16,-2 4-1-16,0 3 9 15,-6 2 0-15,-6 6-3 16,-6 5-7-16,-8 2-1 16,-5 2-2-16,-3 1 1 15,3-3-95-15,2-1-234 16,4-2-401-16</inkml:trace>
  <inkml:trace contextRef="#ctx0" brushRef="#br0" timeOffset="66738.45">25446 6725 906 0,'9'-5'216'0,"-5"0"-23"0,-2 1-95 16,-2 3-52-16,-2 2-34 15,1 2-9-15,-5 3 1 16,0 2 8-16,-3 4-6 16,-1 5 10-16,-7 0 22 15,1 3-5-15,-4 0-6 0,0 1 6 16,-4 0-13 0,-2 3 3-16,-5-1-10 0,-5 2-10 15,-2 3-2 1,-3-2 3-16,-5-1-2 0,-2 2-2 15,-4-1 1-15,-3-1 1 16,-6 0-1-16,-3-1 2 16,-8 1 8-16,-9-3-4 15,-10 0 7-15,-6-1-6 16,-3-2 4-16,0 1-11 16,6-4 1-16,9 0-1 15,6 0 5-15,5-3-3 16,-4-1 2-16,-1 1-2 15,-7-1-2-15,-5 1 1 16,-8-1 2-16,-4 2-4 0,-9-1 0 16,0-2 0-16,2-3 5 15,-2-1 10-15,6-3 12 16,2-1-1-16,4-2 4 16,1-1-2-16,2 0-6 15,-1-1-7-15,1 0-4 16,0 1-4-16,-5 1 5 15,4-1-11 1,4-1 6-16,6-1-2 0,4-2 0 16,14 0 6-16,6 0-3 15,4-2 6-15,4-1-12 16,2 2-2-16,0-1 0 16,0 0 0-16,-2 2 0 15,-4 0 0-15,0-3 0 16,2 4 0-16,5-2 0 15,3 1 0-15,4-2 0 0,6 1 0 16,-1-1 0 0,0 0 0-16,0 0 0 0,-1-1 0 15,-2 0 0-15,4-2 0 16,-2 1 0-16,3 0 0 16,3 0 0-16,2-1 0 15,1 3 0-15,0 0 0 16,0 0 0-16,-1 0 0 15,-1 2 0-15,2 0 0 16,3-1 0-16,3 0 0 16,3-1 0-16,3 0 0 15,0 0 0-15,3-1 0 0,1 0 0 16,1-2 0-16,2 2 0 16,0 0 0-16,1 0 0 15,2 0 0-15,1 1 0 16,1-1 0-16,2 3 0 15,2 0 0-15,0 1 0 16,4 2 0-16,-1 1 0 16,1-2 0-16,1 2 0 15,-2 0 0-15,2 0 0 16,0-1 0-16,-1 0 0 16,2-1 0-16,-1-1 0 15,0 2 0-15,-1-3 0 0,-1 1 0 16,1 0 0-16,-2 0 0 15,0-1 0-15,2 0 0 16,-2-2 0-16,0 2 0 16,1-2 0-16,1 3 0 15,-2-1 0-15,3 1 0 16,-2 0 0-16,1-1 0 16,-1 0 0-16,1-3 0 15,-1-1 0-15,0-2 0 16,-1-2 0-16,1 0 0 15,-1 1 0-15,1 3 0 16,-1 0 0-16,2 2 0 0,-1 2 0 16,1 1 0-16,-2 0 0 15,1 0 0-15,2 2 0 16,-1 0 0-16,1-1 0 16,0 2 0-16,0 2 0 15,0-2 0-15,0 1 0 16,-2 0 0-16,2 0 0 15,-1 5 0-15,-4 7 0 16,-2 4 0-16,-2 4 0 16,0 8 0-16,-3 1 0 15,2-1 0-15,-1 5 0 16,1-3 0-16,2-3 0 16,2-4 0-16,2-5 0 15,1-6 0-15,1-6 0 0,2-3 0 16,0-4 0-16,2-1 0 15,-1 0 0-15,2-4 0 16,0-1 0-16,3-6 0 16,2-3 0-16,0-5 0 15,2-4 0-15,-1-2 0 16,1 1 0-16,-1-2 0 16,0 0 0-16,1 3 0 15,1-1 0-15,-2 3 0 16,-2 7 0-16,0 4 0 0,-2 5 0 15,-2 5 0-15,-1 2 0 16,4 4 0-16,8 0 0 16,9 2 0-1,14 2 0-15,11 2 0 0,10-2 0 16,6 1-132-16,2 1-222 16,0 2-295-16</inkml:trace>
  <inkml:trace contextRef="#ctx0" brushRef="#br0" timeOffset="69392.2">23496 2695 693 0,'0'-2'146'15,"0"0"26"-15,0-1-44 0,0 2 5 16,0-1-52-16,0 0-37 16,2 1-10-16,-2 1-30 15,1-1 2-15,1 2-3 16,4-1-2-16,2 0 11 15,4 1-10-15,4 4 2 16,7 0 5-16,6 1 2 16,8 4 21-16,9 3-11 15,9 1-12-15,8 1 16 16,4 4-11-16,2 0-5 16,0 2 0-16,-5 2-3 15,-5 3 4-15,-5 0-5 16,-5 3-2-16,-4 1 3 15,0-1-5-15,-4 1 0 16,4-1 5-16,3 0-6 0,-3-3 8 16,2 0 3-16,-3-2-3 15,-3-2 10-15,-2 3-16 16,-3-2 2-16,-4 1 1 16,-1 1-3-16,-1 3 6 15,1 1-6-15,3 1 5 16,6 1 18-16,4 1-11 15,6 2 11 1,3 1-4-16,1 2-12 0,-1 2 1 16,-2 1-1-16,-5 0 3 15,-5 0 1-15,-1 0-10 16,-6 0 3-16,-3 3 1 0,1 2-7 16,-1 3 9-16,3 3-9 15,2 3 5-15,2-1-1 16,3 1 0-1,-1 0 1-15,1-2-4 0,-4-1-1 16,-4-2 4-16,-3 1-4 16,-2-1 0-1,-4-1 0-15,0-3 0 16,-3 1-2-16,-2 0 2 0,-1-4 0 16,-3 2 3-16,0-3-3 15,-5-2 1-15,-1-3-1 16,-1-3 0-16,-4-3 0 15,-1 0 0-15,-1-4 1 0,-1 1-2 16,2-3 1-16,-1 0 0 16,-1 0 0-16,1-1 1 15,-1 0-1-15,2 1 0 16,-1 1 0-16,-1-1-1 16,3 0 2-16,-2-1-1 15,-1 2 0-15,1-1 0 16,-1-1 1-16,1 1-1 15,-2 1 0-15,1 0 0 16,1 2 0-16,1 0-1 16,-1 0 1-16,1-2 0 15,1 2 0-15,-1 0 0 0,0-1 0 16,0 1 0 0,-3 0 1-16,0-2-1 15,0 0 0-15,0 2 0 16,0-4-1-16,-2 0 1 0,2 0 0 15,-1-1 2-15,-2-2-2 16,2-1-1-16,-1-2 0 16,1 0 1-16,1-1 0 15,-2-3 0-15,2-1 0 16,-1-1 1-16,1 0-1 16,-2-1 0-16,1 0 0 15,-1 2 0-15,1-1 0 16,-3 1 0-16,3 2 0 15,-2-1 0-15,1 1 0 16,-1 1 0-16,3-3-1 16,-1-2 2-16,1-1 0 0,0-3-1 15,0-3-1 1,1-2 0-16,-1-1-1 0,2 0-1 16,-1-1-88-16,2-1-79 15,0-2-75-15,-1-3-187 16</inkml:trace>
  <inkml:trace contextRef="#ctx0" brushRef="#br0" timeOffset="69823.07">25800 5726 1007 0,'1'-10'227'16,"1"-1"-59"-16,-2-1 12 15,-2 1-71-15,2 2 38 16,2 4-81-16,-2 3-41 16,1 2-21-16,-1 1-4 0,3 3-5 15,3 6 5 1,2 4 7-16,5 7-2 0,1 9 4 15,2 3-4-15,-3 6 0 16,2 2-1-16,-3-2-4 16,-1-3 1-16,-1-7 1 15,-1-6 1-15,-1-9 6 16,0-9 59 0,3-5-67-16,4-5-1 15,4-2 0-15,2-3 0 0,-1-3 0 16,-3 2 0-16,-5 1 0 15,-1 2 0-15,-4 1 0 16,-1 0 0-16,-1 2-38 16,-2 1-316-16,0 3-214 15</inkml:trace>
  <inkml:trace contextRef="#ctx0" brushRef="#br0" timeOffset="72110.2">25494 5971 567 0,'1'3'137'0,"-1"0"-16"0,-1-2 34 16,-1-1-21-16,1 0-17 15,-2 0-8-15,-1 0-29 16,-2-1-5-16,0-3-13 16,-4-1-9-16,-3-2-8 15,-2-1-2-15,-4-2-1 16,-5-1-9-16,0-3-2 16,-3-4 5-16,-3-2 4 0,2-3-3 15,-3-2-2-15,1-1-4 16,-2-1-2-16,0-2 1 15,-3-1-25-15,-1-1-5 16,-4-3 0-16,2 0 0 16,-3-2 0-16,1-4 0 15,1 0 0-15,3 0 0 16,2-2 0 0,3 1 0-16,1-2 0 0,1 1 0 15,3-1 0-15,0 3 0 16,1-4 0-16,1 2 0 15,-1-1 0-15,2 1 0 16,0-1 0-16,1 2 0 16,2-1 0-16,-1 2 0 15,1 0 0-15,1 2 0 16,0 3 0-16,-1 0 0 16,1 2 0-1,1 0 0-15,0 4 0 0,2-1 0 0,2 3 0 16,4 3 0-16,-2 1 0 15,1 0 0-15,1 0 0 16,-2-1 0-16,-2 0 0 16,-2 0 0-16,0-3 0 15,-4 2 0-15,4 0 0 16,-2-2 0-16,-1 0 0 16,1 0 0-16,0-1 0 15,0-2 0-15,-3 1 0 16,2 0 0-16,-2 2 0 0,-2-2 0 15,3 2 0-15,-3 1 0 16,4-1 0 0,-1 1 0-16,2 2 0 0,2-4 0 15,1 0 0-15,0 2 0 16,3-1 0-16,-1 1 0 16,-1-3 0-16,1 2 0 15,-1-2 0 1,2 1 0-16,-1-1 0 0,3 3 0 15,0-2 0-15,3 1 0 16,0 2 0-16,1 2 0 16,-2 2 0-16,0 1 0 0,0 3 0 15,-1-2 0-15,0 4 0 16,-1 0 0-16,1 0 0 16,1 3 0-1,1-1 0-15,1 3 0 0,1-1 0 16,1 1 0-16,-1 2 0 15,1-1 0-15,-2 1 0 16,0-1 0-16,0 0 0 16,0 1 0-16,-2 0 0 15,1-2 0-15,0 2 0 16,1-2 0-16,0 1 0 16,-1 1 0-16,2 0 0 15,-1 1 0-15,1 2 0 16,-1-1 0-16,3 2 0 0,-1 0 0 15,0-1 0-15,1 1 0 16,0 0 0-16,-2-1 0 16,3 0 0-16,-1-1 0 15,-1 1 0-15,1 1 0 16,0 0 0-16,-1 1 0 16,1-2 0-16,1 3 0 15,2-1 0-15,-1 0 0 16,-1-1 0-16,1-1 0 15,-1 0 0-15,1-1 0 16,-1-1 0-16,-1 1 0 16,2-1 0-16,-1 2 0 15,-1 1 0-15,2 1 0 0,-1 0 0 16,1 0 0-16,1 2 0 16,0-2 0-16,-2 2 0 15,2-2 0-15,0 1 0 16,0 1 0-16,-3 1 0 15,3-2 0-15,0 2 0 16,-1 0 0-16,-1 2 0 16,2-2 0-16,-1 0 0 15,1 0 0-15,0 0 0 16,0 0 0-16,0 0 0 16,0 0 0-16,0 1 0 15,-2 1 0-15,-2 2 0 16,-4 5 0-16,-5 2 0 15,-4 4 0-15,-3 6 0 16,-2 3 0-16,-3 2 0 16,3 2 0-16,-2 2 0 0,4-3 0 15,1 0 0-15,2-3 0 16,4-5 0-16,3-5 0 16,4-4 0-16,3-5 0 15,2-2 0-15,1-3 0 16,0 0 0-16,0-2 0 15,3 2 0-15,-3-1 0 16,4-1 0-16,-1-2 0 16,3-5 0-16,0-4 0 15,6-4 0-15,0-4 0 0,3 0 0 16,3-3 0-16,-2 1 0 16,2 0 0-1,0 0 0-15,-2-1 0 0,1 3 0 16,-4-2 0-1,2 2 0-15,-3 3 0 0,-1 1 0 16,-1 2 0-16,-3 4 0 16,-2 4 0-16,-1 3 0 15,-2 1 0-15,1 0 0 16,-2 2 0-16,2-1 0 16,0 1 0-16,0 0 0 15,-1-1 0-15,1 2 0 16,0 2 0-16,3 0 0 0,3 1 0 15,5 5 0-15,5-2 0 16,4 5 0-16,3 1 0 16,2 1 0-16,3 0 0 15,1-1 0-15,-3 1 0 16,-2-4 0-16,-1 2 0 16,-8-3 0-16,-2 1 0 15,-4-3 0-15,-4-2 0 16,-3-2 0-16,-2-2 0 15,-3 0 0-15,2 0 0 16,-2 0 0-16,0 0 0 16,0 0 0-16,-2 0 0 15,2-1 0-15,0 1 0 0,-1 0 0 16,1 0 0 0,-2 1 0-16,5 7-498 0</inkml:trace>
  <inkml:trace contextRef="#ctx0" brushRef="#br0" timeOffset="83694.16">19468 11990 426 0,'5'-5'158'15,"-1"0"-36"-15,-1 1 19 16,0 0 16-16,-3 1-29 0,3-1-15 16,0-2-8-16,0 2-17 15,0-2 20-15,0 0-11 16,-2 3-13-16,2 0-9 15,-3 2-50-15,0 1-18 16,0 0-6-16,-1 1-1 16,-1 2-16-16,-1 3 7 15,-3 5 9-15,-1 8 1 16,-7 4-1-16,-2 10 1 16,-5 4-2-16,-1 5 1 15,-50 104 0-15,60-120-1 16,-3 1 1-16,3-2 1 15,1-5-1-15,-11 23 0 16,3-9 0-16,4-9 2 16,8-10-2-16,1-5 5 0,4-10 29 15,4 0 56 1,-1-5 6-16,4-8-87 0,2-5-9 16,4-7 0-16,2-11 0 15,3-5 0-15,0-4 0 16,1-1 0-16,-2-3 0 15,2 3 0-15,-2 2 0 16,2 5 0-16,4 0 0 16,-1 6 0-16,2 3 0 15,-1 4 0-15,-3 7 0 16,-2 5 0-16,-7 4 0 16,-3 4 0-16,-3 5 0 0,-1 2 0 15,-1 4 0-15,5 4 0 16,2 8 0-16,5 7 0 15,8 6 0-15,3 5 0 16,2 2 0-16,4 1 0 16,0-1 0-16,0-2 0 15,-1-3 0-15,-4-3 0 16,-1-6 0-16,-5-1 0 16,-4-4 0-16,-2-4-4 15,-4-1-19-15,-3-4 9 16,-1-1-18-16,-3-1 0 15,-2-1-33 1,1-2-51-16,-1 0-20 0,0 1-33 16,0-3-51-16,-1 1-78 15,1-2-471-15</inkml:trace>
  <inkml:trace contextRef="#ctx0" brushRef="#br0" timeOffset="84168.01">19295 12249 841 0,'1'0'217'15,"1"0"-162"-15,-2 0 47 16,-2-2-1-16,2 2-54 16,0-1-16-16,3 1-18 15,3-2-8-15,6-1 10 16,12-1 1-16,9 0 10 15,9-2-5-15,5-1-4 0,-3 1-4 16,-3 1-7-16,-9-1 4 16,-13 2 1-16,-5 1 7 15,-7 1 5-15,-5 2 4 16,-4 0-20-16,1 0-3 16,-1 0 1-16,-1 2-4 15,2-4 4-15,1 2-5 16,0 0-1-16,0 0-2 15,-2 0-51-15,4 2-119 16,-4 2-148-16</inkml:trace>
  <inkml:trace contextRef="#ctx0" brushRef="#br0" timeOffset="84827.54">20338 12062 833 0,'-3'4'232'16,"0"1"-190"-16,0-4 96 16,1-1-27-16,2 0-28 15,0 0-15-15,2 0-9 16,-1 1 3-16,2-1-4 16,2-1-14-16,2-2-38 15,2-1-6-15,5 0-6 16,3-2 4-16,4 2-2 15,2-1-3-15,2 3-10 0,0-1-64 16,2 1-31 0,-2 2-49-16,-5 3-95 0,-5 3-252 15</inkml:trace>
  <inkml:trace contextRef="#ctx0" brushRef="#br0" timeOffset="85085.04">20343 12272 323 0,'16'0'577'16,"4"-3"-507"-16,2-2 70 16,1-1-73-16,3 1 11 0,0 0-15 15,0 3-21-15,-5 0 1 16,0 1 6-16,-4 1 6 15,-5 0-24-15,-2-2-22 16,-3 2-9-16,-3 0 0 16,-1 2-14-16,-3-1-111 15,2 1-70-15,-2 1-156 16</inkml:trace>
  <inkml:trace contextRef="#ctx0" brushRef="#br0" timeOffset="88408.26">23495 9812 632 0,'0'-1'255'0,"0"0"-58"0,0-3-4 15,-2-1-41-15,2 1-33 16,0-1-26-16,-1-2-4 16,-1 1 2-16,1 2-19 15,1-1-18-15,-2 2-12 16,2 2-15-16,0 0 4 15,-1-1-31-15,1 2 0 16,0 0 0-16,0 0 0 16,-2 0 0-16,-1 2 0 15,0-1 0-15,-3 5 0 0,-4 2 0 16,-3 4 0-16,-3 4 0 16,-1 4 0-1,0 3 0-15,1 4 0 0,2 3 0 16,3 2 0-1,3 6 0-15,2-2 0 0,3 1 0 16,4-5 0-16,6-3 0 16,3-6 0-16,8-8 0 15,6-5 0-15,7-6-6 16,6-7 2-16,4-3 2 16,0-6 2-16,-5-2 2 15,-6-2 4-15,-6-1-2 16,-8-1-4-16,-2-2 0 0,-7-1 0 15,-1-3 0-15,-3-58 0 16,-4 66 0-16,-4 2 0 16,2 3 0-1,0 0 0-15,-6-10 0 0,-1 2 0 16,-1 5 0 0,-3 0 0-16,-2 3 0 0,-3 3 0 15,-1 1-8-15,-2 1-157 16,3 3-133-16,2 3-238 15</inkml:trace>
  <inkml:trace contextRef="#ctx0" brushRef="#br0" timeOffset="93040.71">26328 9681 629 0,'0'-5'261'0,"-2"-1"-86"16,2-1 37-16,-1-1-54 0,1 0-1 15,-2 1-29-15,1 0 19 16,-2 2-39-16,1 1-36 16,0 1-72-16,0 1 0 15,1 2 0-15,1 2 0 16,0-2 0-16,1 1 0 16,1 2 0-16,0-2 0 15,0 2 0-15,-1 5 0 16,1 4 0-16,-2 8 0 15,1 6 0-15,1 10 0 16,-4 3 0-16,2 3 0 16,-1 1 0-16,-1-1 0 15,2-4 0-15,2-4 0 16,-1-4 0-16,2-8 0 0,0-5 0 16,0-4 0-16,-1-6 0 15,-1-4 0-15,-1-2 0 16,0-1 0-16,-1 0 0 15,1 0-247-15,-2 1-184 16</inkml:trace>
  <inkml:trace contextRef="#ctx0" brushRef="#br0" timeOffset="94005.7">29348 9694 987 0,'6'-7'138'0,"3"-1"-1"0,1-4-16 16,2 0-28-16,7 1-32 15,6 4-36-15,7 2-8 16,1 5-4-16,-1 5-11 16,-3 5 3-16,-8 7 1 15,-5 6-6-15,-8 5 8 16,-8 6-2-16,-8 7-1 16,-10 1 7-16,-4 2-7 15,-8-2-2-15,2-3 4 0,4-9-5 16,6-6 5-1,14-7 38-15,11-5 75 16,17-5-41-16,15-1-46 0,11-2-14 16,7-3 11-1,-2-1-8-15,-5-2-8 16,-10-4-11-16,-12 2-1 0,-10-2-2 16,-9 3-48-16,-6 2-108 15,-10 1-158-15,-5 2-335 16</inkml:trace>
  <inkml:trace contextRef="#ctx0" brushRef="#br0" timeOffset="95694.83">21572 11632 972 0,'5'-6'175'15,"-3"2"24"-15,-4-3-86 16,-1 1-25-16,-1 0-20 16,1 2-17-16,-1 1-25 15,1 0-6-15,0 2-14 16,-2 1-4-16,-3 2-2 15,-3 4 0-15,-4 8 1 0,-3 2-1 16,-3 7 4-16,3 3-1 16,0 7 0-16,3 3 2 15,4 3-5 1,3 2 0-16,5-3-1 0,4-1 1 16,10-3 0-16,10-1 10 15,9-5-8-15,7-1 2 16,6-6-3-1,-3-5 1-15,-2-7 5 0,-7-8 4 16,-7-6 3-16,-5-4 5 16,-5-5-8-16,-4-5 2 15,-1-2-8-15,-4-4 1 16,-5-5-1-16,-5-4-5 0,-7-5 0 16,-1 0 0-16,-5 3-1 15,-2 0 1-15,-3 10-8 16,-1 4 1-16,-3 9-4 15,-4 5-16-15,-4 8-122 16,-1 9-118-16,2 7-295 16</inkml:trace>
  <inkml:trace contextRef="#ctx0" brushRef="#br0" timeOffset="96572.37">21704 13964 992 0,'8'-10'231'16,"-2"-3"-12"-16,-2 1-65 16,-2-1-23-16,-1 3 14 15,2 5-55-15,-3 0-36 16,0 4-30-16,0 2-24 15,-3 1 0-15,3 3-20 16,3 6 20-16,2 5 3 16,1 7-1-16,3 8 1 15,2 4 0-15,-2 3 1 16,1 1 2-16,-4-3-2 16,1-2-2-16,-6-5-2 15,1-2 0-15,-4-8 0 16,1-5 0-16,-2-6 0 15,2-3 0-15,1-4 0 16,0-1 0-16,-2 1-68 0,1 5-136 16,-5 2-164-16,-4 3-878 15</inkml:trace>
  <inkml:trace contextRef="#ctx0" brushRef="#br0" timeOffset="97237.5">21801 15648 585 0,'15'-9'571'0,"-1"-1"-418"0,-5-1-57 16,-3 0 5-16,2 5-31 15,-2 2-45-15,7 4-21 16,3 4 11-16,5 7-8 15,1 8-5-15,0 6 2 16,-11 8 4-16,-12 6-3 16,-15 5-4-16,-12 2 2 15,-12 4 1-15,-5-1 1 16,2-3-5-16,6-7-1 16,11-4 1-16,14-8 4 0,20-7 24 15,22-5 11 1,26-2-26-16,19-5-4 0,10-5 13 15,0-4 39-15,-8-5-9 16,-19-1-18-16,-17 2 3 16,-16-1 4-16,-13 3-18 15,-9 0-23-15,-7 3-4 16,-2 0-91-16,-3-1-255 16,-5 2-290-16</inkml:trace>
  <inkml:trace contextRef="#ctx0" brushRef="#br0" timeOffset="99458.83">22790 11437 813 0,'-6'-14'173'16,"-1"-2"-9"-16,0 0 12 15,1-2-61-15,1 3 8 16,4 3-27-16,-1 0 20 15,1 2-5-15,1 4-50 16,0 3-30-16,0 5-18 16,0-1-13-16,0 0-11 15,0 5 7-15,-2 3 4 0,2 3 3 16,0 1 5-16,2 6-2 16,-1 0 10-16,2 4 2 15,2 1-2-15,-1 8-13 16,3 2-3-16,1 7 0 15,-1 6 0-15,4 4 0 16,1 11 0-16,-2 3 0 16,2 9 0-16,3 4 0 15,-4 4 0-15,2 1 0 16,-3 4 0-16,0-1 0 16,1 5 0-16,0 3 0 15,-1 3 0-15,4-1 0 16,-2 4 0-16,1 3 0 15,1-3 0-15,-1 0 0 16,-1 3 0-16,0 1 0 0,-3 2 0 16,0 4 0-16,-3 4 0 15,0 3 0-15,2 2 0 16,-2 1 0-16,4-3 0 16,-1-4 0-16,1 0 0 15,-1-3 0-15,0 0 0 16,-1 0 0-16,-1 6 0 15,-1-2 0-15,-3 1 0 16,0-2 0-16,1-2 0 16,1-7 0-1,2-6 0-15,0-4 0 0,6-8 0 16,-2-8 0-16,3-9 0 16,-1-8 0-16,-1-6 0 15,-1-7 0-15,-1-7 0 0,-4-5 0 16,-2-5 0-16,0-4 0 15,-1-3 0-15,-2-4 0 16,1-2 0-16,-1-2 0 16,-1-2 0-16,0-4 0 15,2 0 0-15,-4-2 0 16,2-1 0-16,-3 1 0 16,3 2 0-16,-1 2 0 15,1-1 0-15,-2 1 0 16,4-1 0-16,-2 1 0 15,1 0 0-15,1 3 0 0,1 2 0 16,1 3 0 0,0 1 0-16,-1 0 0 15,0 0 0-15,-1-5 0 0,-1-3 0 16,-1-2 0-16,0-3 0 16,0-1 0-16,0-1 0 15,0-1 0-15,0 0 0 16,2 1 0-16,-1-1 0 15,1-1 0-15,-2-1 0 16,1 1 0-16,-1-3 0 16,2 1 0-16,-1 0 0 15,5-2 0-15,11 0 0 0,19-4 0 16,16-1 0 0,19-2 0-16,13-6 0 15,1 1 0-15,-6-1 0 16,-10 4 0-16,-8 0 0 0,-10 2 0 15,-13 0 0-15,-9 4 0 16,-12-1 0-16,-9 2 0 16,-6 1 0-16,-7-1-186 15,-4-2-176-15,-7-5-404 16</inkml:trace>
  <inkml:trace contextRef="#ctx0" brushRef="#br0" timeOffset="100481.63">22726 11362 627 0,'-3'2'333'0,"2"-4"-169"15,-1 2-8 1,1-3-77-16,-1 3-27 0,2 0-14 16,0 0-20-16,2 0 2 15,-1 0 19-15,2 0 5 16,3 0 19-16,14-3-28 16,14-1-14-16,17-2 4 15,16-1 5-15,7-1-2 16,-2-1-8-16,-14 2 0 15,-15 3-9-15,-17 2-7 16,-14 0-4-16,-11 2-7 16,-5 0-9-16,-9 2 8 0,-7 1-112 15,-2 3-106 1,-5 4-335-16</inkml:trace>
  <inkml:trace contextRef="#ctx0" brushRef="#br0" timeOffset="102451.99">29403 11035 524 0,'-3'-4'106'16,"0"2"65"-16,-1-2-41 15,2 0-8-15,-1 0-22 16,0-1 7-16,0 1-20 15,0 1-38-15,3 0-12 16,1 2-7-16,-1 1-11 16,5-2-14-16,7 2-4 15,13 0-1-15,20 0 2 16,18 0 0-16,16 2-2 16,12-2 1-16,0 1 2 15,-2-1-3-15,-8 0 1 16,-10 0-1-16,-11 0 0 15,-18 0 7-15,-14-1 23 0,-10 1 6 16,-12 0 10-16,-6-2-9 16,0 2-6-16,-1 0 2 15,1 0 3-15,0 0-16 16,0 0-9-16,1 2-11 16,-1-2-9-16,0 3 9 15,2 4 3-15,1 3 3 16,-2 4 3-16,2 4 0 15,1 4 7-15,-2 7 13 16,1 3-7-16,-3 4 2 16,1 3-4-16,1 3-10 15,-2 4 4-15,1 7 1 0,1 2-9 16,2 5 5 0,1 2-5-16,4 0 2 15,-2 2 1-15,2 3-5 0,0 2 1 16,1 6-1-16,1 1 1 15,-2 6 5-15,1 3 3 16,-1 5-8-16,0 3 4 16,2 7-9-16,-1 5 0 15,2-1 0 1,3 2 0-16,-1 1 0 0,0-4 0 16,0 0 0-16,-5 0 0 15,0 2 0-15,-8-1 0 16,-1 3 0-16,-3 5 0 15,0 1 0-15,-2-1 0 16,5 3 0-16,0-4 0 0,1-5 0 16,5-5 0-16,-2 0 0 15,2-4 0-15,0-4 0 16,-1-1 0-16,-1 2 0 16,2-3 0-16,-5-2 0 15,2-4 0-15,1-4 0 16,-3-6 0-16,2-5 0 15,0-3 0-15,-1-1 0 16,-1-4 0-16,2-3 0 16,0-6 0-16,-1-1 0 15,0-4 0-15,0-4 0 16,-2-3 0-16,0-2 0 0,0-5 0 16,1 0 0-16,1-5 0 15,1 0 0-15,-2 2 0 16,4-2 0-1,-2-1 0-15,0 0 0 0,0-2 0 16,-1 0 0-16,-1-3 0 16,2-3 0-16,0-1 0 15,-2-5 0-15,2-1 0 16,-1-5 0-16,-1-1 0 16,-1-4 0-16,2 0 0 15,-2-4 0-15,0 1 0 16,0 0 0-16,0 0 0 15,-2 0 0-15,2 0 0 0,-1 0 0 16,1 0 0-16,-2 0 0 16,2 0 0-16,-3 0 0 15,2 2 0-15,-6 1 0 16,-7 3 0-16,-11 2 0 16,-10 2 0-16,-8 0 0 15,-9 1 0-15,-2 0 0 16,1-5 0-16,-3-2 0 15,2 1 0-15,-1-4 0 16,0 1 0-16,3-1 0 16,0 0 0-16,6 1 0 15,7-1 0-15,10 1 0 0,11-1 0 16,6-1 0-16,8 2 0 16,1-2 0-16,4-2 0 15,1 2 0-15,-1 0 0 16,1 0 0-16,1 0 0 15,-1 0 0-15,-2-1 0 16,1 2 0-16,-1-1-92 16,2 2-110-16,-1-2-52 15,6 0-331-15</inkml:trace>
  <inkml:trace contextRef="#ctx0" brushRef="#br0" timeOffset="104219.98">23660 11794 789 0,'5'-14'334'15,"-5"-2"-135"-15,-2 0-25 16,-2 1-46-16,-2 1-22 16,0 1-9-16,0 3-25 15,-1 2-23-15,2 4-30 16,2 4-16-16,-2 0-2 16,-4 4-1-16,-5 6 2 15,-4 3-2-15,-5 5 0 16,-2 7 0-16,4 3-3 15,6 7 3-15,5-1-4 16,4 1 1-16,10-3 2 0,5-4-2 16,6-4 0-16,6-5 0 15,0-7 1-15,-2-4 0 16,2-7 4-16,-2-7 0 16,-2-5 1-16,1-6-2 15,-5-3 2-15,-1-6 1 16,-3-1 0-16,-4-3 3 15,-4-2 3-15,-2 3 4 16,-5 1-3-16,-5 3-8 16,2 3-3-16,-1 7-4 0,-2 4-44 15,3 4-191-15,-2 8-138 16,0 8-502-16</inkml:trace>
  <inkml:trace contextRef="#ctx0" brushRef="#br0" timeOffset="104518.18">23839 12067 818 0,'12'2'668'0,"-1"0"-543"15,-5-4 95-15,-3 0-130 16,-2 1-56-16,1 1-27 15,-2 1-4-15,0 1 0 0,0 0-2 16,-2 0 2-16,1 0 1 16,1-2 3-16,-2 0 1 15,1 0-1-15,-1 0-3 16,2-2 4-16,0 1-8 16,0-2-76-16,3-1-224 15,2-2-301-15</inkml:trace>
  <inkml:trace contextRef="#ctx0" brushRef="#br0" timeOffset="105189.46">24106 11706 905 0,'5'0'166'15,"-1"-2"-99"-15,5-1-17 16,6 0-19-16,7-1 12 16,7 2-18-16,7-1-6 15,2-1-11-15,0 1-4 16,-4-1-2-16,-7 1-2 16,-6 0 1-16,-11 2-1 15,-5-1-9-15,-10 1-63 16,-4 2 8-16,-10-1 48 0,-3 2 11 15,-4-1 4 1,-2 1 1-16,-1 0 4 0,3 0 31 16,2 2 29-16,2-2-10 15,5 0-16-15,1 1-7 16,7 2 15-16,1-1 1 16,4 0 1-16,2 0-12 15,1 1-3-15,1 1-10 16,0 5 0-16,0 3-4 15,1 1 6-15,-1 3-7 16,0 5-9-16,0 1 2 16,-1 1-9-16,-2 1 2 15,0-3-2-15,3-5 1 16,0-4 2-16,1-6 6 0,4-4 9 16,-1-1 6-1,1-2 18-15,2 1-2 16,6-4-11-16,2 2-7 0,6-1-8 15,2 0-10-15,2-1-6 16,2 5 0-16,1 3 1 16,-4 2-1-16,-2 7 0 15,-3 2 1-15,-5 3 4 16,-3 3-3-16,-7-1 9 16,-4 2-2-16,-3-4 2 15,-4 0 2-15,-6-3-2 16,0-5 7-16,-1-4-7 15,-3-2-11-15,-2-5 0 0,-1 1 0 16,-1-2-72-16,2-3-221 16,4 3-190-16</inkml:trace>
  <inkml:trace contextRef="#ctx0" brushRef="#br0" timeOffset="111930.24">26265 11682 948 0,'2'-10'203'16,"-4"2"-4"-16,1-1-63 16,-2 2-43-16,1 2-17 15,-3 1-46-15,0 2-14 16,0 2-15-16,-2 2 0 15,-4 2 6-15,0 2-4 16,-3 5 1-16,-2 4 4 16,1 4-3-16,-3 4-2 0,1 7 2 15,-2 3-4-15,1 4-1 16,5 2 1 0,5-1 7-16,5-2-2 0,9-4-6 15,6-5 0-15,7-6 3 16,7-5 1-16,1-6 1 15,-2-2 0-15,-1-8 1 16,-3-2 6-16,-5-5-8 16,-4-3 9-16,-3-3 21 15,-3-3-7-15,-1-4 5 16,-1 1-10-16,-3-3 1 16,-1-2 0-16,-4-3-12 15,0 0 1-15,-4-1-10 16,-1 3-2-16,-1 3 0 15,1 4-11-15,1 7-79 0,4 8-163 16,-1 8-82-16,7 8-427 16</inkml:trace>
  <inkml:trace contextRef="#ctx0" brushRef="#br0" timeOffset="112141.4">26414 12078 865 0,'8'7'418'0,"-2"-5"-209"16,-5 0-34-16,1-1-44 0,-2-1-73 15,0 0-36 1,0 1-22-16,0-1 0 16,0 0-3-16,-2 0-2 0,2 0-96 15,0 0-76-15,-1 0-66 16,2-2-212-16</inkml:trace>
  <inkml:trace contextRef="#ctx0" brushRef="#br0" timeOffset="112517.57">26674 11692 962 0,'22'-16'186'0,"-5"7"-4"15,1 2-100-15,-6 4-11 16,1 8-1-16,-1 5-29 16,0 7-2-16,-3 8-6 15,-5 7 1-15,-4 7 4 16,-7 6-3-16,-9 1 6 16,-6 4-23-16,-1-6 0 15,2-5-2-15,4-12-10 16,9-5 8-16,12-9 14 15,17-6-9-15,18-3-11 16,19-3-2-16,12-2 0 16,1-3 5-16,-3-1 15 0,-16 1 2 15,-19 0 1 1,-15 1-29-16,-11 3 0 0,-9 0 0 16,-6 2-21-16,-4-1-89 15,-8 3-222-15,-1 2-185 16</inkml:trace>
  <inkml:trace contextRef="#ctx0" brushRef="#br0" timeOffset="114362.74">28976 11761 878 0,'5'-8'248'0,"-4"-1"-22"15,-1 0-81-15,-3-1-15 16,2 2-53-16,-3 5-28 16,3 0-49-16,-4 3 1 15,-2 4-4-15,-5 6 3 16,-1 7 0-16,-7 6 2 0,1 9-2 15,4 4-1-15,2 2-2 16,8 0 3-16,8-4 0 16,7-2 3-16,6-6 0 15,6-5-3-15,2-5 4 16,1-8 1-16,1-3 9 16,-3-8-2-16,0-4 10 15,-4-5 22-15,-1-3-2 16,0-3-8-16,-6-3-6 15,-1-4 2-15,-7 1-3 16,-1-3-12-16,-9 1-1 16,-2-1-14-16,-2 3-4 15,-2 3 2-15,2 7-47 16,0 5-146-16,4 7-109 16,-1 10-359-16</inkml:trace>
  <inkml:trace contextRef="#ctx0" brushRef="#br0" timeOffset="114561.85">29237 12097 1347 0,'12'8'202'16,"-6"-2"45"-16,-3-5-157 15,-1 1-75-15,-2-1-11 0,1 1-4 16,-1-1-7-16,0 1-10 15,0 0-175-15,0 1-104 16,-1 0-256-16</inkml:trace>
  <inkml:trace contextRef="#ctx0" brushRef="#br0" timeOffset="115309.57">29440 11794 1147 0,'8'-23'208'0,"-2"-1"3"16,4-2-74-16,-1-4-15 0,3 1-57 16,6 2-30-16,4-2-3 15,1 5-3-15,7 3 4 16,1 7-17-16,3 6-9 15,-3 8-2-15,-2 7-5 16,-4 7 0-16,-3 6 0 16,-4 9 0-16,-9 4 0 15,-6 7 0-15,-9 1 0 16,-8 6 0-16,-12 0-1 16,-7 0 1-16,-4-6 0 15,0-6-1-15,4-9 0 16,10-10 2-16,11-8 1 0,9-5-2 15,5-5 0-15,4-2 0 16,3-1 0-16,4-4 0 16,2 2 0-16,4 1 0 15,1 5 0-15,1 2 0 16,1 6 0 0,-2 2 0-16,-1 6 0 15,-3 3-7-15,-4-1 7 0,-4 3-6 16,-2 0 6-16,-3-1 1 15,-7-1-1-15,1-1 2 16,-5 0 1-16,0-2 0 16,1-2 1-16,-2-3-4 15,3-3 0-15,2-2 0 16,-1-2 0-16,2-2 0 16,-2 1 0-16,0 1 0 0,0-2 0 15,1 1 0 1,1-1 0-16,0 0 0 0,0 1 0 15,1-2 0-15,-1 1 0 16,-2 1 0-16,0 1 0 16,-1-2 0-16,-2 0 0 15,-1 2 0-15,-4 0 0 16,4-3 0-16,0 1 0 16,2-1 0-16,2 0 0 15,4 0 0-15,-1 0 0 0,2 0 0 16,0 0 0-16,0 0 0 15,0 0-2-15,3 0-129 16,-1 0-87-16,-2 0-44 16,1 0-276-16</inkml:trace>
  <inkml:trace contextRef="#ctx0" brushRef="#br0" timeOffset="117201.4">23800 13352 857 0,'3'-7'274'16,"0"1"-78"-16,-1-1-41 15,-2 2-38-15,0-1-25 16,-2 0 8-16,1 2-40 15,-1 1 1-15,1 0-21 16,-1 1-23-16,1 2-17 16,-1 4-7-16,-2 1 4 0,-6 5-1 15,-2 7 4 1,-5 8 0-16,2 7 0 0,-1 2-1 16,4 5-1-1,4-3-1-15,5 0-4 0,5-4-2 16,7-4-23-16,8-2-14 15,6-9 17-15,9-6 15 16,2-5 5-16,3-9 7 16,-4-4 2-16,-3-4 2 15,-8-5 3-15,-1-1 4 16,-6-1 22-16,-3-5 5 16,-6-1-16-16,-6-3-5 15,-5-4-4-15,-4 0-5 16,-8 0-2-16,-3 2-4 15,1 5 0-15,-2 5-1 0,6 6-13 16,-1 6-83-16,2 6-122 16,-1 5-112-16,2 6-379 15</inkml:trace>
  <inkml:trace contextRef="#ctx0" brushRef="#br0" timeOffset="117444.31">24217 13729 1340 0,'15'0'192'16,"-5"-2"83"-16,-5 1-138 16,-4-1-64-16,1 1-45 15,-4 1-26-15,2 1-2 16,0-1 0-16,0 0-5 15,0 0-39-15,0 0-157 16,0-1-162-16,2-2-467 16</inkml:trace>
  <inkml:trace contextRef="#ctx0" brushRef="#br0" timeOffset="117978.8">24620 13312 772 0,'17'-14'348'0,"0"0"-100"16,-5 0-43-16,-3-1-47 15,-3 5 4-15,1-1-58 16,-5 5-54-16,-1 0-50 15,-2 3 0-15,1 2 0 16,-2 1 0-16,1 1 0 16,-1 2 0-16,-4 4 0 0,-4 4 0 15,-4 7 0 1,-5 8 0-16,-5 9 0 0,-1 8 0 16,2 4 0-16,2 3 0 15,4 2 0-15,9-7 0 16,5-4 0-1,8-8 0-15,8-6 0 0,7-8 0 16,5-2 0-16,5-4 0 16,1-6 0-16,0-2 0 15,-4-5 0-15,-3-5 0 16,-4-1 0-16,-4-1 0 16,-6-4 0-16,1-1 0 15,-5 1 0-15,-3 0 0 16,-3-1 0-16,-6-3 0 15,-5 1 0-15,-2 0 0 0,-9-1 0 16,-4 6 0-16,-4 2 0 16,2 4-36-16,-2 5-95 15,6 2-118-15,3 4-98 16,5-1-492-16</inkml:trace>
  <inkml:trace contextRef="#ctx0" brushRef="#br0" timeOffset="119392.78">26974 13177 668 0,'6'-6'327'0,"-2"0"-130"0,-1 0-32 15,-1 0-39-15,-2 1-35 16,0 3-13-16,1 1-23 16,-1 1 6-16,-1 0-15 15,1 1-16-15,-2-1-5 16,1 0-13-16,-5 1-10 16,-2 3 1-16,-6 3-1 15,-3 4-3-15,-7 7 2 16,0 3-2-16,2 4-1 15,-1 4 2-15,6 3 0 16,6-1-1-16,5-2-2 16,9 0 2-16,5-3-3 15,5-3-23-15,7-5-16 16,5-6 15-16,6-2 2 0,5-9-13 16,3-5 22-16,2-5 11 15,-8-1 3-15,-3-5 3 16,-9 1 3-16,-6 0 2 15,-7 0 22-15,-4 0 21 16,-4-1-11 0,-3-2-4-16,-3 0-6 15,-5-2 2-15,-5-2-15 16,-6-1 1-16,-1 0-8 0,-2 3-7 16,1 3-2-16,3 3-10 15,5 6-144-15,1 4-112 16,3 6-209-16</inkml:trace>
  <inkml:trace contextRef="#ctx0" brushRef="#br0" timeOffset="119595.36">27268 13530 1304 0,'18'8'264'16,"-8"-7"10"-16,-3-2-70 15,-5-2-203-15,-1 2-1 16,-2-1 0-16,1 0 0 16,1 1 0-16,1 1 0 15,-2 0 0-15,4-1-71 16,6-1-276-16,-1 0-169 16</inkml:trace>
  <inkml:trace contextRef="#ctx0" brushRef="#br0" timeOffset="119943.42">27539 13141 1004 0,'24'-26'164'0,"0"0"7"16,1 3-41-16,-1 4-49 15,5 7-34-15,1 9-20 0,-2 8 1 16,-1 6 6-16,-5 9 35 15,-4 5-13-15,-6 8 1 16,-8 5-13-16,-8 5-19 16,-9 0 6-16,-9 1-1 15,-3-5-10-15,1-6 2 16,5-9-15-16,6-7-7 16,9-9 0-16,12-2 0 15,8-2 0-15,10 0 0 16,5 0 0-16,5-1 0 15,-3-1 0-15,-8-1 0 16,-10 0-17-16,-7-1-245 16,-7 2-218-16</inkml:trace>
  <inkml:trace contextRef="#ctx0" brushRef="#br0" timeOffset="120825.62">29228 13039 591 0,'9'-7'438'0,"-2"-1"-272"0,-4 1 14 16,-3 2-46-16,-1 0-51 15,-2 1-26-15,-1 1-25 16,-1 0-6-16,-1 2-21 16,-4 1 0-16,-2 0 3 15,-3 4 2-15,-6 2 4 16,-1 4 2-16,-1 6-11 16,-1 2 0-16,2 4 3 15,4 2-8-15,5 2 0 16,4 0 9-1,9 0-8-15,6 0 5 0,7-1-5 16,4-3 0-16,5-1 1 16,-1-9-1-16,3-1 4 15,-2-8 4-15,-1-6 0 16,-2-4 1-16,1-6-2 0,-7-4 4 16,0-3 32-16,-5 0-14 15,-3-6-6-15,-5 2-4 16,-5-3-12-16,-3-1-3 15,-2-1-5-15,1 3-7 16,0 5-31-16,0 4-163 16,2 8-163-16,2 9-477 15</inkml:trace>
  <inkml:trace contextRef="#ctx0" brushRef="#br0" timeOffset="121059.33">29448 13303 1123 0,'20'11'362'0,"-6"-4"-187"0,-5-3 79 16,-5-4-121-16,-2 0-133 16,-2 2 0-16,0-2 0 15,0 0 0-15,0 1 0 16,-2-1 0-16,2-1 0 15,0 1 0-15,0 0-118 16,3 1-208-16,2 0-145 16</inkml:trace>
  <inkml:trace contextRef="#ctx0" brushRef="#br0" timeOffset="121392.66">29707 13032 1059 0,'14'-25'176'16,"-1"1"8"-16,0 3-47 16,1 3-57-16,1 6-33 15,0 3-39-15,1 7-4 16,-1 7 1-16,0 7 2 16,-3 5 11-16,-2 8 4 15,-8 7 8-15,-8 9 12 0,-9 4-6 16,-7 3-8-1,-4-2-16-15,2-6-8 16,6-10 2-16,11-5 6 16,14-9 9-16,16-7 0 15,8 0-8-15,8-5 15 16,1-2 5-16,-5-2-19 0,-12 0-14 16,-8-2 0-16,-9 2 0 15,-6 0 0-15,-3 0-141 16,-1 4-207-16,-5 4-325 15</inkml:trace>
  <inkml:trace contextRef="#ctx0" brushRef="#br0" timeOffset="124507.96">23774 15645 826 0,'10'-13'183'0,"-1"0"-15"16,-3-2 0-16,-2-1-54 16,-1 2-6-16,1 0-23 15,-4 3-9-15,0-1 18 16,0 6-37-16,0 1-21 16,-2 4-27-16,2 1-9 15,-3 2-16-15,-3 8 16 0,-6 5 2 16,0 6-1-16,-4 7-1 15,1 5 0-15,1 5-2 16,4-2 1-16,6 0 0 16,5-7 0-16,7-3 0 15,6-9-4-15,6-3 3 16,4-6-10-16,4-5-22 16,2-5 13-16,0-4 11 15,-4-5 10-15,-2-7 4 16,-4-5 0-16,-5-3 9 15,-6-3 17-15,-3 0 1 16,-5 1-2-16,-5-1-9 16,-5 4-11-16,-6 4-7 15,-3 4-2-15,-4 1-6 16,2 7-4-16,1 3-71 0,1 4-95 16,6 5-68-16,4 6-123 15,8 4-259-15</inkml:trace>
  <inkml:trace contextRef="#ctx0" brushRef="#br0" timeOffset="124726.37">24349 15794 1265 0,'14'-1'231'16,"-6"-2"67"-16,-1-3-92 0,-6 1-159 15,-1 2-47 1,0 2 0-16,0 1 0 0,0-2 0 16,-1 2 0-16,2 0 0 15,-1 0-140-15,-1 2-356 16,4 0-443-16</inkml:trace>
  <inkml:trace contextRef="#ctx0" brushRef="#br0" timeOffset="125080.67">24669 15579 1283 0,'7'-20'207'0,"-1"-3"90"0,0 2-127 0,-3 1-80 15,0 6-90-15,-1 3 0 16,-1 5 0-16,1 5 0 15,-2 1 0-15,0 2 0 16,0 6 0-16,4 7 0 16,4 10 0-16,3 11 0 15,3 10 0-15,1 8 0 16,-5 1 0-16,-2 0 0 16,-4-6 0-16,1-6 0 15,-2-8 0-15,-2-11 0 0,-1-7 0 16,2-7 0-16,-1-6 0 15,-1-2 0-15,0-4 0 16,0 0 0-16,0 1 0 16,-1 0 0-16,1-3-182 15,-2-3-563-15</inkml:trace>
  <inkml:trace contextRef="#ctx0" brushRef="#br0" timeOffset="126922.6">27320 15434 910 0,'8'-11'238'0,"-1"-3"-11"0,-4 2-87 15,-2-1-27-15,-1 4-28 16,2 3-42-16,-4 2-21 15,2 4-22-15,-4 4-4 16,-5 6 4-16,-5 5 0 16,-2 6 4-16,-3 5 1 15,1 6-4-15,3 2 1 16,2 1-2-16,7-1 0 0,6-3 6 16,7-4-5-1,11-4 5-15,9-4 0 0,5-7-5 16,6-3 2-16,-2-6 5 15,-3-6-1-15,-5-5 5 16,-4-2 0-16,-8-7 28 16,1-2 6-16,-5-2-6 15,-4-1-3-15,-5-4-12 16,-6 1-14-16,-7-2-11 16,-5 2 0-16,-6 0 0 0,-4 3 0 15,-2 5 0 1,0 4 0-16,2 8-72 0,2 8-185 15,10 5-119-15,9 9-449 16</inkml:trace>
  <inkml:trace contextRef="#ctx0" brushRef="#br0" timeOffset="127097.14">27695 15751 1474 0,'16'1'212'0,"-4"-4"22"0,-6-2-130 16,-3 0-81-16,0 0-23 16,-2 3 0-1,2-2-22-15,0 1-170 0,2 0-161 16,1 0-228-16</inkml:trace>
  <inkml:trace contextRef="#ctx0" brushRef="#br0" timeOffset="127573.86">27894 15429 1006 0,'14'-24'127'16,"4"-2"70"-16,1 4-98 15,4 1-23-15,3 4-25 0,4 4-13 16,0 7-7-16,0 5-3 15,-2 7-11-15,-4 5-6 16,-7 6 3-16,-7 4 10 16,-7 6-4-16,-12 3-3 15,-6 4-5-15,-7 5-7 16,-5 2-4-16,0 0-1 16,0 1-1-16,8-5-2 15,4-6 6-15,10-6-1 16,10-7 1-16,11-5-3 15,8-6-20-15,6-2-7 16,3-5 0-16,1-5 17 16,0-3 1-1,-5-1 7-15,-4-4 2 0,-7-1 1 16,-3-1 1-16,-12 0 10 0,-6-2 4 16,-12-2-2-16,-10-1-10 15,-13 0 10-15,-7 0-5 16,-8 1-1-1,1 0 8-15,5 1-13 0,8 3-1 16,10 4-2-16,9 1-21 16,10 1-135-16,6 4-315 15</inkml:trace>
  <inkml:trace contextRef="#ctx0" brushRef="#br0" timeOffset="129234.27">29649 15196 921 0,'-2'-15'207'15,"-1"0"-15"-15,-2 0-71 16,-1 3 5-16,0 3-46 16,-4 4-54-16,-3 5-15 0,-5 8-2 15,-7 4 9 1,-3 9-6-16,-7 5-3 0,2 6 4 16,3 2-10-16,5 4 2 15,6-1-5-15,11-1 0 16,10-1 5-16,11-6 0 15,11-2 4-15,12-4-6 16,1-8-2-16,1-4 3 16,-4-5 2-16,-6-6 7 15,-6-4 17-15,-3-6 9 16,-3-4 2-16,-3-7-5 16,1-2-2-16,-5-4-11 0,-3-5-4 15,-5-1-10 1,-2-3 1-16,-5-1-3 0,-3 0-7 15,-3 6 0 1,1 5 0 0,1 8 0-16,1 7-7 0,3 6-141 15,3 6-109-15,0 9-173 0,3 8-261 16</inkml:trace>
  <inkml:trace contextRef="#ctx0" brushRef="#br0" timeOffset="129373.88">29855 15543 971 0,'16'11'278'0,"-7"-6"2"16,-1-4 1-1,-6-2-135-15,0 1-88 0,-4-2-43 16,2 2-15-16,0-1-2 16,0-1-205-16,0 2-312 15</inkml:trace>
  <inkml:trace contextRef="#ctx0" brushRef="#br0" timeOffset="129714.65">30074 15233 1288 0,'6'-27'219'0,"-3"0"70"16,0 2-129-16,-1 4-69 15,1 6-91-15,-2 7 0 16,1 4 0-16,-2 4 0 16,3 5 0-16,1 8 0 15,5 7 0-15,0 8 0 16,2 10 0-16,-1 7 0 16,-6 5 0-16,-4 3 0 15,-3 0 0-15,-1-4 0 16,0-7 0-16,1-8 0 15,1-10 0-15,2-10 0 16,2-5 0-16,-1-6 0 16,-1-2 0-16,0-2 0 15,-1 1 0-15,1 2-113 16,0 3-427-16</inkml:trace>
  <inkml:trace contextRef="#ctx0" brushRef="#br0" timeOffset="185428.48">2538 6684 962 0,'4'-7'217'0,"-3"-2"-8"15,-1-2-67-15,0 1-33 16,0-1-6-16,-1 2-7 0,1-1-11 16,-3 1-16-1,3 1-14-15,-1 3-55 0,1 1 0 16,0 1 0-16,0 0 0 15,0 3 0-15,0 0 0 16,0 0 0-16,0 3 0 16,1-3 0-16,-1 3 0 15,-1 4 0-15,-1 6 0 16,-1 5 0-16,3 6 0 16,0 9 0-16,0 3 0 15,3 5 0-15,3 5 0 16,3 3 0-16,0 2 0 15,0 4 0-15,1 2 0 0,-1 0 0 16,-3-1 0 0,-3-4 0-16,-3-5 0 0,0-6 0 15,-1-6 0 1,-1-4 0-16,1-7 0 16,-1-5 0-16,1-8 0 0,1-4 0 15,0-4 0-15,-2-3 0 16,4-3 0-16,-4-1 0 15,1-5 0-15,-2-5-132 16,1-7-270-16,2-4-347 16</inkml:trace>
  <inkml:trace contextRef="#ctx0" brushRef="#br0" timeOffset="185983.13">2497 6739 671 0,'-3'-11'232'16,"3"-2"-31"-16,0-2-45 15,0-2-28-15,3-3-21 16,0-2-16-16,0 2-5 0,3-2 20 16,0 1-35-16,0 2-17 15,0-1-24-15,5 2 3 16,0-1-19-16,3 3-10 16,2 2-4-16,8 5-7 15,0 2 5-15,4 7 0 16,4 7 2-16,-1 5-1 15,2 5 1-15,-2 7 0 16,-1 3 4-16,0 4-3 16,-5 2 0-16,-4 5 1 15,-6 1 1-15,-5 2 3 16,-8 0-6-16,-5-3 2 16,-9-6 5-16,0-2-6 15,-6-7 9-15,-4-6 5 0,-2-5 2 16,-6-2-11-1,0-5-6-15,-3-3 0 0,2-2 0 16,1-1 0-16,5-2 0 16,4-1 0-16,9-1 0 15,3 0 0-15,3-1-82 16,5 1-219-16,1 3-242 16</inkml:trace>
  <inkml:trace contextRef="#ctx0" brushRef="#br0" timeOffset="187629.53">3282 7476 1101 0,'3'-6'224'15,"-3"-4"-7"-15,-2 1-81 16,1-3 7-16,-3 2-43 16,-1 2-27-16,2 1-20 15,-3 1-53-15,0 1 0 16,4 2 0-16,-2 1 0 15,0 1 0-15,1 1 0 16,-2 3 0-16,-2 4 0 16,-4 4 0-16,-7 6 0 0,-1 5 0 15,-2 7 0 1,-1 4 0-16,1-1 0 16,7 3 0-16,0-2 0 15,6-1 0-15,5-1 0 16,6 0 0-16,5-2 0 0,6 1 0 15,3-3 0-15,8-2 0 16,-1-6 0-16,4-4 0 16,-4-6 0-16,-1-6 0 15,-4-8 0 1,0-3 0-16,-2-7 0 16,-1-7 0-16,1-2 0 0,-3-4 0 15,-3-2 0-15,-2-2 0 16,-3 0 0-16,-5-1 0 0,-2 0 0 15,-2 2 0 1,-1 5 0-16,-4 0 0 0,5 7 0 16,-3 3 0-16,1 2 0 15,-3 5 0-15,0 2 0 16,-4 1 0-16,-4 4-67 16,1 2-234-16,0 2-158 15</inkml:trace>
  <inkml:trace contextRef="#ctx0" brushRef="#br0" timeOffset="190941.43">3562 7515 938 0,'2'-8'172'0,"-1"0"0"16,2-1-68-16,2 0-7 15,1 2-25-15,0-4-14 0,4 1 5 16,2 0-5-16,1 0-6 16,1 1-3-16,0 0-22 15,0 2-14-15,0 2-6 16,5-1-5-16,2 3-2 15,-3 4 0-15,7 4-2 16,-1 3 2-16,-2 6 2 16,-2 3 5-16,-2 3-4 15,-5 2-1-15,-5 3-1 16,2 0 2-16,-7 3-3 16,-4 2 0-16,-7 2 1 15,-4 1-1-15,-4-1 1 16,-11 1 0-16,-1-2 0 15,-7-3 2-15,-2-2-2 0,-3 0 3 16,1-6-4-16,9-5 2 16,6-3 0-16,8-6-1 15,7-3 4-15,6-1 3 16,3-1-2-16,2-2 8 16,2-1-14-16,3 2 4 15,8-1-4-15,12-1 5 16,11 2-2-16,9 0 3 15,8 2-4-15,2 1-1 16,-6 1-1-16,-5 3 0 16,-6 1-1-16,-7 2 1 0,-9 0 0 15,-4-2 1 1,-7-1-1-16,-6-3 0 16,-2-1 2-16,-5-2 2 0,0 1 8 15,0-4-1-15,0 2 0 16,0 0-3-16,-2 0-8 15,1-1 0-15,-1 1-76 16,-1 0-149-16,-3-2-132 16,-1 1-277-16</inkml:trace>
  <inkml:trace contextRef="#ctx0" brushRef="#br0" timeOffset="195561.21">4786 6313 777 0,'7'-7'205'0,"-4"1"-12"16,2-2 6-16,-4 2-48 15,1 1-26-15,-1 2 5 16,-1 0-21-16,0 1-36 16,0 2-24-16,-1 0-25 15,-1 2-12-15,1-2-12 16,1 2 0-16,-5 2-7 15,-1 4 7-15,-7 9 0 16,-4 7 1-16,-5 10-1 0,-3 6 1 16,-1 6 0-1,3 2 1-15,3 4-2 0,-1 2 2 16,3 2-2-16,6 2 0 16,5 0 0-16,2-1 0 15,8-1 0-15,5 0 0 16,5-4 0-16,4-1 0 15,3-6 0-15,3-4 0 16,1-5 0-16,1-7 0 16,-1-6 0-16,-2-4 0 15,-4-4 0-15,0-4 0 16,-6-3 0-16,-1-2 0 16,-1-1 0-16,-4-2 0 15,-3-1 0-15,0-1 0 16,-3-1 0-16,-3 0 0 0,3 0 0 15,-3 0 0-15,0 0 0 16,0 0-13-16,1-4-320 16,-4-5-227-16</inkml:trace>
  <inkml:trace contextRef="#ctx0" brushRef="#br0" timeOffset="196193.07">5156 6647 791 0,'4'-2'293'0,"-4"-3"-34"0,0-1-78 16,0-1-30-16,0-2 6 15,0 0-37-15,0-1-25 16,0 2-95-16,0 1 0 16,0 2 0-16,-4 3 0 15,4 0 0-15,0 4 0 16,0-2 0-16,0 2 0 16,0 2 0-16,0 2 0 15,-3 5 0-15,3 7 0 16,0 5 0-16,3 6 0 15,-3 1 0-15,0 4 0 16,4-1 0-16,-1 2 0 16,3-3 0-16,-1-3 0 0,1-1 0 15,-2-2 0-15,2-4 0 16,-3-3 0-16,-2-4 0 16,1-4 0-16,-1-6 0 15,-1-3 0-15,0-2 0 16,0 0 0-16,0-1 0 15,-1 0 0-15,1 0 0 16,0-2 0-16,-2-1 0 16,2-5-371-16,2-4-333 15</inkml:trace>
  <inkml:trace contextRef="#ctx0" brushRef="#br0" timeOffset="197046.15">5462 6336 972 0,'-2'-5'203'0,"2"0"17"15,0-1-63-15,-1 2-30 16,1-1 8-16,0 1-33 15,0 3-36-15,1-1-20 16,1 2-27-16,1 0-19 16,-1 2 0-16,4-1 0 15,8 7 0-15,7 5 0 16,10 9 0-16,5 11 0 0,6 10 0 16,-2 8 0-1,-6 8 0-15,-7 4 0 0,-9 4 0 16,-3-2 0-1,-6-2 0-15,-3-4 0 0,-1-2 0 16,-5-3 0-16,-3-4 0 16,-2-3 0-16,-4-2 0 15,0-5 0-15,-4-5 0 16,-1-3 0-16,-2-4 0 16,2-2 0-16,-2-5 0 15,4-3 0-15,4-3 0 16,0-4 0-16,2-4 0 15,3 0 0-15,1-4 0 16,2 0 0-16,0-3 0 16,0 0 0-16,0 0 0 0,-1 0 0 15,1 0 0-15,0 0 0 16,0 0 0-16,-2-1 0 16,4 1 0-16,-2-2 0 15,0 2 0-15,0-2 0 16,1 2 0-16,-1-1 0 15,2 1 0-15,-2 0 0 16,0 0 0-16,0 0 0 16,-2 0 0-16,2 0 0 15,0 0 0-15,0 0 0 16,0 1 0-16,0-1 0 16,-1 0 0-16,1 0 0 15,-2 0 0-15,2-1 0 16,0 1 0-16,3 0 0 15,-1-3-67-15,1-1-359 16,1-6-431-16</inkml:trace>
  <inkml:trace contextRef="#ctx0" brushRef="#br0" timeOffset="199987.87">6939 6734 925 0,'-9'1'206'0,"1"-1"26"16,2-1-70-16,2 0-57 16,1-1-2-16,0 2-21 0,1 0-13 15,1-2-19-15,-1 4-17 16,1-2-13-16,1 0-7 16,0 2-3-16,1-2-2 15,1 0-4-15,-1 0-1 16,2-2-1-16,6 0-1 15,8 1-2-15,8-2-2 16,8 1 2-16,3 1-3 16,-3 0-9-16,-5 2-35 15,-10-1-40-15,-6 3-58 16,-6 0-28-16,1 2-53 16,-7 1-90-16,-4 4-331 15</inkml:trace>
  <inkml:trace contextRef="#ctx0" brushRef="#br0" timeOffset="200294.98">6798 7001 470 0,'0'2'388'0,"2"-1"-181"15,1-1-77-15,0 0-58 16,4-1-16-16,8 0-6 15,8 0-19-15,11-1-3 16,8 0-9-16,8 1 15 0,4-2-1 16,0 1 1-16,-5 1 1 15,-9-1-12-15,-10 0 6 16,-13 1-13-16,-7 1 3 16,-7 0-7-16,-3 0-5 15,-3 1-6-15,3-1-1 16,-2 0-14-16,1 2-66 15,-4-1-81-15,-3 1-173 16,-1 3-366-16</inkml:trace>
  <inkml:trace contextRef="#ctx0" brushRef="#br0" timeOffset="205869.12">8644 6412 746 0,'4'-5'282'0,"-1"0"-106"0,-1-2 57 15,-2-2-75-15,0 0-22 16,0 0 10-16,-2 1-65 16,2 2-14-16,0 2-45 0,0 2-22 15,0 4 0-15,-1-2 0 16,1 4 0-16,-2 2 0 15,1 4 0-15,-4 6 0 16,-2 7 0-16,-2 8 0 16,-2 6 0-16,0 7 0 15,-3 6 0-15,-2 8 0 16,-1 6 0-16,-2 6 0 16,1 5 0-16,-3 1 0 15,2-2 0-15,1-5 0 16,3-8 0-16,3-11 0 15,4-12 0-15,1-12 0 16,4-11 0-16,2-8 0 16,1-4 0-16,0-3 0 0,0-1 0 15,0-2 0-15,-2-4 0 16,1-6 0-16,-1-8 0 16,4-12-333-16,4-15-189 15</inkml:trace>
  <inkml:trace contextRef="#ctx0" brushRef="#br0" timeOffset="206384.27">8647 6444 562 0,'7'-14'394'15,"1"0"-221"-15,-5-2 34 16,4 0-63-16,-4 2-1 16,2 0-14-16,-2-1 25 15,0 2-50-15,0 1-67 16,0 2-37-16,0 3 0 16,-2 0 0-16,1 4 0 15,-1 2 0-15,-1 2 0 16,0 1 0-16,3 3 0 15,3 6 0-15,3 8 0 16,6 8 0-16,4 11 0 0,8 9 0 16,3 6 0-16,3 9 0 15,3 6 0-15,0-1 0 16,-1-1 0-16,-2 0 0 16,-7-6 0-16,-4-5 0 15,-4-4 0-15,-6-9 0 16,-3-7 0-16,-4-12 0 15,0-7 0-15,-4-9 0 16,1-4 0-16,-2-5 0 16,0 2 0-16,0-1 0 15,0 2 0-15,0 1 0 16,3 0 0-16,-3 0 0 16,0-1-139-16,0 0-131 0,-3-2-66 15,-5-4-761-15</inkml:trace>
  <inkml:trace contextRef="#ctx0" brushRef="#br0" timeOffset="206698.48">8438 6907 756 0,'-3'-1'212'0,"3"-1"-96"15,6 1-67-15,9-2 4 16,9 2 27-16,20-1-29 16,18 0-7-16,12 0-10 15,13-1-16-15,-4 1-12 16,-8-1-4-16,-12 1-2 15,-19 1 1-15,-21 1-1 16,-7 0 0-16,-13 1-7 16,-7 2-12-16,-8 1-194 15,-3 1-437-15</inkml:trace>
  <inkml:trace contextRef="#ctx0" brushRef="#br0" timeOffset="208497.94">9948 7404 768 0,'1'-4'237'16,"-1"-2"-29"-16,0-2-29 15,-3 0-37-15,0 1-35 16,0-1-19-16,-1-2 5 15,1 2-15-15,-3 1-26 16,3 0-4-16,2 1-12 16,-2 3-25-16,1 2-11 15,-1 2 0-15,0 1 0 16,-9 3 0-16,-3 4 0 16,-6 5 0-16,-5 5 0 0,0 5 0 15,2 5 0-15,2 1 0 16,4 5 0-16,3-3 0 15,12 3 0 1,3-5 0-16,9 1 0 0,7-4 0 16,4-2 0-16,7-4 0 15,1-5 0-15,-1-8 0 16,0-8 0-16,-1-6 0 16,0-5 0-16,-5-7 0 15,3-7 0-15,-5-1 0 16,-5-3 0-16,-5-3 0 15,-7 1 0-15,-4-1 0 16,-6 2 0-16,-4 2 0 16,-3 4 0-16,2 6 0 15,-2 5 0-15,6 5 0 0,-2 5 0 16,1 4-220-16,0 4-148 16,-3 6-350-1</inkml:trace>
  <inkml:trace contextRef="#ctx0" brushRef="#br0" timeOffset="209050.57">10197 7383 860 0,'-3'-9'326'16,"6"-1"-95"-16,-3 0-72 15,3-1-63-15,-1 3-19 16,4 1-37-16,2 1-27 15,4 5-5-15,6 2 8 0,5 6 5 16,2 7-9 0,0 7 7-16,-2 8-2 0,-10 7 3 15,-7 3-10-15,-9 7 0 16,-7-1-1-16,-11-1-6 16,-2-3 2-1,-2-9 5-15,3-7 0 16,4-9-6-16,10-9 7 15,7-4 5-15,7-3 4 0,13 0 4 16,11 1-24-16,12-2 0 16,13 1 0-16,3-3 0 15,-3-1 0-15,-7-1 0 16,-13 3 0-16,-13-1 0 16,-9 3 0-16,-8 0 0 0,-8 1 0 15,-3 1 0-15,0-1 0 16,1 0 0-16,-1 1 0 15,0 1-46-15,3-1-202 16,-4 1-48-16,1 0-321 16</inkml:trace>
  <inkml:trace contextRef="#ctx0" brushRef="#br0" timeOffset="-213745.13">12124 6690 1033 0,'-8'1'160'16,"2"-1"49"-16,1-1-83 15,4-1-41-15,1 2-24 16,0 0-18-16,1-2 1 15,2 2-6-15,0-2-27 16,0 2-7-16,7-1-4 0,7-2 1 16,8 1-3-16,7-2 2 15,5 1-26-15,-1 2-89 16,-2 1-36-16,-13 3-33 16,-5 4-48-16,-8 3-82 15,-8 3-141-15</inkml:trace>
  <inkml:trace contextRef="#ctx0" brushRef="#br0" timeOffset="-213499.8">12154 6860 470 0,'-10'8'177'0,"4"-3"-5"16,5-2-64-16,1-1 15 15,3-4-37-15,8 2-8 16,7-1-7-16,11-2-16 0,10-1-16 15,5 2-10-15,4-2-1 16,0 1 4-16,-8 2-17 16,-7 1-9-16,-9 0-4 15,-11 0 0-15,-6 1 9 16,-7-1-4-16,-3 0-7 16,-2 1-48-16,-4 1-236 15,-2 1-345-15</inkml:trace>
  <inkml:trace contextRef="#ctx0" brushRef="#br0" timeOffset="-212912.25">13521 6550 1111 0,'5'-14'228'16,"-4"-1"13"-16,-1-3-75 0,-3 4-7 16,0 2-52-1,0 3-72-15,0 2-35 0,1 5 0 16,1 0 0-16,-8 4 0 15,-3 3 0-15,-7 4 0 16,-4 9 0-16,-7 4 0 16,2 8 0-16,4 6 0 15,2 3 0-15,4 6 0 16,6 3 0-16,8 0 0 16,2 0 0-16,7 1 0 15,6-6 0-15,3-6 0 16,8-6 0-16,4-10-3 15,6-12 3-15,6-10 1 16,-1-7 0-16,2-12 0 0,0-1-1 16,-8-6 0-16,-7-2 0 15,-3 0 0-15,-5-2 0 16,-8-1 0-16,-5-3 0 16,-6 0 0-16,-6-3 0 15,-5 0 0-15,-1 2 0 16,-1 2 0-16,2 4 0 15,3 6 0-15,2 6 0 16,3 5 0-16,1 6 0 16,4 2-40-16,-2 10-207 15,-3 4 6-15,1 9-199 16</inkml:trace>
  <inkml:trace contextRef="#ctx0" brushRef="#br0" timeOffset="-212443.12">13888 6956 893 0,'9'1'456'15,"-3"0"-431"-15,-3-1 86 16,-3 0-74-16,0 0-7 15,0 0 16-15,0 0-14 16,0 0 20-16,0-1-7 0,0 1-8 16,1 0 4-16,-1-1 21 15,0 1-25-15,0-2-10 16,2 0-8-16,-2 1-13 16,3 1-6-16,0 1-6 15,-2-1 2-15,2 5 1 16,0 0-1-16,-1 1 4 15,-2 3 3-15,-2-1-2 16,-1-3 1-16,0 0 8 16,-1-1 9-16,1-2 17 15,-3-2 1-15,3 0-37 16,0-4 0-16,2 3 0 16,-1-2 0-16,1-1 0 15,-2-1 0-15,1 0 0 0,-1-1 0 16,1 0 0-16,1-3 0 15,1 0-54-15,1-1-192 16,1-1-126-16,9-3-387 16</inkml:trace>
  <inkml:trace contextRef="#ctx0" brushRef="#br0" timeOffset="-211701.7">14249 6641 836 0,'-6'-9'235'0,"2"-2"-20"16,-1-2-70-16,2 0-20 16,2-1-41-16,1 1-15 15,1 1 23-15,4-3-13 16,1 2-34-16,2-2-6 16,3 2-11-16,5 2-16 15,5 1-3-15,8 3-2 16,4 3-4-16,4 4-2 0,3 4-1 15,-1 5 0 1,-3 2-3-16,-2 5 3 0,-9 1 0 16,-2 4 1-16,-8 1 3 15,-4 4-1-15,-8 2-1 16,-4 0 1-16,-7 3-3 16,-5 1 4-16,-9-3-4 15,-8-1 0-15,-6-1 0 16,-7-4-2-16,-5-4-5 15,5-2 3-15,8-8-1 16,12-4 4-16,12-2 1 16,8-6 0-16,11-2-8 0,4-4 0 15,10-2 6-15,5-1-2 16,6 0 4-16,1 4-1 16,-1 2-2-16,-5 5 2 15,-3 4 0-15,-1 3 1 16,-6 4 0-16,2 5 0 15,-4 7 1-15,-3 6 0 16,-6 6 1-16,-7 6 1 16,-8 0-1-16,-5 1-1 15,-5-2 9-15,-5-9-1 16,1-8 10-16,5-5-11 16,3-7-8-16,5-6 0 15,3-4 0-15,3 0 0 0,0-3 0 16,0 0 0-16,0 1 0 15,-2 0-239-15,-1 2-119 16,-1 0-440-16</inkml:trace>
  <inkml:trace contextRef="#ctx0" brushRef="#br0" timeOffset="-209906.38">2546 7027 346 0,'-10'-23'0'16,"-8"-59"-77"-16</inkml:trace>
  <inkml:trace contextRef="#ctx0" brushRef="#br0" timeOffset="-170352.92">2781 9810 915 0,'1'-11'221'0,"-1"-3"-13"0,-1-2-8 15,-4-1-64-15,2 0 16 16,0 1-32-16,0 1-25 15,0 1-95-15,3 2 0 16,0 3 0-16,0 3 0 16,0 4 0-16,0 2 0 15,0 5 0-15,0 7 0 16,0 7 0-16,0 9 0 16,0 12 0-16,0 10 0 15,3 9 0-15,0 7 0 0,3 2 0 16,0 3 0-16,4-1 0 15,1-3 0-15,-2-2 0 16,3-4 0-16,-3-2 0 16,-3-5 0-16,-3-6 0 15,-3-12 0-15,0-12 0 16,0-8 0-16,0-10 0 16,-2-6 0-16,1-5 0 15,-1-6 0-15,-1-6 0 16,-1-7-333-16,1-10-181 15</inkml:trace>
  <inkml:trace contextRef="#ctx0" brushRef="#br0" timeOffset="-169851.25">2779 9760 825 0,'-4'-20'124'0,"-2"1"9"0,1-1 38 0,-1-2-41 16,2 0-15-16,4 2-37 15,0-4-16-15,0 4 1 0,4-1 22 16,-1 2-8-1,-3 3-18-15,6 3-31 0,-1 1-24 16,2 5-4-16,6 3-11 16,4 1 5-16,13 6 4 15,4 6 0-15,8 5 2 16,-2 6-1-16,-1 8 1 16,-6 7 3-16,-5 5-2 15,-7 6 3-15,-12 3 0 16,-6 1 2-16,-6-2-3 15,-11-2-2-15,-3-8-1 16,-4-7 10-16,0-7-1 16,-6-7 6-16,-3-7-13 0,-6-3-2 15,-8-3 1-15,-6-2 0 16,3-2-1-16,6-2 1 16,10 1-1-16,15-2-129 15,11 0-197-15,18-1-959 16</inkml:trace>
  <inkml:trace contextRef="#ctx0" brushRef="#br0" timeOffset="-168648.61">3498 10512 779 0,'3'-8'265'15,"0"-3"-68"-15,-3-3-31 16,0-2-39-16,0 0-39 16,0 1-37-16,5 1-16 15,2 1-14-15,5 4-20 16,0 3 0-16,9 6-1 16,0 6 5-16,7 6-3 15,-4 8-1-15,-2 7 2 16,-8 7 6-16,-8 6-6 15,-11 6 2-15,-5 3-2 16,-11 2 0-16,-1-2-2 16,-4-5 1-16,1-8-2 15,4-9 3-15,7-9 4 0,7-10 29 16,6-4 22 0,2-3-28-16,8-1-16 0,15 0 1 15,7 2-9-15,14-2-5 16,10 1 0-16,3 1-2 15,-5 0 1-15,-9 2-1 16,-9-2-1 0,-13 1-2-16,-10-2 3 15,-9 1-6-15,-3-2-31 0,-6 0-76 16,0 0-131-16,-3-3-381 0</inkml:trace>
  <inkml:trace contextRef="#ctx0" brushRef="#br0" timeOffset="-168232.39">4095 10552 959 0,'9'-23'380'0,"1"-2"-125"16,-4-3-16-16,-4-1-69 15,-1 7-126-15,-1 4-44 16,2 5 0-16,-2 6 0 16,0 4 0-16,-2 5 0 0,2 0 0 15,2 6 0-15,-1 4 0 16,2 5 0-16,2 5 0 16,-2 9 0-1,4-1 0-15,2 5 0 0,-3 2 0 16,0 6 0-1,0 1 0-15,0 0 0 16,-5 3 0-16,1-5 0 0,-1-3 0 16,-1-9 0-16,-1-8 0 15,1-10 0-15,1-5 0 16,-2-3 0-16,1-6 0 16,0 0 0-16,-3-6 0 15,0-5 0-15,3-7-477 16</inkml:trace>
  <inkml:trace contextRef="#ctx0" brushRef="#br0" timeOffset="-167294.47">5183 9316 956 0,'1'-5'165'16,"-2"4"51"-16,-2-4-102 15,1 3-35-15,-2 4-37 16,-2 4 11-16,-9 9 0 16,-3 10 8-16,-9 13 9 0,-6 11-6 15,0 11-27-15,0 9-6 16,5 4-16-16,4 5-6 15,14 1-3-15,11-1-2 16,19-5 9-16,23-2 3 16,18-7-5-16,18-5 4 15,8-9-3-15,-4-9-7 16,-11-10-5-16,-17-7 0 16,-19-8 0-16,-11-5 0 15,-13-5 0-15,-7-5 0 16,-5-1 0-16,-3-3 0 15,1 2 0-15,-1-2 0 16,0-1 0-16,-1 0 0 0,-2-3-127 16,1-3-359-1</inkml:trace>
  <inkml:trace contextRef="#ctx0" brushRef="#br0" timeOffset="-166602.54">5705 9713 886 0,'3'-7'224'0,"0"-4"2"15,-3-1-45-15,4-4-27 16,-4 0 9-16,0 0-39 16,0-1-35-16,0 0-89 15,0 3 0-15,0 5 0 16,0 1 0-16,0 3 0 15,0 5 0-15,0 0 0 16,0 2 0-16,0-1 0 16,0 1 0-16,0 3 0 15,0 3 0-15,0 2 0 0,0 4 0 16,0 4 0-16,0 4 0 16,3 3 0-16,-3 4 0 15,3 3 0 1,0 0 0-16,-3 0 0 0,2-1 0 15,-2-3 0 1,1-3 0 0,1-3 0-16,-1-5 0 15,1-3 0-15,-1-3 0 0,1-2 0 0,-1-2 0 16,-2-5 0-16,1 2 0 16,0-4 0-16,-2-2 0 15,2 2 0-15,0-3-162 16,3-4-431-16</inkml:trace>
  <inkml:trace contextRef="#ctx0" brushRef="#br0" timeOffset="-166221.78">5948 9405 1070 0,'5'-33'220'16,"-4"1"18"-16,5 2-51 15,-3 8-22-15,1 8-104 16,10 8-46-16,14 10 32 0,17 13-3 16,10 11-44-16,12 15 0 15,0 10 0-15,-10 13 0 16,-14 10 0-16,-13 6 0 15,-16 6 0-15,-9-1 0 16,-12-4 0-16,-2-6 0 16,-6-11 0-16,2-8 0 15,-1-11 0-15,1-12 0 16,1-10 0-16,4-9 0 16,1-9 0-16,3-4 0 15,2-3 0-15,2-1-7 16,2 1-295-16,2-3-250 15</inkml:trace>
  <inkml:trace contextRef="#ctx0" brushRef="#br0" timeOffset="-165741.04">7273 9776 1206 0,'-2'2'226'16,"-2"-1"-52"-16,-1-2 30 15,4-2-31-15,-1 1-109 16,2 2-64-16,2 0 0 15,2-1 0-15,1-1 0 16,1-1 0-16,9-1 0 0,3 1 0 16,4-4 0-16,6 3 0 15,4 1 0-15,2 3 0 16,2 1 0-16,4 4 0 16,-1 3-87-16,-3 1-195 15,-8 5-115-15,-6 3-342 16</inkml:trace>
  <inkml:trace contextRef="#ctx0" brushRef="#br0" timeOffset="-165514.65">7282 10096 1046 0,'-12'11'81'0,"9"-5"133"15,9-4 39-15,15-4-97 16,13-4-30-16,18 1-50 15,11-4 5-15,2 1-67 16,-2-1-14-16,-11 4 0 16,-14 1 0-16,-13 0 0 15,-13 3 0-15,-9 1 0 16,-3 1-42-16,-3 1-404 16,-2 4-826-16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1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E2502-092D-4DDD-855C-5F64BC3BB8CC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D0ABA-362A-43FB-A706-84B8872F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24.png"/><Relationship Id="rId4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28.png"/><Relationship Id="rId4" Type="http://schemas.openxmlformats.org/officeDocument/2006/relationships/customXml" Target="../ink/ink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5" Type="http://schemas.openxmlformats.org/officeDocument/2006/relationships/image" Target="../media/image33.png"/><Relationship Id="rId4" Type="http://schemas.openxmlformats.org/officeDocument/2006/relationships/customXml" Target="../ink/ink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36.png"/><Relationship Id="rId4" Type="http://schemas.openxmlformats.org/officeDocument/2006/relationships/customXml" Target="../ink/ink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5" Type="http://schemas.openxmlformats.org/officeDocument/2006/relationships/image" Target="../media/image39.png"/><Relationship Id="rId4" Type="http://schemas.openxmlformats.org/officeDocument/2006/relationships/customXml" Target="../ink/ink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42.png"/><Relationship Id="rId4" Type="http://schemas.openxmlformats.org/officeDocument/2006/relationships/customXml" Target="../ink/ink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F567-1224-43F4-92AD-F1683BDD8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07AC8-7A70-4CA6-BE62-BAB1303C7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D94B03-3FC7-4D97-AC96-DBB38F0655AB}"/>
                  </a:ext>
                </a:extLst>
              </p14:cNvPr>
              <p14:cNvContentPartPr/>
              <p14:nvPr/>
            </p14:nvContentPartPr>
            <p14:xfrm>
              <a:off x="676080" y="477720"/>
              <a:ext cx="11292480" cy="6321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D94B03-3FC7-4D97-AC96-DBB38F0655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720" y="468360"/>
                <a:ext cx="11311200" cy="63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BBA9DF-FC31-4C2A-8369-8E948499EB3E}"/>
                  </a:ext>
                </a:extLst>
              </p14:cNvPr>
              <p14:cNvContentPartPr/>
              <p14:nvPr/>
            </p14:nvContentPartPr>
            <p14:xfrm>
              <a:off x="383400" y="282600"/>
              <a:ext cx="11516400" cy="657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BBA9DF-FC31-4C2A-8369-8E948499EB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040" y="273240"/>
                <a:ext cx="11535120" cy="65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34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67DE-C6F3-4DAB-A719-E3B6B615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3A22-2775-48A2-AF4D-33409879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EE412F-5471-45C3-BFFA-006AE2C2210D}"/>
                  </a:ext>
                </a:extLst>
              </p14:cNvPr>
              <p14:cNvContentPartPr/>
              <p14:nvPr/>
            </p14:nvContentPartPr>
            <p14:xfrm>
              <a:off x="261360" y="174240"/>
              <a:ext cx="9460440" cy="499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EE412F-5471-45C3-BFFA-006AE2C22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00" y="164880"/>
                <a:ext cx="9479160" cy="50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859F2C-2642-4737-A9DD-C09347514395}"/>
                  </a:ext>
                </a:extLst>
              </p14:cNvPr>
              <p14:cNvContentPartPr/>
              <p14:nvPr/>
            </p14:nvContentPartPr>
            <p14:xfrm>
              <a:off x="518760" y="2922120"/>
              <a:ext cx="9439200" cy="357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859F2C-2642-4737-A9DD-C093475143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400" y="2912760"/>
                <a:ext cx="9457920" cy="35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6B9091-69F2-4A8D-8BC9-7C5FA23E344E}"/>
                  </a:ext>
                </a:extLst>
              </p14:cNvPr>
              <p14:cNvContentPartPr/>
              <p14:nvPr/>
            </p14:nvContentPartPr>
            <p14:xfrm>
              <a:off x="2766960" y="2584440"/>
              <a:ext cx="8853480" cy="397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6B9091-69F2-4A8D-8BC9-7C5FA23E34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7600" y="2575080"/>
                <a:ext cx="8872200" cy="39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33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750B-D540-4BC7-80B2-63A3FE0F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5057-55C7-4AC4-8242-510D1961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2C10AC-8224-4D26-AB01-CFEB78F95533}"/>
                  </a:ext>
                </a:extLst>
              </p14:cNvPr>
              <p14:cNvContentPartPr/>
              <p14:nvPr/>
            </p14:nvContentPartPr>
            <p14:xfrm>
              <a:off x="3355560" y="145080"/>
              <a:ext cx="3800520" cy="154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2C10AC-8224-4D26-AB01-CFEB78F95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46200" y="135720"/>
                <a:ext cx="3819240" cy="15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F9DB5B-88CE-45BE-9D7A-E8577E8069D5}"/>
                  </a:ext>
                </a:extLst>
              </p14:cNvPr>
              <p14:cNvContentPartPr/>
              <p14:nvPr/>
            </p14:nvContentPartPr>
            <p14:xfrm>
              <a:off x="1734840" y="1894680"/>
              <a:ext cx="10063800" cy="3831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F9DB5B-88CE-45BE-9D7A-E8577E8069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5480" y="1885320"/>
                <a:ext cx="10082520" cy="38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55CD69-335A-4889-B646-1E067DB802E5}"/>
                  </a:ext>
                </a:extLst>
              </p14:cNvPr>
              <p14:cNvContentPartPr/>
              <p14:nvPr/>
            </p14:nvContentPartPr>
            <p14:xfrm>
              <a:off x="551880" y="4510080"/>
              <a:ext cx="527400" cy="65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55CD69-335A-4889-B646-1E067DB802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520" y="4500720"/>
                <a:ext cx="546120" cy="6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56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473B-5AC1-4F4D-9D6B-D4A8B56B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E241-B9F9-4CF2-BCF0-BFAAB67D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D19865-8E03-4FF5-9BC5-AD4248F2BBE6}"/>
                  </a:ext>
                </a:extLst>
              </p14:cNvPr>
              <p14:cNvContentPartPr/>
              <p14:nvPr/>
            </p14:nvContentPartPr>
            <p14:xfrm>
              <a:off x="423720" y="242640"/>
              <a:ext cx="11458080" cy="66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D19865-8E03-4FF5-9BC5-AD4248F2BB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360" y="233280"/>
                <a:ext cx="11476800" cy="66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87A9B9-6A6A-418B-998E-B50B3A4357C0}"/>
                  </a:ext>
                </a:extLst>
              </p14:cNvPr>
              <p14:cNvContentPartPr/>
              <p14:nvPr/>
            </p14:nvContentPartPr>
            <p14:xfrm>
              <a:off x="6189480" y="3012480"/>
              <a:ext cx="504000" cy="79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87A9B9-6A6A-418B-998E-B50B3A4357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0120" y="3003120"/>
                <a:ext cx="522720" cy="8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82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FC1A-96F3-41E5-A0EB-0AFCE23E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EEE0-DF6D-45FB-9117-8198BBB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9BADA1-84DE-4255-B15E-BA41399E6FFC}"/>
                  </a:ext>
                </a:extLst>
              </p14:cNvPr>
              <p14:cNvContentPartPr/>
              <p14:nvPr/>
            </p14:nvContentPartPr>
            <p14:xfrm>
              <a:off x="2420640" y="244440"/>
              <a:ext cx="8676000" cy="636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9BADA1-84DE-4255-B15E-BA41399E6F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1280" y="235080"/>
                <a:ext cx="8694720" cy="63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9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3E2E-176B-40B3-BFFA-0E918C91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782C-A315-4562-AD22-A4226A4D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B8D3C7-13E1-4408-847D-6BC67D55F239}"/>
                  </a:ext>
                </a:extLst>
              </p14:cNvPr>
              <p14:cNvContentPartPr/>
              <p14:nvPr/>
            </p14:nvContentPartPr>
            <p14:xfrm>
              <a:off x="1802880" y="195840"/>
              <a:ext cx="5710680" cy="280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B8D3C7-13E1-4408-847D-6BC67D55F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3520" y="186480"/>
                <a:ext cx="5729400" cy="28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ED6E03-1F0D-4019-ADE9-0E8EC9045CCC}"/>
                  </a:ext>
                </a:extLst>
              </p14:cNvPr>
              <p14:cNvContentPartPr/>
              <p14:nvPr/>
            </p14:nvContentPartPr>
            <p14:xfrm>
              <a:off x="4097160" y="2435040"/>
              <a:ext cx="4087800" cy="168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ED6E03-1F0D-4019-ADE9-0E8EC9045C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7800" y="2425680"/>
                <a:ext cx="4106520" cy="17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7A7432-17D9-4D06-AE90-CA1486A97AC0}"/>
                  </a:ext>
                </a:extLst>
              </p14:cNvPr>
              <p14:cNvContentPartPr/>
              <p14:nvPr/>
            </p14:nvContentPartPr>
            <p14:xfrm>
              <a:off x="1820520" y="1432080"/>
              <a:ext cx="6262560" cy="533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7A7432-17D9-4D06-AE90-CA1486A97A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1160" y="1422720"/>
                <a:ext cx="6281280" cy="534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08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4203-5F42-4020-A64B-D6C9242A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8EAEC-0E89-4ABF-90C9-F8593F3A9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259529-DD64-4E1E-9F8E-5AA906739C7D}"/>
                  </a:ext>
                </a:extLst>
              </p14:cNvPr>
              <p14:cNvContentPartPr/>
              <p14:nvPr/>
            </p14:nvContentPartPr>
            <p14:xfrm>
              <a:off x="1825920" y="386640"/>
              <a:ext cx="8171280" cy="639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259529-DD64-4E1E-9F8E-5AA906739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6560" y="377280"/>
                <a:ext cx="8190000" cy="64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058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AD9E-C402-4209-81E5-06D17F66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E5BA-A8F5-4989-BDFC-C96A04C4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DBCF2C-FF98-4135-80A9-BBB04F3C06DC}"/>
                  </a:ext>
                </a:extLst>
              </p14:cNvPr>
              <p14:cNvContentPartPr/>
              <p14:nvPr/>
            </p14:nvContentPartPr>
            <p14:xfrm>
              <a:off x="1920600" y="343800"/>
              <a:ext cx="9954360" cy="646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DBCF2C-FF98-4135-80A9-BBB04F3C0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1240" y="334440"/>
                <a:ext cx="9973080" cy="64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66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9F28B-92C7-4AF7-B9A4-009B007892CF}"/>
                  </a:ext>
                </a:extLst>
              </p14:cNvPr>
              <p14:cNvContentPartPr/>
              <p14:nvPr/>
            </p14:nvContentPartPr>
            <p14:xfrm>
              <a:off x="47160" y="331560"/>
              <a:ext cx="12109320" cy="647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9F28B-92C7-4AF7-B9A4-009B00789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" y="322200"/>
                <a:ext cx="12128040" cy="64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093844-7BE2-473A-A5F9-4BC78FCDF3DD}"/>
                  </a:ext>
                </a:extLst>
              </p14:cNvPr>
              <p14:cNvContentPartPr/>
              <p14:nvPr/>
            </p14:nvContentPartPr>
            <p14:xfrm>
              <a:off x="1979640" y="3943800"/>
              <a:ext cx="996840" cy="280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093844-7BE2-473A-A5F9-4BC78FCDF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0280" y="3934440"/>
                <a:ext cx="1015560" cy="28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E3C25A-AAEC-4F59-9E87-535BCFE360F5}"/>
                  </a:ext>
                </a:extLst>
              </p14:cNvPr>
              <p14:cNvContentPartPr/>
              <p14:nvPr/>
            </p14:nvContentPartPr>
            <p14:xfrm>
              <a:off x="163080" y="3624840"/>
              <a:ext cx="702360" cy="415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E3C25A-AAEC-4F59-9E87-535BCFE360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720" y="3615480"/>
                <a:ext cx="721080" cy="4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46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354FE2-BA37-45D5-B8F3-3CC7FD4A2AE8}"/>
                  </a:ext>
                </a:extLst>
              </p14:cNvPr>
              <p14:cNvContentPartPr/>
              <p14:nvPr/>
            </p14:nvContentPartPr>
            <p14:xfrm>
              <a:off x="915480" y="419400"/>
              <a:ext cx="10987200" cy="479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354FE2-BA37-45D5-B8F3-3CC7FD4A2A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120" y="410040"/>
                <a:ext cx="11005920" cy="48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4EAF9A-9845-413B-8776-AC0B9E6F98F2}"/>
                  </a:ext>
                </a:extLst>
              </p14:cNvPr>
              <p14:cNvContentPartPr/>
              <p14:nvPr/>
            </p14:nvContentPartPr>
            <p14:xfrm>
              <a:off x="849600" y="1474560"/>
              <a:ext cx="10956960" cy="526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4EAF9A-9845-413B-8776-AC0B9E6F98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240" y="1465200"/>
                <a:ext cx="10975680" cy="52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2C035C-7917-4930-A687-608C86B11519}"/>
                  </a:ext>
                </a:extLst>
              </p14:cNvPr>
              <p14:cNvContentPartPr/>
              <p14:nvPr/>
            </p14:nvContentPartPr>
            <p14:xfrm>
              <a:off x="663120" y="414360"/>
              <a:ext cx="9044640" cy="6067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2C035C-7917-4930-A687-608C86B115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3760" y="405000"/>
                <a:ext cx="9063360" cy="60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442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6D29-DD9B-445D-BB88-89C0EBBF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62D8-BB8F-49EF-8FF5-925A49D8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5D6394-F52D-43CA-8D43-C2766E49922C}"/>
                  </a:ext>
                </a:extLst>
              </p14:cNvPr>
              <p14:cNvContentPartPr/>
              <p14:nvPr/>
            </p14:nvContentPartPr>
            <p14:xfrm>
              <a:off x="309240" y="161280"/>
              <a:ext cx="11883240" cy="655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5D6394-F52D-43CA-8D43-C2766E4992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880" y="151920"/>
                <a:ext cx="11901960" cy="65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C2D8EE-CABD-4803-9B38-E01A03F2C3BA}"/>
                  </a:ext>
                </a:extLst>
              </p14:cNvPr>
              <p14:cNvContentPartPr/>
              <p14:nvPr/>
            </p14:nvContentPartPr>
            <p14:xfrm>
              <a:off x="1037880" y="5653800"/>
              <a:ext cx="576360" cy="22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C2D8EE-CABD-4803-9B38-E01A03F2C3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520" y="5644440"/>
                <a:ext cx="595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7E449D-4B8F-4AA6-A044-B86021DF2858}"/>
                  </a:ext>
                </a:extLst>
              </p14:cNvPr>
              <p14:cNvContentPartPr/>
              <p14:nvPr/>
            </p14:nvContentPartPr>
            <p14:xfrm>
              <a:off x="3133080" y="1429920"/>
              <a:ext cx="7786440" cy="1195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7E449D-4B8F-4AA6-A044-B86021DF28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3720" y="1420560"/>
                <a:ext cx="7805160" cy="12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F567-1224-43F4-92AD-F1683BDD8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07AC8-7A70-4CA6-BE62-BAB1303C7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EA58DB-1EF6-42F9-B93E-B0B7B7A9D6F4}"/>
                  </a:ext>
                </a:extLst>
              </p14:cNvPr>
              <p14:cNvContentPartPr/>
              <p14:nvPr/>
            </p14:nvContentPartPr>
            <p14:xfrm>
              <a:off x="1704600" y="485640"/>
              <a:ext cx="9905400" cy="637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EA58DB-1EF6-42F9-B93E-B0B7B7A9D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5240" y="476280"/>
                <a:ext cx="9924120" cy="63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D725A4-D30E-469F-8F8A-E4F039B4F5EE}"/>
                  </a:ext>
                </a:extLst>
              </p14:cNvPr>
              <p14:cNvContentPartPr/>
              <p14:nvPr/>
            </p14:nvContentPartPr>
            <p14:xfrm>
              <a:off x="1192680" y="3343680"/>
              <a:ext cx="10326240" cy="181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D725A4-D30E-469F-8F8A-E4F039B4F5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3320" y="3334320"/>
                <a:ext cx="10344960" cy="18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85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F8F5-B032-42DC-8848-9808321D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DF2E-4E6E-476B-B6C7-1C5161BF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46724B-853A-47F9-8D08-3675E6550EF7}"/>
                  </a:ext>
                </a:extLst>
              </p14:cNvPr>
              <p14:cNvContentPartPr/>
              <p14:nvPr/>
            </p14:nvContentPartPr>
            <p14:xfrm>
              <a:off x="1861920" y="275400"/>
              <a:ext cx="10315440" cy="421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46724B-853A-47F9-8D08-3675E6550E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560" y="266040"/>
                <a:ext cx="10334160" cy="42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31A40C-00D0-4C8E-B84C-45EB268DD699}"/>
                  </a:ext>
                </a:extLst>
              </p14:cNvPr>
              <p14:cNvContentPartPr/>
              <p14:nvPr/>
            </p14:nvContentPartPr>
            <p14:xfrm>
              <a:off x="2415240" y="3604680"/>
              <a:ext cx="8187480" cy="226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31A40C-00D0-4C8E-B84C-45EB268DD6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5880" y="3595320"/>
                <a:ext cx="8206200" cy="22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E713582-0BEF-44CD-8A39-FA297E50B208}"/>
                  </a:ext>
                </a:extLst>
              </p14:cNvPr>
              <p14:cNvContentPartPr/>
              <p14:nvPr/>
            </p14:nvContentPartPr>
            <p14:xfrm>
              <a:off x="6855480" y="1383480"/>
              <a:ext cx="4880880" cy="3178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E713582-0BEF-44CD-8A39-FA297E50B2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46120" y="1374120"/>
                <a:ext cx="4899600" cy="31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784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773E3-8B7A-4221-814F-1D35BB0E6807}"/>
                  </a:ext>
                </a:extLst>
              </p14:cNvPr>
              <p14:cNvContentPartPr/>
              <p14:nvPr/>
            </p14:nvContentPartPr>
            <p14:xfrm>
              <a:off x="1498320" y="191880"/>
              <a:ext cx="9600120" cy="376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773E3-8B7A-4221-814F-1D35BB0E6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8960" y="182520"/>
                <a:ext cx="9618840" cy="378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28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0BCB-10EB-4EC1-B305-1AFFBE76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D8A1-0422-4688-AA01-1CFE400B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B24FE8-2C93-475F-94A1-09200591B7B8}"/>
                  </a:ext>
                </a:extLst>
              </p14:cNvPr>
              <p14:cNvContentPartPr/>
              <p14:nvPr/>
            </p14:nvContentPartPr>
            <p14:xfrm>
              <a:off x="1166040" y="315720"/>
              <a:ext cx="10682640" cy="497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B24FE8-2C93-475F-94A1-09200591B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680" y="306360"/>
                <a:ext cx="10701360" cy="49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90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087B-F14E-48B2-82F9-CF319DD1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B3E5-D547-4E42-8A1F-BFA9F03F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B990C4-0386-405F-929A-1A9A3D282D10}"/>
                  </a:ext>
                </a:extLst>
              </p14:cNvPr>
              <p14:cNvContentPartPr/>
              <p14:nvPr/>
            </p14:nvContentPartPr>
            <p14:xfrm>
              <a:off x="1065600" y="455400"/>
              <a:ext cx="11056320" cy="628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B990C4-0386-405F-929A-1A9A3D282D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6240" y="446040"/>
                <a:ext cx="11075040" cy="63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66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6876-0190-4C84-9359-1A6E2DB6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A6AA-970F-4C91-A7EF-77213269F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CC65DF-ECD5-48E5-8CF9-1E172A7CB247}"/>
                  </a:ext>
                </a:extLst>
              </p14:cNvPr>
              <p14:cNvContentPartPr/>
              <p14:nvPr/>
            </p14:nvContentPartPr>
            <p14:xfrm>
              <a:off x="839880" y="527400"/>
              <a:ext cx="4896720" cy="562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CC65DF-ECD5-48E5-8CF9-1E172A7CB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520" y="518040"/>
                <a:ext cx="4915440" cy="56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6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74FD-C83F-4FF9-B4E5-416583A4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F235-1E2E-401E-A28F-DA3A7EAE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F9CB6B-E47D-4F3D-A29F-1CF5F93B020B}"/>
                  </a:ext>
                </a:extLst>
              </p14:cNvPr>
              <p14:cNvContentPartPr/>
              <p14:nvPr/>
            </p14:nvContentPartPr>
            <p14:xfrm>
              <a:off x="923760" y="310680"/>
              <a:ext cx="10430640" cy="583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F9CB6B-E47D-4F3D-A29F-1CF5F93B02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0" y="301320"/>
                <a:ext cx="10449360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29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CBD9-678D-4C49-9B53-4331DF86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C766-5F2F-4682-9C35-166C5320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48EAE1-7DF6-4473-8B24-37A6126B48FF}"/>
                  </a:ext>
                </a:extLst>
              </p14:cNvPr>
              <p14:cNvContentPartPr/>
              <p14:nvPr/>
            </p14:nvContentPartPr>
            <p14:xfrm>
              <a:off x="897840" y="378360"/>
              <a:ext cx="10088280" cy="553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48EAE1-7DF6-4473-8B24-37A6126B48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480" y="369000"/>
                <a:ext cx="10107000" cy="55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4CFB0C-2ECA-40C5-97E4-76CB95ED4D29}"/>
                  </a:ext>
                </a:extLst>
              </p14:cNvPr>
              <p14:cNvContentPartPr/>
              <p14:nvPr/>
            </p14:nvContentPartPr>
            <p14:xfrm>
              <a:off x="1011240" y="635760"/>
              <a:ext cx="11082240" cy="591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4CFB0C-2ECA-40C5-97E4-76CB95ED4D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1880" y="626400"/>
                <a:ext cx="11100960" cy="59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66ACB-7D7D-40BA-BBE0-BAAF3106FD01}"/>
                  </a:ext>
                </a:extLst>
              </p14:cNvPr>
              <p14:cNvContentPartPr/>
              <p14:nvPr/>
            </p14:nvContentPartPr>
            <p14:xfrm>
              <a:off x="1188000" y="357120"/>
              <a:ext cx="9666000" cy="4271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66ACB-7D7D-40BA-BBE0-BAAF3106FD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8640" y="347760"/>
                <a:ext cx="9684720" cy="42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C235CE-2684-42DA-824D-27C47D6974F4}"/>
                  </a:ext>
                </a:extLst>
              </p14:cNvPr>
              <p14:cNvContentPartPr/>
              <p14:nvPr/>
            </p14:nvContentPartPr>
            <p14:xfrm>
              <a:off x="4755960" y="2735640"/>
              <a:ext cx="684360" cy="109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C235CE-2684-42DA-824D-27C47D6974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6600" y="2726280"/>
                <a:ext cx="703080" cy="11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65F18D-4CE0-426F-8645-076171B24C45}"/>
                  </a:ext>
                </a:extLst>
              </p14:cNvPr>
              <p14:cNvContentPartPr/>
              <p14:nvPr/>
            </p14:nvContentPartPr>
            <p14:xfrm>
              <a:off x="1177200" y="6159240"/>
              <a:ext cx="10923840" cy="38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65F18D-4CE0-426F-8645-076171B24C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7840" y="6149880"/>
                <a:ext cx="10942560" cy="4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59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29E6-AC3D-465B-98E6-76502E7A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18F78-48A6-463A-ADB8-32F331F2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1E7E84-2004-4DA9-95F9-A45A79F0F96F}"/>
                  </a:ext>
                </a:extLst>
              </p14:cNvPr>
              <p14:cNvContentPartPr/>
              <p14:nvPr/>
            </p14:nvContentPartPr>
            <p14:xfrm>
              <a:off x="1061640" y="111600"/>
              <a:ext cx="10881000" cy="623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1E7E84-2004-4DA9-95F9-A45A79F0F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280" y="102240"/>
                <a:ext cx="10899720" cy="62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BB0C11-4C3A-4C1D-96E6-749D49850AA0}"/>
                  </a:ext>
                </a:extLst>
              </p14:cNvPr>
              <p14:cNvContentPartPr/>
              <p14:nvPr/>
            </p14:nvContentPartPr>
            <p14:xfrm>
              <a:off x="1346400" y="87120"/>
              <a:ext cx="10240560" cy="333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BB0C11-4C3A-4C1D-96E6-749D49850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7040" y="77760"/>
                <a:ext cx="10259280" cy="33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F52AEF-E21F-466A-A83C-7C6CA0ADB04B}"/>
                  </a:ext>
                </a:extLst>
              </p14:cNvPr>
              <p14:cNvContentPartPr/>
              <p14:nvPr/>
            </p14:nvContentPartPr>
            <p14:xfrm>
              <a:off x="1187280" y="4561200"/>
              <a:ext cx="1353960" cy="6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F52AEF-E21F-466A-A83C-7C6CA0ADB0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7920" y="4551840"/>
                <a:ext cx="137268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33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3E5C-F1EC-412F-B709-65159A4A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6B02-98A5-4FFA-8CBA-34BDC3E34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39627F-101D-4BF9-8BF6-C5D2ACFD51A8}"/>
                  </a:ext>
                </a:extLst>
              </p14:cNvPr>
              <p14:cNvContentPartPr/>
              <p14:nvPr/>
            </p14:nvContentPartPr>
            <p14:xfrm>
              <a:off x="1308240" y="38160"/>
              <a:ext cx="8223840" cy="448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39627F-101D-4BF9-8BF6-C5D2ACFD5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28800"/>
                <a:ext cx="8242560" cy="45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695C32-87FB-4866-B232-017209F2C5E8}"/>
                  </a:ext>
                </a:extLst>
              </p14:cNvPr>
              <p14:cNvContentPartPr/>
              <p14:nvPr/>
            </p14:nvContentPartPr>
            <p14:xfrm>
              <a:off x="1717920" y="3500640"/>
              <a:ext cx="9575640" cy="316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695C32-87FB-4866-B232-017209F2C5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8560" y="3491280"/>
                <a:ext cx="9594360" cy="31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14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6</cp:revision>
  <dcterms:created xsi:type="dcterms:W3CDTF">2021-09-21T03:38:36Z</dcterms:created>
  <dcterms:modified xsi:type="dcterms:W3CDTF">2021-10-05T09:30:43Z</dcterms:modified>
</cp:coreProperties>
</file>