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3:39:02.20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1999 1425 784 0,'1'-4'170'16,"1"-3"8"-16,-2-2-43 16,-2-2-40-16,1 2 9 0,-1 0-35 15,-2 0 3 1,1 1-18-16,0 4-4 16,-3-1 6-16,0 1-19 15,3 0 2-15,-3 1-3 0,1 0-34 16,1 2 1-1,-5 2-1-15,2 2-2 0,-7 4-4 16,-1 4 1-16,-5 6 3 16,0 5-4-16,-5 6 2 15,1 3 1-15,2 1 0 16,2 1-2-16,1 2 1 16,5 0-1-16,4 2 3 15,4 2-6-15,4 2 5 16,4 0 0-16,8 3-2 15,4-3 2-15,5-3-3 16,7-2 3-16,2-9-5 16,5-5 5-16,-2-10-1 0,-1-6 2 15,-2-6 4 1,-1-7-3-16,0-4 8 16,-2-5-6-16,-1-3 0 15,-6-3 5-15,3-3-3 0,-6-4 3 16,3-2-2-1,-8-3 1-15,0-4 18 0,-5-2-11 16,-5-3 4-16,-3-1-4 0,-2 0-9 16,-5 4 7-1,0 0-2-15,-1 5-1 0,-2 1 9 16,5 6-17 0,-1 5-1-16,4 7 0 15,-3 1-6-15,5 10-30 16,3 0-117-16,-3 8-95 0,3 9 59 15,-3 5-120-15,0 9-296 16</inkml:trace>
  <inkml:trace contextRef="#ctx0" brushRef="#br0" timeOffset="419.79">1950 1817 1020 0,'1'-5'52'0,"-2"-4"91"15,1-2 26 1,0 4-91-16,0 2-6 0,0 0-34 15,0 2-18 1,0 3-20-16,0 3-21 0,1 3 21 16,5 4 1-16,0 2-1 0,3 5 0 15,6 3 0 1,0 0 4-16,4-2-3 0,-1 2-1 16,0-5 0-1,-3 0 2-15,1-3-3 0,-5-2 1 16,-5-2 0-1,-3-3-1-15,1-3 4 16,-4 0-3-16,0-2 3 0,0 0-1 16,0-2-4-16,0 1-73 15,3 0-199-15,-3-2-449 16</inkml:trace>
  <inkml:trace contextRef="#ctx0" brushRef="#br0" timeOffset="1499.96">2354 1719 755 0,'4'-9'134'0,"-4"2"29"16,-1-1-12-1,-3 0-18-15,2 1-29 0,-1 2-22 16,-3-1-26 0,6 2-5-16,-3-1-8 15,0 4-8-15,0-1-1 16,3 0-15-16,0 2-17 0,0 0-1 15,0 2-1 1,0-1-11-16,0 0 2 0,-2 5 8 16,1 4-1-16,-1 4 2 15,1 3 0-15,1 4 0 16,1 3 2-16,1 3-2 16,4 0 0-16,0 1 1 15,3-3-4-15,1-1 3 16,1-3 0-1,-2-4-3-15,1-6 8 0,1-4-5 16,-5-3 6-16,1-4 0 0,2-4 7 16,0-4-12-1,0-3 9-15,7-3 8 0,-4-4-10 16,3-2 9 0,-4-2 1-16,-2 3-7 15,-1-4 10-15,-3 3-9 16,-2-1-5-16,0 3 4 0,-3 0-6 15,0 4 3-15,0 1-8 16,-3 6 2-16,3 1 4 16,-3 3-6-16,3 2 0 0,0 2-5 15,-2-1-12 1,2 4 5-16,-1 4 7 0,-1 3 4 16,1 4-4-1,-3 3 7-15,2 5-5 0,2 0 3 16,2 1-3-1,-1 0 0-15,3 0-1 0,4-1-2 16,1-1 1-16,9-4 1 16,0-2 0-16,6-4 2 15,-2-4 2-15,3-4 1 16,-2-4 0-16,-2-2 0 16,-1-3 2-16,-3-6-2 15,2 0 6-15,-5-4-7 16,4-2 0-16,-5-4 6 15,0 0-4-15,-2-3-2 16,-2 0 2-16,-3-2-1 16,-3 1 5-16,-2 1-6 0,-4-1 1 15,0 2 1 1,-4 2-1-16,1 2-1 0,0 4 0 16,1 4 2-1,-1 1-6-15,1 7 0 16,0 2-13-16,-2 3 12 15,-4 7-6-15,-2 4 10 0,1 2-3 16,-6 6 3-16,9 2-3 0,0 2-1 16,3 0 3-1,5 1 1-15,5 1 2 0,2 0-3 16,0-2 2 0,6 1 0-16,1-2-2 15,-1-1 2-15,0-3-1 16,2-3 0-16,-1-1-40 0,2-5-193 15,4-4-190 1</inkml:trace>
  <inkml:trace contextRef="#ctx0" brushRef="#br0" timeOffset="2654.56">3088 1673 858 0,'0'-7'116'16,"-3"-1"43"-16,-3-1-8 0,0 1-33 15,3 1-23 1,-2 1-17-16,1 2 0 0,1 0-14 16,2 1 2-1,-1 0-35-15,2 3-15 0,-1 0-6 16,1 1-10-1,0 1 0-15,-2-1-19 16,-1 5 19-16,2 4-3 0,-4 5 3 16,2 6 0-1,3 8-2-15,0-1 1 0,0 3-2 16,3-1 3-16,2-1 0 16,1-4-3-16,0 0 3 15,2-5 0-15,3-5 0 16,-2-4 1-16,3-3-1 15,-3-3 3-15,0-5 1 0,4-6 7 16,4-2-9 0,-1-5 3-16,4-3 3 0,-1-2-7 15,-3 1 7 1,-4-4-6-16,-1 0 2 16,-3 0 3-16,-2-1 4 15,-4 0 6-15,-2 1-6 0,-2 0-4 16,-2 2 24-1,-3 2-24-15,2 6 1 0,1 3-8 16,1 3-1-16,3 4-3 0,-2 2-17 31,2 6 10-31,0 5 11 0,0 3-7 0,0 7 7 16,3 2 0 0,2-1 1-16,1 0-3 15,2 0 1-15,3-2-2 16,1 0 1-16,6-1-3 0,1-2 3 15,4-1-2 1,2-4 1-16,0-2 1 0,-1-6 0 16,-3-2 2-16,0-4 4 15,-2-5-4-15,-2-3 4 16,4-5-3-16,-2-3 0 16,-4-2 3-16,1-2-4 15,-4-1 0-15,-1-4 1 16,2 1 0-1,-4-2 4-15,-1 0-5 0,-5 0 0 16,0 0 3-16,-3 4-1 0,-3 0-2 16,0 3 0-1,-2 4 3-15,1 4-2 0,-1 2-1 16,-1 4 0 0,-1 2-3-16,2 3-5 15,-2 1 2-15,-4 3 4 16,-2 1-2-16,-2 1 1 0,3 2-3 15,0 3 4-15,0 2-1 16,5-1 1-16,2 3 2 16,2 1-3-16,0 3 6 0,3 1-7 15,0 2 8 1,0 4-6-16,2 2 2 0,1-3 0 16,0 5-1-1,3-4-2-15,1 0 3 0,7-3-3 16,0-2 4-1,0-5-1-15,7-2 1 0,-3-2 0 16,0-3-2-16,0-2-51 16,1-3-233-1,0-3-207-15</inkml:trace>
  <inkml:trace contextRef="#ctx0" brushRef="#br0" timeOffset="4059.77">1666 2286 578 0,'-9'2'71'16,"3"0"79"-1,-1-1-51-15,4 1-10 0,-2-2-6 16,2 0-29-16,-1 1-14 16,1 1 10-16,0-2 26 15,-2 2-35-15,1-2 17 16,1 0 0-16,0 0-29 16,0 0-1-16,3 2-15 15,0-2-8-15,0 0 7 16,0-2-9-16,0 4 5 15,0-2 0-15,0 0-1 16,3 0 5-16,-3 0-10 16,3-2-1-16,-3 2-2 0,3 0-4 15,1 0 4 1,4 0 1-16,5 0 3 0,8 0 1 16,6 0-4-1,6 0 0-15,3 0 3 0,4 0-3 16,6 0 0-1,-1 0-4-15,7-2 4 0,-1 0 2 16,-5-1-2-16,100 2-1 0,-122-1 0 31,0 1 1-31,0 1-1 0,-2 0 0 0,23 0 1 16,0 0 2 0,-2 1-1-16,3-1-2 15,1 0 0-15,5 0 1 16,4-1 2-16,7 0-2 0,0-1 0 15,1-1 0 1,-1 0 2-16,-4 1-2 16,-1 1 0-16,2 1 2 15,0 0-6-15,4 2 2 0,2-1 1 16,2 2 0-16,-2 0 1 16,5-1 0-16,-8-2 0 15,0 0 0-15,-8 0-1 16,-3-2 1-16,-6 1 0 15,-1-1-1-15,1-1 3 16,2 2-2-16,3-1 0 0,4 0 0 16,-1 4 2-1,-2-1-2-15,-4 0 0 0,-8 0 0 16,-4 1 0 0,-3-1 0-16,-3-1 0 15,-5-1 2-15,-1-1-3 16,-6 0 1-16,-2 1 0 0,-4-3-1 15,-4 4 3-15,-1-1-2 16,-3 1 0-16,-4 1 0 16,0-1 3-16,0 0-2 0,-1 0 5 15,-2-1-6 1,1 0-10-16,1 2-114 0,-5-1-236 16</inkml:trace>
  <inkml:trace contextRef="#ctx0" brushRef="#br0" timeOffset="6019.9">8016 3239 345 0,'0'-8'361'16,"6"0"-209"-16,-6-1 1 0,4 1-43 15,-4 1-13 1,5 0 18-16,-5 1-6 0,0 4-40 16,-2-2 7-1,2 2-22-15,0 2-3 0,-3 2-12 16,3-2 2-1,0 0-18-15,0 0-5 0,0 0 4 16,0 0-8-16,0 0-5 0,3 0 3 31,-3 0-7-31,0 0-3 0,2 0-1 16,-2 2-1-16,0-2 2 16,0 0-2-16,0 0 2 0,-2 0 19 15,2 0-8 1,0 0 15-16,0-2-11 0,0 2-8 15,0-2 1-15,0 2-9 16,0 0 1-16,0 0 1 16,0 0-2-16,0 0-1 15,0 0 0-15,2 0 1 16,-2 0-3-16,0 0 2 16,0 0-6-16,0 0 6 15,0 0 1-15,0 0 0 16,0 0-1-16,0 0 0 15,0 0 0-15,0 0 0 16,-2 2 0-16,2-2-1 16,0 0 1-16,0 0 0 15,0 0-1-15,0 0 1 0,0 0-1 16,0 0 2 0,0 0-1-16,0 0 0 0,0 0 0 15,-3 0 0 1,3 0 0-16,0 0 0 0,0 0 0 15,0 0 0 1,0 0 0-16,0 2-3 0,0-2 6 16,3 0-10-16,-3 0 7 0,0 2-10 15,0-2 9 1,2 0-8-16,-2 2 9 0,0 2-1 16,0 4 2-1,0 1-3-15,-2 7 2 0,2 0 0 16,-3 4 1-1,3 2-1-15,0 2 0 0,0-1 0 16,0 1 0-16,0 1-1 16,0-3 1-1,5 2 0-15,-1-3 0 0,1 3 0 16,-1 1-1-16,2 1 1 16,0 1 0-16,-2 2-1 15,-2 1 2-15,1 1-1 16,-3-3 0-16,0 3 0 15,-3-4-2-15,3-1 2 16,-2-3 0-16,2 2 0 16,-1-5 0-16,-1-1 0 15,2 1 0-15,0-2-2 16,-1-1 1-16,-1 0 2 0,2-1-3 16,-2-1 3-1,0 2-1-15,1-1 2 0,1 1-2 16,-2-2 0-1,2 2-5-15,-1-2 9 0,1 2-7 16,-2-2 5-16,2-1-2 0,-1 0 0 16,-1-2-2-1,2 1 2-15,-1-2 2 0,-1 2-2 16,1-1 0 0,-1-1-1-16,2-1 1 15,-1-2 0-15,1-1-1 16,1-3-2-16,-1-1 0 0,2-3 3 15,-2 0-3 1,1-1-20-16,1-2-55 0,1-3-168 16,4-5-155-16</inkml:trace>
  <inkml:trace contextRef="#ctx0" brushRef="#br0" timeOffset="8310.09">8079 3203 529 0,'-2'0'177'15,"1"0"-81"-15,-4-2-20 0,2 0-36 16,0 2 23-1,0-1-23-15,0-1 14 0,0 2-19 16,-1 0-8-16,1 0-7 0,1 0 5 16,2 0-18-1,0 0-7-15,0 2 0 0,2-2-8 16,-1 0 1 0,5 1 7-16,3 0 0 0,6 2 2 15,9-1-2 1,6-2 1-16,7 0-4 15,8-2 3-15,0 2 0 16,5-2-1-16,5 1 1 0,1 0 0 16,2 0-2-16,2-2 2 15,-4 0-3-15,-4 0 3 16,-5 0 0-16,-3 1-1 16,-3-2 0-16,-7 4 0 15,-3 0 1-15,-4-2 0 16,-6 4-1-16,-6-2 2 15,-3 0-1-15,-5 0 1 16,-4 0 2-16,-1 0 4 0,-2 0 24 16,0 0 23-1,0 0-9-15,0 0-3 0,0-2-1 16,0 4-16 0,0-2-11-16,0 0 3 0,0 0-10 15,0 0-4 1,0 2 2-16,0-2-5 0,0 0 0 15,-2 2 0-15,2-2 0 0,2 2 2 16,-2 2-2 0,0 2 12-16,1 1-6 15,1 3 9-15,-1 1-7 16,1 3 0-16,1 0 1 0,-3 3 6 16,3 3-6-1,1 0 0-15,-4 2 0 0,3 2-7 16,-1 2 6-1,-1-1 4-15,-1 3-5 0,2-1-1 16,-1 3-1-16,1-1 0 16,-2 4 1-16,-2-2-6 15,1-1 10-15,-2-2-7 16,-2-3 2 0,1 0-2-16,1 0 0 0,1-1 1 15,2 1-3-15,-1-1 0 16,1 0 0-16,1 0-1 15,-1-1 0-15,0 1 0 16,0-2 1-16,-1 1-2 16,1-1 1-16,0-1 0 15,0 1 3-15,1-3-3 16,-1-1 0-16,2 2-1 0,-2-4 1 16,3 1 1-1,-3 1-1-15,0-3-1 0,0 1 1 16,0-6 0-1,0-1 1-15,0-2-1 0,0-4 0 16,0 0-1-16,0-2 1 0,0 0 0 16,0 0 0-1,0-1 1-15,0 2-1 16,0 1 0-16,0 0 0 16,0 1-1-16,0-1 2 0,0 2-1 15,0-1 0 1,-3 2 0-16,3 0 0 0,0 0 0 15,0-1 0 1,-2-1 2-16,2 2-2 0,0-2-2 16,0 0 1-16,0-1 1 15,2-1 0-15,-2-1 2 16,0-1-1-16,0 0 0 16,-2-1 1-16,2 1 3 15,0 0 4-15,-1 0-4 16,1 0 9-16,-3-2-14 15,-2 2 0-15,-1-1 2 16,-4-1-1-16,-2 0-1 0,-2 0 0 16,-2-1 0-1,-3 0 2-15,-1 1-2 0,-2-1-2 16,-3 1 1 0,-5-1 1-16,0 2 0 0,-4 0-4 15,1 1 4 1,-3 0-1-16,3 0 1 0,-1 0 0 15,2-1 0-15,0-1 2 0,0 0-1 16,1 1-1 0,1 0 0-16,2-1 0 15,1 1 0-15,2-1 3 16,1 0-3-16,1-1 0 0,4 0-1 16,1 2 2-1,5-3-2-15,-1 4 2 0,4 0-3 16,-1-2 1-1,5 1 1-15,1-1 0 0,0 2 0 16,4 0 1-16,-1 0-2 16,1 0 1-16,1-1 0 15,0 1 1-15,-2 0-1 16,-1 0 1 0,0-1 1-16,0 1 1 0,0-2-3 15,0 2 2-15,1 0 3 16,-2 0 1-16,1-1-6 15,0 1 0-15,-3 0-3 16,2 0 8-16,-2-2-4 16,-3 2 0-16,6 0 0 0,1-1 12 15,-1 1-10 1,3 0-3-16,0 0 0 0,0 0 2 16,0 1-2-1,0-1 0-15,-1 0 0 0,1 0 0 16,-2 0 1-1,2 0-1-15,-1 0 5 0,1 2-2 16,0-2 15-16,0-2-5 0,0 2-13 16,1 0 4-1,-1 2-3-15,0-2-1 0,0 0 0 16,0 0 1 0,-3 1-2-16,-1 1 1 0,-1-1-1 15,1-1 0 1,-2 1 2-16,3-1 6 15,2 0-5-15,1 0 0 16,0 0 0-16,0 0-2 0,0 0 0 16,0 0-2-16,0 0 1 15,0 0-1-15,1 0 1 16,1-1-85-16,1 0-187 16,8-4-326-16</inkml:trace>
  <inkml:trace contextRef="#ctx0" brushRef="#br0" timeOffset="10520.04">9432 3814 217 0,'-2'2'719'16,"-2"-1"-646"-1,1 0 79-15,0-1-69 0,-2 0 8 16,2 0 3-16,-1 0-34 16,1 1-8-16,0 1-24 15,3-2-11-15,-2 2 21 16,1-1-22 0,-1-1-3-16,-1 1-2 0,0-1-5 15,2 0 4-15,-1 0-8 16,2 0 2-16,0 0-1 15,2 0-3-15,1 0-2 16,1 0-11-16,7 2 13 16,8-1 1-16,8 1 0 0,9-1-2 15,4-1 1 1,6-1-8-16,-1-2-9 0,4 0-5 16,-1 0-11-1,0 1-2-15,-2 0 1 0,-4 2 4 16,-5 0 16-1,-5 1-3-15,-7 0 14 0,-6 1 2 16,-7 0 1-16,-4-2 3 0,-4 0-1 16,0 0-2-1,-2 0 2-15,1 0 0 0,-2 0 1 16,1-2-2 0,1 2 0-16,0 0 5 15,-3 0-4-15,3 0 6 16,-3 2 0-16,0-2-6 15,-3 1 8-15,3 0-10 16,0-1 0-16,0 0-1 0,0 0-125 16,0-1-130-16,-3 0-589 15</inkml:trace>
  <inkml:trace contextRef="#ctx0" brushRef="#br0" timeOffset="11270.96">10115 3619 899 0,'-3'-3'164'16,"0"1"32"-16,-1-1-17 16,-1-2-36-16,2 3 2 15,3 2-41-15,-2-2-43 16,1 2-43-16,2 2-18 16,-1 0-2-16,2 0-18 15,4 4 9-15,5 1 11 16,8 4 1-16,8 5 2 15,4-1-3-15,5 2 0 16,0-1 0-16,-2 2 2 16,-4-2-2-16,-3-3 0 0,-5 1 0 15,-3-1-2 1,-7-3 2-16,-4-2 0 0,-5-3 2 16,0-2-2-1,-3-3 9-15,0 2-7 0,0-2 4 16,-3 0 0-1,3 2-6-15,-2-1-2 0,-1 4 1 16,-1 0 1-16,-5 3 0 0,-1 7 0 16,-4 0 0-1,-1 3-1-15,-1 4 1 0,-2 1 0 16,0-1 0 0,0 0 0-16,1-2 0 15,1-1 1-15,1-3-2 16,2-4 0-16,1-1 1 15,0-1 1-15,5-2-1 16,2-2-6-16,-1-2-8 0,6-2-172 16,0-4-104-16,0-2-562 15</inkml:trace>
  <inkml:trace contextRef="#ctx0" brushRef="#br0" timeOffset="12641.92">11384 3306 614 0,'2'-3'222'16,"-2"-1"-99"-16,0-1-8 0,0-1-11 15,-2 0 22 1,1 2-6-16,-1-3-32 0,-2 2-25 16,3 1 7-1,-1 0 5-15,2 1-16 0,0 2-20 16,0 1-33-1,0 0-6-15,0 1-6 0,2 2-15 16,-4 3 20-16,1 5-1 16,-1 6 4-16,1 7-2 15,-1 6 1-15,2 6-1 16,0 2 0 0,5 6 2-16,1 3 7 0,4 4-8 15,5 3 1-15,3 4 0 16,0 0 0-16,3-2-1 15,-2-3-1-15,-5-4 0 0,-1-4 1 16,-6-7-1 0,1-6 0-16,-4-10-1 0,-2-7 3 15,1-5 0 1,-3-7 4-16,0-3 7 0,0 0 27 16,0 0-28-1,0-1-3-15,0 1-5 0,0 0-4 16,0-2 9-1,0 2-9-15,0-6-35 16,4-2-86-16,-2-5-112 0,1-7-115 16,1-7-298-16</inkml:trace>
  <inkml:trace contextRef="#ctx0" brushRef="#br0" timeOffset="13862.91">11429 3192 593 0,'-7'1'52'16,"2"1"87"-1,1-2-22-15,0 0-7 0,2 0-19 16,2 0-48 0,2 0-9-16,0 0 12 15,0-2-16-15,-1 2-18 16,2-1-10-16,5 1-4 0,4-2 2 15,10 1 0-15,8 1-1 0,7 0 2 16,8 0-1 0,4 0 1-16,7 0-1 15,2 0 0-15,0 0 0 16,-2 1-1-16,-3 1 0 16,4-1-5-16,-4 1 4 15,-1 1-1-15,-5-1 1 16,-4 3 0-16,-12-3 1 15,-10 0 1-15,-6-1 0 0,-9-1 2 16,-4 0 13-16,-2 0 27 16,0 0 23-16,0 0 22 15,0 0-35-15,0 0-8 16,0 0-11-16,0-1 1 16,0 1-19-16,0 1-14 15,0-1 2 1,0 0-6-16,0 4-3 0,1 3 6 15,1 6 1-15,1 4 0 0,1 10 3 16,2 6-4 0,-2 4 1-16,1 6 6 0,-2 5-6 15,-2 4 2 1,2 2-2-16,2 0 1 0,-2-2 0 16,6-2-2-1,-2-6 0-15,-1-8-1 0,-1-3 3 16,-1-5-3-1,-1-6 1-15,0-2 0 0,-2-5 2 16,-1-4-2-16,0-4 0 0,2-1 1 16,-2-4 0-1,0 0-2-15,0 0 1 0,1-1 0 16,-1 0-2 0,0 0 3-16,0 2-1 15,0-1 1-15,0 0 0 16,0-2 0-16,0 2-1 0,-1-2 4 15,-1 0 2-15,2 0-5 16,-4 0 3 0,-2 1-2-16,-4 0-1 0,-8 2 0 15,-10 3-1-15,-8-3 0 16,-11 4 2-16,-11 0 0 16,-11 0-2-16,-8 3-3 15,1-1 3-15,6-1 0 16,14 0 0-16,15-5 0 15,13 1 2-15,11-2-2 16,7-1 5-16,4-1-5 0,3 2 0 16,0-2 0-1,1 0 0-15,-2 0 0 0,-1 1 0 16,-5-1 1 0,5 1-3-16,-4-1 2 0,2 2 0 15,0-2 0 1,2 2 0-16,4-2 0 0,2-2-2 15,1 0-8-15,-1 2-27 0,-1 0-35 16,2 0-23 0,0 0-21-16,0 2 47 0,1-2 46 15,-2-2 16 1,4 2 7-16,-2-1-2 16,3 0 2-16,-2-2 0 15,4 1 0-15,-1 0-2 16,2-2-104-16,2 1-16 15,0 0-169-15</inkml:trace>
  <inkml:trace contextRef="#ctx0" brushRef="#br0" timeOffset="14959.82">12900 3656 712 0,'-9'0'89'0,"1"1"55"15,0-2-19-15,0 1-53 16,1-1-2-16,0 1-7 16,1 0-35-16,0 1-3 15,-2 0-1-15,-2 3 5 16,1-1-12-16,-2 1 2 15,3-1 8-15,3 0-16 0,2-3-1 16,5 0 8 0,1 0-14-16,10-3 0 0,12 0-3 15,14-2-1 1,16-2 1-16,15 0 0 0,11-1-1 16,1 1 0-1,0-1-1-15,0 3 0 0,-9-2 0 16,-7 2 1-1,-11 1 1-15,-10 1-1 0,-12 2 0 16,-14 1 0-16,-10-2 0 0,-6 2 4 16,-4 0-3-1,-1 0-1-15,-1 0-2 0,-3 3 1 16,-3 0-1 0,-3 0-64-16,-1 0-74 15,-5-2-86-15,6 1-320 16</inkml:trace>
  <inkml:trace contextRef="#ctx0" brushRef="#br0" timeOffset="15771.32">13822 3420 716 0,'-3'-7'227'0,"0"1"-58"0,-2-1-12 15,-1-1-12-15,1 1-35 0,2 2 1 16,0-1-44 0,0 1 8-16,1 3-41 0,2 2-21 15,0-1-10 1,0 1-3-16,0 0-2 16,2 1-14-16,1 3 8 15,6 3 8-15,7 4 5 0,11 5-4 16,6 5-1-1,6 3 2-15,1 1-3 0,-4 3 1 16,-6-3 0-16,-5-2-1 16,-7-3 1-16,-6-4 0 15,-3-7 0-15,-3-1 2 16,-3-6-1-16,-2 1 5 16,1-3 0-16,-2 0 16 15,0 0-11 1,-2 0 23-16,2-1 0 0,-1 1-9 15,1 0-6-15,0 0-16 16,0-2-1-16,-2 4-2 16,2-2 2-16,-1 0-2 15,1 1 0-15,-2-1 1 16,2 2 3-16,0-2-3 0,0 0 6 16,0 0 12-1,2-2-11-15,-2 1 0 0,0 1-8 16,0 0 2-1,1 0-1-15,-1 0 2 0,0 0-3 16,0-2 4-16,0 1-4 0,0 1 8 16,0 0-8-1,0 0 0-15,0 0 2 0,0 0-1 16,0 0-1 0,0 0 0-16,0 0-2 15,0 0-2-15,2 0 2 16,-2 0-5-16,-2 0 1 0,2 1-36 15,0-1-11 1,0-1-53-16,-1 0-125 16,-1-2-36-16,-2 0-275 0</inkml:trace>
  <inkml:trace contextRef="#ctx0" brushRef="#br0" timeOffset="16790.03">14042 3608 581 0,'7'-6'148'16,"-1"2"-73"-16,0 0 43 15,-2-1-52-15,-1 3-26 16,-1 0 11-16,1 1-9 0,2-1-27 16,-2 2 24-16,0-1 24 15,-2 1-15-15,2 0-7 16,-3 0 16-16,3 0-13 16,-2 0-6-16,-1 0-5 15,0 0-12-15,0 1-4 16,0-1 6-16,-1 2 3 15,-2 1-8-15,2 2 27 16,-2 5-1-16,-2 6 3 0,-4 4-27 16,-3 4-6-1,-4 2-5-15,-7 5-7 0,-2 1-1 16,-1 1-1 0,-2-1 0-16,1-3 4 0,-1-2-2 15,7-3-2 1,2-6 0-16,2-1 1 0,5-6-1 15,4-4 0-15,3-3-2 0,2-1 2 16,2-3 0 0,1 0-7-16,1 0-177 15,1-3-204-15,1-1-591 16</inkml:trace>
  <inkml:trace contextRef="#ctx0" brushRef="#br0" timeOffset="18219.47">15296 3259 590 0,'2'-3'391'16,"-2"-1"-292"-16,-2 0 80 0,-1-3-52 16,2 3-2-1,-3-1-31-15,2 1-9 16,1 1 25-16,1 3-52 16,-2 0-12-16,2 0-29 0,0 0-5 15,0 2-12 1,0-2-1-16,0 1 0 0,0-1-3 15,0 3-1-15,0 1 2 16,-3 6 6-16,-1 6-3 16,-3 5 0-16,1 9 1 15,-1 3 2-15,3 7-3 16,4 3 0-16,4 9 5 16,5 2-2-16,3 0-3 15,4 1 0-15,-1-4 1 16,2-4-1-16,-4-7 0 15,-1-4 0-15,-2-5 0 16,-3-3 1-16,-3-3 0 16,1-2-1-16,-4-5 0 15,1-4 0-15,-2-4 1 0,1-5-1 16,-1-4 4 0,0-1 0-16,0-1-4 15,0-2-27-15,-3-4-221 16,-3-5-70-16,-2-3-301 0</inkml:trace>
  <inkml:trace contextRef="#ctx0" brushRef="#br0" timeOffset="19459.95">15283 3251 612 0,'0'-5'152'0,"-1"3"-32"16,-1-3 9-16,1 1-46 0,-1 1-7 15,1 2 7 1,-1 0-45-16,1-1-7 16,-1 2-24-16,2 0-2 15,0 0-5-15,2 0-7 16,2 0 1-16,7 0 6 15,8 0 0-15,9 0 1 0,10-1 0 16,11-2-1-16,7 2 0 0,4-2 0 16,3 0-2-1,-1 2-1-15,-5-1 1 16,-3 2 1-16,-8-1 2 16,-9 2-1-16,-5-1 0 0,-9 0 0 15,-7 2-3 1,-7-1 4-16,-2-1-1 0,-4 0 0 15,-3 0 2 1,0 0-2-16,0 0 0 16,0 0 0-16,0 2 9 0,0-2 0 15,1 4 1 1,-1-4 7-16,0 1 3 0,0 2 2 16,2 2-4-16,-2 4 12 15,1 6-3-15,1 5-1 16,-2 7-2-16,1 7 0 15,1 4-14-15,-1 6 3 16,2 4-12-16,4 2 24 0,-2 2-19 16,3-2-3-1,-1-3 0-15,1-5-3 0,-1-7 0 16,-3-4 6 0,-1-7-5-16,-1-3 2 0,-2-3 6 15,-2-5-6 1,1-1 8-16,-2-2-4 0,1-3-3 15,-1 0 5 1,1 0-9-16,-1 0 1 0,1 2 1 16,1-1-1-16,-1 2-1 0,1-2 0 15,-1 0 0 1,2-3 1-16,0-1-1 16,0-3 3-16,0 1 5 15,0-2-1-15,0 0 8 16,0 0-9-16,0 0 37 15,0-2 1-15,-1 1-43 0,-2-2 1 16,0 0-2-16,-2-1 0 16,1 0-4-16,-4 0-1 15,-1 0 2-15,-3-1 0 16,-8 3 3-16,-6-2-2 16,-5 2 2-16,-5 1 0 15,-6-1 2-15,-4 2-2 16,-2 0-2-16,1 0 1 15,2 2 1-15,3-1-4 16,6 3-1-16,3-1 5 16,5 3-2-16,3-1 5 15,7 1-3-15,3-2 0 16,6 0 2-16,3-1 2 0,1-3-4 16,1 1 0-1,1-1 2-15,-3 2 3 0,-2-1-5 16,2 1 3-1,-2-1 0-15,3-1 4 0,1 2-7 16,2-2 0-16,1 1-1 16,1-1 4-16,0 1-3 15,0-1 0-15,0 0 0 0,1 0-4 16,-1 0 1 0,2 0 1-16,-1 0-100 0,1 0-157 15,5-1-78 1</inkml:trace>
  <inkml:trace contextRef="#ctx0" brushRef="#br0" timeOffset="22639.8">4586 6543 617 0,'-2'-5'147'0,"-1"-1"10"15,0-1 11 1,0 0-55-16,-1 0 26 0,1 2 6 16,0-3-5-1,0 1 3-15,3 0-43 0,-3 1-36 16,0 0-4-1,3 4-32-15,0-1-2 0,0 2-26 16,0 2 0-16,0-1 0 0,-3 0 0 16,3 4-7-1,0 3 3-15,0 6 5 0,-2 5-1 16,1 8 0 0,-1 4 1-16,1 5-3 0,1 5 2 15,1 4 0 1,2 1 0-16,2-1 2 15,1 0-4-15,2-2 2 16,-1-2 0-16,-3-4 2 16,-1-3-2-16,-3-5-3 15,2-7 3-15,-2-7 1 16,0-7-1-16,0-4 6 0,0-3-1 16,0-1-5-16,0-3 0 15,0 3 0-15,-2-3 0 16,1-3-46-16,-2-2-68 15,-2-4-109-15,1-5-50 16,3-4-39-16,-1-2-359 0</inkml:trace>
  <inkml:trace contextRef="#ctx0" brushRef="#br0" timeOffset="23050.05">4545 6436 755 0,'-1'0'74'0,"-3"-2"63"16,1 1-53-16,-2 0-16 16,2 1-27-16,0-2 10 15,-1 2-5-15,2 0-20 16,2-1-13-16,0 1-6 16,2 0-7-16,4-2-6 15,7 2 6-15,11-1 6 16,12-2-6-16,16-2 0 15,6 2-1 1,5-3 2-16,-8 1-1 0,-4 3 0 16,-13 0-3-16,-15 2 2 0,-7 2-34 15,-10 2-32 1,-6 2-43-16,-4 2-222 0</inkml:trace>
  <inkml:trace contextRef="#ctx0" brushRef="#br0" timeOffset="23440.12">4619 6700 620 0,'-5'4'127'0,"-1"0"-34"16,-1-2 39-16,2 1-37 16,-1-2-44-16,2 2-22 15,1-2 0-15,0 1-24 16,1-1 4-16,2-1-2 16,3 1 11-16,3 0 1 15,5 1-8-15,11-2-1 16,5 0-9-16,12-3 4 15,1 1-4-15,5-3 6 16,-6 3 5-16,-8-1 5 0,-7 0 3 16,-12 2-7-1,-9 1-1-15,1 0-2 0,-8 1-10 16,-2 0-19 0,3 1-151-16,-5 1-391 0</inkml:trace>
  <inkml:trace contextRef="#ctx0" brushRef="#br0" timeOffset="24552.49">5169 6464 286 0,'5'4'423'0,"-7"-4"-342"16,2 0 62-1,0 0-22-15,0-1-27 0,-1 1-9 16,1 0 3 0,-2-1-11-16,2-1-16 0,-1 2-26 15,1 0-11-15,0-1-20 0,1 1-4 16,1-2-11 0,5 2 2-16,6 0 9 0,7 0 0 15,5 0 1 1,5 0-2-16,0 0 1 0,0 0-3 15,-8-1 2 1,-1 0-22-16,-8 1-15 0,-5-2 15 16,-5 1-5-16,-3 2-7 15,0-1 18 1,-3 0 8-16,-3 2 9 0,0-1-3 16,-4 0 3-16,-2 1 0 15,-3-1 2-15,6-1 1 16,-2 0 21-16,1 0 23 15,1 0 21-15,0-1-13 16,4 1 14-16,1-2 6 0,0 1-38 16,1 0 18-1,1 1-2-15,1 0-30 16,1 0-14-16,0 0-8 16,0 0-2-16,-2 0 0 0,2 1-5 15,0 2 4 1,-1 2 4-16,-1 2 0 0,1 4 4 15,-1 3-4 1,1 1 8-16,1 3-10 0,0 3 4 16,1 3 9-16,2 5-12 0,2 3 4 15,-2 2-3 1,0 3-1-16,1-1-2 0,-3 1 1 16,-1-5 0-1,0-1 4-15,2-4-3 0,-2-3-2 16,1-1 0-1,1-4 1-15,-2 1 0 0,0-2 1 16,3-2-1-16,-3 0 0 16,3-4-1-16,-3 0 1 15,0-1-2-15,3 2 5 16,-3-3-4-16,-3 0 1 16,3-1 0-16,0 0 0 15,0-3 1-15,0-1-1 16,0-2 0-16,0-2 0 15,0-1 4 1,0 0-3-16,0 0 1 0,0-1-2 16,0 1-47-16,-3-3-97 0,0 0-93 15,0-1-106 1,-4 0-360-16</inkml:trace>
  <inkml:trace contextRef="#ctx0" brushRef="#br0" timeOffset="24870.2">5133 7116 828 0,'0'0'197'0,"-1"0"-78"16,-1 0 2-16,1 0-61 0,1-2-21 15,1 2-9 1,1 0-25-16,2-1-3 0,10-2 3 16,10 0-4-16,7 0 4 15,8 0-5-15,2-1 0 16,-3 2 1-16,-7-1-1 16,-6 0 0-16,-8 2 0 15,-5-1 0-15,-6 1 0 16,-5 1 0-16,1-1-2 15,-1 1-32-15,2-1-181 16,3-3-265-16</inkml:trace>
  <inkml:trace contextRef="#ctx0" brushRef="#br0" timeOffset="25620.14">5657 6540 613 0,'1'-2'170'16,"-1"-1"0"-16,0-1-15 15,2 1-32-15,-2-2-33 16,0 0 19-16,0 2-12 16,3-3-1-16,-3-1 4 0,0 0 10 15,-3 0-67 1,6 0 17-16,-6 1-21 0,3 2 10 16,0 0-26-1,0 3-23-15,-2-1 0 0,1 2 0 16,1 2 0-1,0-1 0-15,0 2-2 0,0 2 2 16,0 5-2-16,-2 4 5 0,1 5-2 16,1 4-1-1,-2 3 0-15,2 4-2 0,0 1 3 16,2 1-2 0,1 1 1-16,0 1 0 0,0-2 1 15,3-1-1 1,0-1-1-16,0-1-1 0,0-2 4 15,-2 0-3 1,-1-2 1-16,2 1 0 0,-4-2-1 16,1-3 1-16,-1-3 0 15,1-4-1-15,-2-7 1 16,3-2-1-16,-3-3 1 16,0-2 0-16,0-1 0 15,0 0-4-15,3-2-48 16,-3-3-113-16,0-4-69 15,4-4-126-15,-1-7-321 16</inkml:trace>
  <inkml:trace contextRef="#ctx0" brushRef="#br0" timeOffset="26039.86">5614 6518 766 0,'-5'-3'98'16,"-1"0"67"-1,2 2-92-15,-1-2-32 16,4 3-25-16,-3 0-11 16,8 0-5-16,0-2-1 0,5 2 1 15,6 0 0-15,8 0 4 16,2-4 8-16,11 1 0 16,1-3 3-16,6 1-13 15,-2-2-1-15,-1-1-1 16,-6 3 0-16,-7 1-1 15,-9 1-1-15,-9 2-5 16,-6 2 5-16,-3 2 2 16,-4 1-24-16,-4 3-81 0,-1 2-194 15</inkml:trace>
  <inkml:trace contextRef="#ctx0" brushRef="#br0" timeOffset="26369.88">5647 6789 770 0,'-5'5'78'15,"2"-3"-2"1,-1-1 54-16,2-1-57 0,4 2-61 15,1-2-8 1,6 1 22-16,7 1 9 0,9-1-5 16,5-1-4-16,6-1-1 15,1-2-7-15,-2 0 4 16,-7-2 17-16,0 3-17 16,-10-3-11-16,-3 3 0 15,-7-1-10-15,-4 1-1 16,-1 2 0-16,-3 0-11 15,1 0-146-15,1 2-259 16</inkml:trace>
  <inkml:trace contextRef="#ctx0" brushRef="#br0" timeOffset="27156.03">6324 6526 865 0,'6'-10'145'0,"-3"0"-7"16,-2-1 35-1,-1 1-50-15,0 3-22 0,-1 0-23 16,-1 2-9 0,-2-1-14-16,0 2-4 0,-1 0-6 15,-1 1-1-15,-2 1-14 16,0 1-5-16,0 1-13 16,-2 1-5-16,-5 1-2 15,3 2-5-15,-2 3 0 16,-2 1 1-16,2 5 2 15,0 1-3-15,0 4 0 16,1 5 1-16,2 1-5 16,1 4 5-16,-2 2-1 0,3 5 0 15,4 0 0 1,-2-1 0-16,4 0-2 0,3-4 2 16,6-1-2-1,3-2 1-15,0-3 1 0,6-1 0 16,0-1-3-1,-2 0 2-15,2-6-1 0,-1-1-11 16,2-4 7-16,5-5-7 0,0-8 7 16,6-4 2-1,1-5 1-15,2-3 2 16,0-3 1-16,-5 1 0 16,-3 0 1-16,-5 0 0 0,-4-1 3 15,1-1-2 1,-7-3 1-16,2-3 3 0,-6-3-4 15,-2-3 1 1,-2-1 5-16,-2-1-6 0,-6 1 0 16,0-3 3-16,-3 4 0 15,-3 1 7 1,2 2 2-16,-2 1-4 0,0 5 1 16,0 3-4-1,3 3-4-15,-4 1 0 0,7 3-2 16,0 2-1-16,0 4 0 15,3 1-1-15,3-1-6 16,0 4-86-16,-3 0-190 0,0 2-56 16,-4 3-364-1</inkml:trace>
  <inkml:trace contextRef="#ctx0" brushRef="#br0" timeOffset="28369.91">7368 6772 624 0,'-9'0'179'0,"0"0"-45"0,1-2 13 16,0 0-76 0,2 2 29-16,1-1-36 0,1 2-7 15,1-1-3 1,-1 0 3-16,2 0-25 0,2 0-21 15,2-1 1 1,-1 1-12-16,9-1 0 0,9 1 0 16,9-2 0-16,12 1 0 0,8 0 0 15,4 1 2 1,-4-2-1-16,-2 1-1 0,-13-1 1 16,-9 1-1-1,-11 1 0-15,-7 0 5 0,-4 0 5 16,-4 0-10-1,-1-2-78-15,-1 1-171 16,1-1-342-16</inkml:trace>
  <inkml:trace contextRef="#ctx0" brushRef="#br0" timeOffset="28889.95">8034 6475 982 0,'4'-15'169'15,"-1"-2"15"-15,-3-2 20 0,-4 1-24 16,-1 0-20-1,-1 1-76-15,2 3-31 0,-2 1-22 16,4 5-31-16,1 2 0 0,-1 3 0 16,2 3 0-1,0 1 0-15,0 2 0 16,2 4 0-16,-2 3 0 16,3 8 0-16,0 7 0 0,4 8 0 15,2 7 0 1,3 7 0-16,3 5 0 0,2 3 0 15,0 5 0 1,0-2 0-16,-2-1 0 0,-5-4 0 16,0-6 0-16,-5-6 0 15,-2-8 0-15,-3-10 0 16,0-7 0-16,0-9 0 16,3-5 0-1,-3-4 0-15,0-2 0 0,3-4 0 16,0-5-2-16,-1-7-156 15,1 0-105-15,-2-7-59 16,-1-1-145-16</inkml:trace>
  <inkml:trace contextRef="#ctx0" brushRef="#br0" timeOffset="29269.9">8034 6377 819 0,'-8'-7'107'16,"1"1"56"-16,-2-1-93 0,0 0 25 16,1 4-30-1,1-1-32-15,1 1-6 0,0 1-5 16,3 2 0-1,3 0-2-15,-2 0-8 0,2 0-8 16,0 0 0-16,0 0-4 16,2 0-18-16,4 2 18 15,12-1 2-15,9 1 3 16,13 1-5-16,8-1-2 16,9 3 0-16,-2-2 0 15,-5 1 1-15,-6-1 0 16,-8 0-13-16,-8-2-13 15,-7 0-37-15,-8 1-9 16,-3 0-57-16,-5 3-27 16,-7 2-291-16</inkml:trace>
  <inkml:trace contextRef="#ctx0" brushRef="#br0" timeOffset="29580.18">8056 6766 374 0,'9'0'463'0,"0"-2"-416"15,4 0 108 1,1-4-83-16,5 1-32 0,5-1 23 15,5 0-22 1,2 1-13-16,4 2-9 0,-2-1-5 16,-3 2-4-16,0 2-2 15,-7 0-6-15,-3 0-1 16,-6 2-1-16,-2-1-3 16,-6 2 3-1,-5 1-97-15,-1 0-175 0</inkml:trace>
  <inkml:trace contextRef="#ctx0" brushRef="#br0" timeOffset="30020.25">8551 6833 584 0,'6'-10'419'0,"-3"1"-174"0,0 1-91 16,-1-1-10-1,-2 1-28-15,1-1 15 16,-1 3-51-16,2 2-25 15,-2 1-25-15,0 2-15 16,-2 1-15-16,2 1-4 0,0 2-7 16,0 3 8-16,0 4 2 15,2 3 1-15,-1 3 0 16,1 5 0-16,5 2 0 16,-1 1 0-16,0 2-1 15,-1-2-2-15,-1-1-2 16,1-4-26-16,0-4-58 15,1-3 9-15,-1-7-61 16,4-3-85-16,6-7-81 16,0-4-444-16</inkml:trace>
  <inkml:trace contextRef="#ctx0" brushRef="#br0" timeOffset="30339.83">8551 6550 673 0,'8'3'308'0,"-2"-3"-204"16,-2 0 16 0,-2 0-62-16,-2 0-38 0,0 4 64 15,0 2-16 1,0 1-5-16,-3 2-19 0,1 0-5 15,-1 0 25 1,2-4-19-16,-1-3 66 0,2 0-15 16,0-2-19-16,2-2-17 15,-2 0-47-15,0-1-13 16,0-1 0-16,0-2 0 16,-2 0-11-16,1 0-108 15,1 1-127-15,0 3-138 16,4 3-327-16</inkml:trace>
  <inkml:trace contextRef="#ctx0" brushRef="#br0" timeOffset="31400.17">8738 6746 554 0,'1'-3'169'16,"1"0"-37"-16,-1-1 22 0,-1 1-29 16,0-2-30-16,0 0-3 15,2 2-33-15,-1 0-19 16,1-1-9-16,-1 1-13 16,2 0-16-16,5 3-2 15,2 0-1-15,5 3 1 16,3 4 0-16,2 3 3 15,2 2 2-15,-3 5 2 16,-1 3-4-16,-3 1 4 0,-1 3-3 16,-3 0 1-1,-5 1-3-15,-3 0-2 0,-3-2 4 16,-3-3-4 0,-1-2 2-16,-1-9 5 0,1-2 38 15,3-6 75 1,-1-3-20-16,1-7-82 0,-2-4 10 15,3-3-27 1,0-6 0-16,3-3-1 0,4-2-3 16,2-1 2-16,1 0 0 0,2 1 0 15,3 3-4 1,1 1 5-16,-5 7 0 0,3 3 1 16,-4 4 0-1,-4 4-2-15,-3 2-3 0,-2 1 1 16,-1 4 2-1,0-1-6-15,-1-1-18 0,1 2-90 16,-2 2-24-16,1 1-147 16,-2 3-200-16</inkml:trace>
  <inkml:trace contextRef="#ctx0" brushRef="#br0" timeOffset="31920.12">9417 6740 1087 0,'4'-13'55'0,"-2"-1"105"16,-5-2-18-1,-2 2-75-15,-2 4-26 0,1 3-22 16,0 1-16-16,-3 5-3 0,-1 1-1 16,-4 2-1-1,-4 5-1-15,0 2 2 0,-3 4-1 16,3 1-2 0,4 0 4-16,3 1-7 0,5-3 4 15,7-3 2 1,5 1 1-16,4 0 3 0,6-1-1 15,2 1-1 1,4-1 0-16,5-2-1 0,0 1 2 16,-3 0-2-1,0 2 0-15,-5 0 8 0,-2 1-7 16,-4-2 0-16,-3 2 2 16,-5 1 2-16,-2-3 6 15,1 1 14-15,-8 0-7 16,-2-2 14-1,-3 1-13-15,-3 1-1 0,-6-3-9 16,-3-1-8-16,-4-2-1 0,1-1-22 16,0-5-149-1,3-1-180-15,6-4-450 0</inkml:trace>
  <inkml:trace contextRef="#ctx0" brushRef="#br0" timeOffset="32370.2">9703 6506 1018 0,'-4'-14'142'16,"-1"1"81"-1,2 0-53-15,0 1-36 0,-1 1 8 16,4 1-54-16,-3 3-13 16,3 1-20-16,0 3-55 15,0 2 0-15,0 1 0 16,0 1 0-16,0 0 0 16,-2 4 0-16,2 4 0 15,2 5 0-15,1 6 0 16,3 5 0-16,-2 5 0 15,4 5 0-15,-1 3 0 16,2 4 0-16,0 3 0 16,-3 2 0-16,-1-1 0 15,-2-2 0-15,0-4 0 16,1-8 0-16,-3-5 0 0,4-8 0 16,2-6 0-1,1-4-22-15,5-6-74 0,1-3-71 16,3-5-102-1,-1-3-61-15,-3-2-265 0</inkml:trace>
  <inkml:trace contextRef="#ctx0" brushRef="#br0" timeOffset="32540.01">9623 6746 1019 0,'4'-4'37'0,"5"-3"24"16,8-1-39-16,9-1-17 16,13 2-5-16,6 0-1 15,7 1-96-15,-1 2-791 16</inkml:trace>
  <inkml:trace contextRef="#ctx0" brushRef="#br0" timeOffset="33540.25">10586 6384 832 0,'-10'-5'93'16,"0"1"102"-16,0 0-91 0,0-1 7 15,4 2-12 1,3 0-57-16,2 1-21 0,2 1-21 16,2 0-1-1,10 1 0-15,9-2 1 0,12 1-3 16,12-2 3-1,8 3-1-15,-5 0-1 0,-6 0 1 16,-13 3-4-16,-13-2-17 16,-10 1-18-16,-4-2 27 15,-6 1 4-15,-1 0 9 0,-4 1 2 16,0-2-2 0,-1 1 6-16,-2-2-5 0,0-1 0 15,2 2 16 1,0-1 14-16,0 0 0 0,3-1 0 15,-2 2-3-15,3 0-12 16,1 3-14-16,-1 0 3 16,-1 3 3-16,3 1-6 15,-2 5 30-15,4 2-12 16,-2 2-8-16,7 1 14 16,-1 1 22-16,2 0-16 15,3 2 6-15,-1 1-15 16,3 3-3-1,-2 0-9-15,-1 3-3 0,1-2 3 16,2 4-10-16,-2-3 1 0,-1 1 1 16,-2-1-2-1,0-1 3-15,-2-4-3 16,-3 0 0-16,0-2 1 16,0-1-1-16,-1-1-1 0,-3 1 0 15,4-6 0 1,-2 0-3-16,2-2 2 15,2-3-1-15,0-4-1 0,0 1-4 0,-1-4-33 16,-1 0-108 0,0 0-8-16,0 2 2 0,-1-4-72 15,-3 2-150 1</inkml:trace>
  <inkml:trace contextRef="#ctx0" brushRef="#br0" timeOffset="33769.74">10616 6957 669 0,'9'-5'113'0,"7"1"-7"16,3 0-12-16,4-2-40 15,10 1-10-15,2-1-12 16,2 0-24-16,1 0-6 15,-2 2 1-15,-6 2-4 16,-6-1 1-16,-4 1-1 16,-4 0-144-16,-6-3-395 15</inkml:trace>
  <inkml:trace contextRef="#ctx0" brushRef="#br0" timeOffset="34430.46">11056 6671 1098 0,'6'-7'81'16,"-1"2"80"-16,-5-1-34 0,3 2-93 16,3 2-9-16,-2 2-15 15,7 3-2-15,3 3 2 16,3 2 11-16,1 6-6 16,0 5-5-16,-3 2-1 15,-2 3 7-15,-5 2-14 16,-1 2 1-16,-6-3 2 15,-2 0-4-15,-2-3 2 16,-3-2-2-16,2-6-1 0,-1-6 12 16,4-4 9-1,-1-4 95-15,1-3-20 0,-2-2-92 16,-2-4 7 0,1-3-11-16,-2-5 0 0,3 0-2 15,3-3 0 1,3-2-5-16,7-5-8 0,2-2-6 15,4 3 11 1,3-1 4-16,0 5 4 0,-1 5 0 16,0 5 0-16,-2 3 0 15,-4 5-6-15,7 3 8 16,-4 2-5-16,3 6 5 0,-1 4 0 16,0 3-1-1,-3 6 1-15,-1 2-2 0,-5 1 2 16,-4 0 0-1,-2 1 2-15,-4-2-2 0,-1-2 0 16,-1-4 0-16,1-3-1 16,1-5 0-1,1-2-57-15,1-3-199 0,3-1-38 16,3-2-343-16</inkml:trace>
  <inkml:trace contextRef="#ctx0" brushRef="#br0" timeOffset="35440.11">11925 6840 807 0,'16'3'134'0,"-7"-1"-22"16,-4-1-49-16,-2-1-13 0,-2 2 28 16,-1-2-13-1,0 0 17-15,-1 0-29 0,1 1 8 16,-2-2-29-1,2 1-12-15,-1 0-1 0,2 0-7 16,-1-2 4-16,2 2 24 16,-2-3-10-16,1 2-21 15,1-1-9-15,-2 1 5 16,1 1-5-16,-2 0-1 16,1 0-5-16,-2 0-1 15,2 1-1-15,-1-1 1 16,1 2 3-16,-2-2 4 15,2 0 1-15,0-2 1 16,0 2 6-16,-1-1 0 16,-1 0-4-16,1-2 3 0,-1 1-4 15,2-4 12 1,0 0-11-16,2 2 8 0,-1-2 4 16,4 4-14-1,-1-1-4-15,3 1-3 16,2 4 3-16,2 2 2 15,5 3-4-15,-2 3 4 0,0 2 0 16,-4 5 0-16,-4-1-1 16,-5 1 2-16,-4 1-3 15,-3 0-1-15,-5 1-57 0,-5 1-121 16,-6-2-162 0,2-1-625-16</inkml:trace>
  <inkml:trace contextRef="#ctx0" brushRef="#br0" timeOffset="36319.61">12698 6326 785 0,'0'-13'111'16,"-2"-1"89"-16,1 0-51 0,-2 0 5 16,0 2-27-1,-2 3-6-15,5 1-5 0,-2 4-67 16,2 4-22-1,0-3-27-15,2 6-15 0,-2 1 2 16,3 6 13-16,0 6 1 0,0 9-1 16,3 6 2-1,1 8-2-15,1 2 2 0,1 5-2 16,0 0 0 0,3 3 0-16,-3-3 0 15,0-1 0-15,1-5 0 16,-1-5 1-16,0-6-1 0,1-5 0 15,-2-5-2-15,-4-5 2 16,-1-7-2-16,-1-2 3 16,-2-4-1-16,0-1 3 15,0-1-3-15,0-4-99 16,0 0-67-16,1-3-31 16,-1-3-85-16,-1-2-268 15</inkml:trace>
  <inkml:trace contextRef="#ctx0" brushRef="#br0" timeOffset="36679.56">12671 6279 162 0,'-2'-6'556'0,"1"1"-505"16,-2 1 62-16,0-2-16 0,-2 2-32 15,2 0 16-15,0-1-46 16,0 1 62-16,2 1-49 0,1 0-9 16,1 2-23-1,1-2-16-15,5-1-6 0,5-2 4 16,9 1 1-1,10-2 1-15,8 0 2 0,7 0-2 16,1 1 0-16,-1 3-5 16,-9-1-3-16,-5 4-3 15,-9 3-53-15,-8 0-62 16,-3 5 7-16,-6 1-147 16</inkml:trace>
  <inkml:trace contextRef="#ctx0" brushRef="#br0" timeOffset="36939.98">12760 6525 470 0,'2'6'433'0,"2"-4"-410"16,-1 0 78-1,0-2 6-15,0-2-81 16,9 2 6-16,4-1-7 16,4-2 4-16,8 0-17 0,1 0-10 15,-1 1-1-15,-3-1-1 0,-1 3 0 16,-4 0 0 0,-1 0-70-16,-1 4-161 0</inkml:trace>
  <inkml:trace contextRef="#ctx0" brushRef="#br0" timeOffset="37309.92">13254 6600 105 0,'0'-5'857'15,"-1"-1"-725"-15,-2 1 54 16,1-2-29-16,-1 1-43 0,0 2-21 16,0 2 14-1,1-2-18-15,1 3-54 0,1 1-22 16,0 0-2 0,-2 0-11-16,2 3-13 0,-1 1 8 15,-1 4 0 1,2 5 9-16,0 3-6 0,2 2 2 15,-2 3-1-15,3 0-2 16,0-2 3-16,5-2-4 16,-2-2 4-16,4-3-13 0,0-3-69 15,1-2-97 1,2-1-94-16,-1-2-90 0</inkml:trace>
  <inkml:trace contextRef="#ctx0" brushRef="#br0" timeOffset="37650.08">13257 6368 997 0,'0'-2'113'0,"-1"0"57"15,1-1-82-15,-3 3-42 0,3 2-28 16,-2-1-9 0,2 1-3-16,-3 0 32 15,2 0 1-15,-1 0-12 16,1-1 38-16,1 1 21 0,0-4 21 16,-2 1-29-1,4 0-24-15,-4-2-5 0,2-1-48 16,-3-2-2-1,3 1 0-15,-3-1-12 0,3 3-57 16,-2 0-108-16,7 6-81 0,1 3 58 16,6 5-139-1</inkml:trace>
  <inkml:trace contextRef="#ctx0" brushRef="#br0" timeOffset="38109.82">13370 6547 1000 0,'8'-8'72'16,"2"0"93"-16,-2-1-87 15,1 3-31-15,5 5-23 16,2 1-10-16,3 3-2 15,3 7 19-15,-1 0-16 16,2 2 5-16,-1 3-1 0,-4 3-11 16,-2-2 3-1,-4 3-7-15,0 1-3 0,-8-1 6 16,-2 2-6 0,-5 1 1-16,-2-4 1 0,0-2-3 15,0-5 5 1,1-4 4-16,2-7 91 0,2-5 20 15,0-3-108 1,2-4-1-16,-1-7 2 0,2-1-11 16,2-5 10-16,0 0-12 0,1-1 4 15,2 2-1 1,-2 1-2-16,2 3-2 0,2 1-1 16,0 2-8-1,4 3 7-15,-1 2-33 0,2 1-148 16,3 5-118-1,1 3-236-15</inkml:trace>
  <inkml:trace contextRef="#ctx0" brushRef="#br0" timeOffset="38579.68">13967 6470 1021 0,'1'-11'47'0,"-1"-1"83"15,-4 3-44 1,0 1-58-16,-2 4-25 0,-2 4-2 16,-8 3 0-1,2 2-1-15,-5 2 9 16,-1 4-9-16,0 0 0 15,2 1-1-15,6-2 1 0,3 0-4 16,6 1 0-16,0-4 4 16,7 2 0-16,2 0 1 15,2 1-1-15,1 1 9 16,3 2-8-16,1 0 8 16,2 1 3-16,-1 1-4 15,0 0 8-15,0-1-6 16,-2 0 2-16,0-1 4 0,-3-2-1 15,-3-1 8 1,-2 0 20-16,-1-4-16 0,-6 2 12 16,-3-1-6-16,-3 0-16 15,-7 0-14-15,-1 0-2 16,-2-1-2-16,-1-2-13 16,1-4-114-16,6-3-166 15,2-2-382-15</inkml:trace>
  <inkml:trace contextRef="#ctx0" brushRef="#br0" timeOffset="39011.8">14203 6311 951 0,'0'-11'126'16,"1"-1"50"-16,-2-3-12 0,1 3-51 15,0 1-5 1,0 3 2-16,0 1-16 0,0 3-37 16,1 1-35-1,-1 5-13-15,0-2-9 0,0 3-18 16,2 4 15-1,1 3 3-15,0 8 5 0,4 7 2 16,1 5-6-16,-1 3 7 16,1 3-6-16,0 4 0 15,0 0-1-15,0 4 1 16,-2 0-2-16,-1-4 0 16,-2 0 1-16,0-4-2 15,0-5 1-15,0-9-1 16,2-5-8-16,4-6-18 15,65-5-107-15,-48-10-111 16,-4-2-120-16,-2 0-250 16</inkml:trace>
  <inkml:trace contextRef="#ctx0" brushRef="#br0" timeOffset="39209.82">14097 6568 920 0,'0'-3'57'15,"7"-5"85"-15,4-2-42 0,7-2-76 16,10 0-20 0,12 1-3-16,11 1-1 0,9 0-132 15,1 3-611 1</inkml:trace>
  <inkml:trace contextRef="#ctx0" brushRef="#br0" timeOffset="39949.92">15296 6275 818 0,'6'-14'213'15,"-4"-2"-15"-15,-4-1-24 0,-2-1-41 16,-5 3-17-16,0-1 9 16,-2 3-22-16,0 3-60 15,0 4-18-15,-1 4-20 16,-4 3-2-16,-1 5-1 16,-5 7-3-16,-2 7 1 15,-1 9 0-15,5 11 0 16,3 6-4-16,4 8 4 15,5 1-2-15,8 1 0 0,7-1-4 16,7-4 6 0,5-7-7-16,4-8 1 0,3-10 0 15,6-11 4 1,-1-7 0-16,2-11-2 16,1-6 8-16,-5-6-1 15,-1-7-1-15,-4-4 3 0,-5-4-2 16,-6-3 4-1,-1-1-3-15,-7-2-2 0,-4-3-1 16,-5-2 5-16,-7-1-6 0,-2 2-5 16,-3 0 3-1,2 8-23-15,-1 6-42 0,3 9-88 16,5 6-49 0,1 6-142-16,-3 6-335 0</inkml:trace>
  <inkml:trace contextRef="#ctx0" brushRef="#br0" timeOffset="40579.78">15705 6438 864 0,'-3'-5'105'0,"2"-2"77"16,-2-1-15-1,0 0-27-15,0 1-51 0,0 0 18 16,0 3 0 0,1 1-39-16,2 2-10 0,-1-1-43 15,-1 4-15 1,2-1-3-16,0 2-17 0,-3 5 19 15,3 5-1 1,0 6 4-16,0 3-6 0,5 3 4 16,1-1-3-16,3 1 0 15,1-7 3-15,1-3 0 16,2-5 0-16,-1-4 0 16,6-5 1-16,-2-4 4 15,5-4-5-15,0-2 5 0,0-4-5 16,-3-2 5-1,-4-3-2-15,-3 0-1 0,-5-2 6 16,-1-1-8-16,-4-3 0 16,-1 0 0-1,-3 2 2-15,2 2-1 0,-1 4-1 16,-1 6 0-16,2 5-4 16,1 2 4-16,-2 4-17 15,2 2 2-15,2 4 15 16,-1 2-2-16,4 7 2 15,-1 2 0-15,2 1-2 0,1 4 4 16,1 1-2 0,0-1 0-16,1 3 0 0,1-2-3 15,0-4 3 1,3-2-4-16,3-5-48 16,4-4-120-16,3-7-37 15,5-3-109-15,2-6-556 16</inkml:trace>
  <inkml:trace contextRef="#ctx0" brushRef="#br0" timeOffset="41065.65">16175 6102 834 0,'2'-20'201'0,"-1"-3"32"16,2 3-77-16,-3 2-26 16,4 2 10-16,-4 4-10 15,2 2-27-15,-4 3-1 16,2 1-84-16,0 3-18 16,0 1 0-16,-2 2 0 15,2 0 0-15,0 0 0 16,-2 1 0-1,2 1 0-15,-1 7 0 0,-1 5 0 16,1 6 0-16,-1 7 0 16,1 5 0-16,1 2 0 15,1 4 0-15,1 3 0 16,1 1 0-16,2 1 0 16,0 2 0-16,1-1 0 0,0-2 0 15,-1-2 0 1,1-4 0-16,-2-2 0 0,0-7 0 15,2-4 0 1,0-7 0-16,5-3 0 0,7-3 0 16,4-2 0-16,6-3-23 0,-1-1-133 15,-3-1-100 1,-7-3-39-16,-8 0-118 0</inkml:trace>
  <inkml:trace contextRef="#ctx0" brushRef="#br0" timeOffset="41250.01">16036 6370 529 0,'-17'-2'469'16,"6"1"-206"-16,8-3-80 15,1 1-110-15,5 0-62 16,8-1-11-16,10-1 0 15,13 1-2-15,21-2 0 0,17-1-323 16</inkml:trace>
  <inkml:trace contextRef="#ctx0" brushRef="#br0" timeOffset="43259.89">16180 6334 451 0,'-3'4'76'0,"1"-4"16"0,2 2 41 16,-1-2-65-16,2 0-10 15,1 0 42-15,-1-2-50 16,2 2-36-16,3-2 1 15,0-1 1-15,2 0 3 16,4-1 7-16,5 1-21 0,6-2 8 16,6 0 2-1,6 1-7-15,5-2 2 16,5 0-7-16,-3 2 0 16,-6 0 10-16,-11 0 20 0,-10 3 26 15,-6-1-19 1,-6 1-16-16,-3 1 4 0,-2 1-12 15,-1-1-16 1,2 2-7-16,-5 0-31 0,0 3-228 16</inkml:trace>
  <inkml:trace contextRef="#ctx0" brushRef="#br0" timeOffset="166950.43">2240 9220 663 0,'2'-14'276'16,"-2"0"-70"-16,-3-3-22 0,0 2-55 16,-1-3-34-16,-1 3 0 15,-1-1-15-15,2 2-5 16,-4 2 6-16,-2-1-54 16,5 6 16-16,-2 0-31 15,-2 1-8-15,0 3 4 16,-3 2-8-16,-6 5-3 15,-6 4-1-15,-1 8 2 16,-8 7 2-16,3 9-6 0,0 11 6 16,5 5-4-1,1 9 4-15,6 4-4 0,5-1 3 16,8 1-2 0,4-1 2-16,5-3-8 0,8-2 2 15,8-4 2 1,2-6-6-16,8-4 6 0,3-6-12 15,-2-11-12 1,5-5 12-16,-2-7 3 0,-1-11 12 16,0-8 1-16,0-9 2 0,2-8 2 15,-2-5-1 1,-2-9-1-16,-1-1 9 0,-7-6-6 16,-2-1 2-1,-9-1 3-15,-5 1-4 0,-7-2 9 16,-5 2-2-1,-6 1 4-15,-3-1 3 0,-5-1-9 16,-2 5-1-16,0 5-9 16,3 6 3-16,3 10-6 15,2 8-47-15,7 7-152 16,-5 11-7-16,-2 8-69 16,4 10-111-16</inkml:trace>
  <inkml:trace contextRef="#ctx0" brushRef="#br0" timeOffset="167279.81">2206 9637 806 0,'-3'-5'308'16,"3"-1"-161"-16,0 2-39 0,-4 0-97 16,8 5-1-1,2 5-8-15,5 4 19 0,5 5 8 16,-1 6 2 0,9 2-10-16,-6 1-8 0,4 0-1 15,-4-3-6 1,-3-1 4-16,-2-4 0 0,-4-4-7 15,-1-4 4 1,-5-2-5-16,0-2-1 0,-3-2-1 16,0-2-33-16,4 0-138 15,-4-2-222-15</inkml:trace>
  <inkml:trace contextRef="#ctx0" brushRef="#br0" timeOffset="168200.44">2709 9543 738 0,'3'-19'333'0,"0"-3"-193"0,-3 2 71 15,-3 2-73 1,0 3-58-16,3 2 7 0,-3 3-19 16,0 3-2-16,3 3-32 0,-3 1-20 15,1 1-14 1,1 4-1-16,-2 2-8 0,0 5 8 16,0 5 0-1,-3 5-4-15,2 8 5 0,-1 6-1 16,5 2-9-1,5 2 9-15,1-2-1 0,3 0 2 16,1-8-1-16,2-2-2 16,3-4 1-16,-5-5-2 15,1-5 0-15,-1-4 4 16,1-4 5-16,-1-4-5 16,2-6 9-16,0-5 0 15,4-3-8-15,-1-5 8 16,0-5-1-16,-3 1 6 15,-3-2 10-15,0 3-12 16,-5-1-1-16,1 2 0 16,-5 4-6-16,0 2 4 0,0 5-8 15,0 4 1 1,0 4-2-16,0 2-10 0,-3 4-14 16,3 5 18-1,-2 6 5-15,2 7-1 0,2 8-17 16,-2 7-12-1,6-1-22-15,0-2 20 0,6-5-1 16,0-7 11-16,0-4 4 0,4-8 17 16,-1-3-6-1,0-5 8-15,3-4 5 0,0-4-4 16,1-3 2 0,5-4-3-16,0-4 0 15,4-2-2-15,-1-3 2 16,-3-2 0-16,-4-2 5 0,-4 0-3 15,-4 0 5 1,-5 3-2-16,-7 1-4 0,0 1 9 16,-7 3-10-16,2 0 6 15,-4 2-6-15,-4 2 3 16,1 1-1-16,1 8-2 16,0 2-5-1,0 4-9-15,-1 7 7 0,-3 4 3 16,2 6 2-1,-5 5-2-15,6 5 2 0,-3 5-2 16,3 3-2-16,6 2 4 0,-1 0-6 16,7 0-5-1,7-3-21-15,5-4-26 0,9-6 4 16,6-6-42 0,4-4-28-16,5-5-84 15,1-5-128-15</inkml:trace>
  <inkml:trace contextRef="#ctx0" brushRef="#br0" timeOffset="168869.64">3507 9492 742 0,'-6'-13'189'0,"-1"1"-30"0,-1 1 13 16,1 0-52-16,-1 4-22 16,1-1-19-16,1 3 8 15,0 0-30-15,3 0 16 16,0 2-12-16,3 1-31 15,-3 2-15-15,3 0-15 16,-2 2-17-16,1 5 12 16,-1 9 2-16,-1 5 0 0,1 8 2 15,2 8-3 1,2 5 4-16,1 1-1 0,2-1-5 16,4-4 6-1,0-6-4-15,3-6 2 0,1-6-2 16,-1-6 4-1,0-7 3-15,0-6 1 0,3-3 3 16,2-7-1-16,2-5-3 0,3-6 5 16,-2-3-2-1,2-6-3-15,-4 2 16 0,-3-3-4 16,-6-1 11 0,1 1 2-16,-7 3-14 15,-3 4 9-15,-3 0-16 16,0 5-6-16,0 4 12 0,-1 3-4 15,1 4-2 1,0 3-7-16,3 4-18 0,-2 6 3 16,-1 4 13-16,0 5 2 15,-1 7-1-15,1 5 1 16,1 1-1-16,4 2-6 16,1-1-17-16,0-2-34 15,3-2-42-15,3-3-54 16,1-2-29-16,4-5-70 15,2-1-139-15</inkml:trace>
  <inkml:trace contextRef="#ctx0" brushRef="#br0" timeOffset="169230.37">3959 9510 137 0,'3'-18'768'0,"3"1"-602"15,-1 2 33 1,-5-1-43-16,1 1-36 0,-1 4 4 16,-1 3-18-1,1 3-19-15,-2 2-77 0,2 4-10 16,-1 4-12-1,-1 3 12-15,-1 8 2 0,0 3 7 16,3 6-4-16,-3 4 2 16,-1 1-6-16,4-1 1 15,4 2 0-15,-4-2-2 16,6-3-3-16,0-2-1 16,3-3-45-16,1-4-58 15,-2-5-15-15,4-5-24 16,1-3-13-16,-1-6-73 15,-1-3-217-15</inkml:trace>
  <inkml:trace contextRef="#ctx0" brushRef="#br0" timeOffset="169550.23">3998 9217 1089 0,'0'-12'186'0,"-3"2"17"0,0 1-64 16,0 4-43-1,-1 1-27-15,2 3-39 0,1 1-26 16,-2 1-3 0,1 1-1-16,1 0-1 0,-2 0 1 15,3 0 4 1,-2-4 7-16,2 4 41 0,0-5-13 15,-1 0-16 1,1 0-23-16,0 1-3 0,0-1-33 16,0 1-120-16,1 4-122 15,4 4 101-15,4 7-113 16,2 8-310-16</inkml:trace>
  <inkml:trace contextRef="#ctx0" brushRef="#br0" timeOffset="170130.28">4119 9515 917 0,'9'-17'177'15,"-2"0"50"1,-2 0-64-16,2 3-71 0,-4 3-16 15,3 4-35-15,-3 4-32 0,0 2-9 16,2 3-1 0,3 6 1-16,0 1 6 0,4 4-2 15,1 3 6 1,-4 6-1-16,0 1-8 0,-4 5 11 16,-5 1-12-1,0 3 1-15,-3-2 1 0,0-3-1 16,1-7 0-1,-1-7-1-15,2-7 13 0,1-5 69 16,1-7-23-16,-1-5-59 16,2-3-3-1,-1-7 3-15,2-6 2 0,-1-1-2 16,4-4-1-16,1 1 0 16,1 0-5-16,2 0 6 15,3 1-5-15,1 4 1 16,2 2 3-16,1 3-2 15,-1 5 3-15,2 8 0 16,-3 3 0-16,2 7-1 16,-3 4 2-16,-2 5-1 0,0 4 11 15,-3 4-7 1,0 2-1-16,-4 3 2 0,-2 2-2 16,-1 0 2-1,0 1-5-15,-2-4-3 0,1 0 3 16,1-3-2-1,-1-1 1-15,1-4-80 0,4 0-127 16,-3-3-93-16,5 2-172 0</inkml:trace>
  <inkml:trace contextRef="#ctx0" brushRef="#br0" timeOffset="170784.81">4777 9475 929 0,'-3'-19'133'0,"-8"-54"80"15,10 65-33-15,-2 1-59 16,-1 0-32-16,-1 2 5 16,2-6-23-16,-3 5-30 15,3 3-35-15,0 1-6 16,-2 8-3-16,-5 1-1 15,1 7 4-15,-7 3-1 16,4 7-1-16,-3 2 0 0,0 2 0 16,1 3-4-1,0 1 3-15,0-1-3 0,8-1-2 16,-1-6-1 0,7-4 1-16,3-7 4 0,4-6 3 15,7-5 2 1,2-6 6-16,-1-5-6 0,7-5 4 15,-2-3-1 1,4-2-3-16,-2-4 6 0,-1-2-3 16,-5 1-3-16,-4-2 18 0,-3 1 1 15,-6 1-1 1,-4 0 7-16,-1 2-8 0,-4 3 2 16,3 5-9-1,-1 2 3-15,1 6-13 0,3 3-1 16,0 3-14-1,0 4-4-15,0 9 18 0,3 3-3 16,1 7 3-16,2 7 0 16,0 3 1-1,2 1 0-15,-1 5 4 0,0 1-1 16,1 4-1-16,-5 1 6 16,0 1-8-16,-6-3 0 15,0-2 3-15,-8-3-1 16,-6-2 5-16,-9-4-5 15,-5-2-3-15,-5-3 0 16,-4-3-20-16,-2-4-73 16,5-4-77-16,4-7-33 0,9-5-170 15</inkml:trace>
  <inkml:trace contextRef="#ctx0" brushRef="#br0" timeOffset="171480.31">5475 9097 517 0,'0'0'100'0,"-2"0"26"15,1 0-13 1,1-2 6-16,-2 2-27 0,1-1-11 16,1 1-8-1,-2-1-16-15,2 0-23 0,2 1-18 16,7-2-14-1,12-2-1-15,19-2-1 0,20-2 0 16,21-4-1-16,17 1-1 16,8-1 2-1,1 0-2-15,-10 2 1 0,-6 3-3 16,-19 3-22-16,-20 4-35 16,-19 3-29-16,-18 3 12 15,-12 2 19-15,-12 2-114 16,-6 2-87-16</inkml:trace>
  <inkml:trace contextRef="#ctx0" brushRef="#br0" timeOffset="171880.41">6057 9095 559 0,'-15'-3'171'0,"6"-1"-7"0,3-2 2 16,1 0-54-1,1-2 12-15,1 0-21 0,2 1-13 16,-1 0-22-16,1 1 6 0,-1 1-14 16,1 3-3-1,1 0-33-15,0 2-23 0,0 1-1 16,0 4-11 0,1 3 11-16,-1 7 15 15,3 5-1-15,0 10 8 16,2 4-13-16,2 7 2 0,-1 4 0 15,3 3-2 1,3 2 3-16,-3 0-2 0,0-2-7 16,-3-2 5-16,4-3-7 15,-4-3-1-15,-1-5 1 16,-2-3 0-16,1-7-2 16,-2-6 1-16,1-6 0 15,-3-6 2-15,1-4 3 16,2-3 8-1,-3-5-13-15,3 0-102 0,-2-7-81 16,4-5-96-16,1-7-158 0</inkml:trace>
  <inkml:trace contextRef="#ctx0" brushRef="#br0" timeOffset="172799.73">6300 9070 779 0,'3'-25'265'0,"-2"1"-122"16,-2 4 44-16,-2 3-37 0,-3 5-47 15,5 6-59 1,-1 3-20-16,2 2-21 0,-1 3-2 16,1 4-1-1,0 6 13-15,0 3 20 0,1 7-16 16,2 7 9-1,0 3 1-15,4 5-6 0,1 3-6 16,-2 3-4-16,3 5-8 16,3 3 10-1,-2-1-8-15,2-1-2 0,0-2 0 16,-3-3-2-16,1-2 3 16,-4-5-4-16,-1-1 1 15,-2-8-1-15,3-5 0 16,-4-7 0-16,1-4 0 15,0-6 5-15,-1-5 17 16,1-1 38-16,0-6-6 16,2-6-50-16,1-5-1 0,3-6-1 15,6-7-2 1,-2 0 1-16,5 1-1 0,3 1 0 16,-3 0-1-1,3 4 1-15,-5 3 0 0,-1 4 0 16,-6 4 0-1,-3 6-8-15,-3 5-3 0,-1 4-9 16,0 6 20-16,0 7 4 0,2 4-3 16,1 6-1-1,1 8 0-15,0-1 0 0,4 3-2 16,-2 0 1 0,2-5-1-16,2-1-3 0,0-5-4 15,7-7 4 1,-4-6 0-16,3-5 5 0,3-6 0 15,-3-6 1 1,4-4 2-16,-2-4 1 0,4-4-4 16,-4-5 4-16,0-2-4 15,-1-2 3-15,-1-3-3 16,-4-1 3-16,-4-1 0 16,-1-1-3-16,-3 2 2 15,-6 0 0-15,0 5 0 16,-3 0 3-1,-2 5-3-15,0 9 0 0,0 0-1 16,1 6-1-16,-1 3-12 0,1 6 11 16,-8 1-5-1,0 8 0-15,-3 7 1 0,-3 7-3 16,4 3 3 0,3 6 0-16,3-1 3 0,2 2-1 15,3-2-2 1,3-2-3-16,6-3 1 0,3-4-7 15,6-4 2 1,0-4-30-16,9-4-36 0,1-5-59 16,8-3-15-16,0-5-78 0,4-3-89 15,-1-3-426 1</inkml:trace>
  <inkml:trace contextRef="#ctx0" brushRef="#br0" timeOffset="173250.2">7312 9378 702 0,'8'-24'220'15,"-3"0"-70"-15,1 1 49 16,-6 1-77-16,0 2 0 16,0 2-15-16,-3 4-36 15,0 3 17-15,1 6-57 16,-1 3-30-16,-4 7-1 15,-2 3-3-15,-3 11-1 16,-4 5 1-16,1 7-5 16,-1 6 8-16,2-1-3 0,4 4-1 15,5-4 3 1,2 0-3-16,3-4 4 0,2-2-4 16,2-5-4-1,2-5 8-15,0-3-8 0,3-7 8 16,7-5 0-1,-2-5 1-15,5-5 4 0,2-6 3 16,0-4-4-16,1-5 10 0,-5 0-11 16,-1-2 6-1,-7 0 3-15,-3-2 4 0,-6 0 2 16,-3-1-6 0,-4-3-10-16,-7-3 0 15,-2 3-2-15,-2-1-1 16,3 6-27-16,0 5-73 0,6 5-37 15,5 6-158 1,2 6-390-16</inkml:trace>
  <inkml:trace contextRef="#ctx0" brushRef="#br0" timeOffset="173860.39">7516 9329 722 0,'-3'-10'153'0,"0"1"-1"0,0-2-37 15,0 0 8 1,0 2-31-16,3 1-9 0,-3 1-4 16,3 1-26-16,3 2-10 0,-2 3-29 15,1-1-14 1,4 4 0-16,3 3-1 0,6 4 1 16,4 6 13-1,5 8-11-15,0 3 7 0,-2 6 1 16,-1 0-1-1,-4 1 0-15,-4-1-3 0,-5-2-2 16,-3 2 4-16,-5-5-5 16,-4-2 2-16,0-4 1 15,-2-5-5-15,0-6 30 16,1-5 48-16,-1-6 9 16,2-7-77-16,4-7-11 15,-3-4-1-15,3-7-2 16,3-5 3-16,7-3-4 15,2-2 4-15,4-4-2 16,3 2-2-16,1 0-3 16,1 8-2-16,-1 3 3 0,-4 11-1 15,1 4 5 1,-6 7-10-16,-3 5 6 16,-4 3 4-16,-1 2-15 15,-1 5-27-15,1 1-96 0,-3 2-18 16,-3 1-94-1,0 0-246-15</inkml:trace>
  <inkml:trace contextRef="#ctx0" brushRef="#br0" timeOffset="174780.42">7977 9347 536 0,'3'-13'560'0,"0"-1"-398"15,-1-3 45-15,-2-1-47 16,1 0-15-16,-1-2-22 16,2 3-33-16,-2 1-26 15,0 1-64-15,1 4 0 16,-2 0 0-16,1 5 0 15,0 3 0-15,0 1 0 16,-2 2 0-16,1 3 0 0,1 2 0 16,-5 6 0-1,2 7 0-15,-3 9 0 0,4 8 0 16,-1 3 0 0,5 3 0-16,1-3 0 0,3-4 0 15,3-6 0 1,1-5 0-16,-1-8 0 0,2-3 0 15,2-7 0 1,4-3 0-16,5-5 0 0,3-5 0 16,-1-1 0-16,3-7 0 0,-4 0 0 15,-4-5 0 1,-6-2 0-16,-4-1 0 16,-3-1 0-16,-4-5 0 15,-2 0 0-15,-8 1 0 0,4-1 0 16,-4 1 0-1,4 4 0-15,-1 8 0 0,2 3 0 16,2 6 0 0,1 4 0-16,0 4 0 0,0 2 0 15,1 1 0-15,1 6 0 16,-1 5 0-16,2 6 0 16,0 10 0-16,-1 10 0 15,-2 5 0-15,-5 6 0 16,1 5 0-16,-4-2 0 15,-2 3 0-15,1 0 0 16,0-2 0-16,-3 1 0 16,3-3 0-16,-3-2 0 15,2-5 0-15,1-3 0 16,-2-7 0-16,1-3 0 0,-2-6 0 16,3-6 0-1,-1-4 0-15,-1-4 0 0,-2-6 0 16,-2-3 0-1,-4-1 0-15,-3-6 0 0,-1-4 0 16,-1-5 0-16,6-4 0 0,3-7 0 16,9-4 0-1,6-5 0-15,14-4 0 16,8-2-2-16,8 1-21 16,7 4 1-16,6 7 18 0,5 9 0 15,-2 9-6 1,-4 9 9-16,-5 6-31 0,-7 6-52 15,-6 4-55 1,-9 3-17-16,-3 0-25 0,-9 0-94 16,-6-1-245-16</inkml:trace>
  <inkml:trace contextRef="#ctx0" brushRef="#br0" timeOffset="176570.31">1933 10261 530 0,'-6'0'203'0,"-1"0"-51"15,-1-1-21-15,-1 1-49 16,-1-2-27-16,-2 2-6 16,3 0 16-16,1 2-37 15,-3-1-7-15,0-1 12 16,2 1-4-16,0 1 1 15,2-2 4-15,2 1-9 16,1 1 4-16,-1-1-6 0,1 1-10 16,1-2-1-1,3 0-6-15,0 0 2 0,3 0 4 16,-3 0-11 0,2 0 1-16,0-2-2 0,1 2 0 15,3 0 3 1,3 0 3-16,6 0-5 0,5 2-1 15,2-2 1 1,6 1-2-16,-1-1 1 0,1 0 0 16,1 2 1-16,2-2-1 0,5 0 1 15,4 0-1 1,8-2 0-16,6 1 1 16,10-2 0-16,9 0-1 15,2-1 0-15,2 0 1 0,1-1-2 16,-4 3 1-1,-8-1 0-15,-8 0 4 0,-10 2-3 16,-5-1-1-16,-7 2 0 16,3 0 0-16,4 0 1 15,9-1-1-15,11-2-1 16,11 0 0-16,9-1 1 16,8 0-1-16,6-2 1 15,4 0 0-15,-1 1 0 16,5 0 2-16,-1 0 0 15,-6 0-2-15,-2 2 1 16,-2 2 1-16,-6 1-2 16,-3 1-1-16,-4 1-1 0,-4 2 1 15,1-4 0 1,-1 0-1-16,1 0 2 0,7-4 0 16,3 1 0-1,4 0 0-15,5 0 1 0,2 1 1 16,-1 0-1-1,1 1 0-15,-2 1-1 0,0 0 0 16,-3 1-3-16,0 1 2 0,0 0 0 16,-2 0-1-1,-1-1 2-15,0-1 0 0,2 2 1 16,-4-2 0 0,1 0 1-16,-4 1-2 0,-1 0 0 15,2-1 2 1,4 2-3-16,0-1 1 15,3-1 0-15,4 0-1 16,-4-1 1-16,3-2-3 0,-4 0 3 16,-1 2 1-16,1-2 0 15,-4 0-1-15,-2 3 0 16,1-1 2-16,-3 1-2 16,-2 0 1-16,0 0-1 15,2-2 0-15,-2 1-2 16,5-1 0-16,4-2 1 15,-1 0 0-15,3 1 1 16,2-1 0-16,1 2 0 0,0-3 0 16,-6 3 3-1,-6 0-3-15,-6-1 0 0,-6 2 2 16,-12 0-2 0,-10-1 0-16,-6 1 0 0,-11-2 0 15,-10 3-1 1,-10 0 2-16,-6 0 0 0,-6 0 0 15,-4 0 0 1,0 0 0-16,0 0 0 0,-1 0-2 16,3 1 0-16,0-1 1 0,0 0-5 15,0 0-16 1,-1 0-66-16,-1 0-81 0,-1 2-91 16,0-2-644-1</inkml:trace>
  <inkml:trace contextRef="#ctx0" brushRef="#br0" timeOffset="179790.1">11086 9489 274 0,'-10'0'380'0,"-1"0"-234"0,4 0-31 16,2 0-30-16,2-1-30 15,3 1-15-15,0 0-16 16,2-1-24-16,2 1 8 16,7-2-8-16,8 2 7 15,8 0-4-15,12 2-2 16,5-1 3-16,0 0-3 15,-5 0 0-15,-6 1-1 16,-11 0 0-16,-10-1 3 16,-6-1 16-16,-8 1-10 0,-2-1-9 15,-2 0-75 1,-2 0-187-16</inkml:trace>
  <inkml:trace contextRef="#ctx0" brushRef="#br0" timeOffset="180210.05">11674 9393 242 0,'9'-10'544'0,"-2"1"-296"0,-7-1-54 15,-1 2-31 1,-3-1-40-16,-1 1-21 0,2 3-10 16,2 1 9-16,-1 0-21 15,2 2-28-15,0 2-34 16,2 0-18-16,-2 0 0 16,1 2-14-16,-2 2 8 15,2 6 2-15,-1 3 8 16,0 6-5-16,2 5 3 15,-1 0-2-15,-1 1 0 16,2 1 1-16,-1-2-2 0,1-1 1 16,-2-2 0-1,0-2 0-15,1-3 0 0,-2-5-1 16,-1-3-1 0,2-4-93-16,-1-3-57 0,-1-2-94 15,-1-3-167 1</inkml:trace>
  <inkml:trace contextRef="#ctx0" brushRef="#br0" timeOffset="180570.16">11705 9110 937 0,'5'-5'211'0,"-4"0"-18"16,-4-1-75 0,2 5-50-16,1 1-36 0,-2 1-14 15,2 0-12-15,-4 4-6 16,-1 1 8-16,1 1 5 16,-3-1-6-16,2 0 13 15,4-3 19-15,-1 0 8 16,2-5 49-16,0 2 3 15,2-2-30-15,-2-1-17 16,0-3-42-16,-2-1-10 16,1 1 0-16,-1-4-2 0,-1 4 1 15,3 0-7 1,0 3-24-16,0 3-75 0,0 0-149 16,3 5-18-1,0 2-63-15</inkml:trace>
  <inkml:trace contextRef="#ctx0" brushRef="#br0" timeOffset="181080.2">12078 9251 893 0,'2'-14'211'16,"-4"1"-13"-16,-2 2-80 15,-4 4-58-15,-2 2-53 16,1 4-5-16,-3 1 5 16,-3 5-6-16,0 1-1 15,-1 5 0-15,2 4 1 16,0 5-1-16,3-1 0 15,3 2-4-15,4-1-4 16,2-3 2-16,4-1 6 0,2-3 0 16,6-4 10-1,2 1 7-15,5 1 2 0,4-1 5 16,0 0 0 0,3 2-7-16,-3-2-2 0,-6-2-2 15,1 2-1 1,-5 1 0-16,-4 0-3 0,-1 2 9 15,-5 1-2 1,-2 2-6-16,-5 1-2 0,0-2-7 16,-3-1 0-16,0 0 8 0,-3-7 5 15,0-2-9 1,-4 0-5-16,-4-2-78 0,-2 0-100 16,-5 0-158-1,-2 1-436-15</inkml:trace>
  <inkml:trace contextRef="#ctx0" brushRef="#br0" timeOffset="181960.28">13088 9371 460 0,'9'-14'366'0,"2"-3"-164"0,-4 3-72 16,-2-2-1-16,-5-2-23 15,0 1-8-15,-3 2-21 16,1-2 1-16,-2 4 14 16,-1 1-29-16,-2 4 11 15,4 1-47-15,-2 3-14 16,1 2-13-16,-1 4-3 15,-5 5 0-15,-3 5 0 16,-4 7-2-16,-1 5 2 0,-3 7 0 16,6 1-10-1,2 4 10-15,6-1-9 0,-1 0-2 16,11-2-4 0,3-4-4-16,2-2-9 0,6-6 8 15,1-5 7 1,3-7 9-16,-1-6 7 0,2-6 2 15,2-4 2 1,-3-4-1-16,1-4 9 0,-1-5-7 16,-4-3-3-16,-4 1 8 0,-1-3-9 15,-5 1 0 1,-4-2 7-16,-1 3-7 0,-2 1 0 16,-3 1 4-1,0 5-4-15,2 2 13 0,1 7-14 16,-2 5 0-1,5 2-18-15,0 3 1 0,0 6 17 16,0 5 0-16,5 6 1 16,-2 3-4-16,0 2 3 15,3 0 0-15,1 2-1 16,2-2-1-16,1-1 2 16,4 0-86-16,1-4-128 15,4-4-139-15</inkml:trace>
  <inkml:trace contextRef="#ctx0" brushRef="#br0" timeOffset="183140.29">14054 9272 580 0,'-2'-14'181'0,"1"-1"-8"16,1 0-38-16,-2 1-14 0,2 3 5 16,0 2-22-1,0 3-29-15,2 3-38 0,-2 1-37 16,1 4-3 0,2 2 3-16,4 6 0 0,1 4 10 15,4 7-1 1,1 6 3-16,-1 4 1 0,-4 3-4 15,2 1-2 1,-5 2-5-16,-2-5-1 0,-2 1 0 16,-1-7 0-1,0-2 1-15,-1-4-2 0,-1-8 2 16,1-1 10-16,1-7 52 0,-2-6 36 16,1-3-95-1,-1-6 4-15,1-6 1 0,1-7-10 16,1-6 0-1,4-3-1-15,-1-5 1 0,1 1-4 16,2-2 1 0,2 4-1-16,2 4 3 0,-2 4-11 15,4 7 7-15,-3 9-6 16,4 4 2-16,1 6 8 16,0 3-5-16,3 7 6 15,1 3-3-15,-1 8 5 16,0 5-2-16,-2 0 0 15,-1 1 1-15,-1 3-1 16,-4-1 0-16,-3-4-1 16,-4-1-1-16,-1-2 2 0,-5-2 2 15,-2-5-1 1,-1-1-1-16,1-3 13 0,0-4-12 16,1-3 13-1,-1-5-4-15,0-2 5 0,-1-4-12 16,1-5-3-1,0-4 0-15,4-4-5 0,2-5 3 16,5-3-1 0,3-2 2-16,2-2-6 0,3-1 1 15,0 4-11-15,0-1 0 0,3 6 8 16,-1 4-1 0,0 3 2-16,-3 4 6 0,2 5-5 15,-3 3 2 1,0 5-4-16,-3 4 7 0,1 6 0 15,0 8 1-15,1 3 1 16,-2 6 0-16,1 5 3 16,-2 0-2-1,-1 0-1-15,1 1-1 0,1-3 0 16,-2-4 2-16,1-1 1 16,-1-2-2-16,0-3 0 15,-1-3 0-15,-1-1 0 16,-2-4-2-16,0-2 2 15,2-2-11-15,-1-4-67 16,5-5-87-16,0-2-92 0,3-3-85 16</inkml:trace>
  <inkml:trace contextRef="#ctx0" brushRef="#br0" timeOffset="183660.47">14846 9321 482 0,'0'8'151'0,"1"-3"17"16,2 1-83-1,4 1 15-15,3 0-31 0,2-3-17 16,4 1-15-1,1-4 22-15,0-2-11 0,0-4-13 16,4-2-10-16,-4-4-9 16,0-3 10-16,-1-2-7 15,-2-5-1-15,-3 0-1 16,-4-2 9-16,-3 0-1 16,-4 1-5-16,-1-1-3 15,-2 4 4-15,-4 1-12 16,-3 5 5-16,1 0 1 15,-1 6 3-15,-2 1-4 16,0 5-14-16,-3 2 1 16,0 5 0-16,-4 2 1 15,2 6 1-15,0 6 5 16,-1 5-3-16,4 2 0 0,2 7-5 16,2 0-3-1,4 3 2-15,6-3-3 0,7 0 1 16,8-2 0-1,6 0-10-15,8-5-55 0,4 0-61 16,5-7-5-16,-2-3-36 0,1-7-103 16,1-6-400-1</inkml:trace>
  <inkml:trace contextRef="#ctx0" brushRef="#br0" timeOffset="184190.45">15334 9278 777 0,'7'-30'111'0,"-4"3"73"16,-1 0-48-16,-4 7-7 15,1 3-33-15,-4 4-6 16,1 1-49-16,-2 7 15 16,-6 0-44-16,3 4-10 15,-5 2 2-15,-3 5-4 16,-3 4-3-16,2 7 1 15,2 5-5-15,2 7 7 16,5 5 0-16,2 2 2 0,7 2-4 16,2-2 0-1,3-5 2-15,3-4 0 0,1-7-2 16,0-8 2 0,3-3 0-16,-3-5 0 0,1-4 6 15,3-3-5 1,1-4 0-16,2-1 2 0,1-7-1 15,1 0 3 1,-3-3-3-16,-2-2-1 0,-2-2 7 16,-5-2-2-16,-1-1 5 15,-2 0-2-15,-3 1 7 16,-1 1 19-16,1 6-2 0,-2 5 14 16,0 5-18-1,0 4-29-15,1 1-11 0,1 5-9 16,-2 4 16-1,2 6 2-15,-1 5 2 0,1 8 0 16,0 3 0 0,1 2-6-16,1-1 5 0,3 1-17 15,3-4-94-15,1-6 6 16,3-2-71-16,6-7-68 16,5-4-120-16</inkml:trace>
  <inkml:trace contextRef="#ctx0" brushRef="#br0" timeOffset="184610.18">15811 9194 709 0,'-7'-22'194'15,"1"1"1"-15,-3 2-87 0,0 6-4 16,3 5-50-1,-3 3-40-15,-2 5-8 0,-3 2-6 16,-2 5 0-16,-4 5-1 0,-1 1-2 16,3 5 1-1,2-1-4-15,5 0-3 0,5-2 2 16,7-1 7 0,7 0 9-16,7 1 15 0,6-1-2 15,4 0-4 1,2 1 14-16,-4-1-5 0,-1 1 6 15,-3 0-11 1,-5 1 8-16,-4-2 6 0,-3 0-16 16,-3 0 1-16,-3-1 3 15,-4 1-11-15,-2 0 4 16,-5 0-15-16,-3 0 6 16,-3-3-3-16,-1-1-5 15,-1-3-28-15,3-3-47 16,0-2-50-16,5-2-74 15,1-2-235-15</inkml:trace>
  <inkml:trace contextRef="#ctx0" brushRef="#br0" timeOffset="185260.31">16011 9182 657 0,'11'-17'244'0,"-4"1"-26"15,0 1-31 1,-4 0-28-16,-1 4-50 0,-1 3-6 16,1 0 27-1,1 2-51-15,-3 3-26 0,0 0-18 16,1 2-20-1,-2 1-14-15,-1 0-1 0,2 3-13 16,-1 5 12-16,-2 5 1 16,1 3 0-16,1 7 0 15,1 6 0-15,3 1-4 16,1 4 4-16,2 0-1 16,5-3-2-16,-1-5-5 15,4-7 2-15,0-6 2 16,2-6 4-16,1-5-3 15,2-5 3-15,0-5 0 16,1-5 2-16,0-1-2 16,-4-5 2-16,0-2 1 15,-3-3-2-15,-6-1 3 16,-1-2-2-16,-3 0-1 0,-1 1 1 16,-5 1-2-1,-3 3 4-15,0 4-4 0,-2 3 0 16,1 5 6-1,2 5-4-15,1 0-4 0,2 5-2 16,2 0-12 0,-1 3 7-16,1 6 3 0,0 7 3 15,1 2 3-15,1 5 0 0,1 6 0 16,2 2 0 0,2 0 0-16,0 2-4 0,1-3 3 15,2 0-19 1,2-6-80-16,2-5-40 15,2-6-22-15,1-4-58 0,2-6-116 16,0-5-445-16</inkml:trace>
  <inkml:trace contextRef="#ctx0" brushRef="#br0" timeOffset="185719.83">16500 9103 641 0,'0'-8'296'0,"0"2"-124"16,5-11-19 0,-4 17-45-16,-1 0-29 0,3 0-33 15,2 3-34 1,5 1 5-16,4 5 27 0,6 3 6 15,2 6-27-15,0 4-1 0,-1 3-11 16,-6 3-1 0,-2-1-1-16,-4-2-3 15,-3 1 1-15,-3-3-7 16,-3-1 9-16,-3-4-6 16,0-2-2-16,2-8 2 15,-2-2 51-15,3-5 59 0,1-3-24 16,1-5-57-1,-1-6-26-15,2-2-5 0,0-8 1 16,3-4 5 0,3-4-7-16,0-2 0 0,2-2 0 15,0 3-2-15,0 2-3 16,2 5-31-16,-1 5-36 16,0 8-38-16,3 2-50 15,-2 8-41-15,2 3-99 16,-1 5-151-16</inkml:trace>
  <inkml:trace contextRef="#ctx0" brushRef="#br0" timeOffset="186159.74">16840 9324 629 0,'19'6'218'16,"0"-3"-14"-1,-1-5-89-15,0 1 11 0,1-1-42 16,-1-5-21-16,3-1-10 0,0-3-29 16,2-3-3-1,0-5 2-15,-2-2 2 0,-2-2 3 16,-4-1-9 0,-4 0-5-16,-4 1 9 0,-4 0-4 15,-2 2-6 1,-2 1-4-16,-4 0-5 0,-3 3 0 15,-1 2 4 1,0 2 20-16,-3 3 18 0,3 6-22 16,0 3-21-16,-1 5-3 15,-1 3 0-15,0 5 0 16,-2 5 5-16,1 5 5 16,-1 5 6-16,4 3-9 15,-2 6-2-15,2 0-4 16,2 3-1-16,6-4 0 15,4-4-9-15,8-4 3 16,9-7 3-16,5-5-151 0,4-8-24 16,2-3-132-1,-1-7-345-15</inkml:trace>
  <inkml:trace contextRef="#ctx0" brushRef="#br0" timeOffset="187310.21">17336 9093 616 0,'-2'-7'218'0,"2"-3"-58"16,2 3-38 0,1-2-26-16,0 2-7 0,1 2-15 15,0 2-45-15,-3 1-25 0,5 4-2 16,-2 2 5 0,4 5 9-16,1 2 11 0,5 5-10 15,0 5 4 1,2 2-2-16,-1 6-13 15,0 3 1-15,-3 2-1 16,-1-1-3-16,-4-2 4 0,-4-5-7 16,-3-7 0-16,0-5 3 15,-2-5 2-15,1-5 17 16,-1-3 56-16,1-2-19 16,-2-5-43-16,0-4-9 15,2-4 15-15,-2-6-9 16,0-5-3-16,3-5-1 15,1-3-7-15,4 0-2 16,2-1 0-16,0 4-4 0,3 6-3 16,3 5 0-1,2 3-6-15,1 5-1 0,2 4 6 16,0 2 3 0,-1 7 4-16,2 5-8 0,-2 3 8 15,2 5-1 1,0 5 2-16,1 5 0 0,-3 4-1 15,-1-1-1 1,-2 1 1-16,-5 0-8 0,-3-6 9 16,-4-4-4-16,-2-4 3 15,-2-4-3-15,-1-3-9 16,0-5 7-16,-1-5 4 0,-1-2-6 16,-1-6 5-1,1-5-2-15,2-6-9 0,3-5 1 16,3-4-16-1,4-1-7-15,2 1 3 0,0 1 16 16,2 4 0-16,0 4 6 16,1 5 1-16,3 6 9 15,0 4-7-15,3 5 7 16,-2 4 0-16,2 5 1 16,-2 4 9-16,-2 5 2 15,-2 3 5-15,1 5 6 16,-4 0-9-16,-3 2 2 15,0 2 2-15,-3-1-10 16,-5-3 1-16,2-1-8 16,-1-7-1-16,-2-5 0 0,3-4-17 15,3-7-89 1,1-1-113-16,4-3-211 0</inkml:trace>
  <inkml:trace contextRef="#ctx0" brushRef="#br0" timeOffset="187820.63">18285 9158 348 0,'0'2'350'15,"0"-1"-198"1,-2 2-15-16,1-1-61 15,-1 3-39-15,4 0-18 16,1 1 3-16,3 0 27 0,0-2 6 16,4-2-21-16,4-2 11 15,-2-1-12-15,1-2 5 16,0-5-18-16,2-3 7 16,-4-2-3-16,1-3-4 15,-2-1-11-15,-1-1 5 16,-3 1-6-16,-1-1 7 15,-4 1-1-15,-1 0-2 16,-3 3 4-16,-3 0-2 16,-1 3 2-16,-5 2 12 15,0 2-12-15,-3 4-7 0,-5 3-9 16,1 4 0 0,-1 5 1-16,0 5-1 0,-1 1 0 15,3 6 2 1,-1 2-1-16,3 3-1 15,2 0-2-15,5 4-5 16,6-2 6-16,6 2-2 0,4-2 3 16,11-1-5-16,3-5 5 0,4 0-3 15,4-7-89 1,2-2-63-16,0-6-91 0,2 0-145 16</inkml:trace>
  <inkml:trace contextRef="#ctx0" brushRef="#br0" timeOffset="188390.24">18604 9006 570 0,'0'-14'390'15,"2"4"-221"-15,-1 0-16 16,2 5-73-16,0 1-48 16,4 3-3-16,2 2 9 0,2 3-14 15,5 3 3 1,2 6 19-16,3 7 6 0,1 2-19 16,0 7-5-1,-2 1-5-15,-4 1 13 0,-5 2-21 16,-5 0-1-1,-3-4-8-15,-4 0-4 0,-4-7 3 16,-1-5-2-16,1-6-3 0,1-5 11 16,2-6 13-1,0-3 41-15,2-4-37 0,-2-3-28 16,2-4-1 0,2-7-2-16,0-5-1 0,4-2 2 15,2-2-2 1,1-5 4-16,3 5-3 0,0 3-7 15,3 2 10 1,-2 7-12-16,2 6 11 0,3 5-1 16,0 4-2-16,2 4 2 15,0 5-1-15,1 3 3 16,-1 7 0-16,-1 4 0 16,-2 4 0-16,-4 2 2 15,-3 1-1-15,-4 3 0 16,0 0-1-16,-3-2-2 15,0-5-63-15,0-5-134 16,0-5-45-16,2-8-78 0</inkml:trace>
  <inkml:trace contextRef="#ctx0" brushRef="#br0" timeOffset="188809.98">19259 8842 775 0,'3'-24'197'0,"1"0"-2"15,-2 0 21 1,-2 3-58-16,-2 4-29 0,1 3 12 16,-2 4-43-1,2 3-17-15,-1 4-42 0,1 1-24 16,1 4-15-1,0 1-10-15,0 0 0 0,1 8 8 16,2 3 2 0,1 6 5-16,-1 5 1 0,3 5 3 15,-1 4-7-15,-1 2 1 16,0 4-3-16,-1 3 0 16,1 3 0-16,-1 0 0 15,0-1 0 1,1-1 0-16,1-5 0 0,-1-2 0 15,4-7 0-15,0-7 0 16,-1-5-9-16,2-6-68 16,0-3-26-16,4-4-48 0,-1-2 5 15,4-4-39 1,1-5-89-16,-1-1-257 0</inkml:trace>
  <inkml:trace contextRef="#ctx0" brushRef="#br0" timeOffset="188990.55">19190 9079 987 0,'-1'-3'95'16,"2"-1"-10"0,4 0 32-16,7-2-95 0,4 4 3 15,7-3-24 1,8 3-1-16,9 4-5 0,8-1-185 15,0 3-286 1</inkml:trace>
  <inkml:trace contextRef="#ctx0" brushRef="#br0" timeOffset="189920.81">21069 8908 947 0,'-5'-8'194'15,"2"0"23"-15,0-1-69 0,0 0-31 16,2 4-18 0,-1 2-7-16,1 0-42 0,1 4-35 15,-4 1-13-15,-2 4-2 0,-4 5 2 16,-4 3-4 0,-1 6 2-16,-3 2-2 0,4 2 2 15,4 2-1 1,0 0-4-16,5 1 0 0,3 0-3 15,4-2 3 1,4-2 1-16,4-3-6 0,2-3 0 16,2-7 1-16,4-6 6 15,-1-4 2-15,3-7 2 16,-1-5 5-16,2-3-4 16,-4-4 1-16,-3-1 2 15,-2 1 1-15,-4-2 3 16,-3-1 5-16,-5 0 11 15,-3 0-5-15,-5-1-14 16,-1 0-6-16,-1 2 0 0,-2 3-4 16,-2 1-64-1,1 1-113-15,1 2-45 0,0 3-100 16,4 5-228 0</inkml:trace>
  <inkml:trace contextRef="#ctx0" brushRef="#br0" timeOffset="190410.04">21467 9319 824 0,'12'12'58'16,"1"-3"104"-1,-2-4-74-15,2 0 16 0,4-1-45 16,2-2-14 0,1-2 7-16,0-3 0 0,0 0 11 15,-7-3-2-15,2-2 11 16,-6-4-18-16,-3-2 11 16,-1-4-13-16,-4-3-18 15,-4-5-8-15,-1-2-9 16,-4-3 4-16,-4-3-5 15,-1-4-7-15,-2-4-4 16,0 1-1-16,1-3 4 16,1 1-6-16,3 0-1 0,0 2 2 15,3 3 0 1,4 0 7-16,3 4-8 0,2 0-1 16,1 3 5-1,4 2-6-15,2-1-2 0,2 4-3 16,3 2-10-1,0 5 7-15,2 4-38 0,-2 3-37 16,0 6-65 0,-1 8-11-16,-6 6-33 0,-2 9-37 15,-7 7-96-15</inkml:trace>
  <inkml:trace contextRef="#ctx0" brushRef="#br0" timeOffset="190579.89">21414 8997 832 0,'19'10'121'0,"8"-3"33"15,2-6-17-15,6-3-88 16,2-1-33-16,8-1-16 16,-3-2 0-16,1 0-41 15,-5 2-219-15</inkml:trace>
  <inkml:trace contextRef="#ctx0" brushRef="#br0" timeOffset="194989.74">22965 8932 961 0,'3'-3'176'16,"-3"0"27"-16,0 1-58 15,-2-1-61-15,4 3-29 16,-4 1-21-16,4-1-24 15,-2 2-10-15,0-1-5 16,0 5-1-16,-2 1 6 16,2 4 3-16,-1 6 3 0,-1 6-1 15,4 3 4 1,-1 5-9-16,2 3 5 0,2 5-3 16,1 6 0-1,-1 2-1-15,-2 2 1 0,2-2-1 16,-3-1-1-1,1-10 1-15,-2-3-1 0,4-6 0 16,-1-7-1-16,1-4 1 0,-2-5 0 16,0-2 0-1,-2-3-1-15,2-2 0 0,-3-1 2 16,0-2-1 0,-3 1 1-16,3-4 3 0,0-1-4 15,-1-1-72 1,1-3-100-16,-2-6-116 0,4-4-226 15</inkml:trace>
  <inkml:trace contextRef="#ctx0" brushRef="#br0" timeOffset="195500.25">22995 8874 677 0,'0'-5'206'0,"-2"-1"-65"0,-2 1-55 15,3 1-23 1,-2 3 12-16,0-2-13 0,0 2-30 15,1 1 37 1,0-2-34-16,2 1-2 0,0-1 14 16,0 1-21-16,2 0-26 0,4-1-4 15,6 2-2 1,4 0 6-16,8 3-2 0,6 1 1 16,1 5 1-1,-1 1 0-15,-2 2 1 16,-4 5-1-16,-4 3 0 15,-4 4-1-15,-4 3 1 16,-4 1 0-16,-4 0 4 0,-7-1-3 16,-1-1 5-16,-4-6-2 15,-5-1 0-15,-5-5 12 16,-4-4 0-16,-7-3-13 16,-4-3-2-16,1-4-1 15,2-1 0-15,7-2-12 16,5-3-46-16,8 1-99 15,8-4-152-15,8-1-195 16</inkml:trace>
  <inkml:trace contextRef="#ctx0" brushRef="#br0" timeOffset="196039.78">23416 9028 654 0,'1'14'135'0,"1"-1"-41"16,-1-2 9 0,5-5-48-16,0 2 2 0,2-2-33 15,-1-3 13 1,5-2 22-16,-2-2-9 0,1-2-10 15,1-1-13-15,-2-6-3 16,1 1-8-16,-1-4-4 16,-3-2-3-16,0-2 5 15,-4-1-1-15,-2 0 4 16,-2-1-12-16,-4 2 3 16,-1 0 1-16,-2 1-3 15,0 1 0-15,-1 0 0 16,0 1 0-16,0 1 17 15,-2 3 13-15,2 2-16 16,2 2 1-16,-2 3-12 0,2 3-5 16,-4 3-4-1,-1 3 0-15,0 3 2 0,0 4-2 16,0 2 2 0,3 5-2-16,2 3 2 0,4 2 3 15,3 4-5 1,3 3-1-16,3-1 1 0,4 0 0 15,4-3 0 1,1-1-1-16,2-4-4 0,3-3-14 16,2-5-117-16,5-5-68 0,1-4-143 15</inkml:trace>
  <inkml:trace contextRef="#ctx0" brushRef="#br0" timeOffset="196519.81">23614 8901 932 0,'-5'-11'142'15,"1"-1"39"-15,1 3-45 16,3 0-29-16,0 5-71 16,2 1-35-16,2 3-1 0,5 1 0 15,2 3 8 1,6 4-5-16,3 3 6 0,4 2-1 16,-1 5-5-1,0 1 7-15,-4 6-6 0,1 0-2 16,-5 2 6-1,-4-2-8-15,-5 1 4 0,-2-4-4 16,-4-2 2 0,-5-6 1-16,2-3-1 0,0-5 10 15,1-3 59-15,-1-6 83 0,-1-6-142 16,1-3-2 0,-1-7-7-16,1-7 4 0,3-4-7 15,1 1 1 1,5-2-1-16,1 1-1 0,1 2-3 15,3 2-8 1,0 4-97-16,1 3-63 0,2 5-76 16,4 6-162-16</inkml:trace>
  <inkml:trace contextRef="#ctx0" brushRef="#br0" timeOffset="196989.89">24051 9118 721 0,'8'17'118'16,"-2"-1"41"-16,2-5-53 0,-2-1-9 15,2 1-23 1,1-2-28-16,3-2-7 0,-2 0-22 15,4-3 3 1,-2-1-5-16,0-3-2 0,-1-2 23 16,0-3 7-16,-2-4-3 0,1-3 25 15,-4-4-25 1,-1-5-7-16,-4-3-4 0,-4-3-12 16,-3-4-3-1,-5-4-10-15,-3-2 0 0,-2-3 6 16,-1 0 2-1,1-2 9-15,2 2 5 16,5 0 1-16,1 2-9 0,6-1-18 16,4 2 1-16,5 1-4 15,3 0 2-15,5 5-3 16,5 6-1-16,2 2-13 16,2 7-26-16,-5 8-87 15,2 4-22-15,-4 5-57 16,-3 9-73-16,-6 4-345 15</inkml:trace>
  <inkml:trace contextRef="#ctx0" brushRef="#br0" timeOffset="197150.47">24063 8919 702 0,'9'7'280'0,"3"-4"-278"0,2-5 31 16,5 0-32-16,5-4-1 0,8 2-150 16,4 2-407-1</inkml:trace>
  <inkml:trace contextRef="#ctx0" brushRef="#br0" timeOffset="197580.5">24533 8914 876 0,'1'-6'142'0,"-1"1"18"16,-5-3 7-16,2 0-21 16,-2 2-62-1,-1 0-49-15,0 5-29 0,-3-1 5 16,-4 7-8-16,-2 2-1 15,-3 6 3-15,-3 3-5 16,5 4 3-16,-2 7-3 0,7 0 0 16,5 1 0-1,5 2 0-15,7-3 0 0,7-2-1 16,7-4 1 0,2-5 2-16,2-5 0 15,0-5-2-15,-3-5 9 16,-1-5-7-16,-4-5 7 0,0-3-4 15,-4-5-4 1,-3-4 8-16,-3 0-6 0,-2-5-1 16,-8 2-1-16,-4-2 1 0,-4 0-4 15,-8 2 0 1,-4 1-6-16,0 4-6 0,0 4-65 16,3 5-107-1,6 5-139-15</inkml:trace>
  <inkml:trace contextRef="#ctx0" brushRef="#br0" timeOffset="198039.99">24658 8875 979 0,'-1'-6'138'0,"2"-3"32"15,1 0-19 1,1 0-78-16,3 4-42 0,3 0-16 16,4 5-12-1,5 6 10-15,5 6 2 0,3 5-6 16,4 8 0-1,0 4-4-15,-2 2-4 0,-2 1 3 16,-8 1-4-16,-2-4 2 0,-9-3 4 16,-5-4-6-1,-2-6 4-15,-2-8 8 0,1-4 109 16,-1-5 75 0,1-7-175-1,-1-8-16-15,2-4 11 0,2-7-8 16,-1-5 4-16,2 0-9 0,2-1-1 15,0 2-2 1,-4 3 0-16,2 5-5 0,1 3-68 16,1 7-145-16,-1 2-114 15,8 8-239-15</inkml:trace>
  <inkml:trace contextRef="#ctx0" brushRef="#br0" timeOffset="199209.98">25199 8864 261 0,'-8'-1'539'16,"2"-4"-349"-16,0 1-53 0,2-1-11 15,2-1-32 1,2 1-3-16,3-1-34 0,0 3-24 16,0 0-27-1,0 3-1-15,1 3-6 0,4 5 2 16,4 2 3-1,1 6 3-15,2 4-2 0,3 5 4 16,-2 2 0 0,0 2-5-16,-2 2-2 0,-2 0-1 15,-3-4 3-15,-1-5-4 16,-4-7 0-16,-2-5 4 16,-1-4 10-16,-1-5 110 0,0-3 41 15,-1-6-141 1,1-3-23-16,0-6-1 0,0-7 0 15,1-4-1 1,4-3 1-16,-1-2 0 0,2 2-1 16,4 3-1-16,-1 4 2 15,2 5-5-15,1 5-2 16,0 2 7-16,0 4-14 16,1 5 8-1,1 4 3-15,3 5 0 0,-1 5 1 16,1 6 0-16,1 4 2 15,0 3 0-15,-4 1 1 16,0 0 0-16,-4 0-1 0,-4 0 1 16,-5-4-1-1,-1 1 0-15,-3-4-3 0,-1-3 3 16,-2-2 0 0,1-4 3-16,0-4 4 15,2-3-1-15,0-4 11 16,-1-3-12-16,0-7-3 0,2-2-2 15,2-7 2 1,3-5-4-16,4-3 1 0,4-1 1 16,0-3-3-16,5 4 2 0,-1 2-5 15,3 5 5 1,0 4-4-16,1 4 4 0,2 5-3 16,-2 3-9-1,1 6 11-15,0 6-5 0,-1 4 3 16,-3 7 4-1,-1 4-1-15,0 1-1 16,-6 4 2-16,-2-1 0 0,-1-1-1 16,-2 0 1-1,-2-2-2-15,-1-4 2 0,-1-3-7 16,2-4-42-16,-1-2-132 16,6-3-53-16,5-2-30 15,8 0-292-15</inkml:trace>
  <inkml:trace contextRef="#ctx0" brushRef="#br0" timeOffset="199780.57">26290 8851 788 0,'3'-19'167'15,"-4"-1"-5"-15,-4 2-13 0,-2 2-21 16,1 2-18 0,0 6-54-16,-3 1-28 0,-3 5-21 15,-1 4 1-15,-5 3 2 0,-3 4-7 16,-1 2 7 0,-1 3-3-16,1 2-6 15,4 6 1-15,2 1-2 16,4 3 0-16,6 0-1 0,4 2 3 15,4-3-2 1,7-2 0-16,1-5 0 0,8-2 7 16,3-8-7-16,1-3 3 15,2-5 2-15,1-3-3 16,-1-5 4-16,-4-2-1 16,-2-4-5-1,-5-3 8-15,-1-1-7 0,-4-1 1 16,-4-2-2-16,-1-1 5 15,-3 0-5-15,-1 2 0 16,-1 2 0-16,1 4 2 16,-1 3 0-16,2 2 2 15,0 3 3-15,-1 3-7 0,1 1 0 16,0 3-19 0,1 5 6-16,1 4 11 0,1 10 3 15,4 5-2 1,3 6 1-16,1 3 0 15,1 1 0-15,1-2 0 16,-1-2-3-16,3-7-24 0,-1-5-147 16,0-5-33-16,1-5-109 0</inkml:trace>
  <inkml:trace contextRef="#ctx0" brushRef="#br0" timeOffset="200339.77">26440 8794 726 0,'7'-12'223'0,"4"2"-90"16,-2 2 37-16,2 0-62 16,0 2-22-16,0 1-20 15,2 5-43-15,-1 0-4 16,4 5-2-16,-1 5-12 15,3 4 3-15,0 4-7 16,1 4 2-16,1 1 7 16,-4 0-10-16,-1 0 9 0,-4-2-9 15,-2 0 6 1,-2-3-3-16,-4 2-1 0,-2-1 1 16,-2-1-1-1,-2-1 1-15,-1-5-1 0,-1-2-1 16,4-4 13-1,-1-6 37-15,1-5 48 0,1-3-95 16,1-6-2 0,2-5-1-16,4-6-1 15,1-2 0-15,4-1 1 0,3 1-5 0,1-1 4 16,2 4 0 0,0 3 0-16,-2 4-7 0,-1 4 5 15,0 5 0 1,-1 5-6-16,2 4 7 0,-2 5-9 15,2 6 10 1,-1 5 0-16,-2 4 1 0,-1 4-3 16,-3 0 2-16,-2 3 0 15,-2-3-3-15,-4-1 3 16,-1-4-1-16,0-5-62 16,2-4-141-1,1-4-153-15,5-4-351 0</inkml:trace>
  <inkml:trace contextRef="#ctx0" brushRef="#br0" timeOffset="201250.53">27259 8794 705 0,'0'4'199'16,"-2"-3"-85"-16,2 1-4 0,0-2-9 16,0 0-32-1,0 0-10-15,0 0-7 0,0 0-5 16,0-2 6-1,2 2-22-15,-2-1 4 0,1 0-32 16,1-4-2-16,-1 1 4 16,1 0-5-1,-1-1 0-15,1 1 20 0,0 1-7 16,-2 1 2-16,2 1-12 16,-2 1-3-16,0 0-3 15,0 0-6-15,2 1-5 16,-2 1 13-16,1 1-1 15,2 3 2-15,-1-2 0 16,-1 0 0-16,1 2 2 16,-2-2-2-16,0-1-1 0,-2 2-2 15,2-4 6 1,-1 1-1-16,2-1 2 0,-1-2 1 16,2-1 10-1,-1-2-15-15,1 1 1 0,1-3-3 16,-2 0 4-1,1 1-2-15,-1-1 0 0,1 3 0 16,-2 0 0-16,1 2-3 0,-1 1-6 16,0 1-3-1,0 1 4-15,0-1 7 0,0 2 1 16,0 0 0 0,0 1 0-16,2-2 1 15,-2-1 0-15,-2 0 4 16,4-2-2-16,-2 1 15 0,1-1-15 15,1-4 0 1,0 0-3-16,1-1 0 0,-1-2 0 16,1-1-1-16,-2 0 6 15,-1 3 1-15,0-1-3 16,0 1 6-16,-1 2 14 16,-1 3-23-16,-1-1 1 15,0 2-1-15,-2 0-4 16,-1 2 0-16,-3-1 3 15,-4 7 1-15,0 5-1 16,-2 4-3-16,2 4 1 0,1 6 1 16,2 3 2-1,2 1 1-15,5 0-1 0,2 0-3 16,4-2 3 0,3 0 0-16,2-4 0 0,5-2 0 15,0-4-6 1,6-3-23-16,4-3-168 0,2-4-94 15,3-3-365 1</inkml:trace>
  <inkml:trace contextRef="#ctx0" brushRef="#br0" timeOffset="201750.33">27508 8861 790 0,'-1'3'197'0,"-1"2"-177"16,-1 0 86-16,2 1-75 15,1 4 28-15,1 1-23 16,1 2-1-16,4-2-2 16,0 1 15-16,5-5 3 15,3 1 3-15,1-6-9 16,1-3-16-16,4-2-13 15,-1-5-6-15,-3-3 0 16,2-2-7-16,-1-1 2 16,-6 0-1-16,-2-2-3 0,-2 0 9 15,-4 0-8 1,-3-4-1-16,-3 2 5 0,-2-1 11 16,-1 3 8-1,-3 0-6-15,0 3-4 0,0 3 1 16,-1 2-12-1,-2 4 0-15,-2 2-2 0,-2 2 0 16,1 6 8-16,-3 5 0 0,3 3-4 16,3 4 10-1,3 6-9-15,5 4-4 0,2-1 4 16,5 4-6 0,3 1 2-16,2-1-3 15,4 1 0-15,0 1-2 16,4-3 1-16,1 0-160 0,2-4-137 15,0-4-71 1</inkml:trace>
  <inkml:trace contextRef="#ctx0" brushRef="#br0" timeOffset="202619.9">29240 8797 793 0,'-1'-12'234'0,"-2"-1"-105"15,-2 1 15 1,1-1-42-16,-2 2-15 0,1 1-22 16,1 5-33-1,-4-1-7-15,2 3-15 0,-3 3-6 16,-2 3-4-1,-4 3 0-15,-3 3 0 0,-2 6-4 16,-2 3 1-16,1 6 0 0,4 6 3 16,1 2 3-1,6 4-3-15,8 1 0 0,7 1-2 16,11-6 0 0,5-5-8-16,9-6-9 15,3-8 5-15,0-8 14 16,-2-7 2-16,-4-4 1 0,-3-5 4 15,-5-3 1 1,-4-3 1-16,-2-4 8 0,-2-2 8 16,-4-1 2-16,-2 1-5 15,-2-1-5-15,-6 0-8 16,-2 1-8-16,-2 3 1 16,-2 2-1-1,-2 4-2-15,4 2-5 0,2 7-60 16,2 0-134-16,2 7-140 15,1 1-176-15</inkml:trace>
  <inkml:trace contextRef="#ctx0" brushRef="#br0" timeOffset="202989.98">29476 9015 738 0,'21'11'159'0,"-6"-4"11"15,-1-2-85 1,-1-3 47-16,-3 0-36 0,3-4-12 16,1 0-6-16,1-4-8 0,0-4-28 15,1-2 2 1,-2-6 41-16,-1-2-35 0,-3-6-5 16,-4-1-8-1,-6-2-9-15,-3-5-5 0,-7-4-12 16,-6-2-5-1,-4-5 1-15,-4-3-7 0,0-1 1 16,4-2-1-16,3 0 0 16,4 2 3-1,8 2-3-15,5 5-1 0,3 4 1 16,7 4-10-16,4 4 0 16,4 6-28-16,6 4-78 15,1 9-61-15,4 8-17 16,-1 10 8-16,-3 10-41 15,-7 8-127-15</inkml:trace>
  <inkml:trace contextRef="#ctx0" brushRef="#br0" timeOffset="203142.5">29421 8695 592 0,'11'13'310'16,"6"-3"-215"-1,5-7 14-15,5-3-95 0,5-2-14 16,8-1-4-16,6-1-180 16,5 2-593-16</inkml:trace>
  <inkml:trace contextRef="#ctx0" brushRef="#br0" timeOffset="204950.5">11786 10962 137 0,'-2'-11'608'0,"-1"-1"-495"0,1-1 56 16,-3-1-59-16,1 0 16 16,-4-2 0-1,5 2-10-15,0 0-19 0,-2 3 5 16,1 2-13-16,1 1-34 16,2 6-47-16,-1 1-8 15,2 2-6-15,2 1-17 16,-4 5 10-16,1 6 13 15,-2 5 0-15,-2 9 1 16,2 7-2-16,0 3 0 16,3 5 1-16,2 0-1 0,1 0 1 15,3-1 0 1,0-6 0-16,2-3-4 16,3-9 4-16,-2-7 0 15,-1-5 4-15,2-9 9 0,0-7 1 16,4-3-5-1,1-6 1-15,4-8-5 0,2-1 1 16,0-7 2-16,-2-1-8 0,-2 1 3 16,-3 0 1-1,-6 5 3-15,-3 7-1 0,-4 4 9 16,-1 5-9 0,0 5-6-16,-1 4-9 15,1 3-23-15,-2 5 24 16,2 4 5-16,3 9 3 0,0 3-1 15,5 6 0 1,5 1-4-16,-1-4 5 0,4-4-4 16,-1-3-1-16,1-6 1 15,-3-5 0-15,0-6 4 16,-3-6 5-16,1-6-4 16,2-5 5-16,-2-4-4 15,-2-5 3-15,-1-1-5 16,-3-2 4-1,-2 0 1-15,-6 0-4 0,0 0 0 16,-3 2-1-16,-4 1 0 0,-2 4-2 16,-5 5-4-1,2 1-8-15,-2 5-34 0,0 2-101 16,1 4-29 0,2 4-128-16,1 2-170 0</inkml:trace>
  <inkml:trace contextRef="#ctx0" brushRef="#br0" timeOffset="205900.65">12539 10998 786 0,'-3'-9'106'0,"-1"1"37"16,-2-2-27-16,-3 1-1 16,2 1-18-16,1 1-5 15,-4 2-26-15,2 0-16 16,-1-1-14-16,1 3-15 15,-1 1-1-15,-1 1-18 16,1 1-2-16,0 4-1 16,-4 3-2-16,0 6 0 0,2 2 2 15,0 6-1 1,4 2 1-16,1 6-2 0,4-1 2 16,5 1 0-1,2 0 1-15,2-6-1 16,2-3-1-16,1-3 1 15,1-6 1-15,0-4 0 0,2-5 6 16,-1-4-4-16,4-5 2 0,-1-4 0 16,1-5-3-1,0-2 4-15,-3-2-3 0,-3 1-2 16,-2-3 6 0,-5 2-6-16,3 2 3 15,-5 1-1-15,-1 2 0 16,-1 2 5-16,-1 5-7 0,2 2 4 15,-4 3-4-15,4 2-7 16,0 2-6-16,0 2-8 16,-3 3 21-16,3 4 1 15,0 2-1-15,0 6 0 16,3 0 0-16,1 2 1 16,1 1-2-16,1-5 1 15,0 0-4-15,3-3 4 16,-1-2 0-16,3-5 0 15,0 0-2-15,0-4 2 16,30-8 1-16,-34 0-1 0,-1 1 0 16,1-2 1-1,-2 0 2-15,7-7-1 0,-3 0-1 16,-2-2 0 0,-2-1 2-16,-2 0-3 0,-2-1 1 15,-1 0 0 1,-3 1 0-16,2 2-1 0,-2 4 3 15,0 2-3 1,1 7 0-16,1 0-4 16,1 2-6-16,0 3-7 0,-2 3 17 0,2 2 1 15,0 6-1 1,2 1 0-16,-2 4-4 0,3 1 4 16,0 1 0-1,1 2 1-15,1-3-1 0,1-1 0 16,-3-3-1-1,6-3-5-15,-5-5-35 0,2-4-68 16,3-4-41-16,4-2-104 16,-2-6-280-16</inkml:trace>
  <inkml:trace contextRef="#ctx0" brushRef="#br0" timeOffset="206149.81">12738 10754 968 0,'-6'-4'114'16,"3"0"110"-16,-2-1-74 0,1 2-23 16,2 2-56-1,1 1 2-15,1 0-12 0,1 0-28 16,-1 0-14-1,2 0-19-15,-2 0-1 0,1 1-4 16,-1-1-38-16,0 2-167 0,0 2-104 16,-1 3-379-1</inkml:trace>
  <inkml:trace contextRef="#ctx0" brushRef="#br0" timeOffset="206950.14">13045 10696 660 0,'0'-13'213'0,"0"1"-61"16,-4-2-8-16,2-2 22 16,1 3-25-1,1-1-26-15,1 1-11 0,1 1 26 16,-2 2-45-16,1 2-20 16,2 0-16-16,-2 3-26 15,-1 3-23-15,2 1 0 16,-2 1 0-16,0 1 0 15,-2 1 0-15,2-2 0 16,0 4 0-16,2 5 0 16,-1 3 0-16,2 8 0 15,2 5 0-15,0 4 0 16,1 1 0-16,-2 4 0 0,3 3 0 16,1-1 0-1,-2 3 0-15,3 1 0 0,1-3 0 16,-2-1 0-1,-1-1 0-15,-1-2 0 0,0-4 0 16,0-4 0-16,0-3 0 0,0-5 0 16,4-3 0-1,1-3-44-15,1-4-63 0,6-2-72 16,-2 0-23 0,2-2-31-16,-3-1-121 15</inkml:trace>
  <inkml:trace contextRef="#ctx0" brushRef="#br0" timeOffset="207230.14">12968 10955 953 0,'-8'2'72'16,"6"-2"42"-1,-1 0 11-15,3-2-59 0,2 2-22 16,4-1-37 0,5-2-7-16,12 1-1 0,10-3-4 15,13 1-43 1,8 1-134-16,0 3-12 0,-1 0-160 15</inkml:trace>
  <inkml:trace contextRef="#ctx0" brushRef="#br0" timeOffset="207615.94">13526 10915 920 0,'-3'-7'148'16,"0"-2"65"-16,-4-1-60 16,1 2-4-16,1 1-25 15,0 2-26-15,4 4-37 16,-1 0-50-16,2 2-11 15,0 0-12-15,-1 4-3 16,1 3 15-16,-2 6 0 16,1 2 0-16,1 7-2 0,1 0 2 15,4 1 0 1,1 2 0-16,4-3-1 0,-1 0 1 16,2-3 0-1,0-4-5-15,1-5-25 0,2-4-108 16,-1-4-22-1,1-4-66-15,-1-5-156 0</inkml:trace>
  <inkml:trace contextRef="#ctx0" brushRef="#br0" timeOffset="207860.81">13506 10661 1053 0,'-6'-12'149'15,"0"1"75"-15,0 1-96 16,2 0-28-16,1 4-65 16,1 4-35-16,1 0-3 15,1 2-24-15,0 4-10 16,1 5-164-16,1 4-110 15,1 4-271-15</inkml:trace>
  <inkml:trace contextRef="#ctx0" brushRef="#br0" timeOffset="208430.28">13648 10908 950 0,'6'-6'144'0,"0"0"22"15,-3 2-73 1,-3 1-93-16,3 5 3 16,0 3-3-16,3 5 7 15,3 6 5-15,2 2-6 0,0 3 0 16,-2 0 1-1,0 1-2-15,-5-2 0 0,-1-2 1 16,-1-3-1-16,-4-1 4 16,-1-2 1-16,0-5 4 15,0-3 57-15,2-2 65 16,-2-5-32-16,2-5-97 16,-1-3-4-16,1-5-1 15,1-3-2-15,1-3-2 16,6-1-1-16,-1 0 2 15,3 1 1-15,2 2-3 16,2 3 1-16,-1 3-1 16,3 4-5-16,0 3 1 0,1 5-2 15,-1 4 5 1,2 5 4-16,-1 4-1 0,0 5-3 16,0 4 4-1,-2 2 0-15,0 2 1 0,-1 2 4 16,-1 0-4-1,-3 1-2-15,0 0 1 0,-5-4-1 16,1-5 1-16,-2-4 0 0,2-6-2 16,-1-4-54-1,6-4-144-15,2-1-117 0,5-5-254 16</inkml:trace>
  <inkml:trace contextRef="#ctx0" brushRef="#br0" timeOffset="209149.9">14286 10898 783 0,'11'-15'162'16,"-2"0"-17"-16,-6 0 22 15,0-1-41-15,-2 2-6 16,-1 3-16-16,-1-1-8 15,-2 4 5-15,-3 2-8 16,1 0-57-16,-1 2-19 0,0 2-14 16,-1-1-2-1,-3 1-1-15,-1 6-5 0,-1 1 3 16,-3 4-2 0,-1 7-1-16,-1 7 4 0,4 4-2 15,-2 2 2 1,3 5 0-16,2-1-3 0,5-3 3 15,2-2-14 1,5-5 9-16,2-4 5 0,8-4-3 16,0-5 4-16,3-4 0 0,1-3 0 15,2-8 7 1,0-2-6-16,0-4 0 0,0-6 2 16,0-2-3-1,-3-1 0-15,-3-3 0 0,-5 2 0 16,-1 0 4-1,-4 1-3-15,-1 0 0 0,-1 2 2 16,-1 2-2-16,2 4 5 16,-1 3 0-1,3 4 11-15,-2 2-8 0,-1 1-9 16,0 2-5 0,2 2-7-16,-2-1-4 0,1 4 9 15,2 3 6-15,4 6 1 16,-1 4 2-16,1 8-2 15,2 2 1-15,-5 4 1 16,-2 4-2-16,-4 4 6 16,1 4-5-16,-7 3-1 0,0 1 1 15,-6-1 0 1,5 1 0-16,-4-4-1 0,2-1 0 16,-2-7 0-1,4-3 0-15,0-5 2 0,0-5-1 16,0-5-1-1,-2-4 5-15,-5-1-5 0,-6-2-4 16,-10-1-132-16,-6-2-110 0,-6-3-108 16,-2-2-205-1</inkml:trace>
  <inkml:trace contextRef="#ctx0" brushRef="#br0" timeOffset="211790.06">15798 10417 493 0,'-6'-13'140'0,"-3"-1"22"0,0 4-26 15,1-3-6 1,2 3-40-16,2 0 28 15,0 2-37-15,2 0 12 16,2 2-10-16,-1 0 4 0,1 2-19 16,0 1-19-16,-2 3-5 15,2 0-19-15,-1 1-25 16,1 1 0-16,0 1-7 16,0 4-2-16,0 5 9 15,1 7 3-15,1 6-2 16,-1 6 0-1,3 4 1-15,1 2 0 0,-2 3 0 16,0 2-2-16,1 4 0 0,-2 3 0 16,-2 3 0-1,1 0 2-15,1-3-2 0,-1-5 0 16,4-6 0 0,1-6 0-16,0-9 0 0,0-5 0 15,-2-3 0 1,-1-5 0-16,0-3-2 0,-1-4 2 15,-1 0-1 1,-1-2-3-16,0-1-38 0,-1 3-103 16,1 0-54-16,0 0-82 15,1 1-190-15</inkml:trace>
  <inkml:trace contextRef="#ctx0" brushRef="#br0" timeOffset="212140.27">16022 10869 849 0,'6'-14'164'15,"-1"2"-36"-15,-3-2 64 16,-1 2-41-16,-1 2-39 15,2 5-63-15,-2 2-23 16,0 3-26-16,0 1-6 16,-2 2-8-16,2 4 14 0,0 2 1 15,-1 3-1 1,1 7 1-16,-2-1-2 0,2 2 1 16,2 0 0-1,-1 0 1-15,1-2 0 0,-1-2-2 16,-1-2 1-1,2-3-1-15,-1-2-4 0,1-7-131 16,-1-1-132-16,4-3-169 0</inkml:trace>
  <inkml:trace contextRef="#ctx0" brushRef="#br0" timeOffset="212451.7">16066 10655 944 0,'0'-6'96'15,"-1"4"24"-15,1-1 1 16,-2 1-60-16,2 2-9 16,0 0-18-16,0 2-9 15,0-2 29-15,0 0 15 16,0 0 39-16,0-2 40 15,-1 1-35-15,-2-2-49 16,2-1-59-16,-3-2-2 0,1-1 5 16,2 0-7-1,-2 1-1-15,1 2-1 0,1 3-14 16,-1 1-95 0,1 1-153-16,-4 5-28 0,1 5-57 15</inkml:trace>
  <inkml:trace contextRef="#ctx0" brushRef="#br0" timeOffset="213040.53">16213 10814 253 0,'10'-8'777'0,"-4"2"-678"0,0 0 98 16,-5 3-63-16,2 1-91 16,-1 2-26-16,0 3-17 15,3-1 0 1,1 6 5-16,3 2-3 0,2 2 2 16,4 4-1-16,-5 1-2 15,2 1 4-15,-3 0-2 16,-2 1 1-16,-2-1 0 15,-3-1 0-15,-2-2-1 16,-2-1-1-16,0-2-2 16,1-4 5-16,1-5 4 0,-2-1 50 15,4-4 74 1,-2 0-25-16,1-4-88 0,1-3-19 16,1-4 0-1,3-3-2-15,-2-6 3 0,2 1-3 16,2-3 1-1,1 2-5-15,3 0 2 0,0 0-2 16,2 4 3-16,0 2-1 0,-1 6 0 16,-1 3-2-1,-3 3-1-15,3 4-5 0,-3 6 7 16,2 2-2 0,0 4 5-16,1 3 1 0,-1 5 0 15,1 1 1 1,-5 3-2-16,-1 1 0 15,-1 1 1-15,-1-2 0 16,-3-2-1-16,2-2 1 0,-3-6 0 16,0-2-14-16,2-5-186 15,1-3-66-15,2-3-149 16</inkml:trace>
  <inkml:trace contextRef="#ctx0" brushRef="#br0" timeOffset="213560.06">16795 10871 769 0,'7'3'67'0,"-1"1"-23"15,-2 0 33 1,1 2-23-16,1-1-18 0,1 1-5 15,2 0-3 1,0-3-15-16,0-3 29 0,3 0 45 16,-3-6-36-16,2 0-10 15,2-7-16-15,-3-1-4 16,2-2 9-16,-1-3-11 0,-2-1-10 16,-3-2 7-1,-1 1-6-15,-2 0 4 0,-3 1-2 16,0 3 0-1,0 3 11-15,-3 4-3 0,-1 1 14 16,0 4-19-16,-1 1-10 16,-2 2-5-16,-3 1 0 15,-4 2-2-15,0 2 2 16,-2 3-5 0,1 2 3-16,-3 5 1 0,3 4 1 15,0 3 0-15,5 2 1 16,1 2-1-16,5 1 0 15,2 1 2-15,2-2-2 16,2 1 0-16,2 1-1 16,8-4-1-16,3-3-1 0,7-3-91 15,6-6-89 1,7-4-77-16,2-5-102 0</inkml:trace>
  <inkml:trace contextRef="#ctx0" brushRef="#br0" timeOffset="214030.37">17370 10669 699 0,'2'-23'157'16,"-4"5"5"-16,-1 0-46 0,-1 5-53 15,-2 3 7 1,-5 3-41-16,1 3-16 0,-5 3-3 15,2 4-3 1,-5 4 3-16,0 4 2 0,2 3-9 16,2 4 0-16,2 0 3 15,6 1-4-15,6 2 2 16,3-1-3-16,6 0 3 16,1 0 0-16,3-1 1 15,3-1 5-15,3 1 4 16,1-1-1-16,2 1 2 15,0-1 2-15,-2-1-7 16,-1 1 1-16,-4-2 1 0,-3-1 6 16,-6-1 2-1,-2-2 3-15,-4 0 13 0,-1-2 20 16,-2-3-4 0,0 0 4-16,-3-1-21 0,-1-1-4 15,-2-2-18 1,-4 2-12-16,-3-2 1 0,-2-2-2 15,-3 3-29 1,-1-1-143-16,2-1-37 0,1-1-124 16,3-1-354-16</inkml:trace>
  <inkml:trace contextRef="#ctx0" brushRef="#br0" timeOffset="-212486.01">18573 10864 779 0,'6'-11'134'0,"0"-2"15"0,-2-1-30 15,-1-2 20-15,0 3-33 16,-1-1-1-16,1 2-17 15,-3 3-26-15,1 2 9 16,-1 3-30-16,0 3-28 16,0 1-13-16,0 0-5 0,0 1-9 15,0 2-3 1,2 5 17-16,-2 6 0 0,1 7 1 16,2 6-1-1,0 7-1-15,2 4 1 0,2-1 1 16,0 1 0-1,1-2-1-15,4-7-2 0,-2-5 0 16,1-8 0-16,-1-5 2 0,2-8 9 16,0-5 0-1,4-5-2-15,0-6 5 16,3-4-8-16,0-5 4 16,-2-5-4-16,-1-1 8 0,-3 0 11 15,-3 0-6 1,-2 2 0-16,-3 3-1 0,-2 7-6 15,-2 5 16 1,-1 3-14-16,0 4-12 0,-1 4-10 16,1 3-11-16,-2 3 10 15,1 5 10-15,-1 6 1 16,-1 5-1-16,3 5-1 16,0 0-1-16,3-1-1 15,5-3-1-15,1-4-1 16,4-6-14-16,2-6 4 15,0-2 10-15,0-5 5 16,1-5 1-16,-1-1 1 0,2-5 2 16,-1-4 1-1,0-2-4-15,-2-3 0 0,-1-2 5 16,-4 0-4 0,-3 0 3-16,-6-1-4 0,-4 3-4 15,-5 1-2 1,-9 5-24-16,-7 1-44 0,-4 5-24 15,-2 2-4 1,0 4-35-16,2 0-160 0,8 2-135 16</inkml:trace>
  <inkml:trace contextRef="#ctx0" brushRef="#br0" timeOffset="-211616.65">19184 10508 1024 0,'0'-15'117'0,"-1"-4"87"16,-2 2-41-16,-2 2-68 15,0 3 10-15,2 1 24 16,0 4-57-16,1 3-34 16,1 3-32-16,-1 2-6 0,2 2-10 15,-1 4-1 1,-1 8 11-16,2 5 4 0,-1 8-3 16,1 9-1-1,0 3 0-15,3 2-2 0,1 5 0 16,1-1 2-1,3 4-2-15,1-4 2 0,4-1-2 16,1-5 1-16,1-6-1 0,3-7-2 16,-3-8 4-1,3-5 0-15,-6-4 1 0,0-6 0 16,-3-4 8 0,-2-3-4-16,3-3 0 0,3-6 3 15,0-5-2 1,3-4 1-16,-2-3 4 0,2-1-5 15,-4-2-2-15,0 2-2 16,-3 0-1 0,-1 4 4-16,-4 6-5 0,-1 4 0 15,0 5 0-15,-2 3-12 16,-1 3-4-16,0 6-1 16,3 4 17-16,0 7 0 15,3 3 0-15,2 8 0 16,2 1 0-16,-1 1 0 15,3-3-2-15,1 0 2 16,0-7-3-16,-1-4 1 0,1-6 2 16,-1-6 0-1,1-5 3-15,1-7-2 0,0-1-2 16,3-7-1 0,-1-4-1-16,-1-1-2 0,-1-1 3 15,-4-1 0 1,-4 1 2-16,0 3 0 0,-3 2 0 15,0 4 1 1,-3 4-1-16,0 3 0 0,0 3 0 16,-3 3-12-16,3 4-12 0,-1 3 24 15,1 8 0 1,1 3 0-16,3 5 0 16,3 3 0-16,2 1 0 15,0-5-1-15,4-4-2 0,-1-5 0 16,0-4-74-1,-2-5-88-15,2-5-71 0,0-5-111 16,-1-3-494-16</inkml:trace>
  <inkml:trace contextRef="#ctx0" brushRef="#br0" timeOffset="-211416.76">19755 10591 725 0,'-11'-15'344'0,"2"5"-175"16,-3 0 28-16,5 3-68 0,2 4-82 15,2-1-35 1,3 4-12-16,0 1-14 0,0 2 11 16,2 3-79-1,-1 0-223-15,4 5-334 0</inkml:trace>
  <inkml:trace contextRef="#ctx0" brushRef="#br0" timeOffset="-210766.76">20070 10738 950 0,'8'9'43'0,"-2"-3"74"15,-3-4-51 1,0 0 33-16,-1 1-16 16,-1-3 21-16,2 0-18 15,-3 0 2-15,1-3-30 0,1-1-49 16,1-1 14-16,-2-2-9 16,1 2 2-16,-1-3 6 15,1 3-16-15,-1-1-1 16,1 3-5-16,-2 2-5 15,0 1-5-15,0 1-9 16,-2 3 13-16,2 4 4 0,-1 0 4 16,-1 2-2-1,2-1 0-15,0-1 0 0,0-2-1 16,0-4 2 0,0 0 2-16,2-2 6 0,-2-2 3 15,1 1 10 1,-1-4-15-16,0-1-6 0,0-3 5 15,-1-2 1-15,-1-2 2 0,1 0 2 16,-2 1-1 0,0-1-3-16,-3 2-4 0,3 1 1 15,-1 2 7 1,1 2-10-16,0 3 6 0,0 1-7 16,-2 3-7-1,-1 0 5-15,-4 3-7 0,-4 2 6 16,-2 8 2-1,-1 3-4-15,0 5 0 0,3 7 3 16,2 2-1 0,5 2 1-16,2 0-2 0,5 1 1 15,3-2 3-15,3 0-2 16,4-5-1-16,0-1 3 16,2-3-17-16,2-5-110 15,6-5-45-15,7-6-157 16,10-9-430-16</inkml:trace>
  <inkml:trace contextRef="#ctx0" brushRef="#br0" timeOffset="-210066.85">20326 10288 684 0,'-3'-17'279'16,"0"4"-103"-16,0 5-14 0,-2 2-33 15,1 4-65 1,3 0-50-16,1 4 11 0,0-2-24 15,0 4-1 1,-2 5 6-16,2 4 11 0,2 9 2 16,1 9 6-16,2 5-4 15,3 8 2-15,-1 4-8 16,2 3 3-16,3 1-2 16,-3 1-1-16,0 4-3 15,1-1-12-15,-1 0 0 16,1-1 0-16,-3-5 0 15,-3-6 5-15,-1-6-4 16,-1-8-1-16,-2-7 0 0,0-8 1 16,-2-5-1-1,2-6 13-15,0-4 17 0,0-1 112 16,0-4-96 0,0-4-45-16,0-7-1 0,2-4 0 15,-1-7-1 1,4-2-1-16,-1-4 1 0,4-1-4 15,2 1-5-15,1 1 4 0,3 4 5 16,3 6-3 0,4 4 0-16,1 6 1 15,-1 6 1-15,4 6 1 16,1 6-6-16,-1 7 7 0,-1 3 1 16,-1 5 0-1,-3 2-1-15,-5 4 0 0,-1 2 0 16,-5 0 11-1,-5 1-10-15,-2-3 2 0,-4-2-3 16,1-5 2-16,-2-6-4 16,3-5 1-16,0-5-12 15,1-3-162-15,1-1-135 16,2 0-57-16</inkml:trace>
  <inkml:trace contextRef="#ctx0" brushRef="#br0" timeOffset="-203106.29">21798 10607 852 0,'-1'0'200'16,"1"0"-127"-16,0 0 13 15,0-2 0-15,1 2-71 16,-1 0-4-16,2 0-11 16,-2 0 1-16,0 2 1 15,0-2-2-15,0 0 2 0,0 0-2 16,0 1 0 0,0-1 4-16,1-1 1 0,1 1 13 15,-2-2 42 1,1 0 5-16,1-1-47 0,-1 0-6 15,1 0 13 1,-2 0 5-16,1 1-9 0,-1 2-16 16,0 0-5-16,0 2-7 0,0-1-2 15,-1 0-2 1,1 3 11-16,0 0-1 0,0 3 1 16,0 3 0-1,0 0 1-15,0 0 0 16,0-2-1-16,0-3 0 15,-2-1 1-15,2-2 16 0,0-4 10 16,0-1 49-16,0-2-71 16,2-3-5-16,-2-2 6 15,1-2-2-15,-1-1 6 16,2 1 8-16,-2-1 1 16,0 2-1-16,-2 1 2 15,2 1-10-15,-1 3 1 16,-1 2 0-16,1 1-11 15,-1 2-5-15,1 1-13 16,-4 3 12-16,-2 5 6 16,-5 4 0-16,-2 5-2 0,-2 4 0 15,1 2 2 1,2 4 0-16,1 1-1 0,4 2-4 16,1 4 5-1,4 2-1-15,5 2-3 0,3-3 0 16,4-3-17-1,8-3-65-15,5-6-12 0,10-7-54 16,5-6-95 0,9-6-54-16</inkml:trace>
  <inkml:trace contextRef="#ctx0" brushRef="#br0" timeOffset="-202576.68">22228 10744 323 0,'1'-23'440'0,"1"1"-289"0,-4 2 16 16,-2 2-35-16,-2 4 5 15,0 4-31-15,2 2-39 16,-4 4-35-16,2 3-26 16,-3 2-3-16,2 3 2 15,-4 4-3-15,-2 4 0 16,1 4-2-16,-2 4 0 15,3 2 4-15,2 5-3 16,1 1-1-16,2 1 0 0,5-3 0 16,2 0 0-1,3-7 0-15,4-2 0 0,0-4 0 16,4-4 3 0,1-5-1-16,1-4 0 0,2-2 1 15,-1-3 4 1,0-4-2-16,-2-4-3 0,-1-2 4 15,-3-3 3 1,0-2 1-16,-4-1 4 0,0-2-6 16,-3-1 8-16,-1 3 4 0,-1 3 11 15,-1 2 8 1,-1 7 1-16,1 1-10 0,-2 5-30 16,3 3-6-1,0 1-10-15,-1 4 1 16,2 6 15-16,2 6 0 15,1 7-1-15,1 6 1 0,2 2 0 16,4-1-4 0,1-5-1-16,1-4-96 0,5-5-29 15,-1-8-77-15,3-4-43 16,1-5-168-16</inkml:trace>
  <inkml:trace contextRef="#ctx0" brushRef="#br0" timeOffset="-202096.51">22440 10668 689 0,'9'-17'176'16,"0"3"-22"-16,4 1-45 0,-2 6-52 16,2 4 2-1,5 6-22-15,0 4-17 0,1 4-3 16,1 3-1-1,-2 5 4-15,-1 2-13 0,0 1 3 16,-5 3-5-16,-3 0 3 0,-3 0 1 16,-5-1-2-1,-2 0-4-15,-2-3 5 0,-3-3-1 16,1-8 14 0,1-4 68-16,1-4 54 0,3-5-44 15,1-3-98 1,-1-7 0-16,3-2 1 0,0-8-1 15,2-2-1 1,2-5 2-16,2 2-2 0,-1 3 1 16,1 2-1-16,-2 6-1 15,3 8-1-15,-1 3-3 16,2 6 2-16,4 3-4 16,3 5 7-16,3 5-1 15,1 3 1-15,-1 6 0 16,-6 1-4-16,-3 2 7 15,-3-1-5-15,-6 0 2 16,-5 0-5-16,-1-1-97 16,-4-5-236-16,4-4-634 15</inkml:trace>
  <inkml:trace contextRef="#ctx0" brushRef="#br0" timeOffset="-201146.29">23936 10337 952 0,'0'-22'94'15,"-1"-1"66"-15,-4 1 5 0,-1 1-41 16,0 3-16-1,3 2-19-15,-1 3 8 0,3 3-45 16,-1 4-6-16,2 3-33 16,0 3-13-16,2 3-19 15,-4 7 14-15,2 7 5 0,0 7 0 16,0 12 1 0,3 10-2-16,3 5 2 0,1 4-1 15,2 0 0 1,-1 0 0-16,2-3 1 0,-4-2-1 15,-1-2 0 1,-4-3 0-16,-1-7 0 0,0-6-1 16,-1-9 1-16,-1-7 0 15,2-8 5-15,0-5 8 16,0-2 4-16,0-5-9 16,0-3-6-16,0-7-4 15,0-4 2-15,2-5-1 16,-1-5 0-16,4-1 0 15,1 0-1-15,2 2-1 16,1 3-4-16,2 5 5 0,2 4-7 16,1 6-3-1,2 5 12-15,4 4-7 0,2 6 4 16,3 4 3 0,2 4-1-16,-3 4-1 0,-3 4 1 15,-3-1-5 1,-8 1 6-16,-4 2-2 0,-3 0 2 15,-7 0 0 1,-5 0 1-16,-3-1 3 0,-6-2-4 16,-4-1 1-16,2-6 0 0,-2-3 6 15,1-5-5 1,4-5-2-16,0-4-31 0,0-4-99 16,1-1 11-1,4-4-81-15,0 3-103 0,6-3-410 16</inkml:trace>
  <inkml:trace contextRef="#ctx0" brushRef="#br0" timeOffset="-200626.29">24352 10738 714 0,'13'8'150'0,"0"-1"-34"16,-1-2 1-16,1-2-67 0,5-2 53 15,1-1-49 1,0-1-10-16,1-3 7 0,-2-5-9 16,-1-1 8-1,0-2-18-15,-3-1-4 0,-2-3 9 16,1 0-31-1,-2 0 9-15,-2-1-15 0,1-3 3 16,-4 0 4-16,0 1-7 0,-3-4 4 16,-3 3 3-1,-3-2-3-15,-1 1 5 16,-2 1 5-16,-6 2 5 16,1 2 20-16,1 3-12 0,-5 3-12 15,0 5 2 1,-4 1-7-16,1 4-5 0,-3 2-5 15,-1 8 0 1,-1 7 1-16,2 6 0 0,2 7-1 16,1 3 0-16,3 6 2 15,6 0 1 1,3-1-3-16,4 0 0 0,5 0 1 16,6-1-1-1,7-2-1-15,7-2-1 0,6-5 1 16,5-7-4-16,2-6-141 15,5-5-69-15,0-7-105 16,-1-4-307-16</inkml:trace>
  <inkml:trace contextRef="#ctx0" brushRef="#br0" timeOffset="-199006.54">25754 10568 659 0,'1'-10'165'16,"-1"0"2"-16,-1-5-29 16,1 1-11-16,-2-2-16 0,2-3 7 15,-1 1-26 1,-1-1-20-16,1 2-1 0,1 4 26 16,0 4-61-1,0 4-31-15,1 3-5 0,-1 4-17 16,2 0-4-1,-1 6 21-15,1 8-1 0,1 5 1 16,0 8-1-16,2 4 1 0,3 1 0 16,2-1-2-1,4-2 2-15,-1-3 0 16,3-5-1-16,-2-6 1 16,1-6 0-16,-5-4 5 0,1-6 1 15,2-5 6 1,1-6-9-16,2-6-3 0,2-5 8 15,3-7-8 1,-3-1 2-16,-2-2 3 0,-2-1-4 16,-3 3 8-16,-4 2-8 15,-4 3 0-15,0 4 7 16,-5 5-3-16,1 4 8 16,-1 4-1-16,1 2-9 15,-1 3 1-15,0 2-4 16,2 1-10-16,-1 2-5 15,-4 4 9-15,1 7 5 16,-3 4-2-16,-1 6 0 0,2 3-1 16,3 3 3-1,3-2 1-15,2-1 0 0,2-1-5 16,4-3 1 0,5-5-24-16,2-2-95 0,4-3-5 15,5-5-41 1,0-2-56-16,6-3-84 0,0-5-396 15</inkml:trace>
  <inkml:trace contextRef="#ctx0" brushRef="#br0" timeOffset="-198606.75">26384 10366 811 0,'0'-17'151'15,"-3"4"-6"-15,-1 5-58 0,0 2-12 16,-2 3-28 0,0 3-28-16,-3 3-5 0,-3 4-9 15,-2 3-2-15,0 4 4 16,0 4-6-16,3 5 1 16,1 0-1-16,6-1 0 15,5 2 7-15,5-3 2 16,9-2 11-16,3-1 11 15,4-4 9-15,-1 0-20 16,-1 0 2-16,-4-1-9 16,-4 0 3-16,-3-1-12 0,-3-1 3 15,-3 2 0 1,-3-1-2-16,-2-1 1 0,-2-1 5 16,-5 1-2-1,2-4 6-15,-4-2-11 0,-2 0-2 16,-1-2-1-1,-2-3-2-15,2-2-42 0,2-2-139 16,-12-14-180-16</inkml:trace>
  <inkml:trace contextRef="#ctx0" brushRef="#br0" timeOffset="-197996.41">26604 10504 815 0,'-2'-3'218'15,"1"2"-120"-15,-2 0 11 0,1-1-79 16,2 1-28 0,2 4 3-16,-1-1-3 15,2 1 8-15,3 3 11 16,2-1 6-16,2-1 2 0,1 0-6 15,1-4-3 1,2-4-15-16,0-2 0 0,2-2 0 16,-2-4-4-16,1-3 6 0,-6-5-1 15,-2 1-3 1,-1-2 10-16,0 0 5 0,-3 2 5 16,-3-1-3-1,1 5 9-15,-2 3-1 0,-2 5-14 16,-1 1 3-1,-2 5-17-15,-3 2-2 16,-2 5 2-16,-5 1-1 16,-6 6 2-16,0 7-1 0,0 6 0 15,1 3 2-15,6 4-2 16,5 1 0-16,6-1-2 16,7-1 2-16,10-3-1 15,2-2 0-15,7-5-2 16,2-3-48-16,1-5-68 15,0-2-50 1,0-6-74-16,3-1-228 0</inkml:trace>
  <inkml:trace contextRef="#ctx0" brushRef="#br0" timeOffset="-197276.31">27132 10458 880 0,'3'-19'141'0,"-3"3"-8"15,-1 0 9-15,-2 5-53 16,-1 2-24-16,-3 3-29 16,-3 3-27-16,-2 3 6 15,-6 3-10-15,-2 6 0 16,-2 4-4-16,0 5 4 0,1 7-5 15,0 3 0 1,2 5 5-16,3 1-9 0,3-2 4 16,6-2-2-16,5-5-2 15,5-5 4-15,8-7 0 16,5-7 3-16,5-6-2 16,1-5 3-1,4-8-3-15,-1-2 1 0,-1-7 1 16,-4-1-2-16,-3-4 3 15,-1-4-1-15,-3-6 1 16,-1-2 6-16,-4-5-3 16,-2-4-1-16,-1 0-2 15,-5-2-4-15,-2 3 9 0,-1 0 9 16,0 2 4 0,-1 2 14-16,-2 4 2 0,3 5 10 15,2 5 11 1,-1 3-23-16,1 8 16 0,1 5-35 15,-2 4 8 1,2 6-25-16,0 2-6 0,-1 2-4 16,1 4-2-16,-2 6 12 0,2 3 0 15,2 7 0 1,-1 6 0-16,2 4 0 0,2 5 3 16,3 3 6-1,0 2-7-15,1 3-2 0,0 4 8 16,1 3-5-1,-2 2 2-15,-1 4 0 0,-1-4-2 16,0-3 0-16,-2-7-1 16,3-8-2-16,-3-10 1 15,4-4-1-15,-1-7 2 16,0-6-2-16,-1-1-3 16,2-5-28-16,2-3-188 15,1-4-96-15,2-2-369 16</inkml:trace>
  <inkml:trace contextRef="#ctx0" brushRef="#br0" timeOffset="-195977.01">28263 10003 752 0,'4'-14'163'0,"-1"0"-25"16,0-1 0-16,-1-1 16 0,-2 0-35 16,1 0-34-16,1 3 24 15,-1 0-8-15,-1 3-6 16,2 3-23-16,-2 1-45 16,0 5-27-1,1 1-2-15,-1 1-13 0,0 7 11 16,0 3 4-16,0 6 0 15,2 7 0-15,2 5 1 16,-1 6-1-16,3 7 0 0,0 2 0 16,3 2-1-1,1 2 1-15,-2 0-1 0,0-1 1 16,-4 1 0 0,-1-2 1-16,-1-5-1 0,-2-6 0 15,-2-7-3 1,4-8-1-16,-2-8-6 0,4-7-77 15,2-5-56 1,4-3-34-16,1-2-20 0,1-4-53 16,-5-2-205-16</inkml:trace>
  <inkml:trace contextRef="#ctx0" brushRef="#br0" timeOffset="-195446.31">28120 10250 835 0,'-6'-6'116'15,"4"2"-71"-15,4-3 22 16,5 2-50-16,12-1-9 16,14 2 11-16,12 1-7 15,12 0-3-15,6 3-7 16,1 0 1-16,-5-1-2 15,-5 1 1-15,-9-3 7 16,-8 3 13-16,-13-2 53 16,-9 1 2-16,-8-2 9 0,-4 2-20 15,-4-1-33 1,1 2-25-16,-2 0-8 0,-1 2-11 16,-1 3 11-1,-5 5-1-15,-3 5 1 0,-2 5-2 16,0 7 2-1,5 3 0-15,4 2-3 0,4 1 2 16,5-2-1-16,7-5 1 0,3-3 0 16,2-7 2-1,1-5-1-15,2-5 4 16,-3-6 0-16,0-7 2 16,1-3-1-16,-4-7 0 0,0-5-2 15,-2-1 3 1,-5-3 6-16,-4-2-4 0,-2 1-3 15,-7 2 3 1,0 4-5-16,-1 3 0 0,-3 5-3 16,2 4-5-16,-2 4-28 15,-2 1-167-15,-2 2-165 16</inkml:trace>
  <inkml:trace contextRef="#ctx0" brushRef="#br0" timeOffset="-194546.16">29895 10417 392 0,'6'-19'456'15,"-3"-1"-306"-15,-3-3-23 0,-3-1-37 16,-3 4 2-16,-3 1-40 16,0 5 13-16,0 0-22 15,0 5-4-15,-3 3-29 16,2 3-6-16,-3 4-1 15,-4 2 2-15,-2 7-5 16,-1 3 1-16,-2 4 0 16,0 4 1-16,3 4-4 0,3 2 1 15,4 0-1 1,4-2 2-16,6-1-7 0,7-5 7 16,8-3 1-1,2-6 3-15,4-4-4 0,3-6 3 16,1-9 0-1,2-6 1-15,1-5-1 0,-1-9 1 16,-3-4 1-16,-1-4 0 0,-1-2 11 16,-3-4 9-1,0 0 11-15,-2-3-21 16,-3-2-7-16,-3-4 1 16,-3 2-3-16,-5-1-3 15,-4 4 2-15,-3 2-4 16,-3 8 3-16,2 8 16 0,-2 6 14 15,3 8 37 1,1 6-45-16,2 5-26 0,2 4-2 16,-1 0-19-16,1 4 13 15,-4 6 7-15,-2 5 0 16,1 9 0-16,-1 8 1 16,2 4 0-16,3 7-3 15,4 2 4-15,4 4-1 16,5 2 0-16,0 2 1 15,3-3-2-15,-1-2 2 16,1-1-1-16,-2-5 0 0,1-2-2 16,-1-5 2-1,1-2 0-15,1-9-8 0,-1-5-108 16,2-7-54 0,4-6-58-16,0-6-96 0,3-5-489 15</inkml:trace>
  <inkml:trace contextRef="#ctx0" brushRef="#br0" timeOffset="-194096.68">30195 10318 881 0,'9'-1'77'0,"0"-4"31"16,0 0-54-1,3-1-21-15,3-1 13 0,2-2-2 16,0 2-10-16,2-4-5 16,-2 1 7-16,-1-1 5 15,-2-2 6-15,-2 1-16 16,-3-4-1-16,-3 0-5 16,-2 0-6-16,2-1 1 15,-6 0-7-15,0 1 2 16,-3 1-11-16,-3 3 7 15,0-1 4-15,-1 5-8 16,-7 1-3-16,2 4-2 16,-3 6-2-16,-3 4 0 0,-1 4-1 15,1 8 1 1,-1 5-1-16,4 4-2 0,1 4 3 16,4 5 4-1,5 1-4-15,4 5 1 0,5-3 1 16,7 0-2-1,7-6-5-15,4-8-13 0,5-6-72 16,9-8-93-16,-1-8-104 0,3-6-296 16</inkml:trace>
  <inkml:trace contextRef="#ctx0" brushRef="#br0" timeOffset="-193666.79">30681 10181 672 0,'-4'-14'159'16,"-5"3"-20"-16,-1 1-48 15,-4 1-24-15,0 4-24 16,-2 2 5-16,0 3-19 16,-1 1-13-16,1 4-6 15,4 0-7-15,1 4 0 16,3 0 0-16,3 2-1 15,4 1 1-15,1 0 6 16,3 1-2-16,2 2 7 0,1-3 11 16,4 2-8-1,-1 1 4-15,2 3 2 0,1-1-2 16,2 1-2 0,-4-3-5-16,1 1 9 0,-1-4-7 15,-3-2 2 1,0 0-3-16,-4-1-9 0,0 0 4 15,-2-2-2 1,-1 1 1-16,-3 0 4 0,-3 2-6 16,-3-2 3-16,-4 2-4 0,-1-4-4 15,1-2 2 1,1-3-4-16,3-2-3 0,0-3-122 16,6-3-225-1,2-6-583-15</inkml:trace>
  <inkml:trace contextRef="#ctx0" brushRef="#br0" timeOffset="-193336.89">30862 10199 1004 0,'0'-10'120'0,"-2"3"88"16,1 0-48-16,-1 3-87 16,2 4-46-16,0 2-24 0,-1 1 0 15,2 7 17 1,-2 5-6-16,1 3 6 0,1 3-4 16,1 3 0-1,-1 0-6-15,2 1-8 0,-1-2 0 16,1 1-1-1,-1-6-1-15,1-2-1 0,1-6 0 16,0-3-32-16,1-5-102 0,1-3-49 16,0-3-45-1,0-6-201-15</inkml:trace>
  <inkml:trace contextRef="#ctx0" brushRef="#br0" timeOffset="-193126.64">30922 10053 876 0,'-3'-19'138'0,"-2"2"23"16,-1 5-7-16,-1 0-20 15,2 4-34-15,2 2-57 16,0 3-5-16,0 1-31 16,3 0-7-16,0 2-2 15,0 2-5-15,0-1-10 16,-1 2-60-1,1 1-153-15,3 6-45 0,3 3-200 16</inkml:trace>
  <inkml:trace contextRef="#ctx0" brushRef="#br0" timeOffset="-192316.94">31184 10203 961 0,'1'-10'74'0,"1"-1"74"0,-4-2-11 16,1 1-29-16,1 1-18 0,-3 1-16 15,2 2-10 1,-1 2-21-16,-1-1 0 0,-1 2 15 16,-1 2-43-1,1-1-4-15,-2 3-9 0,-3-1-2 16,0 4-2-1,-2-1-2-15,-3 6 4 0,-2 2-5 16,0 4 2-16,1 4 2 16,-1 1 1-16,1 0-1 15,3 0 0-15,3 1-4 16,2-5 1 0,3-4 0-16,4-1 2 0,0-6 2 15,0 0 3-15,2-2-2 16,-2-1-1-16,0 0-4 15,0 0 4-15,0-1 0 16,2 1 0-16,-1 1 0 16,1 1 0-16,-1-1 0 0,4 1 7 15,1-1-6 1,4-1 1-16,3 0 2 0,2-3-2 16,0-1 2-1,1 0-4-15,0-2 2 0,0-2 3 16,-3 1-4-1,0-3 4-15,-2 0-1 0,0-1-2 16,-2-4 3-16,-2 1-4 0,-1-1 0 16,-3-2 2-1,0 3 0-15,-1 1 0 0,-1 3 6 16,1 5-4 0,-2 0 0-16,1 4-5 15,-1 1-2-15,0 0-7 16,0 0-10-16,0 4 9 0,0 4 10 15,2 7 0 1,-1 4 0-16,2 6 0 0,0 1 0 16,-3 6 1-16,0 0-1 15,-4 1-1-15,2 1 1 16,1-1 0-16,-1 3 0 16,2-4 0-16,0 0 0 15,-1-2 0-15,-4 0 1 16,-2-5 0-16,-4-1 3 15,-2-3-2-15,-1-4 1 16,-2-3 5-16,-2-4-3 0,0-3-5 16,-4-4-4-1,-8-3-141-15,-6-3-52 0,-7-1-43 16,-5-4-179 0</inkml:trace>
  <inkml:trace contextRef="#ctx0" brushRef="#br0" timeOffset="-191746.4">31418 10176 967 0,'8'-8'158'16,"-2"-2"13"-16,-5 2-14 16,1-2-59-16,-1 6-16 15,1 1-39-15,-2 3-40 16,1 0-3-16,2 4-2 16,2 5 2-16,1 5 4 15,4 5 4-15,-1 7-1 16,0 4-3-16,-4 2 3 15,-2 1-5-15,-1-3 5 16,-6 1-6-16,1-6-2 16,-1-7 2-16,1-5 1 0,0-7 8 15,3-5 11 1,-2-6 67-16,2-3-65 0,-1-6-23 16,2-5-1-1,1-8 1-15,5-3-2 0,3-1-1 16,2-1 1-1,5 2-1-15,1 3 1 0,-1 2 2 16,3 6-2-16,1 5-5 0,3 7-4 16,1 6 10-1,2 8-2-15,2 7 0 0,-4 5 2 16,-1 7 1 0,-5 4 0-16,-7-1 0 15,-3 1 4-15,-3-1-4 16,-2 1 1-16,-4-5-1 0,-5 1-1 15,-2-3-38 1,-2 0-253-16,-4-6-219 0</inkml:trace>
  <inkml:trace contextRef="#ctx0" brushRef="#br0" timeOffset="-190216.44">11971 12269 869 0,'1'-15'154'15,"-1"1"-30"-15,-3 1 36 16,0 3-84-16,-1 3-27 16,1 6-49-16,0 1 4 15,-3 3-6-15,-5 6 2 16,-2 2-2-16,-3 3 1 15,-5 4 1-15,2 1-1 16,0 3 1-16,0 0 0 16,3 1 0-16,1-2-2 0,6-6-7 15,3-5 5 1,4-4 4-16,2-5 6 0,2-2 9 16,2-1 4-1,2-2-14-15,2 0-3 0,8 0 1 16,-1-1-3-1,3 4-3-15,-1 1 1 0,3 4-5 16,0 3 6-16,-2 5 0 0,-2 2 0 16,1 2 1-1,-4 3 2-15,-6-1 0 0,-4 1 3 16,-3-1 1 0,-4 2-2-16,-4-1 3 0,-3 1 1 15,-6 0-1 1,2-1-4-16,0-4 1 0,-1-5 4 15,4-3-1 1,4-4-6-16,1-2-1 0,3-1-90 16,2-3-209-16,4-1-400 15</inkml:trace>
  <inkml:trace contextRef="#ctx0" brushRef="#br0" timeOffset="-189736.22">12177 12505 567 0,'7'3'64'16,"1"3"81"0,2-1-61-16,0-2 5 0,1-2-33 15,4 1-16 1,-2-4 22-16,-1-2-32 0,0-1 8 15,0-4 9 1,-1-2-6-16,0-3-25 0,2-2 2 16,-3-2-5-16,0 0 7 0,-2-4 14 15,-4 2-12 1,-2-2 5-16,-4 2 0 0,-1-1 0 16,-4 3 2-1,-2 2 1-15,-1 4 2 0,-1 2-15 16,2 5-14-1,-4 3-3-15,1 4 1 0,-3 2-2 16,-2 7 3-16,0 1-3 16,1 8 2-16,2 3 1 15,3 2-2-15,4 3 2 16,-2 2 1-16,7-4-3 16,2 3 0-16,5-2-1 15,10-2 1-15,1-6 0 16,8 0 0-16,4-5 0 15,2-4-21-15,2-4-115 16,0-2-59-16,3-4-171 16</inkml:trace>
  <inkml:trace contextRef="#ctx0" brushRef="#br0" timeOffset="-189286.8">12520 12316 879 0,'-7'-19'155'0,"4"4"20"0,0 0-19 16,1 5-55 0,4 2-71-16,1 7-30 15,4 1-5-15,5 6 4 16,3 2 0-16,7 5 1 0,2 4-1 15,-2 3 1 1,-4 0 0-16,0 2 2 0,-7 3-1 16,-2 1 0-16,-2-1 1 15,-6 2 1-15,-2 0-3 16,-3-3 1-16,-2-3 1 16,0-6 3-16,0-3 0 15,1-6 26-15,1-4 70 16,1-5 76-1,0-4-152-15,0-6 17 0,0-3-7 16,1-7-22-16,4-4-5 0,4-4-5 16,4-1-2-1,2-2-1-15,0 2 0 0,5 1-5 16,-1 3-10 0,-1 5-51-16,1 5-99 0,-1 4-19 15,0 6-73 1,-3 4-183-16</inkml:trace>
  <inkml:trace contextRef="#ctx0" brushRef="#br0" timeOffset="-188606.28">12996 12339 863 0,'3'-14'165'16,"-3"1"43"-1,-2-2-36-15,-1 4-44 0,2 3-15 16,-1 1-12-1,2 2-77-15,0 4-24 16,0 1-9-16,2 2-15 16,-2 4 21-16,1 4 3 0,4 6 0 15,1 2 3-15,3 5-2 0,1 1-1 16,2 0-1 0,3 3 1-16,0-3 0 0,0-1 0 15,-3-1-1 1,0-5 1-16,-5-7 0 0,-2-4 5 15,-2-4 14 1,-2-4 13-16,2-3-9 0,0-3-5 16,2-5 19-16,2-4-15 15,-1-3-9-15,3-2 3 16,-3-2 4-16,3-1 2 16,-5 3-9-16,1 0-11 15,-4 3-2-15,1 4 0 16,-1 2 0-1,1 3-1-15,-2 5-14 0,0 0-96 16,1 4-165-16,4 3 2 0,4 4-71 16</inkml:trace>
  <inkml:trace contextRef="#ctx0" brushRef="#br0" timeOffset="-188296.72">13378 12335 979 0,'0'-9'184'15,"0"0"61"1,0 4-65-16,0 0-89 0,0 3-78 16,0 2-13-1,0 1-1-15,0 2-1 0,0 4 2 16,4 3 1-1,-2 3 3-15,-1 3 1 0,2 4-5 16,0-2 3-16,0 4-3 16,0-2 1-16,2-1-2 15,-2-1 1-15,0-2-1 16,-2-4-77-16,3-4-150 16,-2-4-90-16,-1-4-220 15</inkml:trace>
  <inkml:trace contextRef="#ctx0" brushRef="#br0" timeOffset="-188096.66">13430 12103 1038 0,'2'-9'153'0,"-4"1"80"16,1 1-131-1,-4 3-71-15,5 1-31 0,0 2-8 16,0 2-19 0,3 3 2-16,0 3-270 0,0 3-320 15</inkml:trace>
  <inkml:trace contextRef="#ctx0" brushRef="#br0" timeOffset="-187496.64">13669 12278 996 0,'7'5'82'16,"-1"-3"76"-16,-4-2 0 16,-2-2-56-16,1 1-29 15,-1-2-37-15,2 1-8 16,-1-3-10-16,-1-2 6 15,3 3-3-15,-3-2-1 16,0 4-4-16,0-2-8 16,0 3-8-16,0 1 0 15,0 0-11-15,0 1-6 0,-3 1 3 16,2 0 6 0,1-1 8-16,-2 2 0 0,2-2 0 15,0 1 3 1,0-1 0-16,0-1 8 0,0 0-3 15,0-1 2 1,0 1 9-16,0-3 11 0,0-1-17 16,0-1-10-16,-1-2-1 0,-1 0 4 15,-2-1 10 1,1 0 11-16,0 2 1 0,0 1-5 16,0 1-6-1,1 1-5-15,1 2-11 0,-1 1-1 16,1 1-8-1,-5 2 2-15,-2 3 4 0,-2 3-4 16,-5 7 3-16,0 3 2 16,2 5-8-16,4 2 7 15,3 6-2 1,4-2 2-16,7 1 1 16,2 1-1-16,5-5-2 0,3-2 3 15,4-3-3-15,1-3-43 16,4-7-106-16,1-2-10 15,2-6-69-15,0-4-128 16</inkml:trace>
  <inkml:trace contextRef="#ctx0" brushRef="#br0" timeOffset="-186996.93">13913 12309 816 0,'0'6'40'0,"0"-1"104"16,0 0-90-1,2 0-8-15,1 1-15 0,1-1 18 16,1 2 8 0,3-2-10-16,0-3 3 0,1 2-1 15,-1-4-23 1,3-2-9-16,0-2-6 0,-2-3 2 15,3-3-7 1,-3-1 1-16,-2-2 5 0,1-3 1 16,-2 2 4-16,-2-3 8 15,-4 1 0-15,0 1-8 16,-3 1-4-16,-1 0 0 16,-5 1-6-16,0 2 5 15,0 4 0-15,-3 4-11 16,2 2-1-16,-1 5-3 15,-2 1 3-15,1 4 0 16,-3 3 3-16,3 3-2 0,0 3-1 16,-1 2 2-1,2 4 0-15,-1 4-2 16,5 2 1-16,4 2-1 16,6 1 0-16,4-2-1 0,5-2 1 15,3-2 0 1,1-4-46-16,1-2-107 0,2-6-45 15,0-3-128 1,1-7-427-16</inkml:trace>
  <inkml:trace contextRef="#ctx0" brushRef="#br0" timeOffset="-186546.72">14312 12246 719 0,'-3'-28'212'0,"-3"3"-33"16,3 5-42 0,-2 4-18-16,1 3-29 0,-1 7-21 15,2 2-36-15,-1 2-30 16,-6 4-3-16,1 2-3 16,-2 2 3-16,-4 7-2 15,3 1 2-15,-1 2 0 16,1 3-1-16,4-1 0 15,2-1-1-15,4-1-1 16,6-4 3-16,2 2 8 16,4-1-3-16,5 1 7 0,0 1 10 15,4-1-4 1,0 0 4-16,0 1 14 0,2-1 9 16,-2-2-13-1,4 2-18-15,-1-3-2 0,-4-1-8 16,-3 0 1-1,-5-2 5-15,-5 0 0 0,-4 2 15 16,-4 0 16-16,-4 3 4 0,-4-1-24 16,-5 0-14-1,1 1-4-15,0-3-3 16,3-4-2-16,0-1-90 16,5-4-225-16,-1-1-235 0</inkml:trace>
  <inkml:trace contextRef="#ctx0" brushRef="#br0" timeOffset="-186346.8">14689 12517 1297 0,'19'-3'337'0,"-5"-4"-64"16,-5-2-133-16,-6 1-140 15,1 0 0-15,-4 3 0 16,0 2 0-16,3-1 0 0,-3 2 0 16,3 1 0-1,2 4-414-15</inkml:trace>
  <inkml:trace contextRef="#ctx0" brushRef="#br0" timeOffset="-175966.8">8493 3506 848 0,'2'-7'193'0,"-2"1"-5"16,0-2-44 0,1 1 2-16,-1 2-56 0,0 0-7 15,0 4 3-15,0-2-19 0,0 3-35 16,0 0-2 0,0 0-10-16,0 0-13 0,0 0 7 15,0 0-14 1,0 0-1-16,0 2 0 0,0-1-10 15,0 1 6 1,0 6 4-16,0 3 2 0,2 3-2 16,-1 4 1-16,1 2 0 15,-1 3 1-15,1 1 3 16,-1 1-6-16,1 1 2 16,-2-1 0-16,0 2 0 15,0-3 0-15,-2 1 0 16,1-2 0-16,1-1 1 15,0-5-2-15,0-1 1 16,1-3-1-16,1-4 1 0,-1 0 0 16,1-1 1-1,1-1-2-15,-3 0 1 0,1 0 0 16,2 2 1 0,-2-2-1-16,-1 1-1 0,0 0 1 15,-1-3 4 1,1-1-4-16,0-3 1 0,-3 1 5 15,3-2-6 1,0 0-6-16,0-2-67 0,-1 0-113 16,-1-2 22-16,1-3-112 0,-1-3-113 15</inkml:trace>
  <inkml:trace contextRef="#ctx0" brushRef="#br0" timeOffset="-175456.89">8505 3495 460 0,'0'-4'203'15,"2"-3"-41"1,-2 1-1-16,0-3-57 0,0 4-12 16,0 2 23-1,0 1-55-15,0 0-17 16,0 2-11-16,1 2-15 15,-1-2-3-15,0-2-5 0,-1 4 0 16,1-2 6-16,-2 0-7 0,2 0 4 16,-1 0 6-1,1 0-1-15,0 0-4 0,-2 0-13 16,-1 1 0 0,-3 3 1-16,-4 1 0 0,-4 4-1 15,-3 1 0 1,0 0 0-16,1-2 0 0,4-1 0 15,1-1 0 1,1-3-1-16,4-2-16 0,1 1-62 16,1-1-44-16,2-1-67 15,1 2-107-15,1 2-277 16</inkml:trace>
  <inkml:trace contextRef="#ctx0" brushRef="#br0" timeOffset="-174506.85">8429 3962 367 0,'1'0'143'0,"-1"-1"-60"16,2 1-11-16,-4 0-4 16,2 0-20-16,0 0-7 15,0 0 2-15,0 1 12 0,0-1-5 16,-1 1-19 0,-1 0 8-16,-1 1-19 0,-1 0 15 15,1-1-6 1,-1 2-2-16,1-2-3 15,0 1-4-15,1-1 8 16,1 1 1-16,1-2-11 0,0 0-9 16,0 0-1-16,0 0-8 15,1 0-1-15,2 0-3 16,2 0 4-16,6-2 8 16,3 1-7-16,5-2 4 15,4 0-2-15,-1-2-2 16,-1 2 0-16,-4 0 3 15,-1 0-4-15,-6 1 1 16,2 1 0-16,-3 1-1 0,-1 0 0 16,-2 0-1-1,-2 0 0-15,0 0 1 0,-2 0 0 16,-2 0 1 0,0 0-1-16,0 0 3 0,-2 0-2 15,0 0 2 1,2 0 0-16,-2 0-3 0,1 0-20 15,1 0-147 1,-2 0-194-16</inkml:trace>
  <inkml:trace contextRef="#ctx0" brushRef="#br0" timeOffset="-172716.82">11722 3495 654 0,'0'-6'147'15,"0"1"-2"-15,0-1-50 16,0 1-9-16,1-1-10 15,1 0-6-15,-1 1-28 16,2-2-12-16,2-1-12 0,1 3 7 16,1 0-4-1,3 0-3-15,1 3-10 0,0 4-6 16,2 0 4 0,-1 7 1-16,4 3 2 0,-1 3 3 15,0 3-4 1,-3 3-6-16,-3 4 5 0,-2 3-6 15,-7 1 2 1,-3 4-1-16,-7-1-1 0,-2 0 1 16,-3-2-1-16,0-3 0 0,-4-2-1 15,4-5 1 1,0-6 4-16,3-4-1 0,6-4 13 16,1-4 12-1,1-2-14-15,1-3 0 0,0 0 1 16,0-1-7-1,2-1 4-15,2 0-13 0,1-1 0 16,5 0-4-16,5 1-2 16,10 2 6-16,4 1 0 15,11 5-1-15,2 4-2 16,0-1 2-16,-3 2-1 16,-5 2-1-16,-3-1 3 15,-7-1-2-15,-6-1 2 16,-5-1 0-16,-4-3 0 15,-4-2 3-15,-1 0 3 16,-1-1 5-16,0-1-11 16,0 0-46-16,-3-1-302 0,0-2-634 15</inkml:trace>
  <inkml:trace contextRef="#ctx0" brushRef="#br0" timeOffset="-171036.93">15545 3459 612 0,'0'0'232'0,"-1"-2"-54"0,-1 2-63 16,1-1-41 0,1-1 9-16,-3 1-30 0,4-1 4 15,-1-3 4 1,0 2-8-16,2-4 16 0,1-1-28 15,0 0 7 1,3-1 6-16,-1-1-21 0,1 4-16 16,4-1-15-16,-3 1 1 0,1 4-6 15,4-1 0 1,-3 3-3-16,0 1 6 0,0 2-5 16,2 3 4-1,0 1-1-15,2 4 1 0,-2 3 1 16,-1 3 0-1,-1 6-1-15,-4-1-2 0,-5 2 4 16,-3-2-3-16,-3 0-5 16,-3-4 5-16,-3-1-1 15,-1-3-2-15,-1-3 2 16,-1-1-7-16,2-3 3 16,4-1 3-16,-2-3 8 15,7-3 3-15,2-3-7 16,2-3-4-16,5-1 3 15,1-1-3-15,3-2 4 16,0-2 0-16,1 4 1 16,2 0-2-16,-1 1 1 0,2 3 0 15,-1 2-3 1,3 2 2-16,1 2 0 0,-1 3-1 16,3 5-1-1,-2 1 3-15,-2 3 0 0,-4 5 1 16,-1-2-2-1,-4 0 4-15,-4-1-3 0,-5 1 2 16,-2-3 0 0,-3 2-1-16,0-3 5 0,-4-3-6 15,2-1 4-15,0-3-2 0,-2-3-2 16,1-1-64 0,0-2-137-16,-3-2-182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7T03:59:44.56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14617 9240 433 0,'-7'5'114'16,"1"1"29"-1,2 0-6-15,-4 0-44 16,1-2 11-16,-4 0 0 16,4 0-1-16,-1-1-5 0,-2 1-22 15,1-1-21-15,0 0-24 0,1-2-19 16,0 2-3-1,3-2-1-15,2 0 10 0,2 1-3 16,-1-1 2 0,1-1 4-16,1 0-6 0,0 0 3 15,0-1 1 1,1 1-1-16,7-2 1 0,14 1-16 16,29-4-3-1,34-4 0-15,40-2 0 0,39-7 4 16,20-5-3-16,13-1 8 15,-6-2-9-15,-17 3 2 16,-22 1 9-16,-29 4 6 16,-37 4 2-16,-29 4-1 15,-28 5 3-15,-18 2-1 16,-12 1-20-16,-11 4-2 16,-11 1-2-16,-8 1-1 15,-7 1-66-15,-3 4-131 0,5-1-163 16,9-2-579-1</inkml:trace>
  <inkml:trace contextRef="#ctx0" brushRef="#br0" timeOffset="569.7">17214 8847 859 0,'-3'-14'237'16,"-4"-2"-8"-16,-1-6-42 16,-3-1-52-16,2 0 11 15,-1 0-35-15,2 0 4 16,1 3-87-16,1 6-28 0,1 2 0 15,1 6 0 1,4 4 0-16,0 3 0 0,-1 7 0 16,-1 8 0-1,-1 8 0-15,-1 11 0 16,1 11 0-16,0 12 0 16,3 3 0-16,1 5 0 0,2 7 0 15,3 0 0-15,2-4 0 16,2-4 0-16,-1-9 0 15,2-9 0-15,-1-12 0 0,-1-11 0 16,-3-8 0 0,0-8 0-16,1-5-25 15,2-4-211-15,2-5-174 16,2-2-211-16</inkml:trace>
  <inkml:trace contextRef="#ctx0" brushRef="#br0" timeOffset="979.72">16909 9183 1075 0,'-24'-9'94'15,"9"0"88"-15,8 2-93 16,4 0-43-16,13 1-44 16,16-1-4-16,13 0 2 15,13-2-1-15,12 2-1 16,8 0 2-16,-2 0 0 15,-3 0 0-15,-6-1 4 0,-7 1 13 16,-10 0 11 0,-11 3 8-16,-12-1 31 0,-8 2 17 15,-6 1-5 1,-4-1-17-16,-3 1-16 0,0 1-14 16,0 1-19-1,0 0-13-15,0 3-7 0,1 5 7 16,2 6 14-16,2 8 0 0,3 7 1 15,1 7-5 1,0 1-3-16,2 2-3 0,-1-4-1 16,-1-5-3-1,1-6 0-15,-2-6 0 0,-2-7 0 16,-3-5-2 0,0-5-4-16,-1-5-129 0,2-4-204 15,2-8-140-15</inkml:trace>
  <inkml:trace contextRef="#ctx0" brushRef="#br0" timeOffset="1169.56">17557 8894 1069 0,'-8'-20'173'16,"2"4"85"-16,-4 2-79 0,4 2-13 15,0 4-98 1,3 2-41-16,1 3-27 0,1 2-8 15,1 2-18 1,-2 5-76-16,4 0-136 0,1 7-60 16,3 4-85-1</inkml:trace>
  <inkml:trace contextRef="#ctx0" brushRef="#br0" timeOffset="2134.48">17691 9124 945 0,'10'4'275'16,"-2"-3"-104"-16,-4-1 49 0,-2-2-88 15,-1 0-78 1,-1 2-37-16,5 2-13 0,2 2 17 16,2 2-12-1,3 4-1-15,1 3 1 0,0 1-4 16,-4 2 1-16,-2 1-2 15,-4 1 6-15,-2 0-10 16,-1-6 6-16,-1-3 2 16,-1-5 39-16,2-5 49 15,0-5-96-15,0-5 0 16,0-5 0 0,2-5 0-16,-1-4 0 0,5-5 0 15,2 1 0-15,4 5 0 16,0 2 0-16,0 7 0 15,1 7 0-15,1 1 0 0,3 9 0 16,2 3 0 0,1 3 0-16,4 4 0 15,-3 7 0-15,-2 6 0 16,-1 3 0-16,-4 8 0 0,-4 0 0 16,-4 3 0-1,-4-2 0-15,-2-3 0 0,-2-7 0 16,0-9 0-16,1-7 0 0,-1-6 0 15,2-5 0 1,0-6 0-16,-4-2 0 0,3-4 0 16,-1-7 0-1,-1-7 0-15,3-5 0 0,2-5 0 16,2-4 0 0,5-1 0-16,3 3 0 0,3 7 0 15,-2 3 0-15,5 9 0 16,-3 2 0-16,0 7 0 15,0 5 0-15,4 5 0 16,1 5 0-16,5 8 0 16,1 7 0-16,0 6 0 15,0 7 0-15,-4 7 0 16,1 2 0-16,-4-1 0 16,-1-4 0-16,0-6 0 15,-1-10 0-15,-1-9 0 16,3-8 0-16,1-8 0 0,3-8 0 15,4-8 0 1,1-8 0-16,2-7 0 0,-3-4 0 16,-4-2 0-1,-4-4 0-15,-4 4 0 0,-9-1 0 16,-6 4 0 0,-6 6 0-16,-6 2 0 0,-2 5 0 15,-3 2 0-15,0 8 0 0,1 3 0 16,1 7 0-1,-2 9 0-15,1 10 0 0,0 10 0 16,2 8 0 0,7 7 0-16,11 4 0 15,16 1 0-15,9 1 0 16,12-2 0-16,6-5 0 0,5-6 0 16,0-6 0-1,0-9 0-15,-7-8-176 0,-4-3-208 16,-8-7-504-16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7T03:47:39.04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4074 1630 835 0,'-4'-2'234'16,"1"0"0"-16,-3-4-82 15,-2 0-17-15,4 0-23 16,-2 2-3-16,3-1-23 16,-2 2-33-16,2-1-6 15,2 3-24-15,-1 0-12 16,2 2 5-16,0-1-16 16,0 0 0-16,2 1-2 0,-2 1-4 15,1 1 6 1,1 3 1-16,1 4-1 0,3 3 2 15,0 3 1 1,4 5-6-16,-1 1 6 0,0 6-3 16,1 0 0-1,-2 4 1-15,1 1-1 0,1 2 0 16,-5-2 0 0,-1-2 0-16,-2-2 1 0,-4-3-1 15,1-1 0-15,-1-3 0 16,-1-4 0-16,0-6 0 15,2-3 0-15,-3-3 0 0,4-5 0 16,0-2 0 0,-2-3 0-16,-1-4 0 0,0-2 0 15,-3-8 0 1,3-3 0-16,-2-5 0 0,4-1 0 16,-1-1 0-16,5 0 0 15,2-2 0 1,1 1 0-16,0-2 0 15,6 4 0-15,-5-1 0 16,2 3 0-16,-1 0 0 0,2 4 0 16,1 1 0-16,-2 4 0 15,2 1 0-15,-3 4 0 16,1 3 0-16,1 2 0 16,-1 3 0-16,2 3 0 15,2 3 0-15,1 3 0 0,2 2 0 16,-1 3 0-1,1 4 0-15,-2 2 0 0,2 3 0 16,1 2 0 0,-1 4 0-16,-4 3 0 0,4 2 0 15,-5 2 0 1,-4 0 0-16,-2 0 0 0,2-2 0 16,-7-8 0-16,3-3 0 0,-3-5 0 31,0-4 0-31,0-4 0 0,0 0 0 0,-3-3 0 15,0 0 0 1,3-1 0-16,-4 1 0 16,1 0 0-16,1-1 0 15,2 2 0-15,0-4 0 0,-1 2 0 16,-1-3 0 0,2 0-50-16,0 0-145 0,2-2-83 15,1-2-195-15</inkml:trace>
  <inkml:trace contextRef="#ctx0" brushRef="#br0" timeOffset="710.13">4929 1786 690 0,'0'5'205'0,"-3"-4"-11"0,0-1-1 16,0 0-41-1,-2-1-33-15,1 1-8 0,1-2-19 16,2 1-7 0,-2 1-27-16,1 0-32 0,1-2-11 15,2 2-13 1,-1 0-1-16,2 0-2 0,1 0 0 16,-2 0 1-16,2-3-1 0,18 0 0 15,-6-2 1 1,-3 2 0-16,0 0-2 15,-2 2 0-15,15-2-56 16,-5 1-71-16,1 2-25 0,-6 3-17 16,3 2-12-1,-6 2-38-15,-2 1-90 0</inkml:trace>
  <inkml:trace contextRef="#ctx0" brushRef="#br0" timeOffset="990.11">4950 1980 554 0,'1'2'255'16,"1"-1"-91"-16,1-1-18 16,0-1-13-16,1 0-42 0,1-2-14 15,5 1-11 1,2-3-13-16,4 1-4 0,-2-3-23 15,4 4-9 1,-3 0-6-16,1 0-8 0,-2 2-1 16,-2 1-2-1,-2 0 0-15,-1 1-1 0,-6 1-5 16,3-1-59 0,-3 2-119-16,-3 0-89 0,-3 1-239 15</inkml:trace>
  <inkml:trace contextRef="#ctx0" brushRef="#br0" timeOffset="12851.11">6050 1751 574 0,'1'-13'153'15,"-1"1"-13"-15,-1 0 33 16,-1 1-33-16,-1 0 19 16,0 4-16-16,0-1-29 15,0 3 6-15,0 0-7 16,3 1-22-16,-3 3-33 0,3-1-16 15,0 2-34 1,0 0-8-16,0 2-31 0,0 2 13 16,-2 5 14-1,2 6 4-15,-1 7 0 0,1 7-1 16,-2 6 0 0,4 2-3-16,-2 1 4 0,1 0-2 15,1-2 3-15,1-5-1 0,-3-4 1 16,3-3 0-1,0-6-1-15,0-6-3 0,-3-5 3 16,3-3 8 0,-3-4 6-16,0-2 12 0,2-2 6 15,-2-3-32 1,0-6 0-16,0-7 0 0,1-6 0 16,2-8 0-1,4-1-2-15,1-1 1 0,1-1-2 16,1 2-2-16,1 2-1 15,-2 4-2-15,2 5-6 16,-3 3 13-16,1 6-11 16,3 7-1-16,-3 5-4 15,1 3 0-15,2 7 15 16,2 3-8-16,1 7 9 16,1 6 0-16,0 0 2 15,-4 4-2-15,-1 3 0 0,-1 0 1 16,-1-3 0-1,-4 1-2-15,-1-3 2 0,-2-1 0 16,-1-3 0 0,-1-2 0-16,2-5 0 0,-2-4-1 15,0-4-8 1,1-4-99-16,1-2-99 0,3-2-54 16,3-3-211-1</inkml:trace>
  <inkml:trace contextRef="#ctx0" brushRef="#br0" timeOffset="13452.41">6503 1799 1049 0,'3'-13'153'15,"-3"-1"75"-15,-3 0-56 16,0 0-17-16,0 0-45 15,0 4-22-15,3 0-11 16,-3 5-62-16,3 0-15 16,-2 3 0-16,2 2 0 15,-1 2 0-15,1 4 0 16,0 5 0-16,0 5 0 16,-2 6 0-16,4 6 0 15,-2 3 0-15,3 3 0 16,0-2 0-16,6-3 0 0,-1-2 0 15,2-6 0 1,0-2 0-16,1-8 0 0,-1-3 0 16,1-4 0-1,-1-4 0-15,2-3 0 0,2-4 0 16,0-4 0 0,0-7 0-16,2-1 0 0,-1-3 0 15,0-3 0-15,-3-2 0 0,0 1 0 16,-3 2 0-1,-3 2 0-15,-3 2 0 0,-3 4 0 16,0 2 0 0,-2 3 0-16,1 2 0 0,-1 1 0 15,-1 5 0 1,2 1 0-16,1 3 0 0,0 1-2 16,0 8-1-1,-2 2 3-15,2 6-1 0,0 5-1 16,0 4 1-16,2 1 0 15,1-1 0-15,1 2-21 16,1-4-77-16,1-1-20 16,7-2-68-16,2-4-44 15,6-2-200-15</inkml:trace>
  <inkml:trace contextRef="#ctx0" brushRef="#br0" timeOffset="14289.43">6973 1775 1120 0,'6'-20'96'0,"-2"2"71"0,-2 2-27 15,-1 4-86 1,2 5-38-16,3 5-10 0,2 7 2 15,5 4 3 1,1 5 2-16,2 6 2 16,1 4 1-16,-3 5-4 15,-2 1-9-15,-4 3 8 0,-1 1-8 16,-5-1 3 0,-4 0 0-16,-5-3-5 0,1-5 5 15,0-5-5-15,0-7 7 16,1-8 48-16,4-3 49 15,-1-7-59 1,2-5-45-16,0-4-1 0,0-6 0 16,2-3-3-16,1-4 3 15,3-2-1-15,3-1-5 16,1-1 1-16,2 2 3 16,2 2-1-16,-1 4 2 15,4 3-6-15,0 2 1 16,1 6 4-16,0 2-7 0,1 6 3 15,1 4-1 1,1 6 2-16,0 5 4 0,-2 5-4 16,-1 6 4-1,1 2-1-15,-7 3 3 0,-3 2-1 16,-4 1 0 0,-1 1 0-16,-4-1 4 0,-4-5-2 15,-1-7 0-15,1-5 9 0,1-6 3 16,0-6 9-1,3-3-6-15,-2-4-16 0,-1-2-1 16,2-4 0 0,1-4 0-16,1-3-1 15,2-2 1-15,5-2-3 16,1-2 2-16,3-2-4 0,-2-1 5 16,6 0-10-16,-2 2-4 15,5 3 7-15,1 7-1 16,2 5 6-16,-1 4-3 15,0 7-3-15,0 4 3 16,-5 4 4-16,-1 5 1 16,0 5 3-16,-6 3-3 15,0 4 1-15,-3 0-1 16,0 4 1-16,-3 1 0 16,-2-2-1-16,-1-2 0 15,2-4 0-15,1-7 0 0,0-2-65 16,0-6-106-1,1-3-24-15,1-6-140 0,7-4-464 16</inkml:trace>
  <inkml:trace contextRef="#ctx0" brushRef="#br0" timeOffset="14954.63">7928 1395 1016 0,'-8'-26'147'16,"-2"-1"65"-1,-2 5-34-15,0 3-49 0,4 3-2 16,2 5-60 0,1 4-25-16,2 4-35 0,3 2-7 15,0 2-21-15,0 6 10 16,1 6 11-16,1 6 6 15,2 10-4-15,0 10 8 16,4 6-1 0,0 8 1-16,-1 2 7 15,2 2-9-15,-3 1-5 0,-3 2 2 16,0-4-4-16,-2-2 2 16,-1-3-3-16,-1-9 0 0,1-10 1 15,0-8-1 1,-2-8 0-16,2-8 15 0,0-3 1 15,0-5 22 1,-1-5-28-16,1-1-10 0,-3-6 0 16,1-4 0-1,-1-4 0-15,3-1 0 16,3-6 0-16,3-1 0 16,2 1-3-16,7-2-14 0,-2-1 6 15,3 3-5-15,1 5 7 0,-1 3-7 16,-2 6 1-1,2 5 6-15,-1 8-9 0,3 5 17 16,-1 8-1 0,3 4-1-16,-2 5 2 0,-4 4 1 15,-1 5 0 1,-9 1 0-16,-4-1 1 0,-7 0 0 16,-6 0 13-16,-10-5-9 15,-3 0 1-15,-9-3-2 16,1-5-1-16,1-2-2 15,3-8-1-15,5-2-28 16,10-5-45-16,6-5-99 16,3-6-41-16,13-3-97 15,8-5-61-15</inkml:trace>
  <inkml:trace contextRef="#ctx0" brushRef="#br0" timeOffset="15439.68">8389 1833 573 0,'0'17'227'0,"4"-2"-114"0,-1-3 41 16,0-1-74-16,2 0 23 0,2-1-51 15,2-2-18 1,1 0-7-16,1-5 12 0,5-1-12 15,-2-2-1 1,2-5-11-16,-1-3 6 0,1-2-5 16,-2-3-3-1,1-3 3-15,-5-2-3 0,-1-1-9 16,-1-1 8 0,-4 0-7-16,1-3 6 0,-5 2-6 15,-5-1-5-15,1 1 4 16,-5 3-1-16,-2 2 8 15,-5 2-2-15,1 5 2 16,-4 1-2-16,-2 6-6 16,3 6-2-16,-3 4-2 15,1 8 0-15,1 7 1 16,0 5-2-16,5 4 1 16,5 5 0-16,4 2-3 15,6-2 2-15,8-1 1 16,4-6 0-16,10-2 1 0,3-4-1 15,4-4-57 1,5-2-61-16,2-3-89 0,2-4-131 16</inkml:trace>
  <inkml:trace contextRef="#ctx0" brushRef="#br0" timeOffset="15889.83">8735 1739 704 0,'-2'-19'371'15,"2"-1"-185"-15,0 2 0 16,0 2-66-16,2 2-31 0,2 3-31 16,4 4-33-16,1 3-4 15,6 4-4-15,3 3 31 16,6 6-3-16,2 6-19 15,4 3-2-15,0 6-17 16,-2 2-1-16,-2 1 2 16,-4 3-6-16,-4 1-1 15,-2-3 0-15,-5-1 5 16,-8-3 3 0,-3-4-7-16,-3-7 3 0,-3-4 12 15,1-5-3-15,0-4 15 0,0-5-9 16,-1-5-20-1,0-49 0-15,9 39 0 0,0 1 0 16,2-4 0 0,-1 2 0-16,5-21 0 0,1 3 0 15,1 2 0 1,2 7 0-16,-2 3-70 0,1 4-53 16,-1 6-69-16,0 4-49 15,4 7-75-15,0 6-302 16</inkml:trace>
  <inkml:trace contextRef="#ctx0" brushRef="#br0" timeOffset="16655.66">10824 1590 620 0,'8'-10'295'0,"0"-4"-110"0,0 3-36 16,2-3-41-16,0 3-20 15,4-1-37-15,4 6-13 16,2-1-10-16,2 6-7 16,1 4 3-16,1 4-16 15,-2 4-5-15,-3 3 1 16,-2 6-1-16,-6 1 2 16,-2 3-3-16,-6 0 1 15,-3 1 5-15,-5-2-8 0,-2-1 5 16,-5-1-1-1,-4-5 1-15,-3 0 6 0,-4-7-1 16,-3-4 4 0,3-7 39-16,0-4-9 15,5-6-13-15,2-5-15 16,7-4-6-16,1-3-9 0,4-4-1 16,4-3-5-1,4-2-57-15,4 0-70 0,4 2-3 16,10 4-55-16,5 7-81 0,6 10-216 15</inkml:trace>
  <inkml:trace contextRef="#ctx0" brushRef="#br0" timeOffset="17029.93">11221 1799 643 0,'20'9'187'0,"1"-5"-12"16,-3-2-76-16,0-2-38 16,-4-1 41-16,0-2-19 15,-3-2 15-15,-5-4-25 16,3-2-14-16,-6-3-15 16,-2-5-2-16,-4-2-11 0,-7-3 14 15,-1-3-4 1,-5-6-12-16,-2-4 8 0,-3-3-8 15,3-3 9 1,2-6 1-16,4 1-18 0,2-1-8 16,5 4-12-1,4 4 0-15,1 8-1 16,4 5-5-16,2 4-12 16,7 6-38-16,1 3-44 0,8 3-45 15,-3 5 8-15,0 6-49 0,-5 7 14 16,-8 5-93-1,-6 7-172-15</inkml:trace>
  <inkml:trace contextRef="#ctx0" brushRef="#br0" timeOffset="17179.43">11088 1539 819 0,'6'8'120'15,"5"-3"71"-15,3-5-85 16,7-1-65-16,6-3-29 15,4-1-12-15,5 1-97 16,6 1-157-16,1 0-548 16</inkml:trace>
  <inkml:trace contextRef="#ctx0" brushRef="#br0" timeOffset="17950.03">12477 1689 791 0,'1'-16'181'0,"2"2"-28"16,-1 1 21-16,-2 2-41 16,0 0-13-16,1 2-24 15,-2 2 8-15,-1 2-21 16,1 1-9-16,-1 2-52 16,1 1-16-16,1 2-6 0,0 3-17 15,-2 3 17 1,1 6-9-16,-2 4 4 0,1 5 3 15,1 8-7 1,5 1 4-16,4 0 0 0,6-1 5 16,3-4-2-1,4-8 3-15,1-7-1 0,1-7 12 16,1-10-5 0,-2-4 7-16,2-9-4 0,-5-4-4 15,-1-5-1-15,-1 0-1 0,-6-1 1 16,-5 0-1-1,-4 4-1-15,-2 2 0 16,-2 3-2-16,-2 5 0 16,1 2 6-16,0 6-7 15,1 3-2-15,1 2-1 16,-2 2-21-16,2 7-4 0,1 3 23 16,0 7 2-1,0 4 1-15,1 6-4 0,6 4 6 16,-1 1-34-16,5-2-56 15,4-2-16-15,0-5-3 16,4-4-18-16,1-7-38 16,3-3-52-16,0-5-198 15</inkml:trace>
  <inkml:trace contextRef="#ctx0" brushRef="#br0" timeOffset="18700.12">12883 1666 597 0,'0'-24'238'16,"1"-1"-26"-16,2 2-82 0,1 2 15 15,2 6-54 1,3 2-21-16,2 6-37 0,2 3 2 16,4 4 5-1,2 5-10-15,2 3 0 0,0 5-16 16,1 3 2-16,-1 4-5 0,-1 1-3 15,-1 1-5 1,-3 1 7-16,-4 4-10 0,-4-2 10 16,-5 0-3-1,-3-1-3-15,-6 2 1 0,-2-6 0 16,-5-2 4 0,2-5 6-16,1-5-4 0,0-8 7 15,2-7-17-15,4-4-1 16,2-5-3-1,4-2-5-15,2-3 0 0,4-2 6 16,3 1-2-16,1-2 3 16,3 0 1-16,-1 0-8 15,3 3 2-15,0 1-13 16,4 2 8-16,-3 3 9 16,3 4-10-16,-2 5 7 0,-4 5-5 15,0 5 4 1,-2 6 3-16,1 1 0 0,-4 4-1 15,2 2 3 1,1-1 1-16,-2 3 0 0,4-4 0 16,-3-1 1-1,0-2 3-15,3-5-3 0,-3-4 6 16,1-5 4 0,-1-3-3-16,-1-5 0 0,0-2-4 15,0-5 0-15,-2 0 5 0,0 1-8 16,-3-1 2-1,0 0-2-15,-3 1 3 0,0 3-4 16,0 1 6 0,-3 4-4-16,1 5-2 15,-1 3-10-15,0 1-15 16,0 5 15-16,3 2 10 0,0 4 0 16,0 4 1-16,0 1-1 15,2 2 1-15,-1-1 1 16,-1-2-2-16,-1-6 0 15,1 0-3-15,2-4-13 16,4-2-52-16,3-2-28 16,11-2-69-16,3-3-90 15,1 0-180-15</inkml:trace>
  <inkml:trace contextRef="#ctx0" brushRef="#br0" timeOffset="19010.38">13540 1278 888 0,'5'-5'272'0,"-4"1"-130"15,-1 2-77-15,-1 5-7 16,-2 1 31-16,-2 5-21 0,-2 0-9 15,3 2 14 1,-2-2-10-16,1-1 6 0,3-5 4 16,1-3 21-1,1-1-60-15,1-2-34 0,-1-1 0 16,2-2 0 0,-2-1 0-16,0 1-53 0,0 1-95 15,0 2-78-15,3 2-141 16,2 2-75-16</inkml:trace>
  <inkml:trace contextRef="#ctx0" brushRef="#br0" timeOffset="19419.89">13960 1294 844 0,'-2'-18'301'0,"1"-5"-50"0,-2 3-52 16,0-1-38-1,0 3-42-15,1 1-9 0,1 2-48 16,1 1-62 0,-2 5 0-16,1 3 0 0,1 3 0 15,-2 4 0-15,1 2 0 0,-1 4 0 16,2 7 0-1,0 5 0-15,0 12 0 0,0 10 0 16,0 9 0 0,0 9 0-16,3 7 0 0,0-2 0 15,2-2 0 1,4-8 0-16,4-9 0 0,-1-8 0 16,4-6 0-1,-1-6 0-15,3-6-105 0,0-6-43 16,6-6-53-16,0-7-34 15,3-6-80-15,-3-4-351 16</inkml:trace>
  <inkml:trace contextRef="#ctx0" brushRef="#br0" timeOffset="19609.5">13837 1515 616 0,'15'-8'148'0,"6"1"-65"15,9-1-50 1,9 4-25-16,9 3-8 0,7-1-154 16,3 4-257-1</inkml:trace>
  <inkml:trace contextRef="#ctx0" brushRef="#br0" timeOffset="19950.38">14457 1464 614 0,'17'-12'291'0,"-9"-2"-106"0,-7 0-11 16,-2-1-54-1,-2 2-20-15,-3 4-54 0,0 2-26 16,-4 1-8 0,-1 5-12-16,-3 2-2 0,0 3-2 15,0 5-5-15,-1 2 6 16,6 5-2-16,2 4 3 15,4 2-1-15,4 3 2 16,2 1 1-16,8 1 10 16,4-1 17-16,6 1 30 15,4-4 2-15,5 2-3 16,-2-2-6-16,-1-4-3 16,-3 0-21-16,-6-1-15 15,-3-2-4-15,-8-1 8 16,-4 0-3-16,-6 0 2 0,-6-1-1 15,-6-1-13 1,-3-1-65-16,-4-1-113 0,-3-6-89 16,-4-1-264-1</inkml:trace>
  <inkml:trace contextRef="#ctx0" brushRef="#br0" timeOffset="21900.28">16617 1362 669 0,'1'3'69'15,"-1"-1"114"-15,2-2 2 16,-2 0 11 0,0-2-44-16,1 0-31 0,-1 1 25 15,2-1-18-15,-2 1-26 16,1-1-18-16,-2 1-72 16,1 1-12-16,0 0 0 15,0 1 0-15,0 1 0 0,0 1 0 16,-2 5 0-1,2 6 0-15,2 6 0 0,-2 7 0 16,1 5 0 0,2 0 0-16,0 3 0 0,0-5 0 15,0 0 0 1,0-5 0-16,0-3 0 0,0-6-60 16,3-3-31-1,0-6-47-15,3-4-70 0,4-6-96 16,2-3-124-16</inkml:trace>
  <inkml:trace contextRef="#ctx0" brushRef="#br0" timeOffset="22110.27">16638 1213 758 0,'-9'-14'279'0,"1"2"-56"16,1 2-48-16,-1 1-67 16,4 3-65-16,1 1-41 15,3 2-2-15,-2 2-17 16,4 2-56-16,4 3-46 16,3 3-107-16,4 5-112 15</inkml:trace>
  <inkml:trace contextRef="#ctx0" brushRef="#br0" timeOffset="22669.45">16821 1464 934 0,'15'-4'68'0,"0"0"97"16,-3 1-63-16,0 3-33 0,2 5-21 15,3 1-14 1,-2 7-5-16,2 2-8 0,-7 3-12 16,-1 2 4-16,-5-1 2 15,-2-1-4-15,-4 1 1 16,-2-2-4-16,-2-2-2 15,-1-2 3-15,1-3 7 16,1-6 23-16,2-3 30 16,0-3-40-16,3-8-29 15,0-1-3-15,1-8 1 16,2-2 1 0,4-4-2-16,0-2 2 0,5 1 0 15,1 1-4-15,1 5 4 0,2 4 1 16,0 4 1-1,1 5 4-15,1 7-5 0,-2 5 0 16,4 4-2 0,-1 5 3-16,-1 2-1 0,-2 3 0 15,-2 3 0 1,-3 2 1-16,-4 2 1 0,-4 3-2 16,-5 0 3-1,-1-2 0-15,-4-3-1 0,2-6-2 16,1-5-3-16,2-6 2 0,1-4-120 15,1-3-143 1,4-4-334-16</inkml:trace>
  <inkml:trace contextRef="#ctx0" brushRef="#br0" timeOffset="23180.24">18236 1288 1041 0,'6'-14'109'16,"-3"-1"100"-1,-3 0-39-15,-2 1-36 0,1 3 22 16,1 1-58 0,-2 0-2-16,4 3-62 0,-2 3-34 15,0 1 0-15,0 0 0 0,1 5 0 16,-1-2 0-1,0 3 0-15,-1-1 0 0,1 5 0 16,0 2 0 0,-2 6 0-16,2 6 0 0,0 5 0 15,2 6 0 1,2 4 0-16,3 3 0 0,4 3 0 16,1 0 0-1,4-3 0-15,-1-2 0 0,2-7 0 16,-4-3-57-16,0-5-84 15,-1-7-44-15,2-5-23 16,-1-6-65-16,3-4-68 16,0-7-238-16</inkml:trace>
  <inkml:trace contextRef="#ctx0" brushRef="#br0" timeOffset="24230.4">18094 1471 1044 0,'-17'-2'48'15,"8"-2"29"1,8 1-29-16,7-3-32 0,11 3 0 16,9 1-6-1,10 0-2-15,9-1-8 0,0 3 1 16,-1 1-1-16,-3 1 0 0,-4-2 5 15,-1 3-5 1,-5-3 4-16,3-1 5 0,-3-3 7 16,-2 1 7-1,-6-6 11-15,-3 2 20 0,-8-3 11 16,-3 0-29 0,-6 0 13-16,-2-3-11 0,-1 1 4 15,-1-4 1-15,-2 1 13 16,-3-4-8-16,2 3-5 15,-1-2-4-15,1 2 0 16,-2-1 6-16,3 2-7 16,0 1 12-16,-1 1-47 15,1 4-3-15,3 1 0 16,-2 3 0-16,1 2 0 16,1 2 0-16,0 1 0 0,1 1 0 15,-1 4 0 1,2 2 0-16,1 2 0 0,2 5 0 15,1 6 0 1,2 6 0-16,-1 5 0 0,2 8 0 16,-1 5 0-1,1 6 0-15,-2 0 0 0,5-3 0 16,-2-7 0 0,4-5 0-16,-2-11 0 0,1-8 0 15,2-5 0-15,-3-6 0 0,3-7 0 16,-2-5 0-1,4-5 0-15,-1-3 0 0,4-5 0 16,-2-3 0 0,-1-2 0-16,-3 1 0 0,-1 0 0 15,-4 4 0 1,-3 6 0-16,-3 3 0 0,1 6 0 16,-4 4 0-1,2 2 0-15,-2 3 0 16,3 5 0-16,0 2 0 0,3 6 0 15,2 2 0-15,3 3 0 16,0-2 0-16,1-2 0 16,3-4 0-16,-2-2-6 15,5-8-6-15,3-1 4 16,2-6 2-16,0-4 6 16,3-5-1-16,-1-3 2 15,-2-2-2-15,-4-4-1 0,-3-3 2 16,-4-2 6-1,-4-2-5-15,-5-1-1 16,-3-1 8-16,-2 5-3 16,-2-1-5-16,-4 6-2 0,-3 2 0 15,-2 4 2 1,3 3-7-16,-3 5-10 0,0 5 9 16,3 6-11-1,-3 8 14-15,-1 5-3 0,-1 8 7 16,2 6-1-16,-2 6 2 0,3 1-4 15,4 2-4 1,7-2-6-16,10-4 7 16,13-9-27-16,14-4-50 15,9-8-47-15,7-5-34 0,5-5-73 16,2-3-166 0</inkml:trace>
  <inkml:trace contextRef="#ctx0" brushRef="#br0" timeOffset="24909.74">20669 1188 633 0,'9'-14'270'0,"-3"5"-108"16,-6-2-37-1,-6 1-24-15,-3 1-22 0,-2 2-24 16,-5 3-9-16,0 1-16 15,-4 3-15-15,4 3-7 16,-5 4-7-16,3 3-1 16,5 3-2-16,2 3 0 15,2 1-3-15,8 1 5 16,4-2 0-16,7 3 8 16,4 0 19-16,3 0 4 15,5-1 6-15,0 3 2 0,0 2-16 16,2 0-5-1,-4 1-5-15,-1 1-5 0,-6-3-2 16,-1 2 0 0,-7-5 5-16,-5-2 2 15,-4-1 10-15,-4-4 11 16,-4-2-1-16,-3-3 5 0,-3-1-14 16,-1-4-20-16,1-2-2 0,0-1-2 15,1-3-44 1,2-1-106-16,3-4-74 0,4 2-215 15</inkml:trace>
  <inkml:trace contextRef="#ctx0" brushRef="#br0" timeOffset="25549.8">20987 1315 103 0,'10'-10'684'0,"-7"-3"-437"16,-1 2-55-16,-4-1-49 15,-1 0-9-15,-2 2-34 16,2 2-2-16,-1-1 21 16,1 3-34-16,2 1-28 0,-1 2-14 15,1 1-34 1,1 2-9-16,-2 2-22 0,2 2 5 15,-1 6 14 1,1 1 3-16,-2 5-2 0,2 4-1 16,3 1-3-1,2-2 3-15,5-3 0 0,2-2 2 16,6-2 2 0,-2-7-1-16,5-4 0 0,-1-3-2 15,1-4 2-15,-4-5 0 0,0-3 1 16,-4-3 0-1,-1-3 0-15,-4-1 0 0,-2 0 2 16,-1 1-3 0,-1 1 0-16,-4 6 6 0,0 0-5 15,-2 5 0 1,0 2-1-16,2 3-7 0,-1 3-4 16,1 1-21-16,0 5 18 15,1 3 10-15,6 5-2 16,0 4 4-16,4 5 2 15,2 6-2-15,-1 1 1 16,1 1 2-16,-4 1-2 16,-1 0 3-16,-5 0-2 15,-2-1 5-15,-1-3-4 16,-4-3 6-16,-4 1 6 16,-4-4-7-16,-4-2 2 15,-5-1-4-15,2-3-1 0,-4-4-3 16,1-5-50-1,4-3-100-15,2-5-62 0,4-3-166 16,5-6-211 0</inkml:trace>
  <inkml:trace contextRef="#ctx0" brushRef="#br0" timeOffset="25969.6">21555 1230 811 0,'6'-16'74'0,"-3"4"91"0,-1-1-75 16,-5 4 14-1,-2 1-71-15,-1 4-23 0,-4 1-5 16,-4 5-4 0,-3 2 0-16,-2 2-1 0,0 4 1 15,4-1-3-15,3 3 2 16,6-1-3-16,5 1 3 15,5 1 13-15,6 2 16 16,4-1 4-16,5 4 12 16,3 0-6-16,4 3-11 15,1-2 17-15,0 1-17 16,-2-2-5-16,-1 0 0 16,-4-1-4-16,-6 0-3 0,9 31 8 15,-23-43-8 1,-1 1 2-16,-2 0 10 0,0 0-9 15,-4 4 7 1,-3-3-14-16,-5 0-11 0,-3-2-1 16,-7 0-67-1,-5-3-95-15,-1-1-95 0,-1-1-184 16</inkml:trace>
  <inkml:trace contextRef="#ctx0" brushRef="#br0" timeOffset="26330.29">21731 1108 303 0,'11'-23'514'16,"-2"2"-269"-1,-1 1-45-15,-2 4-57 0,-1 3 15 16,-2 6-50-16,-3 1-8 15,0 3-62-15,0 3-26 16,-2 1-12-16,1 2 1 16,1 6-1-16,0 3 9 15,0 6 3-15,0 8 6 16,1 3-9-16,1 5 1 16,3 3 7-16,-1 0-16 15,6 0 5-15,1 1-6 0,1-1 0 16,3 3 5-1,0-5-5-15,2 1 0 0,0-6-62 16,1-7-46 0,-1-6-24-16,2-7-17 0,-2-6-90 15,2-6-100 1</inkml:trace>
  <inkml:trace contextRef="#ctx0" brushRef="#br0" timeOffset="26530.1">21668 1310 544 0,'15'-3'285'0,"6"-3"-143"0,6 1-52 15,6-2-57-15,6 2-28 16,10 1-5-16,0 1-156 15,0 0-201-15</inkml:trace>
  <inkml:trace contextRef="#ctx0" brushRef="#br0" timeOffset="26979.6">22073 1342 457 0,'10'10'189'16,"1"-5"30"-16,1 1-75 0,0-4-51 16,1 0-38-1,0-2-1-15,4-3-10 0,-4-2-30 16,3-1-7 0,0-2-4-16,0-2 0 0,-3-2-1 15,-2-1 3-15,1-2 6 0,-6 0 6 16,-2-1 16-1,-1 2 1-15,-4-2-6 0,-2 3-23 16,-2 1 12 0,-2 0-11-16,-5 3-1 0,1 1 6 15,-2 2-10 1,1 3 1-16,0 2 6 0,0 3-7 16,2 6 2-16,-2 3 1 15,2 5 4-15,0 3 8 16,4 5 0-16,2 3-6 15,2 3 2-15,2 0-10 16,6 3 1-16,5-4 0 16,4-2-3-16,6-2 3 15,6-7-3-15,6-4-46 16,2-5-123-16,4-3-109 16,-2-2-408-16</inkml:trace>
  <inkml:trace contextRef="#ctx0" brushRef="#br0" timeOffset="27859.84">22398 1253 211 0,'10'-13'666'15,"1"0"-464"1,1 2-24-16,1 2-67 0,1-1-12 15,5 5-28 1,5 2-4-16,0 3-11 0,3 3-9 16,1 4-20-1,-1 3-4-15,-5 2-2 0,-1 4-12 16,-3 4 5 0,-2 0-10-16,-5 2-2 0,-3 1 10 15,-4 0-9-15,-2-3 0 16,-5 2 4-16,-2-2-2 15,-4-2 7-15,0-4-4 16,0-6 8-16,2-3 6 16,-1-6-18-16,2-9-1 15,-1-3-1-15,2-6-3 16,1-3 1-16,4-5-7 16,1-1 6-16,5-2-2 0,4 2-2 15,4 0 5 1,2 1-1-16,3 0 1 0,3 5-4 15,2 0-4 1,-2 5 6-16,4 3-3 0,-1 7 2 16,0 6 3-1,0 5 0-15,0 6 2 0,0 6 2 16,0 5-4 0,-3 4 2-16,-2 2-4 0,-4 0 6 15,-4 1-3-15,-6-1 0 0,-4-4 2 16,-7-1 7-1,-1-4-6-15,-1-6 3 0,-1-7 12 16,1-5-6 0,-2-5-7-16,5-7-3 0,-1-3-3 15,3-1 0 1,2-3-1-16,3-3 1 0,5 0-1 16,2-4-4-16,1-1-9 15,2 2-1 1,4 2 3-16,-1 1 10 0,2 6-9 15,1 7 0-15,2 6 8 16,3 4 3-16,3 6 5 16,3 6-1-16,-2 4 0 15,0 1 6-15,-1 3-4 16,-7 0-2-16,-2 0 8 16,-6-1-6-16,-2-1 7 15,-6-1-8-15,-1-4 3 0,-1-1 7 16,-2-4-1-1,0-1 7-15,0-4-1 0,0-1-6 16,-2-5 3 0,4 2-15-16,-2-1-2 0,0 1 0 15,0-1 0 1,1-1-25-16,-2 1-99 0,1 1-69 16,-5-2-168-16,-1-1-537 0</inkml:trace>
  <inkml:trace contextRef="#ctx0" brushRef="#br0" timeOffset="30630.12">4043 4091 175 0,'0'-9'623'0,"-2"-2"-418"0,-1 0-30 15,0-1-25-15,-1-2-22 16,-1 1-26-16,1 1-1 15,0 1-15-15,-1-2 9 16,2 1-21-16,0 1-13 16,0 1-8-16,0-1-34 15,0 2-19-15,3 1 0 16,-2 2 0-16,1 1 0 16,1 4 0-16,0-1 0 0,0 2 0 15,-2 0 0 1,2 2 0-16,0 0 0 15,0 3 0-15,0 7 0 16,2 6 0-16,1 8 0 0,0 10 0 16,3 5 0-1,3 6 0-15,1 4 0 0,1 4 0 16,-2 1 0 0,6 2 0-16,-5 0 0 15,-1 0 0-15,0-3 0 0,-3-3 0 16,-3-5 0-16,3-5 0 15,-3-5 0-15,0-7 0 0,1-5 0 16,-2-7 0 0,-1-7 0-16,-1-5 0 0,0-5 0 15,0-2 0 1,2-2 0-16,-2-4 0 0,1-2-62 16,1-3-174-16,1-6-101 15,1-9-207-15</inkml:trace>
  <inkml:trace contextRef="#ctx0" brushRef="#br0" timeOffset="31189.64">3947 3956 667 0,'-1'-7'162'0,"-4"-13"-14"0,5 16-47 16,0 2-24-1,2 0 8-15,-1-1-56 0,4-1-26 16,5 2-2 0,10 0 0-16,8 2 11 0,14 2 3 15,7 3 5-15,6 3 1 16,2 6-1-16,-3 5 1 15,-4 7-11-15,-4 4 6 16,-7 4 5-16,-9 5 6 16,-13 0-8-16,-7 2 1 15,-12-3 2-15,-8 0-6 16,-8-2 0-16,-6-4-3 16,-10-2 4-16,-2-7-8 0,-5-3 2 15,2-8-1 1,0-3-9-16,3-6-1 0,6-3-1 15,3-3-11 1,5 0-40-16,10-3-59 0,2 1-145 16,8 1-256-1</inkml:trace>
  <inkml:trace contextRef="#ctx0" brushRef="#br0" timeOffset="33109.9">4532 4741 509 0,'2'-6'306'15,"-1"0"-145"1,1-2-20-16,-1 0 12 0,-1 1-48 16,2 0-8-1,-1 1-53-15,2 0 2 0,0 4-16 16,0-1-22 0,3 1-6-16,0 4-2 0,9 2 8 15,1 5 2-15,5 5 4 0,1 4 4 16,-2 7-6-1,4 2 4-15,-5 4-9 0,-1 2-2 16,-2 1 0 0,-8-2-3-16,-2-1 2 0,-6-1 0 15,0-5 0 1,-6-4-1-16,1-7 1 0,1-5 7 16,1-5 10-16,0-4 15 15,0-3-22-15,-1-5-10 16,-1-4-4-1,1-5-7-15,-1-5 3 0,2-4 0 16,8-5-6-16,1 0 5 16,3-1-4-16,7-2-4 15,1 5 7-15,5 2-2 16,2 4 4-16,-1 7 0 16,-1 7-2-16,-2 4-1 15,-2 8 4-15,2 7 3 0,-1 6 0 16,-1 5 1-1,-2 4 4-15,-2 0-2 0,2 2 1 16,-5-2-4 0,-1-3 1-16,-1-1 0 0,-3-2-2 15,-3-4-23 1,-3-1-147-16,-3-4-160 0,-3-2-407 16</inkml:trace>
  <inkml:trace contextRef="#ctx0" brushRef="#br0" timeOffset="33829.78">5462 3892 427 0,'8'-10'246'16,"0"0"-99"-16,-2 0-11 0,2-2-28 15,-4 3-2 1,0 0 32-16,-2 2-26 16,-1 0-21-16,-2 2 0 0,-1 0-14 15,1 1 4-15,-3 1 4 16,1 0-29-16,1 1-25 15,-1 2-25-15,3 4-6 16,-3 2 0-16,-3 6 4 16,-3 7 1-16,-3 6 1 15,-3 9-2-15,-1 9-2 16,2 6 4-16,1 3-6 16,1 3 1-16,6 2 0 15,1-3-2-15,5 1 1 0,3-3-2 16,2-1 1-1,4-3 0-15,6-4 0 0,0-3-3 16,4-6-1 0,4-7-54-16,-1-4-136 0,5-8-58 15,3-6-144 1</inkml:trace>
  <inkml:trace contextRef="#ctx0" brushRef="#br0" timeOffset="34439.75">5827 4136 706 0,'3'-13'209'0,"-3"-3"-36"15,-1 1-11-15,-2 0-27 16,1 0-28-16,1-1-3 0,-1 1-1 15,2 0 13 1,-1-1-16-16,1 2-30 0,0 3-8 16,0 2-62-1,0 4 0-15,0 0 0 0,0 4 0 16,0 1 0 0,-2 1 0-16,2 1 0 0,0-1 0 15,-1 4 0-15,-1 4 0 0,1 6 0 16,-4 4 0-1,2 6 0-15,3 4 0 0,-4 3 0 16,1 4 0 0,3 1 0-16,0 0 0 0,0 2 0 15,3-2 0 1,1-3 0-16,2-2 0 0,2-4 0 16,-1-6 0-16,3-5 0 15,1-5 0-15,3-4 0 16,5-5 0-16,3-3-67 15,6 0-44-15,1-4-75 16,-5 0 1-16,1-2-53 16,-7-1-175-16</inkml:trace>
  <inkml:trace contextRef="#ctx0" brushRef="#br0" timeOffset="34669.75">5703 4253 749 0,'2'-7'198'16,"1"3"-53"-16,7-4 0 0,-2-3-89 0,5 2-41 15,8 2-12 1,9-1-3-16,9 2-1 0,10 2-5 15,9-1-165 1,3-1-200-16</inkml:trace>
  <inkml:trace contextRef="#ctx0" brushRef="#br0" timeOffset="35089.44">6188 3801 956 0,'11'-7'140'0,"0"1"-14"15,0 2-35-15,5 1-9 16,5 8 22-16,8 2-20 15,5 7-24-15,6 6-10 16,2 6 14-16,-2 8-18 0,-1 9-19 16,-3 5-5-1,-8 6 4-15,-2 9-11 0,-10 2 0 16,-2 2-11 0,-7-1-3-16,-6 1 1 0,-2-3-2 15,-5-7 0-15,0-4 1 0,-6-7 3 16,0-7 2-1,-3-6-3-15,-1-9 3 0,-1-4-6 16,0-9 0 0,0-7-47-16,4-5-74 0,1-4-49 15,1-5-123 1,4-5-185-16</inkml:trace>
  <inkml:trace contextRef="#ctx0" brushRef="#br0" timeOffset="35619.93">7149 4184 952 0,'-3'1'164'16,"3"-4"75"-16,0 1-101 15,0-1-53-15,0 0-33 16,6 0-29-16,6-1-11 16,3 0-4-16,9-1-4 15,4 1-4-15,2 2-1 16,0 0-3 0,-2 4-60-16,-4 2-143 0,-5 4-98 15,-4 3-248-15</inkml:trace>
  <inkml:trace contextRef="#ctx0" brushRef="#br0" timeOffset="35779.41">7198 4381 828 0,'5'10'51'16,"4"-6"161"0,5-4-33-16,3-4-60 0,5 1-39 15,4-3-58-15,3 1-22 0,1-1-5 16,0 3-187-1,4 1-888-15</inkml:trace>
  <inkml:trace contextRef="#ctx0" brushRef="#br0" timeOffset="70559.92">8265 3961 374 0,'0'-3'143'16,"2"-2"-48"-16,-2 4 46 15,0-5-71-15,-2 1 15 16,1-1 0-16,1 0 12 16,-2-4 20-16,1 3 12 0,-1-5 11 15,-1 2-25-15,0 0 49 16,3 0-25-1,-3 2-39-15,0-1-47 0,3 2-53 16,-2 2 0 0,2-1 0-16,0 3 0 0,0 2 0 15,0 2 0 1,0-1 0-16,0 3 0 0,0 3 0 16,-1 5 0-16,-1 7 0 0,2 8 0 15,0 9 0 1,0 6 0-16,2 1 0 0,1 4 0 15,0 1 0 1,6 6 0-16,0 0 0 0,3 3 0 16,-2 4 0-1,2-1 0-15,2-4 0 0,-4-7 0 16,0-5 0 0,-2-11 0-16,-2-6 0 0,-1-7 0 15,-2-6 0-15,-3-5 0 16,0-5 0-16,0-3 0 15,0-4-72-15,0-4-219 16,-3-6-12-16,1-6-166 16</inkml:trace>
  <inkml:trace contextRef="#ctx0" brushRef="#br0" timeOffset="70969.84">8201 3796 723 0,'-2'-22'128'0,"-1"3"13"15,0 2-46-15,5 1-51 0,2 5-4 16,5 1-26-1,3 4 5-15,9 5 7 0,5 3 1 16,9 6 1 0,4 5-6-16,4 7 14 0,2 5-6 15,-5 6-10 1,-4 7 3-16,-9 3 3 0,-5 3-4 16,-11-1 0-16,-8 1 11 15,-11-3-14-15,-8-3-3 16,-8-3-6-16,-9-4-7 15,-8-4 1-15,-1-4-1 16,-3-8-1-16,6-5-2 16,8-7 0-16,7-5-25 15,9-2-75-15,10-3-112 16,10-3-93-16</inkml:trace>
  <inkml:trace contextRef="#ctx0" brushRef="#br0" timeOffset="71499.75">8693 4443 406 0,'6'-9'400'0,"3"-1"-229"15,-3 0-37-15,3 1-61 16,1 2-13-16,2 1-22 15,2 3-17-15,4 2 9 16,2 4-10-16,2 2-1 16,3 6-5-16,-3 1-7 15,38 43-1-15,-57-43-2 16,0 0-1-16,-2 0 2 16,-2-1 2-16,1 10-3 15,-3-4-3-15,0-4 6 16,-2-6 41-16,2-4 60 0,2-6-42 15,-3-4-51 1,4-5-10-16,0-3-3 0,4-5 1 16,-1-1-6-1,3-2 2-15,-2 1 1 0,2-2-1 16,-1 3-5 0,-2 2-14-16,4 3-25 0,-2 4-61 15,1 6-104-15,3 5-103 0</inkml:trace>
  <inkml:trace contextRef="#ctx0" brushRef="#br0" timeOffset="71910.14">9278 4382 836 0,'5'-13'265'0,"0"3"-54"16,-3 1-67-16,-5 2-48 16,0 5-38-16,0-2-36 15,-1 6-16-15,-4 1-5 16,0 5 1-16,-2 5-2 16,0 5-1-16,1 3-2 15,0 1 0-15,3 1 3 0,6-2-2 16,3-2-2-1,0-3 1-15,6-5 1 0,0-2 2 16,3-5 0 0,1-4 3-16,8-4-1 0,-5-2-1 15,4-3 3 1,-4-2 1-16,-3 0-1 0,-5-4 2 16,1 1 1-16,-7 0-1 15,-5 0-6-15,-5-1-3 16,-4 3-66-16,-7-1-113 0,-4 4-183 15,-2 2-556 1</inkml:trace>
  <inkml:trace contextRef="#ctx0" brushRef="#br0" timeOffset="73159.7">9590 4067 621 0,'-3'-13'116'15,"-3"-1"24"1,0-2 2-16,-2-1-3 0,1-1 33 16,1 1-28-1,0-2-38-15,0 4 8 0,3 1 15 16,0 3-29 0,0 4-34-16,3 2-27 0,-3 4-39 15,6 1-6-15,-3 1-19 16,1 5 17-16,2 6 8 15,2 8 1-15,1 9 1 16,2 6-1-16,3 6-1 16,0 2 1-16,-2 4-1 15,3 0 0-15,-3 1-3 16,0-2 3-16,-3-2 0 16,-1-6 0-16,-2-4-5 0,-1-11 5 15,1-5 3 1,-3-9-2-16,3-5 14 0,-3-4 1 15,0-2 0 1,0-2-6-16,3-3-10 0,-1-6 0 16,2-4 0-1,5-8-1-15,1-2-3 0,7-2 0 16,5-1-3 0,2 6 5-16,3 3-2 0,-2 9-1 15,-1 5 1-15,0 7 0 0,-2 5 0 16,-5 2-4-1,1 6 0-15,-8 3-4 0,-3 2 5 16,-7 5 5 0,-7 2 2-16,-8 2-1 15,-12 1 2-15,-7 1-1 16,-3-2 0-16,-5-6 6 0,3-6-2 16,5-6-2-16,4-6-2 15,8-6-17-15,7-3-58 16,3-7-116-16,6 1-81 15,7 0-141-15,8-1-438 16</inkml:trace>
  <inkml:trace contextRef="#ctx0" brushRef="#br0" timeOffset="73639.78">10149 4325 688 0,'11'-12'346'0,"-7"1"-96"0,-4 0-52 15,-1 1-78 1,-4 2-28-16,1 2-7 0,-1 2-23 16,-2 1-35-16,1 2-21 0,0 3-6 15,-3 3-2 1,-4 4-1-16,0 5 2 0,-1 5-2 15,2 4 0 1,3-1-1-16,0 2 1 0,6-5-2 16,4-1-4-1,4-4 7-15,2-6 0 0,1-3 2 16,4-5 7 0,1-5-3-16,1-2 1 0,0-3-2 15,1-2-1-15,-3-4 6 16,2 0-5-16,-7 0 3 15,3 0-5-15,-5 1 1 16,-2 3 13-16,0 4 0 16,0 2-15-16,-3 3-7 15,5 6-15-15,-2 0 22 16,3 5 0-16,4 5 0 16,0 4-1-16,1 1-27 0,1 3-97 15,-2 1-71 1,5-2-84-16,-1-7-133 0</inkml:trace>
  <inkml:trace contextRef="#ctx0" brushRef="#br0" timeOffset="74219.95">10398 4006 758 0,'-5'-40'258'0,"0"1"10"0,-1 1-58 16,-3 1-54 0,6 8 1-16,-2 2-59 0,4 10-18 15,1 7-80 1,0 5-1-16,1 8-19 0,1 9 20 16,2 5 1-16,1 11 1 15,4 9-1-15,1 8 1 16,-2 7-2-16,1 7-1 15,-3 3 1-15,-3 3 0 16,0-2-4-16,-3-2 2 16,0-8 2-16,-3-11-1 15,0-11 1-15,3-11 1 16,3-10 2-16,-3-6 12 16,3-7-4-16,1-4-10 15,2-4-2-15,0-5-1 0,5-6-1 16,2-1-4-1,2-4-4-15,3 1 0 0,0 1-4 16,6 3 7 0,-2 6 5-16,2 5-7 0,-3 5 6 15,4 7 2 1,-4 5-1-16,1 6-3 0,-5 2 4 16,-2 4 1-16,-5 0 1 0,-7 2 0 15,-3-1 2 1,-7 1 3-16,-10-1 0 0,-4 1-1 15,-9-1-3 1,-5-4-1-16,-2 0 0 0,2-7 0 16,4-3-5-1,6-5-90-15,9-3-109 0,5-2-106 16,9-2-235 0</inkml:trace>
  <inkml:trace contextRef="#ctx0" brushRef="#br0" timeOffset="74459.5">10880 4229 418 0,'12'-5'547'0,"-4"1"-404"16,-4 0 91-16,-2 1-91 15,-1 3-76-15,-1 0-44 16,0 3-14-16,2 3 20 0,-1 6-4 15,4 0-4 1,-1 9-16-16,0 1-1 0,1 3-4 16,-2 2-2-1,-3-4-17-15,0 0-123 0,0-6-121 16,0-4-73 0</inkml:trace>
  <inkml:trace contextRef="#ctx0" brushRef="#br0" timeOffset="74659.73">10876 4092 923 0,'-2'-21'227'0,"2"0"64"0,0 1-122 16,-1 4-38-1,1 5-84-15,-2 4-47 0,2 3-25 16,0 5-164-16,2 5-71 15,1 4-298-15</inkml:trace>
  <inkml:trace contextRef="#ctx0" brushRef="#br0" timeOffset="75040.2">11146 3786 649 0,'-3'-22'373'0,"0"0"-85"0,0-1-66 15,0 2-53 1,-1 4-1-16,2 2-54 0,1 4-50 16,1 5-64-16,1 2 0 0,-1 5 0 15,0 2 0 1,3 7 0-16,1 8 0 0,1 10 0 15,2 12 0 1,2 9 0-16,3 12 0 0,-1 3 0 16,-2 8 0-1,2-1 0-15,-3 1 0 0,0-7 0 16,-1-5 0 0,2-10 0-16,-2-9 0 0,1-7 0 15,-2-10 0-15,3-10 0 16,-3-4 0-16,-3-5-135 15,0-3-115-15,3-4-56 16,4 0-208-16</inkml:trace>
  <inkml:trace contextRef="#ctx0" brushRef="#br0" timeOffset="75299.88">11486 4213 728 0,'11'-11'293'16,"-4"-2"-61"-16,-1 4 1 0,-3 2-98 16,-2 2-82-1,2 5-45-15,-1 5-6 0,2 3 19 16,1 4 2 0,5 7 0-16,-2 3-9 0,-1 1-7 15,-1 2-4-15,0-1-3 0,-2-1-1 16,1-4-3-1,-5-7-121-15,3-4-53 0,-3-5-17 16,0-6-109 0,0-2-175-16</inkml:trace>
  <inkml:trace contextRef="#ctx0" brushRef="#br0" timeOffset="75490.19">11474 4044 783 0,'6'-15'234'0,"0"4"-23"16,-1 4-44-16,-2-1-37 16,-2 5-31-16,-1 3-41 15,0-1-30-15,-1 1-23 16,1 1-5-16,-2-1-22 16,1 2-118-16,-4 2-145 15,2 1-398-15</inkml:trace>
  <inkml:trace contextRef="#ctx0" brushRef="#br0" timeOffset="77009.75">11777 3855 613 0,'-1'-10'138'16,"1"-1"12"0,0-2-12-16,-2 2 22 0,2-3-9 15,-1 2-1-15,-1-3-42 0,-1-1 23 16,0 1-6-1,0 1-35-15,0 1 3 0,1 4-93 16,1 3 0 0,-1 4 0-16,4 2 0 0,-2 4 0 15,0 8 0 1,1 8 0-16,-1 6 0 0,2 11 0 16,1 7 0-16,3 4 0 15,0 4 0-15,4 4 0 16,-2 1 0-16,2-1 0 0,2-4 0 15,-3-5 0 1,-1-6 0-16,-1-8 0 0,0-10 0 16,-4-9 0-1,0-5 0-15,-1-5 0 16,-2-4 0-16,0-1-59 16,0 1-147-16,0-3-40 0,-3 0-215 15,-5-5-290-15</inkml:trace>
  <inkml:trace contextRef="#ctx0" brushRef="#br0" timeOffset="77640">11641 4140 757 0,'6'-4'162'0,"2"-3"-59"0,3-1-67 16,9 3-18-16,7 0-8 0,11 0-10 15,9 2 0 1,5 3-1-16,-1 2-4 16,-2 0-7-16,-3 2 7 15,-10-2 3-15,-9-1 2 0,-8-1 3 16,-4-1 1 0,-7 0 15-16,-2-4 62 0,-3 1 47 15,0-3-32-15,0-2 13 0,-2 0-5 16,2-1 22-1,-3 0 9-15,0 2-47 16,0 2-2-16,0 2-79 16,0 4-7-16,0 0 0 0,0 1 0 15,0 2 0 1,1 5 0-16,4 2 0 16,1 7 0-16,2 2 0 15,3 1 0-15,3 0 0 16,-2-4 0-16,6-2 0 0,-1-5 0 15,-1-5 0-15,1-7 0 16,0-6 0-16,1-6 0 16,1-5 0-1,2-8 0-15,-3 0 0 0,-5 0 0 16,-2 3 0-16,-5 6 0 16,-3 4 0-16,0 6 0 15,-3 6 0-15,1 8 0 0,4 6 0 16,1 10 0-1,5 8 0-15,3 13 0 0,4 7 0 16,-3 4 0 0,-3 4 0-16,-5 3 0 0,-8-3 0 15,-11-3 0 1,-5-10 0-16,-8-5 0 0,-2-12-52 16,-1-11-112-1,0-4-80-15,1-10-55 0,3-6-257 16</inkml:trace>
  <inkml:trace contextRef="#ctx0" brushRef="#br0" timeOffset="78370.28">13809 4114 772 0,'3'-19'343'0,"0"-2"-58"16,-6 1-100-16,-1-2-10 15,-2 3-63-15,0 4-26 16,-2-1-32-16,1 6-19 0,-1 2-35 16,4 5 0-16,-1 1 0 15,1 7 0 1,-6 7 0-16,-1 5 0 0,0 7 0 15,-2 5 0 1,3 4 0-16,5-1 0 0,3-5 0 16,7-1-1-1,3-6-7-15,5-4 3 0,3-4 0 16,8-5 2-16,1-4-1 16,2-5 2-16,2-5 2 15,-5-4 0-15,0-4 1 0,-5-5 4 16,-4-1-1-1,-3-2 2-15,-6 0 2 0,-3 2-4 16,-3 2-4 0,-5-1 0-16,-3 1 0 0,-3 1 0 15,-3 3-14 1,-2 0-76-16,1 6-166 0,-1 7-48 16,2 6-173-1</inkml:trace>
  <inkml:trace contextRef="#ctx0" brushRef="#br0" timeOffset="78720.14">14101 4313 702 0,'32'9'227'0,"-6"-3"-51"15,-2-5-19-15,-4-2-41 16,-1-5-8-1,-2-2-16-15,-1-1 13 0,-5-5 12 16,-1-2-22-16,-6-5-32 16,-1-3 2-16,-6-4-41 15,-7-5-24-15,-2-2 0 16,-7-8 0-16,-4-2 0 16,1 1 0-16,1 0 0 0,4-1 0 15,6 2 0 1,3 1 0-16,5-2 0 0,3 2 0 15,6 2 0 1,3 5 0-16,6 9 0 16,2 4-110-16,3 12-53 15,3 9-53-15,-5 9-26 0,0 7-44 16,-8 10-196 0</inkml:trace>
  <inkml:trace contextRef="#ctx0" brushRef="#br0" timeOffset="78859.57">14045 3998 781 0,'7'9'154'0,"8"-4"33"0,9-6-108 15,6-4-32 1,5-1-41-16,9-1-6 16,5-1-83-16,-1 1-336 0</inkml:trace>
  <inkml:trace contextRef="#ctx0" brushRef="#br0" timeOffset="80099.77">16208 4109 727 0,'3'-3'172'0,"-3"2"-25"16,2 1-40-1,-2-2-33-15,1 2-44 0,3 2-22 16,2-1 5 0,2-1 12-16,3 1 2 0,3-1 1 15,0-1-12 1,2-2 1-16,-1-1 6 0,0-2-9 16,-3-3 10-1,3-3-8-15,-5-3 9 0,-1-4 0 16,0-1 2-16,-6 1 21 15,-3-2-19-15,-5 1-16 16,-5 1-5-16,0 4-2 16,-5 3-2-16,0 0 1 15,0 5-5-15,2 3 0 16,-1 4 0-16,-1 4-1 16,0 4-2-16,0 7 3 15,0 3 0-15,1 6 1 0,1 4-1 16,3 3 1-1,4 4-1-15,3 0 2 0,6-1-4 16,5-1 0 0,8-5 2-16,8-4 0 0,7-6-5 15,5-3-35-15,4-5-42 16,2-3-66-16,0-4-46 16,1-3-113-16</inkml:trace>
  <inkml:trace contextRef="#ctx0" brushRef="#br0" timeOffset="80649.55">16538 4023 273 0,'-5'-17'593'0,"5"0"-386"15,3 1-25-15,2 2-114 16,1 7-38-16,5 1-13 15,2 6 5-15,4 6 7 0,1 5 17 16,3 4-15 0,-3 3 3-16,-1 4-23 0,-4 1 4 15,-3 3-8 1,-5-2-1-16,-5 1-2 16,-5 0 3-16,-2-2-4 15,-2-2-2-15,0-6 1 0,3-3 5 16,3-7 14-16,3-6 41 15,3-4-62 1,5-7-1-16,1-3 0 0,5-6 1 16,1-4-1-1,3-1 1-15,-1-1 0 0,-1 2 1 16,-4-1 1-16,-2 4 0 16,-4 2 4-16,-1 3 32 15,-2 4 19-15,-3 4-8 0,0 4-15 16,-2 3-33-1,1 2-1-15,-2 2-21 0,-2 3 13 16,-1 8 7 0,-2 5 0-16,-1 5-3 0,-1 5 3 15,3 4-2 1,6-1-8-16,5-3-32 0,7-1-50 16,9-6 6-1,9-4-50-15,8-6-59 0,5-4-78 16,1-4-52-16,-1-4-158 0</inkml:trace>
  <inkml:trace contextRef="#ctx0" brushRef="#br0" timeOffset="81100.39">17121 4136 519 0,'11'-20'116'0,"-1"0"36"16,-4-2-20-16,-5 0-3 16,1 1-24-16,-1 2 26 15,-4 2-28-15,0 1 5 0,-1 3-32 16,-2 5-15-16,0-1-24 15,-3 5-10-15,0 1-17 16,-4 4-5-16,1 2-5 16,-6 4 3-16,1 8-3 15,0 5 0-15,1 5 1 16,3 3-1-16,3 2 1 16,7-3 0-16,4-4 0 0,4-3 1 15,2-7-2 1,6-3 4-16,0-6 1 0,3-5 1 15,-1-5-4 1,4-3 3-16,-2-6-4 0,0-4 4 16,-3 1-4-1,-1-3-1-15,-2-1 4 0,-5 0 5 16,-1 3 18 0,-2 3 19-16,-1 5-1 0,-2 4-27 15,2 4-18-15,-4 3-6 0,4 3-19 16,-1 3 25-1,1 5 0-15,1 3 0 16,3 3 0-16,0 5 0 16,1 0-3-16,5 0-50 15,-1-2-91-15,2-2-36 16,0-2-83-16,1-8-161 0</inkml:trace>
  <inkml:trace contextRef="#ctx0" brushRef="#br0" timeOffset="81490.02">17554 3959 621 0,'0'-1'308'0,"1"-1"-131"16,1 2-51-16,-2 0-92 16,0 0-23-16,0 0-4 15,0 0 5-15,1 2 25 0,-1-2 22 16,2-2 28-1,-1 2-14-15,1-3-23 16,-2-2-26-16,1-1-4 16,1-2-10-16,-2-1 3 0,0 0 25 15,-3 0 12 1,1 3-18-16,-2 1-15 0,1 1-9 16,0 2-8-1,-3 2-6-15,-1 5 0 0,-4 3-3 16,-1 6 8-16,-1 6-1 0,1 6 1 15,2 6-5 1,-4 79 5-16,15-99 0 16,4 1 0-16,2-4-6 15,0-1 3-15,9 8-21 0,4-5-90 16,4-5-60 0,1-5-80-16,-3-3-91 0</inkml:trace>
  <inkml:trace contextRef="#ctx0" brushRef="#br0" timeOffset="81820.11">17713 3814 813 0,'0'-34'202'0,"-1"-3"59"16,1 2-77-16,0 2-23 15,0 6 14-15,1 1-52 16,1 9-1-16,1 4-116 0,-1 6-6 15,-1 4 0 1,-1 3 0-16,2 2 0 0,0 3 0 16,1 7 0-1,3 11 0-15,5 8 0 0,2 12 0 16,1 9 0 0,0 5 0-16,-2 0 0 0,1 0 0 15,-3-5 0-15,-4-4 0 0,0-7 0 16,-2-8 0-1,-1-8 0-15,0-11 0 16,0-5-147-16,4-8-77 16,1-2-61-16,3-5-99 0</inkml:trace>
  <inkml:trace contextRef="#ctx0" brushRef="#br0" timeOffset="81979.98">17642 4023 451 0,'-6'-5'516'0,"7"1"-390"16,10-4 48-16,6-2-69 16,6-1-67-16,12-1-29 15,8 0-7-15,5 0-2 16,13 1-9-16,11 2-286 16,8-2-527-16</inkml:trace>
  <inkml:trace contextRef="#ctx0" brushRef="#br0" timeOffset="83130.06">18212 4082 826 0,'0'16'16'16,"4"-7"170"-16,5-3-67 0,2-3 32 15,5-1-31 1,2-2-21-16,4-2-29 0,4-3-25 15,-3-6 3 1,0 0-5-16,-1-6-8 0,2-5-23 16,-3-4 0-1,1-5-4-15,1-6 9 0,-3-2-6 16,-4-5-1 0,-3-5 16-16,-7-2 6 0,-5-3-2 15,-7 3 4-15,-4 2-21 16,-3 7-2-16,-2 7 1 15,-2 9-1 1,3 5-5-16,3 8-6 0,2 11-4 16,-4 4-2-16,1 11-1 15,-6 8 0-15,3 13 4 16,-3 10 2-16,6 7 0 16,4 6 1-16,4 5-4 0,6-1 0 15,5-4-1 1,8-5 2-16,7-7 0 0,5-10 1 15,7-7 2 1,5-8 1-16,3-7 2 0,-3-7 1 16,-3-8-3-1,-2-6 2-15,-4-6 3 16,-3-5-4-16,-2-3 5 16,-4-6-6-16,-5-1 4 15,-4 0 1-15,-3-1-4 16,-5 3 2-16,-2 4 19 0,-2 5 3 15,0 4-26-15,0 3 0 0,0 5 0 16,0 3 0 0,-2 1 0-16,2 4 0 0,-1 1 0 15,-4 4 0 1,-2 6 0-16,0 4 0 0,1 6 0 16,0 1 0-16,6-2 0 15,3 0 0-15,3-8 0 16,3-1 0-16,2-5 0 15,2-3 0-15,3-3 0 16,2-5 0-16,1-4 0 16,2-2 0-16,2-6 0 15,-6-1 0-15,-1-2 0 16,-5 0 0-16,-5-3 0 16,-4 3 0-16,-2 0 0 15,-2 1 0-15,1 2 0 0,-1 5 0 16,1 1 0-1,-1 3 0-15,2 5 0 16,0 0 0-16,0 2 0 16,2 3 0-16,-2 3 0 0,0 6 0 15,0 4 0 1,0 10 0-16,-3 2 0 0,-1 10 0 16,-2 3 0-1,1 6 0-15,2 1 0 0,4 4 0 16,2-1 0-16,7 0 0 0,3 0 0 15,3 2 0 1,4 1 0-16,0 1 0 0,-1 1 0 16,-3-5 0-1,-6-1 0-15,-5-5 0 0,-5-3 0 16,-9-6 0 0,-6-7 0-16,-9-6 0 0,-9-5 0 15,-11-11 0-15,-8-9 0 16,-6-9 0-1,0-10 0-15,8-10 0 0,12-6 0 16,14-6 0-16,18-2 0 16,16-2 0-16,13 3 0 15,12 2 0-15,14 5-22 16,9 7-72-16,6 3-11 16,3 7-90-16,-1 4-24 0,-3 2-43 15,-2 4-117 1</inkml:trace>
  <inkml:trace contextRef="#ctx0" brushRef="#br0" timeOffset="84100.28">20490 3776 717 0,'-3'-6'139'16,"0"-1"38"-16,3 0-70 0,0 0 18 16,3-1-62-1,3-1 10-15,3-1-12 0,1 2-20 16,6 1-22 0,4 1-3-16,7 5-1 0,3 6 3 15,4 6-5-15,1 3 0 16,-1 6-4-16,-3 4-1 15,-4 2 2-15,-5 4-3 16,-4-1 0-16,-6 4-3 16,-4-1-3-16,-4-3 4 15,-5 2 1-15,-4-4-2 16,1-8-2-16,-2-5 6 16,-1-6 54-16,0-5 43 15,3-6-68-15,-1-7-16 16,-1-2-12-16,3-7-8 0,0-7-2 15,5-6-3 1,4-3 1-16,3-3-4 0,7 0-17 16,1 0 4-1,5 5 9-15,2 5-3 0,3 6 11 16,-1 6 2 0,2 6-5-16,0 7 6 0,0 6-6 15,1 7 2-15,-3 6 4 0,0 6-4 16,-3 2 2-1,-3 3 2-15,-1 2-1 0,-7-3 1 16,-2 1 1 0,-6-2-1-16,-6-1-2 0,-3-1-1 15,-5-5-98 1,1-2-149-16,0-5-137 0</inkml:trace>
  <inkml:trace contextRef="#ctx0" brushRef="#br0" timeOffset="84600.1">20238 3650 601 0,'4'-1'300'0,"-2"1"-146"15,-1 0-65-15,1 1-74 16,-4 2-15-16,2 1-3 16,2 2 2-16,-2 2 1 15,0 5 0-15,1 3 0 16,3 2 0-16,1 2-59 16,7-1-246-16</inkml:trace>
  <inkml:trace contextRef="#ctx0" brushRef="#br0" timeOffset="84899.67">21627 3636 948 0,'6'-2'161'0,"-1"-1"60"15,-3 0-77 1,0 6-94-16,-1-2-32 0,1 1-16 16,-2 2-2-1,1-1-6-15,1 1 2 0,-1 2-37 16,4 5-229-16,1-2-335 15</inkml:trace>
  <inkml:trace contextRef="#ctx0" brushRef="#br0" timeOffset="85870.1">23119 3776 898 0,'7'-5'143'0,"-4"3"6"0,-1 2-24 15,-4 0-74 1,2 0-37-16,-1 2-1 0,-1 0-6 16,1-1 0-1,-1 1 3-15,1-1 8 0,1-2 51 16,0-1-2 0,1-2-39-16,-1-2 9 0,0-2-20 15,2-2 9-15,-2-1 3 0,1 1-12 16,-1 3 12-1,2 1-15-15,-2 4-14 16,0 2-18-16,0 2 1 16,1 4 16-16,1 3 0 0,-1 1 1 15,2 1-1 1,0 0 2-16,-1-3-1 0,-1-1 2 16,-1-4-2-1,0-1 13-15,-1-2 2 0,1-2 5 16,-2-1-5-16,-1-4-13 15,0-1 2-15,0-3 2 16,0-5 0-16,-1 1 5 16,-1-2-6-16,-1 1 13 15,2 2 7-15,1 3 3 16,0 3-9-16,1 6-16 16,1 1-3-16,-1 2-13 15,1 5-5-15,-4 3 17 0,-2 5-2 16,0 4 2-1,-3 10 0-15,3 3 1 0,1 1-3 16,0 2 2 0,3 0-2-16,5 0-7 0,5-4-53 15,5-1-77 1,13-4-55-16,13-5-56 0,14-7-59 16,6-6-357-1</inkml:trace>
  <inkml:trace contextRef="#ctx0" brushRef="#br0" timeOffset="86339.93">23560 3828 828 0,'0'-20'194'16,"-1"0"10"0,-5 2-13-16,-4 1-89 0,-1 2-20 15,2 4-22-15,-1 1-21 16,2 4-29-16,4 5-10 15,-1 3-10-15,1 5 6 16,-1 5 4-16,-1 5 0 16,2 4 0-16,1 3 2 15,1 1-2-15,5 0-1 16,2 1-2-16,4-3 3 16,0-3-1-16,3-5 1 0,2-4-1 15,0-7 1 1,4-3 5-16,0-6-1 0,0-4-1 15,-1-6 3 1,-3-3-3-16,-3-1 3 0,-3-3-5 16,-2-2 4-1,-3 0-1-15,-3-2-3 0,0 4 1 16,0 2 7 0,-1 6 13-16,1 5-22 0,0 5-1 15,0 4-23-15,3 9 23 0,0 4-1 16,1 4 2-1,5 8 0-15,-1 3 0 0,-1 0 0 16,2 1-1 0,3-4-1-16,0-1-93 0,6-5-74 15,6-9-43 1,10-4-130-16</inkml:trace>
  <inkml:trace contextRef="#ctx0" brushRef="#br0" timeOffset="86669.71">24084 3724 633 0,'2'-19'181'0,"-4"4"-17"15,-3 2 0-15,1 6-47 16,-2 3-77-16,-24 15-40 16,20-6 0-16,2 1 0 15,1 2 0-15,1 1-3 0,-7 8 1 16,3 0 0-1,4 0-2-15,8-2 4 0,5 0 6 16,9-3 16 0,4 1 33-16,6 0-14 0,-1 1 2 15,-4 0-5 1,-2-2-3-16,-5 3-9 0,-4-1-7 16,-5 0 0-1,-5 0-3-15,-5 2-7 0,-5-1 1 16,-4 2-10-16,-6-2 0 0,-3-3-108 15,-5-5-200 1,-1-4-253-16</inkml:trace>
  <inkml:trace contextRef="#ctx0" brushRef="#br0" timeOffset="87400.32">24327 3464 866 0,'5'-25'194'16,"-4"-1"92"-16,-2 2-66 15,1 4-26-15,-3 6-60 16,3 4-75-16,-2 5-59 16,2 5-1-16,0 4-15 0,2 7 15 15,1 8 2 1,1 7-1-16,6 14 5 15,-2 9 1-15,3 11 1 16,-2 3-6-16,-1 2 0 0,0-1-2 16,1-9 1-1,4-6 0-15,1-9-2 0,3-9-3 16,0-9-32 0,1-7-101-16,-6-6-7 0,-2-8 11 15,-8-5-52-15,-8-3 21 0,-6-6 42 16,-7-2-16-1,-7-2 34-15,-7-3-17 0,1 0 83 16,0-1 39 0,10 3 105-16,5 3-19 0,13-2-58 15,10 7-8 1,10-3 32-16,11 2-15 0,12-2 7 16,7 1-35-1,6-3 4-15,3 3 18 0,-4-3 28 16,-1 2-14-16,-12 2 46 15,-3 2-10-15,-11 2-29 16,-7 2-36-16,-8 6-12 16,-3 4 1-16,-3 3 12 15,2 3 7-15,-4 8-9 16,-1 1-3-16,2 4-7 16,-1 1 3-16,1 0-7 15,1 0 1-15,3-4 7 0,1-5-9 16,5-3 10-1,0-4 4-15,4-5 1 0,4-4-4 16,2-6-6 0,0-3 0-16,0-4 6 0,-2-4 14 15,-6 0 20 1,-5-3 12-16,-6 0 3 0,-6 1-27 16,-6-1-32-16,-5-1-1 0,-5 1-10 15,-1 1-84 1,-3 6-60-16,0 2-169 15,1 9-336-15</inkml:trace>
  <inkml:trace contextRef="#ctx0" brushRef="#br0" timeOffset="88450.39">25111 3619 979 0,'11'-8'216'16,"-2"-1"-7"-16,-1 2-108 0,1 3-55 15,3 4-9 1,4 3-11-16,8 7-10 0,3 5 15 16,4 5-1-1,-1 4-14-15,-3 0-5 0,-3 1 4 16,-9 0-10 0,-4-3 5-16,-6 0 1 0,-7 0-3 15,-4-2 2-15,-5-1-9 0,-3-4 1 16,-2 0 4-1,4-5-4-15,2-6 19 0,4-4 23 16,3-4-36 0,0-6-3-16,3-5-5 0,0-3-1 15,3-5-1 1,3-6-1-16,4-1 2 0,3-2-1 16,4-2-7-16,1 5 5 15,6 2-4-15,1 6 6 16,2 5-3-16,1 5 4 15,0 5 1-15,-1 6-7 16,-1 3 6-16,-2 8-2 16,-2 3 3-16,-3 5 0 15,-4 4-4-15,-3 1 4 16,-3 1 0-16,-6-3 3 16,-6-1-1-16,-3-2 0 15,-1-2 0-15,-1-3-2 0,-1-4 5 16,2-6 16-1,1-3-2-15,0-5-17 0,3-6 1 16,1-3-3 0,2-5-4-16,2-6 1 0,5-3-2 15,2-4 1 1,5 0 1-16,1 2-4 16,1 3 1-16,1 6 5 15,-1 8-10-15,-1 4 0 0,1 8 2 16,-2 5 1-16,2 8 6 0,1 5 1 15,3 7 1 1,1 4-3-16,0-1 4 0,3-3-1 16,0-5 0-1,1-6 2-15,2-5 2 0,-3-8 0 16,1-6-3 0,1-8 9-16,-4-4-8 0,-1-6 5 15,-3-4-2-15,-2-5-2 16,-1-2 0-16,-4-1-3 15,-3-1 0-15,-5 7 7 16,-1 4-7-16,-7 3 1 16,-5 8-1-16,-2 4-1 15,-5 4 0-15,-2 6-15 16,-1 7 3-16,1 8 11 16,2 8-3-16,5 6 3 0,3 8-2 15,6 1 1 1,4 1 2-16,7-2-1 15,1-6 2-15,4-7-3 16,5-4 1-16,3-7-33 0,1-6-115 16,7-4-86-1,1-2-103-15,5-4-346 0</inkml:trace>
  <inkml:trace contextRef="#ctx0" brushRef="#br0" timeOffset="88829.9">26173 3495 845 0,'4'-17'223'0,"4"2"-47"16,-1 3-51-16,3 4-58 15,4 5-43-15,2 4-4 0,2 7 0 16,5 4 17-16,0 8-18 15,1 2-5-15,-3 3 1 16,0 3-12-16,-6 0 0 16,0-4 4-16,-7-4-5 15,-4-3 2-15,-2-6 4 16,-2-4 6-16,-2-4 119 16,1-5 38-16,-1-6-139 15,1-5-17-15,1-5-10 0,1-6-1 16,2-4-4-1,4 0-2-15,-1 0 2 0,2 4-14 16,-2 4-69 0,3 6-110-16,0 4-64 0,1 4-115 15</inkml:trace>
  <inkml:trace contextRef="#ctx0" brushRef="#br0" timeOffset="89185.54">26847 3399 843 0,'-10'0'183'0,"4"0"-21"0,0 0-72 15,0 0-53-15,0 2-5 16,3 3-11-16,-3 0-7 15,4 1-5-15,2 1 6 16,2 3 4-16,4 2 0 16,1 3 16-16,7 4 45 15,5 0-39-15,5 2 19 16,4 4-13-16,3-2 0 16,-2 1-21-16,-2 2-7 15,-6-1-8-15,-8-4-5 16,-4 0 4-16,-8-2-1 0,-7-4-9 15,-7 1-14 1,-6-2-202-16,-8 0-121 0,-6-4-380 16</inkml:trace>
  <inkml:trace contextRef="#ctx0" brushRef="#br0" timeOffset="89802.02">28269 3493 658 0,'1'-13'217'0,"1"-1"-36"0,-4 1-19 15,-1 0 8 1,0 3-44-16,-1 3-28 0,1 1-38 15,-1 3-16 1,2 2-38-16,2 1-6 0,-1 3 0 16,1 4 1-1,1 4 6-15,1 6-4 16,2 6-2-16,0 1 1 16,1 3-2-16,-1-1 0 0,-1 3-1 15,3-5 1-15,3 0 0 16,-1-7-7-16,1-3-72 15,5-6-18-15,0-2-68 16,4-5-108-16,0-2-220 16</inkml:trace>
  <inkml:trace contextRef="#ctx0" brushRef="#br0" timeOffset="90030.27">28244 3266 873 0,'-6'-8'240'0,"1"1"-17"16,2 0-49 0,-3-2-60-16,6 4-32 0,0 0-35 15,3 1-45-15,-2 2-2 0,2 0-35 16,0-1-136-1,5 3-83-15,7 3-71 0</inkml:trace>
  <inkml:trace contextRef="#ctx0" brushRef="#br0" timeOffset="90479.73">28600 3496 1012 0,'24'0'82'15,"3"3"62"-15,-2 4-79 16,-1 6 2-16,3 4-35 16,-6 6-13-16,-2 3 6 15,-7 0-8-15,-5-1 1 0,-5-2 6 16,-5-5 0-1,0-5-8-15,-1-5 7 0,-1-4 65 16,4-4 52 0,1-6-100-16,1-5-39 0,4-6-1 15,2-6-3 1,4-6 3-16,5-5 0 0,0 2 0 16,2 4 0-1,0 2 0-15,2 8-4 0,-4 6 2 16,5 5 2-16,1 4 0 15,-1 7-3-15,3 4 3 16,0 5 3-16,-2 4-2 0,-2 4-2 16,-4 0 0-1,-5 3-1-15,-5 0 2 0,-2 0-13 16,-4 0-218 0,-2-1-247-16</inkml:trace>
  <inkml:trace contextRef="#ctx0" brushRef="#br0" timeOffset="91169.45">30668 3251 731 0,'9'-12'256'0,"-3"1"-94"15,-1-1 54-15,-5-3-77 16,2 3-13-16,-2-1 22 16,0 3-33-16,-2-3-37 15,4 4-2-15,-4 0-76 16,2 1 0-16,2 2 0 16,-2 1 0-16,0 3 0 15,0 1 0-15,0 1 0 0,0 1 0 16,0 1 0-1,-2 3 0-15,-1 7 0 0,-1 8 0 16,0 11 0 0,-1 6 0-16,1 8 0 0,2 3 0 15,2 4 0 1,3-2 0-16,3 1 0 0,9-2 0 16,5-6 0-1,8-7 0-15,2-9-121 0,0-8-35 16,-3-9-65-16,-5-6 14 0,-10-8-31 15,-8-1-223 1</inkml:trace>
  <inkml:trace contextRef="#ctx0" brushRef="#br0" timeOffset="92080.28">30522 3439 800 0,'-5'-8'158'0,"5"3"-96"15,9-2-14-15,11 1-10 16,8 4-21-16,12 2 4 16,9 1-18-16,7 1 2 15,-1 1-3-15,-4-1 5 16,-6-2-5-16,-6-3 12 16,-10-1 55-16,-6-5 10 15,-7-3 1-15,-4-4-10 16,-2-2-28-16,-2-2 33 0,-2-3-17 15,0 3 8 1,0 0 15-16,-2-2-18 0,-1 2-4 16,-2 2 0-1,-1 2-5-15,-1 0-39 0,-1 3-15 16,1 5 0 0,-3 0 0-16,2 5 0 0,1 2 0 15,1 2 0-15,0 1 0 0,-2 2 0 16,-4 39 0-1,3-25 0-15,-1 0 0 0,0 2 0 16,1 0 0 0,-4 19 0-16,3 1 0 0,1 0 0 15,3-3 0 1,4-1 0-16,6-4 0 16,3-6 0-16,3-6 0 15,-1-5 0-15,3-8 0 16,1-10 0-16,7-6 0 15,0-9 0-15,3-6 0 0,2-4 0 16,-4-3 0-16,-2 3 0 16,-5 1 0-16,-4 6 0 15,-4 5 0-15,-4 5 0 16,-3 5 0-16,-2 4 0 16,-1 4 0-16,1 7 0 15,1 5 0-15,4 7 0 0,5 6 0 16,4 3 0-1,0-1 0-15,3-1 0 0,2-5 0 16,2-6 0 0,1-7 0-16,0-4 0 0,2-9 0 15,2-7 0 1,-2-4 0-16,0-5 0 0,0-5 0 16,-4-1 0-1,-4-3 0-15,-3-5 0 0,-6 1 0 16,-3-2 0-16,-6 3 0 15,-5 3-2-15,-3 5-1 16,-2 6-4-16,-4 4-2 0,-5 7-2 16,-4 6 6-1,-5 5-2-15,-1 9 1 0,-1 9-1 16,7 7 2 0,7 3-1-16,12 4 1 0,12 1 5 15,15-3 6-15,13 0-3 16,11-4 3-16,3 1 2 15,1-5-8-15,-6-8 3 16,-9-2-8-16,-12-6 4 16,-8-1-148-16,-4-4-117 15,-8 0-97-15,-4 1-244 16</inkml:trace>
  <inkml:trace contextRef="#ctx0" brushRef="#br0" timeOffset="94099.63">8638 5857 605 0,'7'-21'243'15,"-2"3"-43"-15,-4-1 17 0,-1 5-64 16,-1 4-44-1,-1 3-54-15,1 2-11 0,-2 3-22 16,-3 2-19 0,-3 2-3-16,-5 2-1 0,-5 4 0 15,-6 3 0 1,1 7-1-16,-3 4 0 0,0 4 0 16,3 0 2-16,7 0-8 15,3-5 6-15,11-4-3 16,3-6 3-16,6-3 0 15,3 2 1-15,6-3 2 16,0 3 1-16,7-1-2 16,0 2 0-16,2-1 1 15,-1 3-1-15,-2 1 1 16,-4 0-1-16,-3 2 0 16,-2 1 2-16,-3-2 1 15,-5-1 1-15,-5 0 5 16,-2-3 0-16,-4-1 8 15,-7-1-3-15,2-2-5 0,-7-3-4 16,-4 1-5 0,1-3-9-16,-1-2-72 0,3-1-106 15,3-2-143 1,5-1-240-16</inkml:trace>
  <inkml:trace contextRef="#ctx0" brushRef="#br0" timeOffset="94630.37">8726 5946 669 0,'21'-18'272'0,"-9"1"-112"0,1 0 51 16,-8 1-54 0,-2 6-20-16,-2 3-37 0,1 3-23 15,-2 2-49-15,0 2-28 16,0 4-7-16,0-2-8 15,1 7 15-15,2 3 1 16,0 6-1-16,3 4 1 16,0 2-2-16,0 0 0 15,5-4 1-15,-1-5 1 16,0-3-1-16,1-6 1 16,4-4 4-16,-3-4 0 0,2-4 1 15,-3-6 2 1,5-3-7-16,-4-4 2 0,2-3-2 15,-1-2-1 1,-2-1 1-16,-4 6 4 0,-1 1-4 16,-3 7 5-1,-2 2-4-15,1 5 1 0,-2 3-3 16,0 1-10 0,0 1-3-16,0 2-8 0,3 4 20 15,0 5 2-15,6 8-2 16,-2 4 1-16,1 5 0 15,-4 4 0-15,-1 0 3 0,-4 3-2 16,-5-2 0 0,-4-1 0-16,-1-5 5 0,-6-1-4 15,-2-3 1 1,-3-2-3-16,-3-1 0 0,-1-4-15 16,-4-2-115-16,8-4-41 15,1-7-71-15,7-3-247 16</inkml:trace>
  <inkml:trace contextRef="#ctx0" brushRef="#br0" timeOffset="95060.27">9394 5842 889 0,'2'-21'85'0,"-5"5"53"0,-6 3-61 16,-6 6-40 0,0 6-19-16,-3 3-6 0,-4 7-2 15,5 5-7 1,0 5 0-16,1 2 1 0,5 1-2 16,6-1 3-16,4 1 5 0,4-2 10 15,7-1 27 1,5-2-2-16,7 1 3 0,5-3-6 15,4-1-9 1,2 0-2-16,-3 0-5 16,-3-2-9-16,-7 3-6 15,-4-4 9-15,-6-1-5 0,-5 0 3 16,-2-2 11 0,-3 1 2-16,-3-1-5 0,-5 2 11 15,-4 1-11-15,-5 2-22 16,-6 0 0-16,-5 0-4 15,2-2-18-15,-1-3-116 16,4-4-38-16,2-2-149 16,7-6-293-16</inkml:trace>
  <inkml:trace contextRef="#ctx0" brushRef="#br0" timeOffset="95409.73">9733 5720 887 0,'0'-13'260'16,"0"3"-8"-16,-3 2-85 16,0 3-31-16,3 0-14 0,-2 5-62 15,2 0-30-15,-1 0-25 0,1 0-5 16,1 5-3-1,-1 2 3-15,-1 4 12 0,1 7-6 16,0 8-2 0,0 6 1-16,1 6-3 0,1 7 1 15,4 2-3 1,0 2-1-16,3-1 0 0,-2-4 1 16,-1-4 0-16,2-6-1 15,-2-2-4-15,3-6-78 16,-3-8-105-16,1-4-3 15,1-5-34-15,0-6-107 16</inkml:trace>
  <inkml:trace contextRef="#ctx0" brushRef="#br0" timeOffset="95609.5">9630 6065 753 0,'-5'-10'206'0,"7"2"-107"16,4 2-36 0,5 0-31-16,8 0-2 0,8 0-9 15,10 3-14 1,6 0-7-16,8 0-2 0,4 0-71 16,-1 0-443-16</inkml:trace>
  <inkml:trace contextRef="#ctx0" brushRef="#br0" timeOffset="96030.01">10001 6060 830 0,'2'10'29'16,"1"-3"121"-16,5-1-56 0,1-1 2 15,4-4-10-15,0-1-30 16,5-3-24-16,0-3-18 15,3-2-9-15,0-4 1 16,-3-2-5-16,1-1 3 16,-4-3-3-16,-3-1 1 15,-3-1-1-15,-3 0 2 16,-2 0-1-16,-2 0 7 16,-4 1 6-16,-2 4 17 0,-2 2 4 15,-3 5-13 1,3 2-9-16,-7 5-13 0,1 1 3 15,-3 5-3 1,1 4-1-16,-2 6 0 0,4 4 5 16,1 10-1-1,4 2-3-15,4 6-1 0,5 0-1 16,3-1 1-16,6-2 0 0,3-4 0 16,3-6-2-1,4-4-31-15,0-6-61 16,5-4-46-16,0-3-99 15,0-5-239-15</inkml:trace>
  <inkml:trace contextRef="#ctx0" brushRef="#br0" timeOffset="96798.54">10367 6005 192 0,'1'-22'645'15,"4"2"-451"-15,6 2-41 16,-4 1-23-16,3 4-39 16,2 3-23-16,3 5-27 15,0 2-11-15,4 4 2 16,0 6-4-16,3 6-5 16,-1 3-8-16,0 2 2 15,0 4 0-15,-2 2 2 0,-4-1-9 16,-6 2 4-1,1-1-6-15,-10 1-1 0,-3-3 0 16,-4 0 5 0,-2-3-1-16,0-4-4 0,1-5 24 15,3-5 67 1,2-4-26-16,1-4-34 0,2-4-28 16,0-4-5-16,0-2-5 0,0-3 0 15,0-2 0 1,3-1-2-16,-1-3 3 0,0-1-3 15,3 1 0 1,1 0-3-16,3-1 1 0,7 3-1 16,4 3 1-1,4 3 2-15,2 3-2 0,3 4 4 16,-3 3-1 0,1 5-3-16,-4 3 2 0,1 8-3 15,-4 0 3-15,-1 5 2 16,-3 1-2-16,-6 4 1 15,-1-2-1-15,-7 0 2 16,-4 0 2-16,-2-4-1 16,1-6 2-16,-6 3 2 15,10-16 5-15,-2 0-4 16,1-3-3-16,-2-1 0 16,2-6-3-16,2-7-1 0,1-3-2 15,6-6-1 1,3-1 1-16,4-2-1 0,5 3 0 15,1 3-2 1,5 6 4-16,-1 6-2 0,4 9 0 16,-2 5 1-1,5 10 2-15,-5 5 1 0,-1 6 0 16,-3 2-1 0,-5 2 0-16,-5-4 0 0,-4-1 0 15,-3-3-3-15,-5-1-14 0,-4-4-123 16,-5 1-72-1,-2-3-94-15,-5 0-194 0</inkml:trace>
  <inkml:trace contextRef="#ctx0" brushRef="#br0" timeOffset="98039.6">12580 5902 106 0,'-2'-10'844'0,"-1"-2"-674"15,-3-2 31-15,-3 1-65 16,0 2-34-16,-3 0-19 16,2 1-7-16,1 1-1 15,0 3-34-15,2 4-22 16,-1 0-16-16,-2 5-3 16,-2 3-4-16,-2 5 0 0,-4 8-4 15,2 5 7 1,4 2-1-16,1 3-4 0,3-3 3 15,3-4 2 1,4-2-3-16,1-8 2 0,1-4-1 16,2 0 2-1,3-6-5-15,-2 1 5 0,4-3 1 16,3-4 4 0,3-2-2-16,3-5-1 0,4-5-2 15,-1-3-1-15,-1-5 1 0,-3-3 1 16,-4 1 5-1,0 3-3-15,-5 0-2 0,-2 4 4 16,-2 5 1 0,-2 4-4-16,-1 5-1 0,0 2 0 15,0 4-12 1,0 2-15-16,-1 6 27 0,2 1-2 16,-1 7 4-16,2 2-4 15,2 5 4-15,3 2-4 16,1-1 2-16,6-4-1 15,5-1 1-15,2-5 0 16,1-3 0-16,2-5 4 16,3-4-3-16,-2-8 1 15,0-5 4-15,0-10-6 16,-2-5 5-16,0-8 4 16,-4-7-3-16,-1-4-1 15,-6-4-3-15,-3-5 8 0,-6-5-3 16,-8-2-1-1,-6-2 5-15,-5 5 19 0,-3 4 1 16,1 8 5 0,0 10-3-16,1 8-6 0,5 9-1 15,2 7-24 1,4 6-2-16,1 4 0 0,2 5-14 16,-2 9 14-16,1 6 2 0,1 10-1 15,4 8 1 1,4 6-2-16,8 1 2 0,8 4-1 15,7 3-1 1,4-1-2-16,-1 3 2 0,2-1 0 16,-3 1 1-1,-2 1-1-15,-4 0 0 0,0-6 0 16,-6-5 0 0,-1-6-1-16,-4-13 0 0,-2-8-3 15,-5-8-34-15,-1-5-65 16,-2-6-92-16,-2-3-26 15,-4-4-167-15,-3-2-253 16</inkml:trace>
  <inkml:trace contextRef="#ctx0" brushRef="#br0" timeOffset="98190.06">12706 5861 921 0,'14'-2'27'0,"5"-4"128"15,4-1-96 1,4-1 11-16,5-1-26 0,8 1-43 16,8-2-1-1,18-1-205-15</inkml:trace>
  <inkml:trace contextRef="#ctx0" brushRef="#br0" timeOffset="98779.81">14363 5540 984 0,'0'-25'198'0,"-2"1"32"0,-2-1-71 15,-2 4-12 1,1 3 2-16,3 2-59 0,-1 7 0 16,2 3-90-1,1 3 0-15,0 3 0 0,0 2 0 16,-2-2 0-16,2 7 0 0,0 6 0 15,-1 6 0 1,1 12 0-16,3 9 0 0,3 9 0 16,8 1 0-1,8 5 0-15,5-4 0 0,4 0 0 16,3-4 0 0,-2-6-45-16,-7-5-93 0,-1-6-80 15,-9-9-18-15,-4-4-86 16,-4-7-166-16</inkml:trace>
  <inkml:trace contextRef="#ctx0" brushRef="#br0" timeOffset="99160.56">14185 5774 627 0,'18'-9'148'15,"9"-2"-8"1,7 2-25-16,9-4-52 0,7 4-24 16,8 1 17-1,0-1-16-15,0 1-9 0,-3 1-12 16,-8 1 0 0,-7 0 26-16,-9 0 7 0,-8 4-1 15,-10 1-27-15,-7 1-17 0,-2 1 2 16,-1 5 12-1,2 2 13-15,1 2-3 0,1 4 1 16,1 3-4 0,-1 3 3-16,-1 1-3 0,1 1 1 15,-2 3-20 1,-1 0-1-16,0-1-4 0,-1-5-4 16,0-1 0-1,-2-6 0-15,2-4-1 0,-1-6-18 16,1-3-94-16,2-6-56 15,0-5-41-15,-1-2-202 16</inkml:trace>
  <inkml:trace contextRef="#ctx0" brushRef="#br0" timeOffset="99440.25">14755 5511 1019 0,'0'-11'149'15,"0"0"129"-15,-2 3-88 0,1-1-10 16,-2 5-78 0,1 2-33-16,1 1-9 0,-1 1-60 15,2 0 0 1,0 0 0-16,-1 0 0 0,1-1 0 16,-2-4 0-16,1 1 0 0,-2-2 0 15,-1-1 0 1,1 1 0-16,3 4 0 0,-2 0 0 15,4 4-207 1,1 2-44-16,4 7-8 0,3 5-73 16,6 7-304-1</inkml:trace>
  <inkml:trace contextRef="#ctx0" brushRef="#br0" timeOffset="100530.05">14932 5755 156 0,'8'-3'758'16,"-2"-6"-560"-16,4 1 31 15,-4-2-93-15,-1 2-71 16,2 4-49-16,1 3-10 16,2 4 1-16,4 4 2 15,2 3 6-15,2 7-4 16,0 1 2-16,-2 4 2 0,-1 3 7 15,-4 0-9 1,-3-1 4-16,-3-2-9 0,-4 0-1 16,-1-2 1-1,0-6-2-15,-1-5 3 0,-1-2 33 16,-1-5 47 0,2-4 7-16,-5-5-87 0,0-5-7 15,0-5-1-15,-2-4-1 0,1-7-3 16,6 2-3-1,5-2 4-15,3-1-6 0,6 5 5 16,4-1 1 0,0 2 0-16,7 5 0 0,-4 3 2 15,0 4-6 1,-1 4 6-16,-1 2-4 0,-1 5-1 16,-1 3 4-1,1 6-1-15,-1 2 2 0,-1 4-2 16,0 2 1-16,-3 5 1 15,-3-1 1-15,-2-1-1 16,-3 5 2-16,-4-3 4 16,-1 2-5-16,-4-3 0 15,-2 0-1-15,0-2 1 16,1-8 1-16,1-2 3 16,2-6 7-16,2-8-4 15,-1-3-8-15,0-5-2 0,0-4-7 16,2-4 2-1,4-3 0-15,2-1 2 0,2-2-2 16,-1 0-2 0,5 0-14-16,-1 3-4 0,1 1 17 15,2 5 6 1,1 3 0-16,2 2 2 0,-2 5-6 16,-1 3 1-1,2 5 3-15,0 5 2 0,-3 5 1 16,2 4-2-16,-1 4 3 0,-1 3-2 15,-1 2 1 1,-1 2 1-16,2 2 0 0,-3 1 0 16,5-2 0-1,-1-2 0-15,2-2 0 0,-1-4 1 16,1-5-2 0,-2-3 2-16,4-6 2 0,-2-4-1 15,5-4-1-15,1-3-1 16,2-4 0-16,0-1 2 15,2-5-1-15,-6 0 3 16,-2-2-1 0,-3-1 4-16,-3 0-2 15,-4 0-2-15,-1-1 5 0,-4-1-4 16,-2-1 0-16,-4-1-4 16,-4-1 1-16,-2 1 1 15,-1 4-1-15,-2 3 4 16,0 6 7-16,1 5-5 0,-2 6-7 15,1 6-2 1,0 5-3-16,0 6 4 0,2 6 0 16,1 5-2-1,4 5 2-15,4 6-1 0,4 0 1 16,3 3-3 0,7-3 2-16,4-6-2 0,7-3 4 15,4-6 0-15,8-4-3 0,5-8-202 16,3 0-156-1,-2-8-587-15</inkml:trace>
  <inkml:trace contextRef="#ctx0" brushRef="#br0" timeOffset="101329.92">17458 5502 756 0,'2'-18'210'0,"-2"-2"-32"16,0-3 20 0,-2 2-40-16,-1 0-16 0,3 1 17 15,-1 0-39-15,-1 2-10 16,-1 0-94-16,2 2-16 15,-2 2 0 1,2 1 0-16,-1 4 0 0,1 4 0 16,-1 0 0-16,0 5 0 15,2 0 0-15,0 0 0 16,0 4 0-16,2-4 0 16,-4 1 0-16,2 3 0 15,-1 0 0-15,-2 8 0 16,-2 4 0-16,-2 6 0 0,0 7 0 15,1 5 0 1,3 4 0-16,1 3 0 0,4 3 0 16,4 1 0-1,4 0 0-15,2-1 0 0,4-3 0 16,1-1 0 0,-1-5 0-16,1-1 0 0,-4-3 0 15,-3-4 0-15,-1-5 0 0,-2-5 0 16,0-8 0-1,-1-1 0-15,6-5 0 0,9-6 0 16,7 0 0 0,5-2 0-16,0 2-177 15,-5-2-126-15,-11 3-119 16</inkml:trace>
  <inkml:trace contextRef="#ctx0" brushRef="#br0" timeOffset="101549.84">17155 5713 940 0,'15'-6'58'15,"5"-2"42"-15,7 0-51 16,8-2-20-16,13 0-11 15,7 0-17-15,1 2-1 16,0-1-1-16,-5 1-122 16,-11 1-570-16</inkml:trace>
  <inkml:trace contextRef="#ctx0" brushRef="#br0" timeOffset="102120.14">17190 5317 820 0,'-3'-8'177'0,"0"1"25"0,0-2-32 15,-2-2-22-15,4 5-40 16,-2 1-7-16,1 4-49 15,2 1-39-15,0 0-13 16,0 0-2-16,2 0-7 16,-2 1-3-16,0 2 10 15,1 0 2-15,2 2 0 16,2 2 0-16,2 0-2 16,4 0-21-16,-1-1-95 15,2-1 4-15,0 1-24 16,-2-1 19-16,-2 1-9 0,-2-2 38 15,-3 0 34 1,-3-1 47-16,3 0 9 0,-6-3 8 16,2 0 34-1,-1 0 8-15,-1-2 18 0,1 1-26 16,-1-2-9 0,0 0 24-16,2 2-20 0,-2 0 2 15,0-1 17-15,1-1-4 0,-1 2-10 16,2 0 4-1,-2 1-18-15,0-2-8 0,3 1-1 16,0 1-9 0,0 0-8-16,0 0 0 0,0 0-4 15,0 0 2 1,0 0-5-16,0 0 0 0,0 0-16 16,0 0-62-1,0 0-132-15,0-1-289 0</inkml:trace>
  <inkml:trace contextRef="#ctx0" brushRef="#br0" timeOffset="102839.51">17855 5266 827 0,'3'-1'184'0,"-1"-1"25"16,-2-1-24 0,0 0-38-16,0 2-42 0,0 1 6 15,0 0-39-15,0 0-56 0,1 1-16 16,-1 1-4-1,0 0-17-15,-1 4 21 0,1 4-2 16,1 3 2 0,-1 4-4-16,3 1-17 0,0 0-178 15,2 1-116 1,-4-1-312-16</inkml:trace>
  <inkml:trace contextRef="#ctx0" brushRef="#br0" timeOffset="103429.49">17148 5334 528 0,'0'-3'185'0,"1"-1"-26"16,-1 1-22-16,2 0-19 15,-1 0 8-15,-1 2-34 16,2 0-10-16,-2-1-16 16,0 1-45-16,1 1-12 0,-1 0-5 15,0 1-4 1,2-1-3-16,-2 0 1 0,1 2-4 15,1-1 5 1,1 3-102-16,4 2-180 0,1 3-293 16</inkml:trace>
  <inkml:trace contextRef="#ctx0" brushRef="#br0" timeOffset="104220.06">18706 6014 754 0,'7'-1'243'15,"-3"-1"-98"1,-2 1 16-16,-2-1-45 0,0 2-26 16,-2 0 4-1,1 0-25-15,1 0 14 0,-2 0-41 16,1 0-11 0,-1 0-4-16,2 0-8 0,-1 0-2 15,1 0 4-15,0-1 9 16,-3 1 2-16,2-3-10 15,-1 2-6-15,1-2 10 16,1 0-17-16,-2-1-9 16,2-1 0-16,2 5 0 15,-2-2 0-15,1 2 0 16,-1 0 0-16,0 2 0 16,0-2 0-16,-1 2 0 0,-1-1 0 15,2 1 0 1,-1-1 0-16,-2-1 0 0,1 3 0 15,1-3 0 1,-1 0 0-16,1 0 0 0,-1 0 0 16,2 0 0-1,-1-1 0-15,1 1 0 0,-2-2 0 16,2 1-57 0,-2-2-447-16</inkml:trace>
  <inkml:trace contextRef="#ctx0" brushRef="#br0" timeOffset="122719.47">5241 8411 734 0,'3'-11'203'15,"0"0"-35"1,-3-2-43-16,3 2-38 0,-3-1-15 15,0 4-12 1,0 2-18-16,0 2-27 0,0 1-15 16,0 3-4-1,0 1-9-15,0 3 10 0,4 1 3 16,-4 2 0 0,3 3 1-16,-3 2-1 0,3-2 0 15,-3 1 0-15,0-3 0 0,2-1 0 16,-2-3 0-1,1-1 6-15,-1-2 9 0,2-1 27 16,-2-1 23 0,0-2 16-16,0 0-34 0,1-2-30 15,-1-2 2 1,2-3-9-16,-1 0 7 0,1-1 7 16,-1-2 2-1,1 0-4-15,-1 0 3 0,-1 1 5 16,0-1-6-16,-1 1 5 15,-1 2-11-15,-1 3 9 16,2 1-11-16,-2 3-16 16,1 2 0-16,1-1 0 15,-4 2 0-15,2 0 0 16,-4 0 0-16,-2 2 0 16,-5 3 0-16,-5 5 0 15,-6 6 0-15,-4 5 0 0,0 7 0 16,-1 1 0-1,0 3 0-15,6 2 0 0,0 3 0 16,8 0 0 0,4 2 0-16,7 1 0 0,10 4 0 15,8 1 0 1,14 1 0-16,12 0 0 0,10-2 0 16,9-6 0-1,5-7 0-15,-2-5 0 0,0-10 0 16,-7-4 0-16,-11-6 0 15,-7-3 0-15,-12-3 0 16,-8 0 0-16,-8-1 0 0,-5-2 0 16,-2-2-21-1,-1-2-220-15,-1-3-127 0,-7-3-389 16</inkml:trace>
  <inkml:trace contextRef="#ctx0" brushRef="#br0" timeOffset="123529.77">6284 8508 714 0,'-5'2'259'16,"-1"-1"-49"-16,3-1-11 0,-1-1-67 15,1-1-32 1,3 1-27-16,-3 0-13 0,3 1-19 16,3-2-21-1,-3 2-12-15,3 0-8 0,1 0-10 16,4-1 1 0,5-2 9-16,8-1-2 0,6 0-45 15,1 1-55-15,0 1-18 16,-8 2-55-16,-5 3-56 15,-6 3-99-15</inkml:trace>
  <inkml:trace contextRef="#ctx0" brushRef="#br0" timeOffset="123790.12">6287 8726 526 0,'17'1'216'16,"9"-1"-72"-16,-2-2-10 0,9-1-40 16,-2-1 22-1,-1-1-40-15,1 2-13 0,-2-1-13 16,-6 1-10 0,-5 2-13-16,-4 0-17 0,-7-1-8 15,-1 1-2-15,-3-1 0 0,-2 2-12 16,-1 0-76-1,2 2-105-15,-2-1-88 0,1 1-516 16</inkml:trace>
  <inkml:trace contextRef="#ctx0" brushRef="#br0" timeOffset="128250.02">7831 8306 474 0,'0'-3'642'15,"-2"-3"-532"-15,-1-2 79 0,-1-5-65 16,-1 0-18 0,1 0 3-16,1 1-28 0,1 1-28 15,2 4-30-15,0 1-16 16,0 3-7-16,0 3-11 15,2 3 3-15,-1 5 8 16,1 5 1-16,2 6-1 16,1 9 7-16,2 1-5 15,1 8-1-15,2 4 1 16,-2 4-1-16,1 4 0 16,1 4-1-16,-4-1 0 0,3-4 0 15,-1-3 1 1,-1-7 0-16,-1-7-2 0,-3-9 1 15,-2-6 0 1,1-6 2-16,-2-4 11 0,1-6 9 16,-2 0-7-1,1-9-15-15,-3-5 0 0,1-7-2 16,-1-9 1 0,2-4 1-16,2-4 0 0,2-3-2 15,2 0-5-15,2 2 7 0,7 3-1 16,-1 4 0-1,3 5 0-15,3 4 0 0,1 3-1 16,1 6-3 0,-3 5-2-16,0 5-2 0,-1 8 2 15,2 6 1 1,0 7 4-16,-1 2-1 0,1 6 2 16,-3 2 0-16,-2 2 1 15,-3 1 1-15,-5 0-1 16,1 0 0-16,-4-1 0 15,2 2-1-15,-5-5 1 16,0-1-1-16,-2-2 1 16,-1-7 0-16,3-5 0 15,0-5 0-15,-3-3 0 16,3-3-1-16,3 0-34 16,-3-2-120-16,0 1-36 15,5-2-229-15</inkml:trace>
  <inkml:trace contextRef="#ctx0" brushRef="#br0" timeOffset="128880.5">8441 8511 1033 0,'0'-19'153'0,"-3"-1"62"0,0-3-78 16,-3 5-42-1,1 4 7-15,1 3-24 0,3 4-70 16,1 5-8 0,0 4-31-16,0 3 22 0,1 5 9 15,1 6 0-15,2 3 0 16,-1 7 1-16,0 2-1 15,3 2 0-15,3 0 0 16,1-3 0-16,-1-1 0 16,2-3 0-16,-1-6 1 15,-1-6 0-15,-3-3 2 16,2-4 12-16,-1-5-5 16,2-6-8-16,2-6-1 0,6-5-1 15,0-8 0 1,2-1-1-16,-2-4 1 0,-1-1 0 15,-5 4 0 1,-1 3 0-16,-6 1 1 0,-2 5 1 16,-2 2 2-1,0 5 1-15,-2 2 5 0,1 3 10 16,-1 4 6 0,-1 0-24-16,2 3-2 0,-2 1-22 15,2 4 14-15,-2 3 7 0,0 5 1 16,0 4 1-1,1 5-1-15,2 1 0 0,5 1 0 16,1 1 0 0,4 4 0-16,2-2 0 0,1-2-1 15,5-1-34 1,3-1-86-16,7-5-2 0,2-4-74 16,3-3-73-16,0-3-229 15</inkml:trace>
  <inkml:trace contextRef="#ctx0" brushRef="#br0" timeOffset="129619.62">8887 8495 305 0,'-4'-24'546'15,"2"0"-367"-15,4 1 2 0,-2 2-21 16,4 4-54-1,0 3-49-15,4 8-33 0,7 3 5 16,3 5 1 0,4 5 4-16,2 4-3 0,0 5-8 15,1 2-12 1,-2 4-3-16,-5 3-3 0,-2 0 1 16,-4 2-1-16,-2 0 2 0,-5 1-6 15,-5-2 2 1,-2-1 4-16,-2-4-1 0,-2-7 8 15,2-6 64 1,1-4 25-16,-2-6-66 16,-1-5-34-16,3-4 4 15,-6-6-7-15,3-5 0 0,3-7-1 16,3-2 0 0,5-2 0-16,3 1 0 0,6 1 1 15,1 2-3-15,1 5 2 16,2 6 0-16,0 4-2 15,3 6-1-15,0 6 0 16,0 6 1-16,3 5 3 16,-2 5-4-16,-1 3 0 15,0 2 3-15,0 3 0 16,-5 1-1-16,-1 0 0 16,-4 1-1-16,-5 4 3 0,-5-2-2 15,-4-1 2 1,-3-4 1-16,-3-5-1 0,4-6 8 15,1-7 12 1,-2-10-19-16,5-7-1 0,-1-6-4 16,4-10 1-1,1-4 2-15,5-4-5 0,3 0-3 16,0 3 0 0,2 3 5-16,0 6 0 0,2 5 0 15,0 6-2-15,6 7 3 0,1 8-5 16,1 8 0-1,2 7 7-15,-1 8 0 0,0 5 0 16,-6 3 0 0,1 3 0-16,-7 1 0 0,0 0-2 15,-6-1 3 1,-3-5-3-16,-3-4-42 0,3-10-106 16,-1-8-34-16,1-8-228 15,3-6-383-15</inkml:trace>
  <inkml:trace contextRef="#ctx0" brushRef="#br0" timeOffset="130280.29">9745 8140 1171 0,'10'-38'115'0,"-2"0"76"16,-5 0-31 0,-5 0-8-16,2 7-22 0,0 4-15 15,-1 9-102 1,1 7-13-16,0 5 0 0,-2 6 0 16,4 7 0-16,-1 4 0 0,2 6 0 15,2 9 0 1,2 6 0-16,2 7 0 0,2 8 0 15,0 6 0 1,-3 6 0-16,-2 2 0 0,-1 1 0 16,-7-2 0-1,-1-5 0-15,0-5 0 0,0-10 0 16,3-7 0 0,0-12 0-16,0-8 0 0,3-7 0 15,-3-8 0-15,3-7 0 16,6-3 0-16,0-8 0 15,1-4 0-15,2-4 0 16,0-2 0-16,-1 0 0 16,1 4 0-16,1 2 0 15,2 5 0 1,3 7 0-16,-3 4 0 0,6 7 0 16,1 2 0-16,-2 7 0 0,0 3 0 15,-2 6 0 1,-3 3 0-16,-2 1 0 0,-5 3 0 15,-2 3 0 1,-4 1 0-16,-7 0 0 16,-1 2 0-16,-9 0 0 15,-3-5 0-15,-6-4 0 0,-4-3 0 16,-5-5 0 0,0-5 0-16,2-5 0 0,3-6-22 15,4-4-78-15,9-4-135 0,6-4-88 16,15-4-332-1</inkml:trace>
  <inkml:trace contextRef="#ctx0" brushRef="#br0" timeOffset="130764.36">10296 8527 922 0,'19'9'43'0,"0"-5"106"15,-4-4-53-15,0 0-1 16,0-3-29-16,1-3-10 16,-1 1 4-16,-1-4-20 15,2-2-23-15,-4-2-2 0,0-3-7 16,-1 0-1-1,-5-3-1-15,1 1-2 0,-4-3 3 16,-3 1 2 0,-2 0-2-16,-2 0 5 0,0 2-2 15,-1 2 7 1,-1 6 13-16,0 0-3 0,0 6-18 16,-3 4-9-16,-1 4 0 0,-5 3-2 15,3 5 2 1,-2 6 0-16,0 2 3 0,3 5-3 15,-2 3 1 1,4 1-1-16,1 4 1 16,5 1 0-16,5-2 1 15,7-2 0-15,8-2 3 0,10-3 1 16,8-8-6 0,5-2-8-16,5-6-100 0,6-3-117 15,-4-6-100-15,-5-3-426 16</inkml:trace>
  <inkml:trace contextRef="#ctx0" brushRef="#br0" timeOffset="131249.81">10655 8328 878 0,'8'-14'136'0,"2"0"21"16,0 1-6-1,2 2-83-15,5 4 0 0,2 4-6 16,8 6 9 0,6 3-15-16,2 8-21 0,1 4 33 15,0 4 2-15,-3 3-40 0,0 4-5 16,-5-1-12-1,-3-1-1-15,-6 0-9 0,-5-2 0 16,-5-4-1 0,-6-1 0-16,-4-1 1 0,-7-6 1 15,-6-4 2 1,0-6 3-16,-2-6 0 0,1-6-4 16,4-10-1-16,4-6-3 15,4-5-1-15,6-5-1 16,4 0 1-16,5-1 0 15,4 1-1-15,4 4 1 16,4 3 0-16,0 4 0 16,1 4-1-16,-4 4 1 15,-2 4 0-15,-5 2-8 16,-4 3-72-16,-4 3-77 16,-4 1-33-16,-2 4-183 15,-8 2-325-15</inkml:trace>
  <inkml:trace contextRef="#ctx0" brushRef="#br0" timeOffset="132139.96">12815 8328 897 0,'2'-11'177'0,"-1"1"-46"15,-1-1-36 1,0 1-43-16,3 3-27 0,2 2-21 15,2 1-3-15,7 4 7 16,48 31 0-16,-48-21 3 16,-5 0-3-16,-2 1 4 15,-1 3-3-15,7 12 2 16,-8 3-2-16,-2 2-2 16,-9 5 2-16,-2 0-3 15,-8 0-1-15,-6-4-3 0,2-4 7 16,1-8 51-1,1-8 10-15,2-8-31 0,-2-11-18 16,4-8 14 0,-2-6-16-16,4-8-4 0,6-7-9 15,3 0-1 1,4-2-1-16,4 1-4 0,6 3 0 16,3 2-6-16,3 2 0 0,4 3-77 15,4 5-64 1,2 3-86-16,1 9-173 0</inkml:trace>
  <inkml:trace contextRef="#ctx0" brushRef="#br0" timeOffset="132510.12">13209 8599 805 0,'28'13'148'15,"1"-5"-8"-15,-2-2-25 16,-2-2-50-16,2-1-14 16,1-4 6-16,-1-4-10 15,-3-3 7-15,-3-5 20 16,-5-5-15-16,-1-6-1 16,-7-6 9-16,-5-4-5 0,-6-5-13 15,-6-5-1 1,-8-4-23-16,-3-6-6 15,-3-5-3-15,-1-3 3 16,0 3-6-16,4 2-9 0,1 5-2 16,6 7-2-1,6 7-1-15,4 5 1 0,3 6-11 16,6 9-48 0,4 6-59-16,5 6-39 0,4 8-2 15,-1 7-74-15,-1 10-53 0,-8 8-243 16</inkml:trace>
  <inkml:trace contextRef="#ctx0" brushRef="#br0" timeOffset="132649.91">13266 8260 851 0,'10'12'55'0,"10"-8"88"16,6-6-98-16,7-5-32 15,11-3-13-15,9-1-2 16,8 0-155-16,2 0-457 15</inkml:trace>
  <inkml:trace contextRef="#ctx0" brushRef="#br0" timeOffset="133339.84">15213 8180 953 0,'3'-24'163'15,"-2"-1"55"-15,-2-2-46 16,-2 5-5-16,-2 5-14 16,2 3-25-16,2 6-35 0,-1 4-93 15,2 3 0 1,0 2 0-16,0 5 0 0,0 6 0 15,2 9 0 1,1 12 0-16,3 12 0 0,3 6 0 16,6 8 0-1,1 4 0-15,5 7 0 0,1 2 0 16,1 3 0 0,-1-1 0-16,-1-2 0 0,-4-7 0 15,-4-8 0-15,-3-11 0 0,-2-11 0 16,-2-12 0-1,-3-8 0-15,0-8 0 0,-3-8 0 16,1-9 0 0,1-6-106-16,-1-10-103 0,-4-8-8 15,-1-7-76 1,-7-7-174-16</inkml:trace>
  <inkml:trace contextRef="#ctx0" brushRef="#br0" timeOffset="133679.81">15078 8070 838 0,'-1'-16'115'16,"2"2"36"-16,2 1-48 16,2 4-65-16,6 0-24 15,6 3 10-15,12 4 6 0,5 0 11 16,9 6 5-1,5 6-10-15,-5 4 6 0,-1 8-19 16,-8 1 5 0,-5 7 2-16,-10 3-5 0,-6 2-8 15,-5 2 3 1,-8-1 3-16,-8 1 4 0,-6-3-14 16,-8-3-1-16,-10-4-8 0,-5-6 2 15,-5-7-6 1,0-4 0-16,6-5-6 0,7-5-84 15,12-2-100 1,12-5-170-16,15-5-472 16</inkml:trace>
  <inkml:trace contextRef="#ctx0" brushRef="#br0" timeOffset="134229.74">15804 8143 1114 0,'0'-21'103'0,"-5"3"89"16,-4 2-56-16,-1 3-47 16,2 7-31-16,1 2-38 0,-4 6-19 15,0 6 1 1,-3 7-1-16,-2 6-1 0,-1 6 1 15,4 6-1 1,4 3 0-16,4 0 0 0,8 0 0 16,6-4 1-1,8-6 9-15,8-5-7 0,1-7-2 16,2-4 10 0,0-7-7-16,-2-5 12 0,-6-4-13 15,-3-6 0-15,-2-4-2 0,-5-4 2 16,-4-2-2-1,0-3-1-15,-3-1 0 0,-3-1 0 16,-4 2 0 0,-1-1 0-16,1 4 0 0,-2 4 1 15,1 2-1 1,1 8 0-16,2 3-6 0,-2 4-12 16,4 5-11-1,-1 5 29-15,1 5 0 0,0 7-1 16,5 7 1-16,1 3 2 15,5 1-1-15,3 0 0 16,3-3-1-16,7-2 1 16,3-4 0-16,2-5-1 15,4-5-64-15,0-5-95 16,-1-2-106-16,-4-5-131 16</inkml:trace>
  <inkml:trace contextRef="#ctx0" brushRef="#br0" timeOffset="134599.73">16016 8131 273 0,'3'-16'625'0,"4"2"-451"0,3 3-78 15,2 1-28 1,5 5-24-16,4 7 13 0,7 3 0 15,3 7 5 1,4 6-17-16,-2 5-17 0,-3 3-5 16,-5 1-3-1,-3 2-11-15,-4-4-1 0,-8 0-3 16,-4-2 6 0,-6 0 2-16,-4-5 9 0,-4-3 11 15,0-7 80-15,-1-8-26 16,-1-8-76-16,3-7-1 15,1-9-10-15,3-4-3 16,3-6 3-16,5-2-3 16,2 1 3-16,1 3-5 15,1 7-36-15,2 3-128 16,4 8-45-16,6 8-188 16</inkml:trace>
  <inkml:trace contextRef="#ctx0" brushRef="#br0" timeOffset="135089.87">16750 8126 709 0,'-7'-15'354'0,"-4"-2"-247"0,0-2 87 15,-5 2-77-15,2 5-15 0,1 2-26 16,-2 5-27-1,3 5-29-15,-3 4-20 0,2 6 5 16,-2 6-5 0,0 7 0-16,2 8 2 0,2 4-2 15,3 3 0 1,5 0 0-16,3-2 0 0,3-6 0 16,4-8 3-16,2-8 2 15,2-4 16-15,3-9-8 16,4-5-10-16,0-7 2 15,1-5-3-15,-2-2-1 16,-1-5 1-16,-6-2-1 16,2 1 2-16,-4-1 0 15,-4 1-3-15,1 2 3 16,-1 6 3-16,-2 3 3 16,-2 6-9-16,1 3-1 15,-1 6-29-15,3 6 26 0,0 4 4 16,1 5 2-1,4 7-2-15,3 3 0 0,3 1 0 16,2-1 0 0,3-2-1-16,0-2-37 0,1-4-106 15,2-7-61 1,2-4-81-16,-5-5-149 0</inkml:trace>
  <inkml:trace contextRef="#ctx0" brushRef="#br0" timeOffset="135479.53">16976 7809 856 0,'-4'-32'219'0,"-2"2"-30"15,1 2-28-15,1 2-27 16,-2 7-6-16,5 4-8 15,-2 5-26-15,1 5-72 16,2 3-22-16,0 2-1 16,0 4-19-16,0 4 20 15,2 6 14-15,1 7 2 16,2 9 4-16,4 5 1 16,3 7-8-16,5 6 8 0,-1 4-4 15,4 6 1 1,-7 1-14-16,2 3-3 0,-5-2-1 15,2-3 0 1,-3-10 0-16,-1-4 0 0,1-12 0 16,-2-9 0-1,-1-9-1-15,-3-5-45 0,0-6-54 16,-1-2-96 0,1-5-59-16,0-2-120 0</inkml:trace>
  <inkml:trace contextRef="#ctx0" brushRef="#br0" timeOffset="135859.79">17260 7790 230 0,'4'-16'867'16,"1"0"-670"-16,-5 2-19 16,0 1-54-16,-2 4-28 15,2 4-44-15,0 3-32 16,-1 2-20-16,1 4-21 16,1 4 21-16,-1 7 17 15,3 5 0-15,2 8 1 0,1 9-4 16,3 1-6-1,2 4-2-15,3 4-5 16,2 0-1-16,1-2 2 16,2-1-2-16,0-3 0 0,1-8 0 15,-1-6-59 1,-3-4-130-16,0-7-113 0,-3-3-155 16</inkml:trace>
  <inkml:trace contextRef="#ctx0" brushRef="#br0" timeOffset="136629.84">17571 8122 863 0,'10'-1'59'0,"-1"2"80"16,0 1-97-16,1 1 10 0,0 2 8 15,5-2-8 1,-3-2 6-16,3 1-16 0,3-8-14 16,1-1-14-16,1-4-1 15,1-5 8-15,-4-2-5 16,-1-2 3-16,-6-1 8 15,-1 1 8-15,-6 0-2 16,-3 2-11-16,-3 1 0 16,-6 2-6-16,0-1-2 15,-2 2-2-15,-3 2-6 16,2 4 0-16,-1 1-1 16,0 4-5-16,0 4-2 15,-2 4 2-15,1 4 1 0,0 6 0 16,2 5-1-1,0 4 3-15,6 5-3 0,3 1 0 16,4 4 2 0,7 4-2-16,4 1 0 0,3 2 1 15,4-4-1 1,0-6 3-16,2-6-3 0,0-5-7 16,3-7-100-16,-1-7-122 0,4-5-122 15,-1-5-328 1</inkml:trace>
  <inkml:trace contextRef="#ctx0" brushRef="#br0" timeOffset="137010.2">17912 7827 945 0,'-7'-32'186'15,"0"-1"25"-15,1 2-50 16,0 2-31-16,0 2 41 15,1 3-29-15,2 1-41 16,0 6-101-16,1 6 0 16,2 2 0-16,0 4 0 15,2 5 0-15,-2 0 0 16,1 9 0-16,2 3 0 16,3 9 0-16,1 9 0 15,4 9 0-15,0 8 0 16,0 5 0-16,-3 6 0 0,-2 4 0 15,-3 1 0 1,-3 5 0-16,-2-3 0 0,2-3 0 16,2-10 0-1,3-6 0-15,5-12 0 0,2-8 0 16,38 25 0 0,-41-49 0-16,3-1 0 0,-1 1-85 15,-1-2-294-15,12 1-212 16</inkml:trace>
  <inkml:trace contextRef="#ctx0" brushRef="#br0" timeOffset="137690.26">19178 7804 254 0,'-3'-14'719'0,"-2"3"-600"0,-1 3 49 16,-5 1-105-1,-4 4-12-15,0 1-30 0,-1 7-18 16,-2 2 3 0,-1 3-6-16,3 4 0 0,0 4-2 15,6 0 0-15,2 4 2 16,8-1 0-16,8 1 6 15,7-1 2-15,10 2 16 16,8-2 27-16,3-1 12 16,1 1-13-16,-4 1-3 15,-5-3-5-15,-7 2-1 16,-5 0-10-16,-7-2-5 16,-4-1-2-16,-3 0 1 0,-7 0 12 15,-3-2-13 1,-5-2-5-16,-3-1-11 0,-5-5-8 15,-3-3-4 1,0-4-121-16,2-7-77 0,4-2-68 16,7-7-323-1</inkml:trace>
  <inkml:trace contextRef="#ctx0" brushRef="#br0" timeOffset="138129.65">19428 7972 705 0,'7'5'147'0,"-1"-1"16"0,3-3-66 15,-2-1 35 1,5 0-30-16,5-1-26 0,2-3-35 16,4-3 2-16,-3-2-7 15,-1 0-2-15,-2-4-3 16,-5-1-12-16,0-1-3 15,-4-2-3-15,-4 1-7 16,-1 0 0-16,-3 1 4 16,0 0-9-16,-3 4 4 15,-1 1 9-15,-1 2-13 16,-3 5-1-16,-6 1-7 16,-5 4 7-16,-1 3-2 15,-5 5-1-15,-1 3 2 0,4 4-1 16,4 3-1-1,2 4 1-15,7 3 0 0,9 3 2 16,7-3 1 0,9 2 1-16,10-3-2 0,3-2 0 15,1-1 0 1,2-5-3-16,-3-3-35 0,-1-4-115 16,-3-3-104-16,-1-5-152 0</inkml:trace>
  <inkml:trace contextRef="#ctx0" brushRef="#br0" timeOffset="138677.78">19714 7857 974 0,'15'-18'128'15,"0"3"27"-15,3 0-52 16,1 3-26-16,5 5-16 16,3 5-12-16,6 4-4 15,3 7-15-15,0 6 6 16,0 7-8-16,-1 3 9 16,-5 4-20-16,-6 3 4 0,-3 0-5 15,-4-1-8 1,-8-1-5-16,-3-2-1 0,-4-2-2 15,-7-3 4 1,-4-4 3-16,-4-5 3 0,-5-6 0 16,-3-6-1-1,-1-6-1-15,2-10 1 0,1-9-1 16,5-6-2 0,6-4-4-16,6-5-2 0,7-7-2 15,7-1 0-15,3 0-4 0,7 3-7 16,5 8 4-1,4 10 9-15,2 13-5 0,1 8 4 16,2 8-4 0,-4 8 0-16,-6 2-1 0,-5 1-2 15,-7 1-4 1,-7-1 11-16,-6-2 1 0,-6-1 7 16,-3-5 7-16,-4-3 3 15,0-3-6-15,0-2-9 16,2-5-2-16,1 1-3 15,5-4-133-15,0 0-98 16,6 2-149-16,4 3-330 16</inkml:trace>
  <inkml:trace contextRef="#ctx0" brushRef="#br0" timeOffset="139129.87">20490 7824 925 0,'-9'-13'230'16,"1"-1"-10"-16,1 2-54 0,0-1-42 16,1 5-3-16,3 1-23 0,1 4-74 15,1 1-24 1,1 2-10-16,3 6-6 0,1 6 16 15,8 4 3 1,0 8-3-16,7 5 1 0,-1 2 0 16,3 0 0-1,-3-3-1-15,1 0 1 0,-1-4-1 16,-4-2 0 0,-2-6 5-16,-2-6 1 15,-2-4 18-15,-5-6 65 0,1-6-55 16,1-2-34-16,3-7 0 15,0-3 0-15,0-3 0 16,-1-3 0-16,0-2 0 16,-4-1 0-16,2 0 0 15,-2 0 0-15,1 8 0 16,-1 3 0-16,0 5-104 16,-1 7-152-16,3 4-52 0,0 6 15 15,3 3-332 1</inkml:trace>
  <inkml:trace contextRef="#ctx0" brushRef="#br0" timeOffset="139560.12">20956 7930 611 0,'5'12'246'0,"3"-4"-74"15,-1-2-78-15,2-3 32 0,3 1-50 16,-1-4-4-1,3-2-24-15,1 0-25 16,2-3 0-16,-1-3-7 16,1-2-2-16,-1-2-7 0,-1-5 4 15,-3 0 3 1,-3-1 1-16,-2 0 6 0,-4-2-4 16,-4 2 5-1,-4-1-10-15,-3 1-1 0,-3 1 3 16,-4 5-11-16,-1 2-1 15,-4 4-2-15,-1 4-6 16,-3 8 4-16,1 4-4 16,0 7 6-16,4 7 0 15,2 4-1-15,5 4 1 16,8-2-1-16,5 1 2 16,5-2 2-16,7-3-3 15,4-3 0-15,1 0 0 0,3-7 0 16,1 2 1-1,1-5-1-15,-1 0-9 0,7-4-103 16,5-3-81 0,9 0-92-16,7-6-206 0</inkml:trace>
  <inkml:trace contextRef="#ctx0" brushRef="#br0" timeOffset="140109.97">21285 7816 808 0,'2'-13'171'0,"1"0"5"16,-3 0-23-16,3-2-20 15,-2 3-27-15,5-2-30 16,0 5-14-16,1 1-28 16,3 2-14-16,3 3-3 15,5 3 1-15,6 7 10 16,5 6-9-16,4 5 13 16,5 9-7-16,-3 5-10 15,1 5-1-15,-5 1 3 16,-4 0-11-16,-6 0 1 0,-6-4 0 15,-7-1-6 1,-7-7 0-16,-4 0 0 0,-4-8 2 16,-5-5 7-1,-2-6-2-15,0-7 1 0,1-11 0 16,1-3-3 0,2-12-4-16,6-5 1 0,4-7-3 15,6-4 0-15,5-5 0 0,1 0 0 16,5 2-1-1,-4 5 1-15,2 8 0 0,-1 4 0 16,-4 10-8 0,2 5-12-16,0 6-63 0,1 6-80 15,2 5 1 1,0 6-92-16,-1 5-143 0</inkml:trace>
  <inkml:trace contextRef="#ctx0" brushRef="#br0" timeOffset="140490.15">22028 7740 648 0,'3'-13'225'0,"-1"1"-36"16,-1 3-71-16,-4 0 2 15,-1 3-46-15,-4 3-48 0,-4 0-17 16,-7 3-3-1,-5 4-6-15,-3 4 0 0,-1 3-2 16,4 3 2 0,1 2-3-16,7 0 3 0,9 0 0 15,8-1 4 1,11-1 7-16,9 1 39 0,10 1 32 16,7 1-13-16,3 3 12 0,0-1 0 15,-2 2-12 1,-4-1-11-16,-6-1-13 0,-4 0 2 15,-3 0-7 1,1-1-40-16,-7 1 0 0,-1-1 0 16,-8 1 0-1,-7 4 0-15,-12 0 0 0,-11 4 0 16,-9-2-68 0,-5 0-238-16,1-3-82 15,11-4-302-15</inkml:trace>
  <inkml:trace contextRef="#ctx0" brushRef="#br0" timeOffset="140659.6">22306 8209 1085 0,'25'-2'305'15,"-7"-4"40"-15,-3-1-62 16,-2 1-254-16,-2-1-29 16,-1 2 0-16,-1 0 0 0,-3 3 0 15,-2-1 0 1,-4 1 0-16,0 1 0 0,-4 5-70 15,-11 3-828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7T03:52:56.49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3498 5636 615 0,'3'0'365'0,"0"-4"-212"0,0 3 54 16,-6-3-35-1,3 3-60-15,-3-2 26 0,3 0-36 16,-3-2-3-16,-1 1-44 15,4 0-26-15,-3 0-29 16,0 0 0-16,3 2 0 16,0-2 0-16,0 4 0 15,0-1 0-15,0 1 0 16,3 0 0-16,-3 0 0 16,0-3 0-16,0 2 0 15,0-1 0-15,0 1 0 0,0 1 0 16,0 0 0-1,0 1 0-15,0-1 0 0,0 2 0 16,0-1 0 0,0 1 0-16,-3 2 0 0,3 1 0 15,0 6 0 1,0 5 0-16,0 4 0 0,-2 4 0 16,2 2 0-1,-1-1 0-15,1 5 0 0,0-1 0 16,1 5 0-16,1 1 0 0,1 3 0 15,0-3 0 1,1-2 0-16,-1-3 0 0,0-9 0 16,2-6 0-1,-1-6 0-15,-2-5 0 0,2-5 0 16,5-4 0 0,0-3 0-16,8-6 0 15,3-5 0-15,4-3 0 0,0-5 0 16,-1-5 0-16,-1-3 0 15,0 1 0-15,-1 0 0 16,-3 2 0-16,1 5 0 16,-5 4 0-16,-5 3 0 15,-2 2 0-15,1 4 0 16,-4 3 0-16,-1 2 0 16,-1 5 0-16,-2 2 0 15,0 4 0-15,0 1 0 16,-2 3 0-16,1 5 0 0,-1 2 0 15,2 6 0 1,-1 6 0-16,2 4 0 0,2 1 0 16,3 4 0-1,4 3 0-15,1 0 0 16,7-4 0-16,0 0 0 16,4-6 0-16,0-7 0 0,3-5 0 15,-3-8 0-15,0-5 0 0,2-8 0 16,-6-5 0-1,4-6 0-15,-1-6 0 0,-1-5 0 16,-4-3 0 0,-4-3 0-16,3-2 0 0,-6-3 0 15,-3 3 0 1,-3 0 0-16,-3 4 0 0,-3 2 0 16,-5 3 0-1,-2 2 0-15,-5 1 0 0,1 3 0 16,-3 2 0-16,-1 5 0 15,1 1 0-15,1 5 0 16,-2 1-67-16,3 2-153 16,2 7-64-16,-5 4-100 15</inkml:trace>
  <inkml:trace contextRef="#ctx0" brushRef="#br0" timeOffset="1870.08">4562 6235 419 0,'0'-2'465'15,"0"-3"-257"-15,3 1-42 0,-3 1-27 16,0-3-21 0,0-4-37-16,0 2-21 0,0 2-2 15,-3-3 9 1,3 0-22-16,0 4-7 0,0-2-15 16,0 2 23-16,0 2-17 15,0 2-6-15,-3-1-22 16,3 2-1-16,0 0-7 15,0 2-5-15,0-1 1 16,-3 2-3-16,3 3 9 16,-6 3 5-16,-3 3 1 15,-1 8 4-15,-4 1-5 16,-2 5 0-16,1 1 0 16,-3-1 0-16,4-1-1 15,0-3-1-15,3-1 1 0,-2-6 1 16,8-2 0-1,2-8 1-15,2-2 4 0,1-1 2 16,3-2 7 0,0-2 2-16,4-3-16 0,-1-1-3 15,6-1-2 1,3-3 2-16,0 2 3 0,7 1-2 16,-5 1-4-16,5 5-3 0,-1 1 5 15,-3 1 0 1,0 5 0-16,-3 2 1 0,1 4 3 15,-4 0-9 1,-2 2 9-16,-2 3-2 0,-5-1 2 16,0 1-3-1,-3-2 5-15,-3-1-2 0,-3 0 0 16,-2-1 0 0,-5 0-2-16,-2-2 2 0,2-1 6 15,-2 0-6-15,-3-2 0 16,6-2-2-16,-1-1 2 15,2-1-1-15,2-3-7 16,-1-2-146-16,4-1-85 16,0-2-198-16</inkml:trace>
  <inkml:trace contextRef="#ctx0" brushRef="#br0" timeOffset="2699.98">5250 5739 538 0,'-3'0'207'15,"-2"1"-58"-15,1-1-19 0,-1 0-48 16,1 0 24 0,-2 2-18-16,-1-1-20 0,2 1-9 15,2-1-23-15,0-1-10 16,0 0-2-16,3 1-6 15,0-1 8-15,0-1-3 16,3 1 5-16,-3-1-10 16,6-1-3-16,6 1-9 15,6-2-5-15,4 2-2 16,3-1-1-16,2 2-7 16,-4 2-62-16,-5-1-64 15,-6 3-14-15,-1 0-43 16,-6 3-63-16,-2 0-350 0</inkml:trace>
  <inkml:trace contextRef="#ctx0" brushRef="#br0" timeOffset="2930.03">5224 5923 678 0,'2'2'161'0,"1"-2"-34"16,4-2-36-1,4 0-18-15,7-1-18 0,4 2-24 16,1-2 10 0,3 1 14-16,0 1-20 0,-6 0-13 15,-6 1 4 1,1 0-8-16,-9-2-8 0,-5 2-10 16,-1 2-1-1,-3-1-22-15,0 2-80 0,-5 1-322 16</inkml:trace>
  <inkml:trace contextRef="#ctx0" brushRef="#br0" timeOffset="12780.12">6340 5515 842 0,'2'-8'256'15,"-1"0"-58"-15,-2-2-52 16,-1 0-36-16,-2 1-21 16,1-2 17-16,0 2-29 0,-1 3-12 15,1 0-8 1,-2 0-4-16,5 1-5 0,-3-1-48 15,0 1 0 1,0-1 0-16,3 0 0 0,-2 2 0 16,2 1 0-1,0 1 0-15,0 2 0 0,0 0 0 16,0 1 0 0,-1-1 0-16,1 3 0 0,0 0 0 15,-3 5 0-15,1 3 0 0,1 6 0 16,-3 6 0-1,2 5 0-15,2 3 0 0,2 4 0 16,2 3 0 0,-1 1 0-16,1 2 0 0,-2 2 0 15,4-2 0 1,-3 0 0-16,2-1 0 16,-4-3 0-16,1-5 0 0,-1-4 0 15,-1-7 0-15,0-4 0 16,0-6 0-16,0-2 0 15,0-5 0-15,0-1 0 16,0-3 0-16,0 0 0 16,0-2 0-16,3 1 0 15,-3-2-116-15,-3-3-202 16,3-6-56-16,3-7-296 16</inkml:trace>
  <inkml:trace contextRef="#ctx0" brushRef="#br0" timeOffset="13160.06">6318 5425 526 0,'-3'-2'239'0,"-3"0"-131"0,1 2 14 16,-3-1-39-1,0 1-23-15,2 0 26 0,-3 0-28 16,2 0-10 0,4 0-7-16,0 0-18 0,3 0-2 15,0 0-12-15,0 0-9 16,3-2 2-16,10 2-2 15,7 0 6-15,11 0-4 16,9 0-2-16,7 0-1 16,2 2 1-16,-6-2-13 15,-7 0-46-15,-2 0-41 16,-10 1-63-16,-5 1-60 16,-8 0-225-16</inkml:trace>
  <inkml:trace contextRef="#ctx0" brushRef="#br0" timeOffset="13499.79">6309 5738 754 0,'-6'2'191'16,"0"-2"-29"0,3 0-8-16,3-1-75 0,0 0-30 15,0 2-13 1,2-1-18-16,-1 0-11 0,8 0 1 16,3 0 8-1,13-1-6-15,7-1-4 0,8 1-6 16,5-2-1-16,-2 1-13 15,-4 1-70-15,-4 2-34 16,-10 4-60-16,-12 0-65 16,-9 2-295-16</inkml:trace>
  <inkml:trace contextRef="#ctx0" brushRef="#br0" timeOffset="13779.97">6307 5991 609 0,'-6'7'295'0,"2"-2"-210"0,3-4 77 15,-1-2-12 1,2 1-55-16,0-3-24 0,2 3-35 16,-2-2-11-16,4 4-14 0,5-4 3 15,6 2 11 1,9-1-18-16,9 0-4 0,6-2-2 15,1 1-2 1,-6 2 0-16,-3 2 0 0,-10-1-7 16,-9 3-13-1,-6-2-30-15,-4 3-20 0,-4 0-107 16,-1-2-235 0</inkml:trace>
  <inkml:trace contextRef="#ctx0" brushRef="#br0" timeOffset="14149.42">6757 5818 1069 0,'-2'-18'155'16,"1"2"68"-16,-1-2-76 0,1 1 23 16,-2 4-47-1,4 3-56-15,-1 4-49 0,2 3-18 16,-1 3-27 0,5 6 22-16,6 3 5 0,5 4 8 15,5 5 3-15,8 4-7 0,-2 4 0 16,0 2-4-1,-7 1 0-15,0 0-2 16,-6-4-13-16,-6-2-58 16,-3-5-38-16,-3-5-51 15,-1-6-15-15,-1-2 13 16,1-9-175-16,0-3-170 0</inkml:trace>
  <inkml:trace contextRef="#ctx0" brushRef="#br0" timeOffset="14389.8">6969 5727 670 0,'4'-12'198'15,"0"2"12"-15,-1 4-74 16,-1 4-72-16,-2 3-54 16,-3 3 20-16,-3 6 43 15,-3 5-1-15,-2 7-22 0,-5 4-8 16,-2 7-7-1,-6 2-17-15,-1 2-8 0,4-6-9 16,5-3-1 0,1-6 1-16,6-6-2 0,3-5 0 15,1 1-93 1,2-4-150-16,2-2-202 0</inkml:trace>
  <inkml:trace contextRef="#ctx0" brushRef="#br0" timeOffset="14779.55">7155 5760 1207 0,'3'-14'171'0,"-3"0"37"16,-1 2-33-16,1 5-78 15,0 3-55-15,-2 2-41 16,1 4-1-16,-1 4-4 16,-1 4 4-16,3 4 22 15,-3 7 4-15,3 7-5 16,0 5 1-16,0 5-10 16,3 1 0-16,-3 2-2 0,0 0-8 15,3-3-2 1,-3-6 5-16,2-2-5 0,-1-7 0 15,1-5-3 1,2-5 0-16,-1-5-23 0,-2-1-66 16,2-4-34-1,-1-2-45-15,1-1 11 0,-2-3-126 16,2-5-162 0</inkml:trace>
  <inkml:trace contextRef="#ctx0" brushRef="#br0" timeOffset="15110.34">7121 5689 504 0,'3'-16'442'0,"0"4"-334"16,1 1 5-16,-3 4-11 15,2 2-70-15,2-1-12 16,7 5 16-16,6 2 12 15,4 3-3-15,9 3 6 16,2 0-4-16,0 7-13 16,-3 1 13-16,-6 1-29 15,-3 1 2-15,-8 1 1 16,-2 1-3-16,-7-1-6 16,-5 3 10-16,-7-1-6 15,-7 3-6-15,-3-2-2 0,-9-3 0 16,-5 0-6-1,-1-8-2-15,0-1-1 16,3-6-117-16,9-5-80 16,8-2-157-16</inkml:trace>
  <inkml:trace contextRef="#ctx0" brushRef="#br0" timeOffset="15579.87">7510 5797 874 0,'12'9'95'0,"1"-1"38"0,-2-1-39 16,-2-3-6 0,4 2-39-16,-1-2-17 15,1-1 5-15,-2-2-7 0,1-2-8 16,0-5 8-16,0 0-13 15,0-5-1-15,3-5-1 16,-2-2-3-16,0-2 8 16,0 2-12-16,-3-2 3 15,-3 3-1-15,-2 2 6 16,-2 3-1-16,-3 4 4 16,0 1-1-16,-3 3-8 0,0 1 8 15,-2 0-15 1,-3 2-3-16,-3 1-2 0,-3 1 2 15,-5 4-1 1,0 0-5-16,2 6 6 0,0 6-2 16,3 4 1-1,2 6 1-15,2 3 1 0,4 4 0 16,3 0-2 0,4-2 1-16,8-2-3 0,7-3 1 15,9-5-17-15,10-3-113 0,7-4-152 16,7-7-314-1</inkml:trace>
  <inkml:trace contextRef="#ctx0" brushRef="#br0" timeOffset="16160.17">8159 5742 559 0,'-3'-2'368'0,"1"2"-238"15,1-1-83-15,1 2 6 16,0 1 1-16,0-1-3 16,1 1-4-16,-1-1 11 15,0-1 5-15,0 0 8 0,-1 0-15 16,-1-1-10 0,2-1-19-16,0 2-7 15,0-4-18-15,0 0-4 0,2-2 1 16,-1-1 1-1,1 0 0-15,-2 2 0 0,3 1-3 16,-3 3-1 0,0 1-10-16,0 1-6 0,0 3 14 15,0 1 6 1,0 2 1-16,0 0 1 0,0 2-1 16,0-2-1-16,0-2 0 0,0 0 0 15,3-3 0 1,-3 0 10-16,3-4 8 0,-1 0 40 15,-1-1-32 1,1-4-14-16,1 0-1 0,0-5-9 16,-1 1-1-1,-2-2 0-15,0 2 2 0,-4-1-1 16,1 1-2 0,-6 2 1-16,3 0-4 0,-6 5-2 15,0 2 0-15,-7 5-4 16,2 4 3-16,-5 3 2 15,0 5-2-15,1 6 5 16,3 5-1-16,4 3-2 16,4 4-1-16,7 1 2 15,8 1-2-15,8-4-11 16,5-5-70-16,12-4-81 16,5-5-132-16,4-4-272 0</inkml:trace>
  <inkml:trace contextRef="#ctx0" brushRef="#br0" timeOffset="16790.38">8617 5429 899 0,'3'-20'236'16,"0"-3"-5"-1,-3 3-59-15,-3 1-25 0,3 0 4 16,0 5-42 0,-3 2-7-16,3 3-102 0,0 5 0 15,0 2 0 1,0 4 0-16,0 2 0 0,0 7 0 16,0 8 0-16,-3 8 0 0,0 10 0 15,-1 8 0 1,1 4 0-16,1 1 0 15,4 4 0-15,1-3 0 16,2-1 0-16,3 2 0 0,1-4 0 16,0-3 0-1,3-6-55-15,-3-9-92 0,0-9-54 16,0-8-37 0,-5-9-30-16,1-7-236 0</inkml:trace>
  <inkml:trace contextRef="#ctx0" brushRef="#br0" timeOffset="16969.82">8426 5688 948 0,'0'-3'108'0,"6"-1"-7"15,8-2 2 1,11 1-63-16,12-4-4 0,15 3-31 15,11 0-5 1,10 0-118-16,2 2-267 0</inkml:trace>
  <inkml:trace contextRef="#ctx0" brushRef="#br0" timeOffset="17360.32">8871 5771 786 0,'3'14'55'16,"4"-2"122"0,5-5-84-16,0-3 40 0,6-1-52 15,0-3-22 1,1-2-13-16,0-2-15 0,0-2-11 16,-2-2-11-16,-3-2-1 15,2-3-5-15,-4-1-3 16,-1-1 3-16,-1-2-2 15,-4 0 2-15,-3-2 1 16,-3 4 2-16,0-1 11 16,-6 5 13-16,1 1-18 15,-3 5-8-15,-3 3-4 16,-2 4 0-16,-5 3 0 16,-1 5 0-16,-1 5-1 15,1 3-4-15,2 3 5 0,5 4-2 16,5 5-2-1,5-1-6-15,8 0-12 0,9-2-44 16,9-5-43 0,13-4-126-16,8-6-271 0</inkml:trace>
  <inkml:trace contextRef="#ctx0" brushRef="#br0" timeOffset="17890.09">9575 5797 514 0,'6'-15'262'15,"-6"1"-83"1,-2 1-18-16,-5 3-53 0,-3 1-25 16,-4 5-22-1,0 1-17-15,-5 4 5 0,0 4-16 16,1 2-21 0,-1 3-11-16,2 3 0 0,-1 3 3 15,2 1-4-15,7 1-3 16,4-2 1-16,4-2 2 15,5-6 5-15,4-2 23 16,5-5 17-16,5-5-13 16,5-3-18-16,2-5 0 15,0-4-2-15,0-7 0 16,-2-2 7-16,-2-3 3 16,-2-5-7-16,-2-2-2 0,-3-3 12 15,-3-4-6 1,-3-2 9-16,-2-1-4 15,-6 1 11-15,-2 3 12 16,-2 3-10-16,-4 5 5 0,0 5 10 16,0 6-52-1,2 5 0-15,1 8 0 0,1 5 0 16,2 5 0 0,-4 9 0-16,-4 8 0 0,4 5 0 15,-3 11 0-15,3 7 0 0,3 8 0 16,3 6 0-1,3 5 0-15,1 0 0 0,4 1 0 16,1-4 0 0,4-5 0-16,4-8-109 0,8-11-71 15,8-7-83 1,11-9-203-16</inkml:trace>
  <inkml:trace contextRef="#ctx0" brushRef="#br0" timeOffset="18910.1">11289 5632 604 0,'3'-6'255'16,"-2"-4"-38"-16,1 1-70 16,-4 1-15-16,1 0-15 15,-1-1 8-15,1 1-11 16,-2-1 6-16,3 2-39 16,-1 1 8-16,-1 1-43 15,1 2-46-15,1 0 0 16,-2 3 0-16,2 0 0 0,-1 3 0 15,1 5 0 1,-3 5 0-16,0 6 0 0,-2 4 0 16,1 8 0-1,-1-1 0-15,1 2 0 0,8-2 0 16,-1-1 0 0,5-6-6-16,1-1-43 0,2-8 0 15,0-4 37-15,3-7 12 0,2-6 3 16,3-5-1-1,1-7 2-15,2-4-4 0,-1 0 4 16,-3-2-2 0,0 0 7-16,-5 1-7 0,-4 0 6 15,-2 5-2 1,-2 0 0-16,-5 6 0 0,0 3-6 16,0 4-19-16,0 3-11 15,0 4 4-15,0 4 16 16,0 4-26-16,3 3 7 15,2 4-5-15,4 0-12 16,4-2 11-16,2-3 15 16,4-3 11-16,2-7 9 15,0-3 5-15,0-6 1 16,0-5 2-16,-3-3-1 16,1-5 7-16,-5-3 7 15,0 0 9-15,-6-1-1 0,-2 0-4 16,-6 0-10-1,-2-1-5-15,-2 3-9 0,-7 1-2 16,-2 0 0 0,-2 4-5-16,-1 3-15 0,1 2-56 15,0 6-56 1,4 1-69-16,2 4-78 0,1 1-204 16</inkml:trace>
  <inkml:trace contextRef="#ctx0" brushRef="#br0" timeOffset="20259.84">12451 5664 433 0,'2'-5'335'0,"-4"-4"-160"0,1 3-17 16,-2-4-16-1,-2 2-45-15,-2-1-18 0,-5 1 7 16,2 1-29-16,-4 2-2 15,1 0-25-15,-1 2-7 16,-1 2-2-16,3 1-15 0,-2 3 1 16,0 3-2-1,-2 0-5-15,1 6 0 0,0 0 0 16,0 4 0 0,4 0-4-16,0 0 2 0,0 0 0 15,8-1-2-15,1-1 0 16,2-2-2-16,3 2 5 15,5-6 2-15,3-1-1 16,5-3 9-16,3-8 0 16,4-2-3-16,2-4 1 15,0-6-1-15,-1-3 1 16,-6-2-6-16,0-2 6 16,-7 0 1-16,-1 0 2 0,-4 5 2 15,-3 1 1 1,0 4-5-16,-2 5-1 0,-1 2-7 15,0 3-7 1,0 5-16-16,-1 3 2 0,-1 5 20 16,1 6 1-1,2 5-2-15,2 6 1 0,2 0 0 16,7-2-1 0,0-3 0-16,3-5 0 0,3-4-3 15,-2-6 5-15,0-5 5 0,4-5-3 16,-4-4-2-1,2-7 0-15,0-2 1 0,-2-4-1 16,-2-1 1 0,-4-1 0-16,-2 0-1 0,-4 4 1 15,-2 1 1 1,-1 6 4-16,-2 3-6 0,1 3-1 16,-2 4-18-16,2 4-16 15,-1 4 35-15,-1 5-2 16,2 4 4-16,-1 3-3 15,2 4 1-15,4-1-3 16,-1-4 2-16,5-2-10 16,0-3-63-16,0-6-53 15,3-2-55-15,-2-5-117 16,1-5-348-16</inkml:trace>
  <inkml:trace contextRef="#ctx0" brushRef="#br0" timeOffset="20469.45">12684 5410 881 0,'0'-13'251'0,"0"1"34"0,-2-1-77 16,-1 1-57-16,2 5-99 0,-1 2-41 15,2 4-11 1,0-1-24-16,0 4-132 0,2 3 11 15,-1 5-111 1,4 6-221-16</inkml:trace>
  <inkml:trace contextRef="#ctx0" brushRef="#br0" timeOffset="20949.39">12972 5286 796 0,'0'-21'249'0,"0"-1"-18"0,0 3-28 16,-1 2-47-1,-2 3-10-15,1 5-64 0,2 5-22 16,0 1-43 0,-3 4-17-16,3 1-10 0,0 5 10 15,-3 4 0-15,3 8 9 0,0 6 6 16,0 10 3-1,3 6-5-15,0 4 3 0,3 5-10 16,4 1-6 0,-2-2 5-16,1-2-5 0,-2-5-1 15,4-4-3 1,-4-8 3-16,-1-8-35 16,0-7-51-16,0-5-56 15,-2-5-15-15,-1-4 28 0,-1-2-132 16,-5-5-45-16,-7-1-103 15</inkml:trace>
  <inkml:trace contextRef="#ctx0" brushRef="#br0" timeOffset="21249.69">12869 5600 592 0,'-8'-9'168'0,"4"-1"-46"16,11 0-17-16,9-1-46 15,7 1-3-15,10 1-27 0,9-1-1 16,6 2 14-1,4 1 22-15,-1 0-15 0,-4 0-11 16,-6 0 26 0,-8 3-2-16,-13-1-7 0,-9 4-9 15,-8 1-38 1,-3 3 1-16,0 4 4 0,6 2 13 16,-3 8 8-16,3 6-8 0,-2 3-2 15,1 3-14 1,-2-1-8-16,0-2-1 0,-2-6 3 15,1-4-5 1,-1-5 1-16,2-5-12 0,-3-3-106 16,-3-2-33-1,0-2-227-15</inkml:trace>
  <inkml:trace contextRef="#ctx0" brushRef="#br0" timeOffset="21429.37">13248 5373 1041 0,'-1'-15'100'15,"-2"-1"124"-15,-2 2-84 16,3 3-48-16,1 3-64 16,1 3-28-16,0 1-18 0,1 6-134 15,1 0-37 1,4 8-110-16</inkml:trace>
  <inkml:trace contextRef="#ctx0" brushRef="#br0" timeOffset="22360.29">13397 5510 954 0,'11'-3'129'15,"-1"0"29"-15,1-1-65 0,-1 2-4 16,5 2-32 0,0 2-26-16,7 3-2 0,-3 5 5 15,0 0-8 1,-2 3-4-16,-3 1-8 16,-2 4-1-16,-5 1-1 15,-5 3 3-15,-4 3-4 0,-5 0-4 16,-5 0-1-16,-3-1-3 15,0-5-1-15,5-6 1 16,3-6 23-16,6-9 9 16,2-6-35-16,6-8-11 15,3-4 10-15,5-5-3 16,0-4 3-16,9-3 1 16,-2 4-3-16,-1 1-3 15,0 6 3-15,0 4-5 0,-3 8 0 16,0 3 3-1,-1 6-8-15,-3 6 12 0,2 4-5 16,-1 6 4 0,-1 1 1-16,1 2-1 0,-2-1-1 15,-1-4-2 1,0-3-8-16,1-4 6 0,1-3 0 16,3-5-1-16,0-3 6 0,2-5 1 15,-2-4 1 1,1 0 0-16,-5-4 2 0,2-2 3 15,-4-1-4 1,-2 1 1-16,-1-2 7 0,-5 0-5 16,-3 2 8-1,-3 2 7-15,-3 4-2 0,-2 4 8 16,0 4-25 0,0 4-4-16,-2 6-5 0,1 3 1 15,-1 3 2-15,-2 4 2 16,1 1-1-16,2-2-11 15,3-1 5-15,1-5 9 16,3-3 2-16,1-3 7 16,2-4 14-16,1-3-20 15,2-2 0-15,0-1 1 16,1-1 13-16,-1 1 9 16,1 1-2-16,-2 1-5 0,0 3-17 15,2 1-5 1,-1 4 3-16,3 2 2 0,2 4 1 15,4 3 11 1,1 5 0-16,0 3 10 0,0 5 2 16,0 4 5-1,-1 5-1-15,-2-1 6 0,-5 4-3 16,-5-1 2 0,-7 2-13-16,-7-1-1 0,-10 1-19 15,-3-3 0-15,-4-4 0 16,1-4 0-16,3-6-3 15,0-6-121-15,2-7-56 0,-1-5-94 16,0-4-265 0</inkml:trace>
  <inkml:trace contextRef="#ctx0" brushRef="#br0" timeOffset="22939.49">15182 5184 497 0,'7'-25'507'16,"-1"0"-291"-16,0-1-4 0,-5 2-54 16,-1 6 5-1,0 4-59-15,2 4-2 0,-2 4-56 16,0 6-41 0,0 1-5-16,0 4-27 0,1 5 27 15,2 6 6 1,3 7-1-16,2 10 11 0,4 6-12 15,0 5 0-15,0 2-1 16,1 3-2-16,-2-2 3 16,0 0 3-16,-2-2-7 15,-3-2-1-15,-1-4 1 16,1-5-16-16,-2-5-60 16,2-6-30-16,-1-8-45 0,1-3-31 15,-2-5-52 1,2-6-122-16</inkml:trace>
  <inkml:trace contextRef="#ctx0" brushRef="#br0" timeOffset="23310.08">15119 5450 763 0,'3'-5'94'16,"4"-4"34"-1,11 0-65-15,9 0-16 0,9 2-30 16,10 0-5 0,9 2-7-16,4 1-4 0,-3 1 1 15,-4 0 7 1,-7 1 29-16,-7 1 37 0,-12-3-29 16,-8 4-4-1,-10 0 4-15,-4 3-34 0,-5 1 27 16,-1 2 14-16,2 3-17 15,0 4 2-15,2 1-6 16,1 4-6-16,0 4 9 16,3-1-11-16,1 2-15 15,-3 0-5-15,1-1-4 16,0-3 0-16,-2-3 0 16,-2-5-9-16,1-4-90 15,-1-4-31-15,-1-4-64 16,-1-5-218-16</inkml:trace>
  <inkml:trace contextRef="#ctx0" brushRef="#br0" timeOffset="23469.53">15575 5211 945 0,'-1'-20'112'0,"2"2"26"16,1 4-55-16,-1 4-82 0,2 3-1 15,0 6-118 1,5 5-68-16</inkml:trace>
  <inkml:trace contextRef="#ctx0" brushRef="#br0" timeOffset="24459.75">15804 5379 1073 0,'11'3'38'0,"-2"1"158"16,-2-3-73-16,0 4-39 16,5-1-23-16,0 4-20 0,3 4-3 15,-3 0-15 1,-2 4-11-16,0-1-1 0,-4 2 0 15,-2-1 1 1,-3 1-6-16,-2-3-5 0,-3-2 0 16,0-2 6-1,1-1-5-15,-1-5 2 0,2-1 11 16,1-3 15 0,2-1 24-16,-1-5-23 0,0-1-31 15,2-2-1-15,-1-5-1 16,3-3-3-16,1-1 4 15,1 0-2-15,2-3-16 0,3 2 6 16,1 1-2 0,4 0 14-16,3 2-8 0,1 3 3 15,0 3 2 1,-1 4 0-16,-1 5-10 0,-3 4 7 16,-3 4 1-1,2 4 6-15,-4 1-2 0,-1 5 2 16,-2 1 0-16,-4-1 0 15,0-1-1-15,-4 0 1 16,-1 2 4-16,-2-4-3 16,-1-3 2-16,1-3-2 15,1-4 9-15,2-2 16 16,-1-2 1-16,4-6-17 16,1-1-10-16,1-3-5 15,3-4 1-15,2-2-2 0,2-4-8 16,2-1-6-1,-1 2 10-15,1 1 5 0,-2 2 4 16,1 5-8 0,0 2 4-16,-2 5-13 0,4 4 9 15,-1 4 2 1,2 5 5-16,3 5 1 0,0 4-2 16,-2 3 1-16,2 3 1 0,-4-1 1 15,2-3 0 1,1-2 1-16,2-5-1 0,5-6-1 15,1-6-11 1,9-5-3-16,4-6 9 16,-1-5 4-16,-1-4 2 15,-2-2 0-15,-4-2 2 0,-6 1 2 16,-5-2 6 0,-4 0 9-16,-6-2 12 0,0 1-22 15,-6-2-1-15,-3 2-4 16,-5 1-4-16,-5 4 0 15,0 3-2-15,-8 6 0 16,-5 6 0-16,-2 7-3 16,-3 8-1-16,-1 7-1 15,6 6 5-15,4 8 1 16,8 3-3-16,8 3 4 16,7 0-4-16,9-1 6 0,6-9-2 15,3-2 0 1,3-8-22-16,2-6-82 0,0-2-91 15,0-5-172 1</inkml:trace>
  <inkml:trace contextRef="#ctx0" brushRef="#br0" timeOffset="25449.46">19656 5390 105 0,'2'-8'804'0,"-2"1"-633"15,-2-3 51 1,-3-2-52-16,2 2-16 0,-1 2-18 16,1 0-17-1,1 2-30-15,-1 2-12 0,3 1-77 16,-1 2 0 0,2-1 0-16,-1 4 0 0,0-1 0 15,0 5 0-15,0 8 0 16,0 11 0-16,0 12 0 15,2 12 0-15,2 10 0 0,2 5 0 16,0 0 0 0,1 2 0-16,-2-1 0 0,-2-5 0 15,-1-3 0 1,-1-9 0-16,1-11 0 0,-1-11 0 16,1-10 0-1,-1-9 0-15,1-4-49 0,-1-7-101 16,2-4-127-16,2-3-159 15</inkml:trace>
  <inkml:trace contextRef="#ctx0" brushRef="#br0" timeOffset="26909.72">19603 5366 496 0,'-5'0'112'0,"2"-3"80"15,-2 0-74-15,4-1-9 16,-1-2 12-16,2-1-1 16,-1 0-13-16,1 0-21 0,0 1-27 15,0 0 0 1,0 2-20-16,1 0-12 0,1 0-21 15,2 2-6 1,4-1-2-16,8 2 1 0,8-1 1 16,6 4 7-1,3 1-5-15,-1 0 6 0,-2 6-6 16,-5 1 4 0,-6 2-3-16,-5 1 1 0,-3 1-1 15,-3 2-2-15,-7 0-1 16,-2-1 3-16,-7 3 3 15,-3-1-3-15,-6 2 0 0,-2-2 1 16,-4-2 0 0,-3-2-4-16,0-4 3 0,0-2-3 15,1-2-54 1,4-5-52-16,2-2-113 0,5-2-206 16</inkml:trace>
  <inkml:trace contextRef="#ctx0" brushRef="#br0" timeOffset="27369.97">19995 5403 560 0,'7'8'166'0,"0"-1"8"16,-1-2-44-1,2-3-50-15,0 1-8 0,3 0 12 16,1-3-42 0,6-2-20-16,-1-2-8 0,2-1-7 15,0-2 2 1,-1-2 0-16,-2 0-2 0,-2-4 1 16,-5 3 6-16,0-3 2 0,-3 1 13 15,-3-3-9 1,-3 1-2-16,-2 0 14 0,-1 1-4 15,-3 1 6 1,-2 3-13-16,-3 2-13 16,-3 3-1-16,-5 2-6 15,-1 5 10-15,-3 3-3 0,1 5 1 16,-1 3-6 0,7 5-3-16,-1 2 0 15,8 1 2-15,2 1-2 0,6 0 0 16,6-2-1-16,4-2 1 15,7 0 1-15,6-2-1 16,5-1-35-16,4-5-74 16,3-3-78-16,1-3-162 15</inkml:trace>
  <inkml:trace contextRef="#ctx0" brushRef="#br0" timeOffset="27749.74">20277 5345 824 0,'0'-10'217'0,"1"0"-42"0,8 2-91 16,-2 2-24 0,6 5-27-16,4 2-4 0,4 5-5 15,2 4 5-15,2 2-1 0,-3 5-1 16,0 3 0-1,-5 0 3-15,-2 2-6 0,-8 1-2 16,-1 0-11 0,-6-2-4-16,-3-2 0 0,-3-3-3 15,0-5 7 1,1-4 74-16,-1-7 33 0,3-4-75 16,1-6-12-1,2-5-8-15,0-3-7 0,2-5-3 16,2 0 10-16,1-2-9 15,2 2-9 1,-3 1-5-16,4 3-11 0,0 1-25 16,3 1-78-16,3 1-88 15,3 4-41-15,0 0-146 16</inkml:trace>
  <inkml:trace contextRef="#ctx0" brushRef="#br0" timeOffset="28759.82">21898 5286 800 0,'0'4'148'16,"2"-1"-18"-16,-1-2-66 0,1 1 29 15,-4 1-34-15,2-2-14 0,-1 1-12 16,-1-1-16-1,1 0 1-15,1-1-5 0,0 0 6 16,0 0 24 0,0-4-24-16,1-2-17 0,1-4-1 15,1 0-1 1,0-1 2-16,1 1 8 0,0 2 12 16,0 2-12-1,-3 4-10-15,1 2-17 0,1 5 17 16,-2 3 0-16,1 2 3 15,2 4-1-15,-1-1-1 16,0 2-1-16,-1-6 0 16,-1 0 3-16,-1-4-1 15,2-2 16-15,-2-3 37 16,0-1 40-16,2-3-44 16,0-3-36-16,-2-5 1 15,0-2-12-15,0-3 13 0,0 0-4 16,-2 0 1-1,0 2-2-15,-3 2 4 0,2 5-8 16,0 2 0 0,0 3-8-16,2 2-1 0,-4 2-5 15,-1 3-3 1,-6 5 5-16,-1 1-3 0,-5 5 2 16,0 5 5-1,2 1-2-15,0 5-2 0,5 0-3 16,5 1 7-16,4 1-8 0,7-3-4 15,9-2-49 1,9-2-11-16,9-4-47 0,6-1-57 16,2-3-68-1,4-3-50-15</inkml:trace>
  <inkml:trace contextRef="#ctx0" brushRef="#br0" timeOffset="29220.12">22320 5355 528 0,'0'-26'314'0,"-3"1"-92"15,0 0-32-15,-4 2-42 16,1 4-23-16,2 7-23 0,1 2-26 16,0 6-43-1,1 3-33-15,-1 4-17 16,0 4 17-16,-3 4 1 0,2 5-1 15,-1 4 0 1,2 4 0-16,3 1 0 0,5-2-2 16,1 0 1-1,6-3-2-15,0-5 3 0,2-5 3 16,0-4 3 0,2-6 3-16,1-4-7 0,2-5-2 15,1-5 4-15,-1-2 3 0,0-4-1 16,-4-1 0-1,-4 1-3-15,-1 0 1 16,-5 1 4-16,-4 5-3 16,-1 3 6-16,0 3 0 0,-1 6-11 15,1 2-14 1,-2 2-11-16,-1 6 25 0,0 1-1 16,0 7 1-1,-1 4-2-15,2 3-3 0,4 0-2 16,3 1-74-16,3-2-59 15,6-1-74-15,3-6-76 16,2-5-162-16</inkml:trace>
  <inkml:trace contextRef="#ctx0" brushRef="#br0" timeOffset="29609.77">22855 5208 535 0,'0'-13'248'16,"-2"2"-114"0,-2 2-18-16,-1 4-56 0,-1 3-37 15,-1 2-18 1,1 3-4-16,-3 4 0 0,0 3-1 16,-1 2 0-1,0 2-2-15,6 0 2 0,1 0 10 16,4-3 22-16,5 1 46 0,4-1-7 15,3 0 4 1,3 1-24-16,5 2-6 0,3 0-4 16,-3 1-7-1,1 1-5-15,-2-1 7 0,-7-1-11 16,-2-1 0 0,-6-2-4-16,-5-2-1 0,-3 0-7 15,-5 0-1-15,-6 0 0 16,-4-1-9-16,-5-1-3 15,-2-1-61-15,-1-3-79 16,-3-6-145-16,6-1-170 16</inkml:trace>
  <inkml:trace contextRef="#ctx0" brushRef="#br0" timeOffset="30039.65">23128 5045 943 0,'6'-25'218'16,"0"3"41"0,-3 1-86-16,1-1 0 0,-1 6-32 15,0 1-25-15,0 3-92 0,-2 2-24 16,1 5 0-1,-2 1 0-15,0 4 0 0,-2 2 0 16,2 5 0 0,-1 4 0-16,2 8 0 0,1 8 0 15,-1 11 0 1,4 7 0-16,1 8 0 0,1 4 0 16,2 2 0-1,0 0 0-15,3-8 0 0,0-2 0 16,0-9 0-16,1-5 0 15,-2-8 0 1,1-7 0-16,-5-8 0 0,-4-6-100 16,-1-3 10-1,-2-6-5-15,-3-2-110 0,0-4 9 16,-3-3-52-16,-3-6-48 16,-3-3-188-16</inkml:trace>
  <inkml:trace contextRef="#ctx0" brushRef="#br0" timeOffset="30506.37">23125 5328 555 0,'-29'-19'182'0,"6"1"-45"0,4 4 16 16,5 2-69 0,8 3-27-16,6 1-43 0,7 3-14 15,15 1 2 1,13 2-1-16,12 1 1 0,10 0-1 16,10 0 40-16,3-1 41 0,-1-2-25 15,-8 0 14 1,-7-2 4-16,-17 1 18 0,-13 0 22 15,-15 2-18 1,-9 2-55-16,-3 0-40 0,0 1-2 16,-1 4-10-1,-3 4 10-15,-3 6 0 0,0 6 1 16,-3 7 1 0,-1 4-4-16,2 1 1 0,2 4 1 15,4-4 0-15,4-4-2 16,7-4 2-16,2-4 5 15,9-8-1-15,5-5 4 16,5-6-7-16,4-2 0 16,4-8 6-16,-3-2-3 15,-5-5 5-15,-4-1 2 16,-6-1 4-16,-5-2-4 16,-7 0-7-16,-5-1 6 15,-4 2-5-15,-4-3-5 16,-5 1-6-16,-2 3 1 15,-3 2-5-15,0-1-8 16,2 7-49-16,0 3-63 0,3 3-56 16,5 4-109-1,3 3-276-15</inkml:trace>
  <inkml:trace contextRef="#ctx0" brushRef="#br0" timeOffset="31770.07">23842 5237 571 0,'5'-5'286'16,"-2"-2"-74"-16,1-1-32 15,-1 1-57-15,0 0-17 16,2 1-46-16,1 2-33 16,3 1-1-16,5 3 10 15,3 1-3-15,2 3-1 0,2 4-4 16,-3 2-1-1,0 4-5-15,-3 1 9 0,0 4-10 16,-5 2-2 0,-1 4-7-16,-1 0 1 0,-7 2-3 15,-1 0-4 1,-4 0-2-16,-4-6-3 0,1-3-1 16,1-2 3-1,1-8 2-15,2-3 9 0,2-5 6 16,-1-2 8-16,2-3-20 0,0-4-6 15,0-2-2 1,0-5-1-16,0-1 0 0,5-2-4 16,1-1 4-1,1-3 0-15,5-1 1 0,0-2-5 16,2-1 4 0,2 2-2-16,-2 4 0 0,2 3-1 15,-1 7-3-15,0 4 1 16,-2 5-1-16,2 4-5 15,-1 5 1-15,0 4 7 16,0 3 4-16,1 3 1 16,-3 4 0-16,-2-1 1 15,-3 3 5-15,-2-1-1 16,-5 1-3-16,-3-2 2 16,-4 0 1-16,-1-4-4 15,-1-2 0-15,2-3 1 16,-1-4-2-16,5-4 9 0,2-2 5 15,2-5 8 1,-1-3-18-16,3-2-5 0,-1-5 1 16,2-2-3-1,-1-5 2-15,2-3 0 0,1-2-2 16,1 0-3 0,5-2-2-16,-2 0 5 0,8 3-3 15,-1 2 3-15,4 4-1 0,0 1 1 16,0 7-3-1,-1 5-2-15,-2 3-1 0,0 7-4 16,0 3 1 0,-3 6 7-16,1 5 0 0,-1 3 3 15,0 2 0 1,-1 0 2-16,-2 1-3 0,1-3 2 16,-1-3 0-1,3-1-1-15,-2-4 4 0,2-3 1 16,0-4 2-16,3-3-3 15,-1-4 1 1,2-2-3-16,-3-5-1 0,1-2 6 16,-2-4-4-16,1-1-3 15,-2-2 1-15,-1 0-2 16,0-6 2-16,-2 1-6 16,-4-2 4-16,-4 1 1 15,-3-3-9-15,-4 1 10 0,-2 1 1 16,-3 2-1-1,1 4 0-15,2 2-2 0,2 9 2 16,1 0 0 0,1 6-8-16,-6 6-12 0,-2 0 16 15,1 1 1 1,1 1 0-16,-1 4 1 0,-11 8-2 16,5 6-4-16,5 1 8 0,3 2-2 15,7 1 1 1,10-3 2-16,2-3 2 0,7-1 3 15,1-7-6 1,4-1 3-16,-1-6-3 0,3-3-36 16,-1-3-104-1,5-2-20-15,-2-2-86 0,5-3-153 16</inkml:trace>
  <inkml:trace contextRef="#ctx0" brushRef="#br0" timeOffset="32270.06">24937 5081 870 0,'-3'-8'158'0,"3"-1"17"0,2-1-15 15,-1 4-69 1,2 0-23-16,3 1-28 0,2 4-14 16,5 1-2-1,4 4 18-15,5 2 0 0,5 5-10 16,1 5-8 0,2 5 2-16,-2 3-2 0,-2 3-3 15,-4 2-4-15,-4 1 1 0,-6 0-6 16,-4-1 3-1,-3 1-8-15,-5-3-2 16,-4-2 1-16,-2-2-3 16,0-6 4-16,0-5-1 15,1-5 7-15,2-4 16 16,2-5 41-16,-2-6-54 0,3-4-16 16,-1-5 0-1,1-9 0-15,1-2 0 0,5-4 0 16,0-2 0-16,2-3 0 15,2 3 0-15,0 2 0 16,1 5-10-16,2 7-99 16,-1 6-63-16,3 8-21 15,1 7-33-15,4 7-97 16,-1 3-321-16</inkml:trace>
  <inkml:trace contextRef="#ctx0" brushRef="#br0" timeOffset="32620.03">25594 5099 902 0,'3'-12'88'0,"-3"-1"37"0,-2-1 22 15,-1 3-43 1,0 1-38-16,-1 3-31 0,-5 4-28 16,0 3 1-1,-3 1 2-15,-1 5-10 0,-1 4 2 16,-1 3-2-16,5 1 0 0,1 1 1 15,3 2 2 1,6 0 8-16,4 2 10 0,5-1 5 16,6 1 18-1,2 5-15-15,0-2 5 0,2-1 4 16,-2 1-5 0,0 0-6-16,-4-1 0 0,-2-2-8 15,-5 0 2-15,-2-2-11 16,-1-3-2-16,-7-1 7 15,-5-2-3-15,-9-3-12 16,-9 1-7-16,-8-4-109 16,-6-2-79-16,-1-2-99 15,-1-2-291-15</inkml:trace>
  <inkml:trace contextRef="#ctx0" brushRef="#br0" timeOffset="33379.9">26923 5248 641 0,'5'-11'325'16,"-2"3"-116"-16,-1-1-12 0,-2-1-53 15,-2 2-20 1,0 0-9-16,-1 2-24 0,0 3-34 16,2 2-22-1,1 1-27-15,-2 0-8 16,2 4-28-16,0 3 21 16,-1 6 7-16,1 4 0 0,1 7 2 15,-1 6-2-15,0 1 0 16,0 0 0-16,2-2 0 15,-2-6-1-15,1-3-8 16,2-6-58-16,0-6-50 16,1-2-24-16,2-6-31 15,2-3-104-15,-2-6-131 16</inkml:trace>
  <inkml:trace contextRef="#ctx0" brushRef="#br0" timeOffset="33679.97">26910 4968 831 0,'-3'-2'172'16,"1"0"-89"0,-3 2-7-16,-2 3 16 0,1 1-28 15,3 2-3-15,-1-2 12 0,1 0-7 16,1-3 4-1,2 1 11-15,-1-4 29 0,2 1-7 16,-2 0-20 0,1-2-18-16,-2-3-64 0,1-1-2 15,-2-1 0 1,2 0-14-16,-1 0-47 0,2 4-64 16,3 1-90-1,4 6-5-15,4 3-16 0,5 3-92 16</inkml:trace>
  <inkml:trace contextRef="#ctx0" brushRef="#br0" timeOffset="34139.55">27108 5187 666 0,'13'3'195'0,"-2"-2"28"0,0 2-48 16,2 0-85-1,-1 4 14-15,3 3-37 0,1 4-14 16,0 3-1 0,0 1-19-16,-3 1-9 0,-4 3-3 15,-6-2-4 1,-5-1-4-16,-2 0-7 0,-5-2 5 16,0-6-2-16,2-4 7 0,0-5 38 15,3-5-32 1,1-7-13-16,3-6-9 0,1-2-3 15,4-6-6 1,4-4 5-16,2-1 3 0,3 0-7 16,1 2 6-1,3 5-6-15,1 4-1 0,1 7-3 16,1 6 9 0,3 3 3-16,-2 4 8 0,1 3 0 15,-3 4-8-15,-2 2 3 16,-1 2 4-16,-7 3-4 15,0-1 1-15,-4 2 1 16,-3-1-3-16,-1 2 4 16,-4-1-6-16,1-3-43 15,-2-3-98-15,0-1-89 16,0-3-144-16</inkml:trace>
  <inkml:trace contextRef="#ctx0" brushRef="#br0" timeOffset="34769.89">28418 4841 946 0,'3'-16'200'16,"-3"0"32"-1,-2-2-64-15,-1 1-33 0,0 4-14 16,-1 4-48 0,3 4-58-16,1 3-15 0,1 6-21 15,-1 6 11 1,3 6 10-16,0 9 9 0,1 7-2 16,1 10-5-1,3 4 10-15,-4 2-10 0,2 4-1 16,-3 1 0-16,-2-2 2 0,1-5-5 15,1-6 2 1,3-8-28-16,3-8-34 0,3-8-40 16,1-5-18-1,3-5-10-15,-2-6-66 16,-6-5-60-16,-5 0-289 16</inkml:trace>
  <inkml:trace contextRef="#ctx0" brushRef="#br0" timeOffset="35689.67">28242 5132 629 0,'9'-1'143'16,"9"1"-56"-16,7 1 1 0,8 1-31 15,7-1-13 1,8 0-18-16,6 0 9 0,1-1-24 15,0-2 3 1,-3-2 3-16,-10-2 10 0,-13-3 50 16,-9-1-4-1,-9-1-5-15,-5-2-3 0,-3-2-10 16,-2-2-4 0,1-1-18-16,-2-2 3 0,2 0 26 15,-2-2-8-15,1-1-3 16,-1 2 17-16,-1-2-5 15,1 2 9-15,-4 0-31 0,3 3-41 16,-2 0 0 0,1 4 0-16,-1 3 0 0,3 4 0 15,-1 3 0 1,2 2 0-16,-1 2 0 0,2 4 0 16,-2-2 0-16,0 3 0 15,0 6 0-15,3 7 0 16,0 5 0-16,3 8 0 15,1 4 0-15,2 4 0 16,-1 4 0-16,2 1 0 16,-1-1 0-16,3-3 0 15,1-5 0-15,4-7 0 16,1-8 0 0,1-8 0-16,2-8 0 0,1-7 0 15,1-5 0-15,-5-5 0 0,-1-6 0 16,-1-1 0-1,-3-2 0-15,-4 1 0 0,-3 2 0 16,0 5 0 0,-3 4 0-16,0 6 0 0,-3 6 0 15,0 0 0 1,1 5 0-16,4 5 0 0,-1 3 0 16,5 5 0-1,4 1 0-15,1-1 0 0,2-3 0 16,2-4 0-16,5-6 0 0,0-6 0 15,2-4 0 1,1-5 0-16,1-7 0 0,-1-3 0 16,-1-4 0-1,-3-4 0-15,-4-1 0 16,0 1 0-16,-6-1 0 16,-3 1 0-16,-2 5 0 15,-5 3 0-15,-5 4 0 0,-3 1 0 16,-1 5-12-16,-7 1 0 15,-2 4 8-15,-1 4-3 16,-5 6-14-16,-2 8 16 16,2 7-6-16,2 7 4 15,4 7 1-15,5 2-7 16,7-1 5-16,7-3-32 16,7-6-27-16,13-7-55 0,11-5-18 15,15-8-123 1,11-3-348-16</inkml:trace>
  <inkml:trace contextRef="#ctx0" brushRef="#br0" timeOffset="36200.53">30246 4863 790 0,'7'-9'277'0,"0"0"-84"16,-4 1-24-1,-1 0-68-15,-2 2-33 16,0 0-15-16,-2 2-13 0,1 2-27 15,-5 1-13-15,0 1-7 16,-1 3-1-16,-2 4 2 16,-5 4-1-16,2 5 1 15,2 1 5-15,0 6-7 16,5-1 6-16,5-1 0 16,8 1 2-16,6-1-3 15,9-3 6-15,1 1 9 0,7 0 19 16,-1-2-2-1,-3-3 17-15,-3 1-7 0,-5-2-20 16,-7 1-2 0,-5-2-2-16,-3-1 2 0,-6 1-1 15,-3 1 0 1,-4 1-2-16,-7-1 3 0,-2 1-9 16,-6-2-8-1,-1-4-8-15,0-2-86 0,3-3-29 16,2-5-60-16,0-1-53 0,5-2-84 15</inkml:trace>
  <inkml:trace contextRef="#ctx0" brushRef="#br0" timeOffset="36750.07">30594 4877 940 0,'-5'-16'153'0,"-4"0"57"15,0 3-52-15,-1 5-53 16,4 2-47-16,1 4-20 16,4 2-34-16,1 2-2 15,1 4 12-15,-1 4 1 16,0 1 10-16,0 7-19 0,3 0-2 15,0 1 6 1,2 1-9-16,2 0 1 0,2-3 2 16,3-1 8-1,6-7 2-15,0-3-5 0,3-5-4 16,-1-4 11 0,2-4-9-16,-3-5 2 0,-2-2-1 15,-1-3-4-15,-6-2 3 0,-3 1-7 16,-1 0 0-1,-4 1 0-15,-1 6 3 0,-1 3-6 16,0 4-11 0,0 4-14-16,2 3-9 0,-2 3 29 15,0 4 8 1,0 5 2-16,-3 5 0 0,-2 5-2 16,2 1 0-1,-20 71 0-15,18-80 6 0,-1 1-5 16,-3-1 2-16,0 0-1 15,-11 16 2-15,-2-3 0 16,-5-5-4-16,1-5-2 16,0-6-85-16,4-6-54 15,7-5-133-15,4-5-159 16</inkml:trace>
  <inkml:trace contextRef="#ctx0" brushRef="#br0" timeOffset="37170.08">31204 4868 601 0,'-12'-8'272'0,"-5"1"-143"0,1 4-50 16,-4 3-50-16,1 5-26 0,1 4 0 15,2 4-3 1,5-1 0-16,4 2 9 0,5-1 13 16,7 0 68-1,7 1 10-15,6-2 3 0,1 1-17 16,2 0-26 0,1 1 1-16,-1 1-7 0,-4 1-13 15,-1 0-13-15,-1 2-6 16,-2-1-11-16,-2 1-7 15,-2-1-1-15,-5 0 5 16,-2-1-1-16,-7-2 3 16,-5 0 0-16,-8-3-6 15,-3-1-3-15,-4-1-1 16,-1-4-71-16,2-3-94 16,5-2-100-16,6-6-92 0</inkml:trace>
  <inkml:trace contextRef="#ctx0" brushRef="#br0" timeOffset="37539.68">31511 4664 790 0,'6'-17'276'16,"-4"0"-29"-1,-2 1-72-15,0 1-27 0,0 3-8 16,0 4-60 0,0 3-27-16,1 4-37 0,-1 1-16 15,0 1-1 1,0 5 1-16,-1 4 12 0,-1 7 17 16,1 8 12-1,-1 11 0-15,2 9-41 0,2 6 0 16,-2 3 0-16,0 8 0 15,-2-6 0-15,0-1 0 16,4-7 0-16,3-8 0 16,3-8 0-16,4-8-39 15,3-9-70-15,2-8-86 16,-1-3-13-16,-4-5-97 16,-4-5-209-16</inkml:trace>
  <inkml:trace contextRef="#ctx0" brushRef="#br0" timeOffset="37689.87">31414 5010 554 0,'-6'-4'449'15,"4"0"-329"1,5-1 48-16,5 0-97 0,5-1-41 16,4 2-13-1,10 1-15-15,5 1-2 0,12 0-70 16,3 4-210-16,2-2-561 0</inkml:trace>
  <inkml:trace contextRef="#ctx0" brushRef="#br0" timeOffset="38150.37">31769 4984 866 0,'-7'8'59'0,"5"-1"94"15,1-1-77-15,4-1 32 16,0 1-50-16,5-2 14 16,-2-1-29-16,3-1 1 15,3-4-21-15,0-1-14 16,0-4 4-16,3 0-9 16,0-2-2-16,0-3 10 15,-5-2-1-15,4 0 10 16,-5-1-10-16,-2-1-3 0,-2-1 12 15,-1-1-4 1,-2 1-10-16,-4 0 7 0,-1 1-13 16,0 4 0-1,-3 1-1-15,-1 4 3 0,-1 3-5 16,-2 3 0 0,-1 4 3-16,-3 2-2 0,2 5-4 15,-1 6 3-15,3 2 1 0,4 6-1 16,3 1 3-1,5 2 0-15,1 2 0 0,6-3-3 16,3-1 6 0,4 0-2-16,3-3-1 0,5-2-5 15,3-4-91 1,4-1-96-16,1-3-214 0</inkml:trace>
  <inkml:trace contextRef="#ctx0" brushRef="#br0" timeOffset="39000.1">32084 4882 920 0,'6'-12'172'15,"0"-1"42"-15,0 1-60 0,4 4-56 16,-2 2-40-1,4 2-22-15,2 4-13 0,2 5 1 16,3 7 14 0,0 2-5-16,-1 8-9 0,0 1 6 15,-1 3-19 1,-3-2 9-16,-3 2-11 0,-2-3-7 16,-4 1 6-1,-2 0-6-15,-3-1 2 0,0-4 6 16,-3-2-9-16,-1-5 13 0,1-7-7 15,0-2 7 1,0-3 10-16,-1-3-13 0,-2-2-6 16,0-4 8-1,-1-1-8-15,0-5 2 0,3-2 3 16,2-3-2 0,4-1-8-16,2-5 0 0,3-2 0 15,6-3 0-15,-1-1-6 16,4 1-2-16,-1 2 4 15,3 6-5-15,-3 4 1 16,0 8-9-16,-2 5 7 16,7 10 7-16,-1 2-5 15,2 8 5-15,4 4 1 16,1 7-3-16,-5 0 2 16,1 3-1-16,-4 3-1 15,-5-1 5-15,-5-4 0 16,-4 2 1-16,-7-6 2 0,-1-2 0 15,-2-3 7 1,0-5-6-16,1-5 10 0,2-4 21 16,2-4 1-1,-1-5-15-15,2-4-18 0,0-3 0 16,2-2-3 0,1-3 0-16,3-5-3 0,1-2 2 15,6-5-2-15,0-1-1 0,3 1-2 16,-1 4-9-1,3 5 12-15,-3 4-5 0,1 5 1 16,-1 5 6 0,0 4-5-16,-3 5 5 0,2 5 1 15,-1 4 0 1,0 6 4-16,1 3-3 0,-2 2-1 16,-3 2 8-1,-1 1-1-15,0-1 16 0,-4-2-8 16,-1-4-15-16,-1 1 0 15,-2-1 0-15,-2-1 0 16,-1-2 0-16,-1 0-105 16,-1-3-67-16,1 0-113 15,1-4-105-15</inkml:trace>
  <inkml:trace contextRef="#ctx0" brushRef="#br0" timeOffset="39399.37">33152 5114 1298 0,'4'12'242'15,"-2"-4"-20"-15,-4-7 24 0,1-1-207 16,-2 1-39 0,2-1 0-16,-1 1 0 0,1 3 0 15,1-3 0-15,0-1 0 16,0 1 0-16,1-1 0 15,-1 0 0 1,0 0 0-16,0 0 0 0,0 0 0 16,0-1 0-16,0 1 0 15,-1-1 0-15,-1 2 0 16,-1 2-179-16,-4 1-423 16</inkml:trace>
  <inkml:trace contextRef="#ctx0" brushRef="#br0" timeOffset="41900.25">3731 7856 643 0,'3'-5'157'0,"0"0"12"16,-3 1-32 0,0-2 21-16,0-1-33 0,-3-1-5 15,3 1-43 1,-3 0 17-16,3 1-15 0,-3-2-8 16,3 3 10-1,0-1-14-15,0 3-4 0,0-1-57 16,0 0-6-16,0 0 0 15,0-1 0-15,0 0 0 16,0-1 0-16,-3 2 0 16,3-1 0-16,0 3 0 15,0-2 0-15,0 2 0 16,0 0 0-16,0 0 0 16,0 0 0-16,0 2 0 15,0 0 0-15,0 0 0 0,0 0 0 16,0 2 0-1,0-1 0-15,0 0 0 16,0 1 0-16,0 4 0 16,0 4 0-16,0 4 0 0,3 7 0 15,3 7 0 1,3 5 0-16,-2 3 0 0,2 2 0 16,-1 5 0-16,2 0 0 0,1 4 0 15,-4-2 0 1,-1-1 0-16,1-8 0 0,1-7 0 15,-2-10 0 1,0-9 0-16,1-6 0 0,2-6 0 16,5-7 0-1,4-6 0-15,1-5 0 0,5-5 0 16,-3-5 0 0,-6 0 0-16,1-2 0 0,-4 1 0 15,-2 1 0-15,-2 3 0 16,-2 3 0-16,-3 5 0 15,2 3 0-15,-4 5 0 16,1 5 0-16,-2 3 0 16,-2 2 0-16,2 2 0 15,2 2 0-15,-2 3 0 16,2 4 0-16,1 6 0 16,3 6 0-16,2 5 0 0,1 4 0 15,6 2 0 1,0 1 0-16,1-4 0 0,5-3-11 15,-2-9-2 1,54 9 7-16,-62-31-7 0,1-3 0 16,1-2 12-1,1-2-5-15,11-10 4 0,0-6-3 16,-1-2 5 0,-4-4 6-16,-1-1-6 0,-7-4 2 15,-4-1-1-15,-10-4 4 0,-7 1-5 16,-6-1 1-1,-7 4-1-15,-7 2-1 16,-2 5-1-16,1 4-6 16,0 6-9-16,-1 7-54 0,1 6-46 15,-7 9-79 1,-5 9-126-16,-7 6-396 0</inkml:trace>
  <inkml:trace contextRef="#ctx0" brushRef="#br0" timeOffset="44580.12">4702 8457 592 0,'3'-6'251'0,"0"-1"-91"16,0 0-51-1,-3 0 3-15,2 1-35 0,-2 1 1 16,-2 0-19 0,1 2-5-16,-1 2-21 0,-1-1 18 15,0 1-20 1,0 0 1-16,-1-1-9 0,1 1-11 16,0 1-6-1,-2 0-5-15,-2 3-2 0,-5 2-1 16,-3 6 0-16,-1 4 1 15,-4 5 0-15,-1 4-2 16,2 2 0-16,-2 1 3 16,6 2-3-16,3-5-5 15,6-1 0-15,3-7-1 16,9-3 5-16,6-7 2 16,9-4-8-16,6-6-7 15,1-6-5-15,3-6 20 0,-2-4 2 16,-5-2 2-1,-5-3-2-15,-1-3 10 0,-6 1 0 16,-3-1 18 0,-2 0-1-16,-2 3 13 15,-2 4 9-15,-2 3 13 16,1 4-3-16,-1 5-33 0,-1 6-26 16,0 2-20-1,0 5-5-15,0 5 21 0,2 5 8 16,1 7-2-16,-2 7 8 0,2 10 3 15,-1 4-3 1,1 5 2-16,1 1-2 0,-1 0 1 16,0-2-6-1,2-1 1-15,-2-6-1 0,0-5-5 16,0-6 2 0,-2-7-2-16,1-7 0 0,-2-7 3 15,1-3 7-15,1-4 0 16,-1-1-10-16,3-3-107 15,-1-4-154-15,5-3-135 16</inkml:trace>
  <inkml:trace contextRef="#ctx0" brushRef="#br0" timeOffset="45110.25">5557 7834 658 0,'4'2'232'16,"-1"-2"-36"-16,-1-2-69 15,1 1 1-15,0 1-36 0,3-2-34 16,3 1-21-1,7-2-22-15,5 3-13 0,7-1-2 16,0 2-32 0,3 2-196-16,-4 3-213 0</inkml:trace>
  <inkml:trace contextRef="#ctx0" brushRef="#br0" timeOffset="45289.66">5561 8036 420 0,'3'7'307'16,"5"-1"-64"-16,3-4-81 0,3-2-20 16,3 0-76-1,5 0-40-15,2 0-26 0,6 0-4 16,-5 0-146 0,5 3-244-16</inkml:trace>
  <inkml:trace contextRef="#ctx0" brushRef="#br0" timeOffset="45969.8">8062 7727 1073 0,'6'-8'319'16,"-3"0"-77"-16,-3 3-43 0,0 1-100 15,-3 3-19 1,3 1-45-16,0 0-35 0,0 1 0 16,0 0 0-1,0 2 0-15,0 2 0 0,0 4 0 16,-3 2-16-16,3 2-139 15,0-3-60-15,6 3-50 16,0-3-50-16,4-2-179 0</inkml:trace>
  <inkml:trace contextRef="#ctx0" brushRef="#br0" timeOffset="46149.82">8245 7727 882 0,'11'-13'323'0,"-2"2"-68"16,0 1-82-16,-6 3-33 15,0 4-77-15,-2 2-60 16,1 4 1-16,-1 3-3 16,1 5-1-16,-1 2 0 15,1 4-106-15,-1 3-144 16,1 2-214-16</inkml:trace>
  <inkml:trace contextRef="#ctx0" brushRef="#br0" timeOffset="46810.1">13375 7553 770 0,'15'-8'481'0,"-8"1"-214"0,-2 2-32 15,-4 1-56 1,-1 2-64-16,-1 2-115 0,-1 1 0 15,2-1 0 1,0 1 0-16,0 1 0 0,2-1 0 16,-2 3 0-1,0 2 0-15,1 3 0 0,-1 35 0 16,0-39 0 0,2 1-67-16,-2-1-91 0,1-1-42 15,2 6-30-15,4-4-14 16,1-3-95-16</inkml:trace>
  <inkml:trace contextRef="#ctx0" brushRef="#br0" timeOffset="46999.8">13499 7579 270 0,'7'-12'565'0,"0"1"-295"16,0-3-45-16,0 3-48 16,-2 1-50-16,0 2-13 0,0 3-76 15,-4 4-29 1,2 3-5-16,2 4 2 0,-1 3 2 15,1 3-7 1,2 4-1-16,-2 1-66 0,-1 3-139 16,1-1-143-1,5 0-387-15</inkml:trace>
  <inkml:trace contextRef="#ctx0" brushRef="#br0" timeOffset="47799.47">17112 7370 1092 0,'6'-3'227'0,"-3"0"16"0,-1 0-122 15,-2 3-20-15,0 0-58 16,-2 3-35-16,2 1-7 15,0 3 5-15,2 2-4 16,-1 4 0-16,1-1-2 16,-1 1 0-16,1-3-43 15,-1-2-70-15,1-1-5 16,2-3 9-16,3-3-14 16,1-4 40-16,1-3 37 0,4-2 37 15,1-3 8 1,0-4 1-16,2-1 37 0,1-2 44 15,-2 0 9 1,2 2 25-16,-5 3-30 0,0 3-36 16,-4 6-41-1,-1 5-7-15,0 8-1 0,1 2-2 16,0 6-1 0,1 2-23-16,-1 4-124 0,2 0-135 15,1-4-332-15</inkml:trace>
  <inkml:trace contextRef="#ctx0" brushRef="#br0" timeOffset="49029.96">21719 7358 864 0,'6'-4'234'0,"0"1"-4"15,-4-1-43 1,-1 2-80-16,1 0-47 0,-2 2-10 15,-2 2-39 1,2 2-10-16,-1 3 7 0,2 1-7 16,1 3 0-1,-1 5-1-15,2-1-79 0,0 0-71 16,0-1-92 0,0-2-108-16,2-2-242 0</inkml:trace>
  <inkml:trace contextRef="#ctx0" brushRef="#br0" timeOffset="49210.31">21804 7435 551 0,'14'-18'274'16,"2"-2"-34"-16,-1 0-51 16,0-1-35-16,-1 4-7 15,-3 4-41-15,-3 5-12 16,-4 4-73-16,-1 4-21 16,-1 1-21-16,-1 6 21 0,1 2-2 15,-1 3-3 1,3 2-62-16,-2 3-40 0,-2 0-56 15,2-1-96 1,-2-3-241-16</inkml:trace>
  <inkml:trace contextRef="#ctx0" brushRef="#br0" timeOffset="50459.93">24736 7192 1044 0,'6'-13'136'0,"0"-1"101"16,-3 0-67-16,-3 4-40 15,0 3-47-15,1 3-43 16,-1 4-8-16,2 1-25 16,-2 1-7-16,0 1-6 15,0 4 6-15,0 0 3 16,1 2-3-16,1 3 0 16,-1 1-6-16,5-2-87 15,2 0-45-15,4 1-23 0,3-2-95 16,2-3-68-1,2-3-33-15,0-3 4 0,0-3 353 16,-4-7 277 0,0-2-17-16,-5-1-29 0,3-4-45 15,-3 3-18 1,-4 0-16-16,0 5-66 0,-2 2-69 16,-2 6-17-16,-1 1-5 0,2 7 5 15,-1 1-5 1,2 6-103-16,1 0-142 0,1 2-343 15</inkml:trace>
  <inkml:trace contextRef="#ctx0" brushRef="#br0" timeOffset="51299.5">27510 6986 612 0,'4'-8'245'0,"0"-2"-60"15,1 1-64 1,-2 4 18-16,0-1-29 0,-2 0-12 16,1 3-26-16,-2 2-10 0,1-1-15 15,-2 2 8 1,1 0-31-16,-2 3-20 0,2 2-4 15,-1 3 11 1,1 4-7-16,0 2-3 0,1 3 0 16,1-2-1-1,-1-1-36-15,2-2-59 16,-1-1-20-16,2-2-8 16,1-4-6-16,4-3-54 0,3-5-79 15,2-1-149-15</inkml:trace>
  <inkml:trace contextRef="#ctx0" brushRef="#br0" timeOffset="51445.24">27657 6986 583 0,'11'-13'342'0,"-1"4"-104"16,-4 2-25-16,0 4-108 15,-3 3-63-15,0 3-4 16,-1 2-10-16,1 5-11 16,-1 3-8-16,0 1-9 0,1 1-17 15,1 1-141 1,4-1-174-16,11 0-650 0</inkml:trace>
  <inkml:trace contextRef="#ctx0" brushRef="#br0" timeOffset="51959.75">29697 6657 854 0,'6'-4'269'15,"-2"1"-55"1,-3 0-105-16,-1 3-59 0,0 3 10 16,2 6 2-16,-2 0-22 0,1 6-19 15,-1 0-15 1,-1 2-6-16,-2-1-12 0,1-2-169 15,0-3-223 1</inkml:trace>
  <inkml:trace contextRef="#ctx0" brushRef="#br0" timeOffset="52130.13">29824 6723 916 0,'17'-15'291'15,"-3"2"-55"-15,-1 4-83 16,-5 0-76-16,-4 6-73 15,1 3-4-15,-2 6-4 16,-1 4 4-16,0 6-2 16,-2 1-22-16,-2 5-146 15,2-1-174-15,0-3-616 16</inkml:trace>
  <inkml:trace contextRef="#ctx0" brushRef="#br0" timeOffset="53029.97">30961 6659 920 0,'0'-16'205'0,"-4"0"16"15,0-2-88-15,-2 4-34 0,1 2-45 16,-2 3 16-1,3 2-46-15,-1 3-24 0,1 4-2 16,-4 2-5 0,-4 5 2-16,-1 5 4 0,-5 3-6 15,1 7-4 1,7 2 6-16,1 2-23 0,6 3-8 16,6-2 11-16,6-2 15 0,1-4 10 15,2-4 0 1,5-7 0-16,-4-4 3 0,2-6 4 15,-1-4 2 1,0-5-8-16,-2-4 1 0,2-3 3 16,-1-2-2-1,-1-3 1-15,-2 0 0 0,0 0 4 16,-4-1 26 0,0 2 13-16,-3 4 2 0,1 3-5 15,-3 5-8-15,-1 2-20 16,0 5-16-16,0 1-25 15,-1 3-3-15,1 6 21 16,0 7 4-16,3 5 3 16,1 10 3-16,5 6 0 15,6 6 15-15,2 6 16 16,2 4-4-16,-1 3-7 16,-3 2 1-16,-5-1-7 0,-2-2-12 15,-2-4-3 1,-3-6 0-16,-2-8 0 0,1-3-3 15,-1-8 2 1,-1-8-1-16,2-6 1 0,-2-5 9 16,0-4 6-1,1-3 3-15,1-4-19 0,4-4-117 16,1 0-94 0,7-6-66-16,-1-2-171 0</inkml:trace>
  <inkml:trace contextRef="#ctx0" brushRef="#br0" timeOffset="53929.8">31329 6710 763 0,'9'-10'328'16,"-3"1"-70"-16,-3 1-80 16,0 1-34-16,-3 2-29 15,0 2-52-15,0 2-20 16,0 2-32-16,0-1-11 16,0 2-16-16,1 4 3 15,-1 2 12-15,2 2-1 0,2 4 0 16,1 5-1-16,2-1 3 15,2 0-1-15,-1-1 3 16,1 0-3 0,1-3 4-16,0-2-5 0,0 1 2 15,0-1-2 1,-1-2 1-16,-2-2-22 0,-1-4 7 16,1-1 7-1,-2-1 9-15,1-7 3 0,0 0-3 16,2-2 0-16,2-5 0 0,-3 1 0 15,3-2-4 1,0 0-1-16,-3-3-4 0,1 0-3 16,-2 1 9-1,-2-1 0-15,0 4 3 0,-1 3 4 16,-3 2-3 0,2 3 1-16,-4 1-2 0,2 3-14 15,-1 3-22-15,2 1 15 16,-1 6 20-16,2 2 0 15,3 4 1-15,1 4 0 16,3 0-2-16,4 1 4 16,2-3-2-16,4-2 0 15,2-2 0-15,0-3-1 16,3-5-3-16,1-5-3 16,2-2 1-16,-3-5 6 15,0-5 2-15,-3-3-1 16,-2-2 1-16,-2-1 5 0,-1-1-3 15,-3 1 0 1,1-2 2-16,-4 1-3 0,-1 0 2 16,-3 0-1-1,1 1 0-15,-4 1 15 0,-3 6 0 16,-1 2-1 0,-2 2-1-16,-3 3-15 0,2 0-2 15,-4 3-14-15,-2 2 10 0,-5 3 2 16,0 2-6-1,-4 6 5-15,2 4 1 0,2 5-9 16,3 1 8 0,4 4-4-16,6-1 0 0,5 0 4 15,7-1-24 1,5 0-48-16,6-2-59 0,3-4-69 16,4-2-85-16,2-5-284 15</inkml:trace>
  <inkml:trace contextRef="#ctx0" brushRef="#br0" timeOffset="54860.07">32233 6751 551 0,'-3'-11'289'0,"-1"4"-92"0,1-3 3 15,1 2-50 1,-1 1-16-16,0-1-29 0,0 3 12 16,0 1-18-16,2 1-31 0,1-1-7 15,0 3-12 1,0 1-31-16,0 0-18 0,0 1-14 15,-2 3-7 1,2-1-6-16,-2 6 26 0,2 6-1 16,0 5 1-1,4 2-5-15,-1 4-1 0,1-2 7 16,4 0 0 0,2-3 2-16,2-3-2 0,0 0 2 15,4-4 0-15,-1-3-4 16,2-4 1-16,-4-3 1 15,3-6 7-15,-3-2-6 16,1-4 9-16,-2-3-3 16,1-3 2-16,-2-1-6 15,-3-2 1-15,-4 3-1 16,2-2 1-16,-3 4-2 16,0 1 1-16,-2 1 0 0,1 2 0 15,-1 2 7 1,-1 3-10-16,0 3-7 0,2 0-8 15,-4 1-13 1,2 2 0-16,0 3 9 0,0 2 19 16,0 5 0-1,2 1 0-15,2 4 0 0,1-2 1 16,3 0 0 0,2-2 0-16,2-1 5 0,6-4-4 15,0 0-2-15,5-5-7 0,4-3 0 16,2-2-3-1,-1-5 10-15,0-3 0 0,0-3 4 16,-1-2 0 0,-5-3 2-16,-2 0-2 0,-2-2 2 15,0-1-5 1,-3-3 0-16,-3-3-1 0,-1 0 0 16,-3-2 0-16,-2 5 2 15,-4 2-2-15,-2 4 0 16,-3 3 0-16,-2 3 0 15,-5 4-1-15,-1-1-5 16,-2 4 1-16,-2 4 3 16,-3 2-12-16,0 5 4 15,1 6 4-15,-2 5-2 16,2 6 6-16,0 5 1 16,2 3 2-16,5 2 6 15,5 3-3-15,3-1-4 0,9-1 1 16,3-2-1-1,6-4 0-15,7-4-41 0,7-3-186 16,10-3-93 0,3-5-542-16</inkml:trace>
  <inkml:trace contextRef="#ctx0" brushRef="#br0" timeOffset="55039.86">33094 7031 1310 0,'13'2'283'0,"-4"-4"-1"15,1-5-110 1,-5-2-172-16,-2 3 0 0,-3 1 0 16,2 0 0-1,-2 1 0-15,1 0 0 0,1 1 0 16,-2 0 0 0,1 3 0-16,-1 3-294 0,-1 2-756 15</inkml:trace>
  <inkml:trace contextRef="#ctx0" brushRef="#br0" timeOffset="101370.19">3740 10267 938 0,'0'-9'182'16,"-1"-2"21"-16,-4 3-81 15,2-2-31-15,0-1-18 16,3 1-2-16,0 3 12 16,0-2-14-16,0 0-21 15,-3 4 9-15,3 0 21 16,0-1-46-16,-3 0-32 0,3 1 0 15,-3 0 0 1,3 3 0-16,-2-1 0 0,2 1 0 16,2 1 0-1,-2 1 0-15,0 0 0 0,0 1 0 16,0-1 0 0,0 2 0-16,0-2 0 0,0 0 0 15,0 1 0-15,0-1 0 0,-2 0 0 16,2 0 0-1,2 0 0-15,-2 0 0 0,0 0 0 16,0 0 0 0,0 0 0-16,0 2 0 0,0-2 0 15,0 0 0 1,0 0 0-16,0 0 0 0,0 0 0 16,0 0 0-1,0 0 0-15,0 0 0 0,0 0 0 16,0 0 0-16,0 0 0 15,0 0 0-15,0-2 0 16,0 2 0-16,0 0 0 16,0 0 0-16,-2 0 0 15,1 2 0-15,1-2 0 16,0 0 0-16,0-2 0 16,0 2 0-16,0 0 0 15,1 0 0-15,-1 0 0 0,0 0 0 16,2 0 0-1,-2 0 0-15,0 0 0 0,0 0 0 16,0 0 0 0,0 0 0-16,0 0 0 0,0 2 0 15,0 0 0 1,0 4 0-16,0 2 0 0,-2 5 0 16,2 5 0-1,2 4 0-15,-2 6 0 0,3 4 0 16,0 8 0-16,3 2 0 0,-3 3 0 15,3 2 0 1,0 1 0-16,-2 0 0 0,-1 0 0 16,2-2 0-1,-1-1 0-15,1-4 0 0,-2-6 0 16,4-5 0 0,-1-4 0-16,-4-5 0 0,1-4 0 15,-3-3 0-15,0-2 0 16,0 1 0-16,0-4 0 15,-2 1 0-15,1-3 0 16,-1-1 0-16,2-3 0 16,0-1 0-16,0 0 0 15,0-1 0-15,-3 0 0 16,3-1 0-16,0 0 0 16,0 2 0-16,0-2 0 15,0-2 0-15,0 2 0 16,3 0 0-16,-1-1 0 0,1 0 0 15,4 1 0 1,9 0 0-16,8-2 0 0,5 2 0 16,6-2 0-1,1 1 0-15,-6 0 0 0,-2 0 0 16,-11 1 0 0,1-2 0-16,-8 2 0 0,-2 0 0 15,-5 0 0-15,4-1-11 0,-7 1-13 16,0 1 0-1,0-1 8-15,-3 2-8 0,-1-2-18 16,4 1-21 0,-3-1-98-16,0 1-56 0,3 2-83 15</inkml:trace>
  <inkml:trace contextRef="#ctx0" brushRef="#br0" timeOffset="102700.31">4522 10940 757 0,'3'-9'265'16,"1"0"-87"-16,-1-1-9 0,-1-1-54 15,-2 1-44 1,1 1-22-16,1 1-4 0,-2 1 11 16,1 1-22-1,1 2-4-15,-2 0 4 0,0 2 0 16,0 1-9-16,-2 0-9 15,2-2 4-15,0-1 0 16,2-2 5-16,-1 0-1 16,2-1-1-16,-2-2-5 15,1 1-1-15,-1-1 5 16,1 3-22-16,-1-2 0 16,-1 1 0-16,0 4 0 15,0-1 0-15,-1 3 0 0,-2 1 0 16,3 0 0-1,-2 1 0-15,2 1 0 0,0 0 0 16,-1 3 0 0,-2 4 0-16,0 6 0 0,-3 3 0 15,-1 6 0 1,-4 3 0-16,1 0 0 0,-2 0 0 16,0-3 0-1,0 0 0-15,6-6 0 0,0-5 0 16,3-5 0-16,1-3 0 0,4-4 0 15,1-2 0 1,0-2 0-16,6-3 0 0,3 2 0 16,4-3 0-1,2-1 0-15,5 1 0 0,-1 1 0 16,0 4 0 0,-5 3 0-16,5 2-4 0,-3 6-8 15,1 1 7 1,-2 4 1-16,-3 3-2 0,-2 1 6 15,-4 1 7-15,-3 4-5 16,-3 0-1-16,-4-2 1 16,-5 0 5-16,-3-2-3 15,-6-1 4-15,-2-3-8 16,-2-1 0-16,1-1 0 16,-1-3-2-16,-2-2-47 15,6-3-32-15,0-2-27 16,3-3-86-16,3-2-148 0,7-4-560 15</inkml:trace>
  <inkml:trace contextRef="#ctx0" brushRef="#br0" timeOffset="103449.93">5487 10390 646 0,'0'0'360'0,"-3"3"-205"0,3-6 29 16,-3 3-46-16,3-2-44 16,0 1-25-16,0 0-21 15,3 1-22-15,-3-2-24 16,3 1-2-16,9-1-7 16,6-1 1-16,9 3-86 15,7-2-34-15,9 4-45 16,-4 3-66-16,-9 6-38 0,-12 5-399 15</inkml:trace>
  <inkml:trace contextRef="#ctx0" brushRef="#br0" timeOffset="103659.79">5515 10648 568 0,'3'4'331'0,"2"-2"-111"16,5-1-28-16,1-2-66 15,6 1-51-15,6-3-28 0,7 1-7 16,4 0-9 0,3-3-22-16,-7 2-3 0,-3 2-6 15,-9-2-3 1,-10 3-16-16,-5 0-101 0,-6 3-162 16,-5 0-263-1</inkml:trace>
  <inkml:trace contextRef="#ctx0" brushRef="#br0" timeOffset="105679.96">7279 9955 473 0,'3'-3'418'0,"6"2"-178"0,-8-2-23 15,-1 2-64 1,0-1-39-16,-1 2-11 0,1 0-21 15,-2 0-30 1,2 0-27-16,0 3-19 0,2 4 31 16,-1 6 22-1,2 6-13-15,2 10-24 0,-1 5-22 16,1 6 0 0,3 5 0-16,0 3 0 0,-2 6 0 15,3 3 0-15,0 2 0 16,-2 3 0-16,-2-3 0 15,-1-4 0-15,-2-4 0 16,-2-7 0-16,0-7 0 16,1-9 0-16,-1-7 0 15,2-10 0-15,-2-4 0 16,0-5 0-16,3-4 0 16,-3-3-126-16,4-8-70 15,-1-5-71-15,0-9-141 16</inkml:trace>
  <inkml:trace contextRef="#ctx0" brushRef="#br0" timeOffset="105970.02">7313 10028 721 0,'-3'-7'209'16,"3"2"-49"-16,0 0-44 0,0 1-47 15,2 3-50 1,2-2-14-16,3 1 4 0,9 0 3 16,7-3-10-1,10 3 6-15,8-3-8 0,3 1-3 16,3 2-11-16,-3 0-82 15,-5 2-67 1,-8 3-85-16,-8 2-121 0</inkml:trace>
  <inkml:trace contextRef="#ctx0" brushRef="#br0" timeOffset="106230.17">7258 10489 918 0,'3'1'113'16,"1"-4"44"-16,2-3-38 0,5-3-76 16,11-1-5-16,8-3-16 0,9 0-2 15,7 0-11 1,2 2-8-16,1 3-1 0,-3 4-4 15,-7 2-41 1,-5 7-60-16,-10 3-87 0,-10 5-108 16</inkml:trace>
  <inkml:trace contextRef="#ctx0" brushRef="#br0" timeOffset="106429.51">7319 10714 682 0,'-10'9'218'16,"4"-6"-74"-16,3-1 22 16,1-4-51-16,4 2-60 15,2-2-37-15,8 1-14 16,11-2-3-16,11-1-1 16,12-1-5-16,11 1-105 15,4 0-100-15,-5 2-214 16</inkml:trace>
  <inkml:trace contextRef="#ctx0" brushRef="#br0" timeOffset="107379.9">7952 10481 557 0,'-2'-5'109'16,"-1"1"-19"-16,2 2-30 0,-1 2-37 16,1 0-11-1,1 0-2-15,-2 2 15 0,2-2 46 16,-1 1 20-16,-1 0-18 0,1-1 13 15,1 2-17 1,0-2-2-16,-2 0-26 0,2 2-10 16,0-2-5-1,0 0-2-15,0 0-13 0,0 1 6 16,0 0-13 0,0-1-3-16,0 1 2 0,0-1-2 15,0 2 0-15,2-1 0 16,-4-1-1-16,4 0 7 15,-2 0-2-15,0-1 5 16,-2 1 18-16,2-2 4 16,0 2-1-16,0 0 10 15,0-1-4-15,0 1-2 16,0-2 4-16,-3 0-25 16,3-1 0-16,-4 0 10 0,4-1 2 15,-3-2-1 1,3 1 13-16,-3-1 3 0,1 3 3 15,1-1-17 1,-1 2-23-16,2 1-4 0,2 2-15 16,-1 1-20-1,1 3 20-15,4 4 15 0,4 7 4 16,4 2 1 0,5 4-4-16,6 4 0 0,1-1 0 15,-1 1-1-15,-1 0 0 0,1 0-1 16,-4 0 1-1,-6-4-3-15,0-3 1 0,-8-4-57 16,-2-5-38 0,-2-6-47-16,2-1 1 0,-7-10-192 15,-4 0-319 1</inkml:trace>
  <inkml:trace contextRef="#ctx0" brushRef="#br0" timeOffset="107649.9">8096 10483 733 0,'2'-16'245'0,"-1"2"-69"15,1 4 22-15,-2 2-48 16,0 3-70-16,0 5-56 16,-2 0-15-16,1 5-4 15,-4 3 30-15,-2 5 20 0,-8 7-15 16,-2 7-10-1,-3 3-11-15,-6 3-14 0,1 1-3 16,4 0-2 0,3-5-1-16,2-5-2 0,10-3 0 15,1-6-41 1,4-4-112-16,4-4-92 0,3-1-117 16</inkml:trace>
  <inkml:trace contextRef="#ctx0" brushRef="#br0" timeOffset="108269.63">8369 10518 870 0,'-6'10'88'15,"1"-2"40"-15,2-3-24 16,1 0-33-16,1-3-23 16,-1-1-6-16,2-1 22 0,2 0 10 15,-4-1-2 1,4-1-1-16,-2 2 18 0,0-3-4 15,0 2-6 1,0-3-17-16,-2-1-49 0,-1 0 9 16,3-2 13-1,0-3-12-15,0 0-16 0,0-1-7 16,0 1 0 0,0 0 0-16,0 3 0 0,0 1 0 15,0 5 0-15,0 1 0 0,0 1 0 16,3 8 0-1,-1 8 0-15,1 10 0 16,1 11 0-16,3 15 0 16,-1 9 0-16,2 5 0 0,-2 3 0 15,6 1 0 1,-3-2 0-16,0-2 0 0,4-4 0 16,-1-3 0-1,-1-1 0-15,2-9 0 0,-3-9 0 16,-2-9 0-16,2-10 0 15,-4-10 0-15,-3-7 0 16,-1-4 0-16,1-5 0 16,1-6 0-16,2-7-94 15,1-10-161-15,1-9-63 16,3-4-220-16</inkml:trace>
  <inkml:trace contextRef="#ctx0" brushRef="#br0" timeOffset="108619.62">8429 10548 459 0,'3'-22'348'16,"0"6"-127"-16,0 0-58 0,0 5-62 15,-3 4-33 1,5 3-43-16,1 2-10 0,7 5 9 15,5 3 4 1,9 4-5-16,1 2 5 0,2 6-1 16,-2 4-3-1,-7 2 2-15,-3 0 6 0,-6 1-4 16,-8 2-1 0,-7-3 6-16,-7 2 12 15,-8-4-2-15,-7 1-12 16,-10-4-17-16,-4-3-5 0,-2-8-1 15,-1-2-7-15,9-6-1 16,6-6-23-16,7-4-153 16,9-4-181-16,8-5-830 15</inkml:trace>
  <inkml:trace contextRef="#ctx0" brushRef="#br0" timeOffset="109030.05">8875 10632 927 0,'21'5'31'0,"-4"-3"126"16,-3-2-38 0,-3 0-45-16,2-2 5 0,-2 0-22 15,-1-4-17-15,2 1-13 0,-3-5-10 16,2-3-6-1,-3-1-3-15,0-4-2 16,-4 0 8-16,-1-2-3 16,-3 1 0-16,-4 4 15 0,-1 1 10 15,1 4-6 1,-1 4-8-16,1 4-18 0,-2 2-4 16,-3 4-7-1,0 1 7-15,-6 8 4 0,-3 5 0 16,0 8 2-16,2 4-1 15,1 5-4-15,4 1 0 16,4 3-1-16,9-4 3 16,5-1-3-16,5-3-4 15,9-5-3-15,4-3-78 16,9-6-35-16,5-10-88 16,6-7-174-16</inkml:trace>
  <inkml:trace contextRef="#ctx0" brushRef="#br0" timeOffset="109469.89">9397 10612 964 0,'-3'5'27'0,"2"-1"76"15,1-2-20-15,0-1-6 16,0-1-16-16,0 0-2 0,0 1 8 15,0-1 2 1,1-1 1-16,-1 0 9 0,0-5-73 16,0-1-3-1,2-3-1-15,-1-4-2 0,1-1 5 16,-2-4-2 0,-2-1 3-16,-2-1 1 0,-2 2 10 15,-4 1 17-15,2 4 13 16,2 6-19-16,0 5-28 15,1 3-1-15,-3 6-7 16,-4 5 2-16,-6 6 3 16,1 5 2-16,-2 9 0 15,2 2-2-15,4 2-1 16,6-1-1-16,7 0 0 16,7-5 3-16,6 1 2 0,4-4 0 15,7-5-63 1,3-6-54-16,4-5-37 0,3-9-94 15,1-6-127 1</inkml:trace>
  <inkml:trace contextRef="#ctx0" brushRef="#br0" timeOffset="109850.93">9670 10206 966 0,'-1'-35'149'0,"-2"0"83"16,-2 2-45 0,2 3-40-16,2 3 5 0,1 4-31 15,-3 5-28 1,3 3-93-16,0 8 0 0,0 2 0 16,0 5 0-1,0 0 0-15,0 3 0 0,0 2 0 16,3 8 0-16,0 8 0 15,0 9 0-15,1 9 0 16,1 9 0-16,-1 8 0 16,-2 8 0-16,1 5 0 15,-3 3 0-15,3 0 0 16,3-6 0-16,-2-5 0 16,2-7 0-16,3-11 0 15,0-7 0-15,-3-11 0 0,0-7 0 16,-3-9-37-1,2-5-111-15,-2-5-52 0,1-5-155 16,0-5-105 0</inkml:trace>
  <inkml:trace contextRef="#ctx0" brushRef="#br0" timeOffset="110051.01">9534 10439 1080 0,'8'-6'75'0,"9"-2"61"0,5-2-23 16,6 0-70-1,13-1-24-15,11 0-19 0,7 1-2 16,7 4-131 0,0-1-130-16,1 4-318 0</inkml:trace>
  <inkml:trace contextRef="#ctx0" brushRef="#br0" timeOffset="110479.49">10136 10450 928 0,'-8'10'62'15,"2"-1"71"-15,3-4-4 16,3 0-59-16,2 2-31 0,4-1 29 15,1-1-33 1,4-1-8-16,8-1-15 0,2-2-10 16,2-2 7-1,2-2-6-15,2-2-3 0,-2-4-22 16,0-2-10 0,-1-2-4-16,-6-1 19 0,0-3 8 15,-9 2 9-15,2-2 1 0,-6 1 11 16,-3 2 29-1,-2 2-1-15,-4 4-12 16,-1 1-12-16,-4 3-11 16,0 2 2-16,-9 2 4 0,-4 5 19 15,1 0 10 1,-6 5-8-16,5 4-27 0,1 3-5 16,4 3-2-1,3 4 2-15,5 0 0 0,4 3 0 16,5-2-4-16,8-1-3 15,9-3-29-15,10-2-7 16,9-4-66-16,7-5-118 16,3-3-205-16</inkml:trace>
  <inkml:trace contextRef="#ctx0" brushRef="#br0" timeOffset="111080.2">10851 10439 974 0,'-11'-15'159'0,"2"2"38"0,-3-1-113 15,2 4-10 1,-4 3-39-16,1 5-17 0,-4 4-8 16,-2 5-4-1,1 7-1-15,0 4 0 0,-3 6 4 16,1 5-8-16,3 0 1 0,4-2-2 15,4-2-1 1,6-5 1-16,6-6 1 0,4-4 12 16,8-6 1-1,6-5-6-15,3-3 2 0,4-6-6 16,2-4-3 0,0-5 3-16,-2-3 0 0,-1-6-2 15,0-5 3-15,-5-7 5 16,-1-3 20-16,0-8 21 15,-2-1 0-15,-7-4 0 16,-1-3 11-16,-8 0-9 16,-3 2 9-16,-3-2-29 15,-5 5-33-15,-2 3 0 16,-2 7 0-16,3 6 0 16,0 10 0-16,0 9 0 0,6 6 0 15,0 9 0 1,0 7 0-16,0 7 0 0,-1 6 0 15,-2 6 0 1,1 10 0-16,1 11 0 0,10 5 0 16,1 6 0-1,2 4 0-15,4 2 0 0,1 0 0 16,2-3 0 0,1-3 0-16,2-4 0 15,1-9 0-15,4-4-99 16,1-7-70-16,2-8-76 0,4-4-186 15</inkml:trace>
  <inkml:trace contextRef="#ctx0" brushRef="#br0" timeOffset="117599.87">12841 10076 852 0,'6'-7'214'0,"-3"-2"-37"0,-2-3 0 16,-1 1-27-1,-1 0-23-15,-2 1-1 0,0 0-33 16,1 3 5 0,2 2-65-16,-1 3-33 0,-1 2 0 15,2 1 0 1,2 2 0-16,-2 0 0 0,0 5 0 16,0 5 0-1,-2 7 0-15,2 5 0 0,-1 7 0 16,2 3 0-16,2 0 0 0,0 0 0 15,0 0 0 1,2-1 0-16,-2-1 0 0,-2-6 0 16,2-3 0-1,-2-11 0-15,-1-3 0 0,0-7 0 16,0-4 0 0,0-1 0-16,0-5 0 0,-1-4 0 15,-3-7 0-15,1-6 0 16,0-7 0-16,0-3 0 15,3-1 0-15,1-1 0 16,5 4 0-16,1 4-5 16,1 3-5-16,4 6-12 15,1 2 5-15,2 4 3 16,3 3 6-16,2 3-1 16,1 2 4-16,1 5-1 0,-1 3 0 15,1 4 4 1,-3 5-5-16,-2 7 7 0,-1 1 0 15,-4 3 0 1,12 55 5-16,-24-64-4 16,0 2 0-16,0-3-1 15,-1 2 0-15,-1 13 0 0,1-2-1 16,-1-4-1 0,-1-1 1-16,3-4 1 0,-1-1-1 15,-2-5 1-15,3-4 0 0,-2-4-5 16,2-2-57-1,0-1-61-15,2-4-77 0,2-4-143 16,1-5-357 0</inkml:trace>
  <inkml:trace contextRef="#ctx0" brushRef="#br0" timeOffset="118149.43">13305 10117 944 0,'4'-17'286'0,"1"2"-58"16,-5 1-60-16,-2 1-17 16,1 6-54-16,-2 2-41 15,3 3-47-15,-2 2-9 16,2 2-20-16,0 2-6 15,-1 6 26-15,-1 5 0 0,1 6-1 16,-2 8-1 0,0 1 0-16,3 0 1 0,1 0-5 15,7-3 1 1,1-7 1-16,5-2 4 0,5-8 7 16,3-2-7-16,2-8-5 0,1-6 0 15,2-5 1 1,-3-5 3-16,0-3 1 0,-4-4 4 15,-4-1-1 1,-5 3 8-16,-3 0-10 16,-4 1 6-16,-1 2-3 15,-3 1-2-15,-3 2 6 0,0 3 0 16,0 5 4 0,-1 1-7-16,1 5-5 0,1 2-23 15,1 5-1-15,-3 2 23 16,1 8-2-16,1 4 3 15,2 4-1-15,5 2 0 16,3 2-1-16,1 0 1 16,5 0-4-16,1 0-54 15,1-2-102 1,4-4-21-16,3-4-117 0,4-5-195 16</inkml:trace>
  <inkml:trace contextRef="#ctx0" brushRef="#br0" timeOffset="119310.01">13776 10097 966 0,'7'-15'220'0,"-1"1"-7"0,1 2-84 16,-1 2-75-1,0 4-30-15,4 6 3 0,0 4-5 16,4 5 0 0,4 3-10-16,-1 5 3 0,2 4-2 15,-2 4-5 1,-2 0 1-16,0 4-3 16,-4 2 3-16,-4 0-7 0,-4 3 2 15,-3-5 4-15,-1-3-6 16,-2-6-1-16,0-7 10 15,1-8 27-15,2-6 74 16,0-8-61 0,-1-3-51-16,1-8 0 0,-2-4-2 15,1-6 0-15,-1-1 2 16,2 0-8-16,3 0-3 16,3 4-4-16,4 2 7 15,6 2 1-15,4 3-3 0,6 7 4 16,2 1 5-1,2 6-1-15,0 3-1 0,-2 6-4 16,-2 2-4 0,-4 5 6-16,-4 4-3 0,0 4 3 15,-1 1 1 1,-4 2 0-16,0 0 1 0,-3 3 0 16,-2 0 2-16,-5 1-3 0,-3 0-7 15,-6-2-2 1,0-1 4-16,-3-7 5 0,5-2 3 15,-1-8 1 1,4-2 3-16,-1-3 8 0,4-1 2 16,-1-2 11-1,1 0-19-15,-1-2-5 0,1 2 0 16,-1-1 2 0,1-2-2-16,-2 1 2 0,1 3-1 15,2-2 5-15,-3 1 4 16,0 1-2-16,1 2-2 15,-1 0-5-15,0 0 0 16,0 0-1-16,0 0 0 16,0 2 6-16,-1-2 5 15,1 0-3-15,0 1 1 16,-3-1 5-16,3 0 3 16,0 0 5-16,3-1 4 15,-6-1 5-15,6 1-31 16,-3-2 0-16,0-3 0 0,-3-2 0 15,3-2 0 1,-3-3 0-16,2-1 0 16,1-2 0-16,0 0 0 15,1-3 0-15,2 1 0 0,3-4 0 16,0-1 0 0,3-3 0-16,0 2-12 0,3 2 4 15,-3 1 5-15,1 7 1 0,2 2 2 16,-1 4-6-1,2 2 0-15,-1 3-4 0,2 3 3 16,2 2-1 0,3 4-4-16,-1 2 2 0,3 5-1 15,0 1 3 1,-3 4 7-16,-4 3-6 0,-1 3 4 16,-3 1 1-16,-1-2 2 15,-5 1 0-15,1 0 0 16,-2-2 0-16,-2-3 0 15,1-1 0-15,-1 2 1 16,1-6 0-16,-2-1 0 16,3-1 1-16,-2-3-2 15,1-2-2-15,0-1 2 16,0-2 4-16,0-1-4 16,-1 0-1-16,1-1-3 15,-2 2-87-15,0-2-100 0,-2-1-117 16,2 1-277-1</inkml:trace>
  <inkml:trace contextRef="#ctx0" brushRef="#br0" timeOffset="120265.18">14852 9792 954 0,'-2'-26'199'0,"-1"-1"27"15,0-1-50-15,-1 0-40 0,1 2 13 16,1 4-34-1,2 5-23-15,0 6-92 0,0 5 0 16,2 5 0 0,-4 2 0-16,2 6 0 0,-1 9 0 15,-1 6 0 1,1 10 0-16,1 9 0 16,1 9 0-16,2 5 0 15,0 3 0-15,2 0 0 16,2 2 0-16,1-3 0 0,2-7 0 15,1-2 0-15,-1-10 0 16,-1-6 0-16,-1-11 0 16,-4-7 0-16,-1-7 0 15,-1-4 0-15,-1-6 0 16,1-7 0-16,2-5 0 16,3-8 0-16,2-7 0 15,4-3 0-15,3 0 0 0,3 3 0 16,-2 6 0-1,3 5 0-15,-1 5 0 0,3 6 0 16,2 3 0 0,-1 8 0-16,4 5 0 0,-4 8-7 15,-4 5 3 1,-4 4 4-16,-5 2 1 0,-8 1 3 16,-7 2 2-16,-8-3-6 15,-5 0 0-15,-7-2 0 16,-7-3 0-16,-2-2 0 0,-3-4 0 15,3-6 0 1,2-8 0-16,8-4-77 0,2-7-57 16,6-3-66-1,7-5-130-15,7-5-494 0</inkml:trace>
  <inkml:trace contextRef="#ctx0" brushRef="#br0" timeOffset="120729.92">15344 10123 502 0,'12'14'345'0,"0"-1"-202"16,2-5 1-16,-1-1-38 15,0-1-34-15,4-2-17 16,-4-3-7-16,3-3-14 0,0-4-9 15,1-4 8 1,0-2-6-16,2-4 15 16,0-2-16-16,-3-2 10 15,-2-1-2-15,-3-2-11 0,-4 1 5 16,-2-1 1 0,-7 3-8-16,-1 2-2 0,-1 3-11 15,-4 3-8-15,-3 5 0 0,2 1-1 16,-4 5-13-1,-3 5 7-15,-2 5 0 0,-1 6 0 16,0 4 4 0,2 6-4-16,1 2 6 0,7 3-4 15,3 0 3 1,7 0 2-16,4 0 0 0,5-2 6 16,10-1-3-1,5-3 1-15,3-3-4 0,5-3-13 16,0-4-63-16,-2-5-34 15,2-5-75-15,-3-2-113 16,0-5-295-16</inkml:trace>
  <inkml:trace contextRef="#ctx0" brushRef="#br0" timeOffset="121089.88">15774 10026 971 0,'16'-21'144'0,"1"1"68"0,2 3-26 16,-2 4-113 0,0 6-24-16,1 6-10 0,-1 5-3 15,2 7-8-15,1 5 2 16,2 6-10-16,-1 7-7 16,-5 0-6-1,-1 3-3-15,-4 3-2 0,-7-4 4 16,-4-2-5-16,-3-3 7 0,-1-8-8 15,-1-5 12 1,2-8 71-16,1-6 40 16,2-8-123-16,0-5 0 15,2-8 0-15,-1-6 0 0,4-6 0 16,1-5 0 0,2 0 0-16,3 2 0 0,0 2 0 15,1 6 0-15,-2 6 0 16,-1 7-66-16,-3 7-115 15,-3 7-101-15,0 4-126 16,-2 6-340-16</inkml:trace>
  <inkml:trace contextRef="#ctx0" brushRef="#br0" timeOffset="121789.55">17574 9971 486 0,'-1'-10'400'16,"2"-1"-224"-16,4-2 4 15,-2 1-36-15,3 1-41 0,0 2-39 16,4 1-41-1,2 4-6-15,11 3 11 0,5 4 0 16,6 7-12 0,2 3-6-16,-1 7-3 0,-7 4-7 15,-7 1 3 1,-9 5-1-16,-11 1 5 0,-5 2-7 16,-11-1 10-16,-5-1-6 0,-6-6 5 31,-3-6 3-31,1-8 7 0,1-9 16 0,2-10 20 15,4-6-11 1,-2-5-20-16,6-8-15 0,3-6-9 16,5-2 0-1,6 0-31-15,7 1-62 0,9 5-58 16,9 4-1 0,12 8-67-16,7 7-131 0,6 9-293 15</inkml:trace>
  <inkml:trace contextRef="#ctx0" brushRef="#br0" timeOffset="122160.13">18028 10192 830 0,'17'9'118'0,"-4"-2"64"15,2-4-46-15,-1-3-61 16,0 1-1-16,0-5 4 0,-1 2-4 15,-1-3-15 1,-3-3 18-16,1-3-4 0,-2-4-6 16,-4-3-34-1,-4-5 10-15,-1-4-1 0,-8-3 5 16,-6-3-8 0,-3-4-39-16,-6-2 0 0,0-4 0 15,2-3 0-15,2-2 0 0,6-3 0 16,6-2 0-1,7 0 0-15,7 4 0 0,4 2 0 16,10 8 0 0,0 6 0-16,4 9 0 0,-3 6-108 15,0 6-15 1,-2 7-75-16,-1 6-35 0,-1 9-75 16,-7 8-232-16</inkml:trace>
  <inkml:trace contextRef="#ctx0" brushRef="#br0" timeOffset="122300.05">18018 9808 702 0,'13'13'136'15,"8"-5"23"-15,1-2-78 16,5-5-59-16,8 2-22 16,0 0-28-16,1 0-268 15</inkml:trace>
  <inkml:trace contextRef="#ctx0" brushRef="#br0" timeOffset="123110.31">19951 9773 792 0,'25'-7'100'0,"-6"3"36"15,-6 2-33-15,-9-2-8 16,-4 4-21-16,0 0-15 16,-1 1-17-16,1-1-5 15,0 0-11-15,0-1-10 16,1 1 1-16,1-4-12 0,2-1-5 15,3-2 0 1,-3-1 3-16,3-2 6 0,-4 0 10 16,0 2 20-1,-1 1 4-15,-2 0-5 0,1 6-21 16,-1-1-17 0,0 4-9-16,-1-1-12 0,1 6 16 15,0 2 5-15,1 2 1 0,-1 3 0 16,3-2 2-1,-1 0 4-15,-2-2-5 0,1-5 4 16,-1-2 8 0,0-1 41-16,0-4 36 0,0-2 0 15,2-3-78 1,-2-5-8-16,0-3 3 0,0-3 7 16,-2-4 1-16,-2 3 15 15,-1-1-13-15,1 4 4 16,-2 2-9-16,0 5-13 15,1 3 0-15,2 2 0 16,0 4 0-16,-1 3 0 16,-6 5 0-16,-4 6 0 15,-5 7 0-15,-5 10 0 16,-3 7 0-16,2 6-5 16,5 0-2-16,8 0-2 15,9-4 2-15,12-3 2 0,9-3-5 16,10-6-35-1,7-2-26-15,5-5-42 0,2-1-49 16,4-5-71 0,-1-5-106-16,1-6-369 0</inkml:trace>
  <inkml:trace contextRef="#ctx0" brushRef="#br0" timeOffset="123640.17">20391 9699 994 0,'-3'-20'146'15,"-1"2"101"-15,-2 4-99 0,-1 6-59 16,4 4-56 0,0 4-33-16,0 4 0 15,0 6 3-15,-2 5 5 16,1 5 2-16,-1 6 1 0,3-1-3 15,2 2-2-15,5 0-3 16,1-5 0-16,2-1-3 16,3-5 0-16,-2-6 7 15,2-3 2-15,-2-6 15 16,4-5 1-16,4-6-15 16,4-4 0-16,1-7-6 0,3-3 0 15,-2-4 0 1,-2-1 5-16,-5 1-2 0,-6 4 2 15,-2 1 13 1,-6 4 11-16,-1 5-1 0,-1 3-8 16,-3 2-5-1,1 6-19-15,1 2 0 0,-1 2-24 16,1 4-4 0,-1 4 27-16,1 7 1 0,-1 5 0 15,1 6 3-15,-1 5-1 0,4 5 10 16,1 0-12-1,1-1 3-15,3 0 0 0,0-5-3 16,8-6-10 0,1-5-94-16,8-6-81 0,6-7-91 15,4-5-130 1,5-7-201-16</inkml:trace>
  <inkml:trace contextRef="#ctx0" brushRef="#br0" timeOffset="123989.84">21036 9631 275 0,'3'-24'517'16,"-6"5"-349"-16,-5 2 25 15,-2 4-75-15,-3 6-55 16,-1 5-37-16,-2 4-23 16,1 7 3-16,-3 3-5 15,2 6-1-15,1 5 0 0,4 3-1 16,4-2 1-1,8 0 17-15,11-4 62 0,6-3 15 16,9-2-13 0,4-1-12-16,2-1-3 0,0 1-16 15,-2-1-15 1,-4 0-5-16,-5 0-16 0,-4 0-6 16,-7 0 0-1,-5 0 2-15,-5 0 5 0,-4-1-3 16,-7 0-3-16,-8 0-4 0,-9-4-5 15,-4 0-53 1,-3-7-79-16,1-4-87 0,7-4-67 16,10-4-270-1</inkml:trace>
  <inkml:trace contextRef="#ctx0" brushRef="#br0" timeOffset="124339.96">21207 9469 778 0,'9'-37'171'0,"1"-3"-13"16,-3 1 51-16,2-1-36 15,-2 3-32-15,-1 4 23 16,-1 7-15-16,-2 8-45 16,-2 7-104-16,-1 6 0 0,-1 7 0 15,-1 3 0 1,1 8 0-16,-4 9 0 0,1 8 0 15,-1 8 0 1,2 9 0-16,2 1 0 0,4 4 0 16,1 3 0-1,4 1 0-15,2 4 0 0,2-2 0 16,6-1 0 0,-2-4 0-16,2-7 0 0,-1-8 0 15,-1-9 0-15,-5-10-58 16,-4-7-84-16,-2-7 6 15,-1-5-44-15,-3-7-151 0,-1-6-10 16</inkml:trace>
  <inkml:trace contextRef="#ctx0" brushRef="#br0" timeOffset="124810.24">21151 9690 528 0,'-21'-10'421'15,"12"4"-368"-15,10 2 14 16,10 0-33-16,13-1-9 15,10 4-6-15,8-4-2 16,12 0-4-16,1-1-1 16,0 1 17-16,-3-3 35 15,-3-1 3-15,-7-1 20 16,-8 0 0-16,-11 2-16 16,-7 1 14-16,-8 4-5 15,-5 0-30-15,-5 3-50 0,1 2-6 16,-1 2-38-1,4 7 44-15,-1 6 0 0,4 7-1 16,2 7 1 0,4 6 0-16,-1-1 0 0,3 0 0 15,-1-4-1 1,1-7 1-16,-2-3 2 0,0-6 5 16,2-7 0-16,2-6 7 0,1-6-8 15,4-5 3 1,-1-6 2-16,-1-7 3 0,-3-1-7 15,-6-3 4 1,-7-3 3-16,-5-2-8 16,-6 2-6-16,-8 1-3 15,-2 2-6-15,-5 7 1 0,-6 5-10 16,0 4-60 0,-1 9-52-16,4 4-54 0,5 5-67 15,7 3-92-15</inkml:trace>
  <inkml:trace contextRef="#ctx0" brushRef="#br0" timeOffset="125610.14">21916 9642 665 0,'5'-5'344'16,"-1"-3"-111"-16,5 3-92 0,-3-1-51 16,4 1-44-1,3 5 2-15,4 4 3 0,3 4 1 16,7 6-7 0,-1 7 2-16,3 5-21 0,-5 1-4 15,-6 3 1-15,-4 3-10 0,-4-2-3 16,-6 0-6-1,-2-3 4-15,-5-2-7 0,-4-6 6 16,1-4-3 0,0-6 0-16,1-4 23 0,2-6 5 15,0-7-27 1,1-6 3-16,1-5-8 0,1-6 0 16,3-6-4-16,3-3-1 15,7-1 4-15,2-1-4 16,4 4 2-16,1 2 3 15,1 9-6-15,-1 3-5 16,3 7 10-16,-1 4-4 16,1 6-3-16,-1 5-3 15,-1 4 3-15,-5 7 5 16,-1 3-1-16,-3 2 4 16,-3 1 2-16,-3 2 1 15,-2 1-3-15,-2-3 1 0,-4 1 4 16,-3-4 1-1,-1 0-5-15,1-6 3 0,1-6 0 16,1-3 30 0,1-6 0-16,2-6-22 0,2-5-12 15,-1-4-1 1,4-7-2-16,1-4 0 0,4-2-1 16,0 0-15-16,1 1 8 0,2-1-1 15,1 5-1 1,2 2 6-16,-1 4 0 0,3 5 2 15,-1 4-4 1,3 5 0-16,3 5 1 0,-2 6 2 16,1 5-1-1,0 5 7-15,-2 5 2 0,-2 7-1 16,-5-1 1 0,0 5 1-16,-2 1 0 0,-3 1-3 15,0-3 0-15,0-3 0 16,-1-5-2-16,3-6-38 15,1-7-134-15,4-2-16 16,4-5-111-16,5-6-174 16</inkml:trace>
  <inkml:trace contextRef="#ctx0" brushRef="#br0" timeOffset="126060.12">22910 9746 593 0,'6'10'198'0,"3"0"-23"16,6-3-22-1,0-1-41-15,4-2-32 0,2-1-13 16,-3-3 3 0,3-1-18-16,-1-5-23 0,-1-3-4 15,0-1 3-15,0-4-9 0,1-1-6 16,-4-4-5-1,-1-3-1-15,-4 2 2 0,-1-4-8 16,-6 2 1 0,-2 0 5-16,-5 3 7 0,-3 0-3 15,-4 4 0 1,-1 2 1-16,0 3 10 0,0 5-14 16,-1 0-5-16,-2 7-2 15,1 2 4-15,-5 7 4 16,-2 7-2-16,1 9-2 15,1 3 1-15,3 6-1 16,6 4 8-16,6 0-2 16,9-4 0-16,9-1 0 15,9-2-8-15,8-6-3 16,5-6-15-16,6-5-76 16,0-7-47-16,5-3-82 15,-3-6-95-15,-1-2-449 0</inkml:trace>
  <inkml:trace contextRef="#ctx0" brushRef="#br0" timeOffset="126489.99">23398 9611 810 0,'6'-10'217'0,"1"-3"19"15,5-1-83 1,-3 0-41-16,3-1-23 0,4 5-11 16,1 0-9-1,5 3-14-15,5 2-24 0,1 8-1 16,2 3-14 0,0 8-9-16,0 6 0 15,-5 4-7-15,-4 4-5 0,-3 1 3 16,-6 4-1-16,-6-2 3 15,-4 0 1-15,-7-1 0 16,-4-3-1 0,0-8 4-16,-1-6 13 0,2-8 23 15,4-6 44-15,2-9-84 16,2-5 0-16,2-7 0 16,2-9 0-16,5-3 0 0,3-1 0 15,0-3 0 1,3 2 0-16,-3 4-14 0,0 5-121 15,1 11-69 1,-1 6-40-16,4 9-38 0,1 8-68 16</inkml:trace>
  <inkml:trace contextRef="#ctx0" brushRef="#br0" timeOffset="126819.66">24123 9526 753 0,'21'-14'150'15,"-8"0"37"-15,-3 1-5 16,-4-1-53-16,-3 4-27 16,-1 4-22-16,-4 0-38 0,1 2-32 15,-5 4-10 1,-6 4-6-16,-3 3 0 0,-3 4 3 16,0 3-3-1,2 1-3-15,7 1 4 0,7 1 5 16,12 1 43-16,9 2 29 15,8 3 0-15,7 4-11 16,3-1-3-16,2 1-22 16,-1 0-12-16,-4-2-10 15,-9-2-6-15,-7-3-8 16,-7-2 0-16,-11-1 18 16,-9-2-18-16,-12-1-1 15,-9-1-126-15,-10 0-110 0,-10-2-118 16,-2-2-452-1</inkml:trace>
  <inkml:trace contextRef="#ctx0" brushRef="#br0" timeOffset="127740.06">26429 9671 682 0,'3'-7'222'0,"2"-20"-22"16,-5 19-39-1,0 3-40-15,0-1-5 0,3 0-17 16,-3-2-5 0,1 1 3-16,-1 3-56 0,0 4-29 15,-1 0-12 1,1 2-14-16,-3 4 3 0,1 4 11 16,1 4 2-16,-1 5 1 0,2 7-5 15,2-1 5 1,5 2-5-16,1-2 2 15,2 0-8-15,2-3-86 16,-2-4-39-16,-2-2-45 0,-5-6-96 16,0-6-60-1</inkml:trace>
  <inkml:trace contextRef="#ctx0" brushRef="#br0" timeOffset="127970.42">26444 9381 931 0,'2'-21'165'16,"1"4"44"-16,-2 3 5 15,-1 2-88-15,0 5-8 16,0 3-24-16,0 1-36 16,2 2-16-16,-2 1-13 0,0 0-29 15,0 0-1 1,0 1-4-16,1-1-76 0,1 2-119 15,1-1-104 1,4 4 55-16,5 6-190 0</inkml:trace>
  <inkml:trace contextRef="#ctx0" brushRef="#br0" timeOffset="128478.53">26653 9595 1195 0,'13'-7'116'0,"0"0"67"0,-2 0-100 15,1 3-40 1,6 4 9-16,3 4-10 0,5 5-4 16,0 2-16-1,0 5-5-15,-1 0-5 0,-7 4-4 16,-3 0-2-16,-3 1-4 15,-6-1 4-15,-3-1-5 16,-3 0 2-16,-3-2 5 16,-5-3-3-16,-1-1-4 15,-1-5 5-15,3-2 18 16,-3-6 1-16,4-6-7 16,3-5 17-16,2-5-20 15,1-7-15-15,4-2 1 0,6-3-1 16,3-2 0-1,3 3-1-15,5 2-5 0,-1 6 3 16,4 6-9 0,-1 3 4-16,6 7 1 0,-1 4-4 15,-1 6 5 1,0 3-4-16,0 6 4 0,-5 2-1 16,-3 2 2-1,-5 1 2-15,-5 2 0 0,-6-2 3 16,-6 1-1-16,-3-1-27 0,-2-2-126 15,-1-2-86 1,2-5-121-16</inkml:trace>
  <inkml:trace contextRef="#ctx0" brushRef="#br0" timeOffset="129109.69">28637 9422 878 0,'0'-29'228'0,"-3"0"-14"15,-1 1-40-15,-3-2-65 16,-1 6 6-16,4 5-17 15,1 4-19-15,1 7-46 16,-1 5-33-16,3 3-27 16,-2 10 12-16,2 7 15 15,-3 9 4-15,2 10 6 16,-2 10-3-16,3 4-3 16,6 4-4-16,5 2 0 15,5-3 1-15,6-3 2 0,5-5-3 16,0-7-33-1,0-9-25-15,-3-7-56 0,-8-6-20 16,-4-8-70 0,-6-4-83-16,-8-6-405 0</inkml:trace>
  <inkml:trace contextRef="#ctx0" brushRef="#br0" timeOffset="129959.79">28408 9637 895 0,'1'-4'122'0,"9"0"-21"16,7-1-5-1,13-1-53-15,16 1-23 0,12 2-4 16,9 1-15 0,5 1 0-16,1-1-1 0,-7-1 2 15,-8-1-2-15,-12-4 8 16,-10-1-1-16,-11-5 33 15,-7-4 22-15,-7-3 5 16,-4-3-16-16,-1-2-3 16,0-2-16-16,-2 0 9 15,0-4-7-15,-3 2 9 16,1-2-4-16,-2-2 4 16,0 4-4-16,-2 3 17 0,2 3-7 15,-1 6 36 1,1 9-79-16,-2 4-6 0,0 6-20 15,1 7-6 1,-1 10 26-16,1 12 1 0,2 10-1 16,2 10-1-1,2 4-1-15,3 4-1 0,-1 0 1 16,3 0 1 0,1-6-3-16,0-9-7 0,3-8 9 15,-2-13 2-15,1-11 5 0,-2-6 6 16,4-8-6-1,0-7 0-15,3-4-5 0,0-3-1 16,-1-3-2 0,-1 2 1-16,-2 2-1 0,-5 7-3 15,-1 3-15 1,2 5 8-16,1 6 7 0,2 4 1 16,7 4 2-16,-3 3-8 15,1 1-21-15,0-1-6 16,-3-1 6-16,-2-4-2 15,3-5 13-15,1-5 14 16,3-5 0-16,2-5 3 16,4-7 4-16,0-5 0 15,0-5 0-15,-4-2 3 16,1 0-1-16,-3-2 2 16,-5 2-3-16,-3 4 5 15,-4 4 3-15,-5 4-3 0,-3 5 1 16,-3 4-7-1,-2 5-7-15,-8 2-4 0,-2 2 7 16,-4 7-1 0,-4 2-2-16,1 6 0 0,2 6 2 15,4 5 3 1,3 4-4-16,4 4 5 0,5 0-1 16,8 0-6-16,5-5-11 0,10-5-38 15,9-5-64 1,6-5-121-16,5-7-266 0</inkml:trace>
  <inkml:trace contextRef="#ctx0" brushRef="#br0" timeOffset="130439.78">30934 9505 182 0,'8'-16'864'16,"-3"2"-731"-16,-5-1 57 15,-5-1-76-15,1 4-45 16,-3 2-37-16,-1 3-23 15,1 2-8-15,-5 5-1 16,-2 0-1-16,-1 6-1 16,-3 4-2-16,5 3 3 15,0 3-7-15,7-2 4 0,7 5 4 16,8-1 27 0,9 2 23-16,6 3-5 0,1 0-8 15,5 3 6-15,0 0-17 0,-3-1-3 16,-5-2-10-1,-3 0 0-15,-8 0 1 0,-4-3-5 16,-7-1-1 0,-6-1 18-16,-4-1-16 0,-9-3 8 15,-5-3-4 1,-3-4-9-16,0-5-5 0,1-2-23 16,6-3-56-1,4-3-46-15,5-1-54 0,5 0-75 16,4-2-186-16</inkml:trace>
  <inkml:trace contextRef="#ctx0" brushRef="#br0" timeOffset="131259.9">31327 9498 815 0,'5'-16'300'16,"-3"2"-99"-16,-4 2-5 0,-1-1-93 15,-2 5-27 1,2 2-40-16,2 3-36 0,-2 5-10 16,-2 2 8-16,-3 4-1 0,-3 5-3 15,-3 5 4 1,-2 5 1-16,1 2-2 15,2 1-1-15,5 0 1 16,7-4 3-16,4-2 1 16,6-2 2-16,6-2-1 15,3 0-1-15,9 0 2 0,4-5 2 16,3 3-3 0,2-3-2-16,-3-1 3 15,-9-3 9-15,-8-1 5 0,-8-4 6 16,-5 0 14-16,-5-2-11 15,-1-2-3-15,2 1 11 16,1 0 24-16,1-4-24 16,1-2-34-16,1-4 4 15,0-3-4-15,0-4 0 16,1-2 0-16,-3-1 2 16,1-2 1-16,-2 4-1 15,1 0-2-15,-1 5 8 16,-1 4 9-16,1 3-1 0,0 4-6 15,0 1-3 1,0 2-7-16,0 0-3 0,1 0-3 16,-1 0 2-1,2 2 3-15,-2-2 1 0,1 0-2 16,-1 2-2 0,-1-1-8-16,-1 0 1 0,2 5 10 15,-1 2 1-15,1 5 2 0,1 3 1 16,1 3 0-1,2 5-3-15,1-1 7 16,3 4 0-16,2 1-2 16,-3 2 8-16,-1 1-8 0,-3 1-5 15,-1 0 0 1,-4 2 0-16,-2-2 0 0,-4 0 0 16,-3-1 0-1,-5-1 0-15,-3-1 0 0,-4-6 0 16,-6-1 0-16,-7-5 0 15,-1-4 0-15,1-6-8 16,3-5-98-16,3-6 10 16,7-2-75-16,6-4-68 15,5-4-203-15</inkml:trace>
  <inkml:trace contextRef="#ctx0" brushRef="#br0" timeOffset="131659.84">31939 9574 983 0,'0'-17'134'0,"-4"4"33"15,-6 2-77-15,-3 4-32 16,-2 5-23-16,-4 2-7 0,0 2-16 15,2 5-5-15,2 2-1 16,6-1 5-16,5 2-2 0,4 0 8 16,1 4 31-1,5 2 3-15,6 5-5 0,3 2-4 16,6 3 0 0,3 3-4-16,0-3-14 0,1 2-2 15,-1-1-11-15,-2-1-3 16,-5-4-2-16,-6-1 8 15,-4-5 0-15,-9 0 3 16,-10-4 11-16,-6-2-10 16,-9-5-12-16,-7-2-6 15,-2-6-33-15,3-2-77 16,3-6-78-16,10 1-102 16,8-4-193-16</inkml:trace>
  <inkml:trace contextRef="#ctx0" brushRef="#br0" timeOffset="131939.84">32201 9405 863 0,'22'-26'222'16,"-3"4"47"0,-5 4-43-16,-4 3-82 0,-6 5-16 15,-1 6-73-15,-4 1-30 0,-1 6-25 16,-1 3 0-1,0 9 42-15,-2 10 8 0,0 9-27 16,-1 11-23 0,1 2 0-16,1 6 0 0,4 0 0 15,0-2 0 1,3-1 0-16,1-4 0 16,3-5 0-16,-3-9-114 0,3-4-78 15,-4-8-50-15,-1-4-99 16,-5-9-167-16</inkml:trace>
  <inkml:trace contextRef="#ctx0" brushRef="#br0" timeOffset="132079.69">32143 9787 619 0,'3'-8'411'0,"3"1"-248"16,8-2 16-16,4 1-82 0,7 0-67 15,6-1-25-15,7 0-5 16,8 4-26-1,3-2-193-15,3 1-201 0</inkml:trace>
  <inkml:trace contextRef="#ctx0" brushRef="#br0" timeOffset="132440.14">32522 9697 153 0,'-9'9'501'0,"5"-3"-318"16,2 0 51-16,5-2-93 15,3 0-14-15,3-2-33 16,6-1-38-16,0-1-23 0,6-4-12 16,-1-2-10-1,0-3-1-15,1-2-4 16,-4-2 12-16,-2-2-6 16,-3 0 5-16,-3 1 1 0,-2 0-10 15,-4-1-1-15,-3 2 2 16,-2 1 3-16,-2 2-8 15,-3 3-3-15,-4 6-1 16,-3 5-8-16,0 6 4 16,-1 7 4-16,-3 7 6 15,9 6-2-15,4 2 4 16,8-1-2-16,6-3 0 16,9-2-5-16,3-6-1 15,3-4-86-15,0-1-101 16,-3-6-128-16,1-3-219 0</inkml:trace>
  <inkml:trace contextRef="#ctx0" brushRef="#br0" timeOffset="133120">32815 9647 853 0,'10'-18'290'0,"-1"4"-65"16,0 6-115-1,0 6-49-15,-1 4-7 0,1 4-10 16,4 6 2 0,2 5-12-16,34 49-2 0,-44-53-1 15,-2-2-13 1,-2 2-1-16,-1-2 3 0,3 12-6 16,-4-3-5-1,-2-2 2-15,-2-4-7 0,1-5 2 16,0-3 4-16,3-3 13 15,-2-4 14-15,3-3-26 16,3-4-10-16,-2-2 3 16,1-2-4-16,3-5 0 15,-1-1 0-15,2-4-2 16,3 0 1-16,1-2-18 16,3-1-15-16,0 0 13 15,2 6 4-15,-1 3 4 0,0 8 2 16,-2 7 1-1,4 5 5-15,1 4 5 0,-1 5 3 16,3 5 0 0,-2 0-2-16,-2 1-1 0,-8 1-1 15,1-4 1 1,-5 1 0-16,-3-4 0 0,-3-4 3 16,0-3 4-16,0-4 8 0,0-3 5 15,-2-6-8 1,2-5-12-16,2-2-2 0,1-4-6 15,3 0 2 1,4 2 3-16,3 1-2 0,3 2 3 16,0 2-2-1,2 2 0-15,0 2 3 0,3 3-3 16,-3 4 4 0,1 4 6-16,-1 6 6 0,3 5-4 15,-3 7 18-15,-2 2-9 16,-2 1-8-16,-7 0-8 15,-4-5-1-15,-3 0 0 16,0-5 0-16,-3-2-79 16,-2-2-131-16,0-4-186 15</inkml:trace>
  <inkml:trace contextRef="#ctx0" brushRef="#br0" timeOffset="133391.73">33573 9854 579 0,'10'7'851'16,"-1"-3"-557"-16,-4-1 12 0,-4-3-289 15,-1 0-17-15,-1 0 0 16,1 0 0-16,0 0 0 15,0-2 0-15,3 2 0 0,0-1 0 16,0-2 0 0,0 2 0-16,-2 0 0 0,-1-1 0 15,-1 4 0 1,-2 1-228-16,-8 8-156 0</inkml:trace>
  <inkml:trace contextRef="#ctx0" brushRef="#br0" timeOffset="135900.04">4015 12660 762 0,'0'-13'265'0,"-2"1"-50"16,-1-1-58-16,0-1-11 16,0 0-40-16,0 2 8 15,0 0-26-15,0 1-14 16,1 2-2-16,1 5-24 0,1-1-48 15,0 4 0 1,0 2 0-16,0 1 0 0,0-1 0 16,-2 3 0-1,1 4 0-15,-3 9 0 16,-1 6 0-16,-1 8 0 16,0 9 0-16,-3 5 0 0,5 5 0 15,1 2 0-15,6 1 0 16,4 4 0-16,1-1 0 15,1-2 0-15,-3-2 0 0,1-4 0 16,-6-5 0 0,-1-6 0-16,-1-6 0 0,-1-8 0 15,-2-4 0 1,3-5 0-16,-2-6 0 0,0-1 0 16,1-2 0-1,1-3 0-15,-1 0-6 0,-1 0-7 16,2-1 8-16,-4 1-20 15,-1 1 11-15,2 1-3 16,-2-1 2-16,0 0 2 16,3 0 1-16,1-2-4 15,2 2-38-15,3-3-40 16,5 0 58 0,8 0 10-16,9 0-17 0,7 0 14 15,5-3 10-15,-1-1 11 16,-2 0 7-16,-7-1-1 15,-8 3 4-15,-8-1-1 0,-5 2 1 16,-3 1 2 0,-6 1-4-16,3-1-27 0,-3 1-33 15,3-1-33 1,-3 2-51-16,0-1-118 0,3-1-315 16</inkml:trace>
  <inkml:trace contextRef="#ctx0" brushRef="#br0" timeOffset="136939.6">4750 13318 366 0,'6'-15'488'0,"-3"2"-313"0,-6-2-8 15,0 1-53 1,0 1-5-16,-3 2-30 0,3 3-20 16,0 4-25-16,1 0-8 15,1 4-15-15,-1 0-11 16,-1 1-3-16,-5 4-1 15,-4 1 4-15,-6 6-2 16,0 3 2-16,-3 2-1 16,2 4 1-16,2 0-2 15,1 0 1-15,4 1-2 16,1-4 1-16,7 0-3 16,0-2 5-16,8-3-10 15,2-5 10-15,6-1 4 0,4-4-4 16,7-3 0-1,-1-3-2-15,3-4 1 0,-4-3 1 16,2-4 1 0,-4-4 1-16,-1-2 4 0,-5-3-5 15,-2 0 3 1,-1-3 1-16,-1 2 9 0,-4-2 15 16,-2 4 15-16,-2 0 5 15,-1 2 3-15,0 4-11 16,0 4 13-16,-1 7-31 0,1 2-23 15,0 2-13 1,0 4-12-16,0 3 20 0,1 6 3 16,1 5 4-1,1 6 6-15,2 7-3 0,1 4-3 16,2 6 2 0,-2 4-2-16,2 2 1 0,-1 4-1 15,-4-1-1-15,-2-1-1 16,-1 0 0-1,-1-1 0-15,-1-4 1 0,-1-3-1 16,-1-1 5-16,1-8-4 16,0-4 2-16,0-6-1 15,0-6-2-15,3-6 0 16,0-2 0-16,0-4 0 16,0-3 0-16,0 0-15 15,0-2-51-15,0 1-61 16,0 0-43-16,3-5-280 0</inkml:trace>
  <inkml:trace contextRef="#ctx0" brushRef="#br0" timeOffset="137679.97">5896 12809 189 0,'-3'-2'767'15,"0"-2"-607"-15,3 1 18 16,0-1-65-16,0 1-26 16,3 1-24-16,-3 1-23 15,3 0-23-15,1-3-15 16,2 3-2-16,5-3-3 16,3 2-11-16,66-1-81 0,-66 8-128 15,-3 0-125 1,-2 3-289-16</inkml:trace>
  <inkml:trace contextRef="#ctx0" brushRef="#br0" timeOffset="137869.57">5906 13017 665 0,'3'5'184'0,"2"-1"65"15,1-3-72-15,4 2-64 0,2-1-37 16,10-1-41-1,8 0-33-15,6 0-2 0,6-1-76 16,2 0-185 0,-3 0-357-16</inkml:trace>
  <inkml:trace contextRef="#ctx0" brushRef="#br0" timeOffset="138500.99">9448 12467 1091 0,'0'-6'212'16,"3"2"-27"-16,-6 1-87 15,3 2-43-15,0 1-13 16,0 0-21-16,0 1-21 0,3 2 0 15,-3 1 0 1,0 5 0-16,3 1-1 0,-3 2-74 16,3 3-124-1,0 0-148-15,0 2-422 0</inkml:trace>
  <inkml:trace contextRef="#ctx0" brushRef="#br0" timeOffset="138701.47">9545 12527 703 0,'11'-20'326'16,"2"1"-110"-16,-3-1-39 16,-2 2-31-16,4 3-27 0,-5 2-13 15,-2 3-72 1,-1 7-34-16,-2 5-26 0,1 2 26 16,2 4-1-1,0 4-17-15,1 6-133 0,6 3-89 16,0 3-133-16</inkml:trace>
  <inkml:trace contextRef="#ctx0" brushRef="#br0" timeOffset="139475.54">15592 12289 1098 0,'12'-16'237'15,"-5"4"-15"1,-4 4-90-16,-4 3-71 0,-1 5-36 15,2 0-23 1,0 3 1-16,2 1 1 0,-2 5 17 16,0 2-9-1,0 3-7-15,0 3-5 0,-2 3 0 16,2-2-5 0,2-2-83-16,2-3-23 0,2-3 9 15,6-4 3-15,0-2-3 0,3-4 10 16,0-1 8-1,1-3 49-15,-1-6 17 16,0-4 12-16,0-4 4 16,3-3 2-16,0-2 5 0,1 0 29 15,-1 4 49 1,0 3 22-16,-6 6-12 0,-2 4-48 16,-4 6-11-16,0 4-15 15,-1 1-5-15,1 4-5 16,1 3-6-16,-1 3-3 15,0 4-41-15,0 1-190 16,0 1-199-16</inkml:trace>
  <inkml:trace contextRef="#ctx0" brushRef="#br0" timeOffset="139989.47">19001 12109 488 0,'3'-4'591'0,"1"3"-416"16,0 0-32-16,-4-1-65 15,0 4-57-15,0 4-2 16,1 2-6-16,2 3-11 0,1 3-1 15,-1 1-2 1,2-1-35-16,-1-3-97 0,4-2-70 16,2 0-79-1,2-3-198-15</inkml:trace>
  <inkml:trace contextRef="#ctx0" brushRef="#br0" timeOffset="140130.01">19211 12142 781 0,'15'-8'231'0,"-3"2"-101"15,-4 3-36-15,-4 3-33 0,-1 2-43 16,0 3-7 0,-1 4-10-16,1 1-1 15,2 4-42-15,0 1-378 16</inkml:trace>
  <inkml:trace contextRef="#ctx0" brushRef="#br0" timeOffset="140639.79">23362 11841 662 0,'3'-15'221'16,"-5"3"-24"0,1 0-20-16,-2 2-26 0,3 3-22 15,-1 4-63-15,2 3-22 16,-1 0-23-1,3 2-14-15,-2 2-6 0,1 2 13 16,-2 5-11-16,1 3-3 16,2 3-2-16,3 1-53 15,2-1-95-15,2-2-93 16,2-2-161-16</inkml:trace>
  <inkml:trace contextRef="#ctx0" brushRef="#br0" timeOffset="140819.91">23535 11850 494 0,'21'-17'413'0,"-3"5"-189"16,-3 1-25-1,-3 5-159-15,-2 4-17 0,-4 10-13 16,2 3-7 0,-1 5-6-16,2 6-25 0,-3 2-117 15,-2 2-133-15,2-3-493 0</inkml:trace>
  <inkml:trace contextRef="#ctx0" brushRef="#br0" timeOffset="141569.84">27951 11684 837 0,'0'-6'371'15,"0"3"-223"-15,0 0-11 0,0 0-69 16,-2 5-54-16,2 1-13 16,0 2 9-16,0 7-9 15,-2 2 4-15,2 3-5 16,0 3 2-16,2-3-1 16,1-2-2-16,2-2-22 15,3-6-24-15,2-2-59 16,6-2-26-16,5-4-29 0,3-3-7 15,5-5 46 1,0-3 70-16,1 0 52 0,-1-2 36 16,-6 1 103-1,-3 5 11-15,-7 2-21 0,-2 4-62 16,-4 3-54 0,-3 3-2-16,-1 6-8 0,-1 2-3 15,1 5-16-15,3 3-242 0</inkml:trace>
  <inkml:trace contextRef="#ctx0" brushRef="#br0" timeOffset="142100.4">29667 11461 1028 0,'12'-6'266'0,"-6"-1"-47"16,-3 0-73-1,-3 1-51-15,0 5-57 0,0 0-38 16,-2 2-9 0,1 5-2-16,-1 3 11 0,-1 6 1 15,2 3 0 1,1 3-1-16,0-3-7 0,1-2-26 16,2-4-45-16,2-4 8 15,2-4 18-15,1-3 0 16,2-4-65-16,2-5 38 0,3-4 31 15,0-3 28 1,0-2 20-16,0 2 13 0,-1 2 57 16,-3 2 26-1,-2 4-10-15,0 4-67 0,-3 3 3 16,0 4-13 0,0 2-8-16,2 4-1 0,-1 1-2 15,-3 3-12-15,-1 3-75 16,-4 3-38-16,-2 2-52 15,-2 2-83-15,0 0-383 16</inkml:trace>
  <inkml:trace contextRef="#ctx0" brushRef="#br0" timeOffset="143319.53">31739 11547 815 0,'-4'-10'179'0,"1"-3"-3"16,0-2-25 0,-3-3-33-16,1-1-36 0,-1 0-25 15,-1 1-9-15,1 3-19 16,-2 0 1-16,1 3-7 15,-3 2 13-15,1 0-8 16,0 3-14-16,-1 2-12 16,-3 3 0-16,-3 5-4 15,-4 4 0-15,-2 4 0 16,-2 6 0-16,2 6 0 16,2 1-4-16,5 1 3 15,5 0-4-15,4 1 1 16,6-3 5-16,5-4-1 0,6-1 1 15,4-5-7 1,6-1 0-16,7-7-9 0,2-1-1 16,2-8 3-1,-4-1 13-15,-2-8 2 0,-6-3 6 16,-2-1-5 0,-7-6 4-16,-1-4 1 0,-1 1-3 15,-3-2 1-15,0-1 1 0,0 6 3 16,-1 5 15-1,0 2 4-15,-2 6-7 0,-1 5-20 16,-2 3 0 0,-2 4-39-16,2 5 18 0,-1 5 21 15,1 8 8 1,1 8 11-16,4 9 13 0,1 6-4 16,2 9 3-1,3 7 4-15,1 5-3 0,-1 8-17 16,-1 6 4-16,-2 0-11 15,-5 0 0-15,-2-6-7 16,-2-9 0-16,-2-8 1 16,0-10 1-16,0-9-1 15,-1-11-1-15,4-9-1 16,0-7 9-16,2-3 0 16,1-6 10-16,-1-2-19 15,1-2-45-15,1-3-117 0,1-3-85 16,1-5-219-1</inkml:trace>
  <inkml:trace contextRef="#ctx0" brushRef="#br0" timeOffset="144119.51">32063 11580 532 0,'6'-21'514'15,"-1"-2"-324"-15,-3 1-14 0,-2 4-45 16,0 4-29 0,0 3 0-16,2 5-65 0,-2 3-37 15,0 5-6-15,0 2-24 16,-2 6 30-16,2 5 6 15,-2 6 1-15,2 6 0 16,2 4-6-16,1-1 1 16,3 0-1-16,3-3 2 15,4-4-2-15,3-4 5 16,0-4 5-16,0-5 1 16,2-6-3-16,-1-4 7 15,-1-5-12-15,1-6 7 16,-1-5-2-16,-2-3-9 0,-1-1 6 15,-4-3-6 1,-3 2 1-16,0 0 0 0,-5 7-1 16,-1 5 1-1,0 3-1-15,0 3-8 0,-1 5-21 16,1 1-2 0,-2 6 29-16,1 3-3 0,1 6-1 15,3 4 0-15,4-1 6 0,4-1 0 16,4-1 2-1,2-6-2-15,1-3 0 0,2-6-3 16,1-4-4 0,1-3 5-16,1-7-1 0,2-4-4 15,0-3 5 1,-3-3 2-16,-3-2 3 0,0-4-1 16,-6-1 1-16,-1 0-2 15,-4-1 1-15,-2 3-1 16,-3 1-1-16,-2 3 2 15,-1 3-1-15,-1 5-1 16,-1 2-3-16,-2 3-8 16,-2 5-2-16,-9 6 9 15,0 6-5-15,-7 4 5 16,-2 5 0-16,3 8-6 16,3 4 2-16,7 4 4 15,8 3 3-15,8 1 1 0,7-1 0 16,10-4 0-1,6 2-2-15,5-4-66 0,3-3-98 16,0-4-115 0,-3-1-77-16</inkml:trace>
  <inkml:trace contextRef="#ctx0" brushRef="#br0" timeOffset="144912.78">32775 11568 877 0,'-6'-25'189'15,"1"-1"32"-15,2 2-57 0,0 2-38 16,3 2-30 0,0 4 17-16,0 5-27 0,0 4-31 15,0 4-7-15,-2 0-39 16,1 3-9-16,1 3-8 15,0-3-11-15,-3 7 15 16,0 3 1-16,0 7 6 16,-1 4-2-16,2 9 0 15,2 1 0-15,3 1 4 16,5-1-4-16,7 1-1 16,0-8 8-16,4-2-7 15,2-5 2-15,-5-6-1 16,2-5 9-16,-3-6 6 0,1-4 0 15,0-3-6 1,-2-5-3-16,-2-2-2 0,0-5-5 16,-4 2-1-1,-2-3 0-15,-2 2 0 0,1 4 0 16,-4 3 0 0,-1 4 0-16,2 4 0 0,-2 1-16 15,-2 4-27-15,2 1 9 0,0 7 34 16,-1 7-1-1,1 4 1-15,3 4 0 0,2 1 1 16,4-1-1 0,2-3 1-16,4-5-3 0,0-3-1 15,4-5-1 1,-1-4 1-16,4-7 2 0,1-3 2 16,-1-5-1-1,1-5 1-15,-1-5 0 0,0-5-1 16,-2-2 0-16,2-2-3 15,-1-3 3-15,-1-2-6 16,-4-3-4-16,-4 0-3 16,-4 5 8-16,-4 1 5 15,-6 7 0-15,-1 6 0 16,-4 7 0-16,-4 2-4 16,-2 5-4-16,-7 2-1 15,-3 5 0-15,-6 3 5 0,0 4-4 16,2 5-1-1,6 7 6-15,3 6 3 0,10 4 9 16,7 4 3 0,5 4 6-16,7 2-1 0,5 1-8 15,5-2-8 1,0 0-1-16,4-5-20 0,7 0-145 16,0-4-175-1,9-3-414-15</inkml:trace>
  <inkml:trace contextRef="#ctx0" brushRef="#br0" timeOffset="145089.88">33678 11864 1106 0,'20'0'319'16,"-5"-5"-99"0,-8-1-20-16,-4-3-121 15,0 6-37-15,-3-2-35 0,2 2-7 16,0 3-36-16,-2 0-193 15,0 3-218-15,0 4-388 16</inkml:trace>
  <inkml:trace contextRef="#ctx0" brushRef="#br0" timeOffset="151999.81">2590 5228 415 0,'3'0'141'0,"-2"0"78"16,2 0-90-16,-3 0 19 0,2-1-49 15,-2 1 37 1,1-2-20-16,-2 0-8 0,2 0-19 15,-1-1-48 1,3 2 3-16,-2-2 9 0,-1 0-19 16,0 2-11-1,0 1-2-15,0 0-5 0,-1 0-5 16,1 0 5 0,-3 0-3-16,3 0-3 0,0 0-4 15,0 0-2-15,0 1-4 16,0-1-3-16,-1 2 3 15,-4 0 2-15,-1 3 1 16,-3-1-2-16,-1 3 0 16,1-1 0-16,-2 2 1 15,1-1-2-15,1 1-1 16,3-1 1-16,0-1 0 16,1 0 0-16,0-1 0 0,0 1 1 15,-1 1 0 1,0 0 4-16,0 0 9 0,-1 3 1 15,1-2-5 1,0 2 0-16,1 0-7 0,1 0-2 16,-1 1 0-1,2-1 1-15,-4 2-2 0,4 1 1 16,0 5-1 0,-3 0 6-16,3 3 2 0,-3 3 3 15,-3 0-3-15,3 1 0 0,0 2-4 16,0 0 0-1,6-1-2-15,-3 0 0 0,3 1 3 16,0 0 2 0,-3 0 2-16,3 1 2 0,0 1-11 15,-4 6 0 1,1 0 0-16,0 4 0 0,1 0 0 16,1-1 0-16,2-3 0 15,2 1 0-15,-1 0 0 16,5-1 0-16,-1 1 0 15,0 2 0-15,0-1 0 16,-1 3 0-16,-1-1 0 16,2 2 0-16,-2-1 0 15,1-2 0-15,1-1 0 16,0 1 0-16,-1 0 0 16,2 0 0-16,-1 2 0 15,-2 0 0-15,2 1 0 0,-1 0 0 16,2 2 0-1,-1-2 0-15,2-1 0 16,-2 2 0-16,-2-1 0 16,2 5 0-16,-3-3 0 15,0 3 0-15,0-1 0 16,-3-2 0-16,3-1 0 0,-3 0 0 16,3 0 0-16,0 1 0 0,0 3 0 15,0-2 0 1,0 2 0-16,3 1 0 0,-3 0 0 15,0-2 0 1,0 1 0-16,-2 1 0 0,-1-1 0 16,2 0 0-1,-1 2 0-15,1-2 0 0,-2-1 0 16,1 2 0 0,-1 0 0-16,2 1 0 15,-2 3 0-15,1-1 0 0,-1 1 0 16,0-2 0-16,2-2 0 15,-4-2 0-15,1-3 0 16,-1 2 0-16,1-2 0 16,-2 2 0-16,0-1 0 15,-2-1 0-15,1-1 0 16,-3-2 0-16,-1 0 0 16,-1-3 0-16,-3 1 0 15,-1-2 0-15,-5-1 0 16,1 1 0-16,-5 0 0 0,4-1 0 15,-6-1 0 1,3-2 0-16,-2-3 0 0,-2-1 0 16,-3-3 0-1,0-2 0-15,-2-2 0 0,0-1 0 16,0-2 0 0,2-2 0-16,0-2 0 0,4-2 0 15,3-1 0-15,0-1 0 0,3-4 0 16,6-1 0-1,0 0-10-15,5-2 2 16,4-2 4-16,3 1-4 16,1-1 6-16,1-1 0 0,1-3-10 15,4 1 6 1,4-3 4-16,-1 1-1 0,5-2 2 16,0-1 0-16,6 1-2 15,1 0 3 1,1 0 0-16,2 0 0 0,5 4-1 15,-3 0-1-15,-2 5 0 16,-1 2-3-16,-3 4 3 16,0 4-1-16,-1 2 2 15,0 3 0-15,2 0 1 16,-1 4 0-16,-1 1 0 16,2 0-1-16,-3 2 1 15,-2 0-1-15,-1 0 0 16,-4 5 1-16,-3 1 0 15,0-1 2-15,-3 3 0 0,-3 1 0 16,3 4-1 0,-1 1 3-16,0 2-2 15,0 2 2-15,-1-1-4 16,2 0 1-16,-1 1 0 0,-2-1-1 16,0 2 3-1,4 2-2-15,-4 1 1 0,0 2 1 16,0 1-1-16,0-1 2 0,0 2-4 15,2 2 0 1,-2 1 4-16,1 4 2 16,-1 1-4-16,0 3 3 15,-2-2-3-15,1 0 2 0,-2 2-3 16,0 0 2 0,3 2 0-16,-3 2 0 0,3 2-2 15,3-2 0-15,-3 1 1 16,6-3 0-16,-5 4 2 15,2-1-4-15,-3 0 2 16,0 3-2-16,0 3 1 16,-1 1-1-16,1 0 2 15,0-1-2-15,-3-2 0 16,4-4 0-16,-1 1 0 16,3 1 0-16,0-4 0 15,-1 1 0-15,1-1 0 16,2-1 0-16,-3 1 0 0,1-1 0 15,0 0 0 1,0 0 0-16,1-1 0 0,-2 2 0 16,1-2 0-1,-2 3 0-15,1-3 0 0,2-3 0 16,-1-3 0 0,0 1 0-16,-1-1 0 0,1-1 0 15,-2 2 0-15,3-2 0 0,-2-2 0 16,-2 0 0-1,3 0 0-15,0 0 0 0,1-1 0 16,-2-2 0 0,2-2 0-16,1 1 0 0,1-1 0 15,1-1 0 1,1 2 0-16,-1 1 0 0,2 0 0 16,0-1 0-16,4-1 0 15,-5-4 0-15,2 2 0 16,2-3 0-16,0 1 0 15,-3-4 0-15,7 2 0 16,-1-1 0-16,0-4 0 16,5 0 0-16,2-3 0 15,2-2 0-15,3-1 0 16,1-1 0-16,2-1 0 16,0 0 0-16,1 1 0 15,3-3 0-15,2 3 0 0,1-1 0 16,5-1 0-1,1-2 0-15,5-2 0 0,0-2 0 16,-2-2 0 0,0-4 0-16,-4 1 0 0,-3-3 0 15,-1 2 0 1,-6-2 0-16,-4-3 0 0,-4 1 0 16,-7-3 0-16,-3-2 0 0,-6 0 0 15,-4-4 0 1,-4 2 0-16,-3-3 0 0,0 0 0 15,-3 1-6 1,-1 1-59-16,-4 2-90 0,1 1-103 16,-2 1-227-1</inkml:trace>
  <inkml:trace contextRef="#ctx0" brushRef="#br0" timeOffset="204523.9">27560 941 333 0,'-1'-2'290'0,"-1"0"-118"16,-1 0-31 0,0 0-4-16,-2-1-8 0,1 1-9 15,1 0-39 1,2 0 13-16,-1 1-18 0,1-2-19 16,-1 2-17-1,2-1 11-15,0 1-27 0,0-1 3 16,2 1-14-16,-1 1-8 15,1 0 4-15,-2 0-7 16,1 0-1-16,1-1 8 16,1 1-7-16,-1 0 0 15,2-2-2-15,-3 2 0 16,2 0-3-16,-1 0 2 16,1 0-9-16,3 3 8 15,0 0 3-15,0 2-1 0,2 1 0 16,0 1 0-1,-2 0-3-15,0 1 3 16,1 1 0-16,-1 1 2 16,-1 2-1-16,-1-2-1 0,-1 2 0 15,0-1 0 1,-1 0 3-16,1 0-3 0,0-1 0 16,0 0 0-1,-3 0 2-15,1 1-2 0,-1 1 0 16,0 1 0-16,-3 1 1 0,2 1 3 15,-2 2-6 1,0 0 2-16,1 0 0 0,1 1 0 16,-2 0 0-1,1-1 0-15,1 0-1 0,-1 2 1 16,1-4 0 0,1 1 2-16,0-1 1 0,-2-1-6 15,2-4 3-15,0 0 0 16,-1 0-3-16,1-1 4 15,0 0-1-15,1 1 0 16,-1 1 1-16,0-1-4 16,2 0 3-16,-2 2 0 15,1-1 0-15,1-1 0 16,-1 0 0-16,-1 1 0 16,2-1 0-16,-1 1 1 0,-1 0-1 15,0-1 0 1,2 2-2-16,-1-2 5 0,-1 0-6 15,2 2 3 1,-1-1 0-16,1 0 2 0,1 2-2 16,0-1-1-1,-2 0 0-15,1 1 2 0,-1 0-1 16,1 0 0 0,1 0 2-16,-2 3-5 0,1 0 3 15,-1-1 0-15,2 2 0 0,10 37 0 16,-11-47 0-1,-2 0-1-15,1 1 1 16,1 1 2-16,1 6-2 16,-2-1-2-16,3 0 2 0,-1-1 0 15,0 0 0 1,-2-2 0-16,2 2 0 0,-1-2-1 16,-1 2 2-1,1-3-1-15,-2 1 0 0,2 0 1 16,0 1 0-16,-1-1-1 15,1 0 1-15,-2 2-3 16,1 2 2-16,1-3 0 16,-2 2-1-16,1 0 2 15,1-2-3-15,-2 1 2 16,1 0 0-16,1 0 0 16,-1 1 3-16,-1 0-5 15,2 1 2-15,-2 1 0 0,1 2 2 16,-1-1-2-1,0 3 1-15,0 0-4 0,2 0 6 16,-2-1-5 0,1 0 2-16,-2-1 0 0,1-1 2 15,-2 1-2 1,1-1-1-16,-1 0 0 0,2 0 0 16,0 1 0-16,-1 2 1 0,2 1 0 15,1-1-1 1,-1-2 3-16,1-1-4 0,2-3 3 15,1-2-2 1,2-2 1-16,1-2-4 0,2 0 3 16,5 1-2-1,3 0 3-15,4-3 0 0,5 3-1 16,3-2 1 0,1 1-1-16,1-1 1 0,1-2-2 15,1 0-1-15,0 0 3 16,-1-1-1-16,-2-1 0 15,-4-3 2-15,-6 3-1 16,-7-2 0-16,-6-1 0 16,-3 0-2-16,-4 0 7 15,-1 0-5-15,0 0 3 16,-1 0-2-16,-1 0 1 16,-1 0-2-16,2 0-6 15,-3-1 1-15,-1 1-3 16,-2 1 6-16,-3-1 0 0,-3 2 2 15,0 0-1 1,-5 3-1-16,1-3 2 0,-2 1-2 16,1 2 3-1,-1 0-1-15,-1 1 0 0,2 0 0 16,-1 3 0 0,0-1 0-16,-2 2 0 0,-5 0 0 15,1 1 1-15,-2 0-1 0,2 0 0 16,1 1 0-1,2 1 1-15,2 0-1 0,4-1-1 16,-2 1 0 0,4 2 2-16,-2-1-1 0,4 1 0 15,-3 2 1 1,3 1 2-16,0 3-3 0,2 3 0 16,1 2 2-1,3 1-1-15,3 2 3 0,3 2-4 16,3 2 1-16,1 1-1 15,4-2 0-15,1 4 0 16,1-3 2-16,-1 3-2 16,0-1 0-16,3 1-1 15,-3 1 2-15,2 2-3 16,-1 3 4-16,0 1 0 16,-1 1-2-16,0 1-2 15,-1-1 2-15,-4-2 0 0,1-4 1 16,-4-2 0-1,-1-4 0-15,-3-2-2 16,-1-4 1-16,-2 1 0 16,-4-1 0-16,0-1 2 0,1 0-4 15,-2 1 4 1,0-3-2-16,0-1 1 0,0 1 1 16,-3-3-1-1,1-2 1-15,-5 0 0 0,-3-1 0 16,-3 0 1-16,-1-1-3 0,-4-1 1 15,1-1 0 1,3-2-1-16,1-3 4 0,6-2-4 16,2-1 1-1,5-2 1-15,2-3-2 0,3-1-53 16,2-1-149 0,1-3-249-16</inkml:trace>
  <inkml:trace contextRef="#ctx0" brushRef="#br0" timeOffset="206740.01">5791 15663 628 0,'3'0'155'0,"-3"-3"-17"0,0 0 13 15,-3 0-15 1,2-3 14-16,-2-2-68 0,-2 1 18 16,2-1-9-1,-4-2-12-15,3 3 15 0,-1-1-23 16,-1 1-21 0,3 1-20-16,0 3-9 15,1 0-8-15,1 2-5 0,1 0-1 0,0 2 1 16,1-2-6-1,-1 2-2-15,2-1-1 0,-2 1-10 16,1 1 4 0,1 1 5-16,1 4 2 0,3 4 2 15,3 5-2 1,3 6 0-16,3 4 0 0,0 6 1 16,1 2-1-1,-1 5 1-15,0 3-1 0,-2 6 0 16,-2-1 0-16,-2 2 0 15,1-2 1-15,-1-3-1 16,0-8 0-16,3-3 0 16,-3-5 0-16,-3-5 0 15,6-3 0-15,-6-5 0 16,-2-3-1 0,-1-3 2-16,0-4-1 0,-3 1 0 15,0-3 1-15,0-3 4 0,0 0 0 16,-1 0 1-1,1-3 1-15,-2 3-1 16,2-1 2-16,-3-1-2 16,0-3-6-16,-3-1-2 0,-1-4 2 15,1-2 0 1,-3-5 0-16,6 1 1 0,-3-3-2 16,-1-3 0-1,1-1 1-15,0-2-2 0,-2 1 2 16,1 2 0-16,1 2 1 0,0 2 0 15,0 2-2 1,1 5 2-16,1 2 0 0,0 2-1 16,2 5-2-1,-1 1 0-15,3 1-8 0,-3 0-8 16,0 5 11 0,-3 4 4-16,-3 6 3 15,-4 4 0-15,-7 10 0 0,4 0 0 16,-2 0 0-16,0-1 0 15,3-3-1-15,3-4 1 16,0-1 0-16,-1-3 1 16,1-1-1-16,-3-1 0 15,0 0 1-15,-3 1 0 16,0-1-1-16,2-3 0 16,2-1 0-16,3-4 1 15,0-2 1-15,6-1 0 16,2-3 1-16,0-1-3 0,3 0 2 15,2-1-2 1,-2 1-45-16,1-2-176 0,1 4-83 16,-4-4-568-1</inkml:trace>
  <inkml:trace contextRef="#ctx0" brushRef="#br1" timeOffset="-200957.11">18303 1707 850 0,'-17'2'152'15,"-1"-4"-20"1,5 0 62-16,-2-4-78 0,5 2-4 16,-1-1-35-16,1 4-19 0,-1-2 11 15,2 0-7 1,-3 3-14-16,-1-1-12 0,0 1-13 15,1 1-2 1,-1-1-8-16,2 2-8 0,2-1-5 16,4-1 8-1,4 1-7-15,-1-1 0 0,4 0-1 16,1 0-14 0,0 0-1-16,3 2 1 0,11-2 14 15,15 1 10-15,17-1-10 16,20 0-2-16,11 0-1 15,11-1 1-15,3-1-2 16,7 1 0-16,13-3 4 16,15-1 4-16,9-2-4 15,14 0-4-15,-1 1-6 16,-9-2-1-16,-8 1 9 16,-14 3-3-16,-15-1 5 0,-15 0 0 15,-20 1 2 1,-18 1-4-16,-17 0 4 0,-19 2 2 15,-6 1 6 1,-8 0 1-16,-5 0-6 16,0 0 9-16,-6 0-14 15,-6-2-1-15,-10 2 1 0,-13 0 0 16,-12 0-1 0,-10 3 4-16,-6 0-3 0,-2 2 1 15,-8 0 0-15,-6 2 1 0,-9 0-2 16,-4 0-3-1,-2-1 2-15,-5-1 2 0,3 1-1 16,1-2 6 0,1 3-1-16,3-4 3 0,4 3-4 15,5-3-2 1,8 3 5-16,8-2-6 0,5 0 3 16,6 0-1-16,3 0-3 15,7 2 5-15,0-1-5 16,6-2-1-16,5-1-1 15,9 2 2-15,5-3 0 16,8-1 7-16,5 0-7 16,5 0 4-16,4 0-1 15,1 0-3-15,0 0 0 16,1 0-5-16,4 0-3 16,-2 0-9-16,7-1-1 0,8 1 17 15,17 0-4-15,15 0-5 16,16-1 9-1,17 2-12-15,13 0-2 0,11-2 2 16,8 1 2 0,8-1 2-16,2-1-3 0,-1 1-2 15,0 1 8 1,0-2-8-16,-2 2 1 0,-6-1 3 16,-3 1 2-16,-10 1 4 0,-10-1-2 15,-13 0 3 1,-11 0-1-16,-15 0 4 0,-18-1-1 15,-14 1 2 1,-12 0 6-16,-7 1-2 16,-4-1 2-16,-1 0 0 15,-2 0 3-15,-8 2-6 0,-6-2 4 16,-10 0-4 0,-11 1-1-16,-13-1 3 0,-9 2-2 15,-7 0 7-15,-6 0-3 16,-5 0 2-16,-6 3 2 15,-5-4-4-15,-1 2-5 0,-3-2 18 16,-1 2-14 0,-2-2 3-16,3-1 1 15,0 0-1-15,6-2 7 16,9 0-11-16,12-2 8 16,16 1 33-16,11-1-46 0,13 1-1 15,10 1 0 1,4-1 0-16,5 1 0 0,2 1 0 15,2 0 0 1,-1 1 0-16,4 0 0 0,-1 0 0 16,4 0 0-16,1 0 0 15,1 0 0-15,4 0 0 16,8 0 0 0,18 0 0-16,22 0 0 0,21 1 0 15,24 2 0-15,16 1 0 0,10 1 0 16,7 1-32-1,2-2-34-15,-1 0 14 0,-3 0 25 16,-7-6 6 0,-12-1 11-16,-14 0 10 0,-18-2 0 15,-23 0 2 1,-20 3 15-16,-18-1-2 0,-15 3-7 16,-8-1 6-1,-6 1-12-15,-9 0 1 0,-12 0-4 16,-10 0 1-16,-18 1 0 0,-16 0 7 15,-9-1 16 1,-10 2-4-16,-1-1-12 16,6 0-5-16,15 1-4 15,15 1-6-15,21-2-45 16,16 2-227-16,16 2-95 16,13 2-292-16</inkml:trace>
  <inkml:trace contextRef="#ctx0" brushRef="#br1" timeOffset="-198787.25">20746 1786 868 0,'-7'2'57'0,"3"-4"29"15,-4 1 2 1,1-2 1-16,-1 2-15 0,-1 1-15 15,-1-1-5 1,1 1 8-16,-4 0-7 0,3 1-9 16,0-1-7-1,-2 0-26-15,5 1-5 0,-1 0-4 16,1 1 2 0,1-1-2-16,3 1 1 0,0-1-1 15,1-1 10-15,1 0-2 16,2 0 11-16,-1 2 5 15,2-2 6-15,-2-2-11 16,3 2-16-16,-2 0-7 16,4-1-5-16,3-1 4 15,8 1 0-15,10-2 1 16,9 2 0-16,11-4 2 16,5 2-2-16,7-1 0 0,6 0 1 15,10-1-1 1,7 2-1-16,10-3 0 0,12 3 2 15,8 0 5 1,6 2-4-16,10 1-2 0,10 0 0 16,2 1-1-1,1 2 0-15,1 0-1 0,-3 1 2 16,-6-2-1 0,-1 0 1-16,-1-1 0 0,-2-1 3 15,0 2-2-15,2-2-2 0,0-2-2 16,0 2 3-1,0-2-4-15,-8-1 7 0,-10 0-4 16,-8 0 1 0,-8 0 0-16,-8 2 1 0,-4 0-1 15,-1 1 0 1,5 0 3-16,1 1-3 0,-1-1-2 16,-7 1 2-1,-6-1-4-15,-20 0 4 0,-15 0 2 16,-15 0-2-16,-11 0 3 15,-6 0-3-15,-7 0 3 16,-1 0 4-16,0 0 10 16,-1 0 10-16,1 0 4 15,-2-1 3-15,1 1 12 16,-1-1 2-16,1 1-3 16,1 0-19-16,-2 0-24 15,0 0-2-15,2 0 0 0,0-2 0 16,0 2 0-16,0 0 0 15,0 0 0-15,0 2 0 16,0-2 0 0,-1 0 0-16,1 0 0 0,-2 0 0 15,2 0 0 1,-1 0 0-16,1 0 0 0,0 0 0 16,0 1 0-16,-2-1 0 15,1 0 0-15,-4 0 0 16,-5 1 0-16,-3-1 0 0,-8 2 0 15,-7-1 0 1,-8 1 0-16,-8 0 0 0,-11 2 0 16,-9-3 0-1,-9 1 0-15,-6 0 0 0,-9-2 0 16,-2 0 0 0,-7-2 0-16,-6 0 0 0,-7-3 0 15,-5 1 0 1,1 0 0-16,7 1 0 0,10 2 0 15,15 1 0-15,14 3 0 16,13-2 0-16,11 2 0 16,11 0 0-16,8-1 0 0,9-2 0 15,8 2 0 1,4 0 0-16,4-2-2 16,3 0-14-16,0 0-24 15,7 1 16-15,11-1 12 16,20 1-2-16,21 2 0 0,20 1-4 15,17 1 4-15,14 2 5 16,5 0-16-16,5 0 6 16,7 3 3-16,3-2-23 15,4 1 10-15,-1-3 6 16,-9-4 0-16,-14-1 16 16,-19-2 7-16,-22-1 0 15,-26-3 6-15,-19 0 26 0,-15 3 38 16,-9 1-18-1,-7-2-36-15,-12 2-16 0,-10-4 1 16,-13 1 0 0,-19 1-1-16,-18-1 1 0,-14 1-4 15,-5 2 3 1,-2-1-2-16,9 1 2 0,10-1 1 16,14 2-1-16,12 0-5 15,14 0-5-15,13 2-108 16,10-2-100-16,14 0-246 0</inkml:trace>
  <inkml:trace contextRef="#ctx0" brushRef="#br1" timeOffset="-190146.63">19502 2910 711 0,'-12'0'127'0,"2"-1"2"0,-4 1-34 15,2 1-35-15,1 1 2 16,2 2 1-16,1-4-24 16,5 3-17-16,3-3 3 15,5 0-9-15,1 2-11 16,6-1 12-16,7 1 13 0,21-1-14 15,19 0 3 1,16 1-10-16,16-2 4 0,12-3 2 16,8 2-11-1,5-2 2-15,5-2-3 0,2-1-1 16,6 1 2 0,11-2-4-16,11-6 0 0,12 1-1 15,8-1-2-15,-2 1 3 0,-12 2 3 16,-20 2-3-1,-28 6 1-15,-23 0-1 0,-21 2 2 16,-19 2-4 0,-12 2 2-16,-12-3 0 0,-10 1 2 15,-7-1 1 1,-7 2 3-16,-7 0 5 16,-12 1 7-16,-13 1 0 15,-19 1-10-15,-24 1-5 0,-25-2 1 16,-21-1 2-16,-14-2-5 15,-12 1 1-15,-3 1-1 16,-2-1-1-16,5 1 0 16,11 1-1-16,8-1 1 15,14-4 3-15,18 0 12 16,11 0 2-16,8 0 5 16,14-4 10-16,8 1-13 15,12 0-10-15,12 0-2 16,14 2-6-16,10-1-1 15,15 2-4-15,21 2 4 0,25 1 1 16,29-1 1 0,30 7-1-16,25-5 1 0,15 2-1 15,6 0-1 1,-2-2-5-16,1-3 5 0,1 2-6 16,-12-3-2-16,-15 2 8 0,-23-4 2 15,-35 2-1 1,-28-1 27-16,-29-1-17 15,-25-1-10-15,-25-1-1 16,-23-1 0-16,-22-4 0 0,-22 2 0 16,-8-2 3-1,2 2 1-15,7 1-4 16,8 0 7-16,13 0 14 16,16 0 11-16,16 4-4 0,20-1-13 15,17 0-15-15,19 3-2 16,23 3-6-1,27 4 2-15,29 4-20 0,27 3-127 16,19 3-106-16,3 4-347 16</inkml:trace>
  <inkml:trace contextRef="#ctx0" brushRef="#br0" timeOffset="-186806.5">6585 15907 149 0,'-2'6'701'0,"1"-2"-532"16,-1-2 20-16,1-2-30 15,1 1-37-15,1-1-34 16,-1 0-5-16,3-1-3 16,-1 1-37-16,1-2-18 15,0 2-16-15,0-1-9 16,2 1-4-16,1 0-1 16,7-2 1-16,5 2-2 15,7 0-40-15,2 2-148 16,6 1-67-16,-2 1-118 0</inkml:trace>
  <inkml:trace contextRef="#ctx0" brushRef="#br0" timeOffset="-186627.08">6627 16145 600 0,'-2'5'213'0,"2"-4"-34"16,2-1 40-16,1-2-113 15,7-3-42-15,4-1-36 0,5 1-22 16,8-1-6 0,0 1-2-16,11 1-35 0,0 2-265 15</inkml:trace>
  <inkml:trace contextRef="#ctx0" brushRef="#br0" timeOffset="-185266.68">8963 15722 961 0,'3'-16'195'15,"-3"1"28"1,-1 0-51-16,1 2-55 0,0 5 32 16,0 2-58-1,0 3-24-15,-2 3-22 0,2 2-18 16,-1-1-27 0,1 0 0-16,0 1 0 0,0 2 0 15,-2 6 0-15,2 4 0 16,0 7 0-16,0 9 0 15,0 5 0-15,2 6 0 16,2 7 0-16,1 3 0 16,2-1 0-16,0 3 0 15,1-6 0-15,3-4 0 16,-3-6 0-16,0-8 0 16,-2-7 0-16,-2-7 0 15,-2-4 0-15,1-4 0 16,-3-5 0-16,3-1 0 0,-6-2 0 15,6 1 0 1,-3-2-82-16,0 1-273 0,7 0-286 16</inkml:trace>
  <inkml:trace contextRef="#ctx0" brushRef="#br0" timeOffset="-184816.92">9318 15729 1058 0,'8'-28'251'0,"-4"4"-33"0,-1 4-52 16,-3 6-21-1,0 4-78-15,0 8-40 0,-1 0-27 16,-4 7-8-16,-4 7 8 15,-6 8 0-15,0 9-3 16,-4 10 1-16,1 10 0 16,8 5-1-16,5 2 0 15,7 1 1-15,8-5 0 16,8-5 1-16,9-12 1 16,3-8 1-16,2-12 0 15,3-10 1-15,-1-6 2 0,-1-9-3 16,-2-8 6-1,-1-8-4-15,-6-5 2 0,-4-5 4 16,-4-4-3 0,-7 0 0-16,-9-2-1 0,-3 5-3 15,-9 2-2 1,-9 6-3-16,-4 4-6 0,-8 6-34 16,0 5-182-16,0 4-137 0,3 7-471 15</inkml:trace>
  <inkml:trace contextRef="#ctx0" brushRef="#br0" timeOffset="-183946.54">10892 15787 624 0,'-1'8'182'16,"-1"2"-67"-1,-2 1-30-15,1 1-26 0,0 1-12 16,0-2-24 0,3 0-6-16,-2-4-9 0,2-1-3 15,0-3 22-15,2-5 85 0,-2 1 27 16,1-5-78-1,1-1-54-15,-1-2-3 16,1-4-2-16,-2-3 15 16,0-1 3-16,0 2 21 0,0-1 7 15,3 4-4 1,-3 1-1-16,0 3 12 0,0 3-3 16,-3 2-20-1,3-1-24-15,0 4-8 0,0 2-19 16,0 1-9-16,0 3 28 15,-2 3 1-15,2-1-1 16,0 3 1-16,-1 0-2 16,1-1 1-16,0-3-1 15,0-3 1-15,0-1 1 16,0-1 0-16,0-2 10 16,1 0 0-16,1-2 5 15,-2 1-1-15,0-2-5 0,3-4-10 16,-3 0 0-1,0-2 2-15,4-2-1 0,-4-2 2 16,0 1-1 0,0-4-1-16,-4 2 2 0,4 1 6 15,-3 0 6 1,0 4 1-16,-2 2-7 0,2 3-3 16,0 1-6-1,-1 3-4-15,-6 6-1 0,-4 5 2 16,0 7-1-16,-6 7 3 0,-3 8 0 15,1 5 0 1,7 4-1-16,0 0-3 0,8-1-1 16,8-4 0-1,9-1-1-15,9-5 3 0,7-5-18 16,7-2-110 0,6-4-42-16,4-4-50 0,2-5-93 15,3-5-264-15</inkml:trace>
  <inkml:trace contextRef="#ctx0" brushRef="#br0" timeOffset="-183416.14">11329 15834 735 0,'2'-27'232'0,"-4"3"-34"15,1 3-4-15,-4 1-62 16,1 4-40-16,-3 4-12 0,2 3-19 15,2 4-20 1,0 2-41-16,-2 5-1 0,-1 3-5 16,-4 3 6-1,-2 8 0-15,-4 2 0 0,2 5-3 16,1 2 2 0,6 1-1-16,2 1 2 0,5-1-2 15,5 0 2-15,2-1-2 0,3-5 0 16,2-5 2-1,2-4 2-15,-4-5 2 0,2-6 3 16,3-4 0 0,-1-5-1-16,2-3 1 0,-3-5-3 15,1-3 0 1,-2-3 2-16,-3 0-2 0,-2-1-1 16,-4 2 3-1,-2 0 3-15,-1 3 6 0,-1 4 28 16,-2 4 2-16,-1 2-1 15,2 7-41-15,1 0-3 16,1 4-15-16,-2 0-6 16,4 7 20-16,-1 4-1 15,3 3 1-15,1 8-2 16,1 2 3-16,6 5-4 16,4 0 0-16,1 0-5 15,4-3-85-15,2-3-47 0,1-6-17 16,-1-5-56-1,4-5-113-15,-2-6-464 0</inkml:trace>
  <inkml:trace contextRef="#ctx0" brushRef="#br0" timeOffset="-182867.05">11577 15783 771 0,'0'-4'242'16,"3"0"-56"-16,-1-3-30 16,-1 0-28-16,4 0-39 15,-1-2-18-15,3 0-13 16,4 2-9-16,1 3-30 16,7 1-15-16,3 7 9 15,5 4-9-15,-1 6-1 16,4 3-2-16,-5 4 4 0,0 3-4 15,-5 3-1 1,-5 3 4-16,-6 0-3 0,-5 2 2 16,-6-2 0-1,-5-1 1-15,-3-5 4 0,1-6-4 16,-3-5 36 0,6-9 100-16,0-7-100 0,1-7-40 15,4-7 0-15,1-7 0 16,3-4 0-16,6-4 0 15,6-4 0-15,1 0 0 0,5 3 0 16,3 2 0 0,0 4-160-16,0 9-78 15,4 5-24-15,0 8-20 16,1 5-175-16</inkml:trace>
  <inkml:trace contextRef="#ctx0" brushRef="#br0" timeOffset="-182516.63">12238 15660 798 0,'15'-14'178'0,"-5"0"29"16,-2 2-43-16,-4 3-45 15,-4 2-47-15,-1 3-43 16,-7 3-28-16,1 1-1 16,-7 5-3-16,-2 4 2 15,-1 6-1-15,1 3 0 0,3 2 1 16,4 1-1-1,7 0 2-15,7-1 7 0,7-2 4 16,3 1 16 0,7-3 5-16,2 2 13 0,3-2 12 15,-2 0-26 1,1-2-3-16,-4 2-15 0,-4-1-5 16,-6-1-5-1,-5 3 4-15,-4-1 3 0,-9 4 10 16,-10-2-6-16,-14 1-14 0,-12 3 0 15,-7-4-111 1,-2-4-148-16,2-1-214 0</inkml:trace>
  <inkml:trace contextRef="#ctx0" brushRef="#br0" timeOffset="-181746.59">13370 15341 925 0,'8'-16'187'0,"2"-3"16"16,-4-3-38-16,-1 3-40 15,1 1-8-15,-5 3 18 0,2 4-90 16,-3 6-45-1,0 9-17-15,-4 10 17 0,-2 14 6 16,-8 16 4 0,-4 15 18-16,-7 14-8 0,-8 11-2 15,-1 6-6 1,-5 2 6-16,-4 5-14 0,6-2 0 16,2-3-2-16,4-11-2 0,7-12 0 15,9-13 0 1,2-17-1-16,5-13 1 0,5-12 0 15,2-7 5 1,1-6 10-16,0-2-8 0,0-4-7 16,4-1-187-1,5-6-228-15,12-4-395 0</inkml:trace>
  <inkml:trace contextRef="#ctx0" brushRef="#br0" timeOffset="-177879.62">14292 15399 792 0,'-1'-8'203'0,"-4"-2"-53"15,2 1 12-15,-1-1-45 16,1 5-14-16,0 0-25 15,3 3-35-15,-1 2-32 16,1 0-11-16,1 4-9 16,2 3 9-16,0 4 4 15,3 9 5-15,4 8 1 16,5 9 5-16,3 8 0 16,0 7 5-16,2 7-4 0,-3 3-5 15,-6-3-7-15,-2 1-2 16,-5-6 0-1,-4-11-1-15,-1-8 2 0,-1-14-2 16,2-10 38 0,-1-8 105-16,2-5-43 0,1-7-101 15,-2-7 0-15,1-7 0 16,-1-8 0-16,2-5 0 16,-1-1 0-16,4-1 0 0,-1 3 0 15,6 5 0 1,1 5 0-16,3 3 0 0,5 8 0 15,2 5 0 1,1 7 0-16,2 4 0 0,0 7 0 16,-2 7 0-1,-2 4 0-15,-3 2 0 0,-4 3 0 16,-3 4 0 0,-6-3 0-16,-1 1 0 0,-3-4 0 15,0-3 0-15,0-6 0 16,0-3 0-16,2-4 0 15,2 0-174-15,2-3-74 16,5 1-59-16,2-3-141 16</inkml:trace>
  <inkml:trace contextRef="#ctx0" brushRef="#br0" timeOffset="-177496.88">15020 15691 648 0,'0'-18'291'0,"-3"2"-105"16,-4 4-15-1,1 1-79-15,-3 6-55 0,-4 2-26 16,-1 5 0 0,-3 3-1-16,-2 5-2 0,0 6-1 15,2 5-4-15,3 4-3 0,3 4-1 16,8 0 0-1,8-2 1-15,4-2 1 0,7-2-1 16,2-5 1 0,3-4 6-16,0-5 3 15,-5-7 3-15,0-4 7 16,-3-4 10-16,0-5 9 0,-1-3-6 16,-3-1-23-16,1-4 5 15,-2-1-5-15,-5 1-1 16,-3-4-2-16,-5 0-6 15,-1 2-1-15,-3 2-4 16,0 5-17-16,3 4-119 16,2 5-190-16,2 7-156 15</inkml:trace>
  <inkml:trace contextRef="#ctx0" brushRef="#br0" timeOffset="-176916.6">15252 15680 837 0,'3'-10'229'0,"-3"-1"23"16,0-2-57-16,-2 1-63 0,1 4 18 15,-1 2-62 1,1 2-34-16,1 3-45 0,0 1-9 15,-2 1-6 1,2 3-9-16,-3 4 15 0,0 4 1 16,0 4-1-1,0 7-4-15,3 0 4 0,5 3-2 16,4-3-3 0,5-1 5-16,3-4 0 0,2-5 0 15,1-2 0-15,-1-2 0 0,-1-5 1 16,-1-4 1-1,-1-3 3-15,-4-2-1 0,0-5 2 16,0-3-1 0,-3-4-2-16,-2-2 1 15,-1-3-1-15,-3-2 1 16,-2 0-1-16,-2 2-3 0,-1 2 4 16,-2 3 1-16,0 5-1 15,-1 5 4 1,2 3-8-16,0 3-4 0,2 2-8 15,-1 3 3 1,1 5 6-16,1 3-1 0,0 8 4 16,3 3 1-1,3 1-1-15,3 1 0 0,2 1-1 16,5-2-2 0,-2-5 2-16,3-1-6 0,1-4-30 15,2-4-163-15,2-6-31 0,1-1-117 16,1-3-295-1</inkml:trace>
  <inkml:trace contextRef="#ctx0" brushRef="#br0" timeOffset="-176516.32">15595 15605 699 0,'10'-12'312'15,"1"0"-80"1,-2 3-71-16,2 0-74 16,2 5-37-16,4 4-25 15,3 4 5-15,2 3-10 16,4 6 2-16,-1 3-8 16,-2 1-7-16,-3 3-5 0,-1 3-2 15,-6 1 0-15,-3-1 5 16,-6 3-3-16,-8-1 5 15,-3-1-3-15,-6-1 1 16,0-9 2-16,6-4 63 16,1-7 117-16,1-9-124 15,5-4-51 1,2-6-1-16,1-6-8 0,1-3 5 16,7-2-6-16,0-1-2 15,2 0 0-15,-2 1-4 16,1 4-7-16,-1 3-61 0,1 2-100 15,0 7-77 1,2 5-105-16,2 3-412 0</inkml:trace>
  <inkml:trace contextRef="#ctx0" brushRef="#br0" timeOffset="-176046.72">16308 15505 667 0,'0'-10'364'0,"-4"-1"-185"15,-1 4-49-15,-2-2-57 16,-3 2-44-16,-3 4-8 0,0 2-10 16,-5 4-10-1,0 1 4-15,-1 5-4 0,3 1-1 16,3 1 0-16,4 0-3 15,3 2 3 1,5-2 0-16,2 2 5 0,7-1 3 16,1 0 1-16,5 5 6 15,3-1 2-15,4-2 4 16,1 4 4-16,1-1-3 16,-1-2 3-16,0 1-4 15,-3-1 1-15,-2 0 1 0,-3-2-7 16,-4-1-6-1,-4 0-3-15,-1-2 7 0,-5-1-1 16,-2-1 22 0,-2 2 9-16,-6-2 10 0,-4 1-13 15,-5-2-18 1,-4 0-14-16,-1-3-6 0,3 1-3 16,6-4 0-16,5-1 0 0,4 0-5 15,3-1-65 1,1 0-73-16,1-1-54 15,-1-2-212-15</inkml:trace>
  <inkml:trace contextRef="#ctx0" brushRef="#br0" timeOffset="-174016.73">16785 15752 1315 0,'0'-4'123'0,"-1"0"42"0,-2-4 54 16,0 1-111-1,1 4-42-15,2 1-38 0,-1 0-24 16,2 2-4-16,1 0-3 15,-1 0-7-15,1 0-12 16,-1 0-105-16,1 3-172 16,1 1-52-16</inkml:trace>
  <inkml:trace contextRef="#ctx0" brushRef="#br0" timeOffset="-157526.45">5782 18255 762 0,'3'7'364'0,"0"-3"-141"16,-1-2-8 0,-2-5-20-16,1 3-45 0,1-4-24 15,-2 2-114-15,0-1-12 0,0 2 0 16,0-6 0-1,0-1 0-15,0-3 0 0,1-5 0 16,-1-5 0 0,0-2 0-16,0-4 0 15,-1 1 0-15,-1-3 0 16,1-2 0-16,-2-1 0 0,1-5 0 16,-1 1 0-1,-1-3 0-15,1 1 0 0,-1 2 0 16,2 7 0-16,1 0 0 15,-1 3 0-15,-1 1 0 16,0 2 0-16,3 1 0 16,-3 2 0-16,3 3 0 15,-3 5 0-15,3 2 0 16,-2 7 0-16,2 1 0 16,0 2 0-16,0 3 0 15,0 3 0-15,2 3 0 0,-2 7 0 16,3 4 0-1,3 5 0-15,2 2 0 0,0 6 0 16,1-1 0 0,2-1 0-16,5-1 0 0,1-3 0 15,-1-7 0 1,-1-3 0-16,0-5 0 0,-3-5 0 16,1-6 0-1,1-2 0-15,2-8 0 0,-1-2 0 16,6-5 0-16,-3-3 0 0,0-2 0 15,-5-5 0 1,-1 2 0-16,-3-4 0 0,0 1 0 16,-3 2 0-1,-2 0 0-15,-2 5 0 0,-1 0 0 16,-1 4 0 0,2 4 0-16,-4 3 0 0,1 4 0 15,1 2 0-15,-3 3 0 16,1 1 0-16,-2 6 0 15,1 3 0-15,-3 7 0 16,3 5 0-16,0 3 0 16,0 3 0-16,3 1 0 15,3-1 0-15,0-1 0 16,3-2 0-16,0 0 0 16,4-3 0-16,-1-2 0 15,6 1 0-15,-1-5 0 16,3 1 0-16,0 0 0 0,7-3-226 15,-2 0-80 1,8-7-143-16</inkml:trace>
  <inkml:trace contextRef="#ctx0" brushRef="#br0" timeOffset="-156257.28">6964 17759 123 0,'0'1'30'0,"-3"0"-30"16,3 1-1 0,0-2 1-16,0 0 170 15,0-2-38-15,0 2-8 16,0-1 15-16,0 0-21 0,-3 0-21 16,3-1-4-1,0 0-26-15,-3 1-22 0,3 1-6 16,0 0 7-16,0 0-10 15,0 0-3-15,0 0 10 16,-2 0 13-16,2 0 2 16,0 0 8-16,0 0-23 15,0 0 2-15,0 0-6 16,-1 0-6-16,-1 0-8 16,2 0 5-16,0-2-7 15,-3 2-7-15,2 0 5 0,-3-1-3 16,1 1-3-1,-3 0-4-15,1-1 4 0,-1 1-6 16,-4 0-7 0,4 0 6-16,-2 0-7 0,1 0 1 15,1 1 4 1,0-1-6-16,3 1 1 0,3-1 5 16,0-1-1-1,0 1 3-15,2 0-2 0,1-1-1 16,4 1-1-16,8-2-4 0,10 1-7 15,8-1 0 1,6-1-55-16,5 2-132 0,-8-1-73 16,-9 2-118-1</inkml:trace>
  <inkml:trace contextRef="#ctx0" brushRef="#br0" timeOffset="-156066.62">6891 17905 905 0,'6'0'165'15,"3"-4"-9"-15,4-3-52 16,4 0-71-16,5 0-26 16,5 0-7-16,-2 3 0 15,-1 1-8-15,0 3-163 16,-3 3-439-16</inkml:trace>
  <inkml:trace contextRef="#ctx0" brushRef="#br0" timeOffset="-154166.6">9587 17493 870 0,'3'-10'207'0,"1"-1"-51"0,-4 0 7 16,-4 1-18-1,4 2-67-15,0 7-35 0,0-1-24 16,-3 2-14 0,1 3-5-16,-5 7 14 0,-5 5 10 15,-6 7 0-15,-1 8-3 0,-4 5-12 16,-1 6-2-1,2 4 1-15,4 4-8 16,3-2 0-16,9 0 1 16,9-2 1-16,8-4 2 0,5-6-2 15,12-5-1 1,4-6 4-16,-1-6-2 0,8-7-1 16,-3-5 1-1,-3-6 1-15,-2-4 1 16,-6-5-4-16,-6 0 3 15,-5-3-2-15,-5 1-1 0,-5 0 0 16,-5-1-1-16,-5 1-4 16,-6-1 2-16,1-1 0 15,-6-1 2-15,-4 1 0 16,3-1-1-16,-1 3-1 16,2 2-5-16,-2-1-22 15,-2 7-49-15,-5 6-28 0,-8 4-59 16,-3 3-9-1,-2 3-62-15,8 3-261 0</inkml:trace>
  <inkml:trace contextRef="#ctx0" brushRef="#br0" timeOffset="-151046.36">11987 17809 243 0,'2'-5'638'15,"-2"0"-440"-15,-2-3-23 0,1 0-31 16,-1-2-9 0,-1 0-43-16,2-2 7 0,-2-1-13 15,-2 2-28-15,2 0-15 0,-4 1-9 16,3 2-19-1,-4 3-7-15,2 0-8 16,-6 5-5-16,-3 5 5 16,-4 1-2-16,-5 8 0 0,-3 6 1 15,0 3-1 1,3 1 1-16,4 2 1 0,3 1-2 16,9-1 1-1,3-4-1-15,3 0 1 16,9-5 1-16,4-1 0 15,8-4 2-15,1-4 5 0,7-5 0 16,-2-4-3-16,3-6-2 16,-4-6 2-16,-1 1 1 15,-4-8-5-15,0 0 1 16,-4-1 1-16,-4-1 0 16,1 2-1-16,-6 0 1 15,-2 1 3-15,-2 2 1 0,-2 3-2 16,-2 2 13-1,1 6 6-15,-1 4-23 0,2 2-2 16,0 2-20 0,0 3 19-16,2 5 3 0,1 4 1 15,3 3-1 1,4 6 0-16,2-1 0 0,4 1-1 16,-1 1-2-1,3-2-8-15,-1-2-98 0,0-4-59 16,2-2-89-16,-2-7-108 0,1-1-350 15</inkml:trace>
  <inkml:trace contextRef="#ctx0" brushRef="#br0" timeOffset="-150707.15">12172 17774 814 0,'5'-23'182'16,"7"5"-8"-16,3 4-71 15,4 8-41-15,8 4-1 16,3 4-18-16,-1 5 5 16,1 6-19-16,-1 0-8 15,-8 1-2-15,-2 3-9 16,-7-1 7-16,-3 2-9 16,-9 0 1-16,-6-2 2 15,-4-2 0-15,-3-3-1 16,0-2 59-16,1-8 49 0,3-5-30 15,2-3-47 1,5-9-24-16,2-1-3 0,5-3-14 16,4-1 0-1,1 0 0-15,4 0-14 0,4 3-53 16,-1 2-117 0,0 5-28-16,1 7-93 0,-2 1-122 15</inkml:trace>
  <inkml:trace contextRef="#ctx0" brushRef="#br0" timeOffset="-150316.78">12815 17655 454 0,'8'-8'421'0,"2"1"-228"16,-7 2-7-16,-3-3-52 16,-1 4-49-16,-4 0-59 15,-5 2-7-15,-4 1-4 16,-3 2 4-16,-3 6-18 16,-2 4 3-16,1 4-1 15,3 5-2-15,0 3-1 16,-7 50 0-16,29-69 5 15,6 3 12-15,7-3 34 0,7 1 5 16,15 2-14 0,8-1-12-16,3 0-8 0,-3 0-22 15,-9-1 0 1,-11 5-21-16,-11 0-16 0,-13 3-55 16,-15 3-159-1,-9 2-125-15,-12 2-513 0</inkml:trace>
  <inkml:trace contextRef="#ctx0" brushRef="#br0" timeOffset="-149446.62">11478 17761 980 0,'13'-2'151'0,"-3"1"10"0,-3-3-46 16,-4 4-86-1,0 0-20-15,-1 4 5 16,-1-1 6-16,-1 3-6 16,2 0-5-16,-1 1-5 0,-1-1-3 15,0-2 2 1,0-4 2-16,0 1-2 0,0-1 14 16,0-1 37-1,0 1 3-15,2-3-20 0,-2 3-19 16,1-1-14-16,-1-1-4 15,2 2-6-15,-1 0-5 16,-1 0-4-16,2 3 11 16,1 0 0-16,1-1 4 15,-2 3-4-15,1-1 2 16,-2-1 2-16,1-1 1 16,-1 1 1-16,-1-3 6 15,2 0 6-15,-2-3 11 0,0 1 3 16,1-1-27-1,-1-1 8-15,0-3 1 0,2 0 4 16,-4 0 11 0,1-2-7-16,-1 0-3 0,-2-2-7 15,-1 1-1 1,-2 2 6-16,2 2-13 0,-1 0-2 16,-1 6-2-16,-3 6-2 15,-4 1 4-15,-1 6-2 16,-3 5 4-16,-1 5 0 0,-1 2 0 15,3 2-1 1,4 0 1-16,5 0 1 16,9-2 4-16,8-2-1 15,9-3 0-15,9-2-3 0,10-3-1 16,8-2-16 0,3-6-146-16,2-3-73 0,-2-4-112 15,-8-1-449-15</inkml:trace>
  <inkml:trace contextRef="#ctx0" brushRef="#br0" timeOffset="-148646.37">14153 17169 997 0,'13'-21'210'15,"-6"1"9"1,-4 0-62-16,-1 5-34 0,-2 9-104 16,-2 7-8-1,-4 13-11-15,-5 10 33 0,-8 15 26 16,-8 11-18-16,-5 15-7 0,-6 6-15 15,1 8-1 1,1 3 3-16,-1 1-11 0,7-2 6 16,4-6-7-1,3-6 6-15,2-8-6 0,6-10-3 16,3-9 1 0,3-8-7-16,3-14 3 0,3-7-2 15,3-7 8-15,0-5-8 16,1-1-1-16,-1-1-2 15,3-3-155-15,2 2-149 16,4-2-110 0</inkml:trace>
  <inkml:trace contextRef="#ctx0" brushRef="#br0" timeOffset="-147836.83">15032 17390 890 0,'-6'-16'204'16,"2"3"-1"-16,-2 0-53 15,0 3-28-15,3 5-83 0,3 3-39 16,2 5-5-1,-1 6 5-15,-1 7 3 0,2 10 3 16,-2 9 5 0,1 6-1-16,2 7 2 0,1 1 1 15,1-3-9 1,2-2 3-16,1-4-5 0,2-5-1 16,-4-5 0-1,-1-3-1-15,-4-10-1 0,1-3 1 16,-2-6 0-16,0-5 11 0,-2-3 14 15,2-3 126 1,-1-7-151-16,1-4 0 0,0-7-2 16,0-3 1-1,4-3-6-15,2 2-3 0,7 4 1 16,3 4-1 0,7 5 8-16,6 5 0 0,1 4-1 15,1 2 2-15,-1 5-1 16,-4 3-6-16,-3 3 0 15,-5 2-3-15,-3 5 10 16,-5 0-7-16,-2-1 4 16,-4 2 1-16,2 2 3 15,-5-5-2-15,1-2-2 16,-1-2-55-16,1-2-120 16,1 0-147-16,3-4-295 15</inkml:trace>
  <inkml:trace contextRef="#ctx0" brushRef="#br0" timeOffset="-147466.56">15641 17616 960 0,'6'-17'173'0,"-3"2"42"0,-4 3-78 16,-4 5-90-16,-1 3-43 15,-7 5-3-15,-2 6-1 0,-5 6-1 16,2 6 0 0,1 4 1-16,4 4 1 0,6-1 0 15,6-2 0 1,6-5 6-16,3-3-2 0,6-6-1 16,2-3 0-16,2-4 0 15,0-5 1-15,-3-2 3 16,0-3 3-16,-5-3 11 15,-1 0 9-15,-5-4-5 16,-1-2-11-16,-4 1 0 16,-4 1-14-16,-2-3-1 15,-3 1-6-15,-1 2-26 16,-1 6-90-16,0 1-123 16,-1 6-229-16</inkml:trace>
  <inkml:trace contextRef="#ctx0" brushRef="#br0" timeOffset="-146936.15">15865 17605 804 0,'3'-9'237'0,"-2"1"-39"0,1-2-17 15,-2 0-51 1,2 0-24-16,-2 5 1 0,4 0-68 16,-4 2-39-1,0 6 0-15,0-2-20 0,0 8 19 16,-3 2 1 0,3 8 0-16,0 1 0 0,3 2 3 15,1-1-3-15,2-2 3 16,2-5-2-16,1-3 4 15,1-2-1-15,1-7 4 16,-2 0-3-16,4-5-1 16,0-3-1-16,4-2-1 15,-4-5-1-15,2-1 1 16,-3-2-1-16,-3-2 1 16,-2 1 0-16,-2 0-1 0,-2 2 5 15,-2 3-4 1,-1 4-1-16,0 5-2 0,2 3-6 15,-2 1-20 1,0 8 26-16,1 5-2 0,1 3 3 16,-2 6 0-1,3 2 0-15,0-2 0 0,2 0 0 16,2-1 4 0,3-4-4-16,4-5-30 0,4-3-150 15,-1-3-27-15,1-3-71 0,0-1-158 16</inkml:trace>
  <inkml:trace contextRef="#ctx0" brushRef="#br0" timeOffset="-146577.08">16196 17578 864 0,'12'-13'197'16,"4"3"-69"-16,-2 3 17 15,2-1-86-15,1 6-12 16,4 2 1-16,-1 6-23 16,2 3-5-16,-2 2 1 15,-4 0-9-15,-3 2-2 16,-4-2 0-16,-3 2-4 16,-6-2-3-16,-3 2 3 15,-3-4 1-15,-3 0-1 0,-1-2 9 16,2-4 84-1,2-3 24-15,1-6-57 0,4-2-40 16,2-4-21 0,2-3-5-16,3-2-3 0,2-1-6 15,4 4-23 1,0-1-90-16,-1 4-47 0,0 3-41 16,-1 4-60-16,4 3-66 0</inkml:trace>
  <inkml:trace contextRef="#ctx0" brushRef="#br0" timeOffset="-103641.95">16754 15557 462 0,'-3'3'180'0,"0"1"-38"16,1-2 0-1,1-2-11-15,1 0-42 0,-2 0-7 16,4 0-15-16,1 0-9 0,2-3-9 15,4-1-48 1,5-1 12-16,8-3-5 0,7-1 8 16,8 3-7-1,2-3 1-15,3 2 1 0,1-1-4 16,-2 2-4 0,-3 0 1-16,-5 0-3 0,-4 1-1 15,-6 4 0-15,-7-1-5 16,-8 2-4-16,-3 2-50 15,-2 2-34-15,-3 0-49 16,-2 3-25-16,-1 2-256 16</inkml:trace>
  <inkml:trace contextRef="#ctx0" brushRef="#br0" timeOffset="-103236.83">16823 15746 389 0,'-2'2'187'0,"2"-1"-21"0,-1 1-38 15,-1-2-8-15,2 0-36 0,0 0-34 16,-1 0-6-1,1 0-4-15,1 0-10 0,1 0-9 16,-1 0 3 0,4 0 9-16,5 0 22 0,8-2-13 15,7 1-23 1,11 1-3-16,9 0-2 0,1 0-4 16,2 0-1-16,-5 0-2 15,-2 1 2-15,-6-1 1 16,-7 0 0-16,-9 0-3 15,-6 2-1-15,-7-4 4 16,-6 2-4-16,-3 2-6 16,0-2-26-16,-4 1-82 15,-4 3-139-15,2 1-286 16</inkml:trace>
  <inkml:trace contextRef="#ctx0" brushRef="#br0" timeOffset="-102516.95">18713 15444 840 0,'1'-12'275'16,"-1"-1"-46"-16,-1-2-30 0,-2 0-59 16,-1 4 3-1,2 1-32-15,1 3-16 0,-1 4-80 16,2 2-15 0,2 1 0-16,-2 1 0 0,1 2 0 15,1 4 0 1,-1 6 0-16,3 5 0 0,1 8 0 15,2 6 0-15,3 5 0 0,1 5 0 16,1 3 0 0,2 3 0-16,-1 0 0 0,-2-1 0 15,-1-2 0 1,-4-6 0-16,0-3 0 0,-2-8 0 16,1-9 0-16,-3-4 0 15,1-10 0-15,-2-3 0 16,2-4 0-16,-2 0 0 15,1-7 0 1,-1-4-197-16,2-4-113 0,3-5-195 16</inkml:trace>
  <inkml:trace contextRef="#ctx0" brushRef="#br0" timeOffset="-102067.04">19168 15434 863 0,'13'-16'246'0,"-4"-1"5"0,-4 0-72 15,-3 5-55 1,-4 2-15-16,2 3-30 0,-1 4-38 16,-1 3-32-1,-1 2-9-15,-2 2-9 0,-4 7 7 16,-7 7 2-16,-1 6-2 0,-2 9 1 15,0 7 0 1,7 1-6-16,4 4 7 0,7 1 0 16,7-3 0-1,8-3 1-15,3-7 7 0,4-6-4 16,2-7-1 0,2-9 4-16,0-7 2 0,2-8-3 15,1-9-2-15,2-7 4 16,0-5-1-16,-4-6-4 15,-4-2 3-15,-7-6 2 16,-11-2-5-16,-7-1-3 16,-13 1-6-16,-6 1 0 15,-7 6 1-15,-2 2-17 16,1 10-51-16,6 6-99 16,5 9-109-16,8 8-130 15</inkml:trace>
  <inkml:trace contextRef="#ctx0" brushRef="#br0" timeOffset="-101467.14">20343 15588 825 0,'7'-7'235'16,"-1"3"-73"0,-5 1-79-16,-1 2-53 0,0 2-28 15,-1-1-1 1,1 3 1-16,0-1 19 0,0 0 12 16,0 0-5-1,1 1-3-15,-1-1-11 0,2-2-5 16,-1 1 3-16,-1-1-8 15,2 2 6-15,1 0-1 16,-2-1-4-16,1 2 0 16,1-1-2-16,1-1 9 15,-1-1 3-15,0 0 11 16,0-3 9-16,0 0 12 16,1-3-17-16,0-1 9 15,-3-1-12-15,1-4-5 0,-1 3 2 16,-2-3-6-1,1 1-1-15,-3 1 5 0,-1 0-3 16,1 3 4 0,0 2-5-16,0 1-6 0,0 2-12 15,0 4-4 1,0-1-9-16,-5 2 11 16,-1 4-2-16,-4 1 1 15,-3 5 2-15,-3 4-3 0,2 2 4 16,0 4-1-16,3 1 1 0,1 0-4 15,7 0 3 1,6 0-1-16,6 0 1 0,7-2-1 16,8 1-49-1,5 0-65-15,6-2-30 0,7-4-98 16,0-3-100 0</inkml:trace>
  <inkml:trace contextRef="#ctx0" brushRef="#br0" timeOffset="-100926.3">20738 15639 227 0,'7'-21'649'0,"-3"3"-416"16,-5 2-22-16,-1 5-57 16,-1 2-49-16,-1 5-48 0,0 3-33 15,-2 1-16 1,-3 1-7-16,-5 2 5 0,-1 0-3 15,-2 5 6 1,0 2-6-16,4 1-1 0,1 5-1 16,4-1-1-1,2 4 0-15,3 1 0 0,5-1 0 16,2-2 1 0,2-2 0-16,2-3 5 0,1-2-5 15,2-4 3-15,0-1 2 16,4 0-3-16,1-5 4 15,5-2-2-15,-1-1 5 0,2-4 8 16,-3-4 5 0,-4-2 16-16,-2-4 3 0,-3-1-7 15,-3 0-16 1,-1-4 5-16,0-1-8 0,-5 4-8 16,-1-1 16-16,0 3-6 15,-1 5 13-15,-2 4-18 16,2 3-13-16,-1 5 0 15,2 0-26-15,-1 4-6 16,1 3 32-16,-2 3 2 16,4 3 2-16,1 5-4 15,1 0 1-15,2 4 2 16,4-3-3-16,1 3 0 16,4-5 1-16,1 3-1 15,4-4-11-15,2-2-106 0,0-1-94 16,2 0-112-1,5-5-182-15</inkml:trace>
  <inkml:trace contextRef="#ctx0" brushRef="#br0" timeOffset="-100456.54">21079 15580 876 0,'14'-11'219'15,"-1"-2"-18"1,2 1-30-16,0 2-105 0,4 3-11 16,2 6-14-1,2 4-4-15,2 2 3 0,2 8-5 16,1 3 6 0,-1 2-18-16,-3 2-5 0,-6 1 1 15,-2 0-6-15,-5-1-6 16,-5 0 0-16,-3-1 4 15,-5 1-8-15,-1-6 4 16,-3 1 2-16,2-4 3 16,-3-5 2-16,4-2 36 15,-1-4 22-15,4-4-72 16,0-7 0-16,0-1 0 16,2-7 0-16,2-6 0 15,4-6 0-15,2-1 0 16,6-4 0-16,3 6 0 15,3 1 0-15,0 5 0 16,2 6 0-16,-1 4 0 16,2 4 0-16,-1 3 0 15,-4 3 0-15,-3 4-45 0,-6 2-34 16,-4 2-75 0,-4-1-20-16,-3 3-104 0,0 4-215 15</inkml:trace>
  <inkml:trace contextRef="#ctx0" brushRef="#br0" timeOffset="-99487.04">23044 15204 696 0,'12'-12'193'0,"-3"-1"-5"0,-4 3-18 15,-1-1-35 1,-1 0-15-16,0 1-5 0,0 0 0 15,-2 1-11 1,1 4-27-16,-2 2-56 0,1 3-21 16,-1 1-10-1,0 6 10-15,-1 8 3 0,-2 7 19 16,-4 10 1 0,-3 13 8-16,-2 5-13 0,-2 5-8 15,0 2 5-15,1 3-14 0,4-2-1 16,3 3 0-1,0-1 0-15,0 0 0 0,2-2 0 16,-1-4 0 0,0-4 0-16,1-5 0 0,-1-8 0 15,2-7 0 1,-1-9 0-16,3-9 0 0,-1-6 0 16,2-3 0-1,0-2 0-15,0-2 0 0,0 1 0 16,0-2 0-16,0 2 0 15,0-1 0-15,0 1 0 16,0-1 0 0,0 1 0-16,2-3 0 0,-1 3-89 15,3 0-228-15,2-2-247 16</inkml:trace>
  <inkml:trace contextRef="#ctx0" brushRef="#br0" timeOffset="-98476.11">23712 15418 832 0,'-1'-11'238'0,"-1"-1"-45"16,-1 1-50-16,0 2 6 15,2 3-75-15,-1 2-12 16,1 3-40-16,-2 2-18 15,-3 3-3-15,-4 5 16 16,-10 4 10-16,-5 8-6 16,-5 5-14-16,1 8-3 15,4 1-4-15,8 5 0 16,7 1-6-16,10 0 0 16,11-1 6-16,10-7 1 15,7-3-1-15,3-5 1 0,5-6-1 16,-1-7 2-1,-2-5 0-15,-5-5 0 0,-1-5 2 16,-5-4-4 0,-2-3 1-16,-3-1 0 0,-5 0-1 15,-3 1-1 1,-4-1-4-16,-7 3-2 0,-4 0-6 16,-1-2 0-16,-5 2 6 0,-3 1-1 15,-2 1 4 1,-2 3 1-16,-1 3-3 0,-2 2 4 15,-1 1 0 1,-1 3-1-16,1 1 0 16,-1 0-29-16,4 2-33 15,4-2-40-15,6-3-94 0,7 1-105 16,9-3-275 0</inkml:trace>
  <inkml:trace contextRef="#ctx0" brushRef="#br0" timeOffset="-98036.74">24206 15440 852 0,'5'-11'208'16,"-4"1"-39"-16,-2 3-63 15,-2 3-61-15,-3 4-41 16,-3 3 3-16,-6 5 1 0,-4 7 7 16,-2 8 0-1,-5 4 2-15,3 8-7 0,4 2 1 16,5 1-8 0,9-3 0-16,8-4 8 0,12-4 1 15,8-6-1-15,11-7-6 0,4-4 6 16,3-6-7-1,1-4-3-15,-2-4 3 0,-3-3-1 16,-3-6 12 0,-5-2 22-16,-5-3 12 0,-9-4 14 15,-5-1-4 1,-4 1-38-16,-12-4-12 0,-4-1-9 16,-7-1-1-1,-7-2-2-15,-3 3-8 0,-1 3-44 16,0 6-55-16,4 5-81 15,6 7-166-15</inkml:trace>
  <inkml:trace contextRef="#ctx0" brushRef="#br0" timeOffset="-96927.09">25031 15526 696 0,'8'-7'245'15,"-1"-1"-47"1,2-3-23-16,-3 0-82 0,0 3-26 16,0 2-43-1,2 4-15-15,3 2 1 0,3 5 10 16,4 5 7 0,3 3-9-16,1 4-2 0,-1 4-7 15,-3 1 3-15,-3 3-9 16,-3 0-3-16,-2 2 1 15,-5 1 3-15,-4-3-3 16,-2-1 1-16,-4-5 1 16,-1-2 1-16,0-7 0 15,3-6 12-15,0-3 13 16,2-2 69-16,-2-7-82 16,1-3-12-16,-1-4-2 15,2-7-2-15,1-4-1 16,4-3 1-16,2-2-7 0,3 2 6 15,5 4-2 1,1 3 3-16,4 7-2 16,3 3-5-16,1 7 3 15,-1 2-3-15,0 3-3 0,-3 6 1 16,-3 2 3 0,-3 5 4-16,2 2-3 0,-4 3 5 15,0-1-2-15,-2 3 1 0,-2 2-1 16,-4-1 1-1,-3 0 2-15,-5-3 3 0,0-4-3 16,-1-4 4 0,2-3 15-16,0-7 10 0,1-3 4 15,1-4-30 1,1-4-4-16,-1-4-1 0,2-3-4 16,3-4 0-1,3-1 0-15,4 1-4 16,3 1 6-16,1 1 1 0,1 4-1 15,0 3 2-15,0 2-1 16,0 6-5-16,-1 2-2 16,-1 3 1-16,2 6-2 15,-2 1 4-15,4 4 3 16,-1 3 2-16,2 2 1 16,0-2 0-16,0-1 0 15,0-2 0-15,-2-4 1 0,-1-3 0 16,-3-3 5-1,1-5-4-15,-4-1 1 0,0-2-3 16,2-5-6 0,-5-2-2-16,0-1 2 0,0-1 0 15,-3-2 2 1,0 0 2-16,0 4 2 0,-2-2 1 16,2 4 0-1,-3 5-1-15,-3 3-1 0,2 1-27 16,-1 6-1-16,-2 3 29 0,-2 4 0 15,1 4-2 1,-1 4 1-16,2 2 1 16,-1 1 2-16,10-1 6 15,-1 0 7-15,5-1-4 0,3-2-7 16,4 0 5 0,4-3-7-16,-1-2 1 0,4-2-3 15,-5-5-55-15,1-3-68 16,-1-5-91-16,-5-1-186 15</inkml:trace>
  <inkml:trace contextRef="#ctx0" brushRef="#br0" timeOffset="-96641.85">25816 15292 1045 0,'0'0'185'0,"-1"0"67"0,1-2-87 16,-2 2-21-1,1 0-34-15,-2 0-2 0,1 0-70 16,2-1-38 0,-1-2 0-16,-1 0 0 0,1-2 0 15,-2-1 0-15,0 0 0 0,1 2 0 16,2 3-62-1,0 2-153-15,-1 5 7 0,-4 7-37 16,4 6-153 0</inkml:trace>
  <inkml:trace contextRef="#ctx0" brushRef="#br0" timeOffset="-96076.3">25967 15519 800 0,'7'-12'221'16,"1"2"-16"-16,-1-3-5 16,-2 4-109-16,1 4-61 15,0 0-12-15,4 5-3 0,2 3 20 16,6 3 6-1,3 4-2-15,3 0-11 0,1 3-2 16,-1 3-10 0,-5-2-11-16,-1 3-5 0,-6-2 3 15,-3 2-3 1,-6-3 3-16,-3 1 5 0,-5 1 3 16,-3-4-3-1,0-3 1-15,1-4 8 0,2-2 8 16,2-7-2-16,-1-3-23 0,1-4 3 15,1-4-3 1,2-3-4-16,2-3-19 0,4 0-7 16,3-5-6-1,6 2-3-15,2 0 16 0,7 5 14 16,5 4 2 0,3 9 1-16,3 6 1 0,-1 8 2 15,2 5 0-15,-3 6 0 16,-6 4 3-16,-4 1 6 15,-6 0 24-15,-4 0-2 16,-7-1-3-16,-3-2 0 16,-1-1-11-16,-2-5-1 15,0-1-9-15,-2-4-4 16,2-3 0-16,0-1-1 16,-1-2-123-16,1 0-121 15,-2-1-286-15</inkml:trace>
  <inkml:trace contextRef="#ctx0" brushRef="#br0" timeOffset="-93716.38">27181 15443 797 0,'-7'4'91'0,"-1"-2"61"16,1-2-42-16,1 1-12 0,3-1-29 15,-1 0 19 1,4 0 8-16,1-1-19 0,2-1-26 15,0-1-30 1,1-3-21-16,5 1-7 0,8-2 0 16,5 0-16-1,7 3-85-15,0 1-74 0,0 4-12 16,-7 2-42 0,-10 4-15-16,-9 3-9 0</inkml:trace>
  <inkml:trace contextRef="#ctx0" brushRef="#br0" timeOffset="-93576.43">27217 15529 244 0,'-24'18'172'0,"5"-2"-76"16,7-5 7 0,6-2 29-16,4-5-55 0,4 0 41 15,4-2-6 1,4-1-74-16,10 0-36 0,2-1-2 16,6 0-235-16</inkml:trace>
  <inkml:trace contextRef="#ctx0" brushRef="#br0" timeOffset="-86107.18">28806 15066 847 0,'-4'-9'211'0,"-1"-3"9"0,-3 3-95 15,2-3-19-15,1 4-23 16,0 1-36-16,-2 5-37 15,-2 0-2-15,-8 5 0 16,-4 4 7-16,-6 6 14 16,-2 6-18-16,-3 5 3 15,1 9-1-15,4 8-10 16,2 7-3-16,6 8 6 16,8 0-6-16,10 3 0 15,5-3-1-15,12-3 1 16,4-6-3-16,7-6 3 0,3-3-1 15,2-12 1 1,0-5 6-16,-2-10-1 0,-4-6 7 16,0-10-3-1,-4-4-3-15,-2-6 3 0,-3-2-2 16,-3 1-2 0,-4-4-1-16,-5 1-4 0,-5 1 0 15,-7 0-3-15,-4 0 0 0,-6 0-2 16,-5 4-1-1,-5 2 3-15,-1 3-1 16,0 5-6-16,-1 4 1 16,3 4-20-16,0 5-89 0,-1 3-27 15,-1 2-56 1,4 4-179-16</inkml:trace>
  <inkml:trace contextRef="#ctx0" brushRef="#br0" timeOffset="-85096.86">28997 15444 348 0,'4'-10'766'0,"1"1"-559"16,1-1-22 0,0 0-95-16,3 2-34 0,0 2-19 15,6 6 10 1,3 3-6-16,7 7-5 0,2 4-4 16,2 4-3-1,0 6-10-15,-2 0-5 0,-5 4-11 16,-4 0 4-16,-6 2 1 15,-7 1-7-15,-5 0 3 16,-5-3-3-16,-1-2-1 0,-3-8 1 16,-1-6 2-1,4-6 10-15,1-4 6 0,1-4 7 16,1-2-17 0,-3-6-3-16,3-4-4 15,-2-4-1-15,4-6-1 0,2-3 2 16,6-3 0-16,1 1-4 15,4-1 1-15,4 1 0 16,1 5 0-16,4 2 0 16,1 5-5-16,-1 7 1 15,3 7-4-15,0 5 7 16,-3 6 1-16,3 6 2 16,-2 4 0-16,-3 3-1 15,-4 1 1-15,-2 4-2 16,-3-2 1-16,-6 3-1 0,-2-2 0 15,-2-4 0 1,0-6 1-16,0-6 2 0,0-6 12 16,1-6 4-1,2-4-12-15,2-6-6 0,1-4-2 16,4-7-7 0,1-1 7-16,3-3-1 0,1 1-4 15,5 2-1-15,-1 2 5 0,1 3 0 16,-3 6-2-1,-3 3 4-15,-5 5-22 0,-2 6 7 16,-1 8 15 0,0 2 1-16,0 6 0 0,2 5 1 15,2 1 1 1,-1-3-2-16,-1-1-1 0,3-3 1 16,0-4 2-1,0-5 5-15,2-3-1 0,2-5 1 16,-1-4-7-16,0-2 4 15,2-5-4-15,-4-3-7 16,-1-2-6-16,-1-3 5 16,-2 1 3-16,-2-1 4 15,0 3 1-15,-1 4 2 16,-2 4-2-16,-3 3-1 16,2 4-15-16,-2 5-12 15,0 5 26-15,1 2 1 0,4 5 1 16,4 4 0-1,3 1-1-15,1 1 1 0,5-3-4 16,0-2 4 0,0-4-1-16,-1-2-1 0,0-5-61 15,0-2-90 1,-1-4-67-16,-1-2-190 0</inkml:trace>
  <inkml:trace contextRef="#ctx0" brushRef="#br0" timeOffset="-84867.05">29931 15179 1155 0,'-6'-10'246'15,"1"2"-35"-15,0 2-33 16,2 3-75-16,1 2-54 15,2 1-44-15,0 0-5 16,0 0-7-16,2 0-18 16,-2 4-118-16,3 2-98 15,2 5-113-15,3 4-86 16</inkml:trace>
  <inkml:trace contextRef="#ctx0" brushRef="#br0" timeOffset="-84356.65">30131 15329 1020 0,'21'-9'209'0,"-1"-1"45"16,2-1-116 0,1 4-41-16,1 3-16 0,0 2-41 15,-3 6-26-15,0 4 7 0,-2 3-7 16,-4 5-3-1,-2-2-5-15,-3 5 7 0,-4 1-11 16,-5 1 8 0,-2 0-7-16,-4 2 0 0,-1-2-1 15,0-5 0 1,0-3 1-16,2-8 25 0,4-5 48 16,1-5-76-16,2-5 0 15,4-7 0-15,0 0 0 16,3-6 0-16,3-2 0 15,2-1 0-15,3 2 0 16,0 2 0-16,3 5 0 16,1 5 0-16,0 7 0 15,1 5 0 1,0 9 0-16,0 5 0 0,-1 6 0 16,-5 6 0-16,-2 4 0 15,-3 1 0-15,-4 1 0 0,-4-2 0 16,-2-4 0-1,-2-5 0-15,-2-5 0 0,2-6 0 16,-1-6 0 0,2-2 0-16,-1-2 0 0,0 0 0 15,-1 0-106 1,-2-2-190-16,-4 1-186 0</inkml:trace>
  <inkml:trace contextRef="#ctx0" brushRef="#br0" timeOffset="-81996.5">5263 15872 413 0,'-13'-13'341'15,"1"1"-205"-15,-2-4-6 0,-2-1-25 16,7-2-17-1,0 0 10-15,2-5-48 0,4 0 25 16,1-2-26 0,1-1-4-16,2 0-6 0,1-1-4 15,2 3-12 1,5 2-11-16,0-2-9 0,6 0 0 16,4 1-1-1,5-1-2-15,4-1 2 0,5 1 0 16,2 1-2-16,-4 0 2 0,3 2 1 15,-4 3 3 1,-3 4-3-16,3 1 0 0,1 2 0 16,-1 2-2-1,6 3 2-15,-3 0-1 0,1 2-1 16,-3 3-1 0,1 0 1-16,-4 2 0 0,-1 0-2 15,-3 3 2 1,-3 1-1-16,-2 2 1 0,5 1 1 15,-2 3-1-15,1 3-1 16,-1 0 0-16,5 1 0 16,-5 1 1-16,2-1 0 15,-3 2 0-15,0-1 0 16,-3 1-1-16,-2-2 3 16,-2 1 0-16,0 2 0 15,-3 0 1-15,4 2 1 16,-3 1 0-16,0 5-2 0,3 0 6 15,-2 2-3 1,-1 2 2-16,0 1-2 16,1 0-2-16,-4 1-1 15,0-1 1-15,-4 1 0 0,1-1-2 16,-2 2 4 0,-4 0-3-16,-4 2-2 15,1 2-1-15,0 0 3 0,-2-1-3 0,-1-1 1 16,3-3-1-1,-1-1 1-15,1-5 0 0,-3-1 3 16,0 0 0 0,-3-1 2-16,1-2-1 0,-6 0-2 15,-3 2 0 1,-4 0-1-16,-4 0-1 0,1 0 0 16,-4 1-1-1,4-1 2-15,-3-4-1 0,0 1 2 16,-1-3-1-16,-2-2 3 15,3-2-4-15,-3 0-1 16,-1-2 1-16,0-1 3 16,-5 0-3-16,-3-2 1 15,-4-2-1-15,1-2 4 16,-3-2-5-16,2-2 0 16,4-5 3-16,2 0 2 15,2-3-4-15,0 0 3 16,7-2 4-16,2 0 10 15,-1-2 2-15,3-1-5 0,-1-3-4 16,7-2 8 0,-3-4-12-16,-1-6 13 0,2-7-7 15,1-5-6 1,0-6 11-16,4-3 1 0,0-3-4 16,7-5-5-1,1 1-9-15,2-1-1 0,4 4 0 16,1 3 0-16,6 5 0 0,3 4 0 15,4 2 0 1,2 3 0-16,3 4-165 0,0 3-216 16,9 0-610-1</inkml:trace>
  <inkml:trace contextRef="#ctx0" brushRef="#br0" timeOffset="-79346.69">28045 15083 437 0,'6'-22'331'0,"-1"-3"-181"15,-4-3-3 1,-1 0-41-16,0-4 9 0,2 0-44 16,-1-2-13-1,4-2 3-15,1-1-26 16,2 2-3-16,4-2 0 16,5 2-18-16,2 1 6 0,11 0-14 15,10-2-1-15,5 3 1 0,7-2 14 16,2 0 8-1,0 1 14-15,-5 1 2 0,-1 3-11 16,-2 2-10 0,-1 3-14-16,4 1-3 0,4 1-1 15,6 1-5 1,8 2 1-16,9 2 0 0,11 2-1 16,5 3 1-1,-1 5 2-15,-1 2-1 16,-9 4 2-16,-10 0-1 15,-9 2-2-15,-10 2-1 16,-7-2 1-16,-4 0 0 16,2 2-1-16,2 0 0 0,8 2-3 15,7 3 2-15,6 1 1 16,-1 5 1-16,-2 0-1 16,-5 0 0-16,-6 2 0 15,-5 1 0-15,-3 0 1 0,0 3 0 16,2 2-1-1,2 3 0-15,5 3 4 16,2 3-2-16,4 2-2 16,-2 2 0-16,-2 0 1 0,-3 1-1 15,-9 0-2 1,-8-3 1-16,-8-2 1 0,-4 2-1 16,-2 0-1-1,3 3 3-15,3 2-4 0,6 3 3 16,5 0-1-16,4 2 1 15,-1 1 0-15,-1-5 1 16,-9 0 0-16,-7-1 5 0,-8-2-1 16,-5-2 1-1,-4 0-3-15,-4 1-2 16,-1 0 0-16,-2 1 1 16,-2 4 1-16,-2-1-3 0,-2 3-2 15,-2 0 2-15,-1 1 1 16,-4-3 0-16,-3 0 3 15,-4-3-3-15,-1-2 3 16,-3 0-3-16,1-1 0 16,-1 0-1-16,-1-1 0 15,0 0 2-15,-3 0-1 16,-2 2 1-16,-4 0 2 16,-5-1-3-16,-1-3 0 15,-5-3-1-15,-1-3-1 16,1-2 0-16,4-3-1 0,2 1 2 15,1-3 0 1,1 1-1-16,-5-1 2 0,-4 1-1 16,-6 0 0-1,-8-2 0-15,-4 0 0 0,-3-3 2 16,-1-2 2 0,6 1-2-16,2-4-2 0,8 0 0 15,5 0 0-15,5 1 0 0,3-2 1 16,0-3 1-1,-4 1 0-15,-1-4 0 0,-2-1-2 16,-5-1 0 0,-2-5 0-16,-1 0 0 0,1-1 0 15,4 0 0 1,4-3-4-16,3 0 4 0,-2 1 0 16,-2-1 0-16,1-1-2 15,-2-1 2-15,0-1 2 16,3-1-2-16,3-1-2 15,4-1 2-15,1 1 4 16,4-1-4-16,2-1 1 16,-2 0 0-16,3-1-1 15,-6-2 0-15,1-1 1 16,-1 0-1-16,0 0 0 16,2 0 1-16,3 1 0 15,2 1 0-15,5 2 4 0,7 1-4 16,-1-1 0-1,4 0 1-15,-2-2-1 0,3-2-1 16,-1-1 2 0,1-1-2-16,1-1 0 0,1 0 1 15,1 2 0 1,0 2-1-16,0 1 0 0,2 1 1 16,-1 3-1-1,0-1 0-15,-2-2-1 0,-2-1 1 16,0-1 0-16,-1 0 0 0,2-3 1 15,1 3 0 1,0-1-1-16,2 0-1 0,3 0-1 16,2 1 2-1,2 1 1-15,2-28-1 0,-1 38 0 16,-3 1 1 0,3-1-1-16,-1-1 0 0,-3-10 0 15,-1 0 1-15,1 1 0 16,-2-1 6-16,1 1 3 15,1 0-10-15,1 2 4 16,-3 2-1-16,4 1-3 16,-1 2 5-16,0 1-2 15,0-1 6 1,0-1-1-16,-1 2 2 0,1-2 2 16,-3-2-11-16,3 4 3 15,2 0-3-15,-1 1 0 16,1 0-1-16,1 2 3 0,0-2-3 15,-2 0 5 1,-1-3-1-16,2-1 2 0,-4-2 4 16,0 1-3-1,1-2-7-15,0 3 0 0,-1 1 0 16,2 0 0 0,0 2 0-16,0 1 0 0,0 1 0 15,0 0 0-15,-1 1 0 0,-1-1 0 16,-1 1 0-1,3-1 0-15,2 2 0 0,-1 3 0 16,2 1 0 0,2 3 0-16,1 1-65 15,0 4-73-15,3 2-105 16,0 4-33-16,-2 8-60 0</inkml:trace>
  <inkml:trace contextRef="#ctx0" brushRef="#br0" timeOffset="-54552.01">28143 14907 412 0,'2'4'338'16,"-5"-2"-241"-16,-3-2 29 15,-1 0-19-15,1 2-53 0,1-2-5 16,2 0 24-16,-1 0-12 15,2 1-10-15,1-1 12 16,-1 0-2-16,2-1-24 16,0 1-3-16,2 0-4 15,-2 0-5-15,1-2 5 16,1 4-7-16,-2-2 0 16,1 0 1-16,-1 0 2 15,2 1-6-15,-2-1-2 0,1 0-3 16,-2 2-9-1,1-2-6-15,0 1-1 0,0-1-10 16,-2 2 3 0,2 2-4-16,-1 2 11 0,-2 4 1 15,-2 3 0 1,-1 2 0-16,0 3-2 0,2 2 1 16,1 0 1-1,1 1-1-15,4 1 0 0,1 1 1 16,1 0 0-16,2 2 0 15,3-1 0-15,0-2 1 16,2 1-1-16,2-3 0 0,-1-1 0 16,0-3 0-1,1 0 3-15,-1-1-3 0,-1 1-5 16,-2-2 5 0,-2-2 1-16,-2 1 0 0,-1-2-1 15,0-1 0-15,-2-5 0 16,-2-3 4-16,0-2 5 15,-2 0 3-15,2-1-2 16,-1 1-5-16,-2-3 0 16,0 0-5-16,-1-1-1 15,-2-2 0-15,0-1 1 16,-2 1 0-16,3-2 0 16,-2 1 0-16,1 0 0 15,2 0 1-15,-1-1 1 16,1-2-2-16,0 0-1 0,1-3 1 15,0-1 0 1,-2-1 0-16,2-2 0 0,0-2 1 16,0 2 1-1,1 1-2-15,2 1 1 0,0 3 2 16,0 2-3 0,3 2 2-16,-1 3-2 0,0 2 0 15,-2 2-1-15,1-1 0 0,-1 4-6 16,0-2-13-1,2 1-5-15,-4 5 20 0,2 3 1 16,0 3 6 0,-1 5-4-16,1 3 2 0,0 0 0 15,0 0 0 1,1-2 0-16,-1-2 0 0,2-1-3 16,-1-4-80-1,-1-3-17-15,-1 1-44 0,-1-3-130 16,1-1-329-16</inkml:trace>
  <inkml:trace contextRef="#ctx0" brushRef="#br0" timeOffset="-40436.43">8320 15216 553 0,'3'-12'422'0,"-1"0"-258"0,-1-3 12 15,-4 1-47 1,2 2-31-16,-1 2-19 16,-1 5 8-16,3 0-23 15,-1 4-39-15,-1 1-12 0,2 1-12 16,0 1-1 0,-1-1-8-16,2 2 8 0,-1-1 2 15,2 6 1-15,1-1-1 0,0 5-1 16,0 4 0-1,0 2 7-15,2 8-7 0,-2 2 0 16,0 6 6 0,2 4-5-16,-2 1-2 0,2 4-1 15,-1 0 1 1,2 4 0-16,1-1 3 0,1 1-3 16,-1 0 0-16,-2-2-2 15,5-3 1-15,-2-1 1 16,-1 0 0-16,1 0 1 15,2 4 1-15,-4 3-2 16,5 3 0-16,0 0-2 16,-2-2 4-16,2-4-5 15,1-2 3-15,-3-3 0 16,-2 0 2-16,2 0-1 16,-5 0-1-16,1-3 0 15,-2 1 0-15,3-1 0 0,-3-2 0 16,0 2 0-1,-1 0 0-15,-1-7 0 0,2 3 0 16,-2-3 0 0,-1-2 0-16,2-3 0 0,-2-2 0 15,1-4 0 1,1-1 1-16,-1-6-2 0,1-1 1 16,-1-6-1-1,-1-2 1-15,2-2 0 0,-2-1 4 16,-2 0 3-16,2 0-2 0,0 0-1 15,-1 0 0 1,1 0-2-16,0 0 1 16,0 0-3-16,0 0 1 15,0 0-2-15,0 2-3 0,1-4 0 16,1 2-8 0,-1 0-1-16,7-1 13 0,2-1 1 15,8-1-1-15,3 2 0 16,7-1 0-16,-1 0 0 15,3 0 0-15,1 2 2 16,4-3-3-16,2 2 1 16,8-2-1-16,4-1-1 15,5-1 1-15,0 3 1 16,2-1 0-16,2 0 1 16,4 2 1-16,3-1-2 15,5 2-2-15,6-3 1 16,6 2-1-16,2-2 0 0,6-1 2 15,-1-1 0 1,1-1 0-16,-4-1 0 0,2-1 0 16,-9 2 0-1,0-3 0-15,-4 4 0 0,-2-1-1 16,2 0 1 0,3 3 3-16,3-1-3 0,6 1-4 15,-1 0 3-15,-2 1-3 0,-4-3 4 16,-1 4-1-1,-4-3 0-15,-1 2 1 0,3 0 0 16,-1 0 0 0,-2-1 0-16,4 1 0 0,1 0 0 15,3-2 0 1,4 1-2-16,5-1 0 0,5 1-7 16,-2 1-2-16,0 0 2 15,0 1 0-15,0 1 6 16,0 0-4-16,0 0-9 15,2 1-2-15,-2 2-15 16,-2 0 7-16,-1-2 5 16,-1 1 1-16,-1-2 2 15,0 0 6-15,1 0 3 16,-4-2 8-16,-3 1-4 16,-1-1 4-16,0 1 1 15,1 0-3-15,4 1-26 0,4 0-6 16,0 0 5-1,-3 1 8-15,-3-1 16 0,-7 1 6 16,-4-1 0 0,-2 0 4-16,-4 0-2 0,3-1-2 15,1 0-3 1,2-1 3-16,-2 2-1 0,2 0-1 16,-2 2 2-16,-4-2 0 0,-1 0 2 15,-6-2 0 1,-5 1 4-16,-4-1-3 0,0-1-2 15,5 0 0 1,4 1-1-16,4 1 0 0,4-3 3 16,-2 2-2-1,-5 0 0-15,-6 1-1 0,-2 1 1 16,-6-2-1 0,-1 2 0-16,3-1 0 0,0 1 0 15,2 0-2-15,0 0 1 16,1 1 0-16,-4-2 2 15,-4 1-1-15,-2-2 1 16,-7 0 0-16,-2-2 0 16,-1 2-1-16,2-2 0 15,0-1-1-15,7 2 1 16,0-1-1-16,0 1-2 16,-2 2 2-16,-6 0 1 15,-6-1 3-15,-6 1-3 16,-5-2 1-16,-1 2 0 0,0-1 0 15,4 0-1 1,5 1-3-16,6-1 3 0,0 2-25 16,2 2-29-1,-4-1 27-15,-4 1 15 0,-8-2 10 16,-4 2 1 0,-6-2 1-16,-3 0 1 0,-1-2 7 15,-1 0-5-15,1 1 5 0,0-3-5 16,-2 2 31-1,2-3-9-15,-1 3 21 0,-1-3 1 16,-1 1-13 0,0 0 5-16,-1-3-3 0,-2 1-3 15,0-2-2 1,0-4 0-16,-2-1-2 0,2-1-6 16,-1-5-1-1,1-2-2-15,0-3 6 16,-1-3-7-16,-1-1 5 0,2-1-7 15,-3 1 1-15,-1 0-2 16,1 2-10-16,1 2 3 16,-1 2-6-16,0 1 2 15,-1-1-1-15,2 1-1 16,2-1-2-16,0-1 3 16,2-5 0-16,-2-3 1 15,0-7-3-15,0-5-1 0,-2-3 0 16,0-1 1-1,2 0-3-15,-2 4 2 0,2 4 0 16,0 0 1 0,0 3 3-16,0 0 0 0,0 2 1 15,-3 2-1 1,3 0 0-16,-1 1 2 0,1 1-7 16,0-1 4-1,0 2-2-15,0-3 2 0,0 1 0 16,0-1-3-16,0 2-1 0,3 0 0 15,-3 0 0 1,2-2 0-16,1 3 0 16,0-2 0-16,-4 2 0 15,3 1 0-15,-1 2 0 0,-1 0 0 16,2 2 0 0,-2 1 0-16,3 3 0 0,-2 0 0 15,-1 2 0-15,2 2 0 16,-1 2 0-16,-1 4 0 15,2 0 0-15,-1 1 0 16,0 2 0-16,2 2 0 16,0 0 0-16,0 2 0 15,0 1 0-15,0 2 0 16,-2 0 0-16,2 0 0 16,0 1-1-16,-1-1-7 0,-1 0 5 15,1 1-3 1,-2 1 6-16,-3 1 0 0,-4 1 0 15,-6 1 0 1,-6 1 0-16,-8 0 0 0,-9 0-1 16,-9-1 1-1,-11 0 0-15,-6-4-2 0,-6-2 0 16,-2-4 1 0,0-2-6-16,-3-1 5 0,-2-1-4 15,-7-1 1-15,-8-1-11 16,-11 1 5-16,-14-1-1 15,-16-1 2-15,-12 0 4 0,-11 2 4 16,-5 0 1 0,-3 3-3-16,-2 0 2 0,6 3-3 15,5 2-3 1,0 2 7-16,4 2 0 0,0 2 1 16,1 3 6-16,2-4-5 15,1 4-2-15,5 0 0 16,6 2-3-16,4 0 4 15,5 4-3-15,6-1 3 16,-2 0 2-16,0-1-2 16,0 0 5-16,0 0-3 15,-6 0-2-15,3-1-1 16,1 3-5-16,5-1 6 16,4-1-3-16,7 2 6 15,6-3-3-15,1-1 2 0,3 4-1 16,4-4 1-1,4 3-1-15,-4 0 0 0,1 1-1 16,-1 1-2 0,2 1-2-16,3-3 3 0,3 2-1 15,8-1 3 1,5-2-3-16,5-1 4 0,3-2-3 16,6 1 1-1,4-2 0-15,2 0 1 0,0 0 2 16,3-2-4-16,2 0 3 0,3-1-1 15,2-1 0 1,0 0 0-16,0 1-2 0,-2 0 2 16,-1 0 0-1,-6 2-1-15,2-1-2 0,1 1 0 16,-1 0 1 0,1-2-3-16,8 0 3 0,-2-1 1 15,5 1 0 1,-1-4 0-16,0 2 2 0,2 1-3 15,-3-2 1-15,2 2-1 16,-3-2 1-16,2 1 0 16,0 1 1-16,3-2 0 15,1 0-1-15,4 1 1 16,2-1-1-16,1-1 0 16,0 0 5-16,2-1-5 15,0-1 1-15,-4 0 1 16,1-3-2-16,-2 3 0 0,2-1 1 15,1 1 0 1,2 2-1-16,2 0-1 0,7 2 1 16,2-2 1-1,5 1 1-15,2-1-1 0,4 0-1 16,0-1 1 0,3-1 2-16,0 1-3 0,6 1-10 15,-3-2-32-15,11 5-195 0,8 2-173 16</inkml:trace>
  <inkml:trace contextRef="#ctx0" brushRef="#br0" timeOffset="-12837.05">23278 1419 239 0,'-20'17'18'0,"-6"-1"-18"16,-2-4-96-1</inkml:trace>
  <inkml:trace contextRef="#ctx0" brushRef="#br0" timeOffset="-4586.49">17204 17348 856 0,'-5'4'222'16,"0"-2"-84"-16,2-1 15 0,2-1-45 15,-1 0-53-15,2-1 21 16,2 1-15-16,1-2-21 15,-2 2-2-15,1-1-17 16,3-1-3-16,1 1-12 16,7 0-6-16,6-1-3 15,6-1-1-15,5 2-50 16,-3 2-110-16,2 2-81 16,-7 3-104-16,-8 4-321 15</inkml:trace>
  <inkml:trace contextRef="#ctx0" brushRef="#br0" timeOffset="-4376.7">17245 17598 683 0,'6'1'272'0,"3"1"-59"15,3-2-54-15,3 0-60 0,4 0-32 16,3 0-34-1,1 0-22-15,-1-2-10 16,1 2-1-16,-7 0-1 16,-1-1-150-16,-1 1-181 0</inkml:trace>
  <inkml:trace contextRef="#ctx0" brushRef="#br0" timeOffset="-3266.7">18989 17099 856 0,'4'-8'217'0,"-1"0"0"15,-1 2-31 1,-4 1-58-16,1 0-1 0,-2 2-16 16,0 2-44-1,-1 0-31-15,-1 3-25 0,-4 6-6 16,-7 6 5-16,-4 6 0 15,-4 9-2-15,-4 9 3 16,1 4-8-16,5 4-3 16,4 3 0-16,7 2-1 15,10 1 0-15,7-2 1 16,11 2 0-16,8-8 0 16,6-1 1-16,7-9 5 15,3-6-5-15,-2-8 6 0,0-7-1 16,-3-9 0-1,-5-6-6-15,-1-6-6 0,-5-5-7 16,-4-4 9 0,-6 0-4-16,-3-4 7 0,-6 0-9 15,-3 1 0 1,-6 2 6-16,-3-1-6 0,-7 3-2 16,-6 3-1-16,-7 2 5 15,-9 2 2-15,-5 3 6 16,1 6-6-16,3 0-35 0,7 3-47 15,6 3-43 1,7 4-73-16,3 0-167 0</inkml:trace>
  <inkml:trace contextRef="#ctx0" brushRef="#br0" timeOffset="-2586.42">19625 17449 661 0,'6'6'195'0,"-1"-2"-43"16,-2 2-49-16,-1-2-51 0,-1 0 25 15,-1-1-29 1,2-1 27-16,-2-4 35 0,0 1-8 16,0-2-16-1,-2-1-78-15,2-3 10 0,0 0-1 16,-1-4 1 0,1 1-9-16,-2 0 10 0,2 0 3 15,-1 3-9-15,1 4-13 0,0 3-20 16,0 0-14-1,0 5 16-15,-2 1 18 0,2 3 3 16,0 2-1 0,-1 3-2-16,1-3 2 0,0 0-2 15,0-3 0 1,0-4 6-16,0-3 4 0,0-1 32 16,-3-1 32-16,3-1-3 15,0-2-59-15,0-3-12 16,0-1 4-16,-1-4-2 15,-1 0-2-15,1 0 2 16,-1 1-1-16,1 1-1 16,-1 2 11-16,1 2 0 15,-2 2 9-15,0 1-1 16,0 3-19-16,-4 2-2 16,-1 0-6-16,-3 4-3 15,-1 0 5-15,-4 5 0 16,-1 6 4-16,0 4 0 15,0 4-4-15,4 5 3 0,2-2-3 16,8-1 3 0,5-1-6-16,8-2-1 0,5-5-64 15,9-2-43 1,6-3-36-16,6-4-105 0,4-2-101 16,2-6-223-1</inkml:trace>
  <inkml:trace contextRef="#ctx0" brushRef="#br0" timeOffset="-2156.86">19951 17529 619 0,'5'-26'231'15,"-2"3"-18"-15,-6 1-58 0,-2 4 3 16,-1 2-31 0,-4 5-41-16,2 2-49 0,-2 8-30 15,-3 1-7-15,1 6 1 16,-3 8-1-16,0 0 4 15,0 7-4-15,4 3 4 16,4 0 0-16,4 0-3 16,3-3 2-16,4-4 1 15,2-6 2-15,4-2 6 16,1-4 11-16,1-2 13 16,3-1-18-16,0-5-9 15,3 0-2-15,-3-4 3 16,0 0-4-16,-5-2 2 0,-1-1-2 15,-4-1 5 1,0 1-3-16,-5 1 3 0,0 0 21 16,-1 4-6-1,1 2-26-15,-2 3-26 0,4 4-18 16,3 3 44 0,1 5 2-16,4 2-2 0,5 5-2 15,0 1-1-15,3-2-79 0,-2-2-25 16,1-3-69-1,-2-4-80-15,1-5-83 0</inkml:trace>
  <inkml:trace contextRef="#ctx0" brushRef="#br0" timeOffset="-1796.37">20100 17445 619 0,'17'-12'362'15,"4"-1"-208"-15,2 7-34 16,-1 5-29-16,1 5-23 16,3 4-19-16,-2 7-14 15,-5 3-11-15,0 2 5 16,-3 2-7-16,-6 1-6 16,-4 2 1-16,-6-4-4 15,-5 2-10-15,-4-3 0 0,-1-5 3 16,-1-5 10-1,4-6 26-15,0-8 1 0,5-8-3 16,4-4-24 0,3-5 3-16,4-3-3 15,4-2-5-15,3 1-8 16,2-2-3-16,0 4 0 0,-3 3-1 16,1 7-6-1,-5 3-11-15,-3 6-65 0,-3 2-51 16,-2 2-95-16,0 3-134 0</inkml:trace>
  <inkml:trace contextRef="#ctx0" brushRef="#br0" timeOffset="-1406.58">20953 16968 677 0,'13'-21'478'0,"-4"1"-216"15,0 1-58-15,-4 3-27 16,0 5-62-16,-3 4-61 16,-2 3-54-16,0 8-8 15,-2 6 8-15,2 8 25 16,-2 11 10-16,1 17-7 0,-5 13-28 15,-4 10 0 1,-7 6 0-16,-5 3 0 0,-5 1 0 16,-3-3 0-1,2-1 0-15,1-2 0 0,2-5 0 16,5-6 0 0,6-13 0-16,4-9 0 0,6-15 0 15,5-10 0-15,4-6 0 16,-2-8 0-16,0-1 0 15,-1-1 0-15,-1-6-266 0,-1-3-313 16</inkml:trace>
  <inkml:trace contextRef="#ctx0" brushRef="#br0" timeOffset="-426.73">21585 17263 686 0,'1'-12'252'0,"-2"-1"-35"0,-4 0-30 16,-3 0-41-1,2 3-35-15,-2 2-28 0,4 4-10 16,1 1-60 0,-2 4-6-16,-4 6-7 0,-1 7 5 15,-4 8 0-15,-4 8-1 0,-1 6 1 16,6 7-5-1,2 3 1-15,2 1-1 0,5-2-5 16,2-3 5 0,4-4-7-16,7-11 1 0,7-6 6 15,5-7 0 1,5-7-8-16,5-7 0 0,1-5 8 16,1-6-6-1,-3-2-1-15,-6-3 7 0,-2 2 2 16,-4-3 2-1,-6 4-4-15,-4 4 11 16,-5-1-7-16,-3 3-4 0,-5 4-5 16,-2-1-9-16,-5 1 6 15,-6 3 6-15,-7 4-2 16,-4 0 0-16,-2 2 3 16,0 2-2-16,1-1-54 15,7-2-23-15,4-1-59 0,4-4-83 16,8-2-208-1</inkml:trace>
  <inkml:trace contextRef="#ctx0" brushRef="#br0" timeOffset="-6.72">22112 17204 816 0,'-5'-23'257'0,"1"2"-49"0,-5 4-72 16,1 6-41-1,2 4-90-15,-3 11-1 0,-7 10 9 16,-2 10 14 0,-7 11-3-16,-2 8-9 0,5 2 2 15,6 3-12-15,11-3 5 16,12-3-9-16,11-5 2 15,12-4-1-15,7-9 1 16,6-7 3-16,-1-8-2 16,3-6 3-16,-6-10 10 15,-4-5 16-15,-2-7 30 16,-3-5-7-16,-6-4-3 16,-9-5-23-16,-5 1-7 15,-10-2-13-15,-10 2-5 16,-7 2-5-16,-6 0-8 15,-6 4-3-15,0 4-36 16,-1 7-91-16,6 5-70 0,6 7-207 16</inkml:trace>
  <inkml:trace contextRef="#ctx0" brushRef="#br0" timeOffset="1043.5">22922 17323 1047 0,'12'-12'180'15,"-2"1"-7"-15,1-1-41 16,0 4-60-16,5 2-29 16,1 4-9-16,3 3-9 15,1 5-8-15,4 6 2 0,-1 5-2 16,-3 2-8-1,1 5-1-15,-4 2-6 0,-9 5-1 16,-1-2-1 0,-5-1 1-16,-5-3-1 0,-2-3 0 15,-1-5 3 1,-1-8 1-16,1-3 4 0,2-2 11 16,1-4 24-1,2-6 24-15,2-1-60 0,0-6-7 16,2-6-1-16,4-5 0 15,4-1-2-15,4-4 3 16,2 1-1-16,2 0-2 0,0 4 2 16,3 3-9-1,-2 5 9-15,3 5 0 16,2 4-8-16,3 5 4 16,-1 7 1-16,-1 2-3 0,-4 6 2 15,-3 2-1 1,-5 4 1-16,-3-1-2 0,-6 0 1 15,-3 2 5-15,-3-4-1 16,-1-2 2-16,-2-4 1 16,0-2-1-16,1-4 7 15,1-3 6-15,-1-3 3 16,2-1-11-16,-1-5 3 16,1 2-8-16,1-6-2 15,2 0-3-15,3-1 5 16,3-2-8-16,4 0 3 15,3 1 2-15,-2 1-6 16,1 3-1-16,2 1-6 0,-2 5 6 16,1 2-4-1,-1 7 1-15,3 2 7 0,-3 5 5 16,1 2-2 0,-2 3 1-16,-3-3 1 0,0 2 2 15,-2-6 3-15,3-4-1 0,-3-2 2 16,4-4-5-1,5-6-11-15,1-1-12 0,0-3 2 16,0-3 6 0,-3-1 3-16,-1-4-1 0,-6 0 13 15,-1-2-3 1,-3 1 3-16,-3 2 0 0,-2 3 2 16,-2 5-2-16,1 0 0 15,1 8-10-15,-3 1-21 16,3 6 27-1,3 2 4-15,-2 4 0 0,1 5 1 16,2 2 1-16,-1 1 3 16,2-3-3-16,0-1-1 15,1-2-1-15,1-1 0 16,-3-6-86-16,2-1-130 16,0-3-72-16,-1-3-367 15</inkml:trace>
  <inkml:trace contextRef="#ctx0" brushRef="#br0" timeOffset="1223.59">23866 17008 1013 0,'-1'-24'283'15,"-1"-2"-49"-15,-2 4-128 0,-1 1-62 16,1 8-44-16,2 5-7 0,1 6-93 15,-1 9-66 1,2 9-176-16,2 6-428 16</inkml:trace>
  <inkml:trace contextRef="#ctx0" brushRef="#br0" timeOffset="1673.62">24005 17222 875 0,'18'-10'311'0,"1"0"-143"15,1 0-23-15,-3 4-63 16,4 5-36-16,-1 3-11 16,1 8-8-16,-1 4 4 15,-3 4-1-15,-1 5-1 16,-5 2-3-16,-4-2-15 15,-4 0-4-15,-3-1 0 16,-1-4-5-16,-2-8-1 0,1-3 12 16,2-4 17-1,0-6 48-15,2-3-56 0,1-5-21 16,3-3-2 0,3-5 0-16,3-3 1 0,2-3 1 15,5 3-1-15,0 1-5 0,3 5 1 16,-1 4 3-1,3 9-5-15,-3 6-5 0,1 4 8 16,-1 8 1 0,0 2-6-16,-4 2 6 0,-3 2-3 15,-5 5 2 1,-1-2-6-16,-4-2-56 16,1 1-82-16,-4-3-47 0,-1-3-124 15,2-7-196-15</inkml:trace>
  <inkml:trace contextRef="#ctx0" brushRef="#br0" timeOffset="2393.35">25622 17317 603 0,'-1'3'363'15,"-2"0"-191"-15,1-3 39 0,1-3-45 16,1 3-51 0,0 0-6-16,1-2-19 0,-1 1-29 15,3 1-30-15,0 0-16 0,2 0-11 16,9 0 2-1,9 1-6-15,10-1-1 0,8 2-72 16,1 1-121 0,-1 1-6-16,-10 3-76 0,-10 2-50 15,-12 4-245 1</inkml:trace>
  <inkml:trace contextRef="#ctx0" brushRef="#br0" timeOffset="2513.15">25715 17509 940 0,'6'0'198'0,"1"-4"-23"16,5-1-104-16,2 1-64 15,9 1-7-15,6 0-126 16,13-1-381-16</inkml:trace>
  <inkml:trace contextRef="#ctx0" brushRef="#br0" timeOffset="7193.57">27284 17160 876 0,'0'-15'287'16,"-1"-5"-63"-16,-4-1-28 15,-3-2-55-15,0 5-8 16,2 4-40-16,1 5-14 16,2 6-61-16,3 2-18 15,0 2 0-15,0 5 0 16,0 7 0-16,-1 6 0 16,-1 8 0-16,2 7 0 15,2 5 0-15,1 4 0 16,3 0 0-16,3-2 0 15,3 0 0-15,-2-1 0 0,2-6 0 16,-2-4 0 0,1-7 0-16,-3-3 0 0,-3-7 0 15,0-3 0 1,-4-4 0-16,1-5 0 0,-2-1 0 16,0 0 0-1,0-1 0-15,0 1-96 0,1 0-105 16,-1 0-67-16,0 0-306 0</inkml:trace>
  <inkml:trace contextRef="#ctx0" brushRef="#br0" timeOffset="7693.16">27773 17135 816 0,'7'-22'258'16,"-6"0"-68"-16,-2 0-8 15,-4 2-45-15,-1 7-54 16,-1 4-33-16,-1 8-49 0,-4 8 2 15,-6 12 13 1,-3 6-1-16,-6 11 0 0,-1 9-6 16,3 2-8-1,6 0-1-15,7-2-1 0,7-7 1 16,10-3 0 0,7-6 2-16,8-5-1 0,7-5 2 15,4-7 1-15,5-8 4 16,-1-7-1-16,-1-5-3 15,-3-9 9-15,-2-4-8 0,-7-3 4 16,-3-3-2 0,-7-1 4-16,-7-2-5 0,-7-1-6 15,-5 0-5 1,-9-3 0-16,-6 4-7 0,-3 2-58 16,0 4-73-1,0 7-130-15,2 10-244 0</inkml:trace>
  <inkml:trace contextRef="#ctx0" brushRef="#br0" timeOffset="8793.46">28390 17373 1002 0,'3'-8'187'0,"0"-3"25"0,0 0-61 16,0 2-52-16,3 0-44 0,1 4-13 15,1 2-22 1,4 3 6-16,5 3-2 0,2 4-6 16,3 4-3-1,2 3-8-15,-2 4-5 0,-3 5-1 16,-1-2-1 0,-6 3 1-16,-6 0-1 0,-2-1 1 15,-4-2 6 1,-5-3-4-16,-1-2-2 0,-3-5 6 15,0-1-4-15,0-6 4 16,1-1 5-16,2-3-2 16,2-7 3-16,2-3-6 15,1-3-6-15,2-6-1 16,5-5 0-16,2-3-3 16,5-3-2-16,2 1 1 15,3-1-5-15,2 3 0 16,3 6 0-16,3 4 0 0,2 7 7 15,2 6-1 1,1 4-3-16,-1 8 1 0,-2 1 4 16,-1 7-2-1,-4 0-2-15,-4 4 3 16,-5 1-2-16,-4 2 4 16,-6 0-2-16,-5-1 2 0,-5 0 2 15,-4 0-1-15,-2-4-1 0,-2-3 1 16,4-8 2-1,2-1 13-15,4-6 3 0,1-4-7 16,1-4-4 0,2-4-6-16,3-3-2 0,2-4-1 15,2-3-3 1,4-3 2-16,2 2-6 0,-1 0 0 16,3 2 7-1,-3 4-3-15,3 6 0 0,-5 4-4 16,2 3-4-16,1 4 2 15,0 4 3-15,3 6 0 16,-1 2 4-16,1 1 3 16,-1 1 0-16,1 0 3 15,0-1-1-15,1-5-1 16,-2 0 5-16,3-4-4 16,0-3 2-16,2-3-2 15,-4-1-2-15,0-6-1 16,2-2 0-16,-3-3 0 15,0-2 1-15,-4-2 0 0,-1 2 0 16,-3 1 6 0,-2 1-5-16,-2 5 4 0,-2 3-5 15,1 2 0 1,-4 4-13-16,2 0-3 0,-1 1-17 16,1 5 5-1,0 0 28-15,0 3 1 0,1 5 6 16,1 4 6-16,2 1 0 0,2 3 3 15,5 1-12 1,-1-4-1-16,1-2 0 0,0-4 5 16,2-6-8-1,-4-6-28-15,2-4-108 16,-2-4-77-16,0-1-165 16,0-7-599-16</inkml:trace>
  <inkml:trace contextRef="#ctx0" brushRef="#br0" timeOffset="8973.79">29325 17080 816 0,'-3'-17'313'0,"0"0"-41"16,0 0-64-16,-1 3-58 15,1 3-66-15,0 4-63 16,1 3-21-16,0 1-19 0,2 6-77 15,-2 2-65 1,1 6-126-16,-3 7-255 0</inkml:trace>
  <inkml:trace contextRef="#ctx0" brushRef="#br0" timeOffset="9403.54">29477 17269 981 0,'24'1'223'16,"-2"2"-14"-16,0 1-80 0,-2 2-54 15,4 4-34 1,-4 5-6-16,-2 1-16 0,-2 2-1 16,-7 3-7-1,-6-1-2-15,-8 0 1 0,-2 0 6 16,-5-1-8-16,0-7 5 15,2-4 26-15,4-7 58 16,3-6-79-16,4-6-6 16,2-3-12-16,3-6-3 15,6-3-2 1,3 0 2-16,3 1 2 0,3 2-3 16,0 5 0-16,3 5-2 15,1 7-1-15,2 4 2 0,-2 9 0 16,-2 5 0-1,-3 5 3-15,-4 6 2 0,-6 1 0 16,-4 0-4 0,-6-2 2-16,-3-3 1 0,-3-2-2 15,-4-1-100 1,-1-8-145-16,-1-1-129 0</inkml:trace>
  <inkml:trace contextRef="#ctx0" brushRef="#br0" timeOffset="11673.52">29970 16938 522 0,'-3'-8'188'0,"-2"-2"-21"16,-2-1-54-16,-2 0-9 16,-2 1-40-16,1-1-2 0,-5-2-2 15,3 0-26-15,-1 0 3 0,-1 2-4 16,0-1-3-1,-2-2 6-15,-1 1 2 0,-2-2-18 16,0 1 8 0,-3 0-3-16,-1 0-12 0,0 2 0 15,-3-1-4 1,-1 0-3-16,-1 0 1 0,-5 1-2 16,0 0-3-16,-5 1 3 15,-6 0-1-15,-3 0-1 16,-2-1 3-16,0 1 0 15,0-1 2-15,4 1 0 16,1 1-5-16,1-1 0 16,-2 2 2-16,0 0-2 15,-1 1-3-15,-2 2 1 16,-1-1-1-16,1 1 4 16,-1 0-3-16,-1 1 1 15,-2 0 2-15,0 0 4 16,0-2 2-16,0 1-3 15,3 1-4-15,2-1 5 0,1 1-7 16,1-1 0 0,-2 2 1-16,-1-1-2 0,-6 2 0 15,-3 0-2 1,-1-1 2-16,-1 1 0 0,2 2 0 16,0-2 2-1,2 2 2-15,1 1-2 0,2 0-1 16,3 0 3-16,3 1-4 0,2 2 0 15,1 1 2 1,3 1-3-16,-4 0 1 0,-2 4 0 16,-2-1 2-1,-5 3-2-15,-1 1 0 16,-1 2 1-16,2-2-1 16,4 3 1-16,4 0-1 0,2-1 1 15,8 2-2-15,0-1 0 16,2 4-2-16,2-1 3 15,1 5-3-15,0 0 3 16,-1 4-1-16,0 0 1 16,-1 1-1-16,1 1 4 15,1-4-1-15,0 0-1 16,4 1 5-16,2 1-1 16,6-2 2-16,0 4 4 15,4 3 4-15,3 4-3 16,2 4 4-16,-1 2-6 0,2-1 7 15,2 0 0 1,1-3-4-16,2-4-3 0,2 1 3 16,2-4-5-1,2 1-2-15,0 1-3 0,3 0 0 16,1-1 3 0,-1 2 4-16,1-1 0 0,-3-3-2 15,2-3-1-15,1-1-1 16,-1-6-2-16,0-1 0 15,2-1-3 1,2-2 1-16,-1 1-1 0,3 0 2 16,1 1-3-16,0-1 1 0,3 2 0 15,-3-1-1 1,4 1 0-16,-2-1 0 0,2 0 2 16,3-2 1-1,1 2-3-15,4-1 3 0,2 0-2 16,0-1 1-16,2-2 0 15,2 2-2-15,0-1 1 16,5-1 0-16,1-3 1 16,2 0-3-16,7 0 1 15,2-1 0-15,4-1 1 16,2-2-1-16,1 1 0 16,-1 1 1-16,-1-3 0 15,-2 2-1-15,-3-2 0 0,1 3 0 16,-3-6 0-1,3 1 1-15,-2 0 0 0,2-2 2 16,-1-1-3 0,0 1 1-16,1-1-1 0,-1 2 0 15,2-3 1 1,-2 1-1-16,3 4 0 0,-2-1 0 16,-1-4-3-1,2 3 1-15,1-2 1 0,1 1-1 16,4 0-5-16,2 0 7 0,1-1-7 15,4 2 4 1,0 0 3-16,-4-3 0 0,-1-1 1 16,-5-2-1-1,-2-2 2-15,-2-2-2 0,-1 0 5 16,2 3-5 0,0-5 0-16,0 2 1 0,-1 3 0 15,-2-5-1-15,-5 4 1 16,-1 0-1-16,-2-3 2 15,-3 2-2-15,0 0 0 16,1-1 0-16,-1 0-1 16,1 0-1-16,2-2 1 15,-2 2 1-15,2-2-3 16,-6 1 6-16,-5-2-3 16,30-19 4-16,-47 23-3 15,1 0-1-15,1-2 0 16,1 1 1-16,12-6-2 0,3 0 1 15,-1-2 0 1,2 4 2-16,-2-3-1 0,-3 2-1 16,-2-1 6-1,-2 2-4-15,-3-1 3 0,0-4-3 16,-1 2-1 0,2 0 0-16,-2-2 0 0,3 2 3 15,-4-1-3-15,2 0 1 0,-3-1 3 16,1 0 4-1,-2 2 10-15,1 2-19 0,-3-4 0 16,-2 2 0 0,2 0 0-16,-3 1 0 0,0-6 0 15,1 2 0 1,-1-2 0-16,-1-1 0 0,-2 0 0 16,1-2 0-1,-1 1 0-15,0 1 0 0,-1 0 0 16,-1 3 0-16,-1-1 0 15,-1 2 0-15,-1 1 0 16,-1-4 0-16,0 2 0 16,-1-2 0-16,-4-2 0 15,-2-3 0-15,-2 1 0 16,-3-1 0-16,-3 0 0 16,-1 1 0-16,-1-4 0 15,-2 2 0-15,1 0 0 0,-2-2 0 16,1 4 0-1,3 0 0-15,-2 1 0 0,4 4 0 16,1 1 0 0,-2 3 0-16,-9 1 0 0,-9 4 0 15,-13 2-45 1,-15 2-80-16,-12 5-74 0,-5 2-77 16,-4 1-367-1</inkml:trace>
  <inkml:trace contextRef="#ctx0" brushRef="#br0" timeOffset="14373.7">5268 17784 572 0,'-2'-10'230'0,"2"-3"-83"16,2-4 8-1,-2-1-33-15,0-2-25 0,1 1-12 16,1-4-17-16,-1 3-12 0,1-4-9 15,-2 3-14 1,1 0-2-16,2-3 6 0,0 1-15 16,6 1 4-1,0-4-1-15,9-1-7 0,-2 0-7 16,5 1 3 0,3-3-3-16,-1 3-4 0,0 2 3 15,1 0-1-15,-2 1 3 16,0 4-8-16,1-1-3 15,0-1 0-15,0 2 0 16,-1 1 0-16,3 3-1 16,3-1-5-1,2 2 4-15,3 1 0 0,4 0-2 16,2 2 1-16,-2 3 0 16,-1 2 0-16,-2 2 1 0,-1-1 1 15,-3 5-2 1,1-2 2-16,1 3-1 0,-4-1 1 15,2 1-2 1,-3 1 1-16,-1 5-4 0,0 0 4 16,-2 4-1-1,4-1 2-15,-1 1 0 0,3 2 0 16,0 0 0 0,-2 1-1-16,2 0-1 0,0 1 0 15,-4 1 1-15,3 0 1 0,-5 1 0 16,3 0-2-1,-2-1-1-15,-1 3 3 0,-2 1-3 16,-2 1 1 0,-4 3 1-16,-2 1 0 15,-3 1 1-15,-3 3 0 16,1-1 0-16,-3-1 0 0,1-1 0 16,1-5-2-1,-2 0 3-15,1-3-1 0,-1 2 0 16,1-2 1-16,-2 2-1 15,1 1 3-15,0 1-3 16,-3-1 0-16,0 1 1 16,1 2-1-16,-2-1 1 15,-2 0-1-15,1 0 0 16,-2-1 2-16,-1-1-1 16,-2-1 2-16,1-4-1 15,0 1 1-15,0-1-2 0,0 1 0 16,0-2-1-1,0 1 2-15,-3 2-2 0,-1-1 1 16,-1 2 0 0,-1 2 0-16,0 0 1 15,-3 0-2-15,2 2 0 16,-1-4-1-16,1 1 3 0,-2-3 1 16,4-1-3-1,-2 2-1-15,3-4 1 0,-4 1 2 16,1 3-1-16,-4 0 2 0,-2 2-2 15,-2 0-1 1,-4 0 1-16,-2 3-1 0,4-1 0 16,-5-3-1-1,3 2 1-15,-2-3 0 0,0-1 0 16,0 0 0 0,-1-1 4-16,-4-1-4 0,-2 2 2 15,3-4-2-15,-4 4 1 16,-2-7 0-16,1 3-1 15,-1-5 3-15,-2 0 0 16,-4-1-3-16,1-1 5 16,2-1-5-16,-1-3 4 15,1-2 1-15,1 0-5 16,2-2 6-16,3-4-2 16,-2-4 2-16,-3-1 1 15,5-6-1-15,-2-6 3 16,-2-3 4-16,4-4-7 0,1-6 7 15,2-3 2 1,0-4-9-16,2-2-3 0,-2 4 2 16,3-5-1-1,-2 6-1-15,4 4 0 0,-2 2 3 16,3 5-4 0,-2 3 4-16,6-1-5 0,-3 3 1 15,3-5 0-15,0-1-2 0,6-5-4 16,2 2 3-1,5-1-4-15,5 3-8 0,5 2-54 16,1 6-72 0,1 0-102-16,5 3-230 15</inkml:trace>
  <inkml:trace contextRef="#ctx0" brushRef="#br0" timeOffset="25483.1">14004 14557 516 0,'2'-2'193'0,"-2"4"-128"15,0-2-9 1,0 0-24-16,-2 0-15 0,2 0 6 16,-1 1 5-1,-1-1 10-15,2 1-8 0,-1 1 1 16,-1-2 2 0,0 2-11-16,2-2-5 0,0 0 2 15,0 0 2-15,0 0 4 16,0 0-4-16,0 0-6 15,0 0-7-15,0 0 1 16,-2 0 2-16,2 0 9 16,0 0 1-16,0 0 1 15,0 0-3-15,0 0-3 16,0 0 3-16,0-2 8 16,0 2-1-16,-1 0 2 0,1 0-3 15,0 0-9 1,0 0-4-16,0 0-5 0,-2 0 2 15,2-2 2 1,0 2 8-16,0-1 17 0,-1-2-26 16,1 0 7-1,1-4-3-15,-1 1-11 0,3-4 1 16,1-3-1 0,2-1 1-16,3-2-4 0,2-5 0 15,11-4-2-15,2-4 1 0,7-1 2 16,2-6-1-1,3-1 1-15,0-2 0 16,1-4-1-16,3 0 1 16,2-4 1-16,3 1-2 15,3-1-1-15,1-1 0 16,3-1-1-16,6-6 1 0,8-4-3 16,10-2 2-16,7-1 2 15,4 1 0-15,8 2 0 16,-1 2 0-16,3 2 0 15,4 0 0-15,0 2 0 16,8 0-1-16,0-1 1 16,3 3-1-16,-1-2 0 15,3 1 0-15,-1 0 1 16,-2 2-2-16,-1 5 2 16,0 6 0-16,-3 1 0 15,-2 4-7-15,3 1-4 0,2 3 1 16,-2 0 4-1,4 0-3-15,2-1-2 0,0 1-4 16,-1-1 5 0,0 3 3-16,1 0 4 0,-2 5 1 15,-3 1-2 1,0 2-2-16,1 0 1 0,-1 3-9 16,0 1-11-16,0 0 9 0,6-1-6 15,-2 2 5 1,4-2 9-16,4 5-4 0,1-2 6 15,0 3 3 1,2 1 0-16,1 0 3 16,-2 2-7-16,2-1 7 15,7 1-1-15,4-2-1 0,6 1 2 16,5 2 0 0,2 0 0-16,-2 3 3 0,1 0-3 15,-4 0-3-15,2 2 3 16,3 1-2-16,1-2 2 15,5 3 2 1,4 1 0-16,2 1-1 0,1 0-1 16,-4 3 0-16,-5 1 0 15,-4 2-3-15,-9 0 3 16,-3 5 2-16,-1 0-1 16,-3 4-1-16,3 0 0 0,-2-1 0 15,-3 1-1 1,-3 2 1-16,-5-2 0 0,-10 0 0 15,-8 1-2 1,-7 0 3-16,-8 1-2 0,-8 4 2 16,-3 3 0-1,-6-1 0-15,1 4-2 0,0 1 2 16,0-1 0 0,1-2-1-16,-3-1-1 0,-1 0 0 15,-7-3 1-15,-4 1 0 0,-5-2 0 16,3 1-3-1,5 0 3-15,7 0 1 16,8 4 0-16,8 0 1 16,7 1 0-16,2 1 2 15,-1 1-3-15,-3 0 5 16,-7-2-2-16,-8 0-4 0,-5 1 1 16,-1-1-1-1,-1 2 0-15,5-2 1 0,3 2 1 16,3 0 1-16,3 2 0 15,-2-3 5-15,-3 1-5 16,-6-3 3-16,-11-4-6 16,-13-1 2-16,-8-4-3 15,-9-2 3-15,-4-3-1 16,3 2 0-16,4-3 0 16,0 2 0-16,4-1 3 15,-1 0 2-15,-2-3 4 0,-9-1-5 16,-3-4 0-1,-10-1-2-15,-3-2-2 16,-5-1 3-16,-1-1-2 16,3 0 4-16,2 1 0 0,4 0 2 15,2 1 2 1,3 1-6-16,-3 0-3 0,-2 1-2 16,-1 0 1-16,-3 0 0 0,0 1 1 15,0-1-1 1,1 0 0-16,4 2 3 0,2 0-3 15,5 4-1 1,1 0 0-16,2 1 1 16,-3 0 1-16,-2-1-1 15,-2 1 2-15,-1-1 1 0,-2 0-3 16,1-2 4 0,-2 1-4-16,2 1 5 15,2-2-4-15,3 2 2 0,4 0-3 16,1 0-2-16,3 1 2 15,-3-2 0-15,-1 1 0 16,-4-2 0-16,-4-2 0 16,-3-1 2-16,-3-2-2 15,-2 0 2 1,-2-2-1-16,1 2-1 0,-1-1 0 16,-1-1 0-16,-1 2-2 0,1-1-4 15,-1 0-1 1,0 1 4-16,-1-1-7 0,-1 0-24 15,-1-2-9 1,-1 1-36-16,0-1-103 0,-1 0-98 16</inkml:trace>
  <inkml:trace contextRef="#ctx0" brushRef="#br0" timeOffset="26673.35">27253 13575 775 0,'0'-7'203'15,"0"-3"-43"-15,0 0 4 0,-2-2-17 16,2 2-41 0,-1 2-17-16,-2-1 13 0,1 4-10 15,-1 1-30 1,2 1 7-16,-2 2-14 0,3 0-33 16,-1 1-21-16,1 1-1 0,-2-1 0 15,2 0 0 1,0 0 0-16,0 1 0 0,2-1 0 15,-2 0 0 1,0 1 0-16,1-1 0 0,-1 2 0 16,0-2 0-1,0 1 0-15,3-1 0 0,-2 1 0 16,1 2 0 0,1 1 0-16,4 6 0 0,4 5 0 15,5 6 0-15,4 6 0 16,7 6 0-16,1 4 0 15,0 4 0-15,-1 0 0 16,0-3 0-16,-6-5 0 16,-2-4 0-16,-3-2 0 15,0-4 0 1,-2-4 0-16,-3-3 0 0,-4-3 0 16,-2-6 0-16,-1-3 0 15,-2-2 0-15,-2-2 0 16,-2-2 0-16,1 0 0 0,-3 2 0 15,2-1 0 1,-1 0 0-16,0 1 0 0,1 0 0 16,-1 0 0-1,-6 1 0-15,-7 2 0 0,-4 2 0 16,-6 2 0 0,-7 3 0-16,-3 3 0 0,2-1 0 15,0 0 0-15,-54 23 0 0,79-31 0 16,1 1 0-1,0-3 0-15,1 3 0 0,-5 1 0 16,3-1 0 0,2-1 0-16,2-3 0 0,4-1 0 15,1 0 0 1,0-1 0-16,0 1 0 0,0 0 0 16,0-2 0-16,0 2 0 15,0 0 0-15,0 0 0 16,1 2 0-16,-1-1 0 15,0-1 0-15,2 1 0 16,-2-1 0-16,-2-1 0 16,2 1 0-16,0 0 0 15,0 0 0-15,0-1 0 16,0 1 0-16,0 0 0 16,-1 0 0-16,1 0 0 15,0 0 0-15,1 0 0 0,-2 0 0 16,2 0 0-1,-1 0 0-15,-1 0 0 0,1 0 0 16,0 0 0 0,0 0 0-16,0 1 0 0,0-1 0 15,0 0 0 1,0 0 0-16,-2 0 0 0,2 1 0 16,-4-1-167-1,-5 1-159-15,-7 2-249 0</inkml:trace>
  <inkml:trace contextRef="#ctx0" brushRef="#br0" timeOffset="35763.48">15377 18291 723 0,'2'-3'154'15,"-2"0"26"-15,0-6-53 16,-2 4-15-16,1-4-7 16,-1 2-18-16,1-3-24 15,-1 2-12-15,1 1-2 16,1 3-6-16,0 1-10 16,1 2-13-16,1 1-8 0,-2 0-7 15,1 0-5 1,1 0-4-16,-1 1-8 0,1 2 1 15,-1-3 2 1,1 5 9-16,3 2 2 0,0 4 0 16,1 5-2-1,3 4 0-15,1 0 1 0,2 4 2 16,3-2-3 0,6 1 0-16,4 0 1 0,7-3 1 15,2 0-2-15,8-1 0 0,6-1 0 16,4-1-2-1,0 0 2-15,6 1-1 0,0 2 0 16,4 0 0 0,0 2-2-16,6-1-4 0,3 2-11 15,1-6 7 1,1 0-9-16,4-2 1 0,-2-4-5 16,1 0 11-1,-4-2-1-15,-4 1 2 0,1-1 8 16,-4-5-11-16,-1 2 8 15,-1-5-1-15,-2 2-7 16,-4 0 3-16,0-3 0 16,-5 3-4-16,3-3-7 15,2 0-9-15,4 1 18 16,0 2 0-16,0 0 3 16,2-1 9-16,-3 1-1 15,-1 1 2-15,-5-2 1 16,-3 1 0-16,-7-1 0 15,-2 1-1-15,0 0 1 0,3 0 0 16,4 1 0 0,8-1 0-16,4 1 0 0,5-1 0 15,0 0 0 1,0-2-3-16,-3 1 3 16,-3-2 0-16,-5-2 0 15,-3 1 0-15,0-1 0 0,-2 1 0 16,0-2 0-16,4 3 0 0,4-4 0 15,2 1 0 1,4 3-2-16,0-4 1 16,2 1-1-16,-3 0 0 15,-4 0 2-15,1 0-8 16,-1-1-7-16,1 4-13 16,1-2 9-16,5 0 8 0,1 0-2 15,-1 1 6-15,-2 0 0 16,-1 0 5-16,-2-4 0 15,-1 3 2-15,-2-4-2 16,-2 2 1-16,3 1-10 16,0-3-1-16,4 2 7 15,4 0-18-15,5 1 19 16,2 3 4-16,-1-3 1 16,-2 0 1-16,-2 0 1 15,-3 2 5-15,-2-4 5 16,-1 3 2-16,0-1-10 0,-2 0-4 15,2 2-1 1,2 1 1-16,4 0-1 0,1 0 1 16,-1 0 4-1,-5 1 7-15,-5-2-2 0,-1 1 9 16,-3 0-15 0,0-2-4-16,3 4 2 0,-2-2-2 15,3 1 0-15,-1 2 0 16,0-3 0-16,-3 0 4 15,4 0-4-15,-1-3 2 0,0 0 4 16,0 0 4 0,-3-2-6-16,-5-1-3 0,2 2 1 15,-3-1-3 1,-3 0 1-16,3 1 0 0,-1 2 0 16,3-3 0-16,-1 1 0 15,1 1-3-15,0 0 3 16,-2 1-6-16,-3-4-11 15,-2 4 2 1,-1-1-34-16,-1-1 14 0,1 1 8 16,0 3-15-16,2-4 14 15,4 0 4-15,3 1 12 16,1 0 7-16,4-1-24 16,1 1 13-16,-2 1-2 15,-1-4-29-15,-4 4 43 0,-2-3-19 16,2 2 16-1,-1-1-6-15,5-2-20 0,3 1-1 16,1 0 34 0,4-2 6-16,0 3-2 0,1-6 15 15,0 4-6 1,2-2 13-16,0 2 1 16,-2-1-5-16,3 1 1 15,-3-3 6-15,3 2-14 0,-1-3 20 16,1 1-19-16,-3-2-5 0,-3 4-5 15,-1-3-5 1,-7 4 0-16,0-4 0 0,-4 6-1 16,-1 0 1-1,-5 0 0-15,3-3 1 0,-1 0 0 16,4-4-2 0,2-1 0-16,7-1-3 0,2 2-6 15,0-2-11 1,-4 0 3-16,-4 1 12 0,-7 0 5 15,-9-4 4-15,-5 0 14 16,-4 2-2-16,0-4-5 16,0 2-10-16,1 1-1 15,2-1 0-15,3 2-2 16,1 1-4-16,1 2 6 16,-6 0 0-16,-3 2 3 0,-6 1 12 15,-6 0 21 1,-3-2 13-16,-3 2-30 15,1 0-17-15,-1-2 7 16,2 3-9-16,-1-2 0 0,2 2 0 16,2 0 1-1,-3 2 3-15,3-2 2 16,-2 2 4-16,-2 0 5 16,2 1-4-16,-1 0-6 0,-2 0-2 15,1-2-3-15,-2 3 1 0,3 0-1 16,-2-1 0-1,1-1 2-15,0 1 7 0,-2 1 10 16,-2 0 8 0,-1 2 0-16,-1-2-1 0,0 0-9 15,1 0-11 1,0-1 6-16,0 2-9 16,1-3-2-16,-2 3-1 15,1-1 1-15,-1 0 3 0,0 2-4 16,0-3 4-16,-1 3 10 15,0 0 10-15,0 1 2 16,-2-1-4-16,-2 1-4 16,4 0-1-16,-2-2-9 15,0 1-6-15,1 1-2 16,-1 0 5-16,2-3-5 16,-1 2-3-16,1-1 2 15,1 1 0-15,0-2 2 16,2 0-2-16,-2-1 2 15,1 4-2-15,2-3 1 0,-3 0 0 16,-2 2 0 0,1-1 5-16,-2-1-2 0,-2 3-3 15,1 0-2 1,-2 0-6-16,-1 0-5 0,-1 0-3 16,-2 2 16-1,-4-1 0-15,-4 1 1 0,-4-1 0 16,-7-2-1-16,-4 1 0 15,-5-3 0-15,-7 1-5 16,-7-4-11-16,-5 2-4 0,-3 3 6 16,4-2-3-1,3 2 9-15,10 1 1 16,13 4 5-16,6-4 1 16,11 0 1-16,6 0 9 0,4 1 5 15,1-2-4-15,5 1-7 16,1 0-3-16,5-3-2 15,5 0 1-15,6 2-1 16,7-1 2-16,3 2-3 16,3 0 3-16,0 0 0 15,0-1 0-15,-3 1 0 16,-2-2 1-16,-3 0-1 16,-1 0 0-16,-6 0 2 0,-3-1 0 15,-2 0 1 1,-4-1 2-16,-4 2 3 0,0-2-3 15,0 3 0 1,0 0 1-16,-2-2-6 0,4 1 0 16,-1 1 1-1,0 0 2-15,1 1 0 0,-1-2 6 16,-1 4 0 0,-4-2-2-16,-1 0 5 0,-1 0-4 15,0 0-3-15,-2 0-5 16,2 0 1-16,-1 1-1 15,2 0-1-15,2 4 1 0,1-3 0 16,2 4 3 0,-1-1-2-16,0 4 0 0,-1 2 2 15,5 3-1 1,-1 2 0-16,1 3 0 0,-1 5 0 16,3 1 0-1,-3 0 3-15,0 3-5 0,-1-1 7 16,-2-1-3-16,-2-2 0 15,1-2-1-15,-3-2 2 16,1 0-2-16,-1-5 1 16,-3-2-3-16,2-5 4 15,-2-1-2-15,0-4 0 16,0-2 0-16,0-1-1 16,-2 0 4-16,2 0-4 15,-1 0 0-15,-1 0 0 0,2 0 0 16,0 2 0-1,0-2-1-15,0 2 2 0,0-2 1 16,0 0-4 0,0-2 5-16,2 2-2 0,-2 0 0 15,0 0 1 1,0-2 0-16,0 2 5 0,0 0 4 16,0-1 1-1,0 0 8-15,-2 1 3 0,2-2-10 16,0 2-11-16,0 0-4 0,0 0 0 15,0 0 0 1,-2 0-4-16,2 0-41 0,-2 0-58 16,-3 0-89-1,-2 0-144-15,-5-3-329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7T04:12:05.38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28373 1510 540 0,'-3'-3'321'0,"-1"0"-190"16,-2 0 10-1,0 0-36-15,-3 0-11 0,3 0-3 16,0 1-9 0,1 0-7-16,4-1-6 0,-1 2-3 15,2 0 19 1,0-5-19-16,0 6-4 0,0 1-19 16,0-1-25-1,2-1 3-15,-2 2-15 0,1-1-6 16,-1 0 2-16,0 2 0 0,2-2-3 15,-2 0 1 1,2 0 0-16,-2 0-6 0,0 1 5 16,0 2-2-1,1 4 3-15,-1 3 5 0,0 4-2 16,0 5-3 0,0 5 2-16,0 1 3 0,-1 2-3 15,1 4-2-15,0 0 1 16,-2-1 2-16,2-1-1 15,-2-1-2-15,1-2 2 16,-2-2 0-16,1-5 2 16,1-2-4-16,-1-4 0 15,0-3 4 1,2-3-1-16,-2-4-3 0,2-1 0 16,-1-2 0-16,1 0 0 15,1-2 0-15,-1 1 0 16,0-2 0-16,0 1 0 0,0-2 0 15,0 0 0 1,-1-5 0-16,-1-2 0 16,1-5 0-16,-1-2 0 15,1-1 0-15,-1-4 0 0,2-4 0 16,2-1 0 0,-1-2 0-16,-1-1 0 15,2 2 0-15,1 0 0 0,-3 4 0 16,3 1 0-16,-3 0 0 15,0 3 0-15,0 1 0 0,2 2 0 16,-4 2 0 0,4 5 0-16,0 1 0 0,-1 3 0 15,-1 3 0 1,0 2 0-16,2 2 0 16,-2 0 0-16,0 0 0 15,-2 2 0-15,2-1 0 0,0 0 0 16,0 1 0-16,0-1 0 15,3 5 0-15,2 3 0 16,3 2 0-16,5 3 0 16,0 4 0-16,5 3 0 15,0 2 0-15,1 2 0 16,1 4 0-16,-2 0 0 16,0 2 0-16,-2-1 0 15,-3-3 0-15,0-4 0 0,-4-3 0 16,-2-6 0-1,-1-3 0-15,-3-5 0 16,-3-1 0-16,1-5 0 16,-1 0 0-16,-1-2 0 0,1 1 0 15,0-2 0 1,-2 0 0-16,2-1 0 0,-3-5 0 16,2 1 0-1,-2-6 0-15,6-3 0 0,-2-1 0 16,4-5 0-16,4-1 0 0,2-1 0 15,3-3 0 1,0 2 0-16,4-1 0 0,-3 2 0 16,-1 2 0-1,2 2 0-15,-3 2 0 0,-1 0 0 16,-1 2 0 0,0 1 0-16,-3 2 0 15,-1 3 0-15,2 0 0 0,-5 4 0 16,1 1 0-16,-4 3 0 15,-1 2 0-15,0 1 0 16,-1 0 0-16,-1 3 0 16,-1 0 0-16,2 2 0 15,-2 7 0-15,1 2 0 16,1 4 0-16,-1 6 0 16,2 2 0-16,2 3 0 15,-1 5 0-15,2 1 0 16,0 3 0-16,-1 2 0 0,-1-1 0 15,1-2 0 1,-1-3 0-16,2-6 0 0,0-2 0 16,4-7 0-1,-2-2 0-15,0-4 0 0,-1-3 0 16,-1-3 0 0,0-2 0-16,-1 0 0 0,-2-4 0 15,1 1 0-15,-1-2 0 0,0 0 0 16,0-2 0-1,2 1 0-15,-2 1 0 16,0-2 0-16,0 1 0 16,0 1 0-16,-2 0 0 0,2-2 0 15,0 0-205 1,2-4-374-16</inkml:trace>
  <inkml:trace contextRef="#ctx0" brushRef="#br0" timeOffset="3360.25">29197 1174 804 0,'9'-10'125'0,"1"-3"50"16,-5 1-28 0,-2 0-31-16,0 4 20 0,0 4-50 15,-3-1-19 1,0 4-8-16,0 1 4 0,0 0-4 16,0 0-18-1,0 0-10-15,1 0-10 0,-1 1-20 16,0 2-2-16,-1 3 8 15,-2 6-1-15,-2 8 26 16,-2 13-24-16,-5 10 13 16,-3 13-5-16,-4 6 0 15,-5 7-5-15,-3 2-11 16,0 3 0-16,-2 0 0 16,1-4 0-16,3-1 0 15,3-6 0-15,3-4 0 0,5-7 0 16,3-4 0-1,4-6 0-15,-1-8 0 0,4-5 0 16,-1-7 0 0,2-8 0-16,2-4 0 0,-1-6 0 15,2-2 0 1,0-2 0-16,0-2 0 16,0 2 0-16,2-1 0 15,-2-1 0-15,0 2 0 0,0 0 0 16,0-1 0-16,-2 1 0 0,2 0 0 15,0 0 0 1,0 0 0-16,0 0 0 0,0-3-156 16,3 2-320-1,5-4-646-15</inkml:trace>
  <inkml:trace contextRef="#ctx0" brushRef="#br0" timeOffset="6429.74">29404 1601 791 0,'6'-7'219'15,"-4"-1"-45"-15,-1-2-13 0,-2 0-19 16,-1 1-31-16,1-1-40 15,-1 4 31-15,-1 0-31 16,2-1-5-16,-2 1-14 16,1 2 3-16,1 0-23 15,-2 2-32-15,2-2 0 16,-1 3 0-16,2-1 0 16,0 2 0-16,0 0 0 15,0 0 0-15,0 0 0 16,-2 0 0-16,2 2 0 15,0-2 0-15,2 1 0 0,-2-1 0 16,2 2 0 0,-2-2 0-16,1 2 0 0,-2 0 0 15,1 5 0 1,-2 3 0-16,0 6 0 0,2 10 0 16,0 5 0-1,2 4 0-15,0 6 0 0,2-1 0 16,-1 0 0-16,1 2 0 15,-2-3 0-15,-1-5 0 16,1-4 0-16,-2-9 0 0,1-7 0 16,-1-6 0-1,0-6 0-15,0-4 0 0,0 0 0 16,2-7 0 0,-1-2 0-16,-1-8 0 0,0-5 0 15,0-5 0-15,0-2 0 16,-1-3 0-16,1 2 0 15,0 0 0-15,-2-1 0 16,2 3 0-16,-1 1 0 16,-1 0 0-16,-1 2 0 15,2 2 0-15,-4 3 0 16,1 2 0-16,1 2 0 16,0 4 0-16,-2 5 0 15,4 0 0-15,-1 4 0 16,2 2 0-16,2 2 0 0,-1 2 0 15,1-1 0 1,-1 3 0-16,-1-2 0 0,2 1 0 16,-2 2 0-1,5 4 0-15,0 3 0 0,6 3 0 16,2 8 0 0,5 2 0-16,1 2 0 0,4 4 0 15,1 1 0-15,0 0 0 0,-2-1 0 16,-4 0 0-1,0-5 0-15,-6 0 0 0,-2-3 0 16,2-4 0 0,-6-2 0-16,2-6 0 0,-5-4 0 15,2-2 0 1,-3-4 0-16,-1-1 0 0,1-3 0 16,2-5 0-1,-1-1 0-15,3-5 0 0,1-3 0 16,-2-2 0-16,1-3 0 15,-1-2 0-15,1-3 0 16,0-2 0 0,0-1 0-16,2 1 0 0,-1 4 0 15,0 0 0-15,-1 5 0 16,1 5 0-16,-4 2 0 16,0 6 0-16,-1 1 0 15,-1 2 0-15,-1 4 0 0,-1 1 0 16,1 1 0-1,0 1 0-15,-2 2 0 0,2 3 0 16,0 4 0 0,2 5 0-16,-1 4 0 0,4 4 0 15,-1 3 0 1,3 1 0-16,1 4 0 0,0 1 0 16,-1-1 0-1,2 0 0-15,-2 0 0 0,0-5 0 16,-1-2 0-16,0-5 0 0,-2-3 0 15,2-3 0 1,0-4 0-16,-3 0 0 0,0-4 0 16,-2-1 0-1,2-3 0-15,-1 1 0 0,-2 0 0 16,3 0 0 0,-1-1 0-16,1 0 0 0,1 1 0 15,-1-2 0-15,-2 2-179 16,1-1-80-16,-4-1-130 15</inkml:trace>
  <inkml:trace contextRef="#ctx0" brushRef="#br0" timeOffset="10940.14">9575 1647 463 0,'-6'2'293'0,"-3"0"-159"0,2-1 28 16,-1-1-60 0,0 0 19-16,1 1-37 0,1-1-22 15,0 0 6 1,2 0-28-16,1 0 8 0,0 0-12 16,3 0-8-1,-2 2-15-15,2-2 4 0,0 0-16 16,0 0 0-16,2 0 6 0,-1 2-1 15,1-4 5 1,1 2-3-16,0-2-6 0,0 2 4 16,3 0-5-1,4 0 15-15,7 0-12 0,5 0-2 16,5 2 5 0,7 1-7-16,5 1 1 0,7 1-1 15,5 3 0 1,9-1 1-16,4-2-1 0,4 0 0 15,1 1 5-15,1-1-4 16,2 1-1 0,2-1 4-16,-1 1-3 0,0 1-1 15,-3-1 0-15,-1-1 3 16,-2 1-3-16,2-4 3 16,1 0-3-16,2-2 0 15,1 0-2-15,7 0-1 16,4 0 3-16,4 0 0 0,3-2 2 15,1 2 0 1,-3 0-2-16,-3 0 3 0,-7-1-3 16,-7 0 2-1,-5-1-2-15,1 2 0 0,-2-1-3 16,1 1 3 0,2 0 0-16,0 0-2 0,2 1 4 15,-1-1-4-15,-1 0-1 0,0 0 3 16,-3-1 0-1,-4-2 2-15,-5 2-2 0,-1-2 0 16,1 2 2 0,1 1-2-16,3 0 0 0,3 0 0 15,1 0 5 1,0 0-4-16,1-2 0 0,-3-1 0 16,-7 1-1-1,-5-1 1-15,-9 0-1 0,-6-2-1 16,-2 2 1-16,-2-2-2 15,4 3 2-15,5-1-3 16,1 1 3-16,4 2 0 16,-3 2-3-16,2-2 3 15,-6 1 0-15,-5-1 2 16,-4 0-2-16,-8 0 0 16,2-1 1-16,-6 1 0 15,3 0-1-15,1-2 0 16,2 2-2-16,3 0 3 15,0 0-1-15,0 0 2 0,-4-1 0 16,-6 1 5 0,-1-1-6-16,-5-2 4 0,-1 0-3 15,-3 1-2 1,1 1-1-16,3-1-3 0,0 1 3 16,1 0-3-1,2 1 4-15,-2 0 0 0,-2 0 0 16,0 1 0-16,-2-1 2 0,-2 0-2 15,-3 0 0 1,-1 0 10-16,-1 0-4 0,-1-1 28 16,-1 1 17-1,1 0-23-15,-2 0 2 16,1-2-22-16,-1 2-6 16,1 0-2-16,-1 0-7 0,-1 0-14 15,1 0-74-15,-2 2-70 16,-5-1-39-16,-3 0-119 15,-7 2-268-15</inkml:trace>
  <inkml:trace contextRef="#ctx0" brushRef="#br0" timeOffset="13129.91">30325 1360 712 0,'9'-11'218'16,"-3"-1"-11"-16,-3 2-21 15,-2-1-16-15,1 0-50 16,-2 1-16-16,-2 2 22 16,1 1-65-16,-1 3-23 15,2 1-38-15,-1 4-9 16,-1 2-4-16,-1 7 0 16,-3 5 13-16,-4 9 0 15,-2 7 3-15,-5 10 9 0,-2 5-4 16,-5 2-6-1,-1 7 15-15,-2 6-13 0,0 0 2 16,-3 3 3 0,0-2-8-16,3-3 4 0,2-3-5 15,4-3 0 1,8-6 2-16,1-5-1 0,6-9 0 16,2-5-1-1,2-6 3-15,2-9 1 0,0-5-3 16,0-4 2-16,0-2 22 0,0-2 6 15,0-2-29 1,0 1-2-16,0-2 0 0,0 2 0 16,2-2 0-1,-2-3 0-15,1-2-199 0,2-4-181 16,6-5-402 0</inkml:trace>
  <inkml:trace contextRef="#ctx0" brushRef="#br0" timeOffset="13720.31">30822 1531 865 0,'3'-9'223'16,"-2"1"-50"0,-1-2-1-16,-3 0-32 0,2 0-18 15,-3 2-3 1,3-1-41-16,-2 4-5 0,0 1-17 16,3 4-56-1,-1 0-12-15,1 2-6 0,-2 7 18 16,-1 3-1-16,-1 8 3 15,1 7-2-15,0 8 9 16,3 5-6-16,1 3 4 16,4 3 10-16,1 0-15 15,1 1 15-15,-1-4-17 16,0-3 0-16,0-1 0 16,0-10 0-16,0-2 0 15,-2-9 0-15,-1-4 0 0,-1-7 0 16,1-4 0-1,-3-3 0-15,1-3 0 0,1-3-125 16,-4-2-113 0,1-6-99-16,-4-4-292 0</inkml:trace>
  <inkml:trace contextRef="#ctx0" brushRef="#br0" timeOffset="14009.67">30801 1478 830 0,'4'-15'206'16,"1"4"-44"0,-1 1 17-16,0-7-98 15,-5 17-22-15,-1 1-12 0,1-1-35 16,1 0-9-16,-6 4-3 15,2 0 0-15,-5 1 2 16,-7 5-2-16,-6 3 0 16,-8 5-4-16,-4 0-12 15,-4 2-105-15,2 0-74 16,4 1-89-16,7-3-247 16</inkml:trace>
  <inkml:trace contextRef="#ctx0" brushRef="#br0" timeOffset="14361.67">30678 2023 205 0,'3'3'636'15,"1"1"-600"1,1-4 103-16,1 2-78 0,3-1-5 16,9 1 2-1,13-2-22-15,10-2 4 0,8 1-11 16,0-1 16-16,0-2-15 15,-10 1-14-15,-9-1 4 16,-9 1-9-16,-11 2-9 16,-7-1-2-16,-6 2-83 15,-9 2-243-15</inkml:trace>
  <inkml:trace contextRef="#ctx0" brushRef="#br0" timeOffset="15559.84">31517 1524 713 0,'3'-6'198'16,"1"2"-39"-16,-2-2-44 15,-1 3 0-15,-1 2 3 16,2-1-25-16,-2 1-21 15,0 1-5-15,0-1 7 16,0 1 0-16,-2-2-31 16,2 2-24-16,0 0-5 15,0 0-14-15,0 0-2 16,2 2-4-16,-4-1-18 16,2 0 12-16,-1 2 2 15,1 2 10-15,-2 0-5 16,1 2 6-16,-2 1-2 15,0-1 1-15,0-3 0 0,1 0 6 16,-2-3-6 0,1 0 0-16,-3 1 10 0,0-4-7 15,-3 1 7 1,3-1 0-16,0-4-2 0,2-1 5 16,2-2-9-1,2 1-3-15,2-4-1 0,2 1 0 16,2 0 0-16,3 0-2 0,1 1 4 15,2 2-7 1,2 1 5-16,-2 2-1 0,-3 4-3 16,1 2-4-1,-1 2-2-15,-1 4 2 0,-1 3-4 16,2 1 11 0,-5 2-10-16,-2 1 10 0,-4 1-3 15,-1 0 5-15,-4-4-1 16,1 0 3-16,0-5 2 15,0-3 54-15,1-3 0 16,1-3 13-16,-2-3-39 16,2-1-33-1,1-3 0-15,-2-2 0 0,2-1 0 16,2 0 0-16,1 2 0 16,3 1 0-16,-2 2 0 15,2 3-116-15,0 5-109 16,5 4-38-16,4 8-118 0</inkml:trace>
  <inkml:trace contextRef="#ctx0" brushRef="#br0" timeOffset="16309.91">31605 1948 825 0,'15'0'311'0,"-3"0"-167"16,-6-4-24 0,-3 2-60-16,-2 2-37 0,2 0-13 15,-3 2-9 1,-3 0 3-16,2 0-4 0,-2 1 9 16,-3 0 7-1,0 3 8-15,-2-2 4 0,-2-3-1 16,1 1 17-16,3-4 23 15,1-3-2-15,4 1-18 16,-1-4-22-16,5 0 8 16,0-2-24-16,3 3 1 15,0-2-3-15,2 4-7 16,4 3-2-16,0 0-2 16,1 4-5-16,1 1 8 15,-2 4-7-15,-1 2 4 16,-3 2 3-16,-3 2 2 15,-2 0-1-15,-3 1 0 0,-5-2 0 16,-3 1 6 0,-2-2-3-16,-3-2 9 15,-1-1 21-15,-1-6 9 16,2-4 19-16,1-2-52 0,4-3-9 16,4-3 0-1,2 0 0-15,2-1 0 0,5-1 0 16,1-1 0-16,3 1 0 0,1 2 0 15,1 0 0 1,0 2 0-16,0 2 0 0,0 2 0 16,-3 4 0-1,0 0 0-15,-1 4 0 0,-2 2 0 16,0 2 0 0,-4 3 0-16,-1 3 0 0,-1 1 0 15,-4-3 0-15,-3 1 0 16,-2-2 0-16,0-3 0 15,-2-3 0-15,2-3 0 16,0-4 0-16,3-3 0 16,1-3 0-16,1-3 0 15,2 0 0-15,0-1 0 16,3-1 0-16,3 3 0 16,0 1 0-16,0 1 0 15,3 1 0-15,2 2-391 16,7 4-455-16</inkml:trace>
  <inkml:trace contextRef="#ctx0" brushRef="#br0" timeOffset="21449.85">28358 3323 480 0,'-3'-4'244'0,"2"-2"-97"0,-2 0 45 16,-1-1-94 0,2-1 26-16,1 1-8 0,-1 0 0 15,-1 0-17-15,2 0 15 0,-1-1-1 16,-1 1-16-1,2 1 4-15,1 0-95 0,-2 1-6 16,4 3 0 0,-2 0 0-16,1 2 0 0,-1 0 0 15,2 2 0 1,-2-1 0-16,1 0 0 0,-1 2 0 16,0 5 0-1,3 3 0-15,-1 7 0 0,-1 8 0 16,2 6 0-16,0 5 0 15,1 2 0-15,-1 5 0 16,2-1 0-16,-1 4 0 16,1-2 0-16,-4-5 0 15,2-8 0-15,1-9 0 16,-3-8 0-16,2-8 0 16,-2-2 0-16,1-5 0 15,-2-2 0-15,-2 1 0 0,2-1 0 16,-1 1-134-1,-3-4-124-15,0 0-53 0,1-5-147 16</inkml:trace>
  <inkml:trace contextRef="#ctx0" brushRef="#br0" timeOffset="21739.67">28224 3266 929 0,'6'-4'141'16,"-2"0"-57"0,0 0-52-16,0-1-15 0,4 2-12 15,5 0 2 1,6-1-4-16,8 0-2 0,6 1 1 15,7 1-1-15,1-1-1 16,-4 1 0-16,-3 2-1 16,-8 2-10-16,-7 2-84 15,-9 2-127-15,-7 1-135 16</inkml:trace>
  <inkml:trace contextRef="#ctx0" brushRef="#br0" timeOffset="21999.98">28363 3507 497 0,'0'9'313'16,"-2"-8"-211"0,4 2 48-16,-1-3-93 0,1 0-13 15,1 0 22-15,6-1 10 0,9-2-21 16,5 0-26-1,7-1-8-15,3 0-13 0,-2 1-4 16,-2 0-1 0,-9 2-3-16,-4 1-12 0,-9 1-39 15,-4 3-235 1,-3 2-549-16</inkml:trace>
  <inkml:trace contextRef="#ctx0" brushRef="#br0" timeOffset="22939.51">28858 3334 702 0,'5'0'161'15,"-2"0"-28"1,-2 0-47-16,-1 0-42 0,0 0-10 16,-1 1 54-1,1 1-21-15,0 2-32 0,0-1 7 16,-2 1-6 0,2-1-11-16,0 0-6 0,0-2 4 15,0-1 8 1,-1 0 1-16,1 0 15 0,0-1-9 15,-2-1 7-15,2 1-4 16,0 0 6-16,-1-1-21 16,1 0-25-16,0 0 4 15,0 1-5-15,0-1-1 16,0 2-4-16,1 2-15 16,-1-1-3-16,0 1 4 15,0 3 17-15,2 2-1 16,-2 1 3-16,0 0-1 0,0 2 0 15,0-3 2 1,0-2-4-16,0-1 4 16,-2-3-1-16,2 1 12 15,0-4 0-15,0 1 10 0,0 0 2 16,2-2 3 0,-2-1-23-16,1-3 1 0,1-1-3 15,1-5 2-15,-2 0-2 0,2 0 2 16,-3-1 0-1,1 2 4-15,-1 1 29 0,-1 2-25 16,-2 1 1 0,2 2-4-16,-2 0-2 0,1 3-4 15,-1 2-3 1,0 1-9-16,0 0-2 0,-3 4-5 16,-5 2 5-1,-5 4 10-15,-4 3-4 16,-4 5 3-16,3 1-3 0,1 1 1 15,5 2 3-15,4-2-1 16,5 3-1-16,1 3 3 16,7 3-2-16,2 4 2 15,7 1-1-15,6 1 0 16,4-4-1-16,3-1 2 16,3-5 0-16,0-6 0 15,0-2-14-15,-3-3-48 0,1-6-70 16,-2-2-89-1,0-2-209-15</inkml:trace>
  <inkml:trace contextRef="#ctx0" brushRef="#br0" timeOffset="23377.59">29237 3392 463 0,'3'-12'579'16,"1"0"-364"0,-2 1-41-16,-4 0-27 0,2 5-31 15,0 0-27 1,-1 3-40-16,2 3 1 0,-1 0-36 15,0 3-14-15,0-2-8 16,0 7 8-16,0 3 5 16,0 6-1-16,0 4 0 15,2 6 2-15,-1 3-4 16,2 3 2-16,1 1-3 16,0 3 1-16,1 1 3 15,1-3-5-15,1-2 3 16,-1-5-1-16,0-1-3 0,-3-7 3 15,0-5-4 1,0-5 5-16,-1-5 3 0,-2-2 1 16,0-3-7-1,0-1-94-15,0-2-124 0,-4-3-83 16,1-2-149 0</inkml:trace>
  <inkml:trace contextRef="#ctx0" brushRef="#br0" timeOffset="23649.56">29213 3328 657 0,'-5'-9'287'0,"1"-1"-107"15,3 1-57-15,-1 3-56 16,4 1-6-16,1 1-35 15,4-3-18-15,5 4 2 16,7-3-9-16,7 1 5 16,10-1-1-16,1 0-4 15,2 2 5-15,-2 0-6 16,-5-2-3-16,-7 3 3 16,-6 2-41-16,-8 2-198 15,-8 5-104-15</inkml:trace>
  <inkml:trace contextRef="#ctx0" brushRef="#br0" timeOffset="23929.69">29228 3564 800 0,'3'3'99'0,"0"-2"36"16,2-2-68-16,3 2-13 0,3-2-6 16,8 0 5-1,8-1-33-15,6 1-8 0,4-2-4 16,1 0-5 0,-5 2-2-16,-8 0-1 0,-10-1-2 15,-5 4 1-15,-7-1-5 16,-4 3-59-16,-7 0-190 15</inkml:trace>
  <inkml:trace contextRef="#ctx0" brushRef="#br0" timeOffset="24720.12">29893 3313 559 0,'5'-10'234'0,"-2"1"-77"0,-3 0-15 16,-1-1-47-16,-1 4 9 15,-3 1-32-15,0-1-24 16,-1 3-9-16,-3 3-24 16,0 1-5-16,-5 4-9 15,-1 3-1-15,-2 1 4 16,-2 4-2-16,2-1 0 16,-1 2-1-16,4 3 1 15,4-5-4-15,1 3 0 0,6-1 2 16,2-2 1-1,4 0 2-15,4 0-3 0,2-2 2 16,3 3 4 0,4-1 3-16,1-1-4 0,1-1 0 15,1 0 6 1,-1-2-3-16,1 0 4 0,-1 2 2 16,2-1-5-1,-1 1 5-15,-4 0-8 0,1 1 0 16,-4-1 1-16,-3 3 1 0,0-1-4 15,-3 1-4 1,-3 0 3-16,-1-1 2 0,-2 0-4 16,-2-2 7-1,-4 1 0-15,-3 1 1 0,-1 1-2 16,-5 0 1 0,-5 0-3-16,1-3 5 0,2-3-7 15,1-3 2 1,4-1-1-16,3-3-3 0,0-2-1 15,2-1-64-15,-2 2-63 16,-4-1-97-16,-1 2-224 16</inkml:trace>
  <inkml:trace contextRef="#ctx0" brushRef="#br0" timeOffset="26229.71">30649 3139 377 0,'11'-11'682'0,"-3"-1"-494"0,-1-3 3 15,-2 1-15 1,-4 3-23-16,3 2-50 0,-3 5-53 16,-1 3-34-1,0 2-16-15,0 2-11 0,-3 8 10 16,-3 11 1-16,-3 11 14 0,-7 17-10 15,-6 14 10 1,-1 14 1-16,-4 10-5 0,-3 6 14 16,0-1-9-1,-1-2-5-15,1-5 3 16,2-13-9-16,4-12-4 16,6-13 0-16,5-11 0 0,4-14 0 15,4-6 0-15,2-7 0 16,3-3 0-16,-2-7 0 15,2 0 0 1,0 0 0-16,0 0 0 0,0-2 0 16,0 2 0-16,2-2-37 15,0 0-537-15</inkml:trace>
  <inkml:trace contextRef="#ctx0" brushRef="#br0" timeOffset="42029.55">30980 3509 940 0,'0'-3'191'15,"0"0"-3"-15,1-2-47 0,1 2-52 16,-1-3-7-1,4 2-13-15,-2-1 8 0,4-1-11 16,-3-1-21 0,3 1 3-16,-3 2 8 15,1 0-25-15,-2 0-7 16,1 1-24-16,2 0 0 0,0 1 0 16,3 2-3-1,6 3 1-15,1 3-2 0,8 5 4 16,1 3-1-16,4 4-2 15,-1 6 3-15,-2 2 3 16,-1 0 1-16,2 3-4 16,-3-5 0-16,1-1 0 15,-5-4 2-15,0-2-2 16,-2-6 0-16,-3-1 4 16,-3-1-4-16,0-6 0 15,-2-3 0-15,2-2 0 0,0-5 0 16,0-3 0-1,3-4 0-15,-3-3 0 16,0-4 0-16,-3-1 0 16,-5-3 0-16,-1 2 0 0,-1-4 0 15,-4 3 0 1,-1 0 0-16,0 0 0 0,-1 0 0 16,-1 5 0-1,0 2 0-15,0 3 0 0,2 5 0 16,2 2 0-16,-2 3 0 0,0 1 0 15,1 3 0 1,1 0 0-16,1 0 0 0,-2 1 0 16,1-1 0-1,-3 2 0-15,0 0 0 0,-5 3 0 16,0 0 0 0,-3 4 0-16,-1 4 0 0,1 1 0 15,-1 4 0-15,1-1 0 16,-2 2 0-16,2 1 0 15,2 0 0-15,-2 1 0 16,1-1 0-16,2-1 0 16,-4 0 0-16,3 1 0 15,-1-2 0-15,-2-1 0 16,1 1 0-16,-1-2 0 16,-1-2 0-16,-1-1 0 15,2-3 0-15,-4-2 0 16,2 0 0-16,2-2 0 0,-2 0 0 15,1-2 0 1,0-1 0-16,0-2 0 0,-1-1 0 16,0-1 0-1,-1-2 0-15,2 0 0 0,1-3 0 16,3 1 0 0,0-3 0-16,0-1 0 0,0-1 0 15,-1 0 0-15,0-4 0 0,-2 1 0 16,3-2 0-1,0-1 0-15,4 0 0 0,3-4 0 16,1 0 0 0,2-3 0-16,3 2 0 0,0 1 0 15,3 2 0 1,0 2 0-16,3 2 0 0,0 0-187 16,2 3-286-1,3 3-591-15</inkml:trace>
  <inkml:trace contextRef="#ctx0" brushRef="#br0" timeOffset="48019.9">32220 3084 777 0,'16'-11'248'0,"-7"0"-47"15,-3 1-21 1,-4 2-60-16,-2 3-57 0,1 4-30 16,-1 1-31-1,-1 1 0-15,-1 6 2 0,-3 6 19 16,1 5 40-16,-5 12-11 0,-6 9 4 15,-3 11-1 1,-6 10-14-16,-4 9-9 0,-6 12 3 16,-4 8-4-1,-5 5-2-15,1 2-29 0,-2 0 0 16,5-5 0 0,4-10 0-16,6-7 0 0,5-10 0 15,6-9 0-15,6-12 0 16,4-10 0-16,4-11 0 15,2-9 0-15,1-6 0 16,1-4 0-16,0-2 0 16,0-2 0-16,0 0 0 15,0-1 0-15,1-1 0 16,-1 2 0-16,0-2-12 16,2-2-494-16</inkml:trace>
  <inkml:trace contextRef="#ctx0" brushRef="#br0" timeOffset="54120.28">32406 3786 238 0,'0'-10'656'0,"0"0"-451"16,0-5-41-1,-1 1-8-15,-1-5-33 0,-1 2-40 16,3-2 16 0,0 1-30-16,3 0-18 0,0 3-12 15,2 0-5-15,2 0 0 16,-1 2-14-16,1 0-10 15,3 2-2-15,1 2-8 16,-2 0 3-16,2 2-5 16,-1 3 2-16,-1 3 0 15,2 3-1-15,2 2-7 16,1 2 3-16,5 8 0 16,-1 3-1-16,3 2 2 15,-2 6 4-15,1 0-2 16,-1 0 1-16,0 2-1 0,-1-1 2 15,0-4-1 1,0 1 2-16,0-2-1 0,-3-3 1 16,1-2-1-1,-1-5 5-15,1-3 5 0,1-3 3 16,-1-7-9 0,2-2-2-16,-1-4 10 0,0-7-11 15,-3 0 3-15,-1-3 3 0,-5-5-5 16,-2 1 4-1,-3-5-5-15,-3-2 2 0,-2 0 17 16,-2 1-20 0,-1 2 0-16,-1 4 0 0,-2 2 0 15,0 5 0 1,-1 0 0-16,1 7 0 0,0-1 0 16,0 7 0-1,1 2 0-15,-4 1 0 0,1 3 0 16,-2 3 0-16,-5 4 0 15,2 4 0-15,1 3 0 16,-1 4 0-16,-2 5 0 16,1 3 0-16,-1 1 0 15,2 0 0-15,-1-2 0 16,1-4 0-16,0-3 0 16,2-2 0-16,1-3 0 15,0-3 0-15,1-1 0 0,1-2 0 16,1-1 0-1,-2-2 0-15,3 0 0 0,2-6 0 16,0 1 0 0,-2-3 0-16,-2-3 0 0,1 1 0 15,-3-1 0 1,-3-3 0-16,2 2 0 16,-1-2 0-16,4 1 0 0,1-3 0 15,-3 1 0-15,3-1 0 16,1 1 0-16,2-1 0 15,-2 1 0-15,3-1 0 16,1 0 0-16,-1-2 0 0,2-1 0 16,0-1 0-1,1-5-199-15,1 1-192 0,2-2-582 16</inkml:trace>
  <inkml:trace contextRef="#ctx0" brushRef="#br0" timeOffset="62660.35">31599 1544 183 0,'-2'-2'372'16,"2"-1"-272"-1,-1 2-26-15,-2-2-11 0,0 2-2 16,1-2 21 0,2 2-5-16,0-2-10 0,2 1-17 15,1-3-18 1,0 0 4-16,1-2-10 0,-1 1 11 15,1-1-18-15,-3 0 13 0,2 0-14 16,0 1 14 0,0-2-15-16,0 3-10 0,0-1-7 15,1 1 1 1,1 0-1-16,-2 3 0 0,0-1-1 16,-2 1-10-1,-1 4 6-15,0-2-3 0,0 3 7 16,0 0-1-16,0 3-1 15,0 0 3-15,-1-1 0 16,-2 1 0-16,-2 0 4 16,2-4-1-16,0 0 5 15,0-2 16-15,0-2 10 16,2 0-23 0,-2-3-11-16,-3-1-7 0,1 1-54 15,1 0-164-15,-2 1-259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7T04:01:26.13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5117 3059 663 0,'3'4'233'15,"2"0"-53"-15,-4-2-30 0,2-2-48 16,-3 0-18 0,1 0-17-16,1 1-28 0,-2 0 6 15,1 2-12-15,1 1 10 16,-1 1 1-16,1-1-16 15,-1 2 2-15,1-3-5 16,-2 4 6-16,0-3-9 16,0-2 9-16,-2-1 11 15,2-1 19-15,-1 0-8 16,1-1-12-16,0-1-41 16,0-1 0-16,0-1 0 0,0 0 0 15,0-5 0 1,-2-2 0-16,4-4 0 0,-2-1 0 15,0-4 0 1,0-2 0-16,0-4 0 0,-2-5 0 16,1-6 0-1,-2-5 0-15,1-2 0 0,-2-1 0 16,3-1 0 0,1 1 0-16,0 1 0 0,1-1 0 15,2-2 0-15,-2 2 0 0,-1-1 0 16,0 3 0-1,2 2 0-15,-2 4 0 0,0 4 0 16,0 2 0 0,0 2 0-16,0 1 0 0,1 1 0 15,-1 3 0 1,0 2 0-16,2-1 0 0,-2 2 0 16,1 1 0-16,1 2 0 15,1-1 0-15,-2 1 0 16,4 1 0-1,-2 0 0-15,0 2 0 0,0-2 0 16,4 5 0-16,-1-2 0 16,0 1 0-16,3 2 0 15,4-1 0-15,1 2 0 16,5-1 0 0,1 1 0-16,2 1 0 0,-1 3 0 15,-4 4 0-15,2 0 0 0,-3 2 0 16,-1 2 0-1,1 2 0-15,1 2 0 0,-1 5 0 16,1 1 0 0,-1 4 0-16,1 2 0 0,-1 3 0 15,-4 4 0 1,1 0 0-16,-4 2 0 0,-1 0 0 16,-5 0 0-1,-2 0 0-15,-2 0 0 0,-4 1 0 16,-1-3 0-16,-1-2 0 0,-5 0 0 15,0-1 0 1,-1-3 0-16,-4 1 0 0,-2-2 0 16,-1-2 0-1,-2-1 0-15,3-2 0 0,-1-3 0 16,1-3 0 0,-2-2 0-16,1-2 0 0,-2-3 0 15,0-1 0-15,1-5 0 16,0-2 0-16,2-1 0 15,-1-2 0-15,5-1 0 16,3-3 0-16,2 3 0 16,1-1 0-16,3 1-135 15,6 3-151-15,0 0-243 16</inkml:trace>
  <inkml:trace contextRef="#ctx0" brushRef="#br0" timeOffset="1145.08">6323 2430 810 0,'-8'2'223'15,"5"-2"-40"-15,-2-1-25 0,4 0-31 16,-1-1-40 0,1 1-33-16,1 0-4 0,0 2 2 15,0-1-3 1,1 0-9-16,1-1-12 0,1 1-10 16,-3-2-16-1,3 2-2-15,3-3-1 0,10 1 1 16,4-4 0-16,11 2 0 15,2-3 0-15,0 4-1 16,-5-2-7-16,-7 4-14 16,-3 1-42-16,-6 3-25 15,-5 0-32-15,-2 2-43 16,2 4-43-16,-4 5-76 16,-3 5-301-16</inkml:trace>
  <inkml:trace contextRef="#ctx0" brushRef="#br0" timeOffset="1400.56">6414 2620 725 0,'-8'1'147'0,"5"1"3"15,0-4-32 1,3 2-33-16,0-1-18 0,3 1-23 16,0 1 3-1,0-1 29-15,8 2-17 0,5-2-14 16,3 0 7-16,8-2-17 0,3 0-7 15,4-1 1 1,-3-1-2-16,1-1-13 0,-8 3-4 16,-2-2-10-1,-6 4 0-15,-8 0-9 0,-5 0-7 16,-3 2-115 0,-3 2-7-16,-3 1-82 0,-6 3-318 15</inkml:trace>
  <inkml:trace contextRef="#ctx0" brushRef="#br0" timeOffset="24400.79">8650 1573 1004 0,'-2'-9'249'16,"-1"-3"-39"-16,-1 1-89 0,0 1-24 15,-1 3-4 1,2 1-39-16,0 5-31 0,0 1-17 15,0 3-2 1,-2 2-1-16,-5 4 19 0,0 2-2 16,-7 4 12-1,1 5-27-15,-2 3 5 0,0 4-6 16,-1 3 0 0,-1 6-1-16,4 1-3 0,1 1 0 15,3 1-1-15,6-1-2 0,6-4 0 16,3 0-2-1,8-4 1-15,3-3 1 0,3-4 2 16,4-3-4 0,1-4 5-16,0-6-9 0,-1 0 3 15,0-8 6 1,-2-2 2-16,-5-4 3 0,5-4 1 16,-5-1-4-16,-2-5 2 15,4-2 2-15,-5 0-5 16,-3 0 9-1,-5-1-4-15,-4 3 2 0,-5 1-8 16,-4 2-1-16,-4 2 0 16,-4-2-3-16,-2 3 4 15,-3 2-20-15,-2 4-73 16,-2 3-81-16,-3 6-29 16,0 4-103-16,-3 6-219 15</inkml:trace>
  <inkml:trace contextRef="#ctx0" brushRef="#br0" timeOffset="25020.21">8041 2549 762 0,'-9'0'198'16,"-4"-1"-37"-16,4-2-13 16,-2 1-19-16,0-2-28 15,3 2-23-15,-1-1-34 16,1 1-6-16,0 2 0 16,3 0-10-16,1 2-8 15,2-1-7-15,1 1-1 16,-1-2 4-16,2 1-4 15,0 0 2-15,2-1-8 16,1 0-6-16,3-1 0 0,7 1 5 16,13-1 1-1,17-2-4-15,19-1-2 0,25-3-2 16,19-4 1 0,13-3-4-16,5-2-12 0,0 0 9 15,-3 2 7-15,-8 1 1 0,-10 2 1 16,-12 2-1-1,-11 0 0-15,-21 3-1 0,-18 2 0 16,-15 3-15 0,-17 4-22-16,-6-1 1 0,-5 3-4 15,-2 3-25 1,-8 3-85-16,-3 2-145 16,-6 2-319-16</inkml:trace>
  <inkml:trace contextRef="#ctx0" brushRef="#br0" timeOffset="25570.38">8380 2980 961 0,'4'-13'216'0,"-2"-1"64"0,-2-3-97 16,0 3 9-1,0 0-31-15,0 0-107 0,0 0-54 16,-2 1 0-16,-1 2 0 15,0 1 0-15,0 2 0 16,3 3 0-16,-1 2 0 0,-1 1 0 16,2 4 0-1,0 1 0-15,-1 2 0 0,1 2 0 16,0 7 0 0,0 7 0-16,0 7 0 0,1 8 0 15,2 4 0-15,0 0 0 16,2-2 0-16,1 0 0 15,1-1 0-15,1-2 0 16,-1-1 0-16,1-1 0 16,2-1 0-16,-4-4 0 15,0-4 0-15,0-4 0 16,-1-6 0-16,-1-4 0 16,-1-6 0-16,-2-3 0 15,-1-2 0-15,0-1 0 16,0 1 0-16,0 0 0 0,2 0 0 15,-1-1-398 1,4-1-302-16</inkml:trace>
  <inkml:trace contextRef="#ctx0" brushRef="#br0" timeOffset="26030.75">8706 3050 547 0,'11'-23'525'16,"0"-1"-223"-16,-3-1-64 0,-3 4-46 15,-4 2-42 1,1 5-57-16,-2 0-93 0,0 8 0 16,-2 1 0-1,1 4 0-15,-1 1 0 0,-1 1 0 16,2 5 0-16,-6 5 0 15,-4 9 0-15,0 10 0 16,-3 9 0-16,0 9 0 16,1 2 0-16,10-1 0 15,6-3 0-15,4-9 0 16,8-4 0-16,4-10 0 16,4-7 0-16,4-9 0 15,4-7 0-15,2-7 0 0,0-5 0 16,-3-7 0-1,-5-2 0-15,-4-3 0 0,-6-2 0 16,-6-1 0 0,-8-3 0-16,-7-1 0 0,-4 0 0 15,-8 0 0 1,-6 1 0-16,-4 3 0 16,-1 4 0-16,-2 5 0 15,1 6-268-15,-1 5-212 0</inkml:trace>
  <inkml:trace contextRef="#ctx0" brushRef="#br0" timeOffset="27650.3">10109 2237 369 0,'-12'-6'633'0,"-1"0"-500"0,-1 0 76 16,-2 1-60-1,5-1-35-15,2 2-17 0,2 1 0 16,1 0-5-16,3 3-39 0,3 0-3 15,2 0-30 1,-1 0-20-16,5 0-12 0,-2-3-14 16,11 3 26-1,17-2 0-15,12-2-51 0,10 3-71 16,3 1-60 0,-5 5-54-16,-16 4-39 0,-17 6-107 15</inkml:trace>
  <inkml:trace contextRef="#ctx0" brushRef="#br0" timeOffset="27820.36">10158 2396 767 0,'-9'8'55'15,"2"-2"107"-15,7-4-2 16,3-2 18-16,6 1-41 16,1-1-17-16,6-1-37 15,7-2-36-15,7-2-36 16,11-3-5-16,4-1-6 0,3-1-17 15,-5 2-144 1,-5 1-277-16</inkml:trace>
  <inkml:trace contextRef="#ctx0" brushRef="#br0" timeOffset="32990.43">11823 1501 1041 0,'0'-17'259'0,"-1"-2"-76"15,-4-1-17-15,1 0-24 0,-2 2-17 16,3 0-32-1,1 6-55-15,2 2-38 0,-1 5 0 16,-1 2 0 0,2 0 0-16,2 3 0 0,-4 0 0 15,4 0 0 1,-2 3 0-16,1-2 0 0,1 4 0 16,1 4 0-1,6 5 0-15,0 6 0 0,4 7 0 16,2 3 0-16,6 7 0 0,0 2 0 15,-2 1 0 1,-1 3 0-16,0-1 0 16,-2-1 0-16,-2-3 0 15,-5-2 0-15,3-4 0 0,-6-4 0 16,-2-5 0 0,-1-5 0-16,0-5 0 0,-1-3 0 15,-2-6 0-15,1-1 0 16,-1-3 0-16,-1 0 0 15,1-2 0-15,0 1 0 16,-3-1 0-16,-5-6 0 16,-1 0 0-16,-4-5 0 15,-2-3 0-15,-1-1 0 16,2-1 0-16,-1 0 0 16,3 1 0-16,-1-2 0 15,1 1 0-15,0 2 0 16,3 3 0-16,3 1 0 0,2 7 0 15,-1 2 0 1,5 3 0-16,0 3 0 0,-5 5 0 16,-1 6 0-1,-4 4 0-15,-3 8 0 0,-7 5 0 16,0 1 0 0,-3 1 0-16,-1-2 0 0,3-6 0 15,6-4 0-15,2-5 0 0,6-6 0 16,2-3 0-1,2-5 0-15,1-2 0 0,2 0 0 16,0-2 0 0,0-2 0-16,0-3-122 0,0 0-154 15,0-2-45 1,2 3-172-16</inkml:trace>
  <inkml:trace contextRef="#ctx0" brushRef="#br0" timeOffset="33680.65">11387 2453 663 0,'-11'2'160'0,"-1"-2"-1"15,-6 1-54-15,3-1-20 16,-6 3 10-16,0 0-26 16,-3 1-7-16,2 1-4 15,3-3-25-15,2 1-11 16,9-1-16-16,5-2-3 16,1 2-3-16,6-2-5 15,8 2 5-15,16-1 10 16,24-2-9-16,28-3 0 0,21-1 1 15,22-2 0 1,12-4-2-16,3-3 0 0,2-3-3 16,0-1 1-1,-6-1 2-15,-13-1-1 0,-18 2 1 16,-24 7 0 0,-28 3 0-16,-21 4-3 0,-16 2-46 15,-14 6 6-15,-10 1-46 0,-5 7-143 16,-7 5-222-1</inkml:trace>
  <inkml:trace contextRef="#ctx0" brushRef="#br0" timeOffset="34660.87">11862 3513 552 0,'6'9'233'16,"0"-3"-94"-16,-5 2-3 0,1-5-40 15,-4-2 26 1,2 2-6-16,-1-3 10 0,1-1 0 16,-3-1 44-1,2-1-63-15,-1-4-61 0,1-6 10 16,-1-4-34 0,2-5-22-16,0-6 0 0,2-5 0 15,-1 0 0-15,1-6 0 16,-1 0 0-1,-2-3 0-15,-1-1 0 0,-4-2 0 16,0 1 0-16,-2 3 0 16,-3 2 0-16,3 5 0 15,-1 3 0-15,2 5 0 16,-2 3 0-16,7 7 0 16,-1 4 0-16,3 7 0 15,-1 2 0-15,1 3 0 16,1 0 0-16,-1 5 0 0,3 4 0 15,-1 3 0 1,8 10 0-16,-1 3 0 0,5 7 0 16,2 0 0-1,6 2 0-15,1-3 0 0,5-2 0 16,2-3 0 0,3-7 0-16,-2-7 0 0,-1-6 0 15,0-6 0-15,-3-4 0 16,-2-6 0-16,-4-4 0 15,-5-4 0-15,-1-2 0 0,-4-3 0 16,-4-1 0 0,-2-4 0-16,-5 0 0 15,-2-1 0-15,-2-2 0 16,-2 5 0-16,0 1 0 0,1 7 0 16,2 2 0-1,-1 9 0-15,1 3 0 0,3 6 0 16,0 5 0-16,3 7 0 15,1 6 0-15,-1 8 0 16,2 5 0-16,2 8 0 16,2-2 0-16,3 0 0 15,3-3 0-15,4-5 0 16,1-4 0 0,4-6 0-16,3-3 0 0,-1-4-198 15,4-3-102-15,0-2-140 0</inkml:trace>
  <inkml:trace contextRef="#ctx0" brushRef="#br0" timeOffset="35380.54">13373 2283 817 0,'-4'-2'206'16,"-2"1"-61"-16,-2-2 18 15,1 1-36-15,3 0-48 16,2 2-41-16,1 0-19 0,2 0-12 16,1 0-7-1,2 2 6-15,3-1 8 0,5 0 19 16,6 0 9-16,3-1-23 15,8 0-19-15,2-1-2 16,2-1 1-16,0 0-55 16,-2 0-88-16,-4 6-106 15,-8 1-33-15,-5 5-162 16</inkml:trace>
  <inkml:trace contextRef="#ctx0" brushRef="#br0" timeOffset="35560.94">13415 2505 584 0,'-6'5'225'16,"6"-5"-1"-16,2-1-18 0,3-5-65 15,3 1-23 1,7-3-47-16,3 1-34 0,3-1-10 16,1 1-22-1,2-1-5-15,0 3 0 0,0-1-7 16,0 3-84-16,-2 2-115 0,2 2-162 15</inkml:trace>
  <inkml:trace contextRef="#ctx0" brushRef="#br0" timeOffset="37715.37">15049 1981 772 0,'-2'-4'190'0,"-2"-3"-5"0,-1 1-29 16,-2-1-40 0,1 1-31-16,0 3-10 0,0-3-10 15,2 4-14-15,-1 2 12 0,-1-2-25 16,1 4-14-1,-4-1 2-15,-1 4-8 0,-2 0-11 16,-4 4 3 0,1 5-10-16,-1 4 2 0,-1 3-2 15,2 8-3 1,2 5 1-16,0 3-1 0,6 1-4 16,6-4 5-1,4-1-2-15,9-5 4 0,3-5-1 16,5-5 3-16,3-2-1 15,1-6 1-15,0-6-2 16,1-4 8-16,-3-9-3 16,-1-3 3-16,-1-8-1 15,-4-5-5-15,-2-4 8 16,-5 1-4-16,-8-4 1 16,-2 1 13-16,-8-2-17 15,-2 4-2-15,-4 0-1 0,3 5-1 16,0 4-4-1,2 5-41-15,1 5-203 0,-1 7-242 16</inkml:trace>
  <inkml:trace contextRef="#ctx0" brushRef="#br0" timeOffset="38120.39">15280 2364 173 0,'21'6'947'15,"-8"0"-887"-15,-2-4 100 0,-8-3-128 16,-5 2-22 0,2 1-9-16,-1 0 7 0,-1-2 2 15,2 2 4-15,-2-2 9 16,2 2 33-1,-2-2 9-15,2 0 28 0,0-2 26 16,0 1-11-16,2-4-42 16,0 2-47-16,-2-3 10 15,2 3-17-15,1-3 17 16,-3 5-29-16,1-1-2 16,-1 4-1-16,0-1-1 15,-1 1-7-15,-1 0 9 16,2 0 1-16,-1-1 1 0,-1-1 3 15,0 2-1 1,2-2 4-16,-2-2-2 0,2 1-2 16,0-1 0-1,0 0-2-15,-3-3-61 0,1 1-214 16,2-1-257 0</inkml:trace>
  <inkml:trace contextRef="#ctx0" brushRef="#br0" timeOffset="38630.43">15696 1988 901 0,'11'-18'229'0,"-5"-2"28"15,-3-2-86-15,-3 6-35 16,0 3 9-16,0 3-34 16,-2 4-71-16,1 5-13 15,-2 1-14-15,0 1-13 16,0 3-4-16,-3 3 0 16,-6 8 4-16,-2 6 0 15,-3 9 0-15,-5 11 0 0,3 6 0 16,2 1 1-1,6 4-3-15,6-2 0 0,10-4 2 16,6-6 3 0,11-1-1-16,6-6-1 0,6-5-1 15,5-2-1 1,3-8 0-16,-5-7 0 0,-2-6 1 16,-7-8 6-1,-3-3 1-15,-4-5 3 0,-7-3-8 16,-4-3-2-16,-3 0 0 15,-7-2 0-15,-4 0 0 16,-6-2 0-16,-6 2 0 0,-9-1 0 16,-8 2 0-1,-8 6-26-15,-6 3-175 0,-3 3-263 16</inkml:trace>
  <inkml:trace contextRef="#ctx0" brushRef="#br0" timeOffset="40260.54">15622 2255 350 0,'-2'1'340'16,"1"-1"-203"-16,-1 0 3 15,2 0-55-15,-1-1-30 16,-1 1-16-16,2 0 22 16,-1 0 16-16,1-2-33 15,0 1 1-15,-2 0 19 16,1 1-11-16,-1-2-29 16,1 1 4-16,-1 1-13 15,1-2-14-15,1 2 1 0,0 0-2 16,0 0 0-1,-2 0-3-15,2 2 3 0,0-2-5 16,0 1 5 0,0-1 0-16,-1 2 0 0,1-2 0 15,-3 1-1 1,2 0 0-16,-1 3-1 0,0 1 1 16,-1-1-1-1,0 3 2-15,0 0 0 0,0-3 4 16,2 0-2-16,-2 1-2 0,1-5 0 15,-1 1 3 1,0-1 1-16,-1 2-4 0,1-2 4 16,0 2-4-1,0-2 5-15,2 0 11 0,-1 0 44 16,4-2 3 0,-2 0 6-16,1-2-47 0,1-2-17 15,-1-2 3-15,1-1-3 16,2-1-1-16,2 2-4 15,0-2 0-15,1 4-11 16,4 0 8-16,4 1-2 16,1 1-1-16,7 3 2 15,2-1-91-15,2 1-53 16,1 1-132-16,3 1-442 16</inkml:trace>
  <inkml:trace contextRef="#ctx0" brushRef="#br0" timeOffset="129630.77">3592 6538 636 0,'-3'-12'250'0,"3"-1"-28"16,-4 2-63 0,1-2-34-16,-2 1-4 0,2 1-27 15,-1 1-11-15,1 0 50 0,0 2-42 16,1 0 6-1,1 4-61-15,1 1-36 0,0 2 0 16,0-1 0 0,1 2 0-16,-1 2 0 0,2-2 0 15,-2 1 0 1,0 0 0-16,0 4 0 0,1 0 0 16,1 5 0-1,1 6 0-15,0 3 0 0,3 8 0 16,-3 2 0-16,4 6 0 15,-4 2 0-15,5 2 0 16,-2 3 0-16,0-2 0 16,0-1 0-1,1-2 0-15,-4-3 0 0,3-4 0 16,-3-8 0-16,0-5 0 16,2-9 0-16,-2-2 0 15,2-6 0-15,-2-3 0 0,5-4 0 16,1-2 0-1,4-5 0-15,5-6 0 0,0-5 0 16,4-4 0 0,-4-3 0-16,3-5 0 0,-4-2 0 15,-1 0 0 1,-1 1 0-16,-2 3 0 0,-5 1 0 16,-2 5 0-1,-3-2 0-15,0 9 0 0,-3 3 0 16,0 6 0-16,-3 5 0 15,3 4 0-15,0 3 0 16,-3 4 0-16,3 4 0 0,0 6 0 16,-2 6 0-1,2 8 0-15,2 6 0 0,-2 3 0 16,6 4 0 0,6 2 0-16,0 0 0 0,4-1 0 15,2-3 0-15,3-3 0 16,-2-10 0-16,4-8 0 15,-4-6 0-15,3-8 0 16,-2-8 0-16,2-4 0 16,-1-7 0-16,0-8 0 15,1-4 0-15,-1-4 0 16,-6-4 0-16,0-1 0 16,-9 0 0-16,0 2 0 0,-6 0 0 15,-6 4 0 1,-3 3 0-16,-7 1 0 0,-1 2 0 15,-5 3 0 1,-2 0 0-16,6 2 0 0,0 7 0 16,6 3 0-1,2 7-169-15,10 5-230 0,0 10 26 16</inkml:trace>
  <inkml:trace contextRef="#ctx0" brushRef="#br0" timeOffset="130150.38">4680 6907 610 0,'1'-14'428'16,"-4"3"-233"-16,-1-1-33 15,-1 7-76-15,-3 2-43 16,-3 1-3-16,3 5-5 16,-5 2-4-16,-2 3-4 15,-1 2-8-15,1 3-13 0,0 1-1 16,3-2-2-1,6 2-2-15,3-2-2 0,4-1 2 16,4-2 6 0,7-1-4-16,6 1 13 0,4 0 3 15,1 1 3 1,2 0 2-16,3 0-6 16,-2 3 1-16,-3 1-8 15,-3 2-2-15,-2-1-1 0,-6 2 6 16,-2-1 10-16,-7 2 14 0,-6 0 8 15,-4 0 1 1,-8-1-16-16,-6 0-31 0,-3-5 0 16,0-1 0-1,2-4 0-15,1-3 0 0,7-5-54 16,3-3-172 0,0-3-174-16,7-5-713 0</inkml:trace>
  <inkml:trace contextRef="#ctx0" brushRef="#br0" timeOffset="130595.49">5563 6674 1019 0,'-3'3'177'16,"0"-3"103"-16,6-3-120 16,-2 0-95-16,4-2-34 15,4-2-14-15,5 0-11 0,5-2-4 16,5 2-4-16,4 2 1 15,-1 2-6-15,-3 3-16 16,0 3-147-16,-5 2-124 16,-7 6-153-16</inkml:trace>
  <inkml:trace contextRef="#ctx0" brushRef="#br0" timeOffset="130770.39">5575 6870 682 0,'9'6'346'0,"10"-3"-147"0,2-4 0 16,3-2-52 0,5-2-43-16,2 3-63 0,-3-3-32 15,-1 4-9 1,1 1-9-16,-2 0-141 0,-3 3-274 16</inkml:trace>
  <inkml:trace contextRef="#ctx0" brushRef="#br0" timeOffset="132660.84">8113 5771 722 0,'4'-5'228'15,"1"0"-43"-15,-4 1 31 16,-1 0-41-16,0 0-32 16,-1 2 14-16,-1 0-41 0,-1-1-22 15,-1 0-83-15,4 0-11 16,0 2 0-16,0-2 0 15,0 3 0-15,0 3 0 16,0-3 0-16,0 1 0 16,0 3 0-16,0 5 0 15,0 5 0-15,4 4 0 16,-4 7 0-16,3 7 0 16,-1 0 0-16,1 3 0 15,0 2 0-15,0-1 0 16,1 0 0-16,2-4 0 0,1-2 0 15,-4-4 0 1,2-5 0-16,-2-3 0 0,-3-7 0 16,0-4 0-1,3-3 0-15,-3-4 0 0,-3 0 0 16,3-1 0 0,0 1 0-16,0 0-206 0,0 6-218 15,-3 5-303-15</inkml:trace>
  <inkml:trace contextRef="#ctx0" brushRef="#br0" timeOffset="133480.5">7240 6859 643 0,'-27'1'184'15,"-3"1"-28"-15,-1 1-41 0,-3 0-40 16,-1 4 26 0,1-2-41-16,0 1 5 0,1-1 13 15,1 0-13-15,1-2-6 16,6-2 17-16,1-1 5 15,5 0-24-15,5 0-17 16,5-1-7 0,2 1-15-16,4 1-18 0,3-1 0 15,3 0-17-15,1 0-6 16,7 2 23-16,14-1 8 16,18-1-3-16,26-3-5 15,32-1-1-15,26-6-1 16,28-1 2-16,23-2 2 0,23 3 2 15,22 3-4 1,18 1-5-16,12 3 0 0,3 2 3 16,-4-1 2-1,-9-2 0-15,-17 0-3 0,-19-3 1 16,-22 0 2 0,-31 0 3-16,-29-1-3 0,-26 1 2 15,-32 2 4-15,-27 1 6 0,-21 1 5 16,-14 3-6-1,-5-1 3-15,-3 1-14 16,-2 0-3-16,1-2-66 16,-4 1-164-16,-9 1-113 0,-7 0-561 15</inkml:trace>
  <inkml:trace contextRef="#ctx0" brushRef="#br0" timeOffset="136050.34">7756 8090 605 0,'5'2'204'16,"-2"1"-4"-16,-2 0-63 0,-1-3 13 15,0 2-39 1,0 0-24-16,0 0-21 0,0-2 1 16,0 5-10-1,0-2 0-15,0 2-11 0,0 0-11 16,0 0-11-16,-1 3-2 0,1 2-4 15,-2 2-2 1,2 2-7-16,-1 1-2 0,-1 2-5 16,2-2-1-1,-1-1 1-15,1-3-1 0,0-2 1 16,0-5 0 0,0-1 3-16,0-2 4 0,0-1 24 15,0-1 30 1,0-1-54-16,1-1-9 0,-2-2 0 15,2-5 0-15,-1-5 0 16,2-8 0-16,-1-8 0 16,2-7 0-16,2-4 0 15,-2-5 0-15,1-1 0 16,-3 0 0-16,-1 2 0 16,-4-1 0-16,0 3 0 15,-2 2 0-15,0 4 0 16,0 4 0-16,1 6 0 0,1 5 0 15,1 6 0 1,3 6 0-16,0 3 0 0,-2 5 0 16,2 3 0-1,-1 1 0-15,1 0 0 0,0 5 0 16,1 4 0 0,4 5 0-16,-1 5 0 0,7 7 0 15,2 1 0-15,2 3 0 0,7 1 0 16,-1-3 0-1,2 1 0-15,-1-1 0 0,-1-2 0 16,1-3 0 0,-2-4 0-16,-2-3 0 15,-4-7 0-15,-3-4 0 16,4-4 0-16,0-8 0 0,1-3 0 16,4-5 0-1,-1-6 0-15,2-5 0 0,-6-1 0 16,-3-1 0-16,0-1 0 15,-6 0 0-15,-2-1 0 16,-1 2 0-16,-1 2 0 16,-2 4 0-16,0 4 0 15,0 6 0-15,-2 4 0 16,1 2 0-16,-1 7 0 16,-1-1 0-16,0 4 0 15,0 7 0-15,-1 4 0 16,-1 4 0-16,-2 6 0 15,4 4 0-15,-2 0 0 0,1 1 0 16,1-1 0 0,3-2 0-16,3-3 0 0,1-2 0 15,4-3 0 1,5-4 0-16,-1-3 0 0,4-3 0 16,0-2-79-1,4-4-160-15,4-1-118 0,4-1-334 16</inkml:trace>
  <inkml:trace contextRef="#ctx0" brushRef="#br0" timeOffset="136480.38">8480 7963 877 0,'-5'-4'270'0,"1"1"-51"0,1 0-81 15,-2 0-49 1,4 0-34-16,-1 2-12 0,1 0-25 16,1-1-12-1,3 2-6-15,0-1-3 0,9-1 3 16,15-2 1 0,13-2-1-16,18-2 0 0,15-2 2 15,0 0 1 1,-4 0-1-16,-15 1-2 0,-18 5 1 15,-17 2-5-15,-13 2-1 0,-15 4 1 16,-12 3-102 0,-3 1-198-16,-7 2-556 0</inkml:trace>
  <inkml:trace contextRef="#ctx0" brushRef="#br0" timeOffset="138781.81">9503 7585 849 0,'-4'-13'208'15,"1"-3"45"-15,1-1-46 0,-1-1-39 16,-3 0-13 0,2-2-14-16,-2 1-75 0,0 2-66 15,0 5 0 1,3 2 0-16,0 5 0 0,0 2 0 16,3 3 0-1,3 1 0-15,-1 1 0 0,-1 3 0 16,2 6 0-16,2 6 0 15,3 7 0-15,3 8 0 16,5 10 0-16,-1 3 0 16,4 4 0-16,1 2 0 15,1 3 0-15,-2-1 0 16,-1-2 0-16,0-2 0 16,-3-3 0-16,0-7 0 15,-5-8 0-15,-4-5 0 16,-1-10 0-16,-1-7 0 15,-4-5 0-15,2-4 0 0,-2-3 0 16,0-1 0 0,-2-5 0-16,-2-2 0 0,1-4 0 15,-5-4 0 1,2-2 0-16,-1 0 0 0,-2 3 0 16,3 1 0-1,0 6 0-15,3-2 0 0,0 2 0 16,0-1 0-16,0 0 0 0,-1-2 0 15,-1-3 0 1,2 1 0-16,-3-1 0 0,2 1 0 16,-1 4 0-1,-1-1 0-15,2 3 0 16,-1 0 0-16,2 0 0 16,0 2 0-16,0 1 0 0,0 0 0 15,2 1 0-15,-1 2 0 16,1 0 0-16,-1 1 0 15,2 2 0-15,0 0 0 16,-1 1 0-16,1 0 0 16,0 0 0-16,0 0 0 15,0 0 0-15,1 0 0 16,-1 0 0-16,0 0 0 16,0 0 0-16,0 1 0 15,-1-1 0-15,1 1 0 16,-2-1 0-16,2 3 0 0,-5 4 0 15,-3 4 0 1,-3 5 0-16,-6 8 0 0,-10 5 0 16,-3 4 0-1,-6 4 0-15,-6-1 0 0,-1 1 0 16,3-2 0 0,4-3 0-16,5-3 0 0,5-3 0 15,8-6 0-15,2-4 0 16,7-6 0-16,4-5 0 15,1-3 0-15,3-2 0 0,2-2 0 16,-2 2 0 0,2-1 0-16,-1 1 0 0,0 0 0 15,0-1 0 1,3 1 0-16,-3 0 0 0,1 0 0 16,-1 0 0-1,0 0 0-15,0 0 0 0,0 0 0 16,2-3 0-16,-2 3 0 15,3 0 0-15,-3 0 0 16,0 0 0-16,0 0 0 16,0 0 0-16,0 0 0 15,-2 0 0-15,1 0 0 16,1 3 0-16,0-2 0 16,0-1 0-16,1 0 0 15,-1 0 0-15,-1 0 0 0,1-1 0 16,0 1 0-1,0 0 0-15,0 0 0 0,0 0 0 16,-2 0 0 0,2 0 0-16,0 1 0 0,2-1 0 15,-2 1 0 1,0 1 0-16,0-2 0 0,0 0 0 16,0 0 0-1,1-2 0-15,-1 2 0 0,0 0 0 16,0 0 0-16,-1 0 0 0,1 2 0 15,0-2 0 1,0 0 0-16,-2-2 0 0,2 4 0 16,2-2 0-1,-2 0 0-15,0 1 0 16,0-1 0-16,1 0 0 16,-2 2 0-16,1-1 0 0,0-1 0 15,-2-1 0-15,2 1 0 16,0 0 0-16,0-2 0 15,0 1 0-15,0 1 0 16,2-2 0-16,-2 1 0 16,0 1 0-16,-2 1 0 15,4-1 0-15,-4-1 0 16,2 2 0-16,0-1 0 16,0 0 0-16,0 0 0 15,0 2 0-15,0-2 0 16,-1 0 0-16,1 1 0 0,0-1 0 15,0 0 0 1,0 0 0-16,1 0 0 0,-1-1 0 16,0 1 0-1,-1-2 0-15,1 2 0 16,0 0 0-16,0 0 0 16,-3 0 0-16,6 0 0 0,-3 0 0 15,0 0 0-15,0 0 0 16,0 2 0-16,0-2 0 15,0 0 0-15,0 0 0 16,0 0 0-16,0 0 0 16,0 0 0-16,0 0 0 15,0 0 0-15,0 0 0 16,-3 0 0-16,3 0 0 0,-1 0 0 16,-1 1-130-16,-1-2-232 15,0 1-205-15</inkml:trace>
  <inkml:trace contextRef="#ctx0" brushRef="#br0" timeOffset="143240.5">8134 5712 563 0,'0'-3'198'16,"3"1"-58"-16,-3 2-1 16,0 0-34-16,-2-1 13 15,1 0-26-15,1-1-12 0,-2 1-10 16,1-2-19-1,1 3-22-15,-2-1 2 0,2 0-14 16,-1-1 6 0,2 2-9-16,-2 0 8 15,1 0 10-15,0 0 3 16,0-2-1-16,-2 2-13 0,2 0-10 16,-1 0-3-1,1 0-4-15,0 2 0 0,0-2 1 16,0 0 0-16,1-2 9 0,-1 2 4 15,0-1 9 1,0 1-9-16,0-1-1 0,-1 1 2 16,1-3-19-1,0 1 1-15,-2-2 6 0,1-1-4 16,1-1-2 0,-2-1 8-16,-1-2 4 0,-1 3-1 15,4-3-1-15,-3-1-6 16,3 1 3-16,-2-1-3 15,1 3 3-15,-1 1-8 16,1 0 0-16,-1 3 0 16,2 2 0-16,0-1 0 15,-1 2 0-15,2 0 0 16,-1 0 0-16,0 0 0 16,0 0 0-16,0 2 0 15,-1-2 0-15,1 0 0 16,0 1 0-16,-2 1 0 0,2-2 0 15,0 1-3 1,-1 0 0-16,1-1 3 0,-3 2 2 16,1 0-2-1,-2-1 1-15,-23 16 2 0,12-12-3 16,3-2 0 0,-1 1 0-16,-1 0 0 0,-14 5 0 15,4 0 0-15,0-4 0 0,-1 2 0 16,1-2 0-1,8-1 0-15,5-3 0 0,5 1 0 16,5-2 0 0,1 0 0-16,3 2-169 15,3-2-156-15,8 2-153 16</inkml:trace>
  <inkml:trace contextRef="#ctx0" brushRef="#br0" timeOffset="144140.59">8083 6247 160 0,'-4'0'498'16,"1"-2"-302"-16,-2 2-42 16,2-1-48-16,0-1-11 15,0 2 1-15,1-1-29 16,-2 1 6-16,0-1-3 16,2 1-19-16,1 0-21 15,-1-2-18-15,2 2-11 16,2 2-1-16,1-4-1 0,2 2-13 15,6 0 14 1,13-4 1-16,6 1-1 0,7-3-1 16,8 1-4-1,-2 0 3-15,-4-3-9 0,-9 3-3 16,-7 0 4 0,-7 4 1-16,-6 0 6 0,-7 1 3 15,-5 1-3-15,-1 0-6 0,-2 1 6 16,-6 1 3-1,-3 0 0-15,-5 2 0 0,-5 1 4 16,-4-1-3 0,-2-1 8-16,-1 1-2 0,0-2 3 15,-2-2 20 1,1 0 6-16,4-1 0 0,5 0 22 16,4-1 1-1,6 0-20-15,4-2 7 0,4 3-15 16,2-2-9-16,0 2-11 15,3 0-10-15,0 0-1 16,2 0-4-16,-1 0-5 16,1 0-12-16,4 0-49 15,7-1-13-15,11-1-96 16,9 2-136-16,13-1-271 16</inkml:trace>
  <inkml:trace contextRef="#ctx0" brushRef="#br0" timeOffset="145310.34">11434 6668 592 0,'-3'3'296'0,"1"-1"-117"16,-1-2-30-16,0 0-27 15,0 0-17-15,2-2-25 16,1 2-15-16,0 0-14 16,1-1-3-16,2-1-10 15,0 2-19-15,2-1-19 16,8-2-3-16,7 0-1 16,7 1-1-16,4 0-30 15,3 2-81-15,-2 3-56 16,-9 5-74-16,-5 4-52 0,-9 3-337 15</inkml:trace>
  <inkml:trace contextRef="#ctx0" brushRef="#br0" timeOffset="145510.5">11426 6910 624 0,'0'3'254'0,"8"-5"-49"0,5 0-71 16,4-3-34-1,10 0-28-15,7-1-30 16,2 2-10-16,2 0-9 16,-2 1-16-16,-6 0-6 0,-9 2-1 15,-3 1-2 1,-9 1-96-16,0 2-191 0,-6 1-344 16</inkml:trace>
  <inkml:trace contextRef="#ctx0" brushRef="#br0" timeOffset="146370.57">14246 5641 640 0,'0'-9'361'15,"0"-2"-128"1,-3 1-35-16,3-1-37 0,0 0-14 15,0 3-27 1,0 1 7-16,0 3-67 0,0-1-60 16,0 2 0-1,-1 3 0-15,-1 0 0 0,2 2 0 16,-1-1 0 0,1 1 0-16,-2 1 0 0,2-1 0 15,0 1 0-15,0 3 0 0,-1 5 0 16,1 4 0-1,0 9 0-15,0 6 0 0,0 8 0 16,3 5 0 0,-2 6 0-16,5 2 0 0,0-2 0 15,2-4 0 1,-2-5 0-16,1-9 0 0,0-5 0 16,-2-9 0-16,-2-4 0 15,-2-4 0-15,1-6 0 16,-4-2 0-16,2-1 0 15,0-1 0-15,-1-1 0 16,-1 1 0-16,1-4 0 16,-1 3-258-16,-1-6 1 15,-1 1-104-15,-2-2-247 16</inkml:trace>
  <inkml:trace contextRef="#ctx0" brushRef="#br0" timeOffset="146630.4">14258 5654 789 0,'3'-20'195'0,"0"1"-49"16,-1 1 20-16,-4 2-47 15,1 2-10-15,1 2-26 16,-3 7-32-16,1 2-33 0,-1 1-18 15,1 4-13 1,-2 1 8-16,-8 5 5 0,2 1-3 16,-6 1 3-1,0 1 0-15,0 1 0 0,-2 1-18 16,-6 1-223 0,-12 5-279-16</inkml:trace>
  <inkml:trace contextRef="#ctx0" brushRef="#br0" timeOffset="147090.01">14181 6250 563 0,'-2'4'283'0,"1"-4"-110"0,-1 2-25 16,1-2-13 0,1 0-33-16,0 1-24 0,0-1-38 15,1 0-1 1,1 0-23-16,1-1-16 0,7-1 2 16,8 0-2-1,13 0 7-15,12-3-5 0,11 0-1 16,1-2-1-16,1 1-2 15,-10 0 1-15,-14 3-47 16,-10 2-161-16,-14 2-98 16,-9 3-262-1</inkml:trace>
  <inkml:trace contextRef="#ctx0" brushRef="#br0" timeOffset="148210.07">12972 6829 548 0,'-14'2'113'0,"3"-2"56"15,2-2-15-15,0 1-32 16,3-2-21-16,-3 1-11 16,3 1-9-16,0 0-1 15,-2 0-20-15,-2-1-3 0,1 2-13 16,1 0-2-1,2 0 0-15,1 0-1 0,3 0-20 16,2 0-9 0,0 0-6-16,3-1-6 0,1 1-6 15,4 0 1 1,10 0 5-16,18-2 5 0,21-2-3 16,31-1-2-16,23-2 0 0,24-4-2 15,26-1 1 1,18-1 1-16,21 2 2 0,14-1-2 15,9 1 0 1,-2 2-2-16,-11-3-1 16,-10 1 3-16,-19 0 3 15,-18-2 0-15,-19 1-2 0,-23 3 0 16,-30 0 0 0,-30 2 3-16,-25 3 8 0,-21 3 0 15,-22-1-12-15,3 2-4 16,1 0-25-16,-7 2-109 15,-5 1-140-15,-15 2-249 16</inkml:trace>
  <inkml:trace contextRef="#ctx0" brushRef="#br0" timeOffset="149800.07">13364 7479 769 0,'2'-8'223'0,"1"1"-37"0,-3-3 4 16,-2-1-29-16,1 0-34 0,-1 1-12 15,1-1-13 1,-2 3-2-16,1-1-26 0,1 1-74 15,1 5 0 1,-2 0 0-16,2 1 0 0,-1 2 0 16,2 2 0-1,-2-1 0-15,1 2 0 0,1 4 0 16,4 8 0 0,-4 3 0-16,4 7 0 0,-1 6 0 15,1 4 0 1,-2 6 0-16,4 2 0 0,-2-1 0 15,-1-1 0-15,-1-4 0 16,0-4 0-16,2-4 0 16,-2-6 0-16,-2-3 0 15,1-5 0-15,0-5 0 16,-2-6 0-16,0-1 0 16,2-3 0-16,-2 0-75 0,3 0-81 15,0 0-44 1,6-3-80-16,7-1-194 0</inkml:trace>
  <inkml:trace contextRef="#ctx0" brushRef="#br0" timeOffset="150270.34">13805 7466 470 0,'10'-25'504'15,"-4"4"-299"-15,-2-2 45 0,-4 3-87 16,-1 6-12 0,1 3-43-16,-2 4-40 0,1 3-37 15,-1 4-31 1,2 2 0-16,-3 4-13 0,-2 5 11 16,-3 6 2-16,1 7 3 15,-4 8-2-15,-2 5-1 16,5 6 0-16,4-3-2 15,4 0 2-15,7-5-4 16,5-4 3-16,6-5 1 16,3-8-1-16,0-4-2 15,3-6 0-15,-2-5 2 16,2-4 0-16,-6-6 1 16,1-5 2-16,-4-1-2 15,0-7 4-15,-3-3 3 0,-2-2-6 16,-5 0 7-1,-2-3-5-15,-8-1 2 0,-5 1-4 16,-5 2-1 0,-3 2-5-16,-3 4 2 0,0 5-2 15,1 1-5 1,4 5-103-16,0 6-138 0,4 4-135 16,2 6-587-16</inkml:trace>
  <inkml:trace contextRef="#ctx0" brushRef="#br0" timeOffset="150690.96">14519 7695 858 0,'-9'-4'225'16,"0"2"-37"-16,2-2-74 16,-2 0-29-16,7 2-61 0,2 2-23 15,2-1-1 1,4 2-14-16,4-1 14 0,8 0 2 15,9-1 3 1,8-2-3-16,4-1 5 0,2-1 5 16,-5 0 1-1,-5-2 5-15,-7 1 1 0,-6 2-9 16,-8-1 9 0,-5 4-7-16,-4-2-1 0,-4 3-5 15,2 0-6-15,-2-1-7 0,-2 2-4 16,-1 0-34-1,-1 2-135-15,1 2-142 0</inkml:trace>
  <inkml:trace contextRef="#ctx0" brushRef="#br0" timeOffset="151920.4">15577 7224 680 0,'4'-8'294'0,"-1"0"-71"15,-4-2-14-15,-2-2-60 16,-2 3-28-16,1 0-10 15,-3 2-16-15,4 5-44 16,0-1-30-16,0 4-21 16,-2 3 2-16,-1 6-2 15,-6 4 1-15,-1 9 0 16,-3 8-2-16,0 7-2 16,2 6 2-16,6 5 1 0,2 2-1 15,6-1 1 1,3-1 0-16,5-4 0 0,6-7 0 15,3-7 1 1,8-7 3-16,5-8-1 0,7-7-1 16,5-6-2-1,1-4 0-15,-1-5-3 0,0-2 3 16,-9-4 1 0,-10 2 10-16,-7-1 2 0,-7-2-6 15,-4 2 4-15,-6-3-11 0,-5 0-1 16,-4 3 1-1,-6-1-6-15,-4 2 3 0,-6 3-3 16,-3 3 5 0,-6 2 0-16,1 2-1 0,-1 0 0 15,1 3-3 1,4 0 2-16,5-1 2 0,6 1-14 16,4-2-28-16,5 0 5 15,2 2 7 1,3-3 4-16,2 2 9 0,2-2-1 15,1 0 4-15,0 1 10 16,0-1-3-16,1 0-2 16,1 0 10-16,-1 0 0 15,2 0 0-15,-1 0 2 16,-2-1 1-16,0 1-2 16,1 0 4-16,-1 0 0 15,0 0 3-15,0 0-1 0,0 0-4 16,0 0 5-1,0 0 0-15,0 1 2 0,0-1 3 16,0 0 5 0,-1 0-1-16,1 0 7 0,0 0 0 15,0 0-12 1,0 0 4-16,0 0-12 0,0 0 3 16,0 0-7-1,0 0-3-15,-2 0 3 0,2 0-1 16,-1 0 2-16,1 0-2 0,0 1 0 15,0-1 1 1,0-1-1-16,0 1-12 16,0 0-61-16,-2 1-24 15,1 1 31-15,-1 1-56 0,-1 1-17 16,2 2-36 0,-1-2 1-16,2 2-23 0,0-2 32 15,2 0 17-15,-1-1-45 16</inkml:trace>
  <inkml:trace contextRef="#ctx0" brushRef="#br0" timeOffset="156221.1">17145 6368 513 0,'-5'4'485'0,"0"-1"-333"16,3-3 40-16,1 0-46 16,1 0-59-16,0 0-33 15,1 0-12-15,2 0-39 0,1 0-3 16,4-2-6-1,7 1 2-15,10 1-7 0,8 0-113 16,6 3-73 0,-1 5-39-16,-6 1-116 0</inkml:trace>
  <inkml:trace contextRef="#ctx0" brushRef="#br0" timeOffset="156370.96">17201 6611 632 0,'0'7'160'15,"2"-4"45"1,2-2-79-16,7-1-13 0,5-1-60 16,4-2-38-1,11 0-15-15,8-4-2 0,7-1-262 16</inkml:trace>
  <inkml:trace contextRef="#ctx0" brushRef="#br0" timeOffset="156920.66">18947 5624 970 0,'3'-7'216'15,"-3"-1"36"-15,0-2-98 0,-1 0 24 16,1 5-22 0,-2 0-50-16,2 4-91 0,0 1-15 15,0 0 0 1,-1 3 0-16,-1-2 0 0,2 2 0 16,0 0 0-16,-1 4 0 15,1 5 0-15,0 7 0 16,1 8 0-16,-1 6 0 15,2 4 0-15,1 3 0 16,-2 1 0-16,2 0 0 16,3-5 0-16,-3-2 0 15,2-4 0-15,-1-5 0 16,2-2 0-16,2 2 0 16,2 3-139-16,-1 5-197 15,-1 5-100-15,-5 7-473 0</inkml:trace>
  <inkml:trace contextRef="#ctx0" brushRef="#br0" timeOffset="157200.47">18504 6786 1028 0,'-1'-4'231'0,"-1"-2"-31"16,2 0-99-1,2-1-47-15,4 0-52 0,11-2-2 16,22-2-1 0,24-2 1-16,25-2 0 15,18 0 1-15,9-2 2 0,-5 2-3 16,-10 3 0-16,-9 1-25 15,-12 1-108-15,-7 4-88 16,-14 2-181-16</inkml:trace>
  <inkml:trace contextRef="#ctx0" brushRef="#br0" timeOffset="157970.6">19047 7143 1050 0,'14'-19'243'15,"-5"-1"-21"-15,-5 2-40 0,-1 2-17 16,0 3-67 0,-2 0-17-16,1 5-75 0,-2 6-6 15,0 1 0 1,0 2 0-16,0 1 0 0,-2 7 0 16,1 6 0-1,-3 4 0-15,-2 9 0 0,-3 4 0 16,-5 1 0-16,-1 1 0 15,-1-4 0 1,1-3 0-16,4-6 0 0,3-4 0 16,5-7 0-16,1-6 0 15,4-3 0-15,4-3 0 16,8-3 0-16,9 2 0 16,8-2 0-16,8 0 0 15,6 1 0-15,-1 1-13 0,0 0-10 16,-4 0 11-1,-4-2 11-15,-5-1 1 0,-6-2 1 16,-3-2 1 0,-3-3 0-16,-6-2 2 0,0-1 1 15,-2-1 3 1,-5-1 1-16,-1 0-2 0,-1-3 4 16,-4 3-11-1,-3 3 0-15,2 2 0 0,-1 4 0 16,1 5 0-16,-1 2 0 0,2 5 0 15,0 5 0 1,0 12 0-16,-3 8 0 0,2 12 0 16,-4 10 0-1,1 1 0-15,-3 3 0 0,2-3 0 16,0-4 0 0,2-10 0-16,3-7 0 0,2-9 0 15,-1-8 0-15,-1-6 0 16,0-4 0-16,2-3 0 15,-2-2 0-15,3-3-152 16,5-5-357-16,8-12-663 16</inkml:trace>
  <inkml:trace contextRef="#ctx0" brushRef="#br0" timeOffset="158730.64">21446 6240 822 0,'2'1'273'0,"2"2"-106"0,-3-3-25 15,1-2-44-15,3 0-71 16,1 0-26-16,6-5-2 15,7 3 0-15,5 1-3 16,1 3-10-16,-1 4-143 16,-5 6-63-16,-9 6-81 15,-12 3-317-15</inkml:trace>
  <inkml:trace contextRef="#ctx0" brushRef="#br0" timeOffset="158880.31">21446 6464 326 0,'-3'8'341'0,"3"-2"-157"15,0-5 7 1,2 1-77-16,-1-2 17 0,5 0-47 16,0 0-50-1,3-2-28-15,7 1-3 0,7-2-3 16,8 0-78 0,9 1-338-16</inkml:trace>
  <inkml:trace contextRef="#ctx0" brushRef="#br0" timeOffset="159330.81">22394 6142 881 0,'10'-20'291'16,"-3"2"-30"-16,-4 0-70 15,-3 4-6-15,-1 2-49 16,-1 4-53-16,1 2-64 16,-1 5-19-16,1 2 0 15,-8 5-1-15,-4 9-1 16,-7 10 2-16,-3 10 0 16,-3 10-3-16,2 5 2 15,8 3-1-15,8-2 2 0,10-9-5 16,8-7-1-1,10-9 4-15,5-9 2 0,6-9 2 16,4-5-1 0,-1-7 2-16,-1-6-2 0,-3-6 9 15,-5-4-5 1,-6-2-5-16,-5-5 0 0,-5-3 0 16,-6-1 0-1,-6-1 0-15,-5 0 0 0,-5 1 0 16,-5 4 0-16,3 4 0 0,0 6-91 15,3 9-270 1,0 6-216-16</inkml:trace>
  <inkml:trace contextRef="#ctx0" brushRef="#br0" timeOffset="159620.1">22825 6466 942 0,'15'13'99'16,"-3"-3"160"-16,-6-6-47 16,-5-1-48-16,1 0-30 15,-1-2-69-15,-1 1-33 16,-1-1-9-16,-1 2 6 16,1-1-7-16,-1-1-2 15,-1 2-10-15,2-3-3 16,1 1-6-16,-2-1 2 15,2 0 1-15,2 0-2 16,-2 0 7-16,0-1-3 0,0 0-6 16,-2-1-4-1,-2-1-105-15,-4-4-182 0,1-1-201 16</inkml:trace>
  <inkml:trace contextRef="#ctx0" brushRef="#br0" timeOffset="160042.71">23056 6192 833 0,'6'-17'357'0,"2"0"-141"15,1 1-41-15,2 3-81 0,4 4-32 16,8 3-25-16,5 5-16 15,6 4-6-15,2 4-9 16,0 9 1-16,-6 6-1 16,-6 3 8-16,-8 6 1 15,-9 4 2-15,-8 4 5 16,-11 1-2-16,-6-1-9 16,-10-2-1-16,-4-3-10 15,6-7-4-15,3-7 3 0,10-8-2 16,8-3 3-1,8-6 4-15,6 0 14 0,11-2-8 16,6 1-3 0,9-2-2-16,1-2-5 0,-4-1 2 15,-5-1-2 1,-9 1 4-16,-6-1-2 0,-6 0-2 16,-3 1-57-1,0-1-183-15,0-1-120 0,0 0-424 16</inkml:trace>
  <inkml:trace contextRef="#ctx0" brushRef="#br0" timeOffset="160830.17">23653 6079 785 0,'10'-4'94'0,"10"-1"31"15,6 1-41-15,9 1-21 16,4 0 6-16,2 0-36 0,-3-1-18 15,-7 1-1 1,-9 0-3-16,-7 1-4 0,-7 0 5 16,-5 1-11-1,-5 1 7-15,-1 0-8 0,-6 1-1 16,-5 1 1 0,-6 0-1-16,-2 0 1 0,-5 1-5 15,2-2 5-15,0-1 0 0,3 2 1 16,1-2 0-1,5-2 3-15,1 2 12 0,3 0 18 16,3-1 2 0,-1-1-8-16,4 2 21 0,1 0-17 15,1 0-13 1,2 0-13-16,-1 2-5 0,-4 3 5 16,1 4 0-1,-3 5 3-15,-4 5 2 0,0 5-4 16,4 6-2-16,1 3 0 15,2 1-2-15,4-2 1 16,4-3-2-16,-1-6 2 16,4-3-3-16,0-6 0 15,0-4 1-15,-1-4-1 16,1-2 7-16,1-2 11 16,3-2 0-16,1-2-1 15,4 0 14-15,4-1-15 16,-3 0-12-16,2 3-5 15,-1 0 1-15,-2 6-1 0,0 1 3 16,1 3-3 0,0 5 1-16,-2 1 2 0,-2 4-1 15,-2 0 2 1,-4 2 0-16,-3-2 5 0,-4 0 1 16,-3-1 2-1,-6-4 3-15,-4-1 0 0,-4-3-11 16,-5-2-4-16,-1-2 0 0,2-3-57 15,2-1-135 1,3-3-134-16</inkml:trace>
  <inkml:trace contextRef="#ctx0" brushRef="#br0" timeOffset="171290.17">25283 5904 520 0,'13'-10'333'16,"-3"0"-162"-16,-6 4-40 16,-2 0-72-16,-1 6-37 15,-2 6-4-15,-2 6 56 16,-2 8-14-16,-5 8-25 16,-2 11 2-16,-6 6-11 15,0 8-8-15,-6 5-4 0,-1 2-5 16,-2 4-3-1,2-4-3-15,4-4 4 0,-1-2-2 16,5-8-2 0,1-3-1-16,5-5 2 0,-1-7-2 15,5-4-2 1,4-8 0-16,0-7 1 0,1-5 0 16,2-3-1-1,2-4-1-15,2-1-61 0,5-6-174 16,8-1-171-16</inkml:trace>
  <inkml:trace contextRef="#ctx0" brushRef="#br0" timeOffset="172430.67">25404 6296 643 0,'3'-3'256'0,"-1"-2"-75"16,-2-2-21-16,0-2-21 15,-2 2-27-15,2 0-54 16,-1 1 3-16,2 4-35 0,-1 0-9 15,2 4-15 1,-1-2-2-16,1 2-2 0,1 3-2 16,6 3 4-1,0 4 0-15,4 4 3 0,3 6-1 16,0 1 0 0,-3 5-1-16,-3-1 2 0,-4 2-1 15,-1-1 0-15,-4-1-1 16,-1-2 1-16,-3-4-1 15,0-5 2-15,-1-3-1 0,1-6 1 16,1-3 4 0,1-4 31-16,-1 0 23 0,2-2-3 15,0-2-4 1,0-1-44-16,-1-6-10 0,1-1-1 16,0-4-1-1,1-4 1-15,4-3-2 0,1-1 3 16,6-4-2-16,-2 2-2 15,5 2 0-15,3 3 2 16,1 4-2-16,-1 4 2 16,0 6 1-16,-3 3-6 15,1 5 0-15,0 5-2 16,0 4 1-16,-1 5 7 16,1 1-2-16,-1 5 3 15,-2 1-2-15,0 3 1 0,-6-3 1 16,-1 2-2-1,-5-3 2-15,1-1-1 0,-5-4 1 16,0-5 0 0,2-4 0-16,-1-3 2 15,1-4 9-15,1-1 8 16,0-4-11-16,0-1-6 0,0-4-2 16,1-3-1-1,2-4-1-15,4-1 2 0,1-3-1 16,1-1-1-16,1 1 2 0,1 1-2 15,-1 4 2 1,0 0-1-16,-1 3 1 0,1 3-5 16,-3 5 3-1,2 0-6-15,-2 5-1 0,2 6-5 16,3 3 11 0,-1 5 0-16,2 1 2 0,-1 4 0 15,0-1-2-15,-3-3 2 16,1-1-3-16,-1-3-3 15,0-4 4-15,2-4-3 16,-1-2 2-16,1-4 1 16,3-2 2-16,0-4 1 15,1-2-7-15,-2-3 6 16,-1-1-3-16,-1-2 3 16,-4 2 1-16,-1-2 0 15,0 3 1-15,-2 0-1 16,-2 4 0-16,-1 3 0 0,-1 2-2 15,0 4-21 1,0 4-4-16,-1 2 23 0,1 2 1 16,0 5 5-1,0 2-2-15,1 2 0 0,1 1-1 16,3-2 1 0,-1 0-1-16,4-2 0 0,0-3-49 15,3-2-61-15,-1-3-57 0,4-2-138 16,-2-3-356-1</inkml:trace>
  <inkml:trace contextRef="#ctx0" brushRef="#br0" timeOffset="172650.04">26132 6092 939 0,'-11'-20'269'16,"0"-2"-37"-16,-4 3-57 16,3-1-57-16,2 6-41 15,1 5-63-15,4 1-14 16,4 5-15-16,1 4-71 16,-2 5-69-16,2 8-101 15,-3 8-243-15</inkml:trace>
  <inkml:trace contextRef="#ctx0" brushRef="#br0" timeOffset="173140.53">26222 6311 699 0,'12'-4'294'16,"-2"0"-154"-16,4 0-15 0,-5 1-41 15,0 4-29 1,1 2-6-16,0 4-9 0,3 3-19 16,-2 3 1-1,0 1-4-15,-2 3-13 0,0 3-2 16,-5-2 0 0,-1 0 0-16,-4-1-3 0,-1-2 1 15,-2-5 5-15,-1-5 0 16,4-1 16-16,1-5 5 15,0-3-24-15,1-5-1 16,5-2-1-16,0-6 0 16,3-2-1-16,6-2-1 15,0 1 1-15,1 0 0 16,1 4 0-16,-1 4-1 16,-2 5-1-16,3 7 3 0,2 4-1 15,1 5 0 1,4 3 1-16,-4 2 2 0,1 3 0 15,-5 0-3 1,-4-4-3-16,-3 0 3 0,0-1 0 16,-3-5 5-1,4 0-2-15,6-4-3 0,4-2-45 16,5-2-118 0,2 0-66-16,-3-4-98 0</inkml:trace>
  <inkml:trace contextRef="#ctx0" brushRef="#br0" timeOffset="-204066.2">19037 5639 719 0,'0'-7'123'0,"-2"1"41"16,1-3-51-16,-2 2-19 16,0 0-27-16,0 1 0 15,0 0-5-15,1 0 3 16,2 3-8-16,-1 2-7 16,-2-1-12-16,2 2-13 15,1 2-11-15,-3 1-7 16,1-3-6-16,0 1-1 0,-1 2 0 15,-1 0-2 1,-2 1 2-16,-4 0 0 0,-4 3 0 16,-2-2 0-1,1 4 0-15,-3-5 0 0,0 1 1 16,0 0-1 0,-2 2-1-16,1 1-6 0,2 0-39 15,3 1-105-15,5 0-86 0,9 4-304 16</inkml:trace>
  <inkml:trace contextRef="#ctx0" brushRef="#br0" timeOffset="-202976.31">18965 6252 394 0,'-3'4'352'0,"0"-4"-211"16,-1 1 22-16,1-2-60 0,0 1-23 15,1 0-43 1,1 1-8-16,1 0-21 0,0 0-6 16,0 1 5-1,1-2-3-15,1 0 1 0,2 0-3 16,11-3-2 0,7-1 0-16,8-2-3 0,6 0 2 15,0-2-1-15,-6 2 2 16,-8 2 0-16,-10 0 4 15,-7 2 1-15,-5 1-1 16,-2 1-4-16,-1 1-8 16,-4 1 6-1,-8-1 1-15,-3 2 1 0,-6-2 0 16,-1 4 0-16,1-4 1 16,3 1 2-16,3-2 21 15,3-2 11-15,2-1 16 16,2 0-3-16,3 0-5 0,3 1-18 15,2 0-2 1,3 1-7-16,0 0-3 0,1 0-8 16,2-1-5-1,4-1-16-15,4-3-5 16,7 1-1-16,6-3 1 16,4 0 14-16,4 1 6 0,-6 2-3 15,-5 0 4-15,-9 2-1 0,-3 3 1 16,-9 0-1-1,-4 0-2-15,-2 3-2 16,-9-1 3-16,-11 3 3 16,-6 0-1-16,-7 0 3 0,-4 0-2 15,4-1 0 1,6-1 2-16,8-2 7 0,5 0 12 16,8-1 3-1,5 0 7-15,5 0-5 0,2 0 3 16,2-1-7-16,1 1-15 15,0-1-8-15,3-1-12 16,7 0 8-16,7-3-1 16,3 1 4-16,6 0-2 15,-1 1-2-15,-6 1-1 16,-8 1-8-16,-7 2 4 16,-7 1-1-16,-3-1 8 15,-4 4 3-15,-6-1 3 16,-4 2-2-16,-7 0 1 15,-2 0 1-15,0-2 1 0,3-2-3 16,7-1 0 0,9-1 4-16,2 0-5 15,5 0 1-15,5-1-1 16,1-3-32-16,7 2-64 16,7-2-56-16,8 0-186 0</inkml:trace>
  <inkml:trace contextRef="#ctx0" brushRef="#br0" timeOffset="-191815.9">3819 10390 827 0,'6'-9'266'0,"-3"-2"-58"16,-3-3-29-16,-3-2-57 16,3-2-7-16,-3-3-1 15,0 0-24-15,0 2 5 16,0 2-64-16,1 4-31 0,-1 5 0 15,2 3 0 1,1 2 0-16,0 3 0 0,1 0 0 16,1 1 0-1,-1 4 0-15,1 5 0 0,1 3 0 16,0 11 0 0,0 9 0-16,5 8 0 0,-3 7 0 15,1 4 0-15,2 3 0 0,1 1 0 16,1-1 0-1,2 0 0-15,0-4 0 16,0-5 0-16,0-6 0 16,1-10 0-16,-4-9 0 15,0-7 0-15,-1-6 0 16,7-10 0-16,1-7 0 0,5-6 0 16,7-9 0-1,2-8 0-15,-3-5 0 0,-2-3 0 16,-5 0 0-16,1 0 0 15,-8 3 0-15,-1 3 0 16,-3 6 0-16,0 4 0 16,-2 6 0-16,-4 6 0 15,0 5 0-15,-3 3 0 16,0 4 0-16,0 3 0 16,0 4 0-16,3 9 0 15,2 7 0-15,1 9 0 0,4 9 0 16,-2 1 0-1,1 0 0-15,2-2 0 0,0-5 0 16,3-4 0 0,0-9 0-16,0-7 0 0,-1-5 0 15,-2-8 0 1,2-7 0-16,5-4 0 0,3-11 0 16,0-4 0-16,4-9 0 0,-1-4 0 15,-3-5 0 1,-5-2 0-16,-1-1 0 0,-7-3 0 15,-7 0 0 1,-4 2 0-16,-6 4 0 0,-4 3 0 16,-4 3 0-1,-5 7 0-15,0 3 0 0,-2 5 0 16,0 5 0 0,-2 3 0-16,3 6-35 0,-1 5-175 15,3 5-65-15,3 8-153 16</inkml:trace>
  <inkml:trace contextRef="#ctx0" brushRef="#br0" timeOffset="-191116.25">5044 10840 205 0,'15'-20'883'16,"-2"-1"-632"0,-5-2-35-16,-7 2-82 0,-4 3-3 15,-3 2-70-15,-4 5-36 0,2 2-3 16,-2 5-16-1,-5 1-6-15,0 3 0 0,-4 6-3 16,-1 4 1 0,-2 6 1-16,1 6-1 0,0 5 1 15,6 0-1 1,3 0 0-16,5-5-2 0,4 0 3 16,6-7 1-1,7-2-6-15,-2-6 6 0,2-1 3 16,5-6 4-16,2-4 3 15,0-5-4-15,4-7 0 16,2-5 2-16,-4-6-2 16,2-3 18-16,-5-2 15 15,-1 1-11-15,-6 1-28 16,-1 5 0-16,-4 7 0 16,-1 4 0-16,-1 6 0 15,-1 5 0-15,-1 3 0 0,3 5 0 16,-2 7 0-1,4 14 0-15,1 11 0 16,0 16 0-16,0 10 0 16,-3 3 0-16,-3 4 0 0,-1-2 0 15,-7-3 0 1,5-3 0-16,-3-6 0 0,0-5 0 16,3-6 0-1,-1-8 0-15,1-6 0 0,1-7 0 16,2-6 0-16,0-5 0 0,0-6 0 15,-1-2 0 1,1-4 0-16,0-2 0 0,0-2 0 16,-2 1 0-1,2 0 0-15,0-4 0 0,-3-4-386 16,0-9-364 0</inkml:trace>
  <inkml:trace contextRef="#ctx0" brushRef="#br0" timeOffset="-190496.11">5984 10390 852 0,'-5'3'198'0,"1"-2"-55"15,2-1 14-15,4-4-25 0,2 2-36 16,-1-2-66-1,6 0-22-15,6-3-5 0,7-2-3 16,7 1-1 0,7 1-4-16,1 1 1 0,0 5-91 15,-5 3-114 1,-7 5-109-16,-6 6-207 0</inkml:trace>
  <inkml:trace contextRef="#ctx0" brushRef="#br0" timeOffset="-190276.35">6022 10646 516 0,'-4'6'250'15,"8"-1"-1"-15,4-4-54 0,7-2-47 16,6-1-40 0,7 1-50-16,5-2-16 0,6 0-16 15,-2 1-9-15,0-2-13 16,-7 3-3-16,-4-1-1 15,-10 1-3-15,-5 1-16 16,-10 0-125-16,-2 3-134 16,-4 0-63-16</inkml:trace>
  <inkml:trace contextRef="#ctx0" brushRef="#br0" timeOffset="-177456.14">7659 11049 834 0,'3'8'215'16,"-3"-1"-70"-1,-1-6-1-15,1 2-64 0,-2 0 7 16,-1 2-36 0,3 3 15-16,0-1-17 0,0 1 14 15,0 0-7 1,0-3-6-16,3 0-10 0,-3-3 13 16,0-2 0-1,0 0 8-15,0 0-61 0,0-1 0 16,-3 1 0-16,3-1 0 0,0 1 0 15,0-2 0 1,-4-2 0-16,1-3 0 0,3-3 0 16,0-8 0-1,0-3 0-15,0-6 0 0,3-5 0 16,1-6 0 0,-4-1 0-16,0-5 0 0,-4-1 0 15,1 0 0-15,0-2 0 16,0 1 0-16,-2 0 0 15,1-1 0-15,1-4 0 16,0 0 0-16,-2 0 0 16,3-1 0-16,-1 7 0 15,0 4 0-15,1 7 0 16,2 4 0-16,0 5 0 16,2 2 0-16,-2 1 0 0,3 1 0 15,0 4 0 1,1 0 0-16,0 1 0 0,1 2 0 15,1 0 0 1,0 1 0-16,4 2 0 0,1 0 0 16,2 2 0-1,2 2 0-15,3 3 0 0,3 0 0 16,0 4 0 0,-2 1 0-16,2 2 0 0,0 5 0 15,-3-2 0-15,1 4 0 0,0 3 0 16,0 1 0-1,-2 0 0-15,0 3 0 0,1 1 0 16,-3 2 0 0,1 1 0-16,-2 0 0 0,-3 2 0 15,-2 0 0 1,-1-2 0-16,-5 1 0 0,0-1 0 16,1 0 0-16,-4 2 0 15,-4-3 0-15,-2 2 0 16,1-2 0-16,-4 0 0 15,-4-2 0-15,-2 1 0 16,-1-2 0-16,-2 0 0 16,-2-5 0-16,-2 2 0 15,2-3 0-15,0-2 0 16,-1-1 0-16,7-3 0 16,2-2 0-16,1-3 0 15,3-2 0-15,-3-4 0 16,1-1 0-16,0-1 0 15,-1-3 0-15,-2-3 0 0,1 1 0 16,-1 1 0 0,2-1 0-16,0 3 0 0,3 1 0 15,0 2 0 1,4 1 0-16,1 2 0 0,0-1 0 16,0 4 0-1,1-3-106-15,2 6-233 0,0 3-407 16</inkml:trace>
  <inkml:trace contextRef="#ctx0" brushRef="#br0" timeOffset="-176326.6">8626 10168 877 0,'-3'-6'222'16,"-3"0"-21"-16,4-1-22 16,-1 1-59-16,2 2-13 15,1 1-6-15,0 2-46 16,0-1-11-16,0 2-24 16,1 0-6-16,-1 0-14 15,2 3-3-15,1 3 3 16,3 2 20-16,5 6-13 15,5 4 8-15,6 5 1 16,5 1-10-16,6 2 2 0,-2 1-6 16,2-2 2-1,-5-2-4-15,-8-2 3 16,-4-2-3-16,-5-5-5 16,-4-1-24-16,-4-5-70 0,-1-1-69 15,-2 0-6-15,-3-1-75 0,-5-3-242 16</inkml:trace>
  <inkml:trace contextRef="#ctx0" brushRef="#br0" timeOffset="-175991.64">8808 10196 904 0,'12'-23'142'15,"-2"0"49"-15,-4 2 15 0,-3 0-74 16,-1 3-23-16,-2 4 18 15,0 3-46-15,0 4-18 16,0 3-62-16,-2 3-1 16,1 4-28-16,-2 6 28 15,-2 7 7-15,-5 6-1 16,-2 8-1-16,-6 6 2 16,-1 6 1-16,-5-2 0 15,0 1-8-15,0 0 0 16,5-4 0-16,1-7-1 15,7-11 1-15,4-6-1 0,4-6 1 16,0-6-27 0,6-1-61-16,-3-1-36 0,3-5-122 15,1-3-60 1,4-4-189-16</inkml:trace>
  <inkml:trace contextRef="#ctx0" brushRef="#br0" timeOffset="-175725.84">8720 10150 622 0,'2'-18'367'16,"-1"2"-183"-1,1 3 49-15,-4 2-68 16,1 4-41-16,1 4-32 16,-2 2-65-16,-1 1-27 0,3 6-12 15,0 6 12 1,0 6 7-16,0 7 1 0,-3 7-2 15,3 2-4-15,3 5 6 16,-3 1-7-16,5-1-1 16,-2 1 0-16,0-5-1 15,-2-6-4-15,-1-4-89 16,3-8-49-16,-6-5-59 16,2-4-9-16,-4-4-167 0</inkml:trace>
  <inkml:trace contextRef="#ctx0" brushRef="#br0" timeOffset="-175576.07">8518 10418 831 0,'-5'-7'200'15,"5"-1"-58"-15,8-2 17 0,0-2-38 16,11 1-42 0,4-2-40-16,10 3-28 0,7 0-11 15,3 3-5-15,6 3-159 16,2 2-322-16</inkml:trace>
  <inkml:trace contextRef="#ctx0" brushRef="#br0" timeOffset="-174306.38">9697 10113 890 0,'8'-17'243'15,"-4"-1"-18"-15,-2 1-38 16,-2-1-41-16,-2 1 0 0,-1-1-35 15,2 4-12 1,-1 1-99-16,1 1 0 0,1 5 0 16,-2 3 0-1,2 3 0-15,-1 2 0 0,1 1 0 16,0 1 0 0,1 6 0-16,-1 5 0 0,3 5 0 15,-1 7 0-15,2 5 0 0,-1 4 0 16,0 4 0-1,1 0 0-15,2-1 0 0,-1 0 0 16,6-4 0 0,2-4 0-16,-1-5 0 0,-3-4 0 15,4-4 0 1,-7-9 0-16,0-6 0 0,-3-3 0 16,2-5 0-1,3-7 0-15,3-6 0 0,4-8 0 16,1-5 0-16,5-2 0 15,-4 0 0 1,-1 4 0-16,-2 2 0 0,-4 6 0 16,-6 5 0-16,1 5 0 15,-4 5 0-15,-1 4 0 16,0 3 0-16,0 3 0 16,0 1 0-16,2 8 0 15,2 5 0-15,1 6 0 0,2 8 0 16,2 7 0-1,0 4 0-15,2 0 0 0,2-1 0 16,6-4 0 0,-1-7 0-16,3-7 0 0,6-9 0 15,1-8 0 1,5-7 0-16,0-9 0 0,1-8 0 16,-4-6 0-1,-2-5 0-15,-6-5 0 0,-5-3 0 16,-3-2 0-16,-2-2 0 0,-9-2 0 15,-6-1 0 1,-3 0 0-16,-9 3 0 0,-2 1 0 16,-5 5 0-1,-2 7 0-15,-1 2 0 16,0 6 0-16,2 7 0 16,2 3 0-16,2 4 0 0,4 6-175 15,-1 7-108-15,5 9-132 16,2 6-638-16</inkml:trace>
  <inkml:trace contextRef="#ctx0" brushRef="#br0" timeOffset="-173626.04">10755 10398 903 0,'0'-18'225'16,"-3"2"-62"-16,-6 1-61 0,-4 1-43 15,2 4-16-15,-4 4-28 16,-3 4-12-16,-1 2 2 15,-4 5-5-15,-5 4 1 0,3 4 0 16,1 3-1 0,6 2 0-16,3-2-1 0,8 0 0 15,4-3-2 1,1-1 1-16,7-4 2 0,2 1 11 16,4-3 26-1,5 2 7-15,9-1 4 0,4 4-3 16,2 1-8-16,3 0-12 15,-1 4-17-15,-3 1 4 16,-3 0-5-16,-6 0-4 16,1 2 7-16,-7-1-10 15,-6 1 8-15,-3 2-2 16,-4-1-6-16,-7 1 5 16,-6 0-1-16,-5-1 5 15,-6 1-8-15,-8-2 3 0,-4-2 1 16,-4-4-2-1,1-3 0-15,10-5-1 0,5-4 13 16,11-2-6 0,5-2 2-16,3 1 6 0,5-4-1 15,-1 1-14 1,4 1-2-16,2-2-8 0,1 2 6 16,5 1 0-1,-2 2 2-15,-2 1-7 0,-2 1 1 16,-3 0 3-16,-2 3 0 0,-2-1 3 15,-2 2 5 1,-2-1-3-16,-5 3-2 16,2 0-42-16,-4-1-167 15,-2 1-129-15,5-3-586 0</inkml:trace>
  <inkml:trace contextRef="#ctx0" brushRef="#br0" timeOffset="-170556.31">12174 10142 413 0,'-3'1'516'0,"0"-2"-343"15,1 1 17 1,-1-2-58-16,3 2-41 0,0-1-28 16,-1 1-15-1,1 0 0-15,3 0-10 0,-3-2-13 16,3 2-12 0,0-1-13-16,3 0-9 0,10-1 1 15,6-1-13 1,7 3-91-16,2 2-55 15,-4 1-62-15,-4 2-89 16</inkml:trace>
  <inkml:trace contextRef="#ctx0" brushRef="#br0" timeOffset="-170346.04">12159 10356 815 0,'1'7'60'16,"4"-2"176"-16,4-3-38 0,7-4-61 15,2 0-47 1,8-3-41-16,3-1-27 0,4-2-15 16,0 0-5-1,-3 4-2-15,-6-2-3 0,-7 3-8 16,-9 1-117 0,-2 3-96-16,-7-1-147 0</inkml:trace>
  <inkml:trace contextRef="#ctx0" brushRef="#br0" timeOffset="-167761.37">14904 9398 1074 0,'-5'-11'153'16,"-1"-4"59"-16,-2-1-35 15,2-4-18-15,1 0-46 16,-1-2-20-16,2 2-27 16,-3-3-66-16,3 2 0 15,0 4 0-15,1 4 0 16,1 5 0-16,4 4 0 0,-2 2 0 15,0 5 0 1,1 3 0-16,4 9 0 0,4 6 0 16,1 11 0-1,4 8 0-15,5 6 0 0,2 1 0 16,-2 6 0 0,4 0 0-16,-1 0 0 0,-2-4 0 15,-1-2 0-15,-4-8 0 0,-2-5 0 16,-4-11 0-1,-4-7 0-15,-4-7 0 0,1-6 0 16,-2-2 0 0,-2-4 0-16,1-4 0 0,-1-6 0 15,-2-5 0 1,-4-6 0-16,1-6 0 0,-5-1 0 16,1-1 0-16,1 4 0 15,-2 5 0-15,5 6 0 16,0 9 0-16,4 5 0 15,0 4 0-15,-2 8 0 16,-4 6 0-16,-5 6 0 16,-4 7 0-16,-5 9 0 15,0 2 0-15,-4-2 0 16,0-3 0-16,1-4 0 16,2-6 0-16,4-9 0 15,4-4 0-15,7-5 0 0,0-1 0 16,3-4 0-1,-1-1 0-15,-3-1 0 0,-1-2-75 16,-3-1-162 0,4-1-89-16,2 2-430 0</inkml:trace>
  <inkml:trace contextRef="#ctx0" brushRef="#br0" timeOffset="-167166.12">14485 10296 547 0,'-12'0'217'16,"-7"-4"-61"-1,-1 2 4-15,-1-1-51 0,0 0 5 16,2 1-33 0,3 1-35-16,3 0-6 0,3 1-20 15,3 1-12-15,5-1-8 0,1 1-6 16,2 2 4-1,7 0 2-15,14 1 23 0,20 1-8 16,28-4-9 0,24-3-5-16,21-4 0 0,11-3 0 15,1-2-1 1,0-2 3-16,-8-1-3 0,-12 2 1 16,-16-1 2-1,-17 3-2-15,-28 3 1 0,-19 2-2 16,-16 2-22-16,-16 6-72 15,-10 2-188-15,-12 2-345 16</inkml:trace>
  <inkml:trace contextRef="#ctx0" brushRef="#br0" timeOffset="-166226.55">14738 11394 1065 0,'12'9'33'0,"-3"-2"99"16,-4-3-35 0,-3-1-19-16,-2-2 19 0,0-2 4 15,0 1 11 1,0-3 16-16,0-1-10 0,0-1-32 15,2-2-86-15,0 0 0 16,-1-6 0-16,1-4 0 16,-1-5 0-16,-1-3 0 15,0-4 0-15,0-6 0 16,-1-1 0-16,-2-4 0 16,-3 1 0-16,1 0 0 15,-2 1 0-15,-1 2 0 16,1 3 0-16,-3 4 0 0,4 2 0 15,-1 2 0 1,3 5 0-16,2 5 0 16,1 2 0-16,-2 6 0 15,3 3 0-15,3 2 0 0,-3 4 0 16,0 0 0 0,-3 0 0-16,3 2 0 0,0 3 0 15,0 4 0-15,3 6 0 0,-2 6 0 16,1 5 0-1,1 2 0-15,5 1 0 0,-1 1 0 16,8 0 0 0,1-2 0-16,5-3 0 0,1-5 0 15,1-5 0 1,1-8 0-16,4-9 0 0,4-7 0 16,0-9 0-1,3-6 0-15,-2-7 0 0,-4-3 0 16,-6-2 0-16,-6-1 0 15,-7-2 0-15,-6 1 0 16,-4 2 0-16,-1 0 0 16,-6 3 0-16,1 8 0 15,-1 5 0-15,3 6 0 16,-1 4 0-16,4 5 0 16,-1 4 0-16,2 7 0 15,0 4 0-15,0 7 0 16,3 5 0-16,2 11 0 15,2 2 0-15,5 2 0 0,0 2 0 16,1-1 0 0,1-4 0-16,1-5 0 0,-2-5 0 15,1-8 0 1,2-8-100-16,5-6-258 0,3-6-405 16</inkml:trace>
  <inkml:trace contextRef="#ctx0" brushRef="#br0" timeOffset="-165465.83">16345 9987 814 0,'-3'-2'141'15,"0"-1"38"-15,-2-3-20 16,0 2-7-16,2 0-21 16,0 1-26-16,1-1 18 15,2 3-37-15,0-1-32 16,0 1-7-16,0 1-12 16,2 0-20-16,-2 1-15 15,0 1-2-15,1-1-30 0,2 6 27 16,7 4 5-1,7 6 3-15,9 6-2 0,8 6-1 16,6 4 1 0,6 1 0-16,-1-2-2 0,-2-3 1 15,-8-2-4 1,-7-4-56-16,-10-5-43 0,-5-5-62 16,-8-3-22-1,-4-3-45-15,-5-6-439 0</inkml:trace>
  <inkml:trace contextRef="#ctx0" brushRef="#br0" timeOffset="-165136.56">16597 10028 949 0,'2'-18'159'0,"-1"2"15"16,-2 4 18-16,-2 1-61 15,0 5-8-15,1 2-71 16,1 4-52-16,-1 1-2 16,-3 6 2-16,-3 6 12 15,-4 6 1-15,-4 9-2 16,-5 6 1-16,-2 5-3 16,-2 3-8-16,1-3 1 15,2 0-2-15,-1-5 1 16,6-8-1-16,5-4 0 0,-2-1 0 15,14-21-1 1,2-3-5-16,0 2-80 16,1-3-104-16,5-6-53 15,0-1-26-15,3-5-150 0</inkml:trace>
  <inkml:trace contextRef="#ctx0" brushRef="#br0" timeOffset="-164876.33">16450 10057 646 0,'6'-23'202'0,"-2"3"-1"0,-1 5-15 16,-2 3-15 0,-1 7-27-16,-1 1-84 0,1 4-41 15,-3 1-17 1,3 5 6-16,-1 3 32 0,-1 7 2 16,2 7-4-1,0 5-12-15,3 1-11 16,3 4-12-16,2 0 0 15,-1 0-1-15,2-1-2 0,0-2 0 16,-5 0-9-16,1-1-115 16,-5-6-24-16,-2-1-96 15,-2-6-135-15</inkml:trace>
  <inkml:trace contextRef="#ctx0" brushRef="#br0" timeOffset="-164736.45">16259 10281 266 0,'-9'-8'542'0,"6"0"-386"16,9 3-11 0,7 0-8-16,13-3-62 0,9 3-23 15,18-2-33 1,9 0-19-16,10-2-88 0,4 3-359 16</inkml:trace>
  <inkml:trace contextRef="#ctx0" brushRef="#br0" timeOffset="-162945.89">18167 9129 576 0,'1'-7'343'0,"1"-2"-142"16,-4-3-10-16,1 0-20 0,1-2-49 15,0-1 1 1,1 1 0-16,2 1-25 0,-1 2 0 16,-1 2-97-1,1 3-1-15,-1 2 0 0,-1 4 0 16,0 1 0 0,0 6 0-16,0 6 0 0,2 8 0 15,3 10 0-15,2 12 0 16,-1 10 0-16,0 6 0 15,-2 4 0-15,2 0 0 16,0-5 0-16,0-5 0 16,-1-5 0-16,-1-6 0 15,-1-5 0-15,-1-6 0 16,1-7 0-16,-2-4 0 16,-1-4-113-16,0-2-125 0,0 1-73 15,-3 3-153 1</inkml:trace>
  <inkml:trace contextRef="#ctx0" brushRef="#br0" timeOffset="-162536.12">17418 10328 670 0,'-30'0'225'0,"5"-3"-35"0,2-1-28 15,4 0-50 1,6-1-7-16,3 1-33 0,3 0-9 16,4 1 0-1,2 2-19-15,1-2-22 0,8 0-22 16,14 1-21-16,25-3 21 15,33-2 0-15,37-2 0 16,32-1 4-16,26 0-4 16,14 2-1-16,13 0-3 15,5 1-7-15,4 2-7 16,-7 1-10-16,-9 4-11 16,-20 2-2-16,-32 2-7 15,-29 2-4-15,-36-1-23 0,-28 1 7 16,-26 1 21-1,-17 0-2-15,-7 1-9 0,-6 2-24 16,-3 1-168 0</inkml:trace>
  <inkml:trace contextRef="#ctx0" brushRef="#br0" timeOffset="-161346.53">17934 11346 716 0,'2'3'85'16,"2"2"100"-16,-3 0-47 0,2 4 3 16,0 2-30-1,2 2 1-15,-3 2-33 0,1 1-1 16,-2 1-12-16,1-3-19 15,-1 0-16-15,-1-4-12 16,0-5 9-16,0-2 27 16,0-3 40-16,2-1-34 15,-2-4-61-15,1-3 0 16,2-6 0-16,1-6 0 16,-1-4 0-16,-1-9 0 15,-1 0 0-15,-1-3 0 0,-3-4 0 16,-2-4 0-1,-1-3 0-15,0-2 0 0,0 0 0 16,-1 2 0 0,3 2 0-16,-3 3 0 0,2 7 0 15,1 2 0 1,1 5 0-16,-2 5 0 0,4 7 0 16,-1 5 0-1,1 5 0-15,1 5 0 0,0 4 0 16,1 4 0-16,1 6 0 0,1 7 0 15,1 5 0 1,2 4 0-16,0 4 0 0,3 1 0 16,-1 0 0-1,2-2 0-15,5-1 0 0,0-3 0 16,6-3 0 0,2-9 0-16,3-3 0 0,4-6 0 15,0-6 0-15,-2-5 0 16,-3-4 0-16,-4-8 0 15,-4-4 0 1,-4-4 0-16,-4-4 0 0,-3-2 0 16,-3-3 0-16,-1-2 0 15,-4 4 0-15,-1 1 0 16,2 6 0-16,-2 6 0 16,1 6 0-16,1 8 0 15,-1 3 0-15,2 5 0 16,-1 7 0-16,-1 6 0 0,-1 5 0 15,0 9 0 1,-3 2 0-16,5 2 0 0,2 2 0 16,3-2 0-1,3-1 0-15,-1-5 0 0,4-5 0 16,3-7-35 0,4-1-180-16,8-3-127 0,8-3-269 15</inkml:trace>
  <inkml:trace contextRef="#ctx0" brushRef="#br0" timeOffset="-161146.71">18556 11192 1057 0,'3'-6'278'0,"0"0"-46"0,0-2-66 16,2 0-90-16,2 1-37 15,5 0-34-15,6-1-5 16,9 1-8-16,7 1-170 16,5 2-159-16,3 2-380 15</inkml:trace>
  <inkml:trace contextRef="#ctx0" brushRef="#br0" timeOffset="-160286.25">19172 10831 507 0,'6'-12'351'16,"-3"-3"-122"-16,-1 2-34 0,-2-4-20 16,0 1-33-1,-2 1-9-15,-1 0 0 0,2 1-33 16,-1 1-18 0,1 3-82-16,1-2 0 0,-2 4 0 15,4-2 0-15,-1 1 0 16,1 3 0-16,-1-1 0 15,1 5 0-15,-1 0 0 16,-1 2 0-16,0 2 0 16,3 3 0-16,2 7 0 15,4 6 0-15,4 4 0 16,5 8 0-16,3 3 0 16,1 2 0-16,2-1 0 15,-1 5 0-15,4 1 0 16,-2 1 0-16,0 2 0 0,0 3 0 15,-5 0 0 1,-1-1 0-16,-3-4 0 0,-2-3 0 16,-3-7 0-1,-1-7 0-15,-2-5 0 0,-2-6 0 16,-2-6 0 0,-2-2 0-16,-1-4 0 0,1 1 0 15,-2-4 0-15,0 2 0 0,0-1 0 16,0 0 0-1,-2-1 0-15,1-2 0 16,-1-1 0-16,-1-6 0 16,-3-2 0-16,-3-7 0 0,-3-5 0 15,0 0 0 1,-2 1 0-16,3 3 0 0,-1 3 0 16,-1 1 0-1,2 3 0-15,-1 0 0 0,0 0 0 16,3 5 0-16,1 2 0 15,2 2 0-15,-1 5 0 16,-2 9 0-16,-5 2 0 16,-6 11 0-16,-5 6 0 15,-7 7 0-15,-2 2 0 16,-3 1 0-16,1-4 0 16,6-6 0-16,6-6 0 15,5-7 0-15,7-5 0 0,6-6 0 16,3-3 0-1,2-2 0-15,1 1-112 0,1 0-129 16,-1 0-71 0,-3 0-411-16</inkml:trace>
  <inkml:trace contextRef="#ctx0" brushRef="#br0" timeOffset="-156486.31">20648 9987 847 0,'-6'-1'185'16,"2"0"-40"-16,-2-2 21 16,1-1-47-16,0 1-22 15,1 2-32-15,3-1-14 0,1 2-13 16,0-1 6-1,1 2-17-15,3-1-10 0,0-1-12 16,6-1-5 0,14-2-6-16,9 0-1 0,10 1-47 15,8 0-89 1,-2 5-63-16,-10 2-120 0,-11 4-245 16</inkml:trace>
  <inkml:trace contextRef="#ctx0" brushRef="#br0" timeOffset="-156326.28">20735 10161 440 0,'-12'10'516'16,"5"-5"-473"-1,4-3 108-15,5-2 20 0,3-2-79 16,8 1-56 0,8-1-29-16,7-2-7 0,7 2-14 15,7-1-239-15,4-1-418 16</inkml:trace>
  <inkml:trace contextRef="#ctx0" brushRef="#br0" timeOffset="-154696.41">23168 8735 589 0,'-1'-8'216'15,"-2"2"-18"-15,1-2-54 0,0 1 5 16,-2 0-31 0,1 0-5-16,0-2-25 0,0 0-1 15,-1-1 14-15,1 0-25 0,1-1-3 16,-1 1 3-1,2-1-57-15,-1 3-19 0,2 1 0 16,-1 4 0 0,1 1 0-16,0 2 0 0,1 1 0 15,-1 0 0 1,2 1 0-16,-1 4 0 16,1 2 0-16,2 6 0 15,2 3 0-15,0 6 0 0,1 2 0 16,3 3 0-16,3 2 0 15,2 2 0-15,4 5 0 16,3 1 0-16,3 5 0 16,-2 0 0-16,1 4 0 15,0-2 0-15,-4-1 0 16,-3-3 0-16,-3-2 0 16,-2-2 0-16,-3-3 0 15,14 45 0-15,-23-73 0 0,2 1 0 16,-2-5 0-1,1 0 0-15,1 4 0 0,-2-5 0 16,0-2 0 0,0 1 0-16,0-2 0 0,-2 1 0 15,2-4 0 1,-3 0 0-16,-1-4 0 0,-2-5 0 16,0-6 0-1,0-3 0-15,2-7 0 0,-1-5 0 16,2 1 0-16,-2 1 0 15,0 5 0-15,-1 3 0 16,0 5 0-16,-2 4 0 0,0 3 0 16,-1 4 0-1,-2 3 0-15,1 3 0 0,-4 5 0 16,0 5 0 0,-5 5 0-16,-6 7 0 0,-2 8 0 15,-6 5 0-15,-1 6 0 16,0 3 0-16,1-2 0 15,8-6 0 1,4-6 0-16,7-9 0 0,5-7 0 16,3-5 0-16,3-2 0 15,2-4 0-15,-1 0 0 16,2-2 0-16,0 1 0 16,-1-3 0-16,-1-2 0 15,1 0-144-15,-2 0-86 16,0 1-80-16,0 4-252 0</inkml:trace>
  <inkml:trace contextRef="#ctx0" brushRef="#br0" timeOffset="-154016.18">22309 10062 428 0,'-45'3'215'0,"-7"0"-47"16,-2 0-42-1,0-1-8-15,-3-1-30 0,4-1 16 16,6 0-30 0,6 0-10-16,10-1-23 0,8 1 5 15,7-2-18 1,5 2-11-16,2-2 5 0,6 2-5 16,2 0-11-1,2 0-3-15,8 0-3 0,8-1 0 16,22-4 1-16,20 0-1 0,23-2-1 15,21-4 0 1,18 2 1-16,16-1 0 0,21 0 1 16,23 2-1-1,26 1 0-15,27 0-7 0,20 0-8 16,10 0-17 0,2 0 3-16,-8 0 2 15,-17 0 6-15,-26 0 14 0,-33 0 4 16,-40-2-2-16,-39 3 5 15,-40-1 10-15,-32 1-10 16,-24 4-94-16,-18 0-105 16,-13 2-232-16</inkml:trace>
  <inkml:trace contextRef="#ctx0" brushRef="#br0" timeOffset="-152735.95">22094 11256 519 0,'4'13'180'0,"-4"-1"1"16,1 1-31-16,-2 2-51 0,-2 0 16 16,3 2-41-1,0 0-12-15,0-2-3 0,0-1-7 16,0-4-18 0,3-4-2-16,-3-2 5 0,1-2 24 15,-1-2 14-15,0-2 22 16,-1 0 3-16,-2-3 16 15,2-2-112-15,-2-5-4 16,0-4 0-16,0-5 0 16,-2-6 0-16,1-4 0 15,-1-5 0-15,-2-3 0 16,0-3 0-16,0-2 0 16,-3-1 0-16,-2 0 0 15,0-1 0-15,0 4 0 16,2 3 0-16,2 2 0 0,1 3 0 15,5 5 0 1,-2 7 0-16,7 5 0 0,-2 8 0 16,1 3 0-1,-2 5 0-15,0 3 0 0,1 4 0 16,2 7 0 0,3 6 0-16,3 7 0 0,3 6 0 15,2 2 0-15,2 0 0 0,2-2 0 16,6-2 0-1,3-6 0-15,-1-4 0 0,4-8 0 16,-1-5 0 0,-5-5 0-16,0-6 0 0,-2-5 0 15,-3-5 0 1,-4-4 0-16,-1-5 0 16,-3-1 0-16,-3-4 0 15,-2 0 0-15,-3 1 0 0,1 0 0 16,-4 3 0-16,-2 3 0 15,0 5 0-15,2 4 0 16,-1 3 0-16,-1 5 0 16,2 4 0-16,-1 0 0 15,-1 4 0-15,2 3 0 16,0 6 0-16,-1 2 0 16,1 8 0-16,-4 3 0 15,3 2 0-15,-1 0 0 0,-1 0 0 16,3-1 0-1,2-3 0-15,2-1 0 0,6-1 0 16,4-2 0 0,4 1-37-16,5-1-81 0,7 1-64 15,1-1-21 1,8-4-76-16,7-3-118 0</inkml:trace>
  <inkml:trace contextRef="#ctx0" brushRef="#br0" timeOffset="-152385.81">23004 10628 256 0,'7'-14'867'0,"-1"4"-667"15,-4 2-8-15,-2 1-81 16,-3 3-46 0,1 2-45-16,-2 5-20 0,-4 4 10 15,-6 10 8-15,-5 8 8 16,-4 12-3-16,-4 12 2 16,2 10-7-16,0 7 1 0,6 2-8 15,7 2-4 1,8-3 2-16,13-3-3 0,12-6 1 15,12-6-4 1,8-8-3-16,3-6-2 0,3-7-113 16,-2-7-121-1,0-5-261-15</inkml:trace>
  <inkml:trace contextRef="#ctx0" brushRef="#br0" timeOffset="-151466.58">23469 11318 881 0,'3'1'222'0,"-3"-2"-5"16,0-2-56-16,0 0-57 16,0 1-14-16,0-3 9 15,0 1-25-15,-1 0-53 0,1-1 19 16,0-4-9-1,-2-1 1-15,1-1 9 0,-1-5-12 16,1-2-24 0,-2-5-5-16,0-1 0 0,1-4 0 15,-2-2 0 1,0 0 0-16,1-3 0 0,0-1 0 16,1 4 0-1,1-2 0-15,1 3 0 0,0-1 0 16,0 1 0-16,-2 3 0 15,0 0 0-15,-1 2 0 16,0 3 0-16,0 5 0 0,2 7 0 16,-2 2 0-1,3 4 0-15,-3 3 0 0,3 3 0 16,0 0 0 0,3 4 0-16,-6 4 0 0,3 3 0 15,0 4 0-15,3 4 0 16,-2 0 0-16,2 2 0 15,3 1 0-15,4 1 0 16,1-1 0-16,1-2 0 16,6-2 0-16,-1-1 0 15,0-4 0-15,0-4 0 16,-1-4 0-16,-1-3 0 16,0-4 0-16,-1-5 0 15,0-3 0-15,2-6 0 16,-2-2 0-16,0-4 0 0,-4-4 0 15,2 1 0 1,-4 0 0-16,-2-1 0 0,-3 2 0 16,0 1 0-1,-3 3 0-15,-2-1 0 0,1 6 0 16,-1 2 0 0,1 5 0-16,-1 3 0 0,1 5 0 15,-2 4 0-15,-3 6 0 0,0 4 0 16,-2 4 0-1,2 4 0-15,2 0 0 0,4 0 0 16,4-1 0 0,5-2 0-16,6-2 0 0,4 0 0 15,3-3 0 1,6-2-123-16,0-2-81 0,4-1-33 16,0 0-137-1,4-2-434-15</inkml:trace>
  <inkml:trace contextRef="#ctx0" brushRef="#br0" timeOffset="-151266.5">24011 11005 1096 0,'-3'-4'252'0,"4"0"-91"0,4-4-82 16,1 4-33-1,6-2-17-15,6 2-18 0,5 2-11 16,6 0-4 0,2 0-44-16,0 4-152 0,2 1-157 15</inkml:trace>
  <inkml:trace contextRef="#ctx0" brushRef="#br0" timeOffset="-150656.28">24591 10780 790 0,'0'-17'305'0,"5"-2"-42"0,-2-1-65 15,-2 0-43-15,2 2-4 16,-1 1-36-16,-1 3-45 15,1 5-70-15,-2 2 0 16,1 3 0-16,1 4 0 16,-2 0 0-16,1 3 0 15,4 6 0-15,3 6 0 16,1 12 0-16,5 8 0 16,2 10 0-16,-2 6 0 15,-1 2 0-15,-1 0 0 16,1-1 0-16,-1-2 0 0,1-7 0 15,1-4 0 1,-3-8 0-16,1-8 0 0,-6-8 0 16,0-7 0-1,-5-5 0-15,-1-3 0 0,2-3 0 16,-2-3 0 0,-2-2 0-16,1-5 0 0,-2-5 0 15,-2-3 0 1,-2-3 0-16,-1-2 0 0,-1 2 0 15,-1 3 0-15,0 3 0 0,-1 4 0 16,3 4 0 0,1 4 0-16,0 3 0 0,-2 6 0 15,-5 6 0 1,-1 3 0-16,-5 6 0 0,-2 4 0 16,-4 3 0-1,-1 2 0-15,2 0 0 0,2-2 0 16,4-4 0-16,5-5-10 15,7-6-117-15,5-4-46 16,5-5-77-16,8-1-91 16,7-3-357-16</inkml:trace>
  <inkml:trace contextRef="#ctx0" brushRef="#br0" timeOffset="-150285.8">24958 10628 807 0,'5'-16'297'16,"-1"4"-91"-1,1 1-38-15,-1 2-72 0,1 7-87 16,2 4 18-16,9 9 39 0,8 6 28 15,9 12-14 1,4 9-26-16,4 8-11 0,-5 9-9 16,-5 8-3-1,-9 4-11-15,-8 5-6 0,-11 0-13 16,-8 1-1 0,-8-9 0-16,-5-5 0 0,-5-8 0 15,0-9 0 1,0-8-56-16,5-9-98 0,2-8-66 15,4-6-106-15,-1-4-404 16</inkml:trace>
  <inkml:trace contextRef="#ctx0" brushRef="#br0" timeOffset="-149485.92">25859 9799 677 0,'-7'4'310'0,"4"-2"-176"15,2-1 35-15,1-2-53 16,1-1-28-16,2 0-30 15,3 0-53-15,3-4-5 16,6 0-6-16,9 1 2 16,4-1 0-16,3 0-12 15,1 5-47-15,-9 2-71 16,-3 7-39-16,-11 1-80 0,-6 7-398 16</inkml:trace>
  <inkml:trace contextRef="#ctx0" brushRef="#br0" timeOffset="-149306">25925 10026 382 0,'1'11'464'15,"4"-4"-262"-15,3-4 23 0,-2-2-92 16,4-1-28 0,3 0-30-16,5 2-23 0,7-2-13 15,7 1-24-15,2 2-15 16,5-1-5-16,1-1-125 15,2 2-236-15</inkml:trace>
  <inkml:trace contextRef="#ctx0" brushRef="#br0" timeOffset="-146686.59">27644 8667 825 0,'4'-10'239'0,"-1"2"-19"0,-3-1-34 16,-3 1-60 0,0 3-30-16,2 2-22 0,-2 1-31 15,0 2-30 1,1 2-11-16,-4 4 0 0,-3 6 4 16,-8 7 15-1,-6 8-6-15,-8 10-4 0,-1 8-1 16,1 6-8-16,3 6-2 15,5 3-1 1,13-3-3-16,6 1-1 0,11-5 4 16,5-8 0-16,7-6 0 15,2-8-10-15,5-8-11 16,-1-10-11-16,2-7-1 16,-1-8-1-16,-3-5 14 15,-1-4 15-15,-2-4 4 16,-8 0 1-16,-2-3 1 15,-4 4 2-15,-3-2 4 0,-2 0 5 16,-4 2-10 0,-1 1-1-16,-8 4 0 0,-4 1-6 15,-7 0 6 1,-6 4 0-16,-3 1 0 0,-2 5-2 16,2-1-6-1,6 6-58-15,0 0-93 0,4 4-121 16,2 3-137-16</inkml:trace>
  <inkml:trace contextRef="#ctx0" brushRef="#br0" timeOffset="-146156.04">27008 9818 396 0,'-25'5'410'16,"3"-3"-339"-16,2-1 57 0,1 1-38 16,2-2-10-1,1 1 4-15,2-1-30 0,4 0-5 16,4 2-9 0,3-2-2-16,2-2-6 0,1 2 0 15,4-1-15-15,12-3-9 0,19-3-3 16,24-4 0-1,28-5 6-15,28-2-1 0,23-2-3 16,18 0 3 0,14-1-7-16,13 3-1 0,11-1-2 15,3 1-1 1,3 1-1-16,-6 3 0 0,-15 1 2 16,-22 2 1-1,-31 4 0-15,-33 1-1 0,-33 3-2 16,-29 3-11-16,-20 0-1 15,-17 3-6-15,-18-1-153 16,-11 3-110-16,-12 2-325 16</inkml:trace>
  <inkml:trace contextRef="#ctx0" brushRef="#br0" timeOffset="-144806.12">26823 10888 783 0,'2'-13'226'0,"-2"-2"-67"16,-2-2-4-16,1 0-51 15,-2-1-19-15,3 3-11 16,0 1-3-16,-2-11 8 16,2 25 4-16,0 0-39 15,0 0-27-15,0 0-10 16,-1 1-7-16,-1 1-7 0,2 3-6 15,2 6 13 1,-2 3 2-16,3 9-1 0,-2 9 1 16,1 2-2-1,-1 5 0-15,2 0 0 0,0 1 0 16,2-4 0 0,-2-1 0-16,1-4 1 0,-1-6-2 15,0-5-5-15,0-5-109 0,0-2-58 16,2-6-124-1,2 0-279-15</inkml:trace>
  <inkml:trace contextRef="#ctx0" brushRef="#br0" timeOffset="-144406.22">27163 10908 853 0,'0'-12'238'16,"-1"-1"-22"-16,-4 4-78 16,2 3-89-16,0 3-38 15,-2 6-8-15,-3 7 6 16,-3 4-6-16,-2 8-2 16,-2 4-1-16,3 5-2 15,3-1-3-15,8-2 5 0,5-4-6 16,10-4 6-1,2-6 1-15,5-5 1 0,1-7 1 16,1-4 2 0,-1-6-2-16,-1-4 5 0,-3-3 2 15,-2-4-5 1,-4-1 4-16,-1-3 10 0,-7 2 0 16,-4-2-9-1,-4 4 3-15,-7-1-8 0,-4 3-4 16,-4 3 0-16,1 3-2 0,-4 4-3 15,2 4-44 1,7 3-116-16,1 3-176 16,11 3-320-16</inkml:trace>
  <inkml:trace contextRef="#ctx0" brushRef="#br0" timeOffset="-143426.06">27858 10628 537 0,'14'-20'198'0,"0"3"-51"15,-1-5-7-15,-1 2-62 16,0-1 5-16,0 3-3 0,-3 2-1 15,-1 3 15 1,-3 4-25-16,-2 2-16 0,-3 4-14 16,0-1-12-1,-2 4-26-15,-1 2 1 0,-3 4-1 16,-5 7 18 0,-6 5 5-16,-5 10-5 0,-5 9 10 15,-1 6-16-15,2 9-3 16,7 5 0-16,6 4-5 15,10 4 3-15,9 0 0 16,13-3-1-16,12-4 7 16,10-7-1-16,9-4 8 15,4-8-12-15,-3-7 4 16,-4-7 7-16,-6-8-3 16,-11-7-11-16,-10-4-2 15,-9-3-3-15,-7-3-1 16,-4 0-63-16,-4-2-109 0,-5 2-242 15,-9-3-465 1</inkml:trace>
  <inkml:trace contextRef="#ctx0" brushRef="#br0" timeOffset="-142026.29">28084 10731 674 0,'6'-5'240'15,"-2"-1"-54"-15,-1-1-20 0,1-2-19 16,-2 2-26-16,0 1-9 0,-1 0-11 15,2 1-1 1,-1 4-52-16,-1 0-32 0,1 1-16 16,-2 2-13-1,3 5 13-15,1 5 13 0,1 6 1 16,-1 6 3 0,3 6-9-16,-4 2 0 0,-1 4-3 15,1-2-2-15,0-2-3 16,2-2 1-16,1-5-1 15,2-3-5-15,0-5-47 16,2-4-147-16,5-3-74 16,2-6-158-16</inkml:trace>
  <inkml:trace contextRef="#ctx0" brushRef="#br0" timeOffset="-141645.89">28471 10668 855 0,'7'-17'213'16,"-7"4"26"-1,-2 3-111-15,1 6-83 0,-5 3-35 16,0 6 1 0,-3 6-2-16,-3 8-4 0,-3 4 0 15,1 6-5-15,3 1-4 0,5-2 2 16,4-3 2-1,8-4-3-15,3-5 3 0,5-3 4 16,1-7-2 0,2-4 3-16,1-3 1 0,0-5 3 15,0-5 5 1,-4-3 10-16,-1-3 9 0,-4-2-10 16,-2-1 8-16,-5 1-11 15,-2-4-15-15,-8 2 1 16,-5-1-6-16,-2 1-7 15,-6 1 2-15,0 4-54 16,0 6-77-16,1 6-115 16,1 5-351-16</inkml:trace>
  <inkml:trace contextRef="#ctx0" brushRef="#br0" timeOffset="-141466.12">28698 10864 1153 0,'14'1'113'15,"-1"-1"46"-15,-1-4-67 16,5 1-81-16,2 0-11 0,7 1-5 16,0 0-107-1,4 2-180-15,0 2-414 0</inkml:trace>
  <inkml:trace contextRef="#ctx0" brushRef="#br0" timeOffset="-140996.04">29249 10638 477 0,'8'-14'636'0,"-4"0"-467"15,-2-3 33-15,-2 0-57 16,-3 3 2-16,1 4-38 16,1 1-56-16,-2 7-43 15,1 0-9-15,-1 5 0 16,-7 6-1-16,-2 3 2 16,-6 10-2-16,-2 7 0 15,-2 6 2-15,5 5-2 16,3 2-3-16,8 1 0 0,7-3-1 15,7-5 1 1,6-6-1-16,3-4 4 0,5-6 2 16,1-6-1-1,-1-4 1-15,4-4 0 0,-3-5 4 16,1-3-3 0,-3-4-3-16,-3-2 0 0,-4-1 1 15,-4 0 0-15,-4 1-1 0,-5 1 0 16,-2 1 0-1,-7 2-9-15,-6 3 0 0,-8 1 5 16,-6 1-3 0,-5 3-24-16,2 1-49 15,6-1-47-15,5 0-36 16,11-2-101-16,8-4-439 0</inkml:trace>
  <inkml:trace contextRef="#ctx0" brushRef="#br0" timeOffset="-140646.15">29507 10456 864 0,'5'-10'227'0,"1"-1"-62"16,1 5-97 0,1 5-39-16,7 8 51 0,5 5-1 15,7 10-5 1,9 8-15-16,-2 4 2 0,1 11-9 16,-5 6 2-1,-7 9-26-15,-8 4-8 0,-12 2-11 16,-10 0-1-16,-8-5-7 0,-7-9 0 15,-4-7-1 1,2-12-80-16,-1-6-119 0,1-9-154 16,0-10-444-1</inkml:trace>
  <inkml:trace contextRef="#ctx0" brushRef="#br0" timeOffset="-140066.02">29965 9471 808 0,'-1'-2'247'0,"2"1"-55"15,1-3-56-15,-1 0-50 16,4 0-45-16,5-2-31 16,4-1-10-16,9 2-1 15,9-1-3-15,4 3-66 0,-2 3-117 16,-3 4-141-1,-8 5-261-15</inkml:trace>
  <inkml:trace contextRef="#ctx0" brushRef="#br0" timeOffset="-139926.39">30001 9660 541 0,'-7'16'186'16,"10"-5"6"-16,7-8-16 0,11-3-85 15,9-3-20 1,6 0-52-16,98-11-19 0,-118 14-121 15,-1-1-307 1</inkml:trace>
  <inkml:trace contextRef="#ctx0" brushRef="#br0" timeOffset="-134826.22">31010 8719 386 0,'16'-11'485'15,"-4"-2"-296"-15,-5 0 8 0,-2 0-85 16,-5 1 3 0,-2 4-25-16,-1 1-16 0,0 2-32 15,0 2-4-15,-3 3-25 0,-5 5-12 16,-3 3 5-1,-4 6-6-15,-3 10 0 0,-1 7-1 16,1 9-2 0,4 6 2-16,4 6 1 0,6 2-5 15,7 0 2 1,7-5-3-16,11-5 5 0,6-6 1 16,2-7-3-16,3-8 3 15,0-6 3-15,-1-9-3 16,-3-9-2-16,-3-6-3 15,-3-5 3-15,-5-2-1 16,-5-5 3-16,-6 0-1 16,-4 1-1-16,-7-1 0 15,-50-33 2-15,46 45-4 16,-1 3 1-16,2 3-19 16,2 2-47-16,-11-1-25 15,-1 7-85-15,3 4-43 0,-2 4-109 16</inkml:trace>
  <inkml:trace contextRef="#ctx0" brushRef="#br0" timeOffset="-134496.06">30772 9587 1035 0,'-10'3'75'0,"-2"-5"96"16,2-2-42-1,-1-2-22-15,3 2-30 0,1 0-26 16,4 2-19 0,3 1 5-16,5-2-21 0,10 0-16 15,16-3-4-15,17-4-3 16,20 2 5-16,18-1 0 15,10-1-3-15,0 4 3 16,-9-1-13-16,-10 3-54 16,-22 1-23-16,-19 3-52 15,-17 1-75-15,-13 2-59 16</inkml:trace>
  <inkml:trace contextRef="#ctx0" brushRef="#br0" timeOffset="-133814.22">30804 10202 217 0,'1'-6'626'15,"-1"-2"-469"-15,0 1 1 16,0 0 5-16,-1 0-24 16,1 1-46-16,0 3-61 15,-2 2-18-15,2 2-14 16,0 5-7-16,0 4 7 16,0 4 0-16,0 6 3 15,0 8-3-15,0 1 0 0,0 4 0 16,3-1 0-16,0-4-3 15,6-3 3-15,3-10 4 16,3-6 2 0,3-9 1-16,4-9-2 0,0-5-2 15,0-7 1 1,0-6 0-16,-3-1 6 0,-5-2 9 16,-7-1 4-16,-1 5 9 0,-3 1 20 15,-3 4 1 1,-3 7 5-16,3 6-58 0,0 4 0 15,-1 4-32 1,1 7 25-16,0 5 6 0,-2 9 1 16,1 8 0-1,1 4 1-15,1 8 0 0,2 2 0 16,3-2-1 0,0-4-9-16,3-3 6 0,3-11-125 15,1-6-35 1,10-7-114-16,5-7-157 0</inkml:trace>
  <inkml:trace contextRef="#ctx0" brushRef="#br0" timeOffset="-133466.08">31477 10139 559 0,'0'-17'413'16,"-3"1"-255"-16,-2 3 21 0,-7 5-103 15,0 5-42 1,-1 7-13-16,-4 6-13 0,2 7 1 16,-1 6-1-1,2 6-2-15,3 5-3 0,5 2-3 16,4 0 0 0,5 0-1-16,6-7 0 0,5-5 1 15,5-8 14-15,5-8-4 0,4-9 1 16,4-9 8-1,-1-7 4-15,-3-4 9 0,-2-4 7 16,-10-3 5 0,-3 3-3-16,-7-1-22 0,-6 0-16 15,-6 0-3 1,-8 3-5-16,-8-1-11 0,-6 4-100 16,-3 4-111-16,-2 6-180 15</inkml:trace>
  <inkml:trace contextRef="#ctx0" brushRef="#br0" timeOffset="-131646.08">32099 9351 543 0,'-14'0'211'15,"1"0"-109"1,2 0 31-16,4 0-52 0,-1 2-12 16,3-1-18-1,0 2 19-15,4-2-6 0,2-2 17 16,2 1 2-16,9-1-60 0,6-1-17 15,12 1-6 1,7 1-5-16,8 1-78 0,-2 2-180 16,-4 4-170-1</inkml:trace>
  <inkml:trace contextRef="#ctx0" brushRef="#br0" timeOffset="-131486.72">32068 9617 760 0,'10'7'166'0,"2"-6"-65"16,5-7 17-16,0-2-25 15,4-1-74-15,4 0-19 16,1 0-16-16,2 3-165 16,-1 3-557-16</inkml:trace>
  <inkml:trace contextRef="#ctx0" brushRef="#br0" timeOffset="-107056.68">4247 13159 591 0,'3'-12'481'0,"0"0"-270"15,-3 0-2 1,-1 1-78-16,-1 1 8 0,1 3-30 16,-1 2-35-1,1 4-42-15,1 1-4 0,-2 1-28 16,2 1-3-16,-3 1-1 0,3 2 4 15,0 7 8 1,-3 5 8-16,3 7 9 0,3 7-25 16,2 10 0-1,-2 5 0-15,3 10 0 0,1 2 0 16,0 7 0 0,1 3 0-16,-2-3 0 0,3 3 0 15,-3-1 0 1,-2-6 0-16,-4-1 0 0,-1-8 0 15,-2-10 0-15,-1-7 0 16,-1-12 0-16,2-6 0 16,0-7 0-16,0-7 0 15,0 1 0-15,3-4 0 16,0-2 0-16,0 2 0 16,0-2 0-16,3 2 0 15,3 0 0-15,7 0 0 16,13-2 0-16,15 1 0 0,9-1 0 15,13 0 0 1,-1-3 0-16,-5 3 0 0,-8-2 0 16,-13 2 0-1,-9-1 0-15,-11 2 0 0,-7-1 0 16,-8 1 0 0,-1 1 0-16,-3 0 0 0,0 0 0 15,-1 0 0-15,3 0-127 0,-2 1-138 16,1 2-134-1,1 0-665-15</inkml:trace>
  <inkml:trace contextRef="#ctx0" brushRef="#br0" timeOffset="-106575.79">5086 13994 826 0,'7'-17'349'16,"0"0"-108"-16,-5 2-78 15,-4 0-52-15,1 6-12 16,-3 2-34-16,-1 4-41 16,2 1-24-16,-1 4-1 15,-2 2-7-15,-6 3 2 16,0 4 6-16,-5 3-4 15,-2 4 1-15,0 3 2 0,2 0-3 16,4-2 0 0,5-2 1-16,4-4 3 0,7-3 0 15,6-2 8 1,4-2-4-16,7 3 0 0,5-2 2 16,3-1-5-1,1 1 2-15,-1 2 0 0,3-2 3 16,-1 4-4-16,-3-2 0 0,-2 2 0 15,-5 2-2 1,-4 2 0-16,-7-1 6 0,-7 4 13 16,-7 2 9-1,-11 0 12-15,-8 1-30 0,-8-1-8 16,-6-4-4 0,2-4-36-16,3-3-120 0,3-5-146 15,9-6-479-15</inkml:trace>
  <inkml:trace contextRef="#ctx0" brushRef="#br0" timeOffset="-103095.99">6224 13385 636 0,'0'4'251'0,"0"-2"-75"16,0-2 36 0,0-1-56-16,-3 1-27 0,3-1-22 15,-3-1 13 1,3 2-21-16,-3-2-17 0,3 2-13 16,0-1-59-1,0 1-10-15,0 0 0 0,3-1 0 16,0 1 0-16,-3 0 0 15,6-3 0-15,0 0 0 16,6-1 0-16,3-1 0 16,12-3 0-16,1 1 0 15,6 4 0-15,1-1-147 16,-4 5-103-16,-1 5-69 16,-5 3-171-16</inkml:trace>
  <inkml:trace contextRef="#ctx0" brushRef="#br0" timeOffset="-102796.18">6252 13666 992 0,'-1'0'167'16,"-1"-1"5"-1,2-1 15-15,-1 0-81 0,1 0-46 16,0 1-11-16,3 0-14 0,6-4-30 15,7 1-2 1,9-1 11-16,8-1 10 0,3-1 7 16,-3 1-3-1,0 2-3-15,-11 2-7 0,-7-2 10 16,-6 3-15 0,-3 1 3-16,-5-2-2 15,-1 2-7-15,-1 0-7 0,1 2 0 16,-2-2-11-16,2 1-69 15,-1 3-109-15,-3-1-32 16,4 4-263-16</inkml:trace>
  <inkml:trace contextRef="#ctx0" brushRef="#br0" timeOffset="-99946.5">9123 12271 641 0,'-2'-6'330'16,"-2"-2"-98"-16,-1-2-37 16,-2-1-56-16,-2-1-34 15,0-1 0-15,0 1 2 16,0 0-25-16,2 2-11 16,1 2-31-16,1 1-40 15,4 5 0-15,-1 0 0 16,2 2 0-16,0 2 0 0,2 0 0 15,-2 5 0 1,1 6 0-16,2 5 0 0,3 9 0 16,3 10 0-1,3 4 0-15,3 5 0 0,3 3 0 16,-3 2 0 0,3 5 0-16,-1-1 0 0,-3 2 0 15,0-2 0-15,-1-4 0 0,-4-4 0 16,-3-8 0-1,-3-5 0-15,3-7 0 0,-5-9 0 16,1-7 0 0,-2-5 0-16,0-5 0 0,0-1 0 15,0-1 0 1,0-2 0-16,-2-3 0 0,1-5 0 16,-1-5 0-1,-2-8 0-15,1-8 0 0,0 0 0 16,-2 1 0-16,1 1 0 15,-2 5 0-15,-2 4 0 16,0 4 0-16,3 5 0 16,-1 5 0-16,3 4 0 15,1 3 0-15,-4 5 0 16,-7 6 0-16,-5 6 0 16,-7 10 0-16,-8 5 0 15,-7 6 0-15,6 3 0 0,-2-2 0 16,4-3 0-1,6-5 0-15,9-5 0 0,4-7 0 16,4-3 0 0,6-7 0-16,0-1 0 0,-2-3 0 15,5-2 0 1,-4-1 0-16,4-2 0 0,0-2 0 16,0 2 0-1,0-4 0-15,-3 0-7 0,3-1-125 16,-3 1-146-16,1-1-138 0</inkml:trace>
  <inkml:trace contextRef="#ctx0" brushRef="#br0" timeOffset="-98826.58">7907 13555 507 0,'-9'4'161'16,"0"-2"-28"-16,0 1-23 16,-3-2-4-16,-3 2-18 15,-4-2-21-15,1 3 27 0,-6 0-29 16,3-1-2-1,3 1-10-15,-1-3-6 0,5 1-7 16,3-2-5 0,3-2 10-16,2 2 8 0,4-2 1 15,1 1 1 1,1-1-18-16,0 1-18 0,1-1-19 16,1 1-4-1,1 1-15-15,9 0 8 0,16-1 11 16,23 1 8-16,24-2-8 0,32 0 2 15,20-4-2 1,14 0-2-16,9-2-3 0,4-4 3 16,5 2-1-1,11 0-1-15,20 0-4 0,17 2-9 16,18 3-14 0,8-2 14-16,-3 0 11 0,-21 0-1 15,-18 0 1-15,-24-2 3 16,-25 0 1-16,-23 1-1 15,-19-1-1-15,-20 3 4 16,-17-2 0-16,-12 4-1 16,-14 0 1-16,-6 2 0 15,-10 1 1-15,-7 0 3 16,-7 1 8-16,-2-2 2 16,-5 0 32-16,0 2-5 15,0-1-26-15,-2 0-6 16,1 0-6-16,-1-1-1 15,1 2 1-15,-1 0-3 16,1 0 0-16,-1 0-2 0,1 0 4 16,1 0 3-1,-2 2-4-15,2-4 5 0,-1 2-6 16,-1-1-1 0,-1 0-8-16,0-1-52 0,-7 2-97 15,1 2-103-15,-5 0-244 0</inkml:trace>
  <inkml:trace contextRef="#ctx0" brushRef="#br0" timeOffset="-96646.2">8333 14929 749 0,'2'-3'142'0,"-2"-1"22"15,0 3-18-15,0 1-53 16,-2 0-42-16,1 1-23 16,1 0-17-16,-3 1-10 15,3 1 22-15,-1 0 37 16,1 2-22-16,-2 0-7 0,2 2 1 15,0 3-6 1,0 1-5-16,0 0-1 0,0 3-6 16,0 0-5-1,0 2 2-15,2-2 4 0,-2 0-10 16,0-3 6 0,1-4-1-16,-1-1 1 0,3-3 5 15,-2 0-6-15,1-2 0 0,-2 0 1 16,0-1-3-1,0 2-3-15,0-2-2 0,0 0-2 16,0 1 2 0,0-1 5-16,0 0 0 0,0-1 12 15,0 1 26 1,0-2 26-16,0 2 21 16,-2-3-82-16,2-5-11 15,0-4 0-15,2-8 0 0,1-7 0 16,0-10 0-16,0-4 0 15,3-6 0-15,-1 1 0 16,-2-2 0-16,1 4 0 16,-4 1 0-16,0 0 0 15,-3 5 0-15,2 0 0 16,-2 2 0-16,1 8 0 16,1 1 0-16,-1 6 0 15,2 7 0-15,0 2 0 0,0 6 0 16,0 4 0-1,0 2 0-15,0 1 0 0,0 3 0 16,0 5 0 0,2 3 0-16,-1 6 0 0,2 7 0 15,0 3 0 1,1 3 0-16,1 3 0 0,1 0 0 16,1-2 0-1,1-1 0-15,7-6 0 0,-2-4 0 16,5-3 0-16,0-7 0 15,1-5 0-15,-1-3 0 16,-4-5 0-16,0-4-2 0,0-4 0 16,-2-4 0-1,4-6 2-15,-2-5-1 0,4-3 1 16,-5-5-4 0,-1-2-3-16,-6 1 7 0,2 2-2 15,-5 4 5-15,-2 4-5 16,2 4 6-16,-3 8-4 15,0 1 2-15,0 7-4 16,0 3-4-16,-1 1-33 16,-1 5 16-16,1 6 20 15,-1 5 6-15,-1 10-2 16,-3 6-1-16,3 4 0 16,-3 3 0-16,1-4 0 15,3-4-1-15,4-5-5 16,1-7 5-16,2-5 1 0,6-3-1 15,-2-2 1 1,5-2 0-16,0-1-129 0,8-2-137 16,5 0-183-1</inkml:trace>
  <inkml:trace contextRef="#ctx0" brushRef="#br0" timeOffset="-96245.78">9287 14689 903 0,'-10'-1'196'0,"2"-1"4"15,3-2-84-15,1 3-63 16,1 1-14-16,3 0-20 16,0 0-16-16,1 1-3 15,5-1 0-15,8 0 1 16,7 0 0-16,7 0 0 16,8 0-1-16,9-1-1 15,1-2 1-15,-4 0 0 0,1-1-1 16,-10 1 1-1,-11 0 0-15,-7 2 0 0,-7 1-2 16,-5 0-2 0,-5 0-2-16,-1 0 3 0,-1 2-6 15,-2 2-95 1,-2-2-170-16,-2 3-389 0</inkml:trace>
  <inkml:trace contextRef="#ctx0" brushRef="#br0" timeOffset="-95445.46">10293 14291 724 0,'0'-14'276'16,"-3"-1"-89"-16,1-3 4 15,-4-1-56-15,0 3-32 16,-1 2-7-16,1-1-8 0,0 3-9 15,3 3-6 1,0 3-5-16,1 1-45 0,2 4-19 16,-1 2-4-1,2-1 0-15,1 4-4 0,-2 0 1 16,1 5 3 0,1 2 3-16,-1 8 1 0,2 4-4 15,3 5 0-15,4 8 0 0,1 4 0 16,8 6 0-1,-1 2 0-15,3 1 0 0,1 1 0 16,-3-4 0 0,0-5 0-16,-4-6 0 0,0-4 0 15,-5-5 0 1,-1-6 0-16,-2-5 0 0,-4-5 0 16,0-5 0-1,-3-3 0-15,0-4 0 0,0 1 0 16,-1-2 0-16,-1-3 0 15,-1-2 0-15,-1-4 0 16,-2-8 0-16,0-3 0 16,0-5 0-16,-3-3 0 15,-1-2 0-15,-1 2 0 16,2 4 0-16,-1 4 0 16,1 8 0-16,3 5 0 15,1 6 0-15,-2 4 0 16,-3 7 0-16,-5 6 0 15,-6 7 0-15,-6 7 0 0,-1 3 0 16,-4 6 0 0,1 1 0-16,-2-2 0 0,5-4 0 15,3-7 0 1,8-7 0-16,4-6 0 0,7-7 0 16,4-4 0-1,2-1-11-15,0-2-120 0,2 0-123 16,1-4-53-16,0 0-395 0</inkml:trace>
  <inkml:trace contextRef="#ctx0" brushRef="#br0" timeOffset="-91130.16">12305 13254 578 0,'0'0'206'0,"0"0"-74"0,-4 0-2 16,2 0-12 0,-1 0-10-16,2 0-16 0,-2 0-12 15,0-1 0 1,0-1-11-16,1 1 0 0,2 1-4 16,-1-2 3-1,2 1-37-15,2 0-29 0,2-2-2 16,4-1-24-16,10-1 9 15,8 0 12-15,4 3-36 16,4-2-49-16,-3 6-27 16,-2 2-71-16,-8 1-77 15,-3 6-179-15</inkml:trace>
  <inkml:trace contextRef="#ctx0" brushRef="#br0" timeOffset="-90896.2">12265 13485 809 0,'-8'6'165'0,"5"-6"-2"15,3-2 13 1,3-3-115-16,3 1-35 0,9-3 4 16,12-1-6-1,7 1 0-15,8 1-3 0,6 0-7 16,-3 3-9-16,-3 0-4 0,-7 2-1 15,-9 1-3 1,-7 3-7-16,-5 1-108 0,-6 3-139 16,-6 2-104-1</inkml:trace>
  <inkml:trace contextRef="#ctx0" brushRef="#br0" timeOffset="-87036.35">14534 12382 650 0,'6'-14'223'0,"0"0"-13"0,-4 0-62 16,-1-1-2-16,-1 0-23 0,0-1-24 15,-1 2-22 1,1 1 9-16,-3 1-8 0,0 4-21 16,0 1-6-1,1 4-2-15,-4 2-43 0,6 1-6 16,-3 2-25 0,-3 7 25-16,-6 6 5 0,-3 10-1 15,-6 11-1-15,-5 7-1 16,0 8-2-1,5 6 1-15,5 4-2 0,7 1-2 16,9-3 2-16,7-1-3 16,11-7 0-16,8-9 2 15,5-5-3-15,5-9-11 16,-1-7-21-16,1-6 6 16,-4-5 11-16,-2-7 10 15,-4-6 4-15,-2-4 5 16,-7-3 1-16,-1-4 0 0,-5-1-1 15,-4-2-6 1,-1 1 4-16,-2 1 3 0,-4 0-6 16,-5 3-5-1,-4-1 5-15,-5 2-3 0,-7 0 9 16,-6 4-1 0,-5-2 0-16,-3 2 2 0,-2 3-2 15,2 1 0-15,3 4-8 0,3 4-8 16,2 3-144-1,4 4-83-15,-1 3-84 0,2 2-300 16</inkml:trace>
  <inkml:trace contextRef="#ctx0" brushRef="#br0" timeOffset="-85855.77">13714 13605 638 0,'-2'0'165'0,"2"-1"-11"15,-1 1-33-15,-1-1-33 16,-1-1-20-16,0 2-16 15,-2 0-12-15,-1 0 10 16,-2 2-5-16,-1 0 2 16,-2 0 2-16,-1-1-13 15,0 1-4-15,-2-2-9 16,2 1-8-16,-1 1-2 16,-1 0-4-16,2 1-2 15,0 0 0-15,1 0 2 0,2-2 4 16,2 2 0-1,1-3-5-15,3 2-1 0,2-2-1 16,1 0-5 0,0 0-1-16,3 0-18 0,7 0 17 15,18 0 0 1,28-2 1-16,38-1 0 0,38-2 5 16,29-4-1-1,24-1-4-15,11 0-5 0,10-1 2 16,5 2 3-16,1-1 1 0,-7-1 4 15,-14 0-2 1,-29 1-3-16,-33 3-3 0,-35 0-3 16,-32 3-31-1,-26 1-59-15,-20 3-36 0,-12 3 44 16,-9 4-22 0,-5 0-77-16,-7 3-290 0</inkml:trace>
  <inkml:trace contextRef="#ctx0" brushRef="#br0" timeOffset="-83066.55">13870 14334 442 0,'6'-6'426'0,"-3"-2"-244"0,-3-2 6 16,0-2-38 0,-2 1-6-16,1 0-43 0,-2 3-26 15,2 1 19 1,1 2-26-16,0 4-38 0,0 1-17 16,-2 1-13-1,2 4-5-15,0 0 5 16,2 6 16-16,-2 6 12 0,4 7-4 15,-3 3 0-15,2 5-11 16,-1 4-8-16,-1 3 0 16,1 2-5-16,4 0-1 15,0-3 1-15,3-1-1 16,0-6 1-16,1-6-2 16,2-4-38-16,-1-5-54 15,-2-4-71-15,4-3-80 0,-1-5-125 16,4-4-424-1</inkml:trace>
  <inkml:trace contextRef="#ctx0" brushRef="#br0" timeOffset="-82636.16">14246 14291 881 0,'6'-18'233'0,"-3"4"-3"15,-3 3-61 1,0 8-98-16,-3 2-71 16,0 3-2-16,-3 8 2 15,-1 7 26-15,-4 7-18 0,-2 7 2 16,-1 6-2 0,4 4-5-16,1 3 2 0,5 1-5 15,7-3-1-15,5-6 1 16,9-5 8-16,8-10-1 15,7-7-6-15,3-9 1 16,3-6 0-16,-1-5-2 16,-7-5 0-16,-6-3 4 15,-5-3 4-15,-8-3 0 16,-7-3-3-16,-1 0-5 16,-7-4 7-16,-7-2-6 15,-3 1 0-15,-6 1 1 16,-6 2-1-16,3 2 0 0,-2 6-1 15,5 6-6 1,2 3-3-16,7 4-51 0,2 4-143 16,1 2-117-1,2 6-339-15</inkml:trace>
  <inkml:trace contextRef="#ctx0" brushRef="#br0" timeOffset="-82246.49">14955 14519 1019 0,'-11'-4'148'0,"4"-2"59"15,1-1-112-15,1 1-31 16,5 2-36-16,2-1-28 16,5 4-10-16,16-3 7 15,9 3 3-15,13-3 2 0,9 2-1 16,1-1-1-1,-7 0 0-15,-12 0 1 0,-11 2 3 16,-12 1 6 0,-6 0-4-16,-9 0-6 0,-1 1-2 15,-9 2-62 1,0 1-228-16,-5 0-416 0</inkml:trace>
  <inkml:trace contextRef="#ctx0" brushRef="#br0" timeOffset="-81606.22">15886 14166 856 0,'9'-16'199'16,"-5"-2"-2"-16,-2 0-7 15,-4 0-66-15,1 2-47 16,-4 7-5-16,2 2-29 0,0 6-43 15,-3 6 6 1,-7 4-6-16,-4 7 8 0,-5 9-5 16,-3 9 2-1,-2 4-1-15,7 8-1 0,3 0-2 16,6 2-1 0,6-1 0-16,10 2 0 0,4-6 0 15,7-2-2-15,5-7 2 0,2-7 0 16,0-6 3-1,3-7 0-15,-4-4-3 0,2-5 3 16,0-3-2 0,0-4 4-16,-3-3-3 0,1-3-1 15,0-2 3 1,-3-2-2-16,-2-1 0 0,-6 1-1 16,-5-1 0-1,-2 2-2-15,-5 0-1 0,-5 1-4 16,-5 1 5-16,-5 2-5 15,-4 0 5-15,-5 1-1 16,-8 5 1-16,-6 1-2 16,-2 1-2-16,-2 4-29 15,2 0-64-15,4 3-44 16,10-1-69-16,6 0-84 16,7-1-472-16</inkml:trace>
  <inkml:trace contextRef="#ctx0" brushRef="#br0" timeOffset="-80965.98">17036 13521 942 0,'-3'-3'159'0,"-1"-4"26"0,-3 0-55 16,4 0-39 0,2 1-54-16,2 0-27 0,2 3-10 15,8-3-4 1,10 2 2-16,9 0-4 0,9 1-22 16,6 3-172-1,1 4-80-15,-8 2-208 0</inkml:trace>
  <inkml:trace contextRef="#ctx0" brushRef="#br0" timeOffset="-80816.06">17130 13677 622 0,'-7'10'168'16,"5"-4"83"-16,7-4-51 16,2-6-112-16,5 0-36 15,4 0-43-15,7-2-9 0,8 1-16 16,5 1-247-1</inkml:trace>
  <inkml:trace contextRef="#ctx0" brushRef="#br0" timeOffset="-80176.14">19126 12455 789 0,'-12'-11'254'0,"-1"-1"-41"16,1 1-52-16,-1 1-52 16,5 4-28-16,2 3-43 15,0 3-19-15,-3 6 32 16,-3 3-5-16,-1 7-19 0,-7 8-3 15,-3 9-9 1,1 9 0-16,0 10-12 0,1 6 0 16,5 3-1-1,6-2-2-15,10-3 0 0,10-5 0 16,8-6 0 0,9-6 0-16,3-9 2 0,1-6 2 15,-1-5-3-15,-2-10 5 0,-3-5 2 16,-1-8-4-1,-1-4 4-15,-4-5-2 0,-2-5-3 16,-4-1 2 0,-7-3-5-16,-5 1 0 0,-5 1 0 15,-5 1-4 1,-9 3-6-16,-6 2-10 0,-7 3-3 16,-3 5-2-16,-7 5-27 15,-1 4-23-15,2 6-33 16,3 7-103-16,6 5-113 15,5 7-416-15</inkml:trace>
  <inkml:trace contextRef="#ctx0" brushRef="#br0" timeOffset="-79816.11">18537 13610 456 0,'-22'-5'439'16,"-1"0"-241"-16,7 1-3 0,4-1-77 15,5 1-60 1,10 1-56-16,16-1-2 0,23-3 0 15,27-2 8 1,27-4 10-16,22-3-4 0,10 0-3 16,2-2-10-1,-8 1 0-15,-7-1-1 0,-13 0 0 16,-13-1-21 0,-14 5-46-16,-18 2-29 0,-18 5-58 15,-17 2-44-15,-12 7-88 16</inkml:trace>
  <inkml:trace contextRef="#ctx0" brushRef="#br0" timeOffset="-79086.42">19164 14057 345 0,'22'-18'704'0,"-4"-5"-529"0,-6 2 40 16,-3-2-54-1,-5 6-56-15,2 5-14 0,-5 3-34 16,-1 5-57 0,-1 4-18-16,-2 4-7 0,-1 8 25 15,-4 5 1 1,-1 7-1-16,-2 7 0 0,-3 4-1 16,0 2 0-16,0-1 0 15,0 0 1 1,1-3 1-16,4-6-1 0,4-4-3 15,7-6 3-15,7-4 8 16,10-5-8-16,11-4-1 16,9-1-20-16,4-4-8 15,5-4 11-15,-5 0 6 16,-3-4 5-16,-9 1 7 16,-6-3 0-16,-5-1 0 15,21-27 1-15,-34 30 2 0,-4-2 2 16,0 2 1-1,0 0-1-15,3-11 3 16,-3 3 9-16,-1 0 15 16,-4 5 7-16,2 2-12 0,-1 4-21 15,-1 5-6 1,2 1-34-16,0 5 11 0,0 4 22 16,-1 6 2-16,-1 6 1 15,-1 7 0-15,-1 6 15 16,0 1-6-16,0 0-3 0,-3-2 3 15,2-2-4 1,2-4 9-16,-1-4-14 0,2-5 6 16,2-3-8-1,0-5 3-15,2-1-4 0,1-3 1 16,0-3-80 0,4-1-151-16,3 0-368 0</inkml:trace>
  <inkml:trace contextRef="#ctx0" brushRef="#br0" timeOffset="-75626.23">20727 13327 877 0,'-1'1'185'0,"1"-1"-47"15,-2-1 13-15,2 1-52 16,0 0-29-16,0-2-10 15,2 2-31-15,1-3-26 16,4 0-3-16,5-1-5 16,6 1-3-16,4 2-71 15,2 4-117-15,-4 2-34 16,-3 5-108-16</inkml:trace>
  <inkml:trace contextRef="#ctx0" brushRef="#br0" timeOffset="-75455.58">20721 13504 803 0,'-8'7'116'16,"4"-6"64"0,3-1-45-16,1 0-43 0,4 0-14 15,0-1-21 1,4-1-22-16,4 0-22 0,9-1-13 16,6 0-1-1,4-1-134-15,2 2-196 0</inkml:trace>
  <inkml:trace contextRef="#ctx0" brushRef="#br0" timeOffset="-73445.77">22071 12839 662 0,'3'-7'257'0,"2"-7"-110"16,-2 0-14-16,0-5-23 0,1 0-18 15,2-3-17 1,2 3-30-16,-1-2 3 0,2 1-21 16,3 3-1-1,-2 0-11-15,3 3-8 0,0 3-5 16,2 0-1 0,3 4-1-16,-2 0 0 0,5 1-1 15,-2 5 0-15,-1 2-4 16,3 3 3-16,0 7 0 15,-1 7 2-15,0 2-3 16,-3 7 2-16,-2 2-1 16,-6 1 2-16,-6 4 0 15,-6 2 0-15,-8 0 0 16,-7 2 0-16,-1-4 4 16,-7-2-2-16,1-6-2 0,0-6 3 15,4-6-1 1,1-5 5-16,6-7-4 15,3-2 3-15,4-5 0 16,4-1-6-16,1-2-3 0,4-4-1 16,4 2-13-1,3 1-1-15,5-1 13 0,8 4 2 16,6 2-2 0,5 5 5-16,2 4-4 0,1 4 4 15,-3 7-2-15,-3 2 2 0,-4 6-1 16,-6 2-4-1,-5 2 4-15,-11 1 1 0,-7 0 0 16,-11-1 9 0,-9 0-2-16,-12-2 0 0,-7-3 5 15,-7 0-10 1,-1-5 2-16,3-3-3 0,8-4-1 16,9-4 0-1,9-3-2-15,7-2-65 0,7-2-176 16,0-2-249-16</inkml:trace>
  <inkml:trace contextRef="#ctx0" brushRef="#br0" timeOffset="-73146.03">21966 13700 187 0,'-13'3'881'0,"7"-3"-794"15,1-3 103 1,2-1-83-16,4-2-37 0,3 0-47 16,5-2-19-1,10-3-3-15,13-2 2 0,16-1-3 16,16 0 0-16,15-3-1 15,3 3 1-15,3 0-1 16,-6 3-12-16,-6 1-112 0,-11 3-27 16,-9 2-86-1,-11 4-152-15</inkml:trace>
  <inkml:trace contextRef="#ctx0" brushRef="#br0" timeOffset="-72756.58">22294 14014 856 0,'9'-5'137'0,"4"1"-20"16,-3 1-60-16,6 3-8 0,3 5 4 15,2 4-30 1,0 9-10-16,-2 9-3 0,-4 8 3 16,-12 5 4-1,-9 1 15-15,-6 0 38 0,-6-6-24 16,2-6-19 0,1-10-3-16,6-6-13 0,4-6 4 15,5-3-1-15,8-2 13 0,10-1-1 16,7-2-12-1,11-2-11-15,9-3-3 0,7-5-3 16,3-3-72 0,0-2-211-16,1-2-575 0</inkml:trace>
  <inkml:trace contextRef="#ctx0" brushRef="#br0" timeOffset="-72525.68">23339 13512 920 0,'8'-7'270'0,"1"-1"-81"16,3 1-102-1,-2-3-64-15,8 3-23 0,2 3 0 16,2 4-10 0,-1 3-200-16,-2 5-214 0</inkml:trace>
  <inkml:trace contextRef="#ctx0" brushRef="#br0" timeOffset="-72396.16">23378 13703 774 0,'13'0'222'15,"3"-3"-100"1,4-2-92-16,3-3-30 0,7 3-12 16,3-2-311-1</inkml:trace>
  <inkml:trace contextRef="#ctx0" brushRef="#br0" timeOffset="-72006.19">24278 13235 1051 0,'7'-14'279'16,"-2"-2"-22"-16,-4 3-82 15,-1 5-42-15,0 2-68 16,2 5-45-16,-2 3-10 0,1 7-10 16,2 6 40-1,3 10-23-15,2 7-17 0,2 9 0 16,1 4 0 0,-1 5 0-16,-1 2 0 0,-2-2 0 15,-2 2 0-15,0-7 0 0,-4-6 0 16,1-5 0-1,-1-11 0-15,-1-5 0 0,2-8 0 16,-1-6-162 0,5-6-103-16,3 0-289 0</inkml:trace>
  <inkml:trace contextRef="#ctx0" brushRef="#br0" timeOffset="-71826.11">24688 13559 815 0,'8'0'348'0,"-4"-3"-76"16,-2 2-88-16,-1 1-58 15,-2-2-61-15,-1 2-44 16,1 2-19-16,1-2-2 16,-2 1-1-16,2 1-40 15,2 1-165-15,2 0-147 0,2-1-413 16</inkml:trace>
  <inkml:trace contextRef="#ctx0" brushRef="#br0" timeOffset="-71445.68">25188 13234 883 0,'9'-12'280'0,"-3"-1"-67"15,-4 4-62-15,-2 3-118 16,-3 3-33-16,-6 7 2 0,-4 8 10 16,-6 6-1-1,-5 4-3-15,1 5-4 0,6-1-2 16,9-4 14 0,10-4 38-16,10-2 31 0,9-2-15 15,7 0-29-15,6 3-5 16,4 0-3-16,2 1-13 15,-3 4-7-15,-4-1-2 16,-5 1 14-16,-6 1-9 16,-8-2-7-16,-5 0 3 15,-6-2-5-15,-6 0-7 16,-6 0 0-16,-8-4 0 16,-7-2 0-16,-5-5-132 15,-3-2-85-15,-6-6-112 16,-1-6-376-16</inkml:trace>
  <inkml:trace contextRef="#ctx0" brushRef="#br0" timeOffset="-71275.96">25182 13214 827 0,'48'-29'260'0,"10"3"-40"15,9 2-79 1,5 5-49-16,1 3-52 0,-3 6-23 15,-12 3-10-15,-13 3-7 0,-17 2-1 16,-14 2-28 0,-10 1-117-16,-10 6-181 0</inkml:trace>
  <inkml:trace contextRef="#ctx0" brushRef="#br0" timeOffset="-53635.61">24700 13568 613 0,'0'0'148'15,"0"0"-92"-15,2-2 7 0,-1 1 3 16,-1 1-27-16,0 0-14 0,0-1-4 15,0 1 7 1,0 0 2-16,2 0 1 16,-4 0-4-16,2 0 5 15,2 0-8-15,-2 0-6 0,0 0-7 16,0-2 1 0,1 2-2-16,-1 0 4 0,5-1 6 15,-4-1-10-15,1-2-6 16,2 2 3-16,-1 0 3 15,0-3 1-15,1 3-1 16,0 0-4-16,-3 1-3 16,1-1-3-16,-1 2 0 15,2 0-3-15,0 0 1 16,1 2-3-16,1-1 5 16,-1 1-4-16,-2 0-3 15,-1 2 5-15,-1-2 2 16,-1 2 3-16,-2 2 7 0,0 0-5 15,-4 1 0 1,-1-2-1-16,2-1-4 0,0 1 2 16,1-4 6-1,2 0 2-15,-1-1 22 0,1-2-6 16,2-2-19 0,-1-1-3-16,-1 0-4 0,2-4 2 15,1 1-4-15,0 0 2 0,0 2-3 16,1 0 3-1,1 3-1-15,1 0-6 0,0 1-1 16,0 1-2 0,1 1 1-16,0 1-1 0,1 3 2 15,-2-2-1 1,0 3 4-16,-1 0 3 0,-1 0 2 16,-1-3-1-1,0 3 1-15,-1-2 4 0,1-2 0 16,-2 1 3-16,2-2 0 15,-1 0-2-15,2 0 4 16,-2 0-2-16,1 0-7 16,1 0-3-16,-1 0-140 15,-1 1-311-15</inkml:trace>
  <inkml:trace contextRef="#ctx0" brushRef="#br0" timeOffset="-46876.03">4434 16879 809 0,'1'-10'234'16,"-2"-2"-85"0,-2-4 75-16,-2-5-84 0,-1 3-38 15,-1 4 38-15,4 1-48 0,0 5-1 16,1 2-25-1,1 1-66-15,1 4 0 0,0 1 0 16,0 0 0 0,0 0 0-16,0 1 0 0,0 2 0 15,1 6 0 1,1 5 0-16,2 6 0 0,1 11 0 16,-1 5 0-1,2 4 0-15,-3 3 0 16,2 3 0-16,-4 3 0 0,2-1 0 15,-1-1 0-15,-1-1 0 16,1-2 0-16,-1-4 0 16,1-4 0-16,-1-1 0 15,-1-4 0-15,0-1 0 16,-1-1 0-16,-2-8 0 16,1-5 0-16,-1-1 0 15,2-7 0-15,-1-2 0 0,2-6 0 16,0 1 0-1,2-1 0-15,-2 0 0 0,3-1 0 16,4 2 0 0,11-2 0-16,10 1 0 0,13 0 0 15,12-4 0 1,7-1 0-16,1 0-1 0,-6-1 1 16,-8-1 1-1,-8 0-1-15,-11 1 0 0,-6 2 0 16,-10 0 0-16,-3 2 0 15,-6 1 0-15,-3 1 0 16,-3 1 0-16,1 1 0 0,-2-2-1 16,-2 2-65-1,-1-1-161-15,1 1-132 0,-2 0-598 16</inkml:trace>
  <inkml:trace contextRef="#ctx0" brushRef="#br0" timeOffset="-46186.37">5348 17443 394 0,'3'-7'520'0,"-1"-5"-298"0,-2 2-8 16,-2 0-53-1,-1 2-76-15,0 2 3 0,-4-1 9 16,4 3-53 0,-2 2-11-16,-1 1-22 0,-3 2-11 15,-7 5-1-15,2 4-1 0,-3 5-2 16,-4 2 4-1,6 5 0-15,0 0 0 0,0 2-2 16,7-1 2 0,0-1 0-16,3-5-1 0,4 0-3 15,2-4 2 1,4-3 0-16,3-3 0 16,3-3 2-16,1-4 11 15,4-5-3-15,1-5-2 0,2-7 1 16,0-8 4-16,0-1-7 15,-3-2 12-15,-4-2 3 16,-2 2 12-16,-2 4-2 16,-4 5 17-16,-2 5-36 15,1 7-10-15,-3 1 0 16,0 6 0-16,1 6 0 16,1 4 0-16,-1 10 0 15,2 7 0-15,0 11 0 0,1 9 0 16,-2 2 0-1,1 4 0-15,-2 0 0 0,1 0 0 16,1-6 0 0,0-1 0-16,-3-7 0 0,3-6 0 15,-3-6 0 1,0-11 0-16,3-5 0 16,-3-5 0-16,0-6 0 15,0 0 0-15,0 0 0 0,0 0 0 16,-3-2 0-16,3 2-194 0,0-1-231 15</inkml:trace>
  <inkml:trace contextRef="#ctx0" brushRef="#br0" timeOffset="-45566.51">5987 16891 881 0,'-5'-1'285'16,"1"-2"-128"-16,-1 0 8 15,2-2-76-15,0 4-16 16,3 0-22-16,0-1-18 16,2 2-10-16,-1-1-23 15,2 1-6-15,0 0-10 16,5-2 14-16,7 4 2 16,1-1-4-16,5 2-66 0,4 3-48 15,-5 1-53-15,2 3-71 16,-6 4-227-1</inkml:trace>
  <inkml:trace contextRef="#ctx0" brushRef="#br0" timeOffset="-45336.24">5994 17208 705 0,'9'1'172'16,"0"-2"51"-16,4-6-8 15,1 0-82-15,5 0-54 16,1-1-35-16,4 2-20 0,1 0-5 16,-1 4-16-1,-3-1-1-15,0 3-2 0,-5 1 0 16,-4 1 0 0,-1-1-8-16,-1 2-41 0,-6 1-91 15,1-2-164-15</inkml:trace>
  <inkml:trace contextRef="#ctx0" brushRef="#br0" timeOffset="-32924.86">7632 17832 951 0,'2'4'206'0,"-1"-2"-12"16,-2-2 11-1,1-2-96-15,0 1 12 16,0-2-27-16,0 1-18 0,1 1 5 15,-1 1-71 1,0-3-10-16,0 0 0 0,-1 0 0 16,-1-2 0-1,-1-1 0-15,0-4 0 0,-2-5 0 16,2-2 0 0,0-4 0-16,-2-2 0 0,2-3 0 15,0-4 0-15,3-2 0 0,-3-4 0 16,0-5 0-1,0-5 0-15,0-4 0 0,-1 1 0 16,1-6 0 0,0 2 0-16,1-1 0 0,1-3 0 15,-1-2 0 1,2-4 0-16,3-1 0 0,2 2 0 16,3 7 0-1,0 5 0-15,7 11 0 0,0 6 0 16,-2 9 0-16,5 6 0 15,0 8 0-15,6 6 0 16,3 8 0-16,3 6 0 16,1 6 0-16,2 8 0 15,-3 5 0-15,-5 6 0 16,-1 6 0-16,-8 7 0 16,-1 5 0-16,-7 3 0 15,-4-1 0-15,-5-1 0 0,-4-7 0 16,-4-10 0-1,-3-4 0-15,-1-8 0 0,-8-4 0 16,-4-4 0 0,-5-5 0-16,-3-5 0 0,0-3 0 15,3-7 0 1,5-4 0-16,5-4 0 0,3-4 0 16,3 0 0-1,1 2 0-15,4-2 0 0,1 5 0 16,0 3-30-16,2 4-138 0,-2 2-121 15,5 3-161 1</inkml:trace>
  <inkml:trace contextRef="#ctx0" brushRef="#br0" timeOffset="-32445.88">8584 17093 1101 0,'0'-19'231'16,"-1"-6"-18"-16,-4-1-37 0,1 1-37 16,1 1-21-1,1 4-49-15,1 4-69 0,1 5 0 16,1 6 0 0,1 2 0-16,-2 2 0 0,3 2 0 15,1 4 0-15,5 7 0 0,2 2 0 16,6 9 0-1,6 2 0-15,1 6 0 0,1 0 0 16,-1 0 0 0,3-3 0-16,-6 2 0 0,3-5 0 15,-7-1 0 1,-1-2 0-16,-5-1 0 0,-3-3-73 16,-4-5-83-16,-2-4-22 15,-1-3 43-15,-4-5-59 16,2-4-212-16</inkml:trace>
  <inkml:trace contextRef="#ctx0" brushRef="#br0" timeOffset="-32136.43">8857 16963 988 0,'3'-7'259'16,"0"1"-50"-1,-3 3-78-15,0 2-73 0,-1 2-34 16,-4 3-19 0,-2 8 52-16,-4 6 16 0,-4 7-22 15,-7 9-22 1,1 0-13-16,-1 4 1 0,2-2-14 16,1-4-1-1,2-3-2-15,4-3-2 0,3-6 0 16,2-6-7-16,1-4-85 0,7-4-85 15,0-4 41 1,3-2-28-16,7-4-53 0,-1-6 3 16,2-5 27-1,2-5-109-15</inkml:trace>
  <inkml:trace contextRef="#ctx0" brushRef="#br0" timeOffset="-31926.55">8787 16961 767 0,'15'-24'241'16,"-6"7"-23"-16,-3 6-33 15,-3 6-72-15,-3 2-74 16,0 3-32-16,0 5-3 16,-3 6 6-16,-1 7 3 15,-1 10 2-15,-1 10-7 16,3 3-6-16,1 1-2 16,1-3-1-16,2-4 0 15,1-7-1-15,-2-5-72 16,-2-3-140-16,-6-4-126 0,-4-7-471 15</inkml:trace>
  <inkml:trace contextRef="#ctx0" brushRef="#br0" timeOffset="-31816.2">8644 17188 838 0,'-9'-15'272'16,"5"1"-42"0,4 3-77-16,6 1-106 0,7 1-32 15,9 2-13-15,12 4-2 0,11 2-98 16,9 5-278-1</inkml:trace>
  <inkml:trace contextRef="#ctx0" brushRef="#br0" timeOffset="-30705.33">9705 16901 846 0,'0'-20'270'0,"-5"-3"-55"16,1-2-17 0,-8-3-56-16,6 1 10 0,-3-2-52 15,1 7 4-15,0 2-84 0,3 6-20 16,1 6 0-1,2 3 0-15,4 5 0 0,-2 3 0 16,0 7 0 0,1 4 0-16,-1 9 0 0,2 6 0 15,-1 8 0 1,1 3 0-16,-1 8 0 0,2 5 0 16,0 7 0-1,-2 3 0-15,1 3 0 0,-1-1 0 16,-1-5 0-16,2-7 0 15,-1-8 0-15,-1-8 0 16,0-9 0 0,0-5 0-16,0-7 0 0,-1-6 0 15,1-4 0-15,-2-3 0 16,2-2 0-16,0-1 0 16,2 0 0-16,-1-1 0 15,2-1 0-15,8-2 0 0,11 0 0 16,8-2 0-1,7 1 0-15,4-1 0 0,0 3 0 16,-5-2 0 0,-6 2 0-16,-6-1 0 0,-9 3 0 15,-5-1 0 1,-7 0 0-16,-3 2 0 0,-3 0 0 16,-1 0-20-1,1 2-125-15,0 0-84 0,0 2-60 16,-2-3-97-16</inkml:trace>
  <inkml:trace contextRef="#ctx0" brushRef="#br0" timeOffset="-30196.54">10413 17340 1091 0,'8'-13'250'15,"-1"1"-52"-15,-7 2-89 16,-4 3-12-16,4 6-54 16,-3-2-43-16,-6 6-3 15,-5 4 3-15,-5 4 6 16,-3 5-6-16,-5 2 1 0,4 3-3 15,6 2 3 1,6-7-1-16,6-1 4 16,5-3 4-16,8-5 8 15,9 1 4-15,6-1 3 0,7 0-4 16,5 0 1 0,-1 0-2-16,3 0 9 0,-7 3-7 15,-6 0-6-15,1 0-4 0,-7 3-4 16,-6-1 3-1,-6 2-1-15,-4 1 5 0,-7 3 4 16,-7-1-13 0,-3 3-4-16,-6-1 0 0,-1 1 0 15,0-7 0 1,2-2 0-16,4-4 0 0,5-4 0 16,1-3 0-1,1-1-10-15,3-3-187 0,-2 1-145 16,-2-6-412-16</inkml:trace>
  <inkml:trace contextRef="#ctx0" brushRef="#br0" timeOffset="-27506.1">12113 17029 898 0,'0'1'206'16,"-2"-1"-52"-16,2 0 19 0,-1-1-35 15,2-1-58-15,1 1-1 16,1 1-28-16,1-3-40 15,2 0-11-15,5 1-4 16,9-1-7-16,7 1-8 16,7 2-133-16,1 6-70 15,-4 4-59-15,-6 3-200 16</inkml:trace>
  <inkml:trace contextRef="#ctx0" brushRef="#br0" timeOffset="-27296.3">12146 17290 613 0,'-5'4'288'0,"4"-1"-94"16,7-6-31-1,4 2-36-15,8-2-22 0,9 0-39 16,9-1-13 0,5 1-22-16,1 0-20 0,-3-1-7 15,-6 3-4-15,-11-1-3 0,-7 1-10 16,-8 2-143-1,-4 3-138-15,-1 1-423 16</inkml:trace>
  <inkml:trace contextRef="#ctx0" brushRef="#br0" timeOffset="-24905.85">14457 16145 830 0,'0'-8'242'15,"-2"-3"-67"-15,-1-2-31 0,0-1 1 16,-1-1-50 0,-1-2-7-16,0 0 8 0,1-2-34 15,-2 1-2-15,3 1-6 16,2 0 1-16,-1 5-54 15,1 0-1-15,1 7 0 16,1-1 0-16,-1 3 0 16,2 1 0-16,-2 1 0 15,1 4 0-15,1 7 0 16,1 7 0-16,5 10 0 16,6 9 0-16,4 9 0 15,7 6 0-15,1 4 0 16,4 6 0-16,-2 1 0 0,-1 0 0 15,-5-3 0 1,-1-5 0-16,-6-10 0 0,-6-11 0 16,1-9 0-1,-4-8 0-15,-1-9 0 0,-5-4 0 16,0-6 0 0,-3-4 0-16,-2-6 0 0,-5-4 0 15,-1-8 0-15,-1-6 0 0,-2-1 0 16,1-1 0-1,2 4 0-15,2 6 0 0,3 6 0 16,0 7 0 0,3 8 0-16,-6 4-11 0,-2 8 11 15,-6 7 0 1,-8 8 3-16,-10 5-3 0,-8 2 0 16,-2 2-5-1,-1-4 4-15,7-5 1 0,7-7-1 16,10-4 1-16,7-6 0 15,6-4-16-15,5-2-77 16,2-2-105-16,1 0-41 16,-2 2-184-16</inkml:trace>
  <inkml:trace contextRef="#ctx0" brushRef="#br0" timeOffset="-24485.81">13763 17152 984 0,'-13'3'114'0,"2"-3"-63"0,3-3 137 16,4 3-77-1,5 0-74-15,5 0-37 0,14 0 0 16,17-3 2 0,24-1 1-16,26-1 2 0,22-6 0 15,21 4 4-15,8-6-7 16,-2 2 0-16,1 0-1 15,-5 1 0-15,-13-1-1 16,-15 3 1-16,-11 0 0 16,-26 1-2-16,-21 4-1 15,-22 3-2-15,-20 0-23 16,-13 4-2-16,-11 4-166 16,-9 2-102-16</inkml:trace>
  <inkml:trace contextRef="#ctx0" brushRef="#br0" timeOffset="-23616.33">14385 17885 821 0,'6'6'271'0,"-3"1"-268"0,0-2 123 16,0-2 17-16,-2 6-39 15,1-4-31-15,-1 1-23 16,2 3 6-16,0-3-17 16,-1-1 1-16,-1 1 9 15,1-2-17-15,-1-1-10 16,-1-2 7-16,0 0 21 16,-1-1 30-16,1-1-21 15,0 0-59-15,0-2 0 0,0-4 0 16,0-6 0-1,-2-3 0-15,-1-6 0 0,2-4 0 16,-2-4 0 0,0-3 0-16,0-2 0 0,-1-2 0 15,-1 1 0 1,2 0 0-16,-2 2 0 0,4 8 0 16,1 5 0-1,-2 6 0-15,2 7 0 0,2 6 0 16,-4 2 0-16,2 2 0 0,2 2 0 15,-2 6 0 1,1 3 0-16,1 10 0 0,-1 3 0 16,2 5 0-1,4 0 0-15,0-1 0 0,3-3 0 16,4-3 0 0,4-7 0-16,2-5 0 0,6-9 0 15,-1-4 0-15,5-6 0 16,-2-7 0-16,2-6 0 15,-3-1 0-15,-3-5 0 16,28-59 0-16,-48 74 0 16,-4 0 0-16,0 3 0 15,0 1 0-15,0-9 0 16,0 6 0-16,-1 3 0 16,-1 4 0-16,2 3 0 15,-1 3 0-15,-2 3 0 16,3 8 0-16,0 2 0 0,-1 4 0 15,2 10 0 1,3-4 0-16,2-1 0 0,2-3 0 16,3-3 0-1,3-5-113-15,0-4-186 0,4 0-137 16</inkml:trace>
  <inkml:trace contextRef="#ctx0" brushRef="#br0" timeOffset="-22956.01">15866 16978 934 0,'-6'-11'212'16,"0"-5"21"-16,3 2-75 0,-1 1-20 16,1 6-7-1,2-1-48-15,1 5-48 0,0 3-28 16,1 2-7 0,2 1-7-16,0 3 7 15,4 4 6-15,9 4 13 0,4 6 1 16,9 3 6-16,3 1-19 15,3 4-4-15,1 3-2 16,-2 0-1-16,-3 3-4 16,-5-6-4-16,-7-1 6 15,-7-6 0-15,-2-4-5 16,-5-7-30-16,-4-3-68 16,-1-6-51-16,0-1 25 0,-3-3-188 15,-1-5 12 1,-2-4-210-16</inkml:trace>
  <inkml:trace contextRef="#ctx0" brushRef="#br0" timeOffset="-22696.39">16149 16958 805 0,'7'-22'224'16,"-4"6"-5"0,0 4-51-16,-3 5-50 0,0 3-80 15,-2 4-25-15,-1 4-13 0,-2 4 28 16,-2 5 9-1,-5 8 9-15,-4 6-12 16,-4 7-9-16,-6 6-5 16,-4 4-12-16,0 0-8 0,0-4 0 15,3-7 2 1,5-6-4-16,7-7 1 0,2-7-6 16,5-6-45-1,5-2-59-15,2-5-64 0,4-7-185 16,6-2-128-16</inkml:trace>
  <inkml:trace contextRef="#ctx0" brushRef="#br0" timeOffset="-22486.14">15996 17001 429 0,'6'-28'425'0,"-2"5"-200"16,1 2-44-16,-2 5-28 15,0 4-17-15,0 5-91 0,-1 4-45 16,1 6 0-1,0 7 4-15,2 5 11 0,1 9 2 16,0 10-7 0,-1 2-5-16,-1 9-5 0,0-1-2 15,-4-3 0 1,-2-1-72-16,-3-5-181 0,-2-5-278 16</inkml:trace>
  <inkml:trace contextRef="#ctx0" brushRef="#br0" timeOffset="-22326.47">15856 17140 807 0,'13'-7'301'16,"5"0"-230"0,4 3 58-16,6-5-65 0,13 5-60 15,17 0-4-15,14-2-25 16,8 2-288-16</inkml:trace>
  <inkml:trace contextRef="#ctx0" brushRef="#br0" timeOffset="-18635.77">17800 15834 874 0,'0'-9'223'0,"0"-2"-55"0,-2-2 1 15,2-2-45-15,-1-1-6 0,-1 2 14 16,1 0-38-1,-1 3 9-15,1 2-61 0,1 1-42 16,-2 3 0 0,2 4 0-16,-1-1 0 0,1 5 0 15,-2 0 0 1,2 1 0-16,0 5 0 0,2 7 0 16,-1 6 0-1,4 10 0-15,4 11 0 0,6 12 0 16,3 10 0-16,7 6 0 15,3 2 0-15,2-1 0 16,-2-6 0-16,-1-9 0 16,-7-9 0-16,-2-9 0 15,-8-9 0-15,-4-10 0 16,-4-8 0-16,-2-6 0 16,-3-9 0-16,-3-8 0 15,-3-10 0-15,-3-9 0 0,-3-11 0 16,-3-4 0-1,3-2 0-15,3 5 0 0,0 10 0 16,3 10 0 0,5 9 0-16,-3 15 0 0,-6 9 0 15,-3 12 0 1,-11 7 0-16,-98 85 0 0,104-101 0 16,5-2 0-1,5-2 0-15,4-3 0 0,-13 8 0 16,11-6 0-16,5-3 0 15,-1-4 0-15,0 2-54 16,-3 3-46-16,-3 3-96 0,-6-1-13 16,-3 2-143-1,-1-1-272-15</inkml:trace>
  <inkml:trace contextRef="#ctx0" brushRef="#br0" timeOffset="-18101.72">16879 17036 948 0,'-43'4'76'0,"6"-7"84"0,10-1 1 15,9 1-50-15,10 2-65 0,8-1-46 16,2 2 0-1,7 2 0-15,10 1 6 0,16 0 1 16,17-3-3 0,26-2 3-16,25-2-6 0,31-6-1 15,30-3 1 1,34-2 1-16,29-2-2 0,24 1 0 16,16-1-1-1,0 0 4-15,-8 1 1 0,-17-2-3 16,-23-2-1-16,-25 2-2 15,-24 1 2-15,-29 0-2 16,-31 1 2-16,-35 4 0 16,-32 1 0-16,-33 4-39 15,-27 3-17-15,-22 4-72 16,-16 2-87-16,-13 6-284 16</inkml:trace>
  <inkml:trace contextRef="#ctx0" brushRef="#br0" timeOffset="-16986.3">17571 18080 605 0,'5'3'170'16,"-2"1"6"-16,0 3 4 0,-3 2-47 15,3-1-29-15,-1 4-17 0,1-2-17 16,1-1-27-1,-1 3 5-15,-1-4-14 0,-1 1-8 16,2-1-7 0,-3-1 8-16,0-3-4 0,-3-1 1 15,3 0 25 1,0-3 40-16,0 0 22 16,0-4-82-16,0-2-29 15,0-4 0-15,0-6 0 0,-1-4 0 16,-1-6 0-16,-2-5 0 15,-1-1 0-15,-2-5 0 16,-5-1 0-16,1-2 0 16,-1-1 0-16,2 5 0 15,2-1 0-15,2 5 0 16,5 1 0-16,1 5 0 16,0 2 0-16,0 5 0 15,1 5 0-15,-1 3 0 0,2 6 0 16,-2 3 0-1,0 4 0-15,0 3 0 0,1 6 0 16,1 4 0 0,1 7 0-16,0 3 0 0,0 7 0 15,-1 2 0 1,0 0 0-16,1 2 0 0,3-4 0 16,2-2 0-1,4-6 0-15,6-5 0 0,2-8 0 16,3-6 0-16,2-6 0 15,2-6 0-15,-2-6 0 16,1-6 0-16,-7-7 0 0,2-4 0 16,-5 0 0-1,-5-6 0-15,-4 2 0 0,-2 5 0 16,-3 6 0 0,-2 6 0-16,0 6 0 0,0 5 0 15,-2 6 0-15,2 3 0 16,0 5 0-16,0 8 0 15,2 5 0-15,-1 8 0 16,3 0 0-16,1 2 0 16,1 0 0-16,4-3 0 15,5-1 0-15,5-2-233 16,7-1-269-16</inkml:trace>
  <inkml:trace contextRef="#ctx0" brushRef="#br0" timeOffset="-16746.41">18310 17931 1247 0,'-7'-5'256'0,"2"-2"-31"0,2 3-20 15,2-2-117-15,4 3-62 0,0 2-26 16,8-1 0-1,8-2 0-15,7 0 0 0,12 1 0 16,6 1-3 0,-2 2-148-16,-3 1-79 0,-7 0-24 15,-7 1-66 1,-4-1-231-16</inkml:trace>
  <inkml:trace contextRef="#ctx0" brushRef="#br0" timeOffset="-16136.07">19040 17611 1040 0,'7'-23'212'0,"0"3"4"15,-2-6-40-15,-3 3-13 0,-2 3-37 16,1-3-12-1,-2 5-114-15,1 3 0 0,-2 6 0 16,2 2 0 0,-1 4 0-16,2 2 0 0,-1 2 0 15,0 4 0 1,5 4 0-16,1 11 0 0,5 8 0 16,6 11 0-1,4 11 0-15,2 5 0 0,0 5 0 16,-1-1 0-16,-1-2 0 0,-3-3 0 15,0-6 0 1,0-5 0-16,0-7 0 0,0-8 0 16,-5-6 0-1,-2-8 0-15,-4-9 0 0,-2-1 0 16,-5-8 0 0,-2-4 0-16,-1-5 0 0,-4-8 0 15,-4-5 0-15,-1-3 0 16,-6-1 0-16,-4 2 0 15,-1 3 0-15,1 4 0 16,-2 4 0-16,4 5 0 16,2 6 0-16,1 9 0 15,2 7 0-15,-1 9 0 16,-2 5 0-16,-3 5 0 16,-1 4 0-16,-2-1 0 15,-2-1 0-15,4-6 0 16,4-8 0-16,6-5 0 0,5-7 0 15,5-4 0 1,1 1 0-16,1-4-85 0,1 4-158 16,2 0-102-1,0 0-119-15</inkml:trace>
  <inkml:trace contextRef="#ctx0" brushRef="#br0" timeOffset="-14666.44">21572 16611 824 0,'-8'2'99'16,"-1"-2"101"-16,0-3-37 15,-1 0-53-15,4 0-9 16,1 1-60-16,4 1-14 16,1 1-1-16,3 0-26 15,1 1 5-15,9 1-2 16,9 1-3-16,11 0 1 0,8 1-3 15,4 0-111 1,-2 3-214-16,-10 5-331 0</inkml:trace>
  <inkml:trace contextRef="#ctx0" brushRef="#br0" timeOffset="-14485.65">21521 16854 886 0,'1'4'204'15,"7"-4"-167"-15,2-3 131 0,7-5-65 16,5 2-53 0,9-4-18-16,7 2-28 0,2 3-4 15,5-1-4 1,-5 3-236-16,-3 1-443 0</inkml:trace>
  <inkml:trace contextRef="#ctx0" brushRef="#br0" timeOffset="-12925.87">23769 15515 734 0,'-1'-14'293'15,"-1"-3"-147"-15,-1 1 12 0,-4-2 2 16,2 1-61 0,2 3-5-16,2 4 18 0,-2 5-52 15,3 2-54-15,0 3-6 16,0 1-5-16,1 4 5 15,1 3 12-15,-1 4 9 16,5 5 1-16,3 7 3 16,3 3-6-16,7 5 2 15,4 7-2-15,5 3-8 16,4 5-7-16,-1 0-2 16,-1 2 4-16,-3-6-6 15,-7-3 0-15,-3-4 1 16,-5-6-1-16,-5-6 0 0,-4-9 0 15,0-3 2 1,-4-8 4-16,1-3 13 0,-3-6-19 16,-3-3 0-1,-6-6 0-15,0-6 0 0,-6-5 0 16,0 2 0 0,-1-1 0-16,1 2 0 0,2 7 0 15,5 2 0-15,-1 6 0 16,3 6 0-16,-3 2-6 15,-4 6 4-15,-2 7 2 0,-6 5-1 16,-3 5 1 0,-1 5 0-16,0 5 0 0,-1 0 0 15,4-3-1 1,5-6 1-16,4-6 0 0,7-8 1 16,4-5-1-1,4-5 1-15,-1-1-1 0,2-1-40 16,0 1-92-16,-1-2-92 15,-1 1-139-15,1-3-378 16</inkml:trace>
  <inkml:trace contextRef="#ctx0" brushRef="#br0" timeOffset="-12455.57">23960 15177 541 0,'9'-12'571'0,"1"1"-436"0,-1 1 0 16,-1-1-45-16,0 3-59 0,5 4-20 15,5 4 21 1,7 4-7-16,1 4-12 0,-1 6-3 16,-4 4 4-1,-11 7-1-15,-7 6 3 0,-7 6 3 16,-10 5 5 0,-2 2-6-16,-8-1 6 0,0-7-9 15,6-5 0-15,3-12 2 16,8-8 11-16,4-7 25 15,6-4-6-15,15-4-16 16,13 1-14-16,12-4-14 16,12-1-2-16,10 2-1 15,-4 0-1-15,-8 3-6 16,-9 2 0-16,-11 1-106 16,-13 4-93-16,-10 2-46 0,-9 6-87 15</inkml:trace>
  <inkml:trace contextRef="#ctx0" brushRef="#br0" timeOffset="-11586.36">22689 16825 789 0,'-25'10'52'0,"1"-4"52"15,3-3 40 1,3 4-80-16,2-3-4 0,-1-1 28 16,1 1-13-1,-1 1-1-15,0-3 0 16,-3 1-6-16,-1 0-18 16,3 0 8-16,3 0-10 0,5-3-18 15,4 1-12-15,5-1-10 16,1 0 0-16,1 0 1 15,2 0 2-15,0-1-2 16,7 1-7-16,10-3 1 16,20-3-3-16,23-2 1 15,29-5 0-15,26-2 3 16,28-5-3-16,24-1-1 16,27-4-4-16,26 2 3 15,21-1 1-15,17 1 2 16,8 3-2-16,-5 2-6 0,-12 1 6 15,-18 2 0 1,-34-1 3-16,-33-1 0 0,-44 1-1 16,-41 5 4-1,-36-3-3-15,-24 6 0 0,-16 2-3 16,-7 4-17 0,-5 0-48-16,-10 4-64 0,-11 0-110 15,-8 5-135-15</inkml:trace>
  <inkml:trace contextRef="#ctx0" brushRef="#br0" timeOffset="-10186.48">22773 17863 686 0,'-3'6'144'0,"-2"-1"31"16,2 1-44-1,0-1-17-15,2 1-20 0,1 1-30 16,1 1 2 0,2 1-25-16,-1 2-2 0,1-2 4 15,0 1-15 1,0 0-3-16,-1-4-1 0,0 0 14 16,-2 1-7-1,0-5 1-15,-2-1 22 0,2-1 11 16,-2-1 23-16,0-1-23 15,1 0-65-15,-1-9 0 16,1-1 0-16,-1-6 0 16,-1-7 0-16,3-5 0 15,-1-3 0-15,-1-5 0 16,2-3 0-16,0-3 0 16,-1-2 0-16,-1-3 0 15,1 3 0-15,-1 3 0 0,1 6 0 16,1 6 0-1,0 8 0-15,0 8 0 0,0 8 0 16,0 3 0 0,0 2 0-16,0 5 0 0,0 6 0 15,0 5 0 1,1 8 0-16,1 6 0 0,-1 8 0 16,1-3 0-16,2 4 0 0,2-1 0 15,3-7 0 1,3 0 0-16,2-6 0 0,3-6 0 15,6-4 0 1,-1-6 0-16,4-6 0 0,-3-2 0 16,1-6 0-1,-6-3 0-15,-2-3 0 0,-3-5 0 16,-3-2 0 0,-3-1 0-16,-2-3 0 0,-2 0 0 15,-3 0 0 1,0 1 0-16,-3 2 0 0,1 4 0 15,-1 6 0-15,2 4 0 16,-1 4 0-16,1 5 0 16,-1 5 0-16,-2 4 0 15,0 7 0-15,-1 2 0 16,4 5 0-16,4 4 0 16,4 3 0-16,3-1 0 15,5 3 0-15,6-3-99 16,6-1-118-16,4-5-144 0,8-7-329 15</inkml:trace>
  <inkml:trace contextRef="#ctx0" brushRef="#br0" timeOffset="-9876.48">23443 17373 1023 0,'-2'-21'233'16,"-1"4"-12"-16,-3 5-94 0,0 0-49 15,-1 9-39 1,-2 5-32-16,-5 8 11 0,-2 8 17 16,-2 11 8-16,-3 13 2 15,3 8-20-15,8 10-3 16,4 3-10-16,4 2-5 15,8-4-7-15,6-8-3 16,7-5 2-16,10-8 1 16,10-6-3-16,10-5-1 15,9-3-130 1,8-4-151-16,1-6-191 0</inkml:trace>
  <inkml:trace contextRef="#ctx0" brushRef="#br0" timeOffset="-8775.99">23905 17804 189 0,'10'5'727'0,"-2"-5"-538"16,-2 2-2 0,-3-2-32-16,-3 0-44 0,1 0-28 15,-1 0-19-15,-1 0 6 0,-1 1-3 16,1 0-1-1,-1-1 31-15,1 0-55 0,-1-1-42 16,2-2 0 0,-1-1 0-16,-1-2 0 0,1-3 0 15,-2-7 0 1,-3-4 0-16,2-1 0 0,-1-7 0 16,0-3 0-16,1-7 0 15,1-2 0-15,0 2 0 16,1-1 0-16,2 3 0 15,2 8 0-15,-1 7 0 16,1 6 0-16,1 5 0 16,-3 7 0-16,3 5 0 15,2 7 0-15,2 8 0 16,3 7 0-16,-1 8 0 16,2 7 0-16,-3-3 0 15,0 0 0-15,0-7 0 0,1-5 0 16,1-4 0-1,-3-6 0-15,4-3 0 0,-1-4 0 16,-1 0 0 0,5-7 0-16,2-2 0 0,1-3 0 15,0-3 0 1,3-5 0-16,-4-4 0 0,-1-1 0 16,-3-3 0-1,2-3 0-15,-3 0 0 0,-3 1 0 16,0 1 0-16,-4 2 0 0,0 7 0 15,-2 5 0 1,-2 3 0-16,-2 5 0 0,1 5 0 16,-3 2 0-1,-2 3 0-15,-1 7 0 0,1-1 0 16,0 8 0 0,1 0 0-16,5 2 0 0,2-1 0 15,1 1 0-15,3-1 0 16,5-1 0-16,2-2 0 15,5-3 0-15,9-3-234 0,5-5-140 16,5-6-157 0</inkml:trace>
  <inkml:trace contextRef="#ctx0" brushRef="#br0" timeOffset="-8575.64">24605 17645 820 0,'-15'-1'447'16,"6"-3"-233"-16,4 1-53 16,4 1-29-1,10-2-65-15,-6 3-29 0,1 0-32 16,4-1-6-16,1-1-1 16,8 1-2-16,8-1-7 15,3 0-171-15,0 0-117 0,-2 3-147 16</inkml:trace>
  <inkml:trace contextRef="#ctx0" brushRef="#br0" timeOffset="-7666.25">25116 17385 268 0,'3'-2'567'0,"-1"-2"-389"15,-1-1-3 1,-1 0-24-16,0-1-35 0,0 2 0 16,0-3-34-1,0 0 20-15,0 2-9 0,0-2-28 16,0-2 6 0,2 0-8-16,-2 2-63 0,0-4 0 15,1 2 0-15,-1 0 0 0,2-1 0 16,-1 0 0-1,-1 0 0-15,2 1 0 0,-2 0 0 16,0 0 0 0,1 4 0-16,-1 2 0 0,2 3 0 15,-2 0 0 1,1 4 0-16,2 7 0 0,3 8 0 16,3 10 0-1,3 8 0-15,4 8 0 16,3 4 0-16,1-1 0 0,-2 2 0 15,3-3 0-15,-2-2 0 16,-2-6 0-16,1-2 0 16,-6-10 0-1,1-5 0-15,-4-8 0 0,-3-5 0 16,-3-6 0 0,-1-3 0-16,-2-3 0 0,0-5 0 15,-3-1 0-15,1-5 0 0,-4-3 0 16,0-1 0-1,-6 2 0-15,0-1 0 0,-5 5 0 16,-5 1 0 0,-3 3 0-16,-2 3 0 15,-1 3 0-15,1 6 0 16,2 5 0-16,1 5 0 0,-2 5 0 16,3 4 0-16,0 3 0 15,4-4 0-15,3-1 0 16,5-4 0-16,5-5-61 0,3-7-81 15,3 0-91 1,1-1-28-16,7-4-91 16</inkml:trace>
  <inkml:trace contextRef="#ctx0" brushRef="#br0" timeOffset="-7306.17">25478 17109 1083 0,'3'-19'197'0,"2"3"-52"16,0 6-20-1,1 2-82-15,4 11-27 0,11 8 38 16,7 10 2-16,10 11 35 0,5 12-36 15,2 9-5 1,-3 7 5-16,-6 3 1 0,-5 7-35 16,-9 5-21-1,-7 1 0-15,-11 0 0 0,-7-3 0 16,-8-5 0 0,-6-7 0-16,-7-8 0 0,-1-10 0 15,1-11-73-15,3-8-204 0,-1-14-33 16,3-10-592-1</inkml:trace>
  <inkml:trace contextRef="#ctx0" brushRef="#br0" timeOffset="-6766.13">26332 16384 901 0,'5'-9'237'16,"-1"1"-79"-1,7-2-52-15,-2 0-82 0,6 3-22 16,6 0-2 0,2 3-10-16,3 5-202 0,-7 6-312 15</inkml:trace>
  <inkml:trace contextRef="#ctx0" brushRef="#br0" timeOffset="-6606.19">26322 16608 653 0,'1'14'194'15,"7"-9"116"1,4-4-121-16,4-4-88 0,8-2-55 16,7-2-32-1,5 0-14-15,8-1-1 0,3 3-121 16,0 2-363 0</inkml:trace>
  <inkml:trace contextRef="#ctx0" brushRef="#br0" timeOffset="-2565.98">28036 15552 798 0,'-12'-5'171'0,"2"-2"15"15,-2-1-18-15,0-2-42 16,3-1-30-16,-1 0-11 16,4-1-10-16,1 2-20 0,3-2-23 15,2 4-1 1,4 0-14-16,0-1-17 0,5 4-2 15,6 1 1 1,3 3 0-16,9 2-1 0,4 7 2 16,4 6-1-1,0 5-7-15,-9 5 3 0,-9 5-5 16,-12 4 7 0,-11 2 1-16,-13 3-2 0,-11 2 0 15,-8-3 4-15,-1-1-1 0,2-6 1 16,6-8 2-1,9-9 1-15,9-7 8 0,6-4 13 16,7-5-19 0,3-2-5-16,3-4 0 0,5-2-4 15,4-3 3 1,8 0 1-16,7 3 2 0,6 2-2 16,1 6-3-16,-1 5 2 15,-3 5 0-15,-3 4-3 16,-5 2 4-16,-7 3 3 15,-6 4 5 1,-8 3 5-16,-7 1 1 0,-10 4 1 16,-9 2-7-16,-8 4 6 15,-7-2-14-15,-4-2 0 16,4-5 2-16,5-8-1 16,7-7-1-16,9-7 0 15,8-6-97-15,4-4-101 0,2-6-163 16,5-3-391-1</inkml:trace>
  <inkml:trace contextRef="#ctx0" brushRef="#br0" timeOffset="-2116.22">28569 15516 978 0,'10'-18'279'16,"-2"1"-62"-16,-7 1-51 0,-1 5-20 16,-1 4-32-1,-1 3-80-15,-1 4-28 0,-4 6-1 16,-6 5 2 0,-6 7-4-16,-3 11-3 0,-2 7 1 15,5 9-1-15,2 6 0 16,7 1-1-16,7 1-1 15,7-6 2-15,7-4-3 16,5-4 0-16,9-5 0 16,1-4-7-16,4-6 2 15,-2-9-17-15,-2-5-3 16,-6-7 18-16,-5-6 9 16,-3-3 1-1,-4-2 4-15,-5-3-1 0,-3 0-2 16,-2-2-1-16,-4 0-2 0,-4 0-9 15,-4 1 1 1,-5 2 0-16,-5 4 2 0,-7 3 0 16,-9 3-1-1,-4 6-15-15,-5 2-103 0,3 7-48 16,1 2-152 0,6 2-257-16</inkml:trace>
  <inkml:trace contextRef="#ctx0" brushRef="#br0" timeOffset="-1486.58">27584 16596 108 0,'-10'4'728'15,"-1"-2"-690"-15,-5 2 156 0,-2-4-86 16,-4 1 19 0,-7 0-37-16,-2 1-21 0,-3-1-7 15,1 1-9 1,1-1-19-16,7 1 8 0,5-1-13 16,4-1-6-1,6 1-7-15,-1 3 9 0,4-4-2 16,1 1-12-16,1 0-4 0,4-1-2 15,2 0 4 1,2-1-2-16,14 0-7 0,21-1 0 16,28-4 2-1,36-2-2-15,31-4 0 0,22-3 3 16,16-2 0 0,14-3-3-16,14 0-4 0,8-1 4 15,6 0 1-15,-10 0 0 16,-25 3 2-16,-30 2-3 15,-35-1 0-15,-38 6 0 16,-26 2 2-16,-21 4 3 16,-19 1-5-16,-9 4-23 15,-4 1-64-15,-9 2-18 16,-10 4-157-16,-12 3-180 16</inkml:trace>
  <inkml:trace contextRef="#ctx0" brushRef="#br0" timeOffset="673.67">27665 17211 1043 0,'1'-13'225'0,"-1"1"-12"15,-1-2-56-15,-1 2-10 0,-1 4-54 16,3-1-22-1,-1 6-16-15,1-1-24 0,1 4-27 16,-1 0-4 0,2 4-9-16,-2 2 9 0,-2 7 3 15,1 8-1 1,-1 7-2-16,1 4 7 0,1 1-6 16,1 2 3-1,1-2-4-15,2-1 0 0,2 1 0 16,3-2 0-16,-1-3 0 0,1-1 0 15,-1-3 0 1,1-4 0-16,-3-5 0 0,0-2 0 16,-3-5 0-1,-1-2 0-15,0-3 0 0,-4 0 0 16,2-5 0 0,0 2 0-16,0-3 0 0,0 3-6 15,2-1-146 1,-1-3-189-16,3-2-158 0</inkml:trace>
  <inkml:trace contextRef="#ctx0" brushRef="#br0" timeOffset="1223.55">28106 17287 939 0,'2'-13'204'0,"-1"2"-7"0,-2 0-49 15,-2 2-54-15,-3 4-34 0,3-2-11 16,1 5-35 0,-2 2-14-16,-4 6 0 0,-5 7 1 15,-2 6 1 1,-4 7 2-16,-1 5-4 0,2 4-1 16,5 0 1-1,4 4-4-15,8-9 4 0,4-1 2 16,7-2 1-16,3-11-1 15,5-3 0-15,2-7 2 16,1-5 0-16,-2-7 1 16,0-2 0-16,1-4 0 15,-3-5-3-15,-1-3 3 16,-4-3-1-16,-4 1 4 16,-6-2 4-16,-4 1-1 15,-5 0 2-15,-3 1-8 0,-3 2-5 16,0 3-2-1,1 4-8-15,2 5-41 0,1 4-103 16,0 5-137 0,0 2-237-16</inkml:trace>
  <inkml:trace contextRef="#ctx0" brushRef="#br0" timeOffset="2173.54">28776 17186 811 0,'6'-14'196'0,"-5"1"-45"16,-5 2 4 0,1 3-45-16,-1 1-5 0,1 3-41 15,0 3-52 1,0 5-12-16,-5 4 10 0,-4 8 11 16,-3 7 7-1,-4 7-9-15,-3 9-5 0,5 1-3 16,1 7-6-16,4 3-1 0,4 2-4 15,5-1 1 1,6-4 2-16,5-7-2 0,6-6 9 16,5-6-7-1,3-7-1-15,2-9 4 0,-3 2-3 16,1-10-3 0,-1-1-2-16,-3-1-99 15,0-4-221-15,-3-1-290 16</inkml:trace>
  <inkml:trace contextRef="#ctx0" brushRef="#br0" timeOffset="2573.87">29028 17338 570 0,'6'-11'555'16,"-1"-2"-338"0,-2-3-8-16,-2 1-63 0,-1-1 5 15,0 1-52-15,0 3 1 0,0 1-100 16,2 6 0-1,-2 1 0 1,1 4 0-16,1 5 0 0,-2 8 0 16,1 4 0-16,1 9 0 0,1 7 0 15,1 4 0 1,0-1 0-16,3 1 0 0,-1-3 0 16,-2-2 0-1,2-7 0-15,0-4 0 0,-3-6 0 16,0-2-170-16,1-5-141 15,2-1-118-15</inkml:trace>
  <inkml:trace contextRef="#ctx0" brushRef="#br0" timeOffset="2936.45">29277 17314 133 0,'8'-23'954'15,"-4"6"-721"-15,-1 6-36 0,-1 3-132 16,-4 7-65 0,2 5-12-16,-1 5 12 0,-4 5 2 15,1 9-1 1,-2 6 1-16,2 1 0 0,2 0-2 16,4-4 1-1,5-3-1-15,5-3 2 0,6-6-1 16,3-5 0-16,3-4 0 0,1-5 7 15,-3-8-4 1,-2-2 4-16,-6-3 17 0,-3-4 39 16,-3 0-19-1,-4-2 3-15,-4-2-37 0,-6-1-1 16,-3-1-4 0,-2-2-6-16,-5 3-3 15,0 3-8-15,-2 6-21 16,-3 3-107-16,-2 7-154 0,1 4-344 15</inkml:trace>
  <inkml:trace contextRef="#ctx0" brushRef="#br0" timeOffset="3193.65">29683 17438 913 0,'12'-5'255'0,"6"-4"-82"0,3-1-54 16,5 2-66-1,3 1-18-15,4 1-9 0,-1 3-11 16,-4 3-2 0,-7-3-9-16,-8 3-4 0,-4 0 2 15,-6 0-2 1,-5 3-4-16,-1-3-25 0,0 3-114 15,-2-2-184-15,-3 2-632 0</inkml:trace>
  <inkml:trace contextRef="#ctx0" brushRef="#br0" timeOffset="3737.87">30298 17190 138 0,'7'-11'884'0,"1"-3"-646"16,-3 1-78-16,-1 4 12 0,-4 2-100 15,0 4-41 1,-3 3-31-16,0 7 2 0,-5 5 8 16,-1 3 10-1,-4 10 10-15,-3 7-15 0,-2 3-9 16,4 0 1-16,7-1-2 0,4-3 2 15,6-3-5 1,7-5 3-16,5-3 5 0,6-7-4 16,1-1 2-1,4-6-6-15,-4-4 2 0,1-2 1 16,-3-2-1 0,-4-3 4-16,-5 2 3 0,-5-3 5 15,-4 1-2-15,-5-3-14 16,-5 1-6-16,-5-1-1 15,-8-2-4-15,0 1-9 16,-6 2-106-16,-1-3-27 16,1 3-156-16,2 0-383 15</inkml:trace>
  <inkml:trace contextRef="#ctx0" brushRef="#br0" timeOffset="4003.95">30523 17001 1039 0,'21'7'144'16,"0"7"31"-16,5 6-64 0,3 12-7 15,7 11-22 1,1 5-31-16,-4 6 5 0,-6 6-22 15,-11 1-20-15,-11-1 0 16,-13-1-10-16,-11-5-4 16,-7-6 0-16,-5-8-5 0,-4-11-6 15,3-8-139 1,1-7-89-16,1-5-276 0</inkml:trace>
  <inkml:trace contextRef="#ctx0" brushRef="#br0" timeOffset="4914.04">29285 16422 587 0,'-13'0'184'15,"5"0"-123"1,5 0-31-16,3-3-4 0,8 6 48 16,12-3-4-1,21 0-21-15,20 0-15 0,22-3-10 16,21 2-14-16,13-3 6 15,6 1-4-15,-1 0-6 16,-9-1-5-16,-16 1 11 16,-22 1 4-1,-24 0-11-15,-22 0 11 0,-15 1 11 16,-8 1-16-16,-8 0-11 16,-5 3-17-16,-4 0-46 15,-2-1-136-15,-5 2-234 0</inkml:trace>
  <inkml:trace contextRef="#ctx0" brushRef="#br0" timeOffset="5564.06">31094 16257 663 0,'2'-6'304'16,"-1"2"-160"-16,1 0 38 0,-4 2-81 15,1 1-25 1,2 1-30-16,-1 0-10 0,2 0-14 16,0 0-22-1,2 0-5-15,5-3-3 0,10 3-7 16,10 3-145-16,5-3-78 15,2 3-90-15</inkml:trace>
  <inkml:trace contextRef="#ctx0" brushRef="#br0" timeOffset="5703.96">31180 16395 387 0,'-6'11'172'0,"3"-3"-36"0,7-4 17 0,8 0-60 16,6-4-43-1,10 3-50-15,14 0 0 0,6 0-183 16</inkml:trace>
  <inkml:trace contextRef="#ctx0" brushRef="#br0" timeOffset="6654.07">32175 15302 476 0,'1'-12'367'16,"-1"0"-182"-16,0-4-53 0,2 1 2 16,1 0-50-1,0-1-11-15,4 2-14 0,2 2-19 16,0 3-5-16,3 3-9 15,1 1-15-15,1 7-5 16,2 2-2-16,2 7 0 16,2 6 0-1,-1 3-4-15,0 6-1 0,-4 3-1 16,-7 2 1-16,-7 4 0 16,-10-1-2-16,-10 0 2 15,-8-3 0-15,0-5-1 0,4-9 2 16,6-6 2-1,8-7 18-15,6-5-4 0,4-3-11 16,2-4-4 0,2 0-1-16,2-1-3 0,3-2-2 15,3 4 3 1,3-2 0-16,56 4 0 0,-60 8 1 16,0 1-1-1,0 3-1-15,-2-3 2 0,9 10 0 16,-3-2-3-16,-5 5 1 0,-5 0-2 15,-7 1 5 1,-7 2 0-16,-8-2 1 0,-6 1-1 16,-5-3 0-1,0-3-3-15,-2-2-5 0,6-2-141 16,2-5-177 0,6-1-204-16</inkml:trace>
  <inkml:trace contextRef="#ctx0" brushRef="#br0" timeOffset="7063.88">32712 15330 334 0,'9'-18'641'16,"-2"1"-453"-16,-7 1 0 0,-3 3-45 15,-1 6-84 1,1 5-57-16,-5 6 0 0,-2 5 6 16,-3 9 0-1,-2 4 1-15,-3 5-8 0,4 0-1 16,3 1 2 0,5-2-2-16,4-1 3 0,8-2-2 15,6 2 1-15,3-5 1 0,7-4 0 16,2-4 1-1,1-7-1-15,-1-5 3 0,0-5-1 16,-2-7 9 0,-2-3 13-16,-5-3 5 0,-3-3-3 15,-4-1-6 1,-6-2-12-16,-5 2-10 0,-6-4-1 16,-6 5-7-1,-4 1-3-15,-2 3-36 0,-4 8-86 16,-4 6-118-16,1 6-215 15</inkml:trace>
  <inkml:trace contextRef="#ctx0" brushRef="#br0" timeOffset="8053.74">32570 15481 611 0,'0'-1'162'15,"0"-2"-39"-15,0 0 20 0,1-1-78 16,-1-1 4 0,2 0-11-16,-1-1 1 0,3-1 6 15,-1-2-10 1,0 0 3-16,1-2-18 0,1-2 13 16,-1-3-14-1,2 1-11-15,0-4-3 0,0-2-3 16,0 0 15-16,2-2-10 15,3-2-9-15,0-1-4 16,2 3-7-16,2-1-6 16,1 0-1-16,-2 1 1 15,4 3-1-15,-2 2 0 16,1 1 0-16,1 3 0 16,1 0-2-16,0 0 4 15,1 3-4-15,-1-1 2 0,-2 2 0 16,-1 2 0-1,-4 1 1-15,0 1-2 0,-3 0 2 16,-3 2 0 0,-2 0-1-16,-1 1 1 0,-1 2-1 15,-2 1 0 1,-2 0-8-16,2 0-9 0,-1 1-30 16,-5 2-23-1,-2 1-96-15,-5 5-159 0,-4 3-290 16</inkml:trace>
  <inkml:trace contextRef="#ctx0" brushRef="#br0" timeOffset="8794.24">32166 16204 317 0,'-17'-2'253'15,"-3"1"-121"-15,0-2 15 0,-2-1-16 16,1 0-29-1,1-2-44-15,-2 3 2 0,-3 0 14 16,3 0-13-16,0 2-3 16,3 1-8-16,7-2-16 15,5 2-10-15,7 0-7 16,3 0 1-16,19-2-12 16,26 2-6-16,23-2 2 15,33-1 0-15,26-1 4 0,8-2-2 16,-1-2 5-1,-9-2 0-15,-14-4 7 0,-13-2 7 16,-17 0-4 0,-16-1 2-16,-20-1 9 0,-15 5-14 15,-17 1-7 1,-8 4-9-16,-8 4-8 0,-5 4-42 16,-8 6-16-1,-5 5-155-15,-6 4-30 0,-2 6-254 16</inkml:trace>
  <inkml:trace contextRef="#ctx0" brushRef="#br0" timeOffset="9664.01">32340 16737 889 0,'11'-15'248'0,"-2"2"-34"15,-5 0-42-15,-1 3-59 16,-1 4-99-16,-2 5-14 16,-3 8-5-16,-2 4 5 15,-6 9 4-15,-2 8-3 16,-3 6 0-16,3 3 1 16,2-1 1-16,9-1 3 15,9-5-4-15,5-9 3 0,8-3 4 16,4-7 2-1,3-8-1-15,-1-3 1 0,-1-7 1 16,0-5 4 0,-2-4 2-16,-5-4 7 0,-2-1 12 15,-5-1-13 1,-4 2 24-16,-1 4 2 0,-2 4 2 16,-2 6-11-1,-1 1-41-15,-1 5-8 0,-1 5-16 16,1 4 24-16,0 7 1 15,1 8 3-15,1 4 0 16,-1 6 0-16,4 0-3 0,-1 0-1 16,5-7 0-1,-1 1 0-15,-1-7 0 0,2-4-5 16,0-2-82 0,-3-5-108-16,1 0-65 0,3-3-111 15,1-3-425-15</inkml:trace>
  <inkml:trace contextRef="#ctx0" brushRef="#br0" timeOffset="10033.41">32927 16836 847 0,'7'-31'329'0,"-1"-1"-49"15,-3 4-88-15,-3 5-17 16,-2 3-55-16,2 8-61 0,0 2-59 15,-1 9-1 1,-3 7-15-16,-1 5 16 16,-1 9 0-16,-3 5 1 15,-1 6-1-15,4 3 1 0,5-2 0 16,2 0 1 0,9-3 0-16,2-6 3 0,6-4-1 15,3-6-1-15,6-4 5 0,1-5-7 16,1-7 2-1,-4-3 5-15,-1-4-7 0,-5-1 3 16,-2-3 2 0,-7-3-4-16,-4-2-2 15,-3-3-5-15,-9 2-10 16,-11-1-23-16,-12 3-120 0,-13 4-60 16,-9 3-101-1,-12 3-396-15</inkml:trace>
  <inkml:trace contextRef="#ctx0" brushRef="#br0" timeOffset="14583.84">2449 6010 588 0,'3'-6'193'16,"0"0"-66"-16,0-1 34 0,0 2-85 15,-1 0 29 1,1 2-13-16,-2 2-13 0,-1 0-3 16,2 1-18-1,-2 0-6-15,0 0-4 0,0 0-9 16,0 0 8-16,0 0-8 15,0 0 8-15,-2 1-14 16,1-1-20-16,-4 1-7 16,-2 2-6-16,-5 2 1 15,0 2-1-15,-6 0 0 16,0 4 0-16,-1 1 0 16,-2 3 0-16,3-1 1 15,0 1-1-15,3 4 0 0,-1-1 2 16,5 1-1-1,-2 6 0-15,4 2 1 0,3 1 3 16,0 4-3 0,3 1 1-16,1 1-3 0,2 0 0 15,0-2 2 1,0 0 1-16,2-2-1 0,-2 0-1 16,3-1-1-1,0 0 1-15,0 3 0 0,3 1-1 16,0 1 4-16,3 5 0 0,-5 2 4 15,-2 4-2 1,-1 2 5-16,-2 2-3 0,-4 2-5 16,2 2 1-1,-1 1-3-15,4 1 0 0,0-3-1 16,3-4 0 0,0-1 0-16,1-2 0 0,1-2 0 15,-1 3 0-15,-1-1 1 16,-1 0-1-16,-2-1 0 15,0-2 1-15,0 1-1 16,0-1 0-16,0-1 0 16,-2 1 0-16,2 2 1 15,2 0 1-15,-2 1-2 16,0 2 0-16,0 0 0 16,0 2 1-16,0 1-1 15,-2 2 0-15,2 2 0 16,0 2 0-16,2 2 1 0,-2 0-1 15,0-1 0 1,6 1 0-16,-2 1 0 0,-1 0 0 16,5 0 0-1,-4 2 0-15,-1-2 1 0,0-1-1 16,0 3 0 0,-3-1 0-16,2 4 0 0,2 1 0 15,-3 1 0-15,1 7 1 0,1 1-1 16,0 2 1-1,0 0-2-15,0 2 2 0,0-5 2 16,0 1-2 0,0 0-1-16,0 2 0 0,1 1 2 15,-2-1-1 1,-1 3 1-16,1-1 0 0,-2 2 0 16,1 2-2-1,-1 4 2-15,0-1-2 0,2-2 1 16,-1 3 1-16,1-3 0 15,1 0 3-15,-2 2-5 16,1 0 2-16,-1 0-1 16,1 0-1-16,-1 0 0 15,1-2 0-15,1 1 0 16,1 3 3-16,-1-1-3 16,0 0 0-16,3 0 0 15,-3 0 0-15,-1-8 0 0,1 1-1 16,0-1 0-1,0 0 2-15,0-4 0 0,1-1-1 16,-3-1 0 0,1-2 0-16,-2-2 0 0,-3-4 1 15,-3 4-3 1,0-3 2-16,-3 1-1 0,-3-2-1 16,-1-4 0-1,-2-1 4-15,-9-6-4 0,0-1 1 16,-4-2 1-16,-8 0-1 0,0-3-2 15,0-6 3 1,-5-3 1-16,-1-4-1 0,-2-6 6 16,-3-3-6-1,-1-3-2-15,-1-4 1 0,1-3 0 16,8-2-1 0,7-3-1-16,9-3 2 0,9-5 1 15,12 0 4-15,-1-4-4 16,4-1-10-16,4-3-3 15,2-5 2-15,2-2-4 16,8-1 11-16,2-1-1 16,7-1 0-16,7 3-3 15,2 2 0-15,2 2 3 16,5 4 1-16,0 0 3 16,-1 5-2-16,-1 4 1 15,-2 2 2-15,2 4-5 16,-3 7 3-16,-3 3 2 0,-2 5 1 15,-3 5-1 1,-1 4 0-16,-3 2 4 0,0 7-3 16,-3-1 2-1,-2 5-1-15,1 2 2 0,-4 4 8 16,0 6-6 0,-5 3 5-16,-1 3-1 0,-2 3-2 15,-1 1 5-15,2-1-3 0,-3 4 3 16,-1 3 2-1,-1 1-10-15,-1 4 4 0,-3-1 4 16,0 1-4 0,-3 2 0-16,2 1-7 0,-4 5-2 15,2 3 0 1,-1-2 0-16,-1 4 0 0,-1-2 0 16,-1-2 0-1,1-3 0-15,3 0 0 0,-2-1 0 16,2-2 0-16,0-1 0 15,5-5 0-15,-1 2 0 16,1 0 0-16,1 0 0 16,-2-2 0-16,1 1 0 15,-1-3 0-15,1-5 0 16,-2 1 0-16,3-4 0 16,0-2 0-16,1-3 0 15,-1-2 0-15,0-1 0 0,0-3 0 16,0-3 0-1,0 1 0-15,-1-2 0 0,-1 1 0 16,-1-1 0 0,-1 1 0-16,1 2 0 0,-2-1 0 15,1 0 0 1,2-4 0-16,-1-2 0 0,2-1 0 16,2-5 0-1,-1 2 0-15,3-4 0 0,-2 3 0 16,1-4 0-16,1-2 0 0,0-3 0 15,0-1 0 1,3-4 0-16,-2 0 0 0,-1-3 0 16,2 2 0-1,-1 1 0-15,-1-2 0 16,2 2 0-16,-1-3 0 16,2 1 0-16,0-3 0 0,0-1 0 15,3-7 0 1,-3-2 0-16,-2-1 0 0,1-2 0 15,-1-1 0-15,2-2 0 16,-1 2 0-16,-1-3 0 16,5 2 0-16,0 1 0 15,10 1 0-15,2 0 0 16,6 0 0-16,3 2 0 16,1-3 0-16,2-3 0 15,3 2 0-15,-5-1 0 16,3-2 0-16,-4 1 0 0,1 0 0 15,-4-1 0 1,0-3 0-16,-3 1 0 0,-3 2 0 16,0-3 0-1,-2 1 0-15,-4 1 0 0,0-1 0 16,0-1 0 0,-6-2 0-16,-3 2 0 0,4-3 0 15,-5 0 0-15,-1 0 0 0,1 0 0 16,-1-3 0-1,-3 2 0-15,-2 1 0 0,1 0 0 16,-3 0 0 0,0 0 0-16,3 0 0 0,-3 0 0 15,0 0 0 1,0-1 0-16,0 1 0 0,0-2 0 16,0 2 0-1,0 0 0-15,0 0 0 0,0-3 0 16,0 3 0-16,0-1 0 15,0 2 0 1,-3-4 0-16,0-1-282 0,1-4-203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7T04:09:45.83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5821 2369 834 0,'2'-3'237'15,"-1"0"-51"-15,-1-3-78 16,0 2-2-16,-1 0-31 16,1 0-26-16,0 2 14 15,-2 0-13-15,2 0 16 16,0 1-12-16,0 2-17 16,-1-2 1-16,2 1 0 15,-2 0 3-15,1-1-13 16,0-1-11-16,-2 0 3 0,1 1-20 15,1-1 0 1,-2-1 0-16,1 0 0 0,-1 0 0 16,-1-1 0-1,3-3 0-15,-3 4 0 0,3-3 0 16,-4 1 0 0,4 0 0-16,-3 2 0 0,3 1 0 15,0-1 0-15,0 3 0 0,0 0 0 16,0 0 0-1,0 1 0-15,-2 1 0 0,2-1 0 16,0 3 0 0,-1 6 0-16,-1 7 0 0,1 6 0 15,-1 8 0 1,1 7 0-16,1 5 0 0,0 4 0 16,3 1 0-1,-2 2 0-15,2-3 0 0,-1-1 0 16,-2-5 0-16,3-4 0 15,1-3 0-15,-1-4 0 16,-3-4 0-16,5-5 0 16,-2-2 0-16,-2-6 0 15,1-3 0-15,-2-4 0 16,1-2 0-16,-1-4 0 16,0 0 0-16,0-1 0 15,-1 1 0-15,1-3 0 0,-3 3 0 16,3 0-36-1,-3 3-243-15,-2-6-129 0,2 3-506 16</inkml:trace>
  <inkml:trace contextRef="#ctx0" brushRef="#br0" timeOffset="700.31">5760 2346 333 0,'-6'-3'412'0,"1"-5"-253"0,1 1 24 15,-3 0-102 1,-1-1 23-16,4-1-31 0,-1 3-3 16,-1-4 9-1,2 3-16-15,1 1-15 0,3 0-9 16,0 0-13 0,0 2-9-16,3 0-11 0,1 1-6 15,2-1-4-15,8 1 1 0,5 0-1 16,11 2 1-1,4 2 2-15,2 3 1 0,6 3-2 16,-4 4-3 0,-2 5 5-16,-1 2 2 0,-4 5-1 15,-3 2 5 1,-4 4-5-16,-7 5 3 16,-7 3-1-16,-7 3 0 15,-6 0 5-15,-9-6 6 0,-6-2 4 16,-3-7 10-16,-7-8 18 15,-2-3 6-15,-3-7-18 16,-1-2-5-16,3-7-4 16,4-1-7-16,3-4-15 15,12-1-3-15,-1-1-2 16,5 1-85-16,2 1-147 16,5 4-231-16</inkml:trace>
  <inkml:trace contextRef="#ctx0" brushRef="#br0" timeOffset="2199.98">6500 3071 642 0,'0'-2'163'0,"3"-3"41"16,-3 2-65-16,-3-2-3 15,3 1-35-15,-3 1-14 16,0-1-12-16,3 0-6 16,-3 0-16-16,1 0-6 15,-1 2 20-15,2 1-22 16,-2-1-5-16,0 2-23 0,-1 0-10 15,-2 2-6 1,-5 0 4-16,-2 3-3 0,-2 1 0 16,-3 1 1-1,1 5-3-15,1 2 0 0,1 1-2 16,2 4 2 0,1 1 0-16,3 0-6 0,-9 47 6 15,18-56 0-15,0 2-2 16,3 0 2-16,3-1 0 15,4 11 4-15,4-1-4 0,5-5 0 16,2-1 0 0,3-5 4-16,4-5-2 0,-2-5-1 15,-3-3 6 1,-1-4-5-16,-3-4 3 0,-4 0-2 16,0-7 2-1,-5 0-5-15,0-1 20 0,-2-3 11 16,-5-3-7-16,-3 0-9 15,-3-1 1-15,-2-1-8 16,-6 2-7-16,0 2-1 16,-5 2 0-16,2 1-8 15,-3 5-12-15,0 3-64 16,-1 3-147-16,0 2-133 16,0 5-689-16</inkml:trace>
  <inkml:trace contextRef="#ctx0" brushRef="#br0" timeOffset="12300.02">7522 2667 926 0,'0'0'296'0,"0"-1"-107"15,0-2-48-15,0 0-55 0,0 3-13 16,0-3-1-1,0 1-45-15,3 1-27 0,4-2-1 16,4 0-1 0,1-2-1-16,9 0-1 0,-2 1-14 15,2 1-106 1,-2 5-132-16,-2 2-151 0</inkml:trace>
  <inkml:trace contextRef="#ctx0" brushRef="#br0" timeOffset="12550.23">7562 2855 742 0,'3'-2'382'16,"2"0"-210"-16,-2 1-50 0,1 0-38 15,4 0-21-15,5-1-2 16,4 1-29-1,2-2 1-15,-1 1 3 0,3 1-13 16,-2 0-15-16,-5-1-6 16,-4 2-1-16,-4 0-1 15,-3 0-14-15,-3 0-104 16,0 0-116-16,1 2-193 16</inkml:trace>
  <inkml:trace contextRef="#ctx0" brushRef="#br0" timeOffset="13710.64">9296 2407 734 0,'1'-11'179'0,"1"-1"34"0,-2 0 4 15,-2-3-40-15,1 1-39 0,-1-1 28 16,2-3-31-1,-3 6-47-15,0-3-88 0,2 7 0 16,-3 2 0 0,2 3 0-16,1 4 0 0,-1 2 0 15,1 7 0 1,-1 6 0-16,1 9 0 0,-1 9 0 16,2 11 0-1,0 8 0-15,0 7 0 0,2 4 0 16,-1-1 0-16,1-4 0 15,-2-5 0-15,1-8 0 16,-1-7 0-16,0-8 0 16,0-9 0-16,-1-6 0 15,1-7 0-15,0-6 0 16,0-3 0-16,-2-3-62 16,-1-6-291-16,-3-4-19 15,0-7-265-15</inkml:trace>
  <inkml:trace contextRef="#ctx0" brushRef="#br0" timeOffset="14060.13">9095 2193 924 0,'4'-13'214'16,"0"0"-18"-16,-2 3-85 0,-1 4-63 15,2 1-39 1,5 5-9-16,8 3 7 0,7 3 14 16,8 4 22-1,9 9 5-15,2 2-2 0,-2 6-11 16,-1 5 2 0,-8 2-15-16,-8 3-6 0,-7 3-2 15,-10-1-7-15,-6-2 0 16,-9 0 5-16,-7-5-2 15,-11-4 3-15,-6-5-3 16,-4-5-7-16,-2-6 1 16,5-4-3-16,7-5-1 15,8-2-97-15,8-2-113 16,11-4-236-16</inkml:trace>
  <inkml:trace contextRef="#ctx0" brushRef="#br0" timeOffset="14490.45">9569 2737 313 0,'3'-9'802'0,"-2"0"-569"16,4-1-67 0,-4 1-62-16,5 3-56 0,3 1-21 15,2 4 7 1,4 4 9-16,4 2-17 0,0 6-13 16,-1 4-5-1,0 2 3-15,-6 4-3 0,-3 1-2 16,-2 2 1-16,-7 2-2 15,-3-5-2-15,-2-4 5 16,0-6 7-16,1-5 44 16,1-8 49-16,0-8-108 15,1-3 0-15,2-7 0 16,0-6 0-16,2-2 0 16,1 0 0-16,3 1 0 15,1 1 0-15,5 7-3 0,-1 5-169 16,5 4-88-1,2 10-58-15,10 6-188 0</inkml:trace>
  <inkml:trace contextRef="#ctx0" brushRef="#br0" timeOffset="14840.04">10049 2730 959 0,'5'-11'180'0,"-1"-2"115"0,-4 3-123 15,-4 2-57 1,1 3-50-16,3 4-65 0,-5 2-1 16,1 7-1-1,-4 1 1-15,-1 7 1 0,-2 5-1 16,0 1 1 0,5 0-2-16,0 0-2 0,5-2-3 15,4-3 1-15,5-2-6 16,0-6 12-1,8-3 3-15,-1-5 2 0,-1-3 8 16,2-5 3-16,-2-4 8 16,-3-1 30-16,-3-4-12 15,-2-2-14-15,-3-2-8 16,-3 2-7-16,-3 1-11 16,-1 0-2-16,-4 3-24 15,0 2-155-15,1 5-139 16,3 5-411-16</inkml:trace>
  <inkml:trace contextRef="#ctx0" brushRef="#br0" timeOffset="15440.35">10465 2303 978 0,'-10'-23'281'16,"4"0"-78"-16,-1 3-68 0,1 1 18 15,1 5-26 1,4 4-54-16,-1 4-40 0,2 3-33 16,0 5-13-1,2 6 0-15,-1 7 12 0,1 10 2 16,1 10 2-16,3 12 11 15,-2 9-14-15,1 6 3 16,-1 2-1-16,2-1-1 16,-3-5-1-16,0-8 0 15,0-11 0-15,2-8 0 16,-2-8 1-16,0-6 0 16,-2-9 3-16,-1-3 9 15,2-7 7-15,-2-2-6 0,1-5-14 16,5-3-4-1,-2-5 1-15,5-5-1 0,2 0-1 16,7-1-2 0,-1 1-2-16,3 7-2 0,-1 3 0 15,1 5 7 1,1 4-4-16,-1 7 2 0,0 4 4 16,-2 5 2-1,0 2-2-15,-8 2 4 0,-4-1-2 16,-4 2 2-16,-7 1 4 0,-8-1 0 15,-7 0-2 1,-8-2-4-16,-5-3 3 16,-3-5-3-16,2-1-1 15,4-2 1-15,5-5-92 0,7-2-160 16,9-2-187 0,11-5-532-16</inkml:trace>
  <inkml:trace contextRef="#ctx0" brushRef="#br0" timeOffset="15910.39">11000 2648 1137 0,'4'-11'200'0,"-4"1"10"15,-1 0-109 1,-4 3-21-16,2 3-17 0,-3 1-41 15,0 1-21 1,-6 6-2-16,-1 1-2 0,-2 5 2 16,0 4-1-1,-1 6 2-15,4 0-3 0,3 4-3 16,3-2 0 0,3 1 6-16,6 0-5 0,6-6 3 15,0-1-4-15,1-5 6 16,0-5 6-16,3-4 0 15,1-7 2-15,0-3 6 0,-2-3-10 16,6-6 4 0,-8 0 4-16,0-1 20 0,-5-1 1 15,-2 3 0 1,0 4 1-16,-3 4-13 0,0 3-21 16,0 4-20-1,3 5-5-15,-1 5 25 0,1 3 1 16,0 5-1-16,4 4-2 15,-1-1-15-15,3-1-65 16,0-2-54-16,3-1-22 16,-2-6-40-16,5-3-107 15,-3-4-292-15</inkml:trace>
  <inkml:trace contextRef="#ctx0" brushRef="#br0" timeOffset="16477.18">11346 2320 672 0,'-3'-32'404'16,"-2"0"-92"-16,1 1-120 0,-4 4-42 16,2 5 4-1,1 6-74-15,3 8-68 16,-1 4-12-16,3 7-23 0,-1 6 22 0,1 7 1 15,1 7 0 1,2 9 5-16,4 6 5 0,2 6-2 16,0 6-2-1,3 4 2-15,-4 5-6 16,-5 0 1-16,-5-2-1 16,1-6-2-16,-2-13 0 0,-2-12 2 15,5-10 6-15,0-11 13 16,0-5-1-16,2-6-20 15,1-6 0-15,1-4 0 16,1-3 0-16,1-2 0 16,1 0 0-16,5 0 0 15,-1 3-7-15,5 2-5 16,0 5 4-16,4 4-4 16,2 6 12-16,1 4-5 15,-1 4 7-15,0 2-5 16,-4 0 1-16,-3 0 2 0,-6 1 2 15,-3 0-2 1,-3 2 1-16,-3 1-1 16,-4 4 3-16,-7 3 0 15,-7 0 2-15,-3-2-5 0,-4-2 5 16,-2-6-2 0,5-4-6-16,4-4-12 0,4-4-110 15,8-3-133-15,5-2-134 0,8-2-414 16</inkml:trace>
  <inkml:trace contextRef="#ctx0" brushRef="#br0" timeOffset="16740.25">11847 2564 1270 0,'4'-7'169'15,"-4"2"31"-15,0 2-47 16,0 2-85-16,-1 2-42 16,1 5-20-16,0 1 22 15,1 5 9-15,1 3-20 16,-2 5-7-16,0 1-7 16,3 3-3-16,-1 0 0 15,1-2-16-15,0-3-105 0,0-2-78 16,0-4-18-1,-2-6-100-15,3-3-257 0</inkml:trace>
  <inkml:trace contextRef="#ctx0" brushRef="#br0" timeOffset="16900">11874 2431 968 0,'-4'-19'272'16,"1"0"32"-16,-3 2-111 0,-2 4-54 15,5 5-91 1,0 1-42-16,0 3-6 16,1 3-41-16,-2 2-234 15,1 4-220-15</inkml:trace>
  <inkml:trace contextRef="#ctx0" brushRef="#br0" timeOffset="17320.14">12150 2118 1099 0,'3'-15'311'0,"-2"-1"-90"16,1 2-14-16,1-17-78 0,-5 31-49 15,1 2-80 1,1-2 0-16,0 2 0 0,-2 1 0 16,2 4 0-1,0 4 0-15,2 10 0 0,2 7 0 16,1 12 0 0,1 5 0-16,-3 5 0 0,0 2 0 15,3 1 0-15,-3 1 0 0,-2-1 0 16,1-2 0-1,-1-3 0-15,1-7 0 0,-1-7 0 16,2-8 0 0,-1-7 0-16,1-6 0 0,1-5 0 15,1-2 0 1,3-5-73-16,3 2-217 0,5-2-93 16,4-1-501-1</inkml:trace>
  <inkml:trace contextRef="#ctx0" brushRef="#br0" timeOffset="17549.78">12448 2564 672 0,'5'-6'613'16,"2"3"-506"-16,-5-1 84 16,-1 1-95-16,-2 4-47 15,1 1-22-15,0 2-17 0,1 7 55 16,2 4-11-1,0 5-21-15,2 4-24 0,-1 2-5 16,-1 0-4 0,0-5-4-16,0-3-127 0,1-2-50 15,-2-8-46 1,-1 0-85-16,-1-7-301 0</inkml:trace>
  <inkml:trace contextRef="#ctx0" brushRef="#br0" timeOffset="17740.14">12481 2366 1076 0,'12'-14'256'0,"-6"1"11"16,0 2-94 0,-4 4-82-16,-1 1-57 0,-1 5-34 15,0 0-16-15,0 2-193 16,-1 3-30-16,2 5-336 15</inkml:trace>
  <inkml:trace contextRef="#ctx0" brushRef="#br0" timeOffset="18100.09">12750 2153 916 0,'-6'-12'302'16,"1"-1"15"-16,-2 1-80 0,4 1-55 16,3 4-89-1,-2 3-93-15,2 2 0 0,0 4 0 16,2-1 0 0,-2 2 0-16,3 5 0 0,3 7 0 15,-2 6 0-15,2 8 0 0,2 9 0 16,-2 6 0-1,1 6 0-15,-1 3 0 0,-3 3 0 16,0-2 0 0,0 1 0-16,-1-5 0 0,-1-8 0 15,2-7 0 1,-1-12 0-16,1-6 0 0,1-7 0 16,-3-6 0-1,1-4 0-15,-2 0-1 16,0 0-240-16,0-2-102 0,-2 1-293 15</inkml:trace>
  <inkml:trace contextRef="#ctx0" brushRef="#br0" timeOffset="18259.73">12629 2526 807 0,'19'-7'56'16,"4"-3"131"-1,5-1-94-15,9 2-70 0,5 2-23 16,9 1-66 0,-2 3-487-16</inkml:trace>
  <inkml:trace contextRef="#ctx0" brushRef="#br0" timeOffset="18670.3">13142 2407 513 0,'0'-13'656'0,"-2"1"-468"0,1 0 8 15,-2 4-54 1,0 2-100-16,2 5-42 16,1 2-17-16,1 6 15 15,-1 5 2-15,0 2 0 0,3 4 1 16,-2 2-2 0,2-2-1-16,2-3-1 0,4-3 3 15,0-4 0-15,6-2 0 16,0-6 6-16,4-6-1 15,0-2 9-15,-2-5 1 16,-1-2 36-16,-4-1 17 16,-4 2-8-16,2 0 8 15,-4 4-21-15,-3 4-47 16,0 2 0-16,-1 6-10 16,1 3 1-16,1 8 9 15,3 8 1-15,-1 9 1 16,1 9 0-16,-6 5 5 0,-2 0 0 15,-4 3-7 1,-1-5 0-16,-6-7 0 0,-1-4 0 16,-7-2-7-1,-6-8-137-15,-7 1-170 0,-6-2-200 16</inkml:trace>
  <inkml:trace contextRef="#ctx0" brushRef="#br0" timeOffset="19440.5">14776 2252 936 0,'-2'-10'201'16,"2"0"-2"-16,-1-1-62 0,2 0-60 15,4 3-37 1,1 1-34-16,4 5-3 0,10 2-1 15,5 5 5-15,3 5 0 16,3 7-2-16,-4 4 1 16,-7 3 2-16,-4 4 0 15,-10 1-1-15,-6 0-3 16,-7-1 0-16,-8-2 2 16,0-4-3-16,-6-3 8 15,-3-8 6-15,2-5 22 16,-4-6 39-16,1-6 4 0,0-7-42 15,5-5 12 1,5-4-37-16,6-3-15 0,5-2-7 16,7 0-27-1,6-3-111-15,9 3-82 0,3 5-44 16,9 3-91 0,1 9-448-16</inkml:trace>
  <inkml:trace contextRef="#ctx0" brushRef="#br0" timeOffset="19810.1">15126 2549 825 0,'23'18'207'0,"0"-7"-6"16,-1 0-92-1,3-4-39-15,0-2-3 0,0 0-20 16,1-5 6-16,-7 0 4 15,-2-3 23-15,-5-4 53 16,-5-4-57-16,-1-6-20 16,-5-6-12-16,-2-3-28 15,-8-8-10-15,-3-3-6 16,-2-2 0-16,-3-6 0 16,-1-2 0-16,5-4 0 15,3-6 0-15,5 0 0 0,6-1 0 16,6 1 0-1,4 5 0-15,4 5 0 0,0 8 0 16,4 8 0 0,1 7 0-16,1 10-172 0,-1 9-113 15,-2 8 1 1,-3 17-89-16</inkml:trace>
  <inkml:trace contextRef="#ctx0" brushRef="#br0" timeOffset="19920.56">15191 2267 958 0,'20'10'67'16,"6"-4"28"-1,3-6-95-15,7 0 0 0,9-3-326 16</inkml:trace>
  <inkml:trace contextRef="#ctx0" brushRef="#br0" timeOffset="20709.72">17129 2102 1108 0,'3'-17'263'0,"-2"1"-33"15,-2-3-19-15,-4 2-65 16,2 0-57-16,-3 2-89 16,0 2 0-16,-1 3 0 15,2 3 0-15,1 4 0 0,-4 6 0 16,-6 11 0-1,-6 8 0-15,-5 11 0 0,-5 12 0 16,1 8 0 0,6 4 0-16,6 3 0 0,8-1 0 15,15-6 0 1,6-6 0-16,12-10 0 0,4-10 0 16,3-13 0-1,1-8 0-15,-2-14 0 0,-2-9 0 16,-2-7 0-16,-1-5 0 0,-4-7 0 15,-4-2 0 1,-7 0 0-16,-6-3 0 16,-7 4 0-16,-6-4 0 15,-9 5 0-15,-4 2 0 0,-6 3 0 16,-2 6 0 0,0 6-283-16,6 11-196 0</inkml:trace>
  <inkml:trace contextRef="#ctx0" brushRef="#br0" timeOffset="22470.57">18772 2222 1139 0,'2'-10'248'0,"-2"0"-57"16,-4-1-41-16,1 1 30 0,-2 0-73 15,2 1-75 1,-1 2-32-16,1 1 0 0,1 5 0 15,1-1 0 1,1 4 0-16,0 1 0 0,0 2 0 16,-2 46 0-1,2-34 0-15,2-2 0 0,-1 2 0 16,2-2 0 0,3 15 0-16,2-3 0 0,3-4 0 15,0-8 0-15,0-5 0 16,0-4 0-16,1-6 0 15,3-6 0-15,2-4 0 16,1-4 0-16,0-6 0 16,-1-2 0-16,-3-5 0 15,-2 0 0-15,-5 1 0 16,-1 0 0-16,-4 3 0 16,-1 4 0-16,-1 3 0 0,-1 3 0 15,-2 5 0 1,1 2 0-16,-1 3 0 0,0 3 0 15,2 0 0 1,-1 5 0-16,1 2 0 0,1 6 0 16,0 3 0-1,1 5 0-15,4 5 0 0,4 2 0 16,6-1 0 0,1 0 0-16,3-3-93 0,4 1-95 15,-4-4-51-15,1-1-98 0,0-3-122 16</inkml:trace>
  <inkml:trace contextRef="#ctx0" brushRef="#br0" timeOffset="23270.28">19141 2159 935 0,'6'-17'217'16,"2"3"7"-16,-1-1-63 16,-1 5-70-16,4 2-45 15,-1 4-7-15,4 5 9 16,1 5-4-16,3 4-13 16,4 7-2-16,-1 4-18 15,-1 4-3-15,-3 5-3 0,-3 1-2 16,-4 1 5-1,-4 2-7-15,-5-4-1 0,-5-2 3 16,-1-4 0 0,-1-5-2-16,1-8 5 0,1-5 9 15,2-3 16 1,2-8 14-16,-1 0-42 0,1-5 0 16,1-3-3-1,1-3-6-15,2-3 2 0,5-2 1 16,-1-2 2-16,3 0-1 0,3-2 1 15,-3-1 0 1,3 5-2-16,1 2-1 0,1 4-2 16,-2 4-3-1,2 7-3-15,-1 3 2 0,-1 3-1 16,2 5 9 0,-3 6 1-16,1 2 1 0,-1 5 1 15,0 3 2-15,-3-1-3 16,0 4-1-16,-1-6-1 15,0 0-1-15,1-5-1 16,2-5 3-16,4-6 0 16,-2-3 2-16,5-2 3 15,-1-5-1-15,0-3-3 16,-1-4-1-16,-2-4 0 16,-3-1 0-16,0-2 1 15,-3 0 0-15,-3 2 1 16,-1 1 2-16,-2 1 0 0,-2 2 2 15,0 0-3 1,-2 2 3-16,2 4-5 0,-1 3 0 16,-1 2-8-1,2 5-21-15,-1 3 19 0,1 4 9 16,0 7-3 0,0 4 3-16,1 3-1 15,4 1 1-15,1-1 0 0,2-1-3 0,0-5-12 16,1-3-87-1,-1-6-47-15,-1-2-3 0,-3-6-78 16,-1-5-385 0</inkml:trace>
  <inkml:trace contextRef="#ctx0" brushRef="#br0" timeOffset="23510.14">19683 1927 1068 0,'-2'-6'253'0,"1"5"-73"15,-1 0-50-15,-1-1 18 16,3 2-16-16,-1 0-19 16,1 0-90-16,0-1-23 15,0 1 0-15,0-2 0 16,1 1 0-16,-1 0 0 15,2 1-34-15,-1 1-342 16,4 7 27-16,5 8-152 16</inkml:trace>
  <inkml:trace contextRef="#ctx0" brushRef="#br0" timeOffset="23899.96">20108 1991 941 0,'-2'-24'342'0,"2"-2"-110"0,0-1-51 16,-3 1-4 0,2 2-47-16,1 2-86 15,0 3-44-15,-2 5 0 0,2 4 0 16,2 3 0-16,-2 7 0 15,0 0 0-15,0 3 0 16,0 3 0-16,0 2 0 16,1 6 0-16,4 5 0 15,-1 10 0-15,4 7 0 16,1 5 0-16,0 7 0 16,0 6 0-16,0 1 0 0,1 2 0 15,-1-4 0 1,2-4 0-16,0-6 0 0,2-9 0 15,-2-9 0 1,0-7-70-16,-4-6-168 0,-2-6-15 16,-2-5-83-1,-2-6-446-15</inkml:trace>
  <inkml:trace contextRef="#ctx0" brushRef="#br0" timeOffset="24060.04">19920 2191 946 0,'10'-3'215'0,"11"-1"-19"0,11-3-86 15,10-3-90 1,19 0-20-16,19 1-125 0,6 0-483 16</inkml:trace>
  <inkml:trace contextRef="#ctx0" brushRef="#br0" timeOffset="37130.25">22228 2083 1086 0,'-16'-14'188'16,"2"-3"28"-16,1-2-92 0,2 2-24 15,4 3 6-15,2 4-46 0,4 5-38 16,-2 1-22-1,3 4-11-15,0 4 0 0,0 3 11 16,-1 4 10 0,-1 6 10-16,1 3-2 0,-2 3-1 15,1 3-6 1,2 2-7-16,0 1-1 0,3 0-3 16,0-2 0-1,3-3 3-15,-3-4-3 0,1-5 0 16,-1-7-32-16,-1-3-61 15,1-4-69 1,-2-3-102-16,2-6-250 0</inkml:trace>
  <inkml:trace contextRef="#ctx0" brushRef="#br0" timeOffset="37349.75">22152 1815 1089 0,'6'-10'185'16,"0"0"49"0,-6 1-67-16,0 5-8 0,0 2-57 15,-2-2-26 1,2 3-41-16,2-2-35 0,-2 3 0 16,-2 1-5-1,4-1-137-15,-2 3-155 0,3 4-27 16,0 6-217-16</inkml:trace>
  <inkml:trace contextRef="#ctx0" brushRef="#br0" timeOffset="37800.15">22289 2039 810 0,'14'10'97'0,"-1"-6"159"16,-3-3-58-16,-2-2-67 15,2 1-53-15,-1 0-43 16,0 3-12-16,2 3-6 16,2 3-11-16,-4 5-3 15,-1 4 8-15,-3 5-8 16,-2 0 4-16,-4-2-7 16,1-3 1-16,-3-7 9 15,3-6 13-15,-3-5 68 16,3-5-37-16,-1-1-52 0,-1-7-2 15,1-4 0 1,2-5-4-16,2-3 2 16,6 0-5-16,3 1-3 15,4 3 8-15,4 5-5 0,4 3 7 16,-1 6 3 0,1 7 3-16,-1 5 5 0,-1 5-10 15,0 4 0-15,-3 6 5 16,-3 2-6-16,-3 2 5 15,-2 1 2-15,-4-2-7 0,-2 0 5 16,-4-5-4 0,1 0-1-16,-5-2 0 0,0-2-52 15,1-3-179 1,4-2-212-16</inkml:trace>
  <inkml:trace contextRef="#ctx0" brushRef="#br0" timeOffset="38320">23824 1913 1110 0,'9'-10'231'0,"-4"-1"-7"0,-5-1-66 15,-2-1-21 1,-1 3-8-16,3 1-71 0,-1-1-58 16,2 3 0-1,1 3 0-15,-2 2 0 0,0 0 0 16,1 4 0 0,-1 0 0-16,-1 9 0 0,1 8 0 15,-2 7 0-15,-1 12 0 16,0 8 0-16,2 2 0 15,1 0 0-15,1-3 0 16,2-2 0-16,3-9 0 16,2-1 0-16,-1-7 0 15,1-7-33-15,-1-5-178 16,-1-4-38-16,-1-4-43 16,-1-5 14-16,-4-5-309 15</inkml:trace>
  <inkml:trace contextRef="#ctx0" brushRef="#br0" timeOffset="39211.49">23683 2155 159 0,'-9'-6'720'15,"7"2"-494"-15,5 0-68 0,2-2-68 16,2 2-49 0,11-2-5-16,7 2-2 0,11 1-16 15,9 0-16-15,7 0 0 0,2 1 1 16,-2 0 0-1,-1-1-2-15,-9-1 6 0,-4-2 9 16,-11-4 38 0,-4-2-1-16,-9-2 12 0,-3-5-4 15,-6-1-12 1,-2 1 8-16,-2-2-7 0,-2 1-1 16,1 0 27-1,-2 1-59-15,2 3-17 0,0 2 0 16,0 3 0-16,0 1 0 15,0 4 0-15,2 2 0 16,-2 4 0-16,0 2 0 16,-2 1 0-16,2 4 0 15,0 6 0-15,2 7 0 16,-1 8 0-16,1 10 0 16,-2 6 0-16,1 3 0 15,-1-1 0-15,2-2 0 0,2-3 0 16,2-7 0-1,0-6 0-15,3-6 0 0,1-6 0 16,-1-6 0 0,2-5 0-16,3-7 0 0,5-6 0 15,3-3 0 1,5-7 0-16,2-3 0 0,-2-2 0 16,0-3 0-16,-7 4 0 15,-1 2 0-15,-5 5 0 16,-4 5 0-16,-6 3 0 0,-1 5 0 15,-3 4 0 1,2 5 0-16,2 3 0 0,2 8 0 16,5 3 0-1,-1 5 0-15,1-2 0 0,2-2 0 16,-1-4 0 0,4-5 0-16,2-4 0 0,2-6 0 15,3-5 0-15,0-5 0 16,4-5 0-16,-3-6 0 15,-1-2 0-15,-3-5 0 16,-2 0 0-16,-6-2 0 16,-2 2 0-16,-5 0 0 15,-4 3 0-15,-4 4 0 16,-1 2 0-16,-7 4 0 16,4 3 0-16,-5 2 0 15,0 4 0-15,0 3 0 16,-1 4-12-16,-2 6 5 0,-2 6 2 15,2 8-8 1,2 4 9-16,4 5-11 0,9 2 10 16,10 0 5-1,10-2 0-15,13-5-1 0,13-4-45 16,3-4-95 0,6-6-46-16,0-3-81 0,-1-3-98 15,-1-3-361-15</inkml:trace>
  <inkml:trace contextRef="#ctx0" brushRef="#br0" timeOffset="39850.04">26226 1970 740 0,'14'-17'304'16,"-7"-2"-111"-16,-4 4-42 0,-4-1-16 16,-5 5-53-1,0 2-35-15,-3 6-24 0,-3 3-23 16,-2 3 0-16,-3 6 0 0,-3 6 1 15,-1 1-2 1,2 2-1-16,5 1-3 0,5-1 4 16,5-1-1-1,4 0 2-15,7-2 8 0,6 0 15 16,4 3 14 0,6-1-6-16,5 0-1 0,4-2 1 15,-4 2-13-15,-3-1-7 16,-3 1-2-16,-8-1-4 15,-2-2 2 1,-8 1 0-16,-2-2-3 0,-5 0 16 16,-6-2-3-16,-1-1 9 15,-6-1-11-15,-4 1-12 16,-6-4-2-16,-2-2-1 16,3-1-75-16,4-3-54 15,3-3-66-15,7-1-48 16,10-3-208-16</inkml:trace>
  <inkml:trace contextRef="#ctx0" brushRef="#br0" timeOffset="40414.18">26629 2032 792 0,'14'-17'259'16,"-4"1"-35"-1,-1 0-68-15,-5 1-4 0,1 3-8 16,-3 0-18 0,-1 4-26-16,-1 0-22 15,0 5-62-15,0-1-16 16,-1 4 0-16,1 0 0 0,0 0 0 16,0 0 0-1,0 2 0-15,0-2 0 0,0 0 0 16,0 2 0-16,0-2 0 15,0-2 0-15,0 2 0 16,0 0 0-16,0 0 0 16,0 0 0-16,0 0 0 15,0 0 0-15,0-2 0 16,0 2 0-16,0 0 0 16,0 0 0-16,0 0 0 15,0 0 0-15,0 0 0 0,0 0 0 16,0 0 0-1,0 0 0-15,0 0 0 0,-2 0 0 16,2 0 0 0,0 0 0-16,0 0 0 0,2 0 0 15,-2 0 0 1,0 0 0-16,0 0 0 0,0 0 0 16,0 0 0-1,0 0 0-15,0 2 0 0,0-2 0 16,0 0 0-16,1 0 0 0,-2 0 0 15,2 0-7 1,-1 2-144-16,0-1-66 0,-1 1-22 16,1 3 49-1,-2 3-96-15,-1 2-198 0</inkml:trace>
  <inkml:trace contextRef="#ctx0" brushRef="#br0" timeOffset="40980.47">26662 1983 405 0,'3'-2'401'16,"2"-3"-156"-16,-2-4-15 15,-2-1-72-15,2-1-15 16,-3 1-22-16,0-1 10 16,0 0-31-16,-1 4-2 15,-1-1-83-15,1 3-15 16,1 3 0-16,-2 2 0 16,2 2 0-16,-1 2 0 15,1 5 0-15,-2 4 0 16,4 5 0-16,-1 7 0 0,5 0 0 15,4 3 0 1,1-2 0-16,4-1 0 0,1-4 0 16,1-3 0-1,1-5 0-15,-1-2 0 0,0-8 0 16,2-3 0 0,-1-5 0-16,2-5 0 0,-1-5 0 15,-3-5 0-15,-1-1 0 0,-3-5 0 16,-3-1 0-1,-2 1 0-15,-4 3 0 16,-1 4 0-16,-2 6 0 16,0 4 0-16,-2 4 0 0,2 3 0 15,-1 3 0 1,1 2 0-16,1 4 0 0,2 4 0 16,2 9 0-1,3 7 0-15,1 8 0 0,-1 5 0 16,0 3 0-16,-5 0 0 15,-2 0 0-15,-4-1 0 16,-1-6 0-16,-8-3 0 16,2-6 0-16,-6-5 0 15,0-4 0-15,-4-5 0 16,1-3 0 0,-1-6 0-16,0-4 0 0,2-4-56 15,5-5-131-15,4-5-131 0,12-4-143 16</inkml:trace>
  <inkml:trace contextRef="#ctx0" brushRef="#br0" timeOffset="41380.53">27457 1989 874 0,'6'-15'141'0,"-3"1"73"16,-3 0-77-16,-3 1-54 0,-5 6-31 15,-3 2-48 1,-7 7-2-16,-6 3 5 0,-4 5-7 16,-2 5 0-1,2 2 0-15,5 0-2 0,10-2 1 16,7-1 1 0,9 0 11-16,9-2 44 0,7 2 5 15,8 1-2-15,3 1-4 16,4-1-16-1,-1 2 16-15,-3 0-33 0,-4 0-9 16,-3 0 5-16,-5-2-12 16,-6-1 4-16,-3 1-5 15,-8 1 3-15,-6-1 5 16,-6 0 4-16,-6 1-3 16,-8-1 1-16,-2-3-12 15,-1-5-2-15,3-3-11 16,4-5-100-16,6-4-116 0,7-3-84 15,7-5-157 1</inkml:trace>
  <inkml:trace contextRef="#ctx0" brushRef="#br0" timeOffset="41749.97">27917 1896 888 0,'-6'-19'184'16,"-2"-4"28"0,-1 0-2-16,1 1-51 15,0 2 31-15,4 3-49 16,1 4-78-16,1 3-63 0,0 5 0 16,2 0 0-16,0 5 0 15,0 0 0-15,0 3 0 16,0 0 0-16,2 4 0 15,-2 7 0-15,0 9 0 16,2 9 0-16,-1 11 0 16,1 7 0-16,1 4 0 15,-2 1 0-15,2-2 0 16,2-6 0-16,0-5 0 16,1-6 0-16,3-9 0 15,1-6 0-15,4-8-156 0,1-5-58 16,6-5-78-1,3-5-246-15</inkml:trace>
  <inkml:trace contextRef="#ctx0" brushRef="#br0" timeOffset="41899.97">27757 2094 1153 0,'-4'-5'147'16,"4"-1"79"-16,3 1-117 0,4-2-66 15,10 1-42 1,9 1-1-16,13 1-6 0,15 1-120 16,12 4-281-1</inkml:trace>
  <inkml:trace contextRef="#ctx0" brushRef="#br0" timeOffset="42300.04">28296 2095 998 0,'-5'6'22'0,"5"-1"86"15,5-2 27-15,2-2-48 16,5 2-3-16,5-3-30 16,-1 0-9-16,3-1 1 15,-1-3-19-15,0-3-8 16,2-3-9-16,-1-3-10 0,-3-1 7 15,1-1-5 1,-4-2 1-16,-4 0 2 0,-2 0-1 16,-5 1 3-1,-2 1-2-15,-6 1 2 0,2 3 16 16,-4 3-21 0,-1 4-2-16,-1 2-3 0,-2 5 0 15,-2 6 0-15,-2 7 0 16,1 4 0-16,-1 7 2 15,5 5 1-15,7 2 0 0,7 2 2 16,9-2 3 0,10-3-4-16,9-3-1 15,10-4-85-15,5-4-148 16,3-5-213-16</inkml:trace>
  <inkml:trace contextRef="#ctx0" brushRef="#br0" timeOffset="42990.38">28789 2012 765 0,'8'-18'340'16,"3"2"-99"-16,3 2-8 16,-2 3-122-16,2 4-20 15,1 2-33-15,1 6-21 0,2 5-10 16,3 3-2-1,3 5 1-15,-3 7-12 0,1 2-9 16,-3 4 10 0,-2 5-9-16,-5 0 0 0,-5 0-2 15,-7-1-3 1,-3-2 8-16,-4-6-5 0,-4-5 1 16,2-5 11-1,2-8-8-15,2-3-8 0,1-6 0 16,1-6 0-16,0-7 0 0,2-3 0 15,1-7 0 1,4-3 0-16,6-6 0 0,2-1 0 16,6 1 0-1,2 1 0-15,1 8 0 0,-1 7 0 16,-2 8 0 0,2 5 0-16,-4 10 0 0,4 7 0 15,0 7 0-15,0 6 0 16,-2 5 0-1,-5 3 0-15,-4 1 0 0,-6-1 0 16,-6-2 0-16,-3-7 0 16,0-7 0-16,2-8 0 15,2-5 0-15,2-9 0 16,0-6 0-16,3-6 0 16,2-7 0-16,2-5 0 15,5-2 0-15,3-3 0 16,3 2 0-16,4 5 0 0,-1 6 0 15,5 8 0 1,-1 7 0-16,2 8 0 0,-1 9 0 16,1 6 0-1,-4 7 0-15,-1 2 0 0,-4 2 0 16,-4 3 0 0,-4-6 0-16,-1 1 0 0,-2-4 0 15,-1-3 0-15,-4-2-90 0,-1-3-177 16,-5 0-95-1,-7-1-592-15</inkml:trace>
  <inkml:trace contextRef="#ctx0" brushRef="#br0" timeOffset="44030.25">7950 5237 668 0,'-3'8'421'16,"0"-4"-243"-16,0-1 8 16,2-3-40-16,1 0-12 15,0 0-27-15,1-2-38 0,2 2-31 16,-1-1-23-1,7-1-15-15,7-3 0 0,14 0-11 16,10 3-141 0,9 3-80-16,1 5-79 0,-7 6-196 15</inkml:trace>
  <inkml:trace contextRef="#ctx0" brushRef="#br0" timeOffset="44190.42">7996 5525 507 0,'-8'10'514'15,"8"-7"-348"1,5-6 90-16,3-2-107 0,2-2-10 16,5-1-49-1,8-2-63-15,4 3-26 0,4-2-1 16,0 2-43 0,2 3-195-16,0 4-230 0</inkml:trace>
  <inkml:trace contextRef="#ctx0" brushRef="#br0" timeOffset="44900.43">10304 5227 1147 0,'2'-22'288'15,"-2"-1"-30"-15,-3 0-47 16,-1 0-68-16,1 1-143 16,0 7 0-16,0 5 0 15,1 5 0-15,-1 2 0 0,3 6 0 16,3 2 0-1,-3 10 0-15,2 7 0 0,1 12 0 16,0 11 0 0,5 10 0-16,3 5 0 0,1 0 0 15,1 2 0 1,1-5 0-16,-3-4 0 0,-3-7 0 16,-2-12 0-1,-1-5 0-15,-4-11 0 0,1-8 0 16,-2-7 0-16,1-2 0 0,-2-2 0 15,1 0 0 1,0-2 0-16,1-1-75 0,1-5-409 16,5-5-528-1</inkml:trace>
  <inkml:trace contextRef="#ctx0" brushRef="#br0" timeOffset="45210.01">10721 5436 932 0,'-2'3'232'16,"-1"-1"51"-16,0-2-112 16,0 0-57-16,3-2-44 15,0 1-51-15,3 1-18 16,11-2 7-16,11 2 5 0,14-1-6 15,13 0-6 1,14-1 1-16,1 2 1 16,-4-1-1-16,-8 1-2 15,-12 0 2-15,-19 0 1 0,-8 0-2 16,-10 0 7 0,-6 0-8-16,-3 1-34 0,-3 1-157 15,-7-1-170 1,2 0-473-16</inkml:trace>
  <inkml:trace contextRef="#ctx0" brushRef="#br0" timeOffset="46179.78">12668 4602 792 0,'8'-29'196'16,"-3"1"8"-16,-4-3-16 0,-4 1-47 15,-5-1-39-15,0 3 15 16,-1 1-23-16,0 6-5 15,0 3-21-15,3 4-12 16,3 6-56-16,2 6 0 16,1 2 0-16,0 6-16 15,3 8 16-15,0 6 7 16,3 9-1-16,4 8-3 16,2 6-3-16,3 4 0 15,3 4 0-15,3 9 0 16,-3 4 0-16,4 4 0 0,-4-2 0 15,-4-6 0 1,-1-7 0-16,-3-11 0 0,-4-11 0 16,0-9 0-1,-1-10 0-15,-2-6 0 0,-2-5 0 16,-1-5 0 0,0-6 0-16,0-7 0 0,0-5 0 15,-4-7 0-15,-1-6 0 0,-1-1 0 16,-1 0 0-1,-1 5 0-15,0 7 0 0,0 7 0 16,2 8 0 0,3 5 0-16,-5 8 0 0,-5 6 0 15,-3 7 0 1,-10 7 0-16,-4 6 0 0,-2 2 0 16,-1 1 0-1,3-2-8-15,0-3-9 0,5-4 2 16,3-5-2-16,3-5-3 15,5-6-5-15,3-4 11 16,4-4-26-16,-2-3-29 16,3-4-67-16,0 0 2 15,1 1-64-15,-2 0-92 16,1 3-281-16</inkml:trace>
  <inkml:trace contextRef="#ctx0" brushRef="#br0" timeOffset="46510.28">12151 5544 989 0,'3'0'150'0,"6"-4"-116"0,9-5 90 16,11-4-63-1,17 0 20-15,20 0-40 0,15-1-19 16,10-2-4 0,3 3-9-16,-1 2-7 0,-8 1-1 15,-6 2-1-15,-4-1 0 16,-5 3-1-16,-3 3-63 15,-7 3-86-15,-12 1-102 16,-20 5-256-16</inkml:trace>
  <inkml:trace contextRef="#ctx0" brushRef="#br0" timeOffset="47770.24">12568 6279 613 0,'-2'6'188'16,"2"1"-10"-1,2 0-34-15,1 4 6 0,0 0-34 16,3 4-12 0,1-1-41-16,-4 2-9 0,5-3 2 15,-5 0-18 1,-2-3 1-16,1-3-6 0,-2-1 3 16,-2-4 7-1,2-1 15-15,0-2 25 0,0 1-32 16,-1-2-51-16,1 0 0 0,-2-4 0 15,-1-5 0 1,0-4 0-16,0-6 0 16,1-9 0-16,-1-4 0 15,2-5 0-15,-1-7 0 0,0-3 0 16,2-4 0 0,-2-6 0-16,1-1 0 0,-1-1 0 15,1 6 0-15,-1 6 0 16,1 12 0-16,-1 10 0 15,2 12 0-15,-1 8 0 16,1 3 0-16,-2 4 0 16,2 1 0-16,0 1 0 15,2 0 0-15,-2 4 0 16,1 3 0-16,-1 8 0 16,2 8 0-16,-1 7 0 15,1 5 0-15,4 4 0 16,1-2 0-16,5-1 0 0,4-6 0 15,5-5 0 1,5-7 0-16,5-6 0 0,5-3 0 16,1-9 0-1,69-20 0-15,-95 8 0 0,-1 0 0 16,-3-3 0 0,1-3 0-16,7-13 0 0,-5-5 0 15,-2-4 0-15,-4-2 0 0,-2 3 0 16,-4 1 0-1,-1 5 0-15,-3 3 0 0,2 5 0 16,-1 3 0 0,1 8 0-16,-2 3 0 0,3 7 0 15,3 3 0 1,0 5 0-16,-2 5 0 0,1 4 0 16,1 6 0-1,0 6 0-15,0 0 0 0,3 7 0 16,4 3 0-16,2 0 0 15,0 2 0-15,4-1 0 16,-2-4 0-16,3-4 0 16,-3-8 0-16,0-8 0 15,-4-3 0-15,1-7 0 16,-5-1 0-16,-2-5 0 16,1 2 0-16,-1 0 0 15,-1-1 0-15,0 1 0 0,0-2 0 16,0 2 0-1,-1 0 0-15,1-1 0 0,-2 1 0 16,2 0-72 0,0 0-194-16,0-1-156 0</inkml:trace>
  <inkml:trace contextRef="#ctx0" brushRef="#br0" timeOffset="74560.22">6354 9018 516 0,'7'-4'199'15,"-4"-3"-38"-15,2 0 3 0,-5-3-17 16,-2 2-30-1,-1-4 26-15,0 4-16 0,-1-1-14 16,1 2 18 0,3 1-25-16,-2 3-20 0,1 1-49 15,1 0-37 1,0 1 0-16,1 1 0 0,-1 1 0 16,0-1 0-1,0 2 0-15,0 1 0 0,0 3 0 16,-1 10 0-16,1 4 0 15,0 11 0-15,1 11 0 16,1 6 0-16,1 9 0 16,4 5 0-16,-1 5 0 15,2-1 0-15,1-1 0 16,2-5 0-16,0-3 0 16,-3-5 0-16,-1-2 0 15,-3-6 0-15,-2-4 0 0,-2-6 0 16,-2-7 0-1,1-9 0-15,1-7 0 0,-2-4 0 16,2-4 0 0,0-3 0-16,0-2 0 0,-1 2 0 15,1-1 0 1,-4-3-17-16,-1-2-184 0,-1-3-84 16,0-4-132-1</inkml:trace>
  <inkml:trace contextRef="#ctx0" brushRef="#br0" timeOffset="75010.13">6273 9008 681 0,'0'-15'216'0,"0"1"-48"15,0 2-50-15,0 2-12 16,-3 3-43-16,6 0-18 16,0 3-35-16,5 0-10 15,4 0 0-15,7-1 1 16,14 4 1-16,7 1 3 0,9 4 0 15,3 6 3 1,-2 4-1-16,-1 7 4 0,-7 6-1 16,-6 5-8-1,-8 4 7-15,-7 5 2 0,-9 1-3 16,-8 0-2 0,-13 4 14-16,-9-3 10 0,-10-2-4 15,-8-4-2-15,-10-8-4 0,-2-4-6 16,-4-10-5-1,3-6-3-15,7-8-6 0,9-3-37 16,9-6-230 0,12 0-578-16</inkml:trace>
  <inkml:trace contextRef="#ctx0" brushRef="#br0" timeOffset="92590.05">7101 10082 631 0,'6'-13'244'0,"-4"0"-41"16,-1-3-40 0,-2 2 12-16,-1-1-33 0,1 1-21 15,-1 2 15 1,-1-1-22-16,-1 3-22 0,1 0-66 16,0 3-26-1,0 2 0-15,0 3 0 0,3 2 0 16,0 0 0-16,1 0 0 15,-1 2 0-15,2-2 0 16,-4 7 0-16,2 1 0 16,0 6 0-16,-1 6 0 15,1 7 0-15,1 3 0 16,1 5 0-16,4 3 0 16,1 1 0-16,1 4 0 0,1 0 0 15,-2 3 0-15,2-1 0 16,-5-2 0-1,-2-3 0-15,1-8 0 0,-3-8 0 16,3-9 0 0,-3-7 0-16,0-4 0 0,0-5 0 15,0 1 0 1,0-3 0-16,0 2 0 0,-3-3 0 16,3-2-180-1,0-4-190-15,0-1-251 0</inkml:trace>
  <inkml:trace contextRef="#ctx0" brushRef="#br0" timeOffset="92940.2">7298 10130 1072 0,'8'-11'126'15,"-5"2"36"1,-2 1-18-16,-4 2-104 0,2 3-40 15,-2 3-9-15,-2 4 3 16,-7 6 6-16,-3 5 11 16,-5 3 2-16,-3 4 8 15,-2 1 12-15,2-2-1 16,4-2 6-16,4-7-9 16,4-2-10-16,7-4 6 15,1-4-10-15,10-2 5 16,13 0 9-16,150 6-20 0,-130-3-7 15,-2 0-2-15,-4 0 0 16,-7 1 0-16,31 6-5 16,-18 0 1-1,-9 1-25-15,-17 2-62 0,-3 0-52 16,-11 3-117-16,-8 1-189 16</inkml:trace>
  <inkml:trace contextRef="#ctx0" brushRef="#br0" timeOffset="93800.03">8253 9192 809 0,'-3'1'220'0,"3"-1"-85"0,-3 0 7 16,3-1-50 0,0 1-18-16,0 0-26 0,0-2-19 15,3 2 7-15,-3-1-13 0,3 0-2 16,3-1-14-1,10-2-7-15,11-3-2 0,10 1-3 16,10-1 1 0,2 2-69-16,-4 3-68 0,-8 5-46 15,-13 3-78 1,-11 7-257-16</inkml:trace>
  <inkml:trace contextRef="#ctx0" brushRef="#br0" timeOffset="94020.19">8316 9442 997 0,'-5'3'120'0,"4"1"-13"16,1-6 87-1,1 0-85-15,2 0-72 16,6-1-27-16,6-2 10 16,6 0-15-16,9 0-4 0,8-2 0 15,0 2-1-15,-2 0-1 16,-5 0 0-16,-4 1-8 15,-12 1-84-15,-3 2-90 16,-8 1-39 0,-4 3-301-16</inkml:trace>
  <inkml:trace contextRef="#ctx0" brushRef="#br0" timeOffset="95110.29">10876 8551 725 0,'19'-24'140'16,"-4"0"-16"-1,-2 0 35-15,-5-1-25 0,1 3-10 16,-3 4-3-16,0 5-21 0,-3 4-41 15,-3 3-30 1,-2 5-29-16,1 2-17 0,-2 8 17 16,-7 7 16-1,-3 15 3-15,-6 15-2 0,-6 17-4 16,1 13-3 0,0 12 0-16,3 8-6 0,11 6 0 15,10 2-4 1,12 4 0-16,10 0 0 0,15-7 3 15,9-7-2-15,4-11-1 0,2-14 0 16,-4-12 0 0,-2-11 6-16,-10-10-3 15,-8-10 8-15,-6-11 13 16,-8-6 1-16,-6-5 7 0,-3-5-2 16,-2-4-15-16,3-2-15 15,2-4-3-15,-2-3-139 16,1-6-279-16,-11-1-842 15</inkml:trace>
  <inkml:trace contextRef="#ctx0" brushRef="#br0" timeOffset="96630.67">12648 8019 888 0,'2'-11'187'0,"-1"-2"-17"0,1-1 28 16,-4 0-36-1,2-1-21-15,0 2-30 0,0 0-2 16,0 2-28 0,0 5-81-16,2 1 0 0,-2 4 0 15,0 2 0 1,0 2 0-16,0 2 0 0,3 5 0 15,0 7 0-15,1 5 0 16,2 12 0-16,4 10 0 16,0 5 0-16,2 6 0 15,2 5 0-15,0-3 0 16,1-3 0-16,-3-2 0 16,-1-4 0-1,-3-8 0-15,1-6 0 0,-4-11 0 16,-1-10 0-16,2-6 0 0,-5-5 0 15,-1-5 0 1,2-6 0-16,-1-4 0 0,-2-6 0 16,-1-8 0-1,-1-8 0-15,-1 0 0 0,0 2 0 16,-2 3 0 0,1 9 0-16,0 9 0 0,1 6 0 15,1 6 0 1,-9 9 0-16,-4 6 0 0,-10 9 0 15,-8 7 0-15,-11 8 0 0,2 1 0 16,0-1-17 0,4-5 9-16,6-4 2 0,6-7 1 15,11-8 5 1,3-5 1-16,7-5 4 0,1-3 20 16,5-5-20-16,-2-1-5 15,-2-3 0-15,1-3-42 16,-3 0-52-16,0 1-26 15,3 2-76-15,2 4-107 16,2 4-223-16</inkml:trace>
  <inkml:trace contextRef="#ctx0" brushRef="#br0" timeOffset="96980.25">12035 9000 385 0,'-21'-1'727'16,"5"-3"-678"-1,-1-1 111-15,7-1-70 0,3 2-7 16,4 1-75-16,4 2-8 0,14 2-2 15,15-1 2 1,22 0 1-16,27-5 2 0,33-5-2 16,16-3 1-1,21-5-1-15,8-2 4 16,7 2-5-16,-4-1-1 16,-9 2 0-16,-20 6-15 0,-28 3-108 15,-33 5-43-15,-33 7 4 16,-28 3-438-16</inkml:trace>
  <inkml:trace contextRef="#ctx0" brushRef="#br0" timeOffset="97820.52">12754 10126 1143 0,'13'-3'96'0,"-7"0"77"16,-4-1-33-1,-2 1-65-15,0 2-11 0,-2 1 1 16,2 0-21 0,0 0-12-16,2 0 3 0,-2-2 2 15,0 2 17 1,0-2 33-16,0-1-85 0,0-5-2 16,0-3 0-1,0-4 0-15,0-6 0 0,-2-5 0 16,1-4 0-16,-2-2 0 15,0-6 0 1,-3-5 0-16,2-6 0 0,1-4 0 16,0-5 0-16,3 1 0 15,-2 3 0-15,1 2 0 16,-1 9 0-16,1 6 0 16,-2 10 0-16,1 8 0 15,1 9 0-15,-1 6 0 0,2 5 0 16,0 5 0-1,0 5 0-15,0 6 0 0,2 6 0 16,-1 11 0 0,5 5 0-16,2 0 0 15,1 2 0-15,4-4 0 16,1-4 0-16,3-7 0 0,0-8 0 16,7-6 0-1,3-10 0-15,-1-6 0 0,3-9 0 16,-3-5 0-16,-1-5 0 0,-5-7 0 15,-3-2 0 1,-5-4 0-16,-5-1 0 0,-4 4 0 16,-3 1 0-1,-1 5 0-15,-2 5 0 0,0 7 0 16,0 2 0 0,1 9 0-16,1 4 0 0,1 1 0 15,0 6 0 1,0 6 0-16,1 5 0 15,2 6 0-15,2 8 0 0,1 5 0 16,4 3 0-16,-1 3 0 16,2-2 0-16,2-3 0 15,5-7-87-15,9-5-119 16,9-12-142-16,11-11-305 16</inkml:trace>
  <inkml:trace contextRef="#ctx0" brushRef="#br0" timeOffset="98290.24">13724 8372 1056 0,'3'-16'91'15,"1"-1"49"-15,-1 2 26 0,0 5-99 16,3 7-64-16,11 6 13 15,9 11 39-15,15 14 18 16,14 16 6-16,11 15-10 16,1 18-17-16,-1 11-24 15,-8 14-2-15,-8 10-3 16,-11 10-9-16,-12 10-10 16,-12 6-2-16,-9 1 1 15,-12-3-2-15,-4-10-1 16,-8-18 0-16,-2-16 1 15,1-18-1-15,-1-21 0 0,1-15 1 16,0-14-1 0,-1-15-106-16,-4-12-144 0,-2-9-123 15,-7-10-690 1</inkml:trace>
  <inkml:trace contextRef="#ctx0" brushRef="#br0" timeOffset="99570.02">14349 7328 713 0,'5'-7'304'15,"-1"1"-122"1,-2-3 32-16,-1 1-44 0,-1-1-31 16,0 4-10-1,0-1-19-15,0 3-39 0,-1 2-56 16,1 1-15-16,0 1 0 15,0 1 0-15,0 4 0 16,1 9 0-16,-1 8 0 16,3 9 0-16,3 10 0 15,0 6 0-15,1 2 0 16,2 0 0-16,2 2 0 16,-4-5 0-16,1 0 0 15,-2-8 0-15,2-3 0 0,-3-10 0 16,-2-6 0-1,0-6 0-15,0-8 0 0,-3-3 0 16,2-2 0 0,-1-2 0-16,-1-2 0 0,0 0 0 15,2 0 0 1,-2-5-164-16,3-4-69 0,4-3-137 16,0-4-279-1</inkml:trace>
  <inkml:trace contextRef="#ctx0" brushRef="#br0" timeOffset="99939.77">14637 7374 466 0,'6'-10'518'0,"1"3"-317"15,-5 3-75-15,-2 0-94 16,-3 6-23-16,-6 4 6 15,-1 7 18-15,-6 7 13 16,-7 5-6-16,-6 5 2 16,-2 1-12-16,-2 0 15 15,2-2-19-15,-1-3 2 16,7-6-15-16,6-5-9 16,8-5-3-16,5-3 0 15,8-1 6-15,5 1 9 16,11 2 0-16,10 3-9 0,13 1-7 15,7 0 0 1,4-2 0-16,-5-1-1 0,-6-1-2 16,-10 0 2-1,-9-2-3-15,-8-2-2 0,-5 0-6 16,-6-4-68 0,-2-1-99-16,-1 0-188 0</inkml:trace>
  <inkml:trace contextRef="#ctx0" brushRef="#br0" timeOffset="100300.37">15029 7499 919 0,'14'-19'273'0,"-4"-4"16"15,-2-1-98-15,-5 2 11 16,-2 2-40-16,1 4-151 16,-1 5-11-16,-2 7 0 15,1 2 0-15,0 4 0 16,0 3 0-16,-3 5 0 16,1 8 0-16,1 6 0 15,-1 5 0-15,2 8 0 16,2 0 0-16,1 1 0 15,0 0 0-15,0-2 0 0,1 0 0 16,-1-5 0 0,-2-5 0-16,-1-6 0 0,0-4-74 15,0-6-160 1,0-4-26-16,0-2-117 0</inkml:trace>
  <inkml:trace contextRef="#ctx0" brushRef="#br0" timeOffset="100499.77">14879 7664 893 0,'4'-8'280'0,"5"0"-118"16,0-2-46 0,5 0-66-16,8 1-14 0,11-1-19 15,10 4-15 1,9 2-2-16,8 0-4 0,-2 0-72 15,-1 3-224-15,-11 1-369 16</inkml:trace>
  <inkml:trace contextRef="#ctx0" brushRef="#br0" timeOffset="100880.29">15535 7424 1097 0,'6'-18'194'0,"-5"-3"82"16,-2 0-45-1,-1 3-80-15,1 3-53 0,1 5-98 16,0 4 0 0,0 3 0-16,0 5 0 0,3 6 0 15,0 8 0-15,0 11 0 0,2 12 0 16,1 11 0-1,-2 7 0-15,3 1 0 0,-2 1 0 16,-2-2 0 0,0-8 0-16,0-8 0 0,0-7 0 15,0-10 0 1,0-8 0-16,0-8 0 0,0-6 0 16,-3-3 0-1,3 0 0-15,-3-2 0 0,1 0 0 16,-2 1 0-16,-3 0 0 15,0 1 0-15,1-2-337 16,-3 3-427-16</inkml:trace>
  <inkml:trace contextRef="#ctx0" brushRef="#br0" timeOffset="103000.05">4992 7325 708 0,'4'-1'210'16,"-1"-2"-31"-16,0 0-34 15,-1 1-21-15,-2 0 4 0,0 0-23 16,0 1-9-16,0-1 2 15,-2 2-42-15,2 0-14 16,0 0-16 0,0 0-16-16,-1 0-4 0,1 0-5 15,0 2-2-15,0-1 1 16,0 1-3-16,0 0 1 16,0 0 2-16,1 6 0 15,3 2 0-15,-2 5 3 16,1 4 3-16,0 4 3 15,-3 5-8-15,3 3 4 0,0 3-5 16,0 2 4 0,3 2-2-16,-1 1-1 0,0 3 1 15,0 2-3 1,-2 2 4-16,0 4-3 0,-2 5 3 16,-2 1 2-1,-1 4 2-15,-1 1-7 0,2 6 2 16,-1 2-2-16,1 2 1 0,1 1-1 15,3-2 0 1,0 0 1-16,0 2-1 0,1 0 0 16,1 2 0-1,-2 2 0-15,0-1 0 0,1 2 0 16,-1 1 0 0,2-1 0-16,-2 4-1 0,0 2 1 15,3 2 0 1,-2 0 2-16,3-1-2 0,-2 4-1 15,-2-3 1-15,-3-1 0 16,0 0 0-16,0 0-1 16,-3-2 1-16,3 0 0 15,-3-3 0-15,1 0 0 16,2-3 1-16,0 0-1 16,0-2-2-16,2-2 2 15,-1-5 0-15,1-2 0 16,-2-6 0-16,3 0 1 0,-3-5-1 15,0 0 0 1,0 0 0-16,0-4 0 16,0-1-1-16,0-3 1 15,3-2 0-15,0-2-1 0,-3-5 1 16,3-1 0 0,0-2 0-16,0-1 0 0,0-3 0 15,0-4 0-15,-2 1 0 0,1-2-1 16,-1 2 2-1,1 0-2-15,-1 1 2 0,1 3-1 16,-1-1 0 0,1 2 0-16,-1-1 0 0,1-4 0 15,-1 0 0 1,2-2 0-16,-1-3 0 0,1 3 0 16,0-2 1-1,1 0-2-15,-1 2 2 0,2-1-1 16,-1 1 0-16,1 0-2 15,-1 1 2-15,-1-1 1 16,-1-3-1-16,2 0 0 16,-3-6-1-16,1-2 1 15,-2-5 0-15,0-3 1 16,1 0-1-16,-2-2-1 16,1-2 1-16,-3 4-2 15,3-6 2-15,-3 0 0 0,3-1 0 16,0-1-37-1,3 1-101-15,-3-3-81 0,3-5-315 16</inkml:trace>
  <inkml:trace contextRef="#ctx0" brushRef="#br0" timeOffset="105669.93">5029 7210 482 0,'-6'0'198'0,"3"-1"-42"0,3 0-59 15,0-1-4 1,0 2-45-16,0 0-31 0,0-3-9 15,3 6-7 1,-3-6 0-16,0 6 4 0,0-3 0 16,0 0 2-1,0 0 2-15,3 2-2 0,2-2 15 16,0 0 24 0,3 0-7-16,1 0-9 0,3 0-11 15,7 0-10-15,2 1 0 16,0-1 0-16,4 0-3 15,4 1-5-15,2-1 5 16,5-1-6-16,7 1 10 16,2-1-2-16,4-1 0 15,2 2-3-15,1 2-3 16,0-1-1-16,3 3 3 16,-2-1-2-16,0-1 1 15,4-2-3-15,7-3 13 16,8-3 2-16,11-2-7 0,11-4-4 15,8 1 5 1,4 0-2-16,0 3-6 16,1 0 2-16,-4 3 3 15,7 2-5-15,1 0-1 0,10-1 0 16,9-3 0 0,11 0 2-16,7-5 0 0,7 1 2 15,5 0 4-15,-5 1-1 0,0 2-4 16,-7 1-3-1,-5 2-1-15,-3 1 1 0,0 0 0 16,-4 1 1 0,6-1-1-16,-3-3 2 0,7 2 0 15,1-1-1 1,0-1-2-16,4-1 0 0,-2 2-1 16,-5-1 2-1,-1 0 0-15,2 1 2 16,0-3-1-16,10-1-1 15,2 1-1-15,3-2 1 0,-1 1-2 16,1 3 2-16,-7 1 0 16,-3 2 2-16,-1 1-2 15,2 1 2-15,-1-1-2 16,4-1-3-16,3 0 3 16,1-3 0-16,3 0 0 15,0 1 1-15,2-1-1 0,2 0 3 16,2 1-3-1,0 0-3-15,5-1 1 0,0 1 2 16,-1-2 0 0,0 1 2-16,3-1 2 0,-1-1-4 15,-5 0-4 1,-2-2 3-16,-5 3 1 0,-9-1 0 16,-7 2 0-1,-9 2 2-15,-8 0-2 0,-3 1 3 16,-2 0-3-16,-7-2-5 0,0-1 5 15,-7 2-1 1,-7-3 2-16,-8 0-3 16,-11 3 2-16,-8-1 0 15,-14 0 0-15,-8 2 0 16,-11 3 0-16,-7-2 0 16,-7 1 0-16,-6-2 0 0,-3 1-1 15,-2-1 1-15,-2 0 0 16,0 1 1-16,-4-1-1 15,-1 1-1-15,-1 1 1 16,-3 1 1-16,-3 0 0 16,0-1-1-16,0 2 3 15,-1 0 2-15,-2-1 11 16,0 1 32-16,0 0 4 16,0 0-4-16,-2 0-1 15,2 0 39-15,-1 0-2 16,1 0-29-16,-2 0-17 0,4-2-16 15,-2 2 6 1,0 0-22-16,0 2-6 0,0-2-2 16,0 0-3-1,1 1-2-15,-1 2 5 0,2 3 1 16,1 4 1 0,-2 5 1-16,2 7 1 0,0 3 2 15,-2 4-1-15,-1 8-2 0,0 2 6 16,-1 7-4-1,1 6 2-15,0 4-2 0,1 4-2 16,2 1 5 0,3 5 3-16,0 2-6 0,0 1 3 15,2 4-6 1,-4 4 5-16,1 3-5 0,-2 0 0 16,-2 3 0-1,1 0 0-15,-2 3 0 0,0 5 0 16,1 4 0-16,-1-1 0 15,0 2 0-15,2 3 0 16,-4-3 0-16,2-3 0 16,-3 2 0-16,0-2 0 15,0-2 0-15,-1 0 0 16,1-2 0-16,0-1 0 16,2 3 0-16,1-4 0 15,0-1 0-15,0-1 0 0,0-4 0 16,-2-4 0-1,2-2 0-15,-2-4 0 0,-1-3 0 16,-1-2 0 0,1-7 0-16,-2 0 0 0,1-5 0 15,1-4 0 1,-1-4 0-16,1-6 0 0,1-4 0 16,1-6 0-1,2-4 0-15,1-2 0 0,-1-5 0 16,1-3 0-16,2-1 0 0,-3-4 0 15,1 1 0 1,-2-3 0-16,1 1 0 0,-1 0 0 16,0-2 0-1,0 0 0-15,2-3 0 0,-2-1 0 16,0 0 0 0,1 0 0-16,-1 5 0 0,2 0 0 15,-2 5 0-15,1 0 0 16,-1 1 0-16,2 3 0 15,-2-1 0-15,1 3 0 16,1-1 0-16,-1-1 0 16,2 3 0-16,-1 0 0 15,-1 2 0-15,3 0 0 16,-3 3 0-16,2-2 0 16,-2 0 0-16,1-1 0 15,-1-2 0-15,1-3 0 16,-2-4 0-16,1-2 0 0,1-5 0 15,-1-3 0 1,-1-1 0-16,-1-3 0 0,1-2-38 16,-2 0-31-1,-1-1-131-15,2 0-46 0,-5-1-164 16</inkml:trace>
  <inkml:trace contextRef="#ctx0" brushRef="#br0" timeOffset="109260.82">5181 11998 594 0,'-1'3'235'16,"-2"-1"-100"-16,1-1 3 16,2 0-47-16,0-1 8 15,2 0-26-15,-1 0-11 16,-1 0-21-16,2 0-9 16,-2 0-8-16,1 0 7 15,-1 2 3-15,2-4-16 0,-2 4-2 16,1-2-11-1,-1 0-3-15,2 2-2 16,-1-2-2-16,2 1 0 16,3 0 2-16,6 0 4 0,6 1-2 15,6-2-1 1,16 0 3-16,8-2-2 0,15-1-1 16,11-2 4-1,7-1-5-15,7-1-1 0,4 2-2 16,5-1 3-16,1 1 0 15,4-1-2-15,1 1 2 16,6-2 3-16,0 3-1 0,6-2 1 16,4 2-3-1,11 0 0-15,7-3 0 0,6 1-1 16,8-2 1 0,7 0 0-16,-1-1 1 15,5 1 0-15,1 1 3 16,6-3-4-16,2 3-1 0,5-3-2 15,6-2 6-15,-1 0-4 16,1 0 4-16,3 3-2 16,-3 0-1-16,-2 3-2 15,-2 1 1-15,1 3 2 16,-3 0-1-16,2-1 1 16,-1 1 1-16,5-1-2 15,-2-1-1-15,1 0-1 16,-2 0 4-16,0-1-3 0,-3 1 3 15,-7 2-1 1,4-2-1-16,-10 3-1 0,2-2 0 16,-2 0-2-1,1-2 3-15,1-1 3 0,-2-1-3 16,-3 0 3 0,-2 0-3-16,-6 0-1 0,-6 0 0 15,0 1-2-15,-5 1 3 0,-6 0 3 16,-2 1-3-1,-6-2 2-15,-5 4-2 16,-2-4 4-16,-4 0-4 16,-4 1-6-16,-2-3 6 0,-2 1 0 15,-4-2 1 1,-7 2-1-16,-3-1 0 0,-4 0 0 16,-5 3 0-1,-5-1 1-15,-1 0-1 0,-2 1 0 16,0-3 1-16,2 3 0 15,5-2-1-15,-1 0-2 16,-2-1 1-16,-2 1 2 16,-6 0-2-16,-6 1-2 15,-4 2 3-15,-5-1 3 16,-4 2-3-16,-5 1 0 16,-6-1-1-16,-4 1 1 15,-6 2 0-15,-8-3 1 0,-4 2 1 16,-8 0-1-1,-4 1-1-15,-6 0 0 0,-1 0 0 16,-2 0 0 0,1 0 0-16,-1 0 1 0,0 0-1 15,0 0 0 1,2 1-1-16,-1-1 1 0,2 0 1 16,0 0-1-1,1 0 0-15,1-1 0 0,-2 1 0 16,0 0 0-16,0-2 0 0,0 2 0 15,0 2 0 1,0-2-1-16,0 1 1 0,3 0-1 16,3 2 1-1,2-3 0-15,5 0 1 0,0 0-1 16,2 0 1 0,0 0-1-16,3-4 0 0,0 3 1 15,-3-1-1-15,0 1 1 16,-5-1-1-16,-1 1 0 15,-6 1 0-15,0-2 1 16,-3 2-1-16,-1-1 0 16,2 0 0-16,2-1 0 15,1-1 0-15,1 2 0 16,3 0 0-16,0-2 0 16,-2 1 0-16,-1 1 0 15,-1 1-1-15,-4 0 1 16,-2 0-3-16,1 0 0 0,-4 0 1 15,1 0 2 1,-1 0 3-16,1 0 3 0,-2 0 0 16,2 0 3-1,-1-1-8-15,2 1 8 0,0 0-5 16,0 0-1 0,2-2 2-16,-2 2-4 0,0 0-1 15,1 0 3-15,-1 0-3 0,0 2 4 16,0-4-1-1,0 2 3-15,0 0 0 0,4-1 1 16,-4 1-6 0,2 0-1-16,-1 1-5 0,-1-1-2 15,3 0 5 1,1 2-2-16,0-4 3 0,2 2-1 16,4-1 2-1,1 1 0-15,3-3 0 0,2 2 1 16,0-2-1-16,4 0 0 15,-1 0-2-15,-4 2 3 16,-2 0-2-16,-4 1 0 16,-4 0-4-16,-5 0 4 15,0 0 0-15,0 0 1 16,-2 0 3-16,1 0 2 16,-1 0 0-16,1 0 2 15,-1-2-2-15,1 2-1 0,1 0 2 16,-2-1-4-1,1 1 2-15,1 1-3 0,-2-1 2 16,1 0 3 0,1 0 4-16,-3 0 11 0,3-1 10 15,-1-1-21 1,-1-2-3-16,0 0-7 0,-1-6 7 16,2 3-4-16,-1-2 2 0,1-2-3 15,-2-2-1 1,1 0 2-16,1-2-2 0,-2-2-1 15,0 0 3 1,1 0-2-16,-2 2 0 0,1-2 4 16,0 0-2-1,0 1-3-15,2 2 5 0,-2-2 0 16,0 4 4 0,1-1 2-16,0 2-5 15,1-2 3-15,-1 2-6 0,2-2 3 16,-1 2 0-1,-1-2-3-15,1 1-1 0,-2-1 4 16,2 2-4-16,-1-2-1 16,-1 2 1-16,0-1 0 15,0 2 2-15,0 1 2 16,0 0-2-16,2 1-4 16,-2 0 2-16,1-1 3 15,1 2-4-15,-1 0 1 16,1 0 2-16,1 1-3 0,-3-1-1 15,3 2 0 1,-1-2 0-16,-1 2 3 0,1-1-1 16,1 1-1-1,-2-2 6-15,2 1-6 0,0-1 5 16,0 1 2 0,0 1-4-16,0-2-3 0,0 2 3 15,0 0-3-15,-2-1 2 0,2 0 0 16,0 2 2-1,0 0 1-15,0 0-2 16,-1-1 6-16,-1 3-10 16,2-4 5-16,0 0-5 0,0 1 0 15,-1-1 0 1,1-1 0-16,0 0 0 0,0 0 0 16,-2 1 0-1,2-1 0-15,0 3 0 0,-1-2 0 16,1 0 0-16,-2 3 0 15,1-3 0-15,1 3 0 16,0-1 0-16,0 2 0 16,0 1 0-16,0 1 0 15,0 0 0-15,0 0 0 16,0 0 0-16,-2 0 0 16,2 0 0-16,0 0 0 15,0 0 0-15,0 0 0 0,-1 1 0 16,1-1 0-1,0 2 0-15,0-2 0 0,-2 0 0 16,2 1 0 0,0-1 0-16,-1 1 0 0,-1-1 0 15,2 2 0 1,-1-2 0-16,1 0 0 0,0 0 0 16,-2 0 0-1,0 0 0-15,0 0 0 0,1 0 0 16,1 0 0-16,0 0 0 0,0 0 0 15,0-2 0 1,0 2 0-16,0 0 0 0,0-1 0 16,0-2 0-1,-2 1 0-15,1-3 0 16,-1 1 0-16,1-1 0 16,-1-1 0-16,2 2 0 0,0 2 0 15,-1 2 0-15,1 0 0 16,0 0 0-16,0 2-26 15,0-2-144-15,1 1-97 16,-1 2-253-16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9T03:39:35.20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5177 5673 798 0,'0'-6'255'0,"-2"-2"-30"0,-2-1-78 15,-4-1-10-15,1-1-38 16,2-1 18-16,1-1-18 16,-1 1-3-16,1-1-37 15,-1 1-44-15,1-1-15 16,0 1 0-16,1 2 0 15,1 3 0-15,-1 3 0 16,3 1 0-16,0 2 0 16,0 2 0-16,0 1 0 15,3-2 0-15,-3 3 0 16,3 4 0-16,0 3 0 0,3 4 0 16,1 6 0-16,1 5 0 15,1 2 0-15,4 6 0 16,-1 0 0-16,3 1 0 15,-3 1 0-15,4 1 0 16,-1-1 0-16,0 0 0 16,-1 2 0-16,-2-5 0 15,-2-2 0-15,-4-3 0 16,0-6 0-16,0-4 0 16,-4-6 0-16,-1-3 0 15,2-2 0-15,-3-3 0 16,-3-2 0-16,3-1 0 0,0-1 0 15,-1-1 0 1,1 1 0-16,0-2 0 0,-3-1 0 16,-2-3 0-16,2-4 0 15,-3-3 0-15,3-5 0 16,-3-2 0-16,-1-3 0 16,-1-2 0-16,-1-1 0 15,-1-2 0-15,1 4 0 16,0 4 0-16,1 5 0 15,1 6 0-15,1 5 0 16,3 3 0-16,3 4 0 16,-3 1 0-16,-5 4 0 15,-5 4 0-15,-3 6 0 16,-7 6 0-16,0 10 0 16,-3 1 0-16,2 5-9 0,3 3-2 15,1-2 6 1,3-1-1-16,5-8 4 0,3-8 1 15,3-7 1-15,3-7 1 16,0-5 1-16,3-4 10 16,0 0 0-16,0-2-12 15,0 1-49-15,3-3-145 16,0-4-67-16,3 0-182 16</inkml:trace>
  <inkml:trace contextRef="#ctx0" brushRef="#br0" timeOffset="718.84">5785 5781 727 0,'-3'3'208'15,"0"-1"-30"-15,-1-2-34 16,0 2-53-16,1-2-4 15,-2 0-18-15,2 1-37 16,0 1-14-16,0 1-7 16,1-2-1-16,1 1 4 15,1-1 10-15,1-1 4 0,1-1-6 16,-2-1-9-16,3 1-7 16,3-2 0-16,9 3-4 15,0-2-2-15,7 1-3 16,5 1-2-16,1 0-45 15,-2 0-73-15,-1 1-30 16,-1 2-79-16,-3 2-130 16</inkml:trace>
  <inkml:trace contextRef="#ctx0" brushRef="#br0" timeOffset="996.39">5802 5980 901 0,'-3'6'212'0,"3"-4"-90"0,3-2 20 15,-3-4-90-15,0 3-37 16,4 1-5-16,2 0 9 16,3 0 14-16,9 0-1 15,3-2-12-15,7-1-10 16,4-1 2-16,1 1-7 15,-4-1-3-15,-2 3-2 16,-8 0-2-16,-8 1-1 16,-3 1-1-16,-7 0-3 15,1 0-9-15,-5-1-42 16,1 2-91-16,-4-1-236 0</inkml:trace>
  <inkml:trace contextRef="#ctx0" brushRef="#br0" timeOffset="62064.76">7146 5586 860 0,'0'-4'240'0,"0"0"-45"0,0 1-44 15,-3 0-34-15,3 1-38 16,0 0-3-16,-3 2-12 16,3 0-11-16,0 0-4 15,-2 0-8-15,1 0-1 16,-1 2-10-16,2-2-5 15,-1 1-4-15,2-1-15 16,-1 1-6-16,0-1 0 16,2 2 0-16,-2-1-15 15,0 5 15-15,0 4 13 16,0 2-11-16,0 8-2 16,-2 3 0-16,4 2 0 15,-2 2 0-15,3 1 0 16,0 1 0-16,3 2 0 15,0 4 0-15,1-1 0 0,-1 2 0 16,0-4 0-16,-1-1 0 16,-1-5 0-16,1-6 0 15,-1 0 0-15,-1-6 0 16,2-3 0-16,-4-4 0 16,1-3 0-16,-1-3 0 15,-1-1 0-15,0 0 0 16,-1-1 0-16,1 0-87 15,0-5-119-15,0-2-106 16,0-5-128-16</inkml:trace>
  <inkml:trace contextRef="#ctx0" brushRef="#br0" timeOffset="62485.17">7174 5606 678 0,'0'-3'224'16,"2"-1"-25"-16,-4 0-68 16,1 0-18-16,1 1-18 15,-2 3-17-15,1-2-34 16,-1 4-8-16,-1-2-6 16,2 0-3-16,-5 1-11 15,0 2-13-15,-6 2-3 16,-4 0 0-16,-7 2 4 15,1 4-4-15,-5-2 0 16,2 0-3-16,1-1 1 16,7-1-9-16,4-1-40 0,4-4-69 15,9 1-185-15,6 0-183 16</inkml:trace>
  <inkml:trace contextRef="#ctx0" brushRef="#br0" timeOffset="63010.51">7079 6100 594 0,'-8'4'179'0,"0"-1"-28"16,0-1-8-16,5-1-74 0,0 0-10 16,3-1-2-16,0 0-24 15,3 0-9-15,-3 0-11 16,3-1 0-16,9 1 20 16,7-1-10-16,10-1-8 15,10-1-10-15,7 1 5 16,0-1-7-16,-3 1 4 15,-9 1-7-15,-8 1-1 16,-11 0 0-16,-9 1-2 16,-3 1 3-16,1-1 0 15,-8 1 10-15,1-1-6 16,0 0-4-16,-2-1-36 16,1 0-87-16,-1-4-220 0</inkml:trace>
  <inkml:trace contextRef="#ctx0" brushRef="#br0" timeOffset="63569.94">7631 5647 209 0,'3'-11'631'0,"-2"-1"-382"0,-2-1-58 15,-4 4-76-15,-1 0-3 16,-1 2-26-16,1 3-15 16,0 1-15-16,3 3-9 15,-2 2-29-15,-5 2-13 16,-2 6-2-16,-4 2 1 15,-4 8-3-15,-2 6-1 16,1 2 0-16,3 6-2 16,2 3 1-16,5 2-2 15,5 2 2-15,5 1-3 16,4-2 0-16,6-4 4 16,7-5-4-16,2-5-2 0,3-6 3 15,6-6 3-15,-2-6 4 16,-1-7-3-16,0-5 8 15,4-8-3-15,-2-6 2 16,0-7-4-16,-3-6 6 16,-1-2 11-16,-5-4 14 15,-7-3-5-15,-7 1-12 16,-6 2-5-16,-6 3-7 16,-6 4 7-16,-3 8-8 15,-4 2-5-15,-2 6-1 16,-1 4-3-16,5 2-13 0,-2 2-98 15,8 3-116 1,0 5-219-16</inkml:trace>
  <inkml:trace contextRef="#ctx0" brushRef="#br0" timeOffset="65052.19">8180 5808 762 0,'0'-11'338'0,"0"0"-139"16,1 2-54-16,-1 0-50 16,0 2-31-16,2 5-37 15,1-2-19-15,3 4-2 16,3 4 3-16,9 3 3 16,0 4-4-16,4 6 1 15,0 7-2-15,-1 3-1 0,2 0-4 16,-4 3 2-16,0 0-1 15,-5-5-2-15,-5-1 1 16,3-1 1-16,-8-4-2 16,-1-3 3-16,-1-5 6 15,-4-2 9-15,1-6 34 16,1-3 34-16,-3-5-25 16,-12-24-54-16,10 21-7 15,2-4 1-15,0 2-2 16,2 0 0-16,-2-15-2 15,3 0-6-15,3-1 4 16,4-1-1-16,1 1 0 16,10 3 2-16,-1 3 1 15,0 4-2-15,4 7-6 0,-3 2 5 16,0 4-6-16,-2 7 5 16,2 5-2-16,0 5 6 15,-2 7 1-15,2 4 1 16,-3 5 0-16,-2 1-1 15,-2 1 1-15,-2-2 1 16,-4 0-1-16,-4-3 0 16,-1-6 0-16,0-4 0 15,-1-4 7-15,-2-5-1 16,1-5 11-16,-1-2-1 16,0-3-12-16,-3-4 8 0,3-3-11 15,0-4-1-15,1-2-5 16,2-4 1-16,3-6-1 15,2 0 1-15,4-4 4 16,3 2-1-16,-2 0 1 16,1 2-1-16,-1 5-3 15,1 4-1-15,-2 5-3 16,2 1 0-16,-3 6-11 16,6 4 13-16,0 4 1 15,-2 3 2-15,3 7 0 16,-1 1 0-16,-2 5 2 15,-2 0-1-15,-1 1-2 16,-1 2 4-16,-1-2-1 16,-1 0 3-16,0-1-5 0,0 0 3 15,0-5 0-15,4-4-9 16,-1-2 9-16,2-4 2 16,0-2 5-16,0-6 0 15,4-2-2-15,-2-5 3 16,1-4-6-16,-1-4 3 15,1-2-3-15,-3-2 0 16,0-2-1-16,-3 0 0 16,-2 3 0-16,-2 3-1 15,-4 0 1-15,0 6 2 16,-2 1-1-16,-2 0-2 16,3 5 1-16,-2 1-1 15,1-1-1-15,1 5-7 0,-1 1-22 16,-1 4 12-16,3 6 16 15,0 7 2-15,0 3-1 16,3 3 1-16,2 1-1 16,-1-1 1-16,3-2 0 15,1-3-2-15,-1-1 1 16,1-4 0-16,5-3 1 16,-2-2-11-16,3-3-86 15,0-4-35-15,4-2-79 16,-3-4-141-16,-2-4-347 0</inkml:trace>
  <inkml:trace contextRef="#ctx0" brushRef="#br0" timeOffset="65257.64">9068 5627 818 0,'-2'-6'303'0,"1"1"-42"15,-4 0-76-15,-1 1-48 16,2 3-45-16,1 2-62 16,1-1-30-16,1 3-11 15,-1 2-12-15,-2 0-32 16,4 5-133-16,0 1-96 16,4 3-157-16</inkml:trace>
  <inkml:trace contextRef="#ctx0" brushRef="#br0" timeOffset="65734.2">9229 5797 858 0,'7'-11'310'15,"2"2"-30"-15,-1-2-139 16,0 2-53-16,0 4-22 15,3 2-31-15,2 3-10 16,0 4-13-16,5 4 3 16,0 5-2-16,0 4-5 0,-1 6-7 15,-1 1-1-15,-7 3 3 16,1-1 2-16,-8-2-4 16,-4-1 1-16,-2-9 3 15,1-5 5-15,0-4 13 16,0-5 37-16,1-6-22 15,1-4-34-15,-2-5-4 16,1-8-8-16,2-5 7 16,3-3-2-16,3-1-2 15,2 2 0-15,8 5-2 16,0 4 7-16,3 5 0 16,3 4 0-16,-4 8 0 15,7 3 0-15,-1 6-2 0,0 5 1 16,-2 8 1-16,-2 3 1 15,-3 5 2-15,-6 7 2 16,-5 1 1-16,-4-1-6 16,-7-2-21-16,-1-4-99 15,-3-7-124-15,-3-2-161 16</inkml:trace>
  <inkml:trace contextRef="#ctx0" brushRef="#br0" timeOffset="67271.74">5150 7645 121 0,'0'6'605'16,"1"-1"-444"-16,-1 0 7 15,0-1-73-15,0 0-14 16,0 2-25-16,2-2-4 16,1 2-4-16,-3 0-2 15,4-1-4-15,-4 0 0 16,3-3 6-16,-3-1 11 15,0-1 14-15,0-1 26 16,0 0 17-16,0-4 0 0,0-2-97 16,3-4-19-1,0-6 0-15,0-7 0 0,0-5 0 16,0-4 0-16,-1-5 0 16,-1-3 0-16,1 0 0 15,-2 0 0-15,-2 3 0 16,1 2 0-16,-1 4 0 15,-1 4 0-15,0 1 0 16,0 5 0-16,0 2 0 16,0 3 0-16,0 6 0 15,3 1 0-15,0 6 0 16,0 1 0-16,0 1 0 16,0 2 0-16,0 0 0 0,0 0 0 15,0 2 0 1,0-2 0-16,0 1 0 0,-4-1 0 15,4 3 0-15,0 1 0 16,0 5 0-16,0 5 0 16,4 4 0-16,-1 5 0 15,-3 1 0-15,5 1 0 16,-1-1 0-16,2 2 0 16,2-1 0-16,3 2 0 15,0 1 0-15,0-1 0 16,2-2 0-16,-1-6 0 15,1-5 0-15,1-8 0 16,3-8 0-16,5-8 0 16,3-8 0-16,3-8 0 0,2-3 0 15,-6-2 0-15,-6-1 0 16,0 3 0-16,-8 3 0 16,-1 1 0-16,-6 2 0 15,-3 3 0-15,0 0 0 16,-3 4 0-16,-2 2 0 15,1 0 0-15,1 4 0 16,2 2 0-16,-1 3 0 16,1 4 0-16,1 1 0 15,-2 3 0-15,1 3 0 16,-1 2 0-16,1 8 0 0,-1 3 0 16,1 7 0-16,1 3 0 15,0 0 0-15,3 1 0 16,0 0 0-16,3-2 0 15,0-2 0-15,2-4 0 16,0-3 0-16,3-3 0 16,0-2 0-16,-3-2 0 15,1-4 0-15,-3 0 0 16,4-3 0-16,-4-2-86 16,0-2-82-16,2-1-85 15,0 0-188-15</inkml:trace>
  <inkml:trace contextRef="#ctx0" brushRef="#br0" timeOffset="67880.57">6127 7274 806 0,'-3'0'251'0,"3"0"-30"16,-3 0-78-16,1 0-38 16,1-2-24-16,1 2-17 15,0 0-6-15,1 0-25 16,-1 0-14-16,2-1-7 15,1 0-9-15,6-2 0 16,7 0-3-16,2-2-2 16,6 2-30-16,0 0-75 15,-2 2-32-15,-5 3-36 16,-5 5-21-16,0 4-69 16,-9 3-328-16</inkml:trace>
  <inkml:trace contextRef="#ctx0" brushRef="#br0" timeOffset="68081.02">6124 7463 306 0,'0'3'483'15,"3"-3"-255"-15,8-3-41 16,2-3-30-16,3 2-27 16,5-3-60-16,3 2-27 15,-1 2-11-15,-1 0-28 16,-3 1-4-16,-4 2-1 15,-2 0-1-15,-5 0-72 16,-2 0-89-16,-3 0-92 0,-3 2-324 16</inkml:trace>
  <inkml:trace contextRef="#ctx0" brushRef="#br0" timeOffset="70016.49">7618 7126 772 0,'5'-14'268'16,"-3"-1"-42"-16,-4-1-58 15,-3 0-39-15,-3 4-26 16,2 0-9-16,0 4-33 16,-3 2-18-16,3 3-25 15,-3 3-18-15,-3 6-2 16,-3 8-6-16,-5 9 1 16,0 7 1-16,-2 9 1 15,1 8 2-15,7 2 0 0,4 3 3 16,1 2-5-16,6-1 3 15,6-1 0-15,6-5-2 16,4-6 1-16,5-7 2 16,8-9-4-16,1-8-1 15,1-5 4-15,0-9 0 16,-1-5 1-16,-2-7 2 16,-5-2 6-16,-4-4-1 15,-5-4 0-15,-4 1-4 16,-6-1 2-16,-1 1 1 15,-7 1-3-15,0 0 0 16,-5 3-2-16,-6 2-6 16,-2 2 6-16,-7 7-5 0,-1 3-1 15,-3 2-1-15,-1 5-15 16,7 0-70-16,3-1-30 16,10 1-113-16,6 0-185 15</inkml:trace>
  <inkml:trace contextRef="#ctx0" brushRef="#br0" timeOffset="71248.67">8074 7370 1009 0,'2'-7'152'0,"1"-2"36"16,0 1-57-16,-2 1-78 16,2 3-20-16,3 0-16 15,4 2 3-15,5 4 7 16,3 3-8-16,6 4 3 15,-2 4-6-15,-2 6-4 16,1 5 1-16,-6 3-3 16,-2 4-5-16,-7 1 1 15,-1 1-4-15,-7-1 2 16,-4-3 2-16,0-5-4 16,0-5-1-16,-1-6 11 15,2-6 23-15,2-7 65 0,0-6-62 16,0-4-38-16,0-5 4 15,-3-5-4-15,3-7-1 16,3-3 0-16,3-1 0 16,3 1-5-16,2-2 1 15,6 5 3-15,0 2-8 16,8 5 2-16,-2 6 0 16,4 5-1-16,-2 4 2 15,3 5 0-15,-5 4 4 16,4 5-1-16,-2 5 3 15,-4 2 0-15,0 7 0 16,-6 2-1-16,-2 3 2 0,-5 2 0 16,-5-2 1-16,-2-4-1 15,-1-6 1-15,0-7 3 16,-1-5 15-16,4-4 8 16,-3-7-27-16,1-1 3 15,1-3-3-15,-2-4-8 16,3-1-6-16,1-2 1 15,2-3 1-15,2-1 7 16,8-3-1-16,-2 1 5 16,5-1-1-16,-1 3 2 15,3 2 0-15,-3 2-1 16,1 4-6-16,-4 3 4 16,0 4-5-16,-3 3-4 15,0 5 2-15,3 4 0 0,-3 7 5 16,0 6 5-16,0 3 0 15,0 2-2-15,-2-1 0 16,1-2 1-16,-1-2-2 16,2-4 3-16,0-4-1 15,2-3-1-15,0-2-1 16,1-3-2-16,0-1-1 16,0-5 3-16,0-5 3 15,0-2 0-15,0-7 3 16,-3-2-2-16,1-4 0 15,-2 0 2-15,-2-2-2 16,-3 0 4-16,0 3-2 0,-3 1 1 16,0 6-1-1,0 4 0-15,0 5 4 0,0 3-7 16,-3 2-27-16,3 3-5 16,0 3 32-16,0 4 0 15,3 3 0-15,0 4 3 16,4 5 3-16,-2 2-1 15,2 1 4-15,2 0-4 16,0 0-3-16,0-2-2 16,0-7 0-16,0-2 0 15,0-7-43-15,-2-4-71 16,4-6-86-16,1-4-171 16</inkml:trace>
  <inkml:trace contextRef="#ctx0" brushRef="#br0" timeOffset="71517.1">8877 7095 1225 0,'3'0'195'15,"1"0"-92"-15,-1-2 50 16,-6 2-43-16,3-1-50 15,0 1 16-15,0 1-6 0,-1-2-20 16,1-1-45-16,0 1-5 16,0 1 0-16,-2-1 0 15,2-1 0-15,2 4 0 16,-2-2-91-16,0 2-152 16,4 5 16-16,3 8-197 15</inkml:trace>
  <inkml:trace contextRef="#ctx0" brushRef="#br0" timeOffset="72030.91">9126 7338 938 0,'15'-13'459'0,"0"-4"-362"16,-4 1 96-16,-3-1-75 15,3 7-77-15,-3 4-28 16,3 8-8-16,1 5 1 16,1 6-2-16,2 5 0 15,1 5-2-15,-3 4-1 16,-4 4-1-16,-4 0 0 16,-3-1 1-16,-4-1 0 15,-5-5 0-15,1-5 4 16,0-8 10-16,1-6 13 15,-1-6-4-15,2-7-18 16,1-5-2-16,2-8-4 0,1-5-2 16,4-3 2-16,5-4 0 15,3 2-2-15,6 0 1 16,-2 3 1-16,7 5 1 16,-1 6 3-16,-1 5 6 15,1 5-8-15,1 7 3 16,-1 5 0-16,1 6-2 15,0 8 3-15,-2 3 5 16,-3 5 0-16,-3 1 2 16,-4 2-10-16,-4-1-2 15,-1-4-1-15,-5-7 0 16,1-5 0-16,-1-5-31 16,-1-3-116-16,-1-3-107 15,1 0-183-15</inkml:trace>
  <inkml:trace contextRef="#ctx0" brushRef="#br0" timeOffset="75985.75">3124 9564 167 0,'0'-3'412'16,"0"2"-187"-16,0-1-72 16,0 0-5-16,0-1-65 15,0-3 42-15,0 2-17 16,-3-3 23-16,3 2-28 16,0-1 6-16,-3 2-19 15,1-1-40-15,1 4-11 16,-1-1-20-16,2 2-16 0,0 2-3 15,-1 1-12-15,1 0-2 16,-2 5 14-16,2 5 0 16,2 3 3-16,-1 9-3 15,1 3-3-15,1 4 3 16,-3 3 0-16,3 0 0 16,-3 2 0-16,0 0 0 15,-3-1-1-15,3-3 1 16,-5-2-2-16,2-6 2 15,2-6 1-15,-1-8 1 16,2-5 7-16,0-4 16 16,2-4 38-16,-1-6-52 15,1-4-11-15,-1-5 0 0,1-5 0 16,-1-5 0 0,1-1 0-16,1-5 0 0,4-1 0 15,-4-1 0-15,0-2 0 16,2 2 0-16,-1 3 0 15,-1 2 0-15,0 4 0 16,-1 5 0-16,1 5 0 16,-3 3 0-16,1 4 0 15,-1 4 0-15,0 2 0 16,0 3 0-16,0 1 0 16,0 1 0-16,3 0 0 15,-3-1 0-15,1 1 0 16,4 6 0-16,1 0 0 15,3 5 0-15,3 3 0 0,3 4 0 16,1 2 0-16,-1 3 0 16,3 5 0-16,-3-1 0 15,3 2 0-15,-3-1 0 16,-2-3 0-16,-1-5 0 16,-4-4 0-16,-1-6 0 15,-4-5 0-15,0-4 0 16,-2-5 0-16,-1-2 0 15,2-5 0-15,4-4 0 16,3-7 0-16,6-4 0 16,0-6 0-16,7-2 0 15,0-1 0-15,0 3 0 16,-2-2 0-16,-2 5 0 0,-6-1 0 16,-1 6 0-1,-3 4 0-15,-3 2 0 0,-2 6 0 16,0 2 0-16,0 7 0 15,-3 1-3-15,0 3-21 16,0 4 23-16,3 6-1 16,3 2-3-16,3 8 3 15,-2 1 2-15,1 4-2 16,-2 2 2-16,4 1-3 16,-4 1 3-16,0 2-1 15,-1 0 1-15,-2-3-8 16,-2-3 8-16,3-4 0 0,-4-7-1 15,0-4 5 1,0-7-4-16,0-3 3 0,0-5-3 16,0 1-2-16,-2-2-129 15,0-2-156-15,1-3-215 16</inkml:trace>
  <inkml:trace contextRef="#ctx0" brushRef="#br0" timeOffset="76414.17">4107 9511 931 0,'15'-12'290'16,"-6"1"-181"-16,-3-1 88 15,-3 4-43-15,1 1-41 16,-4 3-52-16,0 3-31 16,0 1-26-16,-4 1-4 15,4 6-2-15,-3 4 2 16,-2 6 5-16,-1 6 1 16,-3 7-2-16,-4 6 7 15,-2 5-4-15,-3 4-3 16,-4 3 1-16,-4 0-5 15,-1 1 2-15,1-3-2 0,2-4 0 16,2-8 2-16,5-6-2 16,9-9 1-16,0-10-1 15,6-3 12-15,1-5 10 16,1-2 8-16,0-1-12 16,0-2-18-16,1 0-55 15,2-4-142-15,6-5-196 16,9-2-374-16</inkml:trace>
  <inkml:trace contextRef="#ctx0" brushRef="#br0" timeOffset="76932.81">4577 9635 181 0,'1'-14'881'0,"2"0"-777"16,-4 1 79-16,-1-1-24 15,-2 2-60-15,0 2 26 16,-1 2-40-16,2 0-10 0,0 2-5 15,3 2-1-15,0 1-53 16,0 0-16-16,0 3 0 16,0 0 0-16,0 2 0 15,0 2 0-15,0 4 0 16,0 5 0-16,0 6 0 16,0 10 0-16,0 5 0 15,3 3 0-15,3 4 0 16,0 2 0-16,0-2 0 15,0-2 0-15,-2 0 0 16,-1-6 0-16,-3-1 0 16,2-4 0-16,-4-6 0 15,2-6 0-15,0-6 0 0,2-5 0 16,-2-3 0-16,1-2 0 16,1-2-8-16,1-2-118 15,1-2-27-15,2-2-104 16,-1-3-68-16,-1-6-275 15</inkml:trace>
  <inkml:trace contextRef="#ctx0" brushRef="#br0" timeOffset="77295.78">4517 9601 820 0,'6'-11'78'0,"-1"1"115"16,-2 0-112-16,1 1-16 16,2 4-25-16,3-1 6 15,0 5-12-15,9 3-8 16,0 5 7-16,4 6-2 16,5 4 4-16,4 6-16 15,2 3-9-15,0 7-1 16,-2 3 4-16,-4 0 0 15,-7 0 8-15,-7-4 0 16,-7-3 5-16,-3-2 3 16,-9-3-4-16,-2-2-4 15,-6-2-9-15,-3-2 1 0,-5-5-11 16,-5-1 0-16,2-4-4 16,-2-5-20-16,7-3-88 15,1-4-117-15,13-4-268 16</inkml:trace>
  <inkml:trace contextRef="#ctx0" brushRef="#br0" timeOffset="77729.39">5426 9419 1081 0,'3'-16'138'0,"3"3"19"16,-6 1 21-16,0-1-60 15,0 6-7-15,0 3-44 16,-3 1-42-16,3 3-25 15,0 5-16-15,-5 7 16 16,-1 8 11-16,-3 8 0 16,-2 11 2-16,-6 5-5 0,4 2 2 15,-1 6-7-15,-2-2 5 16,2 3 3-16,1-3 0 16,-5-1-8-16,3-4 0 15,2-6 2-15,-1-5-3 16,4-9-1-16,5-6-1 15,1-8 0-15,1-4 3 16,1-5-3-16,2-1 0 16,0-2-122-16,0-2-258 15,5-4-382-15</inkml:trace>
  <inkml:trace contextRef="#ctx0" brushRef="#br0" timeOffset="78601.82">5794 9555 486 0,'3'-6'417'15,"-1"-3"-219"-15,-2 1-38 16,-2-2-4-16,1-1-29 16,-2 1-5-16,1 1 16 0,1 4-70 15,1 0-8-15,0 2-28 16,0 3-26-16,1 0-6 16,-1 3-14-16,0 4 13 15,-1 8 1-15,1 5 0 16,-3 6 2-16,1 11-2 15,1 1 3-15,2 3-3 16,-1 1 2-16,3 0-1 16,2-3-1-16,-1-3 1 15,-2-3 2-15,5-5-5 16,-4-4 2-16,-3-6 0 16,3-6 1-16,-3-5 1 15,0-4 12-15,0-2-3 16,0-2 15-16,2-1-10 15,-1 1-4-15,-1-1-12 0,2-3 0 16,-1 2-12-16,-1-2-119 16,2-2-75-16,1 2-149 15,1-1-414-15</inkml:trace>
  <inkml:trace contextRef="#ctx0" brushRef="#br0" timeOffset="110301.99">3137 10407 381 0,'-3'3'133'0,"0"-2"-88"16,3 0 88-16,-3-1-29 16,3 0-36-16,0-1-4 15,-4 1 12-15,4 0-13 16,0 0-8-16,-3 1 8 15,3-1 24-15,-3 0-32 0,1 0-8 16,-1 3-28-16,-1-1-11 16,-2-1 3-16,-3 2 0 15,0 0-3-15,0 1 7 16,1-2 3-16,-2 3 2 16,3-3 12-16,-4 3-6 15,1-4-3-15,5 2 4 16,-2-3 3-16,2 0-11 15,1 1 4-15,1-1 1 16,-1 0 6-16,2 0-3 16,-4 0-19-16,3 2-1 15,-3-2-3-15,-2 1 2 0,0-1 1 16,2 3 1 0,1-3 5-16,2 0-3 0,2 2-2 15,1-2 3-15,0 0 0 16,0 1-5-16,0-1 1 15,0 0-3-15,0 0 2 16,0 0-3-16,0 0-2 16,0 0-1-16,0 0-1 15,1 0-1-15,1 0-1 16,-1-1-1-16,-1 2 0 16,2-1 1-16,-1-1 0 15,1 1-4-15,-1-2-1 16,1 1 3-16,5-1 5 0,2 2 2 15,8-1 3 1,8 1-3-16,9-2-2 0,6 2 0 16,2-1-1-16,2 1 0 15,-3 3-1-15,-2 0 1 16,-2 0 0-16,-1 0 1 16,0 1 1-16,-2-3 0 15,2-1-1-15,1-1 2 16,4-3-1-16,0 2 0 15,0-1-1-15,-1 0 0 16,-4 0 0-16,1 2 1 16,-4 1-1-16,-2-4 0 0,0 1 0 15,1 0 1 1,-1 2-1-16,2-2 0 0,0 1 1 16,-2 1-1-16,2 0 0 15,-3-1 0-15,-3 1 0 16,-1 1 0-16,0-1 3 15,-2 0-3-15,3-3 0 16,-2 3 1-16,81-5 0 16,-85 2-1-16,-2 1 0 15,6-1-1-15,-2 1-1 16,23-5 0-16,2 1 1 16,1 0 1-16,0-1-3 15,1 1 1-15,0 2 1 16,0 0 0-16,0 3 1 15,-1-1 0-15,-4 0 0 0,-4 3 0 16,-4-3-1-16,-3 2 1 16,-1-1 0-16,0 0 1 15,0-2 0-15,1 1 0 16,3 0-1-16,-1 0 0 16,3 0 0-16,-3 1 0 15,-2 0 2-15,-1 0-2 16,0 1 0-16,-2-1 3 15,2-1-3-15,0 0 0 16,3 0 1-16,2 0-1 16,1-1-2-16,-2 0 1 15,-1 1 1-15,-4 0 0 0,-4 0-1 16,-6 0-3 0,-1 3 3-16,-3 0 0 0,1-3 1 15,2 2 0-15,-1 1 0 16,2-1 0-16,3-2-1 15,-2 1 1-15,-1-1 0 16,-1 0 1-16,-3 2-1 16,-2-2 0-16,-2 1 0 15,2-3 0-15,-2 3 0 16,-1-1 0-16,-1 0 1 16,1 0-1-16,-4 0-2 0,-1 2 2 15,-5 1-1 1,0 0 1-16,-3-1 0 0,3 1 0 15,-3 1 0-15,-3-2 2 16,3 1 2-16,0 0-3 16,0 1 5-16,0-1-2 15,-3 0-2-15,3 1-2 16,-2-1-1-16,1 0-1 16,1 0 1-16,-2 0 1 15,2 0-73-15,0 0-50 16,0 0-34-16,-1 0-164 15,-5 0-478-15</inkml:trace>
  <inkml:trace contextRef="#ctx0" brushRef="#br0" timeOffset="136083.6">5348 11462 844 0,'3'-2'295'15,"-3"-3"-79"-15,-3 1-54 16,3 0-51-16,0 0 7 16,-3-2-24-16,-1 0-45 15,4 1 17-15,0 2 4 16,0-2-48-16,-3 5-22 15,3 0 0-15,0 0 0 16,0 2 0-16,0-1 0 0,0 1 0 16,0 0 0-16,0 4 0 15,3 6 0-15,1 3 0 16,-1 6 0-16,5 7 0 16,-1 2 0-16,1 2 0 15,3 2 0-15,0 3 0 16,4-1 0-16,-2 0 0 15,1 0 0-15,2-2 0 16,-2-2 0-16,-1-5 0 16,1-7 0-16,-1-2 0 15,-6-7 0-15,-1-5 0 16,-1-5 0-16,2-2 0 16,2-6 0-16,2-6 0 15,0-3 0-15,0-5 0 0,-2-1 0 16,3-5 0-16,-2-3 0 15,-1 0 0-15,0 1 0 16,0 0 0-16,-3 3 0 16,-3 3 0-16,0 2 0 15,-1 5 0-15,-1 2 0 16,-1 4 0-16,-1 5 0 16,1 2 0-16,0 2 0 15,-2 2 0-15,4 5 0 16,-1 6 0-16,1 5 0 15,3 8 0-15,1 5 0 16,2 5 0-16,1 1 0 16,3 2 0-16,1-1 0 0,2-1 0 15,5-3 0-15,-1-2-13 16,-1-7 2-16,1-8 1 16,-1-4 10-16,-3-10 12 15,3-6 2-15,-3-10-7 16,6-9-6-16,-3-7-1 15,3-8 0-15,-5-6 0 16,-4-3 0-16,-4 1 0 16,-5 1 0-16,-5 1 0 15,-4 4 0-15,0 5 0 16,-3 4 0-16,-4 3 0 16,-1 2 0-16,-2 3 0 15,2 4 0-15,0 3 0 16,0 4 0-16,3 2 0 0,1 7-107 15,1 3-107-15,0 5-29 16,2 3-181-16</inkml:trace>
  <inkml:trace contextRef="#ctx0" brushRef="#br0" timeOffset="136934.17">6412 11956 780 0,'0'-9'239'0,"-3"2"-75"15,-3-1-30-15,1 1-15 0,-1 1-42 16,-1 3-18-16,3 1-24 15,-1 0-15-15,-1 4-15 16,0 0-4-16,-6 4-1 16,0 5 0-16,-4 5 0 15,1 2-1-15,0 5-2 16,2-1-1-16,2 1 1 16,4-2 0-16,4-2-7 15,3-5 6-15,6-2 1 16,1-3 3-16,2-2 1 15,2-2-1-15,3-2 2 16,-3-3-2-16,5-3 3 0,-2-2-2 16,-5-3 1-16,4-4-1 15,-4 0 2-15,-3-4-3 16,0-1 7-16,-2-3-5 16,-1-1-1-16,-3-1 1 15,2 0 1-15,-2 1 2 16,0 3 11-16,0 2 10 15,0 3 12-15,0 7-8 16,3 0-15-16,-3 3-15 16,0 3-16-16,0 2-5 15,0 3 21-15,3 5 0 16,0 5 0-16,3 6 1 16,1 8 8-16,1 3 1 15,-2 4 1-15,1 2 0 0,1 1-4 16,1-1 2-16,-3 0 3 15,0-2-10-15,-3-4 5 16,0-4 8-16,0-2-4 16,-2-6 1-16,-1-2-2 15,0-4-1-15,0-4-5 16,3-2 1-16,-3-4-1 16,0-1-3-16,1-3 8 15,-1 0 1-15,0-1-1 16,0-1-9-16,0-2-50 15,0-2-241-15,2-3-247 16</inkml:trace>
  <inkml:trace contextRef="#ctx0" brushRef="#br0" timeOffset="137748.32">7049 11544 753 0,'-5'3'184'0,"1"-2"-11"16,-2-1-9-16,5 0-59 15,-1-1-18-15,-1 1-31 16,3-1-19-16,0 1-16 16,0 0-9-16,0 0-10 15,2 0 3-15,1 0-5 0,0-2-1 16,5 2 1-1,8-3 1-15,6-1-1 0,5 0 0 16,4-3-55-16,0 2-48 16,-2 3-31-1,-8 0-53-15,-2 5-65 0,-4 3-214 16</inkml:trace>
  <inkml:trace contextRef="#ctx0" brushRef="#br0" timeOffset="137991.01">7064 11767 535 0,'3'3'293'0,"7"-5"-96"16,2-1-90-16,8-2-27 15,6-1 0-15,4-1-31 0,0 2-4 16,3-1 7-16,-5 2-13 15,-5 1-10-15,-2 0-13 16,-5 0-12-16,-7 1-2 16,-3 2 3-16,-3-2-5 15,-3 0-62-15,-3 2-148 16,-3 2-312-16</inkml:trace>
  <inkml:trace contextRef="#ctx0" brushRef="#br0" timeOffset="142138.15">10403 10601 744 0,'0'-1'316'16,"-2"0"-81"-16,-1-4-69 16,-2 0-59-16,0 1-14 15,2-2 32-15,0 0-27 16,0 1-18-16,3 0-25 16,0 3-27-16,0-1-28 15,0 3 0-15,0 0 0 0,0 0 0 16,0 0 0-16,0 3 0 15,0 1 0-15,0 4 0 16,0 6 0-16,0 6 0 16,3 5 0-16,2 6 0 15,3 5 0-15,1 5 0 16,3 4 0-16,0 4 0 16,0 0 0-16,2 1 0 15,-1-2 0-15,-1-4 0 16,0-4 0-16,0-1 0 15,-3-7 0-15,1-4 0 16,-1-6 0-16,-3-7 0 0,-1-4 0 16,-4-5 0-16,1-5 0 15,-2-1 0-15,-2-1 0 16,1-3 0-16,-2-5 0 16,-3-4 0-16,1-7 0 15,-1-6 0-15,-1-1 0 16,1 1 0-16,3-2 0 15,-2 6 0-15,1 1 0 16,-1 3 0-16,-2 2 0 16,0 2 0-16,-1 2 0 15,5 5 0-15,-2 3 0 16,2 4 0-16,-5 4 0 16,-3 8 0-16,-5 3 0 15,-4 8 0-15,-5 3 0 16,0 3 0-16,-2-2 0 0,6 0 0 15,-3-5 0-15,6-2 0 16,5-4 0-16,-2-4 0 16,6 1-22-16,0-3-6 15,-1 0-8-15,1-2-30 16,1-1-44-16,2-1-43 16,0-3-86-16,-1-3-334 15</inkml:trace>
  <inkml:trace contextRef="#ctx0" brushRef="#br0" timeOffset="143246.53">9018 11739 574 0,'-31'4'125'0,"4"-1"13"15,0-2-40-15,-1 2 4 16,0-2-27-16,-2 1-13 15,5-1 4-15,0-1-18 16,3 1 4-16,1-1-5 16,5 0 2-16,1 0-9 15,3-1-4-15,3 1-6 16,0-1-1-16,5-1 0 16,1 1-12-16,1 1-9 15,4-2-2-15,-1 1-6 16,2 1-4-16,2-1-7 0,3 2 11 15,9-1 8-15,10 1-6 16,10 1 0-16,17-1 0 16,10-2 0-16,15-1 1 15,6 0-2-15,9-1-1 16,4 1 0-16,-1 0-1 16,-4 2-2-16,1 0 3 15,3 0-3-15,6-2 3 16,13-2 1-16,13 0 0 15,14-3-1-15,6 0 3 0,8 0-3 16,1-2-2 0,0 1-4-16,-3-1 6 0,-4-2 0 15,-15 0 0-15,-8-1 0 16,-13 3 0-16,-9 0 3 16,-6 1-2-16,-2 0-1 15,-1-1-2-15,-3 0 1 16,-6 1-2-16,-4-1 1 15,-11 1 1-15,-6 1 1 16,-9-2 0-16,-1 2 0 16,-8-1 0-16,3 1 0 15,-2 0 0-15,0-2 0 16,-3 3 0-16,-3 1 0 16,-11-1 1-16,-6 3 0 15,-12 0-1-15,-9 2 1 0,-2 1 1 16,-4 0-1-16,-4-1 3 15,4 2-4-15,-3 0-2 16,3-1-4-16,-2 0-3 16,1 2-14-16,-4 1 3 15,-1-1-28-15,-7 4-137 16,-7 1-145-16</inkml:trace>
  <inkml:trace contextRef="#ctx0" brushRef="#br0" timeOffset="145513.9">9106 12447 705 0,'-1'-1'256'0,"-5"-10"-98"15,6 9-21-15,0-1-40 16,0 1-15-16,3 0-32 16,0-2-26-16,1-2-9 15,4 2-11-15,4 0 1 16,10-1 12-16,2 3-5 16,7 2 0-16,-1 2-7 15,0 6 7-15,-3 2-7 16,-6 8 6-16,-2 4-4 15,-8 8-4-15,-6 6 1 0,-10 8-3 16,-7 4 0 0,-11 2-1-16,-6-3 0 0,-6-1 0 15,-5-4 0-15,-2-5 0 16,-3-3 0-16,5-8 0 16,0-3 0-16,14-7 4 15,7-8 0-15,10-2 1 16,6-5 7-16,3-2-6 15,3-3-6-15,3-2-11 16,8-4 2-16,8-3 5 16,8 0 4-16,6 2-1 15,5 3-4-15,4 3 5 16,-3 5-3-16,2 5 2 0,-2 1 1 16,1 3-3-1,-4 1 0-15,-4 3 3 0,-7-3 0 16,-3 1 0-16,-5-1 0 15,-7-3-1-15,-4 0 1 16,-6-2 3-16,-1-4 5 16,-2 0-1-16,-2-1 1 15,1-1-4-15,-1 1-4 16,1-1-9-16,1 1-89 16,-2-2-215-16,2-2-470 15</inkml:trace>
  <inkml:trace contextRef="#ctx0" brushRef="#br0" timeOffset="147093.6">10321 13071 573 0,'-2'2'202'16,"1"2"-26"-16,-1-3-46 16,1 0-44-16,-1-1-3 15,1 0-12-15,1 1-18 16,-2-1-11-16,2 0-8 16,-1 2 3-16,1-1 16 15,0-1-13-15,0 2-6 16,0-2-14-16,0 1 9 15,0-1-5-15,0-1-1 16,0 1 6-16,0 0-6 0,0 0 2 16,-2-2-2-16,2 2-7 15,0 0-5-15,0 0 8 16,0 0 5-16,0 0 7 16,0 0 4-16,0-1 6 15,0 1 10-15,-1-3-42 16,-1-3-9-16,1-2 0 15,-2-4 0-15,2-7 0 16,-1-3 0-16,-1-3 0 16,-1-1 0-16,-1-2 0 15,2-1 0-15,0 2 0 16,0-2 0-16,1 2 0 16,1 2 0-16,1 0 0 0,-3 0 0 15,3 2 0 1,0 4 0-16,-1 0 0 0,1 7 0 15,-2 1 0-15,2 5 0 16,-1 0 0-16,1 6 0 16,-2-3 0-16,2 3 0 15,0 3 0-15,-1-3 0 16,1 0 0-16,0 4 0 16,-2 4 0-16,2 2 0 15,0 3 0-15,0 6 0 16,2 4 0-16,-1 2 0 15,2 2 0-15,0 2 0 0,4 0 0 16,1-1 0 0,0-2 0-16,3-3 0 0,0-4 0 15,1-5-13-15,3-4 7 16,-2-8 6-16,3-2 2 16,0-5 3-16,1-6-2 15,-3-4 0-15,1-3 1 16,-3-5-2-16,-3 0-2 15,1-6 0-15,-4 1 0 16,0 0 0-16,-4 0 0 16,-1 0 0-16,1 5 0 15,-4 3 0-15,1 2 0 16,-1 9 0-16,1 2 0 16,-1 3 0-16,-1 4 0 15,3 0 0-15,0 1-3 0,0 2-17 16,-3 1 15-16,3 6 4 15,0 4 1-15,-2 5-1 16,1 3-1-16,2 2 0 16,1-1 2-16,4-1 0 15,3 1 0-15,3-3 0 16,0 0-2-16,3-1 2 16,0-2 0-16,-1-3 0 15,0-1-1-15,-2-3 0 16,-2-3 0-16,-4-1 1 15,-1-4 0-15,-4 1 5 16,1-3-5-16,-4 0-15 0,2-1-73 16,-1-2-216-16,1-1-153 15</inkml:trace>
  <inkml:trace contextRef="#ctx0" brushRef="#br0" timeOffset="148528.2">11387 12323 687 0,'2'-6'270'0,"-4"1"-28"16,-1 2-54-16,0 0-156 15,-4 4-15-15,-3 8 25 16,-8 4 6-16,0 8-4 16,-9 7-9-16,-3 6-6 15,3 5-7-15,4 4 1 16,4 9-4-16,3 0 12 0,9 2-14 16,7 2-1-1,4-3-11-15,7-5 5 0,7-2-2 16,4-4-1-16,-1-2 3 15,3-6-10-15,-5-2 0 16,2-5 3-16,-6-4-2 16,-6-7-1-16,1-2 0 15,-4-4 0-15,-4-3 0 16,1-2 3-16,-2-4-3 16,-1-1-57-16,3 0-114 15,3-4-159-15,4-2-522 16</inkml:trace>
  <inkml:trace contextRef="#ctx0" brushRef="#br0" timeOffset="149576.22">11644 12871 313 0,'0'4'406'0,"-1"-2"-220"16,1-1 14-16,-2-1-51 15,2 0-35-15,-1 0-16 16,1-1-23-16,-2 2-18 0,2-2-2 16,-1 1-4-16,1 0 27 15,-2 0-12-15,2 0-11 16,0 0-10-16,0-2-10 16,-1-2-27-16,-2-3 8 15,1-5-6-15,-5-5 13 16,5-3-16-16,-1-5-7 15,0-4 0-15,0-3 0 16,-1-1 0-16,1-1 0 16,0 0 0-16,0 2 0 15,-1 2 0-15,1 7 0 16,1 5 0-16,1 4 0 16,-1 7 0-16,2 1 0 15,-1 5 0-15,1 1 0 0,-2 1 0 16,2 2 0-16,-1 3 0 15,2 3 0-15,1 7 0 16,1 8 0-16,3 5 0 16,4 5 0-16,0 1 0 15,5 1 0-15,0-4 0 16,4-3 0-16,-2-7 0 16,2-4 0-16,-5-5 0 15,4-6 0-15,-5-4 0 16,2-5 0-16,2-5 0 0,0-4 0 15,0-3 0 1,1-4 0-16,-2-3 0 16,-4-4 0-16,-6 0 0 15,0-2 0-15,-3 0 0 0,0 1 0 16,-3 2 0-16,-3 3 0 16,2 2 0-16,-1 7 0 15,-1 4 0-15,2 3 0 16,-1 4 0-16,1 1 0 15,-1 1 0-15,1 4-4 16,1 0 3-16,1 6 0 16,-1 5-2-16,2 3 6 15,1 8-3-15,0 0 0 16,0 3 1-16,2-2-2 16,0-2 1-16,1-4-3 0,0-4-1 15,0-2-1 1,3-6-42-16,0-2-93 0,1-1-95 15,5-4-91-15,3-2-378 16</inkml:trace>
  <inkml:trace contextRef="#ctx0" brushRef="#br0" timeOffset="149900.24">12166 12714 867 0,'-4'0'286'16,"2"1"-230"-16,-1-2 16 16,3-2-56-16,3 4-11 15,5-1-1-15,8 2 3 16,5-2-3-16,6 1 8 15,6-2 12-15,-2-2 6 16,-1 0 6-16,-6 0 3 16,-5-1-15-16,-8 1-3 15,-7 1-2-15,-2 0-4 16,-2 1 0-16,-2-1-15 16,1 2-1-16,1 0-56 0,0 0-169 15,3 2-238-15</inkml:trace>
  <inkml:trace contextRef="#ctx0" brushRef="#br0" timeOffset="150672.38">12929 12465 712 0,'-5'-4'194'0,"-2"-3"-8"15,-1-1 2-15,2 1-50 16,2 0-29-16,-1 1-16 15,1 2-11-15,0-1 22 16,2 4-35-16,1 0-33 16,1 2-32-16,0-1-4 15,0 1-5-15,0 4-20 16,1 3 25-16,2 8 5 16,3 5 4-16,1 6 0 15,2 7-5-15,3 2 0 16,-1 4-1-16,1-1-1 0,-2 1-2 15,-1-2 2 1,0-4-2-16,1-4 0 0,-2-1 0 16,-1-4 0-16,-1-5 0 15,-1-2-1-15,1-6 1 16,-5-4 0-16,-1-4 2 16,0-1 8-16,0-1 4 15,-1-4 2-15,1 1 6 16,0-4 18-16,-3 0-39 15,0-6-1-15,-2-7-2 16,-1-5 0-16,2-4 2 16,-2-2 0-16,3 3 0 0,-3 2 0 15,3 3 0-15,0 5 0 16,2 5 1-16,-2 3 0 16,1 3-1-16,-1 4-14 15,3 2-7-15,-5 8 15 16,-6 4 5-16,-3 6 1 15,-7 5-1-15,-1 8 1 16,-4-3-3-16,3 0 2 16,2-1 0-16,4-7-1 15,4-4-3-15,6-5 5 16,2-5 0-16,5-4 3 16,0 0 1-16,0-3-4 15,0 1-3-15,3-2-41 0,-1 1-67 16,-1-3-145-16,5-2-187 15</inkml:trace>
  <inkml:trace contextRef="#ctx0" brushRef="#br0" timeOffset="151509.28">13117 12302 654 0,'3'-6'218'0,"0"2"-60"15,-2-2-38-15,1 3-18 16,1 2-77-16,8 2 7 15,8 3 45-15,10 8-1 16,11 5-22-16,5 7-13 16,6 7 1-16,-2 6-27 15,-1 3-6-15,-5 9 1 16,-5 2 4-16,-10 6 3 16,-6 2 2-16,-14 2 16 15,-5-2-7-15,-11-2-19 0,-5-3-8 16,-8-4 5-16,-1-5 1 15,1-5-4-15,-2-6 5 16,4-9 7-16,2-8-4 16,4-4-1-16,4-6-2 15,2-4-6-15,-1-3-2 16,-1-3-125-16,2-3-117 16,-1-5-235-16</inkml:trace>
  <inkml:trace contextRef="#ctx0" brushRef="#br0" timeOffset="152593.54">12684 11526 452 0,'-2'0'328'0,"1"0"-202"16,-2 0-18-16,1 0-47 15,2 0-13-15,0 0-25 16,0 0-2-16,0-2 2 16,2 2 25-16,-2 0 3 15,3-1-4-15,0-1-28 16,5 0-17-16,8-3-2 15,8 0 1-15,16-1-2 16,9 0 2-16,13 3 0 16,10 1 0-16,6 1-1 15,4-1-2-15,-1-1-1 16,-2-1 3-16,-7 0 0 16,-10-2 0-16,-10 1 0 15,-10 0 1-15,-9 1 0 16,-14 1 5-16,-7 1 21 0,-9-2 17 15,-3 3 5-15,-3 0-34 16,1-2-15-16,-3 3-4 16,3 0-59-16,-4 3-262 15</inkml:trace>
  <inkml:trace contextRef="#ctx0" brushRef="#br0" timeOffset="159355.23">14691 11272 814 0,'-12'6'50'15,"1"-4"90"-15,1-1-22 16,2 1-20-16,1-2-7 16,3 0-20-16,2 0-9 0,1 0-15 15,2 0-22-15,-1 0-5 16,3-2-5-16,0 1-15 15,3 0-4-15,7-2 4 16,16-3-2-16,8 1-70 16,11-2-103-16,0 4-84 15,-5 4-154-15</inkml:trace>
  <inkml:trace contextRef="#ctx0" brushRef="#br0" timeOffset="159540.81">14714 11438 733 0,'-6'5'241'16,"5"-4"-171"-16,1-1 57 0,3-4-6 15,3-1-106-15,12 0-13 16,9-2-2-16,14 1 0 16,1 3-2-16,2 0-2 15,-7 6-48-15,-9 3-202 16,-11 2-389-16</inkml:trace>
  <inkml:trace contextRef="#ctx0" brushRef="#br0" timeOffset="160289.1">16700 10472 662 0,'2'-10'251'0,"0"0"-63"0,-2-2 6 15,-2 1-44 1,-1 0-22-16,1 1-12 0,1 0 22 15,-1 2-22-15,1 4-53 16,-1-1-22-16,2 2-41 16,0 3 0-16,0 0 0 15,2 0 0-15,-2 2 0 16,0 1 0-16,0 4 0 16,0 6 0-16,1 7 0 15,1 6 0-15,2 6 0 16,0 5 0-16,4 3 0 15,0 1 0-15,1-1 0 16,1 1 0-16,19 71 0 16,-27-100 0-16,1 0 0 0,-1-4 0 15,-1-1 0-15,2 8 0 16,0-6 0-16,0-4 0 16,-1-3 0-16,1-2 0 15,0-1-135-15,6-2-191 16,3-2-138-16</inkml:trace>
  <inkml:trace contextRef="#ctx0" brushRef="#br0" timeOffset="160739.2">17115 10453 1004 0,'0'-17'190'15,"-3"2"71"-15,-3 2-109 16,2 3-43-16,-1 6-62 16,-1 6-44-16,-3 6 10 15,-4 9-9-15,-2 5-2 16,-4 8 4-16,2 4-6 16,1 2 0-16,7 2 0 15,4 2 0-15,5-3-1 16,6 1-5-16,3-6 4 15,4-5-2-15,4-6 4 16,1-8 6-16,3-6 3 16,3-7-1-16,1-9 1 0,0-4-1 15,2-8-1-15,-4-4 1 16,-2-2 1-16,-8 1 9 16,-1-1 8-16,-8 0-5 15,-7-1-7-15,-6 0-8 16,-5-2-5-16,-5 2-1 15,-3 1-2-15,0 3-1 16,0 5-39-16,3 7-117 16,2 10-79-16,0 7-148 15,-1 7-552-15</inkml:trace>
  <inkml:trace contextRef="#ctx0" brushRef="#br0" timeOffset="161587.71">16093 11437 605 0,'-18'3'98'0,"-1"-2"0"16,1 1-29-1,2-2 5-15,0 1-4 0,2 2-11 16,0-2-5-16,3 0-15 16,1 1 2-16,1 0 1 15,3-1-8-15,1 0-15 16,3-1-6-16,2 2-5 16,0-2-1-16,4-2-7 15,1 2-9-15,4-1 9 16,13 0 3-16,12-4-2 15,16 0 2-15,17-3-2 16,12-4 2-16,9-1-2 0,9-1 0 16,6-2 1-1,7 0 1-15,14 0-2 0,12-1-1 16,9 0-4-16,13-1 4 16,10 0 1-16,1-2-1 15,3 1 4-15,-1 2-4 16,1 0-2-16,-5-1 1 15,-3 1 2-15,-6 0-1 16,-9 0 1-16,-13 4 0 16,-9 0-1-16,-17 1 1 15,-16 5 0-15,-12 1 1 16,-16 2-2-16,-14 1 0 16,-9 1 0-16,-11 1 1 0,-13 0 9 15,-7 0 31-15,-9-1 6 16,-4 1-5-16,-2-1-24 15,-1 1-18-15,-4-2-36 16,-4 3-120-16,-9 0-96 16,-7 3-365-16</inkml:trace>
  <inkml:trace contextRef="#ctx0" brushRef="#br0" timeOffset="162674.19">16105 12175 751 0,'2'-8'178'16,"1"1"-21"-16,0-5-59 0,0-1 1 15,4 0-57-15,3 2-13 16,7-2-14-16,7 5 0 15,4 1-3-15,3 6-2 16,4 5-1-16,-4 6-5 16,-3 4 1-16,-4 8 1 15,-3 3 9-15,-7 4-7 16,-5 6-2-16,-8 4 2 16,-5 1-5-16,-10 3 3 15,-8-3-2-15,-8 0-1 16,-6-3-1-16,-3-5 1 15,-1-7 2-15,3-6 1 16,7-8 0-16,6-5 12 16,9-6 21-16,7-5-9 0,5-2-6 15,3 1-24-15,5-4-5 16,6 0-2-16,6-1 3 16,8-1 2-16,8 4 1 15,5 2-3-15,4 3 3 16,1 3 0-16,-3 5 0 15,-4 2 0-15,-3 3 1 16,-6 0-2-16,-7-1 1 16,-6 2 0-16,-5-3 0 15,-3 0 1-15,-3-3 0 16,-2 1-1-16,-1-3 2 16,-1-1-1-16,1-1 0 15,-2-1 2-15,2-1-2 16,2 1-21-16,-2-2-150 15,1 1-221-15</inkml:trace>
  <inkml:trace contextRef="#ctx0" brushRef="#br0" timeOffset="163260.15">16751 12216 1006 0,'-5'-6'138'0,"1"0"71"16,-2 1-46-16,3 0-71 16,2 4-56-16,1 1-27 15,1 0-9-15,2 4-1 16,6 5 1-16,0 3 24 15,9 6-10-15,3 3 3 16,6 1-13-16,1 1-4 16,0 0-1-16,-2-2 0 0,-7-1-1 15,-2-1-14-15,-8-3-80 16,-5-5-76-16,0-1-92 16,-4-6-38-16</inkml:trace>
  <inkml:trace contextRef="#ctx0" brushRef="#br0" timeOffset="163476.18">17005 12246 603 0,'3'-18'221'0,"0"4"-26"0,-3 6-8 16,0 1-51-16,-2 5-84 16,-1 2-36-16,-1 6-14 15,-5 2 7-15,-4 8-1 0,-6 5-5 16,-4 9 0-16,-6 2-2 15,-1 5-1-15,1-5-8 16,3-5-73-16,7-7-83 16,5-11 16-16,8-7-190 15,6-7-181-15</inkml:trace>
  <inkml:trace contextRef="#ctx0" brushRef="#br0" timeOffset="163678.15">16885 12237 611 0,'11'-7'213'16,"-4"3"-172"-16,-1 2-14 0,-3 5 12 16,0 6-8-16,-3 2-14 15,2 4-9-15,-4 3-3 16,-1 5-3-16,-4 0-2 16,-4 2 0-16,-4-3-6 15,2 1-26-15,-2-7-24 16,1-2-16-16,0-3-104 15,-1-5-134-15</inkml:trace>
  <inkml:trace contextRef="#ctx0" brushRef="#br0" timeOffset="163820.81">16750 12423 267 0,'-8'-11'278'0,"5"1"-71"16,-1 0-20-16,4 1-20 16,1 3-109-16,6-2 7 0,4 3-23 15,3 0-21-15,8-1-8 16,9 1-10-16,7 4-3 15,6 1-8-15,4 1-296 16</inkml:trace>
  <inkml:trace contextRef="#ctx0" brushRef="#br0" timeOffset="164319.51">17439 12134 482 0,'6'-16'621'0,"1"2"-484"0,-4 0 27 15,-1 2-35-15,-1 1-19 16,-1 3 21-16,0 3-35 16,0 2-51-16,0 1-24 15,-1 2-16-15,-1 2-5 16,1-1-10-16,-4 5 5 15,-5 5 5-15,-1 6 2 16,-3 6-1-16,-3 6 0 16,1 4 1-16,2 3-2 15,4 3 1-15,3 0-1 16,3-1-3-16,8-2 0 16,3-4 1-16,5-6-1 15,5-4-1-15,3-6 1 0,5-4 0 16,1-7 3-1,-1-3 0-15,-4-4-1 0,0-2 0 16,-3-4-5-16,-3-2-1 16,-3-1 3-16,1-2 3 15,-5 2-1-15,-5-2-6 16,-3 2-18-16,-6-1-1 16,-7 4 4-16,-7-1 3 15,-6 4-25-15,-3 2-7 16,-1 2-29-16,3 1-70 15,6 2-131-15,5-2-344 16</inkml:trace>
  <inkml:trace contextRef="#ctx0" brushRef="#br0" timeOffset="164884.46">17988 11935 911 0,'4'-13'237'0,"0"2"-17"16,-4-1-56-16,0 4-35 15,-2 3 29-15,2 1-78 16,0 2-45-16,-2 2-27 15,2 2-8-15,0 0-15 16,-4 8 10-16,-2 11 5 16,-7 10 0-16,-2 14 0 0,-3 10-2 15,1 9 2-15,4 1 1 16,7 1-1-16,4-1-1 16,9-6-2-16,6-5 0 15,3-6 2-15,5-8 1 16,4-7 0-16,1-6 0 15,-2-4 1-15,0-8 0 16,-4-3 0-16,-4-4 0 16,-5-3 2-16,-2-3-3 15,-6-1 0-15,0-2 1 16,-3 1-1-16,2-2-74 16,-2 2-156-16,-2-1-150 15</inkml:trace>
  <inkml:trace contextRef="#ctx0" brushRef="#br0" timeOffset="168597.99">18668 12065 797 0,'2'-7'184'16,"-2"0"-59"-16,-2-2 24 15,1 1-51-15,-2 2-7 16,1 3-43-16,1 0-30 16,-1 3-18-16,-1 3-2 0,-3 4 2 15,-4 2 5-15,-4 6-3 16,-2 7 3-16,-2 5-3 15,2 3-1-15,4 6-1 16,0 0 3-16,4 3-3 16,4 0-1-16,4 1 1 15,4-3-1-15,8-3-1 16,5-4 2-16,5-6 0 16,3-7 1-16,5-4-1 15,-3-6 3-15,2-4-3 16,-4-5 2-16,-4-1 1 15,-5-4 0-15,-2-1 1 16,-5-1 1-16,-3-1 1 16,-3-1 0-16,-3-1 0 0,-3 0-3 15,-2-1-3-15,-2 1 0 16,-3-1 0-16,-3 1 0 16,0 3-5-16,-7 2 0 15,-3 1 3-15,-6 3 2 16,-2 3-1-16,-2 0-2 15,7 3 2-15,3-1-4 16,7-1-19-16,8 0-47 16,3-1-54-16,5-1-91 15,2 1-198-15</inkml:trace>
  <inkml:trace contextRef="#ctx0" brushRef="#br0" timeOffset="168967.03">18938 12286 971 0,'-1'1'78'16,"1"-1"53"-16,1-1-48 0,2-2-79 16,8-2-4-16,8 0 0 15,8-1 1-15,7 0 2 16,4 2 5-16,-4 0 7 16,-6-1 12-16,-5 3 2 15,-11 0-5-15,-5 1 8 16,-4 1 0-16,-3 1-2 15,-2-1-19-15,-1 2-11 16,3-2-8-16,-2 0-110 16,2 0-161-16,-2 0-345 15</inkml:trace>
  <inkml:trace contextRef="#ctx0" brushRef="#br0" timeOffset="169434.1">19440 12046 888 0,'4'-7'143'15,"-1"0"21"-15,-3 0 2 16,0 0-36-16,-1 3-44 15,1-1-16-15,-2 1 1 0,1 2 18 16,-1 0-37-16,2 0-26 16,0 2-18-16,0 2-8 15,0-2-5 1,0 2-12-16,0 2 7 0,0 5 10 16,0 4 1-16,2 7 0 15,-1 4 1-15,2 1-2 16,4 2 7-16,-1 2-4 15,2-1 1-15,4 0-1 16,-5 2 0-16,2-4-1 16,-3 0-2-16,0-3 2 15,0-6-2-15,-3-3 1 16,0-7-1-16,-1-3 0 16,-1-1 1-16,1-3 2 15,-1-1-3-15,-1-1-20 0,0 2-142 16,3-2-71-16,5 1-124 15,2-3-571-15</inkml:trace>
  <inkml:trace contextRef="#ctx0" brushRef="#br0" timeOffset="169835.98">19862 12044 477 0,'3'-15'378'0,"-2"2"-203"16,-4 4 3-16,0 0-29 0,0 4-67 16,-3 3-64-16,-2 5-17 15,-3 4 2-15,-1 6-2 16,-6 5-1-16,2 6-2 16,4 2 2-16,4 1-2 15,4-1 1-15,4 0 0 16,6-5-1-16,4 0 1 15,7-4 1-15,1-4 1 16,5-3 2-16,3-5 0 16,-1-5 3-16,2-5-2 15,-3-6 5-15,-2-4-2 16,-4-2 1-16,-4-1 0 16,-7 0 14-16,-1-2 10 15,-6 0-8-15,-6-1-19 0,-3 0-2 16,-5-2-3-16,-2 3-3 15,-2 2 2-15,0 1-14 16,1 4-86-16,3 4-135 16,2 2-306-16</inkml:trace>
  <inkml:trace contextRef="#ctx0" brushRef="#br0" timeOffset="170405.37">20090 11742 834 0,'2'-1'186'0,"-2"-3"4"15,1 0-48-15,-1 3-39 16,3-1-48-16,-3 2-12 16,1-1-13-16,-1 1-19 0,2 1-9 15,-2 1-2-15,4-1 0 16,4 3 1-16,6 3 4 15,3 3-2-15,7 6 4 16,1 8-2-16,-2 8 3 16,-1 8 0-16,-2 8-1 15,-2 5 0-15,-4 2-6 16,-2 1 8-16,-2-2-8 16,-3-3 1-16,-3-2-1 15,-2-4-1-15,-1-5 1 16,-2-2 1-16,-1-2 0 15,-7 41-2-15,5-68 2 16,3-4 1-16,1 1-3 0,-2-2 1 16,1 4 3-16,-1-4-1 15,0-3 2-15,1-1 2 16,1 0-6-16,0-1-1 16,0 1-1-16,0 0-68 15,-2-2-101-15,-1 1-200 16</inkml:trace>
  <inkml:trace contextRef="#ctx0" brushRef="#br0" timeOffset="171935.58">19360 11081 332 0,'-3'3'98'0,"-1"1"-10"16,3-2-4-16,-1-1-25 15,1 1 27-15,2-2-35 16,-1 0-9-16,2 0 22 15,-1 0-7-15,-1 0-13 16,4-2-18-16,2 1-14 16,3-1 5-16,11-1-11 15,9 1 0-15,13-1 4 16,12 1-2-16,9 0 4 16,7 0-4-16,5 1-3 15,2-1 0-15,5-2-2 0,-1 1-1 16,-1-3 2-16,-2 2 0 15,-5 0 0-15,-9 0-1 16,-9 1 5-16,-11-1 9 16,-8 1 12-16,-11 0 5 15,-8 1 6-15,-6 0-10 16,-5 1 2-16,-3-1 4 16,-3 2 17-16,0-1 0 15,-1 1-12-15,1 0-22 16,-3 1-4-16,1-1 1 15,1 0-5-15,1 0-4 16,-2 0 2-16,2 0-8 0,0 0 0 16,-1 0 2-16,1-1-3 15,-2 1 1-15,2 0-1 16,0 0 0-16,-1 0 0 16,1-1 0-16,0 1 0 15,0 0-4-15,-2 0-23 16,2 0-115-16,-5 1-95 15,0 2-68-15,-3 0-456 16</inkml:trace>
  <inkml:trace contextRef="#ctx0" brushRef="#br0" timeOffset="183777.43">10876 12402 657 0,'0'-8'144'16,"0"2"-7"-16,-2 0-5 16,1-1-29-16,-1 0 11 15,2 1-22-15,-1 1-5 16,1-1 0-16,-2 3-22 16,2 1-14-16,0 2 1 15,0 0-1-15,0 0-15 16,2-2-11-16,-4 2-8 15,4 0 0-15,-2 0-10 0,-2 2-4 16,2-2-3-16,0 1-6 16,2 3-4-16,-2 2 10 15,3 3 4-15,0 7-1 16,1 3-1-16,1 3 4 16,4 3-4-16,0 2 6 15,-2 6-2-15,3 3 3 16,-2 5-2-16,0 6-4 15,-1 4 0-15,0-2-2 16,-1 1 0-16,0-5 0 16,2-3 0-16,-2-3-1 15,3 1 0-15,-2-2 2 0,1-1-2 16,1-1 0 0,-1 0 0-16,0-1 1 0,-2-3-1 15,-1 1 1-15,-4-1 2 16,1-5-2-16,-2-1-1 15,-2-5 1-15,1-6-1 16,-1-4 0-16,2-6 1 16,0-4 3-16,0-1 8 15,2 0-7-15,-1-1 4 16,-1-1-4-16,2 0-5 16,2-4-158-16,3-4-154 15,8-4-316-15</inkml:trace>
  <inkml:trace contextRef="#ctx0" brushRef="#br0" timeOffset="184976.83">13836 12337 793 0,'3'-8'160'0,"0"-1"-9"0,1 1-33 16,-2-1 8-1,1 0-17-15,0 1-22 0,-2 1-9 16,2 3 1-16,-1 0 25 16,-2 0-33-16,0 4-20 15,1 0-19-15,-1 0-18 16,0 2-9-16,0 0-5 15,0-1-13-15,0 4 1 16,0 4 11-16,0 7 2 16,2 8 0-16,-1 7-1 15,1 5 0-15,1 6 1 16,4 3-1-16,-3 4 1 0,1 6-1 16,6 1 0-16,-4 4 1 15,0-2-1-15,1-4 1 16,-2-5-2-16,0-6 2 15,3-3-2-15,-2-6 2 16,1-5-1-16,-1-2 0 16,0-2-1-16,-2-5 1 15,-2-3 1-15,2-3-1 16,-4-4 0-16,1-2 0 16,-1-4 0-16,-1-3 0 15,-1 0 3-15,1-1 6 16,-2 0-1-16,1 0-3 15,1 0-2-15,0 1-3 16,0-2-2-16,-2 1-65 16,-1-4-179-16,1-4-92 0,-1-8-454 15</inkml:trace>
  <inkml:trace contextRef="#ctx0" brushRef="#br0" timeOffset="197152.52">18311 12018 838 0,'0'-7'220'16,"0"0"-49"-16,-1-1-32 15,-2 1-9-15,3 1-83 16,-1 2 16-16,-1 1-15 16,4 2-7-16,-4 1-9 15,4 0 10-15,-2 0-15 16,0 1-11-16,0-1 1 0,1 0-3 15,-2 0-7 1,1 0 0-16,0 0-4 0,1 0-2 16,-2 0 1-16,1 0-1 15,0 0-1-15,0 0 0 16,0 0 7-16,0 0-3 16,0 0 8-16,0 0 5 15,0 0 1-15,0 0-11 16,0-1-5-16,0-2-1 15,-2 1 1-15,1-1-2 16,-1 2 0-16,2 0-1 16,0 0 1-16,0 1 3 0,0 0-3 15,0 0-1-15,0 0-13 16,0 0-54-16,0 1-109 16,-1 0-54-16,1 5-72 15,-3 2-228-15</inkml:trace>
  <inkml:trace contextRef="#ctx0" brushRef="#br0" timeOffset="198018.44">17733 11991 604 0,'0'-4'150'16,"-2"0"-12"-16,2 1 15 0,-1-1-44 15,1 1 23-15,0 0-34 16,0 2-5-16,0-1-20 16,0 2-7-16,0-1-16 15,-2 2-5-15,4-1-24 16,-4 0-3-16,2 2-18 16,0-1-7-16,0 5 6 15,-3 4 1-15,-1 7 5 16,1 5 4-16,-2 8 1 15,4 4-1-15,1 5 1 16,0 5 6-16,3 2 9 16,0 5-16-16,2 2-5 15,-1-2-2-15,2-1 0 16,-2-2 0-16,1-4-2 0,-1 0 0 16,1-3 0-16,0-4 0 15,-2-2 3-15,2-6-1 16,-2-5 2-16,2-5-3 15,-4-4 5-15,2-5-3 16,-1-4-2-16,-2-3 1 16,0-3 8-16,1 0 1 15,-1-2-3-15,0 1-5 16,0 1-3-16,0 0-5 16,0-2-151-16,0-2-171 0,3-3-480 15</inkml:trace>
  <inkml:trace contextRef="#ctx0" brushRef="#br0" timeOffset="198852.01">20583 11860 875 0,'8'-13'226'0,"-2"1"-34"0,-3 0-15 15,-3 3-50-15,2 3-36 16,-2 3-40-16,0 2-31 16,0 2-20-16,0 2 3 15,-2 6 2-15,1 6 31 16,1 6 10-16,0 9-3 15,1 6-6-15,1 5-10 16,-1 3-6-16,1 1 6 16,1 2-10-16,0-1-3 15,-2 1-2-15,2-3-12 16,3-4 0-16,-5-1 0 16,3-7 0-16,-1-5 0 15,0-7 0-15,-2-8 0 0,1-3 0 16,-2-6 0-1,1-3 0-15,1 0 0 0,-2 0 0 16,1-3 0-16,-1 3 0 16,0 0-180-16,3-1-177 15,3-4-444-15</inkml:trace>
  <inkml:trace contextRef="#ctx0" brushRef="#br0" timeOffset="208580.35">5745 14383 831 0,'-3'-10'207'15,"0"-1"-45"-15,-1-3-21 16,-1-2-12-16,1-1-48 16,-4 0-2-16,5 2-3 15,-1-2-1-15,-2 2-15 16,3 0 4-16,0 3-25 15,1 2 3-15,1 1 7 16,-1 2-37-16,1 4-12 16,1 3 0-16,0-2 0 15,1 2 0-15,-1 2 0 0,2 1-13 16,-1 6 13-16,4 6 0 16,1 7 1-16,4 5-1 15,2 7 0-15,3 5-1 16,0 0 1-16,0 4 0 15,-2-1-1-15,-2 2 1 16,2-1 0-16,-2 0 0 16,-4-7 0-16,2-5 0 15,-3-9-3-15,-3-11 3 16,3-4 6-16,-3-5 5 16,0-5-11-16,2-7 0 15,5-3 0-15,0-8 0 0,1-7 0 16,7-6 0-16,-5-3 0 15,-1-3 0-15,2 2 0 16,-4 3 0-16,-3 3 0 16,1 3 0-16,-2 7 0 15,-3 5 0-15,1 6 0 16,-1 4 0-16,-3 7 0 16,0 2-17-16,0 8 17 15,5 7 1-15,-4 7-1 16,4 11 0-16,-1 2-1 15,1 5 1-15,1 2-4 16,4-4 3-16,-1-3-1 16,3-7-1-16,3-6-3 0,0-7 3 15,4-5 2-15,0-8 1 16,3-5 0-16,0-5 2 16,2-4 0-16,-2-6 2 15,-1-4 3-15,-2-3 1 16,-2-4-2-16,1-6-1 15,-6-2-2-15,-2-3-3 16,-4-1 0-16,-6 0 0 16,-3-2 0-16,-2 4 0 15,-6 1 0-15,-3 3 0 16,-2 6 0-16,2-1 0 16,-3 5 0-16,-2 0 0 15,0 3 0-15,1 3 0 16,5 3 0-16,1 6 0 0,3 2-11 15,6 4-138-15,-3 8-86 16,3 8-62-16,0 6-228 16</inkml:trace>
  <inkml:trace contextRef="#ctx0" brushRef="#br0" timeOffset="209296.95">6716 14697 875 0,'5'-11'244'0,"-4"0"-39"16,-2 0-35-16,-2 1-71 15,0 3-25-15,0 1-5 16,1 5-43-16,1 0-26 16,-2 3-22-16,0 5 20 15,-6 6-4-15,-3 7 5 16,0 4-1-16,-3 5 0 16,0 1 0-16,2-3 2 15,4-5-5-15,3-6 2 16,1-6-5-16,5-6 7 15,2-3-1-15,1-1 2 16,1-1 3-16,7 0 6 16,2 1-3-16,7-2-4 0,2 2-1 15,3 0-1-15,-5 2 0 16,2 2 0-16,-4 2 0 16,-1 4 2-16,-3 1-2 15,-3 4 0-15,-2 2 1 16,-2 3 2-16,-7 0 0 15,0 0 1-15,-7-2 5 16,-1 0 0-16,-4-3 4 16,-4 0-3-16,-2-4-1 15,-1-1-7-15,-2-3 0 16,6-1-2-16,-1-3 0 16,2-2-5-16,6-2-63 15,0-4-71-15,5-4-136 16,6-7-406-16</inkml:trace>
  <inkml:trace contextRef="#ctx0" brushRef="#br0" timeOffset="209929.92">7853 14359 665 0,'-3'2'251'15,"0"-2"-91"-15,0 1-53 16,-4-2 9-16,7 2-30 15,-3-1-14-15,3 0-5 16,0 0-5-16,0 0 1 16,0-1 10-16,3 1-9 0,1-2-34 15,1 1-30-15,4-4-1 16,8 0 0-16,9-1-4 16,8 2-3-16,5 3-7 15,-3 2-93-15,-6 6-20 16,-7 1-53-16,-9 7-52 15,-8 1-97-15</inkml:trace>
  <inkml:trace contextRef="#ctx0" brushRef="#br0" timeOffset="210148.3">7872 14598 668 0,'6'0'247'16,"2"0"-88"-16,7-5-4 0,1 0-48 15,5-4-12-15,3 2-19 16,0 0-28-16,1 1-10 16,-1 0-20-16,-3 4-11 15,-6-1-5-15,1 2-2 16,-7 1-6-16,-4 1 1 16,-1 2-71-16,-1 1-137 15,-1 0-154-15</inkml:trace>
  <inkml:trace contextRef="#ctx0" brushRef="#br0" timeOffset="212562.57">9784 14244 570 0,'0'-3'182'16,"0"-2"-61"-16,-2 3 22 15,2-3-23-15,-3 0 1 16,-1-1-41-16,4 1-9 0,-3-3-7 16,3 1 14-1,-2 0-27-15,-1 0 10 0,2 2-3 16,-1-1 4-16,1 1-17 15,1-1 6-15,0 3-14 16,0-1-7-16,0-1-5 16,0 1 7-16,0 1 0 15,0 0-19-15,0 2-13 16,0 1 0-16,0 0 0 16,-2 0 0-16,2 1 0 15,0 2-23-15,2 2 20 16,2 6 3-16,1 3 0 15,2 8 1-15,1 2-1 16,-1 5 0-16,2 6 0 16,-2 4 2-16,1 3-2 0,-2 2 1 15,-1 0-2-15,-1-3 1 16,-1-2 0-16,0-10 0 16,1-4-2-16,-1-9 2 15,2-6 0-15,-2-6 0 16,0-4 16-16,3-4-7 15,4-6-9-15,2-3 0 16,2-5 0-16,2-8 0 16,3 0 0-16,-4-3 0 15,0 2 0-15,-1 0 0 16,-4 2 0-16,0 7 0 16,-5 4 0-16,-2 4 0 0,0 6 0 15,-3 1 0-15,0 5 0 16,0-1-6-16,0 3-20 15,0 8 26-15,0 3-1 16,5 7-1-16,-2 7-8 16,1 0-19-16,3 2-7 15,2-4 14-15,3-4 2 16,5-4 8-16,-1-6 4 16,5-4 5-16,0-5-1 15,-3-8 4-15,4-3 1 16,-1-8 8-16,-3-3 0 15,-2-4-1-15,-4-2 2 16,-4-2 2-16,-2-5-9 16,-8 2 7-16,-5-3 0 15,-4 2-2-15,-2-2-6 0,-5 2-2 16,-1 4 3-16,1 2-3 16,0 1 1-16,3 5-2 15,2 4 1-15,2 6-7 16,5 3-128-16,-3 7-89 15,2 9-128-15,-1 5-333 16</inkml:trace>
  <inkml:trace contextRef="#ctx0" brushRef="#br0" timeOffset="213267.87">10606 14715 820 0,'-3'-13'298'15,"1"0"-101"-15,-5-1-32 16,-1 2-65-16,0 1-28 16,0 3-12-16,2 3-14 0,0 3-33 15,0 1-13 1,-3 5-9-16,0 4 3 0,-1 7-2 16,-5 4 6-16,3 7-5 15,-1 2 5-15,5 2-3 16,2 1 0-16,3-5 4 15,6-5-4-15,5-3 5 16,-1-7 4-16,5-5-4 16,0-6 7-16,4-6 1 15,-1-4 0-15,3-6-5 16,0-4 5-16,-2-2-2 16,-2-2-2-16,-1 0 4 15,-5 1 3-15,-4 1 4 0,1 4 25 16,-5 1-9-16,0 4 1 15,0 4-13-15,0 5-19 16,0 4-31-16,1 4-5 16,3 9 36-16,1 5 0 15,1 7 2-15,6 8-2 16,0 6-2-16,0 1 2 16,-3 6 1-16,3-2 0 15,-3-2-1-15,-2-4 2 16,2-4 0-16,-3-6 4 15,0-6-2-15,-1-3 3 16,-2-7-5-16,-2-4 1 16,-1-4 5-16,2-3 8 15,-2-1 1-15,0-1 3 0,0-3-3 16,1 2-17-16,-1-4-135 16,3-5-173-16,3-4-322 15</inkml:trace>
  <inkml:trace contextRef="#ctx0" brushRef="#br0" timeOffset="214151.84">11666 14228 634 0,'2'-10'178'0,"-2"-1"-27"16,0-1 6-16,0 0 3 15,-2 0-48-15,1 1 6 16,-1 1-35-16,1 2 1 0,-1 2 11 16,1 0-25-1,-2 3-29-15,3 3-27 0,0 2-14 16,0 1-22-16,-1 5 22 16,1 7 18-16,1 5-9 15,-1 6 8-15,0 9-4 16,4 2-6-16,-1 3 8 15,2 2-9-15,-2-1 1 16,5-1-4-16,-4-4-2 16,2-5-2-16,-2-5 2 15,-1-8-1-15,0-6 1 16,-1-5-1-16,-1-4 0 0,-1-3-56 16,0 0-89-1,0-1-87-15,-3-1-207 0</inkml:trace>
  <inkml:trace contextRef="#ctx0" brushRef="#br0" timeOffset="214422.36">11404 14418 1017 0,'5'0'80'15,"3"-5"-45"-15,7-1 35 16,11 0 14-16,11-1-35 16,15-1-7-16,9-1-13 0,7 1-6 15,2 1-11-15,-3 0 4 16,-9 2-14-16,-9 2-2 16,-13 0-1-16,-11 3-4 15,-14 0-9-15,-4 3-88 16,-8 3-164-16,-8 2-557 15</inkml:trace>
  <inkml:trace contextRef="#ctx0" brushRef="#br0" timeOffset="-213069.9">13497 13752 865 0,'3'-13'136'0,"0"-5"4"15,-3-2 25-15,-1-1-25 16,-1 2-42-16,1 1-4 0,-2 2-8 16,1 4-7-1,-1 7-24-15,3 0-45 0,-1 4-10 16,-1 4-11-16,2 1 2 16,-1 6 9-16,1 6 12 15,0 10 4-15,0 7 3 16,0 8-1-16,3 7-4 15,0 3-3-15,3 1-1 16,-2 1-4-16,6-2-5 16,0-3 4-16,0-5 1 15,2-8-2-15,-2-7-4 16,-2-6 0-16,1-8 0 0,-6-5-2 16,-2-2-1-1,-1-1-62-15,0-1-153 0,-3 5-128 16,-5 1-422-16</inkml:trace>
  <inkml:trace contextRef="#ctx0" brushRef="#br0" timeOffset="-212670.52">12947 14569 893 0,'-9'0'106'16,"3"0"-6"-16,0-3-23 15,3 1-9-15,1 1-41 16,4 1-26-16,1 0 1 15,10-2-2-15,17 0 6 16,21-4-3-16,20 1 0 16,26-3-2-16,18-3 2 15,11-2 1-15,-1-1-1 16,-3 1 2-16,-12 0-3 16,-17 2 1-16,-21 3-3 15,-17 2 0-15,-19 0 2 0,-14 4-2 16,-10 0-2-16,-10 2-10 15,-2 2-124-15,-5 0-2 16,-1 3-323-16</inkml:trace>
  <inkml:trace contextRef="#ctx0" brushRef="#br0" timeOffset="-211387.66">13308 15397 1063 0,'1'5'107'16,"-2"-2"-17"-16,1-1 31 15,0-2-14-15,-2 0-50 16,1 0-21-16,2 0-17 15,-2 1-3-15,-1 0 2 16,2 1-2-16,0-1 11 16,0 0 6-16,0-1 19 15,0-1 12-15,0 0 4 16,0-1-1-16,0 1 11 16,0 0-70-16,-1-2-8 0,-1-3 0 15,1-4 0-15,-2-6 0 16,-2-7 0-16,-2-7 0 15,4-5 0-15,-3 0 0 16,1-5 0-16,1-1 0 16,1 0 0-16,0 1 0 15,-1 1 0-15,2 5 0 16,2 0 0-16,-1 6 0 16,-1 4 0-16,2 7 0 15,0 6 0-15,0 6 0 16,-1 5 0-16,1 3 0 15,0 0 0-15,0 1 0 16,0 4 0-16,4 4 0 0,-1 4 0 16,6 4 0-1,-2 2 0-15,4 0 0 0,4 2 0 16,0 2 0-16,1 1 0 16,2-2 0-16,3 1 0 15,-2-5 0-15,1-5 0 16,4-3 0-16,-1-7 0 15,3-6 0-15,-1-6 0 16,1-7 0-16,-1-5 0 16,-1-6 0-16,-5-3 0 15,-4-4 0-15,-4-1 0 16,-3-4 0-16,-3 4 0 16,-4 1 0-16,-1 1 0 15,0 5 0-15,-3 4 0 0,2 1 0 16,-2 6 0-16,0 3 0 15,0 4 0-15,2 1 0 16,-1 5 0-16,2 2 0 16,0 1 0-16,2 6 0 15,-1 6 0-15,3 11 0 16,1 4 0-16,1 9 0 16,-2 4 0-16,2 2 0 15,-1-3 0-15,1-2 0 16,0-6 0-16,1-9 0 15,4-9 0-15,2-5 0 16,2-4 0-16,3-5-2 16,-1 0-260-16,0-2-112 15,-3 1-396-15</inkml:trace>
  <inkml:trace contextRef="#ctx0" brushRef="#br0" timeOffset="-187432.51">5991 16334 508 0,'3'-1'265'0,"0"-2"-105"16,-1 0-34-16,-2 1-40 0,0-1 15 16,0 0-22-1,0 1-2-15,0 0-7 0,0 0-15 16,0 1-5-16,0 0-6 16,0 1 7-16,-2 0-7 15,2 0 17-15,-3 0-25 16,3 0 3-16,0 0 3 15,0 0-12-15,0-2-2 16,0 2-5-16,0 0 9 16,0 0-11-16,0 0-2 15,0 0-19-15,0 0 0 16,0 0 0-16,0 0 0 16,0 0 0-16,0 0 0 15,0 0 0-15,0 2 0 0,0-1 0 16,0 2 0-16,3 1 0 15,-3 4-1-15,3 7 2 16,-1 5-2-16,1 6-1 16,0 8 2-16,-2 3 0 15,1 4 1-15,-1 1-1 16,1-1 0-16,-1 0-3 16,1-3 8-16,-1-3-9 15,1-1 4-15,0-4 0 16,0-3 0-16,1-2 0 15,-2-3 0-15,1-5-1 16,-2-1 1-16,0-3 0 16,0-2 0-16,3 1-1 0,-3-3 1 15,0-2 0-15,0 2 0 16,0-3-1-16,3 0 5 16,-3 0-8-16,0-1 5 15,3 1-2-15,-3 0 2 16,0 0-1-16,0-3 0 15,0 1-4-15,0-3 3 16,0 2 2-16,0-3-2 16,0 2-3-16,0-1 4 15,0-1 4-15,0 0-3 16,0 0-1-16,0-1 0 16,0 1 1-16,0 0 0 15,0 0 0-15,0 0 5 16,0 1-5-16,0-1-1 0,-3 0 0 15,3 0 0-15,0 0 0 16,0 0 0-16,0 0 0 16,0 0 0-16,0 0 0 15,0-1 0-15,0 1 0 16,0 0 0-16,3 0 0 16,-3 0 0-16,3-2-17 15,5 4-5-15,5-2 18 16,5 0 4-16,7-2-6 15,7 2-3-15,2 0-1 16,1-3 1-16,-2 2 5 0,-7-2-4 16,-1-1 5-1,-9 4 3-15,-8-2 0 16,-2 1 3-16,-4 2 5 16,-7-1-8-16,2 2-6 0,3-2-7 15,-3 3-43-15,0-2-68 16,-3 2-50-16,0-2-124 15,-1 2-380-15</inkml:trace>
  <inkml:trace contextRef="#ctx0" brushRef="#br0" timeOffset="-186825.73">6652 16788 142 0,'0'-3'164'16,"2"1"-45"-16,-1 0-72 16,1 0-36-16,-1 2-11 15,1 0-4-15,-1 2-23 16,-1-1-67-16,2 2-97 15</inkml:trace>
  <inkml:trace contextRef="#ctx0" brushRef="#br0" timeOffset="-186082.45">6706 16801 509 0,'1'-5'120'16,"1"1"35"-16,-1 0-52 16,-1-1 24-16,0 3-27 15,0-3-20-15,0 2 28 16,-1 0-29-16,1 2 13 16,-2-1-32-16,1 0-2 0,-1-1 1 15,-1 0-15-15,-1 0-2 16,1 1 2-16,-3-1-23 15,3 1-19-15,-3 2-2 16,-2 3-3-16,-3 1 0 16,-1 5 0-16,-6 4-2 15,0 5 1-15,-3 5 0 16,2 2 0-16,4 0 4 16,-3 1 0-16,12-3-3 15,0-4 2-15,6-4 1 16,3-3-4-16,3 1-2 15,4-7 6-15,-1 1-1 16,2-4 3-16,2-3-2 0,-4-2 10 16,5-5-5-16,-3-3 1 15,1-4 3-15,-1-5-1 16,2-2-2-16,-4-2-2 16,0-2 1-16,0 4 8 15,-3-1 11-15,-3 4-1 16,0 2 13-16,0 4-11 15,-1 5-3-15,-1 4-20 16,-1 2-2-16,0 2-18 16,0 5-4-16,3 5 22 15,4 5 4-15,1 9-3 16,4 8 0-16,1 7-1 16,-1 2 0-16,3 2 0 15,-3 2 0-15,0-1 1 16,0 0 0-16,-2-4 0 0,-2-4 0 15,2-6 4-15,-2-5-5 16,-5-6 2-16,1-4 1 16,-2-8-2-16,-1-2 2 15,1-3 5-15,-1-3 4 16,-1-3 1-16,0 2 1 16,2-1-8-16,-2-1-6 15,2-1-77-15,1-4-178 16,2-6-198-16</inkml:trace>
  <inkml:trace contextRef="#ctx0" brushRef="#br0" timeOffset="-185649.34">7631 16588 603 0,'-6'2'251'16,"-1"-1"-20"-16,2-1-39 16,-1 0-75-16,3 0-26 15,3 0-29-15,0 0-17 16,0 0-13-16,0 0-6 16,3-1-16-16,0 1-10 15,0-2-4-15,3 0-1 16,7 0 4-16,4-1 1 15,4 2-1-15,4 0-32 16,-1 2-65-16,-6 3-52 16,0 3-59-16,-6 2-53 15,-6 2-329-15</inkml:trace>
  <inkml:trace contextRef="#ctx0" brushRef="#br0" timeOffset="-185439.04">7577 16796 997 0,'5'3'43'16,"2"-4"35"-16,5-4 2 15,8 3-4-15,5-3-33 16,6 4-12-16,4-1-21 16,0 2 0-16,-1 2-3 0,-5-2 0 15,-8 0-4 1,-6 1-3-16,-5-1-1 0,-5 2-71 15,-4 0-236-15</inkml:trace>
  <inkml:trace contextRef="#ctx0" brushRef="#br0" timeOffset="-181777.72">9775 15891 209 0,'0'-4'458'16,"-3"0"-276"-16,1 0-12 15,-1 0-34-15,0 1 19 16,-1-2-28-16,2 0-10 16,-1 0-28-16,2 2 23 0,-1 0-9 15,2 0-40-15,0 2-16 16,0-1-17-16,0 4-15 15,2-2-14-15,-2 0-1 16,0 1-12-16,0 6 5 16,3 6 7-16,3 6 2 15,1 11-2-15,7 8 3 16,1 4-3-16,4 5 0 16,-1 0 0-16,3-1 0 15,0-2 0-15,-3-3 0 16,-2-3-1-16,-1-4 0 15,-3-9 2-15,-6-4-2 16,-2-9 2-16,-1-5 3 0,-3-6 9 16,0-1 8-1,0-3-11-15,-1-2-10 0,-2-7 0 16,-3-2 0-16,-2-6 0 16,-3 0 0-16,0 0 0 15,3 3 0-15,-2 1 0 16,3 3 0-16,1 5 0 15,1 2 0-15,2 4 0 16,-1 0 0-16,1 4 0 16,1 0 0-16,-8 7 0 15,-6 3 0-15,-6 7 0 16,-6 7 0-16,-3 2 0 16,1-1 0-16,6-2 0 0,2-2 0 15,8-5 0-15,5-7 0 16,2-4 0-16,4-3-12 15,2-2-33-15,-1-1-29 16,1 0-70-16,1 2-35 16,0-3-68-16,1 0-137 15</inkml:trace>
  <inkml:trace contextRef="#ctx0" brushRef="#br0" timeOffset="-181252.08">10049 15718 723 0,'2'-6'332'15,"-2"0"-166"-15,0 2 11 16,0 1-46-16,0-1-52 16,0 3-29-16,3 1-26 15,3-1-20-15,0-1-3 16,7 4 2-16,5 0-2 16,4 7-1-16,1 3 0 0,-1 8 5 15,-6 6 2-15,-8 5-1 16,-5 4-3-16,-6 6 0 15,-12 3 4 1,-3 1-6-16,-6-1 1 0,-1-7 2 16,1-7 9-16,9-7 31 15,2-11 19-15,7-7 17 16,4-3-25-16,2-4-13 16,3 0-21-16,2-1-21 15,8-3 0-15,11-1 0 16,10-3-1-16,5 1 0 15,7-1-14-15,-2 3-32 16,-8 6-8-16,-8 1 7 16,-7 2-6-16,-8 3-14 15,-4 1-26-15,-5 2-31 0,-4-1-103 16,-5 3-126-16</inkml:trace>
  <inkml:trace contextRef="#ctx0" brushRef="#br0" timeOffset="-179885.86">9069 16823 544 0,'-12'2'62'16,"-3"2"-14"-16,-3 0 66 0,1-1-44 16,0-1-2-1,2 1 26-15,3-1-1 0,0-1-31 16,2-1 0-16,-1 1 8 16,-1 1-27-16,-1-2-14 15,-2 4-6-15,-1-4-2 16,-1 3 1-16,4-2 12 15,-1 2 7-15,4-3-3 16,3 3 0-16,-1-3-11 16,5 1 2-16,0-1-11 15,0 2-6-15,1-2-4 16,0 0-7-16,2 1 0 0,0-1-1 16,2 0 0-16,0 0 0 15,1-1-2-15,0-1-3 16,3 2 4-16,10 0 1 15,7 0 4-15,8 0-4 16,14 2 0-16,7-2 4 16,11-2-3-16,7 1-1 15,3 1 0-15,7-4 1 16,0-1-1-16,3-2-4 16,5-2 3-16,11-4-2 15,12-3-2-15,10 1 2 16,9-2 3-16,5 1-4 15,-7 2-1-15,1 3 5 16,-2 0-2-16,-3 0 0 16,0-2 2-16,0 0-6 0,0-1 6 15,-5 1 0-15,-5-1 0 16,-4 0-4-16,-9 1 1 16,-11 2 3-16,-10 0-2 15,-8 2 3-15,-5 1-1 16,-4 1 0-16,-2 0 0 15,-3-1 0-15,-7 0-2 16,-9 1 2-16,-11-1 1 16,-9 4-1-16,-8-2 0 15,1 2 1-15,-8 1-1 16,-1 0 2-16,-3 1-2 16,0 2-1-16,-3 0 1 0,0 0 0 15,0 0 4 1,-1 0-2-16,-1 0 2 0,2 2-4 15,-1-2 6-15,-1 0-6 16,1 0 0-16,-1 1-7 16,1-1-8-16,-5 3-39 15,-5 3-163-15,-5 1-105 16</inkml:trace>
  <inkml:trace contextRef="#ctx0" brushRef="#br0" timeOffset="-177486.95">9069 17413 790 0,'-1'-5'198'0,"1"0"-55"16,1-5-38-16,2 2 20 0,-2-3-48 16,2 2-6-16,2-1-24 15,1-2-9-15,0 3-16 16,3-1-13-16,1 3-9 15,4 1 0-15,4 3-1 16,2 3-2-16,3 3 3 16,-1 6 0-16,2 6 2 15,-3 4-2-15,-1 6 0 16,-6 5-1-16,-6 3 1 16,-10 5 0-16,-8 2 0 0,-8 1 0 15,-6-1 0-15,-6-1 1 16,1-5-2-16,-3-4 1 15,7-11 0-15,5-5 3 16,9-7 5-16,3-5 12 16,5-4-2-16,3-4-9 15,3 1-9-15,2-5-11 16,5 0-2-16,6-4 11 16,11 3 2-16,6 1-2 15,6 2 2-15,5 2-3 16,-5 3 0-16,-1 3 3 15,-8 3 1-15,-7-2-1 16,-6 4 0-16,-5-1-3 0,-6-1 3 16,-3 1-3-1,-2 0-1-15,-2 2-15 0,-1 0-77 16,-1 1-168-16,-1-2-363 16</inkml:trace>
  <inkml:trace contextRef="#ctx0" brushRef="#br0" timeOffset="-176571.49">9661 17793 671 0,'-1'6'248'15,"-1"-6"-56"-15,1 4 6 16,-2-4-73-16,3 0-32 16,-1 0-19-16,1 0-3 0,0 0 22 15,1 0 12 1,-1-2-23-16,0 0-27 0,3-5-28 16,-3 1-14-16,0-6-13 15,-3-1 0-15,2-2 0 16,-1-4 0-16,-2-2 0 15,1-1 0-15,-2-4 0 16,2-1 0-16,0 1 0 16,-2-1 0-16,2 2 0 15,-1 3 0-15,3 6 0 16,-1 3 0-16,2 3 0 16,0 6 0-16,0 1 0 0,0 1 0 15,0 4 0-15,-1-1 0 16,-1 3 0-16,2 1 0 15,3 3 0-15,0 5 0 16,6 4 0-16,-3 1 0 16,6 0 0-16,1 1 0 15,1-3 0-15,1-1 0 16,0-3 0-16,-2 1 0 16,-1-6 0-16,-3-3 0 15,1-1 0-15,1-3 0 16,1-4 0-16,3-6 0 15,3-4 0-15,-2-3 0 16,2-3 0-16,-2-3 0 16,-5-2 0-16,1 0 0 15,-5 0 0-15,-2-1 0 0,-2 4 0 16,-3 2 0-16,0 6 0 16,-2 1 0-16,2 6 0 15,-1 4 0-15,-1 3 0 16,1 0 0-16,-1 3 0 15,1 7 0-15,1 3 0 16,-2 5 0-16,2 7 0 16,3 4 0-16,0-2 0 15,2-1 0-15,1 1 0 16,2-7 0-16,0 1 0 16,3-5 0-16,0-3-6 15,0-1-167-15,1-4-90 0,9-5-75 16,1 0-259-16</inkml:trace>
  <inkml:trace contextRef="#ctx0" brushRef="#br0" timeOffset="-175724.99">10461 17188 609 0,'6'-14'201'0,"0"2"-33"0,-1-2-13 15,-2-1-17-15,0 4-9 16,-2 1-1-16,-1 3-41 15,0 4-12-15,-3-1-27 16,0 5-39-16,0 4 3 16,-6 8-5-16,-3 12 2 15,-4 7 5-15,-5 14-10 16,1 11 5-16,1 1-6 16,5 4 1-16,9 3-4 15,10 2 0-15,9-8 0 0,11-2 1 16,5-9 5-16,6-8-4 15,1-12 5-15,-1-5 3 16,-4-8 9-16,-4-3-9 16,-9-4-1-16,-7-7-5 15,-5 2 11-15,-4-3-10 16,-3 0-3-16,0-1-2 16,-1 1-8-16,1-2-197 15,-2 1-126-15</inkml:trace>
  <inkml:trace contextRef="#ctx0" brushRef="#br0" timeOffset="-174738.68">10871 17658 616 0,'3'0'211'0,"-1"0"-87"16,-2 0 45-16,0-3-71 16,1 3 20-16,-1 0-31 15,0 0-6-15,0 0-22 16,0 0 3-16,0 0 14 16,0 0 21-16,0-1-20 15,0 1-24-15,0 0-3 16,-1 0 7-16,1 0-45 15,0-4-12-15,-2-1 0 16,1-2 0-16,-1-2 0 0,-1-4 0 16,2-2 0-1,-2-4 0-15,3-2 0 0,-2-4 0 16,-1-2 0-16,-1-2 0 16,3 2 0-16,-2-1 0 15,0 6 0-15,1-1 0 16,1 6 0-16,-4 3 0 15,5 5 0-15,-3 2 0 16,3 2 0-16,0 2 0 16,0 3 0-16,0 0 0 15,0 0 0-15,0 2 0 16,-2-1 0-16,2 1 0 16,2 2 0-16,-2 4 0 15,3 5 0-15,2 5 0 0,1 6 0 16,1 3 0-16,3-2 0 15,1 1 0-15,5-2 0 16,-1-4 0-16,3-3 0 16,3-5 0-16,-5-2 0 15,2-6 0-15,-3-4 0 16,1-4 0-16,1-3 0 16,-1-6 0-16,2-6 0 15,2-4 0-15,-4-3 0 16,-1-1 0-16,-3 3 0 15,-2-1 0-15,-5 1 0 16,-2 5 0-16,-3 1 0 16,-3 2 0-16,0 4 0 15,0 5 0-15,1 3 0 16,-2 4 0-16,3 3 0 0,-1 1 0 16,-2 5 0-16,1 5 0 15,1 3 0-15,-1 5 0 16,0 2 0-16,6 2 0 15,0-1 0-15,2-2 0 16,1-4 0-16,2 0 0 16,0-6 0-16,2-2 0 15,7-3-147-15,-1 1-96 16,7-4-54-16,0-1-232 16</inkml:trace>
  <inkml:trace contextRef="#ctx0" brushRef="#br0" timeOffset="-174422.52">11381 17458 497 0,'-7'3'604'0,"4"-2"-513"15,3-2 51-15,2-1-73 16,-1 1-45-16,11-1-15 0,3 2 20 16,9-1-17-1,4 0 1-15,5-2 7 0,-2 0-4 16,-4 0 7-16,-6 0 6 16,-9 3 1-16,-4-2-6 15,-5 2-14-15,-3 0 1 16,-3 0-11-16,0 0-26 15,-5 2-146-15,0-1-204 16</inkml:trace>
  <inkml:trace contextRef="#ctx0" brushRef="#br0" timeOffset="-173673.23">11947 17267 485 0,'0'-9'457'0,"-3"-6"-296"0,1 0 48 16,-2-2-36-16,1 1-41 15,-1 4 24-15,-1 1-48 16,2 4-18-16,2 2-44 15,-1 4-46-15,2 2-2 16,0 4-20-16,3 4 20 16,3 9 4-16,6 8-1 15,0 8 0-15,9 5 1 16,-3 5-1-16,6-2-1 16,-2 4 1-16,0-4 0 0,-5-2-1 15,-1-4 1-15,-4-7-3 16,-4-7 4-16,-5-8 0 15,1-7 3-15,-3-5 4 16,-1-4 16-16,0 1-20 16,-1-3-5-16,-2-5 0 15,-1-2 0-15,-5-8 0 16,0-2 0-16,-3-4 0 16,0 1 0-16,1-2 0 15,3 4 0-15,0 7 0 16,2 3 0-16,4 5 0 15,1 3 0-15,-1 4-3 16,1 1-19-16,-4 5 6 16,-5 7 15-16,-3 3 1 0,-7 10 3 15,-5 5-3-15,-3 3-4 16,2 0 4-16,1-4 0 16,6-10 0-16,6-4 0 15,5-9-3-15,6-6 2 16,6-1-58-16,1-3-154 15,1-2-91-15,9 0-144 16</inkml:trace>
  <inkml:trace contextRef="#ctx0" brushRef="#br0" timeOffset="-173316.36">12228 17079 702 0,'0'-16'462'15,"0"5"-237"-15,0 3-64 16,-2 4-100-16,2 4-61 16,3 2 5-16,6 6 4 15,9 5 31-15,7 7 34 16,5 9-33-16,6 5-1 15,-2 3-2-15,-4 2-15 16,-5 4-8-16,-5 0 2 16,-7 0-2-16,-7 0 0 15,-4 3-1-15,-7-3-10 0,-5-1 2 16,-5 1-3-16,1-9 0 16,-2-5-3-16,4-6 0 15,-15 18-7-15,23-38-127 16,-1 3-107-16,-2-5-157 15,2-1-617-15</inkml:trace>
  <inkml:trace contextRef="#ctx0" brushRef="#br0" timeOffset="-162177.56">15555 16022 897 0,'3'-20'191'15,"0"1"10"1,-3-2-44-16,-3 3-52 0,1 1-10 16,-1 1-1-16,2 5-17 15,-1 2-12-15,2 5-22 16,0 1-14-16,0 2-21 16,0-1-4-16,0 2-4 15,0 2-14-15,0 2 0 16,-3 8 14-16,3 9 0 15,-2 10 2-15,-1 13-4 16,3 8 5-16,5 6-3 16,3 1 0-16,4 2 0 15,2-2 0-15,0-3 0 16,1-2 0-16,-3-3 0 16,-2-6 0-16,-4-3 0 0,-1-4 0 15,-4-6 0-15,1-1 0 16,-2-7-1-16,0-4 0 15,0-5 1-15,0-5 0 16,1-6 1-16,-2-1-1 16,1-3 1-16,-2 0-1 15,2 0 3-15,0-2-1 16,0 2-1-16,2 0 1 16,-2 0 2-16,1-1-2 15,1 1 2-15,-1 0-4 16,5-4-7-16,9 2 7 15,10-2-4-15,6 0 2 0,11-2-2 16,4-1-2 0,-4 1-1-16,-4 1-2 0,-5-1-1 15,-8 1 5-15,-7 3 3 16,-9 1 1-16,-5 1 0 16,-5 0-9-16,-2 0-14 15,-5 1-11-15,-2 0-38 16,-4 0-5-16,0 3-29 15,-1-2-40-15,1 3-75 16,2-4-210-16</inkml:trace>
  <inkml:trace contextRef="#ctx0" brushRef="#br0" timeOffset="-161677.73">16317 16581 758 0,'4'-9'237'0,"-2"-1"-24"16,-2 0-35-16,-3 2-44 15,0 1-61-15,-2 2-34 16,1 3-38-16,-2 2-1 0,-3 2-4 16,-3 7 2-16,-4 2 2 15,-5 5-1-15,1 4-1 16,1 3 2-16,4 2-1 16,5-4 1-16,8 1-3 15,9-4 3-15,6-2 3 16,6-5 3-16,5-1-5 15,3-1 3-15,-2-3-3 16,2 1-1-16,-3 0 0 16,-6-1 1-16,0 0 2 15,-5 1-1-15,-1-1-2 16,-6 1 1-16,-3 0 0 16,-3 0 6-16,-3 3-1 0,-5 2 8 15,-5-2-3-15,-4 4-6 16,-3 0-5-16,-6-1-5 15,0-1-126-15,-1-1-236 16</inkml:trace>
  <inkml:trace contextRef="#ctx0" brushRef="#br0" timeOffset="-158494.4">17154 16332 583 0,'-3'4'438'16,"-2"0"-388"-16,2-4 115 15,0 0-16-15,3-3-44 16,-2 2-37-16,2-1-23 16,2 1-18-16,-2 1-8 15,2-1 0-15,-1-1-5 16,2 1-3-16,-1 1 5 15,2-3-14-15,5-1-2 0,9-3-4 16,9-1 0-16,4 2 0 16,4 2-10-16,-2 2-65 15,-4 4-79 1,-5 2-13-16,-6 4-65 0,-6 3-172 16</inkml:trace>
  <inkml:trace contextRef="#ctx0" brushRef="#br0" timeOffset="-158246.49">17160 16590 869 0,'21'-3'83'0,"4"-3"-47"16,5 1 82-16,3-3-61 15,3 3-1-15,2-1-24 16,-2 3-20-16,-4-2-4 16,-7 4-8-16,-6 0 0 15,-8-1 0-15,-7 2-4 16,-2 3-32-16,-4 0-297 16</inkml:trace>
  <inkml:trace contextRef="#ctx0" brushRef="#br0" timeOffset="-156531.37">18369 16172 611 0,'2'-15'555'16,"0"-2"-443"-16,-4-1 57 15,0-5-35-15,-3 3-24 16,0-1-9-16,1 2-21 15,1 3-17-15,0 5-16 16,1 4-15-16,2 4-32 16,0 1-7-16,2 4-17 15,-2 8 18-15,0 7 6 16,1 9 0-16,-1 13 2 0,2 8-2 16,-1 7 1-1,4 5 0-15,1 4-1 0,3 0 0 16,0-1-2-16,3-3 2 15,1-4 1-15,-1-5-1 16,0-8 0-16,-2-3-1 16,-4-4 1-16,-4-6-2 15,-2-2 1-15,-3-6 1 16,-2-5 0-16,2-6 1 16,-1-2-1-16,1-5 3 15,2-3 0-15,-1 0-2 16,2 0 1-16,0-1 4 0,2-1-2 15,-1 2-4-15,2-2 0 16,1 2-4-16,7-2 1 16,13-2 2-16,9 1 1 15,7-3-1-15,7 1 0 16,-3-1-3-16,-8 0 4 16,-11 3 0-16,-7 0 2 15,-11 2 1-15,-5 1-6 16,-2 0-4-16,-5 0-30 15,2 0-59-15,-1 1-39 16,-3-1-1-16,2 0-63 16,2 2-75-16,0-2-269 15</inkml:trace>
  <inkml:trace contextRef="#ctx0" brushRef="#br0" timeOffset="-155798.25">19132 16652 781 0,'6'-9'204'0,"-2"-1"10"15,-1 0-64-15,1-2-35 16,-3 3-15-16,1 3-18 15,-2-2-35-15,-2 4 15 0,1 3-13 16,-1-1-24 0,0 1-25-16,-1 2 0 0,-2 2-17 15,-4 3 9-15,-3 4 2 16,-6 7 6-16,-6 4-2 16,4 4-1-16,0 2 3 15,5-1-4-15,1-5 4 16,7 0-3-16,5-6 1 15,4 0 2-15,1-4 1 16,3-4 3-16,3-1-2 16,1-5 6-16,1 1-7 15,3-5 5-15,0-4-6 16,2-2 0-16,-1-5 0 16,0-1 0-16,-1-5 0 15,-4 0 0-15,0-1 2 0,-3 0-1 16,-1-1 2-16,-3 4-2 15,-2 0 3-15,-1 4-2 16,0 1 2-16,0 6-2 16,-1 1-2-16,1 5-10 15,0 3-25-15,0 4 19 16,1 7 16-16,1 7 0 16,1 7-3-16,2 5 3 15,0 5 0-15,1 2 0 16,0 1 0-16,0 3 3 15,3 0 0-15,-2 0-2 16,1 0 2-16,1 0 4 0,-1-2 5 16,0 0-6-16,0 2 2 15,-1-5-2-15,2-3 0 16,-5-7 0-16,1-4-5 16,-2-10 1-16,-2-2-2 15,1-5 0-15,-2-5 2 16,0 0 0-16,-2-4-4 15,-2 4-102-15,-7-4-219 16,-6 1-584-16</inkml:trace>
  <inkml:trace contextRef="#ctx0" brushRef="#br0" timeOffset="-153110.64">20226 16301 803 0,'3'-10'199'15,"-3"0"-42"-15,0-1-22 16,-2-2-15-16,1 2-12 16,-1-2-37-16,1 2 0 15,-1 2 4-15,2 2-7 16,-1 3-30-16,-2 2-11 15,3 2-17-15,0 0-8 0,0 1-2 16,-1 0-11-16,1 2-1 16,0 4 12-16,-2 4 0 15,2 6 1-15,0 6-1 16,3 7 1-16,1 4 0 16,2 8 1-1,2 6-2-15,1 1 0 0,1 2-1 16,-2-1 5-16,1-7-8 15,-2-5 4-15,2-7 0 16,-3-4 3-16,-2-9-3 16,-1-5-4-16,-1-5 2 15,-2-2 2-15,2-6 0 16,-2-2-50-16,0 2-145 16,0 0-123-16,-2-1-301 15</inkml:trace>
  <inkml:trace contextRef="#ctx0" brushRef="#br0" timeOffset="-152773.3">19896 16577 719 0,'-3'3'292'0,"0"-3"-212"16,3 0-16-16,2-1-21 15,5-1-34-15,12-1 4 16,19-1 14-16,18-3-9 16,19-1-13-16,13-2-1 15,2 2-4-15,-7 1 3 16,-13-1-2-16,-10 1-1 15,-17 2 5-15,-13 2-3 16,-12 0 3-16,-12 1 0 16,-6 2-5-16,-5 2-87 15,-1-1-216-15</inkml:trace>
  <inkml:trace contextRef="#ctx0" brushRef="#br0" timeOffset="-149548.16">22012 15879 674 0,'-4'-11'271'15,"-1"-2"-109"-15,0-1-9 0,-1-2-39 16,0 1-2-16,3-1-32 15,-1-1-8-15,-2 2 11 16,2 1-9-16,-1 0-6 16,2 6-8-16,0 4-15 15,1-2-23-15,2 6-22 16,0 0-3-16,0 0-9 16,0 3-11-16,0 3 22 15,0 3 0-15,2 8 1 16,3 4 0-16,-1 6 2 15,6 5-2-15,2 5 0 16,3 6 1-16,5 9-1 0,0 5-1 16,-1 1 1-16,0 0 0 15,-2-6-1-15,-1-10 0 16,-4-5 2-16,-2-10-3 16,-3-6 3-16,-2-7-1 15,-2-6 0-15,-1-3 0 16,-2-4 14-16,1-2 10 15,-1-1 1-15,-1-4 0 16,-4-3-25-16,0-5-3 16,-2-6-1-16,-1-2 0 15,-2-3-1-15,1 1 4 16,2 2 1-16,-4 4-4 16,4-1 4-16,1 5-1 15,0 3-1-15,1 2-2 16,1 5-17-16,1 3-7 0,-1 5 6 15,-4 6 19-15,-7 5 0 16,-3 8 2-16,-6 5 1 16,-2 4-3-16,-1 1 2 15,-2 0 1-15,5-4-2 16,2-3 2-16,4-6 0 16,5-7 0-16,5-4 0 15,2-5 4-15,5-4-4 16,1 0-3-16,-2-1-31 15,2 0-34-15,0-1-122 0,0 0-70 16,0 2-254-16</inkml:trace>
  <inkml:trace contextRef="#ctx0" brushRef="#br0" timeOffset="-148933.67">21500 16752 539 0,'-6'3'207'0,"1"-2"-86"15,2-1 66 1,0-1-80-16,2 1-22 0,-2 0-19 16,3-1-8-16,0 1-22 15,0 0-5-15,3 0-18 16,-3 0-1-16,1 0-2 16,2-2-2-16,5 1 1 15,14-1 0-15,16-2-4 16,20 0 2-16,18 0-4 15,18-2-1-15,7 0-1 16,-1 3-1-16,-1-3-1 16,-2 2 1-16,-6-1 0 15,-3 0-2-15,-5-1 2 16,-5 0 3-16,-11-2-2 16,-12 1 0-16,-17 0-1 0,-14 2 1 15,-11 4 8-15,-12 0-9 16,-2 1-14-16,-9 2-77 15,-4 3-135-15,-5 2-158 16</inkml:trace>
  <inkml:trace contextRef="#ctx0" brushRef="#br0" timeOffset="-147216.89">22041 17578 997 0,'2'1'87'16,"-1"-1"25"-16,-1-1-8 15,0 1-24-15,2 0-36 16,-2-3-2-16,1 3-5 15,-1 3-12-15,0-3-14 16,0 0 9-16,-1 0-5 16,1 0 0-16,-2 0-4 15,2 1 4-15,0-1 3 0,0 0-11 16,0 0-2 0,-1 0 1-16,-1 2-6 0,2-1 9 15,0 1-5-15,-1-2 6 16,1 1 8-16,1-2 33 15,-1 1 24-15,0-3-10 16,0 1 8-16,0-2 9 16,0-2-73-16,-1-2-9 15,-1-5 0-15,-3-4 0 16,0-5 0-16,1-4 0 16,-4-3 0-16,0-2 0 15,-17-79 0-15,21 91 0 16,-2 2 0-16,3-1 0 15,0 1 0-15,-5-17 0 16,2 5 0-16,0 2 0 16,1 3 0-16,0 5 0 0,1 5 0 15,2 5 0-15,1 2 0 16,-1 1 0-16,4 2 0 16,-2 2 0-16,0 1 0 15,0-1 0-15,0 2 0 16,-2 0 0-16,2 0 0 15,0 0 0-15,0 0 0 16,0 0 0-16,0 0 0 16,0 0 0-16,2 2 0 15,-2-2 0-15,0 0 0 16,1 0-5-16,-1 0-3 0,0 1 0 16,0 1-2-1,0 2 9-15,2 2-1 0,-2 3 2 16,1 5 0-16,1 1 0 15,-2 0 1-15,1-1-1 16,1-2-1-16,1-3 1 16,-1 1 0-16,0-2 0 15,-1-1 0-15,2 3 0 16,2 2 3-16,-1 2-7 16,3 1 3-16,3 4 1 15,-1 0-1-15,1 4 1 16,2 0 0-16,3-2 3 15,4-3 0-15,1-1-3 16,4-7 0-16,4-3 3 0,-1-4-2 16,1-2-1-16,-2-2 3 15,-4-5 2-15,-1-4-1 16,0-1-1-16,-5-4-2 16,1-5 1-16,-5-1 0 15,-3-2 4-15,-2-2-5 16,-3-2-1-16,-1-1 0 15,-1-1 0-15,-2 4 0 16,0 0 0-16,0 0 0 16,-2 5 0-16,1 2 0 15,-1 3 0-15,-1 2 0 16,2 3 0-16,-1 3 0 16,1 0 0-16,-1 4 0 0,0 1 0 15,0 1 0-15,2 1 0 16,0 1-1-16,-1-1-13 15,-1 2 1 1,2 2 10-16,-1 7 3 0,-2 3 0 16,1 6-1-16,1 6 1 15,-1 5-1-15,2 3 2 16,2 3-1-16,4-2 0 16,4 0 0-16,2-4-4 15,4-4 5-15,1-5-1 16,1-4 6-16,-3-4-4 15,-1-6-2-15,2-1 8 16,-3-2-3-16,-1-1 1 0,-2-4 2 16,2 0-8-16,-4 0 0 15,-4-4 0-15,1 2 0 16,-2 1 0-16,-3-1 0 16,0 2 0-16,-2 0-141 15,1 2-164-15,-1 2-211 16</inkml:trace>
  <inkml:trace contextRef="#ctx0" brushRef="#br0" timeOffset="-143612.99">15189 14458 478 0,'3'3'241'0,"2"-3"-62"15,0-2-19-15,0 0-59 16,2-2-3-16,2 1-37 15,5-2-21-15,1 3-24 16,4-3 0-16,3 3-5 16,1-1-9-16,4 0-2 15,-2 1-5-15,-1 4-63 16,-4 1-81-16,0 2-22 16,-5 5-152-16</inkml:trace>
  <inkml:trace contextRef="#ctx0" brushRef="#br0" timeOffset="-143375.93">15259 14698 540 0,'6'3'274'0,"3"-3"-74"15,5-3-72-15,5 3-36 16,5-1-5-16,4-2-21 15,0-2-2-15,2 2-9 16,-4-2-11-16,-2 2-22 16,-7 0-17-16,-5 0-5 15,-5 2 0-15,-3 1-30 16,-7 1-160-16,3 1-247 16</inkml:trace>
  <inkml:trace contextRef="#ctx0" brushRef="#br0" timeOffset="-139686">17551 13576 873 0,'-3'-7'169'0,"-2"-1"21"0,0-3-39 16,0-3-16-16,0 2-35 15,1-3 4-15,-1 4-4 16,2 0-14-16,0 1-26 16,2 5 11-16,-2 2-63 15,3 2-8-15,-3 2 0 16,3 0 0-16,3 1-20 15,-2 2 4-15,5 5 16 16,3 6 0-16,4 4 1 16,4 8-1-16,4 3 2 15,-1 7-2-15,2 3 3 16,-3 8-1-16,1 6-1 0,-2 0 0 16,-3-4-1-1,-2-4-1-15,-3-8 1 0,-2-10-1 16,-1-8 1-16,-2-8 3 15,-4-4 4-15,1-5 11 16,-4-3-18-16,2-2 0 16,-1-2 0-16,-2-4 0 15,-2-5 0-15,0-6 0 16,-3-3 0-16,0-2 0 16,1 0 0-16,0 5 0 15,1 6 0-15,0 5 0 16,1 5 0-16,-4 5-18 15,-6 5-7-15,-4 4-2 0,-5 6 3 16,-9 7 3-16,-2 3 0 16,2 1 1-16,0 1 9 15,3-6 2-15,7-5 4 16,6-3 4-16,6-7 1 16,6-3 1-16,1-4 6 15,3-1 4-15,1-1-11 16,-2-2-21-16,-1-2-133 15,2 1-77-15,-1 3-169 16</inkml:trace>
  <inkml:trace contextRef="#ctx0" brushRef="#br0" timeOffset="-138839.05">16341 14592 633 0,'-17'6'140'16,"1"-2"-24"-16,-3-1 49 16,-1 0-73-16,2-3 3 15,0 0-20-15,3 0-3 16,1-2-17-16,3 2-6 16,3-1-14-16,0 0 9 15,5-1-19-15,-2 1-3 16,4-2 0-16,1 3-2 15,0-2-2-15,1 1-6 0,4-1-12 16,8-2-13-16,14-2 12 16,22-1 1-16,23-3 0 15,28-1 0-15,16-3 3 16,21 0-3-16,15-1 0 16,19-4-3-16,22-2 2 15,24-1 1-15,19-4 1 16,20 0-1-16,12 3 0 15,3-1-1-15,-7 1 1 16,-15 0 3-16,-27 1-3 16,-34 2 0-16,-40 2-2 15,-40 2 2-15,-35 5 1 0,-35 2 8 16,-20 4-9-16,-13 3-6 16,-11 2-60-16,-8 3-89 15,-4 3-108-15,-10 4-183 16</inkml:trace>
  <inkml:trace contextRef="#ctx0" brushRef="#br0" timeOffset="-137691.48">16583 15094 568 0,'5'-13'370'16,"1"-6"-226"-16,0-1 18 15,0 0-18-15,5 2-84 16,1 1-26-16,47-9-15 16,-45 26-4-16,1 4-10 15,-5 2 2-15,2 3-6 16,9 8 0-16,-2 7-1 15,-7 7 0-15,-5 5 0 16,-9 7 1-16,-9 2 0 0,-9 3-1 16,-10 0 1-16,-6-2-1 15,-3-9 2-15,2-8 2 16,2-11 4-16,5-9 1 16,8-11 16-16,10-5-1 15,3-4-9-15,8-2-5 16,7-3-10-16,6 1 0 15,7 1-1-15,8 2-1 16,4 4 2-16,4 5 0 16,0 3 0-16,0 6 1 15,-6 3 0-15,-2 0 3 16,-6 1-4-16,-4-2-2 0,-7-2-3 16,-4-2 3-16,-1-2 2 15,-5-2 0-15,0 0-5 16,0 0-68-16,-2-2-136 15,4 2-272-15</inkml:trace>
  <inkml:trace contextRef="#ctx0" brushRef="#br0" timeOffset="-136941.2">17109 15434 838 0,'4'4'218'0,"1"-1"-182"0,-2-1 88 16,-3-4-30-16,2 4-30 15,-2-1 3-15,0 0-23 16,0 1-2-16,0 0 6 15,0-4 27-15,0 2 14 16,-2-2 20-16,1 1-15 16,-1-2 6-16,-1-2-95 15,0-2-5-15,-3-3 0 0,2-2 0 16,-1-6 0 0,2-2 0-16,0-4 0 0,2-2 0 15,-1-4 0 1,2-1 0-16,0 0 0 0,0 3 0 15,-1 4 0-15,1 4 0 16,0 8 0-16,0 2 0 16,0 5 0-16,0 2 0 15,0 5 0-15,-2-1 0 16,2 2 0-16,-1 5 0 16,2 5 0-16,1 5 0 15,2 4 0-15,4 2 0 16,5-2 0-16,1-1 0 15,2-2 0-15,-1-2 0 16,1-4 0-16,-2-3 0 0,-2-5 0 16,1-2 0-16,2-4 0 15,1-6 0-15,4-5 0 16,-2-5 0-16,1-4 0 16,-4-3 0-16,0-1 0 15,-5 0 0-15,-4 3 0 16,-1 2 0-16,-3 6 0 15,0 3 0-15,-4 5 0 16,0 5 0-16,1 1 0 16,1 3 0-16,0 4-15 15,3 2 15-15,1 7 0 16,0 5 2-16,4 3-2 0,-2 2-2 16,0 0 0-1,2-2-56-15,0-2-60 0,0-5-67 16,2-3-79-16,5-4-243 15</inkml:trace>
  <inkml:trace contextRef="#ctx0" brushRef="#br0" timeOffset="-136557.99">17922 14916 1033 0,'3'-19'161'0,"-3"-1"38"16,-1 2-37-16,-2 3-41 16,1 7 16-16,-1 4-85 15,0 4-52-15,-2 7-5 16,-5 8 5-16,0 13 13 15,-8 11 6-15,0 13 5 16,-1 12-9-16,1 3 3 16,7 1-15-16,5-2-2 15,6-5-1-15,6-9 0 16,8-8 0-16,2-8 4 16,7-13-3-16,-1-4 6 0,-1-8-7 15,-2-4-32-15,-2-4-65 16,-2-3-87-16,-3-3-122 15,-1-1-384-15</inkml:trace>
  <inkml:trace contextRef="#ctx0" brushRef="#br0" timeOffset="-134657.7">18264 15300 985 0,'3'4'104'0,"-2"-3"-31"15,-2-2 52-15,1 1-64 16,0 1-13-16,-2-1-16 16,2 1 6-16,0 1 2 15,2-1 1-15,-2 0 12 16,0 1 1-16,1-2 11 16,-1-2-2-16,0 2-2 15,0-1-11-15,0 0-4 16,-1 1-5-16,1-2 12 15,-2 2-39-15,1-2-14 0,-1-3 0 16,1-2 0-16,-1-4 0 16,-1-8 0-16,2-4 0 15,-2-2 0-15,0-5 0 16,-1-2 0-16,-1-2 0 16,2 0 0-16,-1 1 0 15,-1 0 0-15,2 4 0 16,0 5 0-16,-3 4 0 15,5 3 0-15,-1 4 0 16,1 7 0-16,1 2 0 16,0 3 0-16,-2 1 0 15,2 1 0-15,0 1 0 0,0-1 0 16,0 0 0 0,0 3 0-16,2-1 0 0,-1 6 0 15,5 5 0-15,0 5 0 16,2 5 0-16,2 3 0 15,2 3 0-15,-2 2 0 16,5 1 0-16,-1-4 0 16,-1-3 0-16,4-3 0 15,2-3 0-15,-1-3 0 16,-2-4 0-16,1-6 0 16,-4-2 0-16,-2-5 0 15,-1-3 0-15,2-5 0 16,-2-4 0-16,5-3 0 15,-3-5 0-15,2-3 0 16,-2-1 0-16,-2 1 0 0,-2-3 0 16,-1 2 0-16,-4 3 0 15,-2-2 0-15,1 5 0 16,-2 0 0-16,0 0 0 16,-2 2 0-16,1 2 0 15,-1 1 0-15,1 4 0 16,-1 6 0-16,2-1 0 15,-1 4 0-15,1 2 0 16,-3 0 0-16,3 0 0 16,0 2 0-16,-1 5 0 0,1 2 0 15,-2 5 0 1,4 6 0-16,-1 2 0 0,5 0 0 16,0 2 0-1,4-4 0-15,5 1 0 0,0-3 0 16,4 1 0-16,0-1 0 15,0-2-62-15,0-1-50 16,-2-2-80-16,0-2-76 16,2-1-184-16</inkml:trace>
  <inkml:trace contextRef="#ctx0" brushRef="#br0" timeOffset="-134307.97">18907 15111 960 0,'-9'3'149'15,"0"-1"-38"-15,0-2 44 16,5 0-61-16,-1 0-40 15,3 0-33-15,4 0-21 16,3 2 3-16,5-2-3 16,11 0 6-16,6-2-2 15,4 2 0-15,2-2 0 0,-2 1 1 16,-7-1-2-16,-10 1 6 16,-5 1 3-16,-5 0 12 15,-4 0-14-15,-4 1-10 16,2-1-7-16,-1 2-120 15,3 1-239-15,2-3-562 16</inkml:trace>
  <inkml:trace contextRef="#ctx0" brushRef="#br0" timeOffset="-133692.3">19537 14884 921 0,'-9'-13'166'16,"3"-2"-7"-16,-1-4-20 16,0 2-16-16,3 2-15 15,-1 1-16-15,2 1 16 16,0 6-22-16,0 2-43 15,3 3-43-15,-1 2-11 16,1 7-1-16,1 6 12 16,4 8 10-16,2 10 2 0,5 12 2 15,3 3-5 1,4 2-5-16,-2 1-3 0,1-2 2 16,-3-6-1-1,-2-3-2-15,-4-5 0 0,0-8 1 16,-2-5-1-16,-4-8 0 15,0-5 1-15,-1-5 11 16,-2-4 11-16,0 1 10 16,0-5-33-16,0-2 0 15,0-6 0-15,-2 0 0 16,-1-7 0-16,-1-3 0 16,-3 0 0-16,1 1 0 15,-2 1 0-15,0 5 0 16,0 7 0-16,3 3 0 15,1 4 0-15,-5 4-23 0,-3 9 6 16,-3 7 9 0,-6 8 0-16,-4 7 5 0,-1 5 2 15,-2 6 0-15,-1-4 0 16,4-4-11-16,5-6-5 16,7-12 0-16,7-9-7 15,6-7-14-15,5-5-118 16,5-3-128-16,7-4-60 15</inkml:trace>
  <inkml:trace contextRef="#ctx0" brushRef="#br0" timeOffset="-133309.3">19853 14709 932 0,'1'-11'265'0,"2"4"-72"16,0 0-86-16,3 4-82 15,10 6 43-15,7 4-1 16,9 4 11-16,7 8-5 0,3 8-13 15,-4 6-16 1,-4 11-18-16,-5 4-5 0,-9 7-7 16,-8 4-3-16,-9 2-3 15,-6-3 5-15,-7-1-2 16,-6-4-6-16,-3-6-2 16,0-5-3-16,1-9 2 15,3-10-2-15,3-9-3 16,6-5-77-16,1-9-45 15,3 0-148-15,1-6-224 16</inkml:trace>
  <inkml:trace contextRef="#ctx0" brushRef="#br0" timeOffset="-132170.33">20839 14123 634 0,'0'-8'193'16,"-2"-2"-19"-16,1 1-31 15,-3-3-21-15,1 2-15 16,1 2-1-16,1-1-29 16,1 3 1-16,-2 2-10 15,2 2-33-15,-1 0-31 16,-1 4-4-16,1 0-29 15,1 8 29-15,0 3 10 16,1 8 6-16,1 7 17 16,2 6-1-16,2 4-13 0,3 1-1 15,1 4-11-15,0-3 1 16,0-3-4-16,-1-5-2 16,-2-3 0-16,-1-3-2 15,-2-6 1-15,0-5-2 16,-4-6-30-16,1-4-59 15,-1-5-2-15,0 0-26 16,0-5-208-16,-6-3-341 16</inkml:trace>
  <inkml:trace contextRef="#ctx0" brushRef="#br0" timeOffset="-131975.45">20600 14332 737 0,'11'-4'213'15,"11"0"-25"-15,9-2-22 16,10-1-56-16,11 1-25 16,9 1-43-16,3 0-37 15,0 0-5-15,-7 1 0 16,-6 1-36-16,-14 0-65 16,-10 3-44-16,-12 0-66 15,-7 3-259-15</inkml:trace>
  <inkml:trace contextRef="#ctx0" brushRef="#br0" timeOffset="-131211.73">22745 13214 753 0,'2'-2'326'0,"1"1"-102"16,-3-3-25-16,0-1-58 16,0 3-26-16,0 0-32 15,0 2-52-15,-1 0-21 0,1 3-10 16,0 4 0-16,0 6 30 16,3 6 2-16,1 11 5 15,5 7-15-15,3 8 5 16,1 4-11-16,1 3-15 15,1 0-1-15,-3-1 0 16,-2-3 0-16,-4-1 0 16,-3-3 0-16,-3-4 0 15,0-4 0-15,-1-9 0 16,1-6 0-16,0-8 0 16,1-6 0-16,-1-5-89 15,2 0-82-15,-2 1-105 16,0 1-176-16</inkml:trace>
  <inkml:trace contextRef="#ctx0" brushRef="#br0" timeOffset="-130692.56">21964 14377 791 0,'-8'-1'143'16,"4"-2"7"-16,2 0-67 16,4 1-20-16,4-1-27 15,12 0-24-15,14-2 20 16,20-2 10-16,25-3-5 16,23-5-2-16,21-3-12 15,12-3-2-15,14-4-4 16,10-4-15-16,13 1-1 15,6-1-1-15,11-3-2 16,3 4 2-16,-8 2 0 16,-17 1 0-16,-28 4 1 0,-30 4-1 15,-32 5 2-15,-27 3 4 16,-25 4-6-16,-14 3-7 16,-7 1-12-16,-5 4-27 15,-3 0-3-15,-4 5-64 16,-4 2-72-16,-10 2-281 15</inkml:trace>
  <inkml:trace contextRef="#ctx0" brushRef="#br0" timeOffset="-129311.3">22971 15061 666 0,'0'2'95'0,"0"3"36"16,0-3 26-16,0 3-44 15,-2 2 19-15,1-2-17 16,-1 4-24-16,2-1-37 15,0 1-5-15,0-2-7 16,2 1-3-16,-1 0 2 16,-1-3-10-16,2-2 13 15,-2-2 22-15,1-1 7 0,-1-1-2 16,2-2-34-16,-2 0-37 16,1-2 0-16,1-7 0 15,0-2 0-15,-1-7 0 16,1-6 0-16,-1-7 0 15,-1-4 0-15,-1-8 0 16,-1-6 0-16,-1 0 0 16,0 1 0-16,0 2 0 15,-2 6 0-15,2 3 0 16,0 7 0-16,-2 5 0 16,0 4 0-16,2 8 0 15,0 7 0-15,2 5 0 16,1 1 0-16,0 5 0 15,0-1 0-15,0 3 0 16,-2 4 0-16,4 6 0 0,1 6 0 16,1 6 0-16,6 3 0 15,4 2 0-15,4 2 0 16,1-1 0-16,5 1 0 16,0-6 0-16,-3-5 0 15,1-7 0-15,-1-5 0 16,-1-7 0-16,-1-4 0 15,3-6 0-15,-2-6 0 16,-1-5 0-16,0-4 0 16,-2-7 0-16,-2-2 0 0,-2-3 0 15,0-3 0 1,-2 2 0-16,-3 3 0 0,-2 2 0 16,-3 8 0-16,1 5 0 15,-3 5 0-15,-1 5 0 16,-1 4 0-16,-1 4 0 15,-2 8 0-15,1 4 0 16,0 8 0-16,2 7 0 16,2 7 0-16,4 0 0 15,6-2 0-15,6 0 0 16,4-4 0-16,1-2 0 16,-1-2 0-16,2-3-2 15,-3-5-87-15,-3-2-59 16,1-5-58-16,-3 0-90 15,1-4-280-15</inkml:trace>
  <inkml:trace contextRef="#ctx0" brushRef="#br0" timeOffset="-128315.3">24973 13960 715 0,'-6'3'188'16,"-1"-2"-75"-16,1-1 46 16,3-1-25-16,1 1-49 15,2-2 10-15,3 1-31 0,0-1-21 16,6-2-15-16,8 0-24 16,10-3-2-16,7 0-2 15,10 1-8-15,3 1-77 16,-4 5-152-16,-7 4-115 15,-12 4-312-15</inkml:trace>
  <inkml:trace contextRef="#ctx0" brushRef="#br0" timeOffset="-128151.45">25021 14130 978 0,'7'6'28'0,"5"-6"148"16,8 0-42-16,2-3-53 0,14 0-34 15,3-1-29-15,0 1-18 16,-1 2-3-16,-6 1-96 16,-5 4-151-16,-11 0-513 15</inkml:trace>
  <inkml:trace contextRef="#ctx0" brushRef="#br0" timeOffset="-126829.17">26777 13940 436 0,'-6'7'128'0,"-3"-1"-77"16,-5-1 41-16,-2 1-22 15,-3 1-19-15,-5 2-5 16,-5-1 2-16,-2 2 7 16,-3-1-3-16,-3 0-10 15,-1 0-8-15,3-2 0 0,-1 1-11 16,3-1 10 0,1-1-5-16,4 0-7 0,6-2 9 15,7-1-4-15,5-1 18 16,5-1 14-16,5-2-2 15,0-1 0-15,2 0-7 16,-1-1-14-16,2 2-29 16,2-2-6-16,6-1-8 15,9-2 5-15,11-1 1 16,14-3 2-16,11 1 0 16,9 0 0-16,3-2 1 15,3 1 0-15,1-1-1 0,5 1 0 16,5-2 0-16,6 1-3 15,10-2 2 1,8 2 2-16,12-1-2 0,7-1 2 16,14 1-1-16,1 0 1 15,2 1-1-15,-6 0 1 16,-7-1-2-16,-13 1-1 16,-6-3-1-16,-4-3 2 15,0-1-1-15,0 1-7 16,7-3 6-16,5 1 3 15,0 1 1-15,-6 1-1 16,-2 0 4-16,-7 3-3 16,-9 1-1-16,-6-2-2 15,-3 3 2-15,-3 1-1 16,6 0 0-16,6-1 1 0,6 3 0 16,2 0 1-16,-4 1 0 15,-7-2 5-15,-12 1 4 16,-10 2 0-16,-8-1 0 15,-6 2-3-15,-2-1 2 16,5 1-7-16,6-1 1 16,7-1-2-16,5 0 2 15,8-2 8-15,1 3 10 16,-1-2-1-16,-1 3 7 16,0-1-11-16,-6 2-12 15,0-3 0-15,-1 1 1 16,3 2-5-16,1 1 0 15,0-2 1-15,3 3 1 0,-2-1-2 16,1 1-3-16,-5-2 2 16,-2 1-2-16,0-1 2 15,1 1-1-15,0 1-19 16,6 2 6-16,-1-1 2 16,-4 1 8-16,-3 0 2 15,-10-1 3-15,-7 1 1 16,-5 0 0-16,-7 1-1 15,-4 0-1-15,-2 1-1 16,-6 2 2-16,-3-2 0 16,-8 0 1-16,-8-1 1 15,-4 2 5-15,-7-2 10 0,-5 1-7 16,1-1-10-16,-5 0-2 16,2 2-20-16,-6-2-76 15,-4 1-161-15,-7 4-250 16</inkml:trace>
  <inkml:trace contextRef="#ctx0" brushRef="#br0" timeOffset="-123562.89">28396 14695 414 0,'-3'0'159'0,"1"-1"10"0,1-2-40 15,1 0-2 1,0-1-31-16,0 1-21 0,0-3-5 16,0 2 1-16,1-2-14 15,1 1-2-15,1-3 7 16,0 0-23-16,3 0-20 16,5-3-7-16,3-2-1 15,7 2-6-15,9-1 1 16,4 2 2-16,5 4 2 15,0 6 1-15,-2 6-7 16,-6 4-3-16,-8 6 3 16,-2 4-4-16,-7 5 3 15,-5 5-2-15,-4 5 0 16,-7 7-1-16,-5 5 3 0,-8-3-1 16,-5 2-1-16,-6-4 4 15,-7-7-3-15,-6-4-1 16,-1-4 0-16,-2-4 2 15,1-7-2-15,5-8-1 16,4-3 3-16,9-5 0 16,4-4 3-16,5-2-5 15,5 0 2-15,4-1 1 16,2 0-1-16,1 1-2 16,2 0-1-16,3 3-9 15,2-2-7-15,4 2 7 16,7 0 4-16,4 0 2 15,5 2 2-15,2-1 0 16,0 1 0-16,-5 2 1 0,-2-1 0 16,-2 2-1-16,1-1 0 15,0 2 1-15,7 0 0 16,2 1-1-16,0 1 1 16,2 0-1-16,-5 1 1 15,-5 1-3-15,-5-1-2 16,-8-2 2-16,-2-1 0 15,-4-1 3-15,-1-2 0 16,0 1 2-16,0-1 1 16,0 0 0-16,0 0 1 15,0 0-3-15,0 0 1 0,0-1 1 16,0 1-1-16,0 0-1 16,0-1 1-16,0 1 5 15,-1 1-2-15,1-1 2 16,0 0-1-16,-2 0 1 15,2 0 1-15,0 0-1 16,-1 0 2-16,1-1-1 16,0 1-6-16,0 0 1 15,0 0-1-15,0 0 0 16,1 0-2-16,-2 0 0 16,1 0 0-16,0 0 0 15,0 0 0-15,0 0 0 16,0 1 0-16,0-1-1 0,0 0 2 15,1 0-1-15,-1 0 0 16,0 0 1-16,0 0 0 16,2 0 0-16,-2 0-1 15,0 0 2-15,1 0-2 16,-1 0 0-16,0 0-1 16,-1 0-1-16,1 0 0 15,0 0-8-15,-2 0-36 16,-1 3-82-16,0 0-177 15,-4 2-582-15</inkml:trace>
  <inkml:trace contextRef="#ctx0" brushRef="#br0" timeOffset="-122447.59">28981 15096 759 0,'1'4'137'15,"-1"0"1"-15,2-4-14 16,-4 0 4-16,2 0-40 16,0 0-2-16,0 0 1 15,0 0 4-15,0-3 10 0,2 2 15 16,-1-3-47-16,1-4-52 15,-1-3 24-15,2-4 0 16,0-5-17-16,1-4-24 16,-4-1 0-16,0-5 0 15,-4-4 0-15,-2-1 0 16,-1-2 0-16,-1 3 0 16,-1 2 0-16,3 7 0 15,-1-22 0-15,5 46 0 16,2-1 0-16,0 2 0 15,0 2 0-15,0-2 0 16,0 0 0-16,0 2 0 16,0 1-25-16,0 5 25 0,2 4 1 15,-1 3-1 1,4 8 0-16,-1 4-1 16,3-1 1-16,3 3-2 0,0-3 2 15,3-2 0-15,1-5 0 16,4-6-9-16,-3-6 8 15,4-3-3-15,-1-5 0 16,1-3 3-16,1-5-1 16,-4-2 1-16,2-7 1 15,-6 0 0-15,-3-1 2 16,0-3 0-16,-5-3-2 16,-1 4 2-16,-1 0-1 15,-1 2 0-15,-1 5-1 16,-1 3 1-16,1 4-1 0,0 4-3 15,0 2-21 1,0 3-16-16,1 5 21 0,1 6 19 16,-2 6 1-16,3 3 0 15,0 6-1-15,3 3 1 16,-3-3-1-16,1-2 0 16,2-5 1-16,0-2-3 15,7-6-15-15,4-4-118 16,8-3-103-16,5 0-219 15</inkml:trace>
  <inkml:trace contextRef="#ctx0" brushRef="#br0" timeOffset="-121542.53">29998 14532 860 0,'3'-12'156'15,"-3"-1"-7"-15,-1 1-13 16,-2 3-15-16,0 0-25 16,-1 4-48-16,1 3-34 15,-4 5-14-15,-3 7 2 16,-7 7 11-16,-5 10 1 15,-6 10-4-15,-1 8 0 16,4 9-6-16,7 4 2 16,6 8-2-16,12-3-1 15,12-2 1-15,7-6-3 16,7-7 5-16,5-11 1 16,2-11-1-16,-2-5 6 0,-4-8 7 15,-3-4-1-15,-9-5 3 16,-3-3-5-16,-6-1-11 15,-5 0-5-15,-2-1-62 16,-1 1-173-16,-2 0-637 16</inkml:trace>
  <inkml:trace contextRef="#ctx0" brushRef="#br0" timeOffset="-120614.95">30367 15014 782 0,'3'4'70'0,"0"-1"86"15,-3-2-11-15,0 1-31 16,0-1-25-16,0 1-1 16,0-1-7-16,0-1-12 15,0 0 3-15,0 0 7 16,0 0 13-16,0-3-11 16,0 2-10-16,0-1-13 15,0-4-58-15,-2-1 0 16,1-4 0-16,1-4 0 0,-2-6 0 15,-1-3 0-15,2-5 0 16,1-1 0-16,-2-5 0 16,1 0 0-16,-3 0 0 15,3 1 0-15,-1 5 0 16,1 5 0-16,-2 5 0 16,2 8 0-16,-1 6 0 15,2 4 0-15,-1 2 0 16,-1 4 0-16,1 3-3 15,-1 5 3-15,-1 6 1 16,2 4-1-16,1 5-4 16,4 1 2-16,4 1-4 15,7-1 6-15,4-2 0 0,2-3 0 16,4-4 0 0,1-8 0-16,-4-2-3 0,-4-7 3 15,-3-3 2-15,-3-4 11 16,-5-3-12-16,2-5-1 15,-1-2-6-15,-2-4-9 16,0-3 1-16,0-4 8 16,-2-1-1-16,0 1 4 15,1 2 2-15,-2 2 0 16,0 3 1-16,-2 5 2 16,-1 6-2-16,0 3-3 15,0 4-27-15,0 1-5 16,-1 6 29-16,1 6 5 15,-2 4 1-15,1 7 0 0,1 4 1 16,3 1 0-16,1 0-1 16,3-1 2-16,3-5-2 15,2-3-28-15,2-4-169 16,3-3-67-16,7-4-268 16</inkml:trace>
  <inkml:trace contextRef="#ctx0" brushRef="#br0" timeOffset="-120358.56">30912 14829 583 0,'-1'-2'556'0,"1"0"-403"15,3-3 1-15,3 0-94 16,6-1-20-16,6-1-10 15,4 3 5-15,2 0-11 16,2-1-9-16,-3 3-6 16,-2 1-6-16,-6-2-1 15,-3 3-2-15,-6-2-6 16,-1 4-21-16,-2 1-120 16,-2 0-96-16,2 5-212 0</inkml:trace>
  <inkml:trace contextRef="#ctx0" brushRef="#br0" timeOffset="-119796.4">31464 14627 931 0,'8'-16'223'0,"-2"-2"11"16,-1 3-72-16,-2 1-56 15,-3 3 19-15,1 3-55 16,-1 4-31-16,0 3-20 16,0 1-19-16,2 3-13 15,0 4 13-15,3 6 4 0,2 6 7 16,6 10 0 0,1 4-2-16,3 7 0 0,-2 2-2 15,-3 2 1-15,-1 2-4 16,-2 2-3-16,-3-5-1 15,1-7 1-15,0-8-1 16,-3-11 0-16,1-7 0 16,-2-7 7-16,0-3 6 15,-2-1 13-15,-1-5 4 16,2-2-30-16,-2-5-1 16,0-5-1-16,-2-8-5 15,-1-3-8-15,-3-1-2 16,0 2 10-16,-2 5 3 15,0 9 1-15,2 6 3 0,1 5-17 16,-2 4-11-16,-2 9 23 16,-5 7 0-16,-6 8 5 15,-6 8-2-15,-2 5 2 16,0-1 0-16,4-5 0 16,4-7-1-16,8-8 0 15,4-8-3-15,6-6-47 16,2-3-47-16,3-3-29 15,0 1-27-15,6-3-128 16,1-1-317-16</inkml:trace>
  <inkml:trace contextRef="#ctx0" brushRef="#br0" timeOffset="-119407.95">31851 14451 866 0,'5'-15'273'0,"0"2"-70"16,-2 3-62-16,-1 4-74 16,2 5-37-16,2 2-18 0,7 6 45 15,9 5 11 1,8 5-14-16,7 6-1 0,6 7-16 15,-3 6-18-15,-4 4 1 16,-7 4-5-16,-9 5-3 16,-9 5-4-16,-11 5 3 15,-9 7 2-15,-7-1-3 16,-6-3 0-16,-1-8 4 16,-1-10-3-16,7-15 2 15,1-7 0-15,5-9-5 16,4-7-1-16,3-2-5 15,2-4-2-15,1-2 0 16,-1-1-89-16,2 2-75 16,-3 0-112-16,-1-1-236 15</inkml:trace>
  <inkml:trace contextRef="#ctx0" brushRef="#br0" timeOffset="-117110.39">27290 12554 914 0,'-6'-14'165'15,"0"1"3"-15,2-2-17 16,0 1-32-16,0 3-33 15,3-2-5-15,-1 3 0 16,2 1-10-16,0 4-19 16,0 1-20-16,0 2-31 15,2 2-1-15,-2 2-36 16,3 5 26-16,4 5 10 0,4 11 8 16,6 11-1-16,6 10-1 15,5 6-4-15,2 6 6 16,0 0-8-16,-2 0 1 15,-1-1 0-15,-3-1 1 16,-6-6-2-16,-2-5-1 16,-4-5 1-16,-1-9 0 15,-7-7 2-15,-1-7-1 16,-1-5 1-16,-1-5 10 16,-1-3 7-16,-1-1-1 15,1-2 6-15,-2-4-14 16,-1-3-10-16,-1-5-1 0,-4-7 0 15,1-4-1-15,-1-7-5 16,-1-1 3-16,-1 1-4 16,1 2 6-16,1 7 2 15,1 9-3-15,3 5-2 16,1 6-8-16,-5 6 3 16,-4 4 6-16,-7 4 1 15,-5 9 2-15,-12 7 1 16,-3 5-1-16,-2 4 2 15,-1 1-2-15,1-3 2 16,6-3-1-16,6-10 0 16,9-5-1-16,7-7 1 15,5-5 1-15,5-5-1 0,4-1-54 16,-1-3-167 0,3-1-67-16,2 0-426 0</inkml:trace>
  <inkml:trace contextRef="#ctx0" brushRef="#br0" timeOffset="-113301.02">28378 12568 849 0,'4'-8'202'15,"-2"-4"-8"-15,-2 3-46 16,-2 0-26-16,1 4-37 16,-2 2-57-16,3 2-6 15,3 1-22-15,-3 1 4 16,1 7-4-16,1 9 24 15,-2 9 11-15,1 8-4 16,1 9-2-16,-1 3-8 16,2 1-7-16,-1 4-5 15,-1 2-7-15,1-3 2 0,-1 0-3 16,1-7 0 0,-2-3-1-16,1-11 0 0,-1-6-1 15,2-7-22-15,-4-8-77 16,1-2 7-16,-2-2-48 15,-6-2-121-15,-3-2-153 16</inkml:trace>
  <inkml:trace contextRef="#ctx0" brushRef="#br0" timeOffset="-113107.18">28062 12920 789 0,'7'-9'125'0,"12"2"0"15,10-1-36-15,11-2-16 16,17 2-24-16,11-1-17 16,10 1-4-16,7 1 3 15,-3 1-20-15,-8 2-11 16,-14 1-5-16,-15 3-64 16,-18 4-134-16,-15 1-275 15</inkml:trace>
  <inkml:trace contextRef="#ctx0" brushRef="#br0" timeOffset="-110121">29277 12516 676 0,'2'-2'200'0,"1"-3"-13"16,-2-2-26-16,2-4-42 15,0 0-14-15,3-2-33 16,5 0-21-16,-1-1-22 15,7 3-5-15,5 1-12 16,3 6 3-16,7 1-4 16,1 7 3-16,-2 6-10 15,-4 5 0-15,-7 5-3 0,-4 9 0 16,-10 8-1 0,-8 4 2-16,-10 10-1 0,-9 4 0 15,-10 0-1-15,-6-5 0 16,-2-7 0-16,-1-6 0 15,7-12 1-15,10-8 10 16,5-8 6-16,9-8-7 16,5-2 1-16,2-3-2 15,4-1-9-15,4 0-27 16,7 2 14-16,14-1 10 16,12 4 2-16,15 2 0 15,7 4-4-15,3 3 2 0,-3 1 3 16,-9 0 1-1,-11-3 1-15,-14-2 2 0,-11-2 7 16,-9-1 18-16,-5-2 1 16,-4 0-13-16,-1 0-16 15,0-2-1-15,-2 2-102 16,-1-3-140-16,0 2-151 16</inkml:trace>
  <inkml:trace contextRef="#ctx0" brushRef="#br0" timeOffset="-109503.97">30213 12196 839 0,'11'-13'212'15,"-3"1"-40"-15,-6-1-22 16,-4 3-26-16,-1 3-67 16,-2 4-38-16,-3 7-10 15,-4 6 23-15,-7 10 11 16,-5 12-16-16,-3 11-6 0,1 10-3 16,4 8-6-16,4 7 1 15,5 4-2-15,2 0-2 16,4-2-5-16,9-5 2 15,8-11 5-15,6-8 1 16,11-12-6-16,6-9 0 16,3-6-6-16,2-8-79 15,-2-2-80-15,0-4-161 16,-5-2-270-16</inkml:trace>
  <inkml:trace contextRef="#ctx0" brushRef="#br0" timeOffset="-100775.14">30732 12842 560 0,'-3'5'236'16,"-2"-1"-76"-16,0-1-13 15,2-2-39-15,1 1 4 16,2-2-20-16,2-2-1 15,-2 2-18-15,1-1-3 16,1-1 11-16,-4 2 3 16,2-1-17-16,0-2 11 0,-1 2 1 15,-1-4-70-15,1-2-9 16,-1-3 0-16,-1-4 0 16,0-6 0-16,2-2 0 15,-2-6 0-15,0-4 0 16,-2-3 0-16,2-3 0 15,-2-1 0-15,1-1 0 16,1 0 0-16,2 5 0 16,1 0 0-16,0 7 0 15,1 1 0-15,2 3 0 16,-1 3 0-16,0 1 0 16,1 5 0-16,-1 2 0 15,-2 6 0-15,0 4 0 0,0 1 0 16,0 4 0-1,-2 1 0-15,0 1 0 0,1 6 0 16,1 3 0-16,0 5 0 16,0 7 0-16,1 4 0 15,3 2 0-15,1 1 0 16,2-1 0-16,1 0 0 16,5-4 0-16,1-3 0 15,2-6 0-15,2-2 0 16,0-8 0-16,-3-3 0 15,-2-5 0-15,-1-5 0 16,-3-3 0-16,3-6 0 16,-2-3 0-16,0-3 0 15,0-3 0-15,-1-3 0 0,-2 0 0 16,1-1 0-16,0 2 0 16,-1 4 0-16,-3 2 0 15,-1 5 0-15,0 5 0 16,-1 2 0-16,-2 1 0 15,0 3 0-15,0 3 0 16,-2 0 0-16,1 2 0 16,-1-1 0-16,-1 3 0 15,0 4 0-15,2 1-5 16,-1 6 3-16,1 7-4 16,2 2 1-16,4 2 4 15,2 4-1-15,3 0 1 16,2-2-2-16,2-1-5 15,-1-7-19-15,-1-3-81 16,5-5-74-16,1-3-40 0,2-2-97 16,6-3-295-16</inkml:trace>
  <inkml:trace contextRef="#ctx0" brushRef="#br0" timeOffset="-100477.35">31218 12517 941 0,'-3'2'181'0,"2"-4"-20"16,2 1-55-16,5 0-86 16,8 0 6-16,8 1 26 15,7 1-15-15,3 0-4 16,0 0 5-16,-2 1-4 15,-7 0 2-15,-6-1-6 16,-4 0-11-16,-4-1-15 16,-6 0-4-16,0 0-2 15,-3 0-1-15,5 2 1 16,2 0-57-16,4 0-31 16,4 1-58-16,5 0-65 15,6-1-125-15</inkml:trace>
  <inkml:trace contextRef="#ctx0" brushRef="#br0" timeOffset="-99858.95">31853 12388 758 0,'4'-13'274'0,"0"-1"-101"16,-2-1 10-16,-2-2-31 0,0 0-29 16,0 2-9-16,0 3-24 15,-2 0-13-15,2 4 1 16,0 3-53-16,-2 2-25 16,2 3 0-16,0 3 0 15,0 1-7-15,4 4-3 16,-1 6 10-16,4 7 1 15,4 8 15-15,4 4-16 16,-2 3 0-16,3 0 0 16,-3 5 0-16,-3 0 0 15,0 0 0-15,-4 0 0 16,-3-3 0-16,2-5 0 16,-3-9 0-16,-1-8 0 15,1-7 0-15,-1-5 0 16,-1-5 0-16,0 0 0 15,0-3 0-15,0 0 0 16,0-1 0-16,-1-5 0 0,-2-4 0 16,-2-4 0-16,-1-1 0 15,-3-1 0-15,-1 3 0 16,-1 2 0-16,0 1 0 16,1 4 0-16,1 6 0 15,-3 4-3-15,-3 7-6 16,-3 7 0-16,-4 4 2 15,-5 6 1-15,0 0-8 16,5-1-6-16,4-3-9 16,3-7-22-16,9-6-21 0,3-3-18 15,5-4-9-15,2-2-134 16,8-2-112-16,3-2-262 16</inkml:trace>
  <inkml:trace contextRef="#ctx0" brushRef="#br0" timeOffset="-99336.16">32226 12147 837 0,'-5'-5'221'0,"1"1"-34"16,2 0-36-16,4 2-55 15,1 0-47-15,4 4-27 16,11 8 53-16,10 9-12 0,10 7 18 16,9 14-13-16,4 8-8 15,-5 6-33-15,-5 6-7 16,-10 5 6-16,-9 4 1 16,-14 1-12-16,-10-1 7 15,-7-3-22-15,-8-7 0 16,-2-11 0-16,-1-10 0 15,0-8 0-15,4-9 0 16,4-7 0-16,3-5 0 16,6-5 0-16,1-4 0 15,2 0 0-15,0-1 0 16,0-1 0-16,2 2 0 16,-2-1 0-16,0-1-7 0,0 2-140 15,-2-2-142 1,-1-3-218-16</inkml:trace>
  <inkml:trace contextRef="#ctx0" brushRef="#br0" timeOffset="-87526.87">23712 16717 412 0,'-4'2'466'0,"-1"-2"-305"0,4-2 1 16,-1 1-39-16,1-2-23 15,2 2-22-15,-1-1-32 16,3-1-9-16,0 2-31 16,5-3-4-16,3 2-2 15,3-2 1-15,4 4-1 16,3-4 0-16,1 2-2 15,1 4-2-15,-4-1 0 16,2 2-32-16,-4 0-93 16,-1 4-103-16,-2-1-130 0</inkml:trace>
  <inkml:trace contextRef="#ctx0" brushRef="#br0" timeOffset="-87261.15">23711 16897 340 0,'1'4'235'16,"3"-3"-14"-16,3 1-10 16,6-4-92-16,7 1-23 15,8-3-21-15,7-2-26 16,5 0 10-16,-3-2-9 15,-1 0 2-15,-6 3-29 16,-8 2-12-16,-10-1-6 0,-4 4-5 16,-8 0-4-16,-2 1-76 15,-2 2-71-15,-3 3-258 16</inkml:trace>
  <inkml:trace contextRef="#ctx0" brushRef="#br0" timeOffset="-85159.92">25205 16993 482 0,'-5'1'41'0,"-2"2"10"16,-3-2 39-16,2 2-5 15,-3-2-32-15,4 1-17 16,-1 0 7-16,1-2 16 16,1 0-16-16,0 0-3 15,0 3-14-15,-4-1 2 16,-1 0-10-16,-1 2 0 15,-3-1 0-15,2 1-1 0,-1-1 9 16,1 0-2-16,1 0 5 16,0-1-4-16,1-1-11 15,0 3-7-15,2-4-2 16,1 2 0-16,1-1-1 16,-1 0 1-16,5-1 3 15,0 0 7-15,2 0 11 16,1 0 8-16,0-1-11 15,0 2-7-15,0-1-11 16,0 0 0-16,1-1-2 16,1 1 1-16,1 0-4 0,0-1-2 15,4 1 2 1,4-2 0-16,5 2 0 0,5-3 0 16,9 1 1-16,7-3-1 15,8 2 0-15,7-1 0 16,6 1 1-16,11 3-1 15,1-1 1-15,6 1 0 16,9 1 2-16,8-1-3 16,7-1-2-16,7 1-3 15,6-2 5-15,2 0 0 16,3-1 2-16,3 2-2 16,0-1-2-16,-6 1 2 15,-5-1 0-15,-4-2-1 16,-6 3 1-16,-4-3 0 15,-1 0-1-15,2-2-5 0,1 2-8 16,2-2 4-16,3-1 7 16,2 4-2-16,-4-3 3 15,-2 3 2-15,-7-3 0 16,-8 4-1-16,-8-1 1 16,-2 2 0-16,0-2 0 15,0 1 0-15,7-1-3 16,4 1 1-16,3-1 2 15,3 0-2-15,0 2-1 16,0-1 3-16,-6-1 0 16,-5 2 1-16,-6 0-1 15,-2-1 1-15,-1 2 0 0,-1 0-1 16,7 2 1 0,4-1-1-16,6-1 1 0,1 0-1 15,-2 0-3-15,-5-1 3 16,-7-1 1-16,-5 2-1 15,-3-2 0-15,-4 1 0 16,1-1-1-16,3 0 1 16,3 1 4-16,5 0-2 15,3-1 1-15,1-1-3 16,-2 1 3-16,-4-1-2 16,-2 0-1-16,1-1 2 15,-2 1 0-15,1-1-2 16,3 1-2-16,5 0-2 15,2 1 3-15,-1 1 0 16,0 0 1-16,-8-1 1 0,-7-1 3 16,-6-1-3-16,-6 0-1 15,-3 1 1-15,4 3-1 16,-1-3 0-16,3 3-1 16,0 0 1-16,-1 3 0 15,-4-3 0-15,-3 1 0 16,-1-1 0-16,-7 3 2 15,-2-1-1-15,-1-2 0 16,-3 0 5-16,-2 1-5 16,-1 0 0-16,0-1 2 15,-3 0 0-15,-5 1-2 16,-4-1 6-16,-3-1 6 0,-4 0-4 16,-5 1-9-16,-1-1 2 15,-2-1 0-15,-1 2-1 16,-2 0-1-16,-2 0 0 15,1 0-3-15,-2 2-21 16,-1-1-61-16,-1 0-8 16,-4 4-167-16</inkml:trace>
  <inkml:trace contextRef="#ctx0" brushRef="#br0" timeOffset="-83684.17">27422 17738 741 0,'5'-9'256'0,"0"-3"-103"15,-1 0 11-15,1-3-41 16,1-1-37-16,2 2-22 16,2-1-17-16,-1 5-11 15,4-2-13-15,1 4-15 16,3 1-6-16,3 4-2 16,5 4 1-16,5 4-1 15,4 6-1-15,-1 4-5 16,-3 3 2-16,-5 8 4 15,-9 2-2-15,-9 3 2 16,-9 3-2-16,-8 3 4 0,-8 1-1 16,-8-2-1-16,-6-1 1 15,-6 0 0-15,-3-5 0 16,-1-5-1-16,1-7-1 16,4-4-1-16,8-5 2 15,6-8 3-15,7-1 5 16,8-1 14-16,7-5-21 15,5 2-1-15,10-6-10 16,8 3 0-16,11-3 7 16,11 1 0-16,6 2 2 0,2 3 1 15,-3-2 0 1,-7 3 0-16,-11 3-2 0,-10 0-2 16,-9 0-1-1,-9 0-10-15,-4 0-54 0,-5 3 22 16,-2 3-72-16,-2 0-93 15,-1 2-137-15</inkml:trace>
  <inkml:trace contextRef="#ctx0" brushRef="#br0" timeOffset="-82866.33">28063 18120 775 0,'0'0'211'15,"2"0"-97"-15,-1 0 34 16,1 0-27-16,-1-3-30 16,1 2-17-16,0 1-5 15,-4 0-11-15,2-2 6 0,0 1 12 16,0 1-2-16,-2-3-10 16,2 1-5-16,-1-3-35 15,1-1-2-15,-2-4-19 16,2-3-3-16,0-3 0 15,-1-4 0-15,-1-3 0 16,1-2 0-16,-1-4 0 16,1 3 0-16,-1-4 0 15,1 5 0-15,1 1 0 16,-2 6 0-16,2 3 0 16,0 5 0-16,0 6 0 15,-2 0 0-15,2 4 0 16,-1 0 0-16,-1 1 0 15,2 2 0-15,-1 0 0 16,-1 4 0-16,2 4 0 0,-1 8 0 16,2 1 0-16,2-1 0 15,4 1-1-15,0-2-12 16,3-2 4-16,-1-3-2 16,2-2-5-16,-1-3-8 15,-1-2 10-15,0-5 4 16,6-2 5-16,0-5 2 15,4-3-3-15,3-7 0 16,1-4 3-16,1-3 3 16,0 2 2-16,-8-4 1 15,1 3 2-15,-7 4-2 16,-4 3 7-16,-3 5 0 0,-1 5-10 16,-2 1-4-1,-2 5-34-15,1 3 6 0,-1 6 31 16,1 2 1-16,-1 5 0 15,4 3 1-15,-2 2 1 16,3-4-2-16,2 0 1 16,3 0-1-16,1-6-38 15,6 5-137-15,0-6-58 16,3 0-169-16</inkml:trace>
  <inkml:trace contextRef="#ctx0" brushRef="#br0" timeOffset="-82514.99">28767 17569 905 0,'9'-11'272'0,"-2"-2"-58"16,-5 6-44-16,-4 4-91 15,1 1-66-15,-5 7-11 16,-3 5 48-16,-4 10 1 16,-7 7-17-16,-3 13-19 15,-3 2 0-15,8 4-8 0,4 1 0 16,7 2 0-16,10-2 1 16,9-2-3-16,5-1-1 15,7-5 5 1,-1-6-2-16,0-6-5 0,-4-9-1 15,-3-6 0-15,-8-6 2 16,-3-3 1-16,-5-3 3 16,0-2-7-16,-2 2-57 15,-1-1-135-15,-2-2-273 16</inkml:trace>
  <inkml:trace contextRef="#ctx0" brushRef="#br0" timeOffset="-81299.39">29085 18014 549 0,'2'3'173'16,"2"0"46"-16,-1-3-37 0,-3 4-50 15,1-4-23-15,1 0-6 16,-2 0-21-16,0-4-19 15,1 4-12-15,-1 0 4 16,-1-2 17-16,1 1 14 16,0-1-1-16,0 1 1 15,1-8-86-15,1 1 0 16,-1-4 0-16,1-8 0 16,2-3 0-16,-2-3 0 15,1 0 0-15,-1-3 0 16,-1 1 0-16,-2 0 0 15,1 4 0-15,0 2 0 0,0 3 0 16,0 6 0-16,1 3 0 16,1 6 0-16,-2 0 0 15,0 3 0-15,-2 2 0 16,2 3 0-16,0 2 0 16,0 5 0-16,2 6 0 15,3 6 0-15,1-1 0 16,5 5 0-16,3-6 0 15,6 0 0-15,1-3 0 16,3-5 0-16,-5-4 0 16,1-4 0-16,-1-3 0 15,-4-4 0-15,1-1 0 16,-1-5 0-16,0 0 0 0,-1-3 0 16,-4-2 0-16,3-4 0 15,-4 0 0-15,2-3 0 16,-1-2 0-16,-2 1 0 15,-4 1 0-15,-1 4 0 16,0 5 0-16,-3 5 0 16,0 2 0-16,0 4-44 15,0 4 5-15,-3 6 39 16,2 0-3-16,1 6 3 16,0 1 3-16,3 1 0 0,1-1-1 15,3 1-2 1,3-2-9-16,2-1-159 15,2 0-68-15,3 0-193 0</inkml:trace>
  <inkml:trace contextRef="#ctx0" brushRef="#br0" timeOffset="-81066.73">29779 17836 881 0,'0'-3'336'0,"0"2"-214"16,3-2-33-16,3 0-36 15,4 3-17-15,4-4-7 0,3 4 1 16,1 0-21 0,5 0 0-16,-1 1-7 0,-4-2-1 15,1-1-1-15,-3 1-1 16,-3-2-60-16,-3 2-116 15,1-2-147-15</inkml:trace>
  <inkml:trace contextRef="#ctx0" brushRef="#br0" timeOffset="-80518.75">30276 17598 986 0,'6'-17'274'15,"-2"1"-55"-15,0 0-73 16,-2 5-3-16,-1 2-46 16,-1 3-46-16,0 3-37 15,0 3-14-15,0 3-29 16,3 5 29-16,3 9 21 15,5 4-7-15,4 9-5 16,-2 7-2-16,3 4-7 16,-3 1 2-16,-4 0-2 15,-1 0 0-15,-2-7 3 16,-1-1-1-16,1-11-2 0,-1-7 0 16,0-7 2-1,-2-3 12-15,-1-6 5 0,-1 0 11 16,-1-4-7-16,0-3-23 15,0-3 0-15,-1-4-7 16,-2-4 3-16,-3-2-8 16,0 3 4-16,-2 0 1 15,-1 7-11-15,-1 4 2 16,1 4 1-16,-3 6 7 16,-4 6-1-16,-2 5 7 15,-8 8-3-15,-4 4 5 16,-4 4-3-16,0 3 2 0,1-7 1 15,8-4-9 1,5-7-31-16,10-7-36 0,8-5-29 16,4-4-14-16,7-4-248 15,5-5-176-15</inkml:trace>
  <inkml:trace contextRef="#ctx0" brushRef="#br0" timeOffset="-80185.6">30633 17430 648 0,'13'-7'541'15,"1"-2"-457"-15,1 8 83 16,8 4-19-16,2 10-75 15,6 9 5-15,5 9 19 16,2 10-34-16,-7 6-19 16,-4 8-6-16,-7 8 2 15,-6 3-19-15,-8 6-16 16,-6-3-5-16,-7 1 0 16,-8-7 0-16,-6-5 0 15,-3-7 0-15,-4-9 0 0,2-8-47 16,5-7-126-1,0-6-118-15,2-4-157 0</inkml:trace>
  <inkml:trace contextRef="#ctx0" brushRef="#br0" timeOffset="-70222.66">26387 16134 810 0,'5'-12'271'16,"-2"-5"-62"-16,-3 0-28 15,0 1-57-15,-1-1-19 16,1 0 17-16,0 6-48 15,0 1-1-15,0 5-24 16,0 2-40-16,0 3-9 16,0 1-24-16,0 1 4 15,1 5 1-15,1 5 19 0,4 9 2 16,4 8 0-16,3 8 1 16,4 5-3-1,2 0 2-15,2 3-2 0,-2 1-1 16,-2-2 0-16,-2-1 1 15,-5-4 0-15,-2-3 0 16,-2-7-1-16,-2-5 1 16,0-4 1-16,-2-6-1 15,-1-5 1-15,-2-4-1 16,1 0 4-16,-2-5 19 16,2-4-3-16,-1 3 3 15,-2-3-18-15,0-3-5 0,-1-1 0 16,-2-7-3-16,0-2-10 15,-2-4-6-15,1-1-4 16,1 0 12-16,0-1 9 16,3 5 2-16,-2 3-3 15,2 6-1-15,-2 3-10 16,2 3-15-16,-6 7 5 16,-7 5 13-16,-6 5 2 15,-5 7 5-15,-6 6 2 16,2 4 1-16,1-1 1 15,4 0-3-15,2-1 3 16,6-10 0-16,3-5 0 16,7-6 2-16,5-4 2 15,2-4 1-15,2 0-3 16,-1-2-2-16,0 2-39 0,2-3-84 16,1-1-157-16,1-3-142 15</inkml:trace>
  <inkml:trace contextRef="#ctx0" brushRef="#br0" timeOffset="-69440.1">26653 15734 831 0,'4'-6'204'16,"-1"0"-46"-16,-1-2-7 15,-2 0-48-15,1 3-17 16,1-1-17-16,1 0-41 16,3 0-14-16,5 0-10 15,8 1-2-15,6-1 2 0,8 5 2 16,3 1 10-16,0 5-8 15,-5 5-7-15,-6 4-1 16,-7 6 0-16,-10 7-1 16,-10 7 2-16,-8 2 4 15,-10 5-4-15,-6 0-1 16,-1-3 0-16,0-6 2 16,7-6 2-16,6-10-4 15,6-6 6-15,3-5 16 16,7-5 20-16,1 0 2 15,3-3-11-15,12 1-28 16,10-4-2-16,9 2-3 16,7-1 0-16,8 2-2 0,-7 3 1 15,-4 0 1 1,-9 2-2-16,-12-1 1 0,-7 1 1 16,-9-2-1-16,-5 0 0 15,-5 3-7-15,-6-3 1 16,-6 0-112-16,-1 1-78 15,-4 0-195-15</inkml:trace>
  <inkml:trace contextRef="#ctx0" brushRef="#br0" timeOffset="-68850.01">27708 16037 1026 0,'-2'-15'149'0,"2"-5"55"15,-1 4-48-15,-1 2-37 16,0 3-8-16,0 2-26 15,2 7-51-15,0 1-29 16,-1 2-5-16,1 3-9 16,-2 7 9-16,2 4 19 15,-1 11 6-15,2 4 0 16,2 6 2-16,3 3-1 16,0-3-4-16,1 1-3 15,1 1-15-15,1-4-4 0,-3-2 0 16,0-1 0-16,0-3 0 15,0-3 0-15,-2-4 0 16,3-5 0-16,-2-3 0 16,0-4 0-16,-4-4 0 15,1 0 0-15,-1-4-34 16,-2 0-64-16,-1-1-21 16,-1 2-62-16,-3-1-76 15,-6 1-251-15</inkml:trace>
  <inkml:trace contextRef="#ctx0" brushRef="#br0" timeOffset="-68580.29">27483 16309 1010 0,'7'-4'124'15,"5"-1"-95"-15,7-1 85 16,10-1-45-16,8 1-10 16,9-1-15-16,11 2-10 15,4-1-13-15,0 2-3 16,-2-3-12-16,-9 5-6 16,-8-1 0-16,-11 2-1 0,-10-1-18 15,-7 4-129 1,-5 1-79-16,-2 2-203 0</inkml:trace>
  <inkml:trace contextRef="#ctx0" brushRef="#br0" timeOffset="-62922.1">28369 16125 891 0,'-2'-5'172'15,"2"-2"-29"1,2-4-30-16,2-5-23 0,7 2-18 16,1-6-23-16,7 1 11 15,1 1-28-15,6 2-11 16,1 3 2-16,2 7-12 16,-4 6-8-16,2 4-3 15,-6 7 2-15,0 7-2 16,-2 5 1-16,-6 9-1 15,-7 11 4-15,-7 6-4 16,-11 4 0-16,-10 6 0 16,-10-2 4-16,-4-3-4 15,-4-6 2-15,0-7 2 0,4-11-1 16,3-7 1 0,9-11 5-16,6-7 6 0,5-6-1 15,7-3-2-15,2-5 0 16,4-2-12-16,1-2-6 15,8 0-4-15,7-1-9 16,8 3 14-16,9 4 1 16,7 3-1-16,7 5-2 15,-1 8 6-15,-3 1-1 16,-4 6 2-16,-6 0-2 16,-9-1 1-16,-5-3-1 15,-4-1 1-15,-6-4 1 0,-5-3-1 16,-1-3-1-1,0-2-76-15,0 1-105 0,2-2-94 16,4-4-408-16</inkml:trace>
  <inkml:trace contextRef="#ctx0" brushRef="#br0" timeOffset="-62107.86">29078 16025 665 0,'-2'-10'211'16,"1"0"-13"-16,-2-2-52 16,0 1-19-16,1-1-22 15,-1 1-7-15,1 2-13 16,1-2-15-16,-1 2 30 16,1 1-34-16,1 0-8 15,0 4-7-15,0 0-6 16,0 2-32-16,1 2-13 0,-1 2-24 15,2-1 5-15,-1 3 1 16,2 5 18-16,2 7 6 16,3 4-5-16,5 8 6 15,2 7-3-15,4 2 1 16,2 3-2-16,3 1 0 16,0 2-3-16,1-1 3 15,-1-1-3-15,-4-2 2 16,-3-4-1-16,-3-3 0 15,-2-6 0-15,-5-6-1 16,-2-7 0-16,-2-7 7 16,-2-2 10-16,-2-4-8 0,-1-2-9 15,1-1 0-15,-1-1 0 16,-4-3 0-16,0-4 0 16,-4-5 0-16,-1-4 0 15,-2-3-7-15,3 0-16 16,0 0 1-16,3 0 10 15,1 1 6-15,2 5 6 16,1 3-1-16,1 6 1 16,1 4-17-16,-1 5-20 15,-1 5 15-15,-1 3 22 16,-8 7 2-16,-46 59-1 16,41-60 1-16,0 2 0 15,-2-1-1-15,0-2-1 0,-12 14 0 16,1-3 0-1,6-8 0-15,9-5 0 0,6-6 2 16,3-2 2-16,3-3-1 16,3-2-2-16,0 1 1 15,0 0 0-15,2-2-4 16,-2 2-56-16,1-2-117 16,1 2-86-16,2-1-403 15</inkml:trace>
  <inkml:trace contextRef="#ctx0" brushRef="#br0" timeOffset="-61492.35">29922 15800 871 0,'3'-12'200'16,"-3"3"-10"-16,-3 0-37 15,1 2-50-15,-2 5-72 16,3 2-28-16,-5 7 4 15,-5 6 51-15,-8 13-9 16,-6 10 0-16,-7 11-10 16,-1 14-3-16,4 5-19 0,6 5-3 15,5-1-5-15,9-2 0 16,9-6 0-16,11-5 7 16,8-7 10-16,9-3-6 15,6-9-6-15,4-6 1 16,-2-6-7-16,-6-8-2 15,-5-6 2-15,-10-7-3 16,-6-2 0-16,-6-2 4 16,-2-1-2-16,-2-1-1 15,-2-1-6-15,1 2-16 16,1-1-91-16,1-2-206 16,0 0-168-16</inkml:trace>
  <inkml:trace contextRef="#ctx0" brushRef="#br0" timeOffset="-60495.31">30252 16300 391 0,'8'4'517'0,"-2"-2"-458"16,-2-2 70-16,-4 0-31 15,0 3 9-15,-2 0-11 16,2 2-5-16,0 1-41 16,-2 1 1-16,1 0-5 15,1 1-14-15,-2-3-3 16,2 0 7-16,0-3 16 0,0 0 11 15,0-2 10-15,0-3-1 16,0 2-17-16,0-2-55 16,0-3 0-16,0-6 0 15,0-3 0-15,-1-6 0 16,-1-7 0-16,1-2 0 16,-2-6 0-16,-1-1 0 15,-1-4 0-15,1 1 0 16,-1-1 0-16,-2 2 0 15,0 3 0-15,2 7 0 16,-1 4 0-16,1 6 0 16,2 6 0-16,2 6 0 0,1 3 0 15,-2 4 0-15,2 2 0 16,0 0 0-16,0 5 0 16,0 8 0-16,0 6 0 15,2 4 0-15,-1 10 0 16,2 2 0-16,2 1 0 15,2 2 0-15,4-2 0 16,1-3 0-16,1-3 0 16,4-7 0-16,-2-6 0 15,1-4 0-15,2-8 0 16,-2-4 0-16,5-8 0 16,-3-3 0-16,3-5 0 15,-2-7 0-15,-2-3 0 0,-3-5 0 16,-4-6 0-1,-1 0-6-15,-5-1-6 0,0 3 12 16,-1 4 0-16,-1 3 1 16,-2 6 3-16,1 4-1 15,-1 3 0-15,0 7-3 16,0 1-1-16,0 4-27 16,0 1-7-16,-1 5 18 15,1 5 15-15,-2 7 1 16,1 7 1-16,-1 7 0 15,0 1 4-15,2 1-3 16,4-1 5-16,0-4-3 16,4-2-2-16,4-4-1 15,1-2 0-15,2-3-35 0,3-2-190 16,-3 0-58-16,4-2-248 16</inkml:trace>
  <inkml:trace contextRef="#ctx0" brushRef="#br0" timeOffset="-60190.02">30795 16198 1074 0,'6'-7'186'0,"0"0"-34"16,4 1-87-16,5 2-7 0,6 2-20 15,6 2-12-15,2 0-2 16,3 0 1-16,-2 0 2 16,-2 0-2-16,-2-2-2 15,-1-3-7-15,-1 1 3 16,-5 0-4-16,-7-1-9 16,-4 3-6-16,-5 1-1 15,-5 1-24-15,-1 1-64 16,-3 3-33-16,-5 2-151 15,0-1-116-15</inkml:trace>
  <inkml:trace contextRef="#ctx0" brushRef="#br0" timeOffset="-59462.14">31414 15939 510 0,'0'-10'503'16,"1"-2"-304"-16,-1 1-19 16,0-2-36-16,0 0-28 15,0 3 1-15,0 2-30 16,2 3-33-16,-2 3-42 16,0 2-12-16,3 4-30 15,2 5 30-15,5 7 28 16,3 9-7-16,5 7-2 15,2 7 0-15,0 4-14 16,1 2 8-16,-1 2-6 16,-1-2-5-16,-1 0 1 15,-2-4-2-15,-1-3-1 0,-4-5 0 16,-2-7-1-16,-3-6 1 16,-1-6 1-16,-3-7 1 15,-1-4 12-15,1-3 7 16,-2-3-21-16,0-1 0 15,0-3 0-15,-3-4 0 16,0-5 0-16,-4-5 0 16,-1-3 0-16,1-3 0 15,-1 3 0-15,-2 0-8 16,2 3 1-16,2 6 7 16,2 2 0-16,-2 6-5 15,2 4-8-15,-1 1-18 16,-1 9 9-16,-2 3 19 0,-5 8 1 15,-5 5 2-15,-6 8 0 16,-2 3 1-16,-6 1 1 16,1-2-2-16,4-6 1 15,5-8-1-15,8-6 0 16,7-6-4-16,4-4-29 16,3-6-31-16,1 3-98 15,2-5-109-15,2-3-174 16</inkml:trace>
  <inkml:trace contextRef="#ctx0" brushRef="#br0" timeOffset="-58979.19">31814 15811 359 0,'0'-14'526'15,"1"-2"-313"-15,1 3-76 0,-1 0-19 16,2 4-27-16,0 4-38 15,3 5-52-15,3 5 12 16,6 8 39-16,12 11 10 16,9 7 0-16,8 11 1 15,0 6-19-15,-3 7-14 16,-8 5-9-16,-7 2 3 16,-7 1-11-16,-11 0 4 15,-8-1-5-15,-8-4 1 16,-6-4-6-16,-6-6-4 15,1-7 1-15,2-9-3 16,1-7 4-16,7-8-3 16,1-6 1-16,3-3-2 15,1-3 1-15,1-3-2 0,3-2-52 16,0 0-65-16,0-2-61 16,-1 2-133-16,-5-3-538 15</inkml:trace>
  <inkml:trace contextRef="#ctx0" brushRef="#br0" timeOffset="-42702.96">3813 11324 436 0,'0'-2'387'0,"0"-1"-200"15,-2 1-29-15,1-1-21 16,1 0-36-16,-3 2 0 16,1 0-47-16,1-3-7 0,-2 4-3 15,3-1-6-15,-1 1-15 16,1 0-3-16,-2 1-14 15,2-1 0-15,-3 2 0 16,0 0-4-16,-3-1 0 16,-3 1-1-16,-1 1 0 15,-1 0 0-15,-1 1 3 16,-1-1 0-16,1 0 1 16,2 0 0-16,1 0 4 15,1-2 2-15,2 2-1 16,3-3-4-16,-1 1-1 15,4 1-5-15,0-2 0 0,-3 3-1 16,3 1 0-16,-5 2 1 16,1 1-1-16,-2 1 1 15,1 1-2-15,1 0 1 16,-2 0 1-16,0 0-1 16,3 1 0-16,0 3 0 15,0 0 0-15,3 3 0 16,-3 0-3-16,3 5 3 15,0 1 1-15,3 2 0 16,0 1 0-16,0 1 0 16,0 1 1-16,2-2 0 15,0 1 1-15,-2-1-1 16,0-3 0-16,-1 1-1 0,1-2 3 16,-2-1-1-1,2 1 1-15,-1 0-1 0,-1 0-1 16,-1 2 2-16,2 1 0 15,-2-2 0-15,0 2 2 16,0-1-3-16,0-2 2 16,0 2-2-16,0-1 2 15,0 2-1-15,0-1 2 16,0 1 0-16,0 1-1 16,1 2-2-16,-1 0 4 15,2 2-5-15,-2 1 3 16,0 1-2-16,0 0-1 15,3 0-1-15,0 2 3 16,-3-1-1-16,4-1 0 0,-1 1 1 16,-3 3 0-16,3-2 0 15,-3 1 4-15,0 5-1 16,0 0-4-16,3 2 0 16,-1 1-1-16,1 2 2 15,1-2-1-15,1 1 1 16,2-1-2-16,-1 1 0 15,0 0 3-15,-3 1 0 16,3-1-1-16,0 3-1 16,0-1 0-16,0-1 0 15,-2-1 1-15,1 0-1 16,-1-1 0-16,-2 1 0 16,1-3 0-16,1-2-1 0,-1 1-1 15,-3 1 0-15,0-3 0 16,3-2 0-16,-3 2 2 15,-3-2-2-15,3-1 2 16,-3 3-2-16,-1-2 0 16,1 0 1-16,1 0-1 15,-1-4 0-15,0-1-1 16,2-2 1-16,-1-1 0 16,2 0 0-16,-1-1 0 15,-1 0 0-15,1-2 0 16,-1 2 0-16,1-1 0 15,-1-1-1-15,1 3 1 16,-1-2 0-16,2 2 0 16,-1 0 0-16,-3 1 0 0,-1-1 0 15,-1 0 0-15,0-2 0 16,-2 2 1-16,-3-2-1 16,-3 1 1-16,-4-1 1 15,-3 2 0-15,-6 0-2 16,-4 0 0-16,0 0 0 15,-6-2-1-15,1 0-1 16,0-2 1-16,2-4 1 16,4 0-1-16,3-5 2 15,3 0 0-15,3-5 0 16,2-1 0-16,0-1 0 0,-1-2-1 16,4-3 1-1,-1 2-4-15,4-2 6 0,5-1-6 16,2 0 3-16,3-1 0 15,3 0 0-15,0 0 0 16,0 0-1-16,2-1-5 16,1 1-2-16,0-1-14 15,1-2-4-15,4-2-11 16,10-3 17-16,4 0 12 16,6 0 6-16,5-2-5 15,3 2 6-15,-2 3 0 16,1 1 1-16,-4 4-1 15,3 2-1-15,-1 7 2 16,-3 5-1-16,3 4 1 16,-2 5 1-16,1 7 1 0,-1 3 8 15,2 6-1-15,-2 10 7 16,-1 6-1-16,1 4 7 16,-2 3-7-16,-3 4-5 15,0 1-2-15,-4 2 2 16,-1 1-2-16,-2 4 6 15,-1 1-11-15,0 0 5 16,-2 2 0-16,-2 1-4 16,1-1 2-16,-5 2 0 15,1 6 9-15,-1 1-6 16,-2 1 2-16,-2 1-6 16,0 1 1-16,-2-3-3 0,0-1-3 15,-1-1 1-15,-1 0 1 16,1-2-1-16,-3-3 0 15,3-2 0-15,-3-1-1 16,3-2 1-16,-3 1-1 16,3-4 0-16,0-1 1 15,2-8-1-15,2-3 1 16,-3-5-1-16,1-5 0 16,-1-2 0-16,1-2 0 15,1-2 0-15,-2-5 0 0,2 0 0 16,-1-5 0-1,-1-3 0-15,-1-2 0 0,2-3 0 16,-1-5 0 0,2 0 0-16,0-4 0 0,-3-2 0 15,3-1 0-15,-3 0 0 16,3-3 0-16,0 1 0 16,-2-2 0-16,2 1 0 15,2-4 0-15,-2 2 0 16,1-2 0-16,4-1 0 15,-1 1 0-15,3 3 0 16,4-4 0-16,4 5 0 16,4 0 0-16,5 0 0 15,3 0 0-15,6-5 0 16,3-2 0-16,5-4 0 0,5-2 0 16,-1-1 0-16,0 1 0 15,-2 3 0-15,-3 1 0 16,-4 3 0-16,-3 5 0 15,-5-3 0-15,-4 1 0 16,-5-1-1-16,-4-1 1 16,-3 0 1-16,-6-1-1 15,-2-1 0-15,-7 0 0 16,0-3 0-16,-3 1 0 16,-3-1 0-16,2 0 0 15,-3 2-36-15,-2-1-66 16,-3 2-145-16,-2-3-156 15</inkml:trace>
  <inkml:trace contextRef="#ctx0" brushRef="#br0" timeOffset="29427.21">2260 9147 268 0,'3'0'277'16,"-3"0"-107"-16,-1-2-17 15,-1-1-19-15,-1 1-35 16,3 0-28-16,0 1 13 15,-3-2-7-15,0 0 15 16,3 0-3-16,-6-1-32 16,3 1-21-16,0 0 8 15,0 2-13-15,-4-1-8 16,1 1-14-16,0 0-2 0,-2 1 9 16,-2 0-6-16,4 1-4 15,-3 0-4-15,3 2-1 16,0 1 0-16,-3 2 1 15,6 0-1-15,0 0-1 16,0 5 0-16,0-1 1 16,3 4 2-16,3 3-3 15,-3 4 2-15,3 1-2 16,0 4 2-16,3 1-1 16,1 2 0-16,-2 3 2 15,13 54-1-15,-11-74 1 16,-4 1-1-16,0-1 3 0,0 1-4 15,6 14 1-15,-1 0 1 16,-1 1 1-16,-1 0-1 16,0 3 0-16,-3-1-1 15,0 0-1-15,0-1 0 16,-3-2 0-16,0-2 1 16,3 0-2-16,-6-3 3 15,3-1-2-15,-3-1 0 16,-3 0 1-16,0-1-2 15,1 1 2-15,-5-2 2 16,3 0-4-16,-4-1 0 16,1-3 2-16,1-1 0 15,-2 0 6-15,-5 0-8 16,1 0 4-16,-1-2-4 16,-4 2 3-16,2-1-1 0,-1-2-1 15,4 0 2-15,-1-3-2 16,5-3 8-16,2-2 1 15,3-4 1-15,-1 1-6 16,5-2-4-16,-2 0 4 16,-1-1 1-16,2 1 1 15,2 0-1-15,-1 1-3 16,2-1-3-16,2-1-4 16,1-1 1-16,6-2 3 15,7-1-2-15,4 0-3 0,5-2 5 16,6 4-2-1,-1 4-1-15,0 2 1 0,-5 5 1 16,-1 2-2-16,-1 6 3 16,-4 2 0-16,2 3 0 15,-6 2 1-15,-2 3-1 16,1 1 0-16,-5 1 1 16,-1 3 2-16,-3 1 0 15,-2 1 5-15,-3 3 0 16,-6 0-2-16,1 3 1 15,-5 2-2-15,0 3-1 16,-5-3-4-16,3 2 2 16,1-2-2-16,1-3-1 15,4-3 1-15,3 0 3 16,3-4-3-16,3-1 0 0,5-3 0 16,5 1-1-16,-1-4 1 15,7-1 3-15,-1-3-2 16,3-4 1-16,4-5 0 15,-1-1 1-15,6-4-1 16,-2-4-2-16,-2-1 0 16,4 0 2-16,-5-1-1 15,-6 1-1-15,-7 1-2 16,-3 1 2-16,-3 0-1 16,-6 1 1-16,0-1 0 15,0 0 2-15,-3 0-2 16,0 0-15-16,-1-1-176 0,-4 0-216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3:43:45.56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3894 1751 731 0,'4'-6'156'16,"-3"2"42"-16,1 0-63 15,-2 0-30-15,0 1 4 16,1 1-21-16,-1 2-6 0,0 0 6 16,0-1-5-1,0 1-28-15,-1 0-28 16,-2 1-23-16,-4-1 1 15,-1 3-5-15,-4 3 0 0,-3 3 0 16,-1 4-4-16,-5 8 3 0,-1 2-3 16,-1 4 4-1,4 3-1-15,1 4 1 0,3-1-1 16,3 0 0 0,3-1 2-16,5 1-2 0,1-4 1 15,4 2 0 1,4-1-3-16,2 0 4 0,5 0-1 15,6-3 0 1,1-1 3-16,2-2-6 0,-3-5 3 16,0-4 0-16,-6-3 3 15,3-3-1 1,-8-6-2-16,-1 2 0 0,-3-3 2 16,-1-2 8-16,-2 0-7 15,-2-2 4-15,2 2-7 16,-1-2-48-16,-1-1-169 15,4-1-143-15</inkml:trace>
  <inkml:trace contextRef="#ctx0" brushRef="#br0" timeOffset="5869.82">4407 1917 282 0,'3'-1'415'16,"-2"1"-292"-1,1-2 5-15,1 1 21 0,-3 1-38 16,0-1 15-1,-3-1-26-15,3 1-9 0,0-1-31 16,0 0-11-16,-2-1-4 0,1-1-9 16,-2 0 5-1,0-1 3-15,-2 1-23 0,2 0 4 16,-3 0-6 0,-1 1-15-16,1 0 17 15,0 2-11-15,-3-1-7 16,0 1-5-16,0 2 2 0,-3 2-4 15,-1 1 1 1,-1 3-2-16,-5 2 2 0,5 3-2 16,-3 4 2-16,3 1 1 15,-1 1-3-15,3 2 3 16,5 0-1-16,0-1 3 16,2 1-4-16,2-1 4 15,6-1 0-15,2 0-2 16,2-1 0-16,2 0 1 15,3-4-8-15,4-3 8 16,2-4-5-16,6-5 7 0,0-7-1 16,1-2 7-1,2-7-7-15,-3-3 5 0,-2-4-5 16,-4-1 1 0,-3-1 6-16,-2 0-6 0,-5-1 3 15,1-2-3 1,-3 4 2-16,-3 2 1 0,0 0-1 15,-3 4-3 1,0 4 15-16,-3 3-10 0,2 3 9 16,1 3-6-16,-2 1-4 0,2 3-8 15,0 0 1 1,0 1-31-16,-1 5 14 0,1 1 18 16,-2 6 1-1,2 6 1-15,0 4 0 0,2 4-2 16,-1 1 3-1,2 2-1-15,1-2 0 0,1 1 3 16,-1-3-4-16,1 1 1 16,1-2 0-16,0-3-2 15,1-3 4-15,-2-3-3 16,-1-5 1-16,-2-2 0 16,-1-6 4-16,-1-1-4 15,2-4 4-15,-2 2-4 16,0-2-111-16,0-4-184 15,0-2-176-15</inkml:trace>
  <inkml:trace contextRef="#ctx0" brushRef="#br0" timeOffset="6559.85">5069 1771 389 0,'9'-12'415'15,"-1"-1"-222"-15,-4 1-33 0,-1 1 17 16,-3 1-37 0,-1 0-4-16,1 5-32 0,-2-1-9 15,1 6-60 1,1-2-35-16,0 4-3 0,-3 4-10 15,0 6 13 1,-5 8 2-16,-5 9 1 0,-1 13-3 16,-5 5 4-16,-1 6-3 0,-2 3 7 15,0 0-3 1,-2 1-5-16,3-1 7 0,0-2-7 16,2-6 0-1,2-7 1-15,4-9 2 0,4-6-4 16,3-8 1-1,0-7 0-15,6-4 3 0,-2-3-3 16,4-4 18-16,-2-1-18 16,0-5-14-16,6-2-176 15,8-5-135-15,6-5-490 16</inkml:trace>
  <inkml:trace contextRef="#ctx0" brushRef="#br0" timeOffset="7580.15">5409 1850 574 0,'-1'-8'236'0,"1"0"-61"0,-4 0-44 16,1-1-13-1,-2 0 3-15,2-1-12 0,0 1-12 16,0 1-22 0,3-1 15-16,-3 3-17 0,3 3-39 15,0 0-22 1,0 3-12-16,0 0-17 0,0 6-6 15,0 4 23 1,0 6-2-16,3 6 2 0,0 8 0 16,0 3 4-16,0 0-1 0,3 3-1 15,1-1-2 1,-1 0 0-16,0-1 5 0,0-3-5 16,-1-2-2-1,2-4 2-15,-4-7 1 0,0-4 0 16,-1-4 1-1,-1-7 8-15,-1-2 25 0,2-2 26 16,-2-4 2 0,0-6-58-16,0-1-5 0,0-8 2 15,1-2-2-15,1-3 0 16,2 2-4-16,2-2 4 16,3 3-3-16,3 1-3 15,6 1 0-15,3 3 0 16,4 2 2-16,2 7-6 15,3 5 1-15,-3 6-5 16,-2 3 6-16,-4 7 1 16,-3 2 4-16,-6 4-3 0,-2 1-1 15,-5 5 7 1,-7 0 0-16,-4 0 0 0,-4 1-1 16,-1-1 1-1,-5-2 4-15,-2-3 8 0,-4-5-11 16,-4-2 1-1,1-3 5-15,1-5-6 0,-1-2 5 16,1-1-2-16,3-5 0 0,6-3-2 16,2-1-2-1,5-3-46-15,5-1-57 0,3-1-85 16,8-4-52 0,8-1-115-16</inkml:trace>
  <inkml:trace contextRef="#ctx0" brushRef="#br0" timeOffset="8099.5">6145 1769 508 0,'15'-10'295'0,"-3"-1"-99"0,-2-3-30 16,-4 0-18 0,-3 1-11-16,0-2-9 0,0 3-57 15,0 1 35 1,-1 2-37-16,-1 2-16 0,1 3-1 15,0 1-32 1,-2 3-20-16,-2 3-20 0,0 3 3 16,1 6 14-16,-4 11 6 0,-1 8 0 15,-1 8 5 1,-5 10-6-16,0 2 5 0,-3 2-7 16,0 1 0-1,-3-2 7-15,3-2-6 0,-4-4-1 16,4-4 0-1,-1-1 2-15,2-6-4 0,1-6 2 16,4-5 0-16,1-7 0 16,4-6 1-1,-1-7 3-15,5-2 11 0,0-4-7 16,3-2-8-16,0-3-114 16,2-4-110-16,4-7-159 15,7-5-559-15</inkml:trace>
  <inkml:trace contextRef="#ctx0" brushRef="#br0" timeOffset="8809.73">6767 1819 991 0,'0'0'55'15,"0"-2"72"-15,0 0-32 0,0 1-37 16,-2 1 8 0,-1 0-18-16,2-2-21 0,-3 0 5 15,-1-2-13 1,1 0 2-16,1 0 17 0,1 1-21 15,1 0 2 1,-1 2-19-16,2 1-10 0,0 1-3 16,0 3 5-16,-1 5 8 15,2 0 0-15,-1 5 1 16,0 2 0-16,0-2-1 16,0-1 0-16,2-2-1 15,-2-2 2-15,1-4 0 16,1 0-1-16,-1-4 8 15,-1-1 14-15,0-3 13 16,0-1-6-16,2-3-17 16,-2-4-6-16,0-2 14 15,1-3-14-15,1 1-6 0,-1-1 14 16,-1 1-14 0,2 2 10-16,-2 2 7 0,-2 1-9 15,-1 2 1 1,0 1-6-16,2 2-1 0,-4 3-2 15,2 1-2 1,-3 4-8-16,-1 6 4 0,-5 5 1 16,-3 4 5-16,-3 8-7 0,0 7 7 15,2 1-4 1,1 4 3-16,3 0 1 0,6-2-2 16,3-3 2-1,4-3 0-15,5-4 0 0,6-3 0 16,3-3 1-1,2-4 1-15,5-3-2 0,3-4 5 16,2-2-5-16,4-3-25 16,1-3-101-16,1-4-149 15,-4-3-224-15</inkml:trace>
  <inkml:trace contextRef="#ctx0" brushRef="#br0" timeOffset="9409.24">7071 1620 625 0,'3'-5'383'0,"-1"4"-280"15,1 0-98-15,3 2 40 16,6 6 64-16,10 3-33 15,8 6-20-15,6 9-9 16,7 9-4-16,0 6-12 0,-4 10-4 16,-3 5-7-1,-9 6 3-15,-9 1-8 0,-11-1-7 16,-5-4-6 0,-8-4 0-16,-3-9 4 0,-3-5-5 15,-2-10 9 1,2-6-8-16,-1-7 2 0,1-6-4 15,-1-6-65 1,-1-4-75-16,-2-2-104 0,5-5-283 16</inkml:trace>
  <inkml:trace contextRef="#ctx0" brushRef="#br0" timeOffset="9999.65">7993 1758 608 0,'5'-1'237'0,"-1"-1"-22"16,-2-1-109-16,-2 2-21 16,-2-1-16-16,2 1-17 0,-1 1-13 15,-1 0-14 1,1 0 9-16,-2 0-9 0,1 0 16 16,0-2 15-1,0 1-20-15,4 0-13 0,-2 2-15 16,2-1-8-1,-2 1-2-15,2-1-14 0,-2 3 7 16,1 3 5 0,-1-1 4-16,2 4 0 0,-2 3 0 15,-2-2 0-15,-1-2 5 0,-1 1-1 16,1-5 7 0,0-2 12-16,0-1 16 0,3-2 22 15,-3-3-45 1,0-1-14-16,-2-4 9 0,2-4-8 15,-1 1 6 1,0-2 7-16,4-2-9 0,1 0 4 16,3 1-11-16,1 3 4 15,1 0-8-15,0 6-3 16,2 3-3-16,0 6-4 16,0 3 1-16,1 3 11 15,-3 3-8-15,1 6-101 16,-1-1-87-16,-3 6-150 15,-3 4-417-15</inkml:trace>
  <inkml:trace contextRef="#ctx0" brushRef="#br0" timeOffset="10479.59">8086 2155 665 0,'6'1'331'16,"-2"-2"-203"-16,-1 1-20 0,-1 0-12 15,-4 0-13 1,2 0-18-16,-1-2-20 0,-2 2 8 16,-2 2-14-1,-2-1 9-15,1-1 12 0,0 0 16 16,3-1-18-1,0-3-38-15,6-5-13 0,-3 3-1 16,3-4-1-16,3-1 3 16,-1 1-6-16,2 3-2 15,-4 3 0-15,1 1-3 16,-1 3-2-16,0 1 1 16,-3 1-9-16,3 2 7 15,0 0 1-15,-1 2 5 16,-4 2-2-16,-1 2 5 15,-1 2-3-15,-5-1 6 16,-1-3-2-16,-1-2 18 16,5-2 37-16,3-4 2 0,0-2-34 15,1-1-27 1,1-3 0-16,-1-2 0 0,0-1 0 16,2-2 0-1,-2-2-154-15,4 1-102 0,2 0-177 16</inkml:trace>
  <inkml:trace contextRef="#ctx0" brushRef="#br0" timeOffset="11139.8">8759 1560 887 0,'7'-16'230'0,"-5"2"-7"0,-7 2-55 15,1 4-50 1,-1 5-42-16,-2 3-43 16,-4 7-11-16,-3 7-18 15,-3 10 0-15,-4 10-1 0,2 11 0 16,5 9-2-1,5 7-1-15,5 6 0 0,10 2 4 16,6-3-4 0,7-1 4-16,5-5-4 0,5-8 0 15,2-7 2-15,-3-10-2 16,-4-8 0-16,-6-10 10 16,-6-6-9-16,-6-5 8 15,-3-5 12-15,-3-1-3 16,0-1-3-16,3-2-15 15,-3-3-28-15,4-2-186 16,1-3-175-16,1-2-400 16</inkml:trace>
  <inkml:trace contextRef="#ctx0" brushRef="#br0" timeOffset="11960.26">9323 1925 588 0,'7'-8'284'16,"-2"0"-88"-16,-4-2-54 15,-1 2-29-15,-1-1-30 16,-2 2 6-16,0 0-37 0,-3 1-10 16,1 2-7-16,-4 0-16 15,-1 1-2-15,-1 3-13 16,-3 3-2-16,-3 3-4 16,-4 5-1-16,0 5 1 15,0 4 2-15,-3 3-5 16,4 4 4-16,3-2-1 15,2 0 2-15,6-5-3 16,5-5-2-16,4-4 5 0,3-7 1 16,6-5 3-1,3-5 2-15,7-4-5 0,5-4 0 16,1-5 8 0,-2-1-9-16,1-4 0 0,-5-2 3 15,-5-1 1 1,-1-1-2-16,-3-2-1 0,-1 1-1 15,-4-2 3-15,-1-1-2 0,-1-1-1 16,-6 1 1 0,-1 2 0-16,-1-1 8 0,-1 5-7 15,2 4 1 1,-2 2 15-16,0 5-3 0,0 3 1 16,3 4-1-1,0 4-14-15,2 2-1 0,1 2-30 16,-2 5 9-1,2 0 18-15,-3 6 1 0,3 6 1 16,0 7-1-16,0 6 2 16,3 4 0-16,3 5 2 15,3 4-2-15,0 0 0 16,0 1 0-16,0-4 4 16,7 1-3-16,-4-8-1 15,3-2 13-15,2-4-11 16,-3-4 8-16,-2-3-2 15,0-5-1-15,-6-3 4 16,-1-5-7-16,-2-3-2 16,-2-3 15-16,-1-1-7 0,2-1 7 15,-4-1-3 1,2 0-14-16,0-4-137 16,2 0-120-16,-1-3-187 15</inkml:trace>
  <inkml:trace contextRef="#ctx0" brushRef="#br0" timeOffset="12610.28">9978 1510 704 0,'6'-15'190'16,"-2"1"4"-16,-1 0-69 15,-1 3-11-15,0 0 4 16,-2 1-19-16,0 1-15 16,2 5 2-16,-2-2-22 15,0 4-21-15,0 0-9 0,-2 2 1 16,2 0-3 0,0 0-12-16,0 0 2 0,0 0 3 15,0 0 17 1,2 0-26-16,-2 0-16 0,0 0 0 15,0-3 0 1,0 3 0-16,0 0 0 0,0 3 0 16,0-3 0-16,0 4-6 0,-2 6 3 15,-2 6 3 1,0 7 3-16,-4 10 2 16,-1 8-4-16,-4 7-1 15,-1 6 0-15,-3 5 0 0,0 4 0 16,-4 4 0-1,-1-2 0-15,2-2 0 0,-2-4 0 16,0-5 0-16,4-10 0 16,1-8 0-16,5-10 0 15,5-10 0-15,3-8 0 16,2-4 0-16,2-4 0 16,2-3 0-16,-1-1-3 15,2-3-169-15,1-3-50 16,5-2-85-16,2-1-164 15</inkml:trace>
  <inkml:trace contextRef="#ctx0" brushRef="#br0" timeOffset="13159.78">10140 1823 470 0,'9'8'340'15,"2"1"-151"-15,-4-1-70 0,2-2-44 16,0 2 2 0,0 1-13-16,5 0-32 0,2-2-13 15,-1 0 7 1,1-5 11-16,-1 0 1 0,3-5 1 15,0-3-12 1,0-3-11-16,1-4 0 0,-2-2-6 16,-1-2 3-16,-1-3-4 15,-3 1-6-15,-3-2 22 16,-3 1-9-16,-3-1 9 16,-3 0 4-16,-3 0-10 15,-2 4 12-15,-2 1-21 16,-1 2 5-16,-2 6 3 15,1 1-12-15,-3 4 0 16,-1 2-6-16,-4 5 2 0,-2 1-1 16,-3 5 0-1,0 5-1-15,-1 7 0 0,2 5-2 16,4 5 1 0,4 5 1-16,7 4 0 0,3 0-3 15,9 0 4 1,0-4-1-16,6-2 0 0,1-7 3 15,10-6-9 1,3-6-13-16,10-7-147 16,8-5-93-16,2-6-206 0</inkml:trace>
  <inkml:trace contextRef="#ctx0" brushRef="#br0" timeOffset="13809.63">10885 1530 186 0,'7'-18'803'0,"-2"1"-615"16,-4 2 18 0,-1 2-42-16,-1 4-28 0,1 3-26 15,-2 3-72 1,2 3-38-16,-1 6-1 0,-4 6 1 15,-2 8 13 1,-2 8 5-16,-5 10 1 16,-2 9-5-16,1 6-3 0,-3 7-7 15,-1 2 0-15,2 3 7 16,1-3-9-16,1-6 0 16,0-5-2-16,5-10 1 15,1-10 0-15,0-10 2 16,6-7-1-16,1-8 23 15,2-3-1-15,0-5 25 16,2-2-49-16,5-6-1 16,1-3-155-16,7-5-87 15,7-4-97-15,8-4-374 0</inkml:trace>
  <inkml:trace contextRef="#ctx0" brushRef="#br0" timeOffset="14360.19">11179 2023 374 0,'6'13'394'0,"3"-1"-182"16,-1-3-81-1,-3-1-48-15,4 0 17 0,-3-3-37 16,3-1 40 0,0-1-23-16,0-3-9 0,1 0-5 15,1-2-1-15,-1 0-11 16,2-3-26-16,0-1-9 16,-1-4 3-16,-1 0 2 15,-1-3-4-15,-3-2 1 16,-3-2-6-16,-3-5 12 15,-2-1-19-15,-2-6 5 16,-2-1 0-16,-2-6-8 16,0-1 11-16,0 0-9 0,-1-2-6 15,4 6 8 1,-2 0-7-16,4 5-2 0,0 3 0 16,2 0 1-1,1 3-1-15,0 0 0 0,0 4 0 16,1 0 0-1,-1 2 0-15,2 5 0 0,-1 0 0 16,1 1-1-16,2 1-1 0,0 2-8 16,4 1-15-1,1-3-44-15,3 4-43 0,-2 2-47 16,1 1 5 0,2 5-6-16,-5 6-8 0,-1 2-40 15,-4 5-195 1</inkml:trace>
  <inkml:trace contextRef="#ctx0" brushRef="#br0" timeOffset="14569.79">11095 1815 751 0,'-7'6'254'0,"2"-1"-149"15,5-6-4-15,8-3-54 16,8 0 21-16,8 0-16 16,12-1 9-16,7 0-31 15,9 1-25-15,1 1-5 0,0-1-1 16,-1 1-175 0,-7-3-275-16</inkml:trace>
  <inkml:trace contextRef="#ctx0" brushRef="#br0" timeOffset="15045.52">11620 1369 780 0,'0'-13'222'0,"-1"2"-11"15,1 2-65-15,-2 3-31 16,4 2-41-16,-2 1-44 16,1 3-30-16,1 0 3 15,10 7-3-15,3 3 29 16,7 12 26-16,11 7 32 15,4 12-35-15,3 8-16 16,-2 8 19-16,-4 5-28 16,-4 4-10-16,-8 2 1 0,-7-1-13 15,-6-4 4 1,-9-4-7-16,-6-5 6 0,-4-9-2 16,-7-7-1-1,1-7 2-15,-3-7-2 0,2-4-2 16,2-7 6-1,5-5-8-15,-2-4 2 0,7-1-3 16,-2-3-127 0,-1 0-134-16,-2 0-173 0</inkml:trace>
  <inkml:trace contextRef="#ctx0" brushRef="#br0" timeOffset="43179.78">2621 4785 189 0,'3'0'432'16,"-3"-1"-163"-16,0-1-94 16,3-2-68-16,-3-2-19 0,0-2-35 15,0 3-4 1,3 0-9-16,-3 0-15 0,0 3-3 16,2 0-16-1,-4 2-6-15,2 2-13 0,0-2 8 16,0 2-5-1,-3 1 10-15,3 0-3 0,0 1 7 16,0 1-5-16,0 1 1 16,0-1 0-16,0-1 0 15,0 1 1-15,0-2-1 0,0 1 0 16,0-3 2 0,0-1 13-16,0 0 9 0,0 0 25 15,0-3 18 1,3 0-37-16,-3-2-20 0,2-1-10 15,-2-1 1 1,0 1 3-16,0 1-3 0,0 0 4 16,0 5-5-16,0-3-1 15,0 3-4-15,0 3-13 16,0-3-2-16,0 3 19 16,0 4 1-16,2 2 0 15,1 2 0-15,-1 0 2 16,1-1-2-16,-2-2 0 15,-1-1 0-15,2-1 0 16,-2-5 3-16,1 1 9 0,-1-2 11 16,0-3-1-1,2-4-4-15,-2-1-8 0,1-3 4 16,1-2 7 0,-1-4-11-16,1 1 13 0,-2-2 3 15,1 1 9 1,-1-1 1-16,-1 1-15 0,1 4 2 15,-3 0-5 1,0 2 1-16,0 4 0 16,0 1-9-16,-2 4-8 0,2 2-2 0,-4 0-3 15,1 4 1 1,-3 1-1-16,-4 4 2 0,-4 3-2 16,-2 4 0-1,-1 6 0-15,-2 1 2 0,3 5-3 16,-1 5 2-1,2 2-1-15,3 3 0 0,2 2 1 16,2 1-2-16,5 2 3 16,4 1 0-16,2 1-1 15,7-1 0-15,2 1-2 16,7-2-7-16,1-6 11 16,5-3-5-16,-1-3 3 15,0-8 2-15,1-1 0 16,-5-7 1-16,-2-2-1 15,-5-2 0 1,-1-4-2-16,-2-3 3 0,-2-1-2 16,4-4-10-16,6-3-182 0,1-5-113 15,2-2-265 1</inkml:trace>
  <inkml:trace contextRef="#ctx0" brushRef="#br0" timeOffset="44249.66">2927 4705 475 0,'3'-9'352'0,"-2"-1"-180"15,-1 2-16 1,-1-2 19-16,-2 1-30 0,0 2-25 16,0-3-38-16,0 3 34 0,0 1-21 15,1 0-40 1,1 0-1-16,1 2-27 16,-3 1-4-16,3 2-23 15,0 1 0-15,0 0 0 16,0 1 0-16,0 0 0 15,0 4 0-15,-1 2 0 0,1 5 0 16,0 8 0 0,0 7 0-16,1 11 0 0,2 3 0 15,1 4 0-15,1 1 0 16,1 0 0-16,0-1 0 16,0-2 0-16,4 1 0 15,-5 1 0-15,-2-2 0 16,-2-1 0-16,-2-5 0 15,-2-6 0-15,-2-6 0 16,2-7 0-16,3-7 0 16,-3-3 0-16,3-4 0 0,0-4 0 15,0-1 0 1,0 1 0-16,0-2 0 0,0 0 0 16,-4-5 0-1,4-2 0-15,-3-5 0 0,0-3 0 16,3-4 0-1,3-2 0-15,0-1 0 0,7-2 0 16,1-1 0-16,2 1 0 0,2 1 0 16,1 4 0-1,-2 4 0-15,-2 5 0 0,6 6-6 16,-3 8-4 0,1 5 9-16,6 5 0 0,-2 3 0 15,-1 6-1 1,-4 3 2-16,-3 2 0 0,-3 2-2 15,-3-2 1 1,-3 1 0-16,3-5 0 0,-5-3 1 16,1-5-2-16,-2-1 3 15,0-7-1-15,-2-1 0 16,1-4 2-16,1 1 1 16,0-2-3-16,0 0 0 15,0-2-26-15,0 2-37 16,0-1-106-16,3-1-49 15,-2-1-178-15,4-3-460 16</inkml:trace>
  <inkml:trace contextRef="#ctx0" brushRef="#br0" timeOffset="44959.78">3567 5014 776 0,'0'-5'185'16,"0"-1"-8"-16,-2 0-25 16,1-2-21-16,-2 3-29 15,0 0-6-15,0 1-32 16,-3 2-19-16,0 2-27 16,0 1-11-16,-7 4-6 15,-2 4 2-15,-6 3-3 16,3 8 1-16,-3 2-2 15,3 4 0-15,3 1 0 0,3 2-1 16,5-3-6 0,7-1 6-16,3-3-8 0,4-4 3 15,5-2 6 1,2-5 1-16,2-4 2 16,5-3 2-16,-3-4 3 15,-2-4 4-15,2-4-4 0,0-6-1 16,0-3 2-1,-5-3-3-15,1-3 7 0,-1-1 1 16,-5 1 6 0,-2 1 1-16,-5-1-9 0,-2 2-1 15,-4 2 1-15,1 4 4 0,-1 0 15 16,-1 5-2 0,3 4-9-16,3 5-19 0,0-1-12 15,0 5-13 1,0 5 18-16,0 3 7 0,0 3 1 15,3 9-1 1,-3 2 0-16,3 3-1 16,2 2 0-16,1-3 1 0,0-1-4 15,4-3-2 1,-4-4-57-16,6-6-88 0,0-2-66 16,0-8-124-16,0-1-427 15</inkml:trace>
  <inkml:trace contextRef="#ctx0" brushRef="#br0" timeOffset="45760.08">3789 4992 574 0,'-4'-3'267'16,"2"-2"-96"-16,-1-2-27 15,3-2-7-15,0 0-21 16,0 0-27-16,3-1-33 0,2 2-14 16,-1 0-30-1,5 4 1-15,3 0-7 0,5 8 2 16,3 0 1-1,1 8-8-15,3 4 5 0,-3 5-3 16,1 3-1 0,-5 5 0-16,4 5-2 0,-5 0 4 15,-4 1-3-15,0-1-1 0,-5-6-1 16,-2-4 1 0,-2-7 5-16,-3-7 0 0,-2-4 8 15,2-5 51 1,-1-2 88-16,-2-5-104 0,0-2-13 15,-3-6-13 1,3-6 2-16,0-6-7 16,6 0-17-16,0-4 0 15,4 0 0-15,1 2 0 16,1 3 0-16,0 0 0 0,1 6 0 16,-2 1 0-16,1 2 0 15,-1 3-2-15,0 3-95 16,-2 5-47-16,5 2-56 15,-1 6-50-15,2 4-108 16</inkml:trace>
  <inkml:trace contextRef="#ctx0" brushRef="#br0" timeOffset="46309.71">4352 5020 952 0,'0'-8'141'0,"0"-4"76"16,0 3-45-16,-5-1-59 0,1 3-9 15,1 1-7 1,-2 4-42-16,2-1-10 0,0 1-28 16,-1 2-14-1,-2 2-3-15,0 2-8 16,-5 6 5-16,-2 5-5 15,-2 5 1-15,-1 7 6 0,2 4-3 16,-2 1 4-16,7 2-2 16,0-4-15-16,4-3 14 15,3-7-20-15,6-6 11 16,2-6 3-16,3-2 9 16,3-6 1-16,6-2 2 15,-1-3-1-15,0-4 7 16,5-3-5-16,-5-4 1 15,4-3 0-15,-4-4-5 16,-3 0 10-16,2-3-7 16,-5 1 9-16,-4 1 13 0,-2 2 0 15,-1 3 6 1,-4 3 2-16,3 4-16 0,-6 3-5 16,3 5-12-1,0 3-12-15,0 4-13 0,0 4 16 16,3 4 8-1,-3 6 1-15,6 3 0 0,-1 7-1 16,-1-2 1-16,4 0-12 0,2-2-81 16,2-3-23-1,4-5-61-15,2-5-15 0,5-5-165 16</inkml:trace>
  <inkml:trace contextRef="#ctx0" brushRef="#br0" timeOffset="46959.34">4769 4971 429 0,'2'-8'637'0,"1"2"-570"16,-2 2 41-16,-1 3-93 15,2 2-11-15,-1 1 25 16,1 3 2-16,-1-1 9 15,1 0-6-15,-2 1-1 16,3-4 11-16,-6 0 1 0,3-1 11 16,0 0-1-1,0-1-12-15,0 0 10 0,3-1-21 16,-3-1-30 0,0 2 8-16,0 0-6 0,0 1-4 15,0 0-4 1,0 1-16-16,0 2 3 0,0 0 16 15,0 3 2-15,4-1-1 0,-4 2 0 16,3-1 0 0,-3-3-2-16,3-1 4 0,-3-1 2 15,0-1 9 1,0 0 6-16,0-1 15 0,0-3-12 16,3-2-21-1,-1-1 5-15,-1-3-6 0,1-2 8 16,-2 1-5-1,0-2 7-15,-2 1 7 0,-1 1 2 16,0 1-7 0,0 1 2-16,-4-1 0 0,4 4 1 15,-2 2-2 1,2 1-7-16,-1 3-6 0,-4 3-5 16,0 4 3-16,-3 2 2 15,-1 7-3-15,-3 2 2 16,3 5-4-16,-1 1-1 15,7 2 3-15,4 0-5 16,4 0 5-16,1-1 0 16,10 0 3-16,2-3-3 0,4-3 3 15,4 1-2 1,-1-3 0-16,5-3-94 0,0-4-123 16,4-3-158-1</inkml:trace>
  <inkml:trace contextRef="#ctx0" brushRef="#br0" timeOffset="47729.38">5126 4652 732 0,'0'-18'188'0,"-1"0"-14"15,-4-1-2 1,2 1-33-16,-3 1-9 16,3-2-17-16,0 1 17 15,1 1-11-15,-1 3-32 0,-1 0-24 16,3 4-63-16,-1 0 0 0,2 5 0 16,0-1 0-1,0 2 0-15,0 2 0 0,2 2 0 16,-2 0 0-1,1 2 0-15,-1 2 0 16,3 3 0-16,-3 7 0 16,1 6 0-16,-1 8 0 0,3 7 0 15,-1 6 0-15,1 4 0 16,0 6 0-16,3 6 0 16,-1 2 0-16,-1 5 0 15,2 0 0-15,0-5 0 16,1-3 0-16,-1-6 0 15,3-7 0-15,-1-8 0 16,-2-7 0-16,-2-6 0 16,1-10 0-16,-2-4 0 0,-2-6 0 15,-1-2 0 1,0-1 0-16,3 0 0 0,-3-4 0 16,3-1-131-1,0-3-117-15,0-4-94 0,3-4-176 16</inkml:trace>
  <inkml:trace contextRef="#ctx0" brushRef="#br0" timeOffset="47949.58">4971 4947 552 0,'0'-3'510'16,"0"1"-411"-16,4-1 44 0,-4-4-83 16,6 2-60-16,6 0-4 15,9-1 1-15,10 2-33 16,13-1-158-16,11 3-307 16</inkml:trace>
  <inkml:trace contextRef="#ctx0" brushRef="#br0" timeOffset="48409.58">5360 4979 591 0,'5'12'195'0,"2"-3"-30"15,2-1-25 1,0-2-62-16,0 0 2 0,3-3-12 15,0 0-5 1,0-1-2-16,4-4-17 0,0-1-26 16,1-4-1-16,1 0 0 0,-3-4 1 15,-2-2 12 1,1-1-13-16,-4-2 0 0,-1 1 2 16,-5-1-2-1,-2 1 2-15,-4-1-3 0,1 3-8 16,-5 0 10-1,-1 1-1-15,-1 5 6 16,1 2-21-16,-5 3-2 0,0 5 0 16,-2 3-5-16,-5 5 0 15,3 5 5-15,1 5-6 16,-3 4 1-16,6 5 3 16,3 2-2-16,2 1 1 15,7-2-3-15,7-2 0 16,3-3 4-16,8-4-7 15,6-5-11-15,8-3-63 16,3-5-50-16,4-4-77 16,1-3-150-16</inkml:trace>
  <inkml:trace contextRef="#ctx0" brushRef="#br0" timeOffset="48929.57">5752 4905 900 0,'-1'-10'194'0,"2"0"-12"0,-1 0-6 15,0-1-93 1,2 4-17-16,1 0-35 0,3 4-8 16,7 3 2-16,2 3 1 15,6 5-3-15,0 4-8 16,0 4-5-16,3 4-4 16,-6 3 1-16,-2 0-2 15,-2 2-3-15,-1-2-1 16,-4 3 4-16,-4-2-4 15,-2-3 3-15,-3-5-3 16,0-5 4-16,-2-5 25 0,1-5 88 16,1-4-10-1,-5-7-108-15,5-4 0 16,-3-4 0-16,3-6 0 16,3-3 0-16,2-3 0 0,3-2 0 15,3-2 0 1,1 1 0-16,3 0 0 0,0 3 0 15,-2 5 0 1,-1 3 0-16,0 6-111 0,0 6-99 16,-2 4-54-16,5 9-101 0,-3 5-494 15</inkml:trace>
  <inkml:trace contextRef="#ctx0" brushRef="#br0" timeOffset="49419.3">6227 4870 1040 0,'5'-13'160'0,"0"0"73"0,-5 0-12 16,0 0-30-1,0 5-66-15,-2 3-48 0,2 2-77 16,0 3 0 0,0 1 0-16,0 5 0 0,2 2 0 15,1 6 0-15,0 7 0 16,0 4 0-16,2 3 0 16,-1 1 0-16,1 1 0 0,-2-3 0 15,0 0 0 1,1-6 0-16,-4-3 0 0,0-5 0 15,0-5-63 1,3-2-57-16,-3-5-20 0,3-5-48 16,2-3-110-16,-1-3-185 15</inkml:trace>
  <inkml:trace contextRef="#ctx0" brushRef="#br0" timeOffset="49599.4">6254 4611 922 0,'3'-22'240'16,"0"0"-58"-1,-3 4 29-15,0 3-105 0,0 5-51 16,0 4-55 0,0 5-25-16,3 5-18 0,0 5-86 15,4 6-119 1,4 6-214-16</inkml:trace>
  <inkml:trace contextRef="#ctx0" brushRef="#br0" timeOffset="49999.49">6628 4709 1065 0,'-4'-9'119'15,"-1"1"54"-15,1-2-62 0,-4 8-85 16,0 1-23-16,-3 4 3 16,-1 4-2-16,-4 6 1 15,-2 2-5-15,6 5 0 16,0 2-3-16,2 0 0 16,5-1 2-16,5-2 1 15,8-2 17-15,2 0 3 16,5 1 2-16,4-2 0 15,3 0-2-15,-2 1 12 0,2 0-6 16,-1-3 10 0,-3 0-4-16,0-2-3 0,-1 0 0 15,-4-3-7 1,-6 1-12-16,-2 0 8 16,-7-1-5-16,-4 1-3 15,-4 1-8-15,-8 2-2 0,-1 1-128 16,-1-3-157-1,2-2-280-15</inkml:trace>
  <inkml:trace contextRef="#ctx0" brushRef="#br0" timeOffset="50689.94">7019 4456 521 0,'5'-21'398'0,"-2"0"-225"0,-3-1 34 16,-2 3-51-16,-2-2-5 0,-1 3-15 15,-1-2 3 1,3 5-40-16,-1 1-32 0,1 3-67 16,3 4 0-1,0 4 0-15,-2 2 0 0,2 1 0 16,0 3 0-1,2 6 0-15,-2 7 0 0,0 7 0 16,0 12 0-16,0 7 0 16,7 6 0-16,-4 3 0 15,8 6 0-15,1 2 0 16,1 4 0-16,4-1 0 16,-3 2 0-16,0-4 0 15,-4-3 0-15,-1-8 0 16,-3-7 0-16,-3-5 0 15,0-10 0-15,0-7 0 16,-1-8 0-16,-2-6 0 16,1-5-7-16,2-5-124 0,0-3-140 15,-2-4 22 1,1-2-190-16</inkml:trace>
  <inkml:trace contextRef="#ctx0" brushRef="#br0" timeOffset="51129.52">6906 4798 936 0,'0'-5'78'16,"6"1"-32"-16,7-1 15 0,11-1-30 15,9-1 14 1,13 0-14-16,11 0-19 0,4-3-6 15,3 2-5 1,-4 1-1-16,-10 4 4 0,-9-2-1 16,-13 4 0-16,-11-2 15 15,-7 1 30-15,-7 1 30 16,0 1 7-16,-6-1-17 16,3-1-1-16,0 2-34 15,0 2-26-15,0-2-7 16,0 2-2-16,0 5 2 15,0 5 7-15,3 3 17 16,0 5 11-16,2 5 0 16,-2 1-14-16,1 3-10 15,0-1-2-15,-2-3 0 0,-1-1-9 16,-1-1 2 0,0-5-1-16,-1-3 0 0,1-3-2 15,0-6 0 1,0-3-90-16,1-3-74 0,1-4-255 15,1-3-581 1</inkml:trace>
  <inkml:trace contextRef="#ctx0" brushRef="#br0" timeOffset="51390.11">7479 4517 1124 0,'3'-7'120'16,"-2"3"26"-16,1 1 2 0,-4 0-70 16,2 3-49-16,-1 2-5 15,1-1-16-15,-2 0 26 16,1 1 12-16,1 0-32 16,-2 0 17-16,1-1-11 15,1-1-7-15,0 0-13 16,1-1-3-16,1 1-104 15,1 1-96-15,1 2-39 16,7 8-135-16</inkml:trace>
  <inkml:trace contextRef="#ctx0" brushRef="#br0" timeOffset="52011.09">7710 4782 969 0,'9'0'126'0,"0"-4"10"0,-3 0 20 16,-2-2-68-1,1 0-13-15,-1 1-21 16,2-3-18-16,-1 3-9 16,-2-1 1-16,0 0 17 0,-3 1-16 15,1 1 1 1,-1 1-3-16,0 1-21 0,0 2-6 15,0 0 0 1,-1 0-14-16,1 2 0 0,0 1-9 16,0 3 23-16,0 0 2 15,0 4 0-15,0 2-4 16,0-1 2-16,0-4 0 16,1-1 3-1,-1-3-1-15,0-3 10 0,0 0 2 16,2-3 7-16,-2-1 0 15,0-3-16-15,0-2-1 16,0-3 15-16,-2 0-13 0,2-2 6 16,0 0 5-1,-1 1-10-15,1-1 19 0,-2 5-10 16,1 2 1 0,-1 3-2-16,1 2-15 0,-1 2 0 15,1 3-15 1,-1 2 10-16,-4 2-1 0,2 3 6 15,-1 5-7 1,-1 5 5-16,0 7-1 0,2 3 3 16,2 3-6-16,1 2 0 15,1 2 6-15,1-2-27 16,2-3-53-16,3-4 24 0,3-7 34 16,5-5-21-1,4-7-8-15,7-6-53 0,5-6-59 16,4-4-123-1,2-6-381-15</inkml:trace>
  <inkml:trace contextRef="#ctx0" brushRef="#br0" timeOffset="52409.57">8107 4660 927 0,'3'-22'187'16,"0"3"-11"-16,1 7 31 15,-4 4-72-15,0 2-84 16,0 5-44-16,-4 3-7 16,1 6 0-16,-5 1 0 0,-1 9 1 15,-5 5-3 1,-3 7 1-16,-1 6 1 0,0 0-4 16,6-5 4-1,2-6-4-15,4-8 0 0,6-6 4 16,4-5 16-1,5-2 32-15,2 0 7 0,10-1-21 16,-2 2-15 0,6-1-4-16,-2 2-2 0,-2-1-5 15,-1 2 1-15,-4 0-4 16,-3 2-3-16,-3 0 7 16,-2 1-4-16,-2 2 1 0,-2 1 3 15,-4-1-2 1,-4 2 8-16,-7 0-11 15,-8 3-4-15,-11 0-78 16,-9-1-87-16,-6 1-40 0,-5-5-216 16</inkml:trace>
  <inkml:trace contextRef="#ctx0" brushRef="#br0" timeOffset="54669.94">2320 5777 424 0,'-17'2'154'15,"4"0"-103"-15,5-1 74 16,1-1-63-16,1 0 17 15,-1 2-16-15,-1-4 6 16,2 2-18-16,-2 0-5 0,2 2 14 16,-1-2 17-1,1 1-27-15,0 0-9 0,3-1-3 16,0 0-5 0,3 0 0-16,0-1-8 0,0 1-8 15,0-1-2 1,0 2-15-16,0-1-2 0,0 0-2 15,3 0-4 1,0 0-3-16,-1 1 9 0,5 1 2 16,5-1 8-16,3-1-7 15,9 2 1-15,4-2-2 16,2 0 0-16,6-2 0 0,-3 2 0 16,-2 0 0-1,3 0-1-15,-2 2 2 0,-1-2-1 16,5 0 0-1,5 0 1-15,3-2-1 0,5 1 0 16,2-1 0-16,4 1 2 16,-3 1-1-16,2 1-1 15,-3-1 0-15,-1 2 0 16,102-5-1-16,-130 3 0 16,-2-1 1-16,3-1-1 15,-5 2 1-15,23-3 0 16,-3 2-2-16,-1-2 2 15,3 2-2-15,-1-2 3 16,6 2-1-16,1-2 1 16,2 2-1-16,4-4 0 0,0 3-1 15,1-2 1 1,2 2 0-16,0-1 1 0,0 0-2 16,-4 2 1-1,1 1 0-15,-3-3-1 0,-4 2 1 16,1-1 0-1,-7 0 3-15,3-1-2 0,2 0-2 16,0 0 1-16,5 0 0 0,-1 0-1 16,7 0 0-1,5 3-1-15,2-3 1 0,4 2 1 16,4-2 0 0,0 2 0-16,2-4 0 15,-5 3 2-15,-3-3-2 16,-4 2-1-16,1-1 1 0,-6 2 0 15,0-1 1 1,-4 3-1-16,1 0 0 0,-1-2 1 16,0 2 3-1,1 0-4-15,6-1 1 0,0 0-1 16,2-2 5-16,0 1 2 16,-2 0-5-16,-6-2 8 15,3 2-9-15,-1-2 5 16,3 1-6-1,-2 0 1-15,-1 1-1 0,1-2 0 16,0 2 0-16,-3-1 0 0,-1 2 2 16,1-1-2-1,-1-1 1-15,-2 0-1 16,2 0 3-16,-2-1-3 16,-1-1 0-16,1 0 3 0,-3 1-1 15,2 1-2 1,-2 1 0-16,5 0 0 15,-3 0-1-15,4 0-1 16,-3-3 0-16,2 1 1 0,0 1 2 16,-2-3-1-16,-1 0 0 0,-2 0 2 15,-4 1-3 1,-8 2 3-16,-3-1-2 0,-4 1 0 16,0 0 0-1,4 0 0-15,7 2 0 16,4-1 0-16,7 1 0 15,1-1-1-15,1 0 1 0,-3 0-1 16,-8 1 2-16,-4-1 3 16,-8 1-3-1,-1-2 0-15,-3 0-1 0,4 3 0 16,2-4 2-16,3 2-2 16,7 2 0-16,-1-1 4 15,0 0-3-15,-6-1 15 16,-7-1 25-16,-6-1-9 15,-2 0-22-15,-3 0-10 16,7 1-4-16,2-2 2 16,9 3-2-16,1 1 3 15,-1-1 1-15,0 2 0 16,-6 0 0-16,-7-1 1 0,-6 0 1 16,-2-1 3-1,-2 1-4-15,-4-1-1 0,3 0 0 16,0 0 1-1,3-1-3-15,0 2 1 0,1 0 1 16,0-1 2-16,-2 2-1 0,-2-1 2 16,-1 1 6-1,-2-2 2-15,6 1-5 0,-2-2-5 16,2 2-2 0,0-1 0-16,0 2 1 0,-3 0 0 15,-2 0 0 1,-4 0 0-16,-1 0 11 15,-2 0 8-15,-2 0-2 16,1 0-8-16,-1 0-9 0,1-1-2 16,-5 1-52-16,-3 0-167 15,-5 0-104-15</inkml:trace>
  <inkml:trace contextRef="#ctx0" brushRef="#br0" timeOffset="60019.99">4868 7178 845 0,'1'-10'171'15,"1"1"-18"-15,-2-3 18 16,-2 1-38-16,2 2-33 15,-1-1-3-15,-1 3 18 16,2 0-16-16,0 5-31 16,0-3-8-16,0 4-25 0,0 1-35 15,2 0 0 1,-2 0 0-16,0 0 0 0,1 0 0 16,-1 0 0-1,0 0 0-15,0 1 0 16,0 5 0-16,2 1 0 15,-2 6 0-15,0 1 0 0,0 9 0 16,0-3 0-16,0 4 0 0,0 2 0 16,0 1 0-1,1 1 0-15,1 2 0 0,1 1 0 16,0 1 0 0,1 0 0-16,-1 0 0 0,-3 3 0 15,3-5 0 1,-3-3 0-16,0-1 0 0,-3-6 0 15,3-3 0-15,0-5 0 16,0-1 0-16,0-3 0 16,3-1 0-16,-3 0 0 15,2-2 0-15,-2 1 0 16,0 1 0-16,1-1 0 16,-1 1 0-16,0-3 0 15,2 1 0-15,-1-4 0 16,-1 0-24-16,2-2-49 15,-2 0-37-15,1-2-37 16,2-1-134-16,0-4-67 16</inkml:trace>
  <inkml:trace contextRef="#ctx0" brushRef="#br0" timeOffset="60549.25">4918 7131 336 0,'2'-4'294'15,"1"1"-130"-15,-3-4-17 16,0 2-45-16,0 0-35 15,0 1 0-15,0 0 22 16,-3 0-17-16,3 1 0 16,0 1-8-16,-2 1-20 0,1 0-11 15,1 1-1 1,-6 0-13-16,2 0-18 0,-5 1-1 16,-9 2 0-1,-2 2-2-15,-5 4 2 0,-6 1-3 16,-1 3 3-1,1-1 0-15,1 1 0 0,6-4-2 16,8-1 0-16,1-1-17 16,9-2-57-16,3-3-136 15,3 3-124-15</inkml:trace>
  <inkml:trace contextRef="#ctx0" brushRef="#br0" timeOffset="61219.7">4753 7702 693 0,'-6'0'121'0,"3"-1"-2"0,-3 1-32 16,3 0-26 0,-2 1-20-16,0 0-10 0,0 0-10 15,4 1-13-15,1-2 10 16,0 0 2-16,3-2-11 15,13 2 68-15,11-2-44 16,12-1-23-16,13-1-4 16,7-2-2-16,-3 2-2 0,-4 0-1 15,-10 1 0 1,-12 1-1-16,-11 1 0 0,-11 1 0 16,-5 0-33-1,-5 0-122-15,-4 0-358 16</inkml:trace>
  <inkml:trace contextRef="#ctx0" brushRef="#br0" timeOffset="62019.53">5427 7619 816 0,'0'1'183'0,"2"0"-59"16,-2-1-49-16,0 0-12 15,0 1-33-15,0-1 2 0,0 0 7 16,0 0 6-16,0 0 7 16,0 0-9-16,0-1 9 15,0 1 12-15,0 0-13 16,0-1 22-16,0-2-41 16,3 0-17-16,-3-2-11 15,3 2-4-15,1-1-3 16,-4 1-8-16,3 1-7 15,-3 4-3-15,3 1 21 16,-1 1 0-16,-1 1-1 16,1 3 3-16,-2-2-1 0,0 1-1 15,-2-1 5 1,1-3 5-16,-1-2 2 0,-1-1 8 16,3 0 35-1,-3 0 0-15,-4 0-43 0,2-1-9 16,-1-1-3-1,0 1 0-15,2-2-6 0,1 0-108 16,3 0-129 0,6-1-196-16</inkml:trace>
  <inkml:trace contextRef="#ctx0" brushRef="#br0" timeOffset="63220.57">6248 7028 110 0,'-3'-1'600'0,"-3"1"-499"16,0-3 75-1,0 0-60-15,0 0-20 0,0 2-18 16,3-1-20-16,0 1-18 16,1 0-13-16,2 1-17 15,2-2-8-15,-1 2-2 16,1 0-7-16,4-1-5 16,5 0 12-16,12 1 2 15,9-2-2-15,8 1 0 16,8-1-1-16,-2 1-2 15,-3 0 1-15,-4 1-7 16,-5-3-1-16,-5 3 3 16,-9-2-11-16,-9 2-15 0,-5-1 15 15,-4 2-18 1,-5-1-14-16,-5 4-20 0,-3-2 35 16,-3 1 13-1,-3 2 8-15,-2-1 14 0,0 2 0 16,2-2 0-1,1 1 2-15,2-2 9 0,1-1 18 16,2-1 27-16,2-1 13 0,0 0-19 16,-1-1 12-1,4-1-19-15,-2 0 14 0,2 1-1 16,1-2-7 0,0 3-5-16,4 0-9 0,-1 0-23 15,2 1-1 1,0-1-10-16,2 2 4 15,-2-2-5-15,1 0-1 16,-1 1 1-16,2 3 1 0,-2 1 19 16,1 3-5-16,1 4 14 15,-1 2 7-15,2 1 7 16,1 3-20-16,-1 4 3 16,2-1-8-16,1 3-1 15,0 1-5-15,1 2-3 16,-1 1 4-16,0 3-6 15,-1 0 0-15,-1 2-5 16,-2 1 6-16,1-2-4 0,-3-1-2 16,0-1-1-1,0-3-1-15,0-3 0 0,0 0 0 16,0-1 0 0,0-4 0-16,-3-1 0 0,3 0 0 15,0-2 0 1,3-3 0-16,-3 0-2 0,3-5 1 15,1-1-1 1,-4 0 2-16,3-3 0 0,-1 0 0 16,-1-3 0-16,-1 0 2 15,0 0-1-15,0-1-2 16,0 0-24-16,0-1-66 0,0 0-83 16,-1 1-55-1,2 0-115-15,-4 1-555 0</inkml:trace>
  <inkml:trace contextRef="#ctx0" brushRef="#br0" timeOffset="63489.62">6312 7707 771 0,'0'-1'240'16,"3"-2"-92"-16,0 1-49 16,5 0-58-16,5-1-7 0,5 3-7 15,7-1-15 1,7-1-10-16,5 0 7 16,3 2-9-16,2-3 5 15,1 0-5-15,-6-3-2 0,-5 1-59 16,-10-1-174-1,-7 0-459-15</inkml:trace>
  <inkml:trace contextRef="#ctx0" brushRef="#br0" timeOffset="64380.09">6666 7477 684 0,'-2'-7'258'0,"2"0"-93"0,2-2 8 15,-2 2-59 1,1 1 3-16,2 3-64 0,0 0-36 16,3 3-9-1,3 3 10-15,7 4 5 0,2 2-15 16,5 5 2-1,-3 4 1-15,2 7-5 0,-3 0-1 16,0 2-2-16,-4 1-2 16,-2 0 2-16,-5-5-3 15,-2 0 0-15,-6-5 4 16,0-2 0 0,0-5 2-16,-6-4 1 0,4-4 5 15,-1-2 10-15,-2-3 22 16,2-3-37-16,-2-3-6 15,1-5-1-15,-1-5 0 16,5-3-8-16,3-5 8 16,5-2 0-16,3 0-5 0,3 1 2 15,8 1 1 1,-2 4-7-16,4 4 9 0,1 3-11 16,-1 7 4-1,-2 3 7-15,-1 3-7 0,-3 5 1 16,0 5 5-1,-2 3 1-15,-2 4-1 0,-2 3 4 16,-5 2 0-16,-1 1 1 0,-3 0-4 16,-1-1 5-1,-2-3-4-15,-2-1 0 0,1-6 4 16,-1 0-4 0,1-3 0-16,-1-1-1 0,2 0-2 15,0 0 1 1,3-2-56-16,2 0-115 15,8 0-111-15,5-1-231 16</inkml:trace>
  <inkml:trace contextRef="#ctx0" brushRef="#br0" timeOffset="64849.54">7408 7519 1026 0,'3'-19'151'15,"-3"0"74"-15,-1 2-14 0,-1 0-57 16,0 6-36 0,0 4-19-16,1 3-49 0,1 1-37 15,0 3-13 1,-2 2 0-16,2-1 0 0,0 2 0 15,2 5 0 1,-2 5 0-16,-2 5 0 0,2 6 0 16,0 9 0-16,2 2 0 15,-1 6 0-15,3 1 0 16,2 4 0-16,-1 0 0 0,1-1 0 16,2 2 0-1,-1-2 0-15,-1-1 0 16,0-5 0-16,-3-5 0 15,1-7 0-15,-2-7 0 0,1-6 0 16,0-7 0-16,1-3 0 16,-4-4 0-16,3-2 0 15,-3 1 0 1,0-3 0-16,2 0 0 0,-2-3-49 16,-2-3-139-16,2-4-55 15,-3-3-147-15,-1-5-366 16</inkml:trace>
  <inkml:trace contextRef="#ctx0" brushRef="#br0" timeOffset="65229.66">7350 7453 652 0,'0'-8'240'0,"0"1"-78"0,2 0-63 0,-4 1 10 31,4 2-59-31,-1 1-22 0,4 0-20 16,4 2 7-16,4 1 3 16,10 1 1-16,5 4-4 0,5 3-2 15,7 4 0 1,-4 4 1-16,-2 2 1 15,-7 4-3-15,-7 1-3 16,-7 0 2-16,-9 1 0 0,-5 0-2 16,-7 0 2-16,-6-2-6 15,-3-2-1-15,-7-1 3 16,0-5-7-16,1-6 4 16,0-2-4-16,2-6-46 15,2-2-109-15,7-4-176 16</inkml:trace>
  <inkml:trace contextRef="#ctx0" brushRef="#br0" timeOffset="65849.37">7814 7503 862 0,'5'-6'202'15,"-2"-2"-20"1,-2-1-20-16,-2-1-18 0,1 3-40 16,0 0 38-1,0 2-65-15,-2 1-11 0,2 3-23 16,0 1-29-1,0 1-14-15,-1 1-6 0,-1 2-14 16,-1 6 19-16,0 4 0 16,2 8-1-16,1 3-5 15,1 3 3-15,7 0 3 16,2-4-5 0,2-3 1-16,5-5 5 0,-1-5 0 15,1-4 0-15,-3-4 0 16,1-4 5-16,2-6 1 15,-5-1-2-15,2-4-1 16,-3-2 0-16,-2-3 4 16,1 0-2-16,-4-3 1 0,-3-1-6 15,-1 1 9 1,-4 1-8-16,-1 2 3 0,0 2-1 16,-2 4-2-1,2 4 2-15,1 3-3 0,1 3-6 16,1 1-1-1,0 3-21-15,0 6 21 0,0 2 6 16,0 6-1-16,1 3 0 16,1 4 1-16,3 0 0 15,1 0 0-15,2 0-3 0,1 0-6 16,6-4-97 0,-2-5-50-16,5-3-27 15,3-5-147-15,3-6-274 16</inkml:trace>
  <inkml:trace contextRef="#ctx0" brushRef="#br0" timeOffset="66319.56">8262 7275 358 0,'0'-26'719'0,"-1"-3"-543"15,-1 2 54-15,-4-1-75 16,3 3 20-16,0-2-50 0,0 3-16 16,1 2-109-1,1 3 0-15,-1 4 0 16,2 3 0-16,0 4 0 16,0 5 0-16,2 2 0 0,-2 1 0 15,1 1 0 1,-1 0 0-16,0 2 0 0,0 4 0 15,3 6 0-15,2 7 0 16,1 7 0-16,3 5 0 16,3 5 0-16,-5 2 0 15,1 4 0-15,-2 2 0 16,4 4 0-16,-4 2 0 0,0 1 0 16,-1-1 0-1,-1-3 0-15,2-6 0 0,-5-6 0 16,2-8 0-1,2-8 0-15,1-6 0 0,3-7 0 16,4-3 0-16,4-4 0 16,5-3-161-16,2-2-133 15,-2-4-142-15,-5-1-565 16</inkml:trace>
  <inkml:trace contextRef="#ctx0" brushRef="#br0" timeOffset="66499.53">8125 7460 1042 0,'1'-3'135'0,"11"-1"-81"16,15-2 95-16,9-3-80 15,13 2-43-15,8-3-26 16,1 4-1-16,-1-1-100 15,-4 3-184-15,-7 0-505 0</inkml:trace>
  <inkml:trace contextRef="#ctx0" brushRef="#br0" timeOffset="73380.11">9129 7001 906 0,'4'-5'142'0,"-4"0"25"16,-4 2-44-16,4 0-16 15,0 2-24-15,-3-1-29 16,3 1-8-16,0 1-16 16,0 1-3-16,0-1-9 15,0 0-10-15,0 0-2 16,-2 3-5-16,-4 2 5 15,-1 6-4-15,-6 2 2 16,-4 7-4-16,-1 4-1 16,0 3 1-16,-3 2 0 0,4 4 1 15,0 3-3 1,5-1 2-16,2 4-1 0,5 0-5 16,4 3 6-1,4 0-2-15,4 0-1 0,5-3 3 16,0 0 0-1,4-4-2-15,-1-4 0 0,2-4 1 16,-1-5-3-16,0-3 4 16,1-4 0-16,2-3 0 15,-2-4-1-15,2 1 1 0,-1-5 0 16,-6-1-1 0,0-2 2-16,-3 1-3 0,-5-2 2 15,-2 0-1 1,-1 0-19-16,-1 0-79 0,-1 0-73 15,-1-3-186-15</inkml:trace>
  <inkml:trace contextRef="#ctx0" brushRef="#br0" timeOffset="74009.86">9451 7181 582 0,'3'-10'267'0,"-3"2"-89"15,-3 1-56 1,3 1 3-16,-3 2-42 16,0 1-3-16,0 1-32 0,-1 1-14 0,-1 1-28 15,-2 3-6 1,-5 3 0-16,-6 2 0 0,-4 6 0 16,0 4-1-1,-1 2 0-15,3 3 0 0,4-1-1 16,4-2-1-1,5-3-4-15,2-2 3 0,11 10-3 16,-1-23 4-16,-1-2 3 16,5 2 1-16,-2-2 5 15,7 1-6-15,5-1 0 16,0 0 0-16,-2 3 0 16,1-1 0-16,-3 3 2 15,4 1-1-15,-4 2 0 16,0 2 0-16,2 0-1 15,-4 1 1-15,-1 2-1 16,-2-2 4-16,-2 1-4 16,-4 0 2-16,-2 0 8 0,-5 0-8 15,-3 2 6 1,-6-1-1-16,0 0-3 16,-4-1 3-16,-1-3-6 15,2-2 2-15,5-3 0 0,-1-1-3 16,1-3-14-1,5-3-101-15,-1 0-85 0,0-1-188 16</inkml:trace>
  <inkml:trace contextRef="#ctx0" brushRef="#br0" timeOffset="74509.78">9645 6985 776 0,'5'-7'230'0,"-1"2"-84"16,-1 0-19-1,-2 4-93-15,2 2-29 0,6 4 66 16,5 6 14 0,8 7-30-16,5 5-14 0,6 8-1 15,-2 5-13 1,-4 5-10-16,1 3-10 0,-7 3-1 15,-4 3 1 1,-8 1-7-16,-2-1 5 0,-7-1-4 16,-6-3 1-16,0-3-1 0,-1-7 3 15,-1-5-4 1,-2-7 1-16,4-4 2 16,0-8-3-16,1-2 1 15,2-5 8-15,0-2-3 0,2-1 9 16,-1-4-15-1,-2 0-105-15,-2-2-177 0,0-5-452 16</inkml:trace>
  <inkml:trace contextRef="#ctx0" brushRef="#br0" timeOffset="88509.62">11898 6621 964 0,'10'-3'141'16,"-5"3"46"-16,-4 0-69 15,-2-1-50-15,1 1-32 16,0 1-31-16,-3 4 2 16,-6 7 48-16,1 7-11 15,-5 10-4-15,-6 9-3 0,-4 7 1 16,1 7-11 0,-4 9-1-16,-2 7-8 0,-2 3-8 15,0 6-8 1,-1-1 3-16,1-4-2 0,5-4-3 15,3-5 1 1,5-6-1-16,1-4 3 0,5-6-3 16,1-8 3-16,-2-5 0 0,6-6-2 15,0-6 0 1,1-8 4-16,1-4-5 0,2-5 8 16,1-3-1-1,-2-2 1-15,3-2 8 0,0 1-16 16,3-2-23-1,-2-1-244-15,7-5-231 0</inkml:trace>
  <inkml:trace contextRef="#ctx0" brushRef="#br0" timeOffset="89589.36">12841 6868 630 0,'6'-8'379'0,"-5"4"-177"16,-1-1-33-1,0 2-63-15,-1 1-56 0,1 4-33 16,-2 2-6 0,-1 3 31-16,-1 10 5 0,-4 7 12 15,-4 10-13 1,-1 9 2-16,-3 4-12 0,0 1-16 15,-3 4 3 1,1 2-12-16,-3-4-3 0,1 1 0 16,0-2-5-16,1-6-3 0,4-5-1 15,3-8 1 1,6-9 1-16,1-7 2 0,4-8 3 16,1-5 17-1,0-2-2-15,0-8-21 0,3-5-10 16,1-8-24-1,4-9-10-15,4-8 17 0,3-1 11 16,4-4 13 0,-1-2 0-16,3-1 3 15,0-1 0-15,-5-3 1 0,0 2 7 16,-2 2-7-16,-3 6 12 16,-1 6 20-16,-4 7 6 15,0 5 11-15,-2 8-9 16,-2 2-11-16,1 6-30 15,1 3 0-15,-4 2 0 16,2 2 0-16,-2 3 0 16,1 2 0-16,1 2 0 0,2 9 0 15,4 3 0 1,1 9 0-16,4 4 0 0,2 8 0 16,1 2 0-1,1 4 0-15,1 0 0 0,1-1 0 16,-2-3 0-1,0 0 0-15,-3-5 0 0,-1-1 0 16,-4-7 0-16,-3-2 0 0,0-6 0 16,-3-5 0-1,-1-6-2-15,-1-3-58 0,-2-3-33 16,1-2-49 0,-3-1-16-16,-5 0-163 0,-4 1-287 15</inkml:trace>
  <inkml:trace contextRef="#ctx0" brushRef="#br0" timeOffset="89819.31">12684 7259 949 0,'3'-5'151'15,"0"1"12"-15,-1 0-96 16,2 1-52-16,11 0-10 16,10 1 8-16,11-3-10 15,12 2-2-15,10 1-1 0,2-1-79 16,-1 3-141 0,-2 1-292-16</inkml:trace>
  <inkml:trace contextRef="#ctx0" brushRef="#br0" timeOffset="90399.8">13230 7139 188 0,'-6'-8'640'0,"0"1"-438"0,2 1-60 16,-2 0-20-16,1 0-32 16,2 3 3-16,2-1-53 15,1 2-24-15,1 1-7 16,5-2-9-16,5 2 10 15,5 1 16-15,5 1 16 16,6 3-17-16,1 3-13 16,-1 5-7-16,0 3 1 0,-3 3-4 15,-5 1-2 1,-1 3 3-16,-1 1-2 0,-4 0 5 16,-6-2-6-1,-4-3 1-15,-3-2 5 0,-3-5 3 16,0-2 3-1,0-5 39-15,-3-4 61 0,2-1-71 16,-3-5 1-16,-1-1-7 16,0-3-13-16,2-2-7 15,3-2-4-15,-1-2-1 0,4-3-10 16,2-2 0 0,3-2 0-16,1 0-4 15,5-4-15-15,2 0-51 16,5 1-51-16,3 1-47 0,3 3-18 15,0 10-29 1,3 3-36-16,4 9-298 0</inkml:trace>
  <inkml:trace contextRef="#ctx0" brushRef="#br0" timeOffset="90940.22">13676 7112 755 0,'-1'-10'214'0,"-2"0"-51"0,1 1-28 15,1 1-27 1,1 3-16-16,0 0-50 0,1 4-27 16,4 1-11-16,2 1 10 0,6 2 7 15,4 3 20 1,4 4-15-16,1 1-7 0,-2 3-12 16,1 3 4-1,-6 1-2-15,-1 2-8 0,-2 0 2 16,-3-1-1-1,-1 2-2-15,-5-5 2 0,0-2 0 16,-3-3 2 0,0-5 3-16,0-3 25 0,-2-3 93 15,2-2-22-15,-1 0-56 16,-2-5-32-16,1-3-10 16,1-3 6-16,2-5-8 15,1-3-1-15,2-1-3 16,2-1 1-16,2-2-4 15,2 0-4-15,2 2-29 16,4 0-56-16,1 4-40 16,2 5-43-16,-1 8-57 0,2 9-77 15,-3 4-510 1</inkml:trace>
  <inkml:trace contextRef="#ctx0" brushRef="#br0" timeOffset="91299.72">14178 7112 1053 0,'-2'-8'110'16,"1"0"97"-16,-2-2-66 0,0 3-27 15,1 2 1 1,1-1-13-16,-1 3-38 0,2 2-18 16,0 1-29-16,0 0-17 15,0 1-6-15,2 2-18 16,-2 6 22-16,0 3 3 16,0 6-1-16,1 6 0 15,-2 2 3-15,1 1-7 16,0-1 5-16,1-3-2 15,1-3-2-15,1-5-32 16,3-4-45-16,2-4-77 16,6-4-55-16,4-1-130 15,0-5-316-15</inkml:trace>
  <inkml:trace contextRef="#ctx0" brushRef="#br0" timeOffset="91589.7">14227 6885 566 0,'-6'-3'444'16,"3"0"-333"-16,1 2 61 0,1-1-49 16,-2 2-18-1,3 0-1-15,0 0 6 16,0 0 13-16,-1 0-27 15,1-1-3-15,-2-1-93 0,2 1 0 16,-2-1 0-16,2-2 0 16,-1 0 0-16,-1-2 0 15,1 2 0-15,-1-2 0 16,1 2 0-16,-1 2-139 16,2 4-224-16,-1 5 38 15,1 9-237-15</inkml:trace>
  <inkml:trace contextRef="#ctx0" brushRef="#br0" timeOffset="92099.87">14355 7078 797 0,'0'-8'227'0,"0"-1"29"16,2-1-49-16,-4 3-81 15,2 1-5-15,0 1-23 0,2 2-66 16,-2 1-15 0,1 2-17-16,1 2-17 0,-1 3 5 15,8 4 11 1,1 3 2-16,6 4-1 0,3 4 0 15,0 2 0 1,-1 3-1-16,-2 0 2 0,-2-1-1 16,-2-2 0-16,-2-3 0 15,-2-7 0-15,-2-3 0 16,1-6 1-16,-4-2 14 16,0-5 39-16,2-1 11 15,1-5-15 1,0-5-40-16,1-2-10 15,-1-5 0-15,-2-2 0 0,1-4 0 16,-2 0 0-16,-2-1 0 0,1 5 0 16,-2 3 0-1,0 4 0-15,1 6 0 0,1 3 0 16,-2 5 0 0,2 1-45-16,0 4-182 0,4 1-40 15,5 7-91 1,1 2-359-16</inkml:trace>
  <inkml:trace contextRef="#ctx0" brushRef="#br0" timeOffset="93089.45">14958 7084 747 0,'1'-12'194'16,"2"0"-23"0,-1 2-28-16,-2 1-9 0,0 1-33 15,0 0-1-15,-2 3-23 16,1-2-11-16,-2 1 22 16,0 0-27-16,-3 1-16 15,3 0-16-15,0 3-16 16,-2 1-13-16,-2 2 0 15,-2 3-3-15,-6 4 2 16,0 4-7-16,-4 6 4 16,3 4-1-16,0 2-1 0,7 0 1 15,1-1-5 1,6-1 4-16,4-3 5 0,1 0-3 16,4-4-3-1,0-2-5-15,1-3 0 16,0-3 12-16,3-4 4 15,0-3 5-15,5-6-1 0,-1-2-5 16,3-4 2-16,-2-2-5 0,1-3 1 16,-5-1 4-1,-1 0 1-15,-2-1-4 0,-2 1 6 16,-3 0-6 0,-1-1 3-16,-3 1 2 0,0 2-3 15,0 3 14 1,-1 2 3-16,1 6 6 0,0 2-27 15,-2 1-8 1,2 4-4-16,2 5-12 0,1 2 24 16,0 6 1-16,4 5 0 15,2 2-1-15,0 5 0 16,4-2 0-16,2 1 0 16,3-5-3-16,0-3 3 15,3-4 1-15,3-4 0 16,2-5-1-1,3-5 2-15,5-2 0 0,2-6 1 16,0-5 2-16,-2-4-4 16,-2-4 7-16,-4-5-1 15,-6-3-1-15,-5-6 0 0,-3-8-4 16,-4-4 4 0,-4-8-6-16,-5-1 1 0,-1-3 5 15,-3 1-6 1,-1 3 6-16,-6 2 3 0,0 9-9 15,-3 1 0 1,-1 7 0-16,-2 6 0 0,1 5 0 16,-3 6 0-16,6 8 0 0,-1 8 0 15,-2 11 0 1,-3 10 0-16,1 10 0 0,-3 10 0 16,3 11 0-1,7 7 0-15,7 5 0 16,3 4 0-16,4 4 0 15,2 4 0-15,6-1 0 0,-1-4 0 16,8-4 0-16,2-10 0 16,6-12 0-16,6-8 0 15,7-9 0-15,2-7-18 16,4-5-160-16,5-4-140 16,2-7-142-16</inkml:trace>
  <inkml:trace contextRef="#ctx0" brushRef="#br0" timeOffset="95839.21">17157 7043 184 0,'3'-18'397'0,"0"3"-291"16,-3-2 27 0,0 1 5-16,-3-2-19 15,1 4-14-15,-1-2 15 16,0 1-11-16,0-2-12 0,2 2-17 16,-2-2 12-1,1 0 6-15,-1 0 0 0,1 0-18 16,-1 2-18-1,0-1-33-15,0 1-29 0,0 1 0 16,0 2 0-16,0-1 0 0,1 4 0 16,0-3 0-1,1 4 0-15,-1-1 0 0,1 2 0 16,-1 3 0 0,1 1 0-16,1 2 0 0,-3 1 0 15,3 1 0 1,0 0 0-16,0 4 0 0,-1 3 0 15,-1 8 0 1,1 4 0-16,-1 6 0 0,-1 7 0 16,3 2 0-16,2 3 0 15,1 2 0-15,1 3 0 16,2 5 0-16,3 0 0 16,0 2 0-16,4-2 0 15,-1-3 0-15,3-8 0 16,-4-2 0-1,-4-5 0-15,-1-7 0 0,-1-5 0 16,-1-4 0-16,-3-7 0 0,1-3 0 16,-2-2 0-1,1-4 0-15,-1 0 0 0,0 1-132 16,0-4-176 0,-1-1 14-16,-4-5-192 0</inkml:trace>
  <inkml:trace contextRef="#ctx0" brushRef="#br0" timeOffset="96249.66">17121 6727 782 0,'-9'-23'72'0,"2"5"100"0,1 2-47 16,1 3 13-1,2 6-51-15,0 3-36 0,2 1-24 16,1 3-25-16,0 0-2 16,0 3-21-16,3 3 17 15,4 2 4-15,8 8 15 16,8 5 5-16,14 4 9 16,6 4-15-16,8 2-8 15,-5 2 4-15,-3 4-9 16,-9 4 5-16,-11 2-3 15,-7 6-1-15,-8-1 4 16,-8-2-4-16,-3-1 4 16,-8-5-1-16,-5-3-1 0,-6-3 2 15,-2-5-2 1,-6-4 2-16,-2-2 8 0,3-7-10 16,-1-4 0-1,5-3-4-15,2-6-2 0,7-4-35 16,1-4-179-1,10-3-175-15</inkml:trace>
  <inkml:trace contextRef="#ctx0" brushRef="#br0" timeOffset="96620.45">17700 7133 1132 0,'6'-13'137'16,"-2"-1"37"0,-2-2 10-16,-4 4-32 0,2 4-54 15,0 2-47-15,0 3-51 16,0 5 0-16,0 0-15 15,0 5 15-15,2 5 2 16,-1 1-2-16,1 7 0 0,-1 2 4 16,1-2-4-1,-2 2 0-15,2-1 0 0,-1-1 2 16,1-3-2 0,2-3 0-16,-3-2-2 0,2-2 1 15,-1-4-80 1,-2-2-90-16,0-3 0 0,0-2-130 15,0-3-431 1</inkml:trace>
  <inkml:trace contextRef="#ctx0" brushRef="#br0" timeOffset="96859.72">17715 6880 1040 0,'1'-15'104'15,"-1"-1"118"-15,-1 3-55 0,-1 0-47 16,1 7-10-16,-1 0-26 16,1 2-32-16,1 3-21 15,0 1-23-15,0 0-1 16,0 1-7-16,-2-1-8 16,2 0-12-16,-1 2-142 15,-1 2-22-15,-2 3-99 16,1 4-199-16</inkml:trace>
  <inkml:trace contextRef="#ctx0" brushRef="#br0" timeOffset="97289.37">18025 7024 1054 0,'5'-14'75'0,"-5"1"92"16,-2 1-84-16,-2 4-27 0,-1 4-56 16,-4 4 0-1,-4 6-1-15,-2 5-3 0,-1 3 4 16,1 6-5 0,0-1-3-16,6-1 6 0,3-2-3 15,4-1-2 1,5-3 7-16,3 1 11 0,6 0 34 15,3 1-8 1,4-1-4-16,3 0 2 0,-2 0-8 16,1-1-4-16,-4 2-6 15,-4-1-6 1,-4-2-1-16,-5 2 0 0,-2-3-2 16,-4 1 9-16,-5 0-4 15,-2 0 8-15,-7-1-8 16,-4-1-6-16,2-2 7 15,-4-4-14-15,3 0 1 16,4-6-1-16,2-1-108 0,5-2-89 16,5-6-183-1</inkml:trace>
  <inkml:trace contextRef="#ctx0" brushRef="#br0" timeOffset="97799.8">18330 6842 773 0,'4'-15'332'16,"-2"-2"-140"-16,-2-3 20 15,-3-2-44-15,0 3-11 16,0-2-48-16,0 3-15 16,0-1-84-16,1 5-10 15,1 1 0-15,-1 5 0 16,0 2 0-16,2 3 0 15,0 3 0-15,0 2 0 16,-1 2 0-16,1 4 0 16,0 9 0-16,0 9 0 0,0 6 0 15,3 8 0 1,2 2 0-16,-1 3 0 0,4 2 0 16,0 2 0-1,1 1 0-15,0-1 0 0,-1-3 0 16,1-4 0-1,-3-7 0-15,0-8 0 0,-2-6 0 16,4-7 0 0,2-5-62-16,4-5-86 0,3-4-103 15,7-4-72-15,-1-3-237 0</inkml:trace>
  <inkml:trace contextRef="#ctx0" brushRef="#br0" timeOffset="98000.18">18191 7033 1037 0,'4'-8'25'0,"10"-3"36"15,10-1-26-15,7 1-25 16,11 4-10-16,10-2-44 15,8 2-252-15</inkml:trace>
  <inkml:trace contextRef="#ctx0" brushRef="#br0" timeOffset="98489.69">18577 7009 948 0,'-4'-10'139'15,"1"-1"30"1,3 0 7-16,0 1-37 0,1 2-83 16,1 5-37-1,4 1-5-15,5 2-11 0,3 3 8 16,7 4 1-1,4 6 4-15,2 5-1 0,0 5-8 16,0 3 1-16,-3 1 5 16,-5-1-7-16,-7-1 6 15,-3-4-10-15,-6-1 6 16,-3-4 2 0,-3 0-4-16,-3-5 4 0,0-1 8 15,0-4 22-15,1-4 67 16,1-4-24-16,1-4-83 15,-1-4 0-15,1-4 0 16,0-3 0-16,3-4 0 16,1-3 0-16,5-3 0 0,4-1 0 15,1-2 0 1,3 2 0-16,3 0-66 0,6 3-86 16,1 5-78-1,4 4-73-15,1 6-160 0</inkml:trace>
  <inkml:trace contextRef="#ctx0" brushRef="#br0" timeOffset="98819.38">19031 7018 1041 0,'1'-11'131'16,"1"-1"81"-16,-2-2-19 0,0 1-19 16,0 3-48-16,0 3-39 15,0 4-21-15,0 2-58 16,0 1-8-16,0 2-1 16,-2 3-10-16,2 5 11 15,-1 4 0-15,-1 7 0 16,2 4-1-16,0 2 0 15,2 0-2-15,2-1 2 16,4-1 0-16,2-5-3 0,1-2-45 16,1-4-66-1,1-5-76-15,-3-1-94 0,2-3-156 16</inkml:trace>
  <inkml:trace contextRef="#ctx0" brushRef="#br0" timeOffset="99039.76">19020 6788 942 0,'3'-16'322'16,"0"1"-149"-1,-3 1 19-15,-3-1-30 0,0 4-64 16,3 4-22-1,-1 3-67-15,-2 1-9 0,3 6-6 16,-1 4-75-16,1 0-92 16,0 2-65-16,0 1-120 15</inkml:trace>
  <inkml:trace contextRef="#ctx0" brushRef="#br0" timeOffset="99689.69">19250 6706 481 0,'2'-18'470'0,"-2"1"-296"0,1-2 49 16,-2 1-71-1,-1 1-29-15,2 2-6 0,0 5-6 16,0 3-23-16,0 3-45 0,0 4-29 16,0 2-14-1,0 3-9-15,2 5 9 0,-1 7 4 16,4 11 3 0,-1 9 22-16,3 8-17 0,1 7-6 15,-1 5-4 1,1 4-2-16,1 0 0 15,-5-6 0-15,-1-3 0 16,-3-11 0-16,0-6 0 0,0-10 0 16,0-8 0-16,0-6 0 15,0-5 0-15,0-3 0 16,2-8 0-16,1-2 0 16,0-5 0-16,3-6 0 15,4-2 0-15,1-7 0 16,3-2 0-16,1 0 0 15,2 3 0-15,-2 2 0 16,2 6 0-16,2 7-1 0,0 4-8 16,3 4 1-1,-1 5 6-15,3 4-1 0,-2 6-4 16,-5 4 7 0,-2 0 1-16,-8 5 2 15,-5 1-1-15,-8 1-2 16,-6-3 12-16,-3 3-11 0,-6-3 2 15,-3-2 2 1,-1-4-5-16,-2-4 0 0,0-5-5 16,3 0-55-16,-1-5-67 15,2-2-91-15,3 1-74 16,2-1-68-16</inkml:trace>
  <inkml:trace contextRef="#ctx0" brushRef="#br0" timeOffset="100269.65">19796 7003 1133 0,'5'-17'146'15,"-2"-1"53"-15,-3-1-25 16,-2 4-19-16,1 1-66 16,-2 3-18-16,1 4-11 0,1 2-40 15,-1 4-20 1,2 1 0-16,0 1 0 0,0 5-16 16,-2 4 16-1,2 8-3-15,2 7 2 0,1 5 1 16,2 4-2-1,4-1-3-15,1-3 1 0,2-6 3 16,2-7-1-16,2-2 1 0,-3-10 1 16,5-5 11-1,1-4-9-15,1-6 3 0,2-4 0 16,-1-5-4 0,-3 0 9-16,-3-3-9 15,-3-4-1-15,-3 0 0 16,-3 0 0-16,-5-1 0 15,-1 1 0-15,-5 5 0 16,2 6 0-16,-2 5 0 0,2 4 0 16,1 5 0-16,1 1 0 15,1 4-2-15,0 5-1 16,1 5 5-16,1 4-4 16,3 9-1-16,2 2 2 15,3 1-1-15,1-2-3 16,2 1-107-16,1-4-67 15,3-3-116-15,1-3-118 16</inkml:trace>
  <inkml:trace contextRef="#ctx0" brushRef="#br0" timeOffset="100919.23">20462 6664 876 0,'4'-23'195'16,"-4"0"9"-16,-4 2-22 0,1 1-26 15,-2 2-18 1,-1 4-12-16,2 2-44 0,-1 5-15 16,3 3-46-1,1 0-21-15,-2 7 0 0,3-2 0 16,-1 6-3-1,1 5 3-15,-2 10 2 0,1 6-2 16,-1 10 0-16,2 6 1 0,2 3-1 16,2 3 0-1,4 5 0-15,1 3 0 0,3 0 0 16,2-2 0 0,0-3 0-16,1-8 0 0,-2-10 0 15,-3-6-7 1,-3-10-55-16,-3-7-11 0,-1-3-18 15,-3-5-14 1,0-4 7-16,-3-2-104 16,-1-4-58-16,-4-3-3 0,-2-3-273 15</inkml:trace>
  <inkml:trace contextRef="#ctx0" brushRef="#br0" timeOffset="101289.43">20324 6979 615 0,'-10'-12'127'16,"3"1"-31"-16,7-1-18 0,5 2-25 16,6 3-17-1,7 1-26-15,7 0 21 0,8 2-16 16,7 2-8 0,2-3 3-16,8 1 1 0,3-3 9 15,2 2-14 1,-3-3-1-16,-5 1 22 0,-9 2 7 15,-12 0 41 1,-8 0-4-16,-8 3-7 0,-4 2-34 16,-5 0-30-16,-2 3 0 0,1 6 21 15,0 5-5 1,1 4 12-16,1 6-8 0,1 4-8 16,0 2 6-1,0-1-9-15,1-2-2 0,0-1-3 16,-3-6-4-1,1-5 1-15,-1-2-1 0,-1-5-1 16,0-4-69-16,0-1-92 16,0-6-139-16,2-3-281 15</inkml:trace>
  <inkml:trace contextRef="#ctx0" brushRef="#br0" timeOffset="101599.74">20852 6745 991 0,'5'-6'90'0,"-3"3"-14"15,-1 1 32 1,-1 2-63-16,0 2-17 0,0 0 37 16,0 0-5-1,-1 0-11-15,1-1 18 0,0-1-10 16,-2 0 38-1,2-1 11-15,-1-1-10 0,-1 1 16 16,2 0-110 0,-2-4-2-16,2-3 0 0,-1 0 0 15,1-2 0-15,-2 0 0 0,2 4-35 16,0 3-150 0,2 5-56-16,1 6 84 0,5 7-146 15,2 5-293 1</inkml:trace>
  <inkml:trace contextRef="#ctx0" brushRef="#br0" timeOffset="102019.49">21209 6913 934 0,'0'-14'127'0,"-2"-2"73"15,-2 1-51-15,1 3-21 16,-1 4-41-16,-2 2-52 16,0 3-21-16,-4 4-3 15,-3 4-11-15,0 3 2 0,-2 7-2 16,1 7-1 0,1 3-1-16,6 7 0 0,2 2 0 15,4-2-2 1,7-1 1-16,4-5 3 0,6-8 0 15,4-9 0-15,-1-4 11 0,2-5-9 16,-3-7 6 0,0-4 3-16,-3-3 17 0,-3-5 33 15,-2-2-5 1,-4-2-26-16,-3 0-7 0,-6-3-15 16,-4 2-2-1,-4-1-6-15,-3 2-7 0,-2 5-45 16,0 2-149-1,1 7-99-15,0 5-228 0</inkml:trace>
  <inkml:trace contextRef="#ctx0" brushRef="#br0" timeOffset="102549.73">21317 6846 943 0,'14'-6'161'0,"1"0"37"15,-2-3-10 1,3 2-87-16,3 4-40 16,2 5 3-16,6 3-1 15,3 8-18-15,0 5-15 0,-2 5-15 16,-1 1-3-1,-7 4-3-15,-3 1-6 0,-8 0 6 16,-3-1 0 0,-9 1-6-16,-4-5 10 0,-6-3-13 15,-1-6 11-15,2-4 5 0,1-5 1 16,1-8 33 0,4-4-40-16,1-7 2 0,2-5-12 15,3-5-1 1,3-2 1-16,5-5-1 0,5-2-2 15,2-1 1 1,4 1-3-16,4 1-1 0,-1 7 6 16,4 7-8-16,-1 5 0 15,2 7 2-15,-2 6 4 16,1 4 0-16,1 7 4 16,-2 4-2-16,-1 1 4 15,-5 8-3-15,-4-1 2 16,0 1 2-16,-6 1-5 15,-3 2 4-15,-2-4-4 16,-4-1-4-16,-1-3-158 0,-1-4-138 16,-2-3-253-1</inkml:trace>
  <inkml:trace contextRef="#ctx0" brushRef="#br0" timeOffset="108209.55">4847 9083 726 0,'6'-8'178'0,"-3"-2"-3"0,0 0-77 16,0 0 2-16,1-2-46 15,-1 4-13-15,2-2-10 16,1 3-24-16,1 2 5 0,2-1-3 16,2 2-3-1,2 1 5-15,2 0-8 16,4 3 9-16,-2 3 5 16,5 1-12-16,-1 5 5 0,-3 1 0 15,0 1-4 1,-3 0 11-16,-2 3-9 0,-4 2 8 15,-3-1-6 1,-3 5-4-16,-4 2 0 0,-5 7-5 16,-6 3 0-16,-6 5 1 0,-3 3-2 15,-5 0 0 1,0-3 0-16,-1-3 1 0,0-9 2 16,6-6-1-1,3-8 0-15,-1-4 1 0,7-4 3 16,-1-3 12-1,2-3 21-15,5-1 0 16,1-3-7-16,1 1-3 0,2-2-17 16,0 0-2-16,2 0-6 15,2-2-4-15,1 2-5 16,2-1-2-16,7 2 2 16,1 2 0-16,5 3 1 15,3 5 2-15,3 3-4 16,-1 2 6-16,2 2-6 15,-1 2 5-15,-4 3-2 16,-3-4 2-16,2 2-1 16,-5-2 0-16,-4-2-1 0,1-1-2 15,-4-1-5 1,-2 0-49-16,2-3-51 0,-1 2-79 16,0-2-89-1,0 0-375-15</inkml:trace>
  <inkml:trace contextRef="#ctx0" brushRef="#br0" timeOffset="108699.43">5465 9369 825 0,'4'0'221'16,"-3"-1"-91"-16,-1 1-49 15,-3 1-28-15,-1 1 20 16,0 2-13-16,-1-1-13 16,1 1-11-16,-1-1-5 15,-1-1 5-15,2-2-9 16,4 0 1-16,0 0 2 15,0-2 0-15,0 0 8 16,4 1-21-16,-1-2-17 16,3 2 0-16,0-1-5 15,-1 1-1-15,-1 1-2 0,2 3 6 16,-3 0 0 0,-2-1-1-16,1 4 3 0,-2-2-1 15,0 2 2 1,-2-2 3-16,1 1 2 0,-4-1 7 15,0 2-3 1,0-2-9-16,-1 2 1 0,0-4 4 16,3 1-6-16,0-4-5 0,-1-1-98 15,4-2-66 1,4 0-128-16,-4 0-180 0</inkml:trace>
  <inkml:trace contextRef="#ctx0" brushRef="#br0" timeOffset="110129.86">6521 8925 673 0,'1'-7'149'0,"1"-1"29"15,-2-2-43 1,-3-2 29-16,0 2-36 0,-3 1 7 16,0-2-12-1,0 3-9-15,0 2-20 0,1 2-21 16,1 3-30-1,1 0-35-15,2 2-5 0,-4 2-4 16,-2 5 2 0,-7 3-2-16,-5 8 2 0,-5 5-1 15,-1 4 1-15,2 4-2 16,2 5 1-16,4 2-3 16,3 4 2-16,9 2-1 0,7 1 1 15,4-2 1 1,10-2-1-16,2-5-3 0,3-4-5 15,3-9 0 1,-1-7-8-16,0-7 8 0,1-6 8 16,-2-6 1-16,0-3 2 15,-2-8-2 1,-2-2 0-16,2-5 5 0,-4 0-4 16,-1-3 1-16,-2 0-1 15,-1-1 3-15,-4-1 3 16,2 3 0-1,-7-2 3-15,-6 2-1 0,-4-3-6 16,-4 0 2-16,-4 0-4 0,-4-1 1 16,-2 1 0-1,0-1-2-15,3 3-2 0,1 1 2 16,3 3 0 0,3 1 0-16,3 2-11 0,3 4-29 15,2 2-37 1,2 5-83-16,-1 2-21 0,2 3-98 15,3 4 56 1,3 5-168-16</inkml:trace>
  <inkml:trace contextRef="#ctx0" brushRef="#br0" timeOffset="111009.73">6815 9147 465 0,'0'-9'454'0,"0"0"-238"16,-5-2-30-16,2 1-30 0,-1-1-49 16,1 3 19-1,0 1 2-15,1 1-53 0,1 2-11 16,-1 2-25 0,0 2-21-16,2 0-12 0,-2 2-6 15,2-2-3 1,2 3-11-16,-2 2 6 0,-2 7 8 15,2 4 1 1,-1 7-1-16,-1 7 0 0,4 2-2 16,1 0 4-16,2 1-4 15,1-3 2 1,3-8-9-16,-1-3 8 0,4-8-1 16,1-4 2-16,5-7 1 15,2-4-1-15,2-5 0 16,0-5 0-16,0-1 2 15,-5-3 4-15,-1-2-2 16,-4 0-1-16,-4-2 3 0,-1 2-3 16,1-3 3-1,-5 3-6-15,-3-2 8 0,-2 3-2 16,1-1-6 0,-4 4 0-16,-2 1 0 0,4 5 0 15,1 3 0 1,1 4 0-16,-1 2 0 0,1 2 0 15,1 1 0 1,0 1 0-16,0 4 0 0,0 3 0 16,0 4 0-16,1 3 0 0,1 4 0 15,1-1 0 1,4 1 0-16,1 0 0 0,1 0 0 16,0-1 0-1,2-2 0-15,0 0 0 0,1-3-58 16,1-4-113-1,1-1-103-15,2-3-115 0,-1-2-530 16</inkml:trace>
  <inkml:trace contextRef="#ctx0" brushRef="#br0" timeOffset="115159.9">7295 8844 414 0,'3'-6'332'0,"-1"-3"-209"15,-2 1 71-15,-2-3-80 0,1-1 37 16,-1 2-22 0,1 0-9-16,-1 2 25 0,1-1-20 15,-1 4-21 1,2 0-21-16,0 3-70 0,-3 0-13 15,3 0 0 1,3 2 0-16,-3 0 0 0,2 0 0 16,-2 0 0-16,0 2 0 15,0 0 0-15,0-1 0 16,0 2 0-16,0 1 0 16,0 4 0-16,0 6 0 15,0 5 0-15,1 5 0 16,2 4 0-16,0 5 0 15,2 1 0-15,-1 3 0 16,2 2 0-16,0 0 0 0,0 1 0 16,-3-2 0-1,0-1 0-15,0-2 0 0,0-3 0 16,-1-1 0 0,-2-5 0-16,0-4 0 0,0-4 0 15,1-5 0 1,5-4 0-16,0-2-39 15,6-2-85-15,1-1-50 16,7-2 7-16,-3 0-29 0,0-2-41 16,-2-3-102-16</inkml:trace>
  <inkml:trace contextRef="#ctx0" brushRef="#br0" timeOffset="115439.67">7140 9097 907 0,'-13'0'158'16,"7"-3"-43"-16,3 1 25 15,3-1-80-15,1 2-51 16,4-1-9-16,6-1-1 16,11 0 1-16,9-1-1 15,18 0-21-15,9-3-104 16,9 0-22-16,7-1-226 0</inkml:trace>
  <inkml:trace contextRef="#ctx0" brushRef="#br0" timeOffset="116010.34">7783 9125 1034 0,'-2'-11'129'15,"-1"-2"75"-15,-2 0-39 16,0-3-25-16,1 2-7 16,-1 1-34-16,2 1-11 15,0 4-33-15,2 1-55 16,-1 4 0-16,2 1 0 15,-3 2 0-15,3 0 0 16,0 1 0-16,0 0 0 0,0 5 0 16,0 4 0-1,0 5 0-15,0 8 0 0,0 5 0 16,3 4 0 0,2 4 0-16,2 4 0 0,1 3 0 15,2 2 0 1,-1 2 0-16,0 0 0 0,-1-2 0 15,0-6 0 1,-2-4 0-16,-1-4 0 0,-1-8 0 16,-2-5 0-16,1-6 0 15,-3-4 0-15,3-4 0 16,-3-2 0-16,0-1 0 0,0-2 0 16,0-1 0-1,0 1-54-15,0-3-171 0,4-5-42 16,-1-4-101-1,3-6-427-15</inkml:trace>
  <inkml:trace contextRef="#ctx0" brushRef="#br0" timeOffset="116389.28">7789 9021 727 0,'-3'-11'263'0,"1"0"-137"15,-1-1 25 1,0 1-54-16,-1 5-44 0,4 0-3 16,3 4-42-1,-2 0-8-15,2 2-20 0,8 0 20 16,5 3 0-1,5 3 3-15,8 4-3 0,2 1 1 16,-1 2 1-16,-5 3-2 0,-4 2 2 16,-9 0 5-1,-3 2 10-15,-7 0 16 0,-5 3-16 16,-8-1 2 0,-7 3-4-16,-1-2-11 0,-7-3 1 15,4-1-5 1,1-8 1-16,6-2 5 0,3-8-6 15,5-2-77 1,2-6-171-16,5 0-185 0</inkml:trace>
  <inkml:trace contextRef="#ctx0" brushRef="#br0" timeOffset="116989.75">8214 9045 681 0,'6'-10'436'0,"-3"-1"-267"0,-3 1 28 15,-1-1-40 1,-1 2 10-16,-1 4-71 0,2 2-36 15,-1 0-25 1,-1 3-26-16,3 0-9 0,0 1-1 16,0-1-3-16,0 5-18 0,-3 3 22 15,3 6 1 1,0 4-1-16,0 6-3 0,8 2-1 16,1 1 8-1,3-1-5-15,1-1 1 0,2-6 0 16,1-3-2-1,-2-5 2-15,4-6 0 0,-3-5 8 16,1-5-8-16,5-4 4 16,-5-4-4-16,1-3 1 15,-2-4 3-15,-2 0 1 16,-4-2-2-16,0-1 2 16,-4 1-4-16,-4 1 8 15,-1-1-9-15,0 7 3 16,-3 4 13-16,2 4-3 15,-1 1-13-15,-1 6 0 16,0 1 0-16,3 1-16 16,0 3-5-16,0 6 21 15,0 7 2-15,3 2-2 16,0 7 0-16,3 1-2 0,3-3-2 16,-2-3-30-1,2-2-93-15,3-3-62 0,-1-1 21 16,2-5-88-1,5-2-125-15</inkml:trace>
  <inkml:trace contextRef="#ctx0" brushRef="#br0" timeOffset="117489.56">8705 8812 951 0,'0'-27'156'15,"-2"0"44"-15,-2 1-4 16,3 0-45-16,-1 7 34 16,1 4-60-16,1 4-42 15,-2 4-83-15,2 4 0 16,0 2 0-16,0 1 0 15,0 1 0-15,0 1 0 16,0-2 0-16,0 4 0 0,2 3 0 16,1 4 0-1,2 7 0-15,1 7 0 0,-1 2 0 16,4 5 0 0,-3-1 0-16,3 3 0 0,-2 1 0 15,1-1 0 1,2 2 0-16,-1 1 0 0,-1 0 0 15,-4 0 0 1,1-2 0-16,-4-3 0 0,-1-5 0 16,2-7 0-16,-2-7 0 15,5-6 0-15,3-5 0 16,7-1 0-16,4-1-36 0,5-1-112 16,0-1-74-1,-3 0-45-15,-3 0-60 0,-6-3-240 16</inkml:trace>
  <inkml:trace contextRef="#ctx0" brushRef="#br0" timeOffset="117679.25">8638 8999 842 0,'-15'-5'194'0,"7"1"-93"15,5 1 39-15,5-1-85 16,1 3-55-16,6-1 0 16,9 2 0-16,3-1 0 0,13 1 0 15,8 0-94 1,1-2-217-16</inkml:trace>
  <inkml:trace contextRef="#ctx0" brushRef="#br0" timeOffset="118260.02">9385 8696 713 0,'9'-18'349'16,"-1"0"-212"0,-2 0 69-16,-6 0-37 0,0 8 7 15,0 3-95 1,-3 4-55-16,3 3-26 0,-3 6 0 15,0 6 0 1,-8 8 11-16,-2 7 0 0,-5 7 7 16,0 8-13-16,-3 1 2 0,6 6-4 15,6-2-3 1,5 2 3-16,5 0-3 0,11-3 0 16,11-4 3-1,5-5-3-15,8-5-8 0,3-6-72 16,0-6-92-1,1-6-83-15,0-6-192 16</inkml:trace>
  <inkml:trace contextRef="#ctx0" brushRef="#br0" timeOffset="118739.98">9796 8785 1022 0,'-5'-16'80'15,"-1"0"74"1,-7 5-59-16,5 1-12 0,-1 4-32 16,-2 2-37-1,0 7-7-15,0 2-6 0,-2 4 4 16,0 2 1-1,-2 3-4-15,4 3 1 0,2 0-1 16,1 0-2-16,3 1 0 0,4 0-2 16,4 0 2-1,4-3 2-15,8-1 0 0,7-1 2 16,6 0 0 0,4-2-1-16,-1 0 9 15,-1 3-7-15,-6-4 5 16,-3 2 2-16,-5-1 5 0,-7 0 17 15,-3 0-1 1,-3-1 2-16,-3 0 12 0,-1 0-6 16,-5 1 2-16,-6-1 4 15,-3 0-11-15,-2-1-7 16,-5-5-19-16,4-1-8 16,2-3-2-1,-1-3-20-15,2-1-205 0,-1-1-97 16,2 1-268-16</inkml:trace>
  <inkml:trace contextRef="#ctx0" brushRef="#br0" timeOffset="119140.13">10060 8620 1177 0,'0'-10'185'15,"1"0"12"1,-1 2-47-16,2 4-49 0,-1 1-78 16,1 1-23-1,4 6-7-15,6 2 7 0,10 5 16 16,6 7 0-1,7 10 8-15,1 4 13 0,-5 8 3 16,-3 3-7-16,-7 7-18 16,-2 2 4-16,-11 5-4 15,-5-1-13-15,-6-3 2 16,-6 0-4-16,-3-7 0 16,-2-4 0-16,-2-8 0 15,1-2 0-15,-1-8 0 16,-1-5-48-16,-5-3-182 15,-2-4-119-15,-7-1-221 16</inkml:trace>
  <inkml:trace contextRef="#ctx0" brushRef="#br0" timeOffset="123349.83">11553 8733 428 0,'15'-8'62'0,"-3"-2"-6"15,0-1-18-15,-2 2 21 16,-1-1 63-16,-1 0-38 15,-2 0 21-15,0 1-2 16,-2 0-32-16,1-1 50 16,-2 0-24-16,0 3 14 15,-2 0 7-15,1 1-6 0,-2 2 12 16,0 3-48 0,-2 1-49-16,2 0-13 0,-1 1-14 15,1 0-6 1,-2 2-11-16,1 6 11 0,-4 4 6 15,-1 9 3 1,-4 8 0-16,-1 8 1 0,-4 7 1 16,-4 5-4-16,1 5 7 0,-4 2-6 15,-4 6 0 1,1-2 3-16,0 3-5 0,1 1-2 16,3-1 0-1,2-4 2-15,3-3 1 16,3-5-1-16,1-8 0 15,2-6 2-15,1-8 0 0,3-10-3 16,1-6 1-16,2-5 0 16,2-6 6-1,1-2-1-15,0-2 1 0,1 1-1 16,1-2-2-16,-2 1-3 16,1-1-15-16,2-3-189 15,3-5-142-15,2-4-349 16</inkml:trace>
  <inkml:trace contextRef="#ctx0" brushRef="#br0" timeOffset="132679.84">12692 8851 895 0,'1'-4'179'0,"1"-1"-1"16,-5-2-7-16,0-1-46 0,-2 0-17 16,3 1 2-1,-1-1-21-15,2-1-46 0,-2 2 20 16,3 0-16 0,-3 1-8-16,2 2-39 0,1 2 0 15,0 0 0 1,0 2 0-16,0 0 0 0,1 2 0 15,-1-1 0 1,3 0 0-16,-3 0 0 0,0 1 0 16,-3 1 0-16,6 4 0 0,-3 6 0 15,0 7 0 1,1 6 0-16,2 6 0 0,2 4 0 16,1 2 0-1,3 2 0-15,1-1 0 0,2 2 0 16,-1 1 0-1,-1-2 0-15,-2-1 0 0,-4 1 0 16,1-3 0-16,-1-4 0 16,0-3 0-16,-1-3 0 15,2-8 0-15,-2-5 0 16,0-2 0-16,-1-4 0 16,-1 0 0-16,-1-4 0 15,0-4 0-15,0 3 0 16,-1-3 0-16,1 0 0 15,-2-3 0-15,-1 3 0 16,3 0 0-16,0 0 0 16,0-2-66-16,0-2-138 0,-3-4-95 15,3-5-60 1,-3-7-610-16</inkml:trace>
  <inkml:trace contextRef="#ctx0" brushRef="#br0" timeOffset="133231.18">12636 8774 432 0,'-3'-7'408'16,"-1"0"-274"-16,-2 1 17 16,1 1-58-16,1-1 18 15,-2 2-33-15,3-2 6 16,0 2-30-16,3 1-6 16,0-1-14-16,2 4-6 15,1-1-22-15,-2 1-6 16,3 0-6-16,4 1-1 15,7 2 7-15,9 2-1 16,9 5-1-16,7 4 2 0,3 6 2 16,2 7-1-1,-1 7 0-15,-3 5 0 0,-4 6-1 16,-5 3 4 0,-4 3-4-16,-7 0 1 0,-8-3 0 15,-3-1-1 1,-7-5 3-16,-6-3-3 0,-4-3 2 15,-3-4 5 1,-4-5-3-16,-5 0 6 0,-3-4-2 16,-5-3-2-16,-3 0-4 0,-3-5-2 15,0-2 0 1,2-4 5-16,4-4-4 0,7-5-1 16,6-3-70-1,5-3-91-15,6-4-187 0,7-3-314 16</inkml:trace>
  <inkml:trace contextRef="#ctx0" brushRef="#br0" timeOffset="135750.04">13275 9139 658 0,'-3'6'88'0,"-2"1"28"0,1-1-30 15,1 2-35 1,-3 1-27-16,6 1-9 0,2-1 5 16,2 2 2-16,2-5-8 0,3 3-5 15,0-4 10 1,7-3-16-16,1-2 11 16,1-3 9-16,1-4 9 15,-3-2-11-15,2-4-16 16,-3-1 7-16,0-3 4 15,-1 0-3-15,-5-2 9 0,-2 1 0 16,-3 1 7-16,-2 0 1 16,-4 1 6-16,-1 1 3 15,-4 1 5-15,1 4-19 16,-1 3-16-16,-3 1-2 16,2 4-4-16,0 2-3 15,-2 1 3-15,-1 3-2 16,-4 4 2-16,0 5-1 15,-1 4 5-15,-2 3-6 16,3 5 2-16,3 2 1 16,2 1-2-16,5-1 2 0,5 2-4 15,8-3 1 1,7 0-1-16,3-2 0 0,7-2 0 16,5-4-2-1,1 0-16-15,1-6-87 0,-1-2-31 16,-3-4-56-1,2-4-172-15</inkml:trace>
  <inkml:trace contextRef="#ctx0" brushRef="#br0" timeOffset="136269.51">13673 9106 392 0,'3'-12'666'16,"-3"1"-517"-16,0-2 72 15,-3-1-65-15,2 0 22 16,-1 1-39-16,-1 5-34 0,2 2-64 16,1 4-41-1,0 0 0-15,-2 2 0 0,2 2 0 16,0 3 0 0,0 6 0-16,2 8 0 0,-2 5 0 15,1 12 0 1,1 8 0-16,-2 5 0 0,1 8 0 15,-1 4 0 1,-1-2 0-16,-2-4 0 16,1-6 0-16,2-6 0 0,0-7 0 0,3-4 0 15,2-4 0 1,1-6 0-16,-2-2 0 0,2-4 0 16,-2-5 0-1,-1-2 0-15,0-4 0 0,-1-2-61 16,-2-2-52-1,3-1-51-15,-1-5-80 0,1-5-56 16,-2-4-200-16</inkml:trace>
  <inkml:trace contextRef="#ctx0" brushRef="#br0" timeOffset="136619.47">13601 9085 841 0,'-5'-16'77'0,"5"2"3"15,0 4-19 1,4 2-48-16,5 3-13 0,5 4 0 16,6 3 0-1,6 3 3-15,3 3 9 0,3 6 21 16,-1 1-11-1,-1 3 7-15,-3 2 16 0,-6 4 13 16,-2 0-22-16,-7 1 4 0,-5 0 4 16,-4 2-9-1,-6-1-19-15,-4-2 4 0,-5-2-1 16,-7-4-9 0,-1-3-7-16,-3-2-2 0,0-4-2 15,5-5-65 1,5-2-121-16,7-4-188 0</inkml:trace>
  <inkml:trace contextRef="#ctx0" brushRef="#br0" timeOffset="137235.81">14153 9099 822 0,'8'-10'230'0,"-3"1"-86"0,-5-1 52 16,-5 2-55 0,3 2-51-16,-1 2-56 0,0 2-12 15,-4 1-21 1,-2 2-1-16,-1 4 0 0,-5 2 0 15,-2 3-3 1,0 6 2-16,0 3-1 0,1 5 2 16,5 5-2-16,1 1 2 0,10 1-1 15,0-1 1 1,9-2-1-16,0-5 3 16,3-6-1-16,2-6 7 15,2-4-4-15,1-7 4 0,3-3-8 16,-4-5 1-1,0-2 4-15,0-6-3 0,-4-1 1 16,-2-2-1 0,-3-5 0-16,-2 2 5 0,-4-1-6 15,-2 0 0-15,-2 2 4 16,-3 1-1-16,1 4 16 16,1 7 28-16,-2 3-9 15,5 3-26-15,1 3-13 16,-2 0-14-16,2 3-14 15,0 3 23-15,2 5 5 16,-2 3 0-16,5 4 3 16,1 5-6-16,2-1 2 0,4 2-1 15,3-2-1 1,3 1-28-16,4-5-84 0,3-3-31 16,4-5-64-1,-1-5-27-15,3-5-366 0</inkml:trace>
  <inkml:trace contextRef="#ctx0" brushRef="#br0" timeOffset="137629.94">14319 9099 859 0,'14'-14'142'0,"2"1"15"15,1 1 16 1,-3 4-83-16,2 2-59 0,1 6-8 16,1 6-3-16,2 4-7 15,0 5-6-15,3 3 5 16,-5 5-4-16,-1 3 3 16,-4 1-2-16,-4 3-4 15,-5 2 6-15,-6-2 0 16,-5-3-6-16,0-4 9 15,-1-8 20-15,5-7 93 16,-2-7 33-16,4-9-97 16,-2-7-43-16,3-5-10 15,3-5-6-15,1-6 5 0,1 0-9 16,4 0 5 0,-1 2-5-16,0 1-4 0,0 3-13 15,-1 3-88 1,1 3-114-16,5 3-89 0,1 1-208 15</inkml:trace>
  <inkml:trace contextRef="#ctx0" brushRef="#br0" timeOffset="138259.87">15017 8788 632 0,'2'-18'360'0,"-1"-2"-188"0,-2 2 34 16,-1-3-63-16,-2 2-14 0,3-1 5 16,-2 5-10-1,1 1-6-15,1 3-89 0,-1 3-29 16,2 6 0 0,0 2 0-16,0 0 0 0,0 2 0 15,0 4 0 1,2 4 0-16,-2 6 0 0,0 6 0 15,1 8 0 1,2 4 0-16,0 5 0 16,3 4 0-16,1 3 0 0,2 3 0 15,2 2 0-15,1 0 0 16,0-2 0-16,2-2 0 16,-3-4 0-16,2-6 0 15,-2-4 0-15,-4-8-43 16,3-5-79-16,1-7-28 15,4-7-51-15,6-3-112 16,4-6-222-16</inkml:trace>
  <inkml:trace contextRef="#ctx0" brushRef="#br0" timeOffset="138480.29">14867 9069 331 0,'-9'-3'693'0,"9"-3"-669"0,7 1 17 15,8-2-6 1,9-2-16-16,10 2-10 0,10 1-9 16,6-1-4-1,6 5-18-15,-3-1-223 0,-5 0-240 16</inkml:trace>
  <inkml:trace contextRef="#ctx0" brushRef="#br0" timeOffset="139029.9">15373 8994 409 0,'0'-2'478'0,"-2"-1"-313"16,1-3-22-16,-2-1-1 15,-1-2-5-15,1 4-33 16,0-1-18-16,0 2 6 15,2 2-32-15,-2 1-57 16,3 2-3-16,-3 6-13 16,0 3 13-16,-3 6 6 0,-1 7-4 15,-1 3 3 1,1 2-5-16,5 0 6 0,4-2-3 16,7-2-2-1,1-2 0-15,5-5 5 0,3 0-6 16,1-3 0-1,-2-4 8-15,-1-3-5 0,-1-4 9 16,-2-4-8 0,1-8 3-16,2-3-1 0,-1-5-4 15,0-1-1-15,-1-4 6 0,-5 1-5 16,-1 3 3 0,-3 0 6-16,-2 1 2 0,-3 0 18 15,0 1-13 1,0 2 1-16,-3 3-3 0,1 1-1 15,1 3-2 1,-2 4-13-16,0 1-10 0,3 4 2 16,-1 1-15-16,1 3 20 15,-2 5 2-15,2 3 2 16,2 3-1-16,2 3 0 16,2 1 0-16,2 0-3 15,2 0 1-15,3 2-6 16,2-2-86-16,3-2-38 15,2 0-41-15,4-5-46 16,1-3-60-16,3-5-268 0</inkml:trace>
  <inkml:trace contextRef="#ctx0" brushRef="#br0" timeOffset="139460.17">15787 9060 938 0,'0'-14'145'16,"2"0"-33"-16,1 1 78 0,-2 4-60 16,4 2-69-1,-2 4-50-15,1 2-11 0,1 5-1 16,6 4 1-1,3 6 0-15,2 4 3 0,1 5-3 16,2 4 3-16,-5-1 1 16,-1 3-3-16,-5-1 0 15,-4 1 10-15,-4-6-10 16,-3-1 7-16,-1-8 3 16,0-6 45-16,1-5 105 15,3-6-10-15,0-8-141 16,2-5 9-16,1-5-17 15,0-8 2-15,3 0-1 16,2-3-2-16,0-1-2 16,1 1-1-16,15-55 1 0,-19 77-6 15,1 1-85 1,-2 2-59-16,2 1-63 0,9-4-60 16,0 3-165-1</inkml:trace>
  <inkml:trace contextRef="#ctx0" brushRef="#br0" timeOffset="139899.7">16210 9124 743 0,'7'10'69'0,"-1"-4"92"15,0-1-52 1,-2-2-9-16,4 1 4 0,1-2-40 15,1-2 1 1,4-2-15-16,2-2-16 0,3-4-4 16,1-1-13-16,-1-5 1 15,-2-2-6-15,-1 0 4 16,-5-3 3-16,-1-1 12 16,-6-1-16-16,-2-1 5 15,-5-1 3-15,-4 3 4 16,-2-1 13-16,-4 4-21 15,-3 5-9-15,3 2-2 16,-2 5-8-16,1 4-6 16,1 5-2-16,0 6 4 15,-1 7 4-15,-2 5-4 0,1 8 4 16,0 3 0 0,3 2 2-16,-3 0-1 0,4-1-1 15,4-1 0 1,5-5 4-16,10 0-4 0,10-4 0 15,15-6-70 1,8-2-157-16,6-8-127 0,7-6-182 16</inkml:trace>
  <inkml:trace contextRef="#ctx0" brushRef="#br0" timeOffset="140649.63">17545 8711 896 0,'-3'-15'184'15,"3"-5"-7"1,-2 1-38-16,0-4 10 0,2 2-10 15,-2 0 9 1,-1 0-44-16,0 1-10 0,0 2-77 16,0 4-17-16,0 2 0 15,1 5 0-15,1 4 0 16,1 3 0-16,1 2 0 16,-1 0 0-16,0 7 0 15,-1 7 0-15,-1 6 0 16,2 12 0-16,-1 6 0 15,2 7 0-15,2 3 0 16,2 2 0-16,2 3 0 0,2 2 0 16,0-1 0-1,0 0 0-15,0-5 0 0,0-4 0 16,-1-8 0 0,-2-9 0-16,-2-9 0 0,1-9 0 15,-4-4 0 1,3-8 0-16,-2-3 0 0,4-7-109 15,1-5-140 1,1-6-58-16,1-5-85 0</inkml:trace>
  <inkml:trace contextRef="#ctx0" brushRef="#br0" timeOffset="141059.6">17396 8540 950 0,'-5'-19'61'16,"3"1"19"-16,1 3-17 15,1 2 41-15,1 6-63 16,1 3-41-16,4 4 0 16,8 4 6-16,8 4-3 15,11 5 11-15,11 6 4 16,9 4 11-16,8 6-15 15,5 1-5-15,3 2 3 16,-3 6 11-16,-8-2-10 16,-8 3 8-16,-14 0 7 0,-11 2 9 15,-12 0-1 1,-11 3-11-16,-11-2-3 0,-5-1 1 16,-9-2-5-1,-10-3 0-15,-6-4-5 0,-7-3-2 16,-4-3-2-1,-2-3-9-15,4-5 1 0,4-4 1 16,8-6-2-16,9-2 0 0,10-7-28 16,6-6-125-1,9-6-144-15,11-4-352 16</inkml:trace>
  <inkml:trace contextRef="#ctx0" brushRef="#br0" timeOffset="141449.26">18179 8914 1123 0,'3'-7'113'0,"-3"-2"64"16,0 1-6-16,-3 1-28 0,3 2-29 16,0 2-55-1,2 2-36-15,-2 1-23 0,1 1-3 16,1 2-11 0,-1 6 14-16,3 5 0 0,1 4 2 15,1 7 2 1,1 5-2-16,-1 3-1 0,3-1 1 15,-3-1-2 1,-1-1 0-16,-1-6 0 0,-1-6-1 16,0-5-2-16,-1-6-1 0,2-5-6 15,0-5-131 1,4-6-121-16,-2-1-132 0</inkml:trace>
  <inkml:trace contextRef="#ctx0" brushRef="#br0" timeOffset="141649.56">18216 8738 1114 0,'-3'-13'124'0,"-1"0"66"16,1 2-32-16,-2 2-43 15,2 0-37-15,3 7-71 16,0-1-7-16,0 3-43 15,2 1-122-15,1 5-5 16,4 4-164-16,3 5-400 16</inkml:trace>
  <inkml:trace contextRef="#ctx0" brushRef="#br0" timeOffset="142049.73">18465 8854 966 0,'3'-8'131'0,"-3"0"58"0,-1-1-111 15,-5 5-43-15,0 1-19 0,-2 3-6 16,-1 2 4 0,-4 3-14-16,1 4 1 0,-3 3 0 15,5 1 0 1,1-1-2-16,6 1 0 0,4-1 1 15,8-2 4 1,3-1-3-16,6 3 2 0,3 0 9 16,0 1 1-16,1 0 5 15,-1 0 9-15,-1 0-7 16,-3 2 0-16,-1-1-11 16,-5-1 3-16,-2-1 7 15,-4 1 9-15,-5 0 7 16,-6 0-18-16,-3-2-2 15,-6 0 1-15,-2-4-11 16,-2-2-5-16,-2-5-2 16,3-3-115-16,-1-2-115 15,1-2-96-15</inkml:trace>
  <inkml:trace contextRef="#ctx0" brushRef="#br0" timeOffset="142459.97">18707 8602 1057 0,'6'-20'118'15,"-2"2"78"-15,1-2 11 0,-4 2-57 16,2 2-10-1,-1 5-43-15,-1 2-20 16,1 4-72-16,0 2-5 16,-2 4 0-16,0 1 0 0,-2 0 0 15,2 6 0-15,0 5 0 16,0 9 0-16,0 8 0 16,2 6 0-16,-1 7 0 15,1 0 0-15,1 4 0 16,1 1 0-16,-1-1 0 15,3-2 0-15,1-3 0 16,2-1 0-16,3-1 0 16,0-7 0-16,3-2 0 0,-2-4 0 15,4-5-53 1,-2-6-117-16,4-6-23 0,-2-4-38 16,2-5-74-1,-2-4-375-15</inkml:trace>
  <inkml:trace contextRef="#ctx0" brushRef="#br0" timeOffset="142690.07">18637 8844 1005 0,'0'-6'68'0,"8"1"-52"15,3-2 26 1,7 2-25-16,8 1-11 0,8 1-4 16,7 0-2-16,4 2 0 15,4-1-24-15,-2 1-134 16,-3-2-194-16</inkml:trace>
  <inkml:trace contextRef="#ctx0" brushRef="#br0" timeOffset="143209.97">19098 8846 931 0,'-6'-2'122'15,"1"-2"60"1,2 1-56-16,2-3 14 0,-1 1-49 16,4 1-49-16,-1 1 15 0,1 1-20 15,2-3-10 1,4 0-8-16,5 0-9 0,2 2 7 16,3 2-13-1,3 2 4-15,1 4 0 0,2 5-7 16,-3 1 3-1,3 3-1-15,-3 3-2 0,-3 1 2 16,-5 5-2 0,-2 1-1-16,-7 1 7 0,-1 1-6 15,-6-1 3-15,-1-3 1 16,-4-2-3-16,2-7 9 16,2-5 29-16,1-6 44 15,1-2-25-15,1-7-59 16,-3-6 0-16,1-4 0 15,1-4 0-15,0-9 0 16,6 0 0-16,0 1 0 16,5-2 0-16,0 3 0 0,1 1 0 15,4 5 0 1,1 3-154-16,2 8-89 0,7 4-121 16,3 6-280-1</inkml:trace>
  <inkml:trace contextRef="#ctx0" brushRef="#br0" timeOffset="143510.25">19603 8837 1034 0,'3'-4'166'0,"-1"0"32"15,0 0-6 1,-1 0-83-16,-1 4-33 0,0 0-42 15,0 0-34 1,0 4 0-16,0 3 10 0,-1 4 9 16,1 4 2-16,0 5-13 15,0 5-4-15,-4-1-1 16,3 3 1-16,-3 1-6 16,1-3 2-16,1-6-1 15,2-3 1-15,3-8 3 16,9-5-3-16,5-4-66 15,3-5-116-15,6-1-93 16,0-3-239-16</inkml:trace>
  <inkml:trace contextRef="#ctx0" brushRef="#br0" timeOffset="143749.56">19599 8616 1132 0,'-13'-10'151'16,"1"0"79"-16,0 1-65 0,3-2 35 15,3 6-69 1,1-1-101-16,1 4-30 0,4 2-7 16,0 0-8-1,2 1-89-15,-2 5-100 0,0 1-116 16,0 9-207-1</inkml:trace>
  <inkml:trace contextRef="#ctx0" brushRef="#br0" timeOffset="144649.4">19793 8527 613 0,'6'-16'269'0,"-1"1"-65"15,-2-2-19 1,-3 0-42-16,0-1-3 0,1 1-28 16,-1 0 24-16,2 3-31 15,-1 1-12-15,1 2-46 16,-1 7-47-16,-1-1 0 16,2 5 0-16,-2 2 0 15,0 2 0-15,0 9 0 16,4 8 0-16,-1 10 0 15,1 9 0-15,2 7 0 16,2 7 0-16,1 0 0 0,0-1 0 16,3 1 0-1,2-2 0-15,-1-2 0 0,1-5 0 16,-5-3 0 0,0-7 0-16,-2-8 0 0,-2-8 0 15,-3-8 0 1,1-7 0-16,-2-3 0 0,-1-4 0 15,5-5 0 1,-1-3 0-16,4-6 0 0,3-6 0 16,2-4 0-16,-1-2 0 0,4 2 0 15,-1 1 0 1,1 4 0-16,-1 5 0 0,2 6-7 16,28-3-5-1,-35 15 3-15,-3 3 3 0,1 2 5 16,0 0-8-1,6 9 2-15,-3 3 2 0,-4 1 4 16,-3 0 0-16,-4 4-5 16,-4 0 5-16,-5-1 1 15,-4 1 3-15,-5 0-1 0,-5-4-2 16,-2-2 1 0,-3-3 1-16,-4-3-2 15,2-5-5-15,4-4-31 16,5-7-97-16,7-3-25 15,10-8 27-15,8 0-76 16,8-4-66-16,8 1-199 16</inkml:trace>
  <inkml:trace contextRef="#ctx0" brushRef="#br0" timeOffset="145179.96">20350 8811 934 0,'6'-10'150'0,"-2"1"38"0,-1-2 2 16,-1 2-44 0,-1 4-29-16,-1 1 6 0,0 2-64 15,0 1-37 1,0 2-22-16,0 1-6 0,0 4-7 15,0 3 11 1,2 7 4-16,1 4-3 0,4 5 1 16,2 2 0-16,2-1 0 15,3-4 0-15,0-4 0 16,1-4 2-16,-3-6-1 16,-3-2 9-16,2-6-4 15,0-7-5-15,1-2 9 16,-2-3-9-16,2-5 0 15,-2-1 7-15,0-1-7 16,-4-1 1-16,-3 2 2 16,0 2-3-16,-3-1 2 0,0 4-3 15,-2 3 0-15,1 4-1 16,-1 3-1 0,2 5-15-16,-1 5 9 0,1 4 8 15,-2 8-2 1,4 2 2-16,-1 4 0 0,5 2-3 15,4-1 3 1,1-2 0-16,3-1-5 0,0-3-69 16,0-3-113-16,2-4-42 0,1-4-78 15,3-4-313 1</inkml:trace>
  <inkml:trace contextRef="#ctx0" brushRef="#br0" timeOffset="145599.34">20958 8471 588 0,'-8'-37'356'15,"0"2"-183"-15,-1 1 23 16,-1 4-34-16,2 4-49 15,2 6 1-15,3 3 15 16,0 5-50-16,2 6-31 16,1 4-48-16,0 2-5 0,0 2-5 15,0 9 10 1,1 4 0-16,2 11 0 0,2 6 2 16,1 9 0-1,3 7 4-15,2 6-3 0,0 7 3 16,1 1-5-1,0 4 2-15,-3-3-3 0,2-2-2 16,-1-5-2-16,-1-6 8 0,-2-7-4 16,0-9 0-1,-2-8-3-15,-2-8-4 0,1-8-119 16,0-6-49 0,3-4-18-16,6-4-120 0,2-6-116 15</inkml:trace>
  <inkml:trace contextRef="#ctx0" brushRef="#br0" timeOffset="145989.81">20882 8745 835 0,'-7'-6'57'0,"4"2"7"16,6-2-27-1,6-1-18-15,10 3-11 16,6-1 5-16,10 3 13 16,5-1-9-16,1-1 4 15,2 2 11-15,-5-1-1 0,-5 0 41 16,-3-1-3-16,-5 1-16 16,-5 1-11-16,-1 0-10 15,-4 4-14 1,-3 0 14-16,-1 5 0 0,-1 5 21 15,-3 2-9-15,-1 6-12 16,-1 3 9-16,0 4-17 16,-5-1-2-16,0 0-2 0,-2 2-14 15,1-3-5 1,-1-1-1-16,1-6 0 0,-1-3-2 16,0-5-67-1,2-5-76-15,-1-4-55 0,1-5-191 16,-3-6-167-1</inkml:trace>
  <inkml:trace contextRef="#ctx0" brushRef="#br0" timeOffset="146253.13">21306 8570 1062 0,'3'-7'112'0,"0"1"47"16,-2 2-3-16,-1 1-68 15,0 3-28-15,-1 0 20 16,1 1-6-16,-2-1 16 0,2 2-17 16,-1-2 1-1,1 0-55-15,0 0-19 16,0-2 0-16,0 1 0 0,0-1 0 16,0 2 0-1,0-1 0-15,0 1 0 0,0 0-146 16,0 3-175-1,-2 3 11-15,4 5-127 0</inkml:trace>
  <inkml:trace contextRef="#ctx0" brushRef="#br0" timeOffset="146660.37">21643 8712 926 0,'11'-9'208'15,"-4"-2"-31"1,-4-3 39-16,0 1-39 0,-3 4-23 16,-3 2-53-16,2 2-78 15,-2 5-23-15,-5 1 0 16,-4 5-9-16,-4 4 8 16,-2 7-5-16,-5 7 6 15,4 3-7-15,6 4 7 16,2 1 0-16,7-3-2 15,5-3 1-15,8-4 0 16,3-6 2-16,6-4 0 0,3-6 0 16,3-6-1-16,0-5 0 15,-2-1 3-15,-6-6-2 16,-1-1 12-16,-7-3-11 16,-4 0-2-16,-4-2 5 15,-4-4-5 1,-4 1 0-16,-3 0-2 0,0 0-5 15,-2 4-27 1,4 3-91-16,3 5-138 0,1 0-166 16</inkml:trace>
  <inkml:trace contextRef="#ctx0" brushRef="#br0" timeOffset="147180.01">21842 8629 1093 0,'25'1'112'0,"0"1"78"16,1 0-38-16,-4 6-30 16,5 1-23-16,0 4-51 15,-2 4-6-15,-1 3-22 16,-3 1-12-16,-2 2 9 15,-4 1-15-15,-6-1 12 16,-3 2-9-16,-6-3-5 16,-4-3 8-16,-4-3-6 0,1-5 0 15,1-4 18-15,1-6 21 16,-1-6-16-16,0-3-10 16,-1-3-9-1,1-7-2-15,5-1-4 0,4-5 0 16,7-3 0-1,5-1 0-15,6-3 0 0,2 1 0 16,3 1-2 0,2 6-1-16,1 5-1 0,1 9-1 15,1 6 1-15,0 7 0 0,-1 4 2 16,-2 7-3 0,-2 5 5-16,-6 4-2 0,-3 3 5 15,-5 1-3 1,-5 1 8-16,-5 0-1 0,-2-2-4 15,-3-5-3 1,0-2 0-16,-3-5-4 0,5-1-11 16,-4-5-217-16,2 1-173 15,-3-2-328-15</inkml:trace>
  <inkml:trace contextRef="#ctx0" brushRef="#br0" timeOffset="151539.44">4920 11123 631 0,'0'2'197'0,"0"-2"-20"16,-2-2-57-16,2 0-52 16,0 0 24-16,-1 0-48 15,1-1 9-15,-2-1-20 16,2-1 12-16,-1-1-7 15,1 1-1-15,0-2-14 16,0-2-2-16,1 1-11 0,4-1-7 16,1-1-3-1,5 1-1-15,3-2 0 16,3 2-3-16,8-1 4 16,-1 3-1-16,4 3-1 0,-1 1-1 15,0 6 3 1,-4 1-2-16,0 5 2 0,0 3-2 15,-5 5 0 1,-2 1 2-16,-2 5 0 0,-6 1-2 16,-6 3 2-16,-5 4 2 0,-9 0-2 15,-5 2-1 1,-5 1 1-16,-6-4 0 0,-2-5-1 16,2-5 1-1,4-7 2-15,6-4 6 0,5-8 3 16,2-2-1-1,8-2-2-15,3-3-2 16,0 0-6-16,3-2 0 16,3-1-7-16,7-1 6 0,1 2-4 15,5 0 2-15,4 2 3 16,-1 2-1-16,3 3 1 16,-1 1-3-16,1 4 2 15,-2 4 1-15,2 3 1 16,-2 2 0-16,-4 5-2 15,-1 0 1-15,-7-1-3 16,-4 5 3-16,-4 0 1 16,-5 1 1-16,-6 1-2 0,-3 0 2 15,-3-1 5 1,-6-2 11-16,-3-2 1 16,0-5 8-16,-3-2-3 15,-1-3-11-15,0-3-3 16,5-3 7-16,4-1-8 15,3-4 1-15,3-2-3 0,5-2-7 16,4-2-94-16,0-2-68 0,6-1-183 16,7-2-260-1</inkml:trace>
  <inkml:trace contextRef="#ctx0" brushRef="#br0" timeOffset="152019.23">5691 11461 812 0,'5'1'273'0,"-2"1"-60"16,-2-4-62-16,-1 2-60 15,0 0-24-15,-1 0-14 16,-2 0 12-16,0 0-26 16,-2 0 4-16,2-1 8 15,-1 1-19-15,4 0-2 0,0-1 5 16,3-1 11 0,-2 1-6-16,1-2-34 0,1-2-6 15,0 3 0 1,-2-2 0-16,2 2 0 0,-1 1-5 15,-1 1-1 1,-2 1-9-16,1 2 9 0,-2 0 3 16,2-1 0-16,-1 2-1 0,-1 0 4 15,2 0 6 1,-1-3-4-16,-1 1 0 0,-1-1 12 16,-1-1 1-1,-2 0-12-15,0 0-3 0,0 0 0 16,0-1 0-1,3-1-15-15,-2 0-184 0,1-1-175 16,1 1-341-16</inkml:trace>
  <inkml:trace contextRef="#ctx0" brushRef="#br0" timeOffset="173609.9">6992 10740 820 0,'-1'-3'182'16,"-1"-3"-84"-16,1-1 40 0,-2-1-35 15,0-2-34 1,-4 1 1-16,2-1-15 0,-1 1-17 16,0 2-1-1,0-1-3-15,0 3-19 0,-4 2-8 16,-1 2-6-1,-5 1 0-15,-1 3-1 0,-5 2-1 16,-2 5-2-16,-4 5 1 0,-2 5 2 16,0 6-1-1,3 2-4-15,0 2 5 0,5 2-3 16,3 2-4 0,4-2 5-16,3-2-6 0,9-3 6 15,3-2-3 1,7-4 5-16,7-1 3 0,5-2-1 15,9-2 1 1,2-2-3-16,9-3 0 16,3 1 0-16,-1-1 0 0,-5-1 0 15,-1 1 0-15,-9 0 1 16,-3 2 0-16,-5 1-1 16,-6 0 0-16,-2 0 0 15,-4 3 1-15,-3 0-1 16,-4 0 5-16,-4 3-1 15,-4-2 1-15,-1 1 0 16,-5-5 0-16,-3 1 11 0,-3-5 4 16,3-3 14-1,-4-1-10-15,0-3-7 0,0-3-10 16,3 0-6 0,0-3 1-16,8-1-4 0,2-2-116 15,5-1-96 1,2 0-286-16</inkml:trace>
  <inkml:trace contextRef="#ctx0" brushRef="#br0" timeOffset="174210.05">7252 11265 765 0,'6'4'72'0,"-3"-3"49"16,0-1-40-16,1 2-15 16,1-1-40-16,1 2 2 15,9 0-15-15,-3-1 14 16,1 2 0-16,-4-3 7 15,5-2 5-15,-4-3 4 16,0 1 6-16,1-7-14 16,1-3-11-16,0-1-3 15,-1-2-8-15,0-2 1 16,-2 1 9-16,-3-1 7 0,0 0 9 16,-5 3-4-1,-1-1-1-15,-1 1-1 0,-5 3-12 16,0-3-2-1,-3 2 2-15,0 2-1 0,-3 3-2 16,2 2-6 0,-1 2-12-16,1 2-1 0,-2 4 0 15,-1 1-2-15,-4 4 0 0,2 2 1 16,-1 6 0 0,-2 3-3-16,4 6 5 0,1 3 0 15,4 4 1 1,3 0 1-16,6 1 0 0,0 0 0 15,6-6-2 1,5-1 1-16,2 0-1 16,2-7 1-16,4-1-1 0,2-3 1 15,-1-3-1-15,3-4 0 16,1-3-4-16,3-4-108 16,3-4-91-16,-2-2-217 15</inkml:trace>
  <inkml:trace contextRef="#ctx0" brushRef="#br0" timeOffset="187909.77">7619 11098 616 0,'-1'-1'149'0,"-1"-2"-7"15,1-1-20-15,-1-1-28 16,-1 1 24-16,3-1-35 15,-3 2 8-15,0-2-5 16,3 1-20-16,-3 1-4 16,3 0 8-16,-2 0-10 15,2 2-16-15,0 1-19 16,2-1-4-16,-2 1-19 0,3 1 3 16,-3-1-4-1,0 0-2-15,0 1 1 0,0 1-9 16,3-1 2-1,-3 1-7-15,8-2 8 0,3 0 5 16,3 1-6-16,5 2 7 0,2 0-3 16,5 4 2-1,0 3-1-15,0 2-5 0,-1 3 7 16,-2 4-2 0,-4 3 2-16,-7 0-2 15,1 3 2-15,-4 1 1 16,-4-1 0-16,-2 1-1 0,-3-4 0 15,0-1-2 1,-2-3 2-16,-1-4 0 0,2-4 2 16,-2-3 4-16,1-4 6 15,-1-2 2-15,2-2 12 16,-4-4-19-16,-1-2 9 16,-1-4 3-1,-1-8-11-15,2-6-7 0,3-6 0 16,5-7-1-16,2-1-4 15,7-1 3-15,4 3-8 16,3 5 1-16,4 3 2 0,3 7 1 16,1 5 4-1,-1 5-4-15,-7 4 5 0,-2 5-3 16,-5-1 1 0,-5 4-2-16,-6 0 3 15,0 0 1-15,0 0-2 16,0 2 2-16,-3-2 0 0,1 0-1 15,1 0 0 1,-1 0-14-16,1 0-60 0,-1 0-74 16,1 2-146-16,-2-1-474 0</inkml:trace>
  <inkml:trace contextRef="#ctx0" brushRef="#br0" timeOffset="189870">8253 11057 664 0,'3'1'266'0,"-3"1"-86"0,0-2 3 16,-3-3-49-1,3 1-21-15,0 0-20 0,-3-2 8 16,3-2 4-1,-3 0-20-15,3 0-4 0,0 3-39 16,0-1-42-16,0 2 0 16,0 1 0-1,0-1 0-15,0 4 0 0,0-2 0 16,0 1 0-16,3 1 0 16,-3 2 0-16,3 3 0 15,8 5 0-15,3 8 0 16,3 9 0-16,5 3 0 15,2 2 0-15,0 1 0 16,0-2 0-16,0-5 0 16,-5-3 0-16,1-9 0 0,-6-5 0 15,-5-4 0 1,-1-6 0-16,1-4 0 0,-2-7 0 16,5-6 0-1,3-8 0-15,2-8 0 0,0-3 0 16,-3-1 0-1,2 0 0-15,-5 6 0 0,-3 1 0 16,-2 5 0-16,-4 7 0 0,1 5 0 16,-3 3 0-1,3 6 0-15,-3 2 0 0,0 2 0 16,-3 1 0 0,3-1 0-16,0 1 0 15,0 3-74-15,0 4-126 16,0 5-76-16,3 4-121 0</inkml:trace>
  <inkml:trace contextRef="#ctx0" brushRef="#br0" timeOffset="190159.63">8820 11121 522 0,'4'-10'519'16,"-1"0"-314"-16,-1 2-7 0,-4 2-95 16,2 3-61-1,-1 2-36-15,1 3-1 0,1 3 0 16,1 4 3 0,1 4 3-16,0 3-8 0,0 2 1 15,0 0 4 1,0 1-8-16,-2-1 0 0,1-1 0 15,-2-3-2 1,0 0-39-16,0-7-54 0,0-2-69 16,0-1-29-16,0-6-121 0</inkml:trace>
  <inkml:trace contextRef="#ctx0" brushRef="#br0" timeOffset="190509.28">8850 10881 948 0,'3'-8'261'0,"1"2"-80"16,-4 1-25-16,0 3-70 16,-4 2-28-16,4 0-21 15,0 1-20-15,-3 0-5 16,3 1-11-16,0-2 10 15,0 0 8-15,0 0 24 16,0 0 21-16,0-2 3 16,0 1-1-16,0 0-46 0,0-2-20 15,-3-3 0 1,3-1 0-16,-3-3 0 0,1 0 0 16,-1 3 0-1,3 2-94-15,0 1-111 0,3 8-62 16,2 4 47-1,5 5-178-15</inkml:trace>
  <inkml:trace contextRef="#ctx0" brushRef="#br0" timeOffset="191340.05">9266 11028 766 0,'3'1'92'16,"-3"0"74"-16,0-1-51 0,0 1-55 16,-3-1-2-1,3 4-3-15,0-3-13 0,3 2-5 16,-3-1-8 0,-3-1 5-16,6 0-2 0,-6-1 8 15,3 0 11 1,0-1 4-16,0 0-4 0,3-1 19 15,-3 0-7 1,0 0-33-16,0-2-30 0,-3 1 0 16,3 0 0-16,0 0 2 0,0 2-2 15,3-1-7 1,-3 4-1-16,0-1-12 0,0-1 0 16,0 3 7-1,0 1 13-15,3 2-1 0,-1 0 1 16,-1 0 0-1,1 1 0-15,-1-3 3 0,1 2-6 16,-2-6 9-16,0 1-1 16,1-1 9-1,-1-1 5-15,0 1 2 0,2-6-16 16,-2 1-4-16,0-4-1 16,0-2 0-16,-2 0 2 15,1-3-2-15,-1 4 1 16,1-1 0-16,-2 2 6 15,3 4 4-15,-5-1 10 16,5 3-16-16,-3 0 7 16,0 3-12-16,-2-1-1 0,-2 2 0 15,0 0-5 1,-2 4-2-16,-6 2 7 0,3 4-9 16,-2 6 7-1,-2 3-5-15,5 1 4 0,1 3 2 16,3 2-1-1,2 0-5-15,2-1 8 0,3 3-6 16,5-3 5-16,1-1-3 0,4-3 3 16,2 1-2-1,7-5-6-15,2 0-75 0,8-4-34 16,4-3-78 0,4-3-89-16,9-6-163 15</inkml:trace>
  <inkml:trace contextRef="#ctx0" brushRef="#br0" timeOffset="191840.09">9567 11130 567 0,'9'5'236'15,"2"-4"-105"-15,2 0-28 16,1-1-27-16,2-1-35 0,-2-2 24 16,0-2-10-1,1-2-27-15,2-4-9 0,-1-3 1 16,0-2 10 0,0-3-11-16,-3 0 1 0,-4-1 25 15,-3 0-13 1,-5 0 1-16,-2 0 7 0,-4 4-9 15,-4-1 19 1,-2 2-11-16,-3 2 7 0,2 1-8 16,-1 5-18-16,-1 1-2 0,-2 3-15 15,1 3 5 1,-3 1 0-16,-1 4-5 0,1 5 0 16,0 4 12-1,1 6-3-15,1 4-1 0,5 3 1 16,1 4 4-1,6 3 4-15,2 1-16 0,4 2-3 16,2-2-1-16,8-1-5 16,10-3 5-1,4-4 0-15,12-7-1 0,4-2-43 16,7-5-120-16,2-6-87 16,3-6-214-16</inkml:trace>
  <inkml:trace contextRef="#ctx0" brushRef="#br0" timeOffset="193759.76">11732 10726 395 0,'0'-3'144'16,"2"-4"-26"-16,-2-2 22 15,1-1-15-15,1 0 13 16,1 1-18-16,-2 2 5 16,1 1-35-16,-4 3-18 15,2 2-37-15,-1 1-12 16,1 1-14-16,0-1-9 15,0 1-1-15,1 4 1 16,2 1 0-16,-1 3 5 16,2 5-1-16,-1 5 0 0,-3-1 0 15,1 2-4 1,-1-1 0-16,0-6 0 0,0-2 0 16,0-5 3-1,2-3 8-15,-1-3 47 0,1-2 36 16,-2-2-30-1,0-4-63-15,3-5 2 0,0-3-1 16,0-3 10-16,-1-4-10 0,-2 2 6 16,0 0 10-1,-2 3 0-15,1 4 12 0,-1 1-14 16,-1 4 9 0,3 3 5-16,-3 2-16 0,1 1-8 15,-2 2-6 1,-6 2-4-16,-4 4 0 0,-5 3-1 15,-5 6-1 1,-2 10 5-16,-2 7-4 0,1 6 4 16,2 6-4-16,4 2 0 15,5 0 2-15,1-1-4 16,10 2 4-16,4-3 3 16,5-3-15-16,8-1 7 15,6-1-12-15,8-5-76 16,8-1-49-1,6-8-26-15,8-6-95 0,4-10-113 16</inkml:trace>
  <inkml:trace contextRef="#ctx0" brushRef="#br0" timeOffset="194409.56">12068 10717 906 0,'-8'-20'210'15,"0"1"16"1,3-1-63-16,1 3-35 16,-1 4 2-16,3 2-18 15,1 4-76-15,-1 5-28 0,2 2-8 16,0 2-18-1,0 5 8-15,0 4 10 0,3 3 11 16,-1 9-9-16,7 6 9 16,0 3 0-16,3 5-7 15,1 4-1-15,2 4-1 16,-1-1 1-16,-3 2-3 16,0-1 4-16,-3-3-4 15,-2-4 0-15,-1-9 0 16,-2-7-2-16,-1-7 2 15,-1-6 0-15,-1-6 14 16,0-3-4-16,0 0 5 16,-1-1 0-16,1-4 26 0,-2-3-41 15,2-5-1 1,0-5 0-16,2-6-6 0,1-3 0 16,4-1 2-1,4-2-2-15,4 3-14 0,-2 3 5 16,3 6-1-1,0 5 3-15,0 6 5 0,-1 6 2 16,3 4 2-16,-3 2-2 0,4 7 7 16,0 1 0-1,-1 5-1-15,-1 2 3 0,-2 2-1 16,-4 2 0 0,-3-2 1-16,-2 2-1 15,-3-4-1-15,-3-2 0 16,-1-5 0-16,-1-2-1 0,1-6-11 15,1-4-88 1,0 0-34-16,1-2-29 0,4 1-148 16,2-3-61-16</inkml:trace>
  <inkml:trace contextRef="#ctx0" brushRef="#br0" timeOffset="194939.63">12767 10937 514 0,'6'-18'444'15,"-1"1"-281"-15,-5 1 27 0,-3 1-29 16,1 5-60 0,-2 2-15-16,1 4-42 0,-4 2-44 15,-1 5 2 1,-4 4-4-16,-4 4 1 0,-2 4 0 15,-3 7 1 1,5 2-6-16,4 2 5 0,3 1-1 16,6 2-3-16,3-3 4 0,3 1 0 15,4-8 0 1,1-4 1-16,1-5 0 0,2-6 3 16,2-4 13-1,1-5-14-15,3-4 5 0,2-4-1 16,2-2-4-1,-4-2 4-15,-1-1-4 0,-4-2 4 16,-5 2 6-16,-2-1-10 16,-2 3 5-16,-3 3 4 15,-3 1 14-15,1 4 6 16,1 2-5-16,-2 5-22 16,3 1-4-16,-2 1-32 15,2 6 24-15,0 5 5 16,2 3 2-16,-1 4-2 15,4 6 2-15,2 0-3 16,2-1 4-16,0-3-3 16,0-2-32-16,3-4-77 0,0-3-64 15,4-4-143 1,4-3-248-16</inkml:trace>
  <inkml:trace contextRef="#ctx0" brushRef="#br0" timeOffset="195539.87">12972 10903 970 0,'8'-10'152'0,"2"0"68"15,-3 3-70 1,-2 2-68-16,1 2-33 0,3 3-9 15,0 1-5 1,4 5-9-16,2 2-10 0,6 7 3 16,-3 2-1-16,0 3 0 15,-3 2-11-15,-2 3 6 16,-7 1-5-16,-1-3-4 16,-7 3 2-16,-3-3-6 15,-1-5 0-15,-2-4 9 16,2-3-7-1,0-8 15-15,3 0 13 0,1-4 25 16,1-1 1-16,-1-3-46 0,1-2-10 16,-1-3-1-1,2-6-3-15,3-2-1 0,0-5 5 16,3-3-11 0,3-1 4-16,3 0-13 0,2 3 17 15,3 3-7 1,0 4 1-16,4 3 2 0,-3 5 0 15,1 3 1 1,2 5 3-16,-5 4-7 0,1 2 8 16,-1 8 1-16,-1-1-2 15,0 9 3-15,0 1-2 16,-3 5 4-16,-6 3 3 16,3 3-1-16,-6-1-3 15,-2-2 0-15,-1-4-1 0,2-8 0 16,-1-5 0-1,1-7-6-15,-1-5-21 0,2-2-132 16,3-3-132-16,1-4-354 16</inkml:trace>
  <inkml:trace contextRef="#ctx0" brushRef="#br0" timeOffset="196309.45">13520 10814 324 0,'0'-8'737'0,"0"-1"-616"0,-2 1 84 15,-1-1-69 1,3 4-44-16,0-1-48 0,0 5-22 16,3 1-22-16,3 5 0 15,7 1 40-15,5 6-4 16,5 4-7-16,2 6-12 16,-2 4-1-16,-3 2 1 15,-2 5-10-15,-4 0-1 16,-4 2-2-16,-3-2-2 15,-2-3 3-15,-5-3-4 16,0-5 1-16,-2-7-1 0,1-5 3 16,-1-5 11-1,1-3 11-15,-1-4 9 0,1-1 26 16,-5-5-61 0,2-4 2-16,-1-6-2 0,1-3-6 15,2-6 4 1,5 1 0-16,5-3-4 0,3 1 6 15,5 0-9 1,1 0 0-16,1-1-13 0,3 4 11 16,0 1 4-16,-1 4-2 15,-3 7-1-15,0 6 4 16,-1 7-11-16,1 6 14 0,2 5-1 16,0 8 4-1,-1 2-1-15,0 3 5 0,-4 3-4 16,-4 0 9-1,-4 1-9-15,-1-2 9 0,-4 2-6 16,-4-4-3-16,0-3 0 16,0-5-10-16,0-4-121 15,1-4-82-15,4-5-106 16,4-3-168 0</inkml:trace>
  <inkml:trace contextRef="#ctx0" brushRef="#br0" timeOffset="196789.26">14134 10957 575 0,'8'7'180'16,"3"-2"-53"-1,0 2 11-15,0-2-45 0,2 1-50 16,-3-4 22-1,3 0-2-15,0-4-35 0,0 0-19 16,2-6 4-16,2-2 3 0,-1-2 3 16,-1-2 0-1,-2-3 0-15,-2-3 16 0,-4 0 4 16,-1-1-6 0,-3-2 5-16,-3 0-8 0,-2 1 10 15,-2 3-3 1,-2 2 3-16,2 4 8 0,-2 3-32 15,0 5-2 1,1 2-13-16,-4 3-1 0,-1 3-2 16,-2 4-9-16,-4 7 5 15,-1 6 5-15,2 6-4 16,3 8 4-16,0 5 1 16,6 2 5-16,5-2 7 15,4-1-3-15,3-4-7 16,7-2 1-16,5-5-3 15,6-3-3-15,9-9-88 16,7-3-91-16,8-10-117 0,1-4-285 16</inkml:trace>
  <inkml:trace contextRef="#ctx0" brushRef="#br0" timeOffset="197249.81">14548 10521 995 0,'0'-25'136'0,"0"1"55"0,-3 1 0 16,0 3-48-1,1 4-5-15,2 3-36 0,-1 6-46 16,1 2-22-1,0 5-13-15,0 2-20 0,0-2-1 16,0 7-12 0,3 4 12-16,1 5 23 0,5 6-5 15,-2 6-8-15,4 6-10 16,1 4 0-16,-5 3 0 16,-1 7 0-16,-3 6 0 15,-1 4 0-15,-2 1 0 16,0-1 0-16,0-7 0 15,1-6 0-15,4-7 0 16,-2-7 0-16,2-6 0 16,0-4 0-16,-2-5 0 0,-1-3 0 15,-1-3 0 1,1-5 0-16,-2-1 0 0,1-4 0 16,1 0 0-1,-1 0 0-15,1-2 0 0,-2-1 0 16,1-1-225-1,2-3-178-15,0-4-570 0</inkml:trace>
  <inkml:trace contextRef="#ctx0" brushRef="#br0" timeOffset="197739.39">15088 10717 721 0,'-4'-16'240'0,"-3"2"-90"16,-3 3-47-16,-5 4-24 15,-5 3-46-15,0 4-17 16,-3 4-1-16,-5 5-7 15,1 2-8-15,2 3 2 16,1 1-2-16,7 3-4 0,6-3 4 16,4 1 8-1,9-3 33-15,3 0 4 0,6 0-14 16,4 3 16 0,3-2-14-16,6 3 1 0,0-1 1 15,4 1-17 1,-1 2 1-16,0-2-6 0,0 0 4 15,-5-1-1 1,-4-2-2-16,-2 1 6 0,-4-2 10 16,-4-2-4-16,-4 2 6 0,-2-3-2 15,-8 1 1 1,-2 0 5-16,-5 0-17 0,-6-2-15 16,-7 1 0-1,-2-2-4-15,0-1-158 0,6 0-218 16,6-2-539-1</inkml:trace>
  <inkml:trace contextRef="#ctx0" brushRef="#br0" timeOffset="197959.42">15425 11008 1483 0,'19'-4'203'0,"-4"-3"109"15,-7 1-263-15,-4 2-49 16,-1 4 0-16,-3 0 0 16,3 1 0-16,-3 2 0 0,0-2 0 15,0 1 0 1,0 1 0-16,1 2 0 0,-1 1-263 16,0 4-271-1</inkml:trace>
  <inkml:trace contextRef="#ctx0" brushRef="#br0" timeOffset="199919.56">5393 12897 718 0,'8'-15'209'0,"-1"-1"-41"16,-4 2-6 0,-3 0-40-16,0 1-12 0,0 2-38 15,-2 4-13-15,2 0-12 16,0 4-21-16,-1 2-15 16,1 2-11-16,0-1-3 15,-2 3-18-15,2 2 14 16,-4 8 6-16,1 6 2 15,-3 6 1-15,-3 9-2 16,-4 5 0-16,-2 5 1 16,-3 1-1-16,-2 0-1 0,-2-2 0 15,1-2 1 1,3-6-2-16,0-4 1 0,5-7-1 16,3-5 1-1,2-4-4-15,5-7-3 0,0-2 6 16,3-4 2-1,3-1-3-15,0-2-12 0,12-1 14 16,3-2-1-16,12-3 0 0,4 0-4 16,6-2-10-1,-1 0-4 1,0 0-7-16,-5 0-3 0,-1 0 13 16,-3 0 6-16,-5 2 1 0,-4 0 8 15,-6 2-1 1,-3-1 3-16,-6 1 7 15,-2-2 2-15,-1 0-3 16,0-3 6-16,0-1 10 0,-1-3 7 16,-2 0 4-16,3-2-7 15,-3 1 15-15,0-1-5 16,0 2 22-16,-3 3 3 16,3 1-21-16,0 5-21 15,0 1-19-15,-2 4-13 16,2 4-15-16,2 3 16 15,-2 2 8-15,3 7 8 16,1 5-4-16,-1 7 1 0,0 2-1 16,3 0 0-1,0 5-5-15,0-3 8 0,3 1-3 16,-3-1 0 0,3-2 0-16,-1-2-1 0,-1-4-3 15,-3-4 4 1,1-5 4-16,-4-4-3 0,-1-5-2 15,2-2 2 1,-1-6 2-16,-1 0-3 0,3-1-145 16,5-2-217-16,5-3-322 0</inkml:trace>
  <inkml:trace contextRef="#ctx0" brushRef="#br0" timeOffset="200359.56">6176 13414 1070 0,'9'0'212'0,"-3"-2"-107"0,-4 2 76 16,-4-3-112-16,2 3-16 15,-1-1 4-15,-1 1-16 16,1 0-1-16,1 0-3 15,-2 0-7-15,2 0-8 16,0-1 9-16,2-1 1 16,1 0 16-16,-2 1-29 0,2-3-19 15,0 2 0 1,0-3 0-16,0 3 0 0,-1 0 0 16,0 0 0-1,-2 4-4-15,0 0-12 0,0-1 12 16,-2 0 0-1,0 1 4-15,2-1 4 0,-1-1 3 16,-1 0 10-16,1 0-17 0,-1 0 0 16,1-1 0-1,-1 1 0-15,1-2 0 0,-1 1 0 16,1 0 0 0,-2-1 0-16,0-1 0 0,-2-1 0 15,2 1-71 1,-4-1-263-16,7 0-179 0</inkml:trace>
  <inkml:trace contextRef="#ctx0" brushRef="#br0" timeOffset="-201487.41">7177 12594 819 0,'0'-10'163'16,"-1"0"-4"-16,-2-2-24 16,0 1-38-16,0 1-31 15,0 2-5-15,0 2-17 16,-1-2-12-16,1 4 4 15,-2 1-6-15,2 0-7 16,0 3-10-16,0 0-11 16,-3 3-1-16,-7 2-2 0,-2 5 0 15,-8 2-1 1,0 6-2-16,-4 7 2 0,1 2 1 16,1 6-3-1,-2 2 2-15,8-1 1 0,-1-1-6 16,8-2 3-1,8-5-3-15,4-3 1 0,6-2 2 16,7-4 4-16,10 0 2 0,5-1-1 16,5-3 0-1,7 0-1-15,-4-2 0 0,-3 0 0 16,-5-1 1 0,-1 1-1-16,-6 0 0 0,-3 3 1 15,-5 1 1 1,-1 0 6-16,-3 0-6 0,-3 1-1 15,-4-1 6 1,-2 0 0-16,-5 1 1 0,-7 0 2 16,-3 4 3-16,-6-4-4 15,-1 1-5-15,-5 0 2 16,2-4-1-16,1-1-2 16,9-5 0-16,4-3-3 15,4-3 0-15,4-1-3 16,2-1-92-1,2 1-72-15,4-2-197 0,3 0-440 16</inkml:trace>
  <inkml:trace contextRef="#ctx0" brushRef="#br0" timeOffset="-200857.12">7455 13128 916 0,'1'2'20'0,"1"1"3"16,-2-2 36-1,3 0 34-15,0 1-49 0,4 1 29 16,-1-2-22-1,2 3-12-15,-2-4 15 0,1 1-14 16,0-2 3-16,1-3 11 16,-2 2-19-16,2-4-4 15,0-1-7-15,1-3-12 16,5-3-11-16,1-2 5 16,1-2 0-16,2-4 13 15,-2 0 8-15,-2-1 9 16,-5 1 1-16,-3 1-12 15,-2 2-1-15,-1 0-6 16,-3 2-8-16,-3 2-3 16,-1 1-5-16,-2 4 1 0,0-2-3 15,0 5 0 1,-2 0 0-16,0 2-4 0,-3 3-2 16,3 1 1-1,-5 2 2-15,1 4-2 0,-4 1-2 16,4 5 5-1,-3 2 2-15,0 6-4 0,1 6 1 16,1 3-2-16,4 2 2 0,3 1 2 16,3-2 1-1,8-1 0-15,4-2 6 0,4-3-3 16,5-5 1 0,9 0-1-16,0-2-2 0,1-4-1 15,-1-5-5 1,0-1-72-16,-2-4-61 0,2-5-99 15,1-2-206 1</inkml:trace>
  <inkml:trace contextRef="#ctx0" brushRef="#br0" timeOffset="-199786.91">7814 12884 817 0,'-3'-4'211'16,"0"-3"-64"-16,-1 1-8 16,1 1-44-16,2 0 2 15,1 0-46-15,0 3-19 16,1 0-28-16,6 1-3 16,2 1-2-16,2 0 3 0,5 1 2 15,5 2 10 1,3 4-7-16,-2 1 1 0,4 6-1 15,-4 2-6 1,2 4 4-16,-3 5-4 0,-3 5-1 16,0 1 0-16,-6 2 1 15,-2-2 2-15,-7-1-3 16,-3-6 4-16,-3-3-2 16,0-7-1-16,-2-4 5 15,1-4 18-15,1-5 61 16,0-4 51-1,-1-4-122-15,-2-4 3 0,-2-6-12 16,-2-7-5-16,2-4-2 0,5-7-2 16,2-2-2-1,2 2-2-15,4 1 2 0,4 3-4 16,9 7 7 0,2 3-6-16,3 6 7 0,1 3-4 15,0 2 2 1,-5 4 4-16,-7 3-7 0,0 2-2 15,-7 1 6 1,0 1-5-16,-3 1 1 0,-2-1 3 16,-2 2-6-16,2 0-15 15,-1 1-3-15,-1-1-37 16,-2 0-37-16,1 3-72 0,0 0-133 16,3 1-431-1</inkml:trace>
  <inkml:trace contextRef="#ctx0" brushRef="#br0" timeOffset="-198276.75">8492 12941 638 0,'-2'-1'161'16,"-1"-1"11"-16,-1-2-8 16,1 0-15-16,3-3-21 0,0 1-17 15,0-3-22 1,0 1 21-16,0-2-1 0,0 3-15 15,0 2-23 1,0 0-20-16,-2 3-51 0,2 2 0 16,0 0 0-16,0 1 0 15,0-1 0-15,0 1 0 16,2 4 0-16,1 3 0 16,7 6 0-16,2 9 0 15,4 5 0-15,6 5 0 16,3 2 0-16,-1 0 0 15,-1-3 0-15,0-6 0 16,-4-4 0-16,-4-6 0 0,-4-7 0 16,-4-3 0-1,-2-3 0-15,-2-3 0 0,1-4 0 16,3-5 0 0,1-3 0-16,8-5 0 0,-1-6 0 15,0-1 0 1,-1-1 0-16,-5 1 0 0,-1 0 0 15,-2 1 0 1,-4 4 0-16,1 2 0 0,0 3 0 16,-3 5 0-16,0 3 0 0,0 4 0 15,0 2 0 1,0 1 0-16,0-1 0 0,0 3-161 16,3 0-149-1,3 4-2-15,3 1-444 0</inkml:trace>
  <inkml:trace contextRef="#ctx0" brushRef="#br0" timeOffset="-197896.99">9023 12982 1029 0,'7'-15'156'0,"-2"1"47"16,-5 1-41-16,0 1-51 0,3 5 0 15,-6 4-33 1,3 1-42-16,0 3-17 0,0 0-17 16,0 2-2-1,-3-1-19-15,3 3 3 0,0 2 16 16,3 6 1-1,-3 4 2-15,3 4-1 16,1 3 3-16,-2 1-4 0,1-2-1 0,-2-2 2 16,1 0-2-1,-1-6-2-15,1-4 1 0,1-3-4 16,0-3-37 0,1-3-122-16,2 0-77 0,4-2-163 15</inkml:trace>
  <inkml:trace contextRef="#ctx0" brushRef="#br0" timeOffset="-197647.2">9096 12744 1031 0,'13'-6'186'16,"-5"0"6"-16,-5-1-2 15,-3 3-64-15,0 1-41 16,0 3-50-16,-2 0-22 0,1 0-10 16,-1 1 0-1,2 1-3-15,-1-2-6 0,1 1-1 16,0 0-48 0,0 1-99-16,-2 1 0 0,2 2-205 15,2 4-555 1</inkml:trace>
  <inkml:trace contextRef="#ctx0" brushRef="#br0" timeOffset="-197042.22">9424 12940 952 0,'3'-5'131'0,"0"-2"-5"0,-4 0 9 16,-1 3-63-16,2-2-11 15,-1 2-12-15,1 3-11 16,0-2-11-16,0 1-18 16,-2 4-9-16,2-2 0 15,0 1-16-15,0 3 1 16,2 2 15-16,2 4 2 15,-1 0-1-15,0 1-1 16,4 1 0-16,-4-3-2 16,-1-2 2-16,-2-2 5 0,3-3 2 15,-3-3 13 1,0 0 33-16,0-4-5 0,3-2-43 16,-3-1 17-1,0-2-13-15,-3-3-2 0,3 1-4 16,-3-1 3-1,0-1 1-15,0 1 1 0,-3 2 17 16,0 1 6 0,3 3 15-16,-1 2-25 0,1 2-5 15,1 3-11-15,-1 0-5 16,2 1-5-16,-5 2 0 16,-3 3 1-16,-5 4-3 0,-5 6 6 15,-2 7-7 1,3 5-2-16,2 4 7 0,7 2-5 15,6-1 2 1,3-1 0-16,7-4 0 0,8-1 6 16,3-4-7-16,6-2-66 15,7-5-43-15,5-2-46 16,3-5-76-16,4-3-138 16</inkml:trace>
  <inkml:trace contextRef="#ctx0" brushRef="#br0" timeOffset="-196596.89">9752 13012 780 0,'0'0'134'0,"0"2"-129"0,3-2 53 15,2 2 15 1,4 1-28-16,1 1-22 0,2-1-11 15,3 1-1 1,0-2 3-16,0-4 35 0,3-2 5 16,-3-3-28-16,6-5-17 0,-4-3 8 15,2-2-9 1,-3-1-4-16,-3-2 0 0,-1 1 12 16,-4 2 13-1,-7 2-1-15,-2 1-8 0,-5 1 12 16,-3 2-5-1,-3 2-2-15,0 2-4 0,-3-1 1 16,1 2-14-16,-2 3-2 16,1 3-3-16,0 3 0 15,2 7-1-15,0 6 2 16,-1 6 0 0,6 9 10-16,-2 7-7 0,4 5-1 15,3 1-3-15,3-2-2 16,6-4-1-16,7-8-1 15,6-7-27-15,7-4-104 16,10-6-100-16,10-6-405 16</inkml:trace>
  <inkml:trace contextRef="#ctx0" brushRef="#br0" timeOffset="-195607.25">11810 12437 224 0,'-3'2'9'0,"3"-2"25"16,0 0 27-16,0-2-50 0,0 0 36 15,3 2-26 1,-3-3-9-16,4 0-11 0,-2-1-1 15,1 0-16 1,-2-1-57-16</inkml:trace>
  <inkml:trace contextRef="#ctx0" brushRef="#br0" timeOffset="-194996.17">11828 12400 432 0,'1'-4'100'0,"-1"1"-7"15,2-1 38-15,-2 0-57 16,0 1-24-16,1-2 11 15,1 0 6-15,1 1-4 16,-2 1-8-16,-1 2 5 0,-1-1 19 16,1 1-30-1,-2 1 25-15,2 0 2 0,0 0-15 16,0-1-13 0,0-2-5-16,0 0-13 0,0-3 8 15,0 1 4 1,0-1 2-16,0-1 7 0,0 0-19 15,0 0 0 1,0 0-11-16,-1 1 6 0,1-1 2 16,-2 0 0-16,1 1-3 0,1 0 2 15,0 0-26 1,0 1-2-16,-2 1 0 0,2 2 0 16,0 0 0-1,0 1 0-15,0 1 0 0,0 0 0 16,0 0 0-1,0 0 0-15,0 1 0 0,-1-1 0 16,1 2 0-16,0 0 0 16,1 2 0-16,-1 7 0 15,2 5 0-15,-1 7 0 16,4 8 0-16,0 5 0 16,4 7 0-16,-1 6 0 15,3 5 0-15,-1 4 0 16,-1-1 0-16,-2-1 0 15,4-5 0-15,-4-6 0 16,1-7 0-16,-1-6 0 16,0-3 0-16,-2-6 0 0,-2-4 0 15,0-5 0 1,-3-6 0-16,3-2 0 0,-3-4 0 16,0-2-15-1,0 0-86-15,2-1 25 0,-1-4-146 16,2-8-62-1,2-7-187-15</inkml:trace>
  <inkml:trace contextRef="#ctx0" brushRef="#br0" timeOffset="-194546.69">11796 12296 974 0,'-7'-18'114'0,"1"2"19"16,-1 2-24-16,4 4-28 15,3 5-20-15,0 0-34 16,1 3-27-16,6 2-11 16,5 1 11-16,14 4 6 15,8 1 8-15,11 5 4 16,7 6 10-16,3 9-2 15,-1 4-6-15,-5 7-6 16,0 2-3-16,-4 6-10 0,-2 3 5 16,-7 4-3-1,-6-1 1-15,-10-1-1 0,-7-4 3 16,-10-4 3 0,-8-9 3-16,-8-5 10 0,-8-2 14 15,-9-3-8 1,-8-3-3-16,-3-2-13 0,-2-5-4 15,0-3-7 1,4-3 3-16,6-5-1 0,6-2-6 16,5 0 2-1,7-1-21-15,4-2-94 0,3 1-34 16,6 0-165-16,7-2-346 0</inkml:trace>
  <inkml:trace contextRef="#ctx0" brushRef="#br0" timeOffset="-194246.72">12521 12735 1045 0,'9'-6'121'0,"-3"2"19"15,-3 1-16-15,-1 2-61 16,-2 2-43-16,0 4 17 16,1 3 23-16,1 3-19 0,1 5-14 15,4 2-14 1,-1 3-7-16,-1 0-1 0,-1 1-5 16,2-1 0-1,-1-2-9-15,0 0-59 0,-2-4-62 16,-1-1-64-1,1-5-61-15,-3-5-46 0</inkml:trace>
  <inkml:trace contextRef="#ctx0" brushRef="#br0" timeOffset="-194057.11">12590 12522 964 0,'0'-7'165'15,"-2"1"20"1,1 1-27-16,-4-7-66 0,1 7-32 16,3 0-60-1,-1 3-5-15,2 2-47 0,0 4-101 16,2 4-205-16</inkml:trace>
  <inkml:trace contextRef="#ctx0" brushRef="#br0" timeOffset="-193666.76">12806 12580 996 0,'-6'-4'55'15,"-5"1"25"1,-3 3-7-16,1 3-11 0,-2 5-41 15,-3 6-20 1,3 2-1-16,3 0-1 0,6 4 1 16,8-4 18-16,6-2 20 0,7 0 2 15,6-1 13 1,4-2-14-16,1 3 3 0,-1-2-8 16,-1 3-10-1,-5-2-2-15,-5 0-8 0,-3 0-2 16,-6 1-1-1,-3-1-2-15,-4 1 5 0,-6 2-4 16,-3 0-3-16,-5-4 0 16,1-2-7-16,-3-3 0 15,3-3-70-15,2-2-108 16,2-4-109-16,2-1-394 16</inkml:trace>
  <inkml:trace contextRef="#ctx0" brushRef="#br0" timeOffset="-192826.84">13120 12680 799 0,'16'0'47'0,"-2"-1"106"16,-4-2-74-1,0 1-21-15,-2 1 21 0,-5-2 8 16,0 0-30 0,-2-2-9-16,1 2 15 0,-2-3-9 15,1 0-15-15,-2 1 1 0,1-1-10 16,0 3-2 0,0 2-11-16,-2 1-17 0,2 1-10 15,-1 1-10 1,1 3 16-16,0 1 1 15,0 2 5-15,1 0-3 16,-1-1 1-16,2-2 0 0,-2-3 0 16,0-1 3-16,0-1 3 15,0 0 16-15,0-1-3 16,0-3 49-16,0-2-67 16,-2-4-1-16,1-2 8 15,-2 0-6-15,0-3 0 16,-3 1 4-16,1 1 3 15,-2 1 10-15,3 4 8 16,-1 2-9-16,2 3-2 16,0 1-13-16,1 2-3 15,1 1-8-15,-2 3-17 0,-4 3 19 16,1 9-2 0,-3 5 3-16,-2 8 1 0,1 3 1 15,4 0 2 1,3 0-2-16,3-3 1 0,4-6-7 15,4-3 6 1,5-3 3-16,4-7 5 0,7-3 0 16,1-4-4-16,3-1 1 15,0-5-1-15,2-1 0 16,-1-5-1-16,-4-2-4 0,-1-3 3 16,-2-4 2-1,-4 0 1-15,-6-1-2 0,-3-1 9 16,-3 1-3-1,-2 1-4-15,-4 3 4 0,0-1 8 16,-4 3-7-16,3 2 13 16,-2 2 2-16,1 4 9 15,1 2-31-15,-1 3-15 16,2 4-20-16,2 5 34 16,-1 2 1-16,1 6 0 15,1 3 0-15,4 1 0 16,-1-1-2-16,2-3-2 15,2-2 4-15,5-2-3 16,-2-4-34-16,5-1-134 16,-3-2-66-16,0-4-100 0,-4-2-450 15</inkml:trace>
  <inkml:trace contextRef="#ctx0" brushRef="#br0" timeOffset="-192592.16">13476 12422 1091 0,'-7'-10'201'16,"4"1"15"0,0 2-43-16,0 3-17 0,1 1-61 15,2 2-61 1,0 1-33-16,0 0-1 0,2 1-20 15,-1-1-48 1,2 3-118-16,2 3-47 0,4 2-265 16</inkml:trace>
  <inkml:trace contextRef="#ctx0" brushRef="#br0" timeOffset="-191977.27">13869 12612 546 0,'-3'-14'475'16,"0"0"-344"-1,1-2 67-15,-1 2-29 0,2 1-34 16,-1 4 22 0,2 0-52-16,-1 5-59 0,1 2-26 15,0 2-20-15,0 4-4 16,-2 2-9-16,2 7 13 16,-3 11 2-16,2 10 4 15,-2 11-5-15,0 5 5 16,3 3 0-16,3-1 0 15,0 2-2-15,0-3 6 16,3-1-6-16,0-6 0 16,1-2-2-16,3-6 0 0,0-5-1 15,-1-4-1 1,1-6-4-16,-1-4 4 0,-5-8 1 16,1-2-1-1,-2-5 0-15,-3-2-24 0,0-1-45 16,3 0-83-1,3-6-88-15,-2-4-72 0,2-5-247 16</inkml:trace>
  <inkml:trace contextRef="#ctx0" brushRef="#br0" timeOffset="-191627.19">13752 12587 905 0,'-7'-27'169'16,"7"4"-70"-16,0 5 40 0,5 4-66 16,2 3-51-16,0 5-22 15,5 2-3-15,6 2 3 16,7 5 1-16,7 4 2 16,2 5 0-16,6 6 3 15,2 4 10-15,-6 7 1 16,-5 3 5-16,-7 2 0 15,-6 1-6-15,-9 0 5 16,-9-1-5-16,-7-4 0 0,-13-2 5 16,-7-2-9-1,-10-3-4-15,-2-8 1 0,-3-5-8 16,5-7 7 0,6-4-7-16,5-9-1 0,9 0-57 15,9-8-157 1,6-2-220-16</inkml:trace>
  <inkml:trace contextRef="#ctx0" brushRef="#br0" timeOffset="-191177.3">14149 12234 802 0,'12'-16'329'16,"-4"1"-166"-16,-2 1 30 15,-3 2-40-15,-2 2-22 16,1 5-47-16,-2 3-49 16,0 2-34-16,0 1-1 15,-2 3-26-15,4 6 26 16,3 5 24-16,3 7 2 15,1 10-8-15,4 4-1 0,1 6 11 16,-1 1-6 0,-1 3-3-16,3 2-9 0,-3 2 3 15,-2 3-8 1,-2 1-5-16,2-1 0 0,-2-4 0 16,-4-6 0-1,1-11 0-15,-2-10 0 0,-2-5 0 16,2-11 0-1,0-3 0-15,-3-5 0 0,1 1 0 16,-1 1 0 0,0-1 0-16,0-1 0 0,0 2-78 15,2 0-133-15,-2-1-129 0,3-1-386 16</inkml:trace>
  <inkml:trace contextRef="#ctx0" brushRef="#br0" timeOffset="-190657.25">14537 12646 995 0,'2'-10'174'0,"-4"-1"14"16,1 0-25-16,-1 2-43 0,-1 2-2 16,3 3-43-16,0 1-38 0,0 3-18 15,0 0-11 1,0 0-7-16,0 0-1 0,0 2-3 16,0-1 0-1,-2 2-13-15,4 3 14 0,-2 3 3 16,5 4-1-1,-4 5 4-15,4 3-3 0,-2 4 1 16,-2-2-1-16,2 0-1 16,1-2-2-16,-1-2 2 15,2-5 0-15,-2-5-1 16,-2 0-25-16,2-4-147 16,-1 0-37-16,-1-3-105 15,1 1-25-15</inkml:trace>
  <inkml:trace contextRef="#ctx0" brushRef="#br0" timeOffset="-190466.9">14506 12412 1065 0,'0'-10'164'0,"-2"1"11"0,2 2-58 16,-3 3-60-1,3 4-46-15,-1 0-11 0,1 0-11 16,0 1-58 0,0 4-79-16,-2 1-209 0</inkml:trace>
  <inkml:trace contextRef="#ctx0" brushRef="#br0" timeOffset="-189296.92">14664 12530 564 0,'4'-3'476'0,"1"-3"-345"15,-2-1 58-15,-2-2-41 16,1 2-42-16,-1 1-11 0,1 2-17 16,-1 1-34-1,1 3-40-15,-1 0-4 0,1 3-14 16,4 3 13 0,3 5 2-16,4 7 0 0,4 6 3 15,2 6-3 1,-1 5 0-16,-5 3 2 0,-4-3-3 15,-2 1 2 1,-5-4-2-16,-4-5 3 0,-2-4 0 16,1-9 0-16,0-6 4 15,2-4 7-15,2-4 14 16,-1-4 34-16,3-4-34 0,0-4-28 16,4-6-3-1,4-4-3-15,4-7 2 0,6 1 1 16,1-3 1-1,0 1 0-15,0 5-1 0,-3 3 2 16,-4 4-6-16,0 6 3 16,-6 4-8-16,-3 6-12 15,1 6 13-15,0 8 5 16,1 5 4-16,3 5 2 16,0 5 0-16,-3 1-5 15,-1 0 7-15,1 1-2 16,-2-6 0-16,0-6-2 15,3-4 2-15,5-3 3 16,3-6-1-16,5-5 4 16,4-5-6-16,2-2-1 0,-1-6-2 15,-3-3-1 1,0-2 3-16,-2-2 0 0,-5-2 1 16,-1 0 3-1,-4-4-3-15,-2-3-1 0,-4 2-5 16,-3-2 3-1,-1 0 0-15,-2 4-1 0,-2 0 4 16,-1 5 6 0,0 3-6-16,-1 3 1 0,-5 4 3 15,6 0-1-15,-3 4-3 0,1 3 0 16,-1 4-27 0,-2 5 20-16,-3 8-5 0,-3 6 11 15,-2 7-1 1,1 7-2-16,2 5 3 0,4 6-3 15,4-2 4-15,7-1 0 16,5-1 3-16,4-7 2 16,5-4 4-16,1-5-2 15,4-5 2-15,-1-2-8 16,0-3-1-16,-1-2 3 16,-1-2-3-16,-4-3 1 15,-4-3 3-15,2-2-2 16,-3-1-2-16,2-2-4 15,2 1-21-15,-4-2-16 16,-2 1-2-16,-1-1 0 0,-5 2 20 16,-1 0 11-1,-1 2 2-15,-2-2-2 0,2 0 10 16,-1 0 2 0,2 0-1-16,0 0 2 0,-1 0-1 15,1 0 0 1,0 0 1-16,0 0-1 0,0 0 0 15,0 1 0 1,0 1 0-16,-2-2-2 0,2 0 2 16,0 0-6-16,0 0 3 0,-1 0-48 15,1 0-59 1,-2 1-66-16,1 0-86 0,-2 1-416 16</inkml:trace>
  <inkml:trace contextRef="#ctx0" brushRef="#br0" timeOffset="-186556.88">15899 12780 864 0,'3'-4'215'15,"-1"0"-107"-15,-2-1 35 0,0 3-68 16,0 2-6-1,0 0-27-15,-2 0 1 0,2 1-6 16,-1-1-2-16,1-1-15 0,-2 2 1 16,2-1-11-1,-1 0-4-15,-1 0-1 0,2 0 0 16,0 0 12 0,0 0 34-16,0-1 27 0,2-2-3 15,-2 3-13 1,0-1 4-16,1-2-66 0,-1 1 0 15,2 1 0 1,-2-1 0-16,0 1 0 0,-2 0 0 16,2 1 0-16,0-1 0 15,0 1-130-15,0 1-156 16,2 3-205-16</inkml:trace>
  <inkml:trace contextRef="#ctx0" brushRef="#br0" timeOffset="-181486.46">5387 14677 754 0,'3'3'67'16,"-3"-2"32"-16,0-1-5 0,-3 0-68 16,6 0-4-16,0 0-15 15,10-1 10-15,4-2-4 16,8-2-1-16,8-1-1 16,7 0-9-16,3-2 0 15,-1 0-2-15,-6 1-1 16,-6 2-1-16,-11 2-1 15,-8 0-14-15,-10 3-12 16,-4 1 18-16,-7 3-7 16,-8-1-17-16,-2 3 15 15,-8-1 7-15,-2 1 12 0,0-2 1 16,-1 1 2 0,1-2 23-16,2-1 21 0,6-1 21 15,-2 1 1 1,9 0 43-16,0-2-17 0,6 0 5 15,3 0-36 1,4 0-29-16,1 1-14 0,1-1-16 16,0 3-4-16,0 0-14 0,-2 4 14 15,-1 6 1 1,-1 5 0-16,0 8 1 0,-1 7-2 16,1 4 1-1,1 2-1-15,1-1-2 0,2-3 1 16,0-6 1-1,3-10-1-15,-1-6 1 0,1-6 4 16,-2-5 13-16,1-4 20 16,-1-2 79-16,1-3-61 15,2-3-54-15,3-1 1 16,1-3-2-16,6 0-6 16,3 1-5-16,4 4 3 15,5 5 2-15,2 6 1 16,2 4 1-16,0 6 1 15,-5 4-1-15,-1 2 1 16,-5 5 3-16,-8 0-1 16,-7 3 0-16,-5 0 1 0,-7-2 3 15,-5-4 0 1,-5 2 1-16,-3-6 3 0,-1-1-4 16,-1-1 12-1,-1-6-11-15,2 0 1 0,5-3-3 16,3-4-2-1,3 1 0-15,8-2-147 0,3 0-203 16,3-3-763 0</inkml:trace>
  <inkml:trace contextRef="#ctx0" brushRef="#br0" timeOffset="-181297.19">6008 15220 1151 0,'10'4'190'0,"-6"-1"0"16,-4-3-58-16,-2 2-115 15,2-2-15-15,-3 1-2 16,0 1-4-16,-2 2-116 16,-2-3-323-16</inkml:trace>
  <inkml:trace contextRef="#ctx0" brushRef="#br0" timeOffset="-163017.22">6992 14629 683 0,'2'-6'193'0,"-2"1"-20"16,0-2-78 0,-2 1 39-16,1-1-50 0,-1 1 11 15,2 0-51-15,-1 1 30 0,-1 0-23 16,2 1 8 0,0 1 15-16,-3 0-14 0,3 1-12 15,0 1-20 1,-1 1-14-16,1-2-14 0,0 4-9 15,0-2-13 1,0 5 0-16,0 6 22 0,-2 8 0 16,-1 84 1-1,3-84 2-15,0 2-3 0,0-1-1 16,2 0 1-16,2 19 0 16,1 0 0-16,1-3 0 15,0-3-1-15,1-5 1 16,-4-4 1-16,2-7-1 15,-4-7 0-15,1-5 1 16,-2-2 9-16,0-4 10 0,0-2 24 16,0-1 49-1,-3-6-73-15,-2-7-20 0,2-9 0 16,-4-10 0 0,1-8 0-16,1-1 0 0,1 0 0 15,1 2 0 1,3 4 0-16,-2 2 0 0,2 4 0 15,-1-1 0 1,2 5 0-16,-1 4 0 0,3 0 0 16,-1 4 0-16,-1 5 0 0,1 4 0 15,1 5 0 1,-3 3 0-16,0 3 0 0,0 2 0 16,0 1-10-1,1 3-4-15,5 4 14 0,6 5 2 16,5 6-2-1,5 4-4-15,5 2 4 0,1 4 0 16,3-1 3-16,-1 0-3 16,0-2 0-16,0 0 0 15,-4-3 0-15,-1-2 0 16,-4-1 0-16,-5-3 0 16,-1-4-3-16,-4-5 6 15,-3-3-2-15,-3-5 5 16,-2-2 9-16,-2-5-14 15,2-2-1-15,3-6 0 16,-1-7 0-16,5-2 0 16,-1-5 0-16,0-1 0 15,1-5 0-15,1 3 0 16,0 1 0-16,2 0 0 0,-1 2 0 16,-3 1 0-1,6 3 0-15,-3 1 0 0,-1 4 0 16,0 3 0-1,-3 5 0-15,-2 2 0 0,-1 5 0 16,-3 2 0 0,-2 4-11-16,1 1-7 0,1 4 18 15,2 3 0-15,4 6 1 0,-2 5-2 16,4 5 1 0,1 7 0-16,-2 3 4 0,-1 5-4 15,0 3 0 1,-2 0-4-16,0-4 4 15,0 0 4-15,-2-4-4 16,2-7 0-16,-3-3-3 0,2-7 6 16,-2-3-3-16,0-5 0 15,-2-7 1-15,-1-1 1 16,0-3 3-16,2 0-5 16,-2-1-45-16,0-2-159 15,6-1-166-15,6-2-157 16</inkml:trace>
  <inkml:trace contextRef="#ctx0" brushRef="#br0" timeOffset="-162457.29">8079 14748 849 0,'3'-15'179'0,"-3"0"-36"0,-2 2-12 16,-2 3-45-16,-1 1-18 15,-1 1-22-15,3 4 6 16,1 1-11-16,-1 2-20 0,-2 2-17 16,-3 5-4-1,-2 3 0-15,-5 3-4 0,0 8 3 16,-1 3-1-1,2 7 0-15,-1 4 2 0,6 1-5 16,3-1 3-16,6-1-1 16,3-7 2-16,6-5 2 15,3-7 3-15,0-7 4 16,1-6-5 0,2-7 7-16,3-2-7 0,0-8 2 15,3-2-2-15,-3-5 0 16,1 0-1-16,-4-5 2 15,-4 5 1-15,-4-1-2 16,-4 1-1-16,-4 3 1 16,-2 3 1-16,-2 3 4 0,1 4 19 15,1 3-6 1,-2 5-21-16,5 0-18 0,0 5-4 16,0 3 20-1,0 6 3-15,5 3-2 0,-2 7 2 16,3 2-4-1,1 2 3-15,5 0-1 0,0 1-1 16,4-3-7-16,2-3-116 0,5-3-124 16,-1-6-168-1</inkml:trace>
  <inkml:trace contextRef="#ctx0" brushRef="#br0" timeOffset="-161876.72">8353 14748 864 0,'0'-14'197'16,"2"-1"-23"-16,1 3-14 16,2-1-47-16,-2 5-54 15,3 2-29-15,2 4-29 16,5 5 2-16,4 3-1 15,5 5 0-15,2 5 2 16,0 2-4-16,-5 1 2 0,-1 3-2 16,-9 2 2-1,-3-1 1-15,-6 3 0 0,0 1-2 16,-6-2 1 0,0-4-1-16,-1-4-1 0,2-10 11 15,4-4 26 1,1-6 102-16,1-4-46 0,2-4-93 15,3-5-1 1,1-5-3-16,4-4 2 0,2-4 2 16,2 3 0-16,0-2 0 15,2 2-1-15,-5 4 2 16,1 2 0-16,-2 3-1 0,-4 2 3 16,0 3-2-1,-4 2 3-15,-1 2 1 0,-1 1 3 16,-1 4 1-1,0 2-9-15,-1 2-10 0,1 2-18 16,-3 4 20-16,0 6 8 16,0 4 1-1,-3 7-1-15,2 3-1 0,4-1 0 16,1 3-2-16,4-4 1 16,6 0-4-16,3-4-39 15,8-1-157-15,3-4-35 16,7-2-6-16,2-3-352 15</inkml:trace>
  <inkml:trace contextRef="#ctx0" brushRef="#br0" timeOffset="-161541.62">9032 14698 301 0,'3'-12'749'0,"0"0"-569"0,-3 2 16 15,0 3-41-15,-3 2-56 0,6 4-61 16,-3 2-31 0,0 1-7-16,-3 1-13 0,3 3 9 15,0 2 4 1,0 7 3-16,3 1 5 15,1 7-7-15,-1-1 0 16,3 5 2-16,2 0-3 0,-1 1-1 16,2-3-1-16,0-3-2 15,0-7-12-15,1-4-79 16,-1-6-45-16,2-7-64 16,-1-2-145-16</inkml:trace>
  <inkml:trace contextRef="#ctx0" brushRef="#br0" timeOffset="-161276.9">9126 14505 938 0,'0'-7'195'16,"-2"5"37"-16,1 1-60 0,-1-1-66 15,1 4-32 1,1-1-6-16,-2 0-41 0,2 0-6 16,-1 1-13-16,-1 0 4 15,2-2-7-15,0 0-5 16,0 0-2-16,2 0 0 0,-2 1-9 16,1-1-35-1,-1 3-160-15,0 1-168 0</inkml:trace>
  <inkml:trace contextRef="#ctx0" brushRef="#br0" timeOffset="-159277.45">9587 14648 612 0,'-5'-7'172'0,"1"-1"-26"16,-2-2-21-1,1 2-16-15,0-1 18 0,2 1-31 16,0-2 7 0,1 1-35-16,1 1 4 0,1 0-14 15,1 2 3 1,-1 1-25-16,2 3-36 0,-1 2-3 15,1 1-25-15,5 5 20 0,3 5 7 16,4 4 2 0,4 7-2-16,2 5 3 15,-3 2 0-15,-2 4 1 16,-5-1-3-16,-2-1 0 0,-2-2 0 16,-2-4-3-1,-2-4 3-15,-2-7 4 0,-2-6 5 16,-2-6 7-1,4-2 36-15,0-2 67 0,0-5-41 16,-3-4-78-16,1-5 1 16,-1-6-1-16,-1-6 0 15,1-2-3-15,3-1 2 16,1 0-6-16,4 1 6 16,1 3-8-16,7 2 5 15,1 2-3 1,2 5-4-16,1 6 5 0,3 3-5 15,-2 8 5-15,2 4 3 0,-1 5 0 16,2 5 1 0,-2 3 2-16,1 6-1 0,-5 2 1 15,-1 1 0 1,-3 1 0-16,-3-1 0 0,-4-2 0 16,-1-7-1-1,-3-4 1-15,0-4 5 0,0-8 6 16,0 0 1-1,-3-3 3-15,2-2-13 0,-4-2-2 16,1-6 0 0,-4-2-4-16,5-4-1 0,0-2-5 15,4 1-3-15,4 1 6 0,3-1 1 16,2 1-2 0,5 7 5-16,0 0-4 0,0 7-1 15,0 4 3 1,1 3-1-16,-1 6 3 15,1 7 0-15,-2 2 3 16,1 5 0-16,-5 2 0 16,-2 0-2-16,-3 2 1 0,-2-1 1 15,-3-4 0-15,0-2 0 16,2-5-2-16,-1-5-127 16,1 0-87-16,4-3-89 15,6-2-144-15</inkml:trace>
  <inkml:trace contextRef="#ctx0" brushRef="#br0" timeOffset="-158776.95">10316 14625 931 0,'-3'-17'147'16,"-1"-2"45"-16,-1 3-12 0,4 4-46 15,-3 3-13 1,2 5-59-16,2 1-61 0,-1 3-1 16,1 2-22-16,-2 3 7 0,4 7 11 15,-1 3 4 1,1 8 1-16,2 6 0 0,0-2-1 16,2 2 0-1,2-4 0-15,1-5 0 0,0-5 0 16,0-5 2-1,-2-4 1-15,2-5 9 0,-2-4 2 16,1-2-6-16,4-7 0 16,1 0-5-16,1-6 0 15,-1-4 1-15,-2 1-2 16,-2-2 1-16,-2 1 1 16,-3 2-2-16,-2 3 2 15,-1 4 3 1,-1 5 9-16,-1 4-15 0,1 3-1 15,0 1-27-15,0 3-1 16,0 6 28-16,0 5 0 16,1 6-1-16,4 5 0 0,1 4 0 15,6 0-5 1,1-2-14-16,7-2-113 0,-1-3-47 16,65 23-17-1,-72-45-226-15</inkml:trace>
  <inkml:trace contextRef="#ctx0" brushRef="#br0" timeOffset="-158046.4">10650 14613 124 0,'5'-17'775'0,"3"3"-605"15,-2 3 13 1,1 3-84-16,2 4-77 0,0 4-9 15,4 5 4 1,-1 4-3-16,4 4 2 0,-2 6 0 16,-3 2 1-16,-3 3-1 15,-3 3-6-15,-4 1-1 16,-4 0-6-16,-3-1 3 16,-2-3 0-16,0-7-4 15,2-7 8-15,3-5 83 16,1-5 43-16,1-3-18 15,1-6-116-15,0-2-4 16,0-5-1-16,1-5-1 16,1-3 1-16,1-4-11 15,5-1 10-15,1 2 0 0,2 0-1 16,3 7 4 0,1 0 1-16,1 5-5 0,2 6-1 15,0 2-2 1,-2 4-4-16,1 6 12 0,1 4-4 15,-2 2 3 1,-1 6 1-16,0 0 0 0,-2 2-1 16,-2 2 1-16,-1 0 1 0,-2 2-1 15,-5-1 1 1,-2-1 0-16,1-4-1 0,-4-5 1 16,1-3 3-1,1-6 11-15,0-2 10 0,0-3 17 16,1-3-34-1,1-4-8-15,1-2-5 0,3-7 4 16,1-3 0 0,-1-2-1-16,5-2-2 0,-1 0 2 15,3 4-2-15,1 3 1 16,2 3-2-16,-1 6 2 16,0 3-4-16,3 6 2 15,1 4 1-15,-1 4-2 16,0 4 4-16,0 3 0 15,-4 2 1-15,-1 0 1 16,-3 5-1-16,-2-4 1 16,-2 2-1-16,0 1 1 0,-3-3-8 15,0-1-222 1,-2-3-107-16,-1-3-401 0</inkml:trace>
  <inkml:trace contextRef="#ctx0" brushRef="#br0" timeOffset="-157066.41">12505 14520 324 0,'2'-18'611'15,"-4"-3"-469"-15,1-1 37 16,-4 1-48-16,2 1-17 15,0 2-11-15,0 5-19 0,0 3 14 16,2 6-93-16,1 2-5 16,0 6-21-16,0 3 9 15,1 5 12-15,2 8 0 16,0 7 0-16,0 7 0 16,0 1 0-16,2 2 1 15,-1-1-1-15,1 0 0 16,-2-5 0-16,2-4-1 15,-2-6 1-15,-1-8 1 16,-1-6 7-16,1-4 14 16,-2-4 41-16,1-3 51 0,1-7-111 15,-1-5-3 1,2-7-1-16,3-6 1 0,-1-6-3 16,7-3 2-1,-3 0-4-15,3-2 2 0,1 6-2 16,-1 5 3-1,1 7-1-15,-2 8-2 0,-4 8-9 16,4 4 7-16,1 5 3 16,5 4 1-16,3 4 1 15,5 7 0-15,1 2-1 0,-6 6 3 16,-1 0-1 0,-6 3 2-16,-3-3 0 0,-5 0-1 15,-1-2 0 1,-2-3 0-16,-1-4-1 0,-1-3-3 15,2-4-1 1,-2-3-132-16,6-1-22 16,-2-5-20-16,5 0-23 0,3-2-101 15,6-4-285-15</inkml:trace>
  <inkml:trace contextRef="#ctx0" brushRef="#br0" timeOffset="-156577.04">13071 14473 367 0,'5'-18'392'0,"-3"-1"-229"0,-4 1-3 16,-2 1-4-1,1 2-19-15,0 4-8 0,0 4-49 16,2 1-41 0,1 3-39-16,0 5-3 0,-2 1-18 15,1 4 21 1,-1 8 0-16,-1 3-1 0,1 5 1 15,2 3 0-15,5 3-2 16,1-1 4-16,6-2-2 16,1-3 0-16,7-6 5 0,-1-5 5 15,4-7-2 1,0-5-2-16,3-7-1 0,-4-4-3 16,1-3 4-1,-4-4-5-15,-4-2 3 0,-3-1 1 16,-6 0 0-1,-5-1-4-15,-1 1 3 0,-1 1-3 16,-4 2 5-16,1 2 0 16,1 7 31-16,0 3-31 15,1 3-6-15,2 3-24 16,0 5 7-16,3 6 16 16,2 3 1-16,4 6 0 15,0 4 0-15,4 4-1 16,2 1 1-16,0 3-1 15,3 0-31-15,1-4-95 16,1-4-28-16,4-4-50 16,2-9-67-16,0-7-322 0</inkml:trace>
  <inkml:trace contextRef="#ctx0" brushRef="#br0" timeOffset="-155986.86">13572 14414 595 0,'4'-21'285'16,"2"4"-108"-16,-3 3-15 0,2 4-72 16,-1 6-89-1,3 6 3-15,4 1 2 0,4 9-1 16,3 0 1 0,3 5 9-16,-2 3-1 0,-4 2-5 15,-1 0 2 1,-6 1-3-16,-5 1 5 0,-6-3-3 15,-2-4 2 1,-1-5 11-16,1-4 85 0,2-7 36 16,0-7-83-16,3-2-54 15,0-3-4-15,0-7-3 16,5-1-1-16,2-4 0 16,3-1-3-16,2 0-3 15,4 0 7-15,0 4-8 16,1 4 0-16,2 7-3 15,-2 4 7-15,1 6-1 16,2 5 0-16,-5 5 3 0,1 1-3 16,-4 5 4-1,-2 0 0-15,-4 0 1 0,-4 0 0 16,-2-2 1 0,-2-2-1-16,-1-4 3 0,2-5 17 15,1-5-2 1,3-8-18-16,1-4-3 0,5-3-4 15,5-5 4-15,2-2 1 0,5 1 2 16,0 4 0 0,-3 6-4-16,0 3-4 0,-5 7-1 15,3 4 5 1,-2 7 3-16,1 6-1 16,-3 3-1-16,-3 6 3 15,1 2 0-15,-7 0-1 16,-1 0 1-16,-4-3-54 15,1-6-106-15,1-8-103 0,0-4-120 16</inkml:trace>
  <inkml:trace contextRef="#ctx0" brushRef="#br0" timeOffset="-155396.72">14225 14054 861 0,'2'-27'212'0,"-2"3"-9"0,-2 1-23 15,-1 3-54 1,2 6-21-16,1 4-78 0,-2 6-27 16,4 5-20-1,-1 5 7-15,2 3 13 0,2 8 1 16,4 4 2-1,2 5 1-15,2 8 0 0,1 3 4 16,-3 3-7-16,-2 6 1 16,-3 1-2-16,-2 0 1 15,-8-3 4-15,1-6-5 0,0-10 0 16,1-10 0 0,-1-8 1-16,3-5 9 0,0-5 7 15,2-2 6 1,-1-1 10-16,4-4-31 0,-2-1-2 15,4-7-4 1,4-3-2-16,-1-1 6 16,3-2-1-16,3-1-3 0,0 4 3 15,-1 3-7-15,1 5-3 16,2 4 1-16,2 5 2 16,-1 2 1-16,-1 5 5 15,-2 2-2-15,-2 4-1 16,-7 0 3-16,0 2 2 15,-4 3 2-15,-4 2-2 16,-4 3 7-16,-5 3-3 0,-5 4 0 16,-6-2-3-1,1-2 1-15,0-7 0 0,2-4-2 16,5-7-2 0,3-2-77-16,-3-5-186 0,3-4-308 15</inkml:trace>
  <inkml:trace contextRef="#ctx0" brushRef="#br0" timeOffset="-154916.78">14622 14350 882 0,'3'11'75'0,"5"-2"66"0,-2-2-42 16,5-2 3 0,4-1-48-16,2-1-2 0,-1-2-3 15,2-1-6-15,3-4-7 16,-2-3-4-16,2-3-18 16,1-2-4-16,-2-4-3 15,-1-1-5-15,-2-3-2 16,-2 0 3-16,-6 1 1 15,-3-2 0-15,-5-1 0 16,-2 0-1-16,-5 1-1 16,-2 1 2-16,-2 1 6 0,-2 6 12 15,1 5-8 1,1 5-14-16,1 5-4 0,0 6 0 16,-2 5 3-1,-2 7 0-15,1 5 0 0,-1 7 2 16,4 4 0-1,0 1 0-15,4-2 0 0,4-2 1 16,7-6-2-16,6-1 2 0,7-6-2 16,6-2-1-1,3-3-72-15,0-5-139 0,2-2-67 16,-3-6-213 0</inkml:trace>
  <inkml:trace contextRef="#ctx0" brushRef="#br0" timeOffset="-154557.08">14937 14171 681 0,'9'-16'181'16,"9"0"-33"-16,-3 4-25 0,4 3-10 15,2 6-45-15,2 6-19 16,2 4-15-16,0 7-13 15,0 4-2-15,-1 7-3 16,-4 0-3-16,-3 4-2 0,-3 1 0 16,-5-1-2-1,-5-2-2-15,-1-4-4 0,-4-7 2 16,1-8 48 0,-2-6 136-16,2-3 7 0,0-7-157 15,2-3-37 1,-1-4 0-16,2-10-1 0,2-2-1 15,1-4-2 1,3-1-3-16,0 2-3 0,-2 4-16 16,2 6-61-16,0 7-88 0,-3 4-16 15,-1 5-113 1,-1 4-177-16</inkml:trace>
  <inkml:trace contextRef="#ctx0" brushRef="#br0" timeOffset="-150786.72">16635 14195 756 0,'1'-8'261'16,"-2"0"-88"-16,-1-1-2 0,-4 2-57 16,3 3-34-16,-1 1-37 15,-2 3-31-15,-2 4-12 16,-2 6 0-16,-6 4 0 16,-3 6 2-16,-4 6-2 15,2 7 0-15,4 4-6 16,7 3 4-16,6-4 2 15,8 1 0-15,9-5 0 16,3-5-1-16,1-7 0 0,1-7 1 16,-1-6 1-1,-1-7 6-15,-1-7-3 0,3-5-1 16,-2-4 2 0,3-3 0-16,-2-2-1 0,-2-3 4 15,-5 0 6 1,-2 0 9-16,-2 1 18 0,-8 1-12 15,-3 2-4 1,-3-1-8-16,-3 1-12 0,-2 0-5 16,0 2-3-16,-2 2 2 0,4 2-5 15,2 5-17 1,3 2-102-16,1 3-92 0,3 6-162 16</inkml:trace>
  <inkml:trace contextRef="#ctx0" brushRef="#br0" timeOffset="-150286.37">16980 14553 905 0,'4'6'67'0,"0"-2"13"16,-2-3-8-16,-1 1-34 0,4 1 16 15,-1 0-37 1,1 1 12-16,1-1-4 0,1 0 20 16,-4-2 38-1,2-2 18-15,-2 0-30 0,1-5-12 16,1-1-8-1,-1-3-10-15,2-3 6 0,-5-2-14 16,-1-5-12 0,-1-4-7-16,-5-3 10 15,0-2-6-15,-1-5 4 0,-6-3 1 16,0-1-9-16,-2-1 1 16,-1-2-1-16,2 0-4 15,1 3-1-15,4 1 5 16,1 3-8-16,4 3 1 0,0 4 2 15,2 2-5 1,2 3-4-16,3-1-3 0,6 1-5 16,2 3-8-16,8 2-59 15,4 1-61 1,5 7-64-16,0 8-41 0,-1 8 17 16,-5 3-37-16,-8 10-257 15</inkml:trace>
  <inkml:trace contextRef="#ctx0" brushRef="#br0" timeOffset="-150116.55">16829 14290 680 0,'-8'10'184'16,"8"-3"-113"0,2-4 88-16,8-2-54 0,5 1-12 15,9-2-64 1,10 0-26-16,11-2-3 0,10-1 0 15,11-1-84 1,7-3-218-16</inkml:trace>
  <inkml:trace contextRef="#ctx0" brushRef="#br0" timeOffset="-148103.22">18764 14096 676 0,'1'0'137'15,"2"0"-120"1,-3 0 4-16,0 2-8 0,2 2 23 15,-2 1-1 1,2 1-6-16,0 1-13 0,-2-1 2 16,1 0 2-16,-2-2-5 0,1-3 20 15,0 1 35 1,0-4 12-16,0 2 28 0,0-1 6 16,1-3-91-1,1-3-19-15,-1 0 4 0,-1-3 8 16,2 0 10-1,-2 2 13-15,0 2 2 0,0 2-20 16,0 4-23 0,-2 0-4-16,1 0-8 0,1 3-1 15,0 0 2-15,0 2 11 16,1 4 1-16,1 0-1 16,0 2 0-16,-1 1 0 15,2-2-1-15,-1-5 1 16,-2 0 3-16,1-4 7 15,-1-1 2-15,0-1 7 16,2-1 36-16,-2-1 32 16,1-2-81-16,1-4 0 0,-1-2 1 15,1-3 6 1,-1-1-4-16,-1-1 0 0,0 0 5 16,-1 3 0-1,-1 2 12-15,1 6-8 0,-1 2-17 16,2 1-1-1,-1 2-13-15,-1 3-5 0,-2 3 11 16,-3 3 6 0,-1 3 1-16,-4 10 0 0,-2 6-1 15,-1 2 1-15,3 6 0 0,1 4-2 16,3-1-1 0,4-1 0-16,5 0-3 0,8-4 2 15,7-3-2 1,7-4-12-16,6-4-118 0,6-5-37 15,4-3-46 1,1-5-79-16,5-4-274 0</inkml:trace>
  <inkml:trace contextRef="#ctx0" brushRef="#br0" timeOffset="-147567.37">19220 14301 583 0,'-1'-22'167'16,"-4"-2"13"-16,1 1-47 0,-5 2 5 16,2 1-3-1,-1 4-11-15,2 3-31 0,0 3-19 16,0 4 7 0,3 5-72-16,2 1-9 0,1 2-15 15,-3 4 5 1,1 6 10-16,1 3-6 0,-2 5 4 15,3 5 2 1,1 1 4-16,4 0-4 0,-1-2-1 16,5-1 0-16,0-5 0 0,0-5 1 15,0-3 0 1,4-6 8-16,-1-4-2 0,1-4-2 16,1-3 3-1,1-3 2-15,-3-4-4 16,-1-2-2-16,-3-1-1 15,0-2 4-15,-2-1-4 0,-2 0 2 16,-2 0-3-16,-2 3 2 16,0 3 11-16,-3 3 19 15,3 2-8-15,-2 6-13 16,1 0-12-16,1 4-24 16,0 2 0-16,0 4 19 15,0 4 5-15,3 4 1 16,1 7-1-16,3 2-2 15,1 3 2-15,1-1-2 16,2 1-35-16,2-3-73 16,5-6-65-16,4-4-25 0,5-4-64 15,3-7-274 1</inkml:trace>
  <inkml:trace contextRef="#ctx0" brushRef="#br0" timeOffset="-147216.06">19735 14127 482 0,'3'-26'294'15,"-2"4"-94"-15,1 4-43 0,-4 4-30 16,1 7-49 0,-2 3-31-16,0 2-35 0,-4 4-12 15,-1 1-5 1,-2 5 1-16,-1 5-4 0,-2 4 6 15,5 3-5 1,4 1 1-16,7 0 6 0,4-1 7 16,9 0 1-16,4-2 11 15,4-1 0-15,1-1-8 16,-3-1 2-16,-2-1-3 16,-5-3-1-16,-6 1-1 15,-3-1 0-15,-6 0 0 16,-5 0 1-16,-4 4 2 15,-8-1-10-15,-7-1-1 16,-6 0-164-16,-4-2-444 16</inkml:trace>
  <inkml:trace contextRef="#ctx0" brushRef="#br0" timeOffset="-146736.29">20097 13866 922 0,'12'-20'188'0,"-4"-1"28"16,-3-2-59 0,-4 1-36-16,-1 0-9 0,-3 3 8 15,2 0-37-15,-1 5-16 16,0 3-14-16,1 5-45 16,2 3-8-16,-1 3 0 15,2 4-15-15,-2 6 11 16,3 10 4-16,2 8 2 15,0 10-2-15,3 9 0 16,-1 6 0-16,2 4 1 16,3 5-2-16,-3-1 1 0,3-5 0 15,0-3-1 1,0-9 0-16,3-5-2 0,-2-8 2 16,4-7-5-1,-2-5-45-15,-1-4-87 0,-3-5-61 16,-2-5-2-1,-2-3-53-15,-2-5-123 0</inkml:trace>
  <inkml:trace contextRef="#ctx0" brushRef="#br0" timeOffset="-146256.9">20063 14169 870 0,'-12'-9'126'16,"8"2"-12"-16,8 0-83 0,7 1-23 15,10 3 14 1,7-1-10-16,8 3-3 16,7-2-1-16,-1 0-8 0,0 0 2 15,-1-1 0-15,-5-2-1 16,-2-2 3-16,-1-1-1 16,-1-1 9-16,-4-2 39 15,-4 2 3-15,-8 2 27 16,-4 0-1-16,-6 6-37 15,-6-1-27-15,0 5-16 16,-1-1-15-16,-3 3 5 0,0 6 10 16,0 6 1-1,-1 5 0-15,1 5-1 0,1 7 0 16,3 1 0 0,1 0 0-16,4-3 0 0,2-6 0 15,7-5 3 1,-1-6 0-16,6-7 0 0,1-4 2 15,-4-3 1 1,2-6 4-16,-3-4-1 0,0-3 0 16,-5-2 4-16,1-3 3 0,-1-3-2 15,-2-1-7 1,-4 0 0-16,-2-2-6 0,-2 1-1 16,-8 3-3-1,-6 3-19-15,-5 1-127 0,-7 6-180 16,-6 3-437-1</inkml:trace>
  <inkml:trace contextRef="#ctx0" brushRef="#br0" timeOffset="-144957.12">21025 14027 755 0,'0'-6'212'0,"-1"-1"-45"0,1 0-18 15,1 1-43 1,-1 2-28-16,2 1-50 0,-1 3-28 15,2 1-10 1,7 5 10-16,3 2 6 0,3 6 3 16,7 4-4-16,-1 5-4 15,-1 3 1-15,-3-1-1 16,-3 2 2 0,-3 1 1-16,-5-3-3 0,-2 1 4 15,-4-5-4-15,-2-4 3 16,-1-6-1-16,1-4 5 15,-1-4 20-15,1-3 74 16,1-1 34-16,-2-2-19 0,1-3-97 16,-2-3-15-1,-1-4-2-15,3-3-3 0,2-3-5 16,4-3-5 0,3 0 5-16,4-1 2 0,4 3 0 15,-1 3 0 1,4 2-4-16,1 4 4 0,-2 4-4 15,1 2 2 1,2 5 0-16,-2 6 3 0,4 3-1 16,-1 3 1-16,-2 5-1 0,-1 4 1 15,-4-2-1 1,-3 2 2-16,-5 0 1 0,-2-2 2 16,-4-1-2-1,-2-4 0-15,-2-1 3 0,0-5 1 16,0-2 2-1,0-4 6-15,3-2 0 16,-2 0 2-16,1-2-7 0,-3-4 0 16,0-1-5-16,1-4-2 15,2-4 0-15,2-5-15 16,5-1 6-16,5-5 3 16,1-1-4-16,5-1-9 15,0 3 2-15,4 4 0 16,1 3 13-16,2 5-2 15,-1 6-1-15,-1 3 2 16,-1 5-5-16,-2 5 3 16,-3 4 3-16,-3 6 1 0,0 5 3 15,-1 2-3 1,-3 6 3-16,1-1 0 16,-2 1 0-16,-1-4 0 15,3-3 0-15,-1-7-2 0,4-3 2 16,1-5 2-1,3-4 1-15,1-1-1 0,1-4-2 16,-1-3 0-16,0-1-4 0,-5-3-2 16,3 0 1-1,0-5-14-15,0 0 7 0,-3-2 6 16,1-2 3 0,-2-4-6-16,-5-2 0 0,-4-1 1 15,-3 1 2 1,-3 0 0-16,-3 1 6 0,-1 6 0 15,-2 3 0 1,2 5 9-16,0 3-8 0,3 3-1 16,-2 4-13-16,-3 7 7 15,-3 3 5 1,0 5-1-16,-4 8-1 0,1 5 3 16,1 2-1-1,8 1 1-15,5 1-3 0,5-4 2 16,10 0 2-16,7-4-4 15,6-2 3-15,5-3-36 16,6-2-109-16,2-4-36 0,0-3-64 16,-1-5-174-1</inkml:trace>
  <inkml:trace contextRef="#ctx0" brushRef="#br0" timeOffset="-144456.86">22091 14127 510 0,'-8'-14'244'0,"7"-3"-10"15,1 0-86 1,3 1 5-16,3 1-55 16,6 3 17-16,0 1-42 15,5 1-10-15,3 3-27 0,5 2-13 16,2 5-13-1,1 6 4-15,2 4-9 0,2 5-2 16,-1 5-3 0,-1 5-1-16,-3 3 1 0,-6 1 3 15,-5 1-1-15,-7 1 3 16,-4-2-4-16,-7 0 6 16,-5-4 1-16,-3-5-2 15,0-7 7-15,3-5 74 16,1-8 47-16,0-7-106 15,1-5-3-15,-2-4-25 16,2-7 0-16,5-4 0 16,5-8 0-16,5-1 0 0,2-3 0 15,4 3 0 1,1 2 0-16,1 4 0 0,0 5 0 16,0 4 0-1,-1 4 0-15,-3 4 0 0,-5 6 0 16,0 1-4-1,-6 5 2-15,-3 1-5 0,-2 1-8 16,1 1-79 0,-3 4-70-16,-4 2-156 0,-4 4-266 15</inkml:trace>
  <inkml:trace contextRef="#ctx0" brushRef="#br0" timeOffset="-142526.68">23865 14168 818 0,'3'-8'164'16,"-3"-2"-8"-16,0 2-29 0,-2-2-29 15,1 0-12 1,1-1-14-16,-2 0-12 0,1 1-2 15,-1 0-6 1,1 4-11-16,-2 1 17 0,1 2-27 16,-1 3-22-16,0 0-9 15,-3 3-4-15,-4 2-7 16,-6 7 7-16,-3 2-1 16,-3 6 1-1,3 7-2-15,2 2 3 0,6-1-3 16,3-2 2-16,5-3-2 15,5-5-1-15,2-3 1 16,5-6-6-16,0-3 6 0,1-5 6 16,2-2 4-1,2-6 2-15,2-5-6 0,1-5 7 16,2-6-5 0,-3-1 3-16,1 1 0 0,-4-1-1 15,-1 3 4 1,-5 7 0-16,0 1 3 0,-6 8-11 15,1 2-7 1,-2 3-19-16,1 5 12 16,4 5 14-16,2 5 0 0,2 3-1 0,1 6 1 15,2 0 0 1,-1 1-2-16,-1-5-37 0,0 0-121 16,2-5-72-1,2-4-161-15</inkml:trace>
  <inkml:trace contextRef="#ctx0" brushRef="#br0" timeOffset="-142056.75">24148 13888 700 0,'2'-25'205'0,"-2"-1"-41"16,0-1-3-16,0 2-15 0,0 4-21 15,0 3-33 1,0 5 2-16,0 4 17 16,0 4-40-16,1 4-53 15,-1 1-18-15,0 0-5 0,-1 1-14 16,1 4-3-1,1 8 22-15,-1 7 0 0,3 8 1 16,2 9 0 0,2 5 3-16,0 5-3 0,3-1-1 15,1 4 0-15,0 0 0 16,-1-2 0-16,-1 0 0 16,-1-3 0-16,-2-5 3 0,-2-8-3 15,-1-5 0 1,0-6 0-16,0-9-2 0,1-4 2 15,-2-4 0 1,1-2 2-16,-3-2-2 16,1-2-1-16,2 1-133 15,4-3-52-15,-1-3-117 0,4-1-255 16</inkml:trace>
  <inkml:trace contextRef="#ctx0" brushRef="#br0" timeOffset="-141686.72">24456 13843 801 0,'13'-31'175'16,"-6"1"-12"-16,-2 5 34 0,-4 2-44 15,-1 7-52 1,0 5 1-16,-1 4-37 0,1 4-59 15,-2 3-6 1,1 3-21-16,-1 4 9 0,1 6 12 16,-1 10 6-16,4 9-5 0,1 9 9 15,3 6-6 1,1 2 3-16,5 0-4 16,-1 1 1-16,-2 0 1 15,-1-3-5-15,-2-3 2 0,0-5-1 16,-2-6-1-1,0-11 0-15,1-5 0 16,-2-5 3-16,2-5 1 16,1-3-4-16,0-1-71 0,3-1-163 15,2 1-131-15</inkml:trace>
  <inkml:trace contextRef="#ctx0" brushRef="#br0" timeOffset="-141307.15">24876 14080 800 0,'6'-24'260'16,"-1"2"-103"-16,-4 3 20 0,-4 2-51 16,2 6-62-1,-1 2-15-15,-1 5-49 0,-3 5-6 16,-3 6 3-1,-1 6 1-15,-4 7 0 0,0 8-1 16,4 3 3 0,4 2 0-16,6-1 1 0,6-2-1 15,5-6 0-15,4-8 1 16,-2-4 2-16,4-5 2 16,-1-7 3-16,0-6-4 0,0-2 2 15,0-6 4 1,-3-3 2-16,-2-1 10 0,-2-1 12 15,-6-1-10 1,-5 1-14-16,-4-1-10 0,-6 2-6 16,-3 2-2-16,-4 2-36 15,2 5-92-15,0 4-113 16,3 5-184-16</inkml:trace>
  <inkml:trace contextRef="#ctx0" brushRef="#br0" timeOffset="-140556.99">25186 14025 702 0,'10'-10'307'0,"-3"-2"-165"0,-1 0 30 15,-5 1-14 1,1 2-54-16,-2 2 12 0,0 3-23 16,0 2-41-16,0 1-41 0,0 2-11 15,0-1-13 1,0 3-7-16,0 1 11 0,0 8 9 16,0 2-3-1,0 7 3-15,-2 4 0 0,2 4 5 16,-1-2-5-1,1-2 0-15,0-4-3 0,1-4 2 16,1-5 2-16,2-7-1 16,2-2 15-16,2-3-4 15,4-3-5-15,0-2-2 16,1-6-2-16,0 0 2 16,0-3 2-16,0-2-1 15,-4 0-2-15,-2-1-3 16,1 0 4-16,-2-1-4 15,-3 3 3-15,-2 0-2 16,1 4-1-16,-1 1-1 16,-1 4 1-16,0 5-1 0,2 1-15 15,-1 0 3 1,-1 1-11-16,0 3 13 0,2 2 11 16,-1 4 0-1,4 4 0-15,-1 2 0 0,5 3-1 16,-2-2 1-1,3-1 4-15,3-2-4 0,0-5 6 16,4-3-1-16,-4-2 1 0,5-4-3 16,-3-1 1-1,3-4-1-15,-3 0-2 0,0-2 1 16,0-1 3 0,-4-2-2-16,-2 0 6 0,1-1 0 15,-4-1-3 1,-5 0 4-16,1-3 0 0,-5 3-4 15,-3-3-6 1,-4 2-2-16,1 0-1 0,-1 4-8 16,1 1-36-16,0 3-126 15,0 4-48-15,3 1-144 16,-1 1-442-16</inkml:trace>
  <inkml:trace contextRef="#ctx0" brushRef="#br0" timeOffset="-140036.89">25755 14057 886 0,'10'7'123'15,"-1"0"-18"1,0-2-33-16,3-1 9 0,-1 2-34 16,-1-3-3-16,3-2 0 0,0-2-2 15,1-2-19 1,-2-3-6-16,0-1-4 0,2-3-3 16,-4 0-2-1,-1-3-8-15,-2 2 4 0,-1-2 0 16,-1-1-1-1,-3 0 2-15,-2 0-2 0,-4-2-3 16,1 3 1-16,-3-2 1 16,-4 3 0-16,1 2-1 15,-1 3-1 1,-5 4 0-16,0 1 0 0,-1 7-1 16,-1 3 1-16,-1 4 0 15,3 3 1-15,-1 4-1 16,2 6 4-16,1 3-2 15,4 4 1-15,3 1-1 16,1 1-2-16,5-4 0 16,5 1-2-16,2-6 1 0,7-4 0 15,5-5-2 1,4-1-124-16,3-7-154 0,3-2-271 16</inkml:trace>
  <inkml:trace contextRef="#ctx0" brushRef="#br0" timeOffset="-139403.06">26300 13541 670 0,'4'-23'258'0,"-1"1"-53"15,2 1-20 1,-2 4-37-16,1 1-32 0,0 4-13 16,-2 3 3-16,-1 3-47 15,1 3-56-15,-2 3-3 16,1 3-29-16,2 5 26 16,3 7 3-16,5 6 9 15,-1 7-6-15,4 10 0 16,-3 6 8-16,0 8-2 15,-3 4-3-15,-4 4 2 16,-1-1-2-16,-3-5 2 0,-3-9-8 16,3-7-2-1,-1-7 2-15,2-5 2 16,2-7 2-16,-2-5-4 16,2-3 2-16,0-4-2 0,0-2 3 15,-1-5 5 1,-2 0 8-16,1-1 5 0,-1-5 28 15,0-1-47 1,0-4-1-16,-1-3 1 0,-2-7-2 16,-2-2-4-16,-5-3 0 0,0 1-2 15,-3 1-2 1,-1 4-5-16,-1 4 0 0,-2 7-1 16,-1 6 4-1,-3 4 5-15,1 9-3 0,-4 5 4 16,3 7 0-1,0 6 0-15,2 4 4 16,4 2-3-16,3-1-2 0,4-3 2 16,10-9 3-1,7-4 0-15,6-6 0 0,7-4 0 16,6-3-31-16,5 0-253 16,2-2-176-16</inkml:trace>
  <inkml:trace contextRef="#ctx0" brushRef="#br0" timeOffset="-138356.87">27502 13886 838 0,'2'-20'203'16,"-2"4"-16"-1,-2-2-36-15,1 1-27 0,1 2-47 16,-2 4 5-1,2 2-15-15,-2 5-36 16,2 3-31-16,-1 2-9 0,1 3-6 0,-2 4 14 16,1 4 1-1,1 7 2-15,1 3 1 0,1 6-3 16,1 4-2 0,2-1 2-16,1 0 0 0,0-2-1 15,-1-5-1 1,1-4-8-16,-3-8-112 0,2-4-64 15,-1-8-65 1,3-8-143-16</inkml:trace>
  <inkml:trace contextRef="#ctx0" brushRef="#br0" timeOffset="-138106.66">27582 13590 852 0,'0'-11'172'16,"0"0"-2"-16,-4-1 1 0,0 4-50 16,-1-1-23-1,1 2-5-15,-1 1-29 16,1 2 23-16,2 0-59 16,1 4-16-16,1 0-12 0,0 0-5 15,0 0-8 1,0 0-17-16,1 1-114 0,1 2-49 15,-1 5-173 1</inkml:trace>
  <inkml:trace contextRef="#ctx0" brushRef="#br0" timeOffset="-137407.12">26417 14155 300 0,'-7'1'126'15,"0"0"-45"1,2 1-10-16,-1-2 8 0,4 1 11 15,1-2-6 1,-1 1-20-16,2-2 10 0,2 1-16 16,-2 1 7-16,0 0-21 15,0 0-15-15,0-1 19 16,1 1-3-16,-1-2-11 16,4-1-33-16,2 0-1 15,5-1-6-15,9 0 4 16,7 1 1-16,6-1 1 15,1 1 0-15,-1 0 0 16,-6 2 0-16,-10 1 0 0,-9 0 1 16,-5 0 2-1,-5 0 3-15,-2 0-6 0,-5 0-3 16,-7 1-9 0,-5-1-100-16,-3 1-54 0,0-1-351 15</inkml:trace>
  <inkml:trace contextRef="#ctx0" brushRef="#br0" timeOffset="-136767.22">26331 14118 652 0,'-5'2'111'0,"1"1"-19"16,1-3 40-16,1 0-47 0,0 2-31 15,0-2-31 1,1 0-5-16,-2 1 4 0,0 0-8 16,0 1-7-1,1-1-5-15,1 2 1 0,-1-3 3 16,2 0 2-1,2 3 20-15,-1-6-9 16,1 3-3-16,1 0 0 0,4 0-3 0,8 3-5 16,1-3-8-1,7 0 1-15,-1 0-1 0,0 1 1 16,-2-1-1 0,-4 2 3-16,-2-1 7 15,-3-1 12-15,-5 0 12 16,-1 0 0-16,-3-1 8 0,1-1-23 15,-3 1-11 1,0 1 5-16,0-3-5 16,1 2-5-16,-1 1-1 0,-1 0-2 15,1 1-1-15,-2-1-2 16,1 3-3-16,-1-3 2 16,0 0-16-16,1 0-71 15,-1 1-56-15,1 1-39 16,2-2-134-16</inkml:trace>
  <inkml:trace contextRef="#ctx0" brushRef="#br0" timeOffset="-135786.96">27803 13866 807 0,'-3'-5'173'0,"2"-2"-23"16,-1 0 2-16,1 0-50 0,1 1 1 16,1 2-52-1,-1 1-4-15,2 1-24 16,-1 2-11-16,1 0-12 16,-1 2-13-16,7 4 12 0,3 4 2 15,5 2 0 1,4 8-1-16,-1 3 0 0,-2 4-3 15,-6 1 4 1,-5-1-1-16,-5 0 0 16,-4-5 0-16,0-4 0 0,-1-5 1 15,1-4 4-15,0-7 13 16,0-2 16-16,1-2 46 16,-3-6-76-16,-1-2 0 15,-2-4 8-15,2-5 1 16,1-4-9-1,5-2-4-15,3-5-2 0,7 1-2 16,0-3 2-16,5 3-4 0,-2 2 1 16,4 6-2-1,-4 4-1-15,2 5 5 0,0 8-5 16,1 6 4 0,1 3 2-16,4 8-3 0,1 4 5 15,-1 3 0 1,1 2-2-16,-1 2 1 0,-4 0-1 15,-4 1 2 1,-5-5 2-16,-5 2-1 0,-2-5-2 16,-2-3 1-16,-1-5-3 0,1-1-2 15,1-5-66 1,0-1-145-16,4 0-132 0,5-1-507 16</inkml:trace>
  <inkml:trace contextRef="#ctx0" brushRef="#br0" timeOffset="-135396.72">28809 13548 1031 0,'7'-23'144'0,"-2"-1"56"16,-1 2-33-16,-1-1-42 16,0 6 12-16,0 3-50 0,-1 4-56 15,-2 6-31 1,0 2-11-16,0 4-9 0,0 8 19 16,2 5 2-1,-1 11 2-15,1 9-2 0,0 9-1 16,1 8 3-1,0 6-3-15,0 1 0 0,3 0 0 16,2-2 0-16,5-9 1 0,4-7-1 16,2-10-1-1,3-7 0-15,-1-7-12 0,-1-6-134 16,-4-6-36 0,-3-1-24-16,-4-6-84 0,-4-5-315 15</inkml:trace>
  <inkml:trace contextRef="#ctx0" brushRef="#br0" timeOffset="-134506.75">28691 13829 469 0,'-4'-2'376'0,"9"2"-346"16,11-1 118-1,4 0-89-15,10-1-25 0,8 2-23 16,4-1-9-16,4-2-2 15,-3 2 0-15,-2-2 1 16,-2-3-1-16,-7-1 5 0,-6-6 3 16,-4-3 20-1,-5-5 63-15,-4-2-36 0,-2-3-11 16,-2-2 12 0,-1-2-11-16,-1 0-9 0,-3 2-10 15,-1 0 17 1,1 4 13-16,-3 1 24 0,-1 4 2 15,0 3-12 1,-1 1-16-16,2 6-11 0,-2 2 7 16,-1 1-36-16,2 4-14 0,-2 0-1 15,2 2-18 1,-1 7 1-16,-1 6 16 0,1 8 2 16,-1 9 0-1,1 7 0-15,-1 6 0 0,0 4 0 16,-1 3-3-1,1 1 3-15,2-1 0 0,0-5 1 16,2-6-3-16,3-7-3 16,1-8 1-1,2-6 4-15,1-7 0 0,3-5 4 16,3-5 2-16,3-4-5 16,1-5 0-16,5-5-1 15,3-2-3-15,1-4-4 16,-4 2 5-16,-1 0-1 15,-4 5 2-15,-4 2 1 16,-6 4 0-16,-3 4-8 16,-3 0-4-16,-2 6-3 0,1 3 14 15,-1 8 1 1,2 1-1-16,4 10 1 0,1-2 0 16,1 1 0-1,4-4-2-15,1-2-2 0,2-6-5 16,-1-6 2-1,3-6-2-15,0-5 3 0,1-5-3 16,0-3 5-16,3-6-7 0,-3-3 8 16,-1-4-13-1,-2-3 2-15,-5-2 2 0,-5-4 6 16,-4-2-8 0,-7-1-9-16,-4 3 20 15,-2 4 2-15,-2 9-1 16,3 8-12-16,0 5-11 0,0 8 24 15,0 9-5 1,-1 4 5-16,-1 10 0 0,2 7 1 16,1 5 2-16,3 2-2 15,5 0 1-15,4-4 0 16,7-4 5-16,8-5-6 16,7-3 3-1,7-6-7-15,7-1-60 0,7-3-215 16,-3-5-136-1</inkml:trace>
  <inkml:trace contextRef="#ctx0" brushRef="#br0" timeOffset="-133927.22">30575 13621 761 0,'3'-10'196'0,"-4"0"-93"15,-5 4-12-15,-4-4-21 16,-4 5-10-16,-4 4-22 16,-3 2-31-16,-4 3-3 15,-3 5-4-15,-1 5-2 16,4 3 0-16,4 2-2 15,9 1-2-15,6-3 6 16,9 0 1-16,8 0 30 16,11-1 20-16,5 0-18 0,4-1 3 15,3 2-14 1,-1 1-5-16,-4 2-5 0,-4 0-3 16,-7-2-2-1,-6-1-2-15,-6 0 3 0,-5-2 4 16,-5 3-2-1,-5-2 3-15,-8 0-2 0,2-1-3 16,-4-5 0-16,1-1-8 0,2-4 1 16,3-5-1-1,2-1-45-15,5-4-140 0,4-4-174 16,11 0-262 0</inkml:trace>
  <inkml:trace contextRef="#ctx0" brushRef="#br0" timeOffset="-133337.22">30818 13740 730 0,'13'-22'210'16,"-6"0"-39"-16,-1 1 21 16,-6 4-41-16,-3 3-26 15,2 4-31-15,-2 4-38 16,1 5-45-16,1 1-11 15,-1 1-9-15,1 6 9 16,-2 3 0-16,-2 6 1 0,2 6 1 16,1 6-1-1,7 2 3-15,1 2-4 0,2-2 2 16,6-3-2 0,-2-7 1-16,3-7-1 0,-3-7 13 15,2-4-8 1,1-7 4-16,-5-4-2 0,3-7-3 15,-4 0-2 1,-1-6-1-16,-2 1 3 0,-2-2-4 16,-2 4 2-16,-2-1-1 15,-2 3-1-15,1 4 0 16,2 5-5-16,1 3 5 0,-2 4-8 16,1 7-19-1,1-1 14-15,-2 4 13 0,0 1 0 16,1 2 0-1,1 10-3-15,-1 3 7 0,2 2-3 16,3 3-1-16,3-1 0 16,3 4-1-16,-3 1 4 15,-3-1-3-15,-3-2 5 16,-6-2-3-16,-4-3 0 16,-6-3 5-16,-6-3-5 15,-4-2-1-15,1-3-1 16,-1-8 0-16,0-2-8 15,7-5-59-15,2-5-54 16,4-1-86-16,7-6-114 16,6-1-250-16</inkml:trace>
  <inkml:trace contextRef="#ctx0" brushRef="#br0" timeOffset="-132946.85">31348 13693 860 0,'6'-14'160'16,"-4"0"-45"-1,-4 4-48-15,-4 3-31 0,-1 3-4 16,-7 4-18 0,-4 1-6-16,-5 5 4 0,-6 2-12 15,1 4 2 1,1-1-2-16,5 2-2 0,8-4 2 15,8 1 8 1,9-1 49-16,5 1 18 0,8 1-18 16,5 6-22-1,6-2-10-15,1 4-8 0,1 1 12 16,-6-1-20-16,-3-1 0 16,-5 2 4-16,-6-1-8 15,-5-4 4-15,-4 2 3 16,-4-1 2-16,-7-1 0 15,-5-1-9-15,-2-2-3 16,-4-2-2-16,-1-3 0 0,2-4-28 16,3-3-148-1,3-3-90-15,2-4-113 0</inkml:trace>
  <inkml:trace contextRef="#ctx0" brushRef="#br0" timeOffset="-132592.25">31505 13422 633 0,'12'-17'330'0,"-2"2"-123"0,-2 1-36 16,-5 2-19-1,-2 4-58-15,1 4-40 0,-2 2-46 16,0 2-8-1,-2 4-5-15,2 6 5 0,2 6 8 16,-1 6 17-16,2 9 13 16,0 8-7-16,4 3 6 15,-4 8-5-15,1 4-15 16,-3 3-14-16,1 1-1 16,-2-3 1-16,4-7-1 15,4-8-2-15,5-8 5 16,4-6-5-16,3-5-3 15,1-5-53-15,-3-7-92 16,-3-2-41-16,-3-6-20 16,-4-3-132-16</inkml:trace>
  <inkml:trace contextRef="#ctx0" brushRef="#br0" timeOffset="-132426.85">31441 13779 800 0,'23'0'171'0,"9"-1"-44"16,2-4-97-1,7 3-30-15,5-3-2 0,-3 3-211 16,1-3-550 0</inkml:trace>
  <inkml:trace contextRef="#ctx0" brushRef="#br0" timeOffset="-131976.78">31776 13757 307 0,'3'16'466'16,"8"1"-305"-16,2-2-16 15,2-4-70-15,0-1 36 16,3-4-43-16,0-4-7 15,-1-3-5-15,0-3-27 16,2-3-3-16,-3-6-12 0,0-3 0 16,-3-2 7-1,0-5 3-15,-3 0-6 0,-3 0 2 16,-5-1-19 0,-4 0 9-16,-4 3-7 0,-1 4-1 15,-7 1 3 1,1 5-5-16,-5 3-2 0,-1 8-1 15,-1 5-2 1,-2 6 5-16,1 9 4 0,3 6-3 16,0 4 8-16,8 7-7 15,4 1 4-15,3 0 0 16,6-1 1-16,4-3 2 0,5-4-5 16,3-3 2-1,7-6 4-15,4-2-10 0,5-2-4 16,2-4-23-1,3-1-145-15,-5-4-128 0,-4-5-192 16</inkml:trace>
  <inkml:trace contextRef="#ctx0" brushRef="#br0" timeOffset="-131190.66">32069 13693 677 0,'5'-20'191'0,"0"0"-20"16,1 4-8-16,2 3-18 0,-1 2-36 15,5 5-56 1,0 4-35-16,6 5-9 0,0 7 1 16,3 6-1-1,1 7-4-15,-2 2 1 0,-3 3-3 16,-3 2 7-1,-2-2 7-15,-5-1-2 0,-2-2-2 16,-4-2 0 0,-2-1-7-16,-4-1 5 0,-1-6-3 15,0-4-1-15,1-4 19 0,0-5 25 16,3-2 64 0,1-3-17-16,-2-4-87 0,0-3-1 15,-2-3-4 1,2-4-4-16,0-4-4 15,5-4-1-15,2-5 2 0,1-4-3 16,4 0-6-16,3 2 3 16,0 2-2-16,5 6-2 15,2 7 10-15,3 3-7 16,2 5 5-16,0 6 2 16,1 5-4-16,0 5 4 15,-2 6-7-15,-2 5 8 16,-2 7 1-16,-1 1-1 15,-6 4 0-15,-3-2 0 16,-3 0 1-16,-5-3 5 0,-5-2-5 16,0-1 1-1,-6-9 0-15,1 1 3 0,-1-6-1 16,1-2 1 0,3-4 1-16,2-4 8 0,2-2-10 15,2-3 0 1,-2-4-4-16,4-3-1 15,1-7-2-15,5-5-1 16,2-2-7-16,6-4 0 0,4 0-6 16,1 3-8-16,3 2 17 15,1 9-1-15,2 2 8 16,-1 9 1-16,0 4-3 0,-2 6 1 16,-2 4 0-1,-4 5 0-15,-3 3 1 0,-3 5 1 16,-3-1 6-1,-3 4-6-15,-3 1 1 0,-3 1-2 16,0 1 1 0,-2 4-4-16,1-2-409 0,2-2-720 15</inkml:trace>
  <inkml:trace contextRef="#ctx0" brushRef="#br0" timeOffset="-131037.36">32993 13970 1320 0,'11'-6'307'0,"-5"-3"19"16,-3 1-232-16,-3 0-94 15,0 3 0-15,-1 3 0 16,1 2 0-16,0-2 0 0,0 2 0 16,3 3-188-1,-2 4-456-15</inkml:trace>
  <inkml:trace contextRef="#ctx0" brushRef="#br0" timeOffset="-116216.89">22874 13994 905 0,'4'-10'182'0,"-2"1"-7"15,-2 4-62 1,0 0-37-16,-2 4-56 16,1 1-12-16,-1 1-8 15,-2 4 0-15,-8 2 6 0,-1 4 1 16,-7 4 0-1,-2 3 0-15,1 2-3 0,0-1-1 16,2 0-2 0,5-4-1-16,7-1 0 0,2-4-1 15,5-2 1-15,5 2 14 0,2-4 20 16,5 0-9 0,5 3-6-16,0 0-10 0,2 1 2 15,0-2-7 1,-4 3 0-16,3-1-3 0,-3 0 0 15,-1 1 1 1,-3 2 0-16,0-1-2 0,-3-1 4 16,-5 0-3-16,-3 0 1 15,-1 0 0-15,-7 2 7 16,-2-1-5-16,-5 0 6 16,-4-2-6-16,-4 0 2 15,-1-1 4-15,-1-4-6 16,1-1-4-16,0-1 0 15,5 0-1-15,-1-2-3 16,4-1-90-16,1 0-167 0,3 0-298 16</inkml:trace>
  <inkml:trace contextRef="#ctx0" brushRef="#br0" timeOffset="-104506.68">5681 16313 608 0,'4'-7'236'0,"-2"1"-62"16,-2-3-12-16,-3-1-41 15,0 1-1-15,-1 0-14 16,-1-2-26-16,-1 0-3 16,0 3 3-16,3 1-13 15,-2 0-31-15,0 3-8 16,2 2-26-16,0 2-2 15,-6 6-10-15,-6 2-2 16,-3 8 12-16,-9 7 0 16,2 6-3-16,-4 6 0 15,4 7 1-15,4 0 2 16,0 5-1-16,5 2-2 0,4 2 3 16,3-1 1-1,4 1 1-15,5 3-4 0,3-7 3 16,6 1-4-1,5-8 6-15,5-7-3 0,5-6 1 16,4-11-1-16,5-5 2 0,0-6-3 16,3-7 1-1,-2-4 0-15,-4-5 1 0,0 0-1 16,-6-3 2 0,-4 0 3-16,-6-1-4 15,-2 0 4-15,-3 1-1 16,-6 2 2-16,-5-2-4 15,-2 0 3-15,-6 1-4 16,-6 0 0-16,-3 1-1 0,-6 1 0 16,1 3-1-16,-5 1-5 15,-2 3 0-15,6 1 0 16,-2 3-1-16,6 0-8 16,6 3-134-16,2 0-57 15,4 2-142-15,4-1-566 16</inkml:trace>
  <inkml:trace contextRef="#ctx0" brushRef="#br0" timeOffset="-103747.13">6237 16911 665 0,'3'-2'182'0,"0"1"-49"16,-1-1-26-16,-2 2-61 16,0-1-30-1,0 1-12-15,-2 0-4 0,2 1 2 16,0-1 0-16,0 0-2 16,0 0 1-16,0 0 1 15,0-1 30-15,2 1 7 16,-2-1-9-16,1 1-22 15,-1 0-8-15,0 1 0 16,2 0 0-16,-1 1 2 16,1 1-1-16,1-1 4 0,-2 2-5 15,1-2 3 1,-2 1 3-16,1-2 3 0,-2-1 6 16,1 1 11-1,-2-1 8-15,1 0-6 0,-1-1-1 16,1 1-4-1,1-1-4-15,0-1 10 0,1 1 0 16,1-1-18-16,-1-2-11 0,1 0-1 16,1 1 1-1,0-1-4-15,0 1 1 0,1 1 2 16,2 0-1 0,-1 2-4-16,1 3 3 0,-2 0-2 15,2 2 3 1,-2 1-2-16,-2-1 3 0,-1 0 1 15,-1-1 0 1,-3 0 9-16,-1 1 7 0,0-2 12 16,-1 0 19-1,-2 0-8-15,-1 0-6 0,1-2-1 16,1-1 2-16,4 0 5 16,-1-1-13-16,3 0-21 15,-1-2-5-15,1-2-51 16,-2 2-102-16,2-3-114 15,3 0-234-15</inkml:trace>
  <inkml:trace contextRef="#ctx0" brushRef="#br0" timeOffset="-101037.05">7077 16466 779 0,'3'-1'127'0,"0"-1"-20"16,-1 1-35-16,-1 1-50 0,-1 0-15 15,2 0 1 1,-2 1-6-16,0-1-2 15,0 0 0-15,1 0 1 16,-1 0 5-16,0 0 4 0,2-1 6 16,-2 1 28-16,0-1 27 15,0-3 1-15,0-1-68 16,0-1-2-16,0-2-1 16,0-1-1-16,1-1 6 15,-1 3 3-15,2 3-1 16,-2 1 6-16,0 0-1 15,0 3-13-15,0 0-1 16,0 2-13-16,0 0-1 0,0 4 15 16,0 1 0-1,0 3 1-15,0 1-1 0,3-2 0 16,-3-1 1 0,0-2 0-16,0 0-1 0,0-3 0 15,0-2 5 1,4-1 5-16,-4 0 4 0,0-1 28 15,0-1 29 1,0-2-33-16,-4-3-36 0,4-1-2 16,0-3 1-16,-3-4-2 15,3-2 2-15,-2 2-1 16,2-3 1-16,-1 0-1 0,-1 1 0 16,2 3 0-1,-1 0 6-15,-2 2 26 0,1-1-7 16,-2 3 10-1,1 0-2-15,-2 3 9 0,1-1-6 16,0 5-18-16,-4-2 7 16,2 2-15-1,1 3-10-15,-5 2-3 0,-2 2-1 16,-7 5-2-16,4 2 4 16,-6 8 2-16,-3 1-1 15,0 7-3-15,5 6 2 16,-2 2 2-16,6 5 0 15,2 0 2-15,5 4-5 16,7-1 3-16,5-1 0 16,11-3 0-16,10-3-2 0,13-5-30 15,8-7-108 1,5-3-76-16,2-6-13 0,-2-5-75 16,1-5-190-1</inkml:trace>
  <inkml:trace contextRef="#ctx0" brushRef="#br0" timeOffset="-100547.11">7464 16643 677 0,'7'-18'180'15,"-1"1"2"-15,-4 0-39 0,-4 3 9 16,-1 0-5 0,-4 3-63-16,-1 1 1 0,-1 2-1 15,0 2-50 1,-1 2-17-16,-2 2-17 0,1 5-1 15,-3 6-8 1,0 4 2-16,-2 3 7 0,1 7-6 16,0 2 4-16,9 1-2 15,1-1-1-15,5-2 5 16,5-2 1-16,1-8 4 16,9-2 3-1,0-5-3-15,1-4 2 0,2-3-4 16,0-3-3-16,-1-5 0 15,0 1 0-15,-3-8 0 16,1-1-2-16,-3 1 4 0,-2-4-2 16,-6 1 4-1,1 2-3-15,-5 3 5 0,0 3 2 16,0 4-5 0,0 2-3-16,-2 3-4 0,2 3-22 15,-1 0-9 1,1 5 21-16,0 4 13 0,1 6 1 15,1 2 0-15,1 7 0 16,3 3 0-16,0 1 1 16,3-2-1-16,1-4-2 0,4-3-83 15,5-3-76 1,5-5-117-16,1-5-152 0</inkml:trace>
  <inkml:trace contextRef="#ctx0" brushRef="#br0" timeOffset="-100087.34">7789 16367 248 0,'3'-27'581'0,"-3"4"-352"16,0-3-48-16,0 2-11 15,0 0-36-15,0 1-27 16,-3 3 17-16,3 1-17 16,-3 2-26-16,3 4-9 0,-2 5-59 15,2 3-13 1,0 3 0-16,0 3 0 0,0 2 0 16,0 2-40-1,0 7 40-15,0 3 4 0,-1 8-4 16,2 7 1-1,-1 4 1-15,2 4 3 0,-2 2-4 16,6 4 0-16,0 3 4 0,2-1-2 16,0 0 0-1,1-5-3-15,-1-4 3 0,-2-2-1 16,4-7 2 0,-4-6-3-16,-1-3-2 0,-1-5 1 15,-1-6 0 1,0-2 0-16,-3-3 1 0,3-3-1 15,-3 0-3 1,0 0-88-16,1-2-93 0,2 1-38 16,2-4-122-16,1-3-327 15</inkml:trace>
  <inkml:trace contextRef="#ctx0" brushRef="#br0" timeOffset="-99656.86">8019 16215 906 0,'0'-24'177'16,"-3"1"-10"-16,1 0 6 0,-1 4-45 15,2 2-10 1,-2 4-9-16,1 3-24 0,1 6-28 15,1 3-41 1,0 2-16-16,0 1-2 0,0 3-27 16,1 4 12-16,2 5 17 0,0 7 0 15,5 8 4 1,-1 7-4-16,1 6 7 0,-1 1-5 16,-1 4 6-1,1 6-1-15,-2 0-7 0,-2-1 3 16,0 0-6-1,0-6 7-15,0-7-3 0,2-7-1 16,-2-7 0-16,1-5 1 16,0-6-1-16,1-7 0 15,-1-1-8-15,2-2-57 16,2 0-157-16,8 0-100 16,1 0-168-16</inkml:trace>
  <inkml:trace contextRef="#ctx0" brushRef="#br0" timeOffset="-99357.14">8339 16554 859 0,'2'-13'269'16,"1"2"-140"-1,-3 3 59-15,0 0-98 0,0 6-87 16,0 2-3-16,0 5-13 0,0 2 13 16,3 3 12-1,0 8 15-15,-1 3 1 0,1 2-11 16,-2-1-8 0,1 1-3-16,-2-2-5 0,1-3-1 15,2-1 0 1,-2-2 0-16,1-4-1 0,-1-3-89 15,1-2-120 1,-1-3-75-16,2-6-330 0</inkml:trace>
  <inkml:trace contextRef="#ctx0" brushRef="#br0" timeOffset="-99107.05">8366 16360 239 0,'-1'-13'775'0,"-2"2"-601"16,0 1 43-16,0 3-39 15,2 3-77-15,-1 1 2 0,1 2-23 16,1-1-19 0,0 0-24-16,-2 2-20 0,2 0-16 15,0 0-1 1,0 2-15-16,0 0-66 0,0 0-143 15,0 4 18 1,3 5-152-16</inkml:trace>
  <inkml:trace contextRef="#ctx0" brushRef="#br0" timeOffset="-98526.99">8551 16563 1053 0,'5'-12'124'0,"1"-1"32"15,-3-1-25-15,0 1-59 16,0 6-12-16,-3 1-47 15,3 3-13-15,1 6-8 16,2 3 7-16,3 4-3 16,0 3 4-16,3 4-1 0,-3 1 1 15,-3 3-1 1,-1 2 1-16,-5-1 1 0,-3-1 1 16,-5-3 2-1,5-8-1-15,-2-2 12 0,4-6 40 16,-2-3 49-1,-1-3-49-15,-1-3-51 0,1-5-1 16,-1-3-3 0,2-6 0-16,5-4-2 0,2-1 2 15,5-3-5-15,3-1 5 16,3 3-2-16,3 5 2 16,0 2 0-16,4 4 0 0,-1 9-3 15,1 1 1 1,-1 9-3-16,0 1-4 15,-2 8 7-15,-2 2-5 16,-1 4 4-16,-5 5 0 0,-2 2-1 16,-3 4 1-16,3 0-2 15,-8 2 3-15,2-2 1 16,0-4-16-16,2-6-137 16,2-3-54-16,6-5-84 15,1-2-272-15</inkml:trace>
  <inkml:trace contextRef="#ctx0" brushRef="#br0" timeOffset="-97947.3">9157 16461 838 0,'7'-20'203'16,"-4"1"-25"-16,-1 2 12 0,-4 6-43 15,2 0-47 1,-1 3 6-16,-2 2-29 0,-1 2-31 16,2 1-46-16,-1 4-16 15,-1 3 8-15,-4 4 0 16,-5 5-6-16,2 8 14 16,-2 6 2-16,-2 3-2 15,6 1-1-15,3-1 0 0,3-6 0 16,3-5 1-1,3-8 2-15,3-2 5 0,0-5 3 16,3-4 0 0,3-3-8-16,1-4 1 0,4-4-3 15,-4-1 0-15,26-48 1 16,-35 49-1 0,-1-2 1-16,-1 2 2 0,1 0-3 15,0-10 3-15,0 2 0 16,-2 5 0-16,1 3 3 15,-1 4-6-15,-1 3-6 16,0 4-2-16,2 1-23 16,1 5 30-16,0 3 0 0,6 5-1 15,0 6 2 1,0 6 0-16,2 5 1 16,-3 1-1-16,1 4 1 15,-4 3 0-15,-4 1 2 16,-4-3-3-16,-6 2 0 15,0-4 1-15,-6-3-1 0,-1-6 0 16,-7 1 0 0,-2-8-72-16,-6-3-132 0,-5-2-162 15,-3-4-419-15</inkml:trace>
  <inkml:trace contextRef="#ctx0" brushRef="#br0" timeOffset="-97226.7">10540 15929 760 0,'-3'-23'191'16,"-3"3"-22"-16,-3 3-64 0,-4 3-25 16,-2 3-24-1,-3 5-15-15,-3 2-22 16,-1 7-4-16,-5 5-6 15,-6 6-6-15,0 6-3 0,-1 5 2 16,1 1-2-16,6-1 0 16,6-1-2-16,9-1-1 15,7 0 3-15,12-3 1 16,9 3 4-16,11 3-2 16,9 0 3-16,7 3 0 15,-1 2 0-15,-3 0 0 16,1 1 0-16,-9 0 2 15,-8-1-3-15,-2-1-1 0,-12-3-3 16,-5-2 4 0,-5-1 6-16,-7-3 21 0,-4-2 31 15,-6 1 9 1,-1-5-3-16,-4-2-15 0,3-5 12 16,3-5-8-1,1-3-48-15,4-4-5 0,0-3-5 16,0-3-88-1,6 0-107-15,3 2-47 0,1-1-209 16</inkml:trace>
  <inkml:trace contextRef="#ctx0" brushRef="#br0" timeOffset="-96846.89">10840 16343 745 0,'8'-14'236'0,"-5"0"-73"16,-5 3 8-16,-2 0-16 15,-1 1-57-15,-3 4-31 16,0 2-39-16,-1 3-25 16,-2 3-3-16,-2 5-1 15,2 5-7-15,-1 6 4 16,-1 5 3-16,4 6 1 15,6 1-1-15,3-1 2 16,6-5-1-16,3-4 4 16,4-6-1-16,1-7 4 15,2-4 1-15,-1-5-3 0,3-5 0 16,-3-2 1 0,1-7-2-16,-2 0 0 0,-1-5 2 15,-5 1 0 1,-4-2-3-16,-4 1 0 0,-3 1-3 15,-3 2-3 1,-4 2-66-16,4 4-160 0,-2 3-267 16</inkml:trace>
  <inkml:trace contextRef="#ctx0" brushRef="#br0" timeOffset="-96276.58">11101 16342 968 0,'6'-10'166'0,"-5"-2"34"16,-1 3-2-16,0 0-107 15,-1 4-74-15,1 3-17 16,0 2-14-16,0 5-5 15,1 1 19-15,2 5 1 16,-1 4-1-16,1 3 2 16,2 4-2-16,1-1 1 0,-2 1-2 15,3-4 3 1,1-2-1-16,-1-4 3 0,1-5 3 16,2-5 5-1,-1-4-8-15,2-5-2 16,2-3 1-16,1-5-3 15,0-2 0-15,-2 0 3 0,-4-1 1 16,2-3-2-16,-5 0 0 0,-4 1-1 16,-1 0 6-1,-1 2 12-15,-1 3 34 0,-1 5-2 16,0 2-6 0,-1 3-24-16,1 5-21 0,3-2-9 15,-2 4-12 1,2 1-10-16,-1 2 30 15,1 5 1-15,0 5 0 16,0 3 4-16,1 4-4 0,1 2 0 16,5 2 0-16,-2-2 0 15,1 0 0 1,0 1 0-16,1-2-4 0,3-2-86 16,4-5-116-16,5-1-153 15</inkml:trace>
  <inkml:trace contextRef="#ctx0" brushRef="#br0" timeOffset="-95866.53">11440 16280 587 0,'10'-19'381'0,"1"2"-200"0,-1 3-17 15,0 4-108 1,0 5-36-16,0 5-1 0,6 5 11 16,4 6 11-16,1 5-17 0,3 6-18 15,-1 3 1 1,-3 1 1-16,-2 6-4 0,-6-1 3 16,-4 0-2-1,-5-2-3-15,-3 0 2 16,-3-7 0-16,0-6 3 15,-1-6 63-15,1-6 94 0,2-6 15 16,-1-5-102-16,1-3-77 16,-1-5 0-16,2-6 0 15,0-6 0-15,2-3 0 16,2-1 0 0,5-1 0-16,0 1 0 0,3 1 0 15,3 5-44-15,3 3-196 16,4 8-34-16,5 7-89 15,1 5-459-15</inkml:trace>
  <inkml:trace contextRef="#ctx0" brushRef="#br0" timeOffset="-95257.18">12020 16337 1019 0,'5'6'101'16,"0"-3"-30"0,-2-3 107-16,-1-1-63 0,-2-1-31 15,1 1-8-15,1-4-46 0,-2 1 26 16,3-3-18 0,-1-1-16-16,-1 1-8 0,-1-2-14 15,2 0 1 1,-1 0 1-16,-1 4-2 0,2-2 0 15,-1 2 1 1,-1 4-2-16,0-1 0 0,0 2-11 16,0 2-8-16,-1-1-10 15,1 1 6-15,-2 2 24 16,2 2 0-16,0-2 0 16,0 1-1-16,0 0 4 15,0-3-3-15,0 0 8 16,2-1 5-16,-1-2 13 15,-1-2-2-15,0 0 28 16,0-2-42-16,0-2-7 0,-1-3-3 16,-1-3 0-1,-1-3 1-15,2 2 2 0,-4 0-1 16,3 2 27 0,1 2 8-16,-2 2-6 0,0 6-18 15,-1 2-13 1,-1 0-1-16,-2 2-2 0,-4 6-2 15,-2 4-3 1,-2 6 7-16,-1 8 1 0,2 3-1 16,6 3 0-16,3 3 0 0,5-2 1 15,5 3 0 1,6-4-5-16,3 0-2 0,5-2-75 16,5-3-60-1,1-5-11-15,2-4-70 0,3-4-43 16,0-6-372-1</inkml:trace>
  <inkml:trace contextRef="#ctx0" brushRef="#br0" timeOffset="-94797.06">12386 16406 507 0,'-5'-9'580'0,"1"2"-428"16,2 3-58-16,1-1-85 15,1 5-9-15,1 3-2 16,1 0 2-16,2 1 4 16,2 0 4-16,2 1 0 0,0-4 3 15,3-1 6 1,1-2 29-16,0-6 3 0,0 0-30 16,1-5-3-1,-2-1 11-15,-2-5-2 0,-1 1-3 16,-6-3-6-1,-4-2-10-15,-5 0-3 0,-3 1 6 16,-1 3-2-16,-2 2 21 0,1 4-13 16,-3 6-2-1,0 5-11-15,0 2-4 0,-3 6 2 16,-3 10-2 0,2 8 2-16,-2 7 1 0,6 6 2 15,6 4 21 1,8 2 13-16,5-4 19 15,8-3-17-15,0-4 2 16,9-7-6-16,0-5-16 0,3-4-9 16,1-6-7-16,2-3-3 15,1-5-1-15,0 2-116 16,1-4-321-16</inkml:trace>
  <inkml:trace contextRef="#ctx0" brushRef="#br0" timeOffset="-94566.7">12908 16481 1445 0,'3'2'180'16,"0"-4"74"-16,0 0-86 0,-3-3-168 15,3 4 0 1,-2 0 0-16,1-1 0 0,-1 1 0 16,1 1 0-16,-1-1 0 0,2 1 0 15,2 1-418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4:04:39.4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12783 1653 1218 0,'4'-2'187'15,"-2"-3"-75"-15,-4 0 1 16,-1-3-6-16,2 1-22 15,1 2-34-15,-2 1 26 16,2 0-11-16,0 1-36 16,0 3-29-16,0 0-1 15,0 0 0-15,-3 0 0 16,3 0 0-16,0 0 0 0,0 0 0 16,0 0 0-1,0 0 0-15,0 0 0 0,0 0 0 16,0 3 0-16,0-3 0 15,0 0 0-15,0-3 0 16,0 3 0-16,0 0 0 16,3 0 0-16,-3 0 0 15,0 0 0-15,-3 0 0 16,3 3 0-16,0-3 0 16,0 0 0-16,0 0 0 15,0 1 0-15,0-1 0 16,0 1 0-16,3 5 0 15,-1 3 0-15,1 3 0 16,3 6 0-16,2 7 0 16,1 0 0-16,2 2 0 0,4 2 0 15,-2 3 0 1,2-2 0-16,0 2 0 0,1-3 0 16,-2-1 0-16,1-4 0 15,-5-5 0-15,-1-3 0 16,-4-7 0-16,0-5 0 15,-2-2 0-15,-1-4 0 16,1-5 0-16,6-5 0 16,9-10 0-16,9-5 0 15,10-7 0-15,11-5 0 16,6 1 0-16,-1 0 0 16,-2 3 0-16,-3 3 0 15,-3 2 0-15,-2 2 0 0,0 5 0 16,-3 2 0-16,-6 5 0 15,-7 4 0-15,-10 4 0 16,-6 4 0-16,-7 3 0 16,-4 1 0-16,-2 1 0 15,0 0 0-15,-3 2-167 16,3 1-5-16,-2 5 14 16,-4 0-81-16,-5 3-175 15</inkml:trace>
  <inkml:trace contextRef="#ctx0" brushRef="#br0" timeOffset="617.51">13199 1630 1056 0,'-6'-13'138'16,"0"0"43"-16,-2-1-1 16,2 1-24-16,0 2 0 15,1 3-65-15,2 1-2 16,0 2-89-16,3 3 0 0,0 2 0 15,0 0 0-15,1 0 0 16,-1 2 0-16,3 4 0 16,4 5 0-16,2 6 0 15,5 9 0-15,4 5 0 16,2 7 0-16,0 2 0 16,1 4 0-16,-3-1 0 15,1-4 0-15,-3-3 0 16,-3-8 0-16,-3-6 0 15,0-7 0-15,-2-4 0 16,-2-6 0-16,0-3 0 16,6-6 0-16,3-4 0 0,12-6 0 15,10-6 0-15,15-7 0 16,9-8 0-16,5-3 0 16,3 0 0-16,-2 0 0 15,-3 6 0-15,-10 2 0 16,-7 7 0-16,-6 7 0 15,-12 3 0-15,-9 4 0 16,-8 4 0-16,-8 5 0 16,-5 0 0-16,-1 0 0 15,-1 3 0-15,-1 1 0 0,-1 2-9 16,1 5-280 0,-7 4-123-16</inkml:trace>
  <inkml:trace contextRef="#ctx0" brushRef="#br1" timeOffset="48681.08">3973 6876 760 0,'-2'-1'163'15,"2"-1"-19"-15,-1-1-52 16,1 1 18-16,0 2-18 0,0-3 5 15,0 3-26 1,0-2 0-16,-2-1-26 0,-1 2 18 16,3 0-4-16,0-1-12 15,-3 2-25-15,3 0-3 16,0 0 1-16,0 0-6 16,0 0-1-16,-3 0-4 15,3-3-8-15,-4 3 1 16,1-1 0-16,0 0-4 15,-3 1 2-15,0 0 0 16,0 0 1-16,-1 1-1 16,-1-1 1-16,5 1-1 0,-3 2-1 15,3-3 1 1,0 2 0-16,0-1 1 0,-3 2-2 16,3-2 1-16,-1 4-1 15,-4 0 1-15,2 1 1 16,-4 1-1-16,4 2-1 15,-3 0 1-15,-2 2 2 16,-2 1-2-16,4 0 1 16,1 1-4-16,-2 0 7 15,3-1-4-15,-1 0 0 16,-2 1-1-16,4 0-1 16,-2 3 2-16,1 1 0 15,-2-1 2-15,0 3 1 0,0-3-1 16,3 2-2-1,-3 4 0-15,2-2 5 0,-4 4-1 16,5-1-1-16,-4 4-2 16,5 1 0-16,-1 3 1 15,2 2 1-15,-2 2-1 16,2 0-1-16,1 2 1 16,-2-2-2-16,5 1 0 15,-3-3 1-15,3 3 0 16,0-1 0-16,-3-1 0 15,3 3-1-15,0-2-1 16,0 3 1-16,0 0 4 16,0 3-4-16,0 0-1 15,0 0-1-15,-3 0 2 0,3 1 1 16,0 2 0 0,0 1 0-16,0 2-1 0,3-1 3 15,0 2-5-15,-3-3 2 16,3-1-1-16,2 0 1 15,0-1 3-15,-2 0-3 16,2 0 0-16,-1 0 0 16,1 1 1-16,-1-2-1 15,1 2 0-15,-2-2-2 16,1-1 2-16,-1 0 0 16,0-1 1-16,0-3-1 15,-1 3 0-15,-1-2 0 16,1 2 0-16,-1-2-1 0,1 1 1 15,-1 0 2-15,2 0-1 16,-1 1-1-16,1-1 0 16,1 2 0-16,-1-3-3 15,0 0 3-15,0-1 0 16,3-2 0-16,-3-2 0 16,0-1 0-16,0-3 3 15,-1 1-3-15,-1-1 0 16,2-3 0-16,-2 1 0 15,-1-2 0-15,0-2-1 16,-10 42-1-16,7-58 2 16,-3 0 1-16,3-2 0 0,-3 2-1 15,-6 6 0 1,-3-1 2-16,2-1-2 0,-1-2 0 16,-2-2 0-16,-2 0-1 15,-3-1 1-15,-1 0-9 16,-2 1 4-16,-3 0-8 15,3-1 0-15,0 1 1 16,-1-1-2-16,4-1-4 16,0 0 3-16,-1-1-9 15,5-1 11-15,-2 0 1 16,5-2 1-16,0 2 5 16,5-2 2-16,4-1 4 15,-1 0 0-15,6 0 1 16,0-1 1-16,0 1-4 15,3-1-1-15,0 1-10 0,0-2 1 16,0 1 2-16,5-2 4 16,-2 0 1-16,5 0 5 15,0 1 0-15,5-2 1 16,-1 3-4-16,3 0 4 16,2 1-1-16,5-2 0 15,3 4-2-15,2 0 1 16,0 3 2-16,0 0-1 15,-3 3 0-15,-7 0 0 16,-3-1 0-16,-2 1 0 16,-3 1 0-16,-3-3 0 15,-3 2 0-15,4 0 0 0,-2-2 3 16,-1 2-2 0,2 1 3-16,-3 1-1 0,3 1 0 15,2 2-3-15,-3 2 3 16,0 1-2-16,-1 2 4 15,1-1-5 1,-1 3 5-16,-1-2-5 0,0 1 1 16,0 2 0-16,-1 0-1 15,2 0 3-15,-1 0-1 16,0 2-1-16,0-1 3 16,0 2 2-16,0 0 1 15,-3 3-5-15,1 0 5 16,-2 0-5-16,1 3 0 0,-2-2-1 15,1 0 0 1,-1-1-1-16,1 1 1 0,-1 0-1 16,1-1 4-16,1 2-3 15,-3-3-1-15,0-1 0 16,0 0-1-16,3-1 5 16,-3 1-5-16,-3-1 2 15,3-1 0-15,0 1-1 16,0 1 0-16,0-3 0 15,0 2 0-15,0-1 0 16,0 1-1-16,-3-1 1 16,3-2 0-16,0 3 4 15,0-1-4-15,-2-2 0 16,2-1-4-16,-1 0 5 0,1 1-1 16,-2-1 0-16,1 1 1 15,-1 1-1-15,1-1 0 16,-2 1 0-16,3 1 4 15,-2-1-3-15,2 2-2 16,0-1 0-16,2-1 1 16,-1 1 2-16,2-3-2 15,-1 0 1-15,1 0-2 16,-2-1 0-16,1 1-1 16,-2 1 3-16,0 0-1 15,0 2 0-15,0 1 1 16,0 1-1-16,0 1 1 0,3-1-2 15,0-2 0-15,1-1 1 16,-1-1 1-16,0-1-1 16,-1 0 0-16,1 0-1 15,-2-1 4-15,2-1-6 16,-1-1 3-16,-1 0 0 16,1-2 0-16,1-2 2 15,0-1-2-15,1 1 0 16,0-2-2-16,1 0 5 15,-2 2-5-15,3 0 2 16,2 0 0-16,-1-2-1 16,-3 1 3-16,2-2-2 15,0 0 0-15,-1-3-1 0,2 0 1 16,-1 0 2-16,2-1-2 16,-2 1 0-16,4 2 1 15,-3-1-1-15,1 1-1 16,4 2 1-16,-2-3-2 15,-1 0 6-15,2 1-7 16,-1-2 3-16,4-1 0 16,0 0 1-16,0-2-1 15,2 2 0-15,-1-3 0 16,3 3 0-16,-3 0 0 16,1 1-1-16,-2 0 1 15,2 0 0-15,-2 0 0 16,-5-2 0-16,7-2 0 0,-4 2 0 15,1-3 0 1,-2 1 0-16,7 0 0 0,-5 1 0 16,2-2-1-16,-3 1 1 15,-1-2-1-15,0 2 2 16,-3 0-2-16,-2-3 1 16,0 3 0-16,1-2-1 15,-2-1 0-15,1-1-2 16,-2 1 6-16,1 0-5 15,-2 1 2-15,0 0-1 16,1 2 0-16,2-1-2 16,-1 1 3-16,-1-2-1 15,-2 1 1-15,1-1 1 16,-2 0-1-16,-1-1-2 0,0 0 2 16,0 2 1-16,0-2-1 15,0 0-6-15,-1 0-2 16,-1 1-25-16,1-1-100 15,-4 1-30-15,-1 2-163 16,-4-1-358-16</inkml:trace>
  <inkml:trace contextRef="#ctx0" brushRef="#br1" timeOffset="55906.42">4520 12708 692 0,'0'0'205'0,"0"-3"-33"16,-3 1-89-16,0-1 2 15,3 0-8-15,-4 0-30 16,4 0 3-16,0 2-6 15,0 1-16-15,0-1-9 16,0 1 3-16,-3 0-9 16,0-2-6-16,1 0 1 0,-4 1-5 15,0 1 5 1,0-1-3-16,-1 0 9 0,1 1-6 16,0-2 2-16,0 2-5 15,0-1 4-15,-3 1-6 16,3 0 4-16,2 0-4 15,1-2 3-15,-5 2-4 16,1 0-1-16,1 0 6 16,-5 0-2-16,-2 2-3 15,1-1 1-15,4 2-3 16,-2-1 2-16,1 3-2 16,0-1 1-16,0 2 0 15,-1 1 0-15,2-2-1 16,-1 4 6-16,1-1 0 15,0 1 6-15,-1-1 0 0,3 2-1 16,-3-1 3-16,2 1-3 16,1-1 3-16,-2 0-5 15,1 1-6-15,1 1 9 16,3-1-10-16,0 1 6 16,-2 1-1-16,2 0 1 15,0 2-4-15,0 0 2 16,0 3 2-16,1 0-1 15,-1 0 1-15,-2 2 0 16,5-1 0-16,-3-1-2 16,3 1-1-16,-3-1-3 15,3 2-1-15,0-4 1 0,0 1-2 16,0-3 0-16,0 2 4 16,0-2-1-16,0-1 3 15,-3 1-3-15,3-1-1 16,-3 1 4-16,3-1-1 15,0 2-2-15,0 0-3 16,0 0 7-16,0-1-4 16,-2 2-1-16,2-1 0 15,0 2 2-15,0-2-2 16,2 3-2-16,-2 0 4 16,0 0-1-16,3 0 4 15,-3 5-5-15,3-1 1 16,-3 2 2-16,3 2-2 15,0 1 1-15,-3 0-2 16,5 3-1-16,-2-1 2 0,2-1-2 16,-2 2 1-16,2 3 2 15,-1 0-4-15,1 4 5 16,-2 1-4-16,3 0 0 16,1 1 2-16,-1 0-2 15,-1-1-1-15,1-2 2 16,-2 2 0-16,3 0-2 15,-2-1 1-15,-2 3-1 16,0-3 1-16,3 4-1 16,0-3 0-16,0 2 1 0,-2-3 0 15,1 0-1 1,-1-2 0-16,1 0 0 0,-2-1-2 16,0 0 5-16,0-1-3 15,4 1 0-15,-7-1 0 16,3 0 1-16,2 1-1 15,-2-1 0-15,-2-1 0 16,2-1 0-16,-1 1 0 16,-1-1 0-16,1-2 0 15,-1 1 0-15,1 3 1 16,-2-2-2-16,-2-1 1 16,-1-2 0-16,0-2-2 15,-3-1 2-15,-3-3 0 16,-1-1 1-16,1-1 0 15,-3-1-1-15,-3-1 4 0,1-2-3 16,0-1-1-16,-3 0 0 16,2-1 4-16,-3 0-5 15,-1-2 2-15,4-1-1 16,-4-1 2-16,1-3 3 16,1 0-3-16,-5-2-2 15,1-1 0-15,-3 1 0 16,-4-2 0-16,-1-1 0 15,3-1 4-15,-1 0-4 16,3-1 0-16,6 1-1 16,3-2 3-16,6 2-2 15,3 0 1-15,3 0-1 0,3 0 1 16,0 0-1 0,3 0 4-16,-3 0-1 0,5 0 4 15,-2-4-3-15,0 3-4 16,4-4-7-16,5 1-3 15,3-2 7-15,9 1 2 16,6-1 1-16,1 3-1 16,5 1 0-16,-2 3 0 15,-1 0 1-15,-2 4-2 16,-2-1 1-16,-7 3 0 16,2 1 0-16,-6 4-3 15,1 2-3-15,-4 0 5 16,0 4 0-16,0 3 3 15,1 2-1-15,-2 4 0 16,-1 0 0-16,1 4-1 0,0 1 1 16,0 2-1-16,2 3 1 15,-2 1 0-15,2 1 0 16,-2 4 1-16,0 1 1 16,-3 1 1-16,4 0-3 15,-3 3 0-15,0 0 3 16,-3 2-2-16,3 3 3 15,-3 2-4-15,-2 2 2 16,0 0 4-16,-2 1-4 16,-2-2 4-16,0 1-1 0,0-2-3 15,0-1 0-15,0-4-2 16,2 1 2-16,-1-4 1 16,-1 0-3-16,-2-3 2 15,4 0 0-15,-2-1-1 16,1-1-1-16,1-1 0 15,-2 0 0-15,4 0 1 16,-4-3-1-16,0-1 0 16,0 1 2-16,-1-1-2 15,-1 2 1-15,-1 0 0 16,0 2 0-16,0-1 1 16,0-2-2-16,3-4 3 15,0-2-2-15,0-4 0 0,2-1 0 16,0-3 0-1,-2 0-1-15,2-4 0 0,-2 1 0 16,3-1 0-16,-3-2 0 16,0 0 1-16,2-3-1 15,-1-1-1-15,-3-4 1 16,2-3 1-16,0-1-1 16,-1 1 4-16,-1-2-4 15,2 0 0-15,0-2 1 16,-1 3-1-16,-1-6 0 15,1 1 0-15,-2-1 1 16,0 0 2-16,3-1-3 16,0 2 0-16,7-1 0 15,5 1 0-15,9 3 0 0,1 0 0 16,2-3 0 0,3 4 0-16,-6-1 0 0,0-1 0 15,-2 1 0-15,-1 0 0 16,-3-1 0-16,0 0 0 15,-3 0 0-15,3-2 0 16,-3-1 0-16,-2 2 0 16,-1-1 0-16,0 0 0 15,-6 1 0-15,-2-1-1 16,-2 0-11-16,-4-1-33 16,1 2-27-16,-1-2-39 15,-1 1-34-15,-3 1-60 16,-4 1-116-16,-2 2-399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3:49:58.28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6577 3907 875 0,'3'-6'180'15,"-1"0"-15"-15,-4-4 2 16,-1-2-15-16,-1 0-50 16,0 0-2-16,-2 1-4 15,3 0-9-15,-2 0-13 16,-1 2-28-16,6 0-43 15,-3 4-3-15,3 2 0 0,0 1 0 16,0 2 0 0,0 0 0-16,0 0 0 0,0 2 0 15,-4-2 0 1,4 1 0-16,0-1 0 0,0 5 0 16,-3 6 0-1,3 1 0-15,0 8 0 0,0 4 0 16,0 6 0-1,3 2 0-15,1 5 0 0,2 4 0 16,0 4 0-16,2 0 0 0,2 5 0 16,-3-2 0-1,1 0 0-15,1-1 0 0,0-1 0 16,-3-4 0 0,0-2 0-16,-2-6 0 0,1-5 0 15,-2-2 0 1,4-4 0-16,-4-5 0 0,-1-4 0 15,-1-4 0-15,1-2 0 16,-2-3 0-16,0-1 0 16,-2-1 0-16,1-3 0 15,1 0 0-15,-2-2 0 16,2 2 0-16,-3-3 0 16,-1-1-163-16,1-7-196 15,0-6-297-15</inkml:trace>
  <inkml:trace contextRef="#ctx0" brushRef="#br0" timeOffset="1599.88">6605 3875 108 0,'-11'-3'664'16,"5"0"-567"-16,-2-2 78 16,1 0-54-16,3-1-24 15,-2 1 0-15,1 0-9 16,2 1-22-16,0 3-29 15,0 0-13-15,3-1-24 16,0 2 1-16,0 0-1 16,3 0-7-16,3 0 7 0,8 2 0 15,13-2 1 1,14 1 5-16,13-1-6 0,14-1-3 16,3-1 2-1,0 1-3-15,-6-1-5 0,-6 2 0 16,-10 0-4-1,-10 0 4-15,-6 2 6 0,-5-4 3 16,-7 1 1-16,-7 0 0 0,-3-1 1 16,-5 1 0-1,-4-1-1-15,1 0 2 0,-3 0 0 16,0 0-3 0,3 2 4-16,-3 0-3 0,0 0-1 15,0 0 5 1,0 0-2-16,3-1 36 0,2-1 4 15,-1 0-4 1,3-2 16-16,-2 1-29 0,-1 0-4 16,1 0-5-16,-2-2-6 15,3 2-11-15,-3-2-3 16,7 1-1-16,2-1 4 16,4 2-9-16,1 0 9 15,2 1-2-15,-2 1 1 16,-2 1-2-16,-2 1 4 15,-1 1-2-15,-3-1 1 16,-1 1 0-16,-4-2 1 0,-2 0-1 16,-2 0 2-1,0 0-4-15,0 0 4 0,0 0-2 16,0 1 1 0,-2-1 1-16,2 0 5 0,0 0 0 15,-1 2 0 1,1-2 8-16,-2 0-1 0,2 0 12 15,0 0-16 1,0 0-6-16,0 1-4 0,0-1-9 16,0 4-5-16,0-1 14 0,2 6 0 15,-2 5 2 1,1 4-2-16,1 6 0 0,-1 4 3 16,2 4-2-1,0 1 6-15,1 3 2 0,2 1-8 16,2 2 5-1,-2 0-6-15,4 1 1 0,-2-1 9 16,-1-1-8-16,-2-1 4 16,0-3-6-16,0-4 4 15,-4-1-3-15,1-4 0 16,1-1-1-16,-3-2 3 16,3-5-2-16,-3-1 0 15,3-7-1-15,-3-1 0 16,0-2 0-16,0 0 2 15,-3-2-2-15,3 0 1 0,0-2 0 16,0 0-1 0,-3 0 1-16,3-1 0 0,0-1-1 15,-3 2 2 1,3-2-2-16,0 0 1 0,0 0 1 16,0 0-2-1,0 0 0-15,0 1-2 0,-3 1 0 16,1-1 2-1,-1 2 0-15,-2 0 0 0,-1 0 3 16,1-1 0-16,-2 1-2 0,-5-1 2 16,0-1-3-1,-6-1 0-15,-5 3 2 0,-5-2-5 16,-6 0 3 0,-6 3-2-16,-4-2 1 0,-3 1 1 15,-3 0 0 1,0-3-6-16,-4 1 0 0,0-1-1 15,-4 0-2 1,0 0 3-16,1 0-2 0,7 0 8 16,5 0 2-16,9-1 0 15,6 0-1-15,8-1-1 16,5 2 3-16,4-1 0 16,5 1 2-16,5-2-3 15,2 2 1-15,-1 0-2 16,2 0-1-16,0 0 0 15,2 0 0-15,-2 0 0 16,1 0-3-16,-1 0 2 0,2 0 0 16,-2 0-3-1,0 0-16-15,1 0-76 0,2 0-34 16,3 2-135 0,2 1-259-16</inkml:trace>
  <inkml:trace contextRef="#ctx0" brushRef="#br0" timeOffset="2280.23">7003 4148 700 0,'4'-4'186'16,"-4"-3"-38"-1,0 0 3-15,-4-2-40 0,1 1-5 16,1-2 7-1,-1 0-26-15,2-1 3 0,-2 1 11 16,1-1-32-16,1 2-1 0,1-1 18 16,-2 2-55-1,2 3-31-15,0 1 0 0,0 3 0 16,0 1 0 0,0 1 0-16,0 3 0 0,2 4 0 15,-1 5 0 1,1 6 0-16,-1 7 0 0,1 3 0 15,-1 3 0 1,1-1 0-16,1 2 0 0,0-3 0 16,1-3 0-16,-1-5 0 15,0-5 0-15,0-4 0 16,-1-5 0 0,-1-2 0-16,1-4 0 0,-1-2 0 15,-1 0 0-15,0-2 0 16,0 1 0-16,0 1-128 15,2-1-271-15,-1-5-500 16</inkml:trace>
  <inkml:trace contextRef="#ctx0" brushRef="#br0" timeOffset="3190.48">8196 4121 550 0,'-6'2'294'15,"-1"-2"-207"1,-5 0 56-16,0-2-46 0,-3 1-4 15,2 1-4 1,-1 0-18-16,2 0-20 0,2 0-4 16,2 0-18-16,3 0 14 15,0 0-18-15,2 0-11 16,0 0 2-16,3 0-9 16,0 0 0-16,0 1 4 15,3-2-4-15,0 1-2 16,7-2-1-16,8 0-4 15,15-2 0-15,16 1-4 16,14-1 4-16,10 1-3 0,6-1 5 16,-1 2-4-1,1-1 2-15,-7 1 0 0,-11-2 1 16,-11 1 0 0,-9-2-2-16,-10 1 2 0,-9 0 1 15,-8 2 1 1,-7 1-3-16,-4 0 0 0,-3 1-4 15,-3 1-4 1,-4-1-2-16,1 1 7 0,-3 2-84 16,-4-1-140-16,2 1-217 0</inkml:trace>
  <inkml:trace contextRef="#ctx0" brushRef="#br0" timeOffset="3730.71">8920 3873 1092 0,'-2'-6'142'0,"1"-2"56"16,-3-1-23-16,-1 1-30 15,4 1-25-15,-1 2-4 16,-1-1-70-16,3 1-33 16,0 4-13-16,0 0 0 0,0 2 0 15,3-1 0 1,2 5 0-16,6 4 0 0,7 5 0 16,8 6 0-1,5 7 0-15,2 3 0 0,-2 0 0 16,-4 1 0-1,0-3 0-15,-5-6 0 0,-4-4 0 16,-5-6 0-16,-5-5 0 0,0-4 0 16,-7-2 0-1,1-1 0-15,-2 0 0 0,0 2 0 16,-2-2 0 0,2 1 0-16,0 3-11 0,-1 5 11 15,-4 3-3 1,-1 5 5-16,-3 6-2 15,-6 1 0-15,0 0 0 16,-3-1 1-16,1-1-1 0,0-2-1 16,4-5-5-16,1-1 2 15,1-4-110-15,1-2-135 16,1 1-118-16,-2-5-590 16</inkml:trace>
  <inkml:trace contextRef="#ctx0" brushRef="#br0" timeOffset="4459.92">10034 3857 902 0,'2'-18'160'16,"-1"0"14"-16,-1 0-3 15,-1-1-13-15,-1 1-47 16,1 2 16-16,-2 3-40 16,1 3 16-16,1 1-49 0,1 5-54 15,-2 1 0 1,2 2 0-16,-2 2 0 0,2-1 0 16,2 5 0-1,-2 4 0-15,2 8 0 0,1 7 0 16,0 10 0-1,3 8 0-15,0 5 0 0,0 6 0 16,6 4 0-16,-2 2 0 0,-1 0 0 16,3 2 0-1,-3-2 0-15,-1-3 0 0,-1 0 0 16,-3-6 0 0,1-4 0-16,-2-10 0 0,-2-7 0 15,2-12 0 1,-1-8 0-16,-1-4 0 0,1-4 0 15,-2-1 0 1,0-1 0-16,0-3 0 16,0-2 0-16,0-7 0 0,3-5-213 15,0-11-163-15,4-8-147 16</inkml:trace>
  <inkml:trace contextRef="#ctx0" brushRef="#br0" timeOffset="5460.28">9991 3749 748 0,'-4'-12'194'0,"1"-1"-100"15,0 3 26-15,0-2 0 16,0 5-41-16,1 2-16 0,2 2-26 16,0 0-27-16,2 3-4 0,-2 0 8 15,1 0-6 1,5 0-4-16,13-3-4 16,16 0 1-16,24 0-1 15,22-1 0-15,19 1-12 0,3 2-65 16,-4 0 22-1,-10 1 18-15,-13 0 25 0,-19 0 12 16,-11-2-1 0,-10 0 2-16,-17 1 8 0,-8-3 52 15,-8 2-8-15,-3 0 1 0,0 2-18 16,-2-2-10 0,2 1-1-16,0 1 9 15,2 0-3-15,-1 0 2 16,-1 1-8-16,0-2-10 15,0 1-11-15,0 0-4 16,0 5-10-16,2 2 10 16,1 9 4-16,2 10-3 0,3 11 13 15,1 8-2 1,0 7-1-16,1 3 4 0,1 1 11 16,-2 0-14-16,1 0 3 15,-2-4-1-15,-2-4-1 16,0-6 0-1,-3-2-7-15,1-9-1 0,-3-6 12 16,-1-6-16-16,0-6 4 0,2-7-4 16,-2-1 3-1,0-4 4-15,0 1-6 0,0-2 0 16,0 0-2 0,0 0 2-16,0 0-4 0,1 0 2 15,-2 1 0 1,2 1 1-16,-1-1-1 0,0 3 1 15,2 0-3 1,-1-1 5-16,-1 1-6 0,2-2 3 16,-2-2 0-16,0 0 6 15,0 0-6-15,0 0 9 16,-2 0 0-16,2 0-5 16,0-2-1-16,-1 2-2 15,-5 0 6-15,-10 2-7 16,-11-1 0-16,-9 3 0 15,-16 0 0-15,-5 2-1 16,-7 1 1-16,-3 0-9 0,0 2 7 16,1-2 0-1,9-1-5-15,8-1 5 0,9-2-2 16,9-1 2-16,7-2 2 16,7 0 0-16,4-3 3 15,5 1 9 1,4-1-12-16,2 1-3 0,1-1-37 15,2 0-63 1,-1-1-5-16,2-1-2 0,-1 1-17 16,1 0-9-16,1-2-43 0,3 0-185 15</inkml:trace>
  <inkml:trace contextRef="#ctx0" brushRef="#br0" timeOffset="5990.65">10376 3931 937 0,'0'-8'152'15,"-3"-2"8"-15,3 0-6 0,0 2-60 16,0 0-19-1,3 5-37-15,0-2-28 0,3 2-3 16,4 2-4-16,4 1-3 0,5 1 3 16,2 5-3-1,0 4 0-15,-2 7 2 0,-5 4 2 16,-8 5-2 0,-6 6 1-16,-5 0-1 0,-5 2 3 15,-8-1-4 1,0-4 3-16,0-5 4 0,2-6-4 15,5-3 6-15,4-8 6 0,5-3 1 32,2-3 5-32,2 1-18 0,7 0 23 0,10 0-14 15,9 2-9 1,10-1-8-16,7 1 4 16,2-1-240-16,0-1-342 15</inkml:trace>
  <inkml:trace contextRef="#ctx0" brushRef="#br0" timeOffset="7110.03">11981 4031 723 0,'-13'1'150'15,"-8"1"3"-15,-4-2-25 0,-4 0-18 16,1 0-4 0,3 1-49-16,5-2 6 0,7 1-24 15,5 0-35-15,7 0-1 0,1 0-3 16,1 0-2 0,4 0 2-16,10 0 8 0,14 0-6 15,18-2 0 1,19-1-2-16,22-3-1 15,14-1 1-15,7-2 0 16,2 4 0-16,-8-1 0 0,-11 2 0 16,-17 0 3-16,-17 1-1 0,-15 0-2 15,-15 0 0 1,-8 0 1-16,-8 0 8 16,-8 2 4-16,-1 0 32 15,-1 1 10-15,-5 0-16 16,0-2-18-16,-7 1-21 15,-2-4 0-15,-5 0 3 16,-5-1 0-16,-2 0 13 0,-1-1 27 16,1 0-4-1,4-1 8-15,1-2-10 0,4-1-12 16,0 3 5 0,3-1-14-16,6 3-1 0,0 2 4 15,3 1-17 1,3 2-2-16,2 1-2 0,1-2 0 15,1 2 0 1,2 2-4-16,8-2 6 0,6 1 0 16,4 1 0-16,3 2-1 0,-1 1-2 15,-3 1-3 1,-2 3 6-16,-3 1-8 0,-3 2 3 16,0 2-8-1,-2 3 8-15,-5 0-2 0,-2 5 5 16,-3-1 2-1,-5 4-5-15,-4 2 5 0,-4 2 0 16,-6 2-3 0,-6-1-1-16,-1-2 3 0,2-4-35 15,4-6-173-15,4-3-42 16,10-4-137 0,8-5-328-16</inkml:trace>
  <inkml:trace contextRef="#ctx0" brushRef="#br0" timeOffset="8729.79">13988 3763 861 0,'-1'-15'193'16,"-1"-3"-12"-16,1-1-32 15,-2-1-8-15,1 2-44 0,2-2 22 16,-3 3-22 0,3 3-15-16,0 3 14 15,0 4-65-15,0 4-31 0,0 4 0 16,0 2-13 0,3 8 7-16,0 11 2 0,2 8 4 15,2 14 1-15,5 13-1 16,3 6 1-16,1 6-1 15,2 3 0 1,2 0-2-16,-1-3 5 0,-3-5-6 16,-1-8 4-16,-3-10-1 15,-3-12 0-15,-3-7-4 16,-2-11 4-16,-2-6 10 0,-1-8 5 16,-2-2-14-1,1-8-1-15,-3-7 0 0,1-9 0 16,-3-9 0-1,0-10 0-15,1-8 0 0,-2-4 0 16,-2-3 0-16,-2 1 0 16,4 3 0-16,0 4 0 15,0 4 0-15,1 3 0 16,0 5 0-16,0 0 0 16,1 3 0-16,-1-1 0 15,-1 4 0-15,1 4 0 16,0 5 0-16,2 3 0 0,0 7 0 15,0 6 0 1,1 0 0-16,1 3 0 16,-1 3 0-16,2 0 0 0,0 1 0 15,-1 0 0 1,1 0 0-16,0 1 0 0,1-1 0 16,-1 0 0-1,2 1 0-15,7-1 0 0,12 2 0 16,13 0 0-1,18-1 0-15,20-1-30 0,8-1-8 16,1 1-20-16,-2 0 14 0,-9 1 22 16,-12 0-17-1,-7 2 20-15,-9 0 7 0,-8-2 5 16,-6 1 4 0,-7-2 0-16,-7 1 3 0,-6-1-3 15,-3 0 3 1,-2-1-1-16,-2 1 1 0,-1-2 0 15,0 1 1 1,0 1 2-16,0-1 3 0,0 1 31 16,0-2 23-16,0 2-6 15,2-1 9-15,-2-1-38 16,0 2-5-16,0 0-19 16,0 0-1-16,-2 2 0 15,2-2-10-15,0 1 1 16,0 1-13-16,0 0 17 15,2 5 1-15,-2 2 4 16,2 7-2-16,-1 6 1 16,2 6 2-16,-1 7-2 15,2 8 1-15,1 3 0 0,2 7-1 16,-1 3 4 0,1 2-4-16,-1 1 1 0,3-3 0 15,-3-2-1-15,0-7 1 16,-1-9 0-16,-1-7-1 15,1-7 3 1,-1-7-2-16,-1-6 0 0,-2-3 2 16,2-4 1-16,-1-1-1 0,-2-3 0 15,0 0 7 1,0 0-8-16,0 0 2 0,0 0-2 16,0 0 0-1,-2 0 3-15,2 0-4 0,-1 0-2 16,-5 0 0-1,-7 0 1-15,-11 0 0 0,-10 0-1 16,-14 3 2-16,-14 1 0 16,-9 2 0-16,-7-2 0 15,-2 1-2-15,2-3-1 16,11-2 3-16,10-1 0 16,13-2 1-16,14-1 8 15,9-2-9-15,3 0 8 16,7 4 2-16,3-3-10 0,3 4 0 15,4 0-3 1,-2-1-69-16,0 1-4 16,-2 0-2-16,-2 0 4 0,-2-1 15 15,1 2-39 1,2 2-43-16,5-2-192 0,5-2-552 16</inkml:trace>
  <inkml:trace contextRef="#ctx0" brushRef="#br0" timeOffset="9290.73">14412 3831 415 0,'-3'-7'620'16,"0"-4"-519"-16,1-2 35 15,1-1-13-15,-1-1-20 16,5 3-35-16,0-1-8 16,2 4-36-16,1-1-12 15,1 2-12-15,6 3 0 16,3 2-4-16,3 4-2 15,2 4 4-15,-2 5 1 0,-1 5-6 16,-7 5 7 0,-5 2-9-16,-6 5 9 15,-6 1 3-15,-7 2-3 0,-51 54 0 16,54-76 2 0,6-5 0-16,1-1-1 0,1 0 1 15,-2 2 1-15,4-4 19 16,1 0-16-16,1-1 4 15,1-2-10 1,6-2 0-16,4 1-2 0,5 0 1 16,7 1 1-16,2 0-7 15,0 6 10-15,-5 0-3 16,-2 3 0-16,-6 2 0 0,-4 2-2 16,-3 2 0-1,-7 0 2-15,-3 1 8 0,-6 2-7 16,-9 2-2-1,-4 2-4-15,-5-2-186 0,-5-1-200 16</inkml:trace>
  <inkml:trace contextRef="#ctx0" brushRef="#br0" timeOffset="12860">19639 2514 956 0,'2'-11'81'16,"-2"0"58"-16,-5-3-15 0,-2 5-34 15,3 0 28 1,-1 2-18-16,2 2-13 0,-1 2-32 16,2 1-15-1,2 0-27-15,0 2-5 0,0 0-8 16,0 0-5-1,2 2-13-15,-2 3 7 0,-3 5 11 16,1 8 2-16,-3 8 0 0,1 7-2 16,1 6 4-1,3 3-4-15,2 2 0 16,1-2 1-16,2 2 1 16,2 1-2-16,0-1 0 0,2 2 8 15,0 4-8 1,0 2 6-16,0 2-6 0,0 2 2 15,0 0 3 1,-2 0-4-16,2-3 2 0,1 1-1 16,3-5-1-16,-3-1-1 15,3-1 0-15,0-3 3 16,0 2-3-16,-3 2-2 16,1 1 2-16,1 2 1 15,-2-2 0-15,-1-2-2 16,3-3 1-16,-3-6 0 15,0-1 1-15,3 0-1 16,-3 1-1-16,0-2 0 0,1 2 1 16,-2 0 0-1,-4 0 0-15,1 1 0 0,-2-3 0 16,0-1 0 0,-2 0 0-16,3-3 0 0,-1-4 1 15,0-1 2 1,0-2-3-16,0-2 0 15,2-1 0-15,-2-1 0 16,2-1 0-16,-2 0-3 0,2 0 3 16,-3-1-1-16,1 1 2 0,0-3 1 15,-2-1-2 1,1-2 1-16,-1-1-1 0,1 0 0 16,-1 0 0-1,-1 1 0-15,0 2 0 16,-1 1 0-16,1 1-1 15,0 0 3-15,1-1-4 0,1 0 0 16,-1-2 2-16,1-4 1 16,-1 1-1-16,1-6-1 15,-1-2 1-15,-1-1-71 16,2-4-68-16,-4-5-171 16,4-5-201-16</inkml:trace>
  <inkml:trace contextRef="#ctx0" brushRef="#br0" timeOffset="15390.45">19608 2603 569 0,'-3'-2'193'0,"-1"-1"-96"16,-1 1 16 0,2 1-57-16,0 0-1 0,2 1-15 15,2 0-29 1,1-2-4-16,-1 2 0 0,4-1-3 15,5-2 4 1,4 0-3-16,8-4 2 0,11 1 2 16,9-2-7-16,8 1 6 0,11-1-5 15,5 2 4 1,4 1 4-16,5 1-10 0,3 2 6 16,3 0-3-1,3 0-2-15,5 0 5 0,5-1-7 16,11-1-1-1,7-2 0-15,13-4 1 16,17 0 0-16,13-3-1 0,17 1 1 16,11-1 7-16,13 3-7 15,5-2-4-15,5 3 3 16,4-1 0-16,7-2 1 16,-2-1 0-16,2-1 4 15,0-2-8-15,-2 2 6 16,-7 1-2-16,-5 1 0 15,-13 0 0-15,-8 4 4 16,-9-1-4-16,-8 1-3 16,-7 1 0-16,-2 0 6 0,-10-2-5 15,-12 4 4 1,-8-2-2-16,-21 3 2 0,-21 1-2 16,-21 1 0-1,-23 2-2-15,-19 0 4 0,-11 0-2 16,-7 0 3-1,-3 0 23-15,0 0 10 0,0 0-8 16,-1 0 4-16,1-1-8 0,0 1-10 16,-2 0-4-1,2 0 6-15,-1-1 8 16,1 1-9-16,0 0-8 16,0 1-2-16,0-1 3 0,0 0 2 15,0 0 17 1,0 0-10-16,-2 0-8 0,4 1-4 15,-4-1-5 1,2 2-6-16,-3 1 6 0,2 1 1 16,-2 4 4-16,0 3-5 15,0 3 2-15,-2 3 2 16,2 2-4-16,0 1 3 16,2 5-3-1,-1 3 2-15,2 6 4 0,2 8-5 16,-2 4 1-16,1 1 7 15,1 4-7-15,1-1 5 16,-2 0-4-16,4 3-2 0,-1 0 5 16,2 1-6-1,3 2 0-15,-3 2 9 0,0 1-6 16,-1-2 0 0,-1 4-3-16,0-1 4 0,-4 1-2 15,0-2-2 1,8 120 0-16,-7-144 7 0,1 1-6 15,-1-2-1 1,3-2 0-16,2 33 0 0,0-1 3 16,1-2-3-16,0 0 0 0,1 0-1 15,-1 0 1 1,2-1 0-16,-3-4 0 0,0-4 0 16,-1-1-2-1,-1-4 2-15,-1-1 0 0,3-5 2 16,-2-1-1-1,-1-6 0-15,4-5-2 16,-3-3 3-16,2-7-2 0,-2-5 5 16,1-4-6-16,-2-4 2 15,0-1 3-15,-3-5 2 16,1-1 0-16,-1 2-2 16,0-4 4-16,0 1-5 15,0 1 3-15,-1 0 4 16,1 0 8-16,0 1-2 15,-2-1-4-15,2 0-4 16,-1 0 9-16,-1 0-9 16,1 0 0-16,-1 0-8 0,-2-1-1 15,-2 1-1 1,2-2-5-16,-2 0 7 0,-2 2-1 16,-4-3 1-1,-4 0-1-15,-8-1-2 0,-6-2 2 16,-4 0-5-1,-7 1 5-15,-3-1 1 0,-4 2-2 16,-10 1 3-16,-8 0-2 0,-7 3 1 16,-5 0 0-1,-4 2 0-15,0-1 0 16,-3 4 0-16,-4 0 2 16,-8 2-1-16,-14 1-2 0,-5 4-1 15,-8-2 2 1,-6 1-1-16,-3-1 1 0,-1-1 0 15,0 1 3 1,0-4-3-16,0 1 5 0,-4 3-5 16,-2-4 0-16,1 4-5 15,-4 1 5-15,0 0 0 16,-1 1 0 0,1-1 1-16,4 1 2 15,2-2-3-15,1-1 2 0,5-1-4 16,10-1 1-16,3-2 1 15,8-1 0-15,12-2 1 16,8-1-1-16,7-2 0 0,9 1 0 16,12-3 2-1,10 0-1-15,10 1-1 0,7 1 2 16,10-2-1 0,6 3-1-16,5-1-1 0,5-1 1 15,4 4-3 1,0-2 3-16,2 0 0 0,-2 0 1 15,2 1 1 1,-4-1-4-16,-3 1 0 0,-1-1 2 16,-3 0 0-16,-3 0 1 0,-1 0-1 15,-2 2 0 1,-2-2 1-16,-3 1-1 0,-2 1 0 16,-1-2 0-1,0 0-1-15,-1 4 2 0,0-2-1 16,-2-1 0-1,1 0 0-15,2-1-3 0,0 0 3 16,-1 0 0-16,5-1-3 16,-1 1 4-1,-3 0-2-15,-3 0 0 0,-2 1 1 16,-6 1 1-16,0-2 0 16,-1 0-1-16,4 0 1 15,5-3 0-15,2 2 0 16,5-2-1-16,3 0 3 15,1-2-5-15,1 3 4 16,2-3-2-16,2 2 1 16,0-1-1-16,4 1 5 0,1 2-3 15,4-2 0 1,0 2 6-16,2-1-7 0,1 1 2 16,-1-1-2-1,1 1 3-15,-1 0-8 0,0 1-2 16,-2-1 6-1,-2 1-7-15,2 1 9 0,-1-2-2 16,3-1 0-16,2 2 2 16,1 0-3-16,1 0 1 15,0 2-8-15,1-2 7 16,-1 0-16-16,2 0-13 16,-2 1-52-16,0 3 13 0,-2 1-54 15,1 3-18 1,-3 0-33-16,4-1-159 0</inkml:trace>
  <inkml:trace contextRef="#ctx0" brushRef="#br0" timeOffset="16290.31">20852 3291 609 0,'-1'-16'239'16,"-4"0"-42"-16,-2 1-68 15,-3-1 1-15,-2 4-49 16,-1 2-30-16,-3 4-30 0,-3 5-18 16,-4 5 3-1,-3 6-6-15,-4 7 0 0,0 5-2 16,0 4 2-1,5 5 0-15,4 0 0 0,6-2 0 16,4-3-5 0,6-4 5-16,5-3 0 0,8-4 8 15,3-2-6-15,7 0 6 16,4-2-1-16,5 1 2 16,5 0 11-16,0 1-14 0,3 1 6 15,-4 2 3 1,0 0-7-16,-4 4 1 0,-3 3 0 15,-6-1 1 1,-5 1 2-16,-7-2-5 0,-4 1 7 16,-4-2-1-16,-5 1 0 15,-5-1 11-15,-5-2-1 16,-3-3-4-16,-3 0 1 16,1-3-14-1,-2-5-2-15,6-2 2 0,0-3-6 16,6-4-3-16,3-3-116 15,5-1-122-15,5-2-168 16</inkml:trace>
  <inkml:trace contextRef="#ctx0" brushRef="#br0" timeOffset="16780.34">21021 3705 638 0,'4'7'183'0,"1"-2"-72"16,-1-1 18-16,-1-1-65 15,4-2-6-15,3 1-14 16,-1-1-6-16,1 1-13 0,2-4 1 16,-3-1-3-1,2-1 0-15,0-3 3 0,0-2-15 16,0-4-9-1,2-1 4-15,-1-2-5 0,1-3 6 16,-2 0 10 0,-2 0 9-16,-5 1-4 0,-1 0-7 15,-3 5-2-15,-3 2 11 16,-1 1-14-16,-5 3 1 16,-2 2-7-16,-2 1-4 15,-4 2 4-15,-2 2-4 16,-2 3-1-1,0 5 1-15,-1 4-4 0,0 7 3 16,3 4 1-16,5 9 0 16,3 0 0-16,8 3 1 0,5-2-1 15,7-1 4 1,7-5-1-16,5-4 1 0,7-3-4 16,5-5 4-1,2-5-8-15,3-3 4 0,-2-5-47 16,-2 0-144-1,-7-4-141-15</inkml:trace>
  <inkml:trace contextRef="#ctx0" brushRef="#br0" timeOffset="19770.4">21334 3568 725 0,'0'-4'170'15,"-1"-1"-2"1,-1-3-46-16,2 2-11 0,0 0-5 15,0 1-23 1,2-2-29-16,-1 5-10 0,1-1-30 16,-1 1-13-16,7 2-1 15,4 2-3-15,7 1 3 16,9 2 2-16,7 7-2 0,2 3 1 16,0 5 1-1,-2 2-1-15,-7 4-2 0,-5-1-2 16,-6-1 3-1,-6 0 0-15,-7-1-2 0,-4-1 2 16,-6-3 0-16,-1-1 0 16,-4-5 3-16,1-3 3 15,2-6 61-15,-1-5-3 16,1-7-15-16,2-6-14 16,1-8-13-16,2-6-11 15,6-8-6-15,3-5-3 16,4-2-2-16,1 0 2 15,1 6-2-15,1 2-2 0,-2 10 2 16,-1 5 1 0,1 7-1-16,-5 6-4 0,-2 1 1 15,-2 5-2 1,-2 1-13-16,-2 1-20 0,1 2 11 16,1 3-46-1,-2 1-56-15,-1 3-129 0,-3 2-164 16</inkml:trace>
  <inkml:trace contextRef="#ctx0" brushRef="#br0" timeOffset="20491.75">21873 3566 370 0,'0'-15'582'0,"0"1"-445"16,-1 0 1-16,-1-3-7 0,0 4 8 15,2 2-29 1,0 4-26-16,0 1-51 0,2 4-33 16,0 2-12-1,2 6 3-15,8 6 9 0,4 6 0 16,7 9 0-1,3 7 0-15,1 6-3 0,-3-2 0 16,0-3 2-16,-6-4-1 16,-4-7 2-16,-6-8 0 15,0-7 8-15,-5-5 22 16,3-9-13-16,0-5-5 16,4-4 39-16,-1-7-3 15,3-5-7-15,-2-3 18 16,-1-2-23-16,-2 0-8 15,-1 1-11-15,-2 3-11 16,-1 7-6-16,0 5 0 16,-2 6 0-16,1 3 0 0,-2 3 0 15,0 1-61 1,0 5-140-16,1 3-3 0,2 2-113 16,2 5-250-1</inkml:trace>
  <inkml:trace contextRef="#ctx0" brushRef="#br0" timeOffset="20780.18">22352 3539 762 0,'4'-13'356'15,"2"3"-213"1,-4 1 37-16,-1 2-92 0,-1 5-70 15,0 0-14 1,2 2 1-16,-1 4-3 0,1 2 26 16,1 4 2-16,3 6-9 15,-2 1-18-15,-1 2-2 16,2 4 0-16,-2 2-1 16,1-2 0-16,-1 0 0 15,-1-1-2-15,-1-4-1 16,-2-2-102-16,-1-3-68 15,-1-5 8-15,2-6-120 16</inkml:trace>
  <inkml:trace contextRef="#ctx0" brushRef="#br0" timeOffset="20980.55">22489 3341 950 0,'2'-25'132'16,"-4"1"34"-16,1 1-14 0,-2 5-28 16,0 4-57-16,1 4-61 0,1 3-6 15,-1 6-24 1,2 6-37-16,0 5-164 0,2 5-199 16</inkml:trace>
  <inkml:trace contextRef="#ctx0" brushRef="#br0" timeOffset="22270.43">22712 3522 979 0,'10'4'42'0,"-4"-3"61"16,-3-1 30-16,-3 0-40 15,0-1-32-15,0 0-20 16,1 1 3-16,-1-2 11 16,0-1-29-16,2 0-12 0,-1-1 12 15,1 0-8 1,1-3 3-16,-2 3-8 0,1 1-2 16,0 1-8-1,-2 0-3-15,0 2-13 0,0 2-9 16,0 3 22-1,-2 2-1-15,4 0 1 0,-2 1-1 16,-2 0 0-16,2 0 1 0,0-5 0 16,0 0 2-1,-2-3-1-15,2 0 17 16,2 0-3-16,-4-2 42 16,4-2-32-16,-2-2-22 0,0-1 0 15,0 0 0 1,2-2 2-16,-2 1 8 15,0 2-8-15,0 0 1 16,0 1-5-16,0 3 2 0,0 0-2 16,-2 1-1-16,0 1 0 15,2 0-5-15,-1 1 2 16,1-1-7-16,0 2 1 16,0-2-5-16,0 1-3 15,0 0 6-15,0 1 11 16,0 1-1-1,-2 1 4-15,2-2-3 0,0 1 0 16,0 0 3-16,-1-2-2 16,1-1-1-16,0 0 4 15,0 0 0-15,0-1 5 0,0 1-3 16,0 0 0 0,0 0-5-16,0 0 5 0,0 0-6 15,0-1 0 1,0 1 3-16,0 0-2 0,0 0 0 15,0 0-2 1,0 0 2-16,0 0 2 0,0 0-3 16,1 0 0-16,-1 0-2 0,0 0 4 15,0 0-6 1,-1 1 0 0,1-1-5-16,0 0 9 0,0 1-17 15,0 1 10-15,0 1 7 16,0-2 0-16,0 0 0 15,-2 1-3-15,2-2 3 0,0 2 11 16,0-4-6-16,0 2 8 16,0 0-1-1,2 0-3-15,-2-3 4 0,0 2-13 16,0-4-1-16,1 3-3 16,-2-1 7-16,1 1-3 15,0 2 0-15,0 0-8 16,0 0 2-16,0 0-17 15,-2 2 11-15,2 1 10 16,2 1 3-16,-2 1-1 16,1 4 0-16,1-6 0 0,-1 0 3 15,-1-2-3 1,2-1 4-16,-2 0 10 0,0-1-2 16,0-4-2-1,2 1-10-15,0-3 0 0,0-1-2 16,1-2 6-1,-2 0-4-15,1 0 0 0,-2 2 3 16,-2-1 0 0,1 4-3-16,-1 0 2 0,-1 1-5 15,1 1 3-15,-2 3-8 0,0-3-1 16,-2 3-4 0,-2 3 6-16,-1 2 0 0,-6 5 3 15,2 4 4 1,-3 7 0-16,-1 4-4 0,2 8 4 15,2 0 0 1,3 4-2-16,5-1 2 0,7-3 0 16,5-3 9-16,8-4-9 15,4-6 2-15,2-1-2 16,3-4 5-16,0-2-8 16,1-4 3-16,-1-3-60 15,3-1-69-15,1-4-113 16,-1-1-175-1</inkml:trace>
  <inkml:trace contextRef="#ctx0" brushRef="#br0" timeOffset="23750.36">23025 3545 481 0,'-2'-3'173'0,"-1"1"-20"16,2 1-81-16,-2-1 14 15,3 1-17-15,0 1-28 16,0 0-27-16,0 0-7 16,1-1-1-16,-1 1-5 15,0 0 2-15,0 0-2 16,0 0 7-16,0 0 14 15,0 0 4-15,0 0 8 16,0 0 9-16,0 1 3 16,0-2 2-16,0 1-7 15,0-1 2-15,0 1-2 0,0-2-5 16,2 2-13 0,-2 0-6-16,0-2-10 0,0 2-2 15,-2 0-2 1,1 0-2-16,1 0 5 0,0 0-4 15,0 0-1 1,0 0 3-16,0 0-3 0,0 0 1 16,0 0 18-16,1 0-6 0,-1 0 7 15,0 0-11 1,-1 0-1-16,1 0-7 0,-2 0 1 16,4 0-5-1,-2 0 2-15,0 2-3 0,-2-2 2 16,2 0-9-1,0 2 0-15,0-1-1 0,0 1 11 16,0 4 4-16,0 2-4 16,3 3 0-16,3-2 6 15,2 1-5-15,2-2 0 16,3-1 3-16,-1-2-4 16,2-5 5-16,1-2-5 15,-2-3 1-15,4-5-4 16,-1-5 0-16,0 1-1 15,0-4 0-15,-2 0 4 16,0-1-3-16,-4 3 2 16,-2-1 1-16,-5 3 0 0,-2 0 1 15,-1 2-1 1,-3 2 0-16,0 0 0 0,-3 2-2 16,-3 0 0-1,0-1 0-15,-3 4 1 0,1-1-4 16,0 2 4-1,0 1-2-15,1 3-1 0,1 2 2 16,0 0-2 0,-1 2 2-16,-1 4 2 0,1 1-1 15,-5 2 1-15,3 6 0 16,-3 3 0-16,2 4 0 16,-2 4 3-16,4 6-3 15,4 5 0-15,2-2 1 16,5 3 4-16,8-4-1 0,5-1-1 15,11-6 8 1,6-4-7-16,6-3 5 0,4-5-5 16,-3-6-1-16,-1-2 2 15,-3-5-5-15,-5-1 0 16,-2-3-6-16,-7-3-49 16,-1 0-148-16,-4 0-146 15</inkml:trace>
  <inkml:trace contextRef="#ctx0" brushRef="#br0" timeOffset="35950.32">10677 3195 526 0,'2'3'143'15,"-2"-1"9"1,0-1-77-16,0-1-2 0,0 0-7 16,0 0-9-1,0 0-26-15,0-1-3 0,0 1-5 16,0 0-7-1,0 0 2-15,1 0-1 0,-1 0-4 16,-1 1 8-16,1-2 0 16,-2 2 3-16,2-2 11 15,0 1-1-15,0 0 2 16,0 0 19-16,2-1 1 16,-2 1-7-16,0-3-15 15,0 0-30-15,0-1 5 16,-2 0-8-16,2-3 1 15,0-1 2-15,-1 1-2 16,1-3 6-16,1 0-7 16,1-2-1-16,1-2 12 0,1 0-6 15,1-2 4 1,-2 0-3-16,0 1-1 16,4-2 10-16,-2 1-12 15,1-4-3-15,1 0 6 0,1-2-4 16,2-3-3-1,1 1 2-15,-1 0-1 0,2-1 4 16,-2 1-4-16,2 1-1 0,-1 0 14 16,-1 1-10-1,3 1 9-15,1 1-4 0,1 0 0 16,-2 1 5 0,5-4-10-16,-1 0 1 0,3 1 5 15,3-2-8 1,-2 0 3-16,3 0-5 0,1 1 1 15,0 1 1 1,1 1-2-16,1-1 0 0,0 4 0 16,1 1 2-16,0 1-4 15,2 0 1-15,-2 2 1 16,4 1 1-16,-4 0 0 16,5 2-2-16,0 1 1 15,1 1 0-15,2 0 0 16,4 0 0-16,2 1 0 15,1 1-3-15,-1 1 8 16,-2 2-9-16,-2 1 6 0,-4 0-2 16,-3 3 0-1,2-1-2-15,0 2 2 0,5-1-1 16,3 1 1 0,5 1-2-16,3 1-1 0,0 0 3 15,-1-1-2 1,0 4-2-16,-5 1 4 0,-1-1-1 15,-5 1 2 1,-2 0-1-16,-4-1 0 0,3-1 0 16,2 2 1-16,2-2-1 0,5 2 0 15,0-2-2 1,3 2 4-16,-5 0-3 16,-4 1 1-16,-6 3 0 15,-2-1-6-15,-4 1 9 0,-1 0-4 16,1 0 2-1,1 2-1-15,2-3 0 0,6 3 2 16,2-1-2-16,-2 0 0 16,-1-1 3-16,-2 3-3 15,-1-1 0-15,-5-4-3 16,1 4 3-16,1-1-1 16,1-1 2-16,4 1-3 15,-1-1 3-15,7 1-2 16,-2 1-2-16,-1-2 3 15,-4 3-2-15,3-2 1 16,-5-1 1-16,-1-1 0 16,-3 2 2-16,-2-3-2 0,4 2 0 15,0-1 0 1,-1 1-1-16,1 4 1 0,0 0 0 16,1 2-3-1,-5 2 4-15,4 1-1 0,-8 0 0 16,2-1 2-1,-6-1-3-15,-1-2 1 0,-3-1 0 16,1-1 2-16,0 0-2 0,-1 0 0 16,-1-1 0-1,0-2 2-15,-2-2-4 0,-2-1 4 16,-2-1-2 0,-1-1 4-16,-1-2 1 0,-2 2-1 15,3-2-4 1,0 2 2-16,-2-3-1 0,1 1 0 15,-2-2-1 1,0 0 2-16,1-2-1 16,-1 0-2-16,0-2-73 15,-1 2-137-15,-2-2-270 0</inkml:trace>
  <inkml:trace contextRef="#ctx0" brushRef="#br0" timeOffset="36689.94">13518 3073 710 0,'-8'-3'153'0,"1"0"9"15,1-1-26-15,0-3 3 16,0-1-4-16,0-2-19 16,-1 0-20-16,1-1 5 15,1-1-5-15,2 1-45 16,3 2 35-16,-1 2-65 15,2 4-20-15,1 2-1 16,5 1-3-16,14 0 2 16,11 3-1-16,8 3 1 0,7 1 0 15,3 4-2 1,-2 5 3-16,-8 2-3 16,3 2 1-16,-6-1 0 15,-4 0 1-15,-8-5 1 0,-5-4 3 16,-7-4 0-1,-2-6 10-15,2-7-3 0,1-8-10 16,2-8 23-16,2-6-12 0,0-10-11 16,-5-4 0-1,-1-3 0-15,-4-1 0 0,-5 5 0 16,-2 4 0 0,-1 6 0-16,0 7 0 0,-1 7 0 15,1 6 0 1,-2 5 0-16,2 5 0 0,-1 2 0 15,1 2 0 1,0 4 0-16,-2 4-221 16,1 6-58-16,-4 6-116 0</inkml:trace>
  <inkml:trace contextRef="#ctx0" brushRef="#br0" timeOffset="37560.48">10576 2919 135 0,'-4'-7'712'0,"-2"0"-590"16,-2 0 28-1,2 0-27-15,0 0 15 0,2 3-26 16,1-2-3-1,3 3-31-15,-2-1 5 0,2 1 4 16,0-1-38 0,0 3-21-16,2-2-28 0,-1 3-2 15,1 1-9-15,2 4 9 0,5 3 1 16,3 6 1 0,4 7 0-16,4 7-2 0,4 6 2 15,-2 4-2 1,-1 3-1-16,-2 2 1 0,-4-4 1 15,-3-1-1 1,-1-9 2-16,-4-8 3 0,-3-9-1 16,1-8 15-16,-5-4 53 15,8-8-13-15,2-9-57 16,9-5 0-16,5-8 0 16,4-1 0-16,4 0 0 15,-2 2 0-15,-2 6 0 16,-4 5 0-16,-2 2 0 15,-5 7-151-15,-4 4-142 16,-2 7-51-16,-1 7-326 0</inkml:trace>
  <inkml:trace contextRef="#ctx0" brushRef="#br0" timeOffset="45890.47">10848 460 644 0,'0'2'244'16,"-2"-2"-81"-1,1 0-43-15,-1-2-34 0,-1 0-42 16,0 0-2-1,0 2-20-15,3 0 0 0,-2 0-12 16,2 0-10 0,0 0 5-16,0 0-3 0,0 2 5 15,0-2 9-15,0 0 5 0,2 0 4 16,-1 0-25 0,4-3 2-16,7 1-4 0,9-1-1 15,9-2 3 1,9 1 0-16,5 0-4 0,-5 1-4 15,-2 2-15 1,-11 1-19-16,-9 0 21 16,-9 0-6-16,-2 1 7 15,-3-1 0-15,-4 2-6 0,-4-1 20 16,0 2 2-16,-5 1 2 16,-2-1 1-1,0 1 2-15,-1-1-1 0,-1-1 1 16,3 0 1-16,2 0 22 15,1 0 15-15,0-4 15 16,3 0 19-16,2 0-37 0,1 0 11 16,-1 1-16-1,2-1 15-15,-1-1-4 0,1 2-13 16,-1 1-10 0,1-2-7-16,1 2-12 0,-2 2-2 15,2-1-8 1,-1 1-9-16,1 2 18 0,-3 2-1 15,1 5 2 1,-1 5 1-16,2 2 0 0,-1 3-2 16,2 3-2-16,0 3 3 0,2-1 0 15,-1 1 2 1,1 1-2-16,-1-2 0 0,1-1 1 16,1 1-1-1,1-3 0-15,-1-1 3 0,2-2-6 16,-1-3 3-1,2-1 0-15,-5-5 0 0,1-2 1 16,-1-3 2-16,-1-3-3 16,0-2 0-16,0-1 1 15,-1 0-1-15,1 0 0 16,0 0 0 0,0 0-5-16,0 3-32 0,0 0-89 15,0 1-67-15,0 2-30 16,-2-2-294-16</inkml:trace>
  <inkml:trace contextRef="#ctx0" brushRef="#br0" timeOffset="46220.62">10897 924 872 0,'0'0'162'0,"-2"0"-71"0,-1-1-39 16,3 1-29-1,0 1-18-15,0-1-3 0,2 0 0 16,-1 0 5 0,5 0-3-16,5 0 3 0,8 0-5 15,9-1 0 1,8-2-2-16,0 0 0 0,-3-1 0 15,-5 1 2 1,-9 0-2-16,-8 2 0 0,-6-1 0 16,-4 2 2-16,-2 0-2 15,-5 2-27-15,-4 1-81 16,-1-2-196-16</inkml:trace>
  <inkml:trace contextRef="#ctx0" brushRef="#br0" timeOffset="50309.94">11353 738 900 0,'3'-9'254'0,"0"-1"-64"15,-3 3-31 1,0 0-45-16,-1 3-39 15,-1 1-32-15,2 3-32 16,0 0-11-16,0 0-4 0,0 1-10 16,2 2-3-16,-2 4 17 15,1 5 0-15,1 5 0 16,-1 4 0-16,2 5 0 16,-1 3 0-16,-1-1 0 15,1 2 0-15,-1-2 0 16,1-4-1-16,-1-6 1 15,-1-7 6-15,2-5 4 16,-1-5 20-16,3-3 54 0,-2-1 0 16,1-4-43-1,0-2-32-15,-3-6 0 0,3-3-4 16,3-5-3 0,0-5-3-16,1-3 1 0,2 1-4 15,2 1 4 1,-2 3 0-16,6 6-6 0,-5 8 5 15,2 3-7 1,-3 5-10-16,2 4-2 0,0 1 12 16,1 5 5-16,-1 5-4 15,4-1 3-15,-3 6 0 16,-1 2-1-16,-3 0 2 0,0 2-3 16,-4 0 0-1,1 0 0-15,-3-3 3 0,-2-2 2 16,-2-4 0-1,2-4 0-15,-2-4-11 0,1-1-111 16,1-4-44-16,0 2-92 16,1 0-186-16</inkml:trace>
  <inkml:trace contextRef="#ctx0" brushRef="#br0" timeOffset="50721.06">11746 524 765 0,'4'-19'255'16,"-3"1"-31"-1,1 1-52-15,-2 1-19 0,0 3-25 16,-2 3 2-1,1 3-44-15,1 2-48 0,-3 2-26 16,2 3-12 0,2 0-5-16,-1 3-14 0,-1 2 1 15,1 8 18-15,-2 5-1 0,2 8 1 16,0 5 0 0,3 6 3-16,1 1-2 0,2 1 1 15,-1 4-2 1,4-3 0-16,-1-2-1 0,0-1 2 15,0-6-1 1,-1-5 0-16,-2-7 0 0,2-5 0 16,-2-4 0-16,-2-4-9 15,-2-2-222-15,1 1-63 16,-4-3-188-16</inkml:trace>
  <inkml:trace contextRef="#ctx0" brushRef="#br0" timeOffset="50930.08">11635 755 967 0,'3'-2'45'0,"5"0"-45"15,2-5 17 1,10 1 1-16,6 2-17 0,9-1-2 15,5 0 0 1,6 5-20-16,-1-2-128 0,-2 2-71 16,-10 0-62-16</inkml:trace>
  <inkml:trace contextRef="#ctx0" brushRef="#br0" timeOffset="51360.06">11999 727 268 0,'2'5'218'0,"1"1"-97"0,1 1 37 16,1 0-62-1,-1-1-26-15,4-1 29 0,0-2-24 16,-3 0-36-16,4-2-17 16,-3-1 10-16,4-1-8 15,-2-2 5-15,-1 0-1 16,5-2-15 0,-1-2 2-16,-2-3-4 0,1-2 12 15,-3 1-3-15,-2-2 1 16,1 0 8-16,-3 0 13 15,-1 3-21-15,-2-1 17 16,-2 2-29-16,1 0 0 16,-2 2-4-16,-5 3-2 0,3 1-3 15,-3 5-9 1,-3 2 6-16,-2 4 0 0,-2 7 0 16,0 1 3-1,2 4-1-15,2 1 1 0,2 2 1 16,0-2-1-1,8 0 0-15,1-1 3 0,6 0-2 16,5-2 0-16,6 2-1 0,2-3 0 16,5 0-2-1,-3-5-56-15,2-1-80 16,-3-6-58-16,-3-5-82 16,4-4-311-16</inkml:trace>
  <inkml:trace contextRef="#ctx0" brushRef="#br0" timeOffset="51709.89">12265 724 523 0,'13'-12'312'0,"-1"-1"-140"16,0 4-47-16,0 3-36 16,0 3-37-16,1 5-3 15,1 2 3-15,2 6-21 16,-1 2-9-16,1 6-6 15,-3 1-3-15,-3 4-1 16,-3 0-7-16,-2 2-1 0,-4-2 0 16,-2-6-1-1,1-5 19-15,0-7 83 0,1-5 60 16,1-5-12 0,1-4-104-16,1-4-39 0,2-5-1 15,3-3-9 1,2-2 6-16,-1 1-6 0,2 1-1 15,-1 1 1 1,-2 2 0-16,2 1-35 0,-2 1-109 16,2 4-81-16,1 2-71 0,-3 5-207 15</inkml:trace>
  <inkml:trace contextRef="#ctx0" brushRef="#br0" timeOffset="52150.36">12835 774 885 0,'0'-1'193'0,"-2"1"-73"0,2-2-49 16,0 1-33-1,3 1-12-15,2-1-15 0,4-1 5 16,2 2-9 0,3-1-7-16,5 0 3 0,1-1-3 15,-1 1-1 1,0-1-59-16,-3 2-163 0,-2 0-239 15</inkml:trace>
  <inkml:trace contextRef="#ctx0" brushRef="#br0" timeOffset="52800.1">13212 602 929 0,'5'-19'240'0,"1"0"5"16,-3 4-45-16,-3 0-9 16,2 4-70-16,0 5-22 15,-1 2-77-15,1 3-22 0,-2 2 0 16,0 3-17 0,0 6 16-16,1 7 0 0,-1 9 1 15,-1 12 0 1,-2 7 0-16,-6 6 1 0,-1 4-1 15,-8 0 0 1,6-3-1-16,-4-5 1 0,2-8 0 16,3-9 0-16,3-12 1 0,5-8 17 15,1-5-18 1,4-8 0-16,1-7 0 0,4-6 0 16,-1-7 0-1,8-6 0-15,2-9 0 0,-1-6 0 16,4-4 0-1,0-4 0-15,-2-1 0 0,2 3 0 16,-2 3 0-16,-1 5 0 16,-4 6 0-16,1 6 0 15,-5 4 0-15,1 3 0 16,-1 5 0-16,-1 3 0 16,-4 5 0-16,0 5 0 15,-3 3 0-15,1 3 0 16,-1 4 0-16,3 4 0 15,3 5 0-15,6 9 0 16,0 7 0-16,3 9 0 16,0 5 0-16,-3 5 0 0,1 2 0 15,-2 1 0 1,-2-4 0-16,0-3 0 0,-3-4 0 16,-2-6 0-1,1-6 0-15,-2-6 0 0,0-8 0 16,-2-6 0-1,1-4 0-15,-1-4-101 0,-1 1-180 16,0-2-52-16,-3-2-182 16</inkml:trace>
  <inkml:trace contextRef="#ctx0" brushRef="#br0" timeOffset="52980.03">13206 834 859 0,'14'-1'10'16,"5"-3"116"-16,6 2-109 15,7-2-16-15,10 1-1 16,7 1-87-16,2 1-442 16</inkml:trace>
  <inkml:trace contextRef="#ctx0" brushRef="#br0" timeOffset="53470.67">13560 735 774 0,'0'-4'132'16,"0"-3"76"-16,0 2-23 0,3-2-63 15,1 2-56 1,-1 0-10-16,2 2-38 0,1 2-14 16,4 1-2-1,6 3 11-15,1 4-11 0,5 6 3 16,2 2-1-1,-2 7-3-15,-3 0 2 0,-2 5-3 16,-5-1 0 0,-4-1 6-16,-6-3-5 0,-2-3 1 15,-5-4 1-15,3-6 1 16,-1-4 17-16,3-2 80 16,0-4 57-16,0-2-13 15,2-4-134-15,-1-3-11 16,1-6 0-16,1-2 0 15,4-3 0-15,-2-1 0 16,2-1 0-16,1 0 0 16,0 2-2-16,0 2-106 0,0 3-50 15,2 4-95 1,5 5-87-16,0 7-344 0</inkml:trace>
  <inkml:trace contextRef="#ctx0" brushRef="#br0" timeOffset="53994.36">13933 778 857 0,'4'-8'247'16,"-1"-2"-61"-16,-1 1-30 0,-2-1-49 16,1 1-4-16,1 1 8 15,1 2-42-15,-2 2-39 16,2-1-8-16,0 4-22 16,0 1-2-16,3 1 1 15,3 4-8-15,3 3 3 16,3 4 6-16,1 5-6 15,2 1 2-15,-3 3 1 16,0 2 3-16,-6-2-1 16,-3 0-6-16,-3-2 6 15,-1-3-2-15,-2-5 3 0,-2-3 8 16,2-5 14 0,0-3 24-16,2-5 80 0,-1-2-126 15,1-6 0 1,2-2 0-16,0-6 0 0,1-6 0 15,1 1 0 1,1-1 0-16,2 1 0 0,-1 2 0 16,-1 4 0-16,1 2 0 0,-1 4 0 15,-1 4 0 1,0 4-132-16,2 5-86 0,1 5-42 16,4 5-130-1</inkml:trace>
  <inkml:trace contextRef="#ctx0" brushRef="#br0" timeOffset="54300.2">14246 742 1079 0,'3'-4'109'0,"-2"0"109"16,2-2-30-16,-1 2-89 15,-2 2-16-15,3 2-50 16,-6 0-23-16,6 2-10 16,-3 1-7-16,0 1 7 0,2 4 8 15,1 5-7 1,0 2 7-16,3 5-8 0,1 3 0 16,-3 0 1-1,1 1-1-15,-1-2 0 0,1-4-2 16,-2-1 4-1,3-4-4-15,-3-3-164 0,0-5-167 16,0-2-350-16</inkml:trace>
  <inkml:trace contextRef="#ctx0" brushRef="#br0" timeOffset="54500.18">14283 552 1178 0,'3'-19'166'0,"-3"1"78"0,-1 0-63 16,-1 5-60-16,-1 3-71 15,0 6-45-15,2 1-5 16,-2 3-26-16,2 4-22 16,-2 4-119-16,0 8-107 15,1 5-256-15</inkml:trace>
  <inkml:trace contextRef="#ctx0" brushRef="#br0" timeOffset="54950.28">14380 731 962 0,'11'-7'245'16,"-5"-5"-112"-16,1 1 78 0,-2-1-55 16,-1 1-16-16,-1 4-56 0,0 2 0 15,-1 2-61 1,-1 2-23-16,-1 2-1 0,2 2-5 16,1 4 0-1,4 3 6-15,2 6-5 0,2 7 1 16,3 6 2-1,1 1 2-15,-1 1-1 0,-4-3 0 16,1-5 1-16,-3-5 0 16,-3-8 8-16,-2-4 4 15,-1-4 3-15,2-7-15 16,1-5 0-16,3-2 0 16,3-7 0-16,-1-1 0 15,1-3 0-15,-4 0 0 16,-2 2 0-16,-2 1 0 15,-2 2 0-15,2 2 0 16,-1 2 0-16,1 1 0 16,2 4-118-16,1 2-186 0,5 3-41 15,5 4-202 1</inkml:trace>
  <inkml:trace contextRef="#ctx0" brushRef="#br0" timeOffset="55800.5">14864 704 850 0,'4'-2'190'0,"-2"-2"-28"16,-2-2 11 0,-2-1-19-16,1 1-36 0,-2 0-34 15,-3 0 1 1,1 2-22-16,-1 0-20 0,0 3-15 15,0-1-28 1,-2 4-6-16,-1 2-2 0,-4 3 2 16,-1 5 4-16,-1 5-1 15,-5 6 3-15,2 3-3 16,1 3 3-16,4-1 0 16,3-5-2-16,4-4 5 15,3-6-8-15,5-6 5 16,1-6 0-16,4-1 8 15,6-5-8-15,4-4-4 16,2-2 1-16,4-3-3 0,-4-2 6 16,1-4-2-1,-5 1 2-15,-2-1-1 0,-3-1 2 16,-2 1-1 0,-1 0 0-16,-1 4 1 0,-3 3 1 15,0 5-2 1,0 2-1-16,-1 3 1 0,-1 2-11 15,1 5-9 1,-1 3 8-16,2 6 10 0,1 7-1 16,2 5 2-16,2 0 1 0,0 2 0 15,0-3 1 1,3-4-1-16,-2-7 4 0,4-5 1 16,1-5 6-1,3-6-11-15,3-7 5 16,4-4-5-16,4-8 0 15,2-1 1-15,0-7 1 0,0-1-2 16,-4-3 0-16,-2-1 0 16,-6-2-3-16,-1 2 2 15,-7-2-9-15,-2 1-7 16,-5 2 3-16,-2 0 13 16,-2 2-4-16,-4 4 8 15,-1 6-3-15,-1 2 0 16,-3 6-8-16,-3 5 0 15,-2 3-16-15,-4 9 8 16,-5 8 9-16,-1 10 2 16,-2 10 5-16,3 10 1 0,3 8-1 15,11 2 5 1,8 4-4-16,8 0 1 0,9-1 3 16,6-6-4-1,3-6-1-15,1-4 0 0,-1-5-2 16,-1-6 1-1,0 0-140-15,-4-2-130 0,-3-4-8 16,-12-1-338-16</inkml:trace>
  <inkml:trace contextRef="#ctx0" brushRef="#br0" timeOffset="56850.35">11699 1332 825 0,'-13'1'123'15,"1"-1"28"1,1-1-78-16,1-1 13 0,4-1-24 16,3 2-29-16,2 1-13 15,2-2-6-15,7 1-12 16,11-2 0-16,15-2 0 16,20-1-1-16,16-1-2 15,17-1 0-15,5-1 1 16,-1 1-3-16,-7 1-35 15,-14 1-20-15,-15 2-6 16,-16 0-25-16,-15 2 23 0,-14 2-10 16,-8 2-38-1,-11-1-84-15,-11 5-13 0,-5-2 45 16</inkml:trace>
  <inkml:trace contextRef="#ctx0" brushRef="#br0" timeOffset="57170.14">12223 1284 139 0,'-33'3'356'15,"2"-2"-182"1,4-1-25-16,6-1-47 0,5-2 22 15,1 2-41-15,4-4-7 0,2 3 9 16,-1 0-3 0,4 1-4-16,0-1-16 0,3 2-31 15,1 2-4 1,1 1-21-16,-4-1 2 0,1 8 5 16,1 1-1-1,2 9 12-15,1 6 5 0,4 3 8 16,5 5 2-1,3 4 4-15,4 0-10 0,-1 0-6 16,2-1-7-16,-2-4 7 16,-2-1-12-16,-4-4-3 15,2-4-1-15,-5-4 0 16,-1-2-4-16,-2-5 3 16,-1-3-8-16,-2-5 2 15,0-1-3-15,0-1-1 16,0 0 0-16,1 2-5 15,-2-2-20-15,2 5-197 16,-1 0-60-16,2 2-178 16</inkml:trace>
  <inkml:trace contextRef="#ctx0" brushRef="#br0" timeOffset="57520.78">12338 1675 835 0,'7'-6'251'16,"-2"2"-50"0,-2-1 9-16,-3 3-104 0,1 1-61 15,-1 2-9 1,0-1-28-16,2 1-7 0,-1 5 0 15,1 2 4 1,1 4 4-16,3 5-1 0,-3 4 5 16,1 0-6-16,1 3-4 15,-1-3 1-15,1 0-4 16,-2-3 0-16,0-1 0 16,-1-5 0-16,-2-4-2 15,2-3-32-15,-1-4-122 16,1-2-96-16,2-5-147 15</inkml:trace>
  <inkml:trace contextRef="#ctx0" brushRef="#br0" timeOffset="57780.18">12387 1481 897 0,'2'-6'257'15,"-1"0"-32"1,-1-1-54-16,-1 1-59 0,-1 3-4 16,2 1-28-16,-1 0-21 0,1 2-16 15,0 0-9 1,1-2-19-16,-2 2-15 16,1-1 0-16,-2-1-8 15,2 0-25-15,-1 1-121 0,1 2-66 16,1 3-32-1,2 5-83-15</inkml:trace>
  <inkml:trace contextRef="#ctx0" brushRef="#br0" timeOffset="59001.86">12456 1618 866 0,'15'-8'204'16,"-3"2"-3"-1,-1-2-18-15,-3-2-73 0,0 4-22 16,-1 1-54-1,3 1-10-15,1 4-10 0,2 2 0 16,4 5 3-16,2 0-4 0,-1 6-4 16,3 2 2-1,0 3-3-15,-5 2-1 0,0 3-5 16,-2 0 1 0,-5 1-2-16,0-1 1 0,-5-3-1 15,-2-1 1 1,-4-6 0-16,2-3 1 0,-1-6 3 15,-1-3 14 1,1-1 5-16,-1-4 39 0,-1-2-56 16,-2-2 11-16,-1-5-8 15,1-4-9-15,-1-4 0 16,6-3-2-16,3-4-2 16,5 2 1-16,3-3 1 15,3 0-3-15,4 5 5 16,0 2-5-16,1 2 3 15,-4 8-7-15,0 2 6 16,-5 5-10-16,1 5 3 0,1 5 5 16,-2 3-1-1,2 6 2-15,0 3 0 0,-1 7 2 16,0 0-4 0,-2 6 0-16,-3-1 4 0,-3 0-1 15,-1-3 2 1,-2-6-4-16,0-6 4 0,-2-6-1 15,4-6 13 1,-2-2-1-16,-2-5-6 0,-1 0-6 16,0-5 1-16,-1-2 0 0,-1-6-1 15,2-1-1 1,5-2-2-16,1-2-3 0,3-1-1 16,3-1-4-1,3-1-1-15,-2 1 7 0,2 4 2 16,0 2 3-1,-1 5-1-15,-4 6-4 0,3 3-4 16,-1 5 1-16,0 6-2 16,3 4 4-16,3 6-1 15,0 2 2-15,0 4 4 16,1 1-6-16,-1 1 7 16,0 5-5-16,-1 0-9 15,-4 1-10-15,-1 3-52 16,-1-7 14-16,-2-5 61 15,0-5-1-15,2-9 2 16,4-10 0-16,6-4 1 16,5-7 4-16,5-5-5 0,2-2 0 15,1-1 3 1,-4-2-2-16,0 1 2 0,-5-1 2 16,-1 0-3-1,-1 0 9-15,-3 0-6 0,-3-3 12 16,-2 0 11-1,-5 0 9-15,-4 1-14 0,-6-1-3 16,-1 0-4 0,-5 5 1-16,0 3-7 0,1 4-4 15,0 6-6-15,0 4-2 0,2 3-9 16,-2 8-4 0,-2 7 13-16,1 6 0 0,-1 9 4 15,-2 9-1 1,6 4-1-16,1 2 0 0,5 0 6 15,6 0-3 1,6-5 3-16,5-2 6 0,5-7-8 16,11-4 3-16,1-4-5 15,7-5-1-15,5-5-1 16,-1-4-18-16,-1-4-163 16,-3 0-85-16,-7-3-194 15</inkml:trace>
  <inkml:trace contextRef="#ctx0" brushRef="#br0" timeOffset="62440.47">6867 3225 713 0,'-3'3'163'0,"3"-3"-19"16,0-1-40-16,3-1-10 16,-3 2-21-16,0 0-3 0,0-1 6 15,0 0-12 1,0-3-35-16,0-3-9 0,0-4-3 16,0-2-2-1,3-5 18-15,0-2-6 0,0-2-12 16,3-5-1-1,6 0-5-15,0-2 3 0,1-3-8 16,1-3 5-16,5 1 4 0,-2-5-7 16,2 3 1-1,3-5-7-15,1 2 3 0,-1 1-2 16,8-1-1 0,1 0 0-16,7 0-2 0,0-1 4 15,4 0-2 1,3 2 0-16,4 2 0 0,0 2-1 15,5 4 0 1,3 1 1-16,7 2-2 0,3 2 4 16,4 4-2-16,-3 1 0 15,-1 2 1-15,-3 4-1 16,-3 1 3-16,0 3-5 16,5 2 2-16,4-1-2 15,2 2 1-15,2 2-5 16,2 3 4-16,-7 1 2 15,1 3-1-15,-9 3 0 16,-7 2 0-16,-2 0 0 0,-5 2 1 16,-6 2 0-1,4 1-1-15,0 1 0 0,4 2 2 16,2 3-2 0,0-1 1-16,1 1 0 15,-3 1 1-15,-4 3 1 16,-3-2-1-16,-1 2 1 0,-5 0 0 15,4 3-3 1,-1 0 1-16,-2 2 0 0,-1-1-1 16,0 3 0-16,-2 0 1 0,-1-1-1 15,0 1 2 1,-3 0-1-16,0-3 0 0,-5-2 0 16,-1-3 3-1,-6-2-2-15,0 0 1 0,-5-2 4 16,-1-1-3-1,-6-1 0-15,0 1 1 0,-1-2-3 16,0-1 6-16,-2-1-6 16,0-5 5-16,0-1-6 15,-1-3 1-15,-1-2 1 16,1-1 1-16,-2 2-3 16,1 0 0-16,1 0-1 15,-1 2 1-15,2 0 1 16,-1-1 3-16,1 0-1 15,1-1 0-15,-1-1-3 16,2-1-19-16,2-1-132 16,-1-1-122-16,0-2-226 0</inkml:trace>
  <inkml:trace contextRef="#ctx0" brushRef="#br0" timeOffset="63130.51">9446 2962 436 0,'2'-1'241'0,"-2"-1"-49"16,0 0-19-16,0 0-61 0,-2-3 9 16,1 0-15-1,1-2-5-15,-2-3-17 0,2 1-22 16,0-2 2 0,0 2 11-16,2 1-43 0,1 1-25 15,3 1-7 1,9 5-5-16,7 1 2 0,8 3 3 15,6 5 0 1,4 3-2-16,-1 4 1 0,1-1-2 16,-2 4 2-16,-4-1-1 0,-10-2 1 15,-5-2-1 1,-7-4 2-16,-3-4 8 0,-6-2 12 16,-2-6 76-1,4-7-70-15,1-8 26 0,3-6-27 16,7-10 4-1,1-5-24-15,2-5-5 0,-1 2 0 16,-3 1 0-16,-2 2 0 16,-2 7 0-16,-5 5 0 15,-2 6 0-15,-2 6 0 16,-2 5 0-16,0 4 0 16,0 4 0-16,0 2-99 15,-3 5-227-15,-6 5-123 16</inkml:trace>
  <inkml:trace contextRef="#ctx0" brushRef="#br0" timeOffset="64030.43">6622 2893 933 0,'-1'-8'159'16,"-1"1"-26"-16,-1-1 14 0,0 0-9 15,3 2-19 1,-1 1-42-16,1 3-20 0,0 1-27 16,1 2-20-1,1-1-8-15,-2 1-2 0,3 4 0 16,4 3 0-1,1 6 1-15,7 7-1 0,1 6 0 16,-1 5 1-16,3 5-1 16,-3 1-1-1,-3-1 1-15,4-2 3 0,-4-2-3 16,3-4 0-16,-3-3 0 16,1-5 0-16,-2-4 3 15,-2-8-1-15,-3-3 10 16,6-6 42-16,6-8 8 15,12-10-21-15,11-6-34 16,10-5-3-16,4-5 4 16,-3 5-4-16,-8 2 0 0,-10 4 6 15,-7 7-9 1,-8 2 6-16,-5 4-6 0,-6 4 0 16,-5 3-1-1,-1 0-3-15,-2 3-20 0,-3 3-146 16,-1 1-101-1,-2 6-38-15,-5 4-442 0</inkml:trace>
  <inkml:trace contextRef="#ctx0" brushRef="#br0" timeOffset="76709.84">20274 405 709 0,'0'-6'146'16,"0"1"66"-16,-2-2-108 0,1-1 3 16,-2 1-19-1,1 2-27-15,-1 0 12 16,0-1-15-16,2 4-32 16,-1 0-13-16,2 1-9 0,0 1-4 15,-1 1-4 1,-3 3 4-16,-3 7-4 0,-5 3 3 15,-5 6-2 1,-5 6 3-16,-3 5-1 0,-2 3 5 16,2 1-6-16,1 2 2 15,5-5-1 1,4-5 1-16,6-3-5 0,4-8 4 16,5-5 1-16,5-4 3 15,2-4 1-15,6-3 0 16,4-3-3-16,4-1-1 15,3 0 0-15,-2 0 0 16,2 1-1-16,-3 3 1 0,-3 1-4 16,0 3 6-1,-1 3-2-15,-1 4 0 0,1-1 0 16,-3 6-3 0,-3 3-4-16,-4 0 7 0,-6 1-2 15,-4 1 4 1,-7 0-2-16,-4-1 1 0,-5 0 0 15,-2-3 7 1,0-3-7-16,2-4-1 0,4-5 2 16,3-2-2-16,3-4-73 0,2-3-160 15,2-4-231 1</inkml:trace>
  <inkml:trace contextRef="#ctx0" brushRef="#br0" timeOffset="77242.1">20487 744 422 0,'10'2'264'16,"-2"-1"-113"-16,1-2-60 15,0 0-4-15,3-2-24 16,-2 0-23-16,3 0 1 16,-2 1 10-16,-2-4-3 0,0 0-10 15,1-2 18 1,-1-2-35-16,0-3-7 0,3-1 8 16,-3 0 15-1,-3 0-6-15,-1 0 4 0,-4 1-13 16,-1 1 5-1,-3 3 1-15,-3 0-8 16,0 2-8-16,-1 1-5 0,-5 1-3 0,0 1-4 16,-3 1-2-1,0 5 2-15,-1 2-3 0,-1 2 1 16,-2 7 1 0,4 4 1-16,-1 3-3 0,5 3 4 15,2 1-1 1,3-1 2-16,6 0-1 15,4-1 3-15,5-3 1 16,7-2 1-16,4-2-1 0,4 0-5 16,6-2 0-16,1-3-1 15,4-2-19 1,-3-2-61-16,3-2-72 16,-1-4-140-16,-1-5-355 0</inkml:trace>
  <inkml:trace contextRef="#ctx0" brushRef="#br0" timeOffset="77690.23">20854 658 683 0,'-5'-8'270'16,"4"3"-99"-16,-2-2-18 0,1 1-44 15,4 0-38 1,-1 2-37-16,2 1-23 0,7 0-7 16,1 2 1-16,4 2-1 0,3 3 8 15,3 4-7 1,-2 4 6-16,2 3 5 0,-4 3 2 16,-1 0-7-1,-5 5-4-15,-5-1-3 16,-3 1 5-16,-3-1-8 15,-5 0 1-15,1-5 7 16,-1-6 0-16,-1-2 58 0,5-8 72 16,-3-2-22-16,3-8-99 15,-1-2-10 1,2-6-6-16,0-5 0 0,5-3 1 16,3-2-5-16,1 0 2 15,4 1 0-15,0 0-4 16,4 0 4-16,-1 5-2 15,2 3-2 1,2 4-38-16,0 2-99 0,3 5-77 16,2 2-54-16,-1 7-170 0</inkml:trace>
  <inkml:trace contextRef="#ctx0" brushRef="#br0" timeOffset="78243.17">21320 658 1069 0,'0'-9'125'0,"-2"-4"81"15,1 0-65-15,-3 0-31 16,1 2 6-16,2 3-22 0,1 1-55 16,-2 2-21-16,4 4-18 15,-2 1-9-15,1 3-11 16,2 6 17-16,5 3 3 15,2 5-1 1,4 8 1-16,2 2 0 0,2 3 0 16,0 0 1-16,-3-2-4 15,1-3 2-15,-4-5 1 0,-3-7 6 16,-1-6 4 0,-5-7 11-16,1-1 48 0,1-7-21 15,1-3-37 1,2-3-11-16,3-6 0 0,-2-1 0 15,1-1 0 1,-1 0 0-16,-1 2 0 0,-2 2 0 16,-3 4 0-16,0 5 0 0,-1 1 0 15,-2 4 0 1,-2 2-59-16,2 4-176 0,0 1-142 16,6 2-160-1</inkml:trace>
  <inkml:trace contextRef="#ctx0" brushRef="#br0" timeOffset="78520.02">21713 628 993 0,'2'-4'122'0,"-1"0"29"15,-1 3-31-15,0 0-61 16,0 1-11-16,0 2-19 15,3 4 54-15,-1 4-34 16,1 3-14-16,1 4-11 16,-1 0-20-16,0 1-2 0,0 2-2 15,0-2 1 1,0-1-1-16,-1-2 0 0,-1-3-6 16,-1-4-71-1,0-4-64-15,0-1-38 0,-1-6-99 16,-1-1-206-1</inkml:trace>
  <inkml:trace contextRef="#ctx0" brushRef="#br0" timeOffset="78672.53">21721 546 864 0,'-5'-20'147'0,"2"2"16"0,0 2-19 15,2 2-44 1,-1 4-27-16,2 4-63 0,0 0-10 15,0 5-26 1,0 2-138-16,2 5-132 0</inkml:trace>
  <inkml:trace contextRef="#ctx0" brushRef="#br0" timeOffset="79340.13">21969 602 855 0,'10'7'245'0,"-4"0"-210"0,-2-4 123 16,-2-3-54 0,1 0-54-16,0 0-15 15,-2 0-20-15,1 0-8 16,-1 0 3-16,1 0 7 15,-2-1 16-15,0 1 8 16,0-2-4-16,0 1 8 0,0-1-39 16,1-2-4-16,-1 1-1 0,0-1 3 15,3 1-3 1,-2 0-1-16,-1 2-4 0,-1 1 3 16,2 1-13-1,1 2 0-15,0 1 14 0,1 1-2 16,3 2 1-1,-3 0 1-15,0 0 0 16,0-3 0-16,-3-1 1 0,0-1-1 16,1-2 8-16,-1 0 2 15,0-2 9-15,2 1-7 16,-1-4-3-16,2-1-4 16,-3 0-1-16,0-3-3 15,0-1 1-15,0 1 7 16,-4-2 3-16,2 3-3 15,-1 0-2-15,2 1 6 16,-2 4-3-16,0 2-8 16,0-1-2-16,0 2-11 0,-4 2 6 15,-1 0-2 1,0 6-2-16,-2 3 9 0,-3 3-1 16,-3 5 0-1,2 4 1-15,2 4 0 0,3 0-3 16,4-1 4-1,6 0-1-15,7-2 4 0,6-2-3 16,3-2 0-16,7-3-1 0,2-2-2 16,4-4-37-1,4-4-105-15,2-5-133 16,1-3-251-16</inkml:trace>
  <inkml:trace contextRef="#ctx0" brushRef="#br0" timeOffset="79810.19">22331 665 579 0,'-3'4'263'0,"1"0"-210"15,1-1 82-15,2 0-63 16,2 2-25-16,2 0 15 15,1-3-18-15,1 1 3 16,1-2-6-16,1-1-1 0,-2 0 4 16,2-3-2-1,0 0-12-15,0-5-21 0,3-2-1 16,-3-1-1 0,0-2-6-16,1-1 1 0,-4 0 4 15,-1-2-2 1,-1 0 9-16,-4 0-9 0,-1 1 2 15,-4 1 9 1,-1 1-9-16,-4 3 11 0,1 3-9 16,1 3-8-16,-2 2-2 0,1 6-3 15,0 3 4 1,-2 6-2-16,-2 7 3 16,3 7 0-16,-3 5 1 15,3 5 1-15,3 0-2 0,8-3 4 16,9-5-3-1,10-2-1-15,96 24-46 16,-93-47-162-16,4 1-32 0,1-3-149 16</inkml:trace>
  <inkml:trace contextRef="#ctx0" brushRef="#br0" timeOffset="80990.39">20489 1404 587 0,'-36'10'130'0,"3"-2"9"15,4-2-5 1,6-2-26-16,8-1-60 0,3 0 18 16,6-3-17-1,3 0-25-15,3 0 0 0,1 0 4 16,2-3-12-1,11-1-9-15,12-6-5 0,19-2-2 16,21-3 2 0,20-1-2-16,12 0 0 15,2 4-2-15,-4 2-5 0,-13 3-12 16,-15 4-58-16,-14 3-29 16,-18 2-18-16,-16 1-8 15,-15 2 44-15,-14 2-86 16,-10-1 105-16,-10 0 65 15,-3-2 4-15,-1 0 80 16,0-2 42-16,1-1-12 16,6-1 14-16,3-1-12 0,2 1-49 15,5-2 33 1,4-1-18-16,1 1 6 0,1 0 13 16,4 1-45-1,2-1 3-15,2 1-12 0,1 1-25 16,1 1-11-1,-2 2 0-15,1 6 2 0,-1 6 12 16,-1 8 0 0,3 6 6-16,1 5 6 0,4 8 4 15,3-2 3-15,2 4-16 0,3-1 2 16,0 4 5 0,0-3-25-16,0-2 3 0,-2-5-4 15,-1-8 0 1,-2-7 9-16,-2-7-9 0,-3-5-3 15,0-6 9 1,-2-2-11-16,1-1 3 0,-2-2-3 16,2 1-6-16,0 0-25 15,2 3-148 1,2-1-74-16,7 4-62 0,3-1-194 16</inkml:trace>
  <inkml:trace contextRef="#ctx0" brushRef="#br0" timeOffset="81280">21193 1796 781 0,'1'-5'319'15,"-1"-3"-201"1,0 3 64-16,-1-2-29 0,-1 2-62 15,2 1-13 1,-1 2-21-16,1 2-33 0,0 0-24 16,-2 2-1-16,2 4-9 0,0 4 9 15,-1 3 1 1,1 5 0-16,0 4 0 16,0 2 0-16,-2-2 0 15,2-3-3-15,-1-3-50 0,-1-5-60 16,4-6-68-1,-1-3-76-15,4-4-248 0</inkml:trace>
  <inkml:trace contextRef="#ctx0" brushRef="#br0" timeOffset="81500.07">21197 1630 917 0,'2'-9'172'0,"-4"3"-32"16,-1 1 13-16,0 2-26 16,2 2-59-16,-1 1-21 0,2 0-21 15,0 0-22 1,2 0-4-16,-2 0 0 0,0-2-10 16,1 2-99-1,2 3-131-15,0 3-117 0</inkml:trace>
  <inkml:trace contextRef="#ctx0" brushRef="#br0" timeOffset="82659.85">21301 1745 1088 0,'9'-7'66'0,"2"-1"94"0,-1-1-28 16,-1 2-74-16,3 3-31 15,6 3 19-15,0 5-22 16,5 3 4-16,0 7-9 16,0 3-7-16,-4 4 8 15,-1 2-12-15,-4 1-4 16,-4 1 10-16,-6-2-10 15,-2-2 1-15,-4-2-2 16,-1-5-1-16,-1-4 11 0,0-4 3 16,2-3 56-1,1-5 37-15,1 0-51 0,-2-4-46 16,-1-1-12 0,2-3 2-16,-3-2 2 0,3-6-2 15,1 0-2 1,3-5 0-16,0-2 0 0,5-3-1 15,2 1 0 1,0 0 2-16,3 4-5 0,3 3 4 16,0 4 0-1,-1 5-2-15,1 5-6 0,-1 2 8 16,1 4-10-16,0 4 5 0,-2 2 1 16,0 6 0-1,0 3 3-15,-3 6 0 0,-2 1 0 16,-1 3-4-1,-4 0 3-15,-3-2 1 16,-2-4-2-16,-3-5 6 16,2-5-2-16,1-5 7 0,1-3 3 15,0-5 5-15,0-3-16 16,-2-2 0-16,2-3-2 16,-1-5 1-16,2-1 1 15,2-2-1-15,3-3-2 16,3-1-1-16,3 1 0 15,3-2 4-15,0 4-1 16,1 3 0-16,-2 4-1 16,-4 4 2-16,-1 4-8 0,-3 5 6 15,2 4-8 1,2 4 7-16,-1 6 2 0,3 2-3 16,3 7 4-1,-3 4-2-15,2 2 2 0,2 0 2 16,0-1-2-1,1-3 0-15,2-6-1 0,-4-4 3 16,4-5-8-16,-1-6 5 0,5-6-2 16,-1-3-4-1,2-2 3-15,-2-5 4 0,-1-1-1 16,0-1 4 0,-5-3-4-16,1-1 1 0,-2-2 0 15,-2-2 0 1,-1-2 2-16,-3-1-2 0,0 1 0 15,-8 0 2 1,-2 1-3-16,-4 1 1 0,-3 3 0 16,-2 3 2-1,0 3-1-15,0 3-2 0,1 2 1 16,-2 5-17-16,1 4 0 16,-2 4 6-1,-4 6 1-15,0 6 9 0,2 7-1 16,2 2 2-16,1 4-2 15,5 4 6-15,2 1-6 16,2 0 7-16,5 1-5 0,3 0 5 16,2 1-3-1,1-6 5-15,4-3-1 0,0-4-5 16,7-3 9 0,2-6-10-16,5-5 0 0,5-2-15 15,2-2-191 1,-1-4-102-16,1-1-210 0</inkml:trace>
  <inkml:trace contextRef="#ctx0" brushRef="#br0" timeOffset="83190.23">22570 1821 836 0,'9'5'653'0,"-3"-4"-593"0,-3-1 130 16,-3-4 15-1,0 2-112-15,0 1-83 0,0 1-10 16,0 0 0 0,0 0 0-16,0 1 0 0,0-1 0 15,0 0 0-15,0 0 0 0,0-1 0 16,0 1 0 0,0 0 0-16,0 0 0 0,0-1 0 15,0 1 0 1,0 0 0-16,0-2 0 15,0 2 0-15,0 0 0 16,0 0 0-16,1 0-64 0,-1 2-294 16,0-4-433-16</inkml:trace>
  <inkml:trace contextRef="#ctx0" brushRef="#br0" timeOffset="155789.87">6640 7477 1006 0,'0'-28'259'16,"0"0"-31"-1,-7-3-47-15,-7-43 28 0,11 69-73 16,2 0-108-16,-1 5-28 16,2-2 0-1,-1-1 0-15,1 3 0 0,1 5 0 16,-1 10 0-16,-1 11 0 16,1 11 0-16,1 10 0 15,1 8 0-15,2 1 0 16,2 1 0-16,2-2 0 15,-1-3 0-15,1-1 0 16,-1-4 0-16,-1-1 0 16,0-6 0-16,0-5 0 0,-3-8 0 15,0-9 0 1,0-7 0-16,0-7 0 0,-3-3 0 16,0-2 0-1,3-3 0-15,-3-6 0 0,0-7-143 16,5-10-179-1,-4-10-113-15</inkml:trace>
  <inkml:trace contextRef="#ctx0" brushRef="#br0" timeOffset="156151.31">6561 7331 811 0,'-15'-22'167'16,"3"4"-38"-16,2 4 45 0,2 4-71 15,3 4-49 1,3 3-54-16,2 3-16 0,6 3 7 16,6 4 9-16,7 3 5 15,11 3 8-15,9 7 6 16,10 4 11-16,6 2 9 16,5 6-19-16,6 4-12 15,-2 3 2-15,-3 6-8 16,-9 0 3-16,-11 3 8 15,-13 0 6-15,-10-3-6 16,-12-2-1-16,-9-2 8 0,-12 0 12 16,-5-6-8-1,-11-2 3-15,-8-5-6 16,-4-3-8-16,-2-9-9 16,5-6-3-16,7-4 1 0,8-8-2 15,10-3-100 1,9-6-85-16,7-2-210 0</inkml:trace>
  <inkml:trace contextRef="#ctx0" brushRef="#br0" timeOffset="156451.73">7339 7682 1254 0,'16'-7'171'16,"-7"1"51"-16,-8 2-30 16,-1 4-119-16,-1 0-52 15,-1 1-21-15,1 5-1 16,-2 3 1-16,1 5 2 16,1 5 0-16,-1 7-1 15,2-1 0-15,0 3-1 16,2-2 1-16,-2-2-2 15,1-6 0-15,1-5-3 16,-2-5-55-16,1-5-141 16,2-5 16-16,0-4-135 0,0-3-97 15</inkml:trace>
  <inkml:trace contextRef="#ctx0" brushRef="#br0" timeOffset="156600.31">7304 7556 889 0,'-6'-23'120'16,"2"4"7"-16,1 2-2 16,-2 4-80-16,5 5-45 15,0 2-19-15,5 6-205 0,-1 6-436 16</inkml:trace>
  <inkml:trace contextRef="#ctx0" brushRef="#br0" timeOffset="156990.21">7615 7570 1068 0,'3'-5'141'16,"-2"0"23"-16,-1 1-76 15,-1 4-67-15,-2 2-21 16,-5 3 0-16,-1 6-1 15,-6 4 1-15,-3 4 0 16,0 2-1-16,5-1-3 0,1-1 0 16,6-5 0-1,9-3 3-15,3-1 1 0,7 0 11 16,4-1 11 0,7 4 4-16,1 0 14 0,0 0-1 15,-2 0-10 1,1 1-2-16,-7-1 0 0,-3-1-18 15,-4 1 4 1,-5-3 2-16,-5 3 12 0,-5-4 7 16,-5 1-15-16,-5-1-15 0,-4 0-4 15,-5-3-10 1,4-2-194-16,1-5-125 0,5-4-532 16</inkml:trace>
  <inkml:trace contextRef="#ctx0" brushRef="#br0" timeOffset="158055.54">8032 7648 1105 0,'2'1'80'0,"1"2"-6"0,-3-1-10 15,1-2-37-15,1 0-3 16,-2 0 11-16,0 0 5 16,1 0 14-16,-1 0-7 0,0 0 5 15,0 0-1 1,0-2-4-16,0 1 0 0,0-1-40 16,2 1-4-1,-2-2-2-15,1 2-1 0,-1 1-7 16,0 0-2-1,0 1-6-15,0 0 3 0,2 4 12 16,-1 0-3-16,1 1 3 0,1 1 0 16,-1-1 0-1,1-2 0-15,-3-2 2 16,0-1 10-16,2-1 6 16,-2-1 16-16,0 1 46 15,-2-3-28-15,4 0-44 16,-2-3-4-16,0-1 1 0,1-1-1 15,-1-2 2 1,0 0-2-16,0 1 9 0,2 3 17 16,-4 1-11-16,2 4-10 15,0-1-4-15,0 2-4 16,-1 2 0-16,1-2-1 16,-2 1-5-16,1 0-3 15,-1 1-2-15,2-2 10 16,-2 2 0-16,2-2-6 15,0 1 5-15,0 0 1 16,0 3 0-16,0 2-1 0,0 1 0 16,2 0 1-1,0 2-1-15,-1-1 1 0,1-1-1 16,1-1-1 0,-3-3 2-16,3-3 9 0,-3 0-1 15,0-3 5 1,3-1-6-16,0-2-6 0,-3-3 1 15,5-3-2 1,-2-3 1-16,-2 1 1 0,-1 1 1 16,-1 0 1-16,-2 3 0 0,-2 5 6 15,2 0-10 1,0 5 0-16,0 3-6 0,-3 2 4 16,-3 4-3-1,-1 8-3-15,-5 4 7 0,6 6-6 16,6 3 6-1,4 0-1-15,7-1 1 0,8-4 1 16,5-4-4-16,0-5 4 16,4-5 3-1,1-5-3-15,-3-5 4 0,2-5-2 16,0-5-1-16,2-6 1 16,-5-2-2-16,0-1 5 15,-5-3-1-15,-8 4-1 16,1 0 2-16,-5 1-2 15,-4 2-1-15,1 4 1 16,-2 2-3-16,-2 2 0 16,2 4 0-16,0 2-12 0,0 3-6 15,0 7 15 1,3 5 3-16,0 4 1 0,2 7-1 16,3 2 0-1,0 0-1-15,1-4 1 0,0-6-2 16,0-6-5-1,0-7-1-15,3-6-163 0,1-8-202 16,-1-4-373-16</inkml:trace>
  <inkml:trace contextRef="#ctx0" brushRef="#br0" timeOffset="158255.24">8320 7394 789 0,'-9'-19'553'15,"0"4"-309"1,-1 1 24-16,2 3-97 0,2 5-149 16,3 3-22-16,2 5 0 15,2-1 0-15,-1 6 0 16,3 6-31-16,5 5-210 16,1 8-168-16,12 2-419 15</inkml:trace>
  <inkml:trace contextRef="#ctx0" brushRef="#br0" timeOffset="158680.15">8601 7583 1304 0,'4'-13'211'16,"0"-4"46"-16,-4-1-52 0,2 2-135 15,-2 1-70 1,1 5 0-16,-1 5 0 0,0 2 0 16,2 3 0-16,-2 3 0 0,0-2 0 15,1 3 0 1,4 8 0-16,-2 4 0 0,8 10 0 16,-1 9 0-1,0 9 0-15,-2 5 0 0,2 3 0 16,-4 3 0-1,-1-2 0-15,1-4 0 0,-2-5 0 16,1-6 0-16,0-9 0 16,-2-3 0-1,2-8 0-15,-5-5 0 0,3-6 0 16,-3-4 0-16,3-3 0 16,-3-2 0-16,0 1 0 15,0-2 0-15,0-3 0 16,-3-6-10-16,0-8-196 15,0-7-45-15,-3-12-48 16,-4-7-125-16,-1-2-65 16</inkml:trace>
  <inkml:trace contextRef="#ctx0" brushRef="#br0" timeOffset="158930.09">8574 7603 756 0,'-3'-31'127'16,"6"1"2"-1,4 2-8-15,1 0 14 16,2 6-48-16,3 5-21 15,-2 5-31-15,7 8-22 0,1 6 19 16,7 10-4-16,5 7 3 0,5 8-1 16,-2 4-14-1,-2 3 2-15,-7-4 0 0,-6 1 2 16,-7-4 21 0,-6-5 24-16,-7-2 0 15,-7 0 12-15,-11-4-35 16,-4 2-23-16,-11-6-15 0,-6-2-3 15,-2-7-1 1,8-4-78-16,7-9-210 0,9 0-156 16</inkml:trace>
  <inkml:trace contextRef="#ctx0" brushRef="#br0" timeOffset="159349.91">8979 7157 1191 0,'3'-27'155'15,"0"0"73"-15,-1 1 13 16,-4 0-56-16,1 8-138 16,1 5-47-16,0 4 0 0,0 5 0 15,0 4 0 1,0 3 0-16,0-2 0 0,1 6 0 15,1 8 0 1,4 5 0-16,5 8 0 0,2 8 0 16,2 10 0-16,3 3 0 0,-2 7 0 15,2 8 0 1,-4 2 0-16,-3 2 0 0,-3-2 0 16,-4-3 0-1,-1-10 0-15,-1-5 0 0,-2-10 0 16,0-7 0-1,0-8 0-15,0-8 0 16,3-7 0-16,-3-3 0 0,4-5 0 16,-4 0 0-16,5-5 0 15,1 0-123-15,4-5-338 16,6-4-438-16</inkml:trace>
  <inkml:trace contextRef="#ctx0" brushRef="#br0" timeOffset="159560.1">9314 7559 1158 0,'9'-8'191'0,"-5"3"-35"15,-2 2-33 1,-2 2-86-16,1 2-23 0,1 5 35 16,1 1 54-1,1 6-48-15,1 4-22 0,0 5-20 16,0 1-11-1,-2 0-2-15,0-2 0 0,-3-1-44 16,0-5-251 0,0-4-94-16,-3-2-309 0</inkml:trace>
  <inkml:trace contextRef="#ctx0" brushRef="#br0" timeOffset="159750.31">9258 7338 1010 0,'6'-23'310'0,"-4"0"-60"0,1 2-78 15,-3 4-75-15,0 6-85 16,0 4-12-16,0 4-43 16,-3 8-143-16,6 4-201 15</inkml:trace>
  <inkml:trace contextRef="#ctx0" brushRef="#br0" timeOffset="160480.64">9554 7456 1149 0,'5'-11'299'15,"-2"-2"-12"1,1-2-106-16,0 4-76 0,1 3-79 16,-2 4-26-16,-2 4 0 0,5 4 0 15,3 6 0 1,3 6 0-16,5 5 0 0,2 5 0 16,-3 6 0-1,-4 1 0-15,-4 0 0 0,-5 1 0 16,-3-3 0-1,-2-6 0-15,-1-5 0 0,0-9 0 16,2-5 0-16,2-7 0 16,1-8 0-1,1-5 0-15,0-9 0 0,7-5 0 16,1-7 0-16,2 1 0 16,2-1 0-16,6 2 0 15,-3 2 0-15,4 6 0 16,0 4 0-16,-2 4 0 15,1 5 0-15,-2 9 0 16,-2 8 0-16,-1 9 0 16,-2 10 0-16,-4 10 0 0,-1 5 0 15,-6 3 0 1,0 0 0-16,1-8 0 0,2-7 0 16,6-9 0-1,5-7 0-15,5-10 0 0,8-6 0 16,1-8 0-1,2-4 0-15,1-5 0 0,-4-1 0 16,-6-4 0-16,-4-1 0 0,-4-2 0 16,-7-1 0-1,-3 0 0-15,-2 1 0 0,-8 5 0 16,1 5 0 0,-2 5 0-16,-1 6 0 15,-4 8 0-15,-5 5 0 16,-3 10 0-16,-3 9 0 0,0 11 0 15,5 6 0 1,6 5 0-16,7-1 0 0,10-2 0 16,5-6 0-16,7-6 0 15,5-6 0-15,8-8 0 16,2-4-190-16,7-4-219 16,0-4-147-16</inkml:trace>
  <inkml:trace contextRef="#ctx0" brushRef="#br0" timeOffset="162500.6">3258 8735 490 0,'-6'1'279'0,"-1"1"-146"15,4-2-6 1,-2 0-65-16,1 0 0 0,-1 0 30 16,-4-2-11-16,2 2-14 0,-2-1-2 15,0-1-11 1,-1 2 7-16,-1-1-14 0,3-1 6 16,-2 1-15-1,3-1-19-15,1 1 27 0,-2 0-18 16,2-2-15-1,2 3 11-15,1 0-9 0,3 0 7 16,0 0 1-16,0 0-4 16,0 0-5-16,0 0-5 15,0 0-1-15,0 0-4 16,0 0 1-16,0 0-2 16,0 0 2-16,0 0-5 15,3 0-1-15,1-1-1 16,-1 1-7-16,0-2-8 15,6 2 10-15,7-3 7 16,9 2-2-16,13-3 2 16,7 1 0-16,7-2 0 0,3 1 3 15,-2 0-6 1,-1 2 2-16,1 1 1 0,0 1 0 16,7 0 1-1,-1-3-1-15,1 2 0 0,-2-2 1 16,3 1 1-1,-6 0-2-15,-1 0 1 0,-3 2 1 16,-2 0-1-16,-1 0-2 0,4 0 1 16,5 0 0-1,4 2 0-15,6-2 0 16,5 1-4-16,5 2 2 16,-2-1 2-16,4 0-1 0,-9 1 1 15,-1 1-1 1,-8-1-6-16,-1 1-8 0,-4-1-13 15,1 2 7 1,1-3-3-16,6 1 15 0,0 0 4 16,-1 0 4-16,4 0 2 15,-1-2-1-15,1 2 0 16,-2 0-4-16,3-2 3 16,-1 1-3-16,2-1 2 15,0-2 2-15,3 1-2 16,0-2 0-16,7 1 2 15,-3-1 1-15,-2 2-1 16,-2 0 0-16,-3 0-1 0,2 2 2 16,1-2 2-1,1 1-1-15,9-1-2 0,6 0 0 16,6-1 0 0,5-1 0-16,2-1-4 0,3 1 2 15,-2-2 4 1,-3 2-2-16,-2 1 1 0,1 1-1 15,-1 0 0 1,1 1 1-16,2-1-1 0,8 0 5 16,1 0-5-16,1-1-4 0,1-2 1 15,2 0 3 1,0-1 0-16,1-1 0 0,5-2-1 16,5 0 2-1,10 0 1-15,5-1 1 0,7-1-3 16,6 1-5-1,-1-2 5-15,-2 2 0 0,-10-1 1 16,-8 1-3-16,-3 2 4 16,-14 0-1-16,-1 0 0 15,-7 1 0-15,0-1 0 16,-9 2-2-16,-6-3-1 16,-8 1 0-16,-9 1 4 15,-13-2-3-15,-11 1 1 16,-8 1 0-16,-7 0 0 15,-10 3 0-15,-10-1 0 16,-5 2 0-16,-7 1 0 16,-1 0 4-16,-4 1 3 0,-1-1-6 15,0 0-1 1,0 0-16-16,-5-1-94 0,-6-3-46 16,-2 2-43-1,-5-1-110-15,-6 1-417 0</inkml:trace>
  <inkml:trace contextRef="#ctx0" brushRef="#br0" timeOffset="164500.15">5235 9934 614 0,'3'-6'186'16,"-2"-4"-35"-16,1 0 28 16,-2 1-24-16,0-1-24 15,0 0-10-15,-2 2-19 16,2-1 37-16,0 3-23 15,0 2-33-15,0 1-37 16,-1 3-24-16,1 2-22 0,0-2-1 16,0 4-19-1,0 6 20-15,1 6 2 0,2 4-2 16,2 10 2 0,2 7 0-16,-1 2 1 0,-1 4-2 15,-1 0-1 1,1 1 1-16,-4-3 0 0,1-4-1 15,-1-6-1 1,-1-4-1-16,2-8 2 0,-2-4 0 16,1-5 0-16,-1-5 0 0,0-3 1 15,0-1 1 1,0-2-2-16,0-1-90 16,0-2-129-16,0-2-83 15,0-4-108-15</inkml:trace>
  <inkml:trace contextRef="#ctx0" brushRef="#br0" timeOffset="164765.26">5290 9938 497 0,'9'-17'411'16,"-1"2"-309"-16,-5 1 50 15,-3 1-13-15,0 2-28 16,-2 4-26-16,1 1-48 16,-4 5-26-16,2 1-10 0,-9 4 0 15,-7 1-2 1,-8 3 1-16,-9 3-1 0,-6 1-2 16,-4 4-1-1,4 2-8-15,1-4-91 0,8 1-98 16,10-4-253-1</inkml:trace>
  <inkml:trace contextRef="#ctx0" brushRef="#br0" timeOffset="165150.64">5059 10401 838 0,'-2'-4'127'16,"-1"0"18"-16,2-1-67 15,1 0-8-15,3 0-59 16,3-2-11-16,13 0 0 0,8 0 3 16,7 0 4-1,7 0-6-15,3 1 2 0,-5 0-1 16,-9 4-2 0,-3-1 0-16,-9 2 0 0,-8 0 0 15,-4 1 0 1,-4 0-5-16,-1 0-88 0,-1 0-164 15</inkml:trace>
  <inkml:trace contextRef="#ctx0" brushRef="#br0" timeOffset="165590.07">5772 10310 998 0,'3'1'116'0,"-3"-1"33"15,0-1-57-15,0 1-47 16,0 0-19-16,0 1-5 16,-3 0-1-16,0 0 5 15,0 1 8-15,0 1 4 16,0-3 20-16,0 1 16 15,3-1 2-15,0-1-8 16,3 1-2-16,-3-1-23 16,0-1-23-16,0 0-19 0,0 2-11 15,0 0 2 1,3 2 0-16,-3 0-7 16,0 0 16-16,0 1 1 15,0 1-1-15,0-2 3 0,0 0 0 16,0-2 5-1,0 1 0-15,-3-2 2 0,3 1-7 16,0-1 6-16,0 1-8 0,-3-1-1 16,3-2-41-1,-3-1-188-15,3 0-76 0,0-3-233 16</inkml:trace>
  <inkml:trace contextRef="#ctx0" brushRef="#br0" timeOffset="167800">6618 9862 1020 0,'3'-8'185'0,"-5"-4"48"15,1 1-63-15,-4 1 13 0,2 0-38 16,0 5-50-1,1-1-79-15,0 3-16 0,4 3 0 16,-2-2 0-16,0 4 0 16,0 0 0-16,2 0 0 15,-2 5 0-15,-2 9 0 16,0 5 0-16,1 9 0 16,-2 9 0-16,1 7 0 15,2 0 0-15,3 4 0 16,2-3 0-16,3-1 0 15,3-7 0-15,-2-2 0 16,1-6 0-16,-2-3 0 16,-2-4 0-16,-2-4 0 0,-2-4 0 15,-1-3 0 1,-2-4 0-16,1-5 0 0,0-1 0 16,-2-3 0-1,2-2 0-15,2 1 0 0,-2-1 0 16,0-2-79-1,0-3-111-15,-2-4-59 0,1-6-99 16,-1-5-273 0</inkml:trace>
  <inkml:trace contextRef="#ctx0" brushRef="#br0" timeOffset="168130.1">6564 9849 733 0,'-3'-3'128'16,"-1"-1"35"-16,-4 0-56 16,1 1 2-16,4 0 6 15,3 2-50-15,-2-1-25 16,4 1-40-16,1-1-1 15,7 0-3-15,5-1 3 16,9-3-2-16,6 2 2 0,6-2 2 16,3 0-2-1,-4 1-1-15,1 1-12 0,-6 3-42 16,-9 1-15 0,-3 3-49-16,-9 0-9 0,-6 5-51 15,-9 0-240 1</inkml:trace>
  <inkml:trace contextRef="#ctx0" brushRef="#br0" timeOffset="168420.22">6591 10113 1007 0,'3'2'77'0,"0"-4"5"16,2-3-17-16,2 2-41 15,3-5-4-15,7 4-12 16,4 0-5-16,1 1 0 16,0 2 3-16,-1 2-5 15,-3 0-1-15,-3 1 0 16,-2 1-1-16,-5 1 1 15,3-3-2-15,-1 1-203 16,-1 1-482-16</inkml:trace>
  <inkml:trace contextRef="#ctx0" brushRef="#br0" timeOffset="169709.87">7119 10130 525 0,'0'-5'95'15,"-1"-1"-15"1,-1 3-8-16,-1 0-28 0,3 2 0 16,-1 1-1-16,1 0-2 15,0 0-3-15,0 0 6 16,-2 0-7-16,2-2 12 16,0 2-12-16,-1-2 41 15,1 1 10-15,-2 0-11 16,1 0 8-16,-1-2-16 15,-1 0 23-15,3 0-12 16,0-1 19-16,0 1-28 0,0 1-28 16,0 2-23-1,0 0-20-15,0 0-1 0,0 2-13 16,0 5 12 0,0 0 2-16,-4 7 1 0,8 5-1 15,-4 5 1 1,0-2-3-16,0 2 3 0,3-2-2 15,-1-3 1 1,1-2-6-16,0-1-24 0,1-6-130 16,2 0-55-16,0-5-52 0,4-3-215 15</inkml:trace>
  <inkml:trace contextRef="#ctx0" brushRef="#br0" timeOffset="169920.22">7110 9903 934 0,'-3'-14'191'0,"0"1"34"16,-4 3-61-16,4 4-58 16,3 2-36-16,-2 2-60 15,2 0-10-15,0 2-12 16,0 0-32-16,0 4-113 15,2 2-26-15,1 4-75 16,6 4-325-16</inkml:trace>
  <inkml:trace contextRef="#ctx0" brushRef="#br0" timeOffset="170380.36">7274 10073 560 0,'12'-11'471'15,"2"2"-340"-15,-4-1 64 0,2 1-118 16,-3 3-35 0,7 4-8-16,1 2-14 0,4 5-7 15,-2 4-7 1,2 5 3-16,-3 3-3 0,-3 2 1 15,-6 3 0 1,1 2-1-16,-5 0-1 0,-4 2-2 16,-1-4-2-16,-3-1 3 15,0-7 2-15,2-7 89 16,-1-4 109-16,2-5-60 16,0-3-143-16,2-5-1 15,-1-4 0-15,2-5 0 16,0-3 0-16,0-1 0 15,2 0 0-15,-1-2 0 16,2 1 0-16,0 3 0 16,0 0 0-16,0 5 0 15,2 1 0-15,0 5-26 0,3 6-120 16,1 4-45 0,4 4 10-16,-1 6-94 0,3 5-147 15</inkml:trace>
  <inkml:trace contextRef="#ctx0" brushRef="#br0" timeOffset="170780.59">7803 10067 873 0,'8'-14'132'0,"-2"-2"29"16,-3 2-8-1,-1 2-34-15,-4 2-19 0,1 5-26 16,-1 3-55-1,-1 2-19-15,-1 3-1 0,-5 3-1 16,0 1 1-16,-3 4-3 16,-3 5 0-16,3 1 3 15,2 3-1-15,5-1 0 16,1 0 0-16,5-2 2 16,4-3 1-16,7-1 0 15,1-2 2-15,6-2 0 16,1 1 0-16,1 0-1 15,0-1 2-15,-3 1-4 16,-2-2 2-16,-1 0 0 16,7 18 0-16,-22-21 1 0,-1 0 10 15,-1-1 7 1,-1 0 9-16,-1 5 1 0,-6-1-10 16,-1 1-17-1,-4-3-2-15,-1-1-1 0,-5-2-89 16,7-1-142-1,0-2-167-15</inkml:trace>
  <inkml:trace contextRef="#ctx0" brushRef="#br0" timeOffset="171160.31">8156 10017 486 0,'14'-20'522'16,"-4"-1"-376"-16,-4 0 69 0,0-2-61 16,-2 3-26-16,1 1 33 15,-5 2-47-15,3 2-5 16,-3 3-97-16,0 3-12 16,-3 5 0-16,3 2 0 15,-2 2 0-15,1 1 0 16,1 0 0-16,0 1 0 15,0 6 0-15,0 7 0 16,1 6 0-16,4 9 0 0,2 9 0 16,-1 3 0-1,3 3 0-15,0 2 0 0,1-2 0 16,-2-2 0 0,1-4 0-16,1-4 0 0,-2-4 0 15,1-5 0 1,0-6 0-16,0-5-64 0,-3-4-204 15,0-6-24-15,-2-7-165 0</inkml:trace>
  <inkml:trace contextRef="#ctx0" brushRef="#br0" timeOffset="171330.33">8104 10140 1005 0,'13'-1'61'16,"2"-3"-61"-16,9-2 0 0,9-3-5 15,15 1-200-15</inkml:trace>
  <inkml:trace contextRef="#ctx0" brushRef="#br0" timeOffset="172474.74">8050 10112 565 0,'4'-4'182'0,"-1"3"-20"0,-1 0-41 16,-2 1-26-1,1-1-17-15,-1-1-6 0,0 2-37 16,2-1-26-16,4-1-4 0,9-1-5 16,10-1 0-1,8 0-4-15,9 0 4 0,1 0 0 16,2-1 1 0,-6 3-1-16,-5-1 0 0,-3-1 0 15,-4 0 0 1,-7 1 3-16,-4 0-2 0,-7 0 4 15,-4 2-4 1,-4-1 1-16,-1 2-2 0,0 0 0 16,0 0-2-16,-1 2-5 15,1-1-12-15,0 2-216 16,1 0-521-16</inkml:trace>
  <inkml:trace contextRef="#ctx0" brushRef="#br0" timeOffset="173290.18">9499 9861 817 0,'12'-1'123'15,"-5"-1"-55"-15,-1 0 28 16,-4 1-73-16,-2 1-18 0,0 0-5 16,1 1 1-1,-1-1 0-15,2 0 0 0,-2 2 7 16,0-2 36-16,1-2 66 16,2 0-86-16,-2-3-15 15,2-2-1-15,-1-1 0 16,-1-2 6-16,1 1 41 15,-2 1-4-15,3 2-1 16,-3 2-20-16,0 2-30 16,0 2-4-16,-3 2-10 0,6 1 6 15,-3 3 8 1,3 0 3-16,2 5-2 0,-2 0 2 16,-2-1-3-1,1-2-1-15,-1-2 1 0,-1-1 5 16,0-2 1-1,2-3 13-15,-2 0 68 0,0-1 41 16,0-2-9-16,2-3-52 0,0-2-66 16,-1-2 9-1,1-4 10-15,-2-3 9 16,-2 3 1-16,-1 0-30 16,-1 2 0-16,0 5 0 0,1-1 0 15,-2 2 0 1,2 3 0-16,3 2 0 0,-3 1 0 15,1 1 0 1,-5 5 0-16,-5 2 0 0,-3 5 0 16,-6 7 0-16,-1 5 0 15,4 5 0-15,-1 6 0 16,5 1 0-16,4 3 0 16,5-2 0-16,7-3 0 15,7-1 0-15,7-3 0 16,8-7-40-16,6-1-118 15,6-2-75-15,6-4-58 16,4-6-212-16</inkml:trace>
  <inkml:trace contextRef="#ctx0" brushRef="#br0" timeOffset="173680.31">9921 10034 358 0,'3'-21'446'0,"-1"0"-230"15,-4 0-13 1,-1 2-30-16,-3 4-39 0,0 2-30 16,0 4-23-16,0 5-59 0,0 3-22 15,-1 5-6 1,-4 5 2-16,-2 3 1 0,-1 7 1 16,1 5 1-1,1 3 0-15,6 1 0 0,3 0 1 16,3-3 0-1,4-4 0-15,4-3 0 0,4-8 0 16,4-6 3 0,1-6 12-16,2-3-14 0,2-5 4 15,-1-6 2-15,-1-3-1 16,-3 1 1-16,-7-1-1 16,-3 0 5-16,-4 2 11 15,-7-1-8-15,-2 3-14 16,-5-1-1-16,-2 2-10 15,-2 3-70-15,-1 3-95 16,0 4-143-16,0 4-418 16</inkml:trace>
  <inkml:trace contextRef="#ctx0" brushRef="#br0" timeOffset="174760.37">10054 9985 879 0,'15'-9'289'0,"-3"-2"-86"0,1 0-52 15,-2 1-64 1,2 1-43-16,2 4 2 0,1 3-27 15,-1 2-4 1,4 3-5-16,0 6 5 0,0 3 1 16,-1 4-6-16,0 2-1 15,-2 3 3-15,-4 2-7 16,-3 1 5-16,-3 0-5 16,-2 1 0-16,-8-2 3 15,1-3-5-15,-1-4 1 16,-4-4 7-16,5-7 9 15,3-3 39-15,-2-4 7 16,-1-2-33-16,0-3-22 0,-2-3-9 16,2-4-2-1,0-4 0-15,3-3 0 0,3-2 0 16,4-3 0 0,0 0-1-16,4 2 1 0,2 1-5 15,1 2 1 1,2 6 2-16,-1 2-3 0,3 4 0 15,-1 4-2 1,0 3 3-16,0 5 3 0,1 4-2 16,-2 5 3-16,-1 6 0 0,0 2 0 15,-2 2 0 1,-4 2 0-16,-4 2 0 0,-2-2 0 16,-3-5 0-1,0 0-2-15,0-8 2 0,-2-4 3 16,2-2 11-1,-1-4-2-15,-1-5-7 0,-1-2-5 16,-1-3 1-16,-1-2-2 16,1-8-2-16,1-1-1 15,4-4 3-15,5-3-6 16,3 0 0-16,6 0 7 16,2 3-4-16,0 4 3 15,0 5-4-15,-1 5-5 16,-4 4 2-16,3 6 3 15,-1 6 2-15,2 6 2 16,2 1 1-16,0 9-1 16,-2 1-1-16,-1 4 2 0,-1 0 0 15,-1 0-4 1,-1-4 1-16,-1-7 1 0,2-2 2 16,0-6 0-1,4-6-3-15,-1-4 3 0,5-6-5 16,4-6-7-1,-5-2-9-15,7-5 7 0,-5-2 7 16,-1-3 7-16,-3 1 1 0,-2-2-1 16,-4-1 3-1,-2-2-2-15,-4 3 1 0,-4-2 1 16,-2 4-1 0,-2 4 7-16,-6 3-4 0,-4 6-4 15,0 4-1 1,-5 7-4-16,2 5 0 0,-1 6 4 15,1 6-6 1,0 5 5-16,5 5-1 0,-2 2-2 16,7 3 4-16,2-1-5 15,5-2 3-15,1 0 0 16,9-4 1-16,4-3-1 16,10-4 2-16,5-3-104 15,6-5-184-15,9-4-41 16,1-2-126-16</inkml:trace>
  <inkml:trace contextRef="#ctx0" brushRef="#br0" timeOffset="175559.84">11905 10096 806 0,'-4'-7'305'0,"4"1"-131"0,0 2-26 16,-3 0-62-1,3 3-35-15,0 1-26 0,0-1-15 16,0 1-7 0,0 0 0-16,0 0 0 0,0 0 2 15,0 0 11 1,0 0 12-16,0 0 6 0,0 0 22 15,0 0-7 1,0-2-2-16,0 2-21 0,3 0-17 16,-3-2-8-16,4 2-1 15,-2 0-10-15,-2 0-3 16,1 0-3-16,1 4 10 16,-2-1 6-16,3 4 0 15,-3 3 2-15,1 4-2 16,-2 1 0-16,-5 2-3 15,-5 2-43-15,-1 2-129 0,-5-1-11 16,-5 0-109-16,-3-2-188 16</inkml:trace>
  <inkml:trace contextRef="#ctx0" brushRef="#br0" timeOffset="176110.3">12336 9561 547 0,'2'-11'577'31,"-2"-3"-390"-31,-3-1 3 16,-1-4-42-16,-2 1 18 0,3-2-53 16,-2 0-24-16,-1 1-59 15,1 2-30-15,0 1 0 16,2 5 0-16,0 2 0 15,0 5 0-15,3 1 0 16,-2 5 0-16,2 2 0 16,-1 7 0-16,1 7 0 0,-2 10 0 15,4 8 0-15,2 12 0 16,2 4 0-16,4 6 0 16,3 3 0-1,0 1 0-15,-1-1 0 0,0-4 0 16,-2-5 0-1,-2-5 0-15,-2-10 0 0,-2-8 0 16,1-9 0 0,-4-8 0-16,1-7 0 0,2-5 0 15,-3-3-170-15,1-3-162 0,-1-4-49 16,-2-7-357 0</inkml:trace>
  <inkml:trace contextRef="#ctx0" brushRef="#br0" timeOffset="176390.27">12174 9504 953 0,'0'-10'109'0,"3"1"1"16,-3 2 40-1,4-2-74-15,2 3-66 0,8 0-6 16,8-2-3-16,14 1 1 16,10-2-2-16,6 1 1 15,5 1-1-15,0-1 0 16,-5 1-2-16,-7 2 0 16,-11 0-1-16,-10 4-53 15,-12 2-74 1,-5 4-30-16,-11 5-158 0</inkml:trace>
  <inkml:trace contextRef="#ctx0" brushRef="#br0" timeOffset="176620.14">12338 9823 224 0,'-6'9'753'0,"5"-2"-726"0,1-2 79 16,4-5-73-16,5-2-2 16,6-1 18-16,12-1-32 15,9 1-14-15,10-1-2 16,0 2-2-16,2 2-1 16,-5 2-95-16,-1 1-244 0</inkml:trace>
  <inkml:trace contextRef="#ctx0" brushRef="#br0" timeOffset="176940.49">12823 9881 1144 0,'3'-7'166'16,"-6"1"64"-16,3 1-60 0,0 2-37 16,-2-1-83-1,2 6-41-15,2 0-9 0,-2-1-15 16,3 3 0 0,1 5 15-16,-2 3 3 0,1 5-2 15,-2 4 0 1,1 2 1-16,-2-2 0 0,0 0-2 15,-2-4-5 1,2-4-3-16,-1-6-110 0,2-3-38 16,1-5-91-16,2-5-129 0</inkml:trace>
  <inkml:trace contextRef="#ctx0" brushRef="#br0" timeOffset="177140.76">12853 9633 951 0,'1'-15'184'0,"-4"1"29"0,0 3-31 16,-1 2-80 0,1 5-70-16,1 2-32 0,2 2-17 15,-1 3-31 1,1 4-212-16,0 5-210 0</inkml:trace>
  <inkml:trace contextRef="#ctx0" brushRef="#br0" timeOffset="177610.54">12957 9785 535 0,'3'-10'550'0,"5"-2"-407"15,-4 1 87-15,2-1-113 16,0 4-41-16,0 1-42 16,4 4-24-16,7 3-7 15,2 4 4-15,7 3-5 16,5 7 5-16,-1 4-4 0,-2 4 0 15,-3 2 2 1,-8 1-4-16,-1 1 7 0,-7 1-4 16,-4-2-1-16,-5-1 3 15,-2-4-4 1,-2-3 1-16,1-6 4 16,-2-5 56-16,4-5 84 0,-2-5-69 15,0-4-78-15,-3-6 0 16,3-6 0-16,0-4 0 15,3-5 0-15,3 0 0 16,4-1 0-16,1 2 0 0,1 4 0 16,2 3 0-1,0 4-88-15,6 4-152 0,2 7-80 16,3 6-174 0</inkml:trace>
  <inkml:trace contextRef="#ctx0" brushRef="#br0" timeOffset="178010.61">13578 9721 1013 0,'0'-13'136'16,"-2"0"91"-1,-2 4-100-15,-1 1-61 0,-2 2-43 16,-2 5-22-1,-2 2-1-15,-3 5 0 16,-3 2-1-16,-1 5-3 16,-1 1 2-16,5 4 0 0,2 0 1 15,4 0 1-15,5 1 0 16,6 0 0 0,5-3 2-16,7 1-2 0,5-1 2 15,1-1 0 1,3-1 5-16,-2-2-2 0,-1 0 2 15,-3-1 3 1,-2 1-4-16,-5-4 4 0,-4 2 5 16,-2-1 1-16,-4-1 11 0,-4-1 7 15,-4 2-4 1,-7-3-17-16,-5 1-13 0,-5-2-7 16,-4-3-135-1,-1-3-64-15,5-3-210 0</inkml:trace>
  <inkml:trace contextRef="#ctx0" brushRef="#br0" timeOffset="178470.31">13854 9496 962 0,'4'-17'123'16,"-1"-2"88"-16,-3 1-37 16,-1-2-37-1,1 3 20-15,-2 1-20 0,-1 2-30 16,2 3-68-1,-1 1-39-15,1 5 0 0,-1 0 0 16,2 5 0-16,2 0 0 0,-2 1 0 16,0 3 0-1,1 3 0-15,2 8 0 0,2 9 0 16,1 9 0 0,1 10 0-16,2 5 0 0,-3 7 0 15,0 2 0 1,-1 1 0-16,-1-4 0 0,3-4 0 15,-1-9 0 1,3-7 0-16,3-7 0 0,0-7 0 16,0-5 0-16,1-5 0 0,0-5-1 15,-2-5-211 1,-2-3-101-16,-1-1-105 0</inkml:trace>
  <inkml:trace contextRef="#ctx0" brushRef="#br0" timeOffset="178650.26">13721 9753 1075 0,'0'0'68'16,"7"-3"-13"0,8-1 67-16,8-3-83 0,8 0-14 15,9 0-20-15,8 0-5 16,6 0-107-16,-2 0-354 15</inkml:trace>
  <inkml:trace contextRef="#ctx0" brushRef="#br0" timeOffset="179719.89">15252 9345 807 0,'6'-31'160'15,"-5"-1"15"-15,-4 1 14 0,-3 2-57 16,-1 6-52-16,-2 3-12 16,-3 6-32-16,3 4-22 0,-5 4-13 15,-3 4-1 1,-4 4 0-16,-6 7-2 0,-3 5 0 16,0 6-1-1,3 6 0-15,0 7 1 0,5 4-4 16,6 3 6-1,7-1-5-15,7-1 3 0,11-4-3 16,9-4 5-16,9-3-2 0,7-1 1 16,5-4 1-1,3-1 0-15,-4-1 0 16,-3 0-1-16,-7-1 1 16,-4-3 1-16,-10 1 0 15,-4 0 0-15,-4-1 1 16,-3 1 8-16,-5 0-7 0,-5-3 8 15,-2 0 1 1,-5 0-3-16,-2-2-5 16,0-5-2-16,-1-2-4 0,5-5-16 15,1-4-133-15,3-3-148 16,4-3-217-16</inkml:trace>
  <inkml:trace contextRef="#ctx0" brushRef="#br0" timeOffset="180140.44">15448 9615 663 0,'13'9'149'0,"-1"-2"2"16,1-3-13 0,-3-2-14-16,7-2-36 0,1-4-27 15,3-1-8 1,2-2-16-16,-1-3-5 15,0-1-10-15,-3-2 2 16,-2-3-6-16,-3 1-1 0,-5-2-3 16,-1-1-9-16,-5-2 4 0,0 1-1 15,-6 2 2 1,-2 2 9-16,-1 3 1 0,0 2-4 16,-3 4-11-1,-4 2-5-15,-1 5-3 0,-3 2 1 16,-4 5 2-1,0 4-2-15,2 4-4 0,2 4 4 16,4 4 0-16,4 2 0 16,7 2 2-1,4-1 0-15,5 0-4 0,8-2 4 16,2-3 0-16,6-1-3 16,6-6-61-16,5-4-69 15,5-4-97 1,5-6-277-16</inkml:trace>
  <inkml:trace contextRef="#ctx0" brushRef="#br0" timeOffset="180560.37">15793 9519 715 0,'2'-15'218'16,"2"-1"-58"-16,2 3-55 16,2 1-6-16,3 4-43 15,0 2-17-15,7 4-30 0,2 4 9 16,3 6 1 0,4 3 5-16,3 6-13 15,0 2-4-15,-4 1 2 16,1-1-6-16,-9 2 3 15,-3-1-1-15,-6 0 10 16,-6-2 0-16,-6-1-3 0,-3-3-1 16,0-4 31-16,-2-6 95 15,-2-4-52-15,3-7-10 16,-1-6-28-16,1-2-33 16,4-6-2-1,3 0-10-15,3-4-1 0,4 2-1 16,-1-3-3-1,3 4-5-15,1-1-9 0,1 2-113 16,3 4-62 0,3 4-48-16,7 5-185 0</inkml:trace>
  <inkml:trace contextRef="#ctx0" brushRef="#br0" timeOffset="181070.44">16302 9455 587 0,'-4'-12'421'16,"1"-3"-224"-1,0-1 24-15,0 0-67 16,-1 3-18-16,3 1 14 15,-1-15-54-15,2 27-30 0,0 1-47 16,0-1-19 0,2 0 0-16,-2 2-8 0,1 4 1 15,7 4 6-15,3 6-1 16,5 5 2 0,3 8 0-16,2 0 4 0,0 2-7 15,-2-2 4-15,-4-4-1 16,-2-4 2-1,-3-7-1-15,-4-4 0 16,-3-8 7-16,-2-2-4 0,1-2-4 16,2-6 0-16,2-5 0 0,4-5 0 15,0-5 0 1,0-4 0-16,-3-3 0 16,-1 1 0-16,-1-1 0 15,-2-1 0-15,-2 5 0 0,1 6 0 16,-1 4 0-1,1 9 0-15,0 3 0 0,-1 4-14 16,5 4-241-16,6 5-83 0,4 3-157 16</inkml:trace>
  <inkml:trace contextRef="#ctx0" brushRef="#br0" timeOffset="181459.94">16665 9475 485 0,'7'10'288'16,"3"1"-158"-16,1-3-18 0,0-1-2 16,3 0 4-16,1-3 7 15,2-4 8-15,-2-1-30 16,1-5-27-16,-1-4 15 16,3-3-15-16,-3-5-34 15,1-3-16-15,-2-3-9 16,-3-2-2-16,-3-1-5 15,-4 1 1-15,-4-3 1 16,-3 4 1-16,-4 3 5 0,-2 3-3 16,-3 7-9-1,-2 6-4-15,-5 4-6 0,0 10 4 16,-2 6-2 0,-1 8 1-16,2 10 4 0,4 8-3 15,4 5 1 1,4 2 3-16,5-3 0 15,10-3 0-15,4-6 0 16,7-8 0-16,8-4-2 0,6-5-31 16,4-10-294-16,1-4-206 0</inkml:trace>
  <inkml:trace contextRef="#ctx0" brushRef="#br0" timeOffset="183240.48">18215 8952 857 0,'8'-15'248'0,"-3"3"2"0,-3 4-67 16,-5 1-114-1,-1 5-42-15,0 4-21 0,-6 6 17 16,-4 6 13-16,-4 7 29 16,-3 9-29-16,-4 9-5 15,-2 7-9-15,3 8-5 16,1 9-6-16,4 6-7 16,3 5 0-16,9 1-3 15,5 1 0-15,10 1-1 16,9-7 0-16,13-6 3 15,11-8 1-15,8-10-2 16,3-13-2-16,3-7-3 16,-6-8 3-16,-11-6 0 0,-13-4 2 15,-10-3-2 1,-7-2 3-16,-6 0-3 0,-2-3-81 16,0-1-155-1,2-5-198-15</inkml:trace>
  <inkml:trace contextRef="#ctx0" brushRef="#br0" timeOffset="183690.8">18662 9337 1297 0,'3'-30'106'0,"-3"2"89"15,-3 2-22-15,-1 6-55 16,2 5-36-16,1 7-68 16,1 4-14-16,1 4-15 15,-1 5 4-15,2 6 11 16,-1 11 2-16,2 8 1 15,2 7 3-15,2 6-1 16,5 3 0-16,0-1 3 0,1 4-6 16,-1-3-1-1,-1-2-2-15,-1-3 6 0,-2-6-4 16,-2-5 0 0,0-7-2-16,-3-5 1 0,-2-7 0 15,1-6 2 1,-2-2 3-16,0-1-1 0,-2-5-4 15,-1-3-102 1,0-4-91-16,0-6-66 0,-3-7-202 16</inkml:trace>
  <inkml:trace contextRef="#ctx0" brushRef="#br0" timeOffset="183936.27">18631 9220 697 0,'4'-7'303'15,"-1"0"-194"-15,1 1 41 16,0-1-69-16,2 0-48 16,3 2-14-16,6-2-4 15,7-1-6-15,5 2-5 16,7 0-3-16,4 1 0 15,2 3-1-15,-3-1-4 16,-1 4-83-16,-8 2-115 16,-7 1-142-16</inkml:trace>
  <inkml:trace contextRef="#ctx0" brushRef="#br0" timeOffset="184140.2">18673 9457 808 0,'0'10'44'0,"1"-6"111"15,9-3-18-15,4-2-84 16,10-2-18-16,9 0-14 16,6-1-13-16,7 0-8 0,-1 0 0 15,1 1-78 1,-4-2-320-16</inkml:trace>
  <inkml:trace contextRef="#ctx0" brushRef="#br0" timeOffset="184820.6">19357 9289 1208 0,'6'4'3'0,"-3"-1"43"15,-3-3 34-15,0 1-23 0,2-2-2 16,-2 1 7 0,0 0-21-16,0-2 33 0,1 0 38 15,-1-1-9 1,0-3-83-16,0-2-20 0,2 0 1 15,-4-2 1 1,2 0-1-16,-1 3 5 0,1 2-6 16,-2 3 0-16,2 2-11 0,0 1-6 15,0 0 2 1,2 4 10-16,-2 0 5 0,0 3 0 16,0 0-2-1,1 0 2-15,-2-2 0 0,1 0 2 16,0-4-2-1,0 0 5-15,0-4 1 0,0 2 17 16,0-2-10-16,1-4-11 16,-1-4 1-16,2-2-3 15,-2-6 0-15,0 1 2 16,0 2-2-16,0 2 4 16,-2 4-3-16,1 2 3 15,-2-1-1-15,1 7-3 16,-1 0 0-16,-2 1-15 15,-3 2 12-15,-2 6-2 16,-5 4-1-16,-2 5 3 16,1 8-2-16,2 10 3 0,0 4 0 15,3 3-1 1,2 4 2-16,4-1-1 0,4-5 0 16,4-4 0-1,3-5 2-15,5-2-1 0,3-3 1 16,1-4-1-1,8-1-1-15,4-5-10 0,7-6-154 16,6-7-58 0,2-5-71-16,-2-5-183 0</inkml:trace>
  <inkml:trace contextRef="#ctx0" brushRef="#br0" timeOffset="185240.21">19720 9238 827 0,'-6'-21'226'16,"3"1"44"-16,0 5-80 15,0 4-58-15,3 5-63 16,-1 3-53-16,1 3-16 15,0 3 1-15,0 6 9 16,1 3 25-16,2 8 1 0,0 11 14 16,3 7-7-1,0 6-4-15,3 2-10 0,-3 2-17 16,0 0 3 0,-1-5-8-16,-1-5-1 0,0-5 1 15,1-3-5 1,-2-6 1-16,0-4-3 0,0-8 0 15,-2-2 0 1,1-5 1-16,-1-2 1 0,-1-3 6 16,2 0-8-16,-2-3-20 0,1-3-125 15,1-4-9 1,1-3-55-16,2-3-64 0,0-7-127 16</inkml:trace>
  <inkml:trace contextRef="#ctx0" brushRef="#br0" timeOffset="185480.2">19704 9192 262 0,'3'-9'704'15,"1"0"-617"-15,2 0 2 16,2-1-27-16,8 3-37 15,8-1-16-15,12 3-9 16,7-1 0-16,8 1 0 16,-2 0-7-16,-6 3-75 0,-9 0-23 15,-10 2-69 1,-10 3-81-16,-11 3-157 16</inkml:trace>
  <inkml:trace contextRef="#ctx0" brushRef="#br0" timeOffset="185650.87">19755 9422 840 0,'-5'11'10'16,"8"-6"163"-16,7-5-66 16,5-2-44-16,11-1-34 0,5-2-29 15,5-3 0 1,5 3-8-16,-3-2-150 0,-2-1-342 15</inkml:trace>
  <inkml:trace contextRef="#ctx0" brushRef="#br0" timeOffset="186150.2">20553 9179 945 0,'-11'-11'102'0,"-14"-17"39"0,17 26-34 16,2 1-50 0,0-1-9-16,-2 4-27 0,-8-2 0 15,0 3 3 1,-4 5-8-16,-2 2-2 15,-2 3-5-15,1 2-3 16,1 4-2-16,3 0-4 0,4 2 1 16,2 2 4-16,7-2-5 0,3 0 2 15,4-1 4 1,5 0 8-16,7-1 0 0,4 1 5 16,6 1 7-1,3-1 0 1,0 0 5-16,2-3-15 0,-2 0 11 15,-4 0-8-15,-3-2 6 0,-5 0-8 16,-4-1 4 0,-3-1-2-16,-4 1 1 0,-1-1 9 15,-5 0-7-15,-3 0-2 16,-1 1-1-16,-5 0-11 16,-4-2-6-16,-3 0-1 15,2-5-1-15,-3-5-33 16,4-2-172-16,1-2-59 15,6-7-220-15</inkml:trace>
  <inkml:trace contextRef="#ctx0" brushRef="#br0" timeOffset="186550.77">20693 8983 777 0,'0'-9'312'0,"1"5"-233"0,4 1 20 16,4 2-57 0,9 7 39-16,8 4 5 0,9 5 7 15,7 6-18 1,1 3-2-16,-3 6-19 0,-4 6-12 15,-5 8-1 1,-5 7 10-16,-10 7 2 0,-9 5-16 16,-10 1-17-16,-7-1 1 15,-5-2-11-15,-6-5-9 16,2-5-1-16,-2-4 0 16,3-6 0-1,2-9 0-15,2-8 0 16,4-5 0-16,2-9 0 0,2-3-93 15,-1-3-209-15,-4 1-111 16,-5-2-692-16</inkml:trace>
  <inkml:trace contextRef="#ctx0" brushRef="#br0" timeOffset="187900.22">5284 11455 631 0,'-3'-7'223'0,"0"-1"-54"15,2-4-25-15,-4-1 11 16,4-1-52-16,-2-1-11 15,1 0-22-15,2-1-9 0,2 2-6 16,1 2-34-16,3 2-16 16,4 2-5-16,2 2-4 15,7 2-1-15,4 6 2 16,8 4 2-16,1 4 1 16,-4 9 0-16,2 4 0 15,-8 3 2-15,-1 5-2 16,-9 5 0-16,-6 3-2 15,-6 5 1-15,-8-1 1 16,-5 3-2-16,-8-3 2 16,-6-1-1-16,-3-6 0 0,-4-1-4 15,3-6 3 1,-2-5-3-16,3-8 5 16,8-3 6-16,5-8 1 15,7-5 4-15,5-3 4 0,2-3-4 16,5-4-11-1,1 1-11-15,7-3 6 0,7 0 0 16,2 6 3-16,8 3 0 16,1 3 1-16,2 6 1 15,-3 3-1-15,-2 4 1 0,-1 2-3 16,-2 4 4 0,-3 1-3-16,-2 0 2 0,-3-2-2 15,1-2-57 1,-2-3-156-16,0-4-194 0</inkml:trace>
  <inkml:trace contextRef="#ctx0" brushRef="#br0" timeOffset="188200.2">5942 11846 815 0,'6'1'182'16,"-1"1"-26"-1,-2-1-15-15,-3-1-15 0,1 1-11 16,-1-1 3 0,0 0 29-16,0-1-19 0,0 0-35 15,0-1-67 1,0 1-26-16,0-1 0 0,0 1 0 15,-1 1 0 1,-1-2 0-16,-1-2 0 0,0 0-77 16,-3 0-218-16,1 0-62 0,1 2-373 15</inkml:trace>
  <inkml:trace contextRef="#ctx0" brushRef="#br0" timeOffset="196590.02">6758 11378 666 0,'3'0'226'0,"-3"-3"-72"15,-3-1 24-15,2-1-45 16,-2 1-7-16,1-2-31 0,1 1 4 16,-2 0 3-1,3 0-17-15,-2 2-21 0,1 0-8 16,1 3-4 0,0-1-41-16,0-1-11 0,1 2 0 15,-1 0 0 1,0-1 0-16,-1 1 0 0,1 1 0 15,0-1 0 1,0 2 0-16,-2-1 0 0,2 6 0 16,-1 6 0-16,-1 5 0 0,-1 6 0 15,3 9 0 1,-3 2 0-16,3 6 0 0,3 1 0 16,0 3 0-1,0-1 0-15,2 1 0 0,-4-8 0 16,4 1 0-1,-1-4 0-15,0-3 0 0,-1-3 0 16,0-5 0-16,-1-3 0 16,1-4 0-1,-3-6 0-15,0-3 0 0,3-3 0 0,-3-1 0 16,-3-4 0 0,6 1 0-16,-6 0 0 15,3-2 0-15,0 2 0 16,0 0 0-16,0 0 0 0,0 2 0 15,0-4 0 1,0 4 0-16,0-2 0 16,3 0 0-16,0 0 0 0,3 0 0 15,9 0 0 1,6-2 0-16,13 0 0 0,8-3 0 16,3 1-5-1,1-3-9-15,-6 2 3 0,-7-1 8 16,-11 3 3-1,-8 1 0-15,-10 2 10 0,-4 0-1 16,0 1 0 0,-4-1-9-16,-1 1-9 0,1-1-105 15,-4 0-180-15,1 1-182 0</inkml:trace>
  <inkml:trace contextRef="#ctx0" brushRef="#br0" timeOffset="204000.22">7419 11653 456 0,'3'-10'512'0,"-3"0"-314"15,0-1-4-15,-3-1-47 0,0 1-50 16,1 0 0-16,-1 1 19 16,2 1-36-16,-3 5-26 15,4 1-23-15,-2 2-27 16,2 1-4-16,-1 1-7 16,-2 4-2-16,-6 4 8 15,-2 7-1-15,-4 6-2 16,0 4 4-16,-1 3-3 15,5 0 2-15,1-2-3 16,6-4 0-16,1-3-7 16,3-3-13-16,3-4-6 0,4-3-2 15,0-6 16 1,1-1 10-16,7-4 6 16,-3-3 0-16,3-5 6 15,1-2-4-15,-2-3 4 0,-1-2-3 16,1-1-1-1,-3-3 3-15,-2 1-3 0,-3-1 4 16,-1 0 1 0,-2 2-4-16,0 1 6 0,-3 4 3 15,4 3 6-15,-8 3-1 0,4 4-4 16,0 1-12 0,0 4-2-16,-3-2-3 0,3 3-13 15,0 1 3 1,0 7 14-16,0 1 0 0,3 5-1 15,1 4 1 1,1 0-1-16,1 2 4 16,1-1-7-16,1-1 3 0,2-2-5 15,-1-4-59-15,6-1-89 16,-3-3-2-16,3-6-84 16,4-3-133-16</inkml:trace>
  <inkml:trace contextRef="#ctx0" brushRef="#br0" timeOffset="204430.34">7837 11543 608 0,'0'-10'275'0,"-3"1"-114"15,-2 5-94 1,-5 4-23-16,-5 4 11 0,-3 3-13 16,-3 8 6-16,-1 3-26 0,-1 1-6 15,4 3-11 1,4 1 2-16,3-5-5 16,6-4-1-16,5-2 3 15,5 1 2-15,4-2 5 0,6 4-2 16,2-1-3-1,3 0 8-15,0 1-7 0,-2-1 7 16,-1 0-4-16,-1 1 4 16,-2-2-4-16,-4-1 10 15,-1 1 18-15,-5-4-16 16,-2 3 3 0,-1-2 4-16,-4 0 4 0,-4-2-10 15,-3 2-12-15,-3-3-10 16,-1-1 1-16,0-2-2 15,5-3-29-15,1-2-111 16,3-6-184-16,4 0-279 16</inkml:trace>
  <inkml:trace contextRef="#ctx0" brushRef="#br0" timeOffset="204840.15">8117 11489 875 0,'8'-24'232'0,"-1"-1"-9"0,-4-1-4 16,0 3-47 0,-1 1 15-16,-2 4-63 0,0 4-109 15,0 3-15 1,0 7 0-16,0 3 0 0,0 1 0 15,-2 1 0 1,2 5 0-16,-1 4 0 0,-2 10 0 16,1 7 0-16,1 9 0 15,-1 10 0-15,1 4 0 16,4 2 0-16,1 4 0 16,5-3 0-16,3-2 0 15,0-6 0-15,3-2 0 16,-5-4 0-16,1-5 0 15,1-6 0-15,-2-7 0 16,-1-7 0-16,6-8-31 0,3-8-88 16,4-8-99-1,2-4-35-15,0-5-94 0</inkml:trace>
  <inkml:trace contextRef="#ctx0" brushRef="#br0" timeOffset="205000.37">8026 11774 943 0,'0'-3'69'0,"12"-3"5"15,12-2 4 1,13-2-38-16,14-2-35 0,10-1-5 16,3-1-12-1,0 0-188-15,-5-1-557 0</inkml:trace>
  <inkml:trace contextRef="#ctx0" brushRef="#br0" timeOffset="209530.23">3027 10116 887 0,'0'-4'126'0,"0"-1"40"0,0-2 13 15,-5 0-14 1,2 0-32-16,-1-1 26 0,-1-1-26 15,1 1-41 1,-2 0-85-16,3 1-7 16,0-1 0-16,3 3 0 0,-3 1 0 15,3 1 0-15,3 0 0 16,-3 1 0-16,3 2 0 16,-1 0 0-16,1 2 0 15,-3-2 0-15,2 1 0 16,-2 3 0-16,5 1 0 15,4 8 0-15,3 6 0 16,12 9 0-16,-2 7 0 0,5 2 0 16,-2 3 0-1,-4-3 0-15,0-4 0 16,1-3 0-16,-5-5 0 16,-4-5 0-16,-1-6 0 0,-6-2 0 15,-1-8 0 1,-4-1 0-16,1-5 0 0,-2-1 0 15,2-2 0 1,3-8 0-16,4-7 0 0,10-7 0 16,1-5 0-16,8-6 0 0,-1 1 0 15,3 2 0 1,-3 3 0-16,-4 3 0 0,-3 4 0 16,-1 2 0-1,-5 7 0-15,-1 1-136 16,-2 5-101-16,-5 6-26 15,-5 4-93-15,-1 4-96 16</inkml:trace>
  <inkml:trace contextRef="#ctx0" brushRef="#br0" timeOffset="210029.91">3288 10135 832 0,'-3'-12'189'15,"0"-1"20"1,-1 0-50-16,-1 2-12 0,2 1-23 16,3 2 10-1,-3 1-35-15,3 2-26 0,0 2-38 16,3 0-27-1,-3 3-8-15,0 0-12 0,6 4 1 16,3 4 11 0,3 8 3-16,4 5-2 0,5 9 2 15,0 5-3-15,4 4 0 16,-5 0 1-16,2-1-2 16,-1-6 1-16,-6-8 0 0,1-9 0 15,-2-6 8 1,2-9 11-16,2-9 0 0,6-7-11 15,7-8-8 1,5-7 0-16,4-6 0 0,-1-1 0 16,-3 0 0-16,0 1 0 15,-5 4 0 1,-7 9 0-16,-8 7 0 0,-7 7 0 16,-6 4-82-16,-4 6-120 15,-4 4-14-15,-5 3-33 16,-8 3-234-16</inkml:trace>
  <inkml:trace contextRef="#ctx0" brushRef="#br0" timeOffset="210930.23">3631 9834 660 0,'3'-26'142'0,"0"0"-72"15,-6-4 53 1,-5 0-31-16,-3 1-25 0,0 0 29 16,-4 2-10-1,-3 2-8-15,-1 3 3 16,-4 2-24-16,-2 3 10 15,3 0-20-15,-5 5 6 0,2-1-28 16,-1 4 12-16,-1 2-21 16,0 4-8-16,-1 0 5 15,0 4-1-15,1 3 12 16,-1 0-7-16,-1 2-6 16,3 1 3-16,-3 3-5 15,2 1-3-15,-1 1-1 16,-1 5-3-16,-2 2-1 15,4 2 2 1,-1 4-3-16,4 6 0 0,2 2 0 16,1 3 1-16,0 1-5 0,3 0 4 15,3-1 0 1,-1 2 5-16,5-2-3 0,2-1-4 16,2 1 2-1,3-1 0-15,2 0 4 0,4-1-4 16,3 1 0-1,3 2 0-15,1-1 1 0,4 2 4 16,4-1-5 0,5 2 0-16,5-3 2 0,4 4 0 15,8 0-3-15,3-1 1 0,10-2-3 16,0-4 3 0,9-3-2-16,2-5 2 0,4-4 0 15,2-5 1 1,-2-5-2-16,-3-2 0 0,0-6 1 15,-8-6 7 1,-4-4-6-16,-2-7 3 0,0-8 0 16,-3-7-1-16,-3-8 4 15,-4-6 2 1,-6-6-5-16,-4 0 8 0,-6-1 0 16,-2 0 3-1,-4 0 7-15,-6-1-6 0,-3 1-16 16,-3-1 0-16,-9-1 0 15,-7 4 0-15,-7-2 0 16,-11 1 0-16,-5 1 0 0,-10 2 0 16,-2 0 0-1,-3 3 0-15,2 2 0 0,-3 1 0 16,5 6 0 0,0 3 0-16,2 6 0 0,-4 5 0 15,-2 11 0 1,-10 5 0-16,-8 13-40 0,-4 11-107 15,-6 8-119 1,3 10-147-16</inkml:trace>
  <inkml:trace contextRef="#ctx0" brushRef="#br0" timeOffset="-207946.6">2879 7184 674 0,'-6'-3'157'0,"3"0"31"15,0 2-68-15,0 1-19 16,-6-3-4-16,2 1-52 16,-2 1-19-16,-3 4 3 15,-6 1-16-15,1 7-7 16,-5 6 5-16,-6 6-11 15,-2 7 10-15,2 6-8 16,-2 4 0-16,3-1-2 0,6 1 0 16,5-5-3-1,5-4 0-15,11-4 3 0,9-2 3 16,10-1-2 0,11-4 5-16,6 3 1 0,9-2-4 15,-2 0 0 1,-1-1 5-16,-8-2-3 0,-7 0 5 15,-3 0 2 1,-9 3 6-16,0 1 10 0,-8 2-21 16,-4 1 10-16,-4 2 7 0,-7 2-3 15,-3-3 11 1,-6 0 4-16,-2-5-7 0,-1-3-1 16,-2-3-10-1,1-7-6-15,3-3-9 0,2-3-2 16,2-5-1-1,4-1-112-15,5-6-83 0,2 0-165 16,5-4-358 0</inkml:trace>
  <inkml:trace contextRef="#ctx0" brushRef="#br0" timeOffset="-207426.28">3063 7871 635 0,'8'6'235'15,"-3"-2"-45"1,4-3-68-16,-3-2 1 0,3-1-30 16,1 0-29-1,1-4-5-15,2-2-19 0,1-2-7 16,0-1-10-1,0-4-4-15,-1 1 2 0,-1-2 7 16,-3 1 6-16,0 1-8 0,-3 0-6 16,-1 0 24-1,-4 2-5-15,-1 1-10 0,-1 0-1 16,-4 1-6 0,-1 2 9-16,-1 2-13 0,1 0-11 15,-2 4-3 1,-1 0-3-16,-1 2-1 0,-4 4-1 15,-2 2 1 1,1 3 0-16,-4 6-3 0,2 1 2 16,1 4-2-16,4 0 2 15,2 4-4-15,2 0 3 16,4-1 2-16,4 1 2 16,3 0-1-16,6-4-1 15,4-1-1-15,2 0 0 16,10-4 0-16,2-5-11 15,0-2-66-15,9-3-97 16,1-4-43-16,-1-1-99 16,1-3-256-16</inkml:trace>
  <inkml:trace contextRef="#ctx0" brushRef="#br0" timeOffset="-206976.77">3339 7752 836 0,'4'-12'273'0,"-1"-1"-90"0,1 1-9 16,1 3-86-1,4 2-50-15,1 3-5 16,5 2-13-16,3 6 9 15,6 3 8-15,0 6-21 0,4 2 3 16,-2 5-13-16,-6 2 9 16,-3 1-4-16,-4 4-7 15,-5 2 1-15,-4-3 0 16,-2 1-2-16,-2-7 3 16,-3-4-2-16,1-9 104 15,1-4 26-15,-1-6-134 16,2-7 0-16,-1-5 0 15,2-6 0-15,2-7 0 16,3-1 0-16,2-4 0 16,2 2 0-16,4 1 0 0,0 3 0 15,0 4 0 1,0 3 0-16,0 4 0 0,0 4-130 16,4 6-69-1,1 4-27-15,2 4-108 0,4 4-290 16</inkml:trace>
  <inkml:trace contextRef="#ctx0" brushRef="#br0" timeOffset="-206496.87">3853 7736 947 0,'2'-15'235'0,"-2"0"19"15,-2 2-56-15,-1-1-12 16,2 4-51-16,1 3-43 16,-2 3-92-16,4 2 0 15,-2 2 0-15,1 5 0 16,5 5 0-16,6 5 0 15,3 9 0-15,6 8 0 16,3 4 0-16,-5 0 0 0,-1-1 0 16,-6-5 0-1,-3-7 0-15,-2-8 0 0,-2-5 0 16,-2-7 0 0,0-3 0-16,0-6 0 0,0-6 0 15,3-7 0 1,3-4 0-16,0-5 0 0,0-3 0 15,-3 2 0 1,1 1 0-16,-1 4 0 0,-1 1 0 16,-2 5 0-16,0 5 0 0,-2 5 0 15,-1 4 0 1,2 2 0-16,-2 2-49 0,0 4-206 16,4 2-44-1,3 4-91-15</inkml:trace>
  <inkml:trace contextRef="#ctx0" brushRef="#br0" timeOffset="-206156.87">4203 7725 952 0,'7'-8'240'16,"-4"-1"11"-16,0 3-60 15,0 0-5-15,-2 1-79 16,1 4-41-16,-2 1-36 16,0 1-19-16,0 1-11 0,-2 0-7 15,2 4 7 1,2 1 3-16,1 5 4 0,0 4-3 16,0 6 0-1,-3 1-2-15,0 0-2 0,0 2 0 16,-3-3 0-1,3-2 0-15,0-5-6 0,0-4-53 16,0-5-114-16,3-3-45 0,4-5-33 16,1-1-110-1,-1-6-512-15</inkml:trace>
  <inkml:trace contextRef="#ctx0" brushRef="#br0" timeOffset="-205995.97">4291 7517 942 0,'3'-16'221'16,"1"4"17"-16,-4 2-49 15,0 2-94-15,-3 4-48 16,3 3-47-16,0 1-18 16,0 2-82-16,0 4-103 15,3 6-271-15</inkml:trace>
  <inkml:trace contextRef="#ctx0" brushRef="#br0" timeOffset="-205326.38">4548 7702 726 0,'3'6'210'0,"-1"-3"34"0,1-3-37 15,-3-1-83 1,0 1-29-16,3-2-35 0,-3 2 19 16,0-1-20-16,0 0-13 0,0 1-15 15,3-2-18 1,-3 0 1-16,3-1-14 0,-3-1 1 16,5-3 3-1,-1 2-4-15,-3 1 2 16,-1 1-2-16,2 1-3 15,-2 3-7-15,0 0-14 0,0 2 19 16,1 3 5-16,1-1 2 16,-2 2-2-16,1-1-1 15,1-1 1-15,-1-2 1 16,-1 0 0-16,0-3 2 16,0-1 8-16,2 1 0 15,-2-2 2-15,1-2 8 16,-1 1-15-16,2-2-1 15,-1-4 11-15,1 0 4 16,-2-1 5-16,0-2-1 16,-2 1-8-16,2 1-16 0,-1 1 0 15,-1 2 0 1,-1 2 0-16,0 2 0 0,2 2 0 16,-1 1 0-1,1 0 0-15,-1 1 0 0,-2 4 0 16,-5 1 0-1,3 4 0-15,-3 4 0 0,-4 3 0 16,4 3 0-16,-2 1 0 16,7 0 0-16,1 3 0 15,3 2 0-15,3 0 0 0,1 1 0 16,4 3 0 0,1-2 0-16,-2-2 0 0,3-5 0 15,1 0 0 1,7-7-82-16,3-4-167 0,9-3-95 15,7-7-165 1</inkml:trace>
  <inkml:trace contextRef="#ctx0" brushRef="#br0" timeOffset="-204816.57">4841 7802 861 0,'-3'1'111'0,"0"0"42"16,3 1-105-16,0 1 16 0,3 1-11 16,0 2-14-1,2 1 13-15,2 0 16 0,0-1 3 16,1-2-12 0,-2-1-12-16,4-3 33 0,-1-2-29 15,2-2-23 1,2-3-22-16,-1-2-1 0,4-2-5 15,-2 0 5 1,-2-3-2-16,-2 0 4 0,-1-2-2 16,-4 2 1-16,-2-2 3 0,-2-1 8 15,-2 3 9 1,-4 0 6-16,1 2 9 0,-4 2-17 16,2 3-10-1,-4 1-14-15,-1 2 0 0,-2 4-1 16,-5 1-1-1,-4 8 2-15,-5 5-5 0,-3 7 3 16,0 7 2 0,2 5 0-16,10 0-4 0,5 1 4 15,5-2 10-15,11-4 5 16,9-1-2-16,1-2 2 16,5-2-4-16,2-5-6 15,5-2-1-15,6 0-3 16,2-5 0-16,2-2-2 15,-1-2-5-15,-1-4-174 16,-6-2-138-16,-5-1-215 16</inkml:trace>
  <inkml:trace contextRef="#ctx0" brushRef="#br0" timeOffset="-183966.53">9796 11275 487 0,'4'10'35'0,"1"-5"55"0,-2-2-1 16,-1-3-7-1,0-1-2-15,-2-2 31 0,0 0 3 16,0-2-8-1,-2 2-42-15,0-2-47 0,0-2 10 16,1-1-6 0,-1 0 7-16,1 0-5 0,-1 1-3 15,2 1 15-15,-1 2 2 16,1 2-7-16,0 2-29 16,0 0-1-16,0 2-7 0,-2-1-6 15,2 3 4 1,0-1 9-16,2 3 0 0,-2 1 3 15,1 0-3 1,-1 2 0-16,2-3 1 0,-2-2-1 16,0-3 0-16,0 1 4 15,0-4 1-15,0 1 32 16,0-1 36-16,0 1 2 16,1-4-60-16,-1-3-14 15,0 0 2-15,-1-4-2 16,-1 1 3-16,1 0 10 15,-1 0-2-15,-1 0 11 16,0 0 0-16,-1 2-5 0,-1 1 2 16,-2 2 1-1,4 2-5-15,0 3-4 0,1 2-12 16,-1 1-2 0,0 0-13-16,-6 6 15 0,-5 2-1 15,-5 3-2 1,-4 5 0-16,-3 4 2 0,3 5 2 15,1 3-3 1,5 3 3-16,-1 4-1 0,7 4 0 16,4 5-2-16,5 2 2 0,4 1-1 15,5 2 1 1,8-5 1-16,5-4-1 16,5-2 0-16,9-4-2 15,4-3-10-15,6-4-79 16,6-9-123-16,3-6-139 15,1-6-368-15</inkml:trace>
  <inkml:trace contextRef="#ctx0" brushRef="#br0" timeOffset="-183556.82">10206 11600 684 0,'-6'-20'175'0,"0"1"1"15,-3 4-7-15,-1 2-45 16,2 4-45-16,1 4-44 16,-4 3-23-16,1 6-6 0,-2 5-2 15,-3 4 1 1,0 4-4-16,2 5-1 0,2 1 0 16,4 2 0-1,2 2 0-15,5-2 0 0,8-3 0 16,2-3 4-1,6-5 0-15,3-3-1 0,1-4 1 16,3-5 2-16,-4-4 2 16,-1-5 12-16,1-5 9 15,-4-5 11-15,-4-4 3 0,-1-3-7 16,-5-2 0 0,-4 0-10-16,-4-3-5 0,-3 4-10 15,-7 1 2 1,2 3-11-16,-3 2-2 0,0 6-7 15,3 4-29 1,-2 6-135-16,4 6-137 0,2 4-319 16</inkml:trace>
  <inkml:trace contextRef="#ctx0" brushRef="#br0" timeOffset="-181926.25">10446 11519 613 0,'6'-10'284'0,"1"1"-88"0,-4 2-48 15,0 1-54 1,-1 2-52-16,1 3-28 0,2 1 11 15,2 3-1 1,5 3 10-16,3 2 2 0,6 3-17 16,-1 3-6-16,0 5 1 15,2 0-3 1,-5 4 0-16,1 2-6 0,-4 2 1 16,-5 1-1-16,-4 1-3 15,-5 0 3-15,0-4-2 16,-3-2 3-16,-2-6-3 15,2-4 11-15,2-6 51 16,1-3 81-16,-2-5-42 0,0-6-95 16,-3-6-7-1,1-5-2-15,-1-9-2 0,2-4 1 16,5-6 1 0,4-1 10-16,1 0-9 0,3 3 1 15,1 1-2 1,1 4 3-16,0 5-9 0,0 2 4 15,0 6-3 1,1 5 4-16,2 6-2 0,2 4 1 16,0 4-3-16,3 3-5 0,1 4-8 15,-1 5 17 1,-3 3 0-16,1 4-1 0,-5 3 2 16,1 2-2-1,-5-2 2-15,-5 1 0 16,-1 0 6-16,-3 0-6 15,-3-3-1-15,-1-3 1 0,-1-3 0 16,2-4 0-16,2-5 3 16,-1-3 6-16,2-3 15 15,0-1 39-15,2-5-44 16,-1-8-18-16,1-6 0 16,2-5-1-16,4-5-1 15,1-4 1-15,4-1-3 16,1-1 3-16,2 0 0 15,-1 3-3 1,6 1 1-16,-4 8 1 0,-3 5-4 16,1 6 0-16,-3 7-3 0,0 5 0 15,0 5 4 1,1 8-4-16,2 5 7 0,-3 6-3 16,2 5-4-1,-4 0-1-15,-1 4 7 0,0-4 2 16,4-4 0-1,1 0 9-15,2-8-1 0,4-3 0 16,0-6-8-16,4-6 5 16,3-6-2-16,0-8-3 15,-3-5 3-15,4-6-1 0,-2-3-2 16,-4-5 0 0,-4-1 3-16,-2-1 0 0,-4 0-3 15,-3 1 1 1,-6 1 1-16,-3 4-2 0,-6 3-1 15,-1 6 0 1,-2 3 1-16,0 4 0 16,-2 6-10-16,2 2-11 0,-1 5 15 15,-2 4-3 1,0 7 7-16,-1 5-2 0,-1 7 4 16,4 8-1-16,1 5 0 15,6 2 1-15,1 1-3 16,7-2 3-16,7-1-3 15,1-5-3-15,8-3-4 16,6-5-67-16,3-4-94 16,1-3 19-16,6-4-77 15,1-2-179-15</inkml:trace>
  <inkml:trace contextRef="#ctx0" brushRef="#br0" timeOffset="-181536.89">11898 11659 1096 0,'7'-5'93'0,"-4"4"40"16,-1-3-44-1,-4 3-41-15,1 1-9 0,-1 0-12 16,-2 0-15-1,1 0-6-15,3 0 18 0,-2 1 17 16,2-1 20 0,0-1 7-16,2 1-6 0,1-1-15 15,1 1-20-15,-1-1-6 16,-1 1-13-16,1 0 17 16,0 0-24-16,3 2 0 15,1 1-1-15,3 1 0 16,1 5-5-16,0 2-10 15,-4 3 15-15,-4 6 5 16,-6 4-5-16,-9 3 0 16,-5 3-23-16,-6-1-133 0,-6-1-72 15,0-4-195 1</inkml:trace>
  <inkml:trace contextRef="#ctx0" brushRef="#br0" timeOffset="-180856.26">12920 11146 401 0,'-3'-10'267'0,"0"2"-59"16,3-2 0 0,-5 2-73-16,2-1 10 0,0 1-20 15,0 0-28 1,-1 1-5-16,1 2 23 0,0 0-25 15,0 5-51 1,2 0-33-16,1 3-6 0,0 6-16 16,0 5 16-16,-3 9 1 0,1 7 5 15,2 13-1 1,3 5 2-16,3 6 6 0,1 0-11 16,1 4 2-1,1 3 3-15,4 0-7 0,-1-2 2 16,0-2-1-1,-3-8-1-15,3-10 0 0,-4-5 0 16,2-10 0-16,-4-8-2 16,-2-5 2-16,-1-5 0 15,-1-5 3-15,-2-2-3 16,-2-3-45-16,1-5-79 16,-2-5-29-16,-2-6-47 15,2-11-69 1,0-6-158-16</inkml:trace>
  <inkml:trace contextRef="#ctx0" brushRef="#br0" timeOffset="-180636.5">12864 11203 179 0,'-1'-9'691'16,"1"1"-480"-1,1-2-85-15,4-2-36 0,3 2-56 16,9 0-15 0,12-1-9-16,11-1-6 0,15 2-3 15,9 0-2-15,4 2-2 0,-6 3-97 16,-7 5-86 0,-14 3-217-16</inkml:trace>
  <inkml:trace contextRef="#ctx0" brushRef="#br0" timeOffset="-180426.49">12939 11489 439 0,'2'10'426'0,"4"-5"-384"16,4-5 121-16,5-5-114 15,10-2-22-15,11-2-16 16,10-1-11-16,5 2-5 0,4 3-85 16,-3 0-153-1,-5 5-412-15</inkml:trace>
  <inkml:trace contextRef="#ctx0" brushRef="#br0" timeOffset="-180086.59">13484 11679 333 0,'-2'-10'767'0,"-1"-2"-584"16,0-1 19-1,-1 1-67-15,1 2-10 16,1 2-26-16,2 3-62 15,0 2-34-15,0 3-3 0,0 2-21 16,2 4 9-16,-2 2 11 16,0 5 1-16,0 3 0 15,3 5 0-15,0 1 1 16,-3-2-2-16,1-1 0 16,1-2-4-16,-2-3-45 15,1-2-108-15,1-3-34 16,1-3-127-16,1-6-424 15</inkml:trace>
  <inkml:trace contextRef="#ctx0" brushRef="#br0" timeOffset="-179916.67">13524 11380 986 0,'-4'-21'148'16,"-1"4"41"-1,0 3-17-15,1 1-99 0,-2 7-51 16,5 1-22 0,-2 5-20-16,1 3-14 0,-1 5-191 15,5 5-210-15</inkml:trace>
  <inkml:trace contextRef="#ctx0" brushRef="#br0" timeOffset="-179506.46">13573 11580 801 0,'6'-13'310'0,"-1"-3"-155"0,-1 1 65 16,1 2-134-16,0 4-56 15,1 4-18-15,7 2-4 16,3 6 5-16,5 5 5 0,3 5-12 16,1 4 9-1,0 3-11-15,-5 1 5 0,-4-1-6 16,-5 0 0 0,-5-1-1-16,-4-1 3 0,-2-1-2 15,-4-5 1 1,3-4 11-16,-2-5 74 15,3-3 71-15,0-4-84 16,0-5-76-16,1-4 0 0,1-2 0 16,1-6 0-16,2-4 0 0,1-1 0 15,2 1-13 1,1 1-129-16,1 5-83 16,2 9-75-16,6 5-53 15</inkml:trace>
  <inkml:trace contextRef="#ctx0" brushRef="#br0" timeOffset="-179136.75">14115 11455 927 0,'3'-14'165'16,"0"3"15"-16,-6 1-27 15,0 4-56-15,1 1-67 16,-2 3-30-16,-5 6-6 15,-3 3 6-15,-3 5-1 16,-3 5 1-16,2 4-1 16,4 0 0-16,4 1 1 0,7-2 3 15,7-3-2 1,9-1 5-16,4-2 9 0,7-1-5 16,-1-2 10-1,0 1 3-15,-1-3 13 0,-6 3-24 16,-3-3-4-1,-5 2-1-15,-4 1-6 0,-2-1 5 16,-4 0-4-16,-4 2 0 0,-5 0 1 16,-3-2-3-1,-5-1-16-15,-4-3-132 0,1-4-189 16,4-5-295 0</inkml:trace>
  <inkml:trace contextRef="#ctx0" brushRef="#br0" timeOffset="-178776.25">14529 11275 951 0,'-4'-26'212'0,"-3"-2"5"15,1 1 0-15,1 0-26 16,1 4-20-16,1 4-83 15,1 5-88-15,1 6 0 16,1 3 0-16,0 3 0 0,0 3 0 16,0 3 0-1,0 6 0-15,0 8 0 0,-2 7 0 16,1 14 0 0,-2 6 0-16,-3 9 0 0,1 2 0 15,1 5 0 1,4-2 0-16,3-4 0 0,6-6 0 15,6-7 0 1,1-12 0-16,5-6 0 0,0-8 0 16,1-6 0-16,-2-8-61 15,-3-4-120-15,-3-4-47 16,-5-4-113-16,-6-3-376 0</inkml:trace>
  <inkml:trace contextRef="#ctx0" brushRef="#br0" timeOffset="-178626.48">14343 11473 1033 0,'17'-2'57'0,"6"-4"28"0,9-2-19 16,4-5-47-16,8 2-15 16,3-1-4-16,2 1-112 15,-3-2-447-15</inkml:trace>
  <inkml:trace contextRef="#ctx0" brushRef="#br0" timeOffset="-177976.35">16233 10987 443 0,'3'-19'414'0,"-4"2"-227"0,-5 1-48 16,-5 0-29-16,-2 2-27 15,-1 5 5-15,-2 1-36 16,1 2-29-16,-4 5-17 15,-3 2 6-15,-4 6-5 16,-5 6-3-16,-5 5-3 0,2 5 0 16,1 3 1-1,3 3-1-15,9 1 0 0,5-1-1 16,10-1 0 0,7-1 1-16,10 2 5 0,13-3-1 15,8 3 1 1,10-2 1-16,6 0-4 0,-3-1 6 15,-4-4-1 1,-8-2 4-16,-11-1 3 0,-9-4-3 16,-6 1-2-16,-5-3 3 0,-4 3 0 15,-5-2 4 1,-4 0-4-16,-5-1-2 0,-36 11-4 16,44-25-5-1,2-3-2-15,0 1-93 16,1-3-237-16,-3-4-613 15</inkml:trace>
  <inkml:trace contextRef="#ctx0" brushRef="#br0" timeOffset="-177576.17">16402 11396 813 0,'16'0'86'16,"1"-4"64"-16,-1-2-69 16,2-4-21-16,2-1-27 0,-1-2 0 15,0-4-4 1,-2-1 2-16,-1-1 17 16,-2 0 4-16,-5-2 11 15,-1 2-6-15,-3 2-2 0,-5 0-9 16,-3 4-20-1,-3-3 3-15,-4 7-11 0,1 0-13 16,-5 4-5 0,-1 5-5-16,-4 4-1 0,1 6 6 15,-3 7-4-15,3 6 3 16,2 5 1-16,7 3 0 16,6-1 1-16,4-2 0 15,8-3 3-15,5-3-3 16,5-2-1-16,5-2-42 0,4-3-103 15,3-1-114 1,4-4-16-16,-1-1-436 0</inkml:trace>
  <inkml:trace contextRef="#ctx0" brushRef="#br0" timeOffset="-177156.43">16690 11269 822 0,'0'-17'157'16,"3"1"-6"-1,3 1-17-15,4-1-54 0,2 4 0 16,2 2-9 0,2 3-42-16,3 5-5 0,1 4-3 15,1 6-2 1,2 4-1-16,0 4-10 0,-1 4-1 15,-2 1 0 1,-5 2 0-16,-4-1 2 0,-3-1-3 16,-5 1-5-16,-4-4 3 0,-1-5-1 15,-1-4 3 1,1-4 47-16,-1-4 90 0,2-5-1 16,-3-6-106-1,-1-2-27-15,1-7-9 0,1-4 0 16,1-3 0-1,7-3 0-15,1-3 0 0,5 4-5 16,3 3-120 0,5 3-88-16,4 9-2 0,7 8-124 15,5 8-213-15</inkml:trace>
  <inkml:trace contextRef="#ctx0" brushRef="#br0" timeOffset="-176756.94">17184 11243 1073 0,'-5'-15'166'0,"2"1"50"0,0-1-41 16,0 2-48-1,3 3-30-15,0 4-50 0,2 3-47 16,-1 2-2-1,4 4-14-15,4 4 11 0,5 7 9 16,6 3-5 0,4 2 1-16,0 3 0 0,-3-2-1 15,-3-3 1-15,-5-6 0 16,-1-3 4-16,-5-5 1 16,-2-1 36-16,0-6 37 0,0-3-39 15,0-4-39 1,1-4 0-16,1-4 0 0,1-5 0 15,-3-2 0 1,0-1 0-16,-2 1 0 0,2 4 0 16,-4 4 0-16,4 5 0 15,-4 6 0-15,1 2-79 16,1 7-210-16,4 2 49 16,2 6-170-1</inkml:trace>
  <inkml:trace contextRef="#ctx0" brushRef="#br0" timeOffset="-176376.12">17531 11265 535 0,'7'10'235'0,"0"-5"-93"0,-1-2 26 16,1-3-59 0,2-3-21-16,3 1-12 0,0-3-36 15,3-2-3 1,0-3 10-16,1-3-19 0,1-2-14 15,1-3 9 1,-2-3-3-16,-1-2 2 0,-2-2-3 16,-2-1 2-16,-7-1-3 0,-2 3 11 15,-5 3 6 1,-6 3-6-16,1 5 1 0,-2 3-30 16,-5 6 0-1,0 4-7-15,-3 6 6 0,-1 5-4 16,-2 9 5-1,2 6 2-15,2 11-2 16,4 7 3-16,4 4 1 16,6 3-2-16,4-5-2 0,8-4-2 15,9-7 0-15,6-10-50 16,7-7-111-16,4-7-77 16,0-5-75-16,4-4-357 15</inkml:trace>
  <inkml:trace contextRef="#ctx0" brushRef="#br0" timeOffset="-174806.76">18913 10799 802 0,'5'-5'122'0,"-1"0"33"15,0-1-71 1,-4 1 7-16,2 0-29 0,-2 1-25 16,0 3-24-1,0 1 2-15,0 0-12 16,0 0 2-16,0 1-3 15,-2 1-1-15,2-2 2 0,0 2 2 16,0-2-3 0,0 0 4-16,2-2-2 0,-2 2 4 15,1 0-7-15,-1 0-1 0,0 0 2 16,0 0-2 0,0 0-1-16,-1 2 0 0,1-2 0 15,0 1 1 1,0-1 0-16,-2 0 0 0,2 0 2 15,2 0-2 1,-2 1 0-16,0-1 2 0,0 0-2 16,1 1 0-16,-1-1-1 15,0 0 1-15,0 0-1 16,0 0 1-16,0 0 0 16,0 0 0-16,-1 0 0 15,1 0 0-15,0 0 0 16,0 0 0-16,0 0 0 15,1 0 1-15,-1 0-2 16,0 0 2-16,0 0-1 16,0 0 0-16,0 0-2 15,0 0 2-15,0 0 0 0,0 0 0 16,0 0 0 0,0 0 0-16,0 2 1 0,0-2-1 15,0 0 0 1,0 0 0-16,0 0 3 0,0 0-3 15,0 0 5 1,0 0 8-16,0 0 6 0,0 1-3 16,-1-1-10-16,-1 0-6 0,0 1-3 15,-1 4 3 1,-5 4 2-16,-3 9-1 0,-3 9 2 16,-6 9 4-1,-4 11-4-15,-1 5-1 16,0 4-2-16,5 4 0 15,4 0 4-15,8 0-3 0,13-2 1 16,12-2 3 0,12-4-3-16,14-2-1 0,9-3 0 15,4-4-1-15,2-10 2 16,-4-3 0-16,-9-7-2 16,-10-9-1-16,-14-2 0 15,-6-7 1-15,-9-2 4 16,-5-2 1-16,-1-1 4 15,-1 0-9 1,-1-1-29-16,1-5-166 0,-2-1-196 16</inkml:trace>
  <inkml:trace contextRef="#ctx0" brushRef="#br0" timeOffset="-173846.03">19416 11166 429 0,'-2'-10'294'16,"-1"-3"-152"-16,2 0 25 0,-2 0-57 16,1-1 3-1,-1-2-13-15,0 2-6 0,0 1-6 16,-1 0-11-1,1 2 10-15,-1 4 17 0,1 2-38 16,1 2-44-16,1 1-22 16,1 4-5-16,0-1-11 15,0 6 8-15,-2 5 8 16,-1 5 2-16,1 9 1 16,1 7-3-16,-1 2 0 15,4 5 0-15,1-2 2 16,2 4-2-16,2-5 1 15,2-2-1-15,-2-3 0 0,1-4-2 16,-2-4 2 0,1-4-1-16,-4-6 1 0,-1-5 2 15,-1-4-2 1,-1-3 2-16,0-2-1 0,0-2 14 16,0 1-5-1,2 1-4-15,-1-2-6 16,1 1 9-16,2 0-15 15,8-1 6-15,0 1-6 0,6 0 5 16,3-1-4-16,4-1 5 0,-1 1 3 16,0-1-1-1,-2-1-4-15,4-1-4 0,-4 1 2 16,-4 0-15 0,-5-1-15-16,-5 4-16 15,-5 1-20-15,-2-1-8 16,-4 1-45-16,-1-2-100 0,-4-1-99 15</inkml:trace>
  <inkml:trace contextRef="#ctx0" brushRef="#br0" timeOffset="-173196.78">20038 11084 912 0,'16'-1'145'0,"-4"1"-139"0,-8-2 68 16,-2 1-38 0,-2-1-7-16,-2 2 17 0,2-2-22 15,0 2-1 1,2-1 41-16,0 0 37 0,-2 0-8 15,1-5-76 1,-1 0-9-16,0-1 4 0,0-3 8 16,0 2 4-16,0 2 5 0,0 2-14 15,0 2-15 1,0 2-18-16,0 2-4 0,2 3 20 16,-1 6 1-1,2 0 1-15,0 1 0 16,0 1-1-16,0-3 1 15,-1-2 0-15,-1-6 2 0,2-1 7 16,-3-1 14-16,1-2 12 16,1-2-17-16,-1-6-18 15,2-3 2-15,0-3 1 16,-1-3 3-16,-1-1-3 16,-2 2 6-16,-1 0 7 15,-1 4 4-15,0 3 12 16,0 4-6-16,2 3-17 15,-3 1-9-15,2 5-28 16,-5 3 27-16,-4 5-1 16,-4 6 1-16,-4 7-1 0,-4 9 3 15,1 4-2 1,4 7 2-16,0 3 0 0,9-1 1 16,8-2-2-1,7-6 3-15,7-6 6 0,11-9-8 16,7-5-1-1,4-4-39-15,5-3-120 0,0-5-115 16,-1-1-231-16</inkml:trace>
  <inkml:trace contextRef="#ctx0" brushRef="#br0" timeOffset="-172776.89">20453 11057 953 0,'-5'-20'218'0,"1"4"28"16,1 0-84-16,-1 7-27 15,3 2-30-15,1 5-73 16,0 0-32-16,1 5-15 15,1 17 5-15,0-4 10 16,-1-3 8-16,2 5 10 0,0 1 2 16,3 19-3-1,2 3-6-15,-1 3-7 0,0-2-1 16,-1-2-1 0,1-5 0-16,-3-3 1 0,3-5-4 15,-2-6 2 1,-2-4 0-16,1-5-1 0,-2-7-1 15,1-2 1 1,-3-3 11-16,0-1-11 0,0-4-49 16,0-2-85-16,-2-2 3 0,1-6-77 15,-2-4-88 1,0-7-301-16</inkml:trace>
  <inkml:trace contextRef="#ctx0" brushRef="#br0" timeOffset="-172566.42">20381 10979 601 0,'9'-10'282'0,"2"-1"-99"16,0 0-73-16,3 1-31 15,4 2-57-15,4-1-17 16,5 4-5-16,4 0 0 15,5 5-1-15,0 0-65 16,0 4-60-16,-5 0-121 16,-6 1-119-16</inkml:trace>
  <inkml:trace contextRef="#ctx0" brushRef="#br0" timeOffset="-172356.92">20462 11169 726 0,'0'7'116'0,"1"-2"-13"16,3-3 79-1,4-2-74-15,4-2-38 0,9 1-33 16,6-3-18 0,5 1-19-16,7-1 0 0,3-1-66 15,3-2-161 1,0-1-339-16</inkml:trace>
  <inkml:trace contextRef="#ctx0" brushRef="#br0" timeOffset="-171756.94">21167 10943 711 0,'3'-13'139'15,"-3"1"70"1,-1-1-54-16,-2 0-56 0,-3 2-20 16,0 1-33-16,-3 3-23 0,-4 1-17 15,-3 3-1 1,-3 5 0-16,-3 5-2 0,-2 4-3 16,-2 6 0-1,1 6 3-15,3 4-3 16,4 0 0-16,3 3-1 15,6-3-2-15,7-2 3 0,8-3 2 16,7-4 5-16,9-2 7 16,6 0-1-1,6-2 22-15,4 3-3 0,0-1-8 16,-2 0-3-16,-3-1-8 16,-8-1-3-16,-5 0-2 15,-7-1-1-15,-7 0 3 16,-3 0 5-16,-4-2 4 15,-5 0 6-15,-6 2-11 16,-5-1-8-16,-5 2 3 16,-3-2-8-16,-2-1 0 0,3-2-1 15,3-5-24 1,3-3-149-16,6-2-133 0,3-3-378 16</inkml:trace>
  <inkml:trace contextRef="#ctx0" brushRef="#br0" timeOffset="-171366.47">21404 10675 1001 0,'13'-14'183'0,"0"2"-21"16,-1 4-71-16,6 4-23 15,5 6 10-15,9 8-15 16,7 9 4-16,3 9-14 16,0 10 3-16,-6 8-3 15,-6 11-20-15,-6 5-4 16,-9 7-4-16,-7 4-5 15,-8 3-8-15,-8 0-8 16,-6-4-2-16,-3-8 4 16,-2-6-6-16,2-11-1 15,2-10 0-15,6-14 1 0,2-7 2 16,5-9 2 0,1-5-4-16,-1-4-38 0,0 1-236 15,-6-1-160 1,-3-1-714-16</inkml:trace>
  <inkml:trace contextRef="#ctx0" brushRef="#br0" timeOffset="-168756.59">5384 13218 827 0,'0'-7'166'0,"0"-2"-7"16,0-2-35-16,0-3-2 15,3-2-35-15,0 0-20 16,0-1 8-16,0-2-12 0,3 3-7 16,3 1-30-1,3 1-23-15,4 4-3 0,7 2 0 16,5 3 0 0,3 8-8-16,2 6 2 0,-1 6-3 15,-4 3 1 1,-6 5-1-16,-6 2-3 0,-8 2 10 15,-8 0-1 1,-6 4 3-16,-7 0 1 0,-4-1-1 16,-7-1-1-16,-1-5-1 0,3-4 2 15,2-7 6 1,5-6 1-16,3-6 0 0,2-2-3 16,1-2 2-1,0-1 1-15,1-2 7 0,1 0-4 16,4 2-1-1,5-4-9-15,5 0-11 16,2 3 10-16,12 1-2 0,3 1 0 16,3 3 2-1,1 3-6-15,2 2 5 0,-3 5 1 16,-4 2-3-16,-1 2 2 16,-5 0-7-16,-3 4 1 15,-7 3 4 1,-4 3-1-16,-6 2 5 0,-7 1 12 15,-4-2 0-15,-8-1 7 16,0-5 0-16,-1-4 3 16,-1-5-10-16,2-4-7 0,7-5-4 15,-1 0-1 1,2-2-41-16,4-2-198 0,2 0-190 16</inkml:trace>
  <inkml:trace contextRef="#ctx0" brushRef="#br0" timeOffset="-168526.2">6058 13565 1189 0,'14'-4'114'0,"-5"-1"61"0,-5 2-20 15,-1 1-81 1,-3 1 15-16,0-1-35 0,0 0-22 16,3 1-9-16,-3 1-23 15,2-1-3-15,-2-1-14 16,0 2-156-16,-5 3-221 16</inkml:trace>
  <inkml:trace contextRef="#ctx0" brushRef="#br0" timeOffset="-164116.31">7154 12824 413 0,'0'-15'463'16,"-2"-1"-260"-16,-1-1-86 0,-6 0-8 16,3 4-43-1,-4 3-19-15,1 3-34 16,-2 7-11-16,-5 6 2 16,-5 7-2-16,-2 6 1 15,-5 8-3-15,-3 4 6 16,1 6-6-16,8-1 0 0,1 3 0 15,12-4 1 1,9-1-1-16,9-5 1 16,12-2 3-16,10-4-2 0,5-2-2 15,7-1 0-15,-3 0 3 16,-2 2 0-16,-4-2-2 16,-7 3 5-16,-5 0-3 15,-5 1 14-15,-7 1-4 16,-7 0-2-16,-3 0 7 15,-5-1-9-15,-6 2 16 16,-3-2-4-16,-5-1 2 0,1 0 5 16,-6-4-1-1,2-4-12-15,2-5-6 0,4-5-3 16,4-5-3 0,3-1-3-16,3-4-89 0,3-2-133 15,8-2-282 1</inkml:trace>
  <inkml:trace contextRef="#ctx0" brushRef="#br0" timeOffset="-163646">7428 13408 728 0,'9'3'122'15,"0"-2"48"-15,0-1-84 0,0-1-24 16,7-1-31-16,1-2-17 16,-1 0 7-16,3-1-2 15,-2-4 3-15,-1-1 18 16,-1-3-12-16,0-1 2 16,-3-6-4-16,0 1-6 15,0-4 7-15,-5 0-7 16,-1 3 9-16,-4-2 10 15,-2 2-7 1,-2 4 2-16,-4 3 1 0,0 3-8 16,-3 3-15-16,-1 3-12 0,1 2-3 15,-3 2 0 1,-1 4-2-16,-1 6 4 0,-4 5-1 16,2 6 2-1,-2 5 0-15,0 4 0 0,5 1 0 16,2 0 0-1,4 0 1-15,7-2 1 0,7-5 0 16,7 0 0-16,5-3-1 16,8-1-1-1,0-6-4-15,10-1-63 0,-1-4-82 0,1-4-116 16,1-3-199 0</inkml:trace>
  <inkml:trace contextRef="#ctx0" brushRef="#br0" timeOffset="-163196.33">7789 13278 886 0,'3'-13'192'0,"5"-1"-68"0,-2 0 22 16,2 0-68-16,4 5-36 0,3 0-23 16,3 5-2-1,3 6 1-15,6 4-2 0,-2 6-9 16,-2 1-1 0,-1 4-3-16,-3 3-1 0,-4 2 3 15,-4 0 0 1,-4 3 0-16,-7 3 1 0,-3-2-2 15,-7 1-1 1,1-3 1-16,-5-3-1 0,1-7 6 16,4-4 89-16,4-9 127 15,4-7-119-15,1-7-92 16,3-7-10-16,0-7-4 0,6-4 0 16,4-3 0-1,1 1 0-15,1 0 0 0,1 3-1 16,2 6-49-1,-3 5-121-15,4 7-77 0,1 8-48 16,2 6-190-16</inkml:trace>
  <inkml:trace contextRef="#ctx0" brushRef="#br0" timeOffset="-162716.59">8289 13234 834 0,'4'-13'293'0,"-2"0"-69"0,1 0-43 16,-3 3-57-1,4 3-77-15,-1 4-47 0,-1 3-6 16,5 5 6-16,4 7 2 0,5 5-2 16,6 6 0-1,1 2 3-15,-4 3 1 0,-2 2-8 16,-4 0 3 0,-2-3-1-16,-1-2 0 0,-4-6 2 15,9 3 5 1,-15-24 23-16,1-1 60 15,1-1 57-15,1-3-123 16,7-6 25-16,1-6-32 0,2-5-15 16,-1-5 0-16,-1 0 0 15,-3-2 0-15,0 0 0 16,-5 0 0-16,1 3 0 16,-1 5 0-16,-1 6 0 15,1 7 0-15,-3 6-66 16,7 5-217-16,4 6-15 15,4 3-299-15</inkml:trace>
  <inkml:trace contextRef="#ctx0" brushRef="#br0" timeOffset="-162446.15">8756 13200 1012 0,'3'-9'217'16,"1"2"-4"-16,-1 1-55 0,-1 2-104 16,-1 4-39-16,1 0-11 0,-1 5 4 15,2 4 37 1,-1 5-16-16,1 5-14 0,1 1-14 16,-2 4 5-1,1 1-6-15,-2-1-2 0,1-4-3 16,0 0-7-1,-2-4-119-15,-2-6-85 0,2-1-33 16,0-8-151-16</inkml:trace>
  <inkml:trace contextRef="#ctx0" brushRef="#br0" timeOffset="-162284.52">8813 13079 883 0,'1'-25'184'15,"-1"0"-18"-15,0 2-12 16,0 3-61-16,0 6-71 16,2 4-22-16,-1 6-83 0,4 5-127 15,5 5-349 1</inkml:trace>
  <inkml:trace contextRef="#ctx0" brushRef="#br0" timeOffset="-161683.59">9092 13143 1046 0,'11'4'134'16,"-3"-1"34"-16,-5-3 13 0,0 0-95 15,-3-3-36 1,1 2-5-16,-1-2-4 0,2 0-19 15,-2-2-5 1,1 3 0-16,-1-2-8 0,2 0-7 16,-2 1-2-16,1 1 0 15,-1 1-2-15,2 2-15 16,-2-1-8-16,0 3-3 16,0 0 28-16,0 1-3 15,3 1 1-15,-3 0 1 16,0 0 2-16,0-4-1 15,0 0 5-15,0-1 3 16,4-1 13-16,-4 1 6 0,0-1 7 16,0-4 3-1,-4-1-29-15,4 0 4 0,-3-4-6 16,0-2 5 0,-2 1 5-16,1 1 4 0,-2 2 10 15,1 0-10 1,0 4-16-16,3 3-4 0,-1 2-3 15,-3 2 2 1,0 4-4-16,-3 4 5 0,-6 6-2 16,-4 6 2-16,5 4 0 0,-1 4 0 15,2 0-1 1,7 0 1 0,3 0 2-16,6-3-2 0,5-1 0 15,5-3 5-15,2-3 1 0,3-1-1 16,0-6-5-1,4-3-30-15,3-5-84 0,4-5-120 16,-1-3-99-16,2-6-252 16</inkml:trace>
  <inkml:trace contextRef="#ctx0" brushRef="#br0" timeOffset="-161236.43">9363 13214 706 0,'6'5'116'0,"0"1"42"0,4-2-43 15,1 1-21 1,1 0-4-16,6-1-1 0,-1-2-28 16,0-2-6-1,4-4-6-15,1-3-6 0,-1-4 2 16,3-4-8-1,0-4-17-15,-2-2 24 0,-5-1-11 16,-3-1 13-16,-6 2-4 0,-2 1-4 16,-6 2-9-1,-6 1 5-15,0 0-13 0,-7 3-8 16,-2 0 3 0,-3 2 7-16,1 5-13 0,-2 2-10 15,4 6-16 1,2 6 14-16,-1 7 2 15,1 6 0-15,-1 10-1 16,-2 8 2-16,-1 6-1 0,0 4 0 16,-1 1 1-16,7-5 6 15,7-6-5-15,8-9 4 16,7-5-6 0,11-8-6-16,5-6-111 0,4-6-149 15,2-5-182-15</inkml:trace>
  <inkml:trace contextRef="#ctx0" brushRef="#br0" timeOffset="-160576.29">10879 13178 430 0,'-5'-7'428'16,"1"0"-239"-16,-1-2-26 16,1 2-28-16,1 0-18 15,0 1-11-15,2 4-30 0,1-1-3 16,1 2-16-1,2 1-29-15,-3 0-24 0,1 1-4 16,-1 1-18-16,-1 3 14 0,2 5 3 16,-1 4 2-1,2 3 1-15,1 7-1 0,0 1-1 16,1-1-2 0,-1 0 2-16,0-2 0 0,-1-5-1 15,1-6 0 1,-3-4-20-16,3-6-97 15,6-1-126-15,-2-5-284 16</inkml:trace>
  <inkml:trace contextRef="#ctx0" brushRef="#br0" timeOffset="-160380.8">10880 12934 893 0,'2'-14'261'0,"1"2"-24"16,-3 4-86-16,-3 1-34 16,3 3-61-16,-2 1-38 15,1 1-18-15,-1 4-10 0,2-2-12 16,0 4-73 0,0 3-157-16,5 4-116 0</inkml:trace>
  <inkml:trace contextRef="#ctx0" brushRef="#br0" timeOffset="-159896.52">11022 13159 968 0,'6'-5'151'0,"-1"1"14"16,-1 1-26-16,-2 1-92 15,-1 2-43-15,3 1-1 0,1 3 7 16,1 3 1-16,3 4 3 16,3-1-9-16,-3 6 2 15,-3-1 1-15,-3 1-3 16,-3-1 1-16,-3-1-5 16,1-6 4-16,1-2 29 15,-1-4 95-15,2-7 3 16,2-3-130-16,-1-6-2 15,4-2 0-15,1-6-2 16,4-1-1-16,4 2 3 16,5 0-2-16,3 4-1 0,2 3 3 15,3 5-2 1,0 4 1-16,0 5-3 0,-2 5-1 16,-1 4 3-1,-6 5-9-15,0 3 6 0,-5 4 4 16,-4 5 1-1,-2 2 0-15,-4 2 0 0,-4-4 0 16,-1-3-1-16,-1-6 0 0,1-6 0 16,2-5 0-1,0-5-32-15,4-2-244 0,2 0-184 16</inkml:trace>
  <inkml:trace contextRef="#ctx0" brushRef="#br0" timeOffset="-158816.49">12872 12948 453 0,'6'-32'427'15,"-1"0"-219"-15,-5 5-31 0,0-2-42 16,-3 6-7-1,1 5-23-15,-1 7-31 0,3 6-74 16,-1 6-16-16,2 7 16 16,1 10 3-16,2 8 3 15,2 11-1-15,4 8 0 16,1 7-3-16,2 2-2 16,1 5 1-16,-4-2-1 15,2-3 0-15,-6-3 0 16,-1-7 0-16,-2-7 1 15,-3-12 0-15,-2-8-1 16,2-9 23-16,0-6 173 16,0-8-83-16,-1-8-113 0,-1-10 0 15,-4-8 0 1,3-12 0-16,-3-7 0 0,-4-9 0 16,1-4 0-1,-2-5 0-15,-1 0 0 0,3 2 0 16,2 4 0-1,1 4 0-15,5 9 0 0,2 6 0 16,3 8 0 0,2 9 0-16,2 6 0 0,1 6 0 15,6 5 0-15,8 6 0 0,9 6 0 16,8 5 0 0,7 6 0-16,5 5-5 0,-5 6-5 15,-3 4-7 1,-10 5 1-16,-10 1-9 0,-12-1 14 15,-6 3 5 1,-14-3 6-16,-7 1-3 16,-10-1 3-16,-8-3 0 0,-7-2 0 15,-3-1-2-15,4-6 1 16,4-3 0-16,9-1 1 16,6-3-1-16,10-1-2 15,5 1 0-15,8 1-6 16,8 5 6-16,10 1 3 15,13 5 0 1,12-2-4-16,7 2 2 0,5-2-3 16,-2 0 4-16,-5-6 1 15,-8-3 0-15,-7-2-4 0,-10-6 4 16,-9-2-1 0,-8-2 1-16,-6-1 0 0,-3-2 6 15,-1 0-1 1,-1-2-1-16,-1 2-4 0,2-1-8 15,-1-2-157 1,2 2-89-16,2-4-88 0,2 0-642 16</inkml:trace>
  <inkml:trace contextRef="#ctx0" brushRef="#br0" timeOffset="-158366.55">13752 13100 888 0,'3'-21'197'0,"-1"3"0"16,-4 4-23-16,-3 1-55 15,0 3-27-15,2 5-59 16,-3 2-32-16,-2 4-1 16,-3 5-2-16,-3 5 0 15,-2 8 0-15,1 5 2 16,3 2-1-16,3 4 1 15,4-2-1-15,7-2-1 0,4-8 4 16,4-4 5 0,1-6 2-16,2-7-6 0,4-6-3 15,-1-4 0 1,0-7 0-16,1-3 2 0,-5-2 1 16,-5-2 2-1,-1 4-1-15,-2 1 2 0,-2 5 13 16,-1 5 8-1,-1 2-27-15,0 6-35 0,2 6 19 16,4 6 16 0,3 5 0-16,3 5 0 0,3 4-1 15,1-1 0-15,-1-1 0 0,0-4-46 16,-1-6-85 0,-4-4-51-16,0-4-68 0,-4-5-102 15</inkml:trace>
  <inkml:trace contextRef="#ctx0" brushRef="#br0" timeOffset="-157966.49">13943 13095 652 0,'6'-15'160'0,"0"3"-70"0,3 3 55 16,0 5-87-16,0 6-28 15,3 2 9-15,3 7-5 16,-2 3 1-16,4 0 5 15,-4 4-23-15,-3-2 7 16,-2 0-16-16,-5-4 1 16,-6 1 1-16,3-3 0 15,-3-3 2-15,0-2 65 0,0-7 55 16,0-4-109 0,3-3-1-16,0-3-10 0,4-3-12 15,2-4 0 1,5 1 0-16,5-2-1 0,-1 2 0 15,5 2-1 1,-5 5-1-16,-1 6-2 0,0 6-3 16,-1 5 5-16,-1 5 3 0,2 4 1 15,-1 2 4 1,-2 3-4-16,-1 1 0 16,-1 0-1-16,-4-1 0 15,-1-1-1-15,-1-2 0 0,0-3-77 16,-1-5-154-1,2-1-133-15</inkml:trace>
  <inkml:trace contextRef="#ctx0" brushRef="#br0" timeOffset="-157346.52">14661 13051 1010 0,'3'-8'148'0,"-5"0"43"0,2 3-31 15,-1-2-78 1,-2-4-15-16,-3 1-21 0,-4 3-30 16,-1 1-16-1,-3 4 2-15,-3 7-4 0,-4 5 1 16,0 7 0-1,-3 8-1-15,0 4 1 0,2 4-2 16,5-2 2 0,7-4-2-16,3-6 3 15,8-5 1-15,6-8 2 16,4-3 4-16,4-5-1 0,4-6 0 16,3-4-6-16,0-4 3 0,-2-6-1 15,0-5 3 1,-4-4-4-16,-3-3 4 0,0-3-3 15,-4-4 6-15,1-1-5 16,-4-4-2 0,0-4 1-16,-3-2-2 15,-2-1 2-15,-4-2-1 0,-3 4 4 16,-1 7 1-16,-3 5 10 16,1 8 14-16,1 9 25 15,2 9-11-15,1 4-44 16,3 7-26-16,-1 7 16 15,3 11 10-15,0 10 0 16,3 11 4-16,1 10-3 16,5 8-1-16,0 4 0 15,4-1 0-15,1 1 0 0,2-3 0 16,1-7 0 0,2-5-3-16,-1-11-10 0,4-8-164 15,2-8-91 1,0-10-153-16</inkml:trace>
  <inkml:trace contextRef="#ctx0" brushRef="#br0" timeOffset="-157016.59">15162 12943 1025 0,'-3'-16'88'0,"-3"1"120"0,0 4-75 16,-1 1-33-1,1 5-63-15,0 3-37 0,-2 7 0 16,1 3 0 0,-5 7 1-16,2 10-2 0,-1 2 1 15,2 4 0-15,6 0-1 16,5-4 2-16,2-5 0 16,5-5 0-16,0-6 5 15,6-5 10-15,0-7-7 16,1-4 3-16,1-6 15 15,-1-3 28-15,-5-5 26 16,-4 0-23-16,-2-5-21 16,-5 1-5-16,-5 2-32 0,-2 0-2 15,-3 3 0 1,0 2-134-16,4 5-166 0,-1 1-363 16</inkml:trace>
  <inkml:trace contextRef="#ctx0" brushRef="#br0" timeOffset="-156316.79">15365 12911 1122 0,'5'-8'166'16,"-1"0"-41"-16,1 0 53 16,0 3-114-16,1 2-52 0,5 4-7 15,1 5 20-15,4 4-6 16,5 4-1-16,0 4 3 16,-2 2-11-16,1 1-4 15,-7 2-5-15,-4-1 4 16,-3-1-5-16,-6-1 3 15,-3-2-2-15,-1-3 0 16,-2-5 2-16,3-5 20 0,0-3 50 16,0-5 30-1,0-4-96-15,1-5 29 0,-2-2-23 16,1-4-13 0,3-6 4-16,6-3-4 0,3-1 0 15,3-3-5 1,4 1 0-16,4 5 2 0,2 5-7 15,2 8 7 1,2 8-3-16,1 6-2 0,2 10 5 16,-1 3-7-16,-4 4 8 0,-3 3 0 15,-7 2-18 1,-4-3 6-16,-7 1 8 16,-6 0 6-16,-3-5 0 15,-3-3 2-15,4-6-2 0,1-3 10 16,2-7 12-1,4-3 12-15,1-6-31 0,1-4-3 16,4-5 0-16,5-7-1 16,4 2 1-16,2 0-4 15,2 2 4-15,-3 5-3 16,0 7 2-16,1 4-10 16,-1 8 8-16,0 6-1 15,0 8-6 1,-2 6 0-16,-7 5-9 0,-7 1 17 15,-2-1 0-15,-5-3-101 16,-1-6-199-16,0-7-332 16</inkml:trace>
  <inkml:trace contextRef="#ctx0" brushRef="#br0" timeOffset="-155466.34">17220 12582 820 0,'-5'-29'217'16,"1"-1"-9"-16,-3-1-29 0,-1 1-42 15,0 3-28 1,-1 4-8-16,0 5-46 0,0 6-33 16,0 5-22-1,-3 10-10-15,-4 8 10 0,-6 12 0 16,-1 13-3-1,-4 14 3-15,4 12 0 0,0 8 1 16,11 4-4-16,6-2-1 16,11-4 3-16,11-9 0 15,14-11 1-15,12-10-3 16,6-11-10-16,8-14 7 16,2-12 5-1,-4-11 1-15,-8-10 4 16,-5-9 2-16,-11-7-2 0,-8-4 4 15,-7-5-2-15,-11-2 4 16,-7-4 6-16,-8-1 2 16,-8 2-11-16,-4 1-7 0,-7 2 0 15,-2 8-1 1,3 8-5-16,0 7 0 0,7 7-6 16,7 9-78-1,3 5-56-15,0 6-29 0,1 6-130 16,0 7-158-1</inkml:trace>
  <inkml:trace contextRef="#ctx0" brushRef="#br0" timeOffset="-154926.78">17634 12850 787 0,'0'-13'371'0,"0"-2"-240"16,2 1 65-1,-2 0-79-15,3 4-32 16,0 5-73-16,0 2-12 16,6 6-12-16,7 3 12 15,4 7 1-15,6 3 1 16,3 4 0-16,-2 0-4 0,-7 1-3 15,-6 1 5 1,-6-1 0-16,-7 1 0 0,-2-4 0 16,-6-1 3-16,0-5 5 15,1-6 37-15,1-3 144 16,2-9-82-16,1-6-97 0,2-4-10 16,2-5 0-1,1-4 0-15,3-4 0 0,2 3 0 16,3-3 0-1,2 5 0-15,-1 6-86 0,4 6-111 16,1 6-36-16,3 9-93 16,0 6-210-16</inkml:trace>
  <inkml:trace contextRef="#ctx0" brushRef="#br0" timeOffset="-154386.28">18185 12848 1001 0,'6'-11'168'0,"-3"-1"55"0,-5 4-65 15,-1 0-78 1,-1 4-52-16,-2 3-27 0,-5 2-1 16,-3 3-3-1,-3 4-3-15,-2 7 6 0,1 4 0 16,1 3 0-1,4 2 0-15,4 2-1 0,5-6 1 16,5-5 4 0,6-7 17-16,5-7-10 0,5-4-6 15,1-7 2 1,4-6-3-16,0-5 5 0,-2-5-1 16,-2-3 14-1,-2-6-4-15,-3-5 4 0,-2-4-18 16,-2-3 0-16,-2-6 3 0,-4 3-3 15,-4 0 8 1,-5 5 11-16,0 6 10 0,-3 5 2 16,1 5 13-16,0 5 0 15,3 6-15-15,1 5-17 16,-1 5-16-16,2 5 0 16,0 5-13-16,-3 7 13 15,-2 10-2-15,0 9 2 16,0 12 1-16,4 9 0 15,7 4 0-15,6 7-1 16,7 0 0-16,7-3 0 0,5-3-3 16,4-6 2-1,0-5-7-15,1-8-135 0,1-5-84 16,-5-7-144 0,-1-9-394-16</inkml:trace>
  <inkml:trace contextRef="#ctx0" brushRef="#br0" timeOffset="-153985.93">18698 12773 728 0,'0'-2'390'16,"0"2"-390"-16,0 0 0 0,3 1 19 16,0 3 27-1,4 2 20-15,1-1 8 0,-1 1 3 16,4-3-4-1,1-3-6-15,-2-5-16 0,3-2-23 16,1-5 3-16,-2-4-14 16,3-4-17-16,-5-2 5 15,1-2-3 1,-4 0-1-16,-2 1 3 0,-4 3 2 16,-2 5 21-16,-4 5-3 15,1 3-24-15,-6 6-9 16,-3 2 2-16,-1 6-1 15,-1 3 6-15,-5 11-1 16,2 6 3-16,0 8-1 16,3 7 0-16,2 3 1 0,6-4 0 15,5-2 0 1,7-7-1-16,5-8-9 0,9-5-66 16,7-8-84-1,4-5-151-15,2-5-277 0</inkml:trace>
  <inkml:trace contextRef="#ctx0" brushRef="#br0" timeOffset="-153616.12">18964 12656 959 0,'12'-19'134'16,"4"3"25"-16,0 3-19 0,2 5-85 15,2 8-17 1,2 7-6-16,2 8-4 0,1 6 3 16,0 8-6-16,-2 2-9 15,-4-1-6-15,-3-1 1 16,-8 2-3 0,-5-5-1-16,-4-3-5 15,-4-7 5-15,0-7 65 16,2-5 135-16,1-8-101 0,1-6-106 15,1-8 0-15,0-7 0 16,3-7 0-16,5-9 0 16,3-6 0-16,2 0 0 15,4 5 0-15,-4 7 0 16,-1 8 0-16,-6 12 0 16,-2 8 0-16,-4 5-246 0,0 6-7 15,-3 8-166 1</inkml:trace>
  <inkml:trace contextRef="#ctx0" brushRef="#br0" timeOffset="-147596.62">5652 14888 821 0,'14'-24'198'16,"-3"4"-50"-16,-1-1 6 16,-4 3-48-16,0 1-12 15,-2 5-18-15,1 2-20 16,-5 2 12-16,3 4-28 16,-3 4-24-16,0 0-16 15,0 2-12-15,0 3-9 16,-6 7 21-16,0 4 2 15,-5 10 0 1,-5 9 3-16,-2 8-5 0,-6 3 0 16,-1 2-2-16,-2-1 0 0,2-5 2 15,2-5 0 1,8-9-1-16,3-8 0 0,2-8 1 16,7-4 8-1,3-8 7-15,3-2 1 0,13-1-16 16,14-4-1-1,12 1-3-15,13 0-1 0,9-1-4 16,-1 0-8-16,-8 1-15 16,-7-1 6-16,-5 0 12 15,-10 0 2-15,-3-2 9 0,-8 0 3 16,-5 1 0 0,-6-1 0-16,-3-1 0 0,-2 1 0 15,-3-2 0 1,-3-4 1-16,0-3 2 0,-3-5-2 15,0-1 6 1,-2-2 10-16,-1 2 15 0,1 3 16 16,0 5 3-16,2 6-9 15,0 5-23 1,3 2-19-16,0 6-25 0,0 4 9 16,-1 5 16-16,1 7 3 15,0 7-3-15,1 7 0 16,1 5 2-16,2 2-2 15,14 89 4-15,-15-108-2 16,0 1-2-16,0-4 3 0,0-1-3 16,2 15 1-1,-1-6 1-15,-1-6-1 0,0-8 1 16,-3-4 0 0,1-6 6-16,-1-1 6 0,0-2-8 15,0 1-1 1,2-1-5-16,-1-2-64 0,2 1-150 15,2 0-225 1</inkml:trace>
  <inkml:trace contextRef="#ctx0" brushRef="#br0" timeOffset="-146936.48">6395 15262 791 0,'8'-3'269'16,"-5"1"-86"-16,0-1-40 16,-3 3-47-16,0 0-45 15,-3 0-12-15,3 1-17 16,0 1-7-16,-3-1 24 16,3-1 56-16,0 0 9 15,0 0-18-15,0-1-34 16,0-1 10-16,0 1-62 15,0-1 0-15,0 1 0 16,3 1 0-16,-3-1 0 16,3 0 0-16,-3-1 0 0,3 0 0 15,-1 1 0 1,-1 0 0-16,1 1 0 0,-2 1-14 16,1-1-35-1,-1 3-8-15,-1-3 19 0,1 3-17 16,0-1 34-1,-2 1 14-15,1 1 5 0,1 2-5 16,-2-2 7-16,2 0-1 0,-3-1 1 16,3-1 2-1,-3-2 3-15,3 1 3 0,0-2-1 16,0 1 3 0,0-2 6-16,3 2-1 0,0-3-2 15,0 0-13 1,0-2-4-16,3-1 4 0,-2-1-2 15,2 0 4 1,0 3-3-16,-3 2 1 0,-1 1-5 16,1 1-8-16,0 3 9 15,-3 1-4-15,4 2-5 16,-4 0 8-16,0 0 5 16,0 0 1-16,-4-2 6 15,-2 1 5-15,3-2 4 16,-2-3 1-16,-1 0-10 15,0-2-3-15,1 1-4 16,0-1-11-16,-1 1-194 16,3-1-205-16</inkml:trace>
  <inkml:trace contextRef="#ctx0" brushRef="#br0" timeOffset="-132946.29">7370 14697 608 0,'3'-15'339'16,"-3"-1"-152"-16,-3-2 19 0,-2 1-42 15,-1-1-27 1,0 0-17-16,-1-1-12 0,-2 4-32 16,3-2-18-1,0 3-14-15,1 3-44 0,2 1 0 16,-1 4 0-1,3 3 0-15,1 1 0 0,0 2 0 16,0 2 0-16,0 1 0 0,0 3 0 16,1 6 0-1,2 7 0-15,-2 6 0 0,4 8 0 16,-2 6 0 0,3 2 0-16,3 2 0 15,1 6 0-15,-1 1 0 16,2 4 0-16,-1 0 0 0,2 0 0 15,-1-5 0 1,-3-7 0-16,0-5 0 0,-2-9 0 16,-1-5 0-16,-1-8 0 15,-1-7 0-15,0-3 0 16,-2-4 0-16,-1-2 0 16,0-2 0-16,0 1 0 15,0 0 0-15,0 1 0 16,2-1 0-16,-2-1-43 15,3-4-329-15,1-5-54 16,4-7-546-16</inkml:trace>
  <inkml:trace contextRef="#ctx0" brushRef="#br0" timeOffset="-132476.62">7349 14545 821 0,'-2'-12'176'0,"1"0"-68"0,-3 0 18 16,1 1-32-1,-2 5-26-15,5 1-16 0,0 4-45 16,0-2-7-16,3 2-12 16,7 1 8-16,10 0 4 15,13 0 8-15,10 1-4 16,5 2 0-16,2 4 0 16,-6 5-4-16,-10 3 1 15,-4 6 3-15,-5 6 2 16,-7 7 3-16,-9 3 11 15,-9 2-1-15,-9 3-1 16,-10-2-3-16,-77 66 10 16,74-95-4-16,4-2 17 0,-3-6 1 15,2 1-6 1,-17 1-15-16,6-3-16 0,3-5-2 16,8-3-1-1,2 1-10-15,8-1-84 0,3 2-81 16,6 2-218-1,8 2-100-15</inkml:trace>
  <inkml:trace contextRef="#ctx0" brushRef="#br0" timeOffset="-131946.28">7801 14997 683 0,'-6'-15'203'15,"0"-2"-40"-15,6 0-45 16,0 1 15-16,3 3-71 15,3 5-39-15,4 4-9 16,4 4-7-16,1 2 5 0,9 4-1 16,-2 2-2-1,5 2-5-15,-5 3 0 0,-2 3-1 16,-3 2 0 0,-1 2 2-16,-5 2 0 0,-2 1 5 15,-3-2 4 1,-4-1-6-16,-1-6 0 0,-2-4 15 15,-1-4 74 1,2-6 78-16,-1-3-2 0,-1-6-166 16,1-8-2-16,-1-4-2 0,4-7 0 15,1-6 0 1,1 0 1-16,1 2-2 0,5 2-2 16,-1 5-2-1,-1 4-2-15,0 5-6 0,0 3-25 16,1 6-119-1,3 6-81-15,6 5-11 0,4 6-279 16</inkml:trace>
  <inkml:trace contextRef="#ctx0" brushRef="#br0" timeOffset="-120786.52">8411 14862 676 0,'2'-8'299'0,"-2"-2"-133"16,0 3 28-16,-2 3-60 16,2 2-50-16,0 0-32 15,0 0-12-15,0 4-40 0,0 1-9 16,0 4 9 0,2 6 6-16,-1 5 6 0,1 5 5 15,1 5-5 1,2-1-3-16,1 1-9 0,-1-3 0 15,4-2-1 1,0-5 1-16,0-3-2 0,-2-7-19 16,1-3-122-16,-2-5-162 0,3-2-372 15</inkml:trace>
  <inkml:trace contextRef="#ctx0" brushRef="#br0" timeOffset="-120536.65">8477 14634 725 0,'1'-19'359'15,"-1"0"-159"-15,-1 5 2 16,-2 3-29-16,0 4-9 16,1 2-62-16,-2 4-45 15,2 0-23-15,-1 1-8 16,2 1-21-16,-1-1-5 15,2 1 0-15,0-1 0 16,2 0-14-16,-2 0-48 16,1 5-163-16,1 0-45 0,2 7-95 15,2 2-478 1</inkml:trace>
  <inkml:trace contextRef="#ctx0" brushRef="#br0" timeOffset="-120116.68">8772 14804 798 0,'6'-9'321'0,"-3"0"-115"0,-1-3-19 16,-2 2-25 0,-2 2-29-16,-1 2-40 0,2 2-59 15,-1 4-34 1,1 1-1-16,-4 6-13 0,-5 2 13 15,1 8 1 1,-6 7-1-16,-3 8-2 0,6 6-2 16,3 1 0-1,8-4-2-15,5-1 1 16,6-11-1-16,6-4 0 0,0-6 5 16,-3-6 0-16,2-6 2 15,-3-5 6-15,-1-3 1 16,-1-8-1-16,1-2 0 15,-2-3-4-15,-1-6 5 16,-3-1-1-16,-5 0-1 16,-3-1 0-16,-7 1-1 15,-4 3-4-15,2 5-2 0,-1 4-5 16,1 4-75 0,4 9-169-16,1 3-142 0,7 5-335 15</inkml:trace>
  <inkml:trace contextRef="#ctx0" brushRef="#br0" timeOffset="-119714.52">8962 14869 1072 0,'17'-12'181'16,"0"2"-65"-1,-4 2-1-15,-1 1-69 0,5 6-22 16,2 3-12-16,3 4 1 16,1 2-1-16,-1 5-5 15,1 3-5-15,-4 3 0 16,-2 2 0-16,-3 2 3 16,-5 3 2-16,-1-4 0 15,-5-1 2-15,-3-1-3 16,0-3 0-16,-5-4-3 15,2-5 11-15,0-4 68 16,2-4 82-16,-1-4-48 16,2-3-92-16,0-4-24 15,0-5 0-15,2-5 0 16,1-6 0-16,1-2 0 0,1-4 0 16,5 2 0-1,-1 4 0-15,3 3-49 0,1 7-91 16,6 5-72-1,0 6-38-15,5 6-117 0</inkml:trace>
  <inkml:trace contextRef="#ctx0" brushRef="#br0" timeOffset="-119456.66">9523 14864 1076 0,'1'-7'195'0,"1"4"-73"0,-2-1-31 16,0 4-70-16,0 4-19 15,0 2 0-15,0 7 31 16,1 5-23-16,-1 4-1 16,2 1-8-16,-1 0-1 15,3-3 0-15,-2-5 0 16,4-2 0-16,0-5-44 15,5-1-167-15,-1-4-232 16</inkml:trace>
  <inkml:trace contextRef="#ctx0" brushRef="#br0" timeOffset="-119256.39">9587 14704 824 0,'-12'-20'243'15,"-3"1"12"1,3 2-72-16,3 3-84 0,0 5-44 16,3 0-46-16,2 6-9 15,2 2-15-15,-2 5-47 16,1 3-180-16,1 2-93 0,2 2-542 16</inkml:trace>
  <inkml:trace contextRef="#ctx0" brushRef="#br0" timeOffset="-118876.27">9794 14591 988 0,'6'-22'278'16,"0"0"-26"-16,-2 0-51 15,-2 0-11-15,1 5-57 16,-2 4-128-16,1 5-5 16,-2 4 0-16,0 2 0 0,0 2 0 15,3 2 0 1,-3 0 0-16,3 4 0 0,8 8 0 16,0 6 0-1,3 10 0-15,1 6 0 0,-3 8 0 16,-5 3 0-1,-4 2 0-15,0 2 0 0,1-2 0 16,-1-4 0-16,0-4 0 0,2-10 0 16,1-9 0-1,0-7 0-15,6-9 0 0,1-4-48 16,5-4-225 0,0-2-65-16,3-2-199 0</inkml:trace>
  <inkml:trace contextRef="#ctx0" brushRef="#br0" timeOffset="-118712.71">9790 14795 1097 0,'6'-8'55'0,"6"-1"53"15,7-3-62-15,8 4-46 16,6 1-2-16,7 2-17 15,6 0-272-15</inkml:trace>
  <inkml:trace contextRef="#ctx0" brushRef="#br0" timeOffset="-118205.99">10224 14674 1050 0,'0'-9'196'0,"0"1"30"16,0 2-62-16,-2 3-92 0,1 2-59 16,1 2-13-16,0 5-17 0,1 3 17 15,4 6 6 1,1 4-4-16,0 4-2 0,6 0 1 16,-3-3 2-1,0-3-3-15,1-6 7 0,1-4 8 16,-1-5 7-1,5-7 5-15,-3-3 2 0,7-5-1 16,-1-3-6 0,-6-2 6-16,2-2 7 0,-4-2 6 15,-4-1-3-15,-3 2-3 16,0 1-31-16,-2 5-4 16,-1 4 0-16,0 5 0 15,0 2 0-15,0 4 0 16,0 3 0-16,0 1 0 15,3 4 0 1,2 5 0-16,4 5 0 0,-2 6 0 16,2 5 0-16,-3 1 0 15,1 6 0-15,-2 2 0 16,1 3 0-16,0 1 0 0,0 0 0 16,0 0 0-1,-9-5 0-15,-4-1 0 0,-12-2 0 16,-10-3-77-1,-11-3-240-15,-5-4-190 0</inkml:trace>
  <inkml:trace contextRef="#ctx0" brushRef="#br0" timeOffset="-117216.84">11756 14458 415 0,'-2'-18'615'16,"1"-4"-456"-16,-5-2 28 16,0-1-26-16,0 1-26 15,0 0-2-15,2 4-30 16,-1 5-26-16,1 4-16 15,1 6-61-15,1 3-5 16,2 7-17-16,0 9 22 16,2 12 0-16,1 11 0 0,4 11 0 15,1 12 0 1,1 2-1-16,2 1 1 0,0-1 0 16,0-3 2-1,-1-6-4-15,-3-9 1 0,-1-8 1 16,-1-11 0-1,-2-11 5-15,0-8 9 0,-3-9-3 16,6-12-11 0,-2-6 0-16,2-6 0 0,3-8 0 15,37-72-5-15,-37 94-3 0,2 3-2 16,4 2 3 0,-5 2-5-16,14-5 4 0,3 4-3 15,-2 6 5 1,-1 4 5-16,-1 8-4 0,-3 4 1 15,-5 4 0 1,-4 7 4-16,-8 1-4 0,-8 2 4 16,-8 3 5-16,-8-1 1 15,-6-2-3 1,-10-3 0-16,4-4-1 0,-1-5 0 16,4-7-2-16,9-7-4 15,5-5-69-15,5-3-148 16,6-2-85-16,10-4-400 15</inkml:trace>
  <inkml:trace contextRef="#ctx0" brushRef="#br0" timeOffset="-116706.27">12381 14671 861 0,'16'-24'204'16,"-5"2"-51"-16,-5 1 24 0,-4 3-45 16,-2 3-34-16,-3 7-11 0,1 2-47 15,-1 2-40 1,1 4-4-16,-4 4-6 0,-4 4 10 16,-5 6 0-1,-6 11-1-15,-1 4 0 0,4 6-1 16,3 1 2-1,8-1 0-15,5-4 1 0,5-4-1 16,5-9 4-16,2-6-4 16,-1-3 2-16,-1-6 8 15,3-5 3-15,-2-4-4 16,5-6-4-16,2-5-1 16,-1-4 0-16,0-2-1 15,-1-1 0-15,-3-1 1 16,-2 2 2-16,-3-2-3 15,-3 4 0 1,-1 4 3-16,-2 5 21 0,0 5-27 16,0 5-8-16,0 4-27 0,6 6 25 15,-3 6 10 1,3 5 2-16,1 8-2 0,2 6 0 16,1 2-2-1,1 1 1-15,0-3-17 0,0-3-141 16,1-6-31-1,3-7-150-15,-3-8-381 0</inkml:trace>
  <inkml:trace contextRef="#ctx0" brushRef="#br0" timeOffset="-116356.43">12806 14543 686 0,'-4'-13'122'0,"-5"3"-13"16,-3 6-57-16,-6 4-16 0,-1 4 10 16,-5 6-35-16,2 5-2 15,0 6-3-15,6 5-2 16,4 0 3-16,8-1 7 16,8-3 3-16,10-3 14 15,6-2 54-15,6-3-5 16,4-2-13-16,-1 0-10 15,-3-1-5-15,-2 0-13 16,-3 1-15-16,-8-2-7 0,0 2 0 16,-3 1-2-1,-4 2-1-15,-3 2 5 0,-3 2 1 16,-5-1-7 0,-6 2-4-16,-6-2-8 0,-4-1-1 15,-3-3-25 1,-3-5-174-16,5-6-218 0</inkml:trace>
  <inkml:trace contextRef="#ctx0" brushRef="#br0" timeOffset="-115936.15">13035 14652 767 0,'4'3'237'0,"-1"2"-227"0,1 0 79 16,-1 2-23-16,2 2 7 16,6 1-16-16,0-3-2 15,4 2-7-15,3-5-6 16,0-3 12-16,0-2-27 16,2-3-6-16,-1-5-10 15,0-1-1-15,-2-3 1 16,-3-2-4-16,0-1 10 15,-5-1 17-15,-2 1-1 16,-4-2-6-16,-4 3-4 16,-4 1-12-16,-5 1-1 0,-2 3-10 15,-1 5 0 1,-2 3-5-16,-3 5-5 0,-3 5 1 16,0 10 6-1,-1 5-5-15,2 7 7 0,2 4-3 16,8 0-1-1,8-3-3-15,10-5 3 0,11-6-57 16,11-4-116 0,4-6-97-16,5-2-183 0</inkml:trace>
  <inkml:trace contextRef="#ctx0" brushRef="#br0" timeOffset="-115376.84">13681 14641 860 0,'6'-16'153'0,"-5"0"9"0,-1 3 23 16,-3 5-106-16,-3 2-70 15,-4 5-6-15,-7 2-2 16,-1 6 8-16,-4 6-3 16,-3 6-3-16,-2 7 2 15,0 7-5-15,4-1-3 16,4-3 0-16,9-4-3 15,5-8 6-15,10-9 19 16,8-6 41-16,6-7-6 0,5-2-9 16,4-8-19-1,1-3-12-15,1-3 6 0,-2-2-2 16,-2-6 8 0,-4-1 15-16,-4-3 5 0,-2-7-17 15,-2-2-6 1,-4-6-13-16,-5-3 5 0,-4-4-4 15,-5 1-1 1,-4 3 5-16,-4 5 8 0,2 5 6 16,1 10 18-16,-1 10-44 0,4 8-3 15,1 8 0 1,5 6 0-16,0 9 0 0,0 7 0 16,5 9 0-1,2 7 0-15,5 10 0 16,0 3 0-16,2 6 0 15,-3 2 0-15,-3 1 0 0,-5-3 0 16,-2-3 0 0,-1-5 0-16,2-7 0 0,1-6 0 15,4-8 0-15,0-6 0 16,4-5 0 0,4-3-60-16,1-2-268 0,2 0-224 15</inkml:trace>
  <inkml:trace contextRef="#ctx0" brushRef="#br0" timeOffset="-100676.33">24306 3132 453 0,'0'-1'225'15,"0"-3"-114"1,0 0 2-16,0-2 37 0,-1 0-64 15,2-1 16 1,-1 3-3-16,0-2 2 0,2 2 18 16,-2 0-6-16,0 1 10 0,0 1-34 15,-2-1 9 1,2 2-35-16,2-2-61 0,-2 2-2 16,1-1 0-1,-1 1 0-15,2 1 0 0,-2 0 0 16,1 1 0-1,-1 1 0-15,0-1 0 0,0 1 0 16,0-1 0 0,3 5 0-16,0 4 0 15,2 4 0-15,-1 6 0 0,2 5 0 16,0 5 0-16,3 2 0 16,-5 5 0-16,2 0 0 15,1-1 0-15,-3 1 0 16,-1-3 0-16,3-2 0 15,-5-2 0-15,2-5 0 16,-1-1 0-16,1-4 0 16,-2-1 0-16,2-4 0 0,-1-1 0 15,-1 0 0 1,1-3 0-16,-1-1 0 16,-1 0 0-16,0-1 0 15,0-2 0-15,0-1 0 0,0-2 0 16,0-4 0-1,0 0 0-15,0 0 0 0,-1-3 0 16,-1 0-14-16,-2-1-267 0,-4-3 4 16,0 0-109-1</inkml:trace>
  <inkml:trace contextRef="#ctx0" brushRef="#br0" timeOffset="-100086.77">24299 3106 669 0,'1'-5'136'15,"1"0"-41"1,-1 0 74-16,-1 1-67 0,0 0-7 16,2 1 0-16,-2 1-31 0,1 1-7 15,-1 1-17 1,-1 0-16-16,1 0-4 16,0 1-1-16,-2-1-11 15,2 0 6-15,-1 0-9 0,-1 0-5 16,-1 2 5-1,-1 1-3-15,-2 0 2 0,-6 2-4 16,0 4 1-16,-6 1 4 16,0 0-5-16,-1 2 1 15,0 0 1-15,2-3-1 16,2 0-1-16,3-1 0 16,2-3 1-16,-1-2-1 15,4 3 0-15,-2-4-1 16,3 1 0-16,-1 0-41 15,4 0-188-15,3 2-138 16</inkml:trace>
  <inkml:trace contextRef="#ctx0" brushRef="#br0" timeOffset="-99356.25">24272 3670 711 0,'-5'1'92'0,"1"1"1"16,1-1 20 0,0 0-35-16,0 1-45 0,0-1-9 15,3 1-11 1,-1-1 9-16,1 0 2 0,-2 1 33 15,2-2-2 1,-1 0 19-16,1 0 18 0,1 0-29 16,1-2-10-16,-1 1-14 0,5 0-25 15,6-4-14 1,12 1-7-16,9 0 7 0,9-1 0 16,8 0 1-1,1 4-1-15,-9-2-1 16,-8 3 1-16,-10-2 0 15,-11 2-2-15,-7 0 2 0,-6 0 3 16,0 0 0-16,-1 0-2 16,-1 0-1-16,2-1-4 15,-1 2 0-15,-1-1-7 16,2 0 0-16,-3 2 5 16,0 0-13-16,-3 2-62 15,-1 0-102-15,-3 1-62 16,0 1-256-16</inkml:trace>
  <inkml:trace contextRef="#ctx0" brushRef="#br0" timeOffset="-97426.6">20329 5611 434 0,'3'-5'141'0,"-2"-1"-133"16,-1 3 58-16,-1-2 23 0,-1 1-17 15,1 1-42 1,-2 0 58-16,1-1-5 0,-1 3-4 16,2-4-22-1,-1 4 46-15,1-2-14 0,1 2-9 16,-2-1-2-1,2 2-8-15,-1-1 12 0,1-1 33 16,0 1 7-16,1 0-9 16,-1-1-65-1,2 1-48-15,-2 1 0 0,1-2 0 16,1 2 0-16,-1 0 0 16,1 0 0-16,-1 2 0 15,-1-1 0-15,2 1 0 16,-2 0 0-16,-2 7 0 15,1 4 0-15,-2 5 0 16,-2 6 0-16,2 3 0 16,1 4 0-16,4 1 0 0,1 2 0 15,2 4 0 1,2 5 0-16,1 3 0 0,0 4 0 16,2 0 0-1,-1 4 0-15,0-2 0 0,1 1 0 16,-1 3 0-1,2-1 0-15,-1 0 0 0,-1-3 0 16,1-4 0-16,1-6 0 0,-2-2 0 16,0-6 0-1,-1-2 0-15,-2-1 0 0,0 0 0 16,-3 0 0 0,2 3 0-16,-2 2 0 0,0 2 0 15,0 0 0 1,0 0 0-16,-2 0 0 0,2-3 0 15,-1-2 0 1,-1-1 0-16,1-2 0 0,-1-1 0 16,-1-2 0-16,2 0 0 15,-1-1 0-15,1 0 0 16,1 1 0-16,1-1 0 16,-1-1 0-16,3-3 0 15,-3-2 0-15,0-6 0 16,0-4 0-16,-1-5 0 15,-1-3 0-15,-1-2 0 16,0-4 0-16,-3-3 0 0,-1-7-243 16,-3-9-248-1</inkml:trace>
  <inkml:trace contextRef="#ctx0" brushRef="#br0" timeOffset="-94276.72">20432 5634 465 0,'-8'-3'90'0,"-1"2"38"0,-1-2 10 16,-4 0-58-1,2 0 34-15,-2 2-22 0,3-3-32 16,0 3 31 0,4-1-26-16,3 0 11 0,1 2-29 15,1 0-12 1,2-1-16-16,0 2-11 0,0-1-2 15,0 0-4 1,0 2 0-16,0-2 4 0,3 0-4 16,0 0 0-16,5 0-2 15,8-2 11-15,9 2 1 16,10-1-4-16,10 1-2 16,7-1 5-16,1-1-1 15,2 2-1-15,-2-1-5 16,-1 1 2-1,3-3 2-15,2 0-8 0,4 0 3 16,9-3-3-16,8-4 1 0,13 1 1 16,9-2-2-1,4 0 0-15,6 3 3 0,-2 1-3 16,-2 0 1 0,0 4 1-16,0 1-2 0,0-1-2 15,-2 1 2 1,5 0-1-16,-3-1 1 0,-2-1 0 15,-2-1 0 1,-5 0 1-16,-9 1-1 0,-10 2 0 16,-7 1 0-16,-7 1 0 0,-1 1 0 15,1 2 3 1,6 1-3-16,8-2-1 0,1-1-1 16,4-1 1-1,1-3 2-15,-3-1-1 16,-1-1 0-16,-4-1-1 15,2 2 1-15,1-1-1 0,-1 3 2 16,3 2-2-16,3 0 2 16,4 1 1-16,2-1 0 15,1 1 0-15,-5-1-4 16,-11-1 1 0,-12 0 0-16,-13-2 1 0,-9 0 0 15,-4 1-2-15,1 1 2 16,9 0 0-16,7 1-1 15,5 0 1-15,7 0 0 16,-3 0 1-16,-4 0-1 16,-8-2 0-16,-9 1-1 0,-6-2 1 15,-2-1 0 1,3 0 0-16,2 1 0 0,6 0 1 16,7 1-1-1,7 1 4-15,6 1-4 0,-4 0 0 16,-9 0 0-1,-12 0 1-15,-13 0 0 0,-10-2-1 16,-7 1-2 0,-1-1 2-16,6 1-2 0,1 1-5 15,4 1 7-15,-1-1 0 0,1 2-5 16,-4-1 3 0,-6 1 2-16,-2-2-2 0,-5 0 4 15,-2 0-2 1,-1 0 1-16,2-2 0 15,-2 2 3-15,0 0 0 16,1 0-1-16,-1 0 17 0,0 0 13 16,0 2 11-16,0-2-2 15,-1 0 7-15,1 0 0 16,0 0-12-16,0 0-6 16,0 1 9-16,0-1-25 15,0 2-7-15,0-1-8 16,0-1-4-16,0 2 2 15,0 0-5-15,0 3 7 16,0 3 8-16,0 4 0 0,1 3 10 16,1 5 1-1,2 3-3-15,-1 5-16 0,0 3 0 16,2 4 0 0,-1 2 0-16,1 0 0 0,-1 6 0 15,3 3 0 1,-1 1 0-16,0 2 0 0,2 2 0 15,0-1 0 1,2-3 0-16,-3-3 0 0,4-1 0 16,-1-1 0-16,-1-1 0 15,0-3 0-15,0 2 0 16,-2-3 0-16,0 1 0 0,-1-2 0 16,0 2 0-1,2 0 0-15,-2 3 0 0,0 0 0 16,3 0 0-1,2 3 0-15,-2-2 0 0,1 1 0 16,3-3 0 0,-2 0 0-16,-2-2 0 0,0-1 0 15,-3-1 0-15,-2 1 0 16,-1 0 0 0,0-4 0-16,0-1 0 0,-1-5 0 15,-1-3 0-15,4-5 0 16,-4-3 0-16,2 1 0 15,-1-5 0-15,-1-2 0 16,1 0 0-16,-1-2 0 16,1 1 0-16,-1 1 0 0,1 0 0 15,-1 3 0 1,1-2 0-16,-1 0 0 0,1-1 0 16,-1 0 0-1,-1-3 0-15,0-2 0 0,2 0 0 16,-2-4 0-1,-2 0 0-15,2-1 0 0,0 0 0 16,-1 0 0-16,1-1 0 0,-2 1 0 16,2 0 0-1,-1 0 0-15,1 0 0 16,-3-1 0-16,0-1 0 16,-2 1 0-16,-2-1 0 0,-5 1 0 15,0-1 0 1,-4 0 0-16,-1-1 0 15,-5-1 0-15,-5-1 0 16,-3 1 0-16,-3-3 0 0,-3-1 0 16,-4 0 0-16,-8-2 0 15,-4 1 0-15,-6 1 0 16,-2-1 0-16,0 3 0 16,1 2 0-16,2 1 0 15,2 2 0-15,1-1 0 16,0 4 0-16,1-2 0 15,-4 1 0-15,2-1 0 16,-2 2 0-16,-2-2 0 0,-2 1 0 16,-2 1 0-1,0-1 0-15,-1 0 0 16,1 2 0-16,-1-3 0 16,-2 2 0-16,-1-2 0 0,-3 1 0 15,-4 0 0 1,0 1 0-16,0-1 0 0,1 1 0 15,-3 1 0 1,0-3 0-16,-3 0 0 0,-1 0 0 16,0-2 0-16,-1 1 0 15,-1 1 0-15,0 1 0 16,6 1 0-16,3-2 0 0,5 4 0 16,2-1 0-1,0 0 0-15,2 1 0 16,3-1-1-16,0 1-2 15,1 0 0-15,0-1 1 16,1 1 1-16,-2-1 0 16,-1 1-1-16,4 0 2 0,3 0-1 15,3 1 5-15,1-1-5 16,3 0 1-16,0-1 0 16,3 1-2-16,-2-3 2 15,2 1-5-15,-3-1 4 16,-1 1 0-16,3-2 1 15,-2 1-4-15,-1 1-5 16,-2 0-2-16,-1 0 0 16,4 1 4-16,-1 2 4 0,4-2-5 15,1 3 5 1,-1 0-2-16,-1-1 4 0,-1 0-3 16,0-3 5-1,0 1-3-15,0 0 4 0,5-3-4 16,1 0 4-1,1-1-3-15,3-2 2 0,0 1-2 16,-1 1 4-16,-2 0-5 0,3-2 2 16,-2 1 0-1,0 0 0-15,-1 0 2 16,3-2-1-16,1 2 1 16,4 1-1-16,4-2-2 0,3 2 2 15,4-1-1 1,-2 1 0-16,1-1 0 15,0 0 0-15,-1-1 0 16,-1 0 5-16,-1 1-11 0,0 0 6 16,0 0 0-16,3-1-1 15,3 2 1-15,1-1 0 16,8 2 0-16,-2-1 2 16,2 1-2-16,-1 0-1 15,0 0 1-15,-2 0 1 16,3-1-1-16,-3 1-1 15,3 1 1-15,3-1 1 16,2 0 0-16,2 0 0 0,2 0 1 16,-1 0 8-1,1-1-7-15,1 1 6 0,1 0-5 16,-1 0 1 0,0 0 2-16,2 0-5 0,-2 0 3 15,0 1 0 1,0-1-3-16,0 0 1 0,0 0-2 15,0 0 0 1,0 0-1-16,0 0 0 0,1 0 0 16,-1 0-1-16,0 0-26 0,0-1-225 15,0 0-99 1,3-4-723-16</inkml:trace>
  <inkml:trace contextRef="#ctx0" brushRef="#br0" timeOffset="-93396.73">21412 6042 691 0,'10'-15'158'16,"-2"1"31"-16,-5 1-51 15,-3 4-21-15,-5 2-32 16,-2 3-42-16,-8 2-34 15,-4 2 12-15,-4 6-1 16,-5 3-8-16,-2 5 0 0,-1 6-11 16,-2 5 0-1,0 5 1-15,-2 4-2 0,4 0 0 16,4 2 1 0,5-4-2-16,6-3-1 0,7-4 1 15,9-4 1 1,7-1 16-16,13-3 1 0,9-1 8 15,13 1 13 1,9-1-3-16,4 1-5 0,-2 2-3 16,-4-1-8-16,-9 2-3 15,-9 0-6-15,-7 0 0 16,-8 0-4-16,-5 0 6 0,-8-1-2 16,-3-4 7-1,-5-1 11-15,-2-1 7 0,-5-1 13 16,-3-1-15-1,-7 0-14-15,-2-1-8 16,0-2-8-16,-1-1-3 0,2-3 3 16,8-2-2-16,2-2-2 15,5-5-63-15,5-2-156 16,0 0-152 0,6-4-389-16</inkml:trace>
  <inkml:trace contextRef="#ctx0" brushRef="#br0" timeOffset="-92916.09">21622 6546 802 0,'12'6'96'0,"0"-2"82"16,-4-1-106-16,1-2 17 15,2-2-33-15,2-2-18 0,-2-1-13 16,1-3-2 0,0-3 11-16,2 0 1 0,-2-3-7 15,1-3 3-15,-3-1 4 16,0-2 0-16,-3-1 12 16,2 2-18-16,-6-1 7 0,-2 2-6 15,-2 4-8 1,-2 3-4-16,-2 3 2 0,-2-1-11 15,0 6-7 1,-6 0-2-16,0 4-3 0,-3 0 1 16,-4 6 0-16,0 2-1 15,0 2-2-15,1 5-1 16,4 1 4-16,3 3 2 16,4-1 4-16,7 1 1 15,4 0-2-15,6 1 7 16,4-2-10-16,4-1 3 15,7-2 0-15,4 0-3 16,6-4-1-16,11-3-3 0,7-3-102 16,5-5-108-1,1-2-136-15,-9-5-300 0</inkml:trace>
  <inkml:trace contextRef="#ctx0" brushRef="#br0" timeOffset="-92476.44">21892 6423 705 0,'3'-11'222'16,"2"-1"-47"-16,2 4-4 16,2 0-49-16,2 2-10 15,1 0-32-15,4 4-25 16,5 2-3-16,1 2 13 15,5 4-34-15,3 4-6 0,-2 2-10 16,-2 4 3 0,-4 2-5-16,-4 2-7 0,-3 1 0 15,-5 2-2-15,-4 2-2 16,-6-1 2-16,-3-1 2 16,-1-5-3-16,-2-4 3 15,1-7 33-15,1-2 71 16,3-10-110-16,2-5 0 15,2-5 0-15,0-6 0 16,1-7 0-16,4-4 0 16,1-1 0-16,3-3 0 0,0 2 0 15,-2 5 0 1,2 5 0-16,-1 4 0 0,-4 6 0 16,3 5-107-1,1 5-175-15,7 3-68 0,3 1-343 16</inkml:trace>
  <inkml:trace contextRef="#ctx0" brushRef="#br0" timeOffset="-91726.79">22480 6364 808 0,'2'-7'292'0,"1"0"-105"0,-2 1-36 16,-1 2-36-1,0 2-66-15,2 2-44 0,-1 0-5 16,1 2-5-1,5 2 5-15,3 5 1 16,4 4 0-16,4 4 2 16,2 2 0-16,0 3-2 0,1 4 2 15,-4-1-4-15,-1 0 3 16,-1 0-2-16,1-5 2 16,-2-5-2-16,-1-4 9 15,-2-7 7 1,0-5 27-16,0-6 33 0,1-4 5 15,1-4-25-15,2-4 5 16,-2-3-25-16,-1 0-4 16,-1-2-15-16,-2-1-14 0,-2 2-3 15,-2 1 0 1,-2 2 0-16,-2 4 0 0,-1 4 0 16,-1 4 0-1,-1 6-2-15,1 0-163 0,-1 5-162 16,-1 4-76-1</inkml:trace>
  <inkml:trace contextRef="#ctx0" brushRef="#br0" timeOffset="-91386.13">23025 6310 1125 0,'6'-6'161'0,"-2"-1"49"0,-2 2-25 16,-2 1-18-16,0 4-103 15,0 0-22-15,1 3-34 16,-1-1-8-16,2 4 1 16,1 4 13-16,0 2 4 15,1 8-12-15,3 6 3 16,-1 0-5-16,2 4-3 15,-3 0 3-15,-1-4-4 16,-1-2-2-16,-2-4-2 0,-5-7-23 16,4-6-48-1,-1-4-56-15,-1-6-31 0,1-4-59 16,-1-4-68 0,-2-5-219-16</inkml:trace>
  <inkml:trace contextRef="#ctx0" brushRef="#br0" timeOffset="-91226.56">23002 6156 308 0,'0'-20'594'0,"0"6"-358"0,0 1 0 15,-1 3-80 1,1 1-36-16,-2 5-41 0,2 0-67 16,-1 1-12-1,1 3-61-15,0 3-153 0,3 3-110 16,4 3-600-1</inkml:trace>
  <inkml:trace contextRef="#ctx0" brushRef="#br0" timeOffset="-90586.92">23384 6256 1053 0,'2'11'38'0,"-2"-5"55"16,0-1-2-16,1-2-21 16,-1 1-24-16,2 0-27 15,0-1-13-15,0-2-2 16,0 1 11-16,-1-2 37 0,-1-2 43 16,0 0 6-1,2-4-83-15,-2-1-16 0,0 0 11 16,1 0-3-1,-1 0 5-15,0 2-6 0,0 3-9 16,0 2-18 0,0 2-9-16,2 3 23 0,-1 0 4 15,1 1 0-15,1 5 2 0,0-2-2 16,0-4 0 0,-2-1 1-16,1-1 0 0,-2-1 7 15,1-2 2 1,-1-2 12-16,0 1 8 0,2-3-9 15,2-2-17 1,-3-1 14-16,2-3-8 0,0-1 4 16,-1-2 0-16,1-1-2 15,-3 2 7-15,1 1 11 16,-2 3 11-16,1 2 5 16,-2 4-29-16,1 2-5 15,-1 0-8-15,1 0-4 16,-1 1-7-16,-1 2-2 15,-5 2 9-15,-1 4-1 16,-3 5 2-16,-5 7-3 0,2 8 4 16,1 1-2-1,3 7 0-15,3 0-2 0,6-2 1 16,4-1-3 0,7-3 3-16,5-4-1 0,8-4-41 15,7-5-83 1,5-4-78-16,8-6-13 0,2-5-94 15,1-6-372 1</inkml:trace>
  <inkml:trace contextRef="#ctx0" brushRef="#br0" timeOffset="-90116.52">23666 6358 585 0,'-1'6'165'0,"5"0"37"16,1-3-65 0,1 3-45-16,1 0-4 0,5 0-17 15,-2-1-26-15,0-2 1 16,-1 0-1-16,-1-3-4 16,-2-2 21-16,2-1-25 15,-1-2-16 1,4-2-14-16,-1-3-5 0,1-2-2 15,0-3 1-15,-1 0 3 0,-3-1-1 16,0 1 16 0,-2 1 6-16,-2-2 10 0,-3 2 0 15,-2 1-3 1,-1 2-8-16,-1 1-9 0,-3 3-4 16,-1 1-1-1,0 4-10-15,-3 0-3 0,-1 6-1 16,-4 6 1-1,-1 7 2-15,-4 9 1 0,0 7 3 16,0 6 0-16,2 3-2 0,7-2-1 16,4-1 2-1,10-4 0-15,8-4 2 0,11-5 0 16,12-5-4 0,9-6-12-16,8-2-172 0,6-5-126 15,-4-6-220 1</inkml:trace>
  <inkml:trace contextRef="#ctx0" brushRef="#br0" timeOffset="-89262.43">24739 6036 763 0,'9'-15'198'16,"-2"-1"-35"-16,2-1-10 16,0-1-61-16,5 2-12 15,2 4-24-15,7 2-34 16,6 7 19-16,6 8-12 15,8 6-3-15,0 9-11 16,2 8-5-16,-2 6-4 16,-7 4 2-16,-9 2-7 15,-14 4 5-15,-10 3-6 16,-12-1 5-16,-9-2-3 0,-10 0-1 16,-9-4 0-1,-5-7 3-15,-1-6-4 0,0-5 3 16,5-10 4-1,5-5 2-15,8-8 7 0,7-2 24 16,3-3 48-16,8 2-30 0,2-1-14 16,4 2-16-1,2 0-28-15,4 1-2 0,5-1-1 16,12 3-4 0,11 2 6-16,11 2 0 0,6 2 0 15,1 4 1 1,-3 0-1-16,-5 3 1 0,-7-1 0 15,-6-2 1 1,-8-3-1-16,-4-1 0 0,-6-4 0 16,-5 0 1-16,-5-2 0 15,-1 1-2-15,-1-2 0 16,-1 1-131-16,1-2-116 16,0 1-293-16</inkml:trace>
  <inkml:trace contextRef="#ctx0" brushRef="#br0" timeOffset="-87316.32">26135 3446 245 0,'-3'0'425'0,"-2"3"-312"16,-1-2-43-16,-1 0 30 15,0 1-27-15,0 1-17 16,-1-2-7-16,2 2-22 16,2-2 24-16,1 1-8 15,0-1-20-15,1-1-2 0,1 0-8 16,2 2-2 0,-1-2 4-16,2 0-11 0,-1 0 5 15,2-2-9 1,2 2 0-16,4-1 8 0,5 1-6 15,12-2 4 1,13 0-6-16,10-4 0 0,12-1 0 16,11 0 0-16,4-2 0 15,6-1 1-15,6 1 1 16,3-4-1-16,1 0-1 16,2 2 0-16,-4-2-2 15,-2 3 2-15,-4-1 0 0,-1 2-3 16,-1-1 3-1,0 2 1-15,-1 0-1 0,-8-1 0 16,-12 4 1 0,-15-1-1-16,-18 3 0 0,-14 2 8 15,-9-2 1-15,-5 3 22 16,-2 0 2-16,1 3-2 16,-2-3-8-16,0 0-8 15,-1 0-8-15,0 0-6 16,-5-3-2-1,2 3-2-15,-4 0-12 0,-4 0-131 16,-1 0-137-16,-3 3-489 16</inkml:trace>
  <inkml:trace contextRef="#ctx0" brushRef="#br0" timeOffset="-84506.3">28093 3080 920 0,'-5'-6'151'0,"2"-1"4"15,-3-3 6-15,2 1-39 0,0 0-25 16,2 1-4 0,-1 1 7-16,0 3-30 0,3 0-9 15,0 1-14 1,0 1-4-16,0 2-26 0,2 0-9 15,-2 2-7 1,1-1-1-16,-1 1-2 0,3 0-12 16,-1 8 14-16,5 6 4 15,3 6-4-15,10 8 1 16,6 6 2-16,10 2-3 16,3 1 0-16,2-3-4 15,0-3 4-15,-7-4 0 16,-4-2 0-16,-7-7-1 15,-4-5-1-15,-8-3 2 16,-3-5 0-16,-6-4 3 0,-2-2 1 16,-2-1 4-1,1 0-8-15,-1-1-1 0,-2 2-17 16,-2 3 18 0,-4 5 2-16,-8 5-2 0,-5 7 0 15,-8 6 2 1,-6 6 0-16,1 4-4 0,2-1 2 15,4-4 0 1,6-5-1-16,11-9-1 0,3-5 2 16,3-6 2-16,6-4 0 0,1-3 3 15,-2 0-5 1,4-2-54-16,-1 1-151 0,8-6-247 16,8-5-413-1</inkml:trace>
  <inkml:trace contextRef="#ctx0" brushRef="#br0" timeOffset="-80986.02">28994 2921 727 0,'6'-11'247'0,"-2"-1"-66"16,-1-4 12-1,-3 1-32-15,0 1-76 0,-1 1 28 16,1 5-20-1,-2 2-16-15,2 3-28 0,0 2-5 16,2 2-18 0,-2 1-26-16,1-1-9 0,-1 3 3 15,2 8 6-15,-2 8 2 0,0 7 4 16,1 12-6 0,2 10 7-16,2 6-6 0,0 6 1 15,3 1 0 1,0 3-2-16,-1-1 2 0,2-5-2 15,3-6 3 1,-3-3-1-16,-1-9-2 0,-1-8 0 16,-3-7-1-16,-1-8 3 15,-1-5-1 1,-2-9 1-16,0-3 4 16,1-3-6-16,-1-4-59 0,0-5-138 15,0-6-66-15,-1-4-142 16</inkml:trace>
  <inkml:trace contextRef="#ctx0" brushRef="#br0" timeOffset="-80586.23">28933 2866 820 0,'0'-17'147'0,"0"4"8"0,3 2-8 16,-3 2-67-16,1 3-66 0,1 6-14 15,4 6 0 1,10 1 12-16,16 9 13 0,17 5 18 16,16 6 14-1,14 4-14-15,2 6-8 16,0 3-12-16,-14 4-6 15,-14 1-11-15,-17 3-3 16,-15 0 8-16,-16 2-8 0,-13-2 3 16,-11-2 1-16,-8-2-6 15,-9-5 6-15,-3-3-5 16,-2-6 1-16,-3-8 9 16,4-4-10-16,0-6 1 15,8-7-3-15,4-1-1 16,7-6-42-16,3-4-155 15,8-3-208-15</inkml:trace>
  <inkml:trace contextRef="#ctx0" brushRef="#br0" timeOffset="-80086.27">29545 3381 789 0,'14'7'115'0,"-3"-3"-22"0,1-1 22 16,-2-3-47 0,-1 3 0-16,0-3-18 0,3-2 5 15,-1 1-12 1,2-2-1-16,-3-2-4 0,3-4 1 15,-2-1-11 1,1-4-10-16,-1 0-7 0,1-3 12 16,-3 0 4-16,-3 2-7 15,-2 0 2-15,-1 1-15 16,-3 1 6-16,-3 2 2 16,0 1-10-16,-1 2 2 15,-2 2-5-15,-2 4-2 16,-2 2-3-16,-1 1-2 15,-1 6 1-15,-4 4 1 16,1 4 3-16,0 7-3 16,1 4 3-16,4 0 0 15,3 4 1-15,2-2-1 0,5-1 0 16,5-2 2 0,2-4-2-16,5-1-1 0,5-4-1 15,5-5-77 1,6-3-122-16,7-2-95 0,2-2-340 15</inkml:trace>
  <inkml:trace contextRef="#ctx0" brushRef="#br0" timeOffset="-79426.23">30001 3311 308 0,'3'-6'506'15,"0"-3"-389"-15,0-2 50 0,0 0-35 16,-3-1 6 0,1 2-9-16,-1 2-28 0,-1-1-14 15,1 2-1-15,-4 2 0 0,2 2-15 16,1 0-45 0,1 3-20-16,-2 2-6 0,1 3 0 15,-1 6-1 1,-1 6 2-16,-1 9 2 0,-1 9 8 15,3 6-1 1,1 5 1-16,-1 5-10 0,1 4 1 16,-2 2 4-16,2-2-5 15,-1-5 1 1,1-4 0-16,-1-10-2 0,1-6 1 16,-1-9 0-16,2-5-1 15,0-8 2-15,0-3-1 16,2-4-1-16,-2-2-5 15,3-2-90-15,-2-3-55 16,2-4-43-16,1-5-50 0,-2-4-70 16,-1-9-231-1</inkml:trace>
  <inkml:trace contextRef="#ctx0" brushRef="#br0" timeOffset="-79086.86">29883 3235 747 0,'2'-12'115'0,"1"2"-16"15,2 2-8 1,2 2-44-16,3 3-22 0,8 3 27 16,6 3 6-1,4 3-13-15,6 3 6 16,1 7-2-16,-3 5-3 15,-2 2 6-15,-4 3-13 0,-8 4-8 16,-4-3-6-16,-7 0-5 16,-6 0 5-16,-7-4-6 15,-6-1 2-15,-3-3-15 16,-6-1 2 0,-1-6 1-16,1-5-9 0,2-3 1 15,4-4-1-15,1 0-59 16,4-7-129-16,5-2-140 15,7 0-622-15</inkml:trace>
  <inkml:trace contextRef="#ctx0" brushRef="#br0" timeOffset="-78575.99">30374 3317 1083 0,'-3'-11'67'0,"-1"-1"136"16,-1 0-46 0,0 1-46-16,1 4-20 0,0 1-25 15,2 4-44-15,1 2-20 0,-2 3-2 16,0 4-4 0,-3 3 3-16,-2 6-1 0,0 4 2 15,0 2 0 1,0 4-1-16,2 2-1 0,2-2 1 15,0 0 1 1,2-5 1-16,4-2 1 0,3-6 2 16,1-8 3-16,3-3 2 15,5-4-1-15,1-5-3 16,2-6-2-16,0-2-1 16,2-2 0-16,-5-3 1 15,-1 0 1-15,-4 2-3 16,-3-2 5-16,-3 2-5 15,-1 2 1-15,-1 2 2 16,-1 5-2-16,-1 3 0 0,1 1-2 16,0 5-12-1,0 1-8-15,0 5 10 0,1 3 10 16,2 3 1 0,3 5-1-16,0 5 0 0,5 0-2 15,0 1 2 1,4-1-1-16,3 0-55 0,2-1-93 15,1-5-12 1,2-4-110-16,-1-1-82 0</inkml:trace>
  <inkml:trace contextRef="#ctx0" brushRef="#br0" timeOffset="-78186.55">30553 3319 852 0,'2'-10'108'0,"4"1"41"16,1 3-70-16,5 3-21 15,2 1 2-15,5 5 0 16,4 4-8-16,3 6 7 16,-3 3-15-16,0 4-24 15,-2 3 8-15,-6 0-12 16,-3-1-5-16,-5-2 1 15,-2 0-6-15,-5-5 3 16,-3-4 3-16,0-2 67 16,1-7 98-16,-1-7-83 0,3-5-77 15,-1-5-4 1,2-7-1-16,-1-3 1 0,3-3-12 16,2-3-1-1,1-1 2-15,-1 2-1 0,2 1-2 16,-3 6-7-1,2 5-126-15,-1 7-77 0,5 6-74 16,5 5-94-16</inkml:trace>
  <inkml:trace contextRef="#ctx0" brushRef="#br0" timeOffset="-77516.42">31099 3089 213 0,'2'-20'684'0,"1"-3"-474"16,-3-2 20-16,1-1-52 0,-2 5-44 16,1 0 15-1,0 4-43-15,-2 3-13 0,4 4-43 16,-2 3-50 0,0 3 0-16,0 2 0 0,0 2 0 15,-2 2 0 1,2 4 0-16,0 3 0 0,-1 8 0 15,1 5 0 1,-2 4 0-16,2 3 0 0,-2-2 0 16,1-3 0-16,1-7 0 0,0-1 0 15,0-6 0 1,0-4 0-16,1-2 0 0,-2-2 0 16,2 1 0-1,-1 1 0-15,0 1 0 0,0 4 0 16,0 0 0-1,2 4 0-15,0 1 0 0,-1 3 0 16,2 2 0 0,2 0 0-16,-1 4 0 0,1-2 0 15,0 5 0-15,0-1 0 16,-2 0 0-16,0 1 0 16,-2-4 0-1,2-1 0-15,-1-4 0 0,1-7 0 16,-1-3 0-16,1-2 0 15,-2-4 0-15,3 1 0 16,-2-1 0-16,-1 0 0 16,1 1 0-16,-2-1 0 0,0-1-113 15,-2 2-104 1,-1-2 31-16,-1-2-67 0,-2-1-279 16</inkml:trace>
  <inkml:trace contextRef="#ctx0" brushRef="#br0" timeOffset="-77276.55">30868 3264 640 0,'3'-8'312'0,"9"0"-177"0,1-2-58 16,10-1-45-16,11 3-16 15,9 2-14-15,13 3-2 16,8 5-12-16,7 0-251 16</inkml:trace>
  <inkml:trace contextRef="#ctx0" brushRef="#br0" timeOffset="-76966.41">31429 3246 1112 0,'1'-3'142'0,"-1"-2"85"16,0 1-94-16,-1 1-15 0,1 2-67 15,0 1-22 1,0 1-29-16,0 5 4 0,1 2 3 16,1 6 20-16,-1 5 1 0,1 3-17 15,-1 2-7 1,1 3-3-16,4 46 0 0,-5-63-1 16,1-3 0-1,1 1-2-15,0-4-110 0,1 6-113 16,3-5-119-1,0-6-356-15</inkml:trace>
  <inkml:trace contextRef="#ctx0" brushRef="#br0" timeOffset="-76806.55">31444 3178 1018 0,'-3'-23'123'15,"1"0"115"-15,-1 4-59 16,0 0-59-16,0 8-63 15,-1 2-57-15,3 5-11 16,-1 3-68-16,2 3-111 16,-1 7-161-16,1 4-329 0</inkml:trace>
  <inkml:trace contextRef="#ctx0" brushRef="#br0" timeOffset="-75840.21">31554 3252 1097 0,'14'3'43'0,"2"-2"111"15,-3 1-15-15,4 1-11 0,-1 4-36 16,3 1-27 0,-2 4-23-16,-1 3-8 15,0 2-14-15,-3 3-4 16,-6 0-10-16,-1 2-2 0,-4-1-1 15,-4-1-3 1,-1-4 0-16,0-5 10 0,-1-5 2 16,2-3 36-16,2-8 52 15,0-3-79-15,-1-2-19 16,1-6-2-16,1-6-4 16,2-4 3-16,6-1-1 15,2-1 1-15,2 0 1 16,1 5-3-16,2 1 1 15,-2 5-2-15,0 6 1 16,0 1 2-16,-1 4-7 0,-4 5 2 16,2 3-6-1,0 7 10-15,-2 5-2 0,2 6-1 16,1 7 5 0,-3 1-2-16,0 0-4 0,2 0-34 15,0-5-87 1,1-5-10-16,3-5 11 0,3-8-55 15,6-3-11 1,1-5 37-16,0-3 17 0,2-3 102 16,-6-4 36-16,-3-3 8 0,-3-2 61 15,0-5 23 1,-4-4-36-16,0 0 2 0,-2-2 24 16,-1 3 39-1,-2 3-18-15,-2 2-3 0,-1 5-17 16,-2 5 19-1,1 4 2-15,-4 1-55 16,1 4-41-16,-2 2-8 16,-4 2-10-16,-5 2 4 0,-4 3 3 15,-3 5-1-15,-1 2 2 16,1 4 2-16,6 4-4 16,3-3 1-16,5 1 6 15,5-2-2-15,3-5-1 16,5-3 1-16,1-6 12 15,4-4-9-15,1-4-1 16,2-4 11-16,-1-5-13 16,1-3 4-16,-4-1 2 0,-1-1 22 15,-3 1 18 1,-1 3-11-16,-4 3-9 0,0 5-12 16,-2 3-15-1,1 2 0-15,-1 2 0 0,2 2-14 16,3 5 12-1,0 7 2-15,3 4-1 0,3 8 1 16,0 7 0 0,-3 5 4-16,-2 2-1 15,-5 3 1-15,-2 1 2 0,-3-1-6 16,-3 0 0-16,-5-1 0 16,-5-2 0-16,-5-4 0 0,-12-5-89 15,-15-6-157 1,-17-3-80-16,-19-7-305 0</inkml:trace>
  <inkml:trace contextRef="#ctx0" brushRef="#br0" timeOffset="-73756.27">29662 4234 973 0,'7'2'43'16,"-4"1"41"-16,-1-3-7 15,0 0 14-15,-1 1-38 16,-1-1-21-16,0 0-14 0,0 0-5 16,2 0-1-1,-2-1-7-15,0 1 3 0,1 0 2 16,-2 0 25 0,2-2 28-16,-1 2-13 0,0-1-6 15,0 1-10 1,2-2-26-16,-2 2-7 0,0 0-1 15,0 2-9 1,-2-1 0-16,2 2-1 0,0 3 10 16,2 4 0-16,-2 1 0 0,1 1 0 15,1-3 0 1,-1-1 0-16,-1-2 1 0,2-5 1 16,-2 1 0-1,0-2 13-15,0-3 1 0,0-1-11 16,0-5-3-1,0 0 2-15,-2-5 8 0,1-3-4 16,-1 0-1 0,-2-2 4-16,-1 2-3 15,0 3 9-15,0 3 4 0,-1 4-7 16,3 4-14-16,-2 5-3 16,-2 2 3-16,-6 6-2 15,-3 5 2-15,-4 5 1 16,-4 5-1-16,0 6 0 15,1 3 0-15,3 6 0 16,2 0-1-16,6 5-2 16,7-5 1-16,8 0 0 0,11-5-6 15,11-4-67 1,11-4-77-16,7-8-115 0,4-3-36 16,3-6-290-1</inkml:trace>
  <inkml:trace contextRef="#ctx0" brushRef="#br0" timeOffset="-73276.58">29956 4491 515 0,'0'-18'296'16,"-1"0"-80"0,-1 0-16-16,-2 6-36 15,3 4-35-15,-1 2-98 16,1 4-18-16,1 4-11 0,-2 4 2 15,0 2 4 1,-1 3-5-16,0 6-1 0,2 1 2 16,-1 2-1-16,4 0-1 15,1-1-2-15,3-6 1 16,3-3 9-16,0-4-5 16,3-3 10-16,4-5 1 15,-2-2 8-15,2-3 7 16,-1-5-12-16,1-1-10 15,-2-4 7-15,-1-3-9 16,-4-1 12-16,-1-2-14 0,-2 2 4 16,-1 4 19-1,-2 1-5-15,-1 7 5 0,-2 3-9 16,-2 3-16 0,2 3-3-16,-1 3-26 0,1 3 19 15,-2 2 3 1,0 6 5-16,2 1-2 0,0 3 1 15,2 2-1 1,4 1 1-16,3 0-19 0,4-1-106 16,3-3-13-16,3-6-62 0,2-3-43 15,6-2-6 1,1-5-92-16</inkml:trace>
  <inkml:trace contextRef="#ctx0" brushRef="#br0" timeOffset="-72926.27">30437 4437 459 0,'3'-16'145'0,"1"0"71"16,-7 5-103-16,2 1 20 15,-2 5-91-15,-3 1-22 16,-2 6 1-16,-2 1-4 16,-4 4 2-16,1 1-6 15,-2 2-13-15,3 3 5 16,2 0-2-16,4-1 7 15,4 2 64-15,4-3 9 16,5 1-13-16,7 1-11 16,1-2-10-16,2-1-13 0,3 3-16 15,-4-3-3 1,0 1 4-16,-3-2-4 0,-4 3-2 16,-2-2-4-1,-4 0-3-15,-3 3 7 0,-3-1-6 16,-3-1-1-1,-4 2-2-15,-1-2-5 0,-4-2-2 16,3-4-21-16,-2-4-108 0,3-2-65 16,2-4-114-1,7-5-223-15</inkml:trace>
  <inkml:trace contextRef="#ctx0" brushRef="#br0" timeOffset="-72576.08">30727 4229 893 0,'10'-18'216'0,"-6"-1"-67"16,-2 0 21-16,-4-2-43 16,2 5-10-1,-1 1 12-15,-2 6-39 0,1 3-55 16,2 5-32-16,-1 1-3 15,1 7 0-15,0 4 1 16,0 9 11-16,3 8 8 0,0 10 8 16,3 7-8-1,4 4-8-15,-1 7-6 0,2 2-1 16,0-2-5 0,-2-2 1-16,2-5-2 0,-1-6-1 15,1-9-9 1,-1-8-95-16,2-10-66 0,-2-9-20 15,1-10-81 1,-1-4-99-16,-4-9-158 0</inkml:trace>
  <inkml:trace contextRef="#ctx0" brushRef="#br0" timeOffset="-72126.29">30685 4466 803 0,'-13'-7'135'16,"7"3"-88"-1,12-3-2-15,12 0 21 0,8 1-16 16,14 0-21-16,9 2-11 16,5 1-3-16,-1 2-2 15,-1 1 4-15,-9-2 17 16,-11 2 39-16,-6-2 3 16,-8-1 16-16,-8 1-2 15,-6 1-38-15,-2 1-28 16,-4 3-24-16,-2 2-6 15,0 7 5-15,-4 6 1 16,1 7 0-16,-2 7 0 16,0-1 0-16,3 1 0 0,6-5 1 15,2-6 1 1,6-7 6-16,3-3-4 0,-1-6 10 16,2-4-8-1,0-2 1-15,2-4-3 0,-3-3 0 16,3-2 0-1,-2 0 20-15,-2-4 2 0,-4-2 14 16,-1-1-24-16,-5 0-4 0,-3-1-9 16,-2 0-3-1,-2 2-8-15,-2 4-37 0,-3 2-95 16,1 2-63 0,-3 4-132-16,0 3-524 15</inkml:trace>
  <inkml:trace contextRef="#ctx0" brushRef="#br0" timeOffset="-71095.91">31299 4419 1071 0,'2'-5'132'0,"3"-1"38"0,-2 3-39 16,5-6-51-1,1 7-50-15,4 2 6 0,4 5-5 16,5 7 4 0,2 4-11-16,-1 4 0 0,2 3-9 15,-4 3-4 1,-6 1-2-16,-2-2-6 0,-6-1 5 15,-5-2-6 1,-2-3 1-16,-5-5 1 0,-1-2 2 16,0-6 0-16,1-2 11 0,-1-1 15 15,1-7 10 1,1-3-38-16,1-4 6 0,-1-5-7 16,4-4-2-1,5-2-1-15,3-3-5 0,2-1 5 16,5-1 0-1,0 4-6-15,3 2 5 0,1 6-4 16,-1 4 4-16,1 4-1 16,1 4 0-16,2 7-3 15,-1 3 0-15,-1 4 4 16,-1 5 0-16,-4 2-1 16,-5 2 2-16,-1 0-2 15,-4 1 1-15,-4-3-3 16,-1 0 4-16,-4-1 0 15,-2-4-1-15,0-3 2 16,1-3 1-16,1-4 13 16,0-3-3-16,2-6-9 0,2-3 1 15,0-4-2 1,0-3-4-16,6-2 0 0,0-2 2 16,1 2-5-1,4-1 4-15,0 1 0 0,3 1-1 16,1 2-2-1,0 3 1-15,1 3 0 0,-4 1-4 16,3 6 4-16,-4 4-4 0,1 4 5 16,1 6-1-1,2 7 0-15,0 4 2 0,-3 4-4 16,0-2 4 0,0-1 1-16,-5-6 2 0,2-5-2 15,3-5 1 1,1-5-1-16,5-4 6 0,2-3-4 15,5-6-4 1,-1 0 2-16,0-5 0 0,-3 0 3 16,-2-2-3-16,-3-1 1 15,-2-2 2-15,-3-1 0 16,-3 0-2-16,-3 0 0 16,-4-1 0-16,-2 4 0 15,-4 1 2-15,-2 5-4 16,1 2 1-1,0 4-5-15,0 6-12 0,-6 4 11 16,-1 8 6-16,-5 2-1 0,1 8-3 16,0 4 3-1,6 0-3-15,6 1 4 0,7 0 0 16,12 0 0 0,9-4 1-16,10-3-7 0,10-1-4 15,4-3-132 1,-1-5-41-16,-6-3-65 0,-4-2-125 15</inkml:trace>
  <inkml:trace contextRef="#ctx0" brushRef="#br0" timeOffset="-70726.4">32312 4404 978 0,'3'-12'89'0,"3"2"29"16,4 2 40-16,-1 2-73 0,6 5-25 16,-1 5-11-16,5 7-7 15,1 5 2-15,0 7-21 16,1 6 2-16,-4 5-11 16,-4 1-4-16,-5 2-1 15,-7 0-8-15,-5-7 1 16,-3-6 10-16,-1-11 6 15,3-5 133-15,2-10 7 16,3-9-157-16,3-5-1 16,2-7 0-16,5-11 0 0,4 0 0 15,3-4 0 1,3-1 0-16,-1 7 0 0,-1 2 0 16,0 9 0-1,-3 4-98-15,-5 7-130 0,-2 5-59 16,-3 6-79-1,-5 5-275-15</inkml:trace>
  <inkml:trace contextRef="#ctx0" brushRef="#br0" timeOffset="-69176.06">26768 6512 464 0,'-3'0'264'16,"2"-1"-129"-16,-3-2 22 15,1 1-65-15,0 2-29 0,2 0 45 16,1 0-26-1,0 0 1-15,0 0-10 0,0 0-11 16,0 0-12-16,0 0 1 16,0 0-15-16,0 0-20 15,1 0-4-15,-1 0-4 16,3 0-1-16,0 0 8 16,7 0-8-16,13-4 1 15,28-2-8-15,22-1 0 16,24-3-2-16,20-1 2 15,8 0-4-15,-3 0 3 16,-4 1 2-16,-7 0 0 16,-12 0-1-16,-16 0 0 0,-18 0 6 15,-14 2-2 1,-18-1 4-16,-13 2 4 0,-7 3 11 16,-9 2-1-1,-1 0-9-15,-4 1-8 0,1 1-5 16,-2 1-3-1,-1-1-10-15,0 0-8 0,-1 2-9 16,-4-2-83-16,-2 1-57 0,-1-1-213 16,1-1-418-1</inkml:trace>
  <inkml:trace contextRef="#ctx0" brushRef="#br0" timeOffset="-68726.59">28060 6134 1200 0,'-1'-12'144'0,"-2"0"53"15,-2-1-59-15,0 4 10 16,2 1-75-16,3 4-66 15,0 3-7-15,5 3-12 16,3 6 12-16,7 4-3 0,11 9 6 16,11 6-2-1,7 4-1-15,2-2-4 0,-1 1 4 16,-5-3-3 0,-7-5 7-16,-5-4-5 0,-7-4 1 15,-6-4-2 1,-5 0-2-16,-3-2 3 0,-6 1 1 15,-2 2 4 1,-4 4-1-16,-7 3 3 16,-6 8 0-16,-7 4-4 0,-10 5 6 0,-5 3-8 15,-6 1-1 1,1 2 0-16,2-7-1 0,6-3 1 16,7-5-27-1,8-6-191-15,6-6-90 16,6-9-457-16</inkml:trace>
  <inkml:trace contextRef="#ctx0" brushRef="#br0" timeOffset="-66516.43">29061 6041 903 0,'0'-13'135'15,"-2"1"-13"1,-2-4 51-16,1-1-30 16,0 0-23-16,2 0 1 0,-2-1 0 15,1 1-41-15,-1 3 27 16,0 2-85-16,2 1-22 16,-1 5 0-16,2 3 0 15,0 3 0-15,2 3 0 16,-2 3 0-16,1 9 0 15,2 8 0-15,0 9 0 16,5 12 0-16,3 10 0 0,5 5 0 16,1 5 0-1,2 3 0-15,0 2 0 0,-2-1 0 16,-1-4 0 0,-4-8 0-16,-1-7 0 0,-3-9 0 15,-2-7 0 1,-3-9 0-16,0-8 0 0,-3-3 0 15,0-6 0 1,-1-3 0-16,1-2 0 0,-2-4 0 16,2 1 0-16,0-2 0 0,0-3 0 15,0-5-143 1,-2-5-95-16,1-7-78 16,1-3-139-16</inkml:trace>
  <inkml:trace contextRef="#ctx0" brushRef="#br0" timeOffset="-66126.49">29067 5978 825 0,'-9'-19'154'15,"0"1"15"-15,3 2-22 16,2 6-71-16,1 6-74 15,7 3 2-15,7 3-4 16,13 7 6-16,13 4 6 16,14 3 4-16,10 8 8 0,6 5 20 15,-1 3 4 1,-4 8-28-16,-8 3 0 0,-14 7-5 16,-14 4-4-1,-13 5 2-15,-13-2-8 0,-13-2 5 16,-11-2 1-1,-7-7-5-15,-7-3 6 0,-5-7-6 16,-5-5-4-16,2-4 1 0,-3-6-2 16,2-5-2-1,4-6 0-15,7-6-4 0,8-4-125 16,11-6-215 0,13-5-484-16</inkml:trace>
  <inkml:trace contextRef="#ctx0" brushRef="#br0" timeOffset="-65196.39">29737 6438 589 0,'-6'8'226'0,"2"2"-164"15,-1 0 64-15,4-3-27 16,-1 4-63-16,2-2 16 15,0 0 1-15,3 1-18 0,2-1 4 16,1-2-6 0,4 1-9-16,3-1-4 0,5 0-8 15,2-3-2 1,4 1-9-16,2-5-1 0,0-3 3 16,0-1-2-1,0-3 2-15,-2-5 0 0,0 1 0 16,-4-5 4-1,-3 1-4-15,-2-3-1 0,-5 2 3 16,-2 0-4 0,-2 1 6-16,-5-1-6 0,-1 1 0 15,-5-1 8-15,-2 1-8 0,0-1 2 16,-5 4 16 0,-1-1-4-16,-3 3 9 0,2 1-1 15,0 2-8 1,-2 5 6-16,2 0-16 15,1 2 9-15,0 4-13 16,0 2 3-16,0 1 1 0,3 4-1 16,-3 4-1-16,0 2 0 15,3 5-1-15,0 6 3 16,2 3-5-16,8 5 0 16,8 0 6-16,8-4-5 15,11-2 0-15,5-3-1 16,6-5-3-16,1-7-26 15,-2-2-99-15,0-6-75 16,-1-5-27-16,-2-2-285 0</inkml:trace>
  <inkml:trace contextRef="#ctx0" brushRef="#br0" timeOffset="-64476.58">30162 6434 607 0,'6'-5'265'0,"-2"-2"-57"16,1-2-44-16,0-1-49 16,-1 2-20-16,1 1-33 15,-1 2-34-15,5 0-14 16,-2 2-7-16,7 3-2 16,4 2 14-16,4-1-10 15,1 4 3-15,-1 0 3 16,-1 2-11-16,-6 0 1 15,0 4-4-15,-5 2 0 16,-1 4 3-16,0 3-4 16,-6 3-1-16,-2 3-1 0,-4 0 2 15,-1-3-1 1,-2-5 1-16,2-3 0 0,2-9 7 16,1-2 8-1,1-6 73-15,1-3-63 0,1-4-22 16,1-2 7-1,1-3-9-15,0-2 3 0,1-2 2 16,-1-2-5-16,2-3 3 16,1-3-4-16,1-2 1 15,0-1 0-15,-1 3 1 0,1 3-1 16,-1 7 20 0,-3 4 8-16,-2 4-6 0,0 5-7 15,-1 1-8 1,-1 0-2-16,0 2-6 0,0 0 0 15,0 2 0 1,0-2-2-16,0 0-1 0,0 2 2 16,0-2 1-16,0 0-5 15,0 0 1-15,-1 0-10 16,1 0-76-16,-2 0-45 16,0 2 40-16,-1 2-52 15,-4 3-81-15,1 3-18 16,0 2-160-16</inkml:trace>
  <inkml:trace contextRef="#ctx0" brushRef="#br0" timeOffset="-63695.96">30310 6439 790 0,'0'-3'159'16,"0"-3"8"-16,1-1 9 0,3-1-33 15,0 0-24 1,2 0-9-16,-2 0 8 0,-1 2-27 16,0 2 2-1,-1 1-44-15,-2 2-33 0,1 2-13 16,-1 0-3-1,0 5 0-15,3 5 6 0,0 8-1 16,3 6-3 0,5 13-2-16,1 6 0 0,1 8 0 15,0 6 0-15,-3 0 0 16,-2-3 0-16,-5-6 0 16,-3-7 0-16,0-8 0 15,2-8 0-15,-2-9 0 16,1-8 0-16,1-3 0 15,-2-6 0-15,0-1 0 16,1-1 0-16,-1-2 0 16,2 0 0-16,-1-3-48 0,2-3-119 15,-1-4-16 1,1-4 9-16,-2-5 13 0,1-4 15 16,-4-3 29-1,-1-5-29-15,-4-1 73 0,-4-3 37 16,-2 0 36-1,-4-1 32-15,1 1 55 0,1 2 22 16,2 0-31-16,4 4-32 0,4 0 42 16,2 4-25-1,3 2-9-15,3 3-23 16,2 4 10-16,2 3-15 16,2 6-21-16,6 4-4 0,4 4 1 15,3 5 3 1,3 5 5-16,3 4-1 0,0 7-4 15,-2 5 16 1,-7 1-10-16,1 2 6 0,-10 1-5 16,-3-1 10-16,-7-1 4 15,-5 0 0-15,-9 0 4 16,-8-3-14-16,-8-2-5 16,-3-4-3-16,-4-6-4 15,1-5-3-15,3-5 0 16,8-6-1-16,6-3-66 15,8-3-138-15,11-1-214 16</inkml:trace>
  <inkml:trace contextRef="#ctx0" brushRef="#br0" timeOffset="-63136.9">30790 6432 776 0,'5'-14'351'16,"1"3"-171"-16,-6-1-21 0,-3 0-29 15,-2 1-3 1,2 5-34-16,0 1-37 0,0 2-36 16,2 3-15-1,-5 3-5-15,-2 4-2 0,-1 3 1 16,-4 7-2-1,-3 5 3-15,1 7-4 0,0 0 4 16,4 2 0 0,2-4 0-16,8-1 1 0,2-7-2 15,10-3 0 1,1-6 0-16,7-5 1 16,1-3 4-16,3-5-2 0,1-5-2 15,-6-3 0-15,-3 0 7 16,-4-2-7-16,-5-2 4 15,-5 1-2-15,-2-1 2 16,-2 0-4-16,-3 2 0 16,0 1 1-16,-1 1 2 0,3 2-2 15,1 2 0 1,2 3-1-16,-1 3 0 0,2-1 6 16,0 4-6-1,0-2 0-15,0 1-2 0,0 3-3 16,0 3 5-1,0 4 3-15,2 3-2 0,3 6 6 16,6 0-6-16,4 0-1 0,6-1 0 16,4 0 0-1,0-3-15-15,-3-2-114 0,-2-5-55 16,-3 2-33 0,-4-5-93-16,2 1-291 0</inkml:trace>
  <inkml:trace contextRef="#ctx0" brushRef="#br0" timeOffset="-62766.5">31008 6434 742 0,'3'-11'210'0,"3"0"-55"15,2 2-42-15,0 2-27 16,1 4-28-16,5 2-12 15,2 5 15-15,5 3-9 16,2 7-2-16,3 5-20 0,1 4-6 16,0 2-5-1,-3 0-11-15,-6 2 1 16,-6-3-6-16,-6-1 2 16,-6-6-3-16,-3-2 1 0,-2-5 7 15,2-6 84 1,-2-5 26-16,0-5-99 0,0-7 6 15,1-4-12 1,-1-3 2-16,2-5-13 0,5 0-3 16,2-2-2-16,4 0-4 0,1 0-57 15,6 2-81 1,1 2-43-16,7 3-51 0,-1 5-182 16</inkml:trace>
  <inkml:trace contextRef="#ctx0" brushRef="#br0" timeOffset="-62426.76">31602 6077 833 0,'-3'-12'276'0,"-3"0"6"16,3 4-81-16,-2 1-114 15,4 4-36-15,-2 3-36 16,2 4 1-16,-4 6 33 16,2 4 14-16,-1 6-16 0,-1 7-15 15,4 5 4 1,2 7-10-16,4 5-20 0,1 6 3 16,1 5-8-1,3 0 1-15,1 0-4 0,-3-3 2 16,-1-4-2-1,-3-7-5-15,-1-5-58 0,-3-8-138 16,-1-10-33 0,-1-7-83-16,-2-9-248 0</inkml:trace>
  <inkml:trace contextRef="#ctx0" brushRef="#br0" timeOffset="-62096.1">31386 6452 621 0,'0'-9'202'16,"6"0"-140"-16,8-1 43 0,12 1-52 16,8-2-15-16,9 2-8 15,8-1-28-15,0 2 3 16,-5 1 27-16,-7-2 24 16,-6 4 24-16,-9-3 23 15,-7 4-16-15,-6 1-29 16,-4 0-35-16,0 6-4 15,1 3 46-15,1 5-14 16,3 8 11-16,2 3 6 0,-1 3-16 16,-3 5-17-1,-2 1-17-15,-2-1-14 0,-3-2-2 16,-3-6-2 0,-2-2 0-16,1-6-7 0,1-5-145 15,-3-3-16 1,0-5 23-16,0-5-201 0,-6-1-210 15</inkml:trace>
  <inkml:trace contextRef="#ctx0" brushRef="#br0" timeOffset="-61946.11">31756 6262 844 0,'6'-21'251'15,"1"2"-60"-15,-3 4-67 0,-2 4-52 16,-1 4-68-1,1 3-4-15,-1 2-159 0,4 5-116 16,3 2-523-16</inkml:trace>
  <inkml:trace contextRef="#ctx0" brushRef="#br0" timeOffset="-61016.09">32009 6343 965 0,'2'1'341'15,"2"1"-299"1,4-1 73-16,1 0-12 0,5 5-12 16,3 4-7-1,2 1-27-15,1 5-5 0,1-1-28 16,-5 2-11-1,-4 0-3-15,-6 2-5 16,-5-3 3-16,-2 4-6 0,-4-2 5 16,-1-2-4-16,0-6 0 15,2-4 1-15,3-5 26 0,1-6 42 16,4-1-63 0,-1-6-9-16,1-3 0 15,4-7-2-15,3 0 1 16,2-3-3-16,2-1 3 0,1 2-2 15,1 2-2 1,0 2-4-16,3 4-4 0,-4 5 8 16,2 4-5-16,-3 4 2 15,0 4-1-15,-2 6 4 16,4 5 1-16,-4 2-3 16,3 5-5-16,0-1-8 15,1 0-20-15,0-1 21 16,2-4 4-16,-1-4 11 15,0-7 3-15,-2-2 2 16,-1-7 1-16,-2-3 7 0,1-3-9 16,0-4 0-1,-1-1 1-15,-1-3 1 16,0 0 1-16,-3-3-3 16,-2 1 1-16,-2 4 2 0,-2 2 1 15,-3 5 15 1,0 4-7-16,-3 3-10 0,-2 1-2 15,-4 4-18 1,-4 1 16-16,-3 5-3 0,-2 4-3 16,0 2 4-16,5 2-3 15,3 1 7-15,7 1-3 16,3-4 0-16,3-1-4 0,3-2-2 16,2-3 3-1,2-6 6-15,-1-2 0 0,3-2 4 16,0-2 0-1,-1-2-4-15,2 2-3 16,0 1 3-16,7 2-5 0,-2 3 3 16,3 4-9-16,-6 3-7 15,-5 4 5-15,-9 4 13 16,-5 5 5 0,-6 2 9-16,1 3 10 0,-1 4-1 15,3 0-10-15,4 2-7 16,5 3 4-16,3 1 4 15,-2 2 4 1,-4 1-3-16,-9 2 8 0,-10-1-2 16,-13-1-20-16,-11-1-1 0,-4-5 0 15,0-3-162 1,6-8-218-16,9-7-601 0</inkml:trace>
  <inkml:trace contextRef="#ctx0" brushRef="#br0" timeOffset="-60016.06">29659 7481 643 0,'10'9'142'15,"-2"-3"-47"-15,-2-2-27 0,2-3 17 16,-1-1-21-1,2-4-29-15,-3-2 24 0,2-4 12 16,-4-4-10 0,-1 0-10-16,0-1-10 0,-1-2 13 15,-2 3-7-15,0 0-12 16,0 4 0-16,0 2-17 16,0 4-11-16,0 3-7 15,-2 2-9-15,2 2 1 16,-1 3 6-16,-1 0 3 15,1 3-2-15,1 2 2 16,-2-4-1-16,4-2 1 16,-2-1-1-16,0-2 6 0,0-1 1 15,0-2 4 1,-2-1 15-16,4 1 13 0,-2-3-39 16,1-2 9-1,-1-2-1-15,0-2 1 0,0-2-2 16,-1 1 6-1,1-1 15-15,-3 1-5 0,1 2 16 16,-1 0-8 0,0 4-2-16,0 2-8 0,-2 0-18 15,0 1-3-15,0 4-2 0,-2 1-3 16,-2 5 4 0,-6 4-2-16,0 7 3 0,-4 5 0 15,-4 7 0 1,1 5 1-16,-1 2-3 15,6 2-2-15,5 1 3 16,7 0 0-16,11 2-4 0,13-1-2 16,11-2-89-16,8 1-46 15,5-7-40-15,8-2-71 16,1-8-106-16</inkml:trace>
  <inkml:trace contextRef="#ctx0" brushRef="#br0" timeOffset="-59536.26">30071 7664 938 0,'-3'-13'133'16,"0"0"43"-16,-1 3-58 0,-1 3-15 15,1 1-39 1,-1 5-40-16,2 2-18 0,-4 4 1 15,2 4-1 1,-2 4-3-16,2 6 5 0,2 2-4 16,2 3 3-16,4-2-4 0,3 0-1 15,0-5 0 1,3-3-2-16,1-6 8 0,-1-5 19 16,3-5-5-1,5-5-1-15,0-2-5 0,3-7 2 16,-1 0 3-1,-2-5 5-15,-4 2 3 0,-4-1-2 16,-4 2-9-16,-2 2 12 16,-3 6-10-16,0 3-11 15,0 4-9-15,0 3-15 16,0 3-17 0,-2 4 32-16,1 6 1 0,1 2 0 15,0 7 0 1,0 0-1-16,4 0 0 0,3 0-1 15,2-1-46-15,5-6-89 16,4-1 3-16,2-4-63 16,5-4 6-16,5-5 19 0,-1-3-70 15,3-4-11 1</inkml:trace>
  <inkml:trace contextRef="#ctx0" brushRef="#br0" timeOffset="-59166.46">30516 7642 503 0,'3'-17'177'16,"0"3"-17"-16,-2 3 16 0,1 2-58 16,-2 4 5-1,-3 4-89-15,-2 1-32 0,-5 1 5 16,-4 4 4 0,-4 4 3-16,-1 0-4 0,0 3-7 15,1-1 2 1,5 2-4-16,3-2 7 0,7-1 20 15,6-1 37 1,7 1 13-16,3-2-17 0,3 2-16 16,2 1-4-16,0 0 1 15,3 2-9-15,1 0 6 16,-2 1-21-16,1 2-5 16,-2-1-2-16,-4 2-2 15,-5-1-4-15,-4-1 1 16,-6-1 4-16,-3 2-5 15,-8-4-2-15,-2-2-3 16,-1-2-2-16,-3-3-70 0,2-5-63 16,3-6-34-1,5-2-165-15,5-6-162 0</inkml:trace>
  <inkml:trace contextRef="#ctx0" brushRef="#br0" timeOffset="-58796.73">30841 7365 949 0,'-6'-32'144'0,"0"5"27"0,3 0-15 16,2 6 6-1,-1 9-10-15,2 4-60 0,0 3-86 16,0 5-6-1,0 5 1-15,-1 6-1 0,-1 5 33 16,-1 8-3 0,-3 12-1-16,0 7 4 0,2 9-18 15,1 2-7-15,0 5 0 16,1 1-6-16,4-2 1 16,1-3-1-16,1-4-4 15,1-7 2-15,2-6-2 16,-3-9 2-16,1-9-12 15,1-9-39-15,5-8-66 16,2-6-79-16,4-6-53 16,-1-4-50-16,-6-1-222 15</inkml:trace>
  <inkml:trace contextRef="#ctx0" brushRef="#br0" timeOffset="-58366.48">30683 7699 792 0,'-14'-13'119'15,"8"2"33"-15,6 0-82 0,6 1-48 16,8 2 2 0,10 3 2-16,9-1-11 0,11 2-9 15,4 1 0-15,4-1 9 0,-1 0 16 16,-5-2 24 0,-4 0 4-16,-9 0 26 0,-9 0-9 15,-8 1 22 1,-7 4-35-16,-9 0-61 0,0 3-2 15,-3 6-4 1,0 2 2-16,0 9 2 0,0 4 0 16,-1 5 0-16,4 0 1 15,4 0-1-15,0-5 1 16,4-3 2-16,0-6 8 16,2-7-6-16,0-3 11 15,3-4-9-15,1-4-2 16,0-3 2-1,0-3-2-15,-1-1-2 0,-7-2 9 16,-2-3 1-16,-4 1-5 0,-3-2-5 16,-4 0-3-1,-4 2-4-15,-2 1-5 0,-2 2-8 16,-1 4-42 0,3 3-76-16,3 2-129 0,3 3-292 15</inkml:trace>
  <inkml:trace contextRef="#ctx0" brushRef="#br0" timeOffset="-57312.75">31351 7632 946 0,'18'0'246'0,"0"-1"-156"0,0-1 49 16,-1 1-26-16,2 2-32 16,1 5-18-16,2 3-24 15,0 1-17-15,0 8-6 16,-4 0-2-16,-1 2-2 16,-7 0-8-16,-4 1 0 15,-3-1 4-15,-4-2-6 16,-5 0 0-16,-3-1 2 15,-2-2-1-15,-1-4 5 16,3-3-6-16,2-3 15 16,1-5 31-16,5-4 7 0,-1-4-42 15,2-4-13 1,3-6 1-16,1-2-2 0,1-4 0 16,4-2 1-1,3 0-2-15,1 0-1 0,1 1 1 16,2 2 0-1,-1 3 2-15,3 6-2 0,-2 4-3 16,1 6 3-16,0 3-8 16,-2 5 5-16,-1 3 2 15,2 5 2-15,-2 4 1 0,-2 4-1 16,-2 1 5 0,-2 0-4-16,-3 0 0 0,-2 0 0 15,-1-4 0 1,-4 0 1-16,1-4-2 0,-2-2 1 15,0-5 0 1,0-4 5-16,3 0-1 0,-1-2 11 16,1-4-2-16,0-4-13 15,3-4-1-15,1-5-4 16,2-5 1-16,4-3 3 16,4-1-7-16,1 1 0 15,4 0 4-15,-1 5 0 16,0 5 3-16,-4 7-2 15,-4 2-10-15,-1 8 9 16,-2 4-2-16,2 7 6 16,5 4-5-16,-2 4 5 15,2 5-1-15,-2-3 1 0,2 0 0 16,-4-3-1 0,2-3 1-16,1-6 0 0,1-4 5 15,2-4-4 1,1-4-1-16,2-4 2 0,3-3-1 15,0-3-2 1,0-2 0-16,-3-3 1 0,-2 1 0 16,-3-3 0-16,-1 1 2 0,-6-2-2 15,-1-1 1 1,0 1 3-16,-5-1-1 16,-1-1-6-16,-3 2 3 15,-2 4-2-15,-1 2 0 0,0 5-3 16,-2 4-7-1,-2 4 9-15,1 5-8 0,-2 3 8 16,0 8 1-16,1 0 2 16,4 3-1-16,2 4 1 15,2 2 0-15,2 4 1 16,6-1 0-16,5 0 5 16,8-1-5-16,6-1-1 15,7-6 0-15,2-1-16 16,4-5-111-16,-4-5-33 15,-4-5-33-15,-2-4-58 16,-6-3-38-16,-5-4-31 16</inkml:trace>
  <inkml:trace contextRef="#ctx0" brushRef="#br0" timeOffset="-56936.57">32314 7543 738 0,'6'-16'99'0,"5"0"77"16,0 2-43 0,4 6 8-16,-3 2-77 0,4 9-1 15,1 5 4-15,3 6 4 0,2 7-11 16,1 6-23 0,-3-1-17-16,-4 0-5 0,-3 1-6 15,-2-1-2 1,-6-4-7-16,-4-2 2 15,-1-3 4-15,-3-5-3 16,0-4 28-16,1-4 104 0,1-6 12 16,2-8-124-16,3-2-23 15,-1-7 0-15,5-6 0 16,3-5 0-16,2-1 0 16,5 1 0-16,1-2 0 15,1 4 0-15,1 6 0 16,-1 3 0-16,-1 5-66 15,0 3-112-15,-2 4-34 16,-3 2-54-16,0 4-104 0,-3 1-364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3:56:45.89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21500 2263 731 0,'3'-10'222'0,"-1"-2"-37"15,-1-1 18 1,-2-3-37-16,-1 2-23 0,2 0 5 16,-1 1-32-16,-3-1-35 0,1 2-29 15,2-1-52 1,-4 2 0-16,2 0 0 0,0 3 0 16,2 0 0-1,-2 2 0-15,3 3 0 16,0 0 0-16,3 3 0 15,-3 0 0-15,1 1 0 0,-1 1 0 16,0 0 0 0,0 2 0-16,2 4 0 0,-1 3 0 15,2 9 0-15,2 5 0 16,-1 4 0-16,3 5 0 16,-1 7 0-16,1 4 0 15,0 7 0 1,-1 4 0-16,0 1 0 0,1 2 0 15,0-2 0-15,-1-2 0 16,3-2 0-16,-1-4 0 16,1-2 0-16,-1 2 0 0,1-3 0 15,0-2 0 1,-5 1 0-16,1-4 0 0,-2-5 0 16,0 0 0-1,-2-6 0-15,-1-2 0 0,2-4 0 16,-1-4 0-1,1-5 0-15,-2-4 0 0,3-2 0 16,-3-5 0-16,1-3 0 16,2-2 0-16,-2-2 0 15,1 0 0-15,0-5-84 0,2-7-284 16,1-8-361 0</inkml:trace>
  <inkml:trace contextRef="#ctx0" brushRef="#br0" timeOffset="1525.35">21495 2180 872 0,'-1'0'124'0,"-1"-2"-14"16,-1 1 29-1,-1-1-33-15,-2 0-10 0,3-1-38 16,-1 0-10-1,-2-4 0-15,6 6-25 0,0 1 11 16,1 0-5 0,-1-2-14-16,2 2-15 0,1-1-2 15,1-2-12-15,9 1 6 16,7-4 6-16,13-3-1 16,14 1 2-16,12-1 2 15,11-1-1-15,13 2 0 16,4-1-7-16,4 2 1 15,-3 2-2-15,-4 1-1 16,-9 1 8-16,-6 1-5 16,-3 2-3-16,-2 2 7 0,0-2-8 15,3 1 1 1,2-2 6-16,-4 1-5 0,-6-2 8 16,-11 1 0-1,-16 0 0-15,-9-1 8 0,-13 2-5 16,-4-2 8-1,-6 1 1-15,0 1 2 0,-3 0 7 16,3-1-11-16,0 1 5 0,0 0 5 16,0 0 10-1,0 0 11-15,-1 0-10 0,-1 0 0 16,1 0-1 0,1 0-13-16,0 0-4 0,0 0-2 15,1 0-9 1,-1 0 2-16,0 0-4 0,0 0-12 15,2 1 11 1,-2 0-18-16,1 4 16 0,3 2-3 16,2 4 11-16,-1 3-5 15,3 6 4 1,-2 4-2-16,1 3 9 0,-1 4-6 16,-2 3 6-16,2 3-7 15,-1 2 0-15,3 3 6 16,-1 4-7-16,-1 3 4 15,1 2-4-15,1-1 1 16,-1-1 10-16,-1-2-5 0,-2-1-5 16,1-3 5-1,1 1-4-15,1 0-3 0,-1-2 3 16,3 0-4 0,-1-1 4-16,-1-3-4 0,-1-1 1 15,2-3 1 1,-2-3-3-16,1-2 0 0,0-4 0 15,-1-3 1 1,-1-4-2-16,-2-4 1 0,0-5 0 16,0-2 0-16,-3-2 1 0,2-3 5 15,-2-2 1 1,0 0 3-16,-2-1 0 0,2 1-8 16,0-1-2-1,-1 1 0-15,-1 0 0 16,1 0 0-16,-4-2 0 15,0 2 0-15,-4-1 0 0,-2-1 0 16,-3 1 0-16,-2 1 0 16,-4 0 0-16,-4 0 0 15,-4 0-14-15,-8 1-11 16,-5 2 9-16,-4 0 1 16,-4 0 3-16,-1-1-3 15,1 1 12 1,0-1 0-16,-2-2-2 0,-2 0 3 15,-3-2 0-15,-2 1-4 16,-2 1 1-16,0 1 0 16,1 1 1-16,1 0-1 0,1 1 0 15,5 1 5 1,1 0 0-16,3-2-6 0,7-1 6 16,5 1-1-1,3-1 2-15,11 1-2 0,2-2 1 16,5 0 0-1,2 0 2-15,2-2-2 0,0 1 1 16,3 1-1 0,2-2 1-16,2 1 4 0,2 1-3 15,1 0-2-15,1 0 0 0,0 1-2 16,0-1 2 0,1 0-12-16,-1 0-87 0,3-1-133 15,6-1-249 1</inkml:trace>
  <inkml:trace contextRef="#ctx0" brushRef="#br0" timeOffset="2184.92">22127 2581 664 0,'-2'-7'305'0,"-1"-1"-152"0,-1 0 45 16,-2 1-59-16,0 0-56 0,3 2-8 15,-2 4-32 1,2 0-24-16,0 1-14 0,-4 4-5 16,-5 3 1-1,-6 5 2-15,-6 5-3 0,1 2 0 16,0 1-1-1,2-2-3-15,6-1 4 0,3-4-6 16,6-4-2 0,5-2 8-16,1-2-7 0,4 1 7 15,4 1 2-15,6 1 1 16,12 2 25-16,10 0 9 16,7 0 1-16,6 0-11 15,3 1-5-15,-5 1-8 16,-8 0-5-16,-8 1-5 15,-6 1 6-15,-7-2-5 16,-9 1 4-16,-3-1 7 16,-6-1 4-16,-4-1 12 0,-3-1-9 15,-3 1-11 1,-6-1-1-16,-5-2-8 0,-2 0-2 16,-2 1 0-1,0-6-1-15,4 1-21 0,4-5-118 16,4-1-84-1,6-4-88-15,5-3-437 0</inkml:trace>
  <inkml:trace contextRef="#ctx0" brushRef="#br0" timeOffset="2625.12">22469 2567 1087 0,'8'-19'195'16,"-3"-3"38"-16,-2 2 2 15,-2 2-66-15,-1 2-45 16,2 4-120-16,-2 5-4 16,1 2 0-16,-1 2 0 15,0 2 0-15,2 1 0 16,-2 1 0-16,1 3 0 15,-1 5 0-15,2 6 0 16,2 8 0-16,-1 8 0 16,0 6 0-16,0 4 0 15,0 2 0-15,0-3 0 0,0-1 0 16,0-2 0 0,2-5 0-16,0-3 0 0,0-6 0 15,-2-4 0 1,1-2 0-16,-2-6 0 0,1-2 0 15,-2-4 0 1,1-2 0-16,-2-3 0 0,1 0 0 16,1-2 0-16,-2 2 0 0,0-1 0 15,-2 1 0 1,2 0 0-16,-1 0-323 16,1 3-361-16</inkml:trace>
  <inkml:trace contextRef="#ctx0" brushRef="#br0" timeOffset="3624.63">21845 5005 924 0,'-6'-14'148'15,"0"0"52"1,-2-4-22-16,-1 1-37 0,2-1 1 16,-1 3 5-16,4-1-37 0,1 4-53 15,0 1-57 1,3 4 0-16,1 1 0 0,-1 4 0 16,2 2 0-1,-1 2 0-15,-1 4 0 0,2 4 0 16,-1 9 0-1,1 11 0-15,2 11 0 0,2 8 0 16,3 7 0-16,3 4 0 16,2-1 0-16,3 2 0 15,0-5 0-15,4 0 0 16,0-3 0-16,-6-4 0 16,1-6 0-16,-5-3 0 15,-2-8 0-15,-2-9 0 16,-1-7 0-16,-2-8 0 15,-1-3 0-15,-1-4 0 16,-2-2 0-16,0 1 0 16,-3 0 0-16,1-5-184 0,1 1-146 15,-2-9-72 1,1-5-191-16</inkml:trace>
  <inkml:trace contextRef="#ctx0" brushRef="#br0" timeOffset="4444.8">21809 4937 874 0,'-9'-23'85'0,"-4"2"25"15,0 1 23 1,0 0-9-16,3 5-14 0,2 4-54 15,5 2-23 1,2 5-17-16,2-1-16 0,4 1-4 16,11-2 2-16,8-1 1 15,21-3 0-15,14 0 0 16,15-1-6-16,10-1 6 16,7-2-2-16,3-1 3 15,0-2 1-15,-4 1 0 16,-7 2-1-16,-9 1 2 15,-13 5-1-15,-12-2 0 16,-12 2 2-16,-8 3-2 0,-13 0 9 16,-8 2 13-1,-3 0 12-15,-3 3-14 0,-4 0-11 16,2 0-10 0,3 5 1-16,0 1 6 0,7 6 8 15,3 9 11 1,5 10 15-16,4 8-12 0,2 10-2 15,-1 4 9 1,2 5-10-16,-1 5-5 0,1 5 2 16,0 3-4-16,1 1-1 0,4 3-12 15,4-3 1 1,-2-3-2-16,4-6-1 0,-4-6-2 16,-5-9-1-1,-8-9-2-15,-6-8 5 0,-7-13-4 16,-1-7 9-1,-3-6 17-15,-4-5 30 0,0 0-47 16,1-1-9-16,-8-2 0 16,-9 0 0-16,-10-1 0 15,-10 1 0-15,-9 2 0 16,-6 1 0-16,-3 1 0 16,-2 3 0-1,-1 2 0-15,3-2 0 16,-1 1 0-16,0 0-12 0,-7 2-9 15,-6 0-7 1,-6 0 18-16,-8 1 6 0,3 1 0 16,4-4 4-16,9 0 0 0,11-4 3 15,11-2 0 1,8-4-2-16,9 1 0 0,5-1 0 16,4 0-1-1,6 1 0-15,1 1 0 0,7 1-1 16,-1 0-1-1,6 2-96-15,1-3-128 0,1 2-94 16,5-4-151 0</inkml:trace>
  <inkml:trace contextRef="#ctx0" brushRef="#br0" timeOffset="4975.02">22358 5142 975 0,'-2'-16'132'0,"-2"2"-9"15,-2 1 13-15,-3 1-44 16,1 4-42-16,-1 4-37 16,-4 4-9-16,-2 6 3 15,-4 2 10-15,-2 7-6 0,-3 2-1 16,0 3 11 0,3 0-2-16,5 1-8 15,0-1 1-15,5-5-10 16,5-4-2-16,3-4-5 0,4-1 5 15,5 0 5 1,10-1 24-16,7 2 7 0,9 1-3 16,4 2 3-16,2 2-8 0,-5-1-10 15,-5 2-8 1,-5 1-3-16,-5-2 3 0,-6 2 4 16,-2 1 0-1,-4-1 4-15,-3 1 0 16,-5 1-2-16,-1-2 5 15,-4-2-11-15,0-2-3 0,-4-1-3 16,-2-2-4 0,-1-4-43-16,1-3-173 0,-4-3-19 15,5-1-210-15</inkml:trace>
  <inkml:trace contextRef="#ctx0" brushRef="#br0" timeOffset="5325.01">22532 5122 961 0,'17'-17'161'16,"2"1"-7"-16,-1 2-2 0,1 3-51 16,4 6-21-1,-1 5-31-15,1 5-20 0,-4 6 6 16,-2 6 8-1,-6 5 7-15,-8 9-7 0,-4 4-10 16,-11 5-2-16,-6-1-11 0,-3-1-7 16,-1-7 0-1,5-7 0-15,4-10 6 0,9-5 7 16,2-8-6 0,7-2-19-16,9-2-1 15,13-1 0-15,7-1 0 16,8 0 0-16,7 0 0 0,-5 4-133 15,-8 2-148 1,-6 5-120-16,-8 5-633 0</inkml:trace>
  <inkml:trace contextRef="#ctx0" brushRef="#br0" timeOffset="6105.04">22261 7140 931 0,'-5'-18'137'0,"-2"-1"48"0,0-1-20 15,-1 0-24 1,3 0-9-16,1 4 17 0,1 2-57 16,-1 5-27-1,4 6-59-15,-2 3-6 0,4 6-19 16,-2 11 19-1,1 10 4-15,3 14 3 0,4 13 3 16,3 12-5 0,3 7 4-16,3 6-4 0,2 3 5 15,-2 0-10-15,0-3 3 0,1-4-5 16,-6-6 7 0,0-7-5-16,-1-7 0 0,-5-11 0 15,-2-10-1 1,-2-13 1-16,-1-9 0 0,1-6 8 15,-2-6-8 1,0-4 0-16,3-6-6 0,-2-4-131 16,2-7-174-16,0-6-168 15</inkml:trace>
  <inkml:trace contextRef="#ctx0" brushRef="#br0" timeOffset="6805.28">22195 7103 835 0,'-9'-26'170'16,"3"2"-109"-16,2-2 15 15,1 3 7-15,4 5-28 16,7 4-47-16,11 1-7 0,15 2 2 15,23 4-3 1,19 1-3-16,24 0 3 0,11 2 2 16,5 0-1-16,-4 0-2 0,-12-2 2 15,-14 4-1 1,-17-3 0-16,-17 3 0 0,-15 0 2 16,-10 1 20-1,-12 1 23-15,-6 0-5 0,-3-2-7 16,-4 2-16-1,-2 0-7-15,0 2-10 0,1 2 20 16,2 6 24-16,3 8-13 16,3 9 6-1,4 10-8-15,0 9-6 0,1 10 5 16,0 10-11-16,-1 7 0 16,4 6-2-16,-4 1-8 15,3 2 8-15,-2-3-1 16,-2-7 6-16,-3-7-7 15,-2-6 1 1,0-8-7-16,-2-7-3 0,-2-12 1 16,2-7 3-16,-4-9-3 0,1-9 18 15,-2-2 28 1,0-4 4-16,0-2-8 0,-2 1-22 16,1 0-14-1,-2 0-10-15,-3 0-1 0,-12 1 0 16,-10 2 0-1,-13 0 0-15,-14 0 0 0,-14 2 0 16,-7 1-12-16,-7 0-2 16,-10 0 6-16,-1-2 1 15,-1-6 5-15,6-2 2 0,9-5 3 16,11-2 1 0,11 0-4-16,8-1 0 15,6 4-2-15,8 0-34 16,7 3-39-16,6 1-61 0,7 2-43 15,10-1-84 1,8-2-473-16</inkml:trace>
  <inkml:trace contextRef="#ctx0" brushRef="#br0" timeOffset="7324.77">22650 7308 1112 0,'-3'-13'147'0,"-1"1"-15"15,-2-1-8 1,1 2-42-16,1 6-18 0,2 3-57 15,1 0-7 1,-2 4-5-16,-6 4 5 0,-3 4 1 16,-4 5-1-16,-2 3 0 0,-2 2 0 15,5 0 0 1,1 2-6-16,4-1 4 0,6-1-7 16,4-2 7-1,9-2 2-15,10 0 0 16,11 0 3-16,10 0-2 15,5-2 14-15,3 0-3 0,-6 0-5 16,-8-2 3 0,-7 4-2-16,-8-6 7 0,-5 3-10 15,-4-1 12-15,-5 1 6 16,-5 0-4-16,-6 2 10 16,-11 2-14-16,-8 0-13 15,-8 2-2-15,-4-3-1 16,1-7-64-16,6-4-42 15,9-5-81 1,11-5-253-16</inkml:trace>
  <inkml:trace contextRef="#ctx0" brushRef="#br0" timeOffset="7874.74">22920 7285 326 0,'9'-11'753'0,"0"0"-613"0,-4 1 43 16,-1 2-46 0,-1-1-43-16,2 5-49 0,-2 1-30 15,4 2-7 1,-1 2-8-16,2 2-1 0,1 3 1 15,1 3 0 1,0 3 5-16,-2 4 0 0,-5 5 6 16,-3 1 3-16,-6 5-7 15,-2-1-7 1,-4 0 9-16,-2-5-9 0,1-3-1 16,2-3 0-16,2-6 1 15,4-2-1-15,2-3 1 16,3-1-4-16,0-1 0 15,3-2-8-15,3 1 12 16,7 2 10-16,4 1 1 16,5 2 1-16,4 0 5 15,-1 2-12-15,-1 2 1 0,-3 0-2 16,-5 2-2 0,-1 1 6-16,-7 0 0 0,-5 0 15 15,-5 1 11 1,-4 1 0-16,-4 1 2 15,-8-2-18-15,0 0-5 16,-3-3-6-16,2-1-7 0,2-4 4 16,2-2-4-16,5-1-3 0,1-2 2 15,3 1-46 1,3-2-183-16,3 0-78 0,0-2-522 16</inkml:trace>
  <inkml:trace contextRef="#ctx0" brushRef="#br0" timeOffset="11035.6">2146 1857 595 0,'8'-26'215'0,"1"-2"-56"0,3-2-9 16,1-2-3-16,5-2-41 16,8 0-21-16,8 2-19 15,3 1-16-15,5 7 2 0,7 2-26 16,-1 9-19 0,4 6 2-16,2 8-5 0,4 9-4 15,-1 10 1 1,4 9 1-16,-4 11 0 0,-5 8 5 15,-10 6-6 1,-9 8 0-16,-13-3 3 0,-12-1-2 16,-8-5 1-16,-9-1 2 0,-12-5-1 15,-9-3 1 1,-7-5-4-16,-7-5 6 16,-8-7-2-16,-3-7-2 15,-6-9 12-15,0-7 16 0,1-12 36 16,1-10-14-1,0-11-16-15,4-9-10 0,4-9-15 16,6-5-4 0,7-3-3-16,11-1-5 0,6 1-2 15,13-1-4-15,11 3-13 16,8 3-17-16,7 7-93 16,6 5-54-16,14 11-5 15,6 10-79-15,8 13-223 16</inkml:trace>
  <inkml:trace contextRef="#ctx0" brushRef="#br0" timeOffset="11884.74">2488 2249 422 0,'3'-5'350'0,"-1"-1"-246"16,1-1 31-1,-2 0-20-15,-1 1-17 0,2 2-5 16,-2 0-17-1,-2 3-62-15,1 2-5 0,-1 4-3 16,-4 4 26-16,0 5-4 16,-7 7-4-16,-2 8 0 15,-6 7 6-15,-4 4-5 16,-2 6 7-16,-1 3-10 16,-4 2 18-16,-2 1-15 15,-2-1-12-15,0-4 12 16,2-1-9-16,4-8-7 15,5-7 0-15,4-7-2 16,9-7-6-16,4-7 8 16,4-6-1-16,4-4 3 0,1-5-11 15,1-7-159 1,5-5-55-16,7-5-144 16,8-8-516-16</inkml:trace>
  <inkml:trace contextRef="#ctx0" brushRef="#br0" timeOffset="12335.55">2449 2277 1083 0,'2'-10'117'0,"-4"2"65"15,0 0-38 1,0 2-47-16,-1 2-54 16,3 2-43-16,0 2-8 0,10 3 0 15,4 4 3-15,11 3 5 16,8 4 0-16,16 4-1 16,5 5 3-16,1 2-1 15,-1 2 0-15,-8 5-1 16,-6-2 2-16,-10 4 0 15,-6-3-2-15,-3-4 3 16,-5-8-1-16,-2-1 5 0,-5-9 0 16,4-6 11-1,-2 0-4-15,-1 2 0 0,2-5-3 16,3 1-8 0,0-1 1-16,-5 0 3 0,-2 3-7 15,-5-3 0 1,1 0 4-16,-4 0 1 0,0 1-5 15,-4-1-48 1,1 0-112-16,-9 1-209 0,-7 3-386 16</inkml:trace>
  <inkml:trace contextRef="#ctx0" brushRef="#br0" timeOffset="13485.63">2554 2304 735 0,'3'-8'143'16,"-2"-1"-5"-16,-1 2-5 0,-1-2 16 16,-1 2-27-16,1 2-3 15,-1 2-37-15,1 2-41 16,1-1-27-16,0 2-14 16,-2 4-2-1,4 3 2-15,-1 6 8 0,5 11-4 16,2 10 16-16,5 13-9 15,1 9 1-15,3 8-3 16,-3 2-3-16,2-1 1 0,-7-2-4 16,-1 0-2-1,-5-4 19-15,-3-3 2 0,3-2-8 16,-6-4 0 0,6-5-7-16,-3-7 8 0,0-8-10 15,4-5-4 1,-4-8 11-16,3-4 0 0,0-1 9 15,-3-2-8 1,5-3 7-16,-5 3-4 0,1 0-11 16,-1 0 0-16,2-1 2 0,-2 1-4 15,1-2-3 1,-1-3 5-16,0-3-2 0,2 0 6 16,-2-2 1-1,0 0 2-15,0-2 2 0,0 2-8 16,-2 0 3-1,2-1-7-15,0 1-2 16,-1 0 8-16,1-3-7 0,-2 0-2 16,-1-1-10-16,-3-1-25 15,3-2 10-15,-4 0-4 16,4 1-13-16,0 2-6 16,0 1 8-16,1 2-12 15,1-1 40 1,-1 1 13-16,2-1 2 0,0 1-2 15,-1 0 0-15,1 1 6 16,-2-2-2-16,1 4 6 16,-4 0-10-16,-5 6 3 0,-5 3-3 15,-4 5 2 1,-10 7-2-16,-2 4 0 0,0 3 2 16,-1 2 0-1,-2-1-2-15,4 1 0 0,-1-1 3 16,1-5-2-1,3-3 3-15,6-4 6 0,5-5 3 16,4-4-3-16,3-5-8 0,6-1 3 16,3-4-5-1,0-4-134-15,12-2-308 16,4-7-343-16</inkml:trace>
  <inkml:trace contextRef="#ctx0" brushRef="#br0" timeOffset="13855.07">2709 3190 335 0,'15'-15'970'0,"-3"1"-892"16,-3 1 79-16,-6 3-42 15,3 3-64-15,4 3 9 16,2 4-22-16,3 1-10 0,0 6-4 16,7 3 6-1,2 7 1-15,-1 5-5 0,2 3-3 16,2 1-7 0,-5 3-2-16,-2-1 4 0,-4-3-1 15,-4-5-7 1,-3-5-4-16,-5-5-6 0,-1-5 0 15,-1-4 0 1,-2-1 0-16,0-1 0 0,0 0 0 16,0 1 0-16,-2-2 0 0,2 0-221 15,2 0-315 1</inkml:trace>
  <inkml:trace contextRef="#ctx0" brushRef="#br0" timeOffset="18235.08">17873 2384 571 0,'3'-6'234'0,"-3"1"-114"15,-1-2 32 1,-2 0 10-16,-2 0-33 0,2 1-9 16,-1-1-29-1,-1-1-11-15,0 1-10 0,0 1 20 16,2 1-20-1,0-1-13-15,0 3-6 0,3 0-11 16,0 2-30-16,-2-1-10 0,2 2 0 16,0 0 0-1,0 0 0-15,0 2 0 0,0 5 0 16,-3 4 0 0,0 9 0-16,-1 8 0 0,-1 10 0 15,0 9 0 1,0 5 0-16,2 3 0 0,1 1 0 15,2-2 0 1,2 0 0-16,1-3 0 0,2-4 0 16,2-1 0-16,-1-3 0 15,0-6 0-15,-2-3 0 16,1-1 0-16,-2-5 0 16,1-3 0-16,-3-4 0 15,1-1 0-15,-1-6 0 16,-1-5 0-1,2-4 0-15,-2-2 0 0,0-3 0 16,0 0 0-16,0-1 0 0,0 1 0 16,-2-2 0-1,2-3-192-15,2-4-124 0,1-6-150 16</inkml:trace>
  <inkml:trace contextRef="#ctx0" brushRef="#br0" timeOffset="19294.74">17803 2403 680 0,'-8'-4'139'0,"-1"1"22"15,-2-1-60-15,2-1 10 16,-1 0-7-16,2 0-22 16,2 1-10-16,1-2-6 15,2 2-16-15,0 1-4 16,2 0-36-16,1 1-10 15,6-1-11-15,7-1-4 16,20-1 15-16,18-1-11 16,24 0-16-16,24 2-16 0,13 3-16 15,6-1 32 1,-2 4 14-16,-9 0 13 0,-16 1-2 16,-17-2 2-1,-16 2 0-15,-15 0 0 0,-11-2 0 16,-15 1 1-1,-6-2 1-15,-6 0 7 0,-5 0 28 16,0 2 11-16,-2-4 1 0,1 2 15 16,1 0-10-1,-2 0 8-15,2 0-9 0,0 0-21 16,0 0-17 0,2 0-15-16,-2 3-5 15,0 2-4-15,-2 9 9 16,2 9 8-16,0 12-7 0,0 12 14 15,0 6-5 1,3 7 0-16,0 2-1 0,2 1 2 16,3 2-3-16,1 0 7 15,4-2-11-15,0-1-2 16,0-7 5-16,0-8-7 16,-2-7 8-16,-2-10-1 15,-4-7-3-15,-1-9 13 16,-3-6-10-16,1-2 8 15,-2-4-7-15,0-2-6 16,-2 0 1-16,2 2-3 0,0-1 0 16,0 3 1-1,0-1 1-15,0 1-2 0,0-1 3 16,-1 1-2 0,-2-1 7-16,2 0-6 0,-2 1 2 15,-3-1 6 1,-5 1-8-16,-8 0 4 0,-8 2-6 15,-10-2-3 1,-12-1 2-16,-14 0-6 0,-10-2-10 16,-9-2 6-16,-2 0 6 0,2-4 5 15,7-2 0 1,10-3 1-16,9 2-4 0,9-2 2 16,5 2 1-1,3-1 0-15,5 1 0 0,4 3-2 16,4 1 2-1,4 1 0-15,6 0 2 0,4 2 3 16,4 0-5-16,4 1 0 16,1 0 1-1,3 0 0-15,0 0-1 0,3 0-4 16,-3 0 4-16,1 0-12 16,1 0-2-16,-1 0-46 15,4 0-140-15,1 1 47 16,6-1-230-16,4 0-542 15</inkml:trace>
  <inkml:trace contextRef="#ctx0" brushRef="#br0" timeOffset="20644.75">15289 2475 563 0,'-3'-9'192'0,"0"1"-17"16,-1-2-7-16,-1-1 9 15,0 0-31-15,-1 1-25 16,-1-2-6-16,1 4 0 16,0-1-5-16,0 2-28 15,2 2-28-15,1 3-27 16,0 1-27-16,3 4 0 15,-1 8 0-15,-1 7 2 16,2 13-2-16,0 10 0 0,2 9 0 16,3 2 0-1,1 7 0-15,3-1 0 0,-1 4 0 16,2 1 0 0,-1 2 0-16,2 1 0 0,0 0 0 15,0-6 0 1,-2-6 0-16,4-7 0 0,-4-8 0 15,-1-8 0 1,-4-8 0-16,0-6 0 0,-2-6 0 16,-2-5 0-16,0-4 0 15,-2-2 0-15,2-1 0 16,-1-2 0-16,-11-12 0 0,8 5-133 16,-2 1-172-1,3-1-58-15,-2-1-235 0</inkml:trace>
  <inkml:trace contextRef="#ctx0" brushRef="#br0" timeOffset="21515.48">15232 2603 528 0,'-4'-22'234'0,"1"-1"-82"16,-2 3 13-16,1 1-25 16,-1 5-28-16,2 2-35 0,2 5-22 15,-1 1-15 1,2 2-15-16,3 0-19 0,5-2-6 16,10-1-2-1,10-1 2-15,17 0 0 0,18 0 0 16,14 1 0-1,11 5 0-15,5-1-3 0,-5 3 2 16,-9-2-3-16,-15 1 4 0,-14-2 0 16,-12 0 1-1,-10 1-1-15,-8 0 1 0,-6 1 0 16,-4-1-1 0,-6 4 4-16,1-2-2 15,-4 0 10-15,3 1-1 16,-1 1 4-16,2 0 22 0,1 5-6 15,1 3 2 1,5 8 13-16,-1 6-5 0,-1 8 15 16,2 4-22-16,-1 5-8 15,-2 5-3-15,2 3-5 16,1 2-6-16,0 4-7 16,-1 0 2-16,-4 0 2 15,-1-3-3-15,-1-4 1 16,-1-3 4-1,-4-6-4-15,1-5 1 0,-1-6-2 16,0-6 2-16,2-7-1 0,-2-6 3 16,0-6 4-1,0-2 0-15,0-1-14 0,0-1 0 16,0 1 0 0,0 0 0-16,0 1 0 0,-2 0 0 15,1 1 0 1,-1-1 0-16,0 1 0 15,-3 1 0-15,-4-1 0 16,-8 1 0-16,-9 0 0 0,-17 3 0 16,-12 1 0-16,-16 1 0 0,-15 3 0 15,-11 2-14 1,-3 0-16-16,1-1 8 0,13-3 10 16,14-3 8-1,17-3 3-15,9-1 0 0,10 0-4 16,3-1 3-1,3 0 4-15,2 2-2 16,4-1 0-16,6-2 0 0,2 1 4 16,8-1-4-1,4-1-7-15,2-3-48 0,2-1-87 16,3-3-52-16,5-2-163 16,7-2-660-16</inkml:trace>
  <inkml:trace contextRef="#ctx0" brushRef="#br0" timeOffset="22535.02">12020 2702 820 0,'0'-8'164'0,"0"-4"-17"0,-1-2 23 16,-2-4-13-16,1 1-18 15,1-2 14-15,-1 3-29 16,1 1-36-16,-1 6-25 16,1 2-41-16,1 4-22 15,0 3 0-15,-2 0 0 16,4 2 0-16,-1 6 0 15,1 6 0-15,2 10 0 16,2 9 0-16,4 13 0 16,1 5 0-16,1 6 0 0,1 6 0 15,1 1 0 1,-1 3 0-16,-2-1 0 0,-2-2 0 16,-1-5 0-1,-2-6 0-15,-1-4 0 0,3-10 0 16,-4-7 0-1,2-7 0-15,-3-9 0 0,-2-6 0 16,1-4 0-16,-1-5 0 0,-1-2 0 16,2 0 0-1,-2-1 0-15,-2-4 0 0,1-1 0 16,-4-7-131 0,-2-6-143-16,1-5-43 0,0-7-118 15</inkml:trace>
  <inkml:trace contextRef="#ctx0" brushRef="#br0" timeOffset="23295.12">11972 2694 752 0,'0'-19'220'15,"0"2"-167"-15,3 3 3 16,3 1-22-16,5 5-22 15,14-1 5-15,8 1 22 16,18 0-2-16,13-1 2 16,15 1-23-16,6 1-9 15,5-1-2-15,-4 0 1 0,-4 1-4 16,-7 0-1 0,-8-2 1-16,-6 1 4 0,-10 1-2 15,-9-1 22 1,-14 3 13-16,-10 3 4 0,-9-1-4 15,-6 1-24 1,-3 4-8-16,-2-2 0 0,4 4-5 16,-2 3 18-16,3 3 5 0,4 6-2 15,2 5 9 1,2 7-9-16,3 4 2 0,3 5 5 16,2 1-18-1,-4 3 16-15,3 0 2 0,-3-2-3 16,0 0 0-1,-3 1-3-15,3 1-8 16,-2 0-1-16,2 2-10 0,-1 1 3 16,2 2-8-16,-4-3 2 15,-3-1 3-15,3-5-4 16,-6-5 7-16,-3-7-1 16,-2-7-4-16,1-6-1 15,-2-4 4-15,0-5-1 16,-2 1 16-16,1-4-5 15,-5 1 4-15,-9 4-12 16,-12 0-7-16,-12 5-2 16,-14 2-3-16,-12 1 4 0,-9 2-3 15,-4-1 4 1,-1-2-1-16,-1 1 0 0,2-4 3 16,5-6-1-1,7 0 0-15,7-6 1 0,9 0 1 16,6-4-4-1,8-1 3-15,4 1-3 0,7 2 2 16,5 1 1-16,7 1-2 0,4 0 1 16,5 2-2-1,-1-1 1-15,1 0-3 0,1 0 1 16,0 2 1 0,3-1-2-16,0 1-1 0,0-2-10 15,0 2-44 1,1 0-133-16,4-1-85 15,13-2-221-15</inkml:trace>
  <inkml:trace contextRef="#ctx0" brushRef="#br0" timeOffset="25074.95">18554 5253 277 0,'4'-3'289'15,"-3"0"-194"-15,2-5 55 0,-1 0-33 16,-1-2-1 0,1-3-7-16,1-1 27 0,-2-2-20 15,-1-1 6 1,0-1-16-16,0 1-12 0,-3 0 19 15,0 2-37 1,0 0-18-16,0 6-8 0,0 3-27 16,3 3-23-16,-2 3 0 15,2 2 0-15,2 5-5 16,-2 8 5-16,3 11 5 16,-1 9-5-16,1 12 0 15,-2 9 0-15,4 6 0 16,-2 6 0-16,3 5 0 15,2 3 0-15,2-1 0 16,0-3 0-16,3-5 0 0,-1-10 0 16,-1-10 0-1,-1-11 0-15,-2-11 0 0,-4-11 0 16,-1-8 0 0,-3-5 0-16,0-4 0 0,0 1 0 15,0-4 0 1,-1-7 0-16,-1-9-92 0,2-6-133 15,2-11-2 1,1-5-114-16,1-4-141 0</inkml:trace>
  <inkml:trace contextRef="#ctx0" brushRef="#br0" timeOffset="25725.06">18532 5166 721 0,'-4'-20'199'0,"1"3"-157"16,0 4 13 0,3 2-28-16,0 3 1 0,9 0-23 15,6 1-5-15,10-1 3 16,13 1 12-16,11-1 14 16,9-1 8-16,3 1 15 15,3-2-6-15,0 3-16 16,-1-4-8-16,-3 2-11 15,-4-1 7-15,-6 1 2 0,-9 2 5 16,-9 2-12 0,-14 2-2-16,-7 2-6 0,-6 2-4 15,-2 2 8 1,-1 2 7-16,1 1 14 0,0 2 0 16,1 7-6-1,-1 0 5-15,6 7 4 0,-2 6 7 16,4 8-12-1,2 9 11-15,1 9 2 0,2 8-22 16,-4 2 3 0,2 2-7-16,-3 0-6 0,-2-2-5 15,2-5-2-15,-1-5 2 0,-1-5 0 16,0-5-2 0,0-5 2-16,-1-2 0 0,-2-4-1 15,-2-6-2 1,-1-1 0-16,-1-6 1 15,-2-4 0-15,0-5-1 16,0-3 4-16,-2-5 7 0,1-2 4 16,-2-1 19-16,-8 2-12 15,-13 0-23-15,-12 3 0 16,-14 0 0-16,-16 4-1 16,-9 1 1-16,-5-2 0 15,-2 2 2-15,6-1-2 16,9-4 2-16,-69-9 5 15,125-1-2-15,2-1-1 16,-1-1-4-16,3 3 0 16,-9-8-25-16,2 1-127 15,2-1-82-15,0 1-203 0</inkml:trace>
  <inkml:trace contextRef="#ctx0" brushRef="#br0" timeOffset="26855.12">15523 5348 737 0,'2'-10'166'0,"-1"-1"-12"0,1-2-1 16,-1-1-22-16,2 0-24 0,0 2 0 15,1 1-11 1,-1 4 7-16,-1 1-17 0,-1 4-59 16,-1 2-22-1,0 1-1-15,2 6-1 0,3 8 49 16,-1 8-15-1,2 10-3-15,3 10-23 0,-3 5 7 16,-2 6-9 0,1 4-6-16,-4 3-3 0,1-2 4 15,-1 1-4-15,2-2 0 16,-1-1 0 0,4-7 0-16,-2-3 0 0,1-6 0 15,-1-10 0-15,1-7 0 16,-2-8 0-16,-2-8 0 15,2-4 0-15,-3-3-11 16,0-1-35-16,0-5-72 16,-1-6-83-16,-2-10-19 0,0-11-91 15,-2-12-152 1</inkml:trace>
  <inkml:trace contextRef="#ctx0" brushRef="#br0" timeOffset="27575.46">15541 5396 763 0,'-12'-23'123'0,"3"6"0"0,2 3-18 15,2 3-3-15,1 3-31 16,3 3-50-16,1 3-21 16,5-1-11-16,9 0 10 0,16 0 1 15,15-2 0 1,20-1 0-16,14-3-2 0,15 1 2 15,3-1-2 1,0-2 2-16,-7 1 0 0,-15 2 3 16,-12 1-3-16,-18 1 1 15,-15 2 9 1,-11 1 29-16,-10 3 22 0,-4-1 0 16,-5 2-14-16,-2-1-28 15,2 2-11-15,0-2-8 16,0 2 1-16,2 4 18 15,1 2 21-15,2 7 0 16,3 8-5-16,0 7 12 16,-1 6 7-16,3 8-23 15,-2 7-3-15,1 6-1 16,1 2-13-16,-1 3-2 16,0 1-5-16,3 1-3 0,-1-5 2 15,1-2-5 1,1-5 2-16,0-7 1 0,-1-5-3 15,-1-9 0 1,-4-6-1-16,-1-7 0 0,-3-6 4 16,0-4 1-16,-3-5 10 15,-3-3 4-15,2 0 6 16,-5 0-7-16,-9 2-14 0,-14 2-4 16,-17 0 0-1,-18 4 0-15,-18 1 0 16,-18 0 2-16,-6 1 1 15,-6 0 1-15,9-3-1 0,14-4 5 16,20-3-3 0,18-4-5-16,17-2 4 0,13 0 0 15,9-1-4-15,3 0 0 16,4 1-7 0,3 0 1-16,0 0-17 0,1 2-29 15,1-1 14-15,-2 2-23 16,1-1-7-16,-2 2-52 15,0-1 8-15,-3 3-66 16,-2-1-66-16,-3 1-225 16</inkml:trace>
  <inkml:trace contextRef="#ctx0" brushRef="#br0" timeOffset="29225.04">12475 5521 853 0,'5'-10'179'0,"-2"-1"-44"16,-3-3 38-16,0-1-8 15,0-2-35-15,0 1-10 16,-2 1 4-16,2 1-48 16,0 2-17-16,2 5-26 0,-2 3-33 15,0 0 0 1,0 7 0-16,0 1 0 0,3 6 0 16,1 9 0-1,2 12 0-15,3 13 0 0,0 13 0 16,3 8 0-1,0 6 0-15,1 9 0 0,1 1 0 16,-1-1 0 0,-1-4 0-16,0-9 0 0,-2-14 0 15,-2-14 0-15,-4-15 0 0,-1-10 0 16,-1-9 0 0,-1-5 0-16,-1-6 0 0,-1-10 0 15,-1-8 0 1,1-10 0-16,-4-15 0 15,-1-7 0-15,-4-12 0 16,-2-4 0-16,1 0 0 0,0 4 0 16,2 7 0-16,3 12 0 15,1 8 0-15,1 4 0 16,1 5 0-16,1 4 0 16,-1 2 0-16,2 5 0 15,-1 3 0-15,1 2 0 16,-1 7 0-16,4 2 0 15,-1 4 0-15,5 0 0 16,11 1 0-16,14 0 0 0,17-1 0 16,20-1 0-1,9 1-15-15,6 0-27 0,-2 1 8 16,-4 0 2 0,-5-1 11-16,-6 0-1 0,-5-1 14 15,-8-1 8 1,-7-1 0-16,-8-2 1 0,-10 1-1 15,-10 2 0 1,-6 1 12-16,-8 2-10 0,-4 2 3 16,-1 2-1-16,-1-1-4 0,2 3 0 15,-1 6 11 1,1 5-3-16,3 12 11 0,0 10-10 16,8 12-1-1,2 9-3-15,2 6-2 0,3 3 2 16,-2 5-4-1,2 1 0-15,-1-3-1 0,-3-2 0 16,0-9 1-16,-2-7-1 16,-2-11 0-16,-4-9 4 15,-1-6-4-15,-2-8 4 16,-3-5 0 0,-2-6 6-16,1-2 9 0,-2-4-2 15,-5 0 3-15,-9 1-19 16,-9 0-1-16,-13 3 0 15,-13 2 0-15,-18 1 0 16,-8 3 0-16,-14 2 0 16,-5 2 0-16,-6-3 0 0,9-1 0 15,9-5 0 1,9-3 0-16,12-6 0 0,7-4 0 16,9-4 0-1,6-2 0-15,7 1 0 0,8 1 0 16,10 2 0-1,5 5 0-15,8 2 0 0,2 1 0 16,4 1 0-16,-2 0 0 0,1 0 0 16,2 0-175-1,5 0-228-15,8-2-294 0</inkml:trace>
  <inkml:trace contextRef="#ctx0" brushRef="#br0" timeOffset="31044.82">10108 5720 817 0,'4'-7'153'0,"-2"-4"8"16,-4-2 28-16,-1 2-15 15,0 0-36-15,0 1-2 16,0 3-17-16,0 4-76 16,3 2-36-16,0 2-7 15,0 7 0-15,0 10 8 16,0 7 8-16,0 13-7 15,3 14 5-15,2 10-7 16,-1 6-6-16,1 4 3 0,0-2-4 16,1-3 2-1,-1-8-2-15,1-7 0 0,0-9-1 16,-3-8 1 0,1-11 0-16,-1-8 1 0,-1-8 9 15,-2-4 21 1,0-5-23-16,0-5-8 0,-5-7 0 15,1-8 0 1,1-11 0-16,0-11 0 0,-2-9 0 16,2-10 0-16,0-10 0 0,2-4 0 15,-1-2 0 1,1 5 0-16,-1 8 0 0,-1 13 0 16,-1 9 0-1,1 11 0-15,2 5 0 0,-2 7 0 16,1 5 0-1,2 5 0-15,0 5 0 0,0 0 0 16,2 4 0-16,-1 1 0 16,8-2 0-16,9-2 0 15,16 0 0-15,17-5 0 16,13-1 0-16,18-1-12 16,0 0-20-16,5 0-15 15,-2 1 15-15,-6 2 12 16,-5-1 10-16,-8 2-2 15,-6-2 12-15,-10 4-4 16,-11-1 4-16,-12 3-1 16,-12 0 1-16,-6 2-1 0,-5 1-1 15,-4-2 2 1,2 4 6-16,-2 1-3 0,0 2 1 16,0 2-1-1,-2 7-3-15,4 5 12 0,-1 5-4 16,4 10 5-1,2 8 2-15,1 7-8 0,7 4 6 16,0 8-4-16,-1 3 2 0,-1 1-1 16,0 0-8-1,18 112 2-15,-28-151-2 0,2 0-1 16,-1-2-1 0,1-2-2-16,2 24 2 0,3-4 4 15,-2-8-3 1,-3-6-2-16,-1-8 2 0,-2-7-1 15,-2-5 8 1,0-4 4-16,-2-4 10 0,-1 1-17 16,-9-1-5-16,-12 1 0 15,-15-1 0-15,-17 4 0 16,-18 0 0-16,-14 2 0 16,-11 1 0-16,-7-2 0 15,-3 0 0-15,9-4 0 16,7-1 0-16,17-6 0 15,13 0 0-15,13-2 0 16,11-2 0-16,8 2 0 0,8-1 0 16,8 2 0-1,4 2 0-15,3 2 0 0,5 0 0 16,1 2 0 0,1 1 0-16,-1 1 0 0,4-1-22 15,-2 1-225 1,3 1-214-16,9-2-296 0</inkml:trace>
  <inkml:trace contextRef="#ctx0" brushRef="#br0" timeOffset="33925.28">18947 7517 771 0,'2'-8'136'0,"-4"0"16"0,2-2 17 16,-1 0-18-16,-1 0-37 15,-1-1-10-15,2 2-10 16,-1-1 30-16,1 2-22 16,1 3-12-16,-2 1-50 15,2 2-40-15,0 2 0 16,0 2 0-16,2 1 0 15,-2 1 0-15,0 5 0 16,1 8 0-16,1 7 0 16,-1 10 0-16,2 10 0 0,2 5 0 15,-1 7 0 1,3 0 0-16,1 2 0 0,1-2 0 16,1-2 0-1,-2-6 0-15,-1-3 0 0,1-8 0 16,-3-4 0-1,-1-10 0-15,-3-3 0 0,-1-7 0 16,-1-6 0 0,1-3 0-16,-3-4 0 0,3-1 0 15,0-1 0-15,0 1 0 0,0-1 0 16,0 2 0 0,0-3 0-16,0 3 0 15,-1-2 0-15,-1-4 0 16,2-3 0-16,-3-3 0 15,1-8 0-15,1-7-6 0,-4-5-35 16,1-10-32-16,-2-4 16 16,-3-8-25-16,0-3 14 15,0-3 45-15,-1 0 15 16,2 0 7-16,4 5 1 16,-1 5 3-16,4 7 5 15,-2 2 19-15,0 6 12 16,0 7 10-16,-1 4-9 15,1 6-11-15,0 5-2 16,3 4-8-16,-2 4-2 16,4 3-12-16,-2 1-4 15,1 1-1-15,-1 0 1 16,0 0-2-16,2 0-1 16,-1 0-6-16,8-3-1 0,7-1-1 15,14-1 10 1,13-2-1-16,10 0-3 0,5 2 3 15,1-1-8 1,-2-1-14-16,0 2 12 0,-8-1-3 16,0 1 6-16,-8-1 1 0,-8 3 7 15,-11 0 0 1,-9 2-5-16,-9 2 5 16,-2-1 0-16,-4 0-1 15,1 0 1-15,1 0 1 0,0-1 3 16,-2 1-2-1,2 0 5-15,2 0 0 0,-2 0 7 16,0 0-3-16,0 1-7 16,0-1-4-16,0 0-2 15,1 3 2-15,1 1 0 16,0 8 2-16,2 4-1 16,5 11 2-16,1 11 7 15,4 10 0 1,0 9 1-16,3 6-1 0,-1 5-4 15,-2-1-2-15,-2 1 0 16,0-4-1-16,-5-5 0 16,-1-8-2-16,-2-7-1 0,-1-7 4 15,-3-11 0 1,1-6-1-16,-1-6-3 0,0-5-3 16,0-5 3-1,3-2 0-15,-3 0 4 0,0-4-4 16,0 2 0-1,0 0 0-15,1 4 1 0,-1-2-1 16,0 3 0 0,3 2-2-16,0-1 2 15,-1 0 1-15,-1 1 0 0,1 0-2 0,-2-3 3 16,-2 1 1 0,1-1 4-16,-2 2-1 15,-6-2 4-15,-2 2-4 16,-4-2 2-16,-10 6-2 0,-15-3-3 15,-11-1 2 1,-12-1-5-16,-8-2 0 0,-1-5 0 16,5-2 3-16,9-1 5 15,10-2-4-15,11-2-3 16,13 3 2-16,5 1-3 16,5 0-2-16,4-1-8 15,-1 2-38-15,0-1-63 16,-2 0-93-16,3 2-88 15,-2-1-298-15</inkml:trace>
  <inkml:trace contextRef="#ctx0" brushRef="#br0" timeOffset="35575.08">16023 7579 624 0,'-1'-13'202'16,"-1"3"-15"-16,1 0-66 15,-2 3 33-15,1 1-36 16,2 4-31-16,-1 0-12 0,1 1-12 16,0 1-19-1,-2 0 8-15,2 0-15 0,0 0-28 16,0 1-9 0,0 5 1-16,2 7 5 0,-1 6 14 15,4 11 11 1,2 9 2-16,2 7-12 0,1 4 12 15,3 7-6 1,-3 0-22-16,-1 0 4 0,-3 1 1 16,-2-1-6-16,-1-3-2 0,1-1 2 15,-2-9-3 1,-1-9-1-16,1-10 0 0,-2-11 11 16,0-10 38-1,1-4-42-15,-1-11-7 0,0-8 0 16,0-12 0-1,-1-10 0-15,-4-12 0 0,-3-3 0 16,-3-5 0 0,-6-2 0-16,0-2 0 0,-4 0 0 15,4 5 0-15,1 9 0 16,6 7 0-16,0 8 0 16,3 7 0-16,4 6 0 15,0 5 0 1,3 4 0-16,0 4 0 0,3 4 0 15,9 1 0-15,8 3 0 16,14 1-15-16,12-1-22 16,9 1 14-16,1 1 4 0,0 0-5 15,-2 1 6 1,-3-1 12-16,-2-1 1 0,2 0-6 16,-2-2-3-1,0-2 0-15,-3 0 6 0,-5 0 1 16,-10 3 5-1,-9 0-3-15,-8 2 4 0,-8 2-1 16,-6 0 2-16,0 3 3 0,0 0-2 16,0 7 6-1,1 4-7-15,1 4 0 0,1 6 7 16,3 8-3 0,-2 4 10-16,4 4-3 0,-1 3-3 15,3 2 9 1,0-2-6-16,-1 1-4 0,0-6 0 15,2-2-3 1,-3-2 3-16,0-6-5 16,-1-3 2-16,-3-2 3 0,-2-3-6 15,-2-4 4-15,-2-2-2 16,1-2-1-16,-2-2-1 16,-3-5-1-16,3 1 5 15,0-5 3-15,0-1-8 16,0 0 10-16,-3 1-10 15,-7 2 0-15,-6 5-1 16,-7 4 1-16,-10-2 0 0,-10 6 0 16,-5-2 1-1,-10-3 0-15,-6-1-1 0,-2-3 1 16,0-3 3 0,-1-3-2-16,0-4 0 0,3-2 1 15,4 0-3 1,5 0 0-16,10 0 0 0,8 0-2 15,13 2-13 1,11 0-94-16,8 1-128 0,7-3-200 16</inkml:trace>
  <inkml:trace contextRef="#ctx0" brushRef="#br0" timeOffset="37285.32">13085 7691 791 0,'5'-12'163'0,"-2"-3"33"15,-5-1-10 1,1 0-22-16,-1 3-38 0,1 2 2 15,1 5 3 1,0 1-91-16,0 5-29 0,-2 0-11 16,2 5-11-16,0 2 11 0,0 8 11 15,0 9-3 1,3 10 7-16,-1 9-9 0,-1 10-1 16,7 5 5-1,2 3 1-15,1 6-2 0,6 0-2 16,-1 0-3-1,1-1 4-15,-5-3-4 0,-1-5 4 16,1-11-8-16,-6-10 0 16,-2-11 1-16,-1-13 1 15,-3-6 11-15,0-5-13 16,0-8 0-16,-3-5 0 16,0-8 0-16,-1-11 0 15,-2-12 0-15,-6-11 0 16,1-9 0-16,-5-6 0 15,-2-1 0-15,0 4 0 16,3 6 0-16,0 8 0 16,6 5 0-16,2 7 0 0,2 4 0 15,0 3 0 1,2 1 0-16,0 4 0 0,1 1 0 16,-1 4 0-1,2 5 0-15,-1 6 0 0,2 1 0 16,-3 7 0-1,6 2 0-15,-1-1 0 0,5 1 0 16,17-3 0-16,15-2 0 0,14 0 0 16,15-1 0-1,6 2 0-15,-4 0 0 0,-4-1 0 16,-6 2 0 0,-8 1 0-16,-9-1 0 0,-10 3 0 15,-8 0 0 1,-11-1 0-16,-6 1 0 0,-3 1 0 15,-5 1 0 1,0-2 0-16,-2 1 0 0,2 0 0 16,2 3 0-16,7 2 0 15,3 3 0 1,1 8 0-16,5 3 0 0,-3 3 0 16,-1 6 0-16,-1 6 0 15,-1 6 0-15,0 5 0 16,-2 7 0-16,1 3 0 15,2 3 0-15,-2-3 0 16,2-3 0-16,-1-5 0 0,-1-8 0 16,-1-9 0-1,-3-8 0-15,-2-7 0 0,-2-8 0 16,-2-2 0 0,-1-3 0-16,0-1 0 0,-3-2 0 15,2 2 0 1,-4-1 0-16,-8 2 0 0,-10 5 0 15,-18 4 0 1,-12 3 0-16,-16 3 0 0,-8 1 0 16,-5-1 0-16,3-1 0 0,3-3 0 15,6-4 0 1,9-3 0-16,7-3 0 0,11-3 0 16,7-2 0-1,3 1 0-15,2 1 0 16,-2-1 0-16,5 1 0 15,1 0 0-15,3-2 0 0,8 0 0 16,5 0 0-16,5 1 0 16,3 1 0-16,3 0 0 15,0 0 0-15,0 0 0 16,2 0 0-16,-1 0 0 16,2 0 0-16,-1 0 0 15,1-2-242 1,6-1-206-16,10-4-502 0</inkml:trace>
  <inkml:trace contextRef="#ctx0" brushRef="#br0" timeOffset="38385.25">13187 8376 367 0,'-8'9'247'0,"-1"-1"-194"0,-1-1 50 16,1-3-20-16,0 2-11 0,0-3 10 15,5-2 21 1,1 0 11-16,3-2-22 0,-2-3-25 16,2 1-10-1,0-3-13-15,0 0-22 0,2 0-2 16,1-1-20-1,5-3 0-15,6 4-4 0,5-1 4 16,1 0-2-16,-1 3-3 16,-2 1 0-16,-4 6 5 15,-7 7 3-15,-3 3 4 16,-3 5 12-16,-3 1-5 16,-3 4 16-16,-3-2-19 15,-1-2 11 1,2-7 10-16,2-3 4 0,2-5 39 15,1-7 35-15,-6-2-104 16,4-7 20-16,-5-2-19 16,-2-3 8-16,3-1-9 0,3-2-3 15,3 3-3 1,3 2-6-16,5 3-5 0,-1 2-3 16,4 6 0-1,-1 3 9-15,-3 2-1 0,-1 1 6 16,0 3 0-1,-1 0 2-15,-1 0 0 0,-2 1 3 16,1-2-1-16,-2-1-2 0,1-1 3 16,1-2 2-1,1-2 13-15,-1 0-9 0,-1 0-10 16,-1-4-1 0,1-1-1-16,-1-2 0 0,1-1-6 15,1 4 5 1,1-2-6-16,1 4-7 0,-1 3-1 15,1-1 1 1,-2 4 7-16,1 0 8 0,-1 1 0 16,2 0 1-16,-2-2 1 15,0 1-2-15,1 0-7 16,-1-4-144-16,6 0-91 16,8 0-185-1</inkml:trace>
  <inkml:trace contextRef="#ctx0" brushRef="#br0" timeOffset="42055.39">10172 2433 798 0,'-3'-16'153'0,"-2"-1"-19"16,1 0 30-1,-2 0-21-15,-3 3-36 0,3 0-30 16,-3 2-8 0,0 0-7-16,-1 2-3 0,-1 2 20 15,-1 3-48-15,-1 2-18 16,-4 5-10-16,-4 1-3 16,-2 5 0-16,-3 4 0 15,-2 5 0-15,2 4 0 16,-2 5-1-16,3 7-3 15,-2 9 1 1,3 5-1-16,6 3-2 0,2 4 1 16,8 1-3-16,8-4-1 0,8-3 3 15,9-3-1 1,8-7 4-16,10-7 2 0,4-4-4 16,4-13-23-1,2-7 0-15,0-10-14 0,-2-6 21 16,-6-11 19-1,-2-5 2-15,-9-7 0 0,-6-3 9 16,-5-3-5-16,-9 0 5 16,-6-1-2-16,-6-1 3 15,-7 1 2-15,-7 2-10 0,-2 1 2 16,-8 4 0 0,0 2-4-16,0 3 0 0,5 7 0 15,5 3-13 1,6 4-98-16,6 6-111 0,2 7-196 15,9 5-248 1</inkml:trace>
  <inkml:trace contextRef="#ctx0" brushRef="#br0" timeOffset="42685.16">9978 2961 628 0,'6'-12'232'16,"-2"2"-95"-16,1-1 35 15,-3 5-2-15,-4 2-48 16,2 2-37-16,0 2-32 16,0 0-18-16,-2 0-15 15,-1 5-8-15,-1 5 33 16,-7 5 2-16,-8 9 0 15,-5 6-20-15,-3 5-15 16,-7 1 1-16,0 3 0 16,-1-1-8-16,2-1 1 0,4-3-2 15,3-4 1 1,8-3-6-16,3-8 1 0,6-7-1 16,5-5-3-1,4-5-48-15,3-6-103 0,6-5-32 16,9-5-6-1,5-6-110-15,7-5-231 16</inkml:trace>
  <inkml:trace contextRef="#ctx0" brushRef="#br0" timeOffset="43005.42">9907 2933 988 0,'3'-5'90'16,"-1"1"47"-16,-2 1-62 16,0 1-64-16,0 7 3 0,9 3 34 15,7 5 5-15,11 4 1 16,9 4-11-16,7 1-17 16,8 0 16-16,0-1-8 15,-2-5-9-15,-7 1-7 16,-5-2 2-16,-7-2-12 15,-9-3 2-15,-5-1 3 16,-4 0-12-16,-3-1 0 16,-2-3-1-16,-4 1 3 15,-1-3 2-15,-2-3-5 0,0 0-28 16,-2 0-77 0,-4 0-154-16,-10 0-164 0</inkml:trace>
  <inkml:trace contextRef="#ctx0" brushRef="#br0" timeOffset="43855.2">9972 3048 957 0,'6'-11'124'16,"-2"-2"32"-16,-1 2-5 16,-3-1-11-16,2 4-25 15,-1 2 7-15,-1 0-14 16,2 0-45-16,-4 5-13 15,2 0-30-15,0 1-15 16,0 1-5-16,0 2-7 16,2 5 7-16,-1 5 2 0,3 9 3 15,-1 4 0 1,0 8 0-16,-1 3-2 0,4 4 4 16,3 2 2-1,1 2-8-15,1 1 5 0,-2-4-6 16,-3-2 0-1,4-7 0-15,-5-3 0 0,-2-6 0 16,0-5 0 0,-2-3 0-16,1-1 0 0,-1-4 0 15,1-1 0-15,1-3 0 0,-2-1 0 16,2-5 0 0,-2 2 0-16,1-3 0 0,-2 2 0 15,0-2 0 1,0 0 0-16,0 0 0 0,-2 2 0 15,2-4 0 1,0 2 0-16,0 0 0 0,-1 0 0 16,1 0 0-16,0 0 0 15,-3-1 0-15,3 2 0 16,-1-1 0-16,-1 2 0 16,1-2 0-16,-1 2 0 15,1-2 0-15,-1 1 0 16,-1 3 0-16,-1 0 0 15,-1 1 0-15,-5 3 0 16,4 2 0-16,-5 5 0 16,-3 4 0-16,-6 5 0 15,-7 4 0-15,-6 3 0 0,-3-1 0 16,-5-1 0 0,4-1 0-16,-1-1 0 0,4-2 0 15,2 1 0 1,4-2 0-16,3-1 0 0,6-7 0 15,5-2 0 1,8-7 0-16,4-5 0 0,7-8-150 16,7-6-97-16,9-7-74 0,6-3-231 15</inkml:trace>
  <inkml:trace contextRef="#ctx0" brushRef="#br0" timeOffset="44225.17">10048 3542 1049 0,'6'-6'143'16,"0"0"5"-16,-5 1 32 15,1 0-73-15,-1 4-86 16,4 2-11-16,2 2 43 16,8 6-3-16,6 4 18 0,9 4-24 15,7 6-14 1,2 6-7-16,0 2-12 0,-6-1-1 16,-4 0-1-1,-9-7 0-15,-7-6 6 0,-7-7 18 16,0-6 1-1,-5-4-34-15,-1 0 0 0,-1-2 0 16,1 1 0-16,-3 1 0 0,3-1-119 16,-1-1-119-1,2 0-78-15,3 0-163 16</inkml:trace>
  <inkml:trace contextRef="#ctx0" brushRef="#br0" timeOffset="62455.15">19058 7608 590 0,'-11'6'134'0,"2"0"-49"15,-1-2 72 1,-2-1-47-16,3-2-11 0,1 2-1 15,2-2-62 1,-2 2-20-16,2-2 9 0,-2 4-14 16,2-2-7-16,0-1-1 0,2 1-1 15,2-3 2 1,2 0 6-16,2 0 9 0,2-3 1 16,-3 1 34-1,6-6-44-15,0-4-7 0,6-6-1 16,7-8 7-1,5-3-4-15,5-5 0 0,1-2 1 16,2 0 0-16,-1 0 10 16,-6 5-1-16,-2 6 22 15,-6 5-5-15,-5 5-7 16,-5 9-1-16,-3 2-8 16,-4 2-13-16,-2 4-3 15,-1-1-5-15,-4 4 5 16,-2 5 10-16,-5 4-5 15,-2 6 1-15,-6 10 1 16,-2 4-5-16,-6 5 6 16,1 4-7-16,-5-1-1 0,0 2 4 15,-1-2-3 1,0 0-2-16,2-6 2 0,4-4 0 16,3-6-1-1,10-8-2-15,3-7 2 0,7-5 1 16,5-5 4-1,2-3 11-15,2-3 17 0,7-6-14 16,5-8-13 0,9-8-5-16,10-9 0 0,6-4 3 15,4-4-3-15,4-2 1 0,-1-1 0 16,1 1-1 0,-1 5 6-16,-2 5-4 0,-5 7 2 15,32-10-3 1,-73 39 0-16,-3 2-2 0,2-1-5 15,1 1-3 1,-2 8 8-16,-1 2 12 0,-6 10-7 16,-7 11-4-16,-7 8-1 15,-10 6 0-15,-5 5-3 16,-3 3 3-16,-1 1-2 16,-1-1 2-16,3-1 0 15,3-6-1-15,4-9 1 16,9-11 3-16,8-11-2 15,8-8 2-15,7-9 7 16,4-4 6-16,5-9-15 0,10-7-1 16,9-11 0-1,11-7 5-15,11-7-5 0,2-3 1 16,4 0 0 0,-2 3 1-16,-2 3-2 0,-8 5-2 15,-5 4 2 1,-11 9 7-16,-8 7-1 0,-9 7-3 15,-7 6-3 1,-1 7-11-16,-5 8 11 0,-3 8 5 16,-9 10 0-16,-8 12-5 0,-12 10 2 15,-11 4-2 1,-8 1-2-16,1-2 2 0,1-2-3 16,9-6 4-1,5-4-1-15,8-8 0 0,8-9-3 16,8-8 1-1,6-10 2-15,8-6 4 0,5-8-1 16,7-11-1-16,12-8-2 16,9-11 2-16,8-11-1 15,7-5 5-15,6 0-6 16,-1 0-2-16,-2 4 2 16,-2 4 0-16,-8 8 1 15,-7 9-1-15,-9 7 0 16,-7 8-1-16,-9 7-6 15,-4 6-10-15,-4 6 17 16,-2 8 10-16,-7 13-1 16,-10 8-5-16,-11 18-4 0,-18 9 1 15,-13 7-1 1,-7 3-3-16,3-3 1 0,6-7 2 16,10-8 0-1,12-11 0-15,13-14-3 0,8-11 3 16,8-11 2-1,9-11-2-15,9-17-4 0,9-8 4 16,15-14-1-16,11-12 3 0,14-5-2 16,10 2 0-1,-2 3 0-15,-2 5 0 0,-8 4 1 16,-8 7-1 0,-10 8 1-16,-14 8 0 15,-9 10-2-15,-9 7-2 16,-7 7-6-16,-7 13 9 0,-9 13 3 15,-12 11 2 1,-14 14-1-16,-15 12-4 0,-12 5 0 16,-2-1-5-16,2-5 5 15,9-6-2-15,10-9 1 16,16-16-3-16,13-10 4 16,7-9 0-16,10-10 5 15,6-10-1-15,7-8-1 16,7-9-5-16,10-11 2 15,12-8 0-15,13-8-1 16,12-5 1-16,6-3-2 0,1 3 1 16,-5 9 1-1,-12 7-1-15,-17 14 4 0,-13 13-7 16,-14 7 1 0,-8 8 2-16,-8 11 1 0,-10 10 8 15,-13 11-6 1,-11 11 2-16,-14 12-4 0,-10 4-2 15,-3-1 0 1,1-2 0-16,10-8 1 0,14-13-3 16,13-12 4-16,15-12 4 0,9-11 0 15,13-15-4 1,14-14-5-16,17-10 5 0,16-10-2 16,15-9 1-1,8 2-3-15,-4 5 4 0,-9 10 1 16,-15 9-1-1,-16 14-6-15,-11 5 1 0,-14 11 3 16,-8 11 2-16,-8 8 14 16,-12 11-7-16,-14 10-6 15,-11 12 1-15,-11 5-2 16,-8 1 0-16,2-3 0 16,11-10-2-16,14-14-2 15,15-11 2-15,12-13-2 16,12-13 3-16,19-10-2 15,16-14 2-15,15-7-1 16,15-8 2-16,6-3-2 16,-4 7 0-16,-15 8 2 0,-17 10 5 15,-15 13-5 1,-12 6-9-16,-14 9 9 0,-15 13 18 16,-13 8-16-1,-16 11-1-15,-12 12 1 0,-10 3-2 16,5-3 0-1,13-9-3-15,15-12-26 0,17-14-91 16,22-16-71-16,24-18-192 0,19-12-588 16</inkml:trace>
  <inkml:trace contextRef="#ctx0" brushRef="#br0" timeOffset="64595.13">19786 8661 685 0,'-3'-17'183'15,"0"-3"-3"-15,0-4-16 16,0-2 7-16,-2-2-25 0,2 1-31 16,-1 3 9-16,-3 5-25 15,2 5-32-15,4 6-23 16,-1 5-21-16,0 1-11 16,2 2-11-16,0 2-1 15,0-1-19-15,2 8 5 16,1 9 14-16,0 10 1 15,7 16 1-15,4 11-3 16,5 10 1-16,9 3-6 0,8 4 3 16,8-2-1-1,9-2 1-15,11-3 0 0,14-4 2 16,9-2-1 0,12 1 4-16,11 0-2 0,12-1 0 15,6-4-8 1,17-5 7-16,19-13-1 0,21-16 2 15,19-13 5 1,27-21-2-16,14-16-3 0,12-20-1 16,-2-10 1-16,-1-8 5 0,-8-8-5 15,-7-4-1 1,-5-5-2-16,-8-3 3 0,-9-8 2 16,-22-7 6-1,-19-3 1-15,-27-2 4 0,-28-5-6 16,-27 0 16-1,-19 6-3-15,-17 1-15 0,-12 5-5 16,-7 8 0-16,-6 7 0 16,-5 9 0-16,-1 9 0 15,-3 8 0-15,-6 9 0 16,1 10 0-16,-7 10 0 16,0 8 0-16,-6 9 0 15,-3 6 0-15,-1 3 0 16,-2 3 0-16,0 1 0 15,-2 0 0-15,2 0 0 16,0 0 0-16,-1 1 0 16,2-2 0-16,-1 1 0 0,-1 0 0 15,1 0 0 1,0-1 0-16,0 1 0 0,-2 0 0 16,2 0 0-1,2 0 0-15,-2 0 0 0,0 0 0 16,0 0 0-1,0 0 0-15,0 0 0 0,1 0 0 16,-1 0 0 0,2 0 0-16,-2 0 0 0,0 0 0 15,1 0 0-15,-1-2 0 0,0 0 0 16,0 2 0 0,2-1 0-16,-2 1 0 0,0 0 0 15,0 0 0 1,-2 1 0-16,1-1 0 0,-1 2 0 15,-1 1 0 1,-6 2 0-16,-7 5 0 0,-9 4 0 16,-10 6 0-16,-10 4 0 15,-4 3 0-15,-4 3 0 16,0-1 0-16,-1 2 0 16,4-4 0-16,9-6 0 15,12-5 0-15,9-7 0 16,11-3 0-16,9-6 0 15,2 0 0-15,2-2 0 16,4-6 0-16,7-1 0 0,7-7 0 16,11-4 0-1,10-1 0-15,8-2 0 0,4-2 0 16,2-2 0 0,0-3 0-16,-2-1 0 0,-5-1 0 15,-3 1 0 1,-10 2 0-16,-6 3 0 0,-7 5 0 15,-8 5 0 1,-5 8 0-16,-6 2 0 0,-4 6 0 16,-1 3 0-16,3 7 0 0,9 8 0 15,4 12 0 1,11 9 0-16,9 11 0 0,6 2 0 16,0 1 0-1,-4-2 0-15,-3-2 0 0,-5-8 0 16,-7-3 0-1,-5-9 0-15,-6-8 0 0,-3-9 0 16,-3-2 0-16,-2-7 0 16,-4-3 0-16,2 0 0 15,-2-2 0-15,0 1 0 16,0-1 0-16,0 1 0 16,-2 1 0-16,2 0 0 15,0 0 0-15,0 1 0 16,-1 1 0-16,-1-2 0 15,1 0 0-15,-3 1 0 16,1 1-31-16,-5 0-388 16,-5 0-405-16</inkml:trace>
  <inkml:trace contextRef="#ctx0" brushRef="#br0" timeOffset="70759.78">8999 3582 596 0,'6'-4'215'0,"0"1"-44"0,-5 1-48 16,-2 0-7-1,-3-1-23-15,1 1-13 0,-2-1-17 16,-4 0-29-16,1-1 18 16,-3 3-19-16,-1-1 8 15,-6-1-17-15,3 2-7 16,-9 1-7-16,-1 1-5 16,-8 4-2-16,-6 3 3 15,-3 2-3-15,-1 2-2 16,-5 4 5-16,-1 1 0 15,0 3 0-15,1 1 1 16,0 0-6-16,-1 3 2 16,1 0-3-16,2 3 1 0,-2-2 0 15,2 3-1 1,-2 1 0-16,-1-2-3 16,4 2 3-16,2 3-2 15,0 2 3-15,4 2-1 0,3 4 0 16,-1 4 2-1,-6 3 8-15,1 4-2 0,-6 1 2 16,0 4-2-16,-1 5 4 0,3 2-11 16,-2 4 5-1,3 2-3-15,2 3 1 0,3 3-4 16,2 1 1 0,4 1 0-16,6 2-1 0,2-1 0 15,4-1-1 1,3 1 1-16,7 0 0 0,3-2 5 15,0 0-8 1,5 1 7-16,2-1-4 16,1 4 2-16,1 2 0 0,0 7-1 15,-2 4 4-15,2 1 4 16,-3 4-8-16,3-1 5 16,3-2-6-16,0-2 4 15,3-2-4-15,3-5 0 16,3-6 1-16,6 0 1 15,3-4-3-15,4-2 2 16,3 3 0-16,5 1-1 0,2 0-1 16,3 0 1-1,-2 1-1-15,1-3 4 0,4-4-1 16,2-1-2 0,0-4-3-16,6-5 1 0,2-6 2 15,1-3 0 1,0-6 5-16,1-1-5 0,-1-1 0 15,3-1 0 1,3-2-1-16,3-2-1 0,2 2 0 16,3-4 1-16,1-3 1 0,7 0-2 15,0-1 2 1,2-1-1-16,4-2 1 16,-2 0 3-16,-2-3-2 15,-1-1 1-15,-1 0-1 0,-1-2 0 16,0-1 1-1,-1-1 0-15,0-4-1 0,-1 0-2 16,2-4-1 0,-2-1 1-16,-7-1 1 0,-3-3 0 15,-1 0-1-15,-5-2 1 16,-5 0 0-16,-5-2 0 16,-7 0-1-16,-7-2-1 15,-3-1 1 1,-1-2 2-16,-3 1 3 0,0-2-3 15,-2 0-1 1,2-2 0-16,-2 2-1 0,-5 0 1 16,1-1-1-16,-2 1 1 0,-4 0 0 15,-3 0 0 1,0 0 0-16,-3 0 0 0,-3 0 0 16,-2 0 2-1,1 0-2-15,-2-1 0 0,1 1 4 16,1-2-4-1,1 2 0-15,1 0 0 0,1-2 1 16,-1 2-1 0,1 0-2-16,-2 0-1 0,-2 0 3 15,-2 2-5-15,1-2-1 0,-2 2-63 16,1-1-43 0,-1 2-61-16,-1 0-192 0</inkml:trace>
  <inkml:trace contextRef="#ctx0" brushRef="#br0" timeOffset="71255.14">9927 8321 951 0,'-9'-20'206'15,"0"2"11"-15,-1 1-58 0,1 3-37 16,3 2 3 0,3 5-31-16,1 5-64 0,2 0-30 15,0 2-7 1,2 2-9-16,2 5 16 0,5 5 5 15,7 10-2 1,8 3 5-16,9 9 2 0,6 0-7 16,3 1-1-16,4-3 0 0,-1-2 1 15,-2-3-1 1,-6-5-2-16,40 28 0 16,-74-46 3-16,1 2-2 15,-3-1 2-15,-1 2 13 16,0 7 3-16,-5 3 13 15,-9 3 3-15,-5 6-16 0,-11 2-19 16,-1 2 0-16,-5-1 0 16,1-2 0-16,7-3 0 15,6-4-19-15,7-3-123 16,6-1-151-16,3 0-149 16,13-2-397-16</inkml:trace>
  <inkml:trace contextRef="#ctx0" brushRef="#br0" timeOffset="78654.64">11455 7559 495 0,'3'-3'124'0,"-2"-4"29"0,2 0-49 16,-1 0 9 0,-2 0-18-16,0-1-1 0,-2 1 16 15,1 1-19 1,-4 0 3-16,-2 1-26 0,-5-1-20 15,1 2-4 1,-6-1-15-16,-3 4-7 0,-4 1-6 16,-4 4-5-16,-3 3-4 15,-2 3-1-15,-2 6-2 16,1 3 6-16,6 5 1 16,-2 7-5-16,5 6 1 15,1 4-6-15,4 5 0 16,5 6-2-16,9 1 1 15,9 4-7-15,12 1 5 16,12-4-6-16,13-3 7 0,10-6-1 16,5-9-1-1,0-11 3-15,-1-13 1 0,-8-10 0 16,-3-13 0 0,-7-9 5-16,-5-11-1 0,-1-6 2 15,-6-5-1 1,-7-5 5-16,-8-1-4 0,-9-5 3 15,-8 1-1 1,-9 1 0-16,-8 3-5 0,-5 6-1 16,0 5 0-16,1 7 4 0,3 8-7 15,4 3-2 1,7 8-8-16,2 4-76 0,7 4-65 16,-2 6-107-1,1 7-67-15,-2 7-537 0</inkml:trace>
  <inkml:trace contextRef="#ctx0" brushRef="#br0" timeOffset="79454.95">11505 8158 403 0,'2'-5'208'16,"-2"-1"-31"-16,0 1-25 0,0-1-15 16,-2 2-31-1,1 1 10-15,1 0-29 0,-3 2-14 16,2 1-16 0,1 0-28-16,0 1-18 0,-5 6-2 15,-4 7 40 1,-6 13-8-16,-7 6-19 0,-10 13-8 15,-9 7-1 1,-4 3-6-16,-3 2 4 0,2-2 0 16,3-4 0-16,5-4-2 0,7-7-5 15,4-7 1 1,9-6 2-16,2-6-7 0,5-5 4 16,5-8 2-1,2-1 2-15,1-5 13 0,2-2-3 16,2-4-18-1,-1-1-4-15,3-6-195 16,3-6-39-16,7-3-122 0,8-7-336 16</inkml:trace>
  <inkml:trace contextRef="#ctx0" brushRef="#br0" timeOffset="79785.12">11365 8274 1041 0,'8'-22'114'16,"-5"1"53"-16,-2 1 3 15,-1 6-48-15,0 3-62 16,2 6-60-16,0 5-13 0,6 5 13 16,7 9 1-1,10 4 6-15,14 9 1 0,10 2 9 16,6 0-8-1,1-1 5-15,-2-5 0 0,-7-1-6 16,-6-5-5 0,-9-4-3-16,-8-4 0 0,-6-2 0 15,-9-4 1-15,-3-1 2 16,-4-1-3-16,-4-2-20 16,1 1-68-16,-4 0-78 0,-4 1-181 15,-10 1-203 1</inkml:trace>
  <inkml:trace contextRef="#ctx0" brushRef="#br0" timeOffset="80615.2">11459 8317 957 0,'0'-10'91'0,"2"2"56"16,-4-2 19 0,1 0-28-16,1 1-28 0,-2 1-7 15,2 2 5 1,0 2-33-16,0 1-39 0,0 3-26 15,0 1-10 1,2 1-9-16,-2 3 3 0,1 7 4 16,2 6 4-16,2 9 6 15,2 8-6-15,0 8 4 16,3 4-4-16,-1 7-2 0,2 0 0 16,1 1 2-1,2 1 0-15,1-3 2 0,-1-3 1 16,2-1 0-1,-2-5 6-15,-2-3 1 0,-1-3 2 16,-1-4-8-16,-4-7-1 16,-1-6 0-16,-2-7-5 15,-2-6 8-15,1-7 16 16,-2-1-24-16,0-1 0 16,0-1 0-16,0 0 0 15,1 1 0-15,-2 1 0 16,1 0 0-16,0 0 0 15,0 0 0-15,-2 0 0 16,2 0 0-16,0 0 0 16,0 0 0-16,0 0 0 0,0 1 0 15,0-1 0 1,0 0 0-16,0 0 0 0,0 0 0 16,0-1 0-1,0 1 0-15,0 0 0 0,0 0 0 16,0 0 0-1,0 1 0-15,-1-1 0 0,1 2 0 16,-2 0 0-16,-2 4 0 0,-5 4 0 16,-6 6 0-1,-6 5 0-15,-6 7 0 0,-7 3 0 16,0 5 0 0,-4 1 0-16,2 4 0 0,2-4 0 15,4-3 0 1,3-4 0-16,4-6 0 0,6-9 0 15,4-3 0 1,5-7 0-16,5-3 0 0,3-2 0 16,0 0-45-16,5-3-196 15,4-4-168-15,10-3-5 16</inkml:trace>
  <inkml:trace contextRef="#ctx0" brushRef="#br0" timeOffset="80985.3">11632 9100 1094 0,'2'-15'84'15,"-1"-1"73"-15,1 2-9 16,-1 4-59-16,1 3-67 0,2 6-21 16,5 4 21-16,6 7 14 0,7 6 13 15,11 7-4 1,6 3-7-16,3 7-17 0,4 5-6 16,-3 0-12-1,-1 2-1-15,-8-5-1 0,-7-4-1 16,-6-8 0-1,-8-8 0-15,-5-7 5 16,-2-3 5-16,-4-4 8 16,-2-2 2-16,0-4-20 0,-2 0-47 15,1-5-205-15,-4-2-199 16</inkml:trace>
  <inkml:trace contextRef="#ctx0" brushRef="#br0" timeOffset="96975.57">2615 11037 477 0,'-11'2'178'16,"0"1"-25"-16,0-2-38 0,-2 0-13 15,1 2-22-15,1-1-17 16,-2-1 3-16,7 0-13 15,0-1-14-15,1 0-8 16,4 0-10-16,-1 0-7 16,2 0-13-16,3 0-1 0,2-1-1 15,4 0 1 1,12-2 3-16,98-17-1 0,-91 15-3 16,-2 1 1-1,-2 1-5-15,0-3 5 0,23 0-9 16,-5 1-9-1,-6 0 3-15,-2 1 5 0,-5 3 7 16,-7-1 0-16,-7 1 3 0,-3 1-1 16,-8-2 3-1,-2 2 0-15,-2 0 4 0,-2 0 17 16,2 0-3 0,-1 2-12-16,1-2 0 0,0 0 2 15,0 1-10 1,-2 2 26-16,4 0-1 0,-2 3 4 15,1 2 13 1,1 2-13-16,-1 3-7 0,2 2 4 16,0 3-10-16,2 5-1 15,1 4-7-15,4 6 2 16,-1 6 3-16,2 3-8 16,-1 3-1-16,-1 2-1 15,0 1-1-15,-2 1 2 16,-5-1-2-16,-5-1-1 15,-6-2 3-15,0-7-2 16,-5-7 1-16,-3-5-2 0,-4-3 3 16,-4-4 2-1,-3-5-3-15,-3-3 1 0,1-2 7 16,0-5-3 0,2-3-1-16,1-3-1 0,2-4-1 15,7-1 0 1,3-2 2-16,3 1 3 0,8-2-5 15,1 0-5 1,6-1-5-16,1-1-5 0,5 0 0 16,2 2 1-16,2 2 3 15,-1 1 4-15,2 4-5 16,-3 2-1-16,-2 2 5 0,-4 2-1 16,1-1 0-1,-6 3 3-15,4 0 1 0,-8 0 0 16,1 0 2-1,0 1 2-15,1-4-4 0,1 1 0 16,-1-3-16-16,4 0-33 16,1-2-71-16,3 0-143 15,4-3-165-15</inkml:trace>
  <inkml:trace contextRef="#ctx0" brushRef="#br0" timeOffset="97455.32">3449 11447 722 0,'3'-10'361'0,"-6"1"-186"16,0 1-8-1,-2-1-58-15,-3 3-22 0,3 4-51 16,-2 0-21-16,-1 4-9 0,-1 4-3 16,-4 3-1-1,1 8-2-15,-6 6 0 0,6 5-1 16,-1 2 1 0,4 2-2-16,1-2 0 0,5-2 2 15,3-4-8 1,6-5 0-16,0-3-2 0,3-6-2 15,4-3 10 1,-2-7 2-16,7 0 0 0,-3-7 4 16,1-4 0-16,1-5 0 15,-1-2 1-15,-4-3 1 16,1-2 15-16,-5 1 4 16,-7 1 2-16,-5-1 3 15,-2 2-23-15,-9 2-5 16,3 2-2-16,-6 0-4 15,0 2-15-15,5 2-94 16,-1 4-131-16,1 1-327 0</inkml:trace>
  <inkml:trace contextRef="#ctx0" brushRef="#br0" timeOffset="98411.74">4020 11514 633 0,'2'0'127'0,"-1"0"-47"16,-1 0-51-1,0 0-4-15,0 0-3 0,0 2 1 16,0-2 1 0,0 0 0-16,0 0 10 0,2-2 41 15,-2 2-5-15,3 0 40 0,-2-5-68 16,1-3-34 0,-1 0 2-16,1-2 0 0,-2 0 3 15,1 2 9 1,1 4-12-16,-1 1-10 0,1 3-10 15,-2 2 1 1,1 2 9-16,1 0 1 0,1 3-1 16,0 1 0-16,1 0 0 15,2-2 0-15,-4 1 1 16,1-2-1-16,-2-3 0 16,1 1 3-16,-2-3 15 15,1 0 22-15,-1-5 5 16,2-1-25-16,-2-3-7 15,1-2-3-15,1-1 6 16,-1-2 3-16,1 0 5 0,-2 1-5 16,0 0 0-1,0 1-1-15,-2 4 14 0,-1 3-2 16,2-1 8 0,-2 3-19-16,0 1 3 0,1 2-15 15,-4 0-7 1,-4 5-7-16,-1 5 1 0,-6 4 1 15,-5 7-3 1,0 6 7-16,3 7 1 16,4 0-8-16,3 0 8 0,3-2-3 0,6-4 0 15,3-4-1 1,8-3 0-16,3-4 0 0,3-3 2 16,7-4-67-1,4-2-74-15,6-5-121 0,-1-1-131 16</inkml:trace>
  <inkml:trace contextRef="#ctx0" brushRef="#br0" timeOffset="98925.4">4319 11176 792 0,'-3'-23'290'0,"-2"-1"-125"15,1 2 6 1,1-1-39-16,1 3-24 0,2 0 9 16,0 4-22-1,2 2-4-15,-1 1-7 0,1 4-82 16,-2 4-2-1,1 0 0-15,-1 4 0 0,-1 2 0 16,-1 1 0 0,2 2 0-16,0 6 0 0,0 6 0 15,0 5 0-15,2 8 0 0,-2 8 0 16,3 3 0 0,0 5 0-16,1 2 0 0,1 5 0 15,5 0 0 1,-2 2 0-16,-1-1 0 0,-1 2 0 15,1-3 0 1,-5-4 0-16,1-5 0 16,-2-10 0-16,-1-7 0 0,0-10 0 15,0-7 0-15,-1-5 0 16,1-5 0-16,0-2 0 16,1 0 0-16,1-1 0 15,1-4-69-15,3-4-158 16,2-5-76-16,5-8-156 15</inkml:trace>
  <inkml:trace contextRef="#ctx0" brushRef="#br0" timeOffset="99255.08">4581 11315 893 0,'-1'-3'144'0,"-1"2"-126"15,-5 4 81 1,-2 4-18-16,-3 4-31 0,-4 5 4 16,-4 4-16-16,-4 4-10 0,-1 1 14 15,0-1 13 1,1-3-4-16,9-5-6 16,4-7-11-16,4-3-23 15,4-3-5-15,9 1 1 0,6 3 0 16,6 5-2-1,7 0-5-15,5 4-1 0,6-2-1 16,-2 3 2 0,-1-4-1-16,-9 1 1 0,0-3 2 15,-7-1-2-15,-3-4-110 16,-5-2-158-16,1-3-308 16</inkml:trace>
  <inkml:trace contextRef="#ctx0" brushRef="#br0" timeOffset="99705.23">4772 11565 1003 0,'14'2'30'0,"4"-1"68"0,-3-2-47 16,1-1 34-1,5 1-38-15,-3-3-15 0,0-3 1 16,-2 0 11 0,-1-3 30-16,-3-3-26 0,0-3 1 15,-2 0-12-15,-1-6 0 0,0 1-17 16,-3-4-6 0,-6 0 4-16,0 2-9 0,-3 0 16 15,-4 5 16 1,-1 3 0-16,2 7-24 0,0 4 2 15,0 2-15 1,-4 2-4-16,-2 5-8 0,-3 2 5 16,-6 4 2-16,0 7-1 15,-4 8 2-15,3 6-2 16,-1 5 1-16,8 4 0 16,5 0-3-16,5-3 2 15,11-3 1-15,8-6 2 16,10-6-3-16,7-3-64 15,8-4-59-15,4-6-26 16,0-2-134-16,2-4-215 0</inkml:trace>
  <inkml:trace contextRef="#ctx0" brushRef="#br0" timeOffset="100245.04">5239 11381 282 0,'-1'-17'808'0,"-2"2"-636"16,1 3 16-16,-1 1-45 0,0 4-32 15,2 3-48 1,-1 3-63-16,1 1-5 0,1 4-20 16,0 4 23-1,1 7 2-15,2 3 0 0,2 6 0 16,1 3 0-1,0 0 0-15,0 0 1 0,1-4-2 16,-1-3-2-16,-1-8 3 16,-1-5 7-16,4-7 10 15,2-9-2-15,2-4-10 16,6-2 1-16,0-6 0 16,0-3-4-16,-5 1 3 15,-3-1 7 1,-2 2-6-16,-5 1 5 0,-3 2 13 15,0 1 16-15,0 4 4 16,-3 4-23-16,3 4-21 16,-3 2-1-16,3 4-26 0,0 4-16 15,3 5 43 1,-3 5 2-16,6 5 0 0,0 8-2 16,1 3 0-1,2 4-1-15,0 4 1 0,-1 1 0 16,-5 3 0-1,1-2 0-15,-4 0 10 0,-7-4-6 16,-4-6 5 0,-4-1-4-16,-4-8-1 0,-2-5-4 15,0-3-30-15,0-7-165 0,-1-3-122 16,7-2-438 0</inkml:trace>
  <inkml:trace contextRef="#ctx0" brushRef="#br0" timeOffset="100755.34">5799 11301 698 0,'3'-16'422'0,"-3"-1"-185"16,0 2-28-16,0 4-61 0,-3 4-18 15,1 1-47 1,1 5-32-16,-1-1-32 0,1 4-17 16,-1 0 1-1,-1 4-3-15,-3 4 3 0,0 4-3 16,-1 5 0-1,1 5-2-15,3 2 2 0,3 1 0 16,3 2-1 0,3-3-2-16,4-2 3 0,-1-2-39 15,0-7-67-15,0-5-62 16,-1-5-10 0,1-5-178-16,-2-5-407 0</inkml:trace>
  <inkml:trace contextRef="#ctx0" brushRef="#br0" timeOffset="101045.05">5790 11055 1014 0,'-3'-13'185'15,"1"2"25"-15,-1 2-62 0,0 2-32 16,2 3 8-1,-1 1-45-15,2 2-9 0,-1-1-17 16,1 1-7 0,0-1-44-16,0 1-2 0,-3-1 0 15,3 0 0-15,-1-1 0 0,-1 1 0 16,2 1 0 0,-1-1 0-16,1 1 0 0,0 2-64 15,0 1-181 1,1 4-3-16,2 4-114 0,6 5-495 15</inkml:trace>
  <inkml:trace contextRef="#ctx0" brushRef="#br0" timeOffset="102275.08">5945 11239 1048 0,'8'-10'179'0,"-4"-1"36"0,2 0-66 16,-3 1-84-16,3 5-17 0,3 0-26 16,4 5-5-1,7 5 8-15,-1 1 10 16,6 7-13-16,-5 4-4 16,2 4 1-16,-6 5-7 0,-5 2 5 15,-8 3-10 1,-3 0 3-16,-3 1-7 0,-3-3 0 15,-4-6 6 1,4-5-7-16,1-9 27 0,4-6 63 16,1-4-91-16,0-5-1 0,0-5 0 15,1-6 0 1,1-3 0-16,-1-7 0 0,4-1 0 16,2 0 0-1,0-2 0-15,1 0 0 0,1 4 0 16,0 1 0-1,19-26 0-15,-22 46 0 0,0 3 0 16,-1 0 0-16,1 1 0 16,10 1 0-16,-1 3 0 15,4 4 0-15,-2 4 0 16,4 4 0-16,-4 6 0 16,-3 5 0-16,-1 3 0 15,-2 2 0 1,-4 3 0-16,1-7 0 0,-1-3 0 15,4-4 0-15,1-7 0 16,7-8 0-16,5-5 0 16,4-4 0-16,3-6 0 0,2-4 0 15,0-4-4 1,-3-3-15-16,-2-1 2 0,2-7 2 16,-3 1-3-1,-1-3 16-15,-3 2-1 0,-3 1 3 16,-8 3 3-1,-5 3-1-15,-4 1 0 0,-6 3-2 16,0 1 1-16,-3 0 4 0,0 1-3 16,-3 5-1-1,6 1 26-15,-4 5-27 16,5 3-44-16,1 7 15 16,-1 4 29-16,-1 8 0 0,0 6 0 15,-1 5-1 1,-1 3 0-16,1-1-4 0,-2-3-30 15,5-5-5 1,-1-5 11-16,4-5 15 16,1-5 11-16,5-7 3 0,4-7 1 15,3-5 1-15,5-8 6 16,-1-3-7-16,-1-4 3 16,-3 0 8-16,-5-1-8 15,-2 3 26-15,-4 0 5 16,-1 4 5-16,-1 4 4 15,-2 8-3 1,0 2-39-16,-2 5-2 0,2 2-59 0,-3 7 43 16,3 4 13-1,0 7 5-15,0 9-2 0,0 10 0 16,-4 6 0 0,4 7 0-16,0 4 2 0,-3 3 8 15,3 5-8 1,0 6-1-16,0 0 1 0,0 1 1 15,0-1-3 1,0-7 0-16,0-6 1 0,-3-4-1 16,3-8 0-16,-3-3 4 0,-5-5-1 15,-1-4-1 1,-4-3 8-16,-8-2-4 0,-9-2 3 16,-10-3 1-1,-5-4 10-15,-4-7-17 0,1-5-3 16,10-9 0-1,5-8 0-15,10-11 0 0,11-10 0 16,12-6 0-16,17-8 0 16,12-3 0-16,15 1 0 15,11 6 0-15,3 6 0 16,3 5-24-16,-4 11-83 16,-6 8-84-16,-2 7-94 15,-6 8-156 1</inkml:trace>
  <inkml:trace contextRef="#ctx0" brushRef="#br0" timeOffset="103985.68">2933 12405 532 0,'-8'0'183'15,"-1"0"-38"-15,-7 0-9 16,2 1-32-16,-5-1-22 16,0 0 11-16,1 2-36 0,0-2-4 15,6 1 1 1,0-1-16-16,0 0-13 16,0 2-6-16,-1-1-1 15,-2 2 4-15,-6 1 9 16,0 0-6-16,-3 1 13 15,2-1 2-15,-2-1 5 0,7-3-4 16,1 2-11-16,4-2-3 0,2 0-4 16,5 0 3-1,1 0 5-15,1 0-5 16,1-2-3-16,2 2 2 16,0 0-15-16,0 0-4 0,0 0-4 15,2 0-1 1,-2 0-2-16,1 2-1 0,1-2-10 15,1-2 11 1,0 2-8-16,0 0 3 16,1 0-1-16,2 0 7 0,3 0 2 15,6 0-2-15,3 2 0 16,10 1 3-16,4-2-3 16,2 2 0-16,9 0 1 15,2 0-1-15,-3 0 3 16,4-3-3-16,-4 1 0 15,-1-1 0-15,0-1 1 16,4-1-1-16,2 1 0 0,7-1-2 16,0 0 1-1,7 0-1-15,0 1 0 0,2-3-3 16,0 0 5 0,-1 2 0-16,5-3 0 0,0-1 0 15,2 1 2 1,10 0-1-16,3-1 2 0,8 1-2 15,4-2 0 1,11 4-1-16,3-3 0 0,8 3-2 16,-1-1-3-16,4 1 4 0,-8 0 0 15,-5 2 1 1,-5 1 0-16,-4-2 2 16,0 1 2-16,-1-1-4 15,1 0 1-15,4-1 0 0,2-1-2 16,-4 1-1-1,-5 2 0-15,-3-2 1 0,-6 0-5 16,-5 0 5-16,1-1 0 16,5 1-2-16,-1-1 2 15,0 1-5-15,2 0 5 16,-2 1 0-16,0 0 2 16,0 1-1-16,-3-1 1 15,-3-1-2-15,-1 1 0 16,1-3-2-16,-6 0 1 15,3-3 2 1,-3 0-4-16,0 1 4 0,-4 0 1 16,-5-1-1-16,-12 3 0 0,-13 3-2 15,-9-1 2 1,-15 1-1-16,-5 2 2 0,-5 0-1 16,-4 0 2-1,-1 0 2-15,-1 0 5 0,1 0-6 16,-2 0 2-1,-1 0 0-15,3 0-4 0,-3 0-1 16,3 0-10-16,-4 0-24 0,1-1-44 16,-2 2-101-1,-5 1-34-15,-5 2-79 0,-5 1-300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4:02:07.16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2701 14027 721 0,'5'-6'154'16,"-2"-4"27"-16,0 0-10 15,-6 0-11-15,3-1-31 0,0 3-10 16,-3 0 4-1,0 2-6-15,1 1-27 0,-1 2-32 16,3 1-43-16,-1 2-15 16,1 2-12-16,0 5 1 15,0 6 10-15,0 8 2 16,1 9 1-16,1 10-2 16,1 7 1-16,0 4 7 15,0 4-7-15,0-1 2 16,0-2-3-16,3-4 1 15,0-3-1-15,-2-7 3 16,-1-3-4-16,0-5 2 16,-1-6-1-16,-1-6 0 15,-1-7 0-15,2-5-4 16,-2-3-50-16,0-3-59 16,1-3-45-16,1-3-134 0,-1-5-26 15,1-6-191-15</inkml:trace>
  <inkml:trace contextRef="#ctx0" brushRef="#br0" timeOffset="532.67">2745 14087 804 0,'-2'-33'148'16,"1"4"-29"-16,-1-1-10 15,1 3 9-15,4-1-52 16,3 4-17-16,7 0-22 0,5 4-2 15,9 2-12-15,6 5-8 16,3 6-2-16,2 6 2 16,3 7-5-16,-4 5 0 15,-3 7-1-15,-1 5 4 16,-9 5 0-16,-5 3-1 16,-10 5-1-16,-10-1 5 15,-8 4-5-15,-9-3 6 16,-3-3-6-16,-7-5 1 15,2-6 5-15,1-8-1 16,3-6 0-16,5-7 3 16,5-5-2-16,6-3-1 15,6-4-6-15,5-1-11 16,4 0 10-16,12 1-7 16,1 2 7-16,9 5 0 0,5 8-2 15,0 5-1-15,0 6 1 16,-2 7 3-16,-7 1 5 15,-5 8-5-15,-11 2 7 16,-4 5 8-16,-17 3 8 16,-5 2 9-16,-17 3-8 15,-12-2 1-15,-6-5-2 16,-3-6-2-16,1-4-5 16,5-9-11-16,11-7-3 15,11-7 4-15,7-2-6 16,8-8-39-16,7-1-93 15,6-3-158-15,9-4-165 0</inkml:trace>
  <inkml:trace contextRef="#ctx0" brushRef="#br0" timeOffset="1347.07">3574 14347 1051 0,'8'-15'175'0,"-8"3"-45"16,-3-3 26-1,-3 5-79-15,0 2-19 16,-3 3-27-16,-3 2-26 0,0 3-1 16,-4 3-3-16,-1 2 0 15,-1 5 4-15,-1 6-5 16,-2 1-3-16,5 8 2 15,-1 2-2-15,4 1 0 16,7-1-1-16,4-5-3 16,2-2 3-16,6-7-2 15,-1-5 6-15,5-3 7 16,4-4 5-16,0-5-4 16,3-3-3-16,4-6-4 15,-3-3 9-15,1-3-8 16,-3-2 3-16,-5-4 8 0,-2 3-6 15,0 1 9-15,-5 1 12 16,-1 4 4-16,-1 7-7 16,-2 1-15-16,1 5-10 15,-1 2-2-15,0 2-8 16,0-1-10-16,0 5-2 16,2 2 22-16,2 4 2 15,1 5-2-15,1 4 1 16,4 3-1-16,-1 1 1 15,0 1-3-15,6-5 2 16,2 0-4-16,3-6 8 16,4-3-2-16,1-4 0 0,1-5-1 15,1-6 2 1,3-3 6-16,3-8-8 0,1-8 5 16,6-5-6-16,-3-9 4 15,2-6 0-15,-4-10-3 16,-4-6 2-16,-3-3-2 15,-7-3-1-15,-6 2 4 16,-3 5-1-16,-6 2 1 16,-5 6 2-16,-2 5-5 15,-2 8 6-15,-2 7 6 16,-1 13 23-16,-1 8-36 16,-5 13-4-16,-4 12-3 15,-7 18 5-15,-2 14-9 16,-2 18 10-16,3 7 0 15,9 8-5-15,12-4 2 0,11-4-5 16,8-11 8 0,8-12-6-16,9-11-130 0,0-12-71 15,4-12-65 1,-3-10-107-16</inkml:trace>
  <inkml:trace contextRef="#ctx0" brushRef="#br0" timeOffset="1613.66">4465 13834 1107 0,'9'-42'201'0,"-4"2"29"0,-4 9 14 16,2 7-60-16,-2 10-103 16,1 7-81-16,-1 10-7 15,4 13 7-15,-1 13 7 16,2 18-7-16,-1 18 0 15,-2 11 0-15,-6 9 0 16,0-2 0-16,-2-6 0 16,1-10 0-16,1-11-8 15,6-15-122-15,1-11-99 16,4-13-15-16,7-10-14 16,0-12-134-16</inkml:trace>
  <inkml:trace contextRef="#ctx0" brushRef="#br0" timeOffset="1897.05">4702 14114 800 0,'21'-45'206'16,"-6"5"-47"-16,-6 6 47 16,-1 7-52-16,-1 7-40 15,-4 8-15-15,-3 3-67 16,1 7-32-16,-2 3-41 16,-1 6 41-16,-2 6 4 15,-8 9 2-15,-9 10 2 16,-10 9-7-16,-8 8-1 15,-6 0 0-15,4-5 0 16,12-11-1-16,11-8-14 16,12-11 15-16,11-7 2 15,8-1 50-15,5-5-17 16,12 1-22-16,4-2-12 0,2 0-1 16,3 2-2-16,-1 0 2 15,-2 2-2-15,-6 1-100 16,-2 1-66-16,-6 2-215 15</inkml:trace>
  <inkml:trace contextRef="#ctx0" brushRef="#br0" timeOffset="2196.98">5023 14108 929 0,'3'-12'219'15,"2"2"46"-15,-4 0-72 16,-1 4-111-16,0 5-62 16,0 1-19-16,2 7-1 15,3 6 35-15,0 5 46 16,1 7-45-16,1 6-18 15,1 1-13-15,-1-2-3 16,1 0-2-16,-2-5-3 16,-2-3-179-16,1-2-96 15,-4-5-173-15</inkml:trace>
  <inkml:trace contextRef="#ctx0" brushRef="#br0" timeOffset="2362.07">5072 13939 1024 0,'0'-41'185'16,"-3"2"54"-16,-1 7-100 15,-2 3-79-15,6 14-54 16,-2 5-6-16,10 27-103 16,2 1-58-16,-1 3-312 15</inkml:trace>
  <inkml:trace contextRef="#ctx0" brushRef="#br0" timeOffset="3531.23">5199 14143 1146 0,'31'-18'255'15,"-4"-2"-136"-15,-3 2 82 16,-9 1-67-16,0 8-103 15,0 5-16-15,-3 7-9 16,1 6 1-16,1 2-7 16,-1 10 4-16,-4 4 1 15,0 6 2-15,-4 3-7 16,-7 1 4-16,-7 0-4 16,3-6 2-16,-3-9 0 0,2-6-1 15,2-8 29 1,4-6-9-16,-1-9-19 0,4-4-2 15,1-8-2-15,3-8-2 16,4-5 4-16,2-3 1 16,4 2-1-16,1 2-1 15,-4 7 0-15,2 6-1 16,-6 7-18-16,3 6 4 16,-3 7 3-16,3 7 7 15,4 4 0-15,-2 9 2 16,5 4 4-16,-4 3-2 15,0 0 2-15,3-5-3 0,0-2 5 16,3-6-2 0,1-3 0-16,2-6 2 0,1-5-1 15,-1-5 4-15,3-6-2 16,-2-3-2-16,-2-7 5 16,-1-3-5-16,-1-3 3 15,-1-3 1-15,-4 1-1 16,-4 0-3-16,-2 3 3 15,-5 1-3-15,-5 3 2 16,-5 4-2-16,2 4-1 16,-4 4-1-16,1 1 0 15,-2 7-6-15,1 0-1 0,-3 4-4 16,-1 5 3 0,5 1 1-16,-2 5 4 0,3 2-3 15,2 1 1-15,1 0 3 16,4 0-1-16,-1 0 0 15,4-2 4-15,2-1 0 16,-1-2-3-16,3-2 3 16,-3-8 1-16,4-1 10 15,-2-6 1-15,1-5 2 16,4-5-5-16,1-2 12 16,-4 0 7-16,0-1-7 15,-5 2 4-15,1 5-2 16,-3 3-21-16,-1 3-2 15,-1 3 0-15,-1 3 0 0,0 0-7 16,2 2-31-16,-1 6 38 16,5 7 3-16,-5 5 2 15,1 6-3-15,-5 11 3 16,-6 10 0-16,-3 8-2 16,4 9-2-16,1 8-1 15,6 5 2-15,6 0 1 16,3 1 0-16,1-3-3 15,4 1 1-15,-1-3 1 16,-1-1-1-16,-4-5-1 16,-4-8 5-16,-3-9-4 15,-3-13 1-15,-7-12-1 16,-4-11-1-16,-8-8 0 0,-5-12 0 16,-9-7 0-1,-7-11 0-15,-6-12 0 0,4-8 0 16,5-8 0-16,15-2 0 15,17-1 0-15,23-4 0 16,16 2 0-16,19-2 0 16,17-1 0-16,18 4 0 15,7 7 0-15,4 9 0 16,-8 10 0-16,-18 12 0 16,-18 11 0-16,-18 10 0 15,-16 11 0-15,-15 9-6 16,-12 9-106-16,-7 6-128 15,-14 3-116-15,-1-2-397 0</inkml:trace>
  <inkml:trace contextRef="#ctx0" brushRef="#br0" timeOffset="4698.46">2636 15162 670 0,'-18'1'197'15,"-1"1"-40"-15,-1-2-30 0,-1 0-4 16,2 0-21-16,1 1-32 16,0 1-17-16,3-1 5 15,5 0 7-15,-1 1-29 16,5-1-20-16,3 1-7 16,2-1-9-16,1-1-1 15,4 1-10-15,10 3 11 16,19-2 6-16,25-2 1 15,28 0 4-15,29-4-8 16,27-2 11-16,20-4-12 16,23-1 1-16,29-3-2 15,23-3 1-15,29 0-2 0,17-4-3 16,8 3 3 0,-12 4 1-16,-16 5 0 0,-25 4-2 15,-27 5-1-15,-31 4 2 16,-29 2-1-16,-29-1-4 15,-25 2 5-15,-22-1 0 16,-23-2 0-16,-19-3 4 16,-11 0-4-16,-7-2 10 15,-4-1-5-15,-1-3-4 16,-1 1 7-16,-1 0-2 16,-1 0 6-16,-3 1 7 15,-2 3-5-15,-4 0-12 16,1 0 4-16,-1 0-6 0,-2 0-4 15,0 0-6 1,-7 0-14-16,-1 0-64 0,-6 3-52 16,-4 1-163-16,-3 0-387 15</inkml:trace>
  <inkml:trace contextRef="#ctx0" brushRef="#br0" timeOffset="7644.96">1386 11526 390 0,'10'-10'365'0,"-3"-2"-246"16,-2 1 13-16,-4 4-34 16,1 1-48-16,-2 4-22 15,-2 2-28-15,2 1-2 16,-1 3 0-16,1 2 4 15,-2 4-1-15,2 1 2 16,0 2-2-16,0 1 6 16,-1-2-3-16,-1-2 9 15,1-4 18-15,-2-2 1 16,2-2 22-16,1-4 12 16,0 2-12-16,0-1-11 15,-2-2-35-15,2-1 5 16,0 0 1-16,-1 1 2 15,1 0-10-15,1 0-6 16,-1 3-14-16,0 1 9 0,0 3-3 16,0 2 8-16,0 0 3 15,0 4-2-15,-1 1 1 16,-2-1 1-16,0 0 1 16,-2-2 8-16,-4-4-12 15,2-2 2-15,-2 0 6 16,0-5-5-16,-3-4 16 15,3-5-12-15,3-3-4 16,3-3 5-16,6-3-7 16,0-2-1-16,6 0 0 0,6 3-2 15,0 4-1 1,-2 5-1-16,4 5-6 0,-3 6 7 16,0 6-3-16,-1 3 6 15,-2 7 0-15,-4 0 0 16,-5 7 8-16,-2 0-6 15,-5-1-1-15,-5 1 1 16,-5-2 0-16,0-5 1 16,0-5-3-16,-3-5 1 15,2-6 3-15,2-4-3 16,-5-3-2-16,7-5-4 16,-3-1-4-16,6-2 5 15,0-1-11-15,9 1 6 16,3-1 0-16,6 4 3 15,3 0 3-15,6 5-2 0,1 4 1 16,1 5 3-16,-1 3-6 16,-4 7 6-16,-3 1 1 15,-3 3 0-15,-3 2 2 16,-6 2 0-16,-3 1-2 16,-6 1 8-16,-6-1-8 15,-3-4 5-15,-1-5-1 16,1-4 1-16,-25-11 3 15,38-3-5-15,2-4-1 16,3-1 4-16,2 0-2 16,1-12-2-16,6-4-2 15,7 0 0-15,5 0 2 0,3 4-1 16,3 6-1-16,-2 4 0 16,2 8-8-16,-5 6 7 15,-4 7-5-15,-3 6 6 16,-3 2 6-16,-6 5-5 15,-6 1 7-15,-3 3-4 16,-9-1 0-16,-4-2 3 16,-4-5-6-16,-2-6 1 15,-2-5 5-15,6-10-4 16,2-6-2-16,2-6-1 16,7-4-19-16,1-5-40 15,4 2-92-15,7 0-85 16,2 5-117-16</inkml:trace>
  <inkml:trace contextRef="#ctx0" brushRef="#br0" timeOffset="9294.43">1532 14302 621 0,'6'0'155'0,"-2"0"-117"15,-1 5 67-15,-1 1 2 16,-2 1-55-16,0 3 3 16,0 2-15-16,0 1-4 15,-2-2-3-15,-1 0-3 16,0-2-15-16,0-2 13 0,0-3 12 15,2-1 21 1,1-3 17-16,-2-2-13 0,1 0-50 16,-2-3-6-16,-3-2-7 15,3-1 3-15,0-2-1 16,3 1-3-16,0 0 2 16,0 2-3-16,3 3-11 15,6 1 2-15,-3 3 3 16,1 3-3-16,1 4 8 15,2 2 2-15,-1 3 0 16,0 2 2-16,-4 0-1 16,-2 0 4-16,-5 0-6 0,-2-1 4 15,-2-4 3 1,-2-2-1-16,2-5 7 0,-4-2 7 16,1-4 2-16,0-3-9 15,-3-6-6-15,6-2 1 16,3-4-8-16,3 1-2 15,3 0 1-15,3 2-5 16,6 4-1-16,-2 2 4 16,1 4-3-16,5 5 0 15,-2 2 4-15,0 6 0 16,0 4 1-16,-2 2-1 16,-5 3 2-16,-2 2 3 15,-4 0-1-15,-5 3 2 16,-4-2 0-16,-5 1-1 15,-1-5 5-15,-2-1-1 0,1-10 17 16,-1-2 13-16,2-8-14 16,-2-7-14-16,7-2-6 15,-2-5 2-15,3 0 1 16,5-1-3-16,3 1-1 16,1 4-2-16,5 2-9 15,3 4 3-15,0 1-6 16,7 3 1-16,-1 5 8 15,3 4-6-15,-3 3 7 16,1 2-3-16,-5 4 5 16,-2 0 3-16,0 3-1 15,-6 1 0-15,-3-1 7 0,-5 3-3 16,-5-3 2-16,-2-1-3 16,-1-4-1-16,-4-2 7 15,-2-4-6-15,4-5 3 16,-3-5 4-16,6-1-3 15,0-6 1-15,6-3-4 16,2-2-5-16,4-1-2 16,4 1-5-16,2 1-4 15,4 3 2-15,4 3-1 16,1 4 4-16,1 4-6 16,2 4 2-16,-1 3 5 15,-1 5 0-15,-1 2 4 16,-2 2 0-16,-4 1 0 0,-1 1 6 15,-5 1-3 1,-6 2 4-16,-2-1 2 0,-5 1-2 16,-5-5 11-16,-2-2-6 15,0-3 13-15,0-6 18 16,2-3-19-16,3-6-8 16,2-3-3-16,1-4-13 15,3-1 0-15,3-2-2 16,3 2-10-16,3-2-43 15,3 6-124-15,7 2-130 16,4-1-308-16</inkml:trace>
  <inkml:trace contextRef="#ctx0" brushRef="#br0" timeOffset="59985.4">1577 17359 710 0,'1'0'156'15,"1"0"2"-15,-1-1-24 16,-1-1-52-16,0 2-33 16,2 0-11-16,-2-1-22 15,0 1-7-15,1 1-5 16,-1-1-4-16,-1 2 5 15,2 1 0-15,-1-1 7 16,-1 1-3-16,-1-2-1 16,2 2 10-16,-1-3 10 0,1 0 34 15,0 0 1 1,0-1-8-16,0-1-1 0,1-2-11 16,-1 0-37-16,0-1-1 15,2-1-5-15,-2-1 0 16,4 0 2-16,-1 1-2 15,-2 3 0-15,1 1-3 16,-1 2-4-16,1 0-2 16,1 2-2-16,3 1-8 15,-3 2 10-15,0 2 4 16,0 0 3-16,1 1-3 16,-4 2 3-16,0 1 1 0,-2 0 2 15,0-1-1 1,-1-1 0-16,0-2 0 0,0-4 9 15,3-2-2-15,-3-2 10 16,0-1 4-16,3-2 11 16,-3-3-8-16,1-3-11 15,-1 0-6-15,0-7 0 16,3 2-7-16,0-2 1 16,3 0-1-16,2 2-2 15,1 4 0-15,0 1-2 16,2 6-2-16,-3 1 4 15,1 3-12-15,0 3 8 16,2 3-1-16,-2 1-6 16,1 1 6-16,-1 4-6 15,-1-2 4-15,-4 5 7 0,-2-1 1 16,-2 0 1-16,-5 2 0 16,-2-2 0-16,1-4 4 15,-3 0-3-15,0-3 3 16,0-4 2-16,3-3 11 15,-1-3-1-15,2-4-4 16,2-3 3-16,0-6-4 16,3-2-8-16,-1-4-2 15,8-5 2-15,-1 4-2 16,0-2 1-16,6 4-2 16,0 1-6-16,3 7 5 15,-3 3-5-15,7 4 2 0,-2 5-5 16,1 5 2-16,3 5 5 15,-2 2-10-15,-4 4 5 16,2 3-2-16,-4-2 4 16,-4 4-2-16,-5 1 0 15,-2 4 7-15,-5-4 1 16,-6 1 0-16,-3-5 4 16,0-3-1-16,-3-4 8 15,-1-1 1-15,-1-6 2 16,-2-3 6-16,3-6 15 15,2-1-19-15,-1-7 1 16,5-2-8-16,1-3-6 16,6 0 3-16,0-2-7 0,9 0 0 15,0-1 6 1,6 4-6-16,3 3-2 0,1 0-1 16,2 4 0-16,-1 4 0 15,2 2-3-15,-1 5 4 16,3 5-5-16,-2 4 0 15,-1 2 4-15,0 5-6 16,-3 2 6-16,-6 0 0 16,0 2-1-16,-6 3 4 15,-3-4 0-15,-2-1 2 16,-5 1 4-16,-2-2-5 16,-4-7 6-16,1 0 2 15,-1-7 0-15,2-2 11 16,2-4 14-16,3-6-4 0,2-2-9 15,-1-4-7 1,5-4-9-16,3-3-5 0,0-1 1 16,8-1-1-16,1 4-4 15,2 3-2-15,3 5 4 16,1 4-9-16,1 6 3 16,-1 5-4-16,0 7-13 15,0 2 22-15,-6 5-5 16,-3 3 8-16,-3 0 1 15,-6 1-1-15,-6-3 6 16,-1-1-2-16,-2-7 19 16,1-4 24-16,-2-6 1 15,4-6-48-15,0-4 0 0,-3-4 0 16,0-3-97-16,4-4-134 16,1 0-207-16</inkml:trace>
  <inkml:trace contextRef="#ctx0" brushRef="#br0" timeOffset="68996.25">3093 16922 783 0,'5'-13'247'0,"-2"-1"-37"16,0-4-5-16,-3-1-62 15,0 2-1-15,0 3-30 16,0 2-25-16,0 4-12 15,-1 3-38-15,1 5-31 16,0 0-6-16,-2 3-1 16,1 3-10-16,4 3 11 15,0 8 1-15,1 8 2 16,2 11-2-16,-1 6 2 16,5 9-1-16,-2 5-2 0,-2 5 0 15,1 3-1-15,2-2 1 16,-3-2 0-16,0-6 1 15,-3-6-1-15,0-6 0 16,2-10 0-16,-5-7 1 16,1-11-1-16,-1-7 1 15,2-4-1-15,-4-6 0 16,1-7 0-16,-4-6 0 16,-4-9 0-16,-3-11 0 15,-6-14 0-15,-1-9 0 16,-2-9 0-16,0-7 0 0,5 0 0 15,4-3 0 1,4 6 0-16,2 4 0 16,6 6 0-16,3 2 0 0,3 10 0 15,2 6 0-15,3 9 0 16,-3 9 0-16,-2 10 0 16,0 6 0-16,0 6 0 15,10 3 0-15,14 4 0 16,12 1 0-16,16 3 0 15,8 5 0-15,4 4 0 16,-12 6 0-16,-6 1 0 16,-11 4 0-16,-11-1 0 15,-11 3 0-15,-12 1 0 16,-8 2 0-16,-11 2 0 16,-15 2 0-16,-9-1 0 15,-13-1 0-15,-6 0 0 0,-5-3 0 16,2-2 0-16,1-6 0 15,8-3 0-15,16-8 0 16,11-5 0-16,11-3 0 16,10-1 0-16,5 3 0 15,4 5 0-15,14 6 0 16,8 6 0-16,7 3 0 16,11 2 0-16,0 1 0 15,4-1 0-15,3-3 0 16,-4 3 0-16,-2-3 0 15,-3-3 0-15,-10-2 0 0,-3-1 0 16,-11-2 0-16,-7-7 0 16,-7 1 0-16,-2-6 0 15,-6-1 0-15,4-2 0 16,-8-2 0-16,4 0-82 16,4 0-160-16,-4-3-83 15,-4-1-301-15</inkml:trace>
  <inkml:trace contextRef="#ctx0" brushRef="#br0" timeOffset="69483.89">3819 17258 945 0,'6'0'96'16,"-3"0"-74"-16,-1 0 57 15,1 0-27-15,2 4 21 16,1 1-41-16,5 2-9 16,2-1-4-16,5 1-6 15,0-4 4-15,2-2-2 16,0-4 5-16,1-4-3 16,0-4 3-16,0-4 5 15,-2-5-12-15,-4-1 5 16,0-5-7-16,-4 1 10 15,-5 0 13-15,-2-1-5 16,-4 1-1-16,-3 4-2 16,-1 2-12-16,-4 4-4 0,-1 5 12 15,-3 1-14-15,0 5-4 16,-1 4-2-16,-2 4-3 16,-3 6 4-16,0 7-3 15,0 5 1-15,2 9 2 16,1 5-2-16,3 4-2 15,6 0 4-15,3 2-1 16,6-5-2-16,3-2 2 16,9-4-2-16,3-5-1 15,7-3 0-15,5-6-6 16,4-4-79-16,5-4-108 0,3-8-126 16,-2-2-342-16</inkml:trace>
  <inkml:trace contextRef="#ctx0" brushRef="#br0" timeOffset="70046.95">4234 17117 1015 0,'4'-20'110'0,"-1"4"78"0,3 1-16 15,-3 5-110-15,0 4-44 16,0 3-16-16,3 5-2 16,3 1 7-16,3 8-4 15,4 1 8-15,1 6 5 16,-1 7-8-16,1 3 4 16,-6 5-5-16,-3-1-3 15,-5 0 8-15,-3-5-7 16,-5-4 8-16,1-6 5 15,-3-7 35-15,5-6 65 16,1-4-17-16,-1-4-9 16,1-5-92-16,-1-2 0 15,-1-9 0-15,2-5 0 16,4-8 0-16,4-2 0 16,5 0 0-16,3 0 0 0,3 5 0 15,0 7-4-15,0 8-2 16,2 6 1-16,-3 4 2 15,4 5-1-15,-3 5 4 16,3 7-3-16,-5 2 3 16,-1 7 1-16,1 7 5 15,-7 5-5-15,-3 0 2 16,-3 4-2-16,-1-4-1 16,-2-7 1-16,0-5-1 15,0-6 0-15,3-8 0 16,-3-2-1-16,0-3-2 15,4-2-29-15,-4 0-238 0,3 0-83 16,3 0-43-16</inkml:trace>
  <inkml:trace contextRef="#ctx0" brushRef="#br0" timeOffset="70796.84">4880 17113 501 0,'0'6'97'0,"0"-2"32"16,0-1 21-16,0-1-27 15,0-1-54-15,0 2-23 16,0-3-31-16,4 0 17 15,-1 3 21-15,2 2-8 0,1-2-19 16,3 2-3-16,2-1 3 16,0-1-3-16,7-3-1 15,-3-3-10-15,1-1-4 16,4-2-7-16,-1-4 0 16,0-3 4-16,-4 0-4 15,-1 0 4-15,-1-1 0 16,-2-1-4-16,-1 0 1 15,-4 1 6-15,0-2-5 16,-3 1 22-16,-3-1-5 16,0 1-5-16,-3 0 6 15,-3-2-8-15,0 5 13 16,-3 0 4-16,0 1-1 16,0 2 2-16,2 2-9 0,-1 1-9 15,-1 3-9 1,0 1-4-16,-4 5-4 0,-1 2 4 15,-5 6-3-15,-3 4 2 16,4 5 1-16,-6 5 0 16,6 4-1-16,2 1 1 15,1 3 0-15,7 3 1 16,7 0 0-16,2 0-1 16,7-3-2-16,7-4-2 15,1-1 0-15,5-9 3 16,4-6-20-16,5-2-94 15,3-5-56-15,1-5-170 0,4-2-544 16</inkml:trace>
  <inkml:trace contextRef="#ctx0" brushRef="#br0" timeOffset="71446.88">5515 16967 579 0,'5'-16'316'0,"-2"2"-186"16,-3-1 58-16,0-1-22 15,-3 1-48-15,-2-1-27 16,-1 3 4-16,0 2 4 16,-1 1-29-16,1 5-15 0,0 0-19 15,3 5-14-15,-3 0-22 16,0 0-1-16,-6 7-2 15,-3 3-1-15,0 7 0 16,-1 5 4-16,-2 3-3 16,4 4-1-16,1 3 3 15,6-1-2-15,4-5-4 16,4-2-1-16,4-5 7 16,2-6-3-16,6-6 4 15,1-7 1-15,2 0 4 16,1-7 1-16,4-6-3 15,-2-4 1-15,-4-2-2 16,3-3-2-16,-6-2 5 0,-3 0-2 16,-2 0 1-16,-4 0 0 15,-3 3 2-15,-3 2-2 16,3 4-3-16,-4 5 6 16,4 3-7-16,0 4-5 15,0 3-11-15,0 3-12 16,4 4 28-16,2 6 0 15,-3 7 2-15,0 6-2 16,0 5 1-16,-3 5 1 16,-1 2-2-16,-1 2 0 15,-1 0 0-15,2 2 0 16,-1-2 0-16,-1-2 0 16,0-1 3-16,-1-4 0 15,-2-1 0-15,-5-3 0 0,-5-4 5 16,-4-2-5-16,-5-3-3 15,0-4 0-15,-2-7-10 16,3-2-134-16,3-3-166 16,3-6-159-16</inkml:trace>
  <inkml:trace contextRef="#ctx0" brushRef="#br0" timeOffset="71812.77">5754 17017 274 0,'9'-11'776'0,"-4"-2"-636"15,-2 0 84-15,-2 0-29 16,-1 4-35-16,0-1-40 15,0 5-23-15,0 0-36 16,-1 3-61-16,1 2 0 16,0 0 0-16,-2 1 0 15,2 5 0-15,0 5 0 16,3 5 0-16,0 11 0 0,1 3 0 16,2 3 0-16,2 0 0 15,1-1 0-15,4-5 0 16,2-5 0-16,0-2 0 15,2-6-39-15,0-3-128 16,0-5-90-16,1-6-65 16,-2-3-283-16</inkml:trace>
  <inkml:trace contextRef="#ctx0" brushRef="#br0" timeOffset="72012.48">5873 16816 1021 0,'-10'-20'183'0,"-2"2"13"16,3-1-6-16,-3 1-26 15,6 6-61-15,0 3-66 16,3 5-37-16,2 1-23 16,1 6-104-16,0 6-50 15,3 7-173-15,1 4-386 16</inkml:trace>
  <inkml:trace contextRef="#ctx0" brushRef="#br0" timeOffset="73162.03">5909 16931 1119 0,'8'-12'123'15,"-1"-2"98"-15,2 1-73 16,-3 3-90-16,3 2-27 16,6 4-6-16,-2 4-6 15,5 4-5-15,2 4 3 16,-1 2-6-16,-1 4 1 16,-2 2 0-16,-2 3 1 15,-4 1 0-15,-7 2-8 16,-3 1 5-16,-1 0-3 15,-4-5-2-15,-2-3-1 0,4-7 17 16,0-5 14-16,3-4 68 16,3-7-82-16,-3-6-21 15,3-6 0-15,7-6 0 16,-1-8 0-16,3-3 0 16,3-1 0-16,3 4 0 15,-2 0 0-15,2 8 0 16,-3 6 0-16,3 6 0 15,-1 5 0-15,3 7 0 16,1 7 0-16,2 4 0 16,-1 11 0-16,2 3 0 15,-6 8 0-15,-5 4-2 16,-4 4 1-16,-3-3 0 0,0-3-2 16,-2-8 0-1,1-7-9-15,4-8 7 0,9-10 4 16,0-8-9-16,9-7 4 15,1-5 4-15,3-7 1 16,1 0-1-16,-4-3 4 16,-4-1 0-16,-6 0 0 15,1-2-1-15,-7 0 3 16,-3-1-3-16,-3 2 2 16,-6 0 4-16,-3 4-5 15,-3 5 8-15,-3 1 5 16,0 6-15-16,0 5 0 15,-1 3 0-15,4 5 0 16,-3 4-7-16,-6 5-2 0,0 5 5 16,3 6 0-16,0 3-2 15,8 0-4-15,5 1 7 16,8-3-3-16,6-2 0 16,2-6 6-16,2-7 0 15,-4-5 3-15,6-3 2 16,-5-5 3-16,-4-2-8 15,-1-5 9-15,-1 0-6 16,-3-1 5-16,-2 0-1 16,-2-1 5-16,-2 2-12 15,-2 5 0-15,1 2 0 16,-2 5 0-16,2 4 0 16,0 2 0-16,2 9 0 0,1 3 0 15,4 9 0-15,-1 12 0 16,-1 7 0-16,-4 9 0 15,-2 8 0-15,-7 4 0 16,5 6 0-16,-1 5 0 16,1 8 0-16,6 2 0 15,1 0 0-15,-4-1 0 16,0-3 0-16,-4-6 0 16,1-4 0-16,-3-5 0 15,-2-6 0-15,1-12 0 16,-5-11 0-16,3-12 0 15,1-7 0-15,-5-16 0 0,-5-6 0 16,-86-53 0-16,87 41 0 16,3-5 0-16,6 0 0 15,5 1 0-15,0-23 0 16,12-1 0-16,18 0 0 16,12 3 0-16,14 7 0 15,13-1 0-15,16 9 0 16,9 5-157-16,6 6-84 15,-3 6-55-15,-11 4-96 16</inkml:trace>
  <inkml:trace contextRef="#ctx0" brushRef="#br0" timeOffset="74061.47">3482 18108 346 0,'-21'0'51'16,"0"0"14"-16,-1-4 46 16,1 3-43-16,3-1 36 15,0 1-18-15,4-2 23 16,0 2-33-16,0-1 20 16,1-1-33-16,1 2 59 0,-4-3-45 15,-1 2 15-15,-2 1-22 16,-4 1-10-16,1 0-22 15,-8 3 5-15,-3 1 11 16,-4 2 13-16,-3 2-10 16,2 1-21-16,4-2-6 15,7 3-17-15,5 0 5 16,5-7-13-16,6 3-4 16,3-2-1-16,2-3 1 15,6 0-1-15,0-1 0 16,3 0 0-16,3 1 0 15,15-1 13-15,19 0-1 0,33-3-2 16,44-9-10-16,54-9 0 16,50-6 3-16,44-8-3 15,28-5 1-15,26 1-1 16,5-2 0-16,-2 6 5 16,-7 1-5-16,-15 3-2 15,-24 2 0-15,-29 6 4 16,-37 0 1-16,-33 4-1 15,-37 4 0-15,-37 2 7 16,-34 3-2-16,-23 5 16 16,-21-1-23-16,-16 4 0 15,-6 0 0-15,-1 1 0 16,-2 1 0-16,-2 0 0 0,2-2 0 16,-1 2 0-1,-1 0 0-15,1 0 0 0,-1 0 0 16,-1 0 0-16,2 0 0 15,-3 2 0-15,1-2 0 16,0 1-107-16,-2-2-268 16,-1-1-415-16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4:04:55.73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3446 1350 899 0,'3'-10'235'16,"-3"0"-34"-16,0-7 2 15,-3-1-53-15,0 1 8 16,1 1-55-16,-1 1-13 16,3 1-82-16,-1 1-8 0,1 3 0 15,0 2 0 1,0 1 0-16,0 1 0 0,1 4 0 15,-1-1 0-15,0 3 0 16,0 0 0-16,0 1 0 16,0 2 0-16,0-2 0 15,0 5 0-15,3 6 0 16,2 4 0-16,1 8 0 16,0 12 0-16,6 4 0 15,-6 6 0-15,1 3 0 16,1 2 0-16,-5 1 0 15,4 2 0-15,-1 1 0 0,-1 0 0 16,-1-2 0-16,2 0 0 16,-3-7 0-16,1-2 0 15,-2-6 0-15,-1-7 0 16,-1-7 0-16,0-6 0 16,0-7 0-16,0-5 0 15,0-5 0-15,0-1 0 16,2-1 0-16,-2-3 0 15,0-3 0-15,0-6 0 16,3-2-42-16,-3-7-285 16,6-7-40-16,5-1-273 15</inkml:trace>
  <inkml:trace contextRef="#ctx0" brushRef="#br0" timeOffset="538.91">3959 1260 1013 0,'14'-13'98'16,"-8"3"93"-16,-5 0-19 15,-1 4-100-15,-1 5-48 16,-1 1-12-16,-1 3-10 0,-1 4 9 15,-7 3 20 1,1 6-11-16,-7 5 0 0,-8 5-9 16,-2 4-4-16,-7 2 2 15,-5 1-4-15,-4 0 1 16,-2-2-1 0,-1-3-2-16,1-1-1 0,2-3-2 15,7-2 1-15,9-4-1 16,6 0 0-16,6-4 0 15,9-3-2-15,3-1 2 16,5 0 0-16,1-1-1 16,6 5 2-16,10 2-3 15,5 6 2-15,13 1 0 16,7 4 0-16,8 1 0 16,0 1 0-16,3 0 0 15,106 50 0-15,-144-71 0 16,2 0 0-16,-5-2 0 0,-3 0 0 15,13 4 1-15,-7-3-1 16,-8-2 1-16,-6-4 0 16,1 1 8-16,-4-4 2 15,0 2-5-15,0-1-6 16,0-4-142-16,0 0-112 16,0-4-236-16</inkml:trace>
  <inkml:trace contextRef="#ctx0" brushRef="#br0" timeOffset="1065.24">4195 1762 676 0,'6'1'547'16,"-2"1"-532"-16,-2-1-3 15,-2 1 32-15,1 1-12 16,1 2 0-16,2 0-1 16,1 0-10-16,1 1-2 15,0 0-8-15,4-3 11 16,-2-2 0-16,1 0-5 16,1-2 1-16,-1-3-10 15,0-2-4-15,7-1 10 16,-4-5-12-16,3-1 8 0,-1-1 14 15,-2-2 9-15,-1-2-6 16,-3-2-3-16,-5 1-14 16,0-1 15-16,-3 5-12 15,0 0 10-15,-3 2-4 16,0 6 7-16,-3 1-2 16,1 3-24-16,-6 1-4 15,-1 6 2-15,-9 1 0 16,3 4 1-16,-6 8 0 15,-1 1-4-15,1 6 4 16,7 5-3-16,1 0 0 16,7 2 4-16,3 2-6 0,6-4 3 15,3-1-2-15,9-4 3 16,3-2 0-16,3-4-6 16,6-4-57-16,4-4-63 15,3-4-71-15,8-4-135 16</inkml:trace>
  <inkml:trace contextRef="#ctx0" brushRef="#br0" timeOffset="1650.6">4544 1699 561 0,'3'-16'546'0,"0"0"-389"16,0 1 31-16,0 1-100 16,3 3-17-16,-3 4-48 15,7 2-14-15,-1 7 2 16,2 4-4-16,5 4 8 16,1 3 10-16,2 6-5 15,-4 1-3-15,1 2-13 16,-5 2-1-16,-1 3 2 15,-2-2-4-15,-7 1 7 0,-2-4-4 16,-4-1-2 0,2-6 3-16,-4-4 5 0,4-6 7 15,0-1 27-15,0-6-9 16,-2-2-22-16,2-3-13 16,2-5-6-16,-1-2 5 15,4-4-5-15,2-3 5 16,5-3-7-16,3-2 7 15,5 0-2-15,3-1-5 16,4 4 7-16,2 0 0 16,1 7-2-16,-2 5 2 15,0 4 0-15,-1 5-6 16,-3 8 7-16,0 3 0 16,0 7 3-16,-5 2-3 0,-1 7 2 15,-3-2 6-15,-4 2-6 16,-1 1-2-16,-6-2 13 15,-1-1-3-15,-1-5-4 16,-3-5-5-16,2-5 0 16,1-4-2-16,-1-1 1 15,2-4-166-15,0 1-146 16,0-4-512-16</inkml:trace>
  <inkml:trace contextRef="#ctx0" brushRef="#br0" timeOffset="2648.76">5512 1680 571 0,'3'-5'344'0,"-1"0"-193"16,-2 0 47-16,0-1-63 15,-2 0-54-15,-1 2-22 16,0 0-37-16,0 1-6 16,-1 0-3-16,-2 2-13 15,-3 1 6-15,3 0-5 16,-3 1 3-16,-1 2-2 15,-1 2 0-15,-1 0-3 0,-1 5 1 16,1 1 0 0,-3 2-2-16,0 1 4 0,2 3-2 15,1-1 0-15,1-3-8 16,1 1 7-16,5-1-3 16,4 0 3-16,1-1-3 15,3-4 0-15,3-2 4 16,4-3 4-16,2-4-4 15,6-4 8-15,2-6-6 16,3-4-1-16,1-2 4 16,0-4-5-16,-3-1 3 15,1-2 3-15,-4-2-4 16,-1-1 7-16,-3-1-9 16,-3-1 9-16,1-5-3 15,0 0-4-15,-2-3 10 0,-2-3-5 16,2-5-6-16,-5-2 11 15,-2-2-7-15,-3 3 9 16,-2 1 8-16,-1 7 9 16,-3 8 1-16,-1 1 8 15,4 6-7-15,-2 3-14 16,1 6-6-16,-1 2-3 16,5 7-10-16,-3 3-5 15,2 2-13-15,-1 5-3 16,2 5 21-16,-1 8 0 15,1 6 1-15,1 8-1 16,-1 8 5-16,3 8 5 16,2 9 12-16,2 5-17 15,1 1 6-15,-1 1 13 0,5-4-11 16,-4-2 3 0,0-7-7-16,0 0-3 0,-5-6 16 15,3-7-14-15,-3-7 2 16,2-7 0-16,-4-9-8 15,2-5 9-15,0-7-8 16,-2-1 1-16,-1-2 4 16,2-2-8-16,-1-1-9 15,-1 0-135-15,0-2-221 16,3-1-279-16</inkml:trace>
  <inkml:trace contextRef="#ctx0" brushRef="#br0" timeOffset="3214.61">5966 1659 534 0,'10'-13'524'15,"-2"1"-402"-15,-1-1 88 16,-4 2-91-16,-3 2-34 15,0 2-10-15,0 3-6 0,-3 1-37 16,-1 0-10-16,1 2-4 16,1 1-18-16,-4 0 0 15,-1 3-4-15,-2 0 3 16,-6 5-1-16,1 5 1 16,-2 4-4-16,-3 3 3 15,4 6-4-15,3 0 2 16,0-4 3-16,6-2-8 15,6-4 7-15,3-4-7 16,6-3 9-16,4-5 2 16,1-1 1-16,4-6 2 15,1-3 1-15,2-4 2 16,0-4 2-16,-3-3-5 16,0 1 7-16,-5-5 13 15,-1-1-6-15,-3 1-7 16,-6 1 8-16,2 2-7 0,-5 4 17 15,0 3-19-15,0 6-11 16,0 2-9-16,-2 5-13 16,4 4 21-16,-1 5 1 15,2 3 0-15,3 7-1 16,-2 1 1-16,2 4-1 16,0 0 1-16,-1-3 0 15,5 0 0-15,-2-3-52 16,-1-6-166-16,2 0-81 15,3-6-200-15</inkml:trace>
  <inkml:trace contextRef="#ctx0" brushRef="#br0" timeOffset="3665.44">6321 1247 707 0,'-3'-28'292'0,"3"0"-21"15,0 4-38-15,-3 1-84 16,0 6 43-16,3 3-81 16,0 4-28-16,0 4-74 0,0 4-9 15,0 2 0 1,0 2 0-16,0 4 0 0,3 6 0 15,0 7 0-15,2 11 0 16,-1 9 0-16,5 12 0 16,-2 10 0-16,-1 5 0 15,2 4 0-15,-4-1 0 16,2-2 0-16,-4-3 0 16,-2-6 0-16,-2-7 0 15,-1-3 0-15,0-11 0 16,-1-7 0-16,1-10 0 15,0-6 0-15,3-7 0 0,0-6 0 16,0-2 0-16,1-3 0 16,4-5-1-16,2-3-198 15,-1-4-96-15,3-8-109 16,3-4-600-16</inkml:trace>
  <inkml:trace contextRef="#ctx0" brushRef="#br0" timeOffset="4063.58">6636 1145 855 0,'13'-12'230'0,"-7"2"15"16,-1-1-45-16,-4 2-36 15,-1 3 20-15,0 3-79 16,0 0-41-16,0 3-64 16,0 0 0-16,0 4 0 15,0 6 0-15,2 5 0 16,1 10 0-16,2 11 0 16,0 10 0-16,4 11 0 15,3 8 0-15,-2 4 0 16,-1 1 0-16,-3 0 0 15,-4-4 0-15,-4-7 0 16,-2-7 0-16,-1-5 0 16,2-10 0-16,0-11 0 0,2-9 0 15,1-7 0-15,1-5 0 16,1-5 0-16,-1 0 0 16,1-3 0-16,1 1-159 15,6-2-183-15,10-2-207 16</inkml:trace>
  <inkml:trace contextRef="#ctx0" brushRef="#br0" timeOffset="5346.83">8459 1160 813 0,'6'-10'199'16,"-2"-1"34"-16,-2-5-28 16,-2 1-42-16,-2 1-36 15,1 0 16-15,-1 2-54 16,1 1-22-16,-1 3-59 0,2 4-8 15,0 3 0 1,0 1 0-16,0 5 0 0,-1 10 0 16,1 7 0-16,-2 11 0 15,-1 11 0-15,3 7 0 16,-4 8 0-16,4 1 0 16,-1 2 0-16,1-4 0 15,0-6 0-15,0-5 0 16,1-7 0-16,-1-6 0 15,0-8 0-15,0-9 0 16,3-6 0-16,-3-8 0 16,0-6 0-16,0-8 0 15,0-9 0-15,0-9 0 16,0-15 0-16,0-12 0 16,-3-11 0-16,3-9 0 0,0-2 0 15,3 5 0 1,-2 4 0-16,2 9 0 0,-1 9 0 15,-1 7 0-15,2 4 0 16,-1 8 0-16,-2 6 0 16,3 8 0-16,-2 5 0 15,1 6 0-15,-2 6 0 16,1 3 0-16,1 7 0 16,4 9 0-16,10 9 0 15,6 11 0-15,11 11 0 16,8 5 0-16,11 8 0 15,4 6 0-15,4 4 0 16,3 3 0-16,-1 0 0 16,-6-4 0-16,-1-4 0 0,-9-11 0 15,-10-7 0-15,-8-14 0 16,-11-12 0-16,-5-8 0 16,-8-11 0-16,-1-11 0 15,0-8 0-15,0-12 0 16,3-12 0-16,0-10 0 15,-3-10 0-15,0-10 0 16,-3-9 0-16,-2-1 0 16,1 0 0-16,-2 6 0 15,-3 8 0-15,2 10 0 16,-2 10 0-16,3 9 0 16,-2 11 0-16,4 8 0 15,-1 9 0-15,2 5 0 16,2 10-78-16,4 8-174 15,4 10-106-15,6 11-235 0</inkml:trace>
  <inkml:trace contextRef="#ctx0" brushRef="#br0" timeOffset="5813.66">9521 1449 404 0,'15'-14'619'0,"-6"-2"-369"16,-3 1-45-16,-4-1-58 16,-2 5-40-16,-2-1 11 15,-1 4-52-15,3 1-24 16,-3 3-12-16,0 3-26 15,1-2-1-15,-1 6-3 16,-7 2-2-16,-2 5-1 16,-4 3-2-16,-2 5 0 15,-3 6 1-15,4 2-3 16,3 0 3-16,5-2-6 0,9-1-8 16,3-5 9-16,7-5-3 15,5-3 12 1,3-5 3-16,0-3-1 0,1-5 4 15,-4-4 1-15,3-4-4 16,-6-3 9-16,-1-3-5 16,-1-2 1-16,-6 3-1 15,-2-4-5-15,-5 1-1 16,-2 2-1-16,-5 2-22 16,-2 3-64-16,3 5-130 15,-4 5-110-15,4 6-231 16</inkml:trace>
  <inkml:trace contextRef="#ctx0" brushRef="#br0" timeOffset="6313.79">9793 1201 956 0,'-3'-19'102'16,"0"0"118"-16,0-2-51 16,1 5-52-16,-1-1-5 15,-1 2 40-15,4-1-55 16,-3 2-20-16,0 1-32 16,1 2-45-16,-1 1 0 0,2 1 0 15,-1 3 0-15,2 3 0 16,-1 1 0-1,1 2 0-15,0 2 0 0,0 1 0 16,0 2 0-16,0 6 0 16,1 7 0-16,1 7 0 15,1 10 0-15,3 7 0 16,1 8 0-16,2 8 0 16,-1 5 0-16,1 3 0 15,-2 1 0-15,-3-2 0 16,-2-8 0-16,1-4 0 15,-3-8 0-15,0-7 0 16,0-10 0-16,-3-10 0 0,6-6 0 16,-3-7 0-16,0-3 0 15,0-5 0-15,0-1 0 16,0-5-81-16,3-4-180 16,-3-3-90-16,0-5-163 15</inkml:trace>
  <inkml:trace contextRef="#ctx0" brushRef="#br0" timeOffset="6878.78">9609 1459 1024 0,'-1'-7'82'16,"4"-1"-7"-16,7-1 7 15,11 2-72-15,16 1 0 16,14 2-10-16,13 2 0 15,5 1-2-15,-3 2-7 16,-10 2-45-16,-10 0-9 16,-10 0 42-16,-9-2 15 15,-10-1 6-15,-4 0 5 16,-7-2 1-16,-5-1 35 16,1 0 44-16,-4-3-18 15,1-1 43-15,-1 3-19 16,1-2-17-16,-2 2-12 15,0 4-19-15,0 0-5 16,-3 1-24-16,-1 5-2 16,-3 3-9-16,-4 5-1 0,-1 7-1 15,0 2-2-15,0 7 0 16,2 2 1-16,2-2 0 16,2-6-4-16,6-2-6 15,1-8 7-15,5-7 3 16,5-5 18-16,4-7-4 15,6-6-6-15,1-2 13 16,2-4 0-16,-3-3 13 16,-3-1 14-16,-2 3-14 15,-4 2 12-15,-4 3-6 16,-2 5-40-16,0 5 0 16,-3 3-6-16,4 4-3 15,1 9 7-15,1 3 4 0,1 7-3 16,2 2 1-16,1 3-3 15,-2-3-88-15,3-1-57 16,0-4-73-16,0-3-53 16,5-7-149-16</inkml:trace>
  <inkml:trace contextRef="#ctx0" brushRef="#br0" timeOffset="7218">10449 1147 1043 0,'6'-37'106'0,"-3"1"105"15,-3 4-12-15,-3 3-34 16,6 8-5-16,-6 3-47 16,3 10-63-16,0 4-50 15,0 5-10-15,3 6 7 16,1 11 3-16,4 9 13 15,1 6-13-15,4 11 0 16,1 9 0-16,2 10 0 16,-2 3 0-16,-4 5 0 15,0 0 0-15,-8-4 0 16,1-6 0-16,-6-13 0 0,1-7 0 16,-1-12-18-16,0-11-122 15,2-8-16-15,-2-8-32 16,2-8-190-16,-5-5-176 15</inkml:trace>
  <inkml:trace contextRef="#ctx0" brushRef="#br0" timeOffset="7546.59">10293 1419 939 0,'13'-10'49'0,"8"0"13"16,9 0 2-16,8 1-27 15,12 3 16-15,2 2-34 16,1 1-14-16,0 1-4 16,4 0 19-16,-5-2 10 0,-7 0 25 15,-11-2 53-15,-9-1 11 16,-12 7-52-16,-10 0-20 16,-4 0-42-16,1 4-1 15,0 7 23-15,1 6 26 16,2 8 26-16,-1 10-28 15,4 2-20-15,-3 4-12 16,2-2-11-16,-4-3-7 16,2-3 5-16,1-8-6 15,-1-5-2-15,-1-8-49 16,1-4-102-16,-3-6 0 16,0-6-244-16,0-7-366 0</inkml:trace>
  <inkml:trace contextRef="#ctx0" brushRef="#br0" timeOffset="7730.77">10846 1223 1053 0,'0'-27'115'16,"2"2"49"-16,-1 4 59 16,1-1-40-16,-1 9-22 15,1 4-91-15,-1 4-68 16,-1 3-2-16,0 4-30 15,-1 5-47-15,2 5-182 16,3 7-105-16,5 5-365 0</inkml:trace>
  <inkml:trace contextRef="#ctx0" brushRef="#br0" timeOffset="8085.75">11270 1394 1093 0,'-2'-16'133'16,"1"-2"86"-16,-4 0-15 16,2-1-21-16,-4 8-82 15,5 4-64-15,-4 5-33 16,-1 8-4-16,-6 5-1 0,1 9-5 16,-4 4 2-1,3 4 3-15,6 2-9 0,4-1 5 16,4-4-1-16,5-4 4 15,3-4 0-15,3-6 3 16,-3-5-1-16,0-3 13 16,1-6 11-16,-1-4 20 15,0-3-17-15,3-4-26 16,-3-3-1-16,-1-3 0 16,-4 1 0-16,-2 0 0 15,-4 3 0-15,-1 3-17 16,-3 6-125-16,-3 5-178 15,-3 4-196-15</inkml:trace>
  <inkml:trace contextRef="#ctx0" brushRef="#br0" timeOffset="8544.84">11423 1376 1224 0,'24'-7'157'16,"-4"0"31"-16,-1 1-21 16,-1 5-59-16,1 6-52 15,2 6-10-15,3 6-6 0,-3 7-15 16,1 3-7 0,-2 3-7-16,-5-1-7 0,-6 3-1 15,-5 0-3 1,-8-2 0-16,-5-1 0 0,-3-6 0 15,-2-8 0-15,4-5 0 16,4-9 0-16,3-9 0 16,1-7 0-16,5-5 0 15,2-7 0-15,5-6 0 16,7-2 0-16,2-2 0 16,2 2 0-16,3 3 0 15,-2 8 0-15,-2 8 0 16,2 8 0-16,3 9 0 15,1 9 0-15,-2 6 0 16,3 8 0-16,-5 4 0 0,-7 3 0 16,-5 3 0-16,-11 0 0 15,-14 0-149-15,-9 2-65 16,-5-4-57-16,-9 0-92 16</inkml:trace>
  <inkml:trace contextRef="#ctx0" brushRef="#br0" timeOffset="10093.77">3278 2569 695 0,'-11'0'186'16,"5"0"-46"-16,0 0-46 15,-3 0-23-15,5-1 14 16,-1 0-30-16,2 0 0 16,0 1-12-16,0 0-5 15,0-2-8-15,3 4-6 16,0-4-13-16,0 2 5 0,0 2 2 16,0-4-6-1,0 2 8-15,0 0-3 0,0 0-11 16,0 0 12-16,0 2-11 15,3-2 9-15,-1 0-3 16,-1 0-7-16,2 0-6 16,0 0-2-16,5 0 2 15,5-2 4-15,8 2-4 16,9 0 3-16,10-2-2 16,6 2 0-16,8 0 0 15,1 0 0-15,9 0-1 16,2 2 4-16,14-4-2 15,13 2 0-15,13 0 6 16,19-3-7-16,20-1 8 16,12-2-9-16,10-2 0 0,12 1 0 15,6-2 1-15,3-2 3 16,7 2-3-16,8-3 1 16,6 1-4-16,12 0 1 15,10-4 1-15,5 2 5 16,10-3-5-16,5-2-1 15,2 1-1-15,-2 0 2 16,-7-1 4-16,-6 4-4 16,-7 2-2-16,-1 2-3 15,1-1 5-15,3 5 2 16,1 0-1-16,5-2-1 16,0 2-3-16,0-1 3 0,-6 0 4 15,-6 0-4-15,-5 0 1 16,-10 0-3-16,-5 0-1 15,-2 0 3-15,-2-1 0 16,-1-1 4-16,1 1-4 16,-1 2-2-16,-6 0-1 15,-6-1 1-15,-7 3 4 16,-15-2 1-16,-10 3-2 16,-16 1-1-16,-12-1 0 15,-12 0-2-15,-17 0 2 16,-8-1-2-16,-14-2 3 15,-14 0-1-15,-16 0 1 16,-14-1 3-16,-14 4 9 0,-11 0 12 16,-9 2-6-16,-2 1-7 15,-2 0-3-15,0 0-7 16,0 0 1-16,1 0-3 16,1 0 0-16,-2 0-24 15,2 0-73-15,0 0-26 16,0 1-72-16,-1 0-52 15,-4 4-116-15</inkml:trace>
  <inkml:trace contextRef="#ctx0" brushRef="#br0" timeOffset="12110.53">5095 3831 811 0,'7'-8'230'0,"-4"-1"-48"16,-3 2-27-16,0 3-34 16,-3 1-60-16,1 1-23 0,-2 4-24 15,-3 5-5-15,-4 4 18 16,-8 8-1-16,-1 10-8 16,-7 12-6-16,-4 10 15 15,3 9-20-15,-2 9-2 16,8 4-5-16,5 3-4 15,10 1-1-15,14-2 4 16,7-2-4-16,8-4 4 16,11-6-6-16,1-4 7 15,2-9 0-15,-2-5 0 16,-2-7-3-16,-7-10 2 16,-6-9 1-16,-5-6 0 0,-8-5 1 15,-3-4 6-15,-3-1 0 16,0-3 1-16,0 0-8 15,0-5-84-15,0 0-153 16,4-2-256-16</inkml:trace>
  <inkml:trace contextRef="#ctx0" brushRef="#br0" timeOffset="13076.38">5647 4367 523 0,'0'-8'347'16,"-2"-1"-153"-16,-1 0-28 0,-1-3-34 15,-2 2-20 1,1 0-29-16,-1 0-1 0,-1 3-21 16,1 0 5-16,-2 3-34 15,1 2-12-15,-5 2-20 16,0 2-2-16,-7 5 0 15,-1 4 1-15,-2 8 1 16,-2 0-2-16,5 5 2 16,4 0-8-16,4-1 7 15,4-2-3-15,4-1-2 0,6-5 1 16,4-3 5 0,4-4 0-16,2-5 2 0,5-4 0 15,6-4 3 1,1-3-1-16,-1-5 3 0,0-2-6 15,0-2 6-15,-5-4-4 16,-2 1 0-16,-5-1 3 16,-4 1-2-16,-3 2-3 15,-2 2 6-15,-3 0-5 16,0 5 6-16,-3 3 10 16,3 2-5-16,-3 3-13 15,3 2 0-15,0 3-21 16,0 3 8-16,3 5 12 15,-3 1 1-15,3 6 0 16,0 3 0-16,3 3 0 0,3-1 1 16,-2 3 1-16,1 1-2 15,1-2 0-15,-2-2 0 16,2-2 0-16,-3-4-2 16,0-5 0-16,-1-2-58 15,2-5-107-15,-4-3-35 16,3-2-171-16</inkml:trace>
  <inkml:trace contextRef="#ctx0" brushRef="#br0" timeOffset="13509.76">6392 4054 966 0,'11'-22'169'0,"-5"1"90"16,2-1-101-16,-3 5-45 16,-2 4 21-16,-1 6-88 15,-2 3-45-15,-2 8 4 16,-1 6 1-16,-4 10 19 15,1 10 4-15,-3 10 3 0,-4 8-6 16,-1 9 11 0,-5 3-6-16,1 4-21 0,-6 0-10 15,0-2 0 1,-1-3 0-16,2-7 0 0,1-7 0 16,3-6 0-16,5-10 0 15,1-8 0-15,8-7 0 16,2-5 0-16,2-6 0 15,-1-2 0-15,4-2 0 16,-1-2 0-16,1-3-138 16,4-1-234-16,4-3-133 15</inkml:trace>
  <inkml:trace contextRef="#ctx0" brushRef="#br0" timeOffset="14144.84">6754 4187 939 0,'3'-18'190'0,"-2"1"74"16,-2-1-72-16,-1 0-22 15,-1 4-28-15,2 3-42 16,-1 4-50-16,2 4-50 0,0 1 0 16,0 2 0-16,0 6 0 15,0 7 0-15,2 6 0 16,1 10 0-16,1 7 0 16,3 6 0-16,1 2 0 15,3 0 0-15,-3-1 0 16,1-6 0-16,-1-2 0 15,-2-9 0-15,-3-6 0 16,0-9 0-16,-3-7 0 16,0-4 0-16,4-4 0 15,-4-3 0-15,3-6 0 16,0-2 0-16,0-6 0 16,5 0 0-16,-1-4 0 15,3 4 0-15,1 1 0 0,5 1 0 16,-2 5 0-16,2 5 0 15,4 3 0-15,-1 5 0 16,3 5 0-16,-4 3 0 16,0 4 0-16,-4 4 0 15,-1 1 0-15,-7 0 0 16,-3 2 0-16,-6-1 0 16,0 1 0-16,-6-1 0 15,-4 1 0-15,-8-3 0 16,3 0 0-16,-6-4 0 15,0-4 0-15,2-6 0 16,2-1 0-16,3-2 0 16,3-4-18-16,1 0-89 15,5-1-104-15,2 1-71 16,5-2-156-16</inkml:trace>
  <inkml:trace contextRef="#ctx0" brushRef="#br0" timeOffset="14575.47">7507 4007 1081 0,'9'-22'120'15,"0"-1"80"-15,-2 2-29 16,-2 3-25-16,-2 5-19 16,-2 6-95-16,-1 4-32 15,0 8 3-15,-6 7 3 16,-2 10 16-16,-6 11 11 16,2 11-5-16,-7 8 3 15,-2 4-11-15,3 7-2 16,-3 2-9-16,-1 1-9 15,-1 1 0-15,-2 0 0 16,-2-5 0-16,8-6 0 0,-1-3 0 16,4-10 0-16,5-9 0 15,4-9 0-15,3-9 0 16,2-9 0-16,4-6 0 16,1-3-14-16,8-8-194 15,3-4-124-15,13-6-200 16</inkml:trace>
  <inkml:trace contextRef="#ctx0" brushRef="#br0" timeOffset="15175.84">8108 4230 1012 0,'2'6'55'16,"-2"-3"-2"-16,0-2 99 16,-2 1-83-16,2-2-28 15,0 1-7-15,2-1-3 16,-2-1 6-16,0-1 8 16,0 1 25-16,3-2-35 15,-3-1-29-15,0-2 1 16,4 0 11-16,-1 0 19 15,-3 4-13-15,2 1-24 0,-2 1-4 16,0 1-12-16,1 3 13 16,-1 2 2-16,0 1 1 15,3 1 0 1,-3 1 1-16,0-1-1 0,2-1 0 16,-4-2 0-16,2-3 2 15,0-1 5-15,2-1 10 16,-2-1 57-16,3-3-28 15,0-3-46-15,0-1 2 16,1-4 2-16,3-1 1 16,-4 0 3-16,0 0 5 15,-1 2 5-15,-2 2-3 16,0 4 10-16,0 0-25 16,0 4-6-16,-3 3-5 0,-3 6 9 15,-6 2-1-15,0 6 1 16,-4 7 1-16,-1 7-2 15,-2 2 0-15,8 8 1 16,3-1-1-16,6 2-3 16,9-4 0-16,10-3-1 15,11-7 1-15,10-5-68 16,8-7-96-16,5-3-62 16,1-7-74-16,-3-3-376 15</inkml:trace>
  <inkml:trace contextRef="#ctx0" brushRef="#br0" timeOffset="15510.54">8513 3899 864 0,'13'-12'211'15,"4"7"-69"-15,3 5 4 16,7 8 6-16,3 12-30 16,7 8 11-16,2 7-31 15,-2 8-19-15,-2 5-13 16,-6 4-48-16,0 6-22 16,-8 5 0-16,1 5 0 0,-8 4 0 15,-6-1 0-15,-9-2 0 16,-8-4 0-16,-4-6 0 15,-5-8 0-15,-2-12 0 16,1-9-51-16,0-13-190 16,2-9-66-16,1-5-227 15</inkml:trace>
  <inkml:trace contextRef="#ctx0" brushRef="#br0" timeOffset="16447.36">9970 4027 307 0,'9'0'508'15,"-4"0"-487"-15,-1 3 74 16,-4-1-24-16,0 3-16 16,0 0-15-16,0 1-4 15,-1 0 15-15,-1-2 28 16,1-1 0-16,1-3 25 16,-2 0-2-16,2-3-37 15,-1-3-48-15,-1-2-9 0,4-5 0 16,-2-1 1-16,3 0 8 15,0 2-1-15,0 2 0 16,0 4-5-16,-1 3-11 16,1 4-22-16,0 4 22 15,2 2 0-15,-2 4 5 16,3 2-2-16,-3 3-1 16,-4 0-2-16,-2 0 3 15,-2-4 2-15,-1 0-5 16,1-6 11-16,0-1 26 15,-1-4 39-15,1-5-23 0,1-1-4 16,1-4-30 0,-2-4-14-16,4-3-5 0,1 1-1 15,3 0-3-15,1 1-8 16,5 1-9-16,4 6-22 16,4 4-106-16,4 6-23 15,-3 7-89-15,0 5-69 16,-5 9-454-16</inkml:trace>
  <inkml:trace contextRef="#ctx0" brushRef="#br0" timeOffset="16887.2">10103 4471 650 0,'11'2'291'0,"-1"-4"-111"15,-3 1-27-15,-2-1-92 0,1 2-23 16,-3 2-17-16,1 2 6 16,-4 2 5-16,0 0-1 15,0-1 12-15,-4 2-16 16,1-2 12-16,-2-1 26 16,1-3 9-16,-1-1 21 15,1-4-31-15,1-2-27 16,3-2-30-16,1-3 1 15,2-2-3-15,3-1 3 16,2 3-4-16,-2 2-4 0,3 4-14 16,-3 2 7-16,0 4 6 15,0 5 0-15,-2 2 0 16,2 3 2-16,-5 2 5 16,-2 1 1-16,-2 2-4 15,-6-2 2-15,-1-3 3 16,-1-2-2-16,-1-4-1 15,3-2 0-15,2-4 1 16,0-3-6-16,2-2-47 16,4-1-133-16,2-3-163 15,9-1-278-15</inkml:trace>
  <inkml:trace contextRef="#ctx0" brushRef="#br0" timeOffset="17514.27">11274 3618 1009 0,'8'-29'189'16,"-7"6"27"-16,-5 6-58 0,-2 7-58 15,-2 8-84-15,-5 11 6 16,-2 11 5-16,-7 15 1 15,-5 14-6-15,-3 18-11 16,10 12 0-16,3 15-5 16,6 9-2-16,6 4-4 15,7 2 0-15,7-6-3 16,10-10 3-16,11-11 0 16,7-14 3-16,4-13 8 15,1-12 4-15,-5-10-3 16,-7-9-4-16,-11-9-8 15,-4-5 5-15,-9-4-3 16,-1-5-1-16,-2-4-1 0,4-2-75 16,5-4-153-16,3-3-109 15,6-5-340-15</inkml:trace>
  <inkml:trace contextRef="#ctx0" brushRef="#br0" timeOffset="19072.38">12214 4150 772 0,'6'-13'120'15,"-3"2"45"-15,-3-2-36 16,0 3-8-16,-2 0-20 16,-1 4-26-16,0 0-3 15,0 3-24-15,-4 0-2 16,1 2-32-16,-3 4-13 15,-4 2 3-15,-4 4-4 16,-2 5-1-16,-2 2 1 16,-1 6-1-16,1 1-2 0,3 2 0 15,3-3-7-15,6-1 6 16,6-5-7-16,4-5 4 16,4-5 0-16,3-4 6 15,5-4 1-15,2-4 0 16,3-5 0-16,1-5 0 15,2-7 1-15,-2-3 2 16,-2-3-1-16,-1-3-2 16,-2-3 3-16,-2 0 0 15,-1-2-1-15,-3 1 1 16,-3 0-1-16,-5 1 3 16,-2 2-1-16,-4 4 3 0,-3 0-3 15,-3 3 1-15,2 0 4 16,-1 5 2-16,-1 3 7 15,5 4 3-15,2 4-5 16,2 4-16-16,3 3-3 16,0 3-19-16,0 7 11 15,2 7 8-15,1 4 3 16,3 10 0-16,3 8-1 16,4 7-1-16,1 5 2 15,3 2 4-15,3 3-4 16,2-4 4-16,4-1 3 15,-1-3 0-15,3-5 4 16,-1-3-2-16,-6-6 3 0,-3-6 3 16,-3-4-1-16,-5-6-7 15,-4-5-5-15,-3-4 8 16,-1-4 8-16,-4-2-2 16,1-2-16-16,-2-1-69 15,-2-1-111-15,-3-3-230 16</inkml:trace>
  <inkml:trace contextRef="#ctx0" brushRef="#br0" timeOffset="19545.2">13096 3638 860 0,'12'-16'143'15,"-3"-1"23"-15,-5 3 46 16,-2-2-62-16,-1 7-33 15,-1 0 12-15,0 5-63 0,-1 1-66 16,1 8-1-16,-5 8 1 16,-1 14 20-16,-4 13 9 15,-2 15-1-15,-6 16-3 16,0 10 32-16,-4 8-29 16,-5 7-11-16,-3-2-16 15,-1-2-1-15,1-12 0 16,2-7 0-16,5-14 0 15,5-13 0-15,6-10 0 16,2-12 0-16,7-12 0 16,1-6 0-16,2-6 0 15,2-6 0-15,1-3-35 16,7-7-201-16,5-4-168 16,9-7-168-16</inkml:trace>
  <inkml:trace contextRef="#ctx0" brushRef="#br0" timeOffset="20024.32">13279 4105 304 0,'11'4'448'15,"-5"0"-339"-15,1 0 46 16,1-1-74-16,3 1-14 0,2 2-3 16,2-2-18-16,2-1-25 15,3-3 2-15,-2-1 3 16,-1-5-6-16,2-3 6 16,-3-1 13-16,-4-3 1 15,4-4-12-15,-5 0 0 16,-4-1-1-16,2 1 4 15,-6-1 3-15,-3 0-11 16,-2 3 3-16,-1-1-8 16,-4 3-6-16,-2 3 5 15,-1 3-8-15,-7 4-5 16,2 3-4-16,-2 3 0 0,0 7-1 16,-2 7-1-1,2 6 2-15,-1 7 0 0,2 4-3 16,4 5 3-16,1 2-3 15,4-1 0-15,6-3 2 16,8-4-9-16,7-5 8 16,9-7 1-16,9-4-11 15,10-10-114-15,7-4-119 16,7-7-96-16</inkml:trace>
  <inkml:trace contextRef="#ctx0" brushRef="#br0" timeOffset="20439.16">14269 3550 683 0,'11'-22'319'16,"-3"6"-72"-16,-4 0-2 15,-2 5-84-15,-2 7-22 16,-2 3-114-16,-1 3-11 16,0 11-11-16,-1 9 27 0,-5 16 9 15,0 11 3-15,-5 15 8 16,-3 11-17-16,-7 9-21 15,-6 3-7-15,-4 1-5 16,-5-5 0-16,1-5 0 16,3-9 0-16,5-13 0 15,8-9 0-15,8-14 0 16,5-10 0-16,6-12 0 16,2-5 0-16,4-7-96 15,7-7-216-15,5-3-109 16</inkml:trace>
  <inkml:trace contextRef="#ctx0" brushRef="#br0" timeOffset="21188.6">14788 4223 472 0,'-2'11'307'0,"2"-2"-182"0,2 1 9 15,-1-3-48-15,2 1-1 16,2 1-7-16,3-2-22 16,0 0 13-16,3-3-10 15,3-1-16-15,1-2-5 16,5-2-8-16,0-2-4 15,-3-1-5-15,1-2 13 16,-5-2 17-16,-1-3-8 16,-4-3 13-16,-1-4-16 15,-1-4-14-15,-3-5-2 0,-1-2 10 16,-4-7-11 0,-1-2 5-16,-1-6-8 0,-2-1-5 15,-2-2 6-15,1 0-18 16,-1 0-3-16,1 1 0 15,1 1 0-15,1 2 0 16,1 2 0-16,4 5 0 16,6 3 0-16,3 3 0 15,3 7-7-15,7 2-48 16,2 4-56-16,0 7-64 16,1 6-28-16,-1 8-42 15,-3 9-117-15</inkml:trace>
  <inkml:trace contextRef="#ctx0" brushRef="#br0" timeOffset="21365.41">14802 4009 1091 0,'2'9'40'16,"2"-4"5"-16,4-7 52 15,7-1-67-15,7-2-29 16,14-1-1-16,10-1-54 16,6-1-259-16</inkml:trace>
  <inkml:trace contextRef="#ctx0" brushRef="#br0" timeOffset="21755.18">15346 3401 685 0,'3'-13'566'0,"4"5"-509"15,0 0 7-15,4 4-26 16,8 10 33-16,11 9-1 15,9 10-4-15,13 17-9 0,6 15 43 16,3 14-42 0,-5 13-9-16,-10 12-13 0,-16 9 2 15,-17 4-4-15,-13 0-16 16,-10 0-12-16,-9-6-4 16,-1-10-2-16,-2-12-2 15,3-17 1-15,5-12 0 16,3-17 0-16,3-16 1 15,2-6-20-15,3-10-68 16,-5-6-167-16,-2-4-21 16,-2-1-184-16</inkml:trace>
  <inkml:trace contextRef="#ctx0" brushRef="#br0" timeOffset="58491.8">4459 6954 593 0,'0'-10'371'16,"-2"-3"-173"-16,-1 2-25 16,0-2-54-16,-2 1-17 15,0 0-30-15,-1 4 1 16,0-1-17-16,0 3 0 15,-4 2-25-15,2 1-24 16,-1 2-1-16,-4 2-6 0,-2 5-2 16,-4 3 2-16,-5 5-1 15,3 6 1-15,-3 2-2 16,2 3 0-16,2 4-2 16,2 0 1-16,5 0 1 15,1 5-4-15,6-5 6 16,3 1-7-16,3-2 6 15,3-4-7-15,3-4 4 16,6-3 3-16,0 1-5 16,3-7 3-16,1 0 5 15,3-4-2-15,1-4 3 16,4-6 1-16,3-3 1 16,-1-4-2-16,3-7 4 0,-4-3-3 15,-1-4 0 1,-3-3 0-16,-3-1 4 0,-5-2-4 15,-2 1 14-15,-4-1 5 16,1 0-15-16,-5 1 8 16,-5 1-4-16,1 4 4 15,-4 4 0-15,2 3-6 16,-4 6 6-16,4 4 3 16,1 2-13-16,-1 4-6 15,2 1-4-15,-1 0-8 16,-1 6 3-16,-3 5 5 15,2 4 0-15,-3 6 2 16,2 8-2-16,2 2 0 0,3 1 3 16,8 2-4-16,3-1 4 15,4-3-3-15,5 2 3 16,3-4-1-16,0 0 2 16,1-1 0-16,-2-2 2 15,-5-2-3-15,-1-4 2 16,-7-4-1-16,-1-4 0 15,-4-5-1-15,-1-2-1 16,-2-3-82-16,1-1-185 16,2-2-233-16</inkml:trace>
  <inkml:trace contextRef="#ctx0" brushRef="#br0" timeOffset="60019.95">5539 7009 254 0,'0'0'301'16,"-1"0"-152"-16,1 0-2 15,0-2 1-15,-2 1-36 16,2 1 8-16,-3-2-16 16,0 1-23-16,3 1-29 0,-4 0 20 15,1-1-14-15,3 1-7 16,-2 0-28-16,2-1-10 16,2 1 2-16,-2 0-11 15,3-2-4-15,7-1-12 16,5 0 7-16,9-1 3 15,10-1-4-15,2 0-16 16,3 3-66-16,-12 2-33 16,-3 1-47-16,-10 2-55 15,-3 4-58-15</inkml:trace>
  <inkml:trace contextRef="#ctx0" brushRef="#br0" timeOffset="60253.52">5556 7170 548 0,'-2'8'92'0,"5"-2"81"16,4-2 9-16,4-3-54 15,8-1-26-15,1-3-18 16,10 1-24-16,-2-1-4 16,-1-1-2-16,-3 1-13 15,-8 1-12-15,-3 1-21 16,-5 0-6-16,-5 2-1 15,2-1-1-15,-5 0-5 16,1 0 5-16,1 0-35 16,2 1-103-16,0 1-83 15,1 1-139-15</inkml:trace>
  <inkml:trace contextRef="#ctx0" brushRef="#br0" timeOffset="62085.2">6909 6666 905 0,'-5'0'107'0,"1"0"52"15,-1-2-53-15,4 1-62 16,-1 1-29-16,4 0-15 16,2 0-6-16,5-2 2 15,11 1 3-15,8 0 1 16,8-1 0-16,6-1 1 16,2 2-2-16,-3 1 1 15,-7-1 0-15,-4 1 0 16,-9 1 0-16,-8 0-21 15,-6 2 1-15,-5-1 3 16,-4-1 15-16,-5-1-10 0,-3 1 4 16,-4-1 5-1,-4-1 3-15,-2 1 2 0,1-1 7 16,2-2 28-16,5 1 18 16,-2 0 13-16,7-1 9 15,2 1-7-15,2 1-28 16,2 0-11-16,1 1-18 15,0 1-7-15,0 0-5 16,0 4 2-16,1 2 30 16,-1 5 12-16,0 5-4 15,2 5-4-15,-1 3-13 16,4 4 2-16,1 3-5 16,4 5-7-16,2 5 6 0,0 1-10 15,3 1-2 1,-6 0-2-16,3-3-3 0,-6-4-2 15,-3-4 3-15,-2-1-1 16,-1-6-3-16,-1-3-1 16,1-6 1-16,-2-4 0 15,2-5 1-15,0-4-1 16,0-1 2-16,0-3-2 16,0 0-9-16,0 2-84 15,0-2-80-15,-4 2-43 16,-3 1-90-16,-1 0-25 15</inkml:trace>
  <inkml:trace contextRef="#ctx0" brushRef="#br0" timeOffset="62280.74">6986 7281 576 0,'-3'-2'228'15,"2"1"-63"-15,4 0-69 16,1-1-32-16,5 1 19 15,8 1-26-15,2 0-14 16,8-2-20-16,6 2-17 16,5 0-4-16,0 0-2 15,-1-1-7-15,-7 0-104 16,-2-1-63-16,-11 1-116 16</inkml:trace>
  <inkml:trace contextRef="#ctx0" brushRef="#br0" timeOffset="62868.16">7404 7072 812 0,'-3'-12'252'16,"-1"-3"-50"-16,2 3-52 0,2 0-45 16,2 4-33-1,1 1-29-15,3 3-23 0,4 1-1 16,5 6 4-16,3 1-5 16,4 5 7-16,-1 7-3 15,0 3-11-15,-6 3-6 16,0 2 3-16,-6 0-2 15,-6 2-3-15,0-4-2 16,-3-1 2-16,-3-2 3 16,-3-7 7-16,1-2-1 15,1-2 3-15,-1-6 11 16,2-2 2-16,-2-4-17 16,2-2-11-16,1-6-2 0,2-4-3 15,3-5 4 1,4-3 1-16,5-3-8 0,2-1 3 15,7 3-4-15,1-1 9 16,3 5-5-16,-2 4-4 16,2 7 8-16,-4 6-3 15,-3 7 3-15,-2 5 1 16,-2 3 2-16,1 3 3 16,-5 5 2-16,2 2 1 15,-6-1-7-15,0-1 5 16,-3 1-5-16,2-1-1 15,-2-5-4-15,-2 0-100 16,5-3-139-16,3-2-155 0</inkml:trace>
  <inkml:trace contextRef="#ctx0" brushRef="#br0" timeOffset="63284.65">8041 7047 1024 0,'-6'-22'129'0,"0"1"90"15,-1 1-29-15,1 3-45 16,4 2-2-16,-1 7-42 16,3 3-46-16,-1 2-24 15,1 5-29-15,0-1-2 0,0 4-11 16,0 2 11-1,1 7 1-15,1 5 17 0,-1 6-18 16,1 7 0-16,1 6 0 16,0 3 0-16,4 6 0 15,-5 2 0-15,-2 5 0 16,0 1 0-16,-2 1 0 16,-1-1 0-16,3-5 0 15,3-4 0-15,0-8 0 16,-1-6 0-16,1-10 0 15,-2-7 0-15,1-5 0 16,-1-5 0-16,1-5 0 0,-2-2 0 16,3-5 0-1,3-4-103-15,1-8-132 0,-1-10-52 16,0-8-144-16</inkml:trace>
  <inkml:trace contextRef="#ctx0" brushRef="#br0" timeOffset="63585.3">7928 6984 794 0,'4'-12'145'16,"2"2"-18"-16,3 4-80 0,7 1-23 15,6 3 13 1,7 7 5-16,9 8 31 0,5 5-26 15,-3 8 16-15,-4 8-24 16,-6 4 9-16,-8 1-10 16,-13-2-7-16,-6 0-6 15,-6-3-3-15,-7-3-4 16,-8-6 2-16,1-3-7 16,-8-6-2-16,-3-4-6 15,-1-3-5-15,1-5-10 16,3-2-106-16,8-6-164 15,11-3-602-15</inkml:trace>
  <inkml:trace contextRef="#ctx0" brushRef="#br0" timeOffset="64134.71">8417 7092 1063 0,'0'-13'119'16,"0"-1"115"-16,-1 2-52 15,-1-1-45-15,2 3-21 16,-1 4-29-16,1-1-28 16,-2 4-37-16,2 3-21 15,0 0-1-15,-1 1-20 0,-1 8 3 16,1 3 16-16,-1 8 1 15,1 3-2-15,1 5-2 16,4-1-5-16,4-2 4 16,6-5 4-16,2-4-1 15,3-3 2-15,-4-8 1 16,7-2-1-16,-3-4 11 16,1-6-2-16,-1-5 1 15,2-3-4-15,-4-3-4 16,-1-5 7-16,-7-1-6 15,0-3 6-15,-4 1-5 16,-1-1 1-16,-4 5 0 16,-3 4 6-16,2 6-8 15,1 3-3-15,-2 6 0 0,2 3 0 16,0 5-10-16,-1 4 1 16,1 8 9-16,1 7 0 15,1 9 0-15,-1 2 0 16,6 1 0-16,-1-2-3 15,5-3-2-15,-1-7-38 16,7-5-73-16,0-5-67 16,2-6-58-16,4-6-125 15</inkml:trace>
  <inkml:trace contextRef="#ctx0" brushRef="#br0" timeOffset="64483.99">8971 6739 1100 0,'4'-26'160'15,"0"1"75"-15,-1 3-42 16,-3 3-20-16,0 7-32 16,2 4-96-16,-2 3-45 15,-2 4 0-15,2 1 0 16,2 6 0-16,-2 3 0 15,1 7 0-15,4 6 0 16,-2 10 0-16,6 4 0 16,-2 8 0-16,-1 4 0 0,-1 6 0 15,-2 3 0-15,-3 2 0 16,-2 0 0-16,1-8 0 16,1-6 0-16,3-9 0 15,3-7 0-15,3-8 0 16,9-8-106-16,-1-3-82 15,3-6-46-15,1-5-80 16,-2-3-247-16</inkml:trace>
  <inkml:trace contextRef="#ctx0" brushRef="#br0" timeOffset="64657.46">8799 7033 889 0,'3'-3'171'16,"17"-3"-125"-16,8-3 60 16,12 0-76-16,8-1-29 15,7 0-1-15,0 2-60 16,0 1-98-16,2 0-141 16</inkml:trace>
  <inkml:trace contextRef="#ctx0" brushRef="#br0" timeOffset="65234.07">9760 6661 989 0,'0'-21'209'0,"0"3"24"15,-2 4-55-15,1 5-41 16,-1 5-39-16,1 3-54 15,-2 4-38-15,-7 6 10 16,-4 6 2-16,-2 9-7 16,-4 11 1-16,-1 8-5 0,5 8-6 15,6 10 6-15,5 7-2 16,8 1-2-16,3 0-2 16,7-4-2-16,4-7-4 15,7-12-3-15,4-9-12 16,8-10-74-16,6-9-63 15,7-8-48-15,3-6-124 16,-4-9-291-16</inkml:trace>
  <inkml:trace contextRef="#ctx0" brushRef="#br0" timeOffset="65618.06">10175 6803 928 0,'-3'-19'218'16,"-3"3"-5"-16,-2 4-89 15,-1 2-66-15,2 4-47 16,-4 5-11-16,-1 5 0 16,-4 6-4-16,-3 4 3 15,2 3-2-15,-1 2-1 16,8-2-1-16,4-2 5 15,6-2 3-15,3-1 4 16,4 3 13-16,4 0 13 0,8 2-6 16,2 1-7-16,0 1 6 15,3-1-6-15,-3 1 3 16,-2-3-2-16,-7 2-1 16,-1-2 8-16,-3-2-10 15,-5-1-3-15,-3-1-2 16,-3-3 4-16,-5 1-3 15,-6-2-10-15,-5-1-4 16,-5-1-122-16,0-3-106 16,-5-3-222-16</inkml:trace>
  <inkml:trace contextRef="#ctx0" brushRef="#br0" timeOffset="65934.07">10454 6599 1018 0,'5'-5'268'16,"0"0"-164"-16,-2 5-50 16,8 8 93-16,6 4-3 15,12 7-22-15,8 7-25 16,8 8-26-16,7 6-49 15,-4 6-22-15,-8 8 0 0,-6 7 0 16,-13 7 0-16,-13-1 0 16,-13 1 0-16,-11-6 0 15,-7-7 0-15,-7-12 0 16,1-7 0-16,0-10 0 16,4-8-210-16,4-7-149 15,5-5-362-15</inkml:trace>
  <inkml:trace contextRef="#ctx0" brushRef="#br0" timeOffset="66917.03">12110 6466 907 0,'13'-26'206'0,"-4"1"-10"15,-1 2-7-15,-5 3-69 16,-2 8 0-16,1 5-44 15,-2 2-69-15,-2 7-7 16,-1 5 0-16,-6 9 16 16,1 10 16-16,-6 14 4 15,-6 14-16-15,-5 13 7 16,-2 9-5-16,0 8-16 16,-1 6-1-16,-3 3-5 0,-2-6 0 15,1-5 0-15,3-10 0 16,2-14 2-16,3-13 0 15,10-9 6-15,4-11-1 16,3-8-6-16,2-7 2 16,4-5 6-16,-1-4-3 15,2-2-6-15,2 0-56 16,-1-2-147-16,5-2-227 16,7-5-383-16</inkml:trace>
  <inkml:trace contextRef="#ctx0" brushRef="#br0" timeOffset="67965.67">13364 6599 762 0,'8'-18'270'16,"-2"0"-53"-16,-2-2-36 15,-2-1-29-15,-1 5-42 16,1 1 3-16,-2 7-26 16,0 2-66-16,0 2-21 15,-2 8-13-15,-1 7 9 0,-4 7 4 16,-1 12 2 0,-4 11 3-16,-5 10 0 15,-4 5-4-15,-2 5-1 0,-2 0 1 16,0-1-1-16,1-1 1 15,0-5-1-15,4-9-2 16,4-9 2-16,7-12 0 16,3-11 2-16,4-8 11 15,2-6 32-15,2-8 4 16,7-9-47-16,0-9-4 16,4-11 2-16,4-7-1 15,5-5 0-15,0-5 1 16,1-1 1-16,-2-2-1 15,0 1 1-15,-5 3 5 16,1 3-2-16,-7 7 8 0,-1 5-5 16,-5 7-7-16,-1 7 0 15,-1 6 0 1,-1 8 0-16,1 7 0 0,-2 2 0 16,4 11 0-16,4 5 0 15,7 9 0-15,5 8 0 16,8 7 0-16,3 5 0 15,3 3 0-15,-3 3 0 16,1 2 0-16,-7 0 0 16,-2-2 0-16,-4-2 0 15,-6-6 0-15,-1-5 0 16,-6-7 0-16,0-9 0 16,-4-8 0-16,1-7 0 15,-3-4-19-15,0-2-46 16,0-5-147-16,-5-3-58 0,-2-2-152 15</inkml:trace>
  <inkml:trace contextRef="#ctx0" brushRef="#br0" timeOffset="68159.2">13266 6848 998 0,'4'-2'131'0,"2"-1"-71"16,2-1 56-16,8-1-72 16,8 0-11-16,10-1-17 15,14 3-16-15,13-3-1 16,12 1-135-16,2 0-274 16</inkml:trace>
  <inkml:trace contextRef="#ctx0" brushRef="#br0" timeOffset="68665.75">13783 6722 1036 0,'-5'-8'83'0,"0"-2"104"16,2 0-72-16,3 4-27 15,3-2-55-15,5 4-24 16,5-1-2-16,4 4 11 16,6 4-9-16,4 4 13 15,2 6 3-15,-1 7-9 16,-3 3-3-16,0 5-3 15,-6 2-6-15,-5-1 1 16,-5 4 1-16,-4-6-1 0,-7 1 3 16,-2-5-5-16,-1-6 6 15,1-7 42-15,-2-6 84 16,3-7-34-16,-3-5-92 16,2-5 9-16,-3-6-1 15,3-6-12-15,4-2-5 16,4-3 0-16,4 1 0 15,4 0 0-15,4 1 0 16,4 3 0-16,-1 3 0 16,2 3-18-16,1 1-83 15,-2 5-72-15,-2 6-39 16,-2 4-96-16,-1 6-198 0</inkml:trace>
  <inkml:trace contextRef="#ctx0" brushRef="#br0" timeOffset="69332.64">14292 6686 828 0,'2'-8'191'0,"-1"1"-28"16,2-1 3-16,-1 1-49 0,4 3-48 15,-2-1-30-15,2 5-20 16,5 3 5-16,3 3 12 15,5 4-9-15,3 5-12 16,2 4 3-16,-3 4 2 16,0 1-10-16,-4 2-6 15,-5 0-3-15,-4-4 0 16,2-1 3-16,-7-3 1 16,-1-3-4-16,-2-5 5 15,-2-4 13-15,1-2 71 16,1-4 43-16,-2-5-92 15,2-3-41-15,0-6 0 16,3-3 0-16,2-6 0 16,2-5 0-16,5 0 0 0,0-1 0 15,0 1 0-15,1 4 0 16,-1 3 0-16,-2 4 0 16,0 4 0-16,-4 5 0 15,0 3-132-15,0 0-136 16,4 4-66-16,2 3-267 15</inkml:trace>
  <inkml:trace contextRef="#ctx0" brushRef="#br0" timeOffset="70165.88">14977 6684 847 0,'5'-10'209'16,"-3"0"7"-16,0 0-59 15,-4 1-25-15,2 0-34 16,-2 4 19-16,2 2-20 16,-2 2-41-16,2-1-30 0,0 2-26 15,-1 0 0-15,1 2-10 16,0 5 7-16,0 4 3 16,0 5 1-16,0 9 4 15,1 6-3-15,1-1 1 16,2 3-3-16,0-2-4 15,1-2 4-15,1-1 4 16,-1-1-4-16,-1-5 0 16,2-5-5-16,-3-7 0 15,0-5-53-15,-2-3-53 16,4-9-91-16,1-4-161 16,2-7-449-16</inkml:trace>
  <inkml:trace contextRef="#ctx0" brushRef="#br0" timeOffset="70506.84">14944 6426 870 0,'5'-3'166'0,"-1"2"-57"16,-2-3 23-16,-4 3-102 15,2 1-23-15,0 3 3 0,0 0 57 16,-2 1-9-16,0-1-5 16,2 1-13-16,-3-2 28 15,3-2 26-15,0-2 29 16,0 1-42-16,0 0-9 16,0-1-8-16,0 1-61 15,0-1-3-15,0-1 0 16,0 1 0-16,0-2 0 15,0 2 0-15,0-1 0 16,-2 2-23-16,2 1-146 16,0 3-108-16,0 4 27 15,5 3-203-15</inkml:trace>
  <inkml:trace contextRef="#ctx0" brushRef="#br0" timeOffset="72646.88">15353 6694 919 0,'-9'-6'205'0,"0"-2"37"16,0 1-77-16,-1-2-48 16,4 5 18-16,3 1-48 15,1 2-41-15,2-1-9 16,2 2-13-16,-1 0 4 15,1 0-4-15,-1-1-12 16,1 2-6-16,-1-1-6 16,1 0 0-16,-2 2-16 15,0 3 14-15,7 4 2 16,-1 5 0-16,3 8 3 16,3 3 0-16,5 4-3 0,0 4-3 15,1-3 3-15,2 0 3 16,-4-5-3-16,0-6-1 15,-3-5-2-15,-6-5 3 16,0-5 0-16,-2-3 16 16,-1-6-16-16,1-4 0 15,3-5 0-15,2-5 0 16,2-6 0-16,-3-1 0 16,1-2 0-16,-2 1 0 15,-4 0 0-15,-1 3 0 16,0 3 0-16,-1 5 0 15,-2 3 0-15,0 8 0 16,0 2 0-16,0 3-48 16,0 4-230-16,1 5 60 0,8 5-184 15,4 4-436-15</inkml:trace>
  <inkml:trace contextRef="#ctx0" brushRef="#br0" timeOffset="73431.05">15950 6763 884 0,'0'-14'194'16,"-2"0"43"-16,-1 1-72 16,-1 4-58-16,-3 0-19 0,2 3-40 15,1 5-29-15,-4 1-13 16,-1 1-1-16,-3 7-5 15,0 1-1-15,-3 5-1 16,3 6-1-16,-1 3-1 16,4 2 4-16,3 1-1 15,5 0-4-15,1-2 0 16,4-4 0-16,2-4 3 16,0-7-1-16,3-2 3 15,-2-4 2-15,1-3 11 16,2-4 3-16,-1-2-8 15,-1-3 0-15,1-3-6 16,-2 0 10-16,-3-5-4 0,1 5-2 16,-3-5 7-16,1 3 26 15,-2 3-3-15,-1 6-9 16,2-1-27-16,-2 5-17 16,1 2-12-16,4 3 20 15,3 4 8-15,3 2 1 16,3 4 0-16,2 3 0 15,3-5 0-15,-2 0 0 16,0-1-2-16,3-3-3 16,2-4-10-16,2-3-14 15,3-2 0-15,1-5 16 16,0-2 12-16,-2-5 1 16,-2-3 8-16,-3-5-2 0,-5-3 0 15,1-3-1-15,-5-5 5 16,-1-3-5-16,-2-3-4 15,-1-6-1-15,-2 0 1 16,-4-1-1-16,-4 1 8 16,-4 4-5-16,-5 4 1 15,-3 5 7-15,-3 4 5 16,-2 5 6-16,4 8 15 16,0 2-17-16,6 8-20 15,-2 7-8-15,0 10-1 16,0 8 5-16,-4 8 0 15,0 9 3-15,5 6 1 16,3 6 1-16,3 4 0 16,8 5-1-16,10-2 3 0,13-2-3 15,13 1-1-15,19-7 0 16,9-4-3-16,7-5-3 16,-5-8-125-16,-9-7-137 15,-11-8-145-15</inkml:trace>
  <inkml:trace contextRef="#ctx0" brushRef="#br0" timeOffset="74196.64">17452 6461 902 0,'3'-27'236'0,"-3"-1"-6"15,0 0-29-15,-4 0-48 16,-2 4 0-16,3 4-41 16,0 6-52-16,1 6-60 15,2 3 0-15,0 5 0 16,0 2 0-16,0 6 0 16,0 6 0-16,0 10 0 15,2 9 0-15,3 10 0 16,2 6 0-16,2 5 0 15,1 5 0-15,3 3 0 16,-2-1 0-16,0 0 0 16,-3-1 0-16,-2-6 0 0,-3-6 0 15,0-7 0-15,0-7 0 16,-1-10 0-16,1-9 0 16,-3-6-10-16,2-8-99 15,-1-5-42-15,3-7-188 16,-1-8-106-16</inkml:trace>
  <inkml:trace contextRef="#ctx0" brushRef="#br0" timeOffset="74579.2">17254 6248 1110 0,'-6'-20'51'15,"1"3"111"-15,4 3-41 16,-1 5-71-16,4 6-50 16,5 3-12-16,13 6 12 15,12 5 14-15,18 5 10 16,18 8 6-16,12 6-2 16,3 7-11-16,-1 4 2 15,-7 4-10-15,-13 4-1 16,-10 2 3-16,-14 1-6 15,-13 1 0-15,-11-1 3 16,-11-4 3-16,-8-2 5 0,-7-4 7 16,-6-7 3-16,-7-2 4 15,-5-3-11-15,-7-3 2 16,-5-4-14-16,-1-3 1 16,4-8-8-16,3-3-1 15,8-7-52-15,6-2-99 16,7-4-101-16,7-3-309 15</inkml:trace>
  <inkml:trace contextRef="#ctx0" brushRef="#br0" timeOffset="74886.8">18207 6728 1344 0,'16'-10'136'0,"-6"3"40"15,-7-4 8-15,-3 8-142 16,0 1-33-16,0 4-9 16,0 1-16-16,0 4 15 15,1 6 1-15,1 3 2 16,1 4-2-16,-2 4 0 15,1 0 1-15,-1-3 0 16,2-1-1-16,-3-3-23 16,1-6-114-16,-1-4-35 0,2-4-39 15,2-6-100-15</inkml:trace>
  <inkml:trace contextRef="#ctx0" brushRef="#br0" timeOffset="75045.73">18207 6571 519 0,'-9'-26'522'16,"0"3"-374"-16,4 4 32 15,0 2-103-15,2 9-66 16,1 2-11-16,4 5-178 16,1 5-148-16</inkml:trace>
  <inkml:trace contextRef="#ctx0" brushRef="#br0" timeOffset="75429.67">18479 6560 1080 0,'3'-6'105'15,"-3"2"35"-15,-2 3-101 16,-2 2-23-16,-4 5 0 15,-3 1-9-15,-2 5 1 16,-1 2-8-16,3 3-2 0,5-2 0 16,3-2-2-16,6-1 4 15,6-2 51-15,12 0-6 16,7 0-6-16,4 2-12 16,0-2 4-16,0 3-1 15,-7-2-3-15,-7 1-6 16,-5 0-8-16,-5-1-1 15,-4 0 7-15,-7 1 8 16,-3 1-6-16,-7 1-6 16,-7 2-6-16,-6 0-7 15,-4 1-2-15,-1-5-3 16,2-2-101-16,7-8-44 0,7-3-114 16,6-5-340-16</inkml:trace>
  <inkml:trace contextRef="#ctx0" brushRef="#br0" timeOffset="75794.63">18783 6399 1035 0,'8'-22'162'16,"-2"-2"41"-16,-3-1 22 15,-2 1-11-15,-1 5-63 16,0 2-94-16,0 7-57 16,0 4 0-16,3 4 0 0,-3 2 0 15,1 2 0-15,-1 4 0 16,3 7 0-16,0 7 0 16,0 7 0-16,2 12 0 15,-1 7 0-15,0 7 0 16,-3 3 0-16,1 3 0 15,3 1 0-15,1-3 0 16,3-7 0-16,6-6 0 16,3-6 0-16,4-9 0 15,2-5 0-15,2-6-100 16,2-5-142-16,-1-6-62 16,0-4-126-16</inkml:trace>
  <inkml:trace contextRef="#ctx0" brushRef="#br0" timeOffset="75968.64">18774 6629 1180 0,'-18'-4'113'16,"9"0"21"-16,5-3-51 15,8-1-79-15,10 1-4 16,13 2-8-16,12-1-76 15,11 3-241-15,7 1-520 16</inkml:trace>
  <inkml:trace contextRef="#ctx0" brushRef="#br0" timeOffset="76429.25">19056 6618 956 0,'8'-6'287'0,"1"-2"-208"0,1-2 110 16,-3 1-74-16,25-5-89 15,-22 14 1-15,3 3 8 16,1 1-9-16,-1 3-7 15,13 6-7-15,1 6 1 16,0 4 0-16,-2 5-7 16,-3 1-1-16,-5 2-2 15,-6-3 1-15,-4-2-1 16,-7-4 2-16,-2-4-4 16,-3-5 5-16,0-5 11 15,2-3 46-15,1-5 51 16,-1-6-91-16,2-2-23 15,-2-6 0-15,1-7 0 16,4-6 0-16,4-5 0 16,4 0 0-16,4-2 0 0,3 3 0 15,1 5 0-15,3 4-31 16,3 8-159-16,-1 5-59 16,3 8-73-16,3 7-133 15</inkml:trace>
  <inkml:trace contextRef="#ctx0" brushRef="#br0" timeOffset="76694.86">19635 6632 1021 0,'3'-9'156'0,"-2"0"70"0,-1-1-10 15,-1 1-21-15,-1 3-108 16,1 5-43-16,1 1-36 15,-3 1-8-15,3 5-1 16,-1 5-1-16,-1 1 4 16,1 6-2-16,-1 5 0 15,4 1 0-15,-1 3 1 16,5-1-1-16,-2 1-3 16,1-2-115-16,-1-4-95 15,1-7-54-15,1-2-130 16</inkml:trace>
  <inkml:trace contextRef="#ctx0" brushRef="#br0" timeOffset="76868.92">19632 6492 872 0,'-10'-25'262'15,"1"5"-110"-15,1 6 36 16,1 3-111-16,4 6-65 15,0 3-12-15,1 3-24 16,-1 3-39-16,2 2-135 16,-1 2-224-16</inkml:trace>
  <inkml:trace contextRef="#ctx0" brushRef="#br0" timeOffset="77477.7">19820 6210 1281 0,'-4'-22'151'16,"1"2"32"-16,0 5 13 15,3 4-78-15,-2 5-76 16,4 5-39-16,-2 1-3 15,0 6-24-15,3 6 24 16,5 8 9-16,1 10 17 16,5 9 2-16,2 7-11 0,-2 4-9 15,1 5 1-15,-6 2-9 16,-3-1 0-16,-3-1 0 16,-2-2 0-16,-1-7 0 15,0-6 0-15,0-11 0 16,0-6 0-16,0-9 0 15,0-8 0-15,0-5 0 16,3-2 0-16,-2-4 0 16,4-3 0-16,1-5 0 15,1-4 0-15,7-5 0 16,1-5 0-16,2-1 0 16,3-1-4-16,2 3-7 0,-1 3 4 15,-1 6-1-15,-2 6-8 16,-3 6 3-16,2 9 8 15,1 3-3-15,-1 6 8 16,-1 1 0-16,-4 5 0 16,-4 1 0-16,-5 1 2 15,-3 0 3-15,-6 2 4 16,-5-2-7-16,-7 0 7 16,-5-1-4-16,-5-2-1 15,-6-4-2-15,6-3-2 16,2-6-6-16,9-4-47 15,6-4-149-15,8 0-55 16,6-8-185-16</inkml:trace>
  <inkml:trace contextRef="#ctx0" brushRef="#br0" timeOffset="77960.95">20441 6528 1003 0,'1'-6'250'0,"-2"0"-71"15,-1 1-16-15,-1 0-10 16,0 2-66-16,2 3-60 0,1 3-27 16,-2 0-4-16,1 4 4 15,-2 5 2-15,0 5-2 16,-2 3-2-16,2 4 1 15,5 2 1-15,1 0-2 16,4-1 1-16,3-5 0 16,1-6 1-16,0-4 6 15,5-10 2-15,1-4 3 16,2-8-2-16,3-4-3 16,-2-2 0-16,-1-4-2 15,-4-1 1-15,-3 0 2 16,-3 2 4-16,-5 3 7 15,-1 3 16-15,-3 3 5 16,0 7-19-16,-1 2-20 16,1 3-18-16,-2 4-13 15,1 5 30-15,-2 6 0 0,0 4 1 16,0 10-2-16,0 2 1 16,1 3-6-16,4-3-37 15,4-4-65-15,4-5-65 16,7-7-87-16,3-3-148 15</inkml:trace>
  <inkml:trace contextRef="#ctx0" brushRef="#br0" timeOffset="78347.77">20989 6200 1067 0,'-7'-38'110'0,"1"1"95"16,3 4-42-16,2 3-35 15,-1 6 29-15,2 8-42 16,0 5-69-16,0 7-46 16,2 2-4-16,-2 8-30 15,1 5 34-15,1 8 0 16,2 7 7-16,2 12 13 15,3 12 2-15,0 8 5 16,0 6-11-16,0 5-14 16,-2-2-2-16,-1-3 0 0,1-5 0 15,3-7 0-15,-3-9 0 16,2-8 0-16,2-8 0 16,-2-7 0-16,-3-6-71 15,0-6-62-15,0-4-47 16,4-3-52-16,-3-3-92 15,3-5-247-15</inkml:trace>
  <inkml:trace contextRef="#ctx0" brushRef="#br0" timeOffset="78693.92">20869 6484 386 0,'13'-6'376'15,"13"-2"-330"-15,5-2 72 16,6 2-25-16,8-1-3 16,1 0-22-16,0 2 23 15,-2 0-9-15,-7 2 9 16,-2-1-13-16,-3 0-21 16,-3 3-32-16,-2 3 2 15,-2 2-21-15,-3 2 6 16,-1 6-1-16,-3 6 2 15,-6 4 6-15,-2 3 8 0,-7 8 10 16,-3 1-9 0,-4 2-9-16,-5 1-14 15,0-4-5-15,1-3 0 0,2-6 0 16,1-6 0-16,0-6-17 16,4-3-111-16,-4-6-60 15,-2-3-341-15</inkml:trace>
  <inkml:trace contextRef="#ctx0" brushRef="#br0" timeOffset="78876.77">21458 6273 1057 0,'9'-23'144'0,"-3"4"23"15,-4-1 29-15,-2 2-22 16,-2 6-66-16,2 6-96 15,0 3-12-15,0 2-36 16,0 6-80-16,3 7-53 16,3 3-102-16,6 7-197 15</inkml:trace>
  <inkml:trace contextRef="#ctx0" brushRef="#br0" timeOffset="79277.11">21809 6393 936 0,'-2'-4'170'0,"1"-1"23"0,-2-1-2 15,1-1-41-15,-1 4-44 16,0 2-63-16,-1 2-35 16,-3 3-8-16,-3 7-3 15,-2 1 3-15,-2 6-1 16,0 7-2-16,-1 1 1 15,5 2-1-15,4 1 0 16,3-4-1-16,3-3-2 16,4-2 5-16,5-8 1 15,2-1 5-15,4-4 0 16,0-4 1-16,1-3 2 0,1-3 0 16,0-4 0-1,-3-2 8-15,-1-1 20 0,-4-4 4 16,-6-1-2-16,-4-3-17 15,-7-2-21-15,-4-2 0 16,-6 2 0-16,-1-2 0 16,-1 4-90-16,3 4-96 15,5 5-166-15,4 5-463 16</inkml:trace>
  <inkml:trace contextRef="#ctx0" brushRef="#br0" timeOffset="79760.92">21964 6388 1051 0,'19'-2'136'0,"-2"0"78"16,1 1-50-16,1 1-43 15,-1 3-24-15,3 6-32 16,2 5-14-16,0 4 0 15,-1 5-7-15,-1 2-18 16,-4 2-10-16,-4 2-9 16,-4-3-3-16,-4 1-4 15,-5-3 0-15,-3-4 0 16,-3-5 0-16,1-4 0 16,2-6 0-16,1-4 0 0,0-5 0 15,4-5 0-15,0-3 0 16,3-6 0-16,2-5 0 15,4-4 0-15,6-1 0 16,6-2 0-16,2 4 0 16,5 2 0-16,0 6 0 15,-2 7 0-15,-4 5 0 16,-3 8 0-16,-4 4 0 16,-1 5 0-16,-3 6 0 15,1 4 0-15,-5 4 0 16,-3 2 0-16,0 1 0 15,-2-1 0-15,-4-3 0 16,0 0 0-16,-4-4-102 0,-1 1-159 16,-4-3-220-1</inkml:trace>
  <inkml:trace contextRef="#ctx0" brushRef="#br0" timeOffset="113126.47">4295 9365 277 0,'0'-2'697'0,"0"-3"-443"16,-1 1-37-16,-2-3-79 16,-2 0-31-16,2-2 41 15,0 0-69-15,0 1 7 16,3-1-42-16,-3 0-44 0,3 2 0 15,0 0 0-15,0 4 0 16,0 0 0-16,0 3 0 16,0 2 0-16,0-1 0 15,0 7 0-15,0 5 0 16,-2 7 0-16,2 7 0 16,2 7 0-16,-2 5 0 15,3 2 0-15,3 3 0 16,2 2 0-16,0 1 0 15,-2-1 0-15,0 0 0 16,0-4 0-16,-4-7 0 16,1-3 0-16,0-8 0 15,1-9 0-15,-4-4 0 16,0-5 0-16,0-5 0 16,0-2 0-16,0-6 0 0,-4-7 0 15,1-6 0-15,0-7 0 16,0-5 0-16,0-6 0 15,-2-1 0-15,2-2 0 16,-1 5 0-16,-2-1 0 16,3 2 0-16,0 1 0 15,0 0 0-15,3 2 0 16,-3-1 0-16,3 2 0 16,0 0 0-16,-3 3 0 15,3 1 0-15,3 6 0 0,-3 3 0 16,0 8 0-1,0 1 0-15,3 6 0 0,-3 0 0 16,0 3 0-16,0 0 0 16,0 2 0-16,3-2 0 15,-3 1 0-15,6 5 0 16,6 4 0-16,3 7 0 16,10 7 0-16,5 8 0 15,1 4 0-15,2 2 0 16,0 1 0-16,0 2 0 15,-2-1 0-15,-4-2 0 16,0 1 0-16,-3-6 0 16,-6-1 0-16,-2-4 0 15,-2-2 0-15,-3-6 0 16,-2-6 0-16,-4-5 0 0,-2-2 0 16,-3-5 0-1,3-4 0-15,-3-3 0 0,4-4 0 16,-1-3 0-16,3-8 0 15,3-3 0-15,-1-5 0 16,5-3 0-16,-4 0 0 16,7-1 0-16,-1 0 0 15,0-4 0-15,5 3 0 16,-1-3 0-16,-2 0 0 16,0 2 0-16,-3-2 0 15,1 4 0-15,-6 2 0 16,2 4 0-16,-3 4 0 0,-2 5 0 15,-3 3 0 1,2 4 0-16,-4 5 0 0,1 2 0 16,-2 1 0-16,0 4 0 15,0-2 0-15,1 4 0 16,3 3 0-16,1 3 0 16,2 8 0-16,4 9 0 15,-1 10 0-15,2 5 0 16,-3 6 0-16,0 4 0 15,-3-1 0-15,0-3 0 16,-3-1 0-16,3-2 0 16,-3-4 0-16,3-3 0 15,-3-1 0-15,0-4 0 16,-2-2 0-16,1-1 0 16,-2-5 0-16,0-4 0 0,0-5 0 15,0-4 0-15,0-7 0 16,0-2 0-16,0-3 0 15,0-1 0-15,1 1 0 16,-1-2 0-16,-1-1-102 16,2-2-302-16,4-5-247 15</inkml:trace>
  <inkml:trace contextRef="#ctx0" brushRef="#br0" timeOffset="123647.13">6009 9228 231 0,'2'-3'397'16,"-1"2"-220"-16,-1-2-61 16,0 2-11-16,0 1-56 15,0 0-31-15,-1 0 7 16,1 0 2-16,0 1 20 15,-2 0 23-15,1 1-11 0,1-2 1 16,-2-2 10-16,2 2-4 16,2-1-13-16,-2 0-15 15,0-1-17-15,0 1-17 16,0-2 2-16,-2 2-4 16,2-4 2-16,-1 3 1 15,1-1-4-15,1 1 0 16,-1 1-1-16,2 1 0 15,-2 0-2-15,3 0-3 16,-3 1 1-16,0-1-1 16,1 4-6-16,1-2 9 15,-1 2 0-15,1 0 2 16,-1 3-2-16,-1 1 1 0,-1 0 0 16,-1-1 1-1,-1-1 0-15,-1 0 3 0,-1-2-2 16,-1-1 3-16,0-2 6 15,2 1 3-15,1-2 2 16,0-2 15-16,0 0-13 16,0-4-2-16,0-4-10 15,1-2-4-15,2-1-1 16,2-2 0-16,1 2-2 16,1 1 1-16,1 4-3 15,2 0 0-15,2 4 1 16,-1 3-4-16,-1 4 3 0,0 1-2 15,1 3 1-15,-2 3 4 16,-3-1-3-16,0 5 4 16,-3 0-2-16,-3 1 0 15,-3 1-1-15,-2-2 6 16,-2-2-3-16,0-1 5 16,-1-4 3-16,1-2 5 15,1-5 10-15,3-2 12 16,-2-2 14-16,1-3-27 15,1-4-16-15,3-3-1 16,3-2 0-16,3 1-4 16,0-1-2-16,3 4-2 15,3 2 2-15,0 3-3 16,0 2 0-16,1 5-4 16,1 2 4-16,-2 3-1 0,-1 0 0 15,0 5 0-15,-5-4 1 16,3 4-3-16,-6-1 3 15,0-2-2-15,0-1-2 16,-3-1 5-16,0-2-4 16,0 0-41-16,3-2-43 15,-3 1-49-15,0-2-206 16,-3 0-413-16</inkml:trace>
  <inkml:trace contextRef="#ctx0" brushRef="#br0" timeOffset="124205.09">5956 9845 877 0,'8'0'253'16,"0"0"-110"-16,-5-1-41 15,1 1-68-15,-2 1-18 16,-2 0-3-16,0 1-4 0,0 1 1 16,-3-2 5-1,1 2 13-15,-1-2 4 0,0 1 0 16,2 0-4-16,-1-2 3 15,1 0 19-15,2-2 11 16,1-1-23-16,-1-1-34 16,4-3-3-16,1-2 1 15,0-2 1-15,1 2 3 16,1 2 3-16,-1 4-4 16,-2-1-5-16,-1 4-4 15,2 2 1-15,-2 1 0 16,1 1 1-16,-2 3 1 15,-3 0 1-15,0 3 0 0,-3 0 6 16,-3-2-2-16,-3 1 13 16,0-2 22-16,2-3 32 15,-1-1-7-15,1-3-7 16,4-3-57-16,0-1 0 16,0-2 0-16,1-2 0 15,2-1 0-15,2-1-118 16,4-2-231-16,9 0-343 15</inkml:trace>
  <inkml:trace contextRef="#ctx0" brushRef="#br0" timeOffset="125271.42">7066 9203 766 0,'0'-9'205'15,"1"-2"23"-15,-1-1-41 16,0-4-41-16,0 0-9 16,3-2 13-16,-2-2-22 15,1 2-28-15,-1 3-100 16,1 2 0-16,-1 6 0 0,-1 4 0 16,2 1 0-16,-2 4 0 15,0 2 0-15,0 5 0 16,0 9 0-16,1 11 0 15,1 15 0-15,1 17 0 16,3 11 0-16,0 7 0 16,4 3 0-16,-1 0 0 15,2-5 0-15,-3-3 0 16,0-7 0-16,-2-7 0 16,0-12 0-16,0-9 0 15,-2-12 0-15,-1-9 0 16,-1-8 0-16,-2-5 0 15,0-5 0-15,0-2 0 0,-2-1 0 16,2-2 0-16,-1-4 0 16,-2-7 0-16,0-7-161 15,-1-8-264-15,1-6-181 16</inkml:trace>
  <inkml:trace contextRef="#ctx0" brushRef="#br0" timeOffset="125638.53">6980 9122 854 0,'-1'-23'251'0,"1"1"-55"16,-2 5-54-16,2 0-53 15,2 6-50-15,1 3-23 16,0 2-16-16,6 2 0 15,4 4 1-15,11 1 10 16,9 6 12-16,10 4 2 16,7 8 1-16,3 4 5 15,-1 8-6-15,-4 5-14 16,-8 7-1-16,-10 6 0 16,-13 5-5-16,-13 1 12 15,-13-2-6-15,-13-2 6 16,-6-8 0-16,-10-5-7 0,-7-9-5 15,1-6-5-15,2-8 1 16,7-5-2-16,9-5-35 16,8-5-123-16,9-2-95 15,7-2-364-15</inkml:trace>
  <inkml:trace contextRef="#ctx0" brushRef="#br0" timeOffset="126104.88">7679 9689 984 0,'7'-13'290'0,"-4"-3"-28"16,-5-1-106-16,-5 2-17 15,1 2-39-15,0 3-12 16,3 5-60-16,-1 3-28 16,-1 4-5-16,1 3 0 15,-2 7 3-15,-2 4 2 16,-2 6 0-16,-2 4-2 16,3 4-2-16,6-2 3 15,0 0-7-15,6-2-14 0,3-5-50 16,3-6 5-1,3-4 10-15,1-3 30 16,5-8 17-16,0-6 10 0,0-7 0 16,1-2 6-16,-4-5 2 15,-4-1 13-15,-1-2 16 16,-4 1-10-16,-4-2-12 16,-5 1 2-16,-3 2-14 15,-6 0-2-15,3 6-1 16,-3 2-8-16,-1 4-62 15,-1 7-116-15,1 2-79 16,2 4-252-16</inkml:trace>
  <inkml:trace contextRef="#ctx0" brushRef="#br0" timeOffset="126437.52">8032 9656 1083 0,'2'-14'296'16,"-2"3"-91"-16,-2-1-16 15,1 5-57-15,-1 3-50 16,2 3-69-16,0 4-13 0,0-1-17 15,2 7 14 1,1 2 3-16,-2 6 5 0,2 5-2 16,0 4-6-16,-1 1 3 15,-2 2 0-15,1-3 0 16,-1-2-7-16,0-8-36 16,0-3-87-16,3-6-72 15,2-6-40-15,3-6-173 16</inkml:trace>
  <inkml:trace contextRef="#ctx0" brushRef="#br0" timeOffset="126637.24">8096 9439 991 0,'5'-27'284'0,"-1"3"-6"15,-2 3-92-15,-2 4-41 16,0 4-59-16,-2 7-86 15,2 4-12-15,0 3-21 16,-1 6-91-16,1 3-106 16,3 6-165-16,7 3-590 15</inkml:trace>
  <inkml:trace contextRef="#ctx0" brushRef="#br0" timeOffset="127586.73">8571 9505 261 0,'3'0'166'0,"1"-3"-72"16,-4 3-17-16,5-3-14 15,-5 0 21-15,1 1-47 16,1-2-2-16,-2 1-11 16,0 0 3-16,1 1 26 15,1-1 14-15,-2 0-2 16,1 2-1-16,-1-2-14 15,2 2 21-15,-2-2-19 16,1 2 1-16,-1-2-6 16,0 0-13-16,0-1 14 15,-1 2-13-15,-1-2 3 0,2 2-7 16,-1-2 2 0,-1 4-13-16,1-1-5 0,-2 1-8 15,-2 0-7-15,-2 0-4 16,-4 3 3-16,-2 3-2 15,-5 2 3-15,-3 5-1 16,0 3-2-16,0 4 1 16,2 1 1-16,7-2 0 15,1 2 0-15,6-2-3 16,5-1 3-16,5 0 1 16,3-1 1-16,7 0 7 15,7-5-5-15,7 2 9 0,2-1 6 16,6-2 3-1,-2 0 14-15,-2 0 0 0,-5-1-8 16,-6 0-15 0,-7-2-7-16,-5-2-5 0,-8 0 4 15,-2 0 7-15,-3-1 2 16,-9 2-9-16,-3 2-3 16,-4-2-1-16,-2-2-41 15,0-1-104-15,3-2-20 16,6-4-149-16,6-2-120 15</inkml:trace>
  <inkml:trace contextRef="#ctx0" brushRef="#br0" timeOffset="127969.62">8985 9475 785 0,'17'-19'94'16,"-2"1"118"-1,-9 2-38-15,-3 4-60 0,-5 4-71 16,-5 5-34-16,-6 2 0 16,-7 5 17-16,-4 4-5 15,-6 4-10-15,-1 2-6 16,6 3-4-16,1-1-2 16,10 2 1-16,7-3 0 15,5 1 1-15,5-2 17 16,8 1 13-16,5 1 15 0,4 1-6 15,2 1 10-15,2-1-7 16,-3 0-3-16,0-2-15 16,-2 1-9-16,-4-3-10 15,-3 0 0-15,-6-1-1 16,-5 0 6-16,-7 1-5 16,-4 0-1-16,-7 0-5 15,-2-2-3-15,-6-2-91 16,5-2-98-16,-2-3-136 15,4-4-553-15</inkml:trace>
  <inkml:trace contextRef="#ctx0" brushRef="#br0" timeOffset="128752.76">9684 9439 968 0,'4'-11'221'15,"-2"1"12"-15,-4 2-98 16,-2 1-44-16,1 4-16 16,0 2-45-16,-3 2-30 15,-5 5 2-15,-2 3 0 16,-4 5-1-16,-2 7 0 16,-3 4-2-16,7 4 2 15,0 3-2-15,6 0 1 16,3-2-2-16,6-2 1 15,3-4 1-15,9-3 0 16,4-5 3-16,5-4-1 0,0-7 2 16,5-3-1-16,-3-8 4 15,0-5-2-15,-4-7 3 16,2-3 3-16,-3-3 33 16,-6-1-20-16,-3-2 8 15,-6 2-11-15,-6 0-12 16,-5-1-9-16,-5 3-2 15,-5 1-2-15,2 4-65 16,1 5-136-16,0 7-148 16,4 8-426-16</inkml:trace>
  <inkml:trace contextRef="#ctx0" brushRef="#br0" timeOffset="129252.18">9885 9488 764 0,'18'-14'384'0,"-1"-2"-142"16,-3 3-65-16,-2 4-89 16,-1 3-21-16,5 5-16 15,1 2-12-15,-1 7-7 16,6 1-9-16,-2 7-9 15,1 0-2-15,-2 4-8 0,-7 2 3 16,2 2 3-16,-9 2-7 16,-3-2 0-16,-5 0-3 15,-3-6 5-15,0-5 2 16,3-7 29-16,-3-7 34 16,3-7-61-16,-2-4-9 15,1-5 0-15,4-6 0 16,4-2-3-16,4-3 3 15,4-2 0-15,4-1-3 16,1 5 1-16,1 1 1 16,2 5-2-16,2 8 2 15,1 3-4-15,3 5 2 16,0 7 0-16,3 5-2 16,-5 6 2-16,1 4 2 0,-7 3-2 15,-3 2 2-15,-6 3 1 16,-6-2-3-16,-6 1 3 15,-3-2-7-15,0-3-38 16,-3-5-175-16,4-3-125 16,4-8-375-16</inkml:trace>
  <inkml:trace contextRef="#ctx0" brushRef="#br0" timeOffset="130502.77">11983 9381 957 0,'1'-9'184'0,"-2"0"32"15,-2 0-75-15,-2 0-48 16,1 4-27-16,-1 2-29 16,-2 2-28-16,-5 5-9 15,0 3 7-15,-7 7-7 16,-5 4 0-16,-1 9 2 16,3 2-2-16,3 1 0 15,6 1-1-15,4-1-1 16,6-3 2-16,6-2 4 15,6-3 0-15,0-4 1 16,1-4 1-16,5-4 9 16,0-8-6-16,4-3-2 15,1-5-6-15,4-10 3 0,-2-4-3 16,3-3 1-16,-8-4 0 16,-1 0 1-16,-4-2 3 15,-6 2 4-15,-2 1 9 16,-4 0-6-16,-4 5 10 15,0 4 2-15,1 6 1 16,-2 5-21-16,2 5-5 16,0 5-17-16,-1 6 17 15,-1 4 0-15,-2 6 1 16,4 2-1-16,3 5-2 16,3-2 1-16,6 3 2 15,3-3-1-15,1 0 0 16,7 0-5-16,0-2 4 15,3-2-30-15,4-3-73 0,4-5-71 16,-1-6-83 0,6-4-81-16,-1-7-513 0</inkml:trace>
  <inkml:trace contextRef="#ctx0" brushRef="#br0" timeOffset="130918.32">12204 9371 403 0,'4'-14'580'0,"2"2"-419"0,1 4-13 16,3 1-63 0,0 1-25-16,6 8 28 15,5 1-12-15,2 5-28 0,2 4-5 16,2 0-14-16,-3 3-10 15,-2 1-2-15,-4 2-12 16,0 0 6-16,-6 1-11 16,0 2 6-16,-6 0-6 15,-2 1 3-15,-4-2-3 16,-1-7 1-16,-2-2 13 16,1-6 62-16,1-5 69 15,-1-5-116-15,1-6-29 16,2-2 0-16,-1-7 0 0,3-6 0 15,3-3 0 1,2-5 0-16,1 2 0 0,2 2 0 16,0 1-47-16,1 8-63 15,1 7-79-15,1 6-47 16,7 8-95-16,1 6-263 16</inkml:trace>
  <inkml:trace contextRef="#ctx0" brushRef="#br0" timeOffset="131419">12679 9351 823 0,'-1'-8'184'16,"1"-2"-18"-16,0-1-1 15,-2 0-38-15,4 3-23 16,1-2-33-16,0 2-39 16,3 2-17-16,3 2-15 15,6 1 2-15,3 6 10 16,9 5 2-16,1 6 12 15,2 5 1-15,-3 4-6 0,-5 2-5 16,-4 3-4-16,-3 0-5 16,-8 1 0-16,-4-3-3 15,-3 1-4-15,-3-4 1 16,-1-8-1-16,1-4 7 16,0-5 59-16,1-6 72 15,-1-4-138-15,-1-4 0 16,1-4 0-16,-1-5 0 15,1-4 0-15,0-3 0 16,6-4 0-16,1-3 0 16,5 0 0-16,1 0 0 15,1 3 0-15,4 8-106 16,1 6-134-16,2 9-71 16,4 9-152-16</inkml:trace>
  <inkml:trace contextRef="#ctx0" brushRef="#br0" timeOffset="131706.41">13220 9365 917 0,'8'-14'280'0,"-2"0"23"15,-1 1-77-15,-2 0-34 16,-1 7-78-16,-2 3-99 0,1 1-15 15,-1 2 0 1,0 3 0-16,0 4 0 0,0 2 0 16,2 8 0-16,-2 5 0 15,0 7 0-15,0 0 0 16,1 2 0-16,1-3 0 16,-1-4 0-16,1-4-14 15,-1-6-145-15,1-5-100 16,2-7 17-16,0-3-102 15</inkml:trace>
  <inkml:trace contextRef="#ctx0" brushRef="#br0" timeOffset="131913.26">13215 9247 925 0,'-3'-30'259'15,"-1"2"58"-15,1 3-126 16,-2 1 5-16,-2 8-53 15,4 2-127-15,0 4-16 16,1 4 0-16,2 2 0 16,0 3 0-16,2 1 0 15,-1 1 0-15,1 2-263 16,11 7-18-16,1 2-117 16,5 8-276-16</inkml:trace>
  <inkml:trace contextRef="#ctx0" brushRef="#br0" timeOffset="132300.41">13397 9311 1115 0,'3'-8'174'16,"0"-3"87"-16,-1 1-39 15,-1 2-132-15,1 3-66 16,-1 4-24-16,5 5-4 15,0 5 4-15,3 4 1 16,3 7 0-16,6 5-1 16,1 0 2-16,-1 0-2 15,0-2-1-15,-1-7 1 0,-6-5 0 16,-3-6 8-16,-4-2 0 16,-2-5 85-16,1-1-40 15,4-7-53-15,-1-4 0 16,2-5 0-16,-1-4 0 15,-1-2 0-15,1-2 0 16,-4 0 0-16,0 2 0 16,-1 3 0-16,-2 6 0 15,3 4 0-15,-1 7-12 16,2 6-277-16,5 6 8 16,6 5-128-16</inkml:trace>
  <inkml:trace contextRef="#ctx0" brushRef="#br0" timeOffset="133050.81">13976 9317 927 0,'9'-11'165'0,"-6"-2"39"16,-1-1-5-16,-4 0-77 15,1 2 5-15,-2-1-15 16,-2 3-48-16,-1 2-12 15,0 3-36-15,-3 2-16 16,-1 4-3-16,-5 4 1 16,1 8-3-16,-2 4 4 15,-2 5 0-15,3 6-2 16,2 2 3-16,2 0-1 16,1-2-2-16,5-3 2 0,5-6 1 15,3-7 2-15,2-3 1 16,8-5 0-16,1-6-2 15,3-4-2-15,2-4-1 16,1-7 2-16,0 1 0 16,-7-2 1-16,0-1 0 15,-5 3 0-15,-3 0 1 16,-2 5 5-16,-2 2-5 16,-1 3-2-16,2 5-1 15,-2 1-23-15,0 6-11 16,1 2 35-16,4 8 1 15,0 2-1-15,1 3 0 0,5 2 0 16,-2-3 5-16,7-3 2 16,-1-3-2-1,6-6-3-15,1-4-2 0,2-2 0 16,2-6-2-16,2-6 2 16,2-7 0-16,-2-4 1 15,2-6 2-15,-3-5-1 16,1-8 0-16,-3-5-1 15,-3-5-1-15,-3-3 1 16,-3-5-1-16,-4-3-2 16,-3-1-2-16,-4 1 1 15,-3 2 3-15,-7 6 6 0,-4 9-6 16,-6 7 6-16,-3 8 17 16,-3 10 5-16,3 5-28 15,0 8-14-15,-1 10 6 16,-2 10 8-16,-1 14-5 15,-2 14 5-15,3 13 6 16,1 12-6-16,10 8 1 16,5 6-1-16,10 2 4 15,8-4-3-15,11-7-1 16,6-13-81-16,3-11-125 16,3-15-96-16,6-10-118 15</inkml:trace>
  <inkml:trace contextRef="#ctx0" brushRef="#br0" timeOffset="134332.79">15957 9175 623 0,'8'-13'460'0,"-1"-1"-288"0,-2 1 4 16,-7 2-59-16,1 1-44 16,-6 1-11-16,-1-1-19 15,-3 5-21-15,-5 0-14 16,-1 3-1-16,-3 4-7 15,-6 6-2-15,1 6 0 16,1 7 2-16,-3 6-2 16,5 7 2-16,5 1-4 15,4 1 3-15,7-7-6 16,5-4-4-16,4-8-2 16,6-5 13-16,2-5 0 15,1-4 3-15,5-6 1 16,1-3 3-16,2-4-7 0,0-4 2 15,2-6 0-15,-2-2-4 16,-4-5 5-16,-3-2-4 16,-3 2 2-16,-4 0 6 15,-2-2-6-15,-4 4 5 16,0 1-4-16,-1 0 5 16,-1 6 3-16,-1 3 14 15,2 4-8-15,1 6-7 16,0 2-9-16,0 2-18 15,0 3-16-15,0 4 32 16,1 5 2-16,1 5 0 16,1 5 0-16,2 3 3 15,4 1-2-15,3 2-1 16,3 0 2-16,3-5 5 0,2-3-5 16,-1-4 1-16,-3-5-2 15,1-5 7-15,-4-3-1 16,-2-2-2-16,-1-5 5 15,-2 0-1-15,-1-2 4 16,-1-3 1-16,0-1 0 16,-2-1-3-16,-2 0-4 15,-1 3-1-15,-1-1-3 16,-1 1 0-16,1 3 1 16,-2 2-3-16,2 1 0 15,-1 0 0-15,1 2-1 16,-2 0 0-16,1-1 2 15,-1-1-2-15,1 2 4 0,-2 1-4 16,2 0-3 0,1 0-6-16,0 1 0 0,0-1-5 15,-2 2-44 1,2-2-12-16,0 0 20 0,-1 0-14 16,-1 0-8-16,-2 0-70 15,-2 0 16-15,-4 0-64 16,0 0-64-16,0 1-131 15</inkml:trace>
  <inkml:trace contextRef="#ctx0" brushRef="#br0" timeOffset="134832.93">15977 9186 529 0,'3'2'190'16,"0"-2"-42"-16,-3-2 1 15,0 1-46-15,0 1-20 16,0-3 22-16,-2 2-41 16,2-3 10-16,-1 1-13 15,1-3-4-15,0-2-12 16,0-5 11-16,0-3 8 16,0-4 0-16,-2-1-6 15,1-4-15-15,-1-2-12 16,-1-3-7-16,-2-1 16 0,-2-3-28 15,1 1-1 1,0-5-7-16,0 4 4 0,-1-5-6 16,1 3-1-16,0 2 3 15,2 3 1-15,0 4 7 16,1 7-12-16,0 8 0 16,2 5 0-16,1 2 0 15,0 4 0-15,-3 1 0 16,3 0 0-16,0 1 0 15,0 1 0-15,-1-2 0 16,1 1 0-16,0 1 0 16,0-1 0-16,-2 2 0 15,2 3 0-15,-1 2 0 16,-1 3 0-16,4 4 0 0,-2 2 0 16,4 2-115-16,3 1-42 15,4 4-33-15,1-1-96 16,4 2-228-16</inkml:trace>
  <inkml:trace contextRef="#ctx0" brushRef="#br0" timeOffset="135316.06">16366 9176 1003 0,'7'-11'196'16,"-4"0"28"-16,-3-4-65 15,-1 4-38-15,-1 0 13 0,1 4-40 16,-1 2-19-16,2 1-61 16,0 3-14-16,0 2-5 15,0 3-22-15,-2 2 21 16,-3 7 6-16,2 5 4 15,-1 8 0-15,-1 3-1 16,4 4 0-16,1 2-3 16,1-3 0-16,4 0 2 15,-1-5-2-15,2-8 0 16,1-5-52-16,0-7-43 16,0-7-82-16,4-8-95 15,-1-6-122-15</inkml:trace>
  <inkml:trace contextRef="#ctx0" brushRef="#br0" timeOffset="135506.9">16329 8908 164 0,'-3'-16'1015'16,"1"-1"-788"-16,2 2-2 15,-3 1-44-15,0 5-67 16,2 1-38-16,-1 4-76 15,1 3 0-15,2 1-22 16,-1 0-9-16,2 3-116 16,-1 5-79-16,5 4-72 0,5 7-127 15</inkml:trace>
  <inkml:trace contextRef="#ctx0" brushRef="#br0" timeOffset="135866.34">16660 8986 724 0,'12'-2'159'16,"-2"1"53"-16,-7-2-61 16,-1 2-77-16,-4 2-58 15,-1 2-6-15,-7 4 20 16,0 3 3-16,-8 4-4 16,-2 4-15-16,-1 0-8 15,3 2-6-15,5-1-1 16,6-2 1-16,7-5 3 0,7-1 14 15,11-1 21-15,6-1-8 16,6 0-4-16,5 0 18 16,0 1-14-16,-3 2 12 15,-5 3-11-15,-4 2-12 16,-5 1-8-16,-6 2 1 16,-5 0 2-16,-7 1 0 15,-9 0-6-15,-1-1 0 16,-9-2-3-16,-3-4-2 15,0-3-3-15,1-6-92 16,3-8-104-16,5-4-122 16,5-7-331-16</inkml:trace>
  <inkml:trace contextRef="#ctx0" brushRef="#br0" timeOffset="136198.63">16967 8877 940 0,'3'-33'168'0,"-1"3"86"16,-2-2-64-16,0 6-27 15,0 5-6-15,1 5-20 16,1 7-99-16,-1 2-38 16,-1 6 0-16,0 2 0 15,2 7 0-15,-2 3 0 16,2 7 0-16,-1 11 0 0,1 10 0 15,-1 7 0 1,3 11 0-16,-1 2 0 0,3 3 0 16,3-2 0-16,4-4 0 15,4-5 0-15,5-6 0 16,5-10 0-16,1-4-30 16,4-12-200-16,-2-8-100 15,-6-7-58-15,-6-8-488 16</inkml:trace>
  <inkml:trace contextRef="#ctx0" brushRef="#br0" timeOffset="136376.4">16833 9135 450 0,'-16'0'645'15,"10"-1"-439"-15,6-2-66 16,6-1-128-16,11-2-10 15,15-1-2-15,11-1-6 16,20-1-5-16,9 0-167 16,4-2-119-16,-8 2-153 15</inkml:trace>
  <inkml:trace contextRef="#ctx0" brushRef="#br0" timeOffset="136749.97">17257 9076 949 0,'10'-4'266'0,"-2"-2"-38"16,-1 2-96-16,-2-2-74 16,5 3-35-16,2 3 6 15,6 3 3-15,3 4 1 16,4 5-5-16,2 3-10 15,-2 3-5-15,-2 3-5 16,-5 2 2-16,-4 0 4 16,-4 2-8-16,-6-1-5 15,-4-1 7-15,-3-5-8 0,0-4 8 16,1-6 25 0,1-7 89-16,2-7-94 0,-1-7-28 15,4-3 0-15,-1-7 0 16,1-6 0-16,1 0 0 15,2-3 0-15,2 5 0 16,0 0-65-16,4 7-160 16,5 4-76-16,8 8-138 15</inkml:trace>
  <inkml:trace contextRef="#ctx0" brushRef="#br0" timeOffset="137051.17">17892 9097 1116 0,'-9'-7'103'15,"1"2"182"-15,0-3-141 16,5 3-21-16,0 3-71 16,3 2-37-16,2 2-14 15,-2 2 20-15,-2 3 8 16,2 4-8-16,-3 3 1 15,2 6-8-15,1 1-5 16,0 4-3-16,0 1-4 16,1 1-1-16,2 0-1 15,0-2 0-15,-1-7-11 16,1-4-156-16,1-8-60 0,5-6-100 16,-3-7-398-16</inkml:trace>
  <inkml:trace contextRef="#ctx0" brushRef="#br0" timeOffset="137216.6">17795 8892 1111 0,'-9'-20'250'0,"2"4"19"16,3 2-103-16,-1 7-119 15,2 3-47-15,3 2-26 0,-1 6-7 16,-1 3-165-1,5 4-172-15,5 4-302 0</inkml:trace>
  <inkml:trace contextRef="#ctx0" brushRef="#br0" timeOffset="137764.34">18073 8775 1016 0,'-3'-17'250'0,"-2"2"20"16,1 1-88-16,1 4-17 15,2 3-116-15,-1 5-49 0,5 2-2 16,-1 3-20-16,-1 6 22 16,5 7 6-16,1 7-6 15,1 10 10-15,1 10 7 16,1 8-11-16,-2 8 7 15,-4 5-12-15,-1 2 0 16,-3-1 0-16,0-10 0 16,-1-9 0-16,2-15-1 15,1-12 1-15,-2-12 24 16,3-8 8-16,4-9-29 16,2-5-4-16,3-6 0 15,7-7-6-15,4 2-4 16,-2 2-3-16,3 3 8 0,-4 5-2 15,-1 7-3-15,0 4 6 16,-2 5-9-16,0 4 3 16,-2 6 2-16,0 3 7 15,-4 4 0-15,-1 3 1 16,-6 0 0-16,-2 3 1 16,-7 1 1-16,-6-3 7 15,-3 0 0-15,-5-2 2 16,-4-5-5-16,-2-4-4 15,-2-5-2-15,3-3 0 16,3-5-36-16,6-4-136 16,3 0-35-16,11-4-151 0,5-5-42 15</inkml:trace>
  <inkml:trace contextRef="#ctx0" brushRef="#br0" timeOffset="138181.73">18574 9060 779 0,'6'-10'336'0,"-3"0"-139"15,-1-1 12-15,-4 3-78 16,2 2-46-16,-1 2-68 16,1 4-17-16,-3 4-2 15,0 5 2-15,-2 4 4 16,1 5-2-16,1 3-2 15,4 0 1-15,4-1 9 0,2-5-4 16,5-2-4-16,0-4 11 16,2-6-2-16,5-5-6 15,3-5-1-15,2-4-4 16,-3-5 0-16,1-2 5 16,-4-3-3-16,-6-1 3 15,-3-1 2-15,-3 1-6 16,-2 2 6-16,-2 8 28 15,-1 3-13-15,-1 5-22 16,0 6-29-16,0 6 17 0,-1 7 12 16,1 7 1-1,1 4-1-15,1 7-2 0,4 1 0 16,2-2-41 0,5-2-196-16,3-7-153 0,4-7-621 15</inkml:trace>
  <inkml:trace contextRef="#ctx0" brushRef="#br0" timeOffset="138498.34">19107 8669 926 0,'2'-29'222'16,"2"6"64"-16,-3 5-106 15,1 7-13-15,-1 4-71 16,1 3-96-16,-1 6-8 0,1 6-4 16,2 5 12-16,4 9 16 15,3 12 25-15,2 9 6 16,3 8-17-16,-3 6-5 16,0-1-15-16,-2 3-10 15,-3-2 0-15,-4-3 1 16,1-2-3-16,-4-6 1 15,-1-6-5-15,0-6-13 16,0-9-129-16,2-8-93 16,2-7-61-16,2-9-197 0</inkml:trace>
  <inkml:trace contextRef="#ctx0" brushRef="#br0" timeOffset="138865.76">19053 9028 296 0,'-21'-10'468'0,"8"0"-290"16,2 3-2-16,8 0-47 15,3 2-60-15,3-1-60 16,8-1-9-16,7 1-1 16,9-1 1-16,8 1 0 15,8 1-1-15,5-1 1 16,1 0-5-16,3 1 3 15,-2-1 2-15,1 1-1 0,-8 0 1 16,-5 3 0-16,-10 2 0 16,-9 2 10-16,-5 3 34 15,-8 2 17-15,-1 2 1 16,-2 5-10-16,2 4-2 16,-4 4-7-16,2 2-4 15,-1 3-14-15,-2 0-17 16,-3 0-6-16,-2-2-2 15,1-2-1-15,-1-6-42 16,1-5-186-16,1-6-166 16</inkml:trace>
  <inkml:trace contextRef="#ctx0" brushRef="#br0" timeOffset="139080.31">19603 8769 1244 0,'2'-18'166'16,"-2"2"63"-16,0-1-15 15,-4 3-64-15,2 5-106 16,1 3-44-16,-1 4 0 16,2 2 0-16,0 1-42 15,0 3-115-15,2 6-97 16,5 4-90-16,1 6-178 15</inkml:trace>
  <inkml:trace contextRef="#ctx0" brushRef="#br0" timeOffset="139446.9">19921 8843 1111 0,'6'-8'161'0,"-6"-2"51"15,-1 0-95-15,-2 3-22 16,-2 1-25-16,-1 5-49 16,-2 1-17-16,-3 6-4 0,-4 4 0 15,-1 4-2 1,-2 5 1-16,3 5 0 0,2 3-1 16,2-2 2-1,7-1 0-15,5-2 4 0,5-1-1 16,7-6 1-16,9-2-4 15,4-5-11-15,4-2-26 16,3-6 22-16,-2-6 14 16,-5-1 2-16,-4-4 8 15,-7-3 23-15,-3-1 19 16,-9-1-27-16,-3-3-23 16,-3 1-1-16,-4 0-32 15,-3 0-149-15,-2-1-203 16,1 3-510-16</inkml:trace>
  <inkml:trace contextRef="#ctx0" brushRef="#br0" timeOffset="139937.04">20141 8787 571 0,'17'-5'501'0,"-1"1"-355"15,0 1 22-15,-4 2-50 16,3 2-18-16,3 6-16 16,1 5 4-16,2 4-37 15,3 3-12-15,0 3-7 0,-2 2-18 16,-4 4-5-16,-2-5-5 16,-5 1-3-16,-5-2 5 15,-7 0-5-15,-6-3 2 16,0-7-3-16,1-4 5 15,-1-4 17-15,4-8 46 16,4-4-62-16,2-6-6 16,6-5-4-16,3-9 0 15,4-5-14-15,4-3-22 16,4 1 20-16,1 0 13 16,0 5 7-16,-2 6 1 15,-1 9-1-15,0 4 0 16,-2 11 0-16,1 4 1 15,0 8 12-15,-2 5 5 16,0 6 0-16,-2 2 5 0,-7 2-9 16,-5-2 0-16,-4 0-13 15,-2-7-1-15,-4-2 0 16,1-4 0-16,1-4-1 16,0-1-117-16,0-1-199 15,3 1-120-15,1-1-422 16</inkml:trace>
  <inkml:trace contextRef="#ctx0" brushRef="#br0" timeOffset="143147.57">4626 11210 900 0,'2'-17'200'0,"-1"0"-10"16,-1 1-15-16,-1 2-37 15,1 3-40-15,1 4 35 16,-1 2-54-16,-1 5-43 16,1 2-27-16,0 2-9 15,0 2-10-15,-2 5 10 16,1 7 5-16,-1 2 0 15,1 8 5-15,2 6-3 16,2 1 10-16,0 8 6 16,4 5-13-16,-1 1 1 0,-1 3-7 15,1 1-2 1,0-1 2-16,0-4-4 0,3 0 0 16,-3-1 1-16,0-7-2 15,0-4 1-15,-3-8-2 16,4-7 1-16,-4-7 0 15,0-5-45-15,-3-4-53 16,0 0-17-16,0-5-81 16,0-6-51-16,-1-7-80 15,-4-10-221-15</inkml:trace>
  <inkml:trace contextRef="#ctx0" brushRef="#br0" timeOffset="143496.24">4593 11236 661 0,'-15'-31'160'0,"2"2"61"16,4 7-79-16,3 4 5 15,3 7-43-15,4 4-45 16,-1 6-47-16,3 2-12 16,-1 4-11-16,4 0 11 15,12 4 7-15,6 6 7 16,13 2 5-16,12 6 18 15,8 2-4-15,10 6-6 16,2 7-1-16,2 8-4 16,-8 8-5-16,-8 7-7 15,-13 2-5-15,-18 2 9 0,-14-1-3 16,-13-5-3-16,-10-2 9 16,-11-4 12-16,-6-5-4 15,-11-6-14-15,-4-7-6 16,-6-8-4-16,0-7-1 15,-1-9-1-15,10-6-21 16,4-5-129-16,12-5-87 16,10-3-349-16</inkml:trace>
  <inkml:trace contextRef="#ctx0" brushRef="#br0" timeOffset="144034.75">5979 11352 963 0,'3'-1'51'0,"-1"1"13"16,-7 1 34-16,-1 6-10 16,-4 5-36-16,-2 0 2 0,0 2-21 15,4-2 24 1,1-4-4-16,3-5 24 0,2-2 37 16,2-2 52-16,2-2-50 15,-2-3-55-15,0-2-61 16,0-3 0-16,-2-3 0 15,2 0 0-15,0-1 0 16,2 3 0-16,-1 3 0 16,2 2 0-16,-1 3 0 15,-1 2 0-15,2 2 0 16,-3 3 0-16,1 3 0 16,1 2 0-16,-2 2 0 15,1 0 0-15,-1 0 0 16,-1-4 0-16,-1-2 0 15,1-3 0-15,-2-1 0 0,2-1 0 16,1 0 0-16,0-2 0 16,-2-1 0-16,2-1 0 15,-1 1-157-15,1 1-109 16,0 3-207-16,1 4-335 16</inkml:trace>
  <inkml:trace contextRef="#ctx0" brushRef="#br0" timeOffset="144460.28">6057 11910 809 0,'10'12'217'16,"-5"-5"-108"-16,-4-4 81 15,-4-3-72-15,2 0-11 16,-1-2 10-16,1 0 28 15,-1-3-104-15,-2 0-6 16,1-2-5-16,-3-1-1 16,3-4-17-16,3 1-3 15,3-2 22-15,1 0-16 16,2 2-10-16,0 3-5 16,0 2 0-16,2 5-4 15,4 2 4-15,-3 5-2 16,1 3 2-16,-1 4-3 0,-3 1 3 15,-6 2-1 1,-3 1 1-16,-5-2 18 0,-3-1 2 16,-3-3-20-16,1-3 0 15,-1-5 0-15,4-6 0 16,-2-3 0-16,3-3 0 16,1-2 0-16,0-1 0 15,3-3 0-15,4 2 0 16,1 0 0-16,6 4-192 15,7 4-394-15</inkml:trace>
  <inkml:trace contextRef="#ctx0" brushRef="#br0" timeOffset="150162.4">7573 11232 878 0,'4'-9'199'16,"-2"1"-105"-16,-2 0 95 15,-3-2-64-15,1 2-31 16,1-2-3-16,1 3 11 16,-2-1-18-16,2 0-27 15,-1 2 16-15,1 3-14 16,0 0-57-16,0 2-2 16,0 2 0-16,0 1 0 15,0 1-10-15,0 6-3 16,0 9 13-16,3 7 10 15,-2 7-8-15,4 8-1 0,-1 2 1 16,5 4 0-16,0 0 3 16,0 4-4-16,2 0-1 15,2 3 0-15,-3-3 0 16,2 0 0-16,-3-5 0 16,-1-3 0-16,-4-2 0 15,-1-6 0-15,0-6 0 16,-3-7 0-16,0-8 0 15,-1-6 0-15,-1-4 0 16,2-2 0-16,0 1-25 16,-1-4-68-16,-1-1-47 15,-1-2-115-15,-1-7 1 16,-4-6-142-16</inkml:trace>
  <inkml:trace contextRef="#ctx0" brushRef="#br0" timeOffset="150526.26">7419 11172 818 0,'3'-19'90'0,"3"2"51"16,-1 4-32-16,-2 5-61 15,4 4-42-15,2 4 6 16,6 4 11-16,12 4 24 0,11 5-9 15,10 4-9-15,10 6-14 16,8 8 8-16,-2 4-3 16,-1 6-9-16,-5 5 7 15,-9 6 20-15,-13 8-26 16,-8 3 7-16,-11 2-5 16,-7 2 0-16,-10-7-2 15,-7-5 3-15,-4-2-1 16,-7-8-1-16,-4-5-8 15,-5-6 4-15,-4-5-8 16,-4-6-1-16,-2-7 0 16,2-6-6-16,6-7-150 15,7-8-174-15,10-5-443 16</inkml:trace>
  <inkml:trace contextRef="#ctx0" brushRef="#br0" timeOffset="150975.07">8250 11776 854 0,'6'11'194'0,"0"-4"-194"15,-1-3 75-15,2-4 21 16,2-1-34-16,3-2-24 0,4-1-22 15,1-2-9-15,-1-4-5 16,5 0 2-16,-5-6-2 16,1 0 2-16,-5-4-4 15,0-3 13-15,-2 2-2 16,-4-3 15-16,-3 2 0 16,-3-1 3-16,-3 2 10 15,-3 2-18-15,-2 1 3 16,0 6 7-16,-3 4-26 15,-1 6-2-15,-4 6 0 16,1 9 0-16,-6 4-2 16,5 8-1-16,1 6 0 15,0 3 2-15,6 1 0 16,4 2 0-16,4-2 0 16,2-1-1-16,7-3 1 0,1-3-1 15,10-5 0-15,3-5-2 16,7-6-60-16,5-7-173 15,2-7-147-15</inkml:trace>
  <inkml:trace contextRef="#ctx0" brushRef="#br0" timeOffset="151345.97">8756 11275 1150 0,'-6'-34'161'15,"0"0"51"-15,0-1-48 0,-3 4-12 16,3 4-50-16,3 6 2 16,0 6-102-16,3 7-2 15,0 5 0-15,0 1 0 16,0 10 0-16,5 4 0 15,-1 11 0-15,5 10 0 16,0 9 0-16,1 7 0 16,2 5 0-16,-3 6 0 0,-3 1 0 15,0 4 0 1,-3 0 0-16,1-4 0 0,-2-8 0 16,-1-10 0-16,2-9 0 15,-1-11 0-15,1-7 0 16,3-7-121-16,-4-3-122 15,-1-1-92-15,-2-4-195 16</inkml:trace>
  <inkml:trace contextRef="#ctx0" brushRef="#br0" timeOffset="151907.63">8511 11614 817 0,'9'-9'207'15,"3"0"-206"-15,15 1 30 16,6 0 5-16,12 4-28 16,14 1-7-16,8 2-1 15,3 1-36-15,-4 0-129 16,-5 3 48-16,-12-2-10 16,-13 1 115-16,-13-2 12 15,-7 0 208-15,-10 0-68 16,-4-2-68-16,-7 4-28 15,2 0-5-15,0 3-2 16,-2 3-19-16,1 4-6 16,1-1 4-16,6 2 6 15,3 0-6-15,0-2 7 0,8-2 23 16,0 0-9-16,0-5-16 16,4-3 6-16,-3-2-6 15,1-3-12-15,3-5-4 16,-1 0-4-16,2-5 2 15,-2-3-3-15,-2-5 3 16,-2 1-2-16,-1-1 2 16,-7-2 13-16,-2 2 13 15,-4 4-9-15,-4 3 0 16,-2 2-8-16,-4 6-12 16,-1 3-3-16,-4 5-4 15,-4 6 5-15,-2 7 1 16,0 7-1-16,-3 8 2 0,6 6-1 15,5 4 1-15,1 4 0 16,9-1 0-16,3-4 0 16,12-2 0-16,6-8-3 15,7-7 0-15,6-6-131 16,5-3-127-16,0-6-237 16</inkml:trace>
  <inkml:trace contextRef="#ctx0" brushRef="#br0" timeOffset="152259.43">9433 11549 677 0,'18'-13'410'0,"0"3"-384"15,1 5 60-15,-1 7-41 16,2 8 4-16,2 4-19 15,0 7-6-15,-2 3-9 16,-1 2 1-16,-3 0-2 16,-8-1 1-16,-2 0-2 15,-9-3 16-15,0-1 1 16,-9-5 5-16,3-4 38 16,0-7 100-16,-4-7-118 15,7-7 14-15,0-7-28 16,3-8-28-16,0-4-9 0,6-6-4 15,3-5-5-15,7-4-6 16,2 4-134-16,6 2-94 16,3 6-71-16,3 7-267 15</inkml:trace>
  <inkml:trace contextRef="#ctx0" brushRef="#br0" timeOffset="153559.15">9893 11492 817 0,'-5'-16'204'15,"1"1"-25"-15,-1-3-32 16,1 0-13-16,-2 7-41 15,6-2-13-15,0 5 7 16,0 2-43-16,0 5-44 16,6 1-2-16,4 6 1 0,9 3 0 15,7 8 0-15,8 6 0 16,3 7-6-16,-2 2 0 16,-7 6 0-16,-7-1 5 15,-6 1-7-15,-4-1 4 16,-7-4-3-16,-4-4 8 15,-3-8-1-15,0-4 0 16,-1-9 1-16,2-5 19 16,-1-3 19-16,3 0 48 15,-3-9-52-15,-3 0-27 16,-1-7 0-16,1-3-7 16,0-8-2-16,6-3 2 15,3-4-3-15,4-1-1 16,6-1 2-16,3 4-2 15,4 4 3-15,1 6-4 0,0 4 0 16,0 10 2-16,4 5-2 16,-5 6 0-16,5 7-2 15,-4 7-1-15,3 6 4 16,-6 2 0-16,3 5 0 16,-4 0 1-16,-6 0-2 15,-3-3 1-15,-4 0-10 16,-4-3 9-16,-3-4 0 15,-3-5 2-15,3-4 3 16,0-6 16-16,-2-5 6 16,1-5-18-16,0-4-1 15,-1-6-2-15,2-3-2 0,2-3 0 16,4-7-4 0,3-2-9-16,4-4-22 0,-1-2-18 15,5 1 13-15,0 4 24 16,0 6 6-16,2 5 5 15,-2 7 1-15,0 7 0 16,2 4 0-16,0 6 2 16,-1 6-2-16,0 4 2 15,0 6-1-15,-1 5 1 16,0 4 1-16,-2 2-1 16,-2 0 2-16,1 0-1 15,2-4 2-15,2-5-4 16,4-4-2-16,1-8 0 15,4-5 5-15,0-7-1 0,-1-8 0 16,-1-3 2-16,-2-6-1 16,0-3 1-16,-4-4 0 15,-3 1-3-15,-2-2 3 16,-5 1 3-16,-4-1-2 16,-2 4-1-16,-3 2 2 15,-2 4 0-15,-1 6 0 16,4 6-2-16,1 2-4 15,-1 6-20-15,2 5 24 16,0 7 0-16,2 6 0 16,1 4 8-16,0 3-8 0,6 2-1 15,0-2-1 1,-2-4 4-16,2-3 0 0,-1-5-2 16,7-6-123-1,-3-4-331-15</inkml:trace>
  <inkml:trace contextRef="#ctx0" brushRef="#br0" timeOffset="153722.24">10851 11230 1031 0,'-8'-19'102'15,"2"2"30"1,1 4-74-16,2 2-58 0,2 8-28 15,1 5-145-15,1 5-383 16</inkml:trace>
  <inkml:trace contextRef="#ctx0" brushRef="#br0" timeOffset="154556.71">11088 11411 1224 0,'9'-15'145'0,"-1"0"14"0,-2 0-5 15,-4 5-75-15,4 3-79 16,-1 6-1-16,5 4 0 15,3 7 0-15,5 4 0 16,2 7 0-16,-1 6-2 16,-2 3 0-16,-7 2-1 15,-4 3 3-15,-5-2 0 16,-4-1 1-16,-4-3 1 16,-3-4 3-16,-1-7-1 15,5-6 2-15,-1-5 22 16,5-7 67-16,2-7-49 0,0-7-43 15,4-4-2 1,2-9-1-16,4-4 0 0,3-1-2 16,5-4 3-16,3 3-2 15,-2 2-1-15,2 2 1 16,1 4-10-16,-2 5-1 16,-1 3 2-16,-1 7-1 15,-3 1 6-15,-2 6-8 16,1 4 5-16,-2 5 5 15,4 2-5-15,-2 8 0 16,0 4 9-16,0 2-7 16,-2 5 6-16,-2 3-3 0,-1-1 4 15,0 4-1 1,-1-2 1-16,-2-3 0 0,1-5 2 16,3-8 0-16,-2-5 4 15,6-7-3-15,0-4 0 16,3-5-3-16,1-5-5 15,0-4-7-15,1 0-7 16,-3-5-3-16,-4 0 10 16,-1-2 7-16,-2-1 1 15,-5-2 4-15,-2 1-2 16,-2 0 1-16,-3 1 0 16,0 2 1-16,-6 4 0 15,7 4 0-15,-1 5 0 16,0 6-12-16,2 2-26 0,-1 8 35 15,1 4 3-15,1 7 2 16,0 6 1-16,1 3-3 16,4 5 1-16,1-4 0 15,3 1-1-15,-2-6 0 16,2-5-47-16,3-3-165 16,-3-3-83-16,-1-5-166 15</inkml:trace>
  <inkml:trace contextRef="#ctx0" brushRef="#br0" timeOffset="154730.44">11705 11222 1022 0,'-7'-28'117'16,"1"3"89"-16,0 0-10 15,3 6-93-15,2 8-27 16,1 4-76-16,1 5-30 15,5 7-13-15,6 6-164 16,3 5-306-16</inkml:trace>
  <inkml:trace contextRef="#ctx0" brushRef="#br0" timeOffset="155072.44">12071 11273 443 0,'-3'-3'568'0,"-3"2"-498"16,-4 0 1-16,-4 2 16 15,-2 3-36-15,-2 2-29 16,-3 5-14-16,2 2-4 16,2 2-1-16,9 1-2 15,8 1 7-15,8-3 16 16,9 0 4-16,6-1 14 15,4 0 5-15,2 2 7 16,-3 2-12-16,-2 1 2 16,-6 3-17-16,-5 2-10 15,-8 1 1-15,-5 0 1 16,-3 0-12-16,-10-1-5 0,-4-2-2 16,-4-3-9-16,1-5-162 15,3-6-169-15,6-7-669 16</inkml:trace>
  <inkml:trace contextRef="#ctx0" brushRef="#br0" timeOffset="155395.6">12339 11043 1204 0,'15'-25'200'0,"-3"4"15"16,-9 0-18-16,-1 6-53 15,-1 3-57-15,1 3-87 16,-2 5 0-16,1 3 0 16,1 2 0-16,-1 6 0 15,1 7 0-15,4 8 0 16,0 11 0-16,5 9 0 16,-1 9 0-16,0 4 0 15,0 2 0-15,-2 4 0 16,-2-4 0-16,0 1 0 15,-3-3 0-15,1-3 0 16,-2-8 0-16,-1-9 0 16,1-11-60-16,-2-9-125 15,1-8-51-15,-1-6-58 0,-3-4-434 16</inkml:trace>
  <inkml:trace contextRef="#ctx0" brushRef="#br0" timeOffset="155722.23">12283 11359 858 0,'13'-15'35'16,"11"-1"50"-16,7 3-11 15,7 1-54-15,9 3-17 16,7 5-3-16,0 1-2 16,3 3-27-16,-5 2-12 15,-6-1 10-15,-6 1 11 0,-12-1 20 16,-8-1 17-1,-8-1 91-15,-8 1 11 0,-2 0-33 16,-2 0-62-16,-2 0-16 16,1 2 1-16,1 5 44 15,-2 4 25-15,1 6-7 16,-1 8-11-16,0 2-34 16,2 6-19-16,0-3-7 15,2 1 0-15,-2-3 0 16,2-5-4-16,-1-8-223 15,-1-5-273-15</inkml:trace>
  <inkml:trace contextRef="#ctx0" brushRef="#br0" timeOffset="155855.9">12763 11153 612 0,'9'-18'282'0,"-3"2"-282"15,3 4-1-15,-3 2-194 16</inkml:trace>
  <inkml:trace contextRef="#ctx0" brushRef="#br0" timeOffset="156722.29">13145 11252 1029 0,'22'-4'150'0,"-8"2"-43"16,-8-1-58-16,-3 2-35 15,-3 2-6-15,0 2 13 16,0 0-11-16,0 0-1 16,-2 0-7-16,2-2 7 15,0 1 2-15,0-4-1 0,0 2 50 16,2-1 17-16,-2-1-10 15,0-2-56-15,0 1-5 16,3-2 4-16,-3-1 11 16,0 3-14-16,3 1-4 15,0 2-3-15,-3 0-8 16,-3 0-1-16,0 3-9 16,3 2 9-16,0-1 9 15,-3 3 1-15,3 0-1 16,0 1-1-16,0-3 1 15,0-2 3-15,0-2 1 16,0-1 8-16,0 0 5 16,0-1 8-16,0-1 68 0,0-2-64 15,3-4-29 1,0 0 0-16,0-4 4 0,-2-1-2 16,2-2 16-16,-1 1 0 15,-1 2 8-15,1 2 16 16,-2 3-12-16,-2 4-3 15,1 3-23-15,-2 0-4 16,1 0-17-16,-5 5 9 16,-1 2 2-16,-2 7 8 15,-5 3-4-15,-3 8 2 16,2 1 0-16,1 6-1 16,3 0 2-16,10 2 1 15,10-1 6-15,10-1-8 16,12 1-5-16,5-4-11 0,10-3-151 15,0-6-107-15,1-5-149 16</inkml:trace>
  <inkml:trace contextRef="#ctx0" brushRef="#br0" timeOffset="158020.19">14509 11208 154 0,'1'-1'553'0,"2"-1"-410"16,-1-2 8-16,1-1-36 16,-3 1 18-16,1-1-47 15,-1-1 2-15,0 1-1 16,0 2-28-16,0-3-4 15,0 1-10-15,0-1-20 16,0 2 0-16,-1-2-5 16,-1 3 1-16,1 1-16 15,1 0-2-15,-2 2-3 16,2 0-5-16,0 0 1 16,0 0 3-16,-1 2-7 15,2-2 4-15,-2 0 4 0,1 0-7 16,0 1 6-1,0-1 0-15,0-1-3 0,0 1 3 16,0 0 0-16,0 0 1 16,0 0 0-16,1 0 0 15,-1 0-2-15,0 0-2 16,0 0 4-16,0 1 0 16,0-1-4-16,0 0 3 15,0 0-4-15,0 0 0 16,0 0 5-16,0 0-11 15,2 0-10-15,-2 0-25 16,0 0-1-16,0 0 5 16,0 1-17-16,-2 0 0 0,2 2-38 15,0 0-117 1,0 1-151-16</inkml:trace>
  <inkml:trace contextRef="#ctx0" brushRef="#br0" timeOffset="158571.56">14642 11167 217 0,'-3'-3'699'0,"-2"-5"-541"16,2 1 21-16,-1-1-45 0,0 0-16 16,1 1-34-1,2 4-22-15,-1-2-8 0,2 2-17 16,-1 3-29-16,1 0-8 16,0 3-22-16,-4 4 22 15,-2 4 0-15,-3 6 2 16,0 6-2-16,-3 6 2 15,4 2 0-15,2 2-1 16,2-1 1-16,4 1-1 16,1-1-1-16,2-1 3 15,6-3 1-15,1-2-4 16,3-4 7-16,3-4-7 16,2-9-81-16,1-3-89 15,2-9-107-15,0-6-301 0</inkml:trace>
  <inkml:trace contextRef="#ctx0" brushRef="#br0" timeOffset="158871.34">14568 10965 950 0,'-4'-12'159'0,"-1"1"60"16,2 2-50-16,2 4-87 0,-1 2-31 15,0 3-14 1,2 1-1-16,-2-1-2 0,2 2-10 16,-1-2-7-16,1 0-8 15,0 0-8-15,0 1-2 16,1-1 0-16,-1 0-12 15,0 0-46-15,2 2-121 16,0 4-173-16,4 3-310 16</inkml:trace>
  <inkml:trace contextRef="#ctx0" brushRef="#br0" timeOffset="159370.76">14752 11169 1132 0,'6'-12'122'16,"0"-2"55"-16,1 0-44 16,1 0-85-16,2 4-31 15,8 4-4-15,3 6-10 16,6 5 5-16,1 6-1 15,4 6-5-15,-4 3 1 16,-3 4-3-16,-4 4 3 16,-4-2-3-16,-4-1-1 15,-6-1 1-15,-4-6 1 0,-1-4 0 16,-2-4 2 0,0-5 13-16,-2-5 49 0,2-4 75 15,-1-6-139-15,-2-4-2 16,1-5-2-16,1-7 3 15,1-2 0-15,4 0-1 16,2 1-5-16,2 4 5 16,1 6-2-16,0 5 0 15,1 6-3-15,3 5 0 16,3 5 3-16,3 6-6 16,1 6 2-16,0 3 2 15,-1 7-3-15,-3 0 5 0,-3 3-5 16,-4-1-3-1,-6-1-2-15,-2-4-108 0,-1-5-43 16,0-7-186-16,0-4-272 16</inkml:trace>
  <inkml:trace contextRef="#ctx0" brushRef="#br0" timeOffset="159703.47">15407 10861 1051 0,'5'-35'198'0,"-4"2"25"0,-1 2-49 15,-1 6-10-15,1 5-53 16,1 9-72-16,-1 4-39 16,3 7-17-16,-3 7 9 15,3 10 8-15,0 10 2 16,1 10 6-16,2 13-1 15,0 9 3-15,3 2-8 16,-3 4-1-16,0 1 3 16,-1 2-3-16,-1-3-1 15,-1-6 0-15,3-5 0 16,0-9-2-16,0-10 2 16,0-11-8-16,2-5-163 0,0-8-71 15,-2-7-124 1,-1-4-367-16</inkml:trace>
  <inkml:trace contextRef="#ctx0" brushRef="#br0" timeOffset="159850.12">15311 11203 999 0,'2'-9'81'15,"6"1"-51"-15,9-2 23 16,8 0-41-16,11 2-11 15,12 3-1-15,6 2-52 16,7 2-319-16</inkml:trace>
  <inkml:trace contextRef="#ctx0" brushRef="#br0" timeOffset="160237.44">15749 11174 396 0,'-8'15'237'0,"7"-1"-87"0,5-3-38 15,8 0 1-15,0-1-22 16,7-3-27-16,1-1-10 16,1-4-19-16,-1-3-8 15,-2-2-2-15,2-4-13 16,-4-4-2-16,2-2-8 16,-1-4 0-16,-1-1 2 15,-2-4-1-15,-3 1 3 0,-3 1 7 16,-4 0 4-1,-2 1 1-15,-5 5 9 0,-2 1 1 16,-4 6-26-16,-3 6-1 16,-1 4-1-16,-5 6 0 15,0 9 2-15,-3 5-2 16,5 6 1-16,-2 6-1 16,3 4 2-16,6 1-1 15,5 0 0-15,5-5 0 16,8-3 0-16,10-3-1 15,10-6-4-15,5-6-171 16,5-4-232-16</inkml:trace>
  <inkml:trace contextRef="#ctx0" brushRef="#br0" timeOffset="160570.07">16168 11139 869 0,'12'-16'125'16,"4"5"28"-16,-2 3-31 16,-1 3-96-16,2 7-8 15,1 7-5-15,1 4 5 16,-1 7 0-16,1 4 13 16,-4 3 5-16,-4 2 1 15,-5 0-14-15,-4-2 6 16,-1-5-12-16,-2-8 7 0,1-5 105 15,1-7 72-15,1-6-43 16,3-7-158-16,0-6 0 16,2-5 0-16,5-8 0 15,0-4 0-15,4 0 0 16,1 3-5-16,0 2-100 16,-2 6-42-16,-3 7-76 15,-2 6-80-15,1 5-255 16</inkml:trace>
  <inkml:trace contextRef="#ctx0" brushRef="#br0" timeOffset="161158.81">16557 11232 954 0,'3'-2'100'0,"0"0"-23"16,5-1-29-16,6 0-1 15,6 0-12-15,8-1 9 16,5 1 6-16,0-1-24 15,-2 1-1-15,-7 1 15 16,-8-2 7-16,-7 2 7 16,-4 1-10-16,-5-1-19 15,-2 0-25-15,4 0-33 16,-1-2-193-16,4 1-173 16</inkml:trace>
  <inkml:trace contextRef="#ctx0" brushRef="#br0" timeOffset="161689.74">17214 11054 919 0,'3'-13'176'0,"-3"-3"21"15,0-1-44-15,-3 3-36 16,0 1-33-16,-2 1-9 15,0 4 4-15,0 2-17 16,3 4-44-16,-1 2-18 16,0 4-11-16,-6 3 9 15,-2 7 2-15,-5 7 0 0,-1 6-2 16,0 7 3 0,2 3-1-16,8-1 0 0,4 0-2 15,6-4 1-15,4-7-1 16,6-5 4-16,4-8 0 15,5-5-2-15,2-10-1 16,1-7-1-16,1-4 2 16,-2-6 0-16,-2-4 1 15,-3-1-1-15,-6-1 1 16,-4 0-2-16,-5 0 2 16,-1 0 0-16,-6 4 2 15,0 3-1-15,0 3-1 0,0 6-1 16,0 4-14-16,2 6-11 15,1 5 6-15,0 6 19 16,0 5 2-16,3 6-2 16,4 5 2-16,3 5-1 15,4 0-1-15,4 1 1 16,0-4-1-16,6-3-24 16,1-8-88-16,3-3-73 15,2-8-102-15,0-7-209 16</inkml:trace>
  <inkml:trace contextRef="#ctx0" brushRef="#br0" timeOffset="162072.69">17540 10984 930 0,'9'-16'148'0,"2"3"-20"15,2 2 16-15,-2 3-102 16,2 3-24-16,5 7 1 16,1 4 2-16,4 4-4 15,1 6 0-15,1 4-5 16,0 2-6-16,-4 0-1 16,-1 2-4-16,-3-2 2 15,-6-1-2-15,-5-5 0 16,-3 0 2-16,-5-3 3 0,-1-7 4 15,0 0 41-15,-1-6 55 16,-1-3-39-16,-1-4-44 16,-1-4 1-16,1-4-8 15,0-5-14-15,3-3-1 16,17-62-2-16,-10 69-2 16,5 1-49-16,1 1-76 15,3 3-89-15,12-12-140 16,5 6-549-16</inkml:trace>
  <inkml:trace contextRef="#ctx0" brushRef="#br0" timeOffset="162535.99">18000 10955 465 0,'-4'-6'529'15,"0"0"-402"-15,3-2 64 16,-1-2-79-16,1 0-34 16,2 1-11-16,-1 4-30 15,2 2-26-15,3 1-11 0,2 4-2 16,3 3 2-16,7 4 6 15,5 7-2-15,2 3-3 16,1 7 0-16,0 0 2 16,-6 3-2-16,-2-3 0 15,-6 1-1-15,-5-3 1 16,-4-3 4-16,-4-3-1 16,-4-4 7-16,0-3 1 15,1-6 65-15,2-3 69 16,-2-5-43-16,3-6-103 15,1-5 8-15,-1-4-1 16,2-7-5-16,7-6-4 16,1-1-1-16,1-1-47 15,6 1-39-15,0 4-78 16,5 5-57-16,7 7-127 0,5 6-327 16</inkml:trace>
  <inkml:trace contextRef="#ctx0" brushRef="#br0" timeOffset="162820.18">18551 10919 1056 0,'-2'-7'163'15,"2"0"61"-15,-1 1-88 16,1 3-86-16,0 3-30 15,0 0-20-15,0 2 1 16,0 5-1-16,0 4 17 16,0 6 5-16,1 7-2 15,1 3-10-15,-1 1-7 16,3 2-3-16,-2-5-1 16,-1-1 1-16,2-5 0 15,-1-4-106-15,-1-5-206 16,1-4-464-16</inkml:trace>
  <inkml:trace contextRef="#ctx0" brushRef="#br0" timeOffset="163002.1">18541 10780 1097 0,'-4'-19'130'0,"1"-1"32"16,-2 3-107-16,1 4-49 15,4 5-6-15,0 6-71 16,1 8-49-16,2 4-181 16,5 7-359-16</inkml:trace>
  <inkml:trace contextRef="#ctx0" brushRef="#br0" timeOffset="163352.69">18713 10878 994 0,'-2'-2'110'0,"2"0"-43"0,0 1-51 15,2 2-11-15,4 6 35 16,3 5-6-16,4 5-10 16,1 4 11-16,1 3-1 15,1 0-8-15,-2 1-2 16,-1-4-7-16,-1-3 3 15,0-3-2-15,-5-5 7 16,-1-5 64-16,0-5 36 16,4-5-57-16,0-5-24 0,2-4 30 15,4-4-24-15,-4-4-10 16,0-4-1-16,-3 1-16 16,-3 0-17-16,0 0-6 15,-2 5 0-15,2 5 0 16,-3 5-4-16,-1 5-125 15,1 5-131-15,4 5-36 16,4 5-241-16</inkml:trace>
  <inkml:trace contextRef="#ctx0" brushRef="#br0" timeOffset="164102.65">19232 10954 632 0,'17'-5'336'15,"-5"-2"-172"1,-2-4 54-16,-4 0-55 0,-2-1-46 16,-2 3-4-16,-1-1-19 15,-2 3-28-15,-1 3-34 16,1 2-32-16,-1 2-13 16,-2 5 1-16,-4 5 11 15,-3 4-2-15,-3 7 1 16,-2 4-2-16,4 3 4 15,0 1 0-15,3-2 0 16,3-7-3-16,3-4 3 16,3-7 1-16,0-5 4 15,3-4-2-15,6-6-5 0,3-2 2 16,1-4-1-16,3-3 1 16,0-2-1-16,-6-2 3 15,0-1-2-15,-4 0 0 16,-3 0 0-16,-1 2 0 15,-2 4 0-15,-2 4 0 16,2 4 0-16,0 5-20 16,0 4-14-16,2 4 34 15,-1 7 0-15,6 1 1 16,1 6 0-16,3 2-1 16,1-3 0-16,3 0-2 15,1-5 0-15,2-1-4 0,1-6-7 16,2-2-3-16,2-5-2 15,2-5 13-15,0-7 1 16,-1-3 4-16,0-5 1 16,0-7 0-16,-5-3 0 15,-1-3-1-15,0-5 0 16,-4-3 0-16,-1-5 4 16,-3-3-4-16,-2-5 0 15,-5 0-1-15,-4 0 3 16,-4 8 10-16,-4 6 12 15,-3 8 15-15,0 11-16 16,3 7-23-16,-1 7-8 16,1 12 2-16,-3 11 6 0,-3 7 0 15,1 11 2 1,-2 11-2-16,6 4 0 0,7 8 1 16,7 5 7-16,12-2-4 15,12 0-4-15,13-9-16 16,10-8-131-16,9-12-28 15,9-11-35-15,0-12-113 16,-2-5-187-16</inkml:trace>
  <inkml:trace contextRef="#ctx0" brushRef="#br0" timeOffset="165301.87">21673 11071 462 0,'4'-16'554'16,"-2"3"-416"-16,-4 1 41 16,-2 1-96-16,-2 3-46 15,-6 4-31-15,-3 2 1 16,-6 8 0-16,-2 5-5 15,-3 4-1-15,2 8-2 16,3 2 1-16,4 2 0 16,4 2 0-16,9-3 1 15,5-1 0-15,7-7-1 16,5-6 5-16,4-6-1 0,4-6 1 16,2-9-4-16,3-7 1 15,-1-6 1-15,-1-6 0 16,0-6 3-16,-6-2 6 15,-2-4 5-15,-2-5-6 16,-1-4-4-16,-2-4-6 16,-2-10 0-16,-2-2 4 15,-6-2-5-15,-6-2 3 16,-4 5 7-16,-5 6 18 16,-1 6 7-16,-1 12-9 15,3 12 7-15,2 11-33 16,5 8-5-16,-3 11-7 0,2 6 9 15,-1 8 3-15,1 13 0 16,-1 9 1-16,8 9-1 16,6 7 1-16,6 6-1 15,6 8 2-15,3 3-2 16,4 1-1-16,4 0 1 16,2-8 0-16,2-7 1 15,6-12 2-15,2-9-2 16,1-16 0-16,-3-10 1 15,-1-8 2-15,-2-11 0 16,-6-6-2-16,-5-5-1 16,-2-6 3-16,-4 0-2 15,-3-5-2-15,-5 1 4 0,-5-1-4 16,-1 3 0 0,-4 1 1-16,-1 4-1 0,0 9 2 15,0 5-2-15,-1 6-9 16,-1 4-25-16,1 8 32 15,-1 6 2-15,1 6 0 16,2 5 0-16,2 5 2 16,2-1-2-16,5 1 0 15,1-3 1-15,-1-6-2 16,3-4-1-16,1-5-87 16,2-5-144-16,1-8-188 15</inkml:trace>
  <inkml:trace contextRef="#ctx0" brushRef="#br0" timeOffset="165452.26">22267 10675 845 0,'-2'-17'195'0,"1"7"-105"15,-2 4-90-15,1 8-1 16,1 5-203-16,2 3-297 15</inkml:trace>
  <inkml:trace contextRef="#ctx0" brushRef="#br0" timeOffset="165816.96">22602 10737 848 0,'5'-11'142'16,"-3"5"26"-16,-4 0-88 15,-3 5-67-15,-1 4 2 16,-5 4-11-16,-1 3 4 16,-3 5-3-16,4 2 2 15,2 1-3-15,6 1-3 16,5-2 10-16,7 0 11 16,7-3 19-16,4 0 3 0,5 1 20 15,0-1-12 1,1 1 4-16,-5 3-13 0,-4-1-23 15,-4 1-2-15,-6 0 11 16,-7 1-2-16,-7 1-7 16,-6-1-7-1,-4-1-9-15,-3-2-2 0,-4-3 3 16,1-6-5-16,0-2-90 16,7-5-105-16,3-5-159 15,8-2-292-15</inkml:trace>
  <inkml:trace contextRef="#ctx0" brushRef="#br0" timeOffset="166120.57">22925 10558 903 0,'15'-34'239'0,"-5"4"21"15,-4 6-91-15,-2 4-50 16,-1 7 26-16,-3 6-93 15,0 3-46-15,0 4-6 16,-3 6 0-16,-1 5 1 16,0 6 13-16,-2 9 7 15,0 7-11-15,1 10 4 16,4 5 2-16,1 7-7 16,4 4-5-16,1 4-2 15,1 0 0-15,3-3-2 0,2-8 0 16,5-6 0-16,6-11-2 15,6-10-76-15,5-9-131 16,3-9-74-16,-5-7-76 16,-6-6-434-16</inkml:trace>
  <inkml:trace contextRef="#ctx0" brushRef="#br0" timeOffset="166277.4">22874 10888 1003 0,'-15'-7'124'16,"11"0"51"-16,7 0-114 16,4 0-57-16,11 0-3 0,9-2-2 15,7 2-14 1,14 0-263-16,6 1-312 0</inkml:trace>
  <inkml:trace contextRef="#ctx0" brushRef="#br0" timeOffset="166633.91">23235 10817 442 0,'10'-3'526'16,"1"-3"-397"-16,1 2 57 16,-6 2-79-16,0 0-66 0,3 5-15 15,2 6 1-15,6 5-8 16,5 4 1-1,4 7-1-15,-2 4-10 16,0-1-1-16,-5-3-5 0,-4-3-1 16,-5-7 3-1,-4-5-5-15,-4-4 21 0,-2-5 79 16,0-2 100-16,-3-5-84 16,0-4-116-16,0-4 39 15,0-5-37-15,0-3-2 16,3-5 0-16,4-1 0 15,4 0 0-15,4 1-43 16,3 1-100-16,1 8-94 16,5 7-44-16,-2 6-136 15</inkml:trace>
  <inkml:trace contextRef="#ctx0" brushRef="#br0" timeOffset="166840.12">23703 10800 303 0,'6'-3'828'0,"-1"0"-654"16,-2 1 9-16,-1-1-121 15,-2 3-52-15,-2 7 18 16,2 5 52-16,-3 6-34 16,0 10-5-16,0 3-34 15,0 2-4-15,1-2-3 0,4-2 0 16,1-5-64-16,5-7-153 15,1-5-175-15</inkml:trace>
  <inkml:trace contextRef="#ctx0" brushRef="#br0" timeOffset="167011.28">23662 10661 986 0,'-6'-23'180'15,"0"4"52"-15,0 3-80 16,1 4-114-16,1 4-34 16,1 3-4-16,3 3-76 0,2 5-219 15,2 1-183 1</inkml:trace>
  <inkml:trace contextRef="#ctx0" brushRef="#br0" timeOffset="167537.84">23933 10366 1089 0,'0'-17'192'0,"-1"-1"18"16,-1 8-79-16,1 0-70 0,-1 7-60 15,2 3-1 1,-1 9-5-16,-2 9 5 0,1 10 14 15,2 14-7-15,3 11 7 16,5 10-4-16,6 2 0 16,2 4-10-16,-3-1 1 15,0-5 3-15,-5-5-4 16,-3-10 0-16,-2-10 0 16,-3-13 0-16,0-11 7 15,1-7 30-15,3-7-1 16,2-7-28-16,5-4-8 15,7-7-1-15,7-4 1 16,2-5-1-16,3 0 0 0,0 2 0 16,-5 3 0-1,-3 7-1-15,-5 5-3 0,-4 5-5 16,1 9-1-16,-1 5 8 16,-1 7-3-16,1 4 2 15,-2 2-1-15,-5 2-4 16,-6-3 5-16,-6 1 4 15,-9-3 14-15,-6-1 2 16,-7-2-1-16,-4-5-1 16,-1-2-3-16,1-5-5 15,3-5-4-15,7-3-2 16,7-2-147-16,6-4-213 16,14 0-467-16</inkml:trace>
  <inkml:trace contextRef="#ctx0" brushRef="#br0" timeOffset="167982.6">24663 10753 1177 0,'0'-17'163'15,"-2"1"72"-15,-1 3-113 16,0 3-40-16,2 6-82 15,-2 5-23-15,0 6 23 16,0 6 5-16,-1 4-5 16,-1 6 4-16,2 1-4 0,4-2 3 15,2 0 2 1,2-7-4-16,1-2 0 0,1-5 6 16,-1-4 1-16,3-5-5 15,3-5-3-15,3-3 0 16,0-7 1-16,3 0 1 15,-2-4 0-15,-4 2 3 16,-1 2-5-16,-5 4 9 16,0 5-6-16,-5 3-3 15,1 5-11-15,-1 5-10 16,2 7 21-16,0 6 0 16,2 7-1-16,1 3 0 0,1 2 1 15,-3-2 0 1,2-5-1-16,4-3-46 0,6-8-139 15,5-4-162-15,4-7-357 16</inkml:trace>
  <inkml:trace contextRef="#ctx0" brushRef="#br0" timeOffset="168299.71">25108 10167 1071 0,'0'-30'225'16,"0"5"8"-16,1 6-81 15,-1 5-35-15,0 6-101 0,2 5-16 16,1 6-29-16,1 9 29 16,5 11 1-16,3 11 13 15,4 15 8-15,1 13 28 16,-1 12-16-16,-4 5-15 15,-6 3-16-15,-3-3-2 16,-7-7 1-16,-1-8-4 16,1-7 1-16,-1-9-1 15,0-11-3-15,2-9-95 16,0-10-78-16,-1-6-51 16,-3-7-64-16,-2-5-278 15</inkml:trace>
  <inkml:trace contextRef="#ctx0" brushRef="#br0" timeOffset="168616.51">24920 10707 671 0,'4'-11'193'15,"11"1"-37"-15,9 2-63 16,7-2-15-16,11 0-37 16,7 4-17-16,6 0-20 15,2-2-4-15,0-1 1 16,-4 3-1-16,-5-3 0 15,-6 2 1-15,-11 1 2 16,-11 1 3-16,-7 3 11 16,-9 2-6-16,-2 6 17 0,-1 4-1 15,-1 8 20 1,2 2 2-16,-4 7-6 0,4 2-8 16,0 3-18-16,-1-5-10 15,2-1-3-15,0-5-4 16,0-5 0-16,-3-2-1 15,0-5-16-15,0-4-231 16,-3-2-128-16,-3-7-419 16</inkml:trace>
  <inkml:trace contextRef="#ctx0" brushRef="#br0" timeOffset="168782.47">25475 10508 708 0,'9'-28'254'0,"-2"6"-74"15,-3 7 2-15,-2 5-76 16,-1 5-65-16,-2 2-41 16,-1 3-20-16,1 5 17 15,-2 1 2-15,1 5-49 16,4 2-205-16,7 5-274 16</inkml:trace>
  <inkml:trace contextRef="#ctx0" brushRef="#br0" timeOffset="169255.21">25843 10592 772 0,'9'-9'220'0,"-2"-3"30"0,-5-1-47 16,-4 1-46-16,-1 2-43 15,-5 2-47-15,-1 1 2 16,-2 3-46-16,-1 2-22 15,-1 4 0-15,-1 2-2 16,2 6-5-16,0 1 6 16,1 5 0-16,3 2-3 15,2 3 3-15,3 1-5 16,0 3-16-16,4-1-23 16,1-1-22-16,2-6 32 15,1-4 21-15,3-6 13 0,3-7 5 16,3-7 0-1,2-3 3-15,1-5 27 0,-1-1 30 16,-1-1-21-16,0 2-10 16,-5 1-8-16,1 1-18 15,-2 2 19-15,-2 0-6 16,-2 1 34-16,-1 0-27 16,-1 0-26-16,-1-1-2 15,-2 2 0-15,-2-1 0 16,-1 2 0-16,-1 0 0 15,1 0 0-15,0 4 0 16,1 3-57-16,1 1-144 16,-1 2-46-16,2 5-42 0,-1 3-144 15</inkml:trace>
  <inkml:trace contextRef="#ctx0" brushRef="#br0" timeOffset="169732.2">26047 10523 1084 0,'6'-12'186'0,"0"1"49"16,-3 1-63-16,0 1-60 0,-1 6-57 15,0 1-55 1,0 2-4-16,1 5 2 0,3 6 2 15,3 4 3-15,0 6 0 16,3 6 0-16,-4-1 3 16,-2 3-5-16,-2-2 0 15,-2-6-1-15,0 0 0 16,0-8 3-16,-2-6 9 16,1-5 8-16,4-4 34 15,4-4-44-15,7-4-8 16,2-4 0-16,8-1-1 15,-1-4-2-15,2 1 4 16,-5 1-3-16,-1 3 19 0,-5 3 10 16,-5 4-28-1,-4 4-1-15,1 7-7 0,1 6 5 16,-3 7-16-16,1 5 18 16,1 7-3-16,-3 0 1 15,-2-1-2-15,-3-1 2 16,3-4-5-16,2-4-108 15,4-7-173-15,7-1-433 16</inkml:trace>
  <inkml:trace contextRef="#ctx0" brushRef="#br0" timeOffset="169970.09">26892 10817 1704 0,'4'-9'197'0,"2"0"-51"16,-3-3-146-16,0 7 0 15,-1 2 0-15,-2 4 0 16,1 1 0-16,-1 2 0 16,2-3 0-16,-1 3 0 15,-1-3 0-15,0 1 0 16,0 1 0-16,0 4-121 15,-1 3-290-15,-5 2-537 16</inkml:trace>
  <inkml:trace contextRef="#ctx0" brushRef="#br0" timeOffset="172316.77">4866 13169 904 0,'3'-8'211'15,"-3"1"-8"-15,-1 0-31 16,-1 5-83-16,1 0-55 0,-1 2-17 16,4 10-17-16,-4-1 1 15,2 3 25-15,2 2 1 16,1 5-5-16,1 15 6 16,4 9-8-16,2 6 0 15,1 8 1-15,2 1-7 16,2 3 6-16,0 1-4 15,-2-3-15-15,1-3 0 16,1-2-1-16,-6-6 5 16,-2-9-3-16,-3-8-2 15,-2-10 0-15,-2-8 3 16,0-7 7-16,-2-3 18 0,-2-6-28 16,1-4-94-1,-3-8-111-15,-3-7-43 0,-4-9-154 16</inkml:trace>
  <inkml:trace contextRef="#ctx0" brushRef="#br0" timeOffset="172647.7">4841 13262 776 0,'-3'-8'120'0,"0"0"54"0,-3 1-57 16,4 1-9-16,-2 2-23 16,2 2-25-16,0-2-18 15,2 4-11-15,2 0-14 16,0-1 1-16,4 0-17 16,11-1 0-16,14-3-1 15,15-2 0-15,17-2 0 16,10-2 0-16,1 1-2 15,-5 1-10-15,-9-1-23 16,-15 6-45-16,-17 3-14 16,-10 1-6-16,-12 2 2 15,-6 5-62-15,-8 3-376 16</inkml:trace>
  <inkml:trace contextRef="#ctx0" brushRef="#br0" timeOffset="172964.57">4963 13534 789 0,'-1'1'52'0,"-1"-1"87"16,2 0-12-16,-1-1-51 0,1 1 0 15,0 0-45-15,0 0-7 16,1-2-10-16,1 2-2 16,4 0 19-16,15-2 9 15,10 1-33-15,18-2-7 16,12 1 0-16,8-4-2 16,0 2-18-16,-8 1-50 15,-11 1-33-15,-12 2-27 16,-16 3-81-16,-10 3-78 15</inkml:trace>
  <inkml:trace contextRef="#ctx0" brushRef="#br0" timeOffset="173209.16">5011 13937 905 0,'-3'8'157'0,"4"-6"-21"16,2-3 27-16,5-4-92 16,6 0-11-16,9-2-26 15,12-3-21-15,9 0-9 16,6-1-3-16,3 4-1 16,-4 2-1-16,-8-1-1 15,-10 5-1-15,-10 2-5 16,-9 3-78-16,-4 0-136 15,-1 2-225-15</inkml:trace>
  <inkml:trace contextRef="#ctx0" brushRef="#br0" timeOffset="173619.29">5760 13837 1096 0,'0'-22'214'0,"0"-1"-28"16,0 0-15-16,-3 2-22 16,3 7-32-16,0 6-54 15,0 2-45-15,0 5-18 16,0 3-18-16,0 3-13 15,3 3 31-15,0 9 1 16,3 8 2-16,1 8 7 16,1 6-4-16,1 5 1 15,-3 0-1-15,1-2-5 16,-1-2-1-16,-1-8 0 16,-2-3 0-16,0-11-4 15,-2-6 9-15,1-5-5 16,-2-4 0-16,1-3-8 15,-1 0-60-15,0-1-49 16,-1 1-50-16,2-2-9 0,-2 0-133 16,-1-4-24-16</inkml:trace>
  <inkml:trace contextRef="#ctx0" brushRef="#br0" timeOffset="173898.08">5937 13752 919 0,'8'-13'167'16,"-2"3"-36"-16,-3 2-43 16,-3 6-88-16,-1 3-8 15,-4 5 8-15,-1 5 13 16,-2 5 14-16,-8 7 30 0,-2 4-7 16,-6 4-1-16,2-1-18 15,3-2-21-15,7-4 2 16,7-6 19-16,14-4 25 15,15-4-22-15,12-3-34 16,11-1 4-16,6-5-8 16,2-2-13-16,-6-2-71 15,-10 0-46-15,-6-1-90 16,-9 0-276-16</inkml:trace>
  <inkml:trace contextRef="#ctx0" brushRef="#br0" timeOffset="174904.11">6710 13147 667 0,'0'1'151'0,"0"1"-83"16,0-2 7-16,0 1-47 0,0 1-7 15,0-2-12-15,0 1 1 16,-1 0 3-16,1-1-3 15,-2 2 25-15,2-1-5 16,0-1 4-16,0-1 25 16,0 1 17-16,0-2-7 15,2 1-2-15,-1 0 8 16,1-2-43-16,-1 0-28 16,1-1 6-16,-1 1 0 15,1 2-3-15,-2-1-6 16,0 2-1-16,1 2-7 15,-1-1-6-15,0 4 5 0,2-2 8 16,1 3-2-16,-3 1 2 16,3 0 0-16,1-1 0 15,-4-2 2-15,-4-3 6 16,4 0 10-16,0-1 22 16,-3-1 28-16,3 0 10 15,-3-3-45-15,0-1-23 16,0 0 3-16,-2-4 2 15,1 2-9-15,4-2-3 16,-2 0 0-16,2 1-3 16,3-2-3-16,-1 4-14 15,2 0-113-15,2 4-84 0,6 2-73 16,2 5-91-16</inkml:trace>
  <inkml:trace contextRef="#ctx0" brushRef="#br0" timeOffset="175520.72">6801 13565 483 0,'3'4'340'0,"-1"-2"-115"0,-2-2-54 15,1-2-59 1,-1 2-33-16,0-1-8 0,0-1-31 16,0 2-3-16,2-1-4 15,-2 0-15-15,0-1-11 16,1 1 8-16,-1-1 0 16,2 1-5-16,-1-1-8 15,1 1-2-15,1-1 0 16,-3 1-5-16,3 2 2 15,1 1-7-15,-4-1 3 16,3 4 5-16,-3-1 1 16,0 0 1-16,0 3 3 0,-3-3-2 15,-1 1 6 1,1 0-1-16,0-2 3 0,0-1 11 16,0-2 6-16,0-4-14 15,0 2 13-15,0-4-17 16,0 0-2-16,1 1 0 15,2-3-6-15,3 0 0 16,0 0-1-16,3 1-7 16,2 0 0-16,2 2 7 15,2 2-2-15,-1 5-1 16,0 0 0-16,-3 3 4 16,1 2 3-16,-3 1-2 15,-3-2 1-15,-2 2 13 16,-1-3-4-16,-1-1 2 15,-2 0 7-15,2-2 2 0,-2-2-2 16,-2 0-7-16,-1-2-13 16,0 0-1-16,-2 0-53 15,0 1-144-15,0-2-177 16</inkml:trace>
  <inkml:trace contextRef="#ctx0" brushRef="#br0" timeOffset="178496.81">7837 13095 978 0,'10'-13'159'0,"-5"-3"45"15,-5 0-17-15,-3-2-44 16,0 0-16-16,-2 4-7 16,1 1-44-16,4 5-23 0,-3 2-53 15,3 5 0 1,0 1 0-16,0 3 0 0,0 4 0 16,0 7 0-16,3 10 0 15,1 10 0-15,-1 12 0 16,3 9 0-16,0 6 0 15,2 1 0-15,0 2 0 16,-2-3 0-16,-1-2 0 16,1-10 0-16,-1-7 0 15,-2-10 0-15,1-9 0 16,-3-8 0-16,1-8 0 16,-2-2 0-16,0-5 0 15,-2-1 0-15,2 1 0 16,-1-4 0-16,-2-1 0 15,-1-5-29-15,-1-4-121 0,-4-7-81 16,3-8-26-16,0-10-118 16</inkml:trace>
  <inkml:trace contextRef="#ctx0" brushRef="#br0" timeOffset="178727.69">7810 12965 825 0,'-4'-11'142'0,"2"1"-6"16,-1 4 0-16,3 2-68 15,0 2-26-15,2 0-10 0,3 0-21 16,6 1-1-16,7-2-1 16,13 0-3-16,11-1-6 15,7 1 0-15,6-1 0 16,-1 2-10-16,-5 4-68 15,-10-1-46-15,-9 5-44 16,-12 3-157-16</inkml:trace>
  <inkml:trace contextRef="#ctx0" brushRef="#br0" timeOffset="178953.87">7846 13350 868 0,'3'6'66'15,"0"-2"59"-15,4-4 15 16,8-4-67-16,8-2-61 16,12 1-9-16,7-3-3 15,6 1-1-15,6 2-146 16,-5 3-100-16,-9 2-191 15</inkml:trace>
  <inkml:trace contextRef="#ctx0" brushRef="#br0" timeOffset="179140.25">7923 13571 958 0,'-10'6'110'16,"4"-4"20"-16,4-1-9 15,2-2-75-15,3 2-42 16,5-1-1-16,4 0 0 16,15 2-3-16,4-1-3 15,9-1-170-15,13 0-216 16</inkml:trace>
  <inkml:trace contextRef="#ctx0" brushRef="#br0" timeOffset="180078.37">8502 13330 617 0,'2'-5'245'16,"1"-2"-119"-16,0-2 7 15,4-2-10-15,2 1-60 16,6 2-29-16,7 1 3 15,7 2-18-15,2 7 3 16,3 3-1-16,-1 5 15 16,-3 6-20-16,-5 2-3 15,-2 5-3-15,-8 1-4 16,-6 0-2-16,-4 1 7 16,-5 0-3-16,-3-3 2 15,-4-1-5-15,0-6 20 16,1-5 53-16,0-7 46 15,1-6-42-15,1-5-79 0,-1-5-2 16,4-5-1-16,1-5-4 16,3-2 0-16,9-3 1 15,0-1 2-15,4 1 0 16,-1 4 1-16,1 2 0 16,-2 5-1-16,-5 2-3 15,1 5-11-15,-4 3-139 16,-3 5-110-16,2 2-187 15</inkml:trace>
  <inkml:trace contextRef="#ctx0" brushRef="#br0" timeOffset="180544.12">9294 12825 737 0,'6'-25'332'15,"0"-3"-203"-15,-3-1 67 16,-3 0-30-16,2 4-41 0,-2 2 5 15,-2 7-37 1,-1 5-17-16,2 5-42 0,1 3-32 16,-2 5-2-16,2 3-4 15,-1 8 4-15,-1 7 11 16,2 10 5-16,0 12-12 16,3 9-4-16,3 10 0 15,3 6 0-15,-1 2 0 16,-2 0 0-16,-2-2 0 15,1-9 0-15,-4-9 0 16,1-9 0-16,2-10 0 16,-1-6 0-16,1-9 0 0,1-3 0 15,1-4 0 1,2 0-42-16,2 1-245 0,2-3-84 16,0-1-319-16</inkml:trace>
  <inkml:trace contextRef="#ctx0" brushRef="#br0" timeOffset="181010.18">9760 13151 946 0,'15'-17'148'15,"1"1"47"-15,-7-2 7 0,-3 3-80 16,0 1-43-1,-5 2 36-15,-1 1-33 0,-3 3-26 16,-1 0-20-16,0 2-7 16,-1 3-22-16,-2 2-7 15,-8 5-8-15,0 9 8 16,-4 5-4-16,-4 10 0 16,-1 7 1-16,5 4-2 15,4-1 0-15,6-7 1 16,5-8-7-16,5-6-3 15,2-10 14-15,9-7 3 16,1-5 4-16,5-8-2 16,3-4-4-16,5-4-1 15,-4-3 0-15,-6 1 6 16,-1 2-6-16,-4 3 3 0,-3 4 10 16,-3 4-12-16,-2 4-1 15,-3 5-28-15,0 5 9 16,6 5 17-16,2 5 2 15,2 5-1-15,5 4-2 16,4 1-39-16,-1-3-174 16,5-2-51-16,-1-3-92 15,3-5-440-15</inkml:trace>
  <inkml:trace contextRef="#ctx0" brushRef="#br0" timeOffset="181880.33">10321 13168 907 0,'1'-15'187'0,"-2"2"17"0,-4-2-57 15,1 2-37-15,-4 1-20 16,1 4 3-16,0 1-35 16,-1 4-31-16,0 1-25 15,-6 8-2-15,-3 4-1 16,-4 9 0-16,-2 5-1 16,-1 6 0-16,4 2-4 15,4 0-1-15,5-4 1 16,7-5 1-16,4-6 0 15,6-6 4-15,3-4 1 16,1-4 7-16,7-4-2 16,3-5 2-16,2-4-5 15,0-4 5-15,0-6-5 16,-1-1 4-16,-9 0 0 0,0 0 0 16,-5 1-2-16,-2 4 2 15,-5 5 5-15,0 3-11 16,0 5-6-16,0 1-21 15,1 7 9-15,4 6 17 16,1 5 1-16,3 9 0 16,6 7 2-16,-2 8-2 15,0 2 0-15,0 1 1 16,-6 3 1-16,-3-1 0 16,-4-3 8-16,-7-5 6 15,-2-4 5-15,-5-7-3 16,-3-4 0-16,-4-5-14 15,1-4 0-15,-2-5-4 16,-2-2-1-16,2-6-83 0,4-4-101 16,2-4-139-16,5-7-498 15</inkml:trace>
  <inkml:trace contextRef="#ctx0" brushRef="#br0" timeOffset="182314.81">10598 13169 1014 0,'-1'-12'178'16,"1"0"-48"-16,-2-4 43 15,1-1-55-15,2 7-58 16,1 1 4-16,-1 5-64 16,1 3-2-16,4 6-3 15,12 7 5-15,4 5 1 16,6 6 1-16,4 3 1 16,-4 3-3-16,-5-1 1 15,-6-5-1-15,-6-1 0 16,-5-7 5-16,-2-5 1 0,-4-5 26 15,0-5 87-15,-4-19-6 16,4 8-107-16,0-4 0 16,0 3 11-16,4-1-11 15,-4-13-6-15,6-1 0 16,-1 2 0-16,2 2 0 16,2 1-33-16,3 5-159 15,3 6-148-15,3 6-89 16</inkml:trace>
  <inkml:trace contextRef="#ctx0" brushRef="#br0" timeOffset="182553.45">11098 13122 1169 0,'3'-4'183'0,"0"-2"-24"0,-6 4-32 15,3 2-95-15,0 2-14 16,-1 8 81-16,-1 3-48 16,1 6-25-16,-1 6-20 15,-1 3-6-15,2-1-1 16,-1 1-1-16,1-2-123 16,1-6-93-16,0-5-117 15,1-5-155-15</inkml:trace>
  <inkml:trace contextRef="#ctx0" brushRef="#br0" timeOffset="182711.58">11137 13022 151 0,'-6'-42'952'0,"2"9"-760"0,-1 3 13 16,-1 4-90-16,1 10-54 15,4 5-61-15,-2 4-9 16,4 9-36-16,4 6-183 15,7 9-271-15</inkml:trace>
  <inkml:trace contextRef="#ctx0" brushRef="#br0" timeOffset="183159.48">11489 13058 1118 0,'3'-4'239'0,"-3"0"-20"16,-3 0-65-16,0 1-30 16,0 3-82-16,-3 3-28 15,-4 5-12-15,-1 7-2 16,-5 6 0-16,2 8 0 16,1 2-1-16,4 1-10 15,5-2 9-15,2-7 2 16,7-5-9-16,1-7 4 15,2-4 5-15,3-5 9 0,1-5 0 16,4-3-8-16,2-5 6 16,-3-3-5-16,1-3 1 15,-4-2 0-15,-3 0 8 16,-4 0-3-16,1 2-2 16,-5 3 4-16,-1 5 12 15,0 3-22-15,0 5 0 16,0 3-29-16,0 8 28 15,2 5 0-15,1 5 0 16,1 7 0-16,4 3 1 16,2-2-8-16,-1-1-84 15,3-4-109-15,1-7-54 16,1-2-91-16</inkml:trace>
  <inkml:trace contextRef="#ctx0" brushRef="#br0" timeOffset="183626.42">11750 13046 874 0,'20'-16'277'16,"-1"3"-101"-16,-4 3-28 15,1 6-64-15,1 8-14 16,4 8-6-16,2 8 8 0,1 5-10 15,0 4-32 1,0 3-12-16,-6 0-11 0,-6 0 0 16,-6 0-3-16,-6-2 1 15,-5-1 4-15,-5-6-4 16,-2-4 2-16,2-9 6 16,2-5 13-16,6-8 44 15,1-6-62-15,2-4-8 16,1-6-1-16,6-6-4 15,2-6 4-15,6-4 0 16,4-3-3-16,-1 2-1 16,2 3 0-16,3 6 0 0,-5 9-3 15,2 9-3 1,0 8 11-16,-1 7 1 0,0 6 3 16,1 7 3-16,-3 2-5 15,-2 3 0-15,-2 0-2 16,-5-2 0-16,0-5 2 15,-5 0-2-15,1-3-2 16,-4-2-73-16,-1-1-142 16,-1 0-134-16,-5 0-212 15</inkml:trace>
  <inkml:trace contextRef="#ctx0" brushRef="#br0" timeOffset="185329.44">8001 13630 491 0,'-5'0'165'16,"2"-3"-29"-16,-1 1-45 0,1 0 14 16,2-1-33-16,-1-2-8 15,-1 3-21-15,-3-1-5 16,3-2 18-16,0 3-12 15,-2-1-15-15,0 0-2 16,2 2-6-16,-2 0-3 16,1 1-11-16,1 1 2 15,-2 0-6-15,2 2 5 16,0 0-3-16,3-2 3 16,0-1 11-16,0 1 4 15,8 1-16-15,4-1 3 16,10 1-3-16,15-1-5 0,12 2-2 15,4-2 0 1,7 2-2-16,-7-3 2 0,-7-3 1 16,-16 2 2-16,-7 0-2 15,-9 1 4-15,-9-2 4 16,-5 2 1-16,0-1-2 16,0 1-8-16,0-2-4 15,-3 4-67-15,3-2-117 16,0 3-110-16,0 2-133 15</inkml:trace>
  <inkml:trace contextRef="#ctx0" brushRef="#br0" timeOffset="189156.27">13543 12498 923 0,'12'-24'203'16,"0"0"-25"-16,-6 2-19 15,-3 3-36-15,0 6-14 16,-3 6-68-16,0 4-41 15,-1 6-9-15,-1 6 9 0,-2 9 31 16,-3 9-6-16,-1 14 3 16,-3 15 2-16,-5 13 1 15,-4 11-2-15,-3 10-11 16,-6 9-5-16,-5 1-1 16,0 1-6-16,-2-2-4 15,-1-7 4-15,4-9-5 16,2-11 1-16,6-10 0 15,3-11-2-15,3-10 0 16,7-13 0-16,0-10 0 16,8-6 0-16,1-6 0 15,4-5-13-15,1-2-82 0,8-7-224 16,8-4-128 0</inkml:trace>
  <inkml:trace contextRef="#ctx0" brushRef="#br0" timeOffset="190061.76">14597 12625 820 0,'4'-24'209'0,"-1"0"-44"15,-3 1-6-15,-4 4-34 16,1 7-59-16,-2 6-60 15,1 10 0-15,-8 8 2 16,-2 14 8-16,-5 11 8 16,-6 11-5-16,-1 12-8 15,-1 9-4-15,2 6 4 16,3 5-8-16,8 2 3 16,10-2-4-16,7-5-2 15,10-8-2-15,11-12 1 16,9-13 1-16,4-11 1 15,4-14-1-15,-1-10 4 0,-6-8 1 16,-6-9-1-16,-5-7 2 16,-7-3-1-16,-5-5-1 15,-6-2-2-15,-3-2-1 16,-8 1 1-16,-3-1-2 16,-3 3-1-16,-1 4-2 15,1 4 2-15,0 4 1 16,5 2-2-16,2 6 1 15,5 1-22-15,5 0-74 16,6 3 32-16,7-3 6 16,11 1 6-16,5-2 16 15,3 1 24-15,-3-2 13 0,-8 3 2 16,-8-2 5 0,-7 3 8-16,-7 2-2 0,-4 2-3 15,-4 2 8-15,2 4 61 16,-3 4-51-16,2 3-7 15,-1 6-2-15,-1 3-6 16,4-1 1-16,-1 4-7 16,2 1-3-16,3-1-1 15,3-3-2-15,2 1 0 16,4-3-1-16,1-2-3 16,5-5-46-16,2-5-103 15,6-1-97-15,7-7-182 16</inkml:trace>
  <inkml:trace contextRef="#ctx0" brushRef="#br0" timeOffset="190541.78">15338 13188 707 0,'8'-20'102'0,"-1"-5"49"16,-4 1 11-16,-3 3-5 15,0 2-38-15,-3 5-13 16,-4 4-22-16,1 6-34 15,-3 1-34-15,-3 6-4 16,-5 5 10-16,0 4-11 16,-5 6-8-16,0 5 2 0,3 6-5 15,7-1 1-15,3 3-3 16,7-3-2-16,7-5 4 16,5-3 0-16,4-3 0 15,2-4 0-15,3-6 2 16,1-6 7-16,1-3-2 15,-2-7-4-15,1-4 1 16,-1-4-1-16,-4-3 2 16,0-1-2-16,-5-3-1 15,0 1 1-15,-2 1 0 16,-3 3 2-16,-2 3 1 16,-2 3 11-16,-1 3 28 15,0 6-39-15,0 3-6 16,0 1-29-16,0 7 13 15,2 6 16-15,1 4 1 0,3 6-1 16,2 4 0-16,3 2-1 16,0-1-2-16,2-3-27 15,2-2-135-15,3-5-80 16,0-5-68-16,4-4-276 16</inkml:trace>
  <inkml:trace contextRef="#ctx0" brushRef="#br0" timeOffset="191205.26">15659 13086 481 0,'6'-18'448'16,"3"4"-320"-16,-2 1 54 16,1 4-43-16,2 1-83 15,-1 7-39-15,2 4 8 16,4 5-9-16,1 4 9 15,3 4 11-15,1 2 0 16,-7 4-2-16,0-1-8 16,-4 1-4-16,-4 1 17 15,-5-3-9-15,-1 1-15 16,-6-2-7-16,1-7-4 16,-1-2 11-16,4-6 14 15,2-3 27-15,1-5-8 16,1-4-46-16,1-5-4 0,2-5-1 15,2-6 0-15,0-3 2 16,3-2-2-16,2-1-1 16,2 1 4-16,-1 4-12 15,4 4 0-15,1 6 3 16,4 5 8-16,2 5-6 16,4 8 3-16,-1 4-2 15,1 8 6-15,-1 3 0 16,-3 4 1-16,-4 2-1 15,-7 0 4-15,-3 0 1 16,-6-1-5-16,-3-5 8 16,-1-4-5-16,-2-3 5 0,0-9 13 15,3-2 15-15,-2-7-19 16,2-3-17-16,2-4-3 16,-1-6 0-16,4-2-2 15,3-5-10-15,6 0-12 16,2 0 8-16,2 5 9 15,3 3 6-15,-3 8-5 16,1 5 8-16,1 8-6 16,-4 6 5-16,0 4 1 15,1 3 1-15,-2 4-4 16,-5 0 4-16,1-1 0 16,-2-1 0-16,-3-1-1 15,-3-2-152-15,1-3-149 16,-1-2-107-16</inkml:trace>
  <inkml:trace contextRef="#ctx0" brushRef="#br0" timeOffset="192072.14">16563 12996 816 0,'-2'-1'209'16,"2"-4"-91"-16,0-2 52 16,0-1-49-16,0-1-33 15,4-2-19-15,0 1-23 16,4-1-14-16,2 0-13 16,3 2-11-16,5 3 5 15,3 6-4-15,3 6-1 0,1 7 1 16,1 7-2-16,-4 6 5 15,1 4-7-15,-4 2-1 16,-6-1-2-16,-2-1 1 16,-5-1 1-16,-5-6-4 15,-1-3 1-15,-4-3 3 16,1-4-1-16,-4-4 7 16,0-5-1-16,0-1-6 15,-2-6 2-15,-1-1 5 16,2-5-4-16,2-2-6 15,3-5-6-15,4-4-3 16,7-1 5-16,3-4 4 16,5-3 0-16,6-2-2 0,2 0-2 15,2 3-4 1,2 4 4-16,0 7-7 0,-2 5 5 16,-3 8-4-16,-1 7 7 15,-3 6-3-15,0 5 6 16,-4 5 0-16,0 1-3 15,-5 2 3-15,-4 1 3 16,-4-3-3-16,-2 0 3 16,-5-2-3-16,-1-4 5 15,0-5 0-15,2-3 11 16,1-7 22-16,3-6-38 16,3-5-3-16,6-7 1 15,0-2-5-15,6-4 3 16,1-3 2-16,5 3 0 0,-4 0 0 15,2 6-2-15,-2 4-1 16,-3 4-9-16,1 7 8 16,3 5-3-16,0 6 5 15,-2 5 2-15,4 5 3 16,-4 3-5-16,0 2 2 16,-3-1-41-16,0 0-92 15,-3-4-124-15,3-1-184 16</inkml:trace>
  <inkml:trace contextRef="#ctx0" brushRef="#br0" timeOffset="192554.37">17725 12877 929 0,'11'-23'203'0,"-4"4"25"15,-4 2-30-15,-3 7-63 16,0 3-66-16,-1 4-59 16,-1 5-10-16,-4 6 0 15,-3 5 0-15,-3 8 1 16,-1 8 2-16,-3 6-1 0,4 3-2 16,4 0 0-1,1 0 0-15,7-5 1 16,12 30-1-16,-11-61-8 0,1-2 6 15,1-2 2 1,1 1 17-16,5-4-6 0,3-3 1 16,0-5-11-16,3-3 2 15,-2-3 1-15,-4-3-2 16,0-7-2-16,-3 1 0 16,-3-3 0-16,0 3 3 15,-1 5 1-15,-1 8 4 16,1 4-6-16,-2 9-2 15,0 4-31-15,1 8 28 16,1 3 3-16,1 7-1 16,4 5 1-16,0 2 0 0,2 1 0 15,3-1-1 1,-1-3-71-16,2-1-96 0,2-5-96 16,0-2-152-16</inkml:trace>
  <inkml:trace contextRef="#ctx0" brushRef="#br0" timeOffset="195139.69">19443 12882 716 0,'1'-4'286'15,"-1"1"-119"-15,-3-1 11 0,-1 0-55 16,2 2-47-1,1 1-3-15,-2-1-2 0,1 2-14 16,2 0 3 0,-1 0-18-16,1 0-10 0,-2 0-21 15,0 0-11-15,1 2-1 16,-1-1-11-16,1 3-10 16,-2 4 22-16,0 4-4 15,0 6 3-15,2 8-1 16,2 3-2-16,5 1 1 15,8 1-2-15,1-3 2 16,4-6-2-16,3-5-18 16,-1-2-114-16,2-8-77 15,-1-1-111-15,0-6-201 0</inkml:trace>
  <inkml:trace contextRef="#ctx0" brushRef="#br0" timeOffset="195429.69">19532 12701 819 0,'-3'-8'231'0,"2"2"-70"16,-1 3-26-16,1 2-36 15,-1 1-12-15,2 0 0 16,0-1 25-16,0 1 20 0,0 0-27 15,0-3-33-15,-1-3-65 16,-2-1-7-16,-1-3 0 16,1-2 0-16,-1 3 0 15,1 1 0-15,2 2 0 16,1 2-168-16,0 6-138 16,3 6 85-16,5 5-59 15,5 7-269-15</inkml:trace>
  <inkml:trace contextRef="#ctx0" brushRef="#br0" timeOffset="195953.34">19700 12897 688 0,'10'-10'352'0,"-1"1"-230"16,-1-2 93-16,0 3-123 15,1 4-73-15,2 4-9 16,2 4-1-16,3 6-2 16,7 3-2-16,-1 3 1 15,0 6 2-15,-2 2-5 16,-2 3 1-16,-5 2 0 16,-3 0 4-16,-5 0-5 0,-4-1-2 15,-2-2 5 1,-4-6-4-16,1-6 1 0,1-6 36 15,0-5 94-15,3-6 9 16,-3-3-142-16,2-5-1 16,-2-4-4-16,1-7-2 15,1-5-7-15,4-3-21 16,1-1-4-16,2 3 19 16,7 5 8-16,-1 5 8 15,5 5 0-15,-1 6 0 16,1 5-1-16,-1 4 0 15,2 3 4-15,-1 4-1 16,-1 5 2-16,-1 2 0 16,1 6-2-16,-2 1 2 15,-3 2 2-15,-3 0-2 0,-4-1 5 16,-2-1-4 0,-2-3-1-16,-2-4-5 0,1-3-84 15,2-3-214-15,6-6-152 16</inkml:trace>
  <inkml:trace contextRef="#ctx0" brushRef="#br0" timeOffset="196353.24">20456 12583 437 0,'-2'-29'868'0,"-2"2"-733"16,-2 0 67-16,-2 1-44 16,2 6-45-16,3 7-41 15,2 7-54-15,-1 3-18 16,4 3-22-16,-2 5 3 15,1 6 19-15,1 9 3 16,2 6-1-16,4 15-2 16,-1 8 2-16,1 7 1 15,2 5-2-15,-1 0 0 0,0 2-1 16,3-4 0-16,-2-6 0 16,5-6 0-16,6-4 0 15,1-8-2-15,1-8 0 16,1-7-12-16,-2-4-173 15,-3-6-125-15,-7-2-103 16</inkml:trace>
  <inkml:trace contextRef="#ctx0" brushRef="#br0" timeOffset="196548.87">20354 12906 431 0,'-6'0'699'0,"6"0"-685"16,8-2 69-16,4-1-18 15,11 0-57-15,10 1-6 16,13 1-2-16,8-1-50 16,8 2-199-16,-1-2-513 15</inkml:trace>
  <inkml:trace contextRef="#ctx0" brushRef="#br0" timeOffset="196922.63">20833 12869 604 0,'-4'8'92'0,"1"1"13"0,1 0-28 16,2-1-2 0,3-1-4-16,2 0 10 0,2-4-12 15,-1 0 38-15,1-5-54 16,4-1-20-16,2-3-17 15,1 0-2-15,2-7-8 16,1-1-3-16,-1-1 4 16,-2-4 9-16,-1 1 0 15,-3 0 6-15,-4 0 6 16,-3 5-1-16,-3-3-6 16,-3 9 0-16,-3-2-19 15,-3 6-2-15,-5 3 0 0,-2 5-2 16,-3 5 1-16,-1 7-3 15,1 8 4-15,3 9 0 16,2 7-3-16,7 4 3 16,5 1 0-16,11-3-2 15,11-5 2-15,8-7-9 16,8-7-133-16,6-8-96 16,-2-8-123-16</inkml:trace>
  <inkml:trace contextRef="#ctx0" brushRef="#br0" timeOffset="197241.02">21130 12871 801 0,'-5'-21'94'0,"7"3"58"0,6 3-35 16,3 6-44-16,4 6-36 15,5 7-16-15,-1 8-2 16,5 6-2-16,0 7 5 15,-2 1 6-15,-5 2-3 16,-4-1-3-16,-4-1 9 16,-6-5-3-16,-3-3-2 15,-3-4-2-15,0-5 25 16,1-5 114-16,1-4 46 16,-1-5-126-16,2-7-77 15,2-5-6-15,-1-6 0 16,4-4 0-16,3-5 0 0,3 0 0 15,3 0-104-15,3 3-130 16,5 4-99-16,6 7-282 16</inkml:trace>
  <inkml:trace contextRef="#ctx0" brushRef="#br0" timeOffset="197516.75">21648 12947 1091 0,'0'-2'201'16,"0"2"-38"0,1 0 0-16,1 0-107 0,-1 0-17 15,2 2-7-15,3-2-28 16,6 0-3-16,2 0 1 15,3-2-2-15,3 1 0 16,1 0-1-16,-2-2 1 16,-2 1-61-16,-1-1-141 15,-3 2-159-15,0-1-432 16</inkml:trace>
  <inkml:trace contextRef="#ctx0" brushRef="#br0" timeOffset="198635.94">22577 12787 738 0,'-4'-8'243'16,"-1"-2"-121"-16,1 0 32 0,-2 1-30 15,3 0-22-15,-2 0-15 16,1 2-53-16,-1 1 10 16,1 1-7-16,-2 0 4 15,-1 1-24-15,-1 0-12 16,0 3-3-16,-1-1-2 16,-2 7-5-16,-4 4 5 15,-3 7-5-15,-4 7 4 16,-1 5 1-16,-1 4-3 15,2 2 1-15,5-1 0 16,3-3 1-16,6-3-4 16,3-4 3-16,7-4-2 15,4-6 2-15,3 0 2 0,3-4 0 16,0-4 1 0,2-2 4-16,0-3 0 0,-2-1 0 15,1-4 0-15,-2 0-4 16,-2-1 5-16,0 0-5 15,-2-2 0-15,1 1-1 16,-4 2 5-16,2 0 0 16,-3 2 0-16,-1 1-2 15,-2 1-1-15,0 1 1 16,0 0-2-16,0 0 1 16,0 0-2-16,0 0 2 15,0 0 3-15,1-1-4 0,2-3-1 16,-1 0-2-16,2-2 2 15,1-1-2-15,-1 0 5 16,2 0-3-16,-2 0 2 16,1 0-2-16,-2-2 0 15,1-1 2-15,1 0-2 16,0-2 1-16,0-1 0 16,0 1 1-16,-1-4-2 15,1 1 2-15,-2 0 1 16,0 0 4-16,-2-1-3 15,-1 1 12-15,-1-1-9 16,-1 3 2-16,1 2 11 16,1 4 3-16,-2 4-23 15,1 2-23-15,1 6-4 16,0 6 27-16,1 7 0 0,2 6 3 16,0 5-3-16,5 5 0 15,2 0-1-15,4 0-1 16,3 2 1-16,3-3 0 15,7-2-2-15,6-4 1 16,5-7-104-16,4-8-78 16,3-5-76-16,-3-8-143 15</inkml:trace>
  <inkml:trace contextRef="#ctx0" brushRef="#br0" timeOffset="199052.36">22787 12756 1017 0,'0'-10'131'0,"0"2"98"16,2 2-116-16,-1 3-113 16,6 6 0-16,6 6 0 15,6 5 14-15,10 7-5 16,2 3-2-16,2 5-3 15,-3-1 2-15,-5-1-2 16,-4 0-1-16,-6-1 1 0,-3-2 0 16,-6-3 3-1,-5-3-2-15,-1-6 5 0,-1-2 13 16,-1-6 135 0,1-4 45-16,-1-6-112 0,1-5-88 15,-1-8-2-15,-2-5 0 16,4-5-1-16,-2-4 0 15,4-2 0-15,4 0 0 16,0-2-2-16,3 1-19 16,7 3-76-16,2 6-53 15,6 9-50-15,3 9 11 16,2 12-39-16,3 9-55 16,-2 8-243-16</inkml:trace>
  <inkml:trace contextRef="#ctx0" brushRef="#br0" timeOffset="199457.66">23283 12807 832 0,'-2'-16'238'0,"2"1"-82"15,2 0 24-15,1 0-53 16,0 4-38-16,1 3-39 15,3 3-38-15,1 4-12 16,3 5 0-16,5 4-3 16,2 7 3-16,3 3 0 0,-2 5 1 15,-4-1-1 1,-4 2 0-16,-1-2 1 0,-7-1 1 16,0-3 0-16,-3-6 0 15,-2-2-2-15,1-4 17 16,1-4 48-16,0-2 78 15,0-5-29-15,0 0-95 16,0-5-19-16,0-5 0 16,1-1 0-16,1-7 0 15,1 0 0-15,0-2 0 16,2 1 0-16,3-3 0 16,0 1-5-16,2 0-129 15,5 4-68-15,3 5 11 16,7 8-29-16,5 10-60 0,5 7-199 15</inkml:trace>
  <inkml:trace contextRef="#ctx0" brushRef="#br0" timeOffset="199697.86">23725 12719 961 0,'1'-5'157'15,"-1"0"16"-15,0 3-104 16,-1 3-61-16,-1 6 4 16,1 3 53-16,-1 7-5 15,1 7-10-15,1 4-21 0,0 2-7 16,1 3-19 0,2-3 2-16,2 1-5 0,3-2-3 15,1-5-7-15,5-6-200 16,2-7-150-16</inkml:trace>
  <inkml:trace contextRef="#ctx0" brushRef="#br0" timeOffset="199871.63">23754 12533 1024 0,'-9'-16'242'0,"2"4"-99"15,-1 1-102-15,3 5-41 16,3 5-29-16,2 4-118 16,3 7-377-16</inkml:trace>
  <inkml:trace contextRef="#ctx0" brushRef="#br0" timeOffset="200267.52">23893 12698 1093 0,'0'-4'183'16,"1"-1"-9"-16,-2 1-93 0,2 3-75 16,-1 4-6-16,3 4-3 15,2 6 3-15,3 7 1 16,2 4-1-16,2 4 1 15,2-2 1-15,0 1-4 16,-2-4 4-16,-2-6-2 16,-2-6 4-16,-3-4 10 15,-2-6 79-15,0-1 83 16,1-5-52-16,3-4-111 16,1-6 18-16,2-5 9 15,4-7-26-15,-4-1-14 16,1-3 0-16,-1 0 0 0,-1 0 0 15,-1 4 0-15,-2 6 0 16,-1 7 0-16,0 7-208 16,4 10-72-16,7 8-91 15,2 4-210-15</inkml:trace>
  <inkml:trace contextRef="#ctx0" brushRef="#br0" timeOffset="201002.08">24432 12748 834 0,'13'-13'285'0,"-6"0"-90"0,-2-1-6 16,-3 2-43-16,-2 0 8 16,-3 4-63-16,1 4-25 15,-1 1-38-15,0 3-27 16,-2 3-1-16,-5 2-2 15,-3 5-4-15,-8 6 2 16,0 6 1-16,-2 5 1 16,1 1 0-16,7-1-6 15,3-5 4-15,8-6-3 16,2-7-2-16,4-5 6 16,4-4 3-16,6-1 5 15,1-5 1-15,5 0-3 0,2-2 2 16,-3-4 3-16,-2 1-5 15,0-2-1-15,-3-1 0 16,-2 2 3-16,1-1-3 16,-3 2-1-16,-4 2 0 15,-1 5-2-15,0 2-12 16,-3 4-7-16,1 3 4 16,4 5 16-16,1 4-1 15,3 3 0-15,6 2 1 16,1-1 0-16,3-2 1 15,1-5-1-15,2-2 0 16,1-5 1-16,-1-6-1 16,2-2 0-16,0-7-1 15,0-4-2-15,-1-3 3 16,1-4 0-16,-3-6 3 0,2-5-3 16,-1-5 1-16,-1-8-1 15,1-2 0-15,-1-8-1 16,-4-2-4-16,-6-2-1 15,-6 0 0-15,-7 4 6 16,-8 7 0-16,-3 8 8 16,-5 10-8-16,-3 8-3 15,-6 10 3-15,-3 8 0 16,-3 8-2-16,-1 10-2 16,1 9-1-16,2 14-3 0,5 11 2 15,10 10 2 1,10 4 3-16,9 9 0 0,9 0-2 15,6 0 1-15,4-6-1 16,7-5-13-16,3-9-193 16,6-11-73-16,4-9-81 15</inkml:trace>
  <inkml:trace contextRef="#ctx0" brushRef="#br0" timeOffset="202683.74">26673 12867 590 0,'3'-2'285'0,"-2"-1"-134"16,-1-2-29-16,0-1-2 0,-3-1-48 15,0 1-6 1,0 0-15-16,-2-2-12 0,-1 2-28 16,-4 2-5-16,-2 1-3 15,-3 1-1-15,-1 5 0 16,-5 3-2-16,0 3 0 15,0 3 0-15,0 4-1 16,3 2-2-16,2 2 2 16,5 3-2-16,3-4 1 15,5 0 1-15,4-4 0 16,5-1 1-16,1-2 0 16,3-4 0-16,2-4 7 0,1-1 1 15,-3-4 1 1,4-4 2-16,-4-6-6 0,2-3-4 15,3-6-1-15,0-4 1 16,1-1-1-16,4-3 0 16,-2-3 0-16,-1-1 2 15,-1 0 3-15,-3-3-1 16,-3-3-1-16,-2 0 2 16,-4 1 12-16,0 6 28 15,-4 8 0-15,0 9-25 16,-2 7-20-16,2 5-10 15,-2 2-2-15,1 2 3 16,-1 1 5-16,-1 0 4 16,0 1 1-16,0 2-1 15,-1-2 0-15,2-1 1 0,1-2 3 16,1-1 5 0,0-1 8-16,1-1 44 0,-1-1 7 15,0-6-66-15,-1-2-2 16,1-4 5-16,-2-3-5 15,1-3 0-15,-1-2 0 16,2-1 0-16,-4 0-1 16,3-1 0-16,-1 2 2 15,-1 2-1-15,0 1 0 16,2 5 0-16,-2 2 2 16,1 3-1-16,0 5 5 15,2 2-1-15,0 1-5 0,0 2-5 16,0 2-3-1,0-1 1-15,-1-1-2 0,1 0 6 16,0 2 0-16,0-2 3 16,-2 0 2-16,2 0-1 15,0 0 0-15,0 0-1 16,2 0 0-16,-2 0 0 16,0 1-2-16,0-1-6 15,0 1-5-15,0 4 12 16,0 6-1-16,0 5 2 15,0 5 0-15,-2 4 2 16,-1 6-1-16,2 4-1 16,1 5 1-16,0 4-1 0,4 4 0 15,3-2 0 1,3 1 2-16,5-4 0 16,-2-3-2-16,5-5 0 0,-1-1-1 15,0-3 3-15,-1-1-3 16,0-1 1-16,-3-2 0 15,4-3 0-15,-5-3-1 16,4-5 1-16,-1-3 6 16,4-5-1-16,4-3 2 15,5-3-7-15,3-3 1 16,1-3 1-16,-3-3 2 16,0-3-2-16,33-23-1 15,-56 25 1-15,2-1 4 16,-3-2-6-16,1 1 1 0,5-11 0 15,-2-3 2-15,-1 0-2 16,-2-1-1-16,0 0 1 16,-3 0 1-16,-3 3-1 15,-2 2 6-15,-1 3-6 16,-1 4 2-16,1 6 1 16,1 3-4-16,1 2-26 15,-2 6 7-15,0 8 16 16,-2 3 0-16,1 7 0 15,1 4 2-15,1 2 1 16,5 3 3-16,0-3-3 0,3-2-4 16,2 0 4-1,-2-5 2-15,3-5-2 0,-2-3-2 16,2-6 0-16,4-4-100 16,1-4-94-16,5-5-107 15,-1-4-128-15</inkml:trace>
  <inkml:trace contextRef="#ctx0" brushRef="#br0" timeOffset="202862.7">27259 12541 924 0,'-5'-24'164'15,"1"8"62"-15,-1 2-53 0,1 4-108 16,1 5-65-16,0 5-13 15,2 5 3-15,-2 5-22 16,1 4-168-16,4 7-245 16</inkml:trace>
  <inkml:trace contextRef="#ctx0" brushRef="#br0" timeOffset="203232.54">27542 12608 319 0,'0'-10'557'16,"-1"3"-456"-16,-5 1 14 15,-3 4-52-15,-3 3 4 16,-1 8-14-16,-7 3-23 0,2 8-11 16,-4 2-9-16,1 3-7 15,7-3-3-15,5-1 4 16,8-4 8-16,7-5 22 15,9 2 47-15,6-1-29 16,6 0-14-16,2 1-5 16,3 2-10-16,-4 2-8 15,-1 0-2-15,-7-1-4 16,-3 5-1-16,-6-1-6 16,-5 1 9-16,-5-1-4 0,-5-2 7 15,-4 1-2-15,-4-5-12 16,-4 0 0-16,-3-4-1 15,2-4-172-15,-1-4-152 16,6-6-324-16</inkml:trace>
  <inkml:trace contextRef="#ctx0" brushRef="#br0" timeOffset="203565.91">27893 12437 850 0,'15'-32'268'16,"-2"0"-51"-16,-5 6-43 15,-5 1-41-15,0 8 1 0,-2 6-54 16,-1 6-80 0,0 5-3-16,-1 5-17 0,-2 7 20 15,-2 8 0-15,1 8 5 16,-3 11-1-16,3 9 1 15,3 8 2-15,4 4-3 16,4 5-2-16,2 0-2 16,0-2-3-16,1-6 3 15,-1-6 0-15,1-9-1 16,3-7-19-16,2-9-136 16,4-9-29-16,1-8-59 15,1-6-130-15</inkml:trace>
  <inkml:trace contextRef="#ctx0" brushRef="#br0" timeOffset="203721.16">27812 12776 865 0,'5'-9'137'15,"5"1"-12"-15,2-1-57 16,9-2-68-16,5 4-2 15,11 3-146-15,6-1-377 16</inkml:trace>
  <inkml:trace contextRef="#ctx0" brushRef="#br0" timeOffset="204168.12">28182 12723 1029 0,'5'-5'226'15,"1"-1"-109"-15,1 1 1 16,2 1-95-16,5 6-10 16,8 4 4-16,5 5 0 15,1 6-14-15,2 3 5 16,-5 4-3-16,-5-2 0 0,-5 1-1 15,-6-1 1-15,-5-5 5 16,-4 0 6-16,-4-3 6 16,-1-2 1-16,1-5 21 15,-1-3 116-15,2-4-24 16,3-4-90-16,-4-3-46 16,1-5 0-16,0-2 0 15,-2-5 0-15,2-2 0 16,2-5 0-16,1-1 0 15,6-3 0-15,2-2 0 16,5-1 0-16,0-1 0 16,5 4 0-16,-1 5-37 15,0 6-110-15,3 7-37 0,-1 9-23 16,4 6-70 0,-1 6-148-16</inkml:trace>
  <inkml:trace contextRef="#ctx0" brushRef="#br0" timeOffset="204388.27">28649 12659 982 0,'2'-3'157'0,"-2"0"17"16,0 2-99-16,0-1-24 16,-2 6-45-16,1 8 111 15,-1 6-47-15,-1 9-24 16,-1 6-7-16,-1 7-32 0,2 0-4 15,2 0-2-15,1-6-1 16,3 0-3-16,1-9-74 16,2-4-148-16,2-7-71 15,2-9-220-15</inkml:trace>
  <inkml:trace contextRef="#ctx0" brushRef="#br0" timeOffset="204543.2">28637 12574 568 0,'-4'-33'436'16,"1"6"-243"-16,0 4-24 0,0 3-86 15,2 4-68-15,1 7-15 16,0 2-12-16,1 3-173 16,3 6-229-16</inkml:trace>
  <inkml:trace contextRef="#ctx0" brushRef="#br0" timeOffset="205432.02">28930 12351 967 0,'3'-22'167'0,"0"-2"42"16,-2-2-47-16,-2 2-28 15,-2 3-9-15,3 5 4 0,0 7-83 16,0 1-46-16,0 7-12 15,0 7-14-15,0 9 26 16,4 11 2-16,1 12-1 16,2 16-1-16,4 9 2 15,2 9-1-15,-1 4-2 16,-3-1 1-16,1-6 0 16,-2-11 1-16,-2-16-1 15,-3-14 0-15,0-11 0 16,1-9 10-16,-1-8 12 15,5-8-18-15,4-4 0 16,7-7-2-16,5-6-2 16,3-6-1-16,-2 0 0 0,2 0 0 15,0 3-5 1,-2 5-2-16,0 9 0 0,-1 8 0 16,-3 10 2-16,0 9 1 15,-2 7 4-15,-3 4 1 16,-6 3 2-16,-4-1-2 15,-9 0 2-15,-4-3 0 16,-6-4 5-16,-7-2-3 16,-5-3 1-16,-4-2-1 15,-1-4-3-15,2-3-1 16,1-5 0-16,5-6-15 16,4-3-183-16,4-1-86 0,7 0-230 15</inkml:trace>
  <inkml:trace contextRef="#ctx0" brushRef="#br0" timeOffset="205881.97">29558 12583 1132 0,'10'-17'207'16,"-4"4"-18"-16,-1 4-75 15,-5 4-100-15,3 5-14 16,-3 4-16-16,0 7 16 0,0 8 3 16,1 6-2-1,-1 6 2-15,0 2-2 0,0-2 0 16,3-3 1-16,0-7 3 16,0-7-5-16,2-5 12 15,1-7 7-15,5-3 12 16,2-6 3-16,4-4-20 15,4-4 0-15,0-3 6 16,-2-3 7-16,-2 1-7 16,-5 0 16-16,0 5-3 15,-6 4-16-15,-3 6-17 16,-3 4-24-16,1 8 13 16,1 7 10-16,1 9 1 15,3 5 1-15,0 6-1 16,0 0 0-16,1 0-1 0,2-5 0 15,5-6-5-15,1-5-134 16,2-6-47-16,3-8-54 16,1-6-48-16,1-5-204 15</inkml:trace>
  <inkml:trace contextRef="#ctx0" brushRef="#br0" timeOffset="206181.27">30131 12187 977 0,'9'-20'265'0,"-6"7"-38"15,-3 1-60 1,-2 2-61-16,2 6-81 0,-1 3-25 16,-1 6-17-16,-2 7 17 15,0 11 14-15,-3 14 4 16,3 14-2-16,-2 9-5 15,3 4-6-15,1 5-1 16,2-1-4-16,2-4-2 16,-1-8 2-16,1-3 2 15,1-10-2-15,-2-8-8 16,-1-6-106-16,0-7-41 16,-4-5-54-16,-6-7-102 0,-4-5-333 15</inkml:trace>
  <inkml:trace contextRef="#ctx0" brushRef="#br0" timeOffset="206497.54">29855 12654 726 0,'15'-17'171'16,"3"-1"-45"-16,7 0-67 16,5 1-23-16,7 4-15 15,6 3-5-15,4 5-12 16,0 0-1-16,0 2 20 15,0 1 41-15,-6-3 4 16,-3 1 16-16,-6 0 0 0,-8 1-50 16,-5 6-7-1,-4 4-2-15,-2 4-11 0,0 6 1 16,-3 5 0-16,-1 2-7 16,-2 1-3-16,-2 2-2 15,-2 0 0-15,-2-2-2 16,2-1-2-16,-6 0-1 15,0-3 1-15,-1-4-124 16,-4-3-122-16,1-4-162 16</inkml:trace>
  <inkml:trace contextRef="#ctx0" brushRef="#br0" timeOffset="206947.44">30561 12412 881 0,'11'-10'311'0,"-3"1"-30"16,-5-1-118-16,-3 4-4 16,-2 1-67-16,1 1-41 15,-2 1-36-15,0 0-10 16,0 1-5-16,0 1 2 15,0-3-2-15,2 3 0 16,-1 1-1-16,2 0-1 16,-1-1-1-16,-1 1 2 0,1-2 1 15,-1-1 1-15,-1 1 3 16,2-3-4-16,-1 0 3 16,1-1 2-1,-1 3-3-15,2 2-2 0,0 0-9 16,0 1-4-16,2 1 2 15,-2-1-1-15,0 1 5 16,0 1 7-16,-2-2 1 16,2 1-1-16,0-1-2 15,-1 0 2-15,1-1 2 16,0 1 0-16,0 0-1 16,1 0-2-16,-1 0-70 15,3 4-160-15,2 4-77 16,2 4-209-16</inkml:trace>
  <inkml:trace contextRef="#ctx0" brushRef="#br0" timeOffset="207347.49">30928 12450 816 0,'13'-6'284'15,"-4"1"-52"-15,-5-1-67 16,-4 1-33-16,0 2-42 0,-1 1-12 16,-2 2-69-1,-2 3-9-15,-1 1 0 0,-5 6-2 16,-3 5 0 0,-4 12 1-16,0 7-3 0,0 7 4 15,8 0-2-15,4-2 2 16,9-4-6-16,6-10 6 15,5-6 7-15,2-6-3 16,0-4-2-16,4-5 5 16,-1-3 3-16,-4-2-3 15,1-6-1-15,-2-1 2 16,-1-4 1-16,-2-3-8 16,-4-1 6-16,-1-4 1 15,-3-1 1-15,-3-1-8 16,-1-3-1-16,-5-1-11 15,-3 0-35-15,-5 7-216 0,1 3-213 16</inkml:trace>
  <inkml:trace contextRef="#ctx0" brushRef="#br0" timeOffset="207847.11">31238 12433 907 0,'12'0'215'0,"10"4"-24"15,1 0-83 1,-3 6-22-16,3 6-35 0,-2 4 4 16,0 7-17-16,1 3-6 15,-6 3-3-15,1 1-18 16,-7-2-4-16,-2-2-2 15,-5-5 2-15,-3-4 0 16,-3-4-1-16,0-5-1 16,1-7 10-16,1-2 41 15,1-6 51-15,1-6-80 16,2-3-27-16,3-9-2 16,5-6-2-16,2-4 1 15,6-5-2-15,7 1 0 16,5-1 2-16,2 5 2 0,1 8-2 15,-2 9 1-15,-3 11-1 16,-2 10-2-16,-2 5 4 16,-5 9 1-16,-1 8 4 15,-5 4-2-15,-4 1 1 16,-4-2-2-16,-4-1 1 16,-1-7-2-16,1-6 0 15,-1-2 0-15,-1-7 0 16,2-2-6-16,-2-2-268 15,-2 1-90-15,-1 0-423 16</inkml:trace>
  <inkml:trace contextRef="#ctx0" brushRef="#br0" timeOffset="210495.34">5420 15220 794 0,'0'-16'174'0,"-2"2"-16"16,-1-1 1-16,-1 1-34 0,-1 5-13 15,1 4-37-15,1 3-51 16,0 2-23-16,0 6 3 15,-3 6-2-15,-2 7 2 16,-5 6 3-16,-2 9 0 16,-1 6-6-16,2 4-1 15,3 3 1-15,3 4 1 16,5 0-2-16,3-2-3 16,8-2 3-16,3-5-4 15,4-6 4-15,6-8 2 16,1-10-2-16,1-7 5 15,-1-8 1-15,2-7-2 16,-4-5 1-16,-4-5 0 16,-2-4 0-16,-4-3-4 15,-6-2-1-15,-4-2 0 0,-4 1 0 16,-2 0-2-16,-6 0 2 16,0 4 1-16,2 2-1 15,-1 4 0-15,2 5-1 16,-1 2 0-16,7 4 2 15,0 1-2-15,3 0-1 16,0 0-35-16,6 2-62 16,12-2 78-16,7 0 5 15,14-1-13-15,8-1 16 16,6 1 12-16,-1-2 2 0,-6 1-1 16,-12 0 5-1,-11 1 16-15,-8 0 28 16,-11 3 9-16,-4 0-31 15,0 1-16-15,-1 1-11 0,-1 1-10 16,-1 4 10-16,0 4 8 16,0 7 3-16,0 5 7 15,-1 5-3-15,3 3 4 16,1 2-1-16,1-1-7 16,3 1-3-16,1-2-7 15,-1-7-1-15,4-2 1 16,-4-9-1-16,-2-5 5 15,1-6-2-15,1-2-3 16,2-3-13-16,5-4-177 16,5-2-259-16</inkml:trace>
  <inkml:trace contextRef="#ctx0" brushRef="#br0" timeOffset="211078.34">5873 15216 945 0,'-4'-3'56'0,"0"-1"60"16,2-1-4-16,2 0-72 0,7 3-39 15,7 2 4 1,8 2-4-16,8-1 2 0,6 3 3 15,3-2-2-15,-3-1 5 16,-5-1 2-16,-4 0 6 16,-8-1 30-16,-10-1 25 15,-3 2-38-15,-6-4 5 16,-1 1 4-16,-1 0-5 16,-1 2-25-16,0 1-13 15,3 3-17-15,0 5 12 16,-3 4 5-16,3 8 2 15,0 6-1-15,0 10 0 16,0 2 2-16,6 4-2 16,0 3 3-16,1 0-1 0,1-1-2 15,-4-2 1-15,1-1-2 16,-2-4 1-16,-3-3 0 16,-3-6 0-16,0-4-1 15,-5-8 3-15,-2-2 0 16,-2-6 3-16,0-3-2 15,-3-4 4-15,3-2 3 16,-1-3 5-16,10 2 28 16,3-2-20-16,3-1-24 15,12 0-12-15,8-2 4 16,12-1 4-16,8 1-2 16,8 2-35-16,-2 0-59 15,-3 4-65-15,-5-1-129 0,-8 0-563 16</inkml:trace>
  <inkml:trace contextRef="#ctx0" brushRef="#br0" timeOffset="211682.15">6937 15169 966 0,'5'6'22'0,"-1"1"89"15,-8-3 2-15,1 0-19 16,0 0-20-16,-2 1-4 16,1-2-8-16,2-1 15 15,-1-2 17-15,3-2 37 16,-3-1-52-16,0-3-61 15,-1-3 27-15,-2 0-26 16,0-4-5-16,3 2-6 16,1-1-7-16,2 4-2 15,3 4-13-15,0 1-14 0,3 3 3 16,3 4-80-16,2 5-65 16,-1 5-28-1,2 4-111-15,-6 6-148 0</inkml:trace>
  <inkml:trace contextRef="#ctx0" brushRef="#br0" timeOffset="212102.28">6967 15563 841 0,'6'3'147'15,"0"0"-1"-15,-3-2-16 16,-2 1-63-16,1-2-21 15,-1 0-10-15,-1 1 6 0,0-1-3 16,0 1 9-16,-1-1 8 16,-1 0 10-16,-1-1 26 15,2 1 17-15,-1-1-24 16,2 1-28-16,0-3-17 16,0 0-40-16,3 0 0 15,-1-1 0-15,1-1 0 16,0 3 0-16,0 0 0 15,0 2-17-15,0 2 14 16,0 0 1-16,0 0 0 16,1 2 1-16,-1-1 1 0,-3 0 0 15,0 3 1-15,0-2 0 16,-3-1 5-16,-1-1-6 16,1 3 2-16,-2-4-2 15,2 0 1-15,-1 0 1 16,2-1-2-16,1-1-23 15,2 1-126-15,1-1-136 16,1 1-144-16</inkml:trace>
  <inkml:trace contextRef="#ctx0" brushRef="#br0" timeOffset="213112.53">8040 15065 991 0,'7'-90'203'0,"-11"71"-9"16,1 4-37-16,0-1-39 15,-2 4-3-15,-1-13-19 0,-1 8-31 16,2 9-49-16,1 7-16 15,-2 10-9-15,-5 13 8 16,-5 11 1-16,2 11 0 16,-5 10-1-16,3 6 0 15,10 4-1-15,1 2-4 16,7-2 5-16,4-5-2 16,7-5 2-16,2-9 1 15,3-9-5-15,6-8 3 16,-3-10 2-16,7-5 1 15,-1-8 6-15,0-5-4 16,-2-5 2-16,-4-6 0 16,-6-2-3-16,-3-5 6 15,-7-3-4-15,-3-2-1 16,-7-2-3-16,-3 0 0 0,-4-2-1 16,-4 3 1-16,1 3-5 15,0 6 4-15,4 3-1 16,4 6 0-16,4 4-24 15,3 2-46-15,1 1-55 16,7 2 58-16,4 0 11 16,9-2 5-16,5 2 11 15,9-2 13-15,2-2 28 16,1-2 2-16,-10-1 3 16,-6 0 23-16,-8 0 38 0,-7 2 13 15,-6 1-20-15,1 1-31 16,-2 0-22-16,-2 1-5 15,4 5-2-15,1 5 2 16,3 6 10-16,3 8 12 16,1 8 15-16,1 5 3 15,-4 4-6-15,2 1-9 16,-3-1-13-16,-1-2 1 16,-2-8-7-16,0-5-3 15,-2-9 2-15,-1-8-5 16,0-3 3-16,2-5 2 15,-1-4-5-15,1-1-17 16,2 1-221-16,5-4-175 16</inkml:trace>
  <inkml:trace contextRef="#ctx0" brushRef="#br0" timeOffset="213877.45">8675 15372 776 0,'-3'7'88'0,"3"1"34"15,3-1-72-15,3 1 31 16,3 1-42-16,4-4 6 15,4 1-10-15,2-5-14 16,-2-1 8-16,4-3-2 16,-6-4-11-16,1-1 4 15,-4-3-4-15,0-4-7 16,-3-2 2-16,-3 0-3 16,-3-1 14-16,0 0-5 0,-6-1-5 15,0 4 0 1,0 1 10-16,-2 4-4 0,1 4-11 15,-2 5-7-15,-3 2 0 16,-3 5 0-16,1 2 1 16,-5 3 3-16,1 7 6 15,-1 4 4-15,1 6-3 16,3 6-5-16,3 6 3 16,6 2 2-16,6 1-1 15,8-3-5-15,5-4-1 16,2-7-3-16,10-8 10 15,7-6-6-15,3-8-5 16,4-7-66-16,4-6-178 16,-1-4-304-16</inkml:trace>
  <inkml:trace contextRef="#ctx0" brushRef="#br0" timeOffset="214610.31">9056 15344 863 0,'4'-17'209'0,"2"3"-15"16,1 1-31-16,-2 5-64 15,-2 4-79-15,3 4-10 16,0 4-4-16,4 4 1 16,4 5 3-16,2 4 5 15,4 5 3-15,-1 4-3 0,3 4-7 16,-5 0 0-16,-5 2-1 15,-2-4-2-15,-5-1 3 16,-5-6 1-16,-2-6 0 16,-1-3 10-16,0-6 48 15,2-6 58-15,-5-3-38 16,3-4-84-16,-3-5 1 16,1-5-4-16,1-4-8 15,4-5 5-15,4-6-8 16,4-3 10-16,5 1-12 15,-1 1-2-15,4 7-13 16,0 6-4-16,-2 7 23 16,3 5-1-16,4 8 1 0,-2 7 8 15,5 4-3-15,1 6 2 16,-1 5-1-16,0 1 2 16,-4 3 1-16,0-1-1 15,-3 2-1-15,1-2 2 16,-2-2 0-16,-4-5 0 15,3-3 1-15,1-9 2 16,-2-3 3-16,5-6-2 16,2-2-2-16,-3-5 0 15,3-3 2-15,1-2-4 16,-1-4-1-16,0-1-2 16,0-2 1-16,-5-2-1 15,-2-3 1-15,-5 0-1 0,-6-2 2 16,-5 2 0-16,-4 1 0 15,-3 4 1-15,-1 5-1 16,-2 4 0-16,0 6-7 16,0 6 0-16,0 4-3 15,-3 10 8-15,3 3 0 16,-1 8 1-16,5 6 2 16,4 5 0-16,4 3 0 15,3-1-1-15,6-2 0 16,6-4 0-16,3-5-3 15,6-7-10-15,1-3-197 16,6-8-88-16,4-3-267 16</inkml:trace>
  <inkml:trace contextRef="#ctx0" brushRef="#br0" timeOffset="-214420.47">10009 15284 953 0,'-9'-15'148'0,"0"1"8"16,5-3-16-1,1 2-15-15,4 4-58 0,1 3-20 16,-1 4-47-16,8 6-4 16,3 5 3-16,6 5 1 15,4 8 0-15,5 5 1 16,0 5-1-16,-5 3 3 16,-5 0-5-16,-2-1 5 15,-8-4-3-15,-2-5 1 16,-4-5 3-16,-2-7 5 15,-1-5 81-15,2-8 107 16,0-6-120-16,0-5-77 0,2-8 3 16,1-8-2-16,1-6-1 15,3-5-1 1,1-2-6-16,4 3 5 0,0 4-19 16,-2 11-100-16,1 5-100 15,5 14-10-15,1 7-113 16,4 10-461-16</inkml:trace>
  <inkml:trace contextRef="#ctx0" brushRef="#br0" timeOffset="-213637.4">10589 15341 943 0,'3'-9'184'15,"-3"-3"27"-15,-1-2-18 16,-2-2-58-16,-2 2-36 16,0 1-22-16,0 4-22 15,1 0-9-15,-1 5-35 16,-1 1-11-16,1 4-1 16,-5 4-8-16,-2 5 1 15,0 2 5-15,-4 8 2 16,4 6-1-16,-1 3-3 15,5 2 1-15,3-5 0 16,4-2-2-16,2-8 3 16,4-4-5-16,0-8 8 15,2-3 6-15,3-5 2 0,2-3 1 16,3-4-2-16,0-6-7 16,1-1 1-16,-2-5 2 15,-2-1-1-15,0 0 1 16,-5 2 0-16,-1 3-2 15,-4 3 8-15,1 8-9 16,0 3-9-16,-3 5-18 16,9 4 13-16,1 5 9 15,8 5 8-15,2 4-6 16,6 1 3-16,1-1 0 16,-3 0 0-16,0-3 1 15,-3-3-1-15,3-1-1 0,-1-4 1 16,-3-4 3-16,4-3 0 15,0-3-3-15,-1-5 7 16,3-5-5-16,-2-6 2 16,6-5 2-16,-2-4-3 15,0-7 1-15,1-3 3 16,-1-6-5-16,-1-2-2 16,-3-5 0-16,-5-3 1 15,-4-6-1-15,-7-4 1 16,-8 3 8-16,-8 5-3 15,-8 9-3-15,-5 11-3 16,-8 10-2-16,-4 8 0 16,-5 7-4-16,1 8-1 0,-1 7 2 15,5 10-3-15,5 15-3 16,10 10 5-16,9 13 0 16,9 7 5-16,8 3-1 15,8-2 0-15,6-7-5 16,4-6 1-16,7-8-41 15,5-6-143-15,4-7-95 16,0-4-216-16</inkml:trace>
  <inkml:trace contextRef="#ctx0" brushRef="#br0" timeOffset="-212459.09">12783 14771 776 0,'-11'2'203'0,"1"-4"-78"15,2 2 68-15,4-3-67 16,2 1-38-16,4 0-45 16,2-2-43-16,11-2-9 0,13-1 6 15,14-1 2-15,16-2-13 16,11 1-31-16,3 4-29 15,-8 4-16-15,-16 1-4 16,-19 2 59-16,-18 2 27 16,-13 1 8-16,-10-3 5 15,-5 2-3-15,-3-6 3 16,-2 0 2-16,2 0 8 16,2-3 25-16,4 3 1 15,3-2-3-15,2-1 12 16,0 3 1-16,5 2 4 15,1-2-29-15,0 2-25 16,0 6 3-16,-3 3 3 16,-3 7 17-16,1 8 0 0,-1 9-4 15,3 8 6-15,5 7-16 16,2 2-4-16,4 2 3 16,2 0-4-16,1-4-3 15,2-1-2-15,-1-5 0 16,-1-2 2-16,-1-8 0 15,0-5-2-15,-2-7-3 16,-2-7 3-16,0-5 0 16,-3-3 0-16,2-4-3 15,-4-1-69-15,2 0-102 16,-5 1-70-16,-5 4-98 16,-2 0-151-16</inkml:trace>
  <inkml:trace contextRef="#ctx0" brushRef="#br0" timeOffset="-212287.27">12903 15366 444 0,'-9'0'226'16,"2"0"-56"-16,4-1 22 16,0 1-56-16,3-1-42 15,2 1-51-15,-2 0-30 16,4 0-5-16,6 0 10 16,4 0-5-16,10 0 6 15,7 0-14-15,9-2-4 16,11 1-1-16,6-2-149 15,-1-1-264-15</inkml:trace>
  <inkml:trace contextRef="#ctx0" brushRef="#br0" timeOffset="-211787.13">13361 15136 1019 0,'3'-11'191'0,"2"2"7"16,-4 3-114-16,2 4-84 16,2 4 4-16,4 4-4 0,1 3 3 15,8 5 3-15,0 2 3 16,3 5-8-16,-3 0 6 15,-2 1-7-15,-5-2 3 16,-4 2 4-16,-6-4-4 16,-1-4 0-16,-4-3 2 15,1-5 5-15,0-4 17 16,0-5 53-16,0-6-75 16,0-2 4-16,0-6-9 15,2-6-3-15,4-5 1 16,30-72-1-16,-26 89 3 15,3-1-2-15,-2 4-1 16,1 2-2-16,9-5-2 16,-2 6 3-16,3 6-1 0,4 5 2 15,-2 5 2 1,1 7 0-16,-1 3 0 0,-6 2 0 16,-2 1 0-16,-4 1 1 15,-3-1-2-15,-1-1-1 16,-2-4-128-16,2-1-236 15</inkml:trace>
  <inkml:trace contextRef="#ctx0" brushRef="#br0" timeOffset="-211245.38">13930 14854 710 0,'3'-28'240'16,"-3"-3"-67"-16,2 0-3 16,-4 3-31-16,2 3-25 15,0 2-5-15,0 5 16 16,-3 3-1-16,3 7-49 15,0 5-41-15,0 2-34 16,0 3-5-16,0 4-15 16,0 4 18-16,0 9 2 15,0 9 0-15,3 12 2 16,1 14-1-16,1 7 2 16,2 1-2-16,1 1-1 15,2-4-1-15,-1-8 0 16,0-1 1-16,-1-9 0 0,0-4-2 15,0-8 1-15,-4-9-37 16,1-6-203-16,-1-7-39 16,-2-4-36-16,1-7-503 15</inkml:trace>
  <inkml:trace contextRef="#ctx0" brushRef="#br0" timeOffset="-211094.17">13854 15062 887 0,'-2'-7'127'16,"5"0"-32"-16,3 3-21 16,5-1-42-16,10 2-21 15,7-1-11 1,11 1-72-16,7 3-295 0</inkml:trace>
  <inkml:trace contextRef="#ctx0" brushRef="#br0" timeOffset="-210703.27">14288 15052 504 0,'1'11'247'0,"1"3"-148"16,1-1 29-16,1-2-35 16,1-1-22-16,2-1 34 15,1-5 15-15,1-3 14 0,2-3-58 16,5-5-33-16,3-2-27 15,4-4-5-15,-1-4-5 16,2 1-1-16,-5-4-1 16,-3 1-3-16,-5 1 2 15,-2 1 0-15,-6 0 0 16,-2 5-2-16,-4 2-1 16,-1 3-7-16,-5 5-5 15,-3 5 9-15,-6 3-2 16,-2 7 4-16,-8 3-1 15,1 7-4-15,-2 5 5 16,3 5 0-16,4 2-2 16,8 3 3-16,10-2-5 15,8 1 1-15,16-6-31 0,11-4-225 16,11-8-274-16</inkml:trace>
  <inkml:trace contextRef="#ctx0" brushRef="#br0" timeOffset="-210335.57">14850 15058 1008 0,'3'-26'173'15,"-1"1"68"-15,-4 0-62 16,2 4-55-16,-1 5 14 0,1 7-103 15,-2 4-35-15,2 6-30 16,-1 8 20-16,-1 6 9 16,1 9 1-16,1 8 5 15,0 11-3-15,3 6-1 16,0 2 2-16,0 4-2 16,0 0 4-16,3 0-5 15,-3-3-4-15,3-4 4 16,1-5 0-16,5-5 0 15,2-6-3-15,2-8-1 16,-1-4-137-16,-1-6-28 16,-3-5-30-16,-5-7 70 0,-3-4-53 15,-7-7 24-15,-2-9-36 16,-4-9-59-16</inkml:trace>
  <inkml:trace contextRef="#ctx0" brushRef="#br0" timeOffset="-210088.33">14855 15048 686 0,'-8'-44'108'0,"4"5"50"16,2 3-17-16,5 7-46 15,3 8-10-15,1 8-70 16,4 7-14-16,6 8-1 16,5 9 1-16,5 5 3 15,3 8 0-15,-2 4 3 0,-3 1 4 16,-8 2 2-16,-5 2 13 15,-9-4 9-15,-9 2 18 16,-6-1 2-16,-10-2-27 16,-5-4-23-16,0-3-4 15,-3-6-1-15,4-7-77 16,7-5-351-16</inkml:trace>
  <inkml:trace contextRef="#ctx0" brushRef="#br0" timeOffset="-209671.93">15255 15016 1141 0,'10'9'4'0,"-2"0"13"15,-2-4 68-15,0 4-3 16,4 0-19-16,-1-3-13 15,1 0 0-15,2-2-8 16,0-2 15-16,0-4-15 16,1-2-27-16,1-2-7 15,1-5-3-15,-2-2 1 16,-1-4-5-16,-3 0 2 16,-4-1-2-16,-2 0 0 15,-3 0-1-15,-3 3 0 16,-2 2-1-16,-1 5 0 0,-2 2-9 15,-2 8 5-15,-2 5 0 16,-4 7 0-16,-2 8 4 16,0 4 1-16,1 5-3 15,4 2 3-15,4-1-1 16,8 0 1-16,4-2-2 16,6-5 2-16,9-1-12 15,7-4-245-15,4-6-232 16</inkml:trace>
  <inkml:trace contextRef="#ctx0" brushRef="#br0" timeOffset="-209255.8">15571 14911 910 0,'16'-24'210'0,"1"10"-61"15,-5 7-108-15,0 7-15 16,6 14 0-16,-1 6-18 16,3 6 4-16,1 7 1 15,-2 2-6-15,-7-1 2 16,-3 0 0-16,-3-5-2 16,-4-2 2-16,-5-2 3 15,-3-7 0-15,1-6 2 0,-1-4 65 16,3-8 72-16,0-6-117 15,1-7-26-15,4-5 2 16,2-5-10-16,4-4 0 16,4-4-2-16,4 2-1 15,1 0 3-15,2 7-2 16,-4 4-4-16,-1 8-10 16,-1 7 6-16,0 6 4 15,1 7 1-15,2 4 4 16,-2 5 1-16,2 2-6 15,1 4-29-15,-1-1-146 16,1-4-72-16,2 0-216 0</inkml:trace>
  <inkml:trace contextRef="#ctx0" brushRef="#br0" timeOffset="-208702.09">16457 15016 883 0,'-6'-16'139'16,"-3"-1"-14"-16,-4 3 4 15,1 3-62-15,-2 1-38 16,-3 5 3-16,-4 5-3 16,-2 3 1-16,-4 6-16 0,1 4-9 15,0 3-3 1,6 4-4-16,6 1-1 0,6 2 2 15,5-3-3-15,6-5 4 16,5-2 5-16,2-5 5 16,7-4-2-16,2-4-1 15,2-4-2-15,3-7-4 16,0-6 4-16,-3-4-2 16,0-6-3-16,-2-4 6 15,0-5-6-15,1-7 1 16,-1-5 2-16,-1-3-2 15,-3-4 3-15,-6 0-3 16,-5 3 6-16,-5 6 26 16,-5 3 6-16,-2 7-6 0,-3 6-4 15,-2 9 3-15,3 6 1 16,1 7-33-16,0 9-8 16,-5 10 3-16,1 11-1 15,0 11 6-15,0 8 1 16,7 9-1-16,7 6 0 15,5 5 1-15,7 1-1 16,1 2 0-16,2-5-1 16,1-4 1-16,-3-7 0 15,0-10-7-15,1-10-56 16,1-9-67-16,7-9-93 16,5-10-106-16,3-6-490 15</inkml:trace>
  <inkml:trace contextRef="#ctx0" brushRef="#br0" timeOffset="-208322.95">16785 14876 577 0,'-3'8'316'0,"5"-1"-236"16,-1-1 45-16,4-2 6 15,3 0-20-15,2-1-48 16,2-3-1-16,4 0-37 15,-1-6-7-15,3-1-4 16,0-4-8-16,0-3-1 0,-2-2-2 16,-1-4 4-16,-3 2 4 15,-3 0-2-15,-6 1 1 16,-3 0-3-16,-3 4 1 16,-4 2-2-16,-2 4-6 15,-2 5-5-15,-5 4 0 16,-1 6 2-16,-4 9-5 15,4 9 8-15,2 10-1 16,0 7 2-16,7 2 0 16,7 2 0-16,4-5-1 15,8-3 0-15,9-9-1 16,7-5-15-16,6-3-185 16,1-8-139-16,-1-5-344 15</inkml:trace>
  <inkml:trace contextRef="#ctx0" brushRef="#br0" timeOffset="-207873.29">17110 14823 876 0,'14'-23'224'16,"4"6"-9"-16,-2 4-102 15,1 7-66-15,-1 5-18 16,0 8-10-16,1 7-10 15,1 6 2-15,-3 5 1 16,3 6 15-16,-5 0 2 16,-1 1-14-16,-4-1 1 0,-4-6-6 15,-2-3-5-15,-4-8 11 16,1-4 4-16,-2-6 95 16,3-4 8-16,-2-2-35 15,2-6-60-15,-1-3-28 16,1-3 0-16,0-5 0 15,1-8 0-15,5 1 0 16,3-5 0-16,7-4 0 16,5 4-9-16,2 1 5 15,1 8-4-15,-1 6 7 16,1 9-11-16,-4 5 9 16,1 8-5-16,-1 6 3 15,-2 6 2-15,0 7 1 0,-3 2-6 16,-2 0-77-16,-3-1-74 15,-3 0-21-15,-1-3-66 16,1-2-56-16,7-3-309 16</inkml:trace>
  <inkml:trace contextRef="#ctx0" brushRef="#br0" timeOffset="-206823.42">17894 14552 776 0,'4'-20'302'0,"0"-2"-155"15,-3-1 10-15,-1 1-18 16,-1 2-38-16,2 5-14 0,-1 3 11 16,2 2-44-16,-2 8-54 15,1 0-1-15,-1 5-18 16,4 3 6-16,-2 7 13 16,1 6 1-16,1 9 1 15,2 8 0-15,-3 6 1 16,2 3-3-16,-1 3 3 15,2 3-2-15,2 2 0 16,4 0-1-16,4 0-3 16,43 72 3-16,-46-117 1 15,-3-1-1-15,2-3-12 16,-2-1-165-16,14 1-51 16,-3-4-124-16,-1-7-565 15</inkml:trace>
  <inkml:trace contextRef="#ctx0" brushRef="#br0" timeOffset="-206646.75">17824 14807 895 0,'-9'4'200'16,"8"-1"-96"-16,5-3-15 15,5-1-60-15,9-3-10 16,13 0-9-16,14-1-10 15,14-1 0-15,19 0-133 16,15-1-220-16</inkml:trace>
  <inkml:trace contextRef="#ctx0" brushRef="#br0" timeOffset="-205324.14">19255 14774 868 0,'7'-4'168'15,"2"-5"-116"-15,-2-2 49 16,-1-5-2-16,-1 3-60 16,2 0-5-16,-2 0 18 15,-2 0-11-15,-3 3-3 16,0 1-10-16,-5 1 2 16,1 1-8-16,-2 3-13 15,-3 0-8-15,-3 4-1 16,-6 1-3-16,-3 3-1 15,-1 6 1-15,-4 5 2 0,1 3 0 16,3 6 0 0,2 4-2-16,4 0-2 0,7 1 1 15,4-4 2-15,7-4 1 16,5-8 1-16,7-5 4 16,5-6 1-16,4-8-1 15,3-7 1-15,4-7-4 16,-3-5 3-16,2-6 1 15,-4-6-3-15,-1 0 2 16,-4-8-1-16,-3-1-2 16,-2-5 0-16,-3-1-1 15,-3-1 0-15,-2-3 1 16,-4 3-2-16,-4 2 2 16,-5 3-1-16,-1 8 1 15,-1 8 0-15,0 10 12 0,4 10-9 16,0 6-4-1,-1 9-17-15,-1 7 17 0,-4 9-1 16,-4 5 1-16,-1 9 0 16,2 9-2-16,4 2 0 15,6 8 3-15,7 2-4 16,4 5 1-16,7 1 2 16,4-2 2-16,4-7-2 15,3-9 0-15,6-9 1 16,4-11 1-16,1-11-2 15,3-8 0-15,-3-9-7 16,-2-7-3-16,-4-6 0 0,-6-2 4 16,-4 0 3-16,-6-4 2 15,-2 3 1-15,-3 0 2 16,-4 0-2-16,-2 4 0 16,-1 4 1-16,0 6-1 15,-3 3-13-15,0 7-17 16,2 5 30-16,0 5 1 15,0 8-1-15,4 3 0 16,-2 4 1-16,4-1 0 16,2-2-1-16,-1-2 0 15,2-4 1-15,0-4 0 16,-1-4-1-16,3-3-73 16,3-3-317-16</inkml:trace>
  <inkml:trace contextRef="#ctx0" brushRef="#br0" timeOffset="-205175.04">19755 14336 744 0,'-6'-6'0'15,"2"6"-3"-15,6 8-83 16</inkml:trace>
  <inkml:trace contextRef="#ctx0" brushRef="#br0" timeOffset="-204774.47">20074 14427 724 0,'3'-1'312'0,"-2"1"-247"16,-1 0-7-16,-4 0-42 16,-4 4-8-16,-5 4-5 15,-5 5 3-15,-11 4-4 16,-1 4 0-16,1 2-1 16,5-1-1-16,5-1 0 15,11-4 1-15,10-3 35 0,8-2 33 16,11-2-29-16,7 1-26 15,5-1-3-15,5 0 1 16,-3 1-8-16,1 3 4 16,-6 0-2-16,-5 3 6 15,-1 2-1-15,-6-1-3 16,-6 1 0-16,-6 1 7 16,-6 2 0-16,-6 0-10 15,-6-1-1-15,-6 0-4 16,0-4-5-16,-1-5-213 15,3-9-293-15</inkml:trace>
  <inkml:trace contextRef="#ctx0" brushRef="#br0" timeOffset="-204456.28">20327 14332 972 0,'14'-37'157'15,"-4"3"41"-15,-1-2-20 16,-3 4-32-16,-1 5 10 16,-1 6-43-16,-3 8-56 15,-1 6-57-15,0 7-22 16,-1 8 8-16,-1 9 14 16,-2 12 0-16,4 8 1 0,-1 15 5 15,2 5 0 1,6 5 0-16,2 2-3 0,4 1-2 15,4-2 3-15,4-3-4 16,-3-4 0-16,-2-4-1 16,0-6-1-16,-3-8 1 15,-4-7-93-15,-3-9-119 16,-3-6-37-16,-2-9-37 16,-5-9-365-16</inkml:trace>
  <inkml:trace contextRef="#ctx0" brushRef="#br0" timeOffset="-204173.19">20318 14684 762 0,'3'-13'128'0,"8"2"32"15,7-1-66-15,3 0-58 16,10 1-23-16,6-1-10 16,5 1 3-16,0-2 6 15,4 0 49-15,-3 3-10 16,-1 1 37-16,-11 0-32 15,-4 6-42-15,-9 6-9 16,-3 6 2-16,-3 5 1 16,2 6-1-16,-1 7-1 15,-3 0 2-15,-2 3-5 16,1-1-2-16,-6-2 2 16,-2-4-6-16,1-3 3 15,-2-3-307-15,0-6-777 0</inkml:trace>
  <inkml:trace contextRef="#ctx0" brushRef="#br0" timeOffset="-204019.5">20755 14475 997 0,'-4'-20'138'15,"-1"3"42"-15,2 5-91 16,1 4-64-16,2 1-25 15,-2 7-43-15,4 2-96 16,0 5-230-16</inkml:trace>
  <inkml:trace contextRef="#ctx0" brushRef="#br0" timeOffset="-202494.18">20630 14506 464 0,'-6'-10'393'15,"3"0"-270"-15,-3 3 29 16,5-2-27-16,-1 3-26 16,2 1 22-16,2 1-55 15,-2 2-8-15,0 1-19 16,0 1-17-16,0 0-11 16,-2 0-8-16,4 1-3 15,-2-1-6-15,1 2-2 0,1 1 2 16,5 3 6-16,1 0 7 15,4 7-6-15,1 1 4 16,1 2 2-16,-1 3-2 16,-1 0-3-16,-2 2 1 15,4 3-1-15,-4 0-1 16,1 1 1-16,2 1-2 16,-4-3 0-16,-1-3-1 15,-1-3 1-15,-3-5 0 16,-1-4 0-16,0-2 3 15,-1-3-3-15,-2-2 1 16,0 1 0-16,0-2-1 16,-2 3-1-16,2-1 1 0,2 3 0 15,-2-2 0-15,0-1 5 16,1 0-2-16,-1-1 4 16,2-2 18-16,-1-1 73 15,2-2 3-15,2-4-100 16,4-2 3-16,1-2-2 15,-1 0 2-15,1 0-4 16,-1 3 0-16,-2 2 3 16,-4 1-3-16,0 3-4 15,-2 2 4-15,2-1 1 16,-3 2-1-16,0 0 0 16,1-1 4-16,-1 1-4 15,-1 0 0-15,1 0 0 16,0 0 5-16,-3 0-5 0,3 0 0 15,-1 0 0-15,1 1-4 16,0-1-2-16,0 2 4 16,0-2-9-16,0 1 8 15,0 1-8-15,0-1 1 16,0 5 10-16,1 1-1 16,2 0 5-16,-2 4-4 15,2 0 0-15,-1 0-3 16,-1 1 3-16,1-2 1 15,-1 0-1-15,-1-2 4 0,0 1-6 16,0-4 4 0,0 1-3-16,0-2 3 0,-1-4-2 15,-1 0 7-15,2 0-3 16,-1 0 3-16,-1-1 2 16,1 1-2-16,1-1 1 15,-2-3 13-15,-3-3-17 16,-5-1-3-16,0-6 1 15,-6-5-2-15,-1-1 0 16,1-5 1-16,1 0 1 16,2-3-2-16,5-2-1 15,5-1-3-15,4-2 2 16,7 1 0-16,5-2 1 16,5 0-2-16,2 2 2 15,2 2 0-15,-2 5-1 0,-1 5-8 16,-3 5 3-16,1 6-6 15,-1 7 5-15,3 4 5 16,1 7 0-16,-4 2 2 16,2 2-2-16,-4 2 3 15,-4-3 0-15,-4 0 1 16,-2-2 0-16,-4-3-1 16,0 0 1-16,-1-3 1 15,-2-2-1-15,0-1 1 16,0 2 3-16,-1-3-3 15,1 0-2-15,0 1-6 16,-2-1-66-16,4 0-35 16,-1 0-42-16,1-1-188 0,2 0-385 15</inkml:trace>
  <inkml:trace contextRef="#ctx0" brushRef="#br0" timeOffset="-202125.37">21236 14497 992 0,'6'-7'222'0,"0"-2"-41"16,-5-2 1-16,1 0-28 0,-2 3-28 15,0 2-57-15,-2 4-54 16,2 2-15-16,-1 1-15 16,-1 6 5-16,1 3 10 15,-2 5 4-15,1 6-4 16,-1 7 2-16,3-2-2 16,0 2 0-16,3-1-1 15,2-1 1-15,2-4-2 16,2-2 2-16,2-3-7 15,-2-4-75-15,1-3-120 16,5-5-81-16,-3-5-201 16</inkml:trace>
  <inkml:trace contextRef="#ctx0" brushRef="#br0" timeOffset="-201959.48">21287 14287 1062 0,'-11'-25'207'16,"-1"1"-29"-16,2 4-77 16,1 4-37-16,3 7-64 15,3 5-6-15,-1 6-15 16,4 5-9-16,1 6-218 16,8 5-286-16</inkml:trace>
  <inkml:trace contextRef="#ctx0" brushRef="#br0" timeOffset="-201392.15">21560 14122 1017 0,'3'-9'156'16,"-3"1"42"-16,1 1-27 15,1-5-59-15,-1 6-79 16,-2 5-33-16,1 5-25 0,0 9 25 16,0 9 1-16,0 10 2 15,0 13 3-15,1 6 2 16,1 8 4-16,-1 5-8 16,1 3-3-16,-2-1 0 15,-3-3-1-15,1-9 0 16,-1-10 0-16,2-12 0 15,1-12 1-15,0-10 2 16,1-8 21-16,4-4 12 16,3-8-36-16,4-3 3 15,5-8-3-15,1-6-1 16,3-4-1-16,-2-3 0 16,-1 2-1-16,0 2-4 15,-5 8-2-15,-1 6-4 16,2 10 0-16,-1 9 9 0,3 7 0 15,0 9 2-15,-2 3 1 16,-2 5 1-16,-6 1 0 16,-6-1 5-16,-3-3 1 15,-6-2 11-15,-4-1 14 16,-7-3-1-16,-2-2-8 16,-3-3-6-16,1-6-6 15,0-3-6-15,0-5-4 16,3-3-2-16,0-4-52 15,2-2-165-15,0 1-113 16,8 1-639-16</inkml:trace>
  <inkml:trace contextRef="#ctx0" brushRef="#br0" timeOffset="-200922.5">22000 14519 1203 0,'13'-9'215'15,"-7"1"-21"-15,-3 1 23 16,-6-1-143-16,3 7-73 16,-1 1-1-16,-1 1-21 15,1 5 10-15,-1 7 11 0,-1 6 0 16,1 4 0-16,1 5 0 15,2 2-1-15,4-4 1 16,1-6 0-16,0-6 0 16,0-5 0-16,0-6 9 15,1-4 16-15,6-6-18 16,3-6-1-16,2-3-1 16,3-5 1-16,-2-1-1 15,-4-5-3-15,0 0 0 16,-5-1 4-16,1 7 4 15,-5 2 13-15,-2 8 16 16,-1 4-39-16,-3 7-33 16,0 7 12-16,-1 9 21 0,1 6 0 15,0 9 0-15,0 6 0 16,0 1 3-16,1-2-6 16,1 0 3-16,2-6-69 15,5-4-225-15,9-2-114 16,10-2-379-16</inkml:trace>
  <inkml:trace contextRef="#ctx0" brushRef="#br0" timeOffset="-200243.2">22635 14301 847 0,'5'-24'260'0,"1"-1"-47"16,-5-2-32-16,2-1-38 16,0 1-3-16,0 3-37 15,-1 3-20-15,-1 7-20 0,1 4-49 16,-1 7-14-16,-1 2 0 15,0 6-19-15,2 7 17 16,-1 10 2-16,2 8 2 16,2 12 0-16,-2 13-1 15,0 7 1-15,-2 4-2 16,-1 4 0-16,4-2 0 16,-1-5 1-16,2-8-2 15,1-7 1-15,0-12-2 16,-1-11 1-16,0-11-2 15,-3-4-15-15,-2-7-120 16,0-3-33-16,-2-3 34 0,-6-1-188 16,-3-8 15-16,-5-5-273 15</inkml:trace>
  <inkml:trace contextRef="#ctx0" brushRef="#br0" timeOffset="-199960.34">22456 14530 774 0,'-9'-11'149'0,"9"5"-55"15,6 2-3-15,6 1-44 16,8 2 3-16,6-1-3 16,7 2-20-16,5-1-11 15,3-3-4-15,3 2 11 16,-1-4 3-16,-1-1 8 16,-7-1 18-16,-2 1-5 0,-3 0-32 15,-5 3-12 1,-3 4-2-16,0 6 0 0,-1 4-1 15,-1 7 0-15,-1 5 2 16,-3 2 1-16,-4 1-3 16,-3 2 1-16,-2-3-1 15,-5 0 0-15,-2-5-78 16,-2-3-216-16,-2-5-197 16</inkml:trace>
  <inkml:trace contextRef="#ctx0" brushRef="#br0" timeOffset="-199792.04">22998 14458 392 0,'1'-34'459'0,"2"4"-273"15,0 5 3-15,0 6-18 16,-1 3-47-16,-1 6-63 16,-1 4-27-16,0 2-34 15,0 4-7-15,0 1-54 16,3 4-151-16,6 2-280 15</inkml:trace>
  <inkml:trace contextRef="#ctx0" brushRef="#br0" timeOffset="-199424.35">23371 14440 1071 0,'-3'-10'170'0,"-3"0"74"16,-3 0-150-16,0 3-41 16,-2 4-48-16,-2 6-5 15,-3 8 6-15,-5 8-4 16,0 7-2-16,1 8 0 16,4 6-1-16,7 2 1 15,6-4-2-15,6-6 2 16,6-7 1-16,3-9 4 15,1-11 8-15,8-5-2 16,0-4-5-16,3-8 10 16,1-3 3-16,-4-4 16 15,-7-2 15-15,-4-1-12 0,-4-1-5 16,-6 1-22-16,-4 2-11 16,-2 2-4-16,-2-1-13 15,-1 4-197-15,-2 3-204 16</inkml:trace>
  <inkml:trace contextRef="#ctx0" brushRef="#br0" timeOffset="-199010.44">23634 14338 1012 0,'31'-1'84'0,"-3"4"43"0,-2 7-53 15,-4 6-12-15,0 7-24 16,-4 6-19-16,0 3-8 16,-7 4-6-16,-7-1 4 15,-5 3 5-15,-7-2-6 16,-4-6 0-16,-1-8-8 16,2-8 16-16,5-9 99 15,4-7 17-15,6-10-125 16,3-4-2-16,7-8-5 15,8-7 0-15,6-3 1 0,5-1 2 16,5 2 14 0,-4 6 33-16,-1 5-15 0,-5 10-16 15,-1 7-19-15,-2 8 0 16,-1 8-2-16,-2 7 2 16,-2 7-1-16,-1 3 0 15,-7 6 1-15,-4-2-2 16,-3 2-23-16,-8-1-119 15,-7-3-31-15,-5 0-169 16,-4-3-403-16</inkml:trace>
  <inkml:trace contextRef="#ctx0" brushRef="#br0" timeOffset="-196289.64">5729 16958 1033 0,'0'-20'130'16,"0"1"10"-16,-5-3-10 15,-1-3-9-15,-1 4-39 16,1 3-13-16,-2 3 13 15,4 3 7-15,-4 7-65 16,10 6-24-16,-4 4-7 16,-3 6 7-16,2 4 1 15,-5 13 2-15,-1 13-3 16,3 11 0-16,0 11-1 16,6 6 1-16,6 3 0 15,3-2-1-15,3-5 1 0,6-9 0 16,4-6-1-16,1-9 1 15,2-11-2-15,0-5 3 16,1-11-1-16,-3-8 4 16,-3-8-1-16,5-6-1 15,-7-5-1-15,0-6 0 16,-5 0 4-16,-5-2-5 16,-8 1 0-16,-3 0-3 15,-7-3-2-15,-4 4 0 16,-5-1 2-16,-2 0-2 15,-3 2 4-15,6 2 1 16,2 1 0-16,4 1-15 16,7 0-33-16,5 0-47 15,9-2 2-15,6-1 26 0,9 0 8 16,6-1 10-16,9-1 26 16,4 4 19-16,2 2 4 15,-8 3-1-15,-3 5 0 16,-8 8 1-16,-10 3 9 15,-4 10 11-15,-3 7 27 16,3 5-10-16,-2 7 0 16,-1 4 2-16,0 0-15 15,2 2-2-15,-2 0 2 16,0-3-16-16,-1-4-2 16,-3-8-6-16,1-5-2 0,-1-5 1 15,-2-6-1 1,2-4-130-16,-2-3-231 0,3-5-586 15</inkml:trace>
  <inkml:trace contextRef="#ctx0" brushRef="#br0" timeOffset="-195747.85">6649 16864 846 0,'9'-6'136'0,"-1"3"-29"15,-1 6 28-15,-4 4-43 16,0 3-25-16,0 3-12 16,0 1-5-16,-3 1-5 15,-3-3-11-15,0-5 2 16,0-2 23-16,1-2 66 16,2-4 23-16,-3-5-116 15,-2-1-26-15,2-4 2 16,-3-3-8-16,3-4 0 15,0-1 0-15,1 2-21 16,1 4-130-16,1 6-148 16,3 9-48-16,1 8-125 0</inkml:trace>
  <inkml:trace contextRef="#ctx0" brushRef="#br0" timeOffset="-195289.82">6749 17290 1035 0,'8'4'142'0,"-1"-1"5"15,-4-3 7-15,-3-3-100 16,1 3-30-16,-1 3-1 0,-1-3-5 16,1 1 18-16,0 2-3 15,-2-2-5-15,2 2-3 16,-1 0 3-16,1-3 0 15,0 0 2-15,0 0-3 16,0 0-7-16,0-3-3 16,1 2-9-16,1-1 1 15,-1 1 0-15,1 1-9 16,1-1-3-16,-3 1-5 16,3 0-4-16,-3 1-1 15,3 2 13-15,0 1-1 16,-1 1-1-16,-1 0 1 15,1 2-4-15,-4 1 5 16,-4-1 2-16,0 0 1 16,1-2 1-16,-1-1 15 0,-1-2 44 15,4-2-11-15,2-4 1 16,-2-2-52-16,1-2-1 16,1-2 0-16,1 0 0 15,1-2-30-15,2 2-197 16,3 0-156-16,3 2-432 15</inkml:trace>
  <inkml:trace contextRef="#ctx0" brushRef="#br0" timeOffset="-194293.87">7690 16751 805 0,'-1'-15'226'0,"-6"-2"-42"16,1-3-17-16,-3 1-31 0,-2 2-43 15,1 1 5 1,2 3-27-16,2 3 34 0,3 4-69 15,0 5-36-15,0 7 0 16,-4 8 0-16,-2 11 7 16,0 12-2-16,-1 12-1 15,2 5 2-15,4 6-6 16,5 4 0-16,5 3 0 16,4-4 0-16,4-2 1 15,5-8-1-15,4-6 3 16,4-12-5-16,1-8 6 15,2-9-2-15,-2-10-2 0,-1-5 4 16,-2-3-3 0,-5-10 2-16,-1-1-6 0,-5-4 3 15,-3-2-7 1,-6-4 4-16,-2 1-6 0,-6-3 7 16,-3-2 0-16,-6 1-4 15,-1-5 0-15,-8 3-1 16,4 1 5-16,-5 3 0 15,7 4 1-15,3 2-23 16,8 4-69-16,5 1-30 16,11-4 34-16,9 5-12 15,10-4-1-15,7 1 71 16,5 2 29-16,-1 2 2 16,-3 2 0-16,-11 1 0 0,-4 3 1 15,-14 3 3 1,-4 4 29-16,-5 5-5 0,1 3 11 15,-2 8 16-15,0 10-15 16,0 8 4-16,1 6-4 16,1 6-15-16,1-3-3 15,3-4-5-15,2-6-10 16,0-7 0-16,3-9-2 16,-1-4-5-16,-1-9 0 15,0-2-1-15,0-3-54 16,3-3-148-16,0-3-237 15</inkml:trace>
  <inkml:trace contextRef="#ctx0" brushRef="#br0" timeOffset="-193863.09">8363 17081 633 0,'-1'10'304'0,"1"-2"-219"16,1-1 20-16,4-1-11 16,-1 0-43-16,4-2-19 15,-2-4 1-15,7 0-8 16,-2-5-16-16,5-3-5 16,-1-4-1-16,4-4-3 15,-1-1 2-15,0-3 3 0,-4-1-3 16,-3 0 18-16,-6 2 13 15,-2 0-5-15,-6 2-8 16,-2 3-6-16,-3 3 6 16,0 4 1-16,1 1-8 15,-4 5-5-15,-1 4-4 16,0 4 9-16,-4 4-2 16,1 7 2-16,2 5 0 15,2 8-5-15,4 3 1 16,4 4-8-16,3-2 1 15,4 0-2-15,7-7 0 0,6-5 0 16,6-5-23 0,7-7-155-16,5-1-128 0,3-6-351 15</inkml:trace>
  <inkml:trace contextRef="#ctx0" brushRef="#br0" timeOffset="-193078.01">8717 17026 423 0,'-8'-22'651'16,"2"-1"-544"-16,2 3 61 16,3 0-32-16,1 5-52 15,4 4-25-15,-1 4-37 0,1 4-20 16,4 4-2-16,8 6 6 15,2 6 0-15,6 7 6 16,1 2-3-16,1 7-1 16,-7 0 2-16,1 4 1 15,-5-1-1-15,-4 0-3 16,-6-3-1-16,1-2-1 16,-6-7-4-16,-3-4 2 15,0-6 1-15,3-3 6 16,-2-5 9-16,1-4 21 15,-1-5-29-15,-1-6-11 16,2-5-6-16,-2-7-8 16,6-8-19-16,0-1 2 0,3-5 13 15,0 3 9-15,2 7 7 16,-1 4 1-16,0 4-2 16,1 7 0-16,-2 6-1 15,0 4-4-15,1 5-3 16,2 8 3-16,3 5 7 15,3 6 1-15,2 7 0 16,0 3 0-16,-3 6 4 16,2 0-6-16,-5 1 2 15,-4-3-2-15,2-6 2 16,-3-7 1-16,3-5 3 0,3-10 8 16,3-6-12-16,4-6 2 15,1-4 0 1,2-3-2-16,0-2-6 0,-2-3-6 15,-4-5-1-15,-1-1-9 16,0-4-8-16,-6-2 10 16,0-1 10-16,-5 1 2 15,-4 1 3-15,-1 1 2 16,-5 3 1-16,0 6 2 16,0 4 7-16,-2 5 21 15,4 5 4-15,-2 4-32 16,0 4 4-16,-1 5-1 15,-1 5-1-15,-2 5-1 16,4 6 3-16,6 6-4 0,6-1 4 16,7 1 1-16,4-2-2 15,5-1-3-15,6-6 0 16,4-5-36-16,4-6-268 16,1-6-554-16</inkml:trace>
  <inkml:trace contextRef="#ctx0" brushRef="#br0" timeOffset="-192411.89">9548 16919 849 0,'-3'-20'206'0,"3"0"-28"15,-3 2-12-15,6 1-70 16,0 4-47-16,8 6-44 16,5 6 2-16,3 7 15 15,7 6 1-15,4 8-3 16,1 4-3-16,2 8-8 16,-5 1-2-16,-3 4-4 15,-4-5-1-15,-6 1 0 0,-5-5-1 16,-5-9-1-16,-2-6 8 15,-3-7 34-15,0-6 91 16,0-6-39-16,-3-4-90 16,0-5 0-16,0-3-4 15,-1-5 4-15,1-1-4 16,4-1 0-16,5-2-4 16,0 4 1-16,8 0-5 15,3 4-46-15,3 1-114 16,10 3-21-16,4 8-145 15,2 7-224-15</inkml:trace>
  <inkml:trace contextRef="#ctx0" brushRef="#br0" timeOffset="-191597.81">10215 16967 913 0,'4'-9'184'15,"-2"-2"2"-15,-2 0 0 16,-2-2-48-16,-1 2-16 16,2 0-11-16,-2 1-39 15,-1 4-30-15,1 2-12 16,0 2-30-16,0 4-3 16,-8 4 2-16,-1 5 1 15,-1 6-4-15,-5 6 4 0,1 9-2 16,3 2 1-16,3 2 0 15,3 1 0-15,5-6-6 16,3-6 7-16,5-6 1 16,3-11 1-16,2-5-1 15,6-7-1-15,2-9 0 16,0-5 0-16,1-4-1 16,-2-4-2-16,-1-2 3 15,-4-1 0-15,-4 4 0 16,-1 0 0-16,-5 2 0 15,-2 3 0-15,-2 7 4 16,1 2-4-16,-1 6-12 0,2 5-7 16,0 5 0-16,3 7 19 15,3 7 2-15,3 11-2 16,4 4-1-16,4 2 1 16,2 2 0-16,-2-4-1 15,5-7 1-15,-1-7 0 16,0-9 7-16,1-9-2 15,2-8 0-15,1-9 1 16,2-11 0-16,-1-6-2 16,2-6-3-16,-4-6 4 15,-5-1-1-15,-2-6-2 16,1-6-2-16,-5-3-3 0,-1-6-1 16,-6-6 1-16,-6 2-17 15,-6 3 13-15,-6 9 5 16,-6 10 0-16,-6 14-10 15,-4 13 6-15,-5 11 0 16,-3 11 3-16,-1 14 1 16,0 10 0-16,13 11-1 15,6 12 1-15,21 139 2 16,6-151 0-16,3-2 0 16,-2 2 2-16,1-5 0 15,14 33-1-15,2-3 0 16,1-1-1-16,1-3 0 15,-4-2-1-15,3-5 1 16,1-8-3-16,3-11-78 16,6-14-95-16,7-10-24 0,7-9-18 15,3-7-97-15</inkml:trace>
  <inkml:trace contextRef="#ctx0" brushRef="#br0" timeOffset="-190182.16">12165 17022 849 0,'3'-7'141'16,"0"-2"4"-16,-2 0-5 16,-1-4-42-16,0 2-13 15,-3-1-22-15,0 1-23 16,0 1-5-16,-3 1-4 15,0 4-1-15,-1 1-14 0,0 1-12 16,-4 3-3 0,-2 3-2-16,-4 4 2 0,-4 4 1 15,1 3-2-15,-2 2 0 16,5 4-2-16,2 2-1 16,1 1 2-16,7 2 1 15,7 2-1-15,4-2 1 16,8-4 0-16,5-2 5 15,3-6-2-15,3-11 5 16,2-4-5-16,2-11-1 16,-3-10 0-16,1-9 0 15,-5-7-1-15,2-7 0 16,-3-3 1-16,-3-3-1 16,-3-4 2-16,-3 0-1 15,-2-2-2-15,-5-1 0 0,0 0-1 16,-6-2 2-1,0 4-1-15,-5 7 0 0,-2 3 1 16,-2 9 1-16,3 10-1 16,1 9 11-16,2 7-2 15,1 6-10-15,3 8-21 16,-1 9 21-16,-1 5 0 16,2 10 0-16,1 7 1 15,1 5-1-15,4 4 8 16,1 3-3-16,3 4 3 15,0-2-3-15,3 4-1 16,3 1 0-16,1 0-3 16,3 1-1-16,0-3 0 0,3-3 1 15,3-3 0-15,1-6 0 16,-1-4 1-16,3-7 2 16,-2-8 0-16,1-5 4 15,-3-10-4-15,0-5 0 16,-1-6-2-16,-2-4 0 15,-2-5 0-15,-2-2 4 16,-4-2-6-16,-2-2 1 16,-2-1-1-16,-2 2 0 15,-3-2 1-15,-2 1-1 16,-2-1-3-16,-2 1 2 16,0 4 0-16,-2 3 1 15,1 5 0-15,2 6-1 0,0 3-28 16,0 4 11-16,2 8 18 15,2 1 0-15,0 7 3 16,1 2-4-16,0 2 2 16,3 1 0-16,0-1-1 15,2 2-1-15,2-2 1 16,1-6-1-16,-1 0-22 16,2-8-152-16,-1-4-95 15,2-5-185-15</inkml:trace>
  <inkml:trace contextRef="#ctx0" brushRef="#br0" timeOffset="-189982.17">12645 16668 971 0,'-15'-32'142'15,"3"0"72"-15,-2 5-19 16,3 6-84-16,3 7-67 15,1 6-44-15,4 6-30 16,5 8 6-16,3 7-192 16,6 6-117-16,4 7-250 15</inkml:trace>
  <inkml:trace contextRef="#ctx0" brushRef="#br0" timeOffset="-189629.84">12997 16719 839 0,'2'-9'227'0,"-5"1"-88"15,-5 5-34-15,-5 1-29 16,-2 4-16-16,0 5-9 16,0-1-32-16,-1 4-7 15,7 1-8-15,1 3 1 16,4 1-4-16,1 2 0 15,3 2 3-15,1-1-2 16,5 2 5-16,5-4 3 0,4 1 7 16,1 1 1-16,2-1 9 15,-1-1-11-15,0 1 6 16,-3 2-4-16,-1-1-1 16,-5 2-5-16,-4-2 1 15,-4-1 4-15,-4 0-11 16,-2-3-1-16,-6-1-5 15,3-5-5-15,0-2-148 16,-3-3-178-16,5-6-731 16</inkml:trace>
  <inkml:trace contextRef="#ctx0" brushRef="#br0" timeOffset="-189299.31">13330 16541 1111 0,'-3'-30'166'0,"-2"-1"15"15,-2-3-19-15,-2 3-29 16,5 7-15-16,-1 6-52 16,2 7-37-16,0 5-29 15,3 7-15-15,2 9 15 16,-1 9 3-16,2 7 6 15,3 13 2-15,3 7 6 0,6 6 6 16,0 5-16 0,4 0-6-16,2 3-1 0,0-4 0 15,3-4 0-15,1-8-1 16,4-7 1-16,-1-11-22 16,2-8-153-16,1-7-73 15,-1-10-77-15,-3-5-182 16</inkml:trace>
  <inkml:trace contextRef="#ctx0" brushRef="#br0" timeOffset="-189125.02">13324 16769 1147 0,'-10'-8'139'0,"8"-4"-77"16,11-3 13-16,5 0-58 15,9-2-17-15,10 5-1 16,11 1-37-16,8 5-255 16,4 3-349-16</inkml:trace>
  <inkml:trace contextRef="#ctx0" brushRef="#br0" timeOffset="-188714.4">13764 16749 1061 0,'5'-4'127'0,"1"-4"16"16,0 0 57-16,-1-1-73 16,0 5-97-16,0 1-30 15,1 6-1-15,4 3 1 16,6 6 9-16,2 6 5 15,2 3 0-15,-1 5-5 16,-2-1-2-16,-3-1-5 16,-5-3 5-16,-1-2-5 15,-2-5 2-15,-5-5-1 16,-1-5 9-16,0-1 55 16,0-3 29-16,-3-5 18 0,-1-2-114 15,-1-2 0-15,1-9 0 16,-1 0 0-16,4-8 0 15,4-2 0-15,0-1 0 16,3-2 0-16,7 0-34 16,-1 2-76-16,3 5-15 15,2 6-60-15,2 7-46 16,2 8-108-16</inkml:trace>
  <inkml:trace contextRef="#ctx0" brushRef="#br0" timeOffset="-188490.04">14216 16709 1130 0,'6'-2'193'0,"-3"2"-67"0,-1-1-16 16,-4 4-64-16,2 4 47 15,0 6 13-15,0 1-62 16,0 5-18-16,2 2-16 15,1 1-10-15,0 0 0 16,1-2-2-16,1-2-5 16,3-2-202-16,0-3-107 15,1-3-159-15</inkml:trace>
  <inkml:trace contextRef="#ctx0" brushRef="#br0" timeOffset="-188281.03">14246 16588 1006 0,'-10'-27'113'16,"-1"-3"91"-16,-3 3-14 15,1 3-47-15,3 5-5 16,-2 3-75-16,6 4-51 16,3 7-12-16,0 2-23 15,3 4-61-15,0 5-67 16,3 5-100-16,2 7-65 15,2 1-602-15</inkml:trace>
  <inkml:trace contextRef="#ctx0" brushRef="#br0" timeOffset="-187649.82">14606 16412 1021 0,'-11'-26'89'0,"1"-5"107"0,-2-2-31 16,3 5-39-16,1 6-11 15,0 2 2-15,2 9-48 16,4 6-69-16,-1 3-2 16,3 9-6-16,0 11 8 15,3 7 5-15,2 14 4 16,1 13 6-16,4 9 7 16,0 4-13-16,-2 4 2 15,1-1-9-15,-5 0-2 16,1-9 0-16,-1-8 1 15,-1-12-2-15,-1-13 2 0,2-12 3 16,0-10 34 0,1-6-15-16,1-8-23 0,5-7 0 15,2-2-1-15,2-8 1 16,3-2-2-16,0 1-4 16,-2 2-24-16,6 4 4 15,-5 5 8-15,1 5-1 16,-3 8 12-16,-1 8 3 15,-1 3 0-15,0 6 4 16,0 6-1-16,-2 1 2 16,-2 4-1-16,-6-1 1 15,-9 3 1-15,-6-3 5 16,-9-1-3-16,-9-2-1 16,-4-3 3-16,1-4-5 0,2-6 0 15,4-4-2 1,10-3-58-16,4-3-149 0,6-1-138 15,4-1-514-15</inkml:trace>
  <inkml:trace contextRef="#ctx0" brushRef="#br0" timeOffset="-187183.59">15046 16724 1051 0,'16'-17'199'16,"-1"0"-4"-16,-8 2 45 0,-3 2-69 16,-3 6-78-16,-1 4-68 15,-1 3-25-15,1 3-11 16,-2 5 7-16,0 5 4 16,1 7 0-16,1 6 1 15,0 1 0-15,1 0 0 16,3-1 0-16,2-5 3 15,1-3 1-15,3-8-4 16,1 0 7-16,-2-10 0 16,7-4-1-16,1-8-2 0,1-2 0 15,-1-6 0 1,-2-5-4-16,-2 0 4 16,-3-3-2-16,-3 1-1 0,-4 3 15 15,0 4-9-15,-3 6-8 16,0 7 0-16,0 4 0 15,0 5 0-15,0 5 0 16,-1 5 0-16,1 6 0 16,1 5 0-16,1 8 0 15,2 0 0-15,5 3 0 16,0-1 0-16,5-1-31 16,2-8-170-16,-1-1-75 15,7-8-80-15,0-2-331 16</inkml:trace>
  <inkml:trace contextRef="#ctx0" brushRef="#br0" timeOffset="-186784.47">15562 16302 1093 0,'-3'-42'174'16,"-1"1"13"-16,-4 0-44 16,0 3-7-16,0 5 3 15,2 7-52-15,1 6-12 0,2 10-75 16,3 9-7 0,2 10-2-16,-1 13 9 0,5 12 10 15,2 12 9-15,5 12-19 16,1 9 0-16,2 4 0 15,0 3 0-15,2 2 0 16,-3-3 0-16,2 1 0 16,-2-4 0-16,-1-3 0 15,-3-7 0-15,1-10 0 16,-3-11 0-16,-2-9 0 16,2-10 0-16,0-6-28 15,-1-6-173-15,-1-5-56 16,1-6-105-16,-4-5-295 15</inkml:trace>
  <inkml:trace contextRef="#ctx0" brushRef="#br0" timeOffset="-186483.84">15490 16706 806 0,'17'-7'45'0,"5"-2"87"16,77-22-11-16,-78 26-57 15,4 0-35-15,0 1-24 16,2-1-2-16,24-5-3 16,0 2 5-16,-8-3 53 15,-5 4 8-15,-10 3-35 16,-9 2-17-16,-3 8 30 0,-1 6 27 16,0 6-21-16,-1 9-1 15,2 4-18-15,-4 2-16 16,-3 3-3-16,0-1-9 15,-3-4-2-15,-3-3-1 16,0-5 0-16,-2-7-4 16,1-6-103-16,-1-5-176 15,1-3-172-15</inkml:trace>
  <inkml:trace contextRef="#ctx0" brushRef="#br0" timeOffset="-186335.99">16056 16540 890 0,'-2'-32'230'16,"2"5"-103"-16,0 7-30 0,2 2-54 15,-2 8-43-15,3 6-60 16,1 8-118-16,5 8-377 16</inkml:trace>
  <inkml:trace contextRef="#ctx0" brushRef="#br0" timeOffset="-186001">16438 16622 884 0,'4'-4'251'16,"-4"0"-91"-16,-3 3-35 0,-8-1-34 15,-2 8-43-15,-2 5-12 16,-4 6-16-16,-2 7 0 15,3 4-7-15,2 6-5 16,5 0-6-16,5-1 3 16,6-2 0-16,8-5-2 15,5-6 4-15,7-4 4 16,0-9-1-16,3-4 0 16,-2-6 2-16,-2-5 3 15,-2-5 40-15,-1-3 6 16,-7-4-32-16,-1-1-1 15,-4-1-24-15,-4-1-4 16,-1 0-1-16,-4 2-94 0,1 2-172 16,-1 3-224-16</inkml:trace>
  <inkml:trace contextRef="#ctx0" brushRef="#br0" timeOffset="-185583.09">16527 16638 579 0,'20'-8'495'16,"2"0"-384"-16,-1 3 67 15,-2 2-68-15,1 9 5 16,2 7-43-16,-4 8-10 0,3 5-10 16,-3 7-4-16,-5 1-20 15,-2 1-9-15,-4-2-11 16,-6-5-5-16,-1-6 0 15,-1-5-2-15,-2-7 3 16,2-5 22-16,2-8 31 16,3-9-39-16,2-5-18 15,5-7-5-15,4-6-10 16,1-6-18-16,5-1 22 16,4 5 9-16,0 1 2 15,5 8 0-15,-1 11-3 16,3 8 2-16,-1 11 1 15,-1 11 11-15,-3 8 9 16,-4 7-7-16,-3 5-12 16,-5 2-1-16,-6-5-1 0,-1-3-2 15,-1-5-19-15,-6-4-263 16,1-5-117-16,-2-4-357 16</inkml:trace>
  <inkml:trace contextRef="#ctx0" brushRef="#br0" timeOffset="-180869.2">3889 7095 243 0,'-6'-5'418'15,"0"1"-251"-15,0 1-15 16,-1-2-48-16,1 1-39 16,-2-2 47-16,2 1-17 15,0-2-13-15,1-4-16 16,-3 0-29-16,2-2 7 16,3-2-16-16,-2-1 2 0,1 1 1 15,1-2-7-15,0 0 3 16,2-2 3-16,-1 1-10 15,2-1 1-15,2-4-10 16,2-1 9-16,-1-3-12 16,12-62 1-16,-9 74 1 15,-1-1-5-15,0 1 0 16,1-1 1-16,6-13-5 16,0-2-1-16,3 2 2 15,1 3-2-15,1-1 0 16,2 1 0-16,5 1-1 15,3 1 1-15,2 1 0 16,2 0 0-16,2 3-1 0,1-1 1 16,-3 3 0-16,3 0 2 15,2 1-1-15,2 5-1 16,4 0-2-16,2 1-3 16,4 7 2-16,4 2 0 15,0 4 2-15,-1 2-5 16,3 6 4-16,-5 3 0 15,2 2 1-15,-5 3 1 16,-1 2 0-16,-5 4 1 16,-6 1-1-16,-2 4 3 15,-4 3-2-15,0 3 1 16,-1 4 2-16,-1 1-4 16,-1 4 0-16,-3 0 0 0,-1 0 0 15,-3-1 1-15,-2-2 2 16,-2-2-3-16,-1-2 0 15,-2 0 3-15,-4-1 1 16,-2-1-3-16,-2 1 0 16,1 1 1-16,-4 3-1 15,0 1 1-15,-7-2-1 16,2 1 2-16,-4-1-2 16,-1-4 0-16,-8 1 0 15,3-1 3-15,-3-1 0 16,-1-3-4-16,-2-1 0 15,-3 0 0-15,0-2 0 16,-4-3 3-16,-5 2 0 16,-3-3-2-16,-4-2-1 0,-5 0 1 15,2-5 0-15,-3-2 7 16,1-4-6-16,-3-2 0 16,2-2-1-16,-5-3 1 15,1-4 5-15,-3-3-4 16,1-4 0-16,3-6 15 15,1-5-8-15,5-4-2 16,1-7-7-16,5-5 1 16,-1-5 2-16,0-2-1 15,2-3 2-15,0 0 15 16,2 1 5-16,1-3-6 16,3 4-17-16,5-5-2 0,1 0 0 15,6-3 0-15,3 1 0 16,6-1 0-16,3 4 0 15,6 5 0-15,6 3 0 16,12 2 0-16,6 1-105 16,16 3-162-16,9 0-223 15</inkml:trace>
  <inkml:trace contextRef="#ctx0" brushRef="#br0" timeOffset="-177204.01">2394 9512 661 0,'-6'-7'182'0,"2"0"15"16,-1 1-81-16,1 1 56 15,-1 0-33-15,1 1-36 16,-1 0-1-16,1-2-3 16,-2 1 15-16,0-2-63 15,0 0 27-15,3 0-45 16,-2 1-33-16,4 0 0 16,-1 4 0-16,1-1 0 15,1 3 0-15,0 0 0 16,1 0 0-16,-1 0 0 15,2 1 0-15,-2-1 0 16,1 2 0-16,-1 0 0 0,5 6 0 16,1 5 0-16,6 8 0 15,3 8 0-15,0 6 0 16,6 7 0-16,-2-1 0 16,-1 1 0-16,0 0 0 15,-3-5 0-15,1-5 0 16,-4-7 0-16,-2-8 0 15,-5-5 0-15,1-6 0 16,-3-4 0-16,-3-5 0 16,3-4 0-16,6-10 0 15,3-7 0-15,3-10 0 16,7-7 0-16,2-6 0 16,6-1 0-16,1-1 0 15,2 1 0-15,3 0 0 0,-2 2 0 16,-1 5 0-16,-2 3 0 15,-4 5 0-15,-6 8 0 16,-3 8 0-16,-6 6-65 16,-6 5-71-16,-5 6-36 15,-1 3 65-15,-3 6-28 16,-1 2-121-16,-6 5-117 16</inkml:trace>
  <inkml:trace contextRef="#ctx0" brushRef="#br0" timeOffset="-176721.32">2657 9435 1007 0,'0'-17'143'0,"-5"-3"48"16,-1 0-27-16,-1 0-26 15,0 2 26-15,2 2-45 16,2 5-24-16,0 4-69 16,3 3-26-16,0 4 0 15,3 5 0-15,5 7 0 16,2 6 0-16,5 10 0 16,4 9 0-16,3 6 0 0,-2 6 0 15,5 0 0-15,-4 3 0 16,-1-1 0-16,-4-4 0 15,1-5 0-15,-6-7 0 16,-2-11 0-16,-4-8 0 16,1-8 0-16,-2-5 0 15,-1-5 0-15,0-6 0 16,8-8 0-16,5-9 0 16,7-9 0-16,8-8 0 15,7-3 0-15,3-2 0 16,2 0 0-16,0 3 0 15,-4 1 0-15,-3 8 0 16,-8 10 0-16,-10 6 0 0,-7 9 0 16,-7 7-108-1,-1 6-91-15,0 3-7 0,3 4-112 16,-3 5-331-16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04:10:14.20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3322 1670 980 0,'-3'-12'170'0,"0"-1"71"0,0-2-75 16,-4 2-37-16,1 0 7 16,1 3-31-16,-1 2-40 15,3 3-16-15,2 4-43 16,-1-2-6-16,2 6-2 16,0 0-15-16,0 5 12 15,0 8 5-15,-1 7 2 16,1 7-1-16,0 12-1 15,1 4 0-15,2 7 1 16,2 1-1-16,-1 4 0 16,2-1 0-16,2-2-1 15,-1-3 3-15,-1-7-3 16,0-7 1-16,0-9 0 0,-1-8 0 16,-1-9 4-16,-4-6 12 15,0-6-16-15,0-6 0 16,-4-4 0-16,1-4 0 15,0-8 0-15,1-6 0 16,1-4 0-16,2-2 0 16,5 1 0-16,6 0 0 15,0 5 0-15,7 4 0 16,1 6 0-16,2 8 0 16,2 7 0-16,1 6 0 15,-2 5 0-15,4 6 0 16,-5 4 0-16,-1 2 0 0,-6 4 0 15,-2 2 0 1,-10-1 0-16,-3 3 0 0,-3-4 0 16,-9 1 0-16,-1-6 0 15,-8-4 0-15,4-4 0 16,-5-6 0-16,-2-4 0 16,-1-2 0-16,0-3 0 15,-1-2 0-15,5-1 0 16,2-3-138-16,4 1-151 15,7-2-191-15</inkml:trace>
  <inkml:trace contextRef="#ctx0" brushRef="#br0" timeOffset="585.04">4271 1788 807 0,'-9'0'193'15,"2"0"-34"-15,-2 0-4 0,-3-2-41 16,6 4-13-16,3-1-27 15,0-1-13-15,1 0 3 16,2 2-18-16,0-4-11 16,2 2 6-16,-1 0-11 15,2-1-23-15,2-2-7 16,14 0-3-16,5 1 0 16,12-2-121-16,4 4-93 15,3 5-52-15,-7 2-200 16</inkml:trace>
  <inkml:trace contextRef="#ctx0" brushRef="#br0" timeOffset="820.15">4286 2007 912 0,'-9'10'160'16,"6"-4"12"-16,3-6 62 15,0-1-85-15,3-1-10 16,6-2-74-16,9-2-58 15,3 1-2-15,9-1-5 16,5-1 0-16,1 3 0 16,-3 1-4-16,-8 1 3 15,-5 2-1-15,-7 2-2 0,-2 0-40 16,-7-2-127 0,1 1-107-16,-1-1-305 0</inkml:trace>
  <inkml:trace contextRef="#ctx0" brushRef="#br0" timeOffset="3213.84">6018 1475 827 0,'6'-15'205'15,"-5"0"-3"-15,-1-2-56 0,-3 3-28 16,-1-1-30-16,1 3-14 16,0 3-11-16,0 4-32 15,2 1-4-15,-1 2-26 16,2 0 0-16,0 2-2 16,0 2-1-16,0-2 0 15,0 2 1-15,0-2 2 16,0 1 0-16,-1-2-1 15,1 2 0-15,0-1 2 16,0-1-2-16,0 1 0 16,0 0 1-16,0 0 0 15,0 0 2-15,0 0-3 0,1 0 0 16,-1 0-5 0,0 1 9-16,0-1-5 15,0 1 1-15,-1-1 0 0,1 0 2 16,0 0-1-16,0 0-1 15,0 0 0-15,0 0 3 16,0 0-6-16,0 0 4 16,-2 0-1-16,2 0 1 15,-1 0 1-15,1 0-2 16,-2 0 0-16,2 0 1 16,-1 0 7-16,1 0-3 15,-5 0 0-15,5-1 1 16,-3 2-3-16,-1-1 1 0,-1 2-2 15,-1-1-2 1,-3 1 0-16,-4 3-2 0,-2 2 2 16,-4 4 0-16,-1 4-1 15,-4 6 1-15,-1 4-1 16,0 5-3-16,-2 4 2 16,4 4 2-16,1 3-1 15,4 3-1-15,6 1-1 16,6 2 0-16,6-1 1 15,6-6 0-15,5-5 0 16,6-6 4-16,3-5-6 16,4-4 6-16,1-5-3 0,2-6 2 15,1-6 0 1,5-5 2-16,0-5 3 0,3-8-4 16,0-7 5-16,-3-3-4 15,-7-4 2-15,-2-5 1 16,-6-3-1-16,-9-4 1 15,-3-1 0-15,-6-1-3 16,-6 1 3-16,-6 4-2 16,-3 2-3-16,-7 3 4 15,1 4-5-15,-3 6 0 16,5 3-2-16,-1 4-12 16,7 6-62-16,-1 6-156 15,3 4-203-15</inkml:trace>
  <inkml:trace contextRef="#ctx0" brushRef="#br0" timeOffset="4347.08">6430 1744 352 0,'3'-6'489'0,"-2"-1"-253"15,-1-1-57-15,-1-1-30 16,-1 1-29-16,1 1-17 16,1 0-6-16,-2 4-6 15,2 0-24-15,-1 0-22 16,1 3-22-16,0 0-22 15,-2 0-2-15,2 2-12 0,0 3 8 16,-1 7 4-16,-3 5-1 16,2 6 1-16,1 7-2 15,-1 1 0-15,5 1 1 16,4-3-2-16,1-4 3 16,1-5 1-16,0-6-3 15,4-4 3-15,-4-6 8 16,-1-4 0-16,5-6-6 15,-1-5 5-15,4-4-3 16,1-5 0-16,-1-3-4 16,-2 1 5-16,-3-1-3 15,-3 1-2-15,-2 0 6 0,2 4-1 16,-7 1-4 0,1 2 5-16,-2 4 0 0,0 4 1 15,-3 0-2-15,1 5-5 16,-1 2-8-16,0 3-5 15,3 3 9-15,-3 1-2 16,3 6 2-16,0 3 3 16,-3 5-1-16,6 0 0 15,0 4-2-15,3-3 1 16,1-1 1-16,2-1-8 16,2-3-126-16,2-2-95 15,4-4-97-15,2-5-374 16</inkml:trace>
  <inkml:trace contextRef="#ctx0" brushRef="#br0" timeOffset="4732.05">6831 1539 796 0,'5'-27'352'16,"-2"-4"-94"-16,-2 1-40 0,-2-3-38 15,2 4-26 1,-1 4-65-16,0 6-89 0,2 6 0 16,-1 7 0-16,-1 3 0 15,0 3 0-15,0 7 0 16,3 9 0-16,0 8 0 15,3 13 0-15,0 12 0 16,0 9 0-16,2 1 0 16,-1 5 0-16,0-2 0 15,-2-3 0-15,-1-5 0 16,2-6 0-16,-1-6 0 16,-2-8 0-16,4-7 0 15,-2-8 0-15,-2-6-122 16,1-6-174-16,-1-4-65 15,0-3-200-15</inkml:trace>
  <inkml:trace contextRef="#ctx0" brushRef="#br0" timeOffset="4884.79">6762 1808 1062 0,'-1'-9'114'0,"4"1"47"16,3-1-114-16,11 2-36 15,11 1-11-15,13 2-8 16,10 2-135-16,11 2-248 0</inkml:trace>
  <inkml:trace contextRef="#ctx0" brushRef="#br0" timeOffset="5183.06">7249 1776 969 0,'-9'-5'156'0,"3"-3"49"15,1 0-39-15,1 2-30 16,0 2-40-16,2 1-39 16,2 5-54-16,0 2 5 15,2 6 1-15,0 7 20 16,0 9 21-16,1 6-19 16,-2 7-11-16,1 5-6 15,-2 0-7-15,0 1 1 16,-2-2-7-16,-1-3 2 15,0-3-1-15,-1-7-2 16,1-7-1-16,2-6-3 0,1-7-14 16,4-8-128-16,3-11-85 15,-2-4-22-15,-2 3-45 16,0-5-159-16</inkml:trace>
  <inkml:trace contextRef="#ctx0" brushRef="#br0" timeOffset="5430.11">7213 1834 732 0,'-7'-36'172'16,"-1"1"30"-16,2 6-25 16,-1 5-88-16,7 4-1 15,3 6-27-15,1 4-47 16,8 4-14-16,7 6 0 0,6 5 9 16,6 6 7-16,3 5 3 15,0 5 3-15,-8 5-7 16,-4 3-3-16,-7 1-7 15,-9-2 7-15,-6 0-3 16,-3-2 5-16,-10-4 0 16,-7-4-6-16,-1-2-5 15,-1-4-3-15,2-7-8 16,4-4-158-16,7-4-294 16</inkml:trace>
  <inkml:trace contextRef="#ctx0" brushRef="#br0" timeOffset="5879.95">7555 1792 1005 0,'15'-10'220'0,"-8"-3"3"16,-1-1-38-16,-1 0 4 15,-1 4-83-15,-3 5-49 16,-1 0-44-16,0 5-13 15,0 4-20-15,0 2 13 16,0 7 6-16,0 6 2 16,2 7-1-16,-2 2 0 15,0 0 0-15,1-2-1 0,2-6-3 16,-1-6 0-16,4-5 2 16,0-4 2-16,4-7 0 15,1-5 0-15,1-4 0 16,4-6 1-16,-1-3 0 15,-2-2 2-15,-2-3 1 16,-3 1 1-16,-1 1 1 16,-4 3 1-16,-2 5 3 15,1 5 14-15,-2 4-24 16,0 4-6-16,0 8-21 16,1 6 27-16,4 4 0 15,1 10-1-15,3 4 1 16,0 3 0-16,1 0-2 0,1-3-19 15,2-5-132 1,4-7-123-16,2-5-130 0</inkml:trace>
  <inkml:trace contextRef="#ctx0" brushRef="#br0" timeOffset="6196.12">8019 1520 980 0,'7'-42'180'0,"-7"6"97"16,0 3-94-16,3 11 20 0,-6 2-66 15,3 12-50-15,-4 2-87 16,4 3 0-16,0 5 0 16,0 6 0-16,0 12 0 15,4 9 0-15,-1 15 0 16,-1 13 0-16,1 4 0 15,-2 6 0-15,1 1 0 16,-1-5 0-16,7-6 0 16,2-8 0-16,5-10 0 15,7-7 0-15,5-11-97 16,6-10-149-16,0-8-79 16,-2-4-193-16</inkml:trace>
  <inkml:trace contextRef="#ctx0" brushRef="#br0" timeOffset="6337.6">7937 1788 1008 0,'-14'-8'269'15,"10"-1"-99"-15,5 1-84 16,11 2-45-16,9-2-22 16,22 1-19-16,18 2-6 15,16 1-199-15,17-4-72 16</inkml:trace>
  <inkml:trace contextRef="#ctx0" brushRef="#br0" timeOffset="6795.57">8789 1426 702 0,'13'-18'486'0,"-4"-1"-253"16,-4 1-56-16,-7 3-46 16,1 5-23-16,-1 3-59 15,-1 7-49-15,-3 6-6 16,-6 12 6-16,-6 10 0 16,-7 15 0-16,-5 8 0 15,2 9-4-15,4-2 2 16,12-3-2-16,7-6 0 15,11-5 4-15,8-10 1 16,14-7 2-16,8-8-3 16,6-5 0-16,1-7-88 0,0-1-170 15,-7-4-125-15,-9 2-521 16</inkml:trace>
  <inkml:trace contextRef="#ctx0" brushRef="#br0" timeOffset="7283.09">9189 1459 791 0,'11'-17'357'0,"-5"1"-141"16,-3 2-56-16,-3 3-65 15,-1 5-44-15,-4 3-40 16,-2 7-10-16,-3 4-1 16,-6 6 0-16,-3 6-1 15,-3 4-2-15,2 2 0 16,1 1 2-16,5-4-1 15,4-3-1-15,7-7-1 16,6-1 4-16,7-1 8 16,6 1 25-16,6-1 20 15,5 3-14-15,2-1-16 0,1 1 6 16,-1 0-23 0,-7 0 6-16,-4 0-7 0,-6 1-5 15,-5 0 9-15,-4 0-9 16,-6-1 8-16,-5 0 3 15,-6 1-5-15,-4-4-2 16,-3-2-4-16,-1-4-105 16,3-4-102-16,5-3-183 15,2-7-507-15</inkml:trace>
  <inkml:trace contextRef="#ctx0" brushRef="#br0" timeOffset="7578.03">9524 1357 881 0,'9'-20'308'0,"-2"5"-81"16,-2 5-105-16,4 5-66 16,1 7-7-16,5 8 37 15,5 8-2-15,4 9-10 16,1 8-23-16,3 10-15 15,-4 5-15-15,-6 2-13 16,-9 3-3-16,-9-1 1 16,-9-2-4-16,-9-2 0 0,-6-6-2 15,-1-7-5-15,2-7-177 16,1-6-105-16,3-9-65 16,7-5-425-16</inkml:trace>
  <inkml:trace contextRef="#ctx0" brushRef="#br0" timeOffset="8178.85">10743 1023 1016 0,'24'-20'273'0,"-8"0"-59"15,-4 3-21-15,-4 3-24 16,-5 6-112-16,-2 4-57 16,1 8-11-16,-2 10 11 15,-3 10 6-15,0 15 15 16,-5 20 28-16,-8 15 11 16,-8 19-60-16,-9 15 0 0,-9 4 0 15,-7 4 0 1,0-3 0-16,3-11 0 15,5-17 0-15,8-10 0 16,10-17 0-16,2-15 0 0,12-15 0 16,1-13 0-16,7-9 0 15,2-8-11-15,8-10-320 16,17-8-99-16</inkml:trace>
  <inkml:trace contextRef="#ctx0" brushRef="#br0" timeOffset="9012.17">11774 1389 778 0,'3'-22'175'0,"3"0"25"16,-5-1 17-16,-1 0-42 15,0 2-29-15,-1 3 9 16,-1 0-34-16,0 3-41 16,-3 1-80-16,5 3 0 15,-3 3 0-15,3 2 0 16,-1 3 0-16,1 2 0 16,1 2 0-16,-1 3 0 15,2 8 0-15,-1 7 0 16,1 11 0-16,-1 15 0 0,1 12 0 15,2 7 0-15,0 8 0 16,-1 2 0-16,2-1 0 16,-1-3 0-16,1-4 0 15,5-6 0-15,-1-4 0 16,0-9 0-16,-1-4 0 16,2-8 0-16,-7-7 0 15,2-5 0-15,-4-10 0 16,1-7 0-16,-2-3 0 15,0-6 0-15,0-8-186 16,0-6-166-16,0-7-259 16</inkml:trace>
  <inkml:trace contextRef="#ctx0" brushRef="#br0" timeOffset="9377.92">11632 1199 727 0,'2'-5'151'0,"1"-1"11"16,0 3-54-16,-3 0-91 16,3 6-6-16,4 1 68 15,11 6-10-15,12 7-14 0,12 8-18 16,11 10-2-1,10 9-14-15,1 13 0 16,-4 5-2-16,-7 6-4 0,-11 1-2 16,-13-1 3-16,-12-3 0 15,-12-3-2-15,-14-5 2 16,-6-2 5-16,-7-8 5 16,-5-4-12-16,-6-9-5 15,-4-4-4-15,-4-8 1 16,-3-5-5-16,-1-8-1 15,6-7-4-15,4-6-135 16,7-3-265-16</inkml:trace>
  <inkml:trace contextRef="#ctx0" brushRef="#br0" timeOffset="9844.62">12266 1920 1108 0,'21'3'20'16,"0"-5"85"-16,-3-2-2 16,1-3-67-16,4 4 6 15,-4-3 3-15,0 0 8 16,0-1-17-16,-3 0 7 0,-4-2-2 15,4-3-14 1,-2 0 6-16,-1-3 0 0,-1-3-4 16,-3 2-9-16,0-1-2 15,-5 0 4-15,-2 1-9 16,-2 1 6-16,-3 1-4 16,-2 3-4-16,-2 0-2 15,1 3-5-15,-1 3-4 16,-1 3-5-16,-4 6-1 15,0 5 0-15,-4 8 1 16,-1 8 3-16,1 6 0 16,-1 5 0-16,3 3 2 0,3-1-1 15,4-3-3-15,2-4 0 16,10-5-3-16,7-8 4 16,13-5-19-16,11-8-154 15,13-3-41-15,9-4-107 16</inkml:trace>
  <inkml:trace contextRef="#ctx0" brushRef="#br0" timeOffset="10679.38">12712 1773 593 0,'2'-7'205'0,"-1"0"-25"15,1 0-32-15,-2 0 0 16,1 1-53-16,2 1-36 16,3 4-33-16,6-1 6 15,3 5 7-15,9 5-3 16,4 3 8-16,4 4-28 15,-3 3-8-15,-2 4-1 16,-7 0-6-16,-2 3 3 16,-9 1-1-16,-5 0 2 0,-5-3 0 15,-4-2-1 1,-1-5 2-16,2-6 20 0,-2-7 164 16,0-7-131-16,3-7-36 15,0-6-6-15,0-8-7 16,3-3 3-16,3-2 1 15,0-4-5-15,6 1-6 16,-2-3-2-16,-1 2-1 16,2 4-5-16,2 1-49 15,-1 6-91-15,0 10-107 16,7 6-9-16,2 8-135 16</inkml:trace>
  <inkml:trace contextRef="#ctx0" brushRef="#br0" timeOffset="11512.91">12887 1751 867 0,'3'-9'159'0,"-3"1"19"16,0-1-26-16,-3-1-23 16,3 2-36-16,-1 0 2 15,1 1 31-15,0 2-37 16,0 1-23-16,-2 3-13 15,2-1-25-15,2 2-16 16,-2 2-12-16,0-1 0 16,1 2 0-16,-1 3-2 0,4 5 2 15,-1 7 2-15,0 7-2 16,2 10 0-16,1 1 0 16,-2 7 0-16,1 4 0 15,1 0 0-15,0 2 0 16,0 1 0-16,0-2 0 15,-2-1 0-15,3-2 0 16,-2-5 0-16,-2-4 0 16,0-7 0-16,-3-6 0 15,3-9 0-15,-3-5 0 16,0-4 0-16,0-3 0 16,-3-4 0-16,3 1 0 15,0-1 0-15,-3-1 0 16,1-5 0-16,-2-4-20 15,1-10-171-15,-1-6-107 16,1-7 67-16,3-5-21 16,0-1-45-16</inkml:trace>
  <inkml:trace contextRef="#ctx0" brushRef="#br0" timeOffset="11844.01">12839 1809 572 0,'-4'-33'229'0,"1"3"-91"15,-3 4 18-15,1 4-30 16,2 1-3-16,0 6-26 16,3 4-29-16,0 4-29 15,2 2-35-15,1 4-4 0,6 2-5 16,4 5 5-16,6 2 4 16,6 5 10-16,6 4 9 15,0 6 2-15,-1 1-9 16,-2 3-6-16,-5-1-10 15,-6 0 11-15,-6-1-7 16,-6-1 8-16,-5-1-3 16,-5-3 2-16,-6-2-1 15,-6-1-2-15,-7-3-5 16,-1-4 1-16,2-5-3 16,-1-5 0-16,5-5-1 15,7-1-67-15,4-4-142 16,7-3-291-16</inkml:trace>
  <inkml:trace contextRef="#ctx0" brushRef="#br0" timeOffset="12393.31">13403 1726 1116 0,'-1'-11'104'16,"-4"2"94"-16,1-1-66 16,-2 1-32-16,3 4-17 0,-3 3-18 15,6-2-47 1,-3 5-18-16,-2 2-1 0,-4 6-2 16,-4 5 0-16,-5 8-2 15,-3 5 5-15,3 6-4 16,3-1 1-16,5 1-1 15,4-2 3-15,6-5 1 16,3-7-3-16,4-3 3 16,2-4 5-16,6-6 3 15,0-6 0-15,3-2-1 16,-1-3-2-16,2-7 1 16,-4-1-2-16,0-2 3 15,-3-3-4-15,-4-3 1 16,-2-1-2-16,-3-2-1 15,-3 2 1-15,-3-2-1 16,-1 2 0-16,0 4 1 16,-1 6 0-16,2 3-2 0,2 7-14 15,1 2-16-15,0 6 19 16,1 3 7-16,2 5 0 16,4 4 4-16,-1 5 0 15,7 0-1-15,3-1 1 16,3-1-1-16,4-2-37 15,2-2-99-15,2-5-49 16,0-2-68-16,-5-3-104 16</inkml:trace>
  <inkml:trace contextRef="#ctx0" brushRef="#br0" timeOffset="12742.8">13593 1746 734 0,'5'-18'269'16,"3"3"-64"-16,0 2-41 16,-1 2-69-16,5 5-47 15,0 3-16-15,6 6-1 16,3 4-6-16,6 6 0 16,-1 7-9-16,0 2-3 15,-1 5-4-15,-7 3-1 16,-3-1-2-16,-9 2-1 0,-5 1-4 15,-7-3 9-15,-1-4-10 16,-3-8 10-16,2-5 95 16,0-9 70-1,4-10-150-15,2-8-5 0,0-5-4 16,2-6-16-16,4-6 0 16,0-6 0-16,3 1 0 15,0-3-2-15,2 2-121 16,3 6-103-16,0 4-39 15,4 7-113-15,1 6-379 16</inkml:trace>
  <inkml:trace contextRef="#ctx0" brushRef="#br0" timeOffset="13110.58">14124 1464 778 0,'3'-22'232'0,"-2"-2"-48"16,-1-3 27-16,0 3-60 16,-1 2-8-16,1 3 24 15,0 3-57-15,0 4-39 16,1 3-71-16,-1 3 0 16,0 3 0-16,0 1 0 15,0 4 0-15,0 1 0 16,0 5 0-16,2 9 0 15,-1 14 0-15,4 13 0 16,1 14 0-16,1 8 0 16,3 7 0-16,-2-1 0 0,0 2 0 15,-4-4 0-15,2-8 0 16,-2-7 0-16,-1-8 0 16,2-15 0-16,-1-8 0 15,2-10-98-15,-2-7-146 16,1-7-42-16,0-5-195 15</inkml:trace>
  <inkml:trace contextRef="#ctx0" brushRef="#br0" timeOffset="13259.84">14024 1755 802 0,'-5'-11'258'15,"5"0"-154"-15,5 1 48 16,4-1-114-16,7 1-36 15,11 3-2-15,7-1-30 16,11 4-187-16,11 1-78 16</inkml:trace>
  <inkml:trace contextRef="#ctx0" brushRef="#br0" timeOffset="13695.01">14542 1663 894 0,'-8'-5'116'16,"2"-2"54"-16,0 0-8 0,0 0-11 15,3 3-38 1,0-1-51-16,2 4-23 0,-1 1-13 16,1 1-19-16,-1 5 1 15,-1 1 5-15,0 4-1 16,0 6-5-16,2 6-4 16,1 2-1-16,4 2-2 15,4 2 0-15,1-3 0 16,4-6 0-16,1-4 5 15,0-6 3-15,1-5 7 16,2-7-3-16,-2-6-2 16,-1-6 2-16,3-3 6 15,-2-3-4-15,-5-4 6 16,-2 1 1-16,1 1-7 0,-8 2 12 16,1 3 3-16,-2 6 9 15,0 5-31-15,-2 3-7 16,2 3-23-16,0 6 9 15,2 5 13-15,-1 5-1 16,4 7 1-16,1 3-2 16,3 2 2-16,2 1-9 15,3-4-67-15,4-1-79 16,0-4-71-16,1-4-78 16,-2-5-229-16</inkml:trace>
  <inkml:trace contextRef="#ctx0" brushRef="#br0" timeOffset="14025.97">14824 1692 362 0,'7'-17'492'16,"0"-1"-270"-16,4 0-6 16,4 5-94-16,-2 2-11 15,8 9-28-15,0 3-32 16,3 8-13-16,1 5-18 15,0 4 11-15,-2 4-9 16,-5 3-3-16,-3 1-8 16,-8-1-1-16,-2 2 2 15,-5-5-8-15,-3-5 4 0,0-5 11 16,0-5 67 0,1-5 22-16,1-5-108 0,2-6 0 15,-1-4 0-15,2-3 0 16,-1-8 0-16,1-5 0 15,2 0 0-15,2-5 0 16,6 0-179-16,0 3-132 16,6 4-77-16,0 9-291 15</inkml:trace>
  <inkml:trace contextRef="#ctx0" brushRef="#br0" timeOffset="14392.15">15220 1657 452 0,'8'16'216'0,"4"3"18"0,0-5-59 16,1-1-53-16,2-4 3 15,1 0-37-15,-1-7-4 16,3 0-21-16,-1-5-6 16,0-4-16-16,0-3-6 15,1-2-20-15,-3-5 11 16,0 0-7-16,-3-1 2 15,-2-2 1-15,-6 0-14 16,-2 2 6-16,-5-1 4 16,-2 3 4-16,-6 4-15 15,0 4-7-15,-5 5-7 16,-2 6 7-16,-4 5-9 0,1 7 2 16,0 8 1-16,1 5 3 15,7 7 2-15,4 4-1 16,8-1-4-16,5-2 6 15,11-4 2-15,10-7-2 16,11-6-118-16,12-4-124 16,16-5-211-16</inkml:trace>
  <inkml:trace contextRef="#ctx0" brushRef="#br0" timeOffset="15241.79">16853 1430 421 0,'13'-22'588'16,"-4"-3"-432"-16,-2-3 50 15,-5-4-53-15,-1 4-27 16,-2-2 4-16,-4 5-17 16,2 1-38-16,0 4-9 15,-1 6-53-15,2 6-13 16,1 2 0-16,-1 5 0 0,2 2 0 16,0 8 0-16,0 6 0 15,2 10 0-15,-2 11 0 16,4 10 0-16,1 10 0 15,2 7 0-15,4 2 0 16,2 3 0-16,-1-4 0 16,6-3 0-16,-3-6 0 15,1-5 0-15,-3-8 0 16,-3-10 0-16,-4-7 0 16,-2-9 0-16,-2-5 0 15,-2-8-91-15,-2-3-55 16,-1-3-152-16,-6-5-93 15,-7-3-406-15</inkml:trace>
  <inkml:trace contextRef="#ctx0" brushRef="#br0" timeOffset="15575.63">16659 1676 920 0,'15'-10'47'0,"8"1"68"15,10-3-31-15,12 2-9 16,16 1-26-16,9-2-24 0,7 2-9 16,0 0 17-1,-7 2-4-15,-10 3 1 0,-14-1 16 16,-16 4 4-16,-11 1 9 16,-7-3-15-16,-9 3-35 15,-5 3-9-15,2 0 0 16,0 6 5-16,2 5-1 15,1 1 2-15,2 6 0 16,-1 3 2-16,2 2-7 16,3-1 0-16,-3-3-1 15,0-1 0-15,0-5 0 16,-1-6-25-16,-4-4-117 16,-1-3-22-16,0-7-238 15</inkml:trace>
  <inkml:trace contextRef="#ctx0" brushRef="#br0" timeOffset="15730.65">17275 1444 957 0,'-5'-29'103'16,"1"3"87"-16,1 4-57 16,-1 4-50-16,4 6-57 15,-2 5-26-15,2 3-24 16,2 5-141-16,2 5-176 15</inkml:trace>
  <inkml:trace contextRef="#ctx0" brushRef="#br0" timeOffset="16690.47">17460 1575 1093 0,'10'-6'239'0,"0"1"-144"16,-4 0 31-16,-2 1-70 15,-1 4-49-15,1 2 8 16,4 3-3-16,3 4 1 16,1 4 0-16,5 4-4 15,-4 2-4-15,0 2-2 16,-2 1-2-16,-5 1 2 15,-1-2-2-15,-4 0-1 0,-1-3 2 16,0-5 0-16,-1-4 2 16,1-5 8-16,0-3 3 15,1-5 10-15,1-3-25 16,-1-6-1-16,5-3-1 16,-2-7 2-16,1-1 0 15,-1-3 2-15,2 1-2 16,-1-4 0-16,4 3-3 15,-3 2 2-15,3 4 1 16,1 3-8-16,4 6 8 16,-1 3-9-16,5 6-2 15,1 9 9-15,-1 4 0 0,3 7 0 16,-1 4 2 0,-3 4-4-16,0 2 4 0,-8 2 0 15,-2-1 0-15,-4-2 3 16,-1-1-3-16,-4-4 0 15,1-7 1-15,-1-6 2 16,1-4 26-16,2-8 0 16,2-6-27-16,2-4-2 15,2-4 0-15,1-5 0 16,1 1-1-16,0-2 0 16,-1 3-4-16,1 0 3 15,-1 4 2-15,0 1-10 16,2 3 2-16,-1 5 5 0,1 2-12 15,4 8 9 1,-1 5 4-16,3 5-3 0,3 8 5 16,0 4 0-16,-2 3-1 15,-1-2 0-15,1-1 1 16,-2-2-1-16,0-5-1 16,0-6 2-16,1-6 1 15,1-3 1-15,1-7 2 16,2-6-2-16,2-3-1 15,2-4 0-15,-5-5 0 16,-1-1 0-16,-2-1 2 16,-4-2 1-16,-4 1 3 0,-4-1-6 15,-1 2 2 1,-7 1-1-16,-2 7 1 0,0 6-3 16,-2 5-6-16,-5 6 2 15,-2 11-2-15,-1 6 6 16,-1 5-2-16,1 8-1 15,5 2 3-15,8 0 0 16,9-2 2-16,9-2 0 16,14-4-2-16,12-5 0 15,7-2-64-15,4-6-164 16,2-3-135-16,-2-2-354 16</inkml:trace>
  <inkml:trace contextRef="#ctx0" brushRef="#br0" timeOffset="18212.28">19696 1224 663 0,'0'-8'196'0,"-3"1"-32"0,2-3-14 16,-1-1 2-16,1-3-33 15,1 2-27-15,-2-3-3 16,2 1 4-16,-1 0 4 15,1 4-25-15,0-2-17 16,-2 4-19-16,2 3-12 16,0-1-8-16,0 2-6 15,0 1-7-15,-1 1-2 16,1 1-2-16,0 1-1 16,-2 0 0-16,2 1-2 15,0 1-1-15,-1-2 0 16,1 0 3-16,-2 1-4 15,2-1 6-15,0 0 1 0,2 0 0 16,-2 0-1-16,-2-1 1 16,2 1 5-16,0 0-4 15,0 0 0-15,0 0 1 16,0 0 1-16,0 0-6 16,0 0 2-16,0 0 0 15,0 0 0-15,2 0 4 16,-2 0-4-16,0-2 1 15,0 2 0-15,0 0 4 16,0-1-5-16,0-1 1 0,0 0 3 16,0-3-4-1,0 1 0-15,0 0-2 0,0-1 4 16,0 0-3 0,0 1 2-16,0 0-1 0,0-1 6 15,0 1-4-15,0 0-2 16,-2-1 0-16,2 0 0 15,-1 1 0-15,1 0 0 16,0 1 0-16,-2 1 0 16,2 0 0-16,0 2 0 15,0 0 0-15,0 1 0 16,0 0 0-16,0 5 0 16,2 4 0-16,2 4 0 15,2 8 0-15,3 11 0 16,3 5 0-16,0 12 0 0,1 10 0 15,-1 11 0 1,0 5 0-16,-6 3 0 0,-1-4 0 16,-2-9 0-16,0-16 0 15,0-11 0-15,0-15 0 16,1-11 0-16,0-6 0 16,-2-7 0-16,-1-4 0 15,1-7 0-15,1-1 0 16,-1-5 0-16,-1-4 0 15,-1-5 0-15,-3-3 0 16,-3-6 0-16,-4-3 0 16,-1 1 0-16,-3 4 0 15,1 8 0-15,1 9-6 16,-1 8-7-16,1 8 5 0,-4 6 2 16,1 8-5-16,-3 3 6 15,3 5-2-15,0 2-1 16,5 3 3-16,4-4-2 15,2 1 1-15,8-3 2 16,3 0-3-16,4 0 7 16,5-1-1-16,2-2-2 15,3-2 3-15,0-2 0 16,2-3-18-16,3-3-109 16,5-7-88-16,5-6-19 15,-2-2-102-15,2-2-247 16</inkml:trace>
  <inkml:trace contextRef="#ctx0" brushRef="#br0" timeOffset="18419.02">20099 1508 754 0,'3'4'186'0,"0"4"-22"16,-2 4-25-16,-1 2-32 15,2 4-34-15,-1 1-25 16,1-1-31-16,-2 1-12 16,0-4-3-16,-2-1-2 15,1-4-52-15,1-2-236 0,-3-3-255 16</inkml:trace>
  <inkml:trace contextRef="#ctx0" brushRef="#br0" timeOffset="18582.34">20087 1309 971 0,'-1'-25'201'15,"-2"5"24"-15,0 6-108 16,0 4-76-16,0 6-41 16,3 2-10-16,-4 5-2 15,3 6-191-15,-1 4-318 0</inkml:trace>
  <inkml:trace contextRef="#ctx0" brushRef="#br0" timeOffset="18939.82">20338 1370 845 0,'-2'-5'144'0,"-1"3"-11"15,0 2-90-15,-1 0-13 16,-1 4-4-16,4 3 5 16,-1 4 4-16,2 5-8 15,2-1 15-15,2 5 19 16,2-1 18-16,5-3-16 0,2 1 7 16,2 2-22-16,1-4-6 15,-2 4-9-15,-2-1-21 16,-5 0 0-16,-4 1-5 15,-3-1-1-15,-3-1-5 16,-3-1 5-16,-4-1 3 16,-2-4-4-16,-2-4-5 15,-2-2-88-15,-1-7-95 16,-2-1-121-16,3-4-417 16</inkml:trace>
  <inkml:trace contextRef="#ctx0" brushRef="#br0" timeOffset="19507.87">20772 1236 670 0,'-3'-28'438'0,"0"1"-229"16,0-1-22-16,-2-1-28 16,2 6-14-16,2 3-10 15,-2 5-52-15,3 6-62 0,0 4-21 16,0 4 0-16,0 2 0 15,0 4 0 1,0 3 0-16,0 9 0 0,0 9 0 16,-2 8 0-16,2 8 0 15,0 7 0-15,3 3 0 16,3 3 0-16,5 1 0 16,2-1 0-16,2-6 0 15,8-7 0-15,3-9 0 16,4-9-133-16,3-9-83 15,0-6-26-15,-8-5-97 16,-8-4-334-16</inkml:trace>
  <inkml:trace contextRef="#ctx0" brushRef="#br0" timeOffset="19671.91">20605 1452 1073 0,'1'-14'128'16,"7"-2"-3"-16,8-1-61 16,11 1-51-16,12 4-13 15,10 2-9-15,13 3-104 16,13 3-206-16</inkml:trace>
  <inkml:trace contextRef="#ctx0" brushRef="#br0" timeOffset="20072.25">21105 1419 802 0,'7'-14'538'16,"0"0"-396"-16,-1 1 9 15,2 4-81-15,4 4-31 16,4 5-3-16,8 7-13 15,1 3-9-15,4 5-4 16,-5 8-4-16,-2 2-4 16,-4 1 0-16,-8 1 0 15,-5 0 3-15,-3-5-2 0,-5-1 0 16,-4-4 0 0,3-4 9-16,-1-7 34 0,4-5 92 15,1-5-138-15,1-6 0 16,1-4 0-16,2-4 0 15,1-6 0-15,1-2 0 16,-1-2 0-16,2-1 0 16,-3-1 0-16,1 4 0 15,1 5-131-15,1 9-140 16,5 7 18-16,0 11-14 16,3 7-139-16</inkml:trace>
  <inkml:trace contextRef="#ctx0" brushRef="#br0" timeOffset="20305.78">21583 1431 1006 0,'0'-10'194'15,"0"-2"23"-15,-1 1-45 16,-1 2-3-16,1 4-51 16,1 4-58-16,0 1-43 15,1 1-17-15,-1 4-7 16,0 5 7-16,2 5 6 15,-2 6-2-15,1 7-4 16,2 3 0-16,0 2 1 16,2-2-2-16,0-2-41 0,-1-6-144 15,2-3-46 1,6 3-145-16,-8-29-570 0</inkml:trace>
  <inkml:trace contextRef="#ctx0" brushRef="#br0" timeOffset="20489.56">21513 1270 1103 0,'-2'-21'243'16,"-1"2"-35"-16,0-1-116 16,0 7-70-16,1 5-22 15,2 4-5-15,2 3-135 0,2 2-230 16,8 1-651-16</inkml:trace>
  <inkml:trace contextRef="#ctx0" brushRef="#br0" timeOffset="20938.66">21752 1052 1150 0,'-3'-3'197'0,"0"2"-81"16,0 1-105-16,2 6 30 0,-1 9 31 16,4 8 11-1,2 11 0-15,4 8-28 0,6 9-24 16,-1 7-12-16,1 2-11 16,-3 1 0-16,-5-3-8 15,-3-9 1-15,-2-10-1 16,-1-16 0-16,0-10 20 15,2-10 8-15,-1-10-20 16,5-7-8-16,3-6 0 16,2-7 0-16,8-4-1 15,3-2-2-15,2 3 2 16,5 4-13-16,-1 9 6 16,0 9 5-16,-1 11-2 15,-2 7 4-15,-2 8-2 0,-5 3 3 16,-5 4 2-16,-7 3-2 15,-6-2 3-15,-6 0 5 16,-10-2-5-16,-6 0 11 16,-4-7-13-16,-4-1 1 15,0-4-2-15,3-8-13 16,4-5-191-16,5-5-78 16,6-3-255-16</inkml:trace>
  <inkml:trace contextRef="#ctx0" brushRef="#br0" timeOffset="21389.36">22264 1421 763 0,'7'-17'435'16,"-2"-2"-216"-16,-4 4-22 15,-1 2-4-15,0 5-57 16,-1 1-91-16,1 5-45 15,0 4-1-15,0 5-7 16,0 8 8-16,0 8 0 16,0 8 0-16,3 6-1 15,2-2-2-15,3-4 3 16,3-5-2-16,0-7 1 16,1-8 1-16,1-7 7 15,3-5 0-15,-1-9-4 16,3-3-1-16,-2-7 5 15,2-5-6-15,-3-2 4 0,-5-3-1 16,-2 0-3 0,-4 1 7-16,-2 9-8 0,-2 4 2 15,0 8-2-15,0 6-20 16,0 8 5-16,0 7 14 16,3 7 1-16,1 7 1 15,1 6-1-15,2 1 0 16,2-3 0-16,0-3 2 15,-2-6-5-15,1-2-76 16,-2-4-227-16,4-3-127 16</inkml:trace>
  <inkml:trace contextRef="#ctx0" brushRef="#br0" timeOffset="22124.18">22781 1015 965 0,'2'-9'171'16,"-1"-5"11"-16,-1 2-38 15,-1-2-44-15,1 1 2 16,1 1 9-16,-1 1-27 16,2 0-19-16,-1 1 4 15,1 1-15-15,-2 1-54 16,1 3 0-16,-1 2 0 16,2 2 0-16,-2 2 0 15,0-1 0-15,0 7 0 16,3 8 0-16,0 7 0 0,2 13 0 15,3 15 0-15,1 8 0 16,2 6 0-16,2 4 0 16,1 3 0-16,2-3 0 15,-1-3 0-15,0-8 0 16,-3-7 0-16,1-12 0 16,-5-10 0-16,-1-11 0 15,-4-7 0-15,-1-7 0 16,-2-3 0-16,0-3-119 15,-2-3-111-15,-2-1-37 16,-2-3-137-16</inkml:trace>
  <inkml:trace contextRef="#ctx0" brushRef="#br0" timeOffset="22296.54">22656 1407 963 0,'9'-9'183'15,"2"0"2"-15,3 0-72 16,8-1-51-16,9 0-24 16,12 2-27-16,9-2-11 15,14 3-5-15,9 2-203 16,6-1-431-16</inkml:trace>
  <inkml:trace contextRef="#ctx0" brushRef="#br0" timeOffset="25440.68">23349 1359 921 0,'0'-10'193'0,"0"-3"-2"16,-2 1-39-16,0 3-26 15,2-1-28-15,-1 3 17 16,-2 1-27-16,1 3-23 16,1 1-27-16,-1 0-21 15,2 4-9-15,0-2-8 16,0 1-11-16,-3 5 7 16,0 7 2-16,-1 2-2 15,0 8 4-15,1 5 0 0,-2 62 0 16,5-77 0-1,0-2 0-15,2-1 0 0,-1-3-1 16,2 9 0-16,0-5-5 16,-1-4 4-16,1-4-6 15,-1-2-72-15,-2-1-89 16,2-1-23-16,1-1-148 16,-3-2-343-16</inkml:trace>
  <inkml:trace contextRef="#ctx0" brushRef="#br0" timeOffset="27012.07">23332 1262 662 0,'-4'-6'179'0,"2"0"18"16,1-2-81-16,-1 5 26 15,1-2-29-15,1 2-23 0,-2 2-24 16,2-2-22-1,2 3-12-15,-1 0-19 0,-1 0-13 16,2 0-2-16,-2 3-5 16,1 0 7-16,1 5 0 15,0 4 7-15,3 4-3 16,-2 0 5-16,3 6-6 16,-1 1-1-16,-1 2 2 15,1 4-2-15,-1 2 1 16,0 0-2-16,-2 0 0 15,-1-4 3-15,-1-4-4 16,0-6 0-16,-1-6 0 16,1-4 0-16,0-5 7 0,0-2-1 15,0 0 6 1,1 0 20-16,-1-1 16 0,0 1-13 16,2-1-12-16,-2 1-5 15,0-2 0-15,0 2-10 16,0 0-1-16,0 0-2 15,0 0-1-15,0 0-1 16,0 0-3-16,0-1 2 16,0 2-1-16,0-2 0 15,0 1 0-15,0 0 0 16,0 0-1-16,0 0 0 16,0 0 0-16,0 0 0 0,0 1-1 15,-2-1 2 1,2 0-1-16,0 0 0 0,0 0 1 15,0-1-3-15,0 2 3 16,0-2-1-16,0 2 3 16,0-1-3-16,2 0-2 15,-4 0 2-15,4 0 0 16,-4 0 0-16,2 0 0 16,0 0 0-16,0 0-2 15,0 0 3-15,0 0-2 16,0 2 1-16,0-2 0 15,0 0 0-15,0-2 0 16,0 2 1-16,0-1-2 16,0 1 2-16,0-1-2 15,0 2 1-15,0-1 0 0,0 1 0 16,0-1 1 0,0 0-2-16,0 0 1 0,0 0 0 15,0 0 1-15,-1 2-1 16,1-2 0-16,0 0-2 15,0 0 2-15,0-2-1 16,0 2 1-16,0 0 0 16,1 0-2-16,-2 2-1 15,1-2 2-15,0 0 1 16,0 0 0-16,0 0 0 16,1 0-2-16,-1 0 2 15,0-2 1-15,0 4-1 16,0-2 0-16,0-2-1 15,0 2 1-15,0 0 0 16,0 0 0-16,0 0-5 0,0 0 5 16,0 0-20-16,0 0-14 15,0 0 5-15,0 0-7 16,0 0-3-16,2 2 3 16,-2-2 0-16,-2 0 17 15,2 0-5-15,0 0 13 16,-1-2-26-16,1 2-11 15,-2-2-46-15,2-1-38 16,0 0-62-16,-1 0-86 16,1 0-311-16</inkml:trace>
  <inkml:trace contextRef="#ctx0" brushRef="#br0" timeOffset="28580.5">23424 1024 841 0,'5'-4'206'0,"-1"1"-107"0,-2 3-23 16,-4-2-2-16,2 4-20 16,0 0-3-16,0-1 10 15,0-1-12-15,0 1-1 16,0 1 5-16,-1-2 7 16,1-2 6-16,0 2 5 15,0 0 10-15,-2-1-10 16,2 1-5-16,-1-1-46 15,1-1-20-15,-2 2 0 16,1-2 0-16,-1-3 0 16,-2 1 0-16,3-2 0 0,-1 1 0 15,-1 0 0 1,3 3 0-16,0 0 0 0,-1 2-101 16,2 4-215-16,2 6-20 15,3 7-231-15</inkml:trace>
  <inkml:trace contextRef="#ctx0" brushRef="#br0" timeOffset="29018.34">23842 1319 1002 0,'3'-16'181'15,"-1"1"11"-15,-5 1-79 16,0 3-26-16,-3 2-14 16,1 4-35-16,1 2-17 15,-2 3-20-15,0 3-1 16,-3 2-2-16,-2 6 2 16,-3 5-2-16,0 5-3 15,1 7 5-15,-1 4-2 16,3 4 1-16,3 2-1 15,4-3-6-15,4-5 3 16,4-7-13-16,6-8 12 16,1-7 3-16,2-6 6 15,2-6-2-15,-1-4 3 0,2-5-1 16,-4-4 5-16,1-5 1 16,-4 1-8-16,-3-4 7 15,0-2-8-15,-4-2 5 16,-1 2-5-16,-2 1-4 15,-2 5 3-15,-3 4-48 16,0 8-127-16,-6 3-224 16</inkml:trace>
  <inkml:trace contextRef="#ctx0" brushRef="#br0" timeOffset="29504.55">24011 1305 999 0,'13'-7'211'0,"2"0"32"16,-4 0-126-16,-2 3-59 16,4 7-20-16,2 3 2 15,4 7 6-15,2 7-33 16,3 4 0-16,-3 4-4 15,-4 2-6-15,-4 1 1 16,-6-1-4-16,-4 0 2 16,-4-3 3-16,-2-5-4 0,-3-6 3 15,1-6 3 1,2-3 9-16,-1-7 17 0,1-4-25 16,3-6-2-16,-1-2 7 15,4-8-9-15,2-4 1 16,4-6-5-16,5-3 2 15,4-3-4-15,1 2 0 16,4 6-3-16,0 5 5 16,3 9-9-16,0 8 8 15,3 5-5-15,-5 7 6 16,0 5-4-16,-1 6 4 16,-3 4 0-16,-7 0-1 0,-4 5 1 15,-1 1-2 1,-8 0-4-16,-5-2-48 0,-2 2-176 15,-4-5-48-15,-5-2-244 16</inkml:trace>
  <inkml:trace contextRef="#ctx0" brushRef="#br0" timeOffset="60436.2">3850 3645 518 0,'5'11'163'15,"-2"-1"-25"-15,0-1-61 16,0 3-36-16,1-3 24 15,-1 0-43-15,2 0-8 16,-2-4 52-16,-2 1-52 16,-1 0 51-16,0-3-30 15,0 0 53-15,-1-2 3 16,-1-2 22-16,2-4-13 16,0-2-89-16,-1-2-5 0,2-5 5 15,2-1 1 1,-1 1 25-16,-1 2-8 0,2 2-20 15,-3 7-9-15,0 3-11 16,0 1-15-16,2 6 20 16,-2 1 6-16,1 3 2 15,2 5-2-15,3 3-3 16,-2-2 2-16,-2-3 2 16,1 0 1-16,0-3-2 15,0-4 1-15,-3-3 3 16,0-2 25-16,0-4 60 15,0-1 25-15,0-4-74 0,0-4-36 16,0-4 0 0,0-5 3-16,-3-5 2 0,3 0 1 15,-3 2-5-15,0 0 19 16,1 6 0-16,-2 3-24 16,-2 2 0-16,2 4 0 15,-1 3 0-15,1 3 0 16,2 2 0-16,-4 2 0 15,-4 7 0-15,-4 7 0 16,-11 9 0-16,-3 9 0 16,-7 11 0-16,4 6 0 15,1 1-1-15,5 0-1 16,10 2-6-16,5-3 4 16,8-2 0-16,11 2-4 15,6-3 5-15,12-1 0 0,7-4 3 16,9-2 1-1,5-4-1-15,4-3 0 0,-4-6 0 16,-5-5 1-16,-4-7 2 16,-9-4-3-16,-5-7-9 15,-1-6-96-15,-3-5-160 16,4-4-232-16</inkml:trace>
  <inkml:trace contextRef="#ctx0" brushRef="#br0" timeOffset="60813.97">4898 3837 1105 0,'-3'1'215'0,"0"-2"11"16,1-1-68-16,-1 2-29 0,3-1-40 15,3-1-25 1,-3 1-5-16,2 1-57 0,1 0-2 15,0-1 0-15,0 1 0 16,4-2 0-16,5-1 0 16,0 1 0-16,7 2-42 15,1 0-90-15,1 4-73 16,-1 3 6-16,-6 2-93 16,-1 5-168-16</inkml:trace>
  <inkml:trace contextRef="#ctx0" brushRef="#br0" timeOffset="61038.15">4844 4024 621 0,'-20'10'255'0,"6"-4"-29"15,8-4-26-15,4-3-70 16,5 0-28-16,5-1-26 16,6 1 1-16,8-1-17 15,6 4-32-15,5-2 6 16,4 0-22-16,0 0-2 15,-1 0-9-15,-3-2-1 16,-3 4-1-16,-8-1-79 16,-4 1-65-16,-8 0-29 15,-7 1-137-15,-4 0-293 16</inkml:trace>
  <inkml:trace contextRef="#ctx0" brushRef="#br0" timeOffset="65786.7">6491 3604 786 0,'3'-12'281'16,"0"-2"-158"-16,-3-1 55 0,-3-2-37 16,0 5-57-16,0-3-15 15,-3 5 10-15,0-1 3 16,2 4-34-16,-1 0-10 16,2 4-28-16,2 2-9 15,-2 1-1-15,1 4-19 16,-5 5 17-16,-1 7-5 15,-4 7 4-15,-4 12-2 16,-1 7 4-16,0 6-1 16,0 0 0-16,1 2 2 15,4-9-3-15,0-6-3 16,6-11-4-16,3-10 5 16,3-8 5-16,3-5 7 0,3-5-2 15,6-4-2-15,3 0-3 16,6-2 0-16,2 1-4 15,2 2-1-15,0 4 3 16,0 6-1-16,-1 5 3 16,1 3-1-16,-5 4 0 15,2 5 1-15,-6 1 0 16,-5 3 3-16,-5 3 4 16,-6 3-2-16,-9 4 3 15,-6-2-3-15,-6 0 3 16,-7-4 2-16,-2-6 0 15,3-10-2-15,-28 2-1 16,49-18-7-16,-2 1 0 0,4-4-63 16,-2 4-143-16,-1-9-151 15,5-1-651-15</inkml:trace>
  <inkml:trace contextRef="#ctx0" brushRef="#br0" timeOffset="66250.16">6818 3991 169 0,'13'11'759'0,"1"-1"-694"15,0-4 70-15,-6-3-24 0,6-1-20 16,0-2-41-16,-2-2-6 15,3-1-10-15,-1-2 14 16,0-3-20-16,-3-5 2 16,3-1-3-16,-3-3-6 15,0-3-10-15,-5-2 4 16,1 2-1-16,-4-2 6 16,-1 2 0-16,-4 2 4 15,-1 3 10-15,-4 1 4 16,4 4-6-16,-3 4-9 15,0 2-23-15,-2 5-9 0,-3 4 6 16,-3 9-6 0,-2 4 3-16,-4 6 5 0,7 4-1 15,-1 4 0 1,4-2-6-16,7 1 5 0,5-2-1 16,3-4 1-16,7 0-1 15,6-6-4-15,8-3-2 16,5-4-99-16,6-4-45 15,2-3-87-15,0-4-120 16,-2-5-391-16</inkml:trace>
  <inkml:trace contextRef="#ctx0" brushRef="#br0" timeOffset="66633.56">7182 3856 1043 0,'-2'-17'136'16,"4"-1"36"-16,1 1-10 16,0 1-74-16,4 7-71 15,5 3-6-15,4 7 8 16,6 9 6-16,3 2 5 16,3 10-10-16,-3 5-10 15,-2 5 0-15,-8 5-5 16,-6 1-3-16,-6-1 2 15,-3-2 0-15,-3-7-1 16,-2-9 1-16,1-9 42 0,1-7 117 16,1-9-90-16,2-8-73 15,0-9 0-15,0-6 0 16,5-7 0-16,2-5 0 16,5 1 0-16,-1 0 0 15,2 2 0-15,2 5 0 16,-1 4 0-16,-1 6 0 15,-3 8-168-15,5 6-101 16,2 9-119-16,-1 9-580 16</inkml:trace>
  <inkml:trace contextRef="#ctx0" brushRef="#br0" timeOffset="67233.35">7695 3774 995 0,'0'-11'185'16,"0"-2"25"-16,-2 1-21 16,-1-4-5-16,0 4-67 15,-1 0-16-15,3 5-35 16,-1 3-66-16,2 2 0 15,2 2 0-15,-1 7 0 16,8 8 0-16,3 8 0 16,4 6 0-16,7 12 0 15,4 2 0-15,-2 1 0 16,0-2 0-16,-4-8 0 16,-4-5 0-16,-7-9 0 0,-1-9 0 15,-6-5 0-15,0-10 0 16,3-5 0-16,0-7 0 15,3-6 0-15,0-7 0 16,-2-3 0-16,-2-1 0 16,-2-3 0-16,-3-1 0 15,0 3 0-15,-3 2 0 16,1 5 0-16,-1 7 0 16,2 7 0-16,-1 8 0 15,2 2-61-15,2 10-276 16,2 4-105-16,5 8-621 15</inkml:trace>
  <inkml:trace contextRef="#ctx0" brushRef="#br0" timeOffset="67449.78">8046 3800 969 0,'6'-4'312'15,"1"4"-191"-15,-4-2 50 16,-3 1-31-16,0 2-82 15,3 5-6-15,0 1 17 16,5 5-40-16,-1 6-8 16,3 2-12-16,-2 7-8 15,-1-1-1-15,-2 1-1 16,-1-2-86-16,-4-2-85 0,3-8-25 16,-1-4-54-16,-1-10-110 15</inkml:trace>
  <inkml:trace contextRef="#ctx0" brushRef="#br0" timeOffset="67615.87">8083 3592 1131 0,'-1'-35'189'16,"-1"4"32"-16,-1 4-74 15,0 8-59-15,0 6-83 16,3 6-5-16,3 7-176 15,2 7-30-15,3 7-379 16</inkml:trace>
  <inkml:trace contextRef="#ctx0" brushRef="#br0" timeOffset="68500.84">8416 3732 1223 0,'8'3'76'0,"-2"0"51"16,-4-3 7-16,-2 0-57 15,0 0-34-15,0-1 20 0,0 1-13 16,0-2-9 0,3 1-9-16,-3-2-22 0,0-1-8 15,0-4-1-15,3 0-1 16,-3-1 0-16,0 1 1 15,3 1 0-15,-3 1 0 16,0 2 2-16,0 2-3 16,0 2-10-16,0 2-4 15,0 1 1-15,3 2 13 16,-1 4 0-16,1 1 1 16,0 2-1-16,2 0 1 15,-2-1-1-15,0-2 0 16,-1-4-1-16,-2-1 2 15,1-2 5-15,-1-4 7 16,0 2 8-16,0-4 6 0,0-3-25 16,0-1 2-16,2-3 0 15,-2-4 2-15,0-2 3 16,0 2 4-16,-2-3-3 16,-1 1 5-16,0 0-3 15,-1 5 9-15,-2 2-2 16,3 3-4-16,0 4-15 15,0 2 0-15,3 1 0 16,0 1 0-16,0 1 0 16,0-2 0-16,0 3-11 15,-3 0 9-15,0 2 2 16,0 4 0-16,-2 1 3 16,-3 5-3-16,0 1 1 15,-1 0-1-15,-4 0 1 0,7 0-1 16,0-2 0-16,0-3 0 15,3-4 4-15,1-1-4 16,1-5 2-16,-1-1 0 16,4 0-2-16,-2 0 0 15,0 0 0-15,0 0 0 16,1 0 0-16,-1 2 0 16,0 0 0-16,0 3 0 15,0 1 0-15,0 2 0 16,2 2 0-16,-2-1 0 15,0 4 0-15,1 2 0 16,-1 0 0-16,0 2 0 16,0 4 0-16,2 2 0 0,1 2 0 15,0 0 0-15,3 2 0 16,4-3 0-16,5-3 0 16,4-4 0-16,6-4-109 15,10-5-51-15,4-3-86 16,1-5-37-16,1-5-64 15,-3-6-249-15</inkml:trace>
  <inkml:trace contextRef="#ctx0" brushRef="#br0" timeOffset="68915.57">8747 3814 488 0,'1'5'386'16,"2"1"-242"-16,2 0 37 16,-2-2-25-16,9 2-39 15,-2-2-29-15,5 0-33 16,2 0-22-16,2-2-5 16,-1-2-3-16,3-3-11 15,-2-3-7-15,-1-3 0 16,0-4-4-16,-3-4 4 15,0-2 0-15,-5-2 1 16,-4-1-2-16,-3-4-2 0,-4 1-2 16,-4-2 3-16,-2 3 12 15,-4 5 0-15,-4 3-11 16,2 7-6-16,-3 5-6 16,-3 10 6-16,0 7-3 15,0 9 3-15,1 8 1 16,0 8 9-16,6 6 3 15,2 1-2-15,5 1 2 16,7-1-10-16,8-5 3 16,8-6-6-16,12-4-4 15,13-7-146-15,6-5-254 16</inkml:trace>
  <inkml:trace contextRef="#ctx0" brushRef="#br0" timeOffset="69764.58">10327 3668 816 0,'12'5'163'0,"-5"-3"-33"16,-4 0-30-16,-1-1-30 16,-2 1-14-16,0-1 17 0,1-1 12 15,-1 0-22-15,2-1-4 16,-2-2-35-16,1-1-17 15,-1-2 9-15,0-4-1 16,2 1-4-16,-2-3 9 16,0 2 5-16,0 2-5 15,0 4-14-15,-2 2-6 16,2 2-20-16,2 6-3 16,-2 1 23-16,3 6 1 15,-2-1-1-15,3 5 0 16,-2-2 0-16,1-1-1 15,-3-2 1-15,1-3 1 16,-1-4 2-16,0-3 5 0,2-4 16 16,-4 1 30-16,4-4-23 15,-2-4-28-15,0-4 2 16,3-3 4-16,-3-6 6 16,3-2-1-16,-6 1 16 15,3 1-2-15,-3 3 6 16,0 7-6-16,0 5-6 15,0 3-12-15,-1 2-10 16,-1 5-8-16,-5 11 2 16,-5 6 3-16,-5 11-4 15,-5 9 5-15,0 10-1 16,1 4-2-16,10-1 0 16,5 1 1-16,9-6-9 15,14-6 4-15,13-9-5 0,12-7-36 16,11-8-39-16,8-10-75 15,5-5-30-15,0-8-108 16,-4-6-279-16</inkml:trace>
  <inkml:trace contextRef="#ctx0" brushRef="#br0" timeOffset="70282.06">10580 3389 143 0,'-14'-34'954'0,"1"0"-772"0,0 1 40 16,1 0-66-16,-1 5 32 15,4 6-53-15,1 6-68 16,5 5-67-16,0 6 0 16,5 5 0-16,-1 7 0 15,4 8 0-15,2 7 0 16,7 15 0-16,2 10 0 15,3 12 0-15,1 12 0 16,1 11 0-16,-3 0 0 16,-5 3 0-16,-2-6 0 15,-4-11 0-15,-3-15 0 16,-2-10 0-16,-2-17 0 16,0-9 0-16,0-11 0 0,0-5 0 15,0-10 0-15,3-6 0 16,-3-7 0-16,6-9 0 15,0-9 0-15,4-2 0 16,1-2 0-16,1 4 0 16,6 4 0-16,-2 6 0 15,1 11 0-15,0 6 0 16,3 9 0-16,4 7 0 16,-1 7 0-16,3 5 0 15,-5 6 0-15,0 4 0 16,-5 5 0-16,-7 2 0 15,0 2 0-15,-6 2 0 16,-3-3-57-16,2-1-127 0,-1-4-33 16,9-7-118-1,7-6-170-15</inkml:trace>
  <inkml:trace contextRef="#ctx0" brushRef="#br0" timeOffset="70751.59">11265 3798 918 0,'6'-31'186'0,"-4"2"11"16,-4-2-14-16,1 4-68 15,-2 4-4-15,-2 8 5 16,-2 4-34-16,4 5-69 16,0 7-13-16,-5 8-4 15,-1 6-3-15,-4 8 0 0,-2 8 1 16,3 6 1-16,5 1-3 15,2-1 2-15,7-5 4 16,2-7-5-16,4-6 4 16,2-5 3-16,-1-7 0 15,3-6 7-15,3-3 4 16,-3-7-5-16,7-2 1 16,-5-5-6-16,-1-3 3 15,1 0 2-15,-4-2-4 16,-4 0 7-16,-2-2 0 15,-2 1-8-15,-2 2 11 16,0 1-1-16,-3 7 8 16,1 3 0-16,2 5-19 0,0 4-21 15,2 5-2-15,1 7 23 16,3 5 0-16,0 5 3 16,7 6-6-16,-1 2 3 15,3 0 0-15,-1-4 0 16,-1 2-88-16,-1-6-86 15,-2-2-27-15,2-6-118 16,0-3-157-16</inkml:trace>
  <inkml:trace contextRef="#ctx0" brushRef="#br0" timeOffset="71351.7">11610 3634 413 0,'1'-18'606'16,"1"4"-459"-16,-1 1 67 15,-2 1-50-15,-1 2-38 16,2 5 22-16,0 0-71 15,0 4-43-15,0 4-34 16,0 1-1-16,3 6 1 0,3 5 29 16,5 6-2-16,1 8 0 15,4 4-9-15,-4 4 0 16,3 3-18-16,-3-2 0 16,-5 0 0-16,-2-3 0 15,-5-2 0-15,-2-7 0 16,-1-9 0-16,0-6 0 15,2-4 0-15,1-8 0 16,0-8 0-16,0-4 0 16,1-7 0-16,1-5 0 15,2-7 0-15,1-3 0 16,7-2 0-16,0-2 0 16,2 1 0-16,0 4 0 15,2 6 0-15,-1 5 0 0,2 10 0 16,-4 9 0-16,5 8 0 15,-1 8 0-15,2 6 0 16,-1 8 0-16,4 3 0 16,-7 4 0-16,-6-1 0 15,0 2 0-15,-7-1 0 16,-1-3 0-16,-2-4 0 16,-1-6 0-16,1-5 0 15,2-6-137-15,1-5-81 16,5-6-80-16,5-2-330 15</inkml:trace>
  <inkml:trace contextRef="#ctx0" brushRef="#br0" timeOffset="72197.23">12165 3622 1060 0,'6'-17'214'0,"-3"1"-33"16,-3 0 14-16,0 0 4 16,3 8-93-16,-3 1-47 15,0 5-44-15,0 2-15 16,0 5-13-16,7 3 9 16,-1 8 4-16,3 7 8 0,2 7-1 15,2 7 3-15,-2 2 0 16,-4 1-10-16,-3-1 0 15,-4-3 0-15,-4-4 0 16,0-5 0-16,1-9 0 16,0-5 0-16,1-7 0 15,2-6 0-15,2-8 0 16,1-3 0-16,0-4 0 16,4-7 0-16,0-4 0 15,4-5 0-15,4-2 0 16,0-3 0-16,4-3 0 15,1 1 0-15,0 4 0 16,0 3 0-16,-4 8 0 0,-1 3 0 16,-4 6 0-16,-5 8 0 15,-2 6 0-15,3 8 0 16,1 7 0-16,2 7 0 16,4 10 0-16,-1 4 0 15,2 0 0-15,-3 3 0 16,0-6 0-16,1-3 0 15,-4-3 0-15,2-6 0 16,-2-7 0-16,-2-4 0 16,4-6 0-16,5-4 0 15,1-3 0-15,6-5 0 16,4-3 0-16,3-2 0 16,-3-5 0-16,0-1 0 15,-5-3 0-15,-1-2 0 0,-3-5 0 16,-5-2 0-16,-5-1 0 15,1-2 0-15,-8 2 0 16,-4 1 0-16,-4 5 0 16,-1 3 0-16,-1 5 0 15,-2 4 0-15,3 7 0 16,-1 6 0-16,3 7 0 16,-4 8 0-16,-1 6 0 15,1 12 0-15,-4 7 0 16,4 5 0-16,1 3 0 15,3-1 0-15,5-5 0 16,6-4 0-16,7-6 0 16,8-7 0-16,5-5 0 0,7-3 0 15,5-8-37-15,0-1-121 16,6-6-8-16,3-2-118 16,1-4-69-16,-4-4-417 15</inkml:trace>
  <inkml:trace contextRef="#ctx0" brushRef="#br0" timeOffset="72597.08">13078 3205 1158 0,'-9'-27'138'16,"3"1"73"-16,0 2-28 15,0 3 13-15,3 5-35 16,1 6-161-16,2 3 0 16,2 6 0-16,-1 4 0 15,2 8 0-15,2 8 0 16,4 10 0-16,4 12 0 16,1 13 0-16,1 7 0 15,-5 6 0-15,-1 9 0 16,0 3 0-16,-2 0 0 15,3-3 0-15,-3-7 0 16,3-12 0-16,-2-13 0 0,-4-12 0 16,-1-10 0-16,0-9 0 15,-1-6 0-15,-2-5 0 16,0-3 0-16,3 0 0 16,-3-4 0-16,6-1 0 15,-2 1 0-15,1-4-402 16,-2-2-1124-16</inkml:trace>
  <inkml:trace contextRef="#ctx0" brushRef="#br0" timeOffset="86425.14">4210 6159 1024 0,'-10'-9'125'0,"2"-2"101"16,-1 1-58-16,1 1-83 16,0 2-21-16,3 4-51 15,-1 4-13-15,-6 6-3 16,0 6 0-16,-6 9 2 16,-59 82-1-16,66-83 2 15,0-2 0-15,3 1-2 16,2-4 1-16,-9 18-1 15,8-6 1-15,4-6 0 16,6-3 1-16,4-5 2 0,5-3 4 16,6-2-6-16,3-6 5 15,-2-3 2-15,1-5 9 16,-1-4 15-16,-1-7 40 16,-3-7-26-16,-3-6-4 15,3-8-10-15,-3-8 9 16,-2-7-13-16,-1-6-11 15,-6-7-1-15,0-6-10 16,-3-2-5-16,-6 0 0 16,0 2 0-16,-3 6 0 15,-1 6 0-15,-1 7 0 16,1 3 0-16,2 9 0 16,1 7 0-16,4 10 0 0,0 9 0 15,1 8 0-15,1 5 0 16,1 8 0-16,-2 6 0 15,2 11 0-15,0 10 0 16,0 8 0-16,3 7 0 16,2 3 0-16,4 4 0 15,4 4 0-15,8 4 0 16,3 1 0-16,3 1 0 16,1-3 0-16,0-4 0 15,-1-4 0-15,-4-4 0 16,-2-8 0-16,-5-7 0 0,-7-9 0 15,0-9 0-15,-6-9 0 16,2-3 0-16,-4-6 0 16,1-1 0-16,0-1 0 15,1-2-79-15,0-1-380 16,5-5-546-16</inkml:trace>
  <inkml:trace contextRef="#ctx0" brushRef="#br0" timeOffset="87270.27">5216 5945 462 0,'-5'1'451'16,"2"-2"-246"-16,0 1-1 15,3-2-58-15,0 1-52 16,0 0-22-16,0 2-6 16,3-2-7-16,-3 1-23 15,3-2-36-15,5-1-4 16,5-1 3-16,5 0-2 15,9-1 0-15,1 0-12 16,0 2-116-16,-2 3-68 16,-6 5-83-16,-6 2-281 15</inkml:trace>
  <inkml:trace contextRef="#ctx0" brushRef="#br0" timeOffset="87510.73">5199 6162 881 0,'0'6'68'16,"3"-3"70"-16,-3-2-32 15,9 0 37-15,4-1-62 16,7 0-34-16,5 0-8 16,5-1-10-16,1-3 4 15,-1 2-6-15,-3-1-13 16,-5 2-10-16,-7 0-4 15,-7 1-1-15,-1 0-1 0,-7 0-5 16,0 1-180-16,-4 0-310 16</inkml:trace>
  <inkml:trace contextRef="#ctx0" brushRef="#br0" timeOffset="88373.19">6673 5534 876 0,'6'-23'157'0,"-3"3"-31"16,-6-3 96-16,-3 0-79 0,-3 3-34 15,2 5 4-15,-2 2-38 16,1 3-45-16,-4 5-30 15,-4 5-4-15,-8 5 3 16,-3 10-8-16,-9 7 2 16,-4 9 3-16,0 7-2 15,4 7 3-15,9-1 0 16,9 0-2-16,8-4 2 16,13-3 1-16,16-2 2 15,11-2 4-15,12 0-4 16,7 2 1-16,0 3 2 15,-1 0-3-15,-9 1 2 0,-5 0-2 16,-10-4 2 0,-8-3 5-16,-10 0 13 0,-7-4 17 15,-7-3 5-15,-8 1 7 16,-5-5-12-16,-6-3-14 16,-3-6-9-16,-3 0-12 15,-2-6-2-15,8-5 0 16,1-4-7-16,6 0-111 15,6-2-192-15,10-3-236 16</inkml:trace>
  <inkml:trace contextRef="#ctx0" brushRef="#br0" timeOffset="88773.4">6836 6047 932 0,'9'3'52'0,"2"0"117"16,0-3-27-16,1 0-46 16,6-1-30-16,1-1-11 15,2-2-27-15,3 0-1 16,-3-2-5-16,-3-1-6 16,0-4 7-16,-2-3-8 15,-1-2 5-15,-3-5 1 16,0-1 9-16,-3-2-3 0,-5 1 11 15,-1 2 3-15,-4 3 6 16,-1 2 4-16,-4 5-25 16,0 4-22-16,-5 3-4 15,-3 4-2-15,-1 5-2 16,-1 5-2-16,-2 9 0 16,1 8 4-16,1 9-1 15,7 6 0-15,3 3-2 16,6 0 1-16,6-2-2 15,8-5-8-15,9-8-93 16,12-8-107-16,8-6-53 16,5-8-168-16</inkml:trace>
  <inkml:trace contextRef="#ctx0" brushRef="#br0" timeOffset="89156.16">7292 5941 1114 0,'6'-23'104'15,"3"3"57"-15,3 2-30 16,0 5-114-16,7 7 1 16,1 5-8-16,4 6-5 15,1 5 1-15,0 7 4 16,-2 6-1-16,-4 3-5 15,-3 3 4-15,-8 4 1 0,-2-2 7 16,-9-2-2-16,0-2-5 16,-3-8 6-16,-1-8 70 15,4-6 114-15,0-7-96 16,1-5-103-16,2-6 0 16,-1-5 0-16,2-7 0 15,-1-4 0-15,5-4 0 16,-1-5 0-16,5 0 0 15,0 1 0-15,2 4 0 16,2 4 0-16,2 8-238 16,7 8-136-16,5 6-285 15</inkml:trace>
  <inkml:trace contextRef="#ctx0" brushRef="#br0" timeOffset="89605.11">7759 5859 1281 0,'-3'-16'98'0,"2"-1"56"15,-2 0 88-15,1 2-90 16,-1 6-75-16,3 3-50 0,0 5-27 15,0 1-11 1,5 6-5-16,-1 7 16 0,5 8 3 16,7 10-2-16,3 8 0 15,0 7-1-15,-1 1-1 16,-2-3 1-16,-4-6 0 16,-2-9 0-16,-2-11 0 15,-5-8 7-15,2-8 25 16,-2-7-32-16,4-8 0 15,0-5 0-15,2-8 0 16,2-7 0-16,1-4 0 16,-5-3 0-16,1 0 0 15,-4 0 0-15,-1 5 0 16,-2 8 0-16,-2 7 0 16,1 9 0-16,0 5 0 0,1 5 0 15,1 2-38 1,2 7-278-16,7 5-189 0</inkml:trace>
  <inkml:trace contextRef="#ctx0" brushRef="#br0" timeOffset="89870.98">8143 5845 1215 0,'8'-13'182'15,"-3"2"46"-15,-2 1 33 0,0 4-165 16,-3 5-73-16,0 1-23 16,0 2-9-16,3 7 9 15,2 5 8-15,1 7 0 16,2 9-3-16,0 2-3 16,-2 3-2-16,-3 1-1 15,0-3 0-15,-3-7-9 16,0-5-174-16,0-7-74 15,4-5-3-15,-1-9-166 16</inkml:trace>
  <inkml:trace contextRef="#ctx0" brushRef="#br0" timeOffset="90032.63">8192 5663 1135 0,'-9'-24'82'0,"2"-2"133"15,1 2-35-15,1 2-87 16,5 5-61-16,-3 5-32 16,3 6-16-16,3 5-217 15,0 8-189-15</inkml:trace>
  <inkml:trace contextRef="#ctx0" brushRef="#br0" timeOffset="90491.24">8526 5782 858 0,'0'13'424'16,"3"-6"-405"-16,0-3-11 15,-3-4 34-15,3 0-30 16,-1 0-1-16,-1 0 0 15,-1-1-6-15,2 1 5 16,-2-1 14-16,0-1 65 16,0 2 12-16,-2-2 1 15,2-1 23-15,0-3-117 16,-1-3-6-16,-1-1 3 16,-1-2 3-16,0 2 20 0,0 2 23 15,0 2-15 1,0 2-26-16,1 4-10 0,1 3-1 15,-6 1-4-15,1 6 4 16,-3 6-1-16,-3 7 2 16,1 11 0-16,4 5 0 15,1 5 0-15,3 1-4 16,4-2 3-16,5-7-1 16,5-2-2-16,5-7-1 15,4-3-6-15,5-7-138 16,5-7-130-16,6-8-108 15,1-4-374-15</inkml:trace>
  <inkml:trace contextRef="#ctx0" brushRef="#br0" timeOffset="90854.75">8799 5935 1089 0,'0'1'1'0,"1"2"8"16,1-1 27-16,4 0 66 15,5 2-24-15,0-1-16 16,1 0 25-16,3-3 4 16,-1-3-14-16,2-4-18 15,-4-4-14-15,7-6-10 16,-5-4-19-16,-2-3-4 16,1 0 3-16,-5-1 0 0,-4 3 14 15,-2 4 18-15,-5 4 3 16,-2 2-34-16,-1 6-13 15,-3 3-3-15,2 4-7 16,-4 5 2-16,1 9-1 16,-5 8 6-16,1 11-2 15,-2 7 2-15,4 4-3 16,2 1-2-16,7-3 1 16,15-7-3-16,9-6 3 15,19-10-130-15,8-6-210 16,10-4-122-16</inkml:trace>
  <inkml:trace contextRef="#ctx0" brushRef="#br0" timeOffset="92203.74">10478 5852 995 0,'4'5'166'0,"2"-1"-10"16,-5-5 34-16,-1-5-79 15,0 2-26-15,-1-3-3 16,1-1-23-16,-3 1-24 16,2-1-5-16,-2 0-4 15,0 2-16-15,-5 0-2 16,3 1-8-16,-6-1-2 16,-3 2 1-16,-5 1-1 15,-1 3 2-15,-5 4-7 16,0 7 3-16,-1 3 4 15,1 4-6-15,4 7 1 16,2 2 1-16,7 3-5 0,3-2 0 16,6-2 0-16,12-5 3 15,0-3 2-15,4-8 4 16,5-3 1-16,4-7 2 16,-2-7 2-16,2-9 0 15,2-8-3-15,-2-9 1 16,-2-8 0-16,1-7 0 15,-6-6 2-15,-1-5-3 16,-4-3-2-16,-7-8 3 16,-3 1-1-16,-5-4-2 15,-1 4 1-15,-2 5 8 0,0 11 3 16,0 8 17 0,4 8-3-16,-1 7-2 15,1 11 0-15,-2 6-24 0,3 6 0 16,3 5 0-1,-3 10-18-15,1 10 16 0,-1 11 4 16,2 13-1-16,-2 9-1 16,4 10 0-16,5 3 4 15,6 1-3-15,6 1 0 16,6-1 0-16,6-6-1 16,6-4 0-16,4-5-1 15,2-5 0-15,0-7-1 16,-5-8-5-16,1-7 6 15,-6-10 0-15,-1-11 0 0,0-12-1 16,-2-8-6-16,-2-7-13 16,-3-6 0-16,-8-4 4 15,-10 1 12-15,-3 2 2 16,-6 2 3-16,-2 8 3 16,-1 6-2-16,-1 8-1 15,4 3-10-15,0 7-19 16,3 5 27-16,-1 7 0 15,1 5 1-15,0 8 0 16,3 6 1-16,1 2 0 16,3 4-1-16,1-4-1 15,3 1 0-15,-1-6-14 16,0-6-135-16,1-8-43 0,1-6-20 16,-2-7 9-16,-1-7-168 15</inkml:trace>
  <inkml:trace contextRef="#ctx0" brushRef="#br0" timeOffset="92386.9">10931 5496 1213 0,'-6'-20'80'0,"-3"-1"173"15,0-3-51-15,0 0-26 16,2 9-114-16,1 3-62 15,3 5-4-15,1 9-103 16,4 5-114-16,5 13-194 0</inkml:trace>
  <inkml:trace contextRef="#ctx0" brushRef="#br0" timeOffset="92753.2">11376 5577 1037 0,'0'-9'103'0,"-6"1"87"15,-2 2-124-15,-2 4 1 16,-5 5-18-16,0 4-19 16,-3 6-22-16,0 4 1 0,3 4-7 15,3 2-2 1,3-2 2-16,8-1 5 0,4-5 1 15,13-1 12-15,2 0-9 16,8 2 17-16,2 0 4 16,0 0 4-16,-4 0-21 15,-2 2-3-15,-7 1 0 16,-7-1 7-16,-1 2 12 16,-14-1 3-16,-4 1-4 15,-9-1-13-15,-7-5-13 16,-6-4-4-16,2-8-5 15,1-3-187-15,6-6-95 0,6-6-339 16</inkml:trace>
  <inkml:trace contextRef="#ctx0" brushRef="#br0" timeOffset="93519.4">11696 5671 863 0,'8'2'232'16,"-1"-2"-139"-16,-2 0 54 15,-5-2-89-15,7 2-11 16,-4 2-16-16,0-2 0 0,0 0-17 16,-1 0 3-16,-1 0 20 15,1 0 4-15,-2 0 19 16,1 0 6-16,-1-2-22 15,2 1-29-15,-2-1-1 16,0 2-12-16,0 0-2 16,0 0-11-16,-2 2-4 15,2 1 6-15,0-1 9 16,2 2 0-16,-1 1 0 16,1 0 0-16,-1-2-1 15,1 0 1-15,-2-1 6 16,1-2 7-16,-1 0 5 15,0-2 6-15,0-2-5 16,3-2-15-16,-3-2 2 0,1-5 11 16,1-2 5-16,-1-2 6 15,1 2 4-15,-2 1 9 16,-2 4 0-16,2 3-41 16,-3 5 0-16,3 2 0 15,-1 4 0-15,-5 5 0 16,0 4-1-16,0 7 1 15,-4 10 0-15,-1 3 0 16,5 6 0-16,2-1-4 16,5-3 3-16,5-4 1 15,9-6 0-15,2-8 0 16,8-7 3-16,3-10 0 16,2-7-3-16,3-6 0 0,0-5 0 15,-3-4 0 1,-5-1 0-16,-1-1 0 0,-6-2 0 15,-3 3 0-15,-5 3 0 16,-2 0 0-16,-5 5 0 16,-2 4 0-16,1 5 0 15,-4 3 0-15,2 5-1 16,2 6-3-16,2 4 2 16,-1 7 1-16,1 5 1 15,3 4 0-15,-1-1 0 16,-2 1-1-16,3-5-2 15,-4-6-93-15,0-7-110 0,0-5-75 16,2-12-323-16</inkml:trace>
  <inkml:trace contextRef="#ctx0" brushRef="#br0" timeOffset="93687.39">12027 5438 1152 0,'-10'-11'160'15,"3"1"111"-15,1 2-10 16,1-1-106-16,2 4-107 16,-1 2-48-16,4 3 0 15,0 1 0-15,0 3-10 16,7 8-138-16,2 4-153 0,5 7-184 16</inkml:trace>
  <inkml:trace contextRef="#ctx0" brushRef="#br0" timeOffset="94051.98">12325 5579 1169 0,'4'-12'222'0,"-2"0"66"15,-4-1-7-15,1 5-194 16,-1 2-87-16,2 3 0 15,0 3 0-15,2 3 0 16,-1 4 0-16,5 8 0 0,0 12 0 16,0 7 0-16,1 14 0 15,1 6 0-15,-2 10 0 16,-5 4 0-16,-1 2 0 16,0-4 0-16,2-5 0 15,1-8 0-15,4-9 0 16,2-8 0-16,3-9 0 15,-3-7 0-15,0-7 0 16,-3-6 0-16,-2-4 0 16,1-6 0-16,-1-5-23 15,1-6-237-15,-2-10-90 16,0-9-187-16</inkml:trace>
  <inkml:trace contextRef="#ctx0" brushRef="#br0" timeOffset="94319.12">12268 5626 755 0,'6'-40'126'16,"1"4"18"-16,4 9-7 15,-1 7 8-15,2 8-82 16,3 6-43-16,1 9 5 16,5 5 1-16,6 6 11 15,9 6-10-15,1 4-14 16,2 1 1-16,-5 0 4 15,-5 1-8-15,-9-3 2 0,-9-3 8 16,-11 2 46-16,-14 3-17 16,-17-3-26-16,-15 3-22 15,-9-4-1-15,-3-5-2 16,7-8-126-16,9-6-198 16,20-12-523-16</inkml:trace>
  <inkml:trace contextRef="#ctx0" brushRef="#br0" timeOffset="94690.51">12727 5163 1213 0,'2'-22'154'0,"1"-3"30"16,-6 3 50-16,3 1-58 15,0 8-90-15,0 6-86 16,0 4 0-16,0 3 0 16,0 2 0-16,3 3 0 15,1 8 0-15,1 8 0 16,5 12 0-16,5 11 0 16,3 11 0-16,3 8 0 15,0 9 0-15,0 6 0 16,-5 7 0-16,-2 1 0 15,-5-1 0-15,-2-6 0 16,0-11 0-16,-1-15 0 0,0-11 0 16,-1-16 0-16,1-10 0 15,-5-9 0-15,2-4 0 16,-1-6-148-16,2-6-226 16,4-4-54-16</inkml:trace>
  <inkml:trace contextRef="#ctx0" brushRef="#br0" timeOffset="94886.96">13114 5634 1167 0,'6'-4'101'16,"-5"1"-2"-16,2 2-37 16,-3 5-54-16,3 5 82 0,0 6-29 15,3 6-8-15,0 4-34 16,3 4-19-16,-3 1 1 15,4-4-2-15,-4 0 0 16,0-8-241-16,-1-5-324 16</inkml:trace>
  <inkml:trace contextRef="#ctx0" brushRef="#br0" timeOffset="95035.33">13118 5507 347 0,'-9'-31'597'0,"-1"4"-381"0,4 5-14 16,0 2-114-16,3 9-83 16,0 2-5-16,4 8-166 15,2 5-234 1</inkml:trace>
  <inkml:trace contextRef="#ctx0" brushRef="#br0" timeOffset="95785.9">13281 5527 889 0,'22'1'510'0,"-1"-1"-407"0,-7-1 48 16,-4-1-47-16,0 4-46 15,1 2-18-15,2 6-21 16,-1 6 3-16,2 4-7 15,-1 3-4-15,-2 3-2 16,-4 3-2-16,-1 2-3 16,-5 0 2-16,-2 2-3 15,-6-1 4-15,1-6-6 16,-2-9 1-16,3-6 6 16,2-8 16-16,3-7 30 15,2-8-54-15,1-3 0 16,5-8 0-16,2-5 0 15,9-4 0-15,4-1 0 16,3 0 0-16,0 1 0 0,-1 5 0 16,-4 6 0-16,-7 9 0 15,-3 5 0-15,2 8 0 16,-3 9 0-16,3 5 0 16,1 9 0-16,1 7-2 15,-3 3 2-15,-1 1-3 16,2 0 3-16,-1-5 0 15,4-6 0-15,6-5 1 16,4-8-2-16,9-9 0 16,4-10-4-16,5-6 0 15,3-9 4-15,-3-3 1 16,-3-4 1-16,-5-2 0 16,-8-5 3-16,-8-1-3 0,-2-3-1 15,-9-1 1-15,-3 2 0 16,-5 5 3-16,-2 8-1 15,-4 10-3-15,2 7-6 16,-3 8-23-16,-3 8 27 16,-6 7-1-16,0 13-1 15,1 9 4-15,3 10 4 16,14 6-1-16,6 2 3 16,9-2 7-16,0-2 6 15,0-8-19-15,1-5 0 16,-4-8 0-16,1-10 0 15,-1-8 0-15,5-6 0 0,1-5 0 16,7-5 0-16,2 1 0 16,7 1-203-16,-1 0-180 15,1 4-367-15</inkml:trace>
  <inkml:trace contextRef="#ctx0" brushRef="#br0" timeOffset="123788.28">4183 8072 376 0,'-2'-1'598'0,"1"0"-453"16,1 0-68-16,-2-1-16 15,2 0-38-15,0 2-14 16,2 0-4-16,-1 2 7 0,1 1 9 16,1 2-5-1,3 2-5-15,0 3-3 0,4-4-3 16,2 0 5 0,2 2-6-16,8-3-1 0,2-1-2 15,1-3 3-15,-1-3 2 16,3-6-1-16,-3-3 11 15,0-5 2-15,-5-2 25 16,1-3-3-16,-4-3-6 16,1 0-11-16,-4-2 9 15,-4 0-15-15,-3-1-1 16,0 0 7-16,-6 3-1 16,4 0 11-16,-8 4 5 15,4 2 22-15,-6 4-7 16,3 4-28-16,-5 2-20 0,1 2 0 15,-2 3-4-15,0 2-1 16,-5 4-9-16,-6 7 8 16,-9 6-2-16,-5 11 3 15,-5 10-2-15,-1 8 0 16,4 5-2-16,2 1 4 16,4 3 0-16,9 0-5 15,9-1 4-15,9 0 1 16,14-5 3-16,14-5 0 15,11-3-2-15,10-7-1 16,9-6-6-16,-4-7 2 16,6-6-85-16,-1-11-140 15,4-9-195-15</inkml:trace>
  <inkml:trace contextRef="#ctx0" brushRef="#br0" timeOffset="125137.77">5275 7954 560 0,'-3'2'273'0,"2"-4"-134"0,-1 2 10 16,1-1-28-16,-1 0-19 15,2-1-8-15,0 1-11 16,0-1-29-16,0 2-19 15,0 0-3-15,0 0-10 16,0 0-10-16,2 0-4 16,-1 0-2-16,1-1-2 15,1 1-4-15,4-1 0 16,8-2 0-16,10 0 0 16,10 0 1-16,5-1-3 15,3-1 2-15,-4 2-9 16,-3 3-25-16,-11 0-17 15,-7 2-57-15,-3 2-45 0,-4 5-55 16,-5 1-60-16,-8 2-292 16</inkml:trace>
  <inkml:trace contextRef="#ctx0" brushRef="#br0" timeOffset="125444.07">5360 8140 540 0,'-12'10'122'0,"2"-2"20"16,5-3 26-16,2-2-23 16,3-3-31-16,0-2-29 0,3 1-53 15,2-2-18 1,5 0 5-16,7 0 1 0,5 0-5 16,5 1 3-16,1-1-2 15,5-1-3-15,-6 2-3 16,-6 1 5-16,0 1-10 15,-11-1-2-15,-1 2-2 16,-6-2 0-16,-3 2 2 16,0-1 0-16,1 0-3 15,-1 0-2-15,-1 0-16 16,1 0-93-16,0 0-97 16,-2 1-94-16,1-1-448 0</inkml:trace>
  <inkml:trace contextRef="#ctx0" brushRef="#br0" timeOffset="128825.03">6828 7834 612 0,'-3'-5'171'0,"3"-3"-23"15,-7-2 48-15,4 0-28 16,-3-5-15-16,0 0-27 16,0-2-16-16,-3-1 31 15,0 2-53-15,3 0 16 16,-2 1-74-16,4 4-30 16,-2 4 0-16,5 2 0 15,-1 4 0-15,2 4 0 16,0 10 0-16,2 9 0 15,1 13 0-15,2 12 0 0,1 10 0 16,2 3 0-16,0 1 0 16,2-2 0-16,-3-1 0 15,1-3 0-15,-2-7 0 16,0-7 0-16,-2-11 0 16,-1-10 0-16,-1-11 0 15,-2-7 0-15,0-10 0 16,-2-10 0-16,-1-12 0 15,-1-11 0-15,-2-14 0 16,-2-7 0-16,2-3 0 16,-1-1 0-16,-2 1 0 0,0 3 0 15,1 6 0 1,1 5 0-16,0 7 0 0,2 6 0 16,2 4 0-16,2 6 0 15,2 8 0-15,-1 6 0 16,2 6 0-16,-1 5 0 15,1 5 0-15,1 1 0 16,8 7 0-16,9 7 0 16,7 4 0-16,7 9 0 15,6 6 0-15,-1 4 0 16,-3 4 0-16,0 3 0 16,-3-1 0-16,-3-1 0 15,-4-1 0-15,-2-6 0 16,-2-6 0-16,-5-6 0 0,-2-8 0 15,-6-8 0-15,-3-7 0 16,-2-6 0-16,5-8 0 16,-1-8 0-16,4-8 0 15,2-10 0-15,3-9 0 16,-1-1 0-16,-2-3 0 16,-1 1 0-16,-1 2 0 15,-1 2 0-15,0 3 0 16,0 5 0-16,-2 3 0 15,1 7 0-15,-2 5 0 16,-2 10 0-16,-2 2 0 16,-2 7 0-16,-2 3 0 15,3 7 0-15,7 6 0 0,-1 9 0 16,5 6 0-16,2 8 0 16,3 6 0-16,-4 5 0 15,0 1 0-15,0 5 0 16,-3-1 0-16,-2 0 0 15,-2-4 0-15,-3-4 0 16,-1-5 0-16,-1-9 0 16,1-5 0-16,-1-8 0 15,0-4 0-15,-1-5 0 16,-1-3 0-16,1-5-94 16,-2 2-149-16,4-2-84 15,2-2-206-15</inkml:trace>
  <inkml:trace contextRef="#ctx0" brushRef="#br0" timeOffset="130440.24">7932 7890 549 0,'6'-11'262'0,"-4"0"-138"16,-4-1 68-16,-1 0-52 0,0 1-23 15,-4 2-17 1,5-1-52-16,-1 3-6 0,0 3-13 15,0 2-21-15,3 2-8 16,-1 1-7-16,-4 6 7 16,-2 8 0-16,-5 3 1 15,-2 7-4-15,-2 4 5 16,3 4-2-16,1 1 1 16,7-2-1-16,5-2 0 15,2-4 0-15,4-5 0 16,3-3-2-16,0-7 2 15,-2-5 5-15,3-5 3 16,-2-5-2-16,3-5 2 16,2-8 1-16,0-4-6 15,2-7 5-15,-1-3 9 0,-4-3 5 16,-1-1 16-16,-5 1 0 16,-4 0-10-16,-1 4 3 15,-1 5-4-15,-1 5 12 16,2 8-8-16,-3 3-31 15,2 8-1-15,2 2-25 16,0 6 19-16,0 7 6 16,2 7 1-16,3 6 0 15,1 7 0-15,2-1 1 16,3-1-1-16,2-2 1 16,-3-5-1-16,1-2 0 15,2-3 0-15,-4-5 0 0,-1-4 0 16,-1-3 0-16,-4-2-1 15,0-5 2-15,-3 1-2 16,3-2 1-16,-3 0 0 16,0-2 0-16,0 2-5 15,0 0-15-15,0 0-56 16,0 0-62-16,0 2-70 16,0-2-175-16</inkml:trace>
  <inkml:trace contextRef="#ctx0" brushRef="#br0" timeOffset="132486.73">8138 7899 405 0,'3'-6'587'0,"0"-4"-490"0,3-1 47 15,-3-3-32 1,3 3-50-16,6 0-15 0,6 2-8 16,4 6-17-16,6-1-1 15,4 8-1-15,-1 8 7 16,2 5-6-16,-5 7-14 15,-5 9-1-15,-1 4-2 16,-8 4-4-16,-4 3 1 16,-7-2 2-16,-3 2 0 15,-5-6-3-15,1-8 0 16,-3-9 3-16,2-8 13 16,4-9 41-16,-2-6 101 15,3-5-80-15,-2-8-74 0,4-7-4 16,1-7-2-16,6-8 1 15,7-1 0-15,3-1-1 16,4-1-1-16,2 1 2 16,-1-1 1-16,0 1 2 15,-6 2 0-15,1 1-1 16,-4 6 0-16,-3 3 0 16,-6 7 0-16,2 4 0 15,-5 8 2-15,-2 2-3 16,-1 4 0-16,-1 2-10 15,1 2-10-15,-2 4 16 16,-1 8 4-16,-6 7 0 16,3 9 1-16,-7 5-2 15,1 5 2-15,1-1-1 0,2 1 0 16,6-4-1-16,3-2-1 16,5-1 1-16,7-5 1 15,1-3-1-15,8-2-39 16,7-6-145-16,2-4-81 15,6-5-182-15</inkml:trace>
  <inkml:trace contextRef="#ctx0" brushRef="#br0" timeOffset="132763.84">8938 7881 1079 0,'3'-13'152'0,"0"3"60"16,-6 2-19-16,3 1-43 16,0 4-97-16,-2 2-52 15,2 2-1-15,0 5-16 16,0 4 16-16,0 6 1 16,0 5 6-16,0 8-5 15,2 1-2-15,1 0 1 16,1 1-2-16,2-2 2 15,-1-4-2-15,-1-6-62 16,-1-5-107-16,5-10-62 16,2-7-247-16</inkml:trace>
  <inkml:trace contextRef="#ctx0" brushRef="#br0" timeOffset="132959.51">8990 7646 748 0,'0'-15'423'16,"-3"1"-240"-16,3-1 16 15,-3-1-71-15,-2 6-37 16,4 3-54-16,-3 1-37 16,4 5-36-16,1 4-160 0,3 6-15 15,4 3-214-15</inkml:trace>
  <inkml:trace contextRef="#ctx0" brushRef="#br0" timeOffset="133650.99">9141 7885 715 0,'9'-15'567'16,"0"-1"-461"-16,-1-2 105 16,-3 3-41-16,-2 5-118 15,0 6-52-15,3 4-11 16,0 7 7-16,6 6 6 0,1 6-2 16,5 5 1-16,-1 3 2 15,-4 5-3-15,-4 0 0 16,-4 2 0-16,-4-3 1 15,-2-3-1-15,-1-7 0 16,1-8 0-16,-1-6 26 16,2-7 73-16,0-5 10 15,2-7-109-15,-1-5 0 16,2-5 0-16,3-6 0 16,4-2 0-16,2-1 0 15,3 0 0-15,2 4 0 0,2 3 0 16,-2 6 0-16,-4 4 0 15,2 9 0-15,0 5-11 16,0 9 3-16,1 5-2 16,4 6-4-16,-4 5-1 15,-4 2 10-15,-5 1-2 16,-4 0 6-16,-6 1 1 16,-4-2-1-16,1-5 0 15,0-7 2-15,1-6 1 16,4-7 14-16,1-6 14 15,0-7-28-15,0-6-2 16,3-5 1-16,4-8-1 16,1-2 2-16,10-2-6 0,-2 5 3 15,2 4-3 1,1 7 3-16,-2 7-6 0,1 7 1 16,-2 6 3-16,2 6-11 15,0 7 4-15,0 4-2 16,-6 5 7-16,4 2 5 15,-7 2-5-15,-3-1-1 16,0-1-119-16,-5-5-90 16,2-3-56-16,-1-4-148 15</inkml:trace>
  <inkml:trace contextRef="#ctx0" brushRef="#br0" timeOffset="134133.14">9885 7877 1113 0,'5'-23'125'0,"-2"-1"96"16,-2 0-19-16,-2 6-24 16,1 4-98-16,0 7-74 15,-2 4-6-15,2 7-12 16,0 6 7-16,2 9 10 15,-1 8-6-15,1 5 1 16,2 5 0-16,3 0 0 0,1-2 0 16,3-4-3-1,2-5 5-15,0-6-2 0,2-8 7 16,-1-8-2-16,2-6 2 16,-4-9-1-16,4-8-6 15,-4-5 5-15,-1-4 0 16,-5-4-1-16,-6-1 7 15,0 1 11-15,-5 2 31 16,1 3-42-16,-1 8-11 16,1 4 0-16,2 7 0 15,2 7 0-15,-1 2 0 16,2 7 0-16,2 8 0 16,2 6 0-16,1 7 0 15,0 7 0-15,6 2 0 0,-3 0 0 16,4 0-32-1,-1-5-154-15,3-5-24 0,6-6-70 16,4-7-223-16</inkml:trace>
  <inkml:trace contextRef="#ctx0" brushRef="#br0" timeOffset="134734.62">10293 7853 1086 0,'16'-11'85'16,"-3"2"36"-16,-5 3 4 0,2 3-37 15,-1 6-21 1,2 3-26-16,0 5-25 0,2 6 16 16,0 3-4-16,-3 2-16 15,-1 4-3-15,-4 1-1 16,-2-2-7-16,-3 0 1 15,-3-2 1-15,-2-6-3 16,1-7 14-16,1-8 48 16,1-6 56-16,2-7-113 15,0-6-5-15,2-7 0 16,1-4-1-16,3-4 1 16,6-3 1-16,-2 3-1 0,4 4-4 15,-1 5 1 1,1 10-1-16,-1 6-3 0,3 10 0 15,2 7 2-15,0 9 1 16,3 4-5-16,-3 6-1 16,-6 2 1-16,-6 0 7 15,-3-2-1-15,-6-5-1 16,0-5 4-16,-2-9 10 16,2-7 33-16,3-11-36 15,0-6-7-15,5-7-2 16,1-4 2-16,4-6 0 15,4 4 1-15,3 0-1 16,2 3-1-16,0 5-1 16,-1 6 1-16,1 4-4 15,-1 9 1-15,0 7 3 16,1 8-1-16,-2 5 2 0,1 6 0 16,-3 2-2-16,-4-1-3 15,-1-2-13-15,-4-4-173 16,-3-3-146-16,-2-4-397 15</inkml:trace>
  <inkml:trace contextRef="#ctx0" brushRef="#br0" timeOffset="135666.07">11859 7744 1006 0,'0'-22'156'0,"-1"1"-34"16,-4-4 70-16,2 0-51 15,-3 5-21-15,4 4-11 16,-2 7-68-16,6 3-41 16,-2 5-4-16,2 4-15 15,3 3 18-15,4 8 2 16,0 8 0-16,6 3 1 15,0 8-1-15,1 0-2 16,-2 3 1-16,-3 0 0 16,0-1-1-16,-2-5 2 15,-3-5-2-15,0-7 1 16,0-7 0-16,-5-5 3 16,1-5 3-16,-2-1 15 0,0-6 60 15,-2-5-78-15,2-8-3 16,0-7 1-16,0-9 1 15,5-2 3-15,2-3-1 16,4 3-4-16,4 4 0 16,1 6 0-16,-1 6 0 15,0 8-2-15,-3 7-11 16,3 6 7-16,1 9-11 16,3 6 1-16,1 7 10 15,2 6 6-15,-1 4 3 0,-4 5-3 16,-3 2 0-16,-6 0-2 15,0-5 5-15,-4-5-6 16,-2-8 1-16,-1-6-5 16,1-7-168-16,-2-4-68 15,4-1-97-15,2-4-412 16</inkml:trace>
  <inkml:trace contextRef="#ctx0" brushRef="#br0" timeOffset="136148.26">12466 7722 1105 0,'3'-20'125'16,"-3"-1"61"-16,-3-1 15 16,-1 4-35-16,2 6-49 15,-2 5-96-15,4 5-21 16,0 3-21-16,3 6 12 15,0 9 9-15,0 5 0 16,3 5 1-16,1 8-1 16,1 2 1-16,2-2-1 15,1-3 0-15,2-4 1 16,-3-8 2-16,2-6 4 16,5-8-7-16,-1-3 6 15,2-8-3-15,4-5 1 16,-2-5-4-16,1-3 1 0,-5-4 5 15,-1-2-5-15,-6 0-1 16,-3 2 2-16,0 0 2 16,-5 4-2-16,-1 5 27 15,0 5-12-15,0 5-17 16,0 3-13-16,0 3-6 16,2 5 13-16,-1 5 6 15,1 4 0-15,1 8 0 16,3 3-1-16,0 1 0 15,9-1-3-15,3 0-73 16,7-3-119-16,8-3-80 16,4-3-155-16</inkml:trace>
  <inkml:trace contextRef="#ctx0" brushRef="#br0" timeOffset="136832.81">12985 7721 1032 0,'2'-25'205'16,"-1"0"-54"-16,1-1 61 16,-1 5-40-16,1 6-91 15,1 6-65-15,0 6-16 0,4 6-4 16,10 6 4-1,1 4 1-15,6 7-1 0,4 7 1 16,0 5-1-16,-4 2-2 16,-6 3 1-16,-2 2-3 15,-7 0-1-15,-7-7 4 16,-2-5-1-16,-2-9 2 16,2-3 11-16,0-18 18 15,0-6 16-15,0-4-45 16,0-1 0-16,2-12-2 15,7-8-4-15,1-3 6 16,4-1 0-16,2 1 0 16,1 3-2-16,0 6 0 0,0 5-3 15,-1 8 4 1,5 6-7-16,0 7-1 0,4 6 3 16,-1 7-2-16,0 8 2 15,-3 6 2-15,-5 3-6 16,-5 1 7-16,-2 0-3 15,-8-5 5-15,-1-6 0 16,-1-6 1-16,-1-7 28 16,2-5 17-16,0-11-45 15,2-3 1-15,1-6-1 16,0-2 1-16,1-3-1 16,1 0 0-16,1 3 1 15,-2 1-1-15,5 3-3 16,-1 4 0-16,-2 6-1 0,1 3-4 15,5 6 2-15,1 4-1 16,4 9 4-16,2 3 1 16,2 5-4-16,-3 2 3 15,-5-1-4-15,-2 2-11 16,-4-3-113-16,-4-1-10 16,-1-4 3-16,-5-3-44 15,-2-5-198-15</inkml:trace>
  <inkml:trace contextRef="#ctx0" brushRef="#br0" timeOffset="137448.14">13821 7296 1203 0,'4'-28'143'0,"-1"0"32"15,-3 0 21-15,-1 4-26 0,1 7-28 16,0 5-124-16,0 3-18 15,0 8 0-15,0 5 0 16,1 10 0-16,4 8 0 16,1 15 0-16,6 12 0 15,0 11 0-15,4 6 0 16,-2 3 0-16,0 1 0 16,-2-4 0-16,-3-10 0 15,-2-8 0-15,-3-13 0 16,-1-12 0-16,-2-9 0 15,1-8 0-15,1-11 0 16,1-4 0-16,4-7 0 16,3-6 0-16,6-1 0 15,2-2 0-15,1 3 0 16,-2 5 0-16,-5 7 0 0,-1 6 0 16,-1 8 0-16,0 6 0 15,3 6-3-15,1 5-2 16,-2 4 2-16,-4 4-1 15,-6-2-7-15,-3-2-3 16,-7 0 9-16,-7-3 5 16,-4-7 3-16,-7-4-3 15,-3-6-16-15,-5-7-117 16,2-3-139-16,2-4-110 16,10-3-687-16</inkml:trace>
  <inkml:trace contextRef="#ctx0" brushRef="#br0" timeOffset="137798.31">14137 7735 862 0,'11'10'5'16,"5"-1"145"-16,-1-4-59 16,7 1 4-16,5-1-42 15,0-4-10-15,4-2 5 16,-4-4-2-16,-3-2 1 15,-4-3 1-15,-4-3-1 16,-4-1-6-16,-6-4-6 16,-1-2-15-16,-5-2-6 15,-4-3-2-15,-2 2 8 0,-1 1 9 16,-2 5 31-16,0 5-28 16,3 6-32-16,0 6-28 15,-3 6 28-15,-6 8 1 16,0 7 1-16,-4 10-2 15,0 6 0-15,5 4 3 16,5 0-3-16,7-2 0 16,10-4-2-16,7-5-58 15,12-4-129-15,7-8-198 16,6-7-627-16</inkml:trace>
  <inkml:trace contextRef="#ctx0" brushRef="#br0" timeOffset="138118.72">14548 7672 1087 0,'8'-23'69'15,"3"3"96"-15,-1 5-2 16,4 4-82-16,2 10-30 16,7 6-21-16,2 10-12 15,3 8 1-15,0 7 9 16,-2 3-8-16,-7 4-11 15,-5-3 1-15,-7-3-8 16,-5-5 2-16,-2-9 5 16,-2-9 101-16,1-10 62 0,-2-7-172 15,0-10 0-15,-1-5 0 16,2-8 0-16,-1-3 0 16,6-3 0-16,4 0 0 15,5 1 0-15,6 6-223 16,3 7-52-16,4 8-117 15,5 6-351-15</inkml:trace>
  <inkml:trace contextRef="#ctx0" brushRef="#br0" timeOffset="138665.37">15998 7668 868 0,'55'-22'184'0,"-8"3"-58"16,-11 3-19-16,-12 8-81 16,-9 5-7-16,-5 9 14 15,-5 3-4-15,1 5-1 16,0 6-10-16,-3 2-3 15,0 3-4-15,-3 0-5 16,-3 2-1-16,-4 0-1 16,-3-3 1-16,-4-6 3 15,-3-2 7-15,-1-7 31 16,-2-8 28-16,0-8 8 16,1-3-14-16,2-9 3 15,1-3-28-15,7-6-26 0,6-5-13 16,4 0-4-1,8 0-10-15,8 0-59 0,5 7-87 16,7 3-6-16,5 10-28 16,4 9-53-16,1 7-238 15</inkml:trace>
  <inkml:trace contextRef="#ctx0" brushRef="#br0" timeOffset="138965.06">16475 7874 895 0,'22'16'142'16,"0"-5"82"-16,0-9-79 0,-2-3-36 15,4-4-32-15,-1-3-3 16,-1-4 36-16,-4-2-11 16,-4-5-24-16,-5-4 4 15,-5-3-61-15,-5-8-18 16,-7-5 0-16,-6-5 0 15,-5-7 0-15,-1-4 0 16,-2-6 0-16,3-3 0 16,5 1 0-16,6 4 0 15,6 5 0-15,12 9 0 16,4 12-151-16,5 12-95 16,-1 16 3-16,-1 12 17 0,-8 12-60 15,-12 13-44 1</inkml:trace>
  <inkml:trace contextRef="#ctx0" brushRef="#br0" timeOffset="139071.13">16450 7528 732 0,'1'20'197'0,"17"-9"-2"15,10-8-94-15,10-6-55 16,8-3-38-16,9 1-8 16,0-4-29-16,-1 2-325 15</inkml:trace>
  <inkml:trace contextRef="#ctx0" brushRef="#br0" timeOffset="139696.34">18210 7580 844 0,'5'3'37'15,"5"0"88"-15,2 0-42 16,3-1-17-16,0 3-12 16,3-2-18-16,-2-3 19 15,2 0 12-15,-3-6-19 16,3-2-15-16,-1-5-3 15,0-3 14-15,-1-7-7 16,-2-1 5-16,-3 1-3 16,-1-4-5-16,-6 0-2 15,-4 2 7-15,-4 1 0 16,-2 2 4-16,-1 8-34 0,-1 5-9 16,-3 7-11-16,-3 6 2 15,-4 10 8-15,-6 9-2 16,-1 9 2-16,-2 11 0 15,5 8 2-15,5 6 3 16,9 3-3-16,8-1-1 16,12-6-2-16,12-6 0 15,14-10-43-15,11-14-136 16,9-15-87-16,9-9-106 16,-3-14-203-16</inkml:trace>
  <inkml:trace contextRef="#ctx0" brushRef="#br0" timeOffset="139979.75">18665 7140 1215 0,'-13'-36'140'0,"-1"7"56"16,4 2-46-16,2 10 14 15,3 7-133-15,3 4-31 16,2 6-12-16,3 10 6 15,4 9 6-15,2 11 29 16,8 10 33-16,4 13 8 16,4 6-62-16,0 6-8 15,1 2 0-15,-8 3 0 0,-2-2 0 16,-7-5 0 0,0-7 0-16,-2-6 0 0,-1-11 0 15,2-9 0-15,3-10-103 16,0-7-242-16,4-9-187 15</inkml:trace>
  <inkml:trace contextRef="#ctx0" brushRef="#br0" timeOffset="140347.79">18926 7576 752 0,'14'9'159'0,"-2"-3"-85"16,-2 2 56-1,-1-4-28-15,2 0-16 0,5 0-8 16,2-2-30-16,4-4-14 16,5-3-7-16,0-6 1 15,0-4 1-15,-5-3-6 16,-4-5 2-16,-3-2-9 16,-8 0 2-16,-2-3 2 15,-4 3 22-15,-2 3 31 16,-2 5 15-16,0 5-52 15,0 7-36-15,-2 5-28 16,-2 6 23-16,-2 11 5 16,-5 4 1-16,-3 9-1 0,-1 9 0 15,6 4 3 1,9 3-4-16,7-3 1 0,14-2-4 16,9-5-90-16,12-10-133 15,9-7-128-15,7-12-332 16</inkml:trace>
  <inkml:trace contextRef="#ctx0" brushRef="#br0" timeOffset="141228.94">19468 7529 617 0,'-3'-26'407'0,"3"0"-251"15,3 2 80 1,2 2-51-16,2 5-65 0,-3 4-45 15,1 6-61-15,2 6-10 16,8 6-4-16,5 6 1 16,3 9 10-16,6 5-8 15,-2 7 2-15,-8 1 3 16,-3 1-7-16,-5-1 3 16,-6 1-2-16,-7-3 0 15,-1-6 3-15,-5-4-1 16,1-5-2-16,1-8 20 15,-1-8 11-15,1-7-27 16,3-10-4-16,-2-5 5 16,5-8-4-16,2-6-3 15,2 1 0-15,4-4 1 0,3 1 1 16,1 4-4 0,3 3 1-16,-1 6-3 0,2 6 3 15,-1 6-11-15,4 8 8 16,3 9-2-16,3 5-1 15,0 9 6-15,2 5-5 16,-5 5 6-16,-5 0-3 16,-4 0-1-16,-9-1 1 15,-5-3 0-15,-5-4 0 16,-1-4 3-16,-1-8 5 16,4-4 17-16,-1-8-17 15,4-8-5-15,2-4-14 16,5-7-57-16,5-5-26 0,5-5 5 15,1-1-3-15,2 2 68 16,-2 1 21-16,-3 7 2 16,0 7 2-16,-1 9 2 15,-1 6 0-15,1 8 8 16,2 6 0-16,2 10 4 16,-1 4-3-16,2 6 0 15,-1 4 0-15,-1 2-5 16,1-1-2-16,0-4 6 15,2-9-3-15,3-5 3 16,0-6 6-16,3-12 0 16,2-5-5-16,1-9-7 0,-2-5 3 15,-1-6 1 1,-2-3-2-16,-6-5 3 0,-6-2 0 16,-5-3 5-16,-5 4 7 15,-4-2 3-15,-3 7 14 16,-1 4-8-16,-2 7 20 15,2 7-42-15,2 6-6 16,-1 8-9-16,-6 11 6 16,3 9 5-16,-1 9-2 15,0 11 0-15,3 5 0 16,4 1-2-16,6-2 2 16,7-6-6-16,7-8-2 0,18-11-135 15,17-10-117 1,18-9-304-16</inkml:trace>
  <inkml:trace contextRef="#ctx0" brushRef="#br0" timeOffset="141662.51">20700 7420 962 0,'-16'-19'139'0,"3"2"56"16,-1 0-38-16,4 3-8 15,7 2-22-15,1 7-57 16,1 1-70-16,4 5-12 0,5 6 12 16,4 5 7-1,5 3 1-15,-1 6 11 0,2 4-11 16,-4-2 5-16,-7 2-9 16,-2 0-1-16,-7 0 5 15,-1-4-8-15,-3-4 0 16,2-4 5-16,1-6 11 15,7-20 19-15,2 0-35 16,0-1-2-16,4-1 2 16,-1 0-6-16,11-17-2 15,-2 1 6-15,3 3-2 16,-6 4 4-16,1 7-3 16,-2 8-2-16,0 9 0 15,3 10 2-15,2 7 3 0,0 7-2 16,1 5 2-16,-4 0 0 15,-4 1-3-15,-2 0-1 16,-7-6-37-16,-1-3-187 16,-4-7-107-16,2-4-158 15</inkml:trace>
  <inkml:trace contextRef="#ctx0" brushRef="#br0" timeOffset="141915.91">21169 7117 779 0,'3'-56'347'0,"1"5"-176"16,-1 5 21-16,-1 7-34 0,1 11 43 15,0 11-99-15,-2 7-102 16,1 8-8-16,-1 14 5 16,4 12 3-16,2 17 14 15,5 13 11-15,2 12-11 16,2 5 3-16,-3 1-16 15,2-5 2-15,-3-4-3 16,0-8-3-16,-3-8 2 16,0-7-21-16,-3-11-211 15,1-7-43-15,-1-10-152 16</inkml:trace>
  <inkml:trace contextRef="#ctx0" brushRef="#br0" timeOffset="142063.93">21083 7308 949 0,'-4'-2'221'16,"18"0"-194"-16,11-1 71 15,11-4-77-15,12 1-21 16,13 2-134-16,9-1-520 16</inkml:trace>
  <inkml:trace contextRef="#ctx0" brushRef="#br0" timeOffset="142330.07">21776 7186 980 0,'-9'-7'86'15,"-3"0"24"-15,-4 3-6 0,-4 3-26 16,1 6-41-16,-2 6-19 16,2 4 6-16,7 5 2 15,7 3 14-15,5 1 23 16,8 0 23-16,5 1 3 15,5-1 1-15,3-2-19 16,0 2 1-16,0 1-24 16,-2 1-26-16,-5-1-19 15,-5 1-3-15,-5-1 0 16,-8 0-6-16,-5-2-19 16,-7-2-70-16,-6-2-255 15,-9-7-316-15</inkml:trace>
  <inkml:trace contextRef="#ctx0" brushRef="#br0" timeOffset="142928.87">23527 7245 688 0,'3'-10'399'16,"-1"0"-234"-16,-2 3 34 16,-2-1-50-16,1 6-42 15,-1-3-8-15,2 4-50 16,2 2-27-16,-2-1-22 16,1 0-2-16,-1 6-10 15,2 3 12-15,-2 6 3 16,-2 6-2-16,2 9 1 15,2 4 0-15,0 2-1 16,2 0 2-16,-1-4-6 0,4-5 5 16,-2-8-6-1,-1-3 2-15,1-6-88 0,2-7-168 16,2-4-194-16</inkml:trace>
  <inkml:trace contextRef="#ctx0" brushRef="#br0" timeOffset="143251.65">23471 6985 432 0,'7'-13'701'16,"1"5"-509"-16,-5 2-31 15,-2 2-66-15,-2 4-42 0,1 0-4 16,0 0 3-16,0 2 9 15,0-2-5-15,0 0 7 16,0-2 9-16,1 0-12 16,-1 1-60-16,2-2 0 15,-2 0 0-15,-2-3 0 16,1-2 0-16,-2-2 0 16,-2-1 0-16,2 1 0 15,0 1 0-15,2 4-13 16,1 2-233-16,1 6-27 15,2 7 55-15,5 7-119 16,-2 6-134-16</inkml:trace>
  <inkml:trace contextRef="#ctx0" brushRef="#br0" timeOffset="143728.81">23750 7188 287 0,'18'-9'743'16,"-2"-3"-520"-16,2-2 17 16,-4 0-104-16,0 4-44 15,1 3-24-15,3 5-18 16,0 8-21-16,5 7-8 16,-1 4-3-16,0 6-3 15,-4 7-4-15,0 2-5 16,-4 2-3-16,-7 3 3 0,-3 0-6 15,-4-2 0-15,-5-4 0 16,-3-7 4-16,2-9-4 16,1-8 14-16,1-9 13 15,1-10-22-15,-1-6-2 16,2-8 0-16,4-9-2 16,3-2 0-16,4-5 3 15,8 2 1-15,4 0 1 16,6 6-6-16,6 5 1 15,-1 7-1-15,3 10 0 16,-2 7-2-16,-2 8-2 16,-3 9-7-16,-4 2 10 15,-3 9-1-15,-6-1 1 0,-3 3-1 16,-5-2-1-16,-1 1 3 16,-4-3-2-16,1-1-22 15,1-3-177-15,-1-2-52 16,3-2-156-16</inkml:trace>
  <inkml:trace contextRef="#ctx0" brushRef="#br0" timeOffset="145912.1">25518 6978 742 0,'6'-14'267'16,"-2"-3"-134"-16,-1-2 65 16,-1 0-29-16,-1-2-39 0,-1-1 0 15,0 2-29 1,2 2-24-16,-2 3 1 0,0 5-56 15,0 1-22-15,0 5 0 16,0 2 0-16,0 2 0 16,0 0 0-16,0 3 0 15,1 5 0-15,-1 3 0 16,3 7 0-16,-1 7 0 16,-1 8 0-16,1 8 0 15,-2 9 0-15,-2 6 0 16,2 3 0-16,2 2 0 15,2-5 0-15,3-9 0 16,4-9 0-16,4-10 0 16,1-9-121-16,4-6-88 15,-2-4-108-15,1-9-193 0</inkml:trace>
  <inkml:trace contextRef="#ctx0" brushRef="#br0" timeOffset="146676.96">25365 7161 653 0,'-13'-2'350'0,"9"-1"-245"15,4 1-6-15,4-1-66 16,12 2 24-16,11 0 10 16,12-1-36-16,11-1-12 15,11 0-12-15,6-2-6 0,0-1 0 16,-5-2-1-16,-6-4 3 15,-14-5 5-15,-11-4 52 16,-9-7 0-16,-7-6 15 16,-5-5-27-16,-7-3 13 15,-3 2-4-15,-3 3-2 16,-2 6-9-16,0 7-13 16,2 7 4-16,2 7-37 15,-1 4-11-15,2 8-20 16,-1 6 31-16,-1 9 0 15,1 12-1-15,-1 10 1 16,-1 12 1-16,3 7 0 16,0 8-2-16,3 1 1 0,3-7 0 15,5-6-2 1,5-15 4-16,5-10-2 0,1-11 8 16,7-11 0-16,2-9-4 15,3-9 6-15,3-6-4 16,-2-5-2-16,-5-5-2 15,-9-1 1-15,-4-1 0 16,-7 6-1-16,-4 1-2 16,-1 8 0-16,-3 7-17 15,1 5-16-15,3 10 26 16,6 7 6-16,6 5 1 16,4 4 0-16,6 1 0 0,1-1 1 15,-1-6-1 1,2-6 2-16,-3-6-2 0,1-10 1 15,-4-7 0-15,-2-5-1 16,-1-8 5-16,-1-5-4 16,-5-3-2-16,-2-4 1 15,-2 0-2-15,-4-75 2 16,-11 102 0-16,2 5 0 16,-1 1-1-16,2 3-21 15,-6 1-9-15,-3 9 29 16,-5 11 1-16,-1 9 1 15,-5 8 0-15,2 7 0 16,6 0 0-16,9-2 1 16,8-5 5-16,17-5-6 0,14-11-2 15,10-5-146-15,8-6-136 16,5-5-126 0</inkml:trace>
  <inkml:trace contextRef="#ctx0" brushRef="#br0" timeOffset="147166.41">27611 6928 1055 0,'3'-29'205'0,"-3"0"-53"0,-2 4 15 16,-2 2-79-16,3 7 27 15,-2 3-60-15,1 6-3 16,2 1-35-16,0 5-16 16,0 1-1-16,0 0-2 15,0 1-7-15,0-1 6 16,-1 2 0-16,1-4 3 16,0 2 1-16,0 0 1 15,0-1 1-15,0 1 3 16,0 0-2-16,0-2 2 15,1 2-2-15,-1-1-2 16,0 1 1-16,2-2-3 16,-2 2 1-16,1 0-1 0,-1 0 1 15,0 0-1 1,0 0 1-16,-1 0 0 0,1 0-1 16,0 0-2-16,0 0 2 15,0 0 0-15,0 0 0 16,0 0-1-16,0 0-1 15,1 0 2-15,-1 0-3 16,0 2-4-16,0-2-1 16,2 0-102-16,-2 1-92 15,0 2-174-15,-2-3-532 16</inkml:trace>
  <inkml:trace contextRef="#ctx0" brushRef="#br0" timeOffset="152557.44">27614 6836 544 0,'0'-1'145'0,"0"-1"-13"16,0-2-36-16,-2 0 4 16,2-1-16-16,0 0-9 15,-1 1-8-15,-2 0-5 16,2 1 3-16,-1 1-23 15,-1-3 18-15,2 2-7 16,-2-1-20-16,0 0 18 0,1 1-6 16,1 0-10-1,1 2 8-15,1 1 3 0,1-2-16 16,-2 2-13-16,1 0-9 16,1 0-3-16,-1 0-3 15,-1 0-2-15,0 2-11 16,2 3 1-16,-2 7 9 15,1 6 0-15,2 11 0 16,0 11 1-16,1 8 0 16,2 5 1-16,2-4-1 15,2-3 2-15,5-5 2 16,2-10-2-16,2-7 3 16,-1-7-3-16,-3-7 13 15,1-6-3-15,1-7-1 16,0-5-5-16,5-6 5 0,0-6 13 15,0-5-2-15,-1-4 10 16,-4-3-12-16,-3-2-8 16,-3 0-2-16,-2 4-1 15,-3 2-1-15,-3 7 12 16,1 7-17-16,-2 7-3 16,-2 4 0-16,0 5-15 15,0 3-23-15,0 6 34 16,1 8 8-16,-1 7-3 15,2 4-1-15,2 4 0 0,1-1-1 16,1-4 1 0,2-6 0-16,1-6 3 0,1-9 0 15,3-5 5-15,0-6-5 16,1-5 3-16,2-9-4 16,2-3 0-16,-3-8 9 15,-1-5-9-15,-4 0 3 16,-3-2-3-16,-5-3 4 15,-4 6-6-15,-1 1 0 16,-4 4 0-16,-3 6-9 16,-1 6-18-16,-1 5-51 15,-3 6-106-15,2 4-52 16,-2 7-156-16</inkml:trace>
  <inkml:trace contextRef="#ctx0" brushRef="#br0" timeOffset="153324.5">28387 6954 582 0,'1'-12'422'15,"-2"-1"-322"-15,-1 1 102 16,-2-2-88-16,0 4-5 15,-1 2-35-15,2 1-36 16,0 2-1-16,1 4-28 16,1 1-9-16,-5 1-4 0,-4 6 3 15,-4 6 0-15,-4 5-1 16,0 9 1-16,0 6 2 16,3 2-2-16,2 0 1 15,7-2 0-15,3-4-1 16,6-5 1-16,5-4 0 15,2-8 4-15,2-3 3 16,1-7-1-16,2-4 5 16,1-7-8-16,1-4-1 15,1-4 2-15,-2-6-2 16,1-2 5-16,-4-3 8 16,-1-4 13-16,-5 1-1 15,-2 2-3-15,-3 1-8 16,-2 5 23-16,0 6-21 0,0 7-1 15,0 5-17-15,0 3-10 16,-2 4-8-16,2 3 1 16,-1 5 17-16,-1 6 2 15,2 3-1-15,0 7 1 16,3-1-1-16,3 2 0 16,0-5 1-16,4-2-1 15,1-5 1-15,3-6 2 16,2-4-2-16,3-5 2 15,-1-5-3-15,1-3 1 16,-2-5 5-16,1-4-7 16,-5-4 0-16,0-2 0 0,-2 0 1 15,-2-2 2-15,0 1-2 16,-3 3-1-16,-3 3 4 16,-2 4-4-16,-1 5 2 15,2 5-2-15,-4 4-18 16,2 4-1-16,0 8 19 15,0 5 0-15,2 8 0 16,-1 6-3-16,1 6 3 16,1-1 3-16,2-2-2 15,-1-4-2-15,2-9 1 16,-2-6-80-16,2-5-135 16,0-8-167-16</inkml:trace>
  <inkml:trace contextRef="#ctx0" brushRef="#br0" timeOffset="153530.25">28679 6678 1170 0,'0'-19'132'0,"-1"1"100"15,-2 8-102-15,-2 0-68 16,2 6-42-16,2 2-20 15,-1 4-4-15,-1-1 4 16,2 4 0-16,-3 3-2 0,1-1-37 16,1 1-213-16,4 2-321 15</inkml:trace>
  <inkml:trace contextRef="#ctx0" brushRef="#br0" timeOffset="159960.17">28988 6460 650 0,'9'-10'280'16,"-2"0"-37"-16,-1-1-11 15,-3-2-23-15,0 3 0 0,-3-1-69 16,0-1-56-16,0-1-84 16,-1 0 0-16,-1 0 0 15,2 2 0-15,2 4 0 16,-1 2 0-16,1 4 0 15,-2 1 0-15,1 3 0 16,1-2 0-16,-4 3 0 16,1 8 0-16,-2 9 0 15,1 10 0-15,-1 15 0 16,3 11 0-16,5 8 0 16,3 4 0-16,2 0 0 15,2-4 0-15,1-5 0 16,-4-4 0-16,-1-8 0 0,-1-4 0 15,-2-8 0 1,-1-7 0-16,-1-5 0 0,-2-9 0 16,1-6 0-16,-1-4 0 15,1-4 0-15,-2 1 0 16,0-4 0-16,0 2 0 16,0-1-66-16,-2-2-221 15,-1 0-79-15,-3-5-116 16</inkml:trace>
  <inkml:trace contextRef="#ctx0" brushRef="#br0" timeOffset="160373.34">28808 6860 383 0,'1'-4'326'0,"6"-3"-225"16,2 3-23-16,7 1 31 15,10 0-26-15,11 2-27 16,8-1 7-16,9 1-15 16,5-1-17-16,3 0 8 15,-3-1-10-15,-3 0-10 16,-4 0 0-16,-8 1 0 16,-9-1 23-16,-12 0 18 15,-7 2 4-15,-9-1-11 16,-4 1-5-16,-4 0-1 15,-1 1-9-15,1 0-12 0,-1 0-26 16,1 1-7-16,-2 3-20 16,1 4 27-16,2 8 3 15,0 6-1-15,-1 7 5 16,2 6-5-16,-1 0 10 16,2 1-12-16,-2-7 3 15,1-3-3-15,1-8 0 16,-1-5 0-16,1-6-10 15,-1-3-108-15,1-6-113 16,-1-3-275-16</inkml:trace>
  <inkml:trace contextRef="#ctx0" brushRef="#br0" timeOffset="160592.87">29437 6627 1096 0,'8'-19'140'0,"-4"0"79"16,-2 1-67-16,-4 3-17 16,1 4-31-16,-1 4-44 15,2 1-50-15,0 5-10 16,0 1-7-16,2 0-7 16,-2 1-66-16,0 5-61 15,-2 2-35-15,1 5-115 16,-1 2-168-16</inkml:trace>
  <inkml:trace contextRef="#ctx0" brushRef="#br0" timeOffset="162235.6">29713 6853 880 0,'2'-8'211'0,"1"-3"-38"15,-2 0-46-15,2 3-37 16,2 0-45-16,-1 4 3 0,2 1-48 15,0 2 1 1,1 6-1-16,6 6 3 0,4 7 4 16,4 5 3-16,0 10-4 15,-2 3-4-15,-1 4-1 16,-6 1-1-16,-4-3 0 16,-4-1 0-16,-4-8 3 15,-3-5 0-15,0-8 0 16,0-7 7-16,2-5 62 15,-1-8 86-15,2-1-119 16,0-6-33-16,0-5 3 16,2-7-8-16,2-4 4 0,2-9-3 15,7-1-1-15,3-2-1 16,3 1-4-16,2 6 2 16,1 3 2-16,2 8-3 15,-2 5 0-15,0 8 3 16,-2 7-9-16,1 4 5 15,1 10-1-15,-2 7 5 16,1 3-5-16,-3 7 4 16,0 2 0-16,-2 0 0 15,-3 1 1-15,0-4 1 16,0-6-1-16,-3-6 1 16,23 4 0-16,-21-24 7 15,0 0-4-15,2-1-4 0,0-3 1 16,15-5-1-1,-1-4 2-15,-1-5-3 0,-3-2 2 16,-5 0 0-16,-1-4 4 16,-8 1-5-16,-1-1 1 15,-2 3 0-15,-2 2 1 16,-3 0-2-16,-1 3 0 16,-2 2 0-16,-1 3 1 15,-2 2-1-15,1 5 0 16,0 3-8-16,0 3-10 15,-5 3 15-15,-4 4 0 16,-2 4-2-16,-6 3 5 16,2 1-4-16,2 1 3 15,4 1-2-15,6-3-2 0,4-2 2 16,5-1 3-16,5-4 0 16,1-2 8-16,4-3-7 15,1-2 4-15,-1-5-5 16,1-2 3-16,-2-2 1 15,-2-3-2-15,-1 1 2 16,-1 0 0-16,-1 1 1 16,-3 4 5-16,-1 1-3 15,-1 5-7-15,-1 1-8 16,1 3-9-16,1 5 17 16,1 6 0-16,4 5 0 15,0 9 1-15,-1 6-1 16,-1 5 0-16,0 6 0 15,-2 4 1-15,-1 0-1 16,-2-3 0-16,-1-4-1 0,-5-5 1 16,-1-5 1-16,-3-5 2 15,-4-3 4-15,-3-5-5 16,-3-5 1-16,-4-3-2 16,-5-6-1-16,-6-3-34 15,-6-2-113-15,-2-3-73 16,-6 1-131-16,2-3-295 15</inkml:trace>
  <inkml:trace contextRef="#ctx0" brushRef="#br0" timeOffset="165602.6">31566 6536 782 0,'3'-11'193'0,"0"-3"-1"16,-3-5 0-16,-1 0-32 15,-1 3-23-15,1 0 11 16,-1 2-48-16,2 4-14 16,0 3-29-16,2 4-57 15,-1 0 0-15,1 5 0 16,1-2 0-16,-2 4 0 16,1 6 0-16,-1 6 0 15,2 9 0-15,3 10 0 16,0 9 0-16,1 5 0 15,1 5 0-15,1 3 0 0,-2-3 0 16,-1 1 0-16,-1-8 0 16,-1-3 0-16,-2-8 0 15,2-5 0-15,-3-9 0 16,-1-7 0-16,2-6-63 16,-1-7-92-16,3-2-57 15,2-2-41-15,3-2-98 16,1-2-252-16</inkml:trace>
  <inkml:trace contextRef="#ctx0" brushRef="#br0" timeOffset="165850.47">31884 6806 715 0,'7'-7'371'0,"-4"1"-254"15,0 3-51-15,-3 4-48 16,0 5 23-16,2 6 50 16,-2 2-4-16,1 5-38 15,1 2-10-15,-2-1-24 16,1 0-14-16,-1-3 1 16,0-2-1-16,2-2-2 15,-1-2 0-15,1-2-197 16,-1 0-145-16,1-5-443 0</inkml:trace>
  <inkml:trace contextRef="#ctx0" brushRef="#br0" timeOffset="166051.84">31883 6647 830 0,'1'-20'268'0,"1"-1"-34"15,-2-1-52-15,0 3-75 16,-2 7-52-16,2 2-49 16,0 5-6-16,2 3-25 0,-4 6-63 15,2 5-160 1,2 7-134-16</inkml:trace>
  <inkml:trace contextRef="#ctx0" brushRef="#br0" timeOffset="166801.54">31987 6777 1081 0,'15'-9'94'16,"1"3"128"-16,-4-3-81 16,3 7-53-16,0 4-20 15,3 5-10-15,-2 6 3 0,4 4-26 16,-1 4-12-1,2 3-13-15,-3 3-1 0,-5 1-5 16,-2 3 2-16,-4-1-1 16,-7 3-5-16,-3-8 5 15,-3-4-4-15,3-7 2 16,0-7 19-16,2-7 67 16,1-4-67-16,1-7-22 15,-1-4 0-15,3-5 0 16,0-6 0-16,3-4 0 15,0-1 0-15,3 5 0 16,0 0 0-16,3 3 0 16,1 5 0-16,4 4 0 15,-2 1 0-15,1 7 0 0,-1 2 0 16,3 6 0-16,-3 6 0 16,3 7 0-16,-2 5 0 15,1 7 0-15,-4 2 0 16,0 3 0-16,-2-2 0 15,-2-4 0-15,1 0 0 16,-1-10 0-16,2-3 0 16,2-6 0-16,4-6 0 15,3-4 0-15,1-6 0 16,2-5 0-16,-1-5 0 16,0-1 0-16,-3-4 0 15,-3-3 0-15,-3 0 0 16,-1-1 0-16,-4-1 0 15,-5 3 0-15,-3 0 0 16,-3 4 0-16,0 2 0 0,-3 5 0 16,-1 3 0-1,2 4 0-15,0 4 0 0,-1 5 0 16,-3 6 0-16,-1 9 0 16,-4 6 0-16,1 11 0 15,-2 3 0-15,6 6 0 16,4 1 0-16,5-2 0 15,26 72 0-15,-17-100 0 16,1 0 0-16,1-4 0 16,4 0 0-16,12 8 0 0,4-1-195 15,3-4-324-15</inkml:trace>
  <inkml:trace contextRef="#ctx0" brushRef="#br0" timeOffset="166997.91">32976 7078 1536 0,'17'-8'207'0,"-1"-2"41"16,-3-2-192-16,-3-1-56 15,-2 3 0-15,-2 5 0 16,-3 2 0-16,0-1 0 16,-1 4 0-16,-2 0 0 0,1-2 0 15,-1 2 0-15,0 0 0 16,0 2 0-16,0 0 0 15,-3 7 0-15,-1 3-524 16</inkml:trace>
  <inkml:trace contextRef="#ctx0" brushRef="#br0" timeOffset="-197207.94">4332 10312 885 0,'0'3'238'15,"-3"-1"-83"-15,3-2-35 16,-4 0-49-16,8 0-27 0,-4 1-25 16,0-1-8-1,0 3 3-15,3 1-2 16,0 2 5-16,5 3-5 0,-1 1-4 15,3 0-2-15,1-3 6 16,4 0-6-16,1-3 12 16,2-2-3-16,3-4 1 15,3-2-9-15,-3-3 2 16,-3-3 12-16,1-4 19 16,-7 0-17-16,0-7 0 15,-3-3 6-15,0-7 0 16,0-6-19-16,-3-4 10 15,-2-5-3-15,-1-7 11 16,-4 1 24-16,-4-1-25 16,1-3-11-16,-5 3 1 0,0-1-17 15,1 2 0-15,1 3 0 16,1 5 0-16,2 5 0 16,2 5 0-16,2 5 0 15,5 4 0-15,2 5 0 16,2 3-8-16,3 3-53 15,3 3-58-15,0 5-17 16,1 3-20-16,2 6-14 16,3 4-36-16,-2 7-106 15,-1 5-157-15</inkml:trace>
  <inkml:trace contextRef="#ctx0" brushRef="#br0" timeOffset="-196828.92">4350 9983 828 0,'3'3'24'16,"0"0"87"-16,0-3 26 15,-2 0-57-15,-1 0 20 16,0 0-34-16,0 0-17 16,0-2-19-16,2 2-24 15,7-1 6-15,13 0-1 16,11-3-11-16,15-2 0 15,10 0-2-15,5 0 2 16,-5 3-6-16,-9 0-65 16,-10 3-88-16,-14 1-67 15,-11 2-247-15</inkml:trace>
  <inkml:trace contextRef="#ctx0" brushRef="#br0" timeOffset="-196457.99">5324 9954 1089 0,'-4'3'47'15,"2"-2"105"-15,2-1-13 16,2-3-86-16,1 2-42 15,4-3-10-15,4-1 0 16,10 0-1-16,1 0-5 16,9 2-66-16,-1 2-109 15,-3 4-47-15,-6 3-118 16</inkml:trace>
  <inkml:trace contextRef="#ctx0" brushRef="#br0" timeOffset="-196279.57">5382 10108 876 0,'0'9'189'0,"2"-4"-172"16,-2-4 139-16,0-2-24 15,0 1-91-15,3 0-32 16,9 0-7-16,4-2-2 16,8 1-1-16,6-1-78 15,6 1-136-15,1-2-268 16</inkml:trace>
  <inkml:trace contextRef="#ctx0" brushRef="#br0" timeOffset="-195195.72">6934 9756 484 0,'0'0'334'0,"0"0"-211"16,0 0 24-16,0-1-86 15,0 1-2-15,0 0-13 16,0 1-28-16,2-1-16 16,-1 0 2-16,-1 1 6 15,0 2 2-15,0 0-4 16,2 0-6-16,-2 1 0 0,0-2-2 16,0 1 4-1,0-3 1-15,0 0 19 0,1-2 36 16,-1-1 25-16,2-1-68 15,-1 0-15-15,-1-3-1 16,0 1 2-16,0 0 3 16,-1 3 7-16,1 2-11 15,-2 0-2-15,4 1-1 16,-2 1 0-16,0-1-6 16,0 1 0-16,0 1 0 15,0-1 4-15,1 2 3 16,2-2 1-16,-3 2-1 15,1-1 0-15,-1-2 1 16,2 0 9-16,-2-2 24 0,0 1 39 16,0-3 22-16,0-3-95 15,1-2 10-15,-1-3 1 16,0-4-4-16,-1 1 29 16,-1 0-8-16,1 4 0 15,-2-2-5-15,2 5 0 16,-2 1-1-16,1 3-3 15,-1 1 1-15,0 2-8 16,-1 1-12-16,-1 1 0 16,-8 2-5-16,-1 2 3 15,-6 5-2-15,-4 7 3 16,-2 4-2-16,1 5 0 0,4 3-2 16,4 1 5-1,3 1-1-15,6-2-2 0,5 3 3 16,3-1-1-16,3 0-3 15,8 0 2-15,5 0-6 16,7-3-60-16,12-1-85 16,10-6 36-16,4-5-64 15,9-7-77-15,-2-6-127 16</inkml:trace>
  <inkml:trace contextRef="#ctx0" brushRef="#br0" timeOffset="-194711.3">7328 9886 808 0,'6'-24'148'0,"-1"0"37"0,-5 0 8 15,-5 3-59-15,2 3-16 16,0 3 1-16,-2 2-28 16,1 6-26-16,-2 5-36 15,3 0-24-15,-3 5-5 16,-6 7-3-16,-4 4 1 15,-4 9-1-15,-5 5 3 16,4 4-3-16,3 3 3 16,8-4-2-16,4-3-7 15,6-5 7-15,4-5-1 16,4-9 2-16,-1-2 1 16,4-5 4-16,-2-4 0 0,4-3-4 15,-1-4 3-15,4-3 0 16,-1-4 1-16,0-4-2 15,-3 0 0-15,-1-2 1 16,-3-2 0-16,-2 1-1 16,-1 2 1-16,-2 3 4 15,0 6 28-15,-3 6-27 16,0 3-8-16,0 3-29 16,3 4 9-16,0 6 20 15,4 7 0-15,2 6 2 16,3 11-4-16,3 0 2 15,-1 2-2-15,0-2 2 16,-3-5-29-16,4-5-105 16,-2-5-50-16,-2-6-73 0,7-5-124 15</inkml:trace>
  <inkml:trace contextRef="#ctx0" brushRef="#br0" timeOffset="-193597.08">7784 9387 212 0,'0'-5'272'0,"-1"2"-174"16,1-2 52-16,0 0-36 15,-2 0 16-15,1-2-25 16,1 0-44-16,-2-3 42 16,1 1-37-16,1 0 14 0,-3 1-24 15,3 0 13-15,-1 1-8 16,1 0-14-16,-2 2 4 16,2 0 7-16,-1-1 16 15,1 2-27-15,-2 0-13 16,2 0 5-16,0 0-5 15,0 1 13-15,0 1-28 16,0 2-4-16,2 0-14 16,-2 0 2-16,-2 2-3 15,2-2-10-15,-1 1-27 16,-1 6 23-16,1 6 14 0,1 6 5 16,-2 13-4-16,1 7-1 15,-1 6 1-15,1 6-2 16,-1 3 2-16,2-1-3 15,2 0 4-15,1-5-2 16,1 1 0-16,1-5 0 16,-2-3-1-16,1-7 1 15,-1-2 0-15,-2-7 0 16,1-7 0-16,-2-5 0 16,1-7 0-16,-1-3 6 15,0-3 5-15,0 0 11 16,0-2-11-16,2 1-5 15,-2-1-6-15,0 0 0 16,0-4-84-16,3-4-116 16,0-4-153-16,6-5-234 0</inkml:trace>
  <inkml:trace contextRef="#ctx0" brushRef="#br0" timeOffset="-193246.57">7998 9296 1118 0,'7'-28'165'0,"-4"3"0"16,-1 2 14 0,-4 6-36-16,4 4-24 0,-2 8-81 15,0 2-38-15,0 4-4 16,0 8 0-16,1 7 4 15,1 11 7-15,1 13 7 16,0 13 2-16,4 4 3 16,-1 5-4-16,3 2 2 15,-1-3-11-15,2-2 1 16,-4-6-6-16,3-4-1 16,-3-6 0-16,0-8-1 15,-3-6-1-15,0-7-1 16,0-6-23-16,1-7-145 15,4-2-90-15,7-2-211 16</inkml:trace>
  <inkml:trace contextRef="#ctx0" brushRef="#br0" timeOffset="-192962.26">8372 9674 1088 0,'5'-14'195'0,"-2"3"51"16,-2 2-107-16,-1 6-73 15,0 3-37-15,0 0-29 16,0 5 3-16,2 3-2 0,-1 5 18 16,1 5 10-16,5 4-10 15,-2 3-1-15,-2-1-17 16,1 0-1-16,-1-3 0 15,0-4-2-15,-1-3 2 16,-1-4-48-16,1-4-118 16,-2-2-24-16,0-3-11 15,1-1-157-15</inkml:trace>
  <inkml:trace contextRef="#ctx0" brushRef="#br0" timeOffset="-192780.9">8386 9560 950 0,'0'-28'135'16,"-2"1"36"-16,1 1 57 0,-2 3-91 15,1 5-19-15,2 5-26 16,-1 4-92-16,1 6-2 16,-2 5-79-16,4 3-113 15,-1 8-127-15,5 4-459 16</inkml:trace>
  <inkml:trace contextRef="#ctx0" brushRef="#br0" timeOffset="-191946.8">8642 9661 1367 0,'12'-6'97'0,"-4"0"-24"16,-2 0 15-16,1 3-80 16,-1 6-6-16,5 4 19 15,2 4-8-15,2 8-1 16,1 2 0-16,-2 6-4 16,-5 5-3-16,-5-2-2 15,-4-1 0-15,0-3-3 16,-7-9 0-16,5-5 11 15,1-10 32-15,1-6 64 16,1-6-107-16,4-7-1 0,4-4-1 16,1-8 2-16,4 0 0 15,2-4-2-15,5 3 1 16,-3-1 0-16,1 8 0 16,-2 5-4-16,-4 6-6 15,4 8 2-15,2 8-3 16,0 9 7-16,2 6 1 15,0 9-4-15,1 4 7 16,-7 2-10-16,0 1 6 16,-3-3-21-16,3-6 8 15,-3-6 15-15,6-10 3 16,0-9 4-16,3-8 0 0,4-7-3 16,1-8 3-16,2-3-2 15,0-4 0-15,-1-4-2 16,-5 0 4-16,-1-2 0 15,-6 1-1-15,-6 2-1 16,-3 2 10-16,-6 5-2 16,-6 3 1-16,-3 4-4 15,-3 2-7-15,-7 6-9 16,-3 4-3-16,-5 7 5 16,-3 9 1-16,1 6 0 15,1 3-1-15,7 1-3 16,5 0 3-16,13-1 4 15,3-4 0-15,10-3 3 16,4-5 8-16,6-3-5 16,6-3-1-16,-2-2 0 15,4-2-2-15,-4 3 0 16,-3 1-3-16,-5 4 3 0,32 37 1 16,-42-29 5-16,2-2 0 15,-2 5 5-15,-2-1 8 16,5 16 2-16,-5 3-4 15,-5 3 2-15,-5 2-7 16,-6 4-8-16,-6-1 2 16,-3-2-6-16,-4-3 0 15,4-4-9-15,0-8-200 16,-1-7-202-16</inkml:trace>
  <inkml:trace contextRef="#ctx0" brushRef="#br0" timeOffset="-191212.86">10913 9553 843 0,'18'-20'175'0,"-4"0"-9"16,-7 1 20-16,-7 0-54 16,-6 5-12-16,-1 2-54 15,-4 2-28-15,-4 4-26 16,-4 3-11-16,-5 9 3 16,-6 5-6-16,-4 7 2 15,-1 6-2-15,4 5 0 16,7-3-5-16,8 1 2 15,11-3 3-15,7-1 2 16,11-1 5-16,4 2-4 16,5 1 1-16,3-3 1 0,4 0-3 15,-1 1-1 1,-5-1 1-16,-3-3 1 0,-3-1 2 16,-8-1-1-16,-5-1 9 15,-4-2 8-15,-3-1 11 16,-4-1 15-16,-7 0-12 15,1-4-17-15,-6 0-14 16,0-3-2-16,2-4-5 16,3-1-130-16,2-4-113 15,9-3-209-15</inkml:trace>
  <inkml:trace contextRef="#ctx0" brushRef="#br0" timeOffset="-190840.97">11188 9713 1107 0,'10'-16'112'15,"-6"-3"140"-15,-4 1-66 16,-4 2 2-16,0 9-88 16,2 1-84-16,-1 4-16 15,0 5-19-15,0 5 18 16,-3 8-1-16,0 8 0 15,0 7-1-15,-1 5-2 16,7 0-5-16,7-5-15 0,1-7 0 16,1-6 18-16,0-9 7 15,-1-5 0-15,0-4 11 16,0-6-1-16,-1-3-5 16,2-7 7-16,-3-3-2 15,0-5 12-15,-3-1 7 16,-2-2-5-16,1 1-12 15,-4 3-12-15,1 5 0 16,-1 5-9-16,-1 7-101 16,2 6-143-16,-1 4-87 15,2 7-377-15</inkml:trace>
  <inkml:trace contextRef="#ctx0" brushRef="#br0" timeOffset="-190459.94">11404 9733 1114 0,'3'-20'168'15,"-3"1"74"-15,0-1-41 16,-3 3-39-16,3 7-78 16,-1 3-76-16,1 6-8 15,0 4-23-15,1 5 16 16,1 9 6-16,3 9 1 15,1 5 0-15,5 5-1 16,-2-4-1-16,6-3 1 16,-3-8-1-16,-1-7 2 0,-3-7 2 15,4-5 17-15,0-6-4 16,0-6-13-16,0-6 6 16,6-5 4-16,-8-1 15 15,0-4-7-15,-5-2-20 16,-2 1 0-16,-6 0 0 15,1 3 0-15,-2 1 0 16,-2 8 0-16,2 5 0 16,1 6 0-16,0 7-217 15,1 4-56-15,1 7-211 16</inkml:trace>
  <inkml:trace contextRef="#ctx0" brushRef="#br0" timeOffset="-190065.63">11728 9681 1035 0,'10'-11'274'16,"-1"1"-164"-16,1 0 83 15,-5 3-128-15,7 4-53 16,1 5 11-16,1 6 2 15,5 5-2-15,1 7-7 16,-1 7-1-16,-1 3 0 0,-6 5-13 16,-5-2-1-1,-5-3 0-15,-2-7 0 0,0-8 3 16,0-8 41-16,0-5 121 16,0-9-145-16,0-6-21 15,3-7 0-15,-3-7 0 16,0-8 0-16,9-3 0 15,-3-3 0-15,1-2 0 16,2 6 0-16,3 3 0 16,-1 7 0-16,2 7-113 15,5 9-161-15,3 8-67 16,4 7-297-16</inkml:trace>
  <inkml:trace contextRef="#ctx0" brushRef="#br0" timeOffset="-189681.98">12250 9674 851 0,'9'6'70'15,"0"-3"51"-15,0-2 5 16,-5-2-9-16,-1-1-11 16,0 1 6-16,0 0-9 15,0-2-3-15,0-2-29 16,2-2-29-16,-1-1-8 15,-1-4-5-15,-2-1-4 16,-1-1 3-16,-1-2-1 16,-2 2 7-16,-1 1-1 0,1 3-15 15,-2 3-18-15,2 3 0 16,0 2 0-16,3 2 0 16,-3 5 0-16,-3 4 0 15,-4 9 0-15,-2 4 0 16,-3 12 0-16,0 5 0 15,3 1 0-15,2-1 0 16,8-3 0-16,5-5 0 16,9-7 0-16,8-6-36 15,6-3-117-15,6-9-74 0,4-1-25 16,1-5-106-16,0-6-275 16</inkml:trace>
  <inkml:trace contextRef="#ctx0" brushRef="#br0" timeOffset="-189265.27">12610 9745 1038 0,'-2'4'12'0,"2"0"51"16,2-1 7-16,3-2 4 15,1 2 20-15,3-3-22 16,5 0-5-16,-1 0-11 15,2-5-11-15,3-3-19 16,0-1-7-16,-2-5-9 0,1-4-5 16,-4-2 7-16,0-3-3 15,-2-3-1-15,-5 0 4 16,-4 0 0-16,-4 2 20 16,-4 3 35-16,-2 5-12 15,0 4-38-15,0 5-17 16,-1 7-10-16,-4 7 8 15,-1 9-3-15,-5 6 4 16,-2 13-2-16,-1 12 2 16,2 5-1-16,8 4 0 15,6-2-1-15,9-6 1 16,8-11 2-16,8-9 4 16,9-10 2-16,4-8-6 15,2-7-1-15,4-4-65 0,-3-6-124 16,-2 0-150-16,-4-2-423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7T03:42:24.92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4222 1867 768 0,'0'-3'204'0,"0"-1"-97"0,-2-1-11 15,-1 1 8 1,2 1-32-16,-1-3-15 0,-1 4-11 16,3 0-4-1,-1-1 2-15,1 2 5 0,-2 0 3 16,1-1 24 0,-1-1-25-16,-2 2 11 0,1-1-25 15,0-2-5-15,0 0-1 0,0 0-15 16,0 0 5-1,0-2 6-15,-2 2 2 0,1-3-7 16,0 3-20 0,-1-1-2-16,1 0 0 0,-1-1 0 15,-1 2 0 1,3-1 0-16,3 2 0 0,-3 1 0 16,3 1 0-16,0-1 0 15,0 2 0-15,-4 0 0 16,4 0 0-16,4 0 0 15,-4 2 0-15,0-1 0 16,0-1 0-16,3 1 0 16,-3 3 0-16,0 2 0 15,0 6 0-15,3 5 0 16,0 2 0-16,0 8 0 16,0 1 0-16,3 5 0 15,3 2 0-15,-2 1 0 0,1 0 0 16,6 0 0-1,-1-1 0-15,-1 3 0 0,4-2 0 16,-1 2 0 0,-2 0 0-16,-2 2 0 0,-2-3 0 15,0-3 0 1,-2-3 0-16,-1-4 0 0,-1-6 0 16,-2-5 0-16,4-4 0 0,-7-5 0 15,0-3 0 1,3-3 0-16,-3-2 0 0,0 1 0 15,0-2 0 1,0-2 0-16,0-1 0 0,-3-3 0 16,3-3 0-1,-4-1 0-15,1-1 0 0,0-1 0 16,-3-1 0-16,1-1 0 16,-1-1 0-16,-1-2 0 15,-2-3 0-15,3 1 0 16,0 0 0-16,0 1 0 15,0 2 0-15,0 1 0 16,2-1 0 0,-1 5 0-16,-1 0 0 0,3 2 0 15,-1 1 0-15,1 3 0 16,0 3 0-16,3 1 0 16,-3 1 0-16,1 2 0 0,1 0 0 15,-1 2 0 1,-2 2 0-16,-1 2 0 0,-3 2 0 15,-3 5 0 1,0 3 0-16,-2 0 0 0,0 3 0 16,-2 6 0-1,-2 3 0-15,-2 2 0 0,-1 1 0 16,-2 1 0 0,1 1 0-16,0-2 0 0,2 0 0 15,1-2 0-15,5 0 0 0,2-6 0 16,1-3 0-1,4-4 0-15,3-6 0 0,1-5 0 16,1-5 0 0,2 0 0-16,-2-1 0 0,2 0 0 15,-1 1 0 1,0-3 0-16,-1 2 0 0,2-4 0 16,-2-1-61-16,1-5-215 15,3-1-166 1</inkml:trace>
  <inkml:trace contextRef="#ctx0" brushRef="#br0" timeOffset="870.19">4954 2082 627 0,'-3'1'377'0,"0"-1"-232"16,-1-1 43 0,-3 0-78-16,-1 0-4 0,5-1-32 15,-3 1-4 1,1 1-5-16,1 0-25 0,3 1-10 16,-1-1-15-16,1 2-11 15,1-2 1-15,0 1-5 16,0-1-2-16,0 0 1 15,1-1-11-15,5 1-4 16,0 0 16-16,3 0 2 16,10-2-2-16,4 1-1 15,4 0-39-15,1 1-62 16,0 0 1-16,-2 2-8 16,-6 1-67-16,-6 4-38 15,-2 0-282-15</inkml:trace>
  <inkml:trace contextRef="#ctx0" brushRef="#br0" timeOffset="1190.3">4937 2281 701 0,'-5'3'192'16,"2"0"-111"-16,3-2 35 15,0-2-91-15,3 2 19 16,3-1 42-16,6 0-28 0,4 0-27 16,5 0 3-1,6-1 14-15,3 0-14 0,-2-2 5 16,3-2-11 0,-4 3-6-16,-6-1-5 0,-3 0 3 15,-6 2-3-15,-3-1-6 16,-6 2-8-16,-2 0 4 15,-1 2-7-15,-1-2 0 16,-2 1-14-16,0-1-67 16,0 1-101-16,0 1-185 15</inkml:trace>
  <inkml:trace contextRef="#ctx0" brushRef="#br0" timeOffset="5350.64">6304 1977 536 0,'-4'-6'195'0,"0"-1"-37"15,1 0 4 1,-2 0-34-16,1-2 23 0,1 2-23 15,-2 0-25 1,-1-1-20-16,2 1 28 0,1 0-7 16,0 1-28-1,1 2-15-15,1 0-10 0,1 4-51 16,0-2 0 0,0 2 0-16,0 2 0 15,1-2 0-15,-1 3 0 0,0 5 0 0,0 4 0 16,0 7 0-1,-1 6 0-15,-1 6 0 0,1 3 0 16,1 2 0 0,0 0 0-16,1 2 0 0,2 0 0 15,2 0 0 1,-2-1 0-16,4-3 0 0,1-1 0 16,-4-5 0-16,1-3 0 15,-1-4 0-15,2-5 0 16,-5-3 0-16,1-6 0 15,-2-3 0-15,-2-3 0 16,2-2 0-16,0 1 0 16,0-1-34-16,-1-4-101 15,-2 0-85-15,2-7-9 16,-2-3-94-16,1-4-168 16</inkml:trace>
  <inkml:trace contextRef="#ctx0" brushRef="#br0" timeOffset="5760.01">6273 1926 304 0,'5'-12'462'15,"-4"1"-265"1,-2 2-33-16,-4-2-11 0,2 6-20 15,3 1-41 1,-4 1-27-16,1 2-27 0,3 1-31 16,0 1-7-1,0 0-10-15,3 5 10 0,1 3 4 16,4 2-1 0,1 4 8-16,1 2 12 15,5 3 10-15,6 3 14 0,-2 0-6 16,7 1-22-16,2 2-3 15,0-2-13-15,-1-2-2 16,-3-1 3-16,-3-3-3 16,-3-3 0-16,-6-5-1 15,-2-2 1 1,-4-3 3-16,-4-3-1 0,-1-2 3 16,-1-1-6-16,-1 1-16 0,1-3-127 15,-2-1-112 1,2-2-124-16</inkml:trace>
  <inkml:trace contextRef="#ctx0" brushRef="#br0" timeOffset="6080.23">6737 1905 196 0,'9'-6'764'0,"-3"1"-651"0,-3 2 51 16,-3 0-72 0,0 3-40-16,0 0-23 0,-1 1-15 15,-1 4 15 1,-1 3 12-16,-3 3-9 0,-6 4-9 16,0 5-13-16,-4 3-4 15,-5 2-2-15,-3 2-4 16,-1 2 1-16,-1-3 0 15,1-2-1-15,3-5 0 16,4-4 0-16,7-5-2 16,4-5 2-16,4-3-53 15,3-3-76-15,1-2-133 16,7-1-91-16</inkml:trace>
  <inkml:trace contextRef="#ctx0" brushRef="#br0" timeOffset="6530.18">6798 1933 758 0,'3'-17'105'0,"-3"2"95"16,-1 1-48-16,-2 1-21 0,0 1-3 15,-1 2-40 1,1 3-11-16,0 3 3 0,1 1-23 15,2 3-26 1,0 0-31-16,-3 2-4 0,3 2 4 16,0 4 1-1,0 5 6-15,0 5-1 0,0 6 7 16,5 5 1 0,-1 3-2-16,0 2 1 0,1 4 0 15,-1 2-8-15,1 1 3 16,-2 1 3-16,1-1-9 15,-2-1-2-15,1-4 1 16,0-3-1-16,1-7 2 16,-4-3-2-16,3-5-1 15,0-5 1-15,0-3 1 16,-1-3 0-16,1-3-1 16,-2-2 0-16,1-2 0 0,-2 0 0 15,0-2-32 1,0 1-126-16,3 0-83 0,5-2-137 15,3-3-426 1</inkml:trace>
  <inkml:trace contextRef="#ctx0" brushRef="#br0" timeOffset="7080.8">7066 2230 565 0,'1'2'291'0,"2"1"-171"15,0 10-4 1,-2-10-74-16,2 1 10 0,0 0 15 16,0-1-28-16,5 4 0 15,-2 0-5-15,7 0-9 16,-2-3 6-16,3-1 6 15,-3-2-4-15,7-4-6 16,-2-1-13-16,-1-3 0 16,0-1-5-16,0-4 0 15,-6 1 5-15,2-2-2 16,-1-2 3-16,-4-2 5 0,-2 0-6 16,-2 0 8-1,-2-1 1-15,-2 2 6 0,-2 2 4 16,-2 1-16-1,-3 2 5-15,0 3-8 0,0 1-7 16,-3 4-2 0,2 2-5-16,-4 3 1 0,-1 2-3 15,0 3 2 1,-1 5 0-16,2 3-4 0,0 2 9 16,2 5-7-16,0 0 4 0,4 2 0 15,2 0-2 1,2 3 1-16,1-2-2 0,4 2 1 15,4-1-4 1,5-4-3-16,5-2 7 0,5-2-17 16,5-2-116-1,9-5-53-15,6-2-144 0,5-5-254 16</inkml:trace>
  <inkml:trace contextRef="#ctx0" brushRef="#br0" timeOffset="7710.59">7646 2181 845 0,'-2'-17'235'0,"-1"1"-39"16,-1-1-42-16,-2 4-38 0,1 1-24 15,0 4-11 1,2 2-19-16,-2 3-19 0,2 3-35 15,-3 2-7 1,-2 5-1-16,-3 1 0 0,0 7 0 16,-5 3-1-1,2 5-1-15,1 2 2 0,-2 6-2 16,4 0 2 0,0 3-3-16,3-2 3 0,2-2-1 15,5-5-6-15,2-3-1 0,4-7 4 16,2-5 3-1,5-4 1-15,0-3 2 0,7-6 7 16,1-4-3 0,2-5-4-16,0-3 0 0,-2-4 4 15,-1-2-6 1,-1-2 6-16,-6-2 0 0,-4-1-3 16,-1-1 5-1,-3 1-5-15,-4 2 3 0,-4-3 2 16,1 7 9-1,-3 1 7-15,0 2 5 0,0 4-18 16,0 5 6-16,2 1-11 16,1 3-6-16,3 3-9 15,0 2-3-15,0 5 6 16,-3 6 5-16,1 2 1 0,1 7-2 16,-1 5-1-1,1 0 3-15,1 3-4 0,4 0 3 16,1 0 0-1,5-3-6-15,2-1 6 0,4-3-2 16,4-4-1 0,2-4-48-16,2-2-46 0,1-4-45 15,0-4-12 1,1-4-55-16,0-2-116 0</inkml:trace>
  <inkml:trace contextRef="#ctx0" brushRef="#br0" timeOffset="8650.34">7865 2115 688 0,'2'-6'239'15,"-2"-1"-61"-15,0 0-13 0,-2 0-40 16,4 0-14 0,-1 0-32-16,3 2-36 0,-2 0-17 15,4 3-13 1,0-1-5-16,6 3 0 0,6 1-2 16,4 6 1-16,2 4 4 15,2 6-5-15,-1 4 0 16,-3 5 2-16,-1 5-6 15,-6 1 2-15,-4 2 4 16,-4 2-5-16,-4-4 1 16,-6-4-1-16,-4-4-1 15,-1-5 3-15,2-4 0 16,-2-8 19-16,0-3 33 16,0-5-21-16,1-4-24 15,-1-6-12-15,-2-1 2 0,5-7-4 16,2-2 4-1,3-4-3-15,3-4 1 0,2-1 0 16,5-3-1 0,2 0 1-16,3 1-1 0,0 2 1 15,7 3-6 1,-2 5 4-16,4 5-11 0,-2 4 3 16,2 6 7-16,-3 6-2 0,3 5 5 15,-5 6-4 1,2 4 6-16,-3 3-2 15,-2 7 1-15,-4 2 6 16,-1 2 4-16,-3 2-4 0,-3 2-2 16,-2-2 3-1,0-3-6-15,-3-2-1 0,0-7 4 16,0-4-5 0,0-3 0-16,0-5-2 0,-3-2 2 15,3-3-3-15,0-1-100 16,0-1-97-1,0-4-225-15</inkml:trace>
  <inkml:trace contextRef="#ctx0" brushRef="#br0" timeOffset="9560.24">9718 2052 810 0,'3'-10'193'16,"-5"-2"-40"-16,1 2-10 15,-6 0-33-15,2 2-12 16,-1 0-22-16,0-1-15 16,0 2 9-16,-1 0-21 15,-1 1 5-15,2 1-34 0,-1 2-12 16,-2 0-6-1,0 5-2-15,0 2-7 0,-4 7 5 16,-1 5-5 0,-2 4 2-16,4 8 1 0,1 0 3 15,1 4-2 1,6 1 0-16,-1-1 1 0,8-4 0 16,2-1-4-16,1-3 3 0,5-7-5 15,0-3 8 1,2-4-1-16,-2-6 2 0,2-4 8 15,-1-3-2 1,2-5-5-16,2-6 3 0,0-4-3 16,2-2-1-1,-3-3 5-15,0 0-5 0,-3 0 2 16,-3 2 1 0,-3-1-2-16,-5 4-2 0,-1 0 2 15,-1 2-2-15,-1 3 3 16,-1 4-3-16,2 1 0 15,-2 6 0-15,3 0-1 16,-1 2-10-16,1 3-3 16,0 1 7-16,-2 3 1 15,2 6 6-15,0 1-1 16,2 5-2-16,-1 3 2 16,5 1 1-16,0 2 0 0,1-1-1 15,1-2-3 1,4 0-2-16,-2-4 2 15,2-5-11-15,3-2-77 16,3-5-25-16,4-4-57 0,2-3-90 16,3-3-242-1</inkml:trace>
  <inkml:trace contextRef="#ctx0" brushRef="#br0" timeOffset="10350.36">9915 2042 610 0,'-5'-5'136'0,"1"-2"4"16,1-1-11-1,-1 1-59-15,4-1-11 0,4 0 11 16,-1 1-33-1,1 0-5-15,6 2-6 0,3-1 7 16,0 2-1 0,8-1-3-16,0 5-2 0,3 2-6 15,3 2-7 1,0 5-3-16,2 2-2 0,0 5-1 16,-1 2-1-16,-1 3-4 0,-4 2-1 15,-3 3 4 1,-6 0-2-16,-1 1 3 15,-7-4-5-15,-3 1 0 16,-4-1 3-16,-2-4-2 0,-3-4 0 16,-3-3 2-1,1-3 2-15,1-4 1 0,-2-2 16 16,-1-3-4-16,-1-4-11 16,0-3-6-16,0-3-2 15,3-5-1-15,2-3-2 16,5-7-2-16,1-2-1 15,6-6-30-15,3-1 1 16,5-3 7-16,5 5 21 16,4 2 2-16,3 4 1 15,-1 8 2-15,2 6 0 16,-6 5-3-16,1 3 4 16,-3 6-6-16,-2 5 6 0,-2 2 3 15,-2 5 0 1,-5 1 3-16,2 1 2 0,-7-1 5 15,-3-2 8 1,-1-2 4-16,-4-3 5 0,-2-3-5 16,4-2-14-1,-3-1-3-15,1-4-8 0,1-1-11 16,-1 0-84 0,2-2-118-16,5-2-144 0</inkml:trace>
  <inkml:trace contextRef="#ctx0" brushRef="#br0" timeOffset="11030.34">10576 2013 315 0,'-9'-4'338'0,"-2"-2"-170"16,1 1-1-16,3-1-59 16,-1-1-16-16,4 2-9 15,2-2-21-15,2 1 0 0,3-1-36 16,3 0 0-1,5 0-1-15,5 1 5 0,5 0-2 16,3 3-5 0,4 3-2-16,2 3-11 15,1 4-6-15,1 6 4 16,-2 3-8-16,-1 3 3 0,-3 5 0 16,-4 2-2-16,-4 0 3 15,-3 3-4-15,-8-1 1 16,-4-1 6-16,-4 0-6 0,-4-5 5 15,-2-3-4 1,-5-4 5-16,0-3-3 0,3-7 5 16,-4-2-3-1,-1-7 0-15,-2-5-5 16,4-5 0-16,1-6-1 16,4-4-2-16,4-5 1 0,6-4-1 15,6-1 0-15,1-1 1 16,4 0-5-16,4 3 1 15,-1 6 0-15,3 3-2 16,1 8 7-16,-3 3-4 16,1 6-3-16,0 3 7 15,-3 3-5-15,-2 3 3 16,-2 3-1-16,-4 0 3 16,1 1 0-16,-5 0 1 0,-2 0-1 15,-4 1 1 1,-1-2-1-16,0 0-32 15,-1-2-128-15,1 1-151 16,6-3-437-16</inkml:trace>
  <inkml:trace contextRef="#ctx0" brushRef="#br0" timeOffset="11449.83">11286 1999 896 0,'-3'-5'114'0,"-1"-2"47"16,1-3 15-16,-2-2-49 15,1 3-37-15,1-1-1 0,-2 0 2 16,1 1-23-16,1 3-14 15,1 2-15-15,1 1-23 16,-1 2-14-16,1 1-2 16,1 3-13-16,0 1 2 15,-2 4 8-15,2 5 3 16,2 3 2-16,-1 4-2 16,2-1 1-16,2 1 2 15,5 1-3-15,-1 1 0 0,2-1 0 16,-1 1 0-1,-1-2-2-15,-3 0-81 0,-1-6-39 16,0-5 12 0,1-4 9-16,3-6-87 0,6-6-114 15</inkml:trace>
  <inkml:trace contextRef="#ctx0" brushRef="#br0" timeOffset="11760.62">11338 1734 789 0,'-3'5'100'0,"-1"-2"126"15,-1 0-64-15,2-2-22 16,2 1 1-16,-1-2 4 15,1-2 7-15,1 0-58 16,-4-4-45-16,1 1-5 16,0-5-39-16,0 0-5 15,-2 2 0-15,2-5 0 16,1 7 0-16,-1 0 0 16,3 2-86-16,-1 3-82 15,2 3-84-15,25 34 82 16,-14-22-74-16,3 4-80 0</inkml:trace>
  <inkml:trace contextRef="#ctx0" brushRef="#br0" timeOffset="12310.53">11494 2020 672 0,'-2'-13'293'0,"2"-2"-92"15,-1 1-16 1,-1 0-21-16,-1 3-37 0,3 0 16 16,0 3-56-16,0 2-17 15,3 3-16-15,-3-1-29 16,2 3-15-16,-2 1-10 15,1 1-18 1,2 3-1-16,3 2 15 0,6 5 4 16,3 7 2-16,6 4-2 15,1 5 0-15,1-1 1 16,-1 1 0-16,-3-4-2 16,-2-2 2-16,-1-4-1 15,-4-4 0-15,-2-7 3 0,-4-3-1 16,-1-3 15-1,-1-4 1-15,1-5-5 0,1-1-13 16,0-4 0 0,-3-3 0-16,0-3 0 0,0-1 0 15,-2-2 0 1,1 3 0-16,-1 0 0 16,1 0 0-16,-1 4 0 0,-1 1 0 0,2 0 0 15,-2 6 0 1,0 2 0-16,0 3 0 0,1 1 0 15,-1 4 0 1,2 3-151-16,2 5-64 0,5 5-68 16,3 6-71-1</inkml:trace>
  <inkml:trace contextRef="#ctx0" brushRef="#br0" timeOffset="13250.37">12196 2032 533 0,'0'-5'319'16,"-1"0"-102"-16,-1-4-52 16,1 3-40-16,-4-3 0 0,2 0-16 15,-4 0-36 1,2 0 21-16,-1-2-24 15,0 5-29-15,-1 0-20 16,0 0-4-16,1 2-16 0,-2 4-2 16,0 0-2-1,-2 4 2-15,-2 4-3 0,-4 2 1 16,2 6-2 0,-2 2 3-16,-2 3 0 0,5 1 0 15,2 0-11-15,5-3-6 0,5-2 12 16,2-2 0-1,7-3 5-15,1-2 1 0,2-3 1 16,0-4 0 0,2-3 4-16,1-4 5 0,-2-6-3 15,7-3-3 1,-1-4-1-16,-3-3 9 16,0 1-10-16,-3-1 7 0,-3 1-7 15,0 1 10-15,-5 1 4 16,-1 3 0-16,-1 1 16 15,-1 3 6-15,-1 4-21 16,0 4-16-16,0 2-21 16,0 2-5-16,0 7 26 15,3 3-2-15,2 3 2 16,1 6 0-16,2 3-2 16,3-1 2-16,0 1-4 15,0-2 1-15,0-4-1 0,1 0-1 16,3-5 1-1,1-2 2-15,5-4 4 0,3-4 0 16,3-5-2 0,4-3 0-16,0-8 4 0,1-1 0 15,-3-6-3 1,0-6 6-16,-2-3-7 0,-2-7 4 16,1-4-3-16,-1-9-1 0,3-2 2 15,-3-6-1 1,-2 2 2-16,-8-1 6 15,-6 4-6-15,-9 1 3 16,-5 0-2-16,-5-2-3 0,-6 3 2 16,-6 3-3-1,0 7 0-15,-2 11-1 0,4 10-2 16,3 10-10 0,1 9 1-16,-2 14 8 0,-2 10 2 15,1 13-7-15,-2 12 4 16,5 10 3-16,4 5-6 15,6 4 8-15,4 1-4 16,4-3 4-16,4-4-3 16,4-4 0-16,5-6-1 15,3-9 2-15,7-9-36 16,8-8-61-16,7-6-83 16,7-8-48-16,3-6-62 0</inkml:trace>
  <inkml:trace contextRef="#ctx0" brushRef="#br0" timeOffset="14030.46">14057 1591 907 0,'4'-21'99'0,"-4"-3"87"16,-6 2-24-16,-1-5-28 0,1 1 2 0,0 4 3 15,0-1-15 1,-2 4-51-16,2 4 5 0,3 3-69 15,0 5-9 1,2 1 0-16,1 3 0 0,0 2 0 16,0 1 0-1,1 1 0-15,-1 0 0 0,-1 5 0 16,-2 4 0 0,0 5 0-16,-2 7 0 0,-2 6 0 15,3 6 0-15,-2 1 0 16,1 5 0-16,2-1 0 15,1 1 0-15,1-2 0 16,1-1 0-16,3 0 0 16,0-1 0-16,2-1 0 15,2-2 0-15,5-2 0 16,-2-5 0-16,2-3 0 16,3-3 0-16,-1-5-3 0,0-3-145 15,2-4-59 1,-2-2-34-16,0-2-125 0,-1-4-449 15</inkml:trace>
  <inkml:trace contextRef="#ctx0" brushRef="#br0" timeOffset="14510.21">13745 1812 622 0,'21'-6'121'0,"9"1"-62"15,8-4-24 1,10 5 18-16,10-3-5 16,5 1 8-16,1 0 0 0,-3 2-19 15,-6-1-1-15,-8 3 40 16,-11-1-9-16,-10 0-4 15,-6 0 11-15,-10 0 8 16,-4 1-21-16,-3-1-17 16,-3 1 0-16,-1 1-7 15,1 1-13-15,-2 1 4 16,1-1-20-16,1 2-8 16,-2-1-3-16,1 2 3 15,1 4 5-15,0 3 16 0,-2 4-7 16,2 2 11-1,0 4-5-15,2-1-2 0,-1 4-3 16,2-2-8 0,2 2-6-16,2-2 2 0,-1 0-2 15,2-4-2 1,2-1 0-16,2-6-2 0,0-1 1 16,4-6-98-16,1-4-81 15,-3-4-110-15,0-3-317 16</inkml:trace>
  <inkml:trace contextRef="#ctx0" brushRef="#br0" timeOffset="14780.07">14346 1610 1044 0,'0'-4'204'0,"0"1"4"15,0 1-93-15,0 1-5 16,0 1 27-16,0 0-33 16,0-1-25-16,0 1-33 15,-2-2-46-15,2 1 0 16,-1-3 0-16,-2 2 0 16,1-1 0-16,1-1 0 0,-2 1 0 15,3 3-55 1,3 0-244-16,1 4 71 0,7 8-79 15,10 2-86 1</inkml:trace>
  <inkml:trace contextRef="#ctx0" brushRef="#br0" timeOffset="15910.5">14653 1823 521 0,'5'-11'442'0,"-2"0"-252"0,3 1-44 16,-3 0-56-16,6 2-25 15,0 4-34-15,3 1 3 16,4 5 3-16,2 1 2 15,3 6-11-15,3 2 0 16,-4 1-16-16,0 4-3 16,-1 3 2-16,-4 3-8 15,0 0 5-15,-6 3-6 16,-3 2 1-16,-1-1 6 16,-5-3-9-16,-3-1 5 15,-2-5 0-15,1-6 4 0,-1-5 21 16,1-3 59-1,2-3-13-15,-1-5-47 0,-2-2-25 16,0-3-2 0,2-5-2-16,1-3-3 0,2-4 1 15,5-2 0 1,5-1 1-16,1-2-4 0,4 0 2 16,3 2 2-16,2 1-3 0,0 2 0 15,2 3 3 1,0 6-7-16,-3 3 0 0,0 6 3 15,-1 5-8 1,0 4 9-16,-2 4 2 0,1 7 2 16,-1 3 3-1,-6 0-2-15,-2 4 1 0,1 0 6 16,-8 0-8 0,-2-1 7-16,-3-1-6 0,-1-5 0 15,0-2 6-15,1-6-7 16,1-4 13-16,3-2 4 15,0-5-2-15,1-4-9 16,1 0-6-16,1-5-1 16,-2-2 1-16,4-4-5 15,4-3 3-15,0-2-2 16,1-2 4-16,5-1 0 16,0 1-3-16,3 2 3 0,-3 2 0 15,1 6-2 1,-1 4-3-16,-2 4-5 0,-2 2-5 15,0 5-3 1,0 7 12-16,0 5 5 0,2 4-1 16,-2 8 2-1,1 2-1-15,1 5 0 0,-1-2 0 16,-1 0 1-16,3-5 0 0,-2-3-3 16,2-6-5-1,-1-3-9-15,5-5 17 0,0-7-7 16,4-2 0-1,4-6 5-15,-1-4-1 0,2-3 3 16,-5-1 3 0,1-4-3-16,-6-2 5 0,-3-1 1 15,-6 0-5 1,-5-4 1-16,-3 3 1 0,-3 0 1 16,-2 1 16-1,1 2 2-15,-3 3-3 0,1 2-1 16,-1 3-2-16,3 4 10 15,-2 2-12 1,3 4-12-16,-2 3-2 0,-1 4-12 16,-3 5 3-16,2 7 3 15,-1 7 1-15,2 5 3 16,5 4-4-16,5 5-2 16,7-1 7-16,11 0-2 15,8 0 3-15,6-7 0 0,4-1-45 16,8-5-63-1,7-3-39-15,14-4-95 0,7-1-159 16</inkml:trace>
  <inkml:trace contextRef="#ctx0" brushRef="#br0" timeOffset="17880.03">19205 5068 630 0,'-1'-18'216'0,"-3"0"-23"16,1 0-49-16,-2 3 23 0,2 0-17 15,-2 1-22 1,2 3 31-16,-1 1-31 0,1 3-37 16,-1-1-50-1,2 6-41-15,1-1 0 0,1 3 0 16,0 0 0-16,1 0 0 16,-1 3 0-16,2-1 0 15,2 1 0 1,-4 4 0-16,1 3 0 0,1 4 0 15,1 4 0-15,0 9 0 16,1 8 0-16,4 4 0 16,2 8 0-16,2 7 0 15,2 5 0-15,2 1 0 16,-1 3 0-16,1-4 0 16,-2 1 0-16,-1-1 0 0,-5-4 0 15,-1-3 0 1,0-2 0-16,-2-5 0 0,0-3 0 15,-1-2 0 1,2-4 0-16,-3-4 0 0,2-9 0 16,-3-4 0-1,0-9 0-15,-2-5 0 0,1-5 0 16,-1 0 0 0,2-1 0-16,2-6-117 0,5-7-116 15,8-7-90-15,5-9-325 0</inkml:trace>
  <inkml:trace contextRef="#ctx0" brushRef="#br0" timeOffset="19480.34">19220 4991 607 0,'-4'-5'143'15,"-2"1"-16"1,-3 1-25-16,0-1-14 0,1 2-1 16,2-3 29-16,0 3-26 0,1-1-14 15,2-1 2 1,1 2-33-16,1-1-10 0,-1 3-18 15,2-1-15 1,2 1-2-16,2 0-4 0,6-3 2 16,10 0 1-1,16-2 1-15,17-1 2 0,16-1-2 16,12 1-7 0,2 3-1-16,5-1-41 0,-3 2 6 15,3 4-29-15,0-2 71 16,3 1-3-16,-6-1-10 15,-7 0 9-15,-7-1 2 16,-11-2 3-16,-15 0 3 16,-5-1 0-16,-7-2-1 15,-9 3 12-15,-6-2 20 16,-6 0 6-16,-5 3-8 16,-4 1 8-16,0-1-5 0,-3 2-9 15,0-1 2 1,0 2 26-16,-3-1-14 0,3 0 1 15,0 2-10 1,0-2 0-16,0-2-10 0,0 2-7 16,0 2-10-1,0-2-4-15,0 2-7 0,3 4 7 16,-2 4 1 0,3 4 3-16,-3 7 1 0,2 9 1 15,0 3-2-15,0 9 2 16,2 1 0-16,-1 7 2 15,3-1 4-15,1 1 1 0,1-3-2 16,-1 0-2 0,0 0-2-16,1-5 3 0,-3 2-4 15,2-3-2 1,0 1 0-16,0-2-1 0,0-3-3 16,1 2 1-1,-1-4 0-15,1-3-1 0,-4 0 1 16,1-3-2-16,-3-2 1 15,1-1 0-15,-4-1 3 16,0-3-3-16,0-5 0 16,0-1 0-16,-1-5 0 15,1-4 0-15,0-3 0 16,0-2 2-16,0-2 1 0,0-2 5 16,0 2-4-1,1 0 1-15,-2-1-4 0,1 1 0 16,0-1 1-1,0 1-2-15,0 0 2 0,0 0-2 16,-3 0 6 0,3 0-5-16,-1 0-1 0,-1 1 0 15,-2 0 0 1,-3 1 0-16,-5-2 0 0,-4 1 0 16,-6 0-3-16,-2 2 2 0,-6 0-13 15,-3 3-4 1,-2 0 2-16,-3-1 7 0,-2-1-3 15,-2 2 4 1,-3-2-3-16,0-2 6 0,-2-2-12 16,0 0-9-1,-5-2 7-15,2 2 1 0,-1 0 7 16,0 2-6-16,2-2 8 16,7 2 9-16,3-2-2 15,5 2 0 1,2-1 2-16,3 1 3 0,0-1-2 15,4 1-1-15,-2-2-1 16,2 0-2-16,0 1 2 16,2-1 0-16,1 0 1 15,1 0 0-15,3 0-2 16,5 0 1-16,2-1 1 16,2 1 1-16,2-2 0 0,1 2 1 15,3 0-2 1,0 0 0-16,-2 0 2 0,4 0-2 15,-4 0 0 1,1-1 2-16,-2 1-2 0,1 0 8 16,-1 0 4-1,5 0 10-15,-2-2 6 0,1 2-20 16,1 0 1-16,1-1-4 0,0 2-2 16,0 1 0-1,1-2 1-15,-1 0-3 0,2 0 7 16,-2 0-2-1,0 0 2-15,0 0 3 0,0 0-8 16,0 0-1 0,0 0-2-16,1 0 2 0,-1 0-2 15,0-2-8 1,0 2-24-16,3 0-140 0,-1 0-132 16,4-1-226-16</inkml:trace>
  <inkml:trace contextRef="#ctx0" brushRef="#br0" timeOffset="24040.26">9053 5604 607 0,'0'-4'418'0,"0"1"-210"16,0-3-4-16,-2 0-59 0,1 3 7 15,1 0-32 1,0 3-38-16,0 0-21 0,1 0-17 16,-1 0-38-1,0 2-6-15,0-2 0 0,0 1 0 16,0 2 0 0,2 0 0-16,-4 4 0 0,2 2 0 15,-1 7 0-15,-1 4 0 0,-1 7 0 16,3 3 0-1,0 2 0-15,3 2 0 0,2 1 0 16,2-1 0 0,1-1 0-16,0-4 0 15,0-2 0-15,0-6 0 16,-4-4 0-16,2-8 0 0,-3-3 0 16,-2-4 0-1,-1-1 0-15,0-2 0 0,-1-1 0 16,1 1 0-16,-2-2 0 15,2-4-247-15,0-3-124 16,0-5-243-16</inkml:trace>
  <inkml:trace contextRef="#ctx0" brushRef="#br0" timeOffset="24940.57">9187 5389 403 0,'5'-13'222'0,"-3"2"-33"0,-2-1-63 15,-4 1-27 1,1 1-27-16,-1 1 17 0,-1 0-16 16,-1 2 1-1,-2 0-6-15,0-2-16 16,-4 2-16-16,-3 0-19 16,-2 0 7-16,-2 2-7 0,-2 1 1 15,-3 0 6-15,2 4-11 16,0 2-1-16,2-1-5 15,-4 4-3-15,0 1 2 16,-1 2-3-16,-2 3-2 16,0 4 1-1,-1 3 0-15,-2 1-2 0,2 7 0 16,-2 1-1-16,3 3-1 16,2 3 2-16,4 2-2 0,3 2 0 15,2 4 2 1,5-1-2-16,3 4-1 0,4 0 1 15,4 3 1 1,4 2 1-16,7 5-2 16,7 2 2-16,3 2-1 15,10-1 1-15,5-4-3 0,3-3 0 16,3-2 3 0,5-8 2-16,0-3-1 0,3-7 0 15,0-8-1-15,2-6-2 0,-2-8-16 16,1-6-8-1,3-7-3-15,-2-5 4 0,0-5 16 16,-1-6 5 0,-5-4 4-16,-10-4 3 0,-2-3-1 15,-7-4 9 1,-5-3 14-16,-5-5 0 0,-2-5-11 16,-6-4-3-16,-2-1-5 15,-4-1 10-15,-4 2-4 16,-4 6 2-16,-1 4 2 15,-5 4 1-15,-3 3 6 16,0 2-3-16,-5 2-14 16,-2 2 1-16,-1 0-4 15,-4 1-3-15,-2 1 0 16,-2 2 0 0,-1 3 1-16,0 3 2 0,-1 3-1 15,4 3 2-15,1 3-4 0,3 3 0 16,1 1-5-1,3 3 4-15,4 1-6 0,4 3-56 16,1 2-68 0,7 2-116-16,1 3-143 15</inkml:trace>
  <inkml:trace contextRef="#ctx0" brushRef="#br0" timeOffset="25840.48">10157 5797 596 0,'-12'1'151'0,"4"-1"0"15,-2 0-40-15,-3 1-25 16,2-1-26-16,-1 0 36 15,0 0-35-15,5-1-5 16,-1 0-8-16,4 1-23 16,-2-2 0-16,6 2-3 15,0 0-9-15,0 0-3 16,0 0-6-16,0 0 0 16,0 0-2-16,0 0-2 15,4 0-5-15,-2 0 1 0,1 0-10 16,6-1 14-1,7 1 0-15,10-2 0 0,14 1 4 16,11-2-4 0,10 0-1-16,9 0 1 0,0-1-4 15,0 1-5 1,-4 0 8-16,-5 1-9 0,-9-1 3 16,-7 2-1-16,-7 0 3 15,-8 1 5-15,-10-2-1 16,-4 4-1-16,-8-2 2 0,-4 0 1 15,-4 0 1 1,-1 0 7-16,1 0 1 0,-2-2-4 16,2 2-6-1,-3-2-28-15,3 1-82 0,-3-2-88 16,0 0-153 0</inkml:trace>
  <inkml:trace contextRef="#ctx0" brushRef="#br0" timeOffset="26300.66">10746 5670 466 0,'-5'-6'448'0,"-1"-3"-239"15,-1 1-13 1,3 0-68-16,-4 0-36 0,4 3-26 16,1 0-35-1,1 5-31-15,-1 0 0 0,5 0-18 16,-2 6 7 0,3-1 9-16,1 3 0 0,4 2 1 15,6 3-2-15,5-3 3 0,1 2-1 16,6 0 1-1,-4-3 0-15,1 2-1 0,-3-1 1 16,-3 1 0 0,-4 0-1-16,-5 0 1 0,-1 0 0 15,-4 3 1 1,-1 1 3-16,-4 5-2 0,-1-1 1 16,-4 3 3-16,-4 2-4 15,-5 1 0-15,-2-1-2 16,-5-2-1-16,3-4 1 15,0-4-57-15,4-2-117 16,4-2-143-16,2-6-543 16</inkml:trace>
  <inkml:trace contextRef="#ctx0" brushRef="#br0" timeOffset="27080">11796 5647 423 0,'-3'-6'483'0,"0"-3"-313"0,0 0-11 15,0-3-37 1,3 1-19-16,0 2-52 0,2 0 1 15,1 1-24 1,3 1-28-16,3 1 3 0,9 2-3 16,2 2 3-1,2 4-3-15,1 3 1 0,1 7-1 16,-7 3 0 0,-3 6 5-16,-4 5-3 0,-6 2 2 15,-7 3-1-15,-3 1-2 0,-6 2 0 16,-9 0 3-1,-55 59-3-15,63-84 3 0,5-6-2 16,4 1 0 0,-2-4 9-16,-2 4-5 15,7-4 3-15,1-1 3 16,1-1-12-16,4 1-6 0,4-3-3 16,6 1 6-16,8 0 2 15,4 0-1-15,5 2 1 16,-1 2 0-16,-4-1-1 15,-8 1 2-15,-4 1-4 16,-6-1 1-16,-4-1-2 16,-5 0-24-1,0 2-84-15,-2-2-123 0,4 0-159 16</inkml:trace>
  <inkml:trace contextRef="#ctx0" brushRef="#br0" timeOffset="27840.48">12060 5380 189 0,'-13'-25'577'0,"-1"-1"-421"15,-5 1 5 1,-3 2-41-16,4 3-6 0,-3 4-12 16,3 2-29-1,0 4-36-15,-1 3-18 0,4 1-5 16,-6 5-11 0,-3 2-3-16,-1 4 0 0,-4 3 1 15,-2 3 1-15,0 5 1 16,1 1-2-16,0 5-1 15,-1 4 2-15,1 4-2 16,0 5 1-16,0 2-2 16,5 2 2-16,1 3-2 15,3 2 4-15,8 1-3 16,1 0 0-16,6 2 2 16,3 1-2-16,10 2 0 15,4 6 1-15,5-2-1 16,10 2-1-16,5-1 0 15,7-6 0-15,6-5-1 16,-1-5 2-16,5-5 0 0,-2-4 0 16,5-7 0-1,-1-5-10-15,0-10-13 0,7-7 8 16,-2-8 0 0,3-7-2-16,0-5 12 0,0-4 5 15,-8-3 2-15,-6 0 0 0,-8-2 0 16,-9-4 8-1,-9 0 19-15,-3-3 1 0,-6-5-7 16,-5-5-5 0,-2-2-8-16,-5-3 0 0,-5-1 0 15,-2 0-2 1,-7 5-1-16,-3 0 6 0,-3 6 8 16,-5 3-9-16,-4 3 9 15,-1 3 1-15,-1 4-15 16,-1 1-2-16,3 4-3 15,1 2-2-15,4 5 0 16,4 2-6-16,3 4-8 16,-4 6-73-16,3 4-36 15,-5 4-98-15,1 7-237 16</inkml:trace>
  <inkml:trace contextRef="#ctx0" brushRef="#br0" timeOffset="28970.17">12993 5759 197 0,'22'1'253'0,"1"-1"-169"16,-2 0 4 0,-5 0 15-16,-6 0-20 0,-5-1-4 15,-2 1-10-15,-5 1-16 0,1-2-2 16,-1 2-6-1,-4 0-26-15,-4 1 4 0,-2 1 6 16,-3 1 9 0,-7 0 6-16,-4 1-1 0,1 1 3 15,-2-2-7 1,2 1 0-16,2-2-5 0,4-1-2 16,5-1 1-16,4 1-20 15,6-4-6-15,5 1-7 16,5-1-13-16,11-3 8 15,12-2 4-15,20 0 0 16,16-3-11-16,12 1-4 16,8-3 3-1,2 4-5-15,-6-2-2 0,-4 1 1 16,-7-2 11-16,-4 1 6 16,-5 2 2-16,-7-2 0 15,-12 2 2-15,-14 2-1 0,-7 0 15 16,-12 2 3-1,-6 2 13-15,-5 0-16 0,-2-1-12 16,-5 0-4 0,-6-1-1-16,-3 0 1 0,-6-3 1 15,-3 2-1 1,-3-2 1-16,-1 0 16 0,0 1 1 16,1-2 10-16,0 1 9 0,5 0-4 15,5 1-9 1,4 1 28-16,8 1-14 0,4 1-29 15,2 1-9 1,4 2-22-16,2 0-16 0,5 2 38 16,6-1 0-1,5 5 1-15,5-1-2 0,5 5 1 16,-2 0 0 0,2 4-2-16,-5 0 1 0,-2 3 1 15,-5 2 0-15,-2-1 0 16,-5 1 0-16,-4 4 2 15,-4-1 0-15,-4 0 4 16,-5 0 0-16,-5 0 1 16,-5-4-7-16,-2-2-5 15,-3-4-76-15,3-2-57 16,3-3-114-16,6-4-300 16</inkml:trace>
  <inkml:trace contextRef="#ctx0" brushRef="#br0" timeOffset="29670.5">14485 5629 727 0,'-5'-8'169'0,"-1"-2"-19"16,0 1-66-16,0-2 30 15,-1-1-36-15,4 1-4 16,3 1 3-16,2 0-40 15,5 2-8-15,2-1-4 16,3 2 3-16,6 0-12 16,1 0-2-16,5 2-9 15,1 4-1-15,1 1-4 16,-6 3-2-16,-1 5 2 16,-6 2-1-16,-4 6 1 15,-3 3 1-15,-6 2 4 0,-3 1-2 16,-6 1-3-1,-7 0 6-15,-7-2-6 0,1-2-9 16,-4-5-3 0,7-2 8-16,5-7 3 0,7-2 1 15,4-3 0 1,7-3-3-16,1 0-9 0,1-2-5 16,5-1 15-16,5-1 0 0,2 1 1 15,3 1 0 1,1 3 1-16,2 2 0 0,-5 3 5 15,2 1 3 1,-3 2-5-16,0 2 1 0,-3 5-4 16,-3-4 6-1,-3 2-3-15,-6 1 2 0,0 1 0 16,-8-1-1 0,-2 3 4-16,-5-1 0 0,-7 1-4 15,-4 0-1-15,-5-1 0 16,5-4-3-16,-2-2-41 15,3-4-76-15,5-1-103 16,2-4-131-16</inkml:trace>
  <inkml:trace contextRef="#ctx0" brushRef="#br0" timeOffset="30470.43">14883 5168 609 0,'-15'-26'292'15,"-3"0"-127"-15,-4 2-9 0,-1 2-18 16,0 4-45-1,0 1-25-15,1 4-30 0,1 3-13 16,0 4-9 0,-1 2-6-16,1 4-7 0,-3 3 3 15,-1 2-5 1,-5 5 6-16,-3 2 1 0,-3 8-5 16,-3 1 2-1,-1 3-4-15,0 3 2 0,4-1 0 16,2 4 0-16,4 0-1 15,5 2-2-15,2 0 1 16,5 4 3 0,0 1 2-16,5 2-3 0,0 2 7 15,4 2-7-15,-1-2 11 16,6 5-1-16,-2-4-5 16,6 3 0-16,3-1-5 15,6 0 7-15,5 3 0 0,5 2-2 16,8-2-1-1,4 0-7-15,6-3 0 0,4-5-1 16,5-5 1 0,2-3 0-16,4-5 0 0,4-6-1 15,3-5 1 1,2-5 0-16,1-10 0 0,3-5 2 16,-3-6 0-16,-1-7 1 0,-5-3 1 15,-8-6 0 1,-2-4 1-16,-6-4-2 0,-6-4 4 15,-4-1 4 1,-6-3 0-16,-7 1 20 0,-6-2 1 16,-6 2 4-1,-7 2-10-15,-4 0-1 0,-5-3-12 16,-6 2-6 0,-4 0-4-16,-4-2 0 0,-3 2 2 15,-1 2-3-15,1 0 0 16,1 5-2-16,-2 3 0 15,0 2-1-15,-3 4 0 16,-1 4-1-16,1 3 0 16,-4 3 0-16,3 3-27 15,2 5-69-15,1 3-112 16,3 2-58-16,5 4-287 16</inkml:trace>
  <inkml:trace contextRef="#ctx0" brushRef="#br0" timeOffset="45080.48">15461 5771 165 0,'-2'1'390'0,"1"1"-326"0,-3-2 60 15,3 0-52 1,-1 1-35-16,1-1-2 0,-1 0 13 15,2 0-6 1,-1 0-12-16,1 0 1 0,-3 2 8 16,0-1-9-1,0-1-8-15,0 0-4 0,0 3 16 16,0-3-6 0,2 1 1-16,-1 1-4 0,-1-1-3 15,2-1 4-15,-1 1-3 16,1-1-4-16,-2 0-2 15,0 0-5-15,2 0-2 0,-1 2 1 16,2-1-2 0,0-1 0-16,0 0 5 0,0 0-6 15,0 0-1 1,0 0 1-16,0 0 2 0,0 0-6 16,0 2-2-16,2-2 0 15,-2 0-2-15,1 0 1 16,2 0-2-16,-2-2-3 15,2 1 4-15,3 1 5 16,3-2-2-16,3 1-3 16,3-2 4-16,6 0-4 15,0 1 1-15,6-1 2 16,1-1-2-16,5 1-1 16,4 1-3-16,5-3 3 15,-2 0 0-15,1 0-1 0,-3 1 0 16,-4 0 2-1,-1 0-2-15,-3-2 1 0,0 3 0 16,1-1 0 0,2-1 0-16,2 1-1 0,0 0 1 15,1-1 0 1,1 1 0-16,-1 1-1 0,-2 1 1 16,4-3 0-16,-1 1-2 0,5 1 2 15,0 1-1 1,1-1 1-16,3 1 0 0,-1 2-2 15,1 0 1 1,-4-1 1-16,1 1 2 0,-4 0-1 16,0-1-2-1,-2-3 1-15,0 4-2 0,1-3 2 16,-2 0 0 0,-1 0 0-16,-2 0 0 0,-3 2-5 15,-5 0 5 1,-5-1-1-16,-8 0 1 0,-3 2 0 15,-5 0 0-15,0-1-1 16,-1 1 1-16,-1 0 0 16,-2 0-1-16,0 0 0 15,-2 0-19-15,2 1-2 16,-1-1 3-16,1 0-13 16,1 0 12-16,1-1 4 0,-1 1 11 15,1-1 5 1,1-2-1-16,0 3 1 0,-1-1-2 15,1-1 2 1,0 1 0-16,0-1-14 0,1 2-60 16,-1 0-11-1,0 0-15-15,-2 0-71 0,-1 0 6 16,-1 2-75 0</inkml:trace>
  <inkml:trace contextRef="#ctx0" brushRef="#br0" timeOffset="45610.59">16823 5564 626 0,'-3'-9'278'16,"0"2"-83"-16,-2 0 2 15,1 0-28-15,-2 1-58 16,2 3-3-16,1 2-22 16,3 0-41-16,0 1-23 15,1 0-17-15,2 0-5 16,0 0-7-16,3 2 7 16,4 4 1-16,6 3 1 15,4 1-2-15,7 5 0 16,1 1 0-16,1 1 0 15,-3 1-2-15,-3-2 2 0,-5 1 0 16,-2-5-1 0,-4-3 1-16,-4-6 1 0,-1 1 0 15,-4-3 0 1,-2-2 1-16,-1-1 1 0,0 0 1 16,-1 2-4-16,-1 0-3 0,1 2 3 15,-5 5 4 1,-1 4 7-16,-6 8 0 0,-3 7-2 15,-9 3-6 1,-3 6-1-16,-1 1-4 0,1-6 2 16,2-3-1-1,7-4-6-15,5-7-81 0,1-5-78 16,4-3-24 0,-1-1-113-16,-2-1-300 0</inkml:trace>
  <inkml:trace contextRef="#ctx0" brushRef="#br0" timeOffset="49180.01">15522 4441 394 0,'-5'1'363'15,"-1"-1"-228"-15,-1 0 37 16,1-1-88-16,1-1 25 15,1 2-29-15,2 0-21 16,1 0-14-16,1-2-5 16,1 2-23-16,1 0-17 15,2-2-7-15,10 1 5 16,8-4 4-16,11 1-1 16,10-2-1-16,4 1-1 15,-3 2 1-15,-6 1-2 0,-13 1-2 16,-10 0-11-1,-6 1 0-15,-5 0 3 0,-2 1 6 16,-4-1 4 0,1 0-4-16,-3 0-3 0,-3 1 8 15,-2 1 1 1,-8-1 0-16,-3 1 0 0,-7-2 0 16,-3 3 0-16,-1-2 1 0,0-2 3 15,1 1 10 1,5-3 16-16,2 1-1 0,8 1 10 15,5-2 6 1,2 2-13-16,5-1-16 0,3 2-16 16,0 0-1-1,0 3-4-15,-1 3 5 16,-1 4 0-16,-1 3 0 16,-1 7 1-16,-1 4 0 0,4 3-1 15,-2 2-1-15,0 1 1 16,3 0 0-16,3-3 0 15,-2-4 0-15,2-4 0 16,0-7 0-16,0-4 0 16,0-5 13-16,2-3 3 15,3-4-5-15,3-2 0 16,4-3-10-16,3 1 8 16,-1-2-7-16,2 1-2 0,0 2-1 15,-1 2 1 1,5 3-2-16,-3 2-3 0,3 3-3 15,-1 4 5 1,0 6-1-16,-2-2 3 0,-1 6-4 16,-1 3 3-1,-6 3-2-15,-3-1 3 0,-4 4 0 16,-1 0 1 0,-8-2 0-16,-2-1 0 0,-3 0 1 15,-6-4 0-15,1-2 0 16,1-3 1-16,0-1-2 15,-3-3 5-15,2-1-4 0,-1-1 1 16,-3-1 0 0,1-1 5-16,1-2 8 0,4-1 7 15,0-1 3 1,6-2-3-16,2 0 8 0,-1-2 7 16,4 2-9-1,1-2-8-15,-2 1-8 0,4 1-1 16,-2-1-2-16,-2-1-2 15,2 2 3-15,-1-1-4 16,-1-2 2-16,1 3 0 16,1-1-2-16,0-1 2 15,-3 1-3-15,6 1-1 16,-3 0-1-16,0 0-1 16,0-2 1-16,0 2-3 15,0 0 0-15,0 0-2 0,-3 0 1 16,6 0 1-1,-6-1-1-15,3 2-9 0,0-2-52 16,-1 1-165 0,-3 0-124-16,1 1-567 0</inkml:trace>
  <inkml:trace contextRef="#ctx0" brushRef="#br0" timeOffset="52360.91">12668 4589 298 0,'-6'-5'651'16,"0"-2"-486"0,0-3-9-16,0-2-51 0,0-1-5 15,4 1-38-15,4-4-14 0,4 6-13 16,0 0-25-1,3 2-1-15,7 1-6 0,5 1 11 16,7 3 5 0,5 4-8-16,3 4-1 15,3 3-2-15,-5 4-6 16,-1 5 5-16,-5 2-4 0,-1 5 1 16,-7 4-4-1,-6 5 0-15,-6 3 0 0,-10 7 0 16,-5 0 1-16,-9 2-1 15,-7-4 1-15,-4-2 2 16,-7-8 1-16,-2-3-4 16,-3-7 0-16,2-2 1 15,1-7 2-15,8-3 1 16,6-4-1-16,9-2 6 16,6-2 2-16,6-2-2 15,1 1 1-15,0 0-10 0,1 0-2 16,1 0-3-1,3 0 1-15,46 1 3 0,-28-2 1 16,0 1 1 0,1-1-1-16,-1 1 5 15,26 0-5-15,6 0 1 16,1 1-1-16,2 0 0 0,-2 1 0 16,-2 0-2-16,-12-1 0 0,-8 0 1 15,-10 2 1 1,-8-2-2-16,-10 1 2 0,-3 1 1 15,-3-3 2 1,0 0 0-16,0-2 4 0,-1 2 9 16,1 0-9-1,-2 0-4-15,2 0-3 0,-3-1-32 16,0 1-104 0,-4 0-58-16,0 0-134 15,-7 1-576-15</inkml:trace>
  <inkml:trace contextRef="#ctx0" brushRef="#br0" timeOffset="54240.61">9982 4793 494 0,'-4'-12'216'16,"1"-2"-49"-1,0-4-1-15,1 0-54 0,1-2 17 16,1 1-18 0,1-1-9-16,2 0-28 0,2 0-14 15,2 4 12 1,3 0-25-16,1 2-30 0,8 2-4 16,2 2-2-16,8 3-6 0,2 2-2 15,3 3 0 1,1 5-2-16,-2 4 2 0,-2 5-3 15,-3 5 0 1,-1 3 5-16,-3 5-3 16,-5 4-1-16,-2 6 3 15,-6-1-4-15,-5 4 0 0,-4-3-4 16,-4-2 2 0,-4-3 2-16,-5-1 1 0,-3-4-1 15,-4-3 3-15,-4-2-2 16,-2-2 1-16,-3-3-2 15,-1-3 1-15,1-3 1 16,0-2 4-16,5-2-5 16,7-3 2-16,4 2 7 15,4-4 3-15,6-1-4 16,1-2-9-16,3 1-2 16,4-3-2-16,0 0 0 0,7-5 2 15,2 2 2 1,5 1 0-16,2 3-2 0,2 1-1 15,0 4 2 1,2 3-2-16,-2 5 0 0,-2 1 0 16,-1 4-1-1,-3 0 2-15,-5 5-2 0,-3-1-4 16,-3 3 7 0,-6 1-4-16,-2 0 5 0,-3 0 1 15,-6 1 3-15,0 0-3 0,-5-4 0 16,-2 1 6-1,-2-3 1-15,-4-3 13 0,-5 0-10 16,3-4 4 0,-4-1-1-16,8-5-8 15,1-1-3-15,5-3-2 16,3-2-1-16,5 0-43 0,0-1-176 16,3 0-130-16,-2-2-524 15</inkml:trace>
  <inkml:trace contextRef="#ctx0" brushRef="#br0" timeOffset="56470.39">25124 5297 779 0,'-2'-10'221'0,"-2"-1"-8"15,-2 0-41-15,2 0-15 16,1 4-48-16,0-1 10 16,3 4-20-16,1 3-35 15,1-1 4-15,-1 2-22 0,1 2-46 16,-1-1 0-1,1 0 0-15,-1 0 0 0,1 1 0 16,-2 1 0 0,0-2 0-16,2 3 0 0,0-3 0 15,-2 3 0 1,0 4 0-16,0 5 0 0,1 4 0 16,2 7 0-16,3 4 0 0,2 5 0 15,5 2 0 1,1 3 0-16,2 2 0 0,-1 0 0 15,0 0 0 1,-2 1 0-16,-1-4 0 0,-3-2 0 16,-3-3 0-1,-1-3 0-15,-4-4 0 0,-1-4 0 16,0-5 0 0,0-5 0-16,-1-4 0 0,1-4 0 15,0-3 0-15,0-2 0 16,0 1 0-16,1-3 0 15,-2-2 0-15,-2-1 0 16,0-3 0-16,0-1 0 16,-2-3 0-16,-2-1 0 15,-1-2 0-15,1-1 0 16,-1-2 0-16,-2-1 0 16,1-1 0-16,-2-1 0 0,1 0 0 15,0 4 0 1,-1 1-11-16,1 2-11 0,1 5 5 15,0 2-1 1,0 5-3-16,2 2 10 0,-4 8 1 16,-2 1 0-1,-1 5 0-15,-2 3 5 0,-1 6 2 16,0 3 1 0,-2 2 2-16,0 4 0 0,-3-1 0 15,1 1-1-15,-2 1 2 0,3-2-1 16,3-3 0-1,4-5-2-15,4-5 2 0,3-5 1 16,3-6 0 0,1-2-2-16,2-3-20 0,0 0-49 15,0-3-132 1,2-3-128-16,4-6-159 0</inkml:trace>
  <inkml:trace contextRef="#ctx0" brushRef="#br0" timeOffset="56790.68">25604 5507 294 0,'8'-2'701'0,"-5"-1"-478"0,1-1-28 15,-2-3-80 1,1 1-44-16,0 0-38 0,3 1-18 16,4 1-13-16,2-2-2 0,7 1 1 15,2 1-1 1,3 1-2-16,3 3-10 0,-2 3-104 15,-2 3-103 1,-7 4-50-16,-5 3-255 0</inkml:trace>
  <inkml:trace contextRef="#ctx0" brushRef="#br0" timeOffset="56970.58">25647 5686 752 0,'8'6'185'0,"7"-1"16"16,3-4-71-16,6 0-27 16,2-1-27-16,6 0-49 15,1-1-22-15,-2 0-5 16,-1-1-25-16,-5 0-183 16,-5 1-242-16</inkml:trace>
  <inkml:trace contextRef="#ctx0" brushRef="#br0" timeOffset="60700.86">26868 4777 843 0,'-6'2'86'15,"2"-3"85"-15,1-2-92 0,-1 2 20 16,3-2-45-1,1 2-11-15,3-1-10 0,2 1-32 16,8-4 2 0,8 0-4-16,12 2 2 0,10-2-1 15,5 3 0 1,-2 2-4-16,-4-2 4 0,-11 1 2 16,-9-1-2-1,-10 1-1-15,-4 1 1 0,-5 0 0 16,-6 0 0-16,-2 0-9 15,-4 0-1-15,-4-2 8 16,-6 1 0-16,-4 1 2 16,0-1 0-16,-2-1 1 15,5 2-1-15,-3-1 5 16,5 2 0-16,-1 1-5 16,4 2 2-16,-1 0 0 15,3 3 2-15,0 2-2 0,4 1 2 16,2 4-1-1,-2 1 0-15,3 2 3 0,1 0-1 16,1 2-1 0,1-2-1-16,0-5-3 0,1-1 2 15,2-4 0 1,0-2 10-16,2-5 4 0,1 0 0 16,3-2-2-16,1-1 3 0,5 1-2 15,2-1-5 1,3 1-8-16,3 2 0 0,-1 2 1 15,4 2-1 1,-1 4 3-16,1 5 0 0,-3-1-2 16,-2 3 1-1,0 4 0-15,-6 0-4 0,0 2 3 16,-6 2-1 0,-3 1 1-16,-3-2-2 0,-3 1 3 15,-3-3-3-15,-4-2 0 16,1-1 4-16,-5-2-3 15,-2-2-1-15,-2-3 0 16,0-3 2-16,-1-3-3 16,4-3-26-16,-2-6-114 15,5 0-144-15,3-6-335 16</inkml:trace>
  <inkml:trace contextRef="#ctx0" brushRef="#br0" timeOffset="61090.3">27590 4914 844 0,'2'-9'250'16,"-1"1"-44"-1,-2-2-56-15,-1 5-41 0,0 1-47 16,2 3-24 0,0 1-10-16,-1 0-21 0,-1 4-1 15,1 1 9 1,-2 2 8-16,-1 6-3 0,1 3-4 16,3 4 11-1,0 1-14-15,1 4-3 0,1 0-4 16,-2 7-4-16,0-3-1 15,-2 3-1-15,1-1 0 16,-1-1 0-16,-1-6-22 16,2-5-98-16,1-5-3 15,0-6-63-15,-3-3-72 16,0-1-146-16</inkml:trace>
  <inkml:trace contextRef="#ctx0" brushRef="#br0" timeOffset="61290.49">27353 5089 803 0,'21'-7'145'16,"4"2"-10"-16,2-2-69 0,2 0 0 15,6-1-22 1,5 6-37-16,2-2-6 0,6 1-1 15,-5 2-31 1,-1 1-156-16,-6 0-165 0</inkml:trace>
  <inkml:trace contextRef="#ctx0" brushRef="#br0" timeOffset="61700.47">27861 4934 800 0,'5'-11'195'0,"1"0"-62"15,3-1-10-15,3 3-36 16,0 2-27-16,6 3 1 16,-2 2-18-16,5 4-9 0,-3 2-10 15,1 3-8 1,-2 4-3-16,-4 7 11 0,-5 2-6 15,-4 6-10 1,-7 3-2-16,-3 5-1 0,-9 3-3 16,-4 1 3-1,-5-1-2-15,1-7-3 0,1-3 0 16,7-8 0 0,8-8 1-16,5-5 3 0,11-4 23 15,8-2-18-15,8 0-9 0,8-1 3 16,3-2 0-1,-3 0-5-15,-4 1 3 0,-5-1-1 16,-10 0 0 0,-5 0-28-16,-4 2-74 0,-2-2-101 15,-1-1-145 1</inkml:trace>
  <inkml:trace contextRef="#ctx0" brushRef="#br0" timeOffset="62070.32">28482 4881 589 0,'0'-17'390'15,"-1"1"-170"-15,-1 0 6 0,2 4-82 16,-1 2-16-1,-1 5-40-15,2 0-72 0,0 5-16 16,0 3-29 0,0 4 29-16,0 7 2 0,2 6 13 15,-1 9 8 1,1 1-4-16,2 6-5 0,2 0-5 16,-1 2-5-16,3 1-1 0,0-3-3 15,0 0 0 1,-1-5-1-16,2-4 1 0,-5-2-49 15,1-8-98 1,-4-5-2-16,-1-3-77 0,-4-4-39 16,-6-3-271-1</inkml:trace>
  <inkml:trace contextRef="#ctx0" brushRef="#br0" timeOffset="62220.88">28324 5092 600 0,'0'-8'217'16,"4"1"-98"-16,7 0-22 16,8 3-34-16,7-1-36 15,6 4-2-15,10 0-22 16,12 2-3-16,1 0-65 16,1 1-475-16</inkml:trace>
  <inkml:trace contextRef="#ctx0" brushRef="#br0" timeOffset="62700.74">28833 4878 846 0,'10'-20'122'15,"1"2"24"-15,1 2 13 0,1 3-80 16,1 7-18-1,2 1-28-15,-1 5-1 0,4 5-18 16,-2 1-3 0,-1 6-2-16,-2 3-2 0,-3 2 1 15,-5 3-5 1,-6 2 3-16,-4-2 1 0,-9 2-3 16,-7-1 1-16,-1-2-5 15,0-7 1-15,8-4 4 16,5-5 10-16,7-3 40 15,2-2-24-15,2 1-21 16,2-1-10-16,2 0-9 16,3 2 2-16,3 4 4 15,3 2-4-15,5 5 7 16,1 5 3-16,-2 2 11 16,-1 6 7-16,-3 0-6 15,-5 3 7-15,-5 1-11 0,-7 0-4 16,-5-1 3-1,-9-1-3-15,-5-1 0 0,-8-3-7 16,-7-1-9 0,-3-7-87-16,-1-3-31 0,2-4-133 15,2-3-194 1</inkml:trace>
  <inkml:trace contextRef="#ctx0" brushRef="#br0" timeOffset="63870.75">26853 5866 289 0,'-6'-1'227'0,"0"1"-144"16,-3 0 7-1,2 0-7-15,-1 0-33 0,1 1-4 16,-2 0 35 0,0 0-5-16,0 1-9 0,-4 0-31 15,-1 1 22 1,-2 0 12-16,1 1-27 0,-5 2 6 16,2-3-8-16,1 1-12 0,4-1-10 15,0-1 6 1,6 0-11-16,2 0 5 0,4-2-2 15,-2 1 2 1,1 1 2-16,-2-2-3 0,1 1-6 16,0 1 8-1,-2-1-11-15,2-1 5 0,2 1-6 16,-2 1-5 0,1-4 3-16,4 2-6 0,-1 0 2 15,1 0 6-15,1-1-7 16,4 0 3-16,7 1 10 15,11-5-8-15,14 0-4 16,19-3-1-16,23-3-1 16,18-3-2-16,15 1-3 15,20 1 5-15,14-1 0 16,20 0 0-16,13 2 3 16,16 0-3-16,7 1-10 0,1-2-11 15,-4 3-12 1,-2 0 2-16,-10 1 13 0,-11 0 13 15,-14 2 4 1,-22 0-9-16,-25 0 8 0,-26-1 2 16,-28 0 0-1,-27 1 46-15,-17 1-4 0,-13 2-33 16,-7 0-9 0,-5 3-11-16,-7-1-35 0,-10 1-114 15,-14 1-146-15,-11 1-286 0</inkml:trace>
  <inkml:trace contextRef="#ctx0" brushRef="#br0" timeOffset="66500.23">28046 6321 825 0,'-8'0'243'15,"0"-3"-82"-15,2 0-15 0,2-2-33 16,2-1-33 0,-1-1-15-16,3-1 16 0,0-3-15 15,2 1-26-15,-1-2-16 0,5 0-16 16,5-1-8-1,5 2-2-15,8 0 1 0,6 4-1 16,4 4-1 0,3 6-5-16,-1 5 3 0,-3 6-1 15,-6 4-5 1,-6 5-1-16,-8 4 8 0,-8 1 3 16,-8 2-1-1,-8 4-1-15,-10-3-3 0,-5-2-23 16,-4-2-12-16,-3-6 3 15,5-5 13-15,5-6 25 16,8-5 1-16,6-3 3 16,8-6-4-16,2-5-11 15,7-1 8-15,8-3 3 16,7-3-2-16,6 3 3 16,6-1-2-16,0 6 0 15,-3 0 1-15,-5 5 1 0,1 6-1 16,-3 5 0-1,1 0-2-15,-4 5 2 16,-1 0-1-16,-3 4-1 16,-6 0-1-16,-2 2-2 0,-4 1 3 15,-7 0 2 1,-4 3 3-16,-6-4 0 0,-6 2 1 16,-5-2-4-16,-7 0-10 0,-2-5-94 15,-2-3-123 1,0-4-215-16</inkml:trace>
  <inkml:trace contextRef="#ctx0" brushRef="#br0" timeOffset="67500.39">30304 5607 873 0,'-6'0'196'0,"1"0"-37"15,2-3-17-15,1 2-23 16,2 1-69-16,2-1-18 16,1-1-3-16,5 1-27 15,7-3-2-15,9-2-3 16,6 2 3-16,2 0-22 16,0 1-39-16,-8 3-83 0,-11 4-41 15,-7 5 1 1,-12 4-95-16</inkml:trace>
  <inkml:trace contextRef="#ctx0" brushRef="#br0" timeOffset="67650.5">30253 5789 688 0,'7'3'283'16,"3"-6"-69"0,2-2-64-16,2-1-74 0,3-1-29 15,4 2-32-15,2-1-15 0,4 1-4 16,5 2-190-1,0 0-303-15</inkml:trace>
  <inkml:trace contextRef="#ctx0" brushRef="#br0" timeOffset="68249.98">30962 5461 819 0,'2'-14'253'16,"3"1"-93"-16,-2 0-42 16,2 1-68-16,1 0 21 15,1 1-38-15,3 1-13 0,1 4 2 16,3 1 4-1,5 3-15-15,3 2-4 0,3 5 7 16,1 2-6 0,-1 3 0-16,-4 4-2 0,-6 3-2 15,-3 3 2 1,-7 3-2-16,-5 3-2 0,-10 2 4 16,-6 3-4-16,-7-1-2 0,-7-1 0 15,-5-2-20 1,4-7 6-16,4-4 7 0,11-7 7 15,5-6 1 1,10-3-1-16,2-1-4 0,5-3 1 16,2 1 3-1,5 0-5-15,5 0 2 0,4 2 2 16,1 1 0 0,2 4-3-16,0 2 4 0,1 6 0 15,-4 1 2-15,-1 4 5 16,-3 0-2-16,-3 1 4 15,-5 0 1-15,-2 0-2 16,-8 1 0-16,-5 1 1 16,-5-2-3-16,-7 2 1 15,-6-2-3-15,-3-4-1 16,-2-2-3-16,0-5-1 16,3-4-85-16,5-6-114 0,4-3-164 15</inkml:trace>
  <inkml:trace contextRef="#ctx0" brushRef="#br0" timeOffset="68460.1">31342 5754 696 0,'15'-2'410'0,"-2"-1"-227"0,-5 3-13 16,-5-2-64-1,-1 4-40-15,-1-2-14 0,-1 1-36 16,0-1-16 0,0 3-1-16,-1-1-5 0,-1 3-127 15,-2 1-159 1,-3 0-388-16</inkml:trace>
  <inkml:trace contextRef="#ctx0" brushRef="#br0" timeOffset="69080.39">31550 5555 861 0,'5'-11'233'15,"0"1"-50"-15,1-1-50 0,0-1-32 16,2 1-25 0,3-1-15-16,0 0 3 0,5 2-4 15,-2 3-35 1,2 2-10-16,-1 1-10 0,1 4-3 16,-1 5-2-16,3 4-1 0,-6 3-3 15,1 3 4 1,-2 1 1-16,-5 4 1 0,-3 1-1 15,-3 3 1 1,-6 1 3-16,-5 1-4 0,-5-2-1 16,-4-1 0-1,-2-4-17-15,2-6 1 0,4-5 0 16,5-2 6 0,5-5 6-16,4-2 0 0,4 0 4 15,-1 1 0-15,4-2-4 16,2 1-2-16,5-2 0 15,3 1 5-15,6 1 0 16,1 2-1-16,3 1 1 16,-2 2-2-16,-1 3-2 15,-1 3 1-15,-4 2 2 16,-3 0 2-16,-4 4-5 16,-4-1 5-16,-5 0 0 0,-4 1 3 15,-3 0 1 1,-5 1 1-16,-5-3 0 0,0 1 0 15,-5-2 2 1,-1-4-3-16,-2-1 1 0,3-2-5 16,0-6-12-1,2-3-96-15,2-1-98 0,2-3-180 16</inkml:trace>
  <inkml:trace contextRef="#ctx0" brushRef="#br0" timeOffset="69835.34">31960 5516 424 0,'4'-9'317'0,"2"1"-162"0,-1 1-13 16,1 0-67-1,-2 0 28-15,-1 1-29 0,0-1-2 16,0 0-7 0,0-1-2-16,3 2-31 0,0-2 3 15,6 1-7 1,0 2-8-16,3-2 4 0,0 3-1 16,3 1-8-16,1 0-10 0,2 5-3 15,1 5-2 1,0 1 4-16,-2 6-4 0,-2 4-2 15,-3 4 2 1,-3 0 0-16,-6 2 2 0,-5 0-2 16,-5 0 1-1,-6 1 5-15,-5-2-5 0,-8-3-1 16,-4 0 0 0,-1-5-11-16,1-4-1 0,6-4 10 15,7-3 2-15,6-3 6 16,8-1-4-16,1-1-2 15,4-1-6-15,3-1 6 16,3 0-4-16,3-1 2 16,5 3 2-16,2 1 0 15,-3 1-2-15,1 3 1 16,-4 0 1-16,0 5 1 16,-1 1-1-16,-1 1 7 0,-4 2-1 15,0 0-1 1,-1-2 0-16,-3 1-2 0,-3 0-2 15,-4 1 7 1,-5-1-3-16,-2 1-5 0,-2 0 1 16,-3-5-1-1,0-1-53-15,-2-3-75 0,1-1-139 16,-1-3-147 0</inkml:trace>
  <inkml:trace contextRef="#ctx0" brushRef="#br0" timeOffset="71980.81">32470 5644 490 0,'0'-3'168'0,"0"1"-4"15,0-1-31-15,0-1-22 16,0 3-27-16,0-1 40 0,0-1-51 16,2 0 23-1,-2 0-25-15,0 0-8 0,1 1-20 16,1 0-22 0,2 0-4-16,-1 1-12 0,2 1-5 15,2 0-4-15,6 3 1 16,1 1 1-16,1 3-1 15,3 3 0-15,-2 5 3 16,-2 0 1-16,-4 3-1 16,0 0 6-16,-2 4-5 15,-2-2-1-15,-5-3 1 16,-1-1-1-16,-3 1 2 16,-1-4 1-16,-4 0-3 0,1-5 5 15,1-2-1 1,2-6 5-16,1 0 29 0,0 0 18 15,1-3-31 1,-1-3-14-16,0-3-9 0,1-5 8 16,2-1-2-1,2-2-3-15,1-2-5 0,3-1 0 16,2-3 1 0,5-1-2-16,-1 3-6 0,2 0 7 15,3 5-4-15,1 5-2 0,-1 5 4 16,0 2-7-1,-1 4 6-15,-3 1 1 0,0 5-5 16,-2 1-2 0,2 5 1-16,-4 0 8 0,0 4-4 15,0 0 0 1,-3 2 4-16,-2-3 0 0,-1 2-4 16,1-1 0-16,-4-3 3 15,0 0 1-15,0-4 3 16,-2-2-3-16,0-3 0 15,2-3 4-15,0-1 7 16,0-1 6-16,2-2 4 16,0 0-11-16,-2-2-10 15,4-3-1-15,2-4-7 0,1-3-3 16,4-4-12 0,3-2 13-16,2 1 8 15,1 2 1-15,-1 4 0 0,0 5 1 16,-3 1 1-1,-1 4 1-15,-3 2-2 0,0 2-11 16,-1 5 8 0,-1 0-3-16,-1 7 0 0,1-3 6 15,0 4 0 1,1 0-2-16,0-3 2 0,-1-2 6 16,1-1-2-16,0-3 8 0,0-2 0 15,0-2-9 1,-1-3 6-16,2-1-1 0,-3-2-2 15,0-1-1 1,-2-1 3-16,0-3-7 0,-3 1 3 16,2 0-3-1,-1 0 0-15,2-1 1 0,-3 5-2 16,1 0 2 0,-2 3-2-16,0 3-4 0,0 0-13 15,0 3-14-15,0-2 7 16,0 5 23-16,1 3 1 15,1 4 0-15,2 1 1 16,1 0 2-16,2 0-2 16,2-2 0-16,0 1-1 15,0-3 0-15,0-4-50 16,1 2-89-16,-4-5-109 16,2 0-183-16</inkml:trace>
  <inkml:trace contextRef="#ctx0" brushRef="#br0" timeOffset="72220.2">33051 5386 832 0,'-2'-4'472'16,"2"2"-234"-1,-1 0-31-15,-1-3-35 0,1 2-55 16,1-1-108 0,0 3-9-16,0-2 0 0,0 1 0 15,0 1-80 1,0 1-187-16,1 3-231 16,1 5-79-16</inkml:trace>
  <inkml:trace contextRef="#ctx0" brushRef="#br0" timeOffset="72790.36">33204 5567 969 0,'8'-2'170'0,"0"4"23"0,0-2-40 16,9 1-45-16,0 2-1 15,1 3-27-15,-1-1-27 16,-1 2-14 0,1 3-7-16,-3 1 1 0,-2 3-1 15,-1 2-19-15,-1 1 5 16,-4-1-8-16,-1 0-8 16,-2 1-1-16,-3-1 0 0,-2-3 3 15,1-5-2 1,-4-2 1-16,4-5 13 15,-1-1-8-15,4-1-8 16,-1-2 0-16,2-1 0 0,0-6 0 16,2-2 0-1,2-8 0-15,1-5 0 0,4-3 0 16,2-2 0 0,5 2 0-16,3 4 0 0,0 6 0 15,-1 5 0-15,1 6 0 16,1 7 0-16,-5 3 0 15,4 5 0-15,-3 4 0 16,0 6 0-16,-2 0 0 16,-3 3 0-16,-2 2 0 15,-3-3 0-15,-3 1 0 16,-2 0 0-16,2-3 0 16,-5 1 0-16,1-5 0 0,-1-2 0 15,-1-2 0 1,-1-5 0-16,2-3 0 0,-1 1 0 15,0-1 0 1,-1 0-145-16,-1 3-169 0,-5-3-164 16</inkml:trace>
  <inkml:trace contextRef="#ctx0" brushRef="#br0" timeOffset="80230.56">3950 9986 567 0,'0'6'216'0,"0"-1"-85"15,0-2 2-15,0 0-72 0,0 0-10 16,0-1 10-1,0 0-19-15,0-1-13 0,2 1-1 16,-2 1-10 0,0 0 15-16,0-1-14 0,0 1-2 15,0 1 12 1,0-3-2-16,0 0-5 0,0-1-2 16,0 0 7-16,0 0 5 0,3 0-4 15,-3-1 7 1,0 1 10-16,0 0 12 0,0-1 8 15,4-1-13 1,-4-3-40-16,3 0 3 0,0-5-6 16,3-3 2-1,0-4 2-15,2-4 5 0,2-3 21 16,-1-1-18 0,0-5-1-16,0 0-7 0,0 1 5 15,-2-3-5-15,-2 0-13 16,-2 0 0-16,0 1 0 15,-3-2 0-15,0 2 0 16,-3 2 0-16,0 0 0 16,1 4 0-16,1 1 0 15,-2 1 0-15,1 3 0 16,2 2 0-16,-1 2 0 16,1 2 0-16,0 2 0 0,0 2 0 15,0 0 0 1,0 3 0-16,0-1 0 0,0 2 0 15,0-2 0 1,-2-1 0-16,2 1 0 0,0 1 0 16,-1-2 0-1,1 3 0-15,0-1 0 0,0 3 0 16,0 0 0 0,0 2 0-16,0 1 0 0,0 1 0 15,0 0 0-15,0 0 0 0,0 0 0 16,-2 0 0-1,2 1 0-15,0 1 0 0,-1-2 0 16,1 1 0 0,0 1 0-16,-2-1 0 0,2 4 0 15,0 4 0 1,-1 4 0-16,-1 1 0 0,1 3 0 16,1 1 0-16,0 1 0 15,0 1 0-15,0 3 0 16,1 0 0-16,1 3 0 15,2-1 0-15,1 2 0 16,1 0 0-16,0-3 0 16,4 1 0-16,1-2 0 15,-1-2 0-15,2-3 0 16,-3-1 0-16,2-3 0 16,0-3 0-16,-2-4 0 15,2-3 0-15,5-4 0 0,2-4 0 16,0-3 0-1,4-3 0-15,-5-4 0 0,4 1 0 16,-4-3 0 0,-3-1 0-16,1-2 0 0,-5 3 0 15,1-3 0 1,-5 1 0-16,4-4 0 0,-5 1 0 16,1-1 0-1,-3-1 0-15,0-1 0 0,0 2 0 16,-2 1 0-16,2 0 0 0,-3 2 0 15,-3 1 0 1,2 0 0-16,-2-1 0 0,0 4 0 16,0-4 0-1,1 5 0-15,1 0 0 16,1 1 0-16,-2 4 0 16,1 2 0-16,-1 1 0 0,-1 2 0 15,3 1 0-15,0 3 0 16,0 0 0-16,0 0 0 15,0 0 0-15,0 0 0 16,0 3 0-16,-3-2 0 16,3 2 0-16,0 3 0 15,0 2 0-15,-3 5 0 16,6 3 0-16,-3 4 0 16,0 1 0-16,0 5 0 15,3 2 0-15,0 0 0 16,2 3 0-16,1 0 0 0,1 0 0 15,3-1 0 1,1-2 0-16,4-2 0 0,-2-1 0 16,2-3 0-1,0-4 0-15,1-2 0 0,-2-3 0 16,-2-3 0 0,0-1 0-16,-3-1 0 0,-3-2 0 15,0-2 0-15,-2-1 0 16,-1-2 0-16,-3-1 0 15,0 0 0-15,3-1 0 0,-6 1 0 16,3-2 0 0,0 1 0-16,0-1 0 0,0 2 0 15,3-1-21 1,-1 0-97-16,2-1-36 0,4-1-85 16,2-1-91-16,5-3-411 15</inkml:trace>
  <inkml:trace contextRef="#ctx0" brushRef="#br0" timeOffset="80960.05">5254 9519 678 0,'-7'0'298'0,"1"-1"-136"0,0-2 8 16,1 0-30 0,2 1-24-16,3-2-53 0,-1 3-3 15,2 0-10-15,-1-1-25 0,2 1-19 16,-1 1-6-1,5 0-5-15,5-2 2 0,8 1-1 16,3 1-5 0,4 1-23-16,-4 4-61 0,-1 2-31 15,-7 3-80 1,-3 2-69-16,-6 4-265 0</inkml:trace>
  <inkml:trace contextRef="#ctx0" brushRef="#br0" timeOffset="81180.7">5265 9707 474 0,'1'4'137'0,"2"-2"51"16,6 0-79-16,6-2 5 16,6-2-37-16,6 1-4 15,4-1-13-15,5-2-2 0,-5 1-25 16,2 1-17-1,-10 1-16-15,-6 1 0 0,-6 0-5 16,-4 1-45 0,-7 2-195-16,-4 0-388 0</inkml:trace>
  <inkml:trace contextRef="#ctx0" brushRef="#br0" timeOffset="85840.1">7046 9320 838 0,'3'0'229'0,"-3"0"-98"15,0-1 54-15,-3-4-44 16,3 4-57-16,0-2 17 0,0 0-2 15,-2 2-32 1,2 0-13-16,0-1-20 0,0 2-5 16,2 0-21-1,-2 2-7-15,0-2-1 0,0 2-6 16,0 1-7-16,0 3 12 16,0 7 2-16,0 5-1 15,0 9 3-15,-2 7-3 16,4 3 1-16,-2 7-1 15,0 0 0-15,0 3 0 16,3 1-1-16,0-2 1 16,0-2-2-16,3-2 4 15,-1-8-4-15,2-4 2 16,-3-6 0-16,-1-7 0 16,-1-6 0-16,-1-5 1 0,-1-5 13 15,0-1 18 1,0-4-15-16,-1-4-17 0,1-8 0 15,-2-7 0 1,1-9 0-16,-2-6 0 0,0-6 0 16,-3-3 0-1,2 0 0-15,-4 1 0 0,5 0 0 16,-5 3 0 0,2 4 0-16,-1 2 0 0,1-1 0 15,2 0 0-15,-1 3 0 0,4 2 0 16,-4 4 0-1,5 6 0-15,0 6 0 0,0 7 0 16,0 5 0 0,0 2 0-16,0 3 0 0,0 1 0 15,3 1 0 1,-1 2 0-16,1 2 0 0,4 9 0 16,2 5 0-1,6 7 0-15,0 5 0 0,4 7 0 16,-1 2 0-16,2 3 0 15,-1 0 0-15,-1 0 0 16,1-2 0-16,-1-1 0 16,-1-4 0-1,-3-3 0-15,-3-3 0 0,0-7 0 16,-4-5 0-16,-3-5 0 16,-1-5 0-16,-3-5 0 15,2-3 0-15,-2-2 0 0,0-2 0 16,1-5 0-1,2-4 0-15,-1-4 0 0,2-7 0 16,1-2 0 0,2-4 0-16,2 0 0 0,-1-2 0 15,-1 0 0 1,2-3 0-16,0 0 0 16,0 0 0-16,1 0 0 0,2 0 0 15,-3 4 0-15,0-2 0 16,0 4 0-16,-1 4 0 0,-4 2 0 15,1 4 0 1,-2 3 0-16,1 4 0 0,-1 1 0 16,0 3 0-1,0 1 0-15,-3 4 0 0,3 0 0 16,-3 2 0 0,0 0 0-16,0 2 0 0,0 1 0 15,3 5 0-15,-3 6 0 16,5 4 0-1,-1 9 0-15,2 5 0 0,0 6 0 16,0 2 0-16,0 4 0 16,0 0 0-16,1 1 0 15,1 1 0-15,-2 2 0 16,0-1 0-16,-2-4 0 16,2-1 0-16,-2-5 0 0,1-4 0 15,-2-6 0 1,0-5 0-16,2-3 0 0,-1-4 0 15,-2-5 0 1,2-1 0-16,-3-5 0 0,1-1 0 16,-1-3 0-1,1 0 0-15,-1-3-123 0,4-1-202 16,5-5-85 0</inkml:trace>
  <inkml:trace contextRef="#ctx0" brushRef="#br0" timeOffset="86390.74">7743 9655 910 0,'4'5'32'0,"-4"1"77"15,0-3-53-15,3 0-24 16,0 3 33-16,0-1-27 16,3 2-1-16,2 0 3 15,2-1 5-15,-1-2 3 16,5-3-3-16,2-1-19 0,-4-4-8 16,6-3-13-1,-3-1 3-15,-1-5-7 0,0-2 1 16,-1-2 0-1,-2 1-1-15,-4-2 5 0,-2-2 0 16,-1 1 0 0,-4-1-5-16,-4 0 5 0,-1-1-4 15,-2-1 14 1,-1 3 3-16,-2 5 5 0,1-1 0 16,-2 7-10-16,-2 1-7 0,3 2-6 15,-4 5-1 1,4 5 0-16,-2 3 0 0,1 6 0 15,-2 4 0 1,4 5 0-16,3 4 0 0,0 1 1 16,2 4 0-1,2 3 2-15,4-1-3 0,-1 1 1 16,5-2 0 0,3-3 0-16,5-5 1 0,3-2 0 15,7-7-2-15,3-5-57 16,6-4-141-16,4-6-156 15</inkml:trace>
  <inkml:trace contextRef="#ctx0" brushRef="#br0" timeOffset="87020.74">8432 9495 936 0,'-8'-16'164'15,"0"4"26"-15,-1 0-88 0,0 1-2 16,-3 5-34 0,4 1-37-16,-4 4-10 0,-1 4 2 15,-2 1-10-15,-3 2-3 0,0 6-3 16,2 3 0-1,1 2-3-15,-3 6 0 0,4 2-1 16,1 3 2 0,4 4-3-16,3 0 3 0,6-1-2 15,3-4 2 1,3-4 0-16,2-5 4 0,3-6 2 16,0-5 9-16,1-2 2 15,1-5-1-15,2-5-10 16,2-3-2-16,-1-3 5 15,2-5-7-15,-3-2-2 16,0-4-2-16,-5 0 5 16,2-3-2-16,-4 1-1 15,-4-2 0-15,-2 2-1 16,-2 4-1-16,-2 0 8 0,-1-1 0 16,0 6 10-1,0 3 0-15,0 4 6 0,-1 2-14 16,1 4-11-1,3 2-18-15,0 8 1 0,-2 0 14 16,-1 5 5 0,2 7-2-16,1 5 2 0,0-1-2 15,3 9 1 1,3-1 0-16,3 2-1 0,0 2 0 16,4-3-3-16,5-3-14 0,6-6-95 15,4-8-60 1,5-7-118-16,1-9-187 0</inkml:trace>
  <inkml:trace contextRef="#ctx0" brushRef="#br0" timeOffset="87580.11">8571 9445 729 0,'12'-16'304'16,"-3"3"-128"-16,0 5-10 16,-5 2-48-16,3 3-64 15,-2 3 2-15,6 1-1 16,-1 4-4-16,5 2-14 16,0 3-12-16,7 7-2 15,-1 4 0-15,0 4-10 16,-3 5 4-16,-2 4-5 0,-2 0-4 15,-7 2-1 1,-2 0-6-16,-5-2 0 0,-3-5 1 16,-2-5-4-1,-1-9 5-15,3-5 12 0,0-7 22 16,2-6 41 0,-1-4-67-16,1-6-6 0,2-6-4 15,2-6 5-15,3-7-5 0,5-2-1 16,2-5-1-1,2 1-1-15,1 0-2 0,-2 4 2 16,4 4 1 0,-3 7 0-16,-1 3 0 0,2 8-4 15,1 7 4 1,0 6-10-16,5 8 7 0,2 5 4 16,0 8 0-1,-3 6 8-15,3 4-6 0,22 76 0 16,-45-91-4-16,-1 1 2 15,-1-2-1-15,1-3 1 16,-2 12-5-16,-2-4-7 16,0-5-120-16,1-5-139 15,-2-3-105-15,-1 0-511 16</inkml:trace>
  <inkml:trace contextRef="#ctx0" brushRef="#br0" timeOffset="88710.34">10735 9235 505 0,'5'-4'185'0,"-4"0"-21"0,1-2-24 16,1-1-42-16,-3 1-27 16,0-1 34-16,3 1-35 15,-3 1-6-15,0 1 9 16,2 0-32-16,-2 1-12 16,-2 3-15-16,2 0-14 15,-3 2-7-15,3 0-2 0,-5 5 9 16,-1 2 0-1,-4 5 1-15,-2 4-1 0,-4 5-1 16,1 4 1 0,-1 2 0-16,2-3 0 0,6-1 0 15,1-4-1 1,4-8 0-16,3-5 0 0,2-3 1 16,1-5 2-16,5 0 1 0,0-2 1 15,7 2-1 1,1 0-1-16,2 0-2 0,0 2-1 15,3 0 1 1,1 7 0-16,-1 1 1 0,2 3 1 16,-3 3 2-1,-4 2-2-15,-3 1-2 0,-6-1 3 16,-2 1-2 0,-5-2 1-16,-2-2 0 0,-1 1 1 15,-3-6 2-15,-2 1 0 16,-6-1 1-16,-1-3-3 15,-4-1-2-15,-4-2 3 16,-2 0-4-16,1-3-32 16,5-1-113-16,2-4-143 15,7-3-293-15</inkml:trace>
  <inkml:trace contextRef="#ctx0" brushRef="#br0" timeOffset="89230.04">11082 9429 576 0,'4'11'184'0,"1"0"-61"0,-1-2-29 16,2-2-21-1,0 0-29-15,0-3 20 0,2-3 15 16,-1-2 23 0,2-2-36-16,0-3-24 0,1-2-30 15,4-4-7 1,-2-4-3-16,4-4-2 0,-2-1 1 16,-1-3-1-16,-1 0 2 15,-5 0 3-15,-4 0-5 16,-3 2 6-16,-4 2 0 15,-4 3 5-15,-2 4 3 16,0 4-4-16,-1 4-8 16,1 2 2-16,-1 3-2 15,-1 3 1-15,-4 4 7 16,1 1-6-16,-1 5 2 16,0 4 0-16,3 4-4 15,4 5 0-15,5 2 5 0,2 3-5 16,7-2 6-1,2 0-4-15,8-1 7 0,3-1-5 16,6-3-4 0,1-1 1-16,3-2-3 0,1-2 0 15,1-2-1 1,-1-2 1-16,4-7-75 0,0-5-144 16,0-6-148-16</inkml:trace>
  <inkml:trace contextRef="#ctx0" brushRef="#br0" timeOffset="89740.39">11350 9251 818 0,'0'-11'209'16,"5"-1"-24"-16,-1 2-37 16,1 0-52-16,1 3-40 15,3 1-26-15,1 4 0 16,7 3 9-16,2 4-14 16,6 3 1-16,3 6-4 0,5 5 6 15,-1 5-19 1,-3 4-1-16,-2 2-5 0,-4 4 0 15,-7-2-2 1,-2 2-1-16,-6-1 0 16,-2-4-4-16,-6-2 3 15,0-5 2-15,-3-5 0 0,-1-6 3 16,0-4 8 0,-1-7 15-16,-1-4-9 0,2-5 9 15,-4-6-15-15,4-6 8 0,1-6-11 16,6-2 3-1,0-6-7-15,4-3-2 0,2 1-2 16,0 0 0 0,3 4-1-16,0 5 0 0,0 6-2 15,-2 6-4 1,1 5-7-16,1 2-122 0,0 5-61 16,2 3-146-16,2 2-285 15</inkml:trace>
  <inkml:trace contextRef="#ctx0" brushRef="#br0" timeOffset="90420.6">11956 9289 839 0,'-1'-14'237'16,"-2"0"-26"-16,-2 0-37 0,2 1-34 15,-2 1 7-15,2 3-49 16,-1 3-34-16,4 4-45 15,0 0-18-15,3 4-1 16,-2 0-12-16,2 5 9 16,2 4 2-16,7 8 1 15,4 8 0-15,4 5-1 16,7 5-1-16,0-1 2 16,-1 0 0-16,-2-5 0 0,-4-7 0 15,-4-4 0 1,2-8 0-16,-6-3 2 0,-3-5 0 15,-3-3 13 1,0-2 2-16,-3-5-16 0,-2-4 0 16,2-2 4-1,0-5-4-15,0-6 2 0,-1-2 1 16,-2-4 12 0,0 0 7-16,-2-1-14 0,2 5-4 15,0 1-4-15,0 6-1 16,0 4 0-16,2 4-5 15,-1 3-61-15,1 2-78 0,1 4-108 16,1 2-37 0,6 4-79-16</inkml:trace>
  <inkml:trace contextRef="#ctx0" brushRef="#br0" timeOffset="90820.46">12459 9283 932 0,'7'-9'209'15,"-1"-1"35"-15,-3 0-59 0,-1 3-40 16,-1 3-25-1,-1 1-60-15,0 1-28 0,0 2-13 16,2 0-5 0,-2 2-14-16,0-2-1 0,1 5 1 15,2 4 2 1,-1 5 2-16,2 5-1 0,-1 4-1 16,-2 1-1-16,1 5 1 0,-1-3-2 15,-1 1 0 1,0-1 0-16,-1-5 0 0,1-5 0 15,-2-3-5 1,2-6-43-16,2-4-108 0,1-4-76 16,5-4-105-1,-4-2-278-15</inkml:trace>
  <inkml:trace contextRef="#ctx0" brushRef="#br0" timeOffset="91080.33">12448 9024 1000 0,'11'1'159'16,"-5"2"29"-16,-2-3-2 0,-4-2-78 15,2 1 19 1,-2 0-47-16,0-1-33 0,1 1-10 15,-1-1-17 1,2 1-12-16,-2 0-8 16,0 1 0-16,0-2-11 15,0 4-132-15,-2-1-85 0,2 5 9 16,-1 2-114 0</inkml:trace>
  <inkml:trace contextRef="#ctx0" brushRef="#br0" timeOffset="91740.31">12857 9264 857 0,'9'3'219'15,"-6"-3"-12"1,2-2-65-16,-4 0-48 0,-1 0-6 15,2 1-45-15,-2-2-32 16,1-1-2-16,-2-2-4 16,1-1 1-16,0 0 0 15,0 1-1-15,0 0 13 16,0 2 2-16,1 1-16 16,-1 3-4-16,0 1-27 15,2 1 14-15,-2 3 10 0,1 1 2 16,1 3 1-1,-1 1 0-15,2 1 1 0,0-2-1 16,-2-2 0 0,1-2 0-16,-1-2 2 0,-1-3 0 15,2 0 11 1,-2 0 17-16,0-1 25 0,0-2-11 16,0-3-43-16,0-2-1 0,-2-2 6 15,1-4-6 1,-1-1 3-16,-2 1 2 0,1 0 3 15,-1 0 5 1,-1 5 14-16,2 0 5 16,-2 5-14-16,4 3-11 15,-1-1-4-15,1 2-3 0,1 2-10 16,-2 0 6 0,-5 4 4-16,1 2 0 0,-4 5 1 15,-5 6-1-15,3 6 0 16,1 5 0-16,0 3 1 15,3 2-2-15,5 2 1 16,3-2 0-16,6 0 0 16,5-5-3-16,6-2-2 15,3-2 1-15,2-5-36 16,2-3-61-16,1-1-40 16,2-5-35-16,1-4-111 15,1-4-278-15</inkml:trace>
  <inkml:trace contextRef="#ctx0" brushRef="#br0" timeOffset="92240.64">13094 9382 575 0,'2'3'209'16,"1"1"-51"-1,0 0-26-15,4-1-55 0,1 1 31 16,1 1-9 0,1-2 6-16,-1-3-21 0,3-2-14 15,0-1-7 1,0-2-24-16,3-5-25 0,0-3-4 16,0-1 5-16,-2-3-1 15,1-1 5-15,-3-2 2 16,-5 3 5-16,-1-1-13 15,-5 1 11-15,-2 1 4 16,-2 0 0-16,-2 4-11 16,-3 1-4-16,2 4-8 15,-1 0-5-15,-1 3 1 16,-1 2-2-16,-2 4 0 0,-3 0-2 16,-2 4 1-1,-2 5 2-15,-1 3-2 0,1 6 2 16,0 6-2-1,2 4 2-15,6 2 0 0,2 6 0 16,4-2 0 0,8 0 0-16,5 0 0 0,5-3 0 15,5-2 0 1,7-2-1-16,7-3-10 0,5-5-132 16,6 0-194-16,3-4-276 15</inkml:trace>
  <inkml:trace contextRef="#ctx0" brushRef="#br0" timeOffset="93509.93">14316 9227 447 0,'0'-5'223'16,"-1"1"-75"-16,1-1-48 0,1-1 11 15,1-1-48 1,-1 0 22-16,4-1-7 0,-1-1-10 15,1 1-18 1,2-2-9-16,-1 3 7 0,3 0-10 16,-1 1-20-1,0 2-5-15,3-1-6 0,3 3 1 16,6 0-2 0,4 4-4-16,3 0-1 0,0 4-1 15,-3 4 1-15,0 2 2 16,-2 3-3-16,-1 5 3 15,-2 3 2-15,-1 6-3 16,-3 1 0-16,0 2-1 16,-3-1-1-16,-3-1 0 15,0-4 0-15,-3-1-1 16,-2-5 2-16,-1-3-1 16,-1-4 1-16,-4-3 0 0,1-3 1 15,-2 0 1 1,-2-3-3-16,2-2 4 0,0-1 1 15,-1-2-2 1,-2-3 6-16,3-5 12 0,-2-4-13 16,2-4-6-1,0-8-2-15,3-5 1 0,0-7-1 16,2-5-4 0,-1 0 3-16,2 3-2 0,0 5 1 15,2 5 2-15,1 9-6 0,0 1 4 16,1 6-1-1,2 2-2-15,3 3 3 0,2 2 1 16,0 1 0 0,-3 3 0-16,-2 1 1 15,-1-1 0-15,-6 2 0 16,0 0-3-16,-2 0-1 0,-2 0 1 16,0 0-7-1,2 0-25-15,-2 2-123 0,2-2-86 16,0 2-89-16</inkml:trace>
  <inkml:trace contextRef="#ctx0" brushRef="#br0" timeOffset="94150.38">15240 9203 859 0,'1'-11'199'16,"-1"0"-51"-16,-3-1-16 0,-3 3-38 16,1 0-36-16,-2 2-11 0,0 2-9 15,-2 3-13 1,-1 0-15-16,-1 2-2 0,-1 4-4 15,-3 5-4 1,0 3 2-16,-1 3-2 0,1 4 0 16,0 5 0-1,6 3 0-15,1 4 0 0,3 0 3 16,3-1-3 0,4-3 2-16,2-4-1 0,0-5-1 15,4-5 1-15,0-3 7 16,2-5-3-16,-1-3 7 15,1-4-1-15,4-3 2 16,-2-5-10-16,0-5 3 16,2-3 0-16,0-4-5 15,1-4 1-15,-5-1 4 16,1-1-5-16,-4 1 7 16,-4 3 5-16,-1 3 12 0,-4 3 3 15,-1 2 20 1,0 6-3-16,-1 5-26 0,3 4-19 15,-1 1-10 1,2 2-6-16,2 5 16 0,-1 5-3 16,3 2 4-1,-1 8-1-15,3 5 0 0,0 1 0 16,2 3 0 0,0 0 1-16,0-1-3 0,1-4 1 15,3-1-67-15,0-8-82 0,0-5-35 16,4-5-98-1,1-3-205-15</inkml:trace>
  <inkml:trace contextRef="#ctx0" brushRef="#br0" timeOffset="94600.02">15486 8994 845 0,'-3'-34'240'16,"0"1"-25"-16,-4 3-26 16,1 2-56-16,0 2 11 15,-1 2-15-15,3 3-31 16,1 2-44-16,-1 4-54 0,2 1 0 16,2 4 0-1,0 3 0-15,0 4 0 0,0 2 0 16,0 1 0-1,0 3 0-15,-1 1 0 0,-1 5 0 16,1 6 0 0,1 6 0-16,-2 9 0 0,4 3 0 15,2 4 0 1,3 1 0-16,4 3 0 0,0 0 0 16,2 0 0-16,-1 0 0 15,1 1 0-15,-2 2 0 16,-2 1 0-16,-2 2 0 0,0-2 0 15,-2-4 0 1,3-5 0-16,-1-7 0 0,0-9 0 16,1-7 0-1,-1-3 0-15,1-5 0 0,1-4-133 16,-3-4-121 0,1-2-15-16,-1-4-176 15</inkml:trace>
  <inkml:trace contextRef="#ctx0" brushRef="#br0" timeOffset="94829.99">15401 9154 622 0,'-3'1'454'16,"1"1"-320"-16,4-2-5 0,1-2-53 15,1-1-49 1,7 2-21-16,5-2 0 0,8-1-6 16,9-2-3-1,6 0-126-15,7 1-135 0,-3-3-96 16</inkml:trace>
  <inkml:trace contextRef="#ctx0" brushRef="#br0" timeOffset="95270.58">15766 9149 673 0,'3'16'150'0,"0"-2"2"0,5 0-43 15,4-2-50 1,0-2 6-16,4 0 0 0,1-4-8 16,2-3 4-1,2-4-1-15,0-5-26 0,3-3-11 16,-2-3-3-16,1-6-2 15,0-4-2-15,-2 1-2 16,-3-5 6-16,-5 2-1 16,-2-1-9-16,-6 1-1 15,-5 0 8-15,-4 3-3 16,-2 0 2-16,-3 4-9 16,-4 3-2-16,0 3 8 15,-4 4-7-15,1 3-1 0,-5 8 0 16,1 5-4-1,-4 5 3-15,1 9 2 16,-1 7 19-16,0 6-3 16,3 6 1-16,0 5-2 0,2 3-3 15,7-2-12 1,7-2 3-16,10-3 5 0,14-8 1 16,14-4-5-16,10-6-10 15,14-9-2-15,3-4-1 16,-1-6-141-16,-4-3-201 0,-8-5-616 15</inkml:trace>
  <inkml:trace contextRef="#ctx0" brushRef="#br0" timeOffset="100500.09">19947 5320 785 0,'-5'-7'198'0,"-2"-1"-73"16,1 2 39-16,1-3-35 15,-1 0-27-15,0-1 15 16,-1 2-21-16,1-2-2 16,-3 2-23-16,1-1-7 15,-2 1-16-15,0 1-22 0,-1 1-10 16,-2 2-8-1,1 3-8-15,-3 1 0 0,0 4-2 16,-3 3 2 0,2 3 0-16,-4 4-3 0,0 4 2 15,0 5-1 1,-4 4-1-16,2 3-6 0,-2 5 6 16,3 0-4-1,2 1 6-15,5 0-2 0,3-3-6 16,6-1 2-16,5-4-4 15,8-4-1-15,6-2-21 16,10-5-20-16,9-1 1 0,6-5-7 16,1-4 17-1,3-4 10-15,-5-3 18 0,-7-5 13 16,-6-4 1 0,-4-6 6-16,0-4-2 0,-5-5 5 15,-2-4 13-15,-1-2 10 16,-4-2 1-16,-4-2-7 15,-2-3-4-15,-5 2 2 16,-2 0-5-16,-5 3 9 16,-3 3-4-16,-2 5-15 15,1 4-8-15,1 4-2 16,1 7-2-16,1 3-41 16,3 4-110-16,-4 8 0 0,1 4-59 15,-1 7-42 1,-1 6-47-16</inkml:trace>
  <inkml:trace contextRef="#ctx0" brushRef="#br0" timeOffset="100840.33">19820 5577 925 0,'1'-9'233'16,"1"2"-54"0,-1 1-74-16,1 3-77 0,2 3-11 15,4 5 20 1,7 3 10-16,3 4 15 0,9 3-21 16,2 2-17-1,3 1-4-15,-1 1-2 0,-1-4 2 16,-5-1-10-16,-4-4 0 15,-7-2-3-15,-4-3-4 16,-4-4 3-16,-3 0 5 16,-2-2-1-16,-1 1-10 15,0-1-10-15,0 0-139 16,0-3-59-16,0 0-175 16</inkml:trace>
  <inkml:trace contextRef="#ctx0" brushRef="#br0" timeOffset="111360.67">20111 11982 810 0,'1'-6'186'0,"-2"-1"-17"15,-1-5 12 1,1-1-37-16,-2 2-43 0,0 0 4 16,0 0-1-1,1 3-21-15,-2-1-24 0,3 4-8 16,-1 0-11 0,1 3-26-16,1 0-14 0,0 4 0 15,0-1 0-15,0 2-6 0,-2 4-4 16,1 4 10-1,1 6-1-15,-2 6 1 0,2 9-4 16,5 6 8 0,-1 4-6-16,5 3 2 0,0 3 0 15,0 3-4 1,1 2 10-16,-1-1-7 0,0 0 1 16,1-1-3-16,0-2 3 15,-3-2 2-15,1-4-2 16,0-2-1-16,-2-4 1 15,0-6 0-15,1-4-2 16,-3-9 2-16,2-4-1 16,-3-6-5-16,-2-3 2 15,1-4 2-15,-2-1-63 16,0-1-28-16,-2-4-19 16,4 0-160-16,-2-6-100 15</inkml:trace>
  <inkml:trace contextRef="#ctx0" brushRef="#br0" timeOffset="112450.29">20048 11841 603 0,'-12'-6'151'15,"2"-3"-13"-15,2 0-29 16,2-1-29-16,0 0-32 16,2 0 19-16,3-1-1 15,2 2-38-15,5 1-26 16,7-1-1-16,14 1-1 16,12-1 0-16,19 1 1 0,14-1-1 15,10 1 0 1,4-1 0-16,2 4 0 0,-1-1 2 15,-8 2-3 1,-6 2 1-16,-10-2-2 0,-12 2 1 16,-10 1 1-1,-14 1 2-15,-4-1-2 0,-6 1 2 16,-6-2 8 0,0 1 6-16,-1-2-4 0,-1 2 10 15,-2-2 0-15,2 1 1 0,-3 1-6 16,-1 0-6-1,-4 0-1-15,1 1 2 0,-1 0 4 16,-1 0 8 0,0 0 5-16,-1 1-7 0,1-1-14 15,-2 1-6 1,4 3 8-16,2 3 11 0,5 3-6 16,4 9 5-16,4 5 5 15,1 8-9-15,-1 9-1 16,0 5 4-16,-1 9-2 15,-4 3-6-15,-2 4-4 16,-5 2 0-16,-2 1-4 16,-1-1 0-16,-2 2-3 15,1-5 0-15,1-4 2 16,2-6-2-16,-1-6 0 16,2-7-1-16,1-6 2 15,-1-9 0-15,0-4-1 0,-3-9 0 16,1-3 0-1,-2-3 1-15,1-2-2 0,-2 0 1 16,0 1 0 0,0 1 1-16,0 2-1 0,0-2 0 15,-2 0 5 1,-1 0-2-16,-2 1 1 0,0-2 0 16,-1 1 2-16,-3 0-3 0,-5 0-3 15,-8 1-1 1,-6-1 1-16,-10 0-12 0,-6 0-19 15,-4 1 12 1,-7 0 9-16,-4 1 3 0,-2-1 0 16,-1 1-1-1,-1-3 8-15,2-1-1 0,4 0 1 16,2-2-1 0,7 0-1-16,4-2 2 0,5 1-1 15,4 0 4-15,7-2-6 16,4 3 7-16,8-2-6 15,2 1 4-15,5 1-3 16,6 1 1-16,5-1-34 16,-1 2-115-16,8-1-76 15,9 1-105-15</inkml:trace>
  <inkml:trace contextRef="#ctx0" brushRef="#br0" timeOffset="113090.01">20627 11997 730 0,'-5'-7'147'16,"-2"-1"-5"-16,1-2-2 15,0-3-28-15,-21-17-37 16,21 27-20-16,-3 0-21 15,1 2-4-15,-3 1 4 16,-8 0-11-16,-4 3-1 16,-1 4-5-16,-2 5-7 15,-1 8-3-15,0 5-1 16,2 5-2-16,2 9 0 16,4 3-4-16,5 6 0 15,9 1 1-15,7 3-2 0,9-1 2 16,5-1-1-1,11-7 2-15,3-4 0 0,7-10 3 16,5-6-2 0,0-10-1-16,2-6 4 0,0-9-4 15,-2-6 0 1,-5-2 6-16,-8-6-2 0,-4-4-2 16,-8-2 4-16,-4-2-8 0,-6-5 4 15,-4 2-3 1,-5-3 0-16,-3-1 0 0,-5 0 0 15,-2 0 1 1,-5-1-1-16,-6 5-1 0,1 0 0 16,-1 2-2-1,3 7-5-15,3 3-49 0,1 5-144 16,4 6-190 0</inkml:trace>
  <inkml:trace contextRef="#ctx0" brushRef="#br0" timeOffset="113320.32">20553 12286 853 0,'22'10'98'0,"6"1"66"16,7 2 30-16,5 2-72 15,6 3-34 1,5 2-46-16,-5 3-10 0,-5-2-25 15,-9 1-5 1,-6-7-2-16,-9-2 0 0,-4-3-20 16,-3-3-144-1,-7-3-122-15,-2 0-224 0</inkml:trace>
  <inkml:trace contextRef="#ctx0" brushRef="#br0" timeOffset="114630.59">10215 12629 800 0,'1'-14'209'15,"1"-1"-42"-15,-4-1 1 0,-1 2-38 16,2 1-19 0,-1 2-28-16,0 2 18 0,0 4-24 15,1 2-24-15,1 2-25 16,0 1-22-16,0 0-6 16,0 1-8-16,0 3-6 0,1 3 9 15,-1 4 5 1,4 6 0-16,-1 6 0 0,0 3 0 15,2 3 0 1,-2-2 1-16,1 0-1 0,-2-5 1 16,-1-2-1-1,1-6 0-15,-2-4-5 0,0-4-10 16,0-3-98 0,0-3-39-16,3-2 0 0,0-2-125 15,1-6-79-15</inkml:trace>
  <inkml:trace contextRef="#ctx0" brushRef="#br0" timeOffset="115140.01">10248 12316 630 0,'-2'-22'197'0,"-5"3"-8"0,1 1-65 16,-5 2 9-16,-1 2-53 15,-1 3-15-15,-1 2-19 16,1 5-9-16,0 1-17 16,-5 6-10-16,-2 3 2 15,-7 6 6-15,-2 5-10 16,-4 9-2-16,1 7 1 16,4 7 1-16,1 6-6 15,7 4 1-15,1 4-2 0,6 3-1 16,9 3 1-1,7 0 0-15,11 1 1 0,12-2-1 16,11-5-1 0,11-6 1-16,10-4-1 0,2-9 1 15,1-8 0 1,-4-9-1-16,-9-8 0 16,-5-10 8-16,-9-10-5 15,-3-8 2-15,-2-9-1 16,-1-8 0-16,-3-6 5 0,-4-6-8 15,-3-6 3-15,-7-7-1 16,-8-2-2-16,-9 0-1 16,-8 1 1-16,-11 5-1 15,-5 7 3-15,-6 4-3 0,-4 10 1 16,1 2-2 0,0 7 1-16,2 6-6 15,0 6-5-15,6 6-90 0,3 5-114 16,5 8-255-16</inkml:trace>
  <inkml:trace contextRef="#ctx0" brushRef="#br0" timeOffset="115930.61">10730 12656 852 0,'-9'-3'141'0,"3"0"44"15,-2-4-34 1,1 3-47-16,4 1-44 0,3 2-35 15,0-1-22 1,3 2-3-16,9 0-4 0,10 2 0 16,15-2 4-16,20-2 0 15,18-1 0-15,13-4 2 16,7-1-2 0,1-3 0-16,-4 1 0 0,-8-1-1 15,-11 1-1-15,-9 1-2 0,-10 1 1 16,-15 2 3-1,-10 3 0-15,-9-1 1 0,-11 2 5 16,-6 1 10 0,-5 0-4-16,-2-2-4 0,-5-3-8 15,-6-2 1 1,-3 0 0-16,-9-2-1 0,0-2 10 16,-6 2 3-16,0-1 12 15,1 0 1-15,5 1 4 16,5 0 9-16,8 3 8 15,5 3 6-15,8 0-36 16,4 2-17-16,2 1-15 16,8 1 7-16,6 3 8 15,5 1 8-15,6 6 4 16,4-1 6-16,-3 4-9 16,-5 3 0-16,-2 1-7 0,-4-2-1 15,-3 3 1-15,-4-2 0 16,-5 1 1-1,-5 0-1-15,-6 3-2 0,-6-1-63 16,-5 1-89 0,-4 1-88-16,-2 1-265 0</inkml:trace>
  <inkml:trace contextRef="#ctx0" brushRef="#br0" timeOffset="116460.7">12478 12423 718 0,'9'-14'176'15,"0"1"17"1,-3-1-17-16,0 0-40 16,0 0-31-16,3 1-43 15,1-1-19-15,8 3-17 0,3 2-6 16,5 5 1-16,0 3 2 15,3 5-12 1,-4 5-4-16,-5 5 1 0,-3 4-2 16,-6 4 6-1,-8 5 0-15,-5 3-6 0,-8 3 6 16,-8 0-1 0,-9 4-3-16,0-4-8 0,0-1 1 15,5-10-1-15,8-6 4 0,7-8 1 16,9-6-1-1,5-1-4-15,11-1 25 0,12 1-23 16,9 2-2 0,8 2-8-16,4-3-133 0,-6 1-60 15,-9 0-137 1,-5-3-192-16</inkml:trace>
  <inkml:trace contextRef="#ctx0" brushRef="#br0" timeOffset="116980.25">12803 12117 879 0,'-17'-32'148'0,"0"2"35"15,-2 3-32-15,-2 2-47 16,3 7-38-16,-4 0-27 15,-4 7-16-15,-4 4 0 16,-4 5-3 0,-3 7-4-16,-8 5 16 0,-1 7-1 15,-3 7-8 1,1 8 0-16,2 11-8 0,5 7-1 16,10 9-1-16,9 8 0 0,11 4-3 15,14 2-5 1,12 7-2-16,15 1-2 0,13-1-1 15,14-3-1 1,11-6 1-16,9-13 0 16,9-14 3-16,4-15 3 15,1-13-1-15,-2-13-2 0,-7-13 2 16,-6-7-1 0,-10-7 4-16,-9-5-1 0,-11-4 1 15,-12-4-2-15,-10-4 1 0,-9-7-1 16,-11-7 7-1,-7-4-1-15,-9-4-10 0,-13-4-1 16,-12-1-2 0,-8-1 0-16,-1 5-52 15,0 5-50-15,8 12-52 16,10 14-61-16,10 17-190 16</inkml:trace>
  <inkml:trace contextRef="#ctx0" brushRef="#br0" timeOffset="117940.48">13558 12487 364 0,'-3'-3'549'0,"-1"-1"-442"0,-1-1 15 15,2 2-10 1,0 1-64-16,2 0-17 0,1 2-13 16,-2-1 17-16,2 1 4 0,0-2 11 15,2 2-16 1,1-1-8-16,1-1-16 0,10 0-2 15,24-4-6 1,16-2-1-16,25-1-1 0,15 1 2 16,6 0-6-1,-4-1 4-15,-14 5 0 0,-15-1 0 16,-16 0 0 0,-17 1 0-16,-13 1 6 0,-11 0 1 15,-5 0-1-15,-7 1-2 16,-1-2-2-16,-1-2-2 15,-5-1-1-15,-1 0 0 0,-4-4 2 16,-4 0 0 0,-4 0 12-16,1 0 32 15,0-2 8-15,0 1 5 16,3 1-11-16,0 3-7 16,8 1-1-16,1 3-17 15,3 1-22-15,6 3-4 16,2 0-21-16,2 1-10 0,5 2 35 15,6 2 4-15,9 1-3 16,4 2 1 0,71 24 1-16,-88-25-5 15,1 1 4-15,-1 2-4 0,-2 0 4 16,7 11-2 0,-3 3 1-16,-5 0 1 0,-3 3 3 15,-5 0 3-15,-7-3-5 0,0-1 6 16,-6-3-8-1,-1-1 1-15,1-7-2 0,1 0 0 16,-1-4-72 0,5-2-119-16,2-2-135 0,3-1-412 15</inkml:trace>
  <inkml:trace contextRef="#ctx0" brushRef="#br0" timeOffset="118989.95">15425 12254 234 0,'-2'-3'502'16,"4"0"-381"-16,-4-2 25 0,1-1-54 15,1 1-17-15,-2-1 1 0,2-2-13 16,-1 4-13-1,-1 0 4-15,1 1-1 0,-2 0-9 16,2 2-6 0,1-2-8-16,0 2 1 15,0-2-19-15,0-2 4 16,1 3-4-16,-1-2 2 0,0-1 7 16,0 2 12-1,-1-1-7-15,1 2-9 16,0 0 0-16,0-1-17 0,1 2 4 15,3-3-4-15,-2 0 0 16,2-2-3-16,2-1 0 16,3-2 0-16,3-1 3 15,2 0-5-15,2 2 2 16,2-1 1-16,3 4-1 16,-2 1-5-16,2 2 3 15,3 4 0-15,-2 3-2 0,-4 2 0 16,2 4 6-1,-7 4 0-15,-3 2 1 0,-7 1 2 16,-6 5 1 0,-7 1-1-16,-7 1-2 0,-6-1-3 15,-4-2 3 1,2-2-1-16,3-5 0 0,6-7-1 16,6-2 2-16,7-5 4 0,1-1 4 15,5-1-8 1,2-2-5-16,2-3-8 15,5 1 13-15,3-3-4 16,6 1 1-16,-2 3 2 16,2 1 0-16,1 3-3 15,1 4 4-15,1 4-3 0,0 2 2 16,-1 2 0 0,-4 2 0-16,-3 2 1 0,-4-1 0 15,-2 1 0-15,-5-1 0 16,-4 1 3-16,-4 2 2 15,-7 0 1-15,-7 2-5 16,-5 2 3-16,-6-4-4 16,-2 0 1-16,2-5-2 15,1-5-11 1,6-3-47-16,3-5-24 0,6-5-95 16,0-3-115-16,8-3-224 15</inkml:trace>
  <inkml:trace contextRef="#ctx0" brushRef="#br0" timeOffset="119570.06">15696 11817 785 0,'-19'-23'168'0,"-3"3"-3"15,-1 1-34 1,-2 5-48-16,-1 1-27 0,1 6-31 16,-5 5-8-16,0 4 5 15,-4 6 6-15,-8 6 0 16,-5 7 2-16,-3 9-13 15,0 6 0-15,-3 8 3 16,7 7 4-16,6 4-3 16,7 4 4-1,9 3-13-15,11 6 14 0,11 4-10 16,17 3-3-16,11 7-12 16,14 5 1-16,9 1-1 15,9-2 1-15,6-7 1 0,9-10-3 16,5-15-1-1,9-18-6-15,0-16-8 0,3-16 2 16,-6-15-6 0,-2-16 6-16,-10-11 13 0,-10-7 1 15,-8-9 2 1,-8-5 3-16,-12-6 0 0,-10-4 0 16,-12-2-3-1,-10-5-3-15,-15 3 3 0,-15 2 2 16,-12 3-5-16,-9 6 6 0,-8 8-3 15,-4 5-2 1,0 9-2-16,-2 4-9 0,0 9-111 16,2 10-143-1,2 5-385-15</inkml:trace>
  <inkml:trace contextRef="#ctx0" brushRef="#br0" timeOffset="125070.9">21199 10390 320 0,'-3'-4'529'15,"0"-2"-366"1,-2-3-7-16,2 2-24 0,2-2-27 16,1-2-19-1,1 2-44-15,2-4-3 0,2-1 0 16,2 0-14 0,6-2 0-16,3 0 0 0,3 3 2 15,5 1-15-15,1 4 1 16,2 4-11-16,1 2 0 15,2 7-2-15,-3 3-2 16,0 6-2-16,-5 6 2 16,-4 6 2-16,-3 4 0 15,-8 4 1-15,-5 3 2 16,-10-1 0-16,-6 1 0 16,-6-2 0-16,-4-5 3 0,-4-4-4 15,1-6 2 1,2-5 1-16,4-7 3 0,3-5 1 15,6-3 2 1,3-3-3-16,6-2 0 0,2-2-3 16,4 0-5-1,4-3-12-15,3 1 2 0,6-1 5 16,4 2-2 0,6 1 4-16,2 2 2 0,-1 4-5 15,1 5-1-15,-4 3 7 0,2 5-5 16,-3 3 5-1,1 6-5-15,-2 3 4 0,-4 4 0 16,-4 1 1 0,-8 2 0-16,-6 0 2 0,-6-1-1 15,-8 0-1 1,-2-3 7-16,-6-2-3 0,-1-5 2 16,-2-3 12-16,1-5 17 15,-1-4-3-15,-1-2 0 16,2-4-8-16,4-1-15 15,3-1 3-15,4-1-5 16,4-3-5-16,4 2-2 16,2-1-51-16,0 0-168 15,3-1-174-15</inkml:trace>
  <inkml:trace contextRef="#ctx0" brushRef="#br0" timeOffset="127960.33">22077 10429 292 0,'0'-16'765'16,"-3"0"-547"-16,0-3-7 16,-4-1-57-16,1 2 27 15,1 3-64-15,1 1-8 16,2 4-109-16,2 5 0 0,2 1 0 15,-1 4 0 1,1 2 0-16,-1 1 0 0,3 4 0 16,-1 6 0-1,4 6 0-15,0 6 0 0,2 8 0 16,2 3 0 0,1 6 0-16,-2-1 0 0,1 4 0 15,0 0 0-15,-1-1 0 0,-1-5 0 16,-2-2 0-1,3 37 0-15,-10-69 0 0,-1-4 0 16,2-1-1 0,-1 0-119-16,0 3-52 15,-1-6-88-15,-2-3-185 16</inkml:trace>
  <inkml:trace contextRef="#ctx0" brushRef="#br0" timeOffset="128150.6">21933 10587 811 0,'11'2'103'16,"6"-2"104"-16,4-2-59 16,1-2-83-16,12 0-19 15,5 0-29-15,8 1-15 0,3 0-2 16,2 0-42-1,-1 0-148-15,-2 2-146 0</inkml:trace>
  <inkml:trace contextRef="#ctx0" brushRef="#br0" timeOffset="128800.34">22680 10311 995 0,'9'-21'271'16,"-3"-1"-39"-1,0 1-72-15,-3 5-18 0,2 1-34 16,-4 7-49 0,1 3-59-16,-2 4-3 0,-2 7-21 15,-2 7 24-15,-6 8 2 16,-2 8 3-16,-5 12-5 15,-7 5 6-15,-1 3-5 16,0-1 0-16,3-4-2 16,1-8-1-16,8-8-4 15,7-8-6-15,6-6 5 16,7-6 7-16,11-2 7 16,6-2-7-16,6-1 1 0,4-2-1 15,2 3-2 1,-2-3-8-16,-1 0-16 15,0-1 9-15,-3 0 0 16,-2-1 10-16,-5-4 7 0,-3 0 2 16,-2-2 2-1,-4-3 9-15,-4-1-6 0,2-2 9 16,-4-2 10 0,-2-1 13-16,0 0 12 0,-3 1-18 15,-1 3-33-15,0 2 0 0,-2 4 0 16,0 4 0-1,0 2 0-15,-2 8 0 0,2 4 0 16,0 12 0 0,0 7 0-16,-2 12 0 0,2 6 0 15,-2 2 0 1,2-3 0-16,-1-3 0 16,1-8 0-16,0-9 0 0,1-9 0 15,-1-7 0-15,2-7 0 16,-2-2 0-16,2-3 0 15,-2 0-93-15,-2 0-152 16,0 0-108-16,-1 0-274 16</inkml:trace>
  <inkml:trace contextRef="#ctx0" brushRef="#br0" timeOffset="131007.87">23527 10296 967 0,'0'-11'174'16,"2"-1"35"-16,-2 0-47 0,-3 1-39 15,1 1 10 1,2 5-30-16,-1-1-50 0,-1 5-24 16,2 1-29-1,0 3-5-15,0 1 2 0,-1 10 3 16,-2 7 2 0,-1 10 0-16,2 8 2 0,1 8 2 15,1 2-3-15,3-2 3 0,4-2 1 16,0-1-7-1,1-5 0-15,2 1 0 0,1-4 0 16,-2 0 0 0,2-5-1-16,-1-3-2 0,-3-6-6 15,-1-3-63 1,-1-6-17-16,-4-5-19 0,-1-3 25 16,0-4 22-1,-3-1-80-15,-1-6-187 0,-4-1-265 16</inkml:trace>
  <inkml:trace contextRef="#ctx0" brushRef="#br0" timeOffset="131210.41">23231 10639 692 0,'-6'-4'317'0,"4"0"-167"16,5-3-33-1,9 1-81-15,11 0 13 0,16 1 17 16,14-1-21 0,17 1-27-16,12-2-16 0,6 1-2 15,0 2-58 1,-1 0-233-16,-10 0-290 0</inkml:trace>
  <inkml:trace contextRef="#ctx0" brushRef="#br0" timeOffset="131600.43">24075 10284 971 0,'12'-24'160'0,"4"0"40"15,1 1-58-15,4 6-102 16,1 7-3-16,4 6-4 15,2 7 5-15,-1 8-18 16,0 6-4-16,-7 9-7 16,-6 8-1-16,-10 8 11 15,-7 7-4-15,-9 8-2 16,-8 1-1-16,-6-4-7 16,2-4-3-16,3-10 3 0,8-9-4 15,12-10 26 1,14-7 35-16,15-6-8 0,22-6-23 15,16-5-21 1,11-2-6-16,2-6-4 0,-9 3-2 16,-15 1 1-1,-19 0-5-15,-17 4-58 0,-8 3-93 16,-10 2-44 0,-7 2-23-16,-10 6-278 0</inkml:trace>
  <inkml:trace contextRef="#ctx0" brushRef="#br0" timeOffset="140050.44">21414 11287 576 0,'0'-1'47'15,"0"0"36"-15,-2-1-9 0,1 2-46 16,1-2-8 0,0 2 34-16,-2 0 12 15,2 0-10-15,0-1-4 0,0 1 0 16,2-1-17-16,-2 1 6 15,-2 0-13-15,2 0-18 16,0 0-6-16,0 0-4 16,-3 0 1-16,-2 1-1 15,2 0 1 1,-1-1 2-16,-2 0 12 0,3 2 16 16,2-2-6-16,-2 0-6 15,1 0-8-15,-1 0-3 16,0 0-8-16,0 0 0 0,0 0 0 15,0 2 0 1,3-2 0-16,-2 1-1 0,2-1 0 16,0 0-2-1,0 0 3-15,0 0-2 0,2 0-1 16,-2 0-3 0,3 0-2-16,-1 0 6 0,2 0 2 15,2 1 7-15,7-1-5 0,4 2 4 16,8-1-6-1,8-1 0-15,6 0 2 16,6 0-2-16,-2 2 2 16,3-4-4-16,-1 2 5 15,-1-1-3-15,0-1 0 16,2 0-1-16,5-2 0 0,4 2 0 16,2-4 0-16,1 3 1 15,-3-1-3-15,4 0 3 16,-3 0-2-16,2 4 2 15,0-3-1 1,5 0-3-16,3-1-12 0,6 2 3 16,6-3-8-1,7 0-2-15,5 2 2 0,2 0 15 16,1 1 5 0,-1 2-5-16,-2 0 0 0,-8 0-8 15,-3 1 1-15,-9-1-15 16,-4-1 6-16,-5-1 7 15,-1-1 4-15,0 1 4 16,2-1 7-16,2-1 0 16,4 0 0-16,0 1 2 0,2-1-2 15,-3 0 0 1,1 2 0-16,-9-1 1 0,-5 1 2 16,-8 0-3-16,-3-1 1 15,-5 0-1-15,2 2 3 16,3-2-3-16,1-1 1 0,3 2 1 15,1 0-1 1,-2-1 5-16,-4 0-3 16,-2 1-2-16,-3 0 8 15,-4-2 4-15,-1 2-1 0,-4-1-3 16,0 0-3 0,-4 0-5-16,2 2 1 15,1-1 0-15,-4 2 2 0,1 0 0 16,-3 2 1-16,-3-2 7 15,-3 0 3-15,-2 0 14 16,-1 0-8 0,-3-2-3-16,3 1-10 0,-3 0-3 15,3 0 3 1,-3-1-8-16,-1 2 5 0,-1-2 3 16,-2 1 4-16,-1 1 7 0,-3-1 5 15,-1 1-4 1,-1 0-2-16,-3 0-13 0,2 0-5 15,-1 1-5 1,0-1-25-16,-5 1-166 0,-5 1-269 16</inkml:trace>
  <inkml:trace contextRef="#ctx0" brushRef="#br0" timeOffset="143970.54">23235 11751 826 0,'-9'-4'144'0,"2"-2"4"16,1-5 17-16,1 0-39 15,2 0-26-15,3-3-32 16,5-2-25-16,4 0-3 16,1-2-12-16,8 2 16 15,0-2-24-15,6 6-1 0,1 0-16 16,2 4 2-1,4 5-5-15,2 6 0 0,-2 4 0 16,1 6-2 0,-4 5-2-16,-4 5 4 0,-7 3 2 15,-6 7-2 1,-9 4 2-16,-9 1 2 0,-7 3-3 16,-7-2 2-16,-3-3 1 0,-3-6-4 15,2-6 3 1,4-7 0-16,8-5 4 0,6-8 1 15,5-1 7 1,4-3 2-16,3-3-17 0,3-3-18 16,5 1-1-1,6-3 17-15,7 3-3 0,4 0 1 16,2 5 3 0,1 6-1-16,2 3-1 0,-4 2 2 15,-1 5-2-15,-5 0-1 16,-7 4 1-16,-6-1 3 15,-9 3 0-15,-11 1 5 16,-9-1-3-16,-10 2 4 16,-9 2-6-16,-7-4 0 15,-3-2-7-15,2-3-92 16,4-3-64-16,7-5-190 16</inkml:trace>
  <inkml:trace contextRef="#ctx0" brushRef="#br0" timeOffset="146309.94">25644 11055 534 0,'-4'3'387'0,"0"-1"-227"16,4-2 26-16,1-2-53 0,6 1-71 15,1-3-49 1,7-2-7-16,9 0-6 0,9 0-2 15,7 1-1 1,3 4-19-16,1 2-88 0,-9 4-92 16,-9 1-61-1,-10 3-154-15</inkml:trace>
  <inkml:trace contextRef="#ctx0" brushRef="#br0" timeOffset="146480.2">25746 11214 505 0,'5'4'290'0,"5"-3"-81"0,8-3-49 16,0-3-16 0,1 0-42-16,4-3-25 0,0 2-51 15,3 0-20 1,-1 2-6-16,1 1-13 16,2 2-154-16,2 2-289 0</inkml:trace>
  <inkml:trace contextRef="#ctx0" brushRef="#br0" timeOffset="148080.29">26916 10883 844 0,'3'-10'220'0,"1"-5"-55"15,4-1-43-15,3-2-53 16,3 1-8-16,8 1-12 15,4 1-10-15,2 4-19 16,3 3-5-16,2 4-6 16,2 5-5-16,-1 3-2 15,0 7-1-15,-1 6-1 16,-3 4-1-16,-2 5 0 16,-6 6 1-16,-8 2 1 0,-11 6 2 15,-7 0 1 1,-12 3-3-16,-7-4-1 0,-6-1 2 15,4-8-2 1,1-7 0-16,11-9 5 0,5-8 16 16,5-5 2-1,5-4 1-15,1-1-15 0,1-4-9 16,5 0-4 0,4 0-1-16,3 1-6 0,3 1 8 15,3 3-2-15,2 5 2 0,3 3 0 16,3 5 3-1,-2 3-3-15,1 4 0 0,-4 2 3 16,-3 0-2 0,-7-1 2-16,-4 1-1 0,-6-2 1 15,-9-2 0 1,-2 1 2-16,-7-1 3 0,-7 0 0 16,-3 1-2-16,-7 0 1 15,-6-1-2-15,-3-1 1 16,-1-3 3-16,-2 0-3 15,2-6 0-15,5 1 2 16,6-6-5-16,5 1-2 16,6-2-82-16,3-1-83 15,6 1-122-15,3-2-319 16</inkml:trace>
  <inkml:trace contextRef="#ctx0" brushRef="#br0" timeOffset="149590.74">28328 11085 756 0,'4'-10'198'16,"2"-1"-56"-1,3 0-8-15,2 1-46 0,0 0-14 16,2 2-3 0,1 1-36-16,-1 3 0 0,4 1-12 15,2 0-3 1,4 9-8-16,6 1-6 0,3 3 3 16,1 8-2-16,-2 4-4 15,-3 4 6-15,-6 2-8 16,-4 3 0-16,-6 0 2 15,-4-1-2-15,-7-4 0 16,-2 0 2-16,-5-5-2 16,-2-4 0-16,1-3 3 15,0-6 0-15,0-5 16 16,4-1 51-16,0-8 12 16,0-3-67-16,-1-3 1 15,-1-6-3-15,0-5-7 0,3-4-5 16,4-2-2-1,5 0-4-15,3 1-1 0,6 3-1 16,3 4-3 0,3 2 5-16,3 6-1 0,1 3 1 15,1 6-1 1,0 1 4-16,-4 5-2 0,0 2 0 16,-4 3-2-16,2 2 4 0,-2 2-2 15,-4 2 1 1,0 2 1-16,-1 2-2 0,-5 0 3 15,-1 0-1 1,-2-3 2-16,-2-1-1 0,-4-3 1 16,0-6 0-1,-2-1 8-15,2-3 16 0,-2 0 6 16,2-6-18 0,-3-3-13-16,2-1-4 0,1-6 2 15,1-4 0-15,6-1 1 16,2 0-19-16,5 0 4 15,3-1 1-15,4 5 6 16,1 5 5-16,-2 3-3 16,0 5-1-16,-3 4 4 15,-1 4-7-15,0 5 7 16,-3 1 0-16,-1 5 3 16,-1-3 0-16,0 5 0 0,0 0 1 15,0-1-1 1,-3 0 0-16,1 0-1 0,-1 0-5 15,0-1-25 1,0-3 1-16,-2-5 21 0,2-3 10 16,0-5 4-1,2-3-3-15,4-6-2 0,1-3-3 16,2-2 0 0,-1-1 0-16,-2-1 3 0,-3-1 1 15,-2 3 0-15,0-3 0 0,-5 3 1 16,-2 0-1-1,-2 3 0-15,-2 0 1 0,1 5 0 16,-1 0 0 0,-2 2 0-16,3 4-1 0,1-2-4 15,0 6-14 1,-2 0 5-16,0 1 12 0,1 4-1 16,-1 5 2-16,1 2 0 15,-1 4 2 1,2 1 0-16,3-1 4 0,2 1 1 15,2-2 0-15,4-2-7 16,-1-1 0-16,3-3-1 16,0-4 0-16,0-1-37 15,-3-3-57-15,2-4-70 16,-1-1-121-16,-1-5-359 16</inkml:trace>
  <inkml:trace contextRef="#ctx0" brushRef="#br0" timeOffset="149930.46">29471 10692 861 0,'3'11'131'16,"-3"2"-4"-16,-4-1 67 0,-4 0-70 15,0-1-33 1,0 0-17-16,1-4-20 0,0-1 6 16,3-3 5-1,0-2 18-15,2-2-12 0,1-1 3 16,-1-1-36 0,-2-3-38-16,-1-3 0 0,-1-1 0 15,0-4 0-15,-1 1 0 16,1 0 0-16,1 4 0 15,4 3-113-15,-1 4-93 16,4 4-49-16,2 8 58 16,7 5-124-16,5 7-386 15</inkml:trace>
  <inkml:trace contextRef="#ctx0" brushRef="#br0" timeOffset="150480.28">29646 10930 836 0,'28'-5'254'0,"-1"-1"-67"0,0 1-16 15,-5-1-85-15,-1 6-19 0,-1 4-25 16,-1 6-2-1,0 3-10-15,-1 5 6 0,0 4-18 16,-3 4-2 0,1 1-1-16,-6 0-7 0,-3 2-5 15,-4-2 2 1,-4-3 4-16,-7-2-7 0,1-5 5 16,-1-5 3-16,-1-6 12 15,6-5 19-15,2-4 6 16,-1-6-37-16,-1 0-6 15,3-7 0-15,2-5-4 16,4-2-2-16,5-4-2 16,5 0 3-16,3 2-12 15,5 3 11-15,0 5-4 16,4 5-1-16,3 6 5 16,2 6-6-16,2 9-1 15,2 7 9-15,-5 4-5 0,0 3 5 16,-4 3-4-1,-7 0 4-15,-1-1 0 0,-8-3 0 16,-1-1 0 0,-5-4-1-16,-3-2 1 0,0-4-1 15,-3-1-2 1,0-4-73-16,-1 1-96 0,-1 2-89 16,-4 0-155-16</inkml:trace>
  <inkml:trace contextRef="#ctx0" brushRef="#br0" timeOffset="-207155.98">4477 16763 642 0,'2'6'216'0,"-4"-3"-34"15,1 0-79-15,-1-2-24 0,-1 1-24 16,3-1-23 0,0 1 3-16,0-1-2 15,0-1-1-15,0 1 11 0,3-1-7 16,-3 2-4-1,-3-2-5-15,3 1-9 0,0-1 10 16,0 2 0 0,0-2 8-16,0-2 27 0,0 2 18 15,0-1-3-15,0-2 4 16,0-1-33-16,-3-5-35 16,0-4 0-16,-3-3-5 0,-2-5-9 15,-2-6 0 1,0-3 0-16,2-4 0 0,-2-6 0 15,2-1 0 1,2-6 0-16,2-5 0 16,-1-3 0-16,1-5 0 15,1-1 0-15,0-5 0 0,-3-2 0 16,6-2 0-16,-3 1 0 16,6 1 0-16,0 6 0 15,5 4 0-15,-1 9 0 16,3 3 0-16,1 5 0 15,2 0 0-15,-2 8 0 0,1 2 0 16,-2 5 0 0,-1 5 0-16,3 2 0 0,0 3 0 15,-2 2 0 1,2 3 0-16,3 2 0 0,1 2 0 16,4 3 0-1,2 1 0-15,2 4 0 16,6 5 0-16,0 2 0 0,1 5 0 15,0 3 0 1,1 2 0-16,-4 3 0 0,-4 3 0 16,-3 3 0-1,-2 0 0-15,-4 4 0 0,-3 0 0 16,0 1 0 0,-4 1 0-16,-2 0 0 0,-5-1 0 15,-2 2 0-15,-7 0 0 0,-4 2 0 16,-6 4 0-1,-5-1 0-15,-2-2 0 0,-3-3 0 16,0-6 0 0,-2-5 0-16,-3-5 0 0,-3-3 0 15,-5-2 0 1,-3-2 0-16,-2-2 0 0,0-3 0 16,0-4 0-16,4-2 0 15,3-7 0-15,6 0 0 16,8-6 0-16,4-2 0 15,12-3 0-15,6-5 0 16,6-1 0 0,6-2-43-16,6 2-78 0,1-2-49 15,10 4-31-15,2 2-88 16,9 3-204-16</inkml:trace>
  <inkml:trace contextRef="#ctx0" brushRef="#br0" timeOffset="-206546.65">5530 16101 965 0,'-4'-5'152'0,"1"0"32"16,1-2-67-16,1 1-44 16,2 0-47-16,1 1-14 15,5 0-7-15,1-1-5 0,2 2 0 16,8-1 0-1,2 1 3-15,5 0-3 0,2 6-3 16,1 1-12 0,3 4-108-16,-4 3-58 0,-2 1-47 15,-6 1-146 1</inkml:trace>
  <inkml:trace contextRef="#ctx0" brushRef="#br0" timeOffset="-206326.02">5587 16302 344 0,'7'4'416'15,"2"-4"-242"-15,5-4 6 16,5-1-70-16,5-1-47 16,1-2-27-16,1 0-18 15,2 3-6-15,-7-1-5 0,1 2-2 16,-8 1-5-16,-4 2 0 15,-4-1-2-15,-1 2-20 16,-2 2-209 0,0 1-354-16</inkml:trace>
  <inkml:trace contextRef="#ctx0" brushRef="#br0" timeOffset="-202986.75">7031 16002 449 0,'-3'-5'345'16,"0"-2"-168"-16,3-3-11 0,-1 2-42 16,-1-2 13-16,2 0-40 0,-1-1-19 15,-1 1-9 1,-1-1 1-16,2 0-5 0,-1-1-2 15,-1 1-19 1,0 0-2-16,3 1-7 0,0 2 8 16,-4 2-17-1,4 3-10-15,4 2-15 0,-4 1-1 16,0 1 0 0,0 1-18-16,0 3 8 0,3 8 9 15,0 5-2-15,0 12 2 16,2 6-4-16,-4 7 3 15,1 1 1-15,-1 3 1 16,2-3 0-16,0-2 0 16,6-8 2-16,0 0 3 15,8-10-4-15,0-2 0 16,1-6 3-16,2-7-3 16,-1-5 1-16,-1-7 2 0,1-7-2 15,2-5-1 1,0-3-1-16,0-7 0 0,-3 0 1 15,-3-2-1 1,-2-1 0-16,-4 1 2 0,-4 1-1 16,-4-1-2-1,-1 4 2-15,-3 1-1 0,-1 5 0 16,-1 1 0 0,-2 3 0-16,4 6-1 0,0 3-12 15,1 2-9-15,1 4-6 0,1 5 28 16,-2 4 0-1,2 6 0-15,2 4 0 0,-1 5-2 16,1-1 1 0,4 2 1-16,3-2-1 0,-2 1-2 15,2-3-17 1,3-1-36-16,0-5-44 0,4-2-26 16,1-3-4-1,4-5-85-15,2-4-118 0</inkml:trace>
  <inkml:trace contextRef="#ctx0" brushRef="#br0" timeOffset="-202576.68">7716 15700 972 0,'3'-23'166'0,"-5"0"46"16,-2-2-31 0,0 3-83-16,1 1 11 0,-2 1-12 15,2 4-35 1,3 5-14-16,-3 3-2 0,3 3-33 16,0 2-13-16,0 5-16 0,0 2-1 15,0 4 17 1,0 7 0-16,3 6 1 0,-3 7-1 15,3 7 0 1,-3 5 1-16,5 2-1 0,-4 5 0 16,2-1-1-1,0 5 1-15,0 0 0 0,1 1 1 16,2-2 0 0,2-6-1-16,1-4 0 0,6-6-2 15,-3-7 2-15,4-6-3 16,-4-5-61-16,3-6-76 15,-3-4-43-15,-3-2-56 16,4-4-127-16</inkml:trace>
  <inkml:trace contextRef="#ctx0" brushRef="#br0" timeOffset="-202076.4">7482 16009 1014 0,'-5'-7'77'16,"5"1"-45"-1,3-2 30-15,6 0-57 0,9 3 0 16,9-1 1 0,10 2-5-16,10 2 0 0,9 0-1 15,7 0 0-15,1-1-2 0,-1 1 1 16,-4-1-2-1,-8 1 3-15,-11-2-1 0,-5 3 1 16,-10 0 3 0,-7-3-1-16,-9 2 10 0,-5 1 70 15,-4-4 34 1,-1 3-31-16,1-4-6 0,-2 3-14 16,1-1 4-16,1 1-14 15,0 3-25-15,-2 0-25 16,2 1-5-16,0 2-10 15,-1 3 10-15,1 5 2 16,0 6-1-16,-2 2 1 16,2 7 3-16,0 1-1 15,3 2 1-15,0 0-3 16,3 1-1-16,-1-4-2 16,5 1 1-16,-2-7-1 15,1 0 0-15,-1-6 1 0,0-5-11 16,1-3-122-1,-1-8-32-15,-1-3-119 16,-1-8-160-16</inkml:trace>
  <inkml:trace contextRef="#ctx0" brushRef="#br0" timeOffset="-201836.64">8099 15724 887 0,'5'-2'157'0,"-4"2"41"0,1 0-98 16,-2 2-32-1,-3-2 23-15,3 1-7 0,-3 2-18 16,1-2-9 0,1 1 1-16,1-1-2 0,-2-2-30 15,2 1-10-15,0-2-15 16,0 1-1-16,0 1-25 15,0 0-227-15,-1 1-258 16</inkml:trace>
  <inkml:trace contextRef="#ctx0" brushRef="#br0" timeOffset="-200456.44">8526 15700 565 0,'-3'-20'243'0,"0"2"-59"16,-4-2-31-16,2 0 2 15,-1 2-23-15,2 1-30 16,-1 2-14-16,-1-1-4 16,2 2-4-16,4 1 2 15,-3 4-30-15,3 2-19 16,0 3-10-16,0 2-23 16,0 2-14-16,0 5 4 15,0 6 8-15,0 10 4 0,0 9-2 16,0 9 0-1,7 111 1-15,-2-122-1 16,-1 3 1-16,2-2-1 16,0 3 0-16,7 29 1 0,1 0 0 15,1-5 0 1,-5-5-1-16,1-9 0 0,-1-8 1 16,-4-7-1-1,-1-8 0-15,-1-6 0 0,-2-6 0 16,-1-2 0-16,-1-5-46 0,0-2-130 15,2-1-129 1,1-1-117-16</inkml:trace>
  <inkml:trace contextRef="#ctx0" brushRef="#br0" timeOffset="-200165.95">8756 16036 679 0,'12'-9'447'16,"-5"2"-313"-16,-2 2 42 15,-4 0-82-15,1 5-80 16,-2 0-13-16,3 5 3 16,-2 0 8-16,2 5 0 0,1 1 0 15,-1 3-4 1,2 0 1-16,-2 1-1 0,-3 0-5 15,3-1-2 1,-3-2-1-16,0 0-1 0,0-2 0 16,-3-2-18-1,3-2-167-15,0-5-54 0,-3-3-351 16</inkml:trace>
  <inkml:trace contextRef="#ctx0" brushRef="#br0" timeOffset="-199946.56">8811 15757 813 0,'5'-15'259'16,"-5"2"-21"-16,0 0-60 0,-5 1-54 16,2 3-47-1,0 2-21-15,0 5-30 0,3-1-26 16,-2 4-14-16,2 1-19 15,-1 0 19-15,1 5-93 16,1 2-116-16,1 3-74 16,9 3-231-16</inkml:trace>
  <inkml:trace contextRef="#ctx0" brushRef="#br0" timeOffset="-199516.76">9126 15944 455 0,'0'-18'427'0,"0"-2"-220"16,0 0-38-16,3 3-64 0,4 0-64 15,1 4-6 1,4 2-6-16,7 3-14 0,5 2 8 15,0 5-11 1,3 2-3-16,-5 5-4 0,-3 4-2 16,-7 4 5-1,-4 5 3-15,-5 7 0 0,-3 5 4 16,-8 4 8 0,-5 5 6-16,-6 2-5 0,-7 0-7 15,1-2-6-15,7-7-7 16,0-3-1-16,9-7 1 15,3-8-2 1,6-2 2-16,6-3 9 0,6-3-4 16,9 0-5-16,7-3-4 15,5-1-5-15,4-3-50 16,3-3-94-16,-5 1-147 16,-4-6-252-16</inkml:trace>
  <inkml:trace contextRef="#ctx0" brushRef="#br0" timeOffset="-199345.94">9160 16094 544 0,'6'-10'178'15,"6"2"-101"-15,4 0-1 16,4 1-71-16,8 2-5 0,7 5-3 15,2 5-133-15,6-1-387 0</inkml:trace>
  <inkml:trace contextRef="#ctx0" brushRef="#br0" timeOffset="-198906.03">9764 16013 842 0,'6'-18'150'0,"-4"-4"43"15,-4 0-9-15,-1 0-45 16,-1 0-40-16,-2 5-33 16,0 6-34-16,0 5-28 15,-1 6-4-15,-4 6-2 16,-4 6-2-16,0 10 6 16,-3 6-6-16,2 6 4 15,1 1 0-15,6 0 0 0,3-5-1 16,4-6 1-1,2-5 2-15,2-7-1 16,1-5 2-16,0-3 11 16,2-4 7-16,1-3 0 0,2-2-6 15,3-6 4 1,1-4-3-16,3-1 12 0,-2-3 2 16,0 3-3-1,-2 4-11-15,-2 2-16 0,1 6-6 16,2 5-4-16,3 6 9 0,5 4 0 15,-1 5 0 1,5 3-4-16,-5 4 2 0,1-1-33 16,-5-1-134-1,-1-3-41-15,-1-4-106 0,0-5-256 16</inkml:trace>
  <inkml:trace contextRef="#ctx0" brushRef="#br0" timeOffset="-198525.82">10185 15557 965 0,'0'-35'244'0,"-2"4"-20"15,-1 1-55 1,-2 5-41-16,2 5 2 0,0 8-60 15,3 3-61 1,0 6-9-16,0 8-18 0,0 5 18 16,1 5 1-1,2 7 2-15,3 7-3 0,0 5 2 16,3 8 0 0,0 4 0-16,1 7 1 0,-1 3-2 15,0 6 0-15,-4 6 0 0,4-1 2 16,-5 1-3-1,-1-4 0-15,2-9 0 16,-1-13 0-16,2-7 0 16,1-9 0-16,1-6-4 0,1-6-25 15,-4-5-209 1,-1-2-46-16,-1-5-69 0</inkml:trace>
  <inkml:trace contextRef="#ctx0" brushRef="#br0" timeOffset="-198146.66">10030 15862 524 0,'13'-6'145'15,"10"0"-78"-15,5-1 54 0,8-2-60 16,6 0-6-1,7 0-22-15,-1 3 20 0,-2 0-9 16,-6-1 22 0,-5 3-33-16,-9-1-4 0,-5 4-3 15,-6 2-3 1,-2 2 7-16,0 5-4 0,-3 0-6 16,-1 5 5-1,1 0 1-15,-2 2 6 0,2 2-6 16,-2 2-6-16,-2 3-8 0,-2 1 2 15,-2 0-7 1,-1 3 1-16,-2-2-7 0,-1 0 2 16,-2-5-2-1,1-3-1-15,0-5 0 0,1-5 0 16,-1-6-30 0,0-6-286-16,0-5-312 0</inkml:trace>
  <inkml:trace contextRef="#ctx0" brushRef="#br0" timeOffset="-197936.76">10479 15639 759 0,'10'-21'314'0,"-2"5"-189"16,-4 3 84-16,-1 4-55 0,-1 2-49 15,-2 3-3 1,0 1-43-16,0 3-48 0,-2 3-11 15,1-3-15 1,1 3-26-16,0 2-75 0,0 4-137 16,1 6-198-1</inkml:trace>
  <inkml:trace contextRef="#ctx0" brushRef="#br0" timeOffset="-197546.15">10952 15863 172 0,'0'-19'923'15,"0"-2"-819"1,-7 2 48-16,1-2-37 0,-5 7-54 16,6 4-27-1,-2 7-34-15,1 4 0 0,-1 8 0 16,-1 5 1-16,-5 6-1 15,5 5 1-15,2 6-1 16,2 4 0-16,2 1 0 16,4-1-1-16,2-5 2 15,2-7-1-15,0-8 1 16,-1-7 5-16,5-5 6 16,-4-3 8-16,2-7-2 15,2-2 7-15,-3-7-8 0,4-3-2 16,1-3 6-1,-3-2-14-15,0-1-4 0,-3 2-3 16,3 3-1 0,-5 5-2-16,-2 2-18 0,-2 6-88 15,-2 3-136 1,-1 1-250-16</inkml:trace>
  <inkml:trace contextRef="#ctx0" brushRef="#br0" timeOffset="-196956.38">11128 15848 723 0,'6'-14'245'0,"1"-2"-26"15,1-2 4-15,1-1-94 16,4 4-51-16,-2 4-28 16,3 4-31-16,2 4-5 15,4 7-3-15,0 8-2 16,5 4-3-16,-1 7 0 16,-2 5-1-16,-7 7 0 15,-1 3 1-15,-8 4-2 16,-5-1-2-16,-4 0 3 0,-7-8-2 15,1-5 2 1,-3-7 1-16,0-6 13 0,5-10 85 16,-3-5-43-1,3-8-50-15,0-6-3 0,2-7-8 16,2-5 1 0,3-5-1-16,3-4-1 0,3-3-1 15,3-3 0-15,0 3-16 0,6 2 6 16,6 8 3-1,3 7 4-15,4 10 4 0,9 7 1 16,1 6-4 0,2 7 0-16,-3 5-3 0,-4 2 7 15,-5 6 0 1,-5-1-1-16,-7 0 2 0,-4 0-2 16,-2 1-3-1,-5-2 3-15,-2-4-4 0,-3 1-1 16,0-1-107-16,-3-3-126 15,0-1-147-15,-6-3-520 16</inkml:trace>
  <inkml:trace contextRef="#ctx0" brushRef="#br0" timeOffset="-196226.23">12623 16082 631 0,'0'-1'322'0,"-2"-1"-253"16,1 2 6-16,-1 3-40 16,2 1 21-16,3 4 22 0,2 2-40 15,2-1-4 1,5 3-1-16,3-3-8 15,3-3 16-15,-3-2-2 16,1-3-3-16,-4-2 8 0,-1-3 11 16,-5-5-25-1,-2-2-5-15,-5-5-16 0,-4-7-1 16,-7-9-6 0,-3-8 4-16,-10-6 2 0,-2-4 13 15,-4-4 10-15,-2 0 9 0,6 0 4 16,2-3-19-1,7 3-8-15,3 2-14 0,6 3 0 16,7 4-3 0,4 6 0-16,4 4 1 0,3 4-1 15,6 6-4 1,3 2 2-16,6 5-5 0,7 4-20 16,5 5-100-1,8 7-22-15,0 4-77 0,-3 10-75 16,-6 5-204-16</inkml:trace>
  <inkml:trace contextRef="#ctx0" brushRef="#br0" timeOffset="-196016.42">12406 15838 1039 0,'-1'1'63'0,"4"-6"-63"16,9-2 39 0,10-4-15-16,13-1-18 0,11 1-4 15,8 1-2 1,4 2 0-16,3 2-2 0,-3 6-64 16,-4 1-274-1</inkml:trace>
  <inkml:trace contextRef="#ctx0" brushRef="#br0" timeOffset="-195526.58">13136 15852 829 0,'-6'-13'164'0,"-1"-2"-14"0,-1-1 18 15,-2-1-40-15,-1 3-32 16,4 3-34-16,-1 2-24 15,4 4-25-15,0 4-13 16,-1 4-8-16,-1 4 7 16,-2 5 1-16,-2 8-2 15,-2 5 1-15,3 5 1 16,2 3 0-16,-1 0 0 16,7-2-1-16,2-4-1 0,1-6 2 15,5-5 0 1,-2-8 1-16,-1-3 11 0,2-7-5 15,3-5-3 1,3-4-3-16,2-7 1 0,3-3 0 16,-2-1-1-1,3-3 0-15,-3 0 4 0,0 4 0 16,-4 5 9 0,-4 1 9-16,-1 7-14 0,-3 4-9 15,0 4-27-15,0 6 26 0,3 4-1 16,0 3 3-1,6 7-2-15,-2 3-1 0,1 1 2 16,0 0 0 0,-1-1-1-16,0-3 1 0,33 17-81 15,-29-38-141 1,2 0-121-16</inkml:trace>
  <inkml:trace contextRef="#ctx0" brushRef="#br0" timeOffset="-195116.34">13569 15752 848 0,'4'0'47'16,"-1"0"37"-16,-1 2 27 16,-4 1-84-16,1 3 17 15,1 1 10-15,-2 2-14 0,2-4-17 16,0-1-6-1,0-2 4-15,0-2 71 0,2-2 42 16,-1 0-38 0,1-5-92-16,-1-2-1 0,-1-2 3 15,0-3 12 1,0-2-2-16,-1-1 4 0,-2 2 6 16,0 2-2-16,0 4-4 0,1 2-5 15,0 4-15 1,0 1-19-16,-3 5 2 0,-1 4 17 15,-1 6 1 1,-5 3 0-16,-1 10 3 0,0 3-4 16,2 4-2-1,3 1-1-15,5-1 2 0,8 0 1 16,7-6-1 0,12-3-5-16,5-4-78 0,7-5-88 15,4-5-154-15,1-3-266 16</inkml:trace>
  <inkml:trace contextRef="#ctx0" brushRef="#br0" timeOffset="-194726.51">14001 15441 862 0,'-5'-32'222'16,"0"-2"-8"-16,1 2-51 0,-1 2-51 16,2 5-21-1,0 3 9-15,3 8-24 0,-2 7-55 16,1 5-21 0,1 4-28-16,0 10 28 0,1 7 1 15,1 10 4-15,4 7-4 16,0 10 3-16,4 3 3 15,1 4-4-15,-1 4 2 16,4 2-1-16,-2 1-2 16,0 0-2-16,-1 1 1 0,-3-3-4 15,0-3 5 1,0-5-2-16,0-7 0 16,-1-9-5-16,-1-10-60 0,-1-10-113 15,-1-6 34-15,-4-8-133 16,-7-8-38-16,1-5-129 15</inkml:trace>
  <inkml:trace contextRef="#ctx0" brushRef="#br0" timeOffset="-194246.53">13828 15769 595 0,'-13'-10'223'15,"4"2"-65"-15,11-1-62 0,6 1-91 16,10 2 4-1,11 0-1-15,14-1-8 0,8 0 2 16,7 0-1 0,2-3 5-16,1 2 6 0,-5-3 17 15,-2 1 44 1,-6 2-21-16,-8 2-15 0,-6 1-7 16,-10 4-14-1,-6 4-2-15,-6 4 9 0,0 1-3 16,-4 7-4-16,-4 4 0 15,-2 5-1-15,-4 3-4 16,-1 4-6-16,0 3-2 0,0-1-2 16,3-3-1-1,3-3 2-15,3-5 5 0,3-6 2 16,3-7 11 0,-2-6 5-16,5-8 11 0,0-3-11 15,3-7-13-15,2-6-4 16,0-4-3-16,-2-1-1 15,-1-4-2 1,-5 1 6-16,-2 4 10 0,-7 3-5 16,-5 2-1-16,-5 2-12 15,-9 5-2-15,-8 3-4 16,-6 3-5-16,-7 4-37 16,1 2-90-16,1 2-105 15,9 3-174-15</inkml:trace>
  <inkml:trace contextRef="#ctx0" brushRef="#br0" timeOffset="-193690.73">14665 15642 953 0,'15'-11'123'0,"2"-4"41"0,2 1 30 16,2-1-108 0,1 4-20-16,4 1-14 0,1 7-17 15,1 4-6 1,2 5-8-16,-1 5 8 0,3 7-14 16,-4 2-4-1,0 4-4-15,-3 5 0 0,-3-1-5 16,-3 3 0-16,-7 1 0 15,-6-1-1-15,-4 2 3 16,-8-1-3-16,-3-2-1 16,-7-5 6-16,0-3-1 15,-1-11 18-15,0-7 16 16,-1-10-1-16,5-8-18 16,-2-8-14-16,6-8-2 15,3-2-4-15,6-7-1 0,4 0-2 16,5-2 0-1,6 1 2-15,2 4 1 0,4 6-7 16,1 8 1 0,1 6-5-16,2 9 6 0,-1 9 0 15,-2 3 4 1,-4 4-2-16,-3 2 3 16,-5-2-1-16,-5 1-2 15,-4-4 3-15,-1-2 2 0,-1-3 5 16,-1-1 0-1,1-1-4-15,-1 1-3 0,-2-2-164 16,-1 0-221-16,-1-1-461 0</inkml:trace>
  <inkml:trace contextRef="#ctx0" brushRef="#br0" timeOffset="-189996.35">16312 15718 585 0,'-3'4'242'15,"-1"-2"-128"-15,0-1 34 16,1 0-80-16,0-1 33 16,1 0-22-16,1 2-16 15,1-4-5-15,1 2-21 0,1 0-9 16,-1-1 11-1,1 1-5-15,1-1-16 0,1-1 0 16,6-2-18 0,7 0 0-16,7 1-3 0,4-2 0 15,3 3-32 1,1 2-90-16,-7 1-22 0,-8 3 1 16,-3 3-18-16,-6 3-38 0,-4 2-123 15</inkml:trace>
  <inkml:trace contextRef="#ctx0" brushRef="#br0" timeOffset="-189784.3">16341 15941 465 0,'3'6'144'0,"4"-3"13"0,4-3-77 15,7 0-30 1,2-3 13-16,4 0 2 0,2-2-19 15,1 2 4-15,-2-2-4 16,-5 0-23-16,-3 1-12 16,-2 1-11-16,-6 1-1 15,-4 2-9-15,-2 2-183 16,-5 2-466-16</inkml:trace>
  <inkml:trace contextRef="#ctx0" brushRef="#br0" timeOffset="-174436.02">18661 14627 878 0,'-2'-7'173'15,"-1"-2"7"-15,-1-4-18 0,-5 3-31 16,4-2-41 0,1 1-3-16,1 3 10 0,1 1-32 15,2 1-3 1,2 2-14-16,-1 3 1 0,1 1-24 16,-1 0-25-16,1 1 0 0,-1 2 0 15,-1-1 0 1,2 1-4-16,3 4 4 0,2 6 1 15,5 5 0 1,5 7 0-16,5 7-1 0,1 5 1 16,4 6-1-1,0 5 0-15,-2 6 0 0,-2 0 0 16,-1-2 0 0,-3-3 0-16,-3-8 0 0,-2-5 0 15,-3-9 0-15,-2-4 0 16,-2-6 0-16,-1-5 0 15,-3-5 0 1,0-5 0-16,-3-2 0 0,0-2 0 16,0-2 0-16,0 3 0 15,-1-1 0-15,1 0 0 16,-2 1 0-16,1-2 0 16,-1-3 0-16,-2 0 0 0,-2-2 0 15,-2-2 0 1,1 0 0-16,-1-4 0 0,0-1 0 15,0-5 0 1,1-3 0-16,-1-2 0 0,-1-2 0 16,2 2 0-1,-2-1 0-15,1 4 0 0,0 2 0 16,0 6 0 0,2 2 0-16,1 5 0 0,1 3 0 15,0 4 0-15,2 3 0 0,-1 2-4 16,-6 5-1-1,-3 7-1-15,-4 6 1 16,-6 6 4-16,-3 7 1 16,0 0-1-16,0 5 0 0,-1-1 1 15,1-2 0 1,4-4 0-16,0-3 0 0,4-6-1 16,3-5 3-16,2-6-3 15,3-5 1-15,3-5 0 16,2-3 2-16,2-2-1 15,1 0 0-15,1-2-1 16,0 0-24-16,-2-2-165 16,2-1-100-16,2-3-240 15</inkml:trace>
  <inkml:trace contextRef="#ctx0" brushRef="#br0" timeOffset="-173626.38">17999 15736 549 0,'-5'2'70'0,"3"-1"-40"0,-1-1 91 15,-1 2-50 1,-1-1 4-16,1-1-13 0,-6 2-8 15,-1-1 12 1,-1 0-33-16,-1-1 19 0,-1 0 14 16,0 0-37-1,1 0 1-15,4 0-3 0,1 0-3 16,0 2-9 0,2-2 1-16,1 1 0 0,1 1 4 15,1-1-10-15,2-1-9 0,2 0-1 16,2 2-5-1,1-2 5-15,9 1 36 16,12-1-10-16,20-4-11 16,26-2-5-16,20-7-10 0,18-3 0 15,12-3-3 1,9-2 3-16,10-3 1 0,8-2-1 16,10 1 1-16,9 1 3 15,8 3-4-15,-4 1-3 16,-2 4 1-16,-10 3 2 15,-17 0 0-15,-21 2 0 16,-26 2 1-16,-29 1 0 16,-24 5 3-16,-21 0 4 15,-14 1-5-15,-8 1-3 16,-1 1-3-16,-2 0-25 16,-4 3-93-16,-8 0-163 15,-5-1-254-15</inkml:trace>
  <inkml:trace contextRef="#ctx0" brushRef="#br0" timeOffset="-171486.37">18905 16988 573 0,'0'2'45'15,"0"-1"98"-15,-1-1-46 16,1 0-21-16,0 2-34 16,0 2 15-16,0 0 1 15,-2 1-20-15,2 4-10 16,-1-1 5-16,1 2 1 0,0-1-8 15,0-1-6 1,0 0-6-16,0-3 0 0,0 1-1 16,0-2 3-1,-2-2 5-15,2 2-1 0,0-3 11 16,0-1 6 0,0 0 1-16,0 0-5 0,-1 0-6 15,1 0 6-15,0-1 10 0,0 1 9 16,0-2 23-1,0 0 7-15,1 1-16 16,-1-4 16-16,0-2-81 16,0-3 2-16,0-6 3 0,2-5 0 15,-2-3 6 1,-2-4-5-16,-1-4 2 0,-1 0-1 16,0-3-4-1,-2 0 5-15,0-3-5 0,-1-4 3 16,3 2-3-16,-2-1-4 15,3 0 0-15,-1 1 0 16,-2 4 0-16,0 0 0 16,-3 2 0-1,1 4 0-15,1 1 0 0,1 6 0 16,1 1 0-16,0 7 0 16,3 3 0-16,-1 7 0 15,2 2 0-15,1 1 0 0,0 2 0 16,0 2 0-1,0-1 0-15,-2 1 0 0,2 3 0 16,-1 4 0 0,1 1 0-16,0 5 0 0,1 3 0 15,2 5 0 1,2 0 0-16,2 2 0 0,2 3 0 16,2 3 0-1,2-1 0-15,-1 2 0 0,1-2 0 16,-1 0 0-16,-1-4 0 0,2-4 0 15,-3-1 0 1,1-4 0-16,-1-5-17 0,-2-3-11 16,-4-5-2-1,2-2 23-15,3-7 2 0,2-5 6 16,4-5-1 0,4-5 3-16,3-4 1 0,-1-4-3 15,-3 0 1-15,0-1-1 16,-6 0 2-16,-1-1-2 15,-6 3 3-15,-2 2 0 16,-3 1-4-16,0 0 0 16,-3 3 2-16,1-1-2 15,2 4 0-15,-2 2 1 16,1 1-1-16,-1 4 1 16,1 1 0-16,-1 4 1 15,0 2-2-15,2 4-1 16,-1 0-3-16,1 0-9 0,0 1-3 15,0 2 1 1,-2 3 13-16,4 5-2 0,1 5 4 16,0 7 0-1,6 3-2-15,1 4 0 0,4 3 2 16,2 4 0 0,-1 2 0-16,3 0 0 0,0-1 0 15,-2-4 0-15,3-3-1 16,0-5 3-16,0-7-2 15,-1-6 2-15,-3-3 1 0,1-4-2 16,-4-4 1 0,0-1 0-16,1-1 3 0,-2-1-3 15,-2 0 5 1,1 0-6-16,-2-3-1 0,-5 3-1 16,0 0 0-1,-2-1-81-15,-2 4-171 0,-5 2-61 16,-10 0-753-16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0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5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7C91-E0EE-410A-B7C9-B601DB059114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91F1-7741-4FD3-A284-CB658F15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3E8317-B81D-485A-A650-618731718906}"/>
                  </a:ext>
                </a:extLst>
              </p14:cNvPr>
              <p14:cNvContentPartPr/>
              <p14:nvPr/>
            </p14:nvContentPartPr>
            <p14:xfrm>
              <a:off x="577800" y="478800"/>
              <a:ext cx="10870560" cy="407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3E8317-B81D-485A-A650-618731718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440" y="469440"/>
                <a:ext cx="10889280" cy="40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94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3BB9-7548-4302-B349-81187C8B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E2C6-4910-490D-B157-FA0456CA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3B4093-BB8B-4763-BE99-366CF3883D1E}"/>
                  </a:ext>
                </a:extLst>
              </p14:cNvPr>
              <p14:cNvContentPartPr/>
              <p14:nvPr/>
            </p14:nvContentPartPr>
            <p14:xfrm>
              <a:off x="625680" y="488160"/>
              <a:ext cx="11315880" cy="606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3B4093-BB8B-4763-BE99-366CF3883D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320" y="478800"/>
                <a:ext cx="11334600" cy="60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19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6DDD-E42B-4F4D-A771-07D08FC4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CDC8-5257-455D-871F-D0FEA1C1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E66CC6-04A4-444C-906C-C7E1119DD793}"/>
                  </a:ext>
                </a:extLst>
              </p14:cNvPr>
              <p14:cNvContentPartPr/>
              <p14:nvPr/>
            </p14:nvContentPartPr>
            <p14:xfrm>
              <a:off x="1797120" y="626040"/>
              <a:ext cx="8849880" cy="370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E66CC6-04A4-444C-906C-C7E1119DD7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7760" y="616680"/>
                <a:ext cx="8868600" cy="37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07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90C0F0-4531-48F7-983E-800B3C16A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5" y="157067"/>
            <a:ext cx="8992855" cy="13622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BB06C8-2363-45E7-BCBC-B3A4D2E8E18A}"/>
                  </a:ext>
                </a:extLst>
              </p14:cNvPr>
              <p14:cNvContentPartPr/>
              <p14:nvPr/>
            </p14:nvContentPartPr>
            <p14:xfrm>
              <a:off x="717840" y="1986120"/>
              <a:ext cx="11197440" cy="459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BB06C8-2363-45E7-BCBC-B3A4D2E8E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480" y="1976760"/>
                <a:ext cx="11216160" cy="46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41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BD5F-D065-4B96-A92B-5CDF7B33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5C9B-F028-4DF5-8F5C-5A3BB36A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64F4B5-2428-40C3-B94F-2CC154EAFC9B}"/>
                  </a:ext>
                </a:extLst>
              </p14:cNvPr>
              <p14:cNvContentPartPr/>
              <p14:nvPr/>
            </p14:nvContentPartPr>
            <p14:xfrm>
              <a:off x="795240" y="476280"/>
              <a:ext cx="11090880" cy="562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64F4B5-2428-40C3-B94F-2CC154EAF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880" y="466920"/>
                <a:ext cx="11109600" cy="56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87C597-481A-4D4B-A89C-2A23CDCD24FB}"/>
                  </a:ext>
                </a:extLst>
              </p14:cNvPr>
              <p14:cNvContentPartPr/>
              <p14:nvPr/>
            </p14:nvContentPartPr>
            <p14:xfrm>
              <a:off x="1192680" y="555840"/>
              <a:ext cx="3866400" cy="579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87C597-481A-4D4B-A89C-2A23CDCD24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3320" y="546480"/>
                <a:ext cx="3885120" cy="58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62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A9E26B-C921-4669-B3C4-911101D87CC0}"/>
                  </a:ext>
                </a:extLst>
              </p14:cNvPr>
              <p14:cNvContentPartPr/>
              <p14:nvPr/>
            </p14:nvContentPartPr>
            <p14:xfrm>
              <a:off x="928440" y="103680"/>
              <a:ext cx="10864080" cy="542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A9E26B-C921-4669-B3C4-911101D87C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080" y="94320"/>
                <a:ext cx="10882800" cy="54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20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E559B7-A30B-4788-B010-57AEAD88669C}"/>
                  </a:ext>
                </a:extLst>
              </p14:cNvPr>
              <p14:cNvContentPartPr/>
              <p14:nvPr/>
            </p14:nvContentPartPr>
            <p14:xfrm>
              <a:off x="749160" y="555840"/>
              <a:ext cx="8384400" cy="392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E559B7-A30B-4788-B010-57AEAD886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800" y="546480"/>
                <a:ext cx="8403120" cy="39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15D458-CBF6-4ED6-8DDA-9DFAE61845B8}"/>
                  </a:ext>
                </a:extLst>
              </p14:cNvPr>
              <p14:cNvContentPartPr/>
              <p14:nvPr/>
            </p14:nvContentPartPr>
            <p14:xfrm>
              <a:off x="462240" y="4120920"/>
              <a:ext cx="2106720" cy="241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15D458-CBF6-4ED6-8DDA-9DFAE61845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880" y="4111560"/>
                <a:ext cx="2125440" cy="24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56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C67FDF-63E3-48E0-8D65-E6642F7FB42F}"/>
                  </a:ext>
                </a:extLst>
              </p14:cNvPr>
              <p14:cNvContentPartPr/>
              <p14:nvPr/>
            </p14:nvContentPartPr>
            <p14:xfrm>
              <a:off x="837720" y="311400"/>
              <a:ext cx="10615680" cy="599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C67FDF-63E3-48E0-8D65-E6642F7FB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360" y="302040"/>
                <a:ext cx="10634400" cy="60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46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8730C6-C859-4A9D-8965-71130A1F0645}"/>
                  </a:ext>
                </a:extLst>
              </p14:cNvPr>
              <p14:cNvContentPartPr/>
              <p14:nvPr/>
            </p14:nvContentPartPr>
            <p14:xfrm>
              <a:off x="1181520" y="317880"/>
              <a:ext cx="10718640" cy="341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8730C6-C859-4A9D-8965-71130A1F06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2160" y="308520"/>
                <a:ext cx="10737360" cy="34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0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C8E548-B432-4A0B-BB02-626BB1DAE6AF}"/>
                  </a:ext>
                </a:extLst>
              </p14:cNvPr>
              <p14:cNvContentPartPr/>
              <p14:nvPr/>
            </p14:nvContentPartPr>
            <p14:xfrm>
              <a:off x="1417320" y="470880"/>
              <a:ext cx="10720080" cy="567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C8E548-B432-4A0B-BB02-626BB1DAE6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7960" y="461520"/>
                <a:ext cx="10738800" cy="56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892AFA-8294-4DC2-B877-78E8A813E487}"/>
                  </a:ext>
                </a:extLst>
              </p14:cNvPr>
              <p14:cNvContentPartPr/>
              <p14:nvPr/>
            </p14:nvContentPartPr>
            <p14:xfrm>
              <a:off x="5221080" y="3113640"/>
              <a:ext cx="1584720" cy="28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892AFA-8294-4DC2-B877-78E8A813E4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1720" y="3104280"/>
                <a:ext cx="1603440" cy="3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8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1B86-7759-42CC-8E8C-130B9DC4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3500-B304-448D-A56E-FB49ED7F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7A2623-0858-43C1-AEDA-9DD09E748612}"/>
                  </a:ext>
                </a:extLst>
              </p14:cNvPr>
              <p14:cNvContentPartPr/>
              <p14:nvPr/>
            </p14:nvContentPartPr>
            <p14:xfrm>
              <a:off x="1418760" y="359640"/>
              <a:ext cx="10054800" cy="286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7A2623-0858-43C1-AEDA-9DD09E748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9400" y="350280"/>
                <a:ext cx="10073520" cy="28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29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FD4DC7-2491-4B24-BD9A-40EA0717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72" y="157067"/>
            <a:ext cx="8992855" cy="1362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50AA98-0CCA-4639-82B9-6EB687A666E9}"/>
                  </a:ext>
                </a:extLst>
              </p14:cNvPr>
              <p14:cNvContentPartPr/>
              <p14:nvPr/>
            </p14:nvContentPartPr>
            <p14:xfrm>
              <a:off x="722880" y="327600"/>
              <a:ext cx="11420280" cy="6441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50AA98-0CCA-4639-82B9-6EB687A666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520" y="318240"/>
                <a:ext cx="11439000" cy="64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AEDA14-A6C9-40D4-AC9F-CFE38A82B472}"/>
                  </a:ext>
                </a:extLst>
              </p14:cNvPr>
              <p14:cNvContentPartPr/>
              <p14:nvPr/>
            </p14:nvContentPartPr>
            <p14:xfrm>
              <a:off x="3422160" y="399240"/>
              <a:ext cx="8431920" cy="1137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AEDA14-A6C9-40D4-AC9F-CFE38A82B4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2800" y="389880"/>
                <a:ext cx="8450640" cy="11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46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3</cp:revision>
  <dcterms:created xsi:type="dcterms:W3CDTF">2021-10-12T03:34:19Z</dcterms:created>
  <dcterms:modified xsi:type="dcterms:W3CDTF">2021-10-19T03:48:51Z</dcterms:modified>
</cp:coreProperties>
</file>