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6T03:38:14.55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22790 2315 709 0,'2'0'75'16,"0"-1"7"-16,-2 1-8 0,-2-1-25 31,2 1-8-31,-2 0-8 0,2 1 9 0,-1-2 17 16,1 1 3-1,0 0 9-15,0-3-8 0,0 3-13 16,0-2-10 0,0 1 0-16,0-2 2 15,-2 0-8-15,2 0-11 0,-1 1 8 16,-1-3-1-16,1 2-9 16,-1 1 17-16,1-1-4 15,-1 0 9-15,2 1-21 16,-1 1-10-16,-1 0-12 15,2 2 0-15,0 0-11 16,0 1-3-16,0 4 8 16,0 2 6-16,0 4 0 15,0 3-2-15,0 5 2 16,0 1 3-16,0 3-3 16,2 3-2-16,-2 1 2 15,1 0-3-15,2 2 3 16,0-3-1-16,2-1 1 15,0-1 0-15,1-3-1 16,-2-2 1-16,2-4 0 16,-3 0 0-16,0-4 1 0,0-2-3 15,-2-2 2-15,1-1-3 0,-1-1 1 16,1-1-48 0,-2-1-26-16,0-1-21 15,1 0-56-15,-1-3-49 16,2-2-144-16</inkml:trace>
  <inkml:trace contextRef="#ctx0" brushRef="#br0" timeOffset="490.12">23099 2328 885 0,'5'-4'170'0,"-2"-3"20"0,-5 0-28 15,-1 0-55 1,0 0-53-16,2 1 8 0,-1 3-21 15,2 2-14 1,-1-1-4-16,1 4-11 0,1-2-10 16,-1 2 1-1,0 3 5-15,2 3 13 0,-1 4-6 16,1 5 2-16,-1 2-1 0,1 2-6 16,-4 7 3-1,2 0-9-15,-1 1 0 16,1 1 1-16,0 1-4 15,0-2 1-15,1 1-2 16,1-4 2-16,-1-2-1 16,1-5-1-16,1-3-3 15,1-5 2-15,-3-5 2 16,-1-2-2-16,2-2 0 0,0-2-10 16,-2 2-114-16,0 0-58 15,1 0-164-15,-2 3-323 16</inkml:trace>
  <inkml:trace contextRef="#ctx0" brushRef="#br0" timeOffset="1979.47">22684 3125 458 0,'-5'5'364'0,"0"-3"-261"16,-1-1 66-16,0-2-35 15,-2 0-27-15,1-2 13 16,1 0-30-1,-1 1-50-15,-1-1-2 0,4 2-1 16,-2-1-9-16,2 2-7 16,1 2-5-16,3-1 1 15,-2-1 8-15,0 0 0 0,2 1-4 16,0-2-2 0,0 1-17-16,0 0-2 0,2 0 0 15,0 0-3 1,-1 0-6-16,1-1-11 0,4 2 20 15,8-1 1 1,13-1 7-16,15-2-8 0,12 0 0 16,10-4-7-16,5 1-19 0,-1-1-20 15,2 1-4 1,-4 2 9-16,-1-2 8 0,0 0 13 16,-6 1 10-1,-4 0 8 1,-8-3 2-16,-7 1 0 0,-9 0 0 15,-8 0 2-15,-7 2-1 16,-5 1 0-16,-5 1 0 16,-3 1 2-16,-3 2 0 15,0 0-3-15,-2 0-2 0,-1 0-11 16,0 3-24-16,0 0-58 16,-3 0-77-16,-1 2-201 15</inkml:trace>
  <inkml:trace contextRef="#ctx0" brushRef="#br0" timeOffset="2900.21">23046 3511 757 0,'-12'6'150'0,"4"-1"-34"0,-1-4 3 15,6-2-7 1,2-1-51-16,1 2-22 0,0 0-31 15,1-1-6 1,2 1-1-16,0 0 1 0,8 0 6 16,2 0-1-16,8 0 0 0,6 0 0 15,6-3-3 1,4 3-4-16,3-4-2 0,0 3 0 31,-4 1 1-31,-1 1 1 0,-9 3-2 0,-7-1 0 16,-6 0 2-1,-7-2 2-15,-3 1 0 0,-3-1 14 16,0-2 21 0,-2 2 27-16,1-2-24 15,1 2-12-15,0-1-19 0,-2 1-9 16,1 6 0-16,1 5 10 16,-3 6 2-16,-2 7 6 15,-2 7 0-15,0 3-7 16,-4 1 0-16,0 3 0 15,0-1-3-15,2 0-4 16,-1 0-3-16,0-1-1 16,3-5 2-16,-2-1 0 0,0-3-1 15,2-3 0 1,0-7 1-16,3-4-2 0,1-3 0 16,0-4 1-1,3-3-1-15,0-2 0 0,0-1-12 16,0 1-37-1,1-2-50-15,1 0-85 0,-1-2-123 16,-1-1-593 0</inkml:trace>
  <inkml:trace contextRef="#ctx0" brushRef="#br0" timeOffset="3149.87">23126 3838 795 0,'-4'-4'217'0,"2"0"-91"16,1-1 1-1,1 3-66-15,3 0-49 0,4 2-9 16,9 0 10-16,7 0 11 16,7 2-1-16,6-1-14 15,2 0-8-15,-2 1-1 16,-2-2-3-1,-2 1-65-15,-4 2-145 0,-6 0-216 16</inkml:trace>
  <inkml:trace contextRef="#ctx0" brushRef="#br0" timeOffset="6425.73">23320 5503 660 0,'-9'2'125'0,"2"0"-4"0,-2 0 34 15,6-4-39 1,0 2-16-16,1 0-62 0,2-2-14 16,2 2-10-16,-4 0-9 15,2 0-2-15,0 0-3 16,2 0-4-16,2 2 4 16,8 0 13-16,5-1-8 15,10 0-3-15,7 1-2 16,6-2-3-16,0 0 3 15,2-2-3-15,-4 0 3 16,-7 0 0 0,-7-1 0-16,-7 2 2 0,-6 0 1 15,-6-1 2-15,-4 1 7 16,-1 0 7-16,0-1-13 16,-1 2-6-16,-1 2-6 0,1 2 6 15,1 1 2 1,-2 4 0-16,2 3 7 0,-1 4-5 15,-3 2 8 1,3 5 4-16,-4 3-3 16,-1 4-2-16,-1 6 2 15,-2 2-2-15,-1 1-5 0,-1 2-3 16,2-1 5-16,3-5-2 0,2-5 0 16,2-3 1-1,1-7-6-15,1-2 1 0,0-6 0 16,0-3-2-1,0-4 2-15,0-2-2 0,1-1-1 16,-1-4-30 0,0 2-176-16,2-4-484 0</inkml:trace>
  <inkml:trace contextRef="#ctx0" brushRef="#br0" timeOffset="6679.7">23499 5795 748 0,'9'-4'220'0,"1"-1"-213"0,-1 0 39 16,1-1-2-1,7 3-11-15,5 1-15 16,6 2-11-16,3 0-4 15,0 1-2-15,-2-1 0 0,-4 1-1 16,-4 1 0 0,-6-1-4-16,0 1-61 0,-6-1-284 15</inkml:trace>
  <inkml:trace contextRef="#ctx0" brushRef="#br0" timeOffset="7339.64">24170 5402 639 0,'0'-10'375'0,"2"-2"-208"0,-4 2 39 16,1-2-86 0,-1 2-40-16,2 1-20 0,-1 4 8 15,1 2-26 1,0 1-21-16,0 1-16 15,0 2-5-15,1 2-15 16,-1 4 9-16,-1 4 6 0,1 7 1 16,0 4 8-1,0 9 3-15,0 3 1 0,1 3-4 16,1 2-4-16,1 1 0 0,3-1-4 16,-1 1 0-1,1 1 2-15,1 0-1 0,-3 4 0 16,-1 4-1-1,-1-1-1-15,-4 1 3 0,-1-1-3 16,2-3-3 0,-2-8 3-16,1-2 0 0,2-6 0 15,2-3 0-15,-1-1 0 16,1-1-1 0,1-5 1-16,0 1 0 0,0-4 2 15,0-1-2-15,0-4 0 16,-2 2 0-16,2-2 0 15,-1 2 0-15,-1 0 3 16,4 2-6-16,-4-3 6 16,1-1-4-16,-1-2 1 15,1-4 0-15,-1-3-3 16,-1-2-29-16,2-5-132 0,-2-3-233 16</inkml:trace>
  <inkml:trace contextRef="#ctx0" brushRef="#br0" timeOffset="8129.96">24840 5544 676 0,'0'-4'177'0,"0"-4"18"16,0 3-20-1,-1-4-41-15,-2 2-20 0,2-1-29 16,1 1-8-1,-2 2-5-15,2 0 6 0,2 3-27 16,-2 0-26 0,1 2-25-16,2 0 0 0,-3 3-22 15,1 5 20-15,1 6 1 16,-2 9 1 0,3 7 1-16,-2 5 0 0,2 2-1 15,-1 2 3-15,-1-3-3 16,2 2 3-16,0-2-3 15,0-2 0-15,2-2 1 16,1-2 0-16,-3-5 0 16,0-5-1-16,0-4 0 15,-2-7 1-15,1-3 1 16,-1-3-1-16,-1-3 6 0,0-2-3 16,2 1-4-1,-1 0-72-15,1-1-110 0,-1-3-160 16,2-1-367-1</inkml:trace>
  <inkml:trace contextRef="#ctx0" brushRef="#br0" timeOffset="8549.78">25148 5535 664 0,'6'-11'418'16,"-2"2"-247"-1,-1-1 7-15,-4 3-53 0,1 1-50 16,0 5-16-16,0-1-5 16,0 2-33-16,0 2-21 15,0 0-1-15,0 5 1 16,0 6 4-16,1 6 6 15,-1 9-3-15,2 4 2 16,-1 5 1-16,1 4-5 16,-2 1 1-16,0 0-4 15,0-1-1-15,-2-4 2 16,2-4 1-16,2-6-2 16,-2-8 0-16,1-5 2 0,2-4-4 15,-1-6 2 1,-1-1-2-16,-1-2 0 15,0 1 0-15,0-1-4 16,0 2-74-16,0-2-83 16,-1 2-129-16,2 0-431 0</inkml:trace>
  <inkml:trace contextRef="#ctx0" brushRef="#br0" timeOffset="9219.85">25933 5339 918 0,'3'-5'200'0,"-2"-1"41"15,-1-1-63-15,-3 3-70 0,3 1-34 16,-1 2-49 0,1 1-25-16,0 4-5 0,-2 4 5 15,-1 8 5 1,0 6 5-16,0 10 6 15,1 7 2-15,10 105 9 16,-7-118-9-16,1 0-8 0,-2-2 2 16,0 1-4-1,2 26-4-15,-2 1-3 0,0 1-1 16,0 0 4-16,0-5-4 16,-2 0 0-16,2-3 1 15,2-4-1-15,-2-7-1 16,1-2 1-16,1-2 0 15,-1-3 0-15,2-4 0 16,-1-4 0 0,-1-4 0-16,1-3 0 0,-2-6-1 15,1-1 1-15,2-1 0 0,-2-3-5 16,1-1-31 0,-1 0-156-16,2-3-142 0</inkml:trace>
  <inkml:trace contextRef="#ctx0" brushRef="#br0" timeOffset="10814.84">26575 5593 334 0,'4'-2'377'0,"-1"-3"-229"0,0-2 40 15,-3 0 9 1,0 0-42-16,-2-3-18 15,1 2-47-15,-1-1-3 16,1-2 5-16,-1 2-23 0,2 2-39 16,0 1-1-16,0 3-2 15,0 1-14-15,0 2-11 16,2 0-2-16,-2 0-11 16,1 4-6-16,-1 3 17 15,2 7 1-15,-2 6-1 16,1 9 1-1,1 4 3-15,-1 4-4 0,1 1 3 16,2 2-3 0,2-1 1-16,-2 0 0 0,1-1-1 15,1-5 1-15,-2-2 0 16,1-4 0-16,-1-6-1 16,-1-5 0-16,-3-4 0 15,2-4 1-15,-2-4 3 16,0-1-1-16,0-3 2 0,0 0 2 15,1-2-7 1,1 1 0-16,-2 1-10 0,1-2-71 16,-1 4-98-1,0-2-82-15,0 3-155 0</inkml:trace>
  <inkml:trace contextRef="#ctx0" brushRef="#br0" timeOffset="12169.9">25130 6506 935 0,'-5'-3'122'15,"1"0"52"-15,-1-1-97 16,1 0-3-16,3 1-31 0,-1 2-22 16,2-1-13-1,0 2-5-15,0 0-3 0,2 0-7 16,3 0 7-1,7 0 6-15,9 2 4 16,9-4-9-16,6 2 5 16,3 0-5-16,-2-1 1 0,-4 0-2 15,-9 1 0-15,-7 1 0 0,-6-1 0 16,-6 1 7 0,-5 1-4-16,0 1 7 0,-2 1 4 15,1 4 7 1,-3 5-4-16,0 4 3 15,-1 3-6-15,-3 4 2 16,0 3 0-16,1 3-4 16,-2 0-5-16,-2 6 5 15,2 0-2-15,-1 2-3 0,-2 2 0 16,1-2-3-16,1-2-2 16,0-6-1-16,2-4 0 15,4-8 1-15,1-7-1 16,1-5 3-16,2-1 0 15,0-5-4-15,0-2-21 16,0 1-82-16,0-1-123 16,-1 1-186-16</inkml:trace>
  <inkml:trace contextRef="#ctx0" brushRef="#br0" timeOffset="12381.27">25079 6796 720 0,'3'1'331'0,"4"-1"-326"16,6 0 55-16,6 0-25 0,11 2-11 16,10-2-19-1,12 3-5-15,9-1-19 0,-1 1-142 16,-5 1-307-1</inkml:trace>
  <inkml:trace contextRef="#ctx0" brushRef="#br0" timeOffset="12980.15">24605 7390 593 0,'-3'1'236'15,"3"-1"-104"-15,-2-1 33 0,1 1-20 32,-1 1-88-32,1 1-21 0,-1-1-3 0,-1 0-17 15,2 1-2 1,1-1-8-16,0-1-6 0,4 0 0 15,4 2 18 1,5-1 5-16,13 1-3 0,9-1-6 16,16-2-9-16,10-2-3 15,9-2 0-15,11 0-2 16,5-2 0-16,5-1-2 16,6 0 2-16,0-2 0 15,3 0 0-15,0 2-1 16,-1 0 1-16,-14-1-1 15,-9 3 0-15,-18 2-1 16,-18 1-2 0,-13 0-1-16,-10 3-5 0,-9-2-10 15,-3 2-8-15,-2 0-8 0,0 2-16 16,-1 0-29 0,-1 1-30-16,-1 0-13 15,-3 1-111-15</inkml:trace>
  <inkml:trace contextRef="#ctx0" brushRef="#br0" timeOffset="14780.13">25428 7745 294 0,'0'-1'93'0,"2"-1"2"16,-1 0 37 0,1-2 11-16,-2 2-55 0,0 0 11 15,0 0 6-15,-2-3-10 16,2 2-2-16,0 0-23 15,0-3-8-15,0 0-12 16,2 1 14-16,-2-1-25 16,1 0-3-16,1 2-1 0,-1 0 2 15,1-2-6 1,-4 6-10-16,2 0-9 0,0 2-11 16,0-2-1-1,-1 1-7-15,1 1-1 0,-2 2 6 16,-1 4 2-1,0 6 2-15,-6 7-1 0,-1 5 0 16,-5 3 0 0,-6 4-1-16,-3 2 1 0,0-3-1 15,0 1 0-15,0-4 0 0,5-4 0 16,4-3-2 0,2-5 0-16,5-1 0 0,5-3 0 15,0-2-2 1,3-2-7-16,2 0 0 0,-1-4-1 15,2 0 3 1,-1-4 1-16,2-1 8 16,4-1 3-16,7-2-3 15,4-1 2-15,8-1-4 16,6 3-6-16,4-1-24 0,0 0-1 16,-1 2 12-16,-3 1 0 15,-5 0 7-15,-4 0 7 16,-6 0 5-16,-3 0 1 15,-4 0 0-15,-4 0 1 16,-1 0 1 0,-2-2 3-16,-1-1 2 15,0 1 1-15,-1-4 2 0,1 1-1 16,-2-4 13-16,-1 1 19 16,0-2-9-16,0 0 2 15,-1 1-3-15,1-4 7 16,-2 4 2-16,1-3-7 0,-1 1 1 15,1 0-12 1,-1 1 1-16,1 1 1 0,-1 4-6 16,1 0-6-1,1 4-11-15,-2 2-8 0,2 1-11 16,0 2 7-16,2 7 12 16,-1 4-2-16,2 3 2 15,0 7 0-15,3 4 0 0,0 3 0 16,0 6 0-1,-1 3 0-15,-1 1 0 0,-1 2 2 16,-3-2-4 0,-1-3 3-16,-1-6-1 15,-1-6 0-15,-1-5-1 0,2-10 1 16,2-5 2-16,-1-4 4 16,1-3 9-16,1-1-5 15,-1-1-9 1,2-2-1-16,1 0-12 0,-2-3-76 15,1 3-71-15,-2-4-70 16,-2 4-367-16</inkml:trace>
  <inkml:trace contextRef="#ctx0" brushRef="#br0" timeOffset="19206.25">23744 2554 686 0,'-3'-2'140'0,"0"-1"-10"0,-2 2-29 16,0-3-21-16,2 1-2 15,0 1-19-15,0 2-30 16,0-1 0-16,1 1-2 15,-1 0-5-15,-2 1 12 16,1-1-6-16,-3 2-6 16,2-2-2-16,1 0 2 15,-1 2 3-15,2-2-1 0,0 0-13 16,0 0-4 0,2 0-1-16,1 0-3 0,0-2 3 15,1 0-5 1,-1 4-1-16,3-2-6 0,2-2-8 15,5 2 14 1,11-1 0-16,10 0 0 0,10-1 0 16,6 1 0-1,1 1-5-15,-2 0 2 0,-4-2-1 16,-3 2 0-16,-3-1 3 16,-5-2 1-16,-1 1 1 15,-5-1-1-15,34-7 0 16,-56 10 1-16,-3-3 2 15,1 3-1-15,-1 0 2 0,0 0 2 16,-1 0-4 0,-1 0-2-16,-1 2-4 0,0-1-2 15,-2-1-81-15,-2 3-101 16,-1 0-228-16</inkml:trace>
  <inkml:trace contextRef="#ctx0" brushRef="#br0" timeOffset="19906.62">24129 2419 801 0,'0'-6'116'0,"-3"0"55"15,1-1-42 1,-2 1-56-16,-1 1-14 0,2 0 0 16,-1 1-23-16,-1 1-2 15,0 1 11-15,0-1-7 16,2 1-1-16,0 1-13 16,0 1-13-16,1-2-1 15,4 2-5-15,-2 0 8 16,2 0-12-16,-1 0 2 15,1 0-3-15,1 0-12 16,1 3 9-16,6 2 3 16,7 0 4-16,4 5-3 15,4 2-1-15,2 2-1 0,-3 0 1 16,-3 1-3 0,-4 2 2-16,-3-3 1 15,-5-1 0-15,-2-2-2 16,-2-4 2-16,-5-2 0 0,1-1 4 15,-2-3-4 1,-1 1 2-16,-1 4 0 16,-2-1-1-16,-3 4-2 0,-3 3 1 0,-3 3 0 15,0 0-1 1,-1 3 1-16,2 0-1 16,1-1 2-16,0 0 0 15,3-4 0-15,3-3-1 16,0-2-5-16,2-2 3 15,1 0-97-15,1-2-164 0,1 1-364 16</inkml:trace>
  <inkml:trace contextRef="#ctx0" brushRef="#br0" timeOffset="22030.02">25248 2367 694 0,'0'-3'176'0,"0"-1"-15"0,-3 1-41 16,0-2-2 0,-3-1-35-16,1 3 7 0,1-3-20 15,-1 0-10-15,1-1-15 16,1 1 2-16,-3-2 1 16,0 4-10-16,0-4-10 15,0 1-6-15,-2 0-2 16,0 1-15-16,-1 1 1 15,0 1-6-15,0 1-3 16,-5 1 3-16,4 2-4 16,-3 5-2-16,-3 1 4 15,0 2-2-15,1 3 3 16,-1 3-4-16,2 2 1 0,1 3 3 16,3 1-2-1,0 6 3-15,4 1-3 0,2 2 3 16,3 2-2-1,6-1-3-15,3-2 3 0,1-3 1 16,4-1-3 0,1-6 3-16,-1-3-1 0,2-5-7 15,-1-3 9-15,-1-7 5 0,2-3-1 16,4-4-1 0,1-4-2-16,1-5 2 0,3-2 0 15,-4-2 1 1,-3-3 3-16,-1 2-3 0,-4-3 0 15,-4 3 2 1,0 0-4-16,-3 0 3 0,-1 1-2 16,-2 3 1-16,0 2 3 15,-1 0-1 1,-2 4-3-16,1 1 12 0,-2 4-11 16,0 3 5-16,1 1-9 15,-1 2-12-15,2 3-4 16,-1 1 2-16,-1 5 14 15,-1 2 0-15,2 3 1 16,1 4-1-16,0 2 0 16,4 1-1-16,4 3 1 15,1 2 0-15,1-1 0 0,1 2-1 16,-1-3 1 0,1-3 0-16,-1-2-2 0,-1-6 1 15,1-1-6 1,-2-5 7-16,0-3-1 0,-2-1-28 15,2-3-95 1,0-2-101-16,-1-1-208 0</inkml:trace>
  <inkml:trace contextRef="#ctx0" brushRef="#br0" timeOffset="23999.76">23963 3767 796 0,'-4'2'114'15,"-1"-2"41"-15,1 0-40 16,0-3-39-16,-1 3-15 16,2 0-7-16,0 0-26 15,0 1-8-15,0 1 7 16,-2-1-19-16,1 0 13 15,-1 1 1 1,1-1-1-16,1 1-13 0,0-1-1 16,2-1-1-16,1 2-2 15,0-2 2-15,1-2-6 16,5 4 0-16,9-4 2 16,10 2 5-16,14 0-7 15,10 2 0-15,7-4 0 0,0 1 1 16,-4 1-2-1,-7-2-1-15,-6-1 2 0,-8 2 2 16,-8 0-2 0,-7-1 0-16,-7 1 0 0,-4 2 0 15,-5-2-3-15,0 2 1 16,-2-1-6-16,1 2-13 16,-4-2-10-16,2 1-79 0,-2-1-56 15,-1 0-121 1,1-1-249-16</inkml:trace>
  <inkml:trace contextRef="#ctx0" brushRef="#br0" timeOffset="24389.64">24260 3624 883 0,'1'-8'159'0,"-1"3"18"15,-1 0-46-15,-1 3-51 16,1 2-35-16,1 1-45 16,3 10-12-16,0-3 2 15,3 0 10-15,3-1 2 0,4 0 5 16,8 9 3 0,9-3-7-16,3-1-2 0,3-1-1 15,-4-1 0 1,-3 0-2-16,-10-3 1 0,-4 3 1 15,-6 0 2 1,-6 0 0-16,-4-1 1 0,-5 4 0 16,-2 1 0-1,-10 2-3-15,-2 4 0 0,-3 1-1 16,-4 0 1-16,-1 0 1 0,4 1-1 16,3-5 0-1,5-5 0-15,5-4-1 16,4-2-1-16,4-3-69 15,3-3-174-15,3-3-306 0</inkml:trace>
  <inkml:trace contextRef="#ctx0" brushRef="#br0" timeOffset="25279.82">25506 3757 275 0,'-3'0'688'0,"1"-2"-564"0,-2-2 44 16,-2-1-64 0,-1 0-8-16,-1-1-37 0,0 1-17 15,-1-3-22 1,-1 4-2-16,1 0-9 15,-1 1-4-15,-2 0-4 16,0 5-1-16,-3 0 2 0,-2 3-1 16,0 0-1-1,-1 4-3-15,0 2 3 16,0 2-2-16,3 1 0 0,0 4 2 16,2 1 0-16,2 0-1 15,4-1 0-15,-1 2-1 16,7-3-2-16,1-1 1 15,4-3-2-15,7-1 5 16,2-3 0-16,6-5 0 16,5-3 0-16,0-4-2 15,2-4 1-15,1-2 2 0,-5-6 0 16,-1-2 4 0,-5-5 3-16,-1-3-1 0,-5-5 2 15,0-3 1 1,-1-3 1-16,-2-4 0 0,-1-2-3 15,-2 0 12 1,-1-1-4-16,0 2 18 0,-3 4-5 16,0 7 4-16,0 3-2 15,0 5-11-15,-1 7 1 16,1 5-7-16,-2 5-9 0,2 2-5 16,0 3-6-1,0 0-6-15,-1 4-2 16,-2 3 14-16,0 6-1 15,-2 5-1-15,2 5 0 16,3 6 2-16,2 3-1 16,4 7 1-16,1-1 0 0,5 3-1 15,-1-2 1-15,1-1 0 16,1-2 1-16,-1-3-2 16,-1-3-1-16,2-3-3 15,-1-5-7-15,4-3-4 16,-1-4-8-16,3-6-35 15,-3-6-42 1,0 0-97-16,-6-6-202 0</inkml:trace>
  <inkml:trace contextRef="#ctx0" brushRef="#br0" timeOffset="28329.77">26277 7979 456 0,'-4'3'330'15,"-1"-3"-155"-15,1-1-21 0,-1-1-34 16,2 1-22-16,-3 1-30 0,0-1-5 16,2 1-32-1,-2 1-14-15,1-1 1 0,2 0-7 16,2 1-2-1,-2-1 1-15,3 0-2 0,3 2-8 16,0-2 1 0,7 0-1-16,14 1 11 0,17-1-7 15,15-1-3-15,14-1 0 16,9-2 1-16,-1-1-2 16,-2 0 1-16,-10-1-1 15,-10 3 0-15,-8-1 0 16,-9 2 0-16,-12-1 0 15,-6 3 0 1,-9-1 2-16,-7 0 5 0,-3 1-3 16,-4 0 2-1,-1 0-6-15,-1 0-13 0,-2 0-43 16,-3-2-148-16,-5 1-102 0</inkml:trace>
  <inkml:trace contextRef="#ctx0" brushRef="#br0" timeOffset="28770.17">26819 7819 1010 0,'-5'-6'90'15,"-2"0"113"1,2 1-107-16,1-1 5 0,1 3-51 15,1 3-31 1,1-1-9-16,1 1-3 0,0 0-7 16,1 1-6-1,1 2-2-15,4 5 8 0,4 1 4 16,4 5 0-16,8 1 0 16,3 0-1-1,1-2-3-15,-1-2 0 0,-2-4 0 16,-7 1-1-1,-1-2 0-15,-5 1 1 0,-1 0 3 16,-4 1-1-16,-4 1 1 16,-4 1-1-16,-1 1-2 15,-7 4 2-15,-2 0-1 0,-6 3 1 16,0 2-2 0,-3 3 0-16,0 1 0 15,5-3 0-15,3-2-1 16,4-4 1-16,4-7-56 0,2-2-146 15,4-5-126 1</inkml:trace>
  <inkml:trace contextRef="#ctx0" brushRef="#br0" timeOffset="31379.54">27641 7810 595 0,'-3'0'142'15,"1"-1"-26"-15,1-4 46 16,-1 3-65-16,2-3 11 0,0 1-30 15,2 1-19 1,1 1-11-16,1-1-37 0,1 0-2 16,4 0 1-1,1 1-1-15,6-1 3 16,5 0 1-16,2 3-5 0,5 3-2 16,2 2-2-16,1 2-2 15,4 4-2-15,-4 5 2 16,-1 1-1-1,-3 4 0-15,-5 2 0 0,-5 2 3 16,-3 1-2-16,-3-1-2 16,-5 0 1-16,0-1-1 15,-3-2 0-15,-3-4 2 0,0-1-1 16,-3-2 1 0,0-2-2-16,-5 0 3 0,1-6 1 15,-1 1 2 1,1-3 13-16,0-5 15 0,-1-5 2 15,4-3-3 1,-3-4-3-16,1-5-9 0,-1-4-5 16,3-1 7-16,1-4-13 0,1 1-6 15,2-2 0 1,2 0-2-16,2-1-2 0,2 0 0 16,3 0-1-1,5 1 0-15,3 0 1 16,3 3-7-16,5 4 5 15,1 2 1-15,0 4 0 16,0 4-5-16,-7 4 2 16,2 4 0-16,-6 3 4 15,0 5-8-15,-3 2 7 0,0 3-1 16,-5 3 1-16,-1 1 1 16,-3 0 0-16,-3-1-1 15,-1-1 1-15,-2-3 0 16,-2-5 3-16,4-2 6 15,-1-3 1-15,1 0 3 16,-2-1 8-16,-2-2-17 16,-2 0 1-16,1 1 1 15,0-3-3-15,1 2-2 16,4 0 2-16,-2 1-3 0,1 0-3 16,2-1-28-1,0 2-60-15,0 0-21 16,0-1-106-16,2 1-153 15</inkml:trace>
  <inkml:trace contextRef="#ctx0" brushRef="#br0" timeOffset="33089.51">27493 5723 559 0,'-3'2'190'16,"1"-1"-115"0,-2-1 18-16,3 0 21 0,-1 1-26 15,-1-1-9 1,2 0-13-16,-2 0-19 0,1 0-8 15,-1 0-12 1,2 2-11-16,1-4-8 0,-2 4-4 16,2-4-1-16,0 2-3 15,0 0 2-15,2 2 0 16,-1-2-2-16,1 0 5 0,2 0 2 16,9-2 6-1,15 0-8-15,15-1-5 0,16-2 1 16,16 1-3-1,5 1 1-15,-2 2-3 16,-6 1-2-16,-11 1 0 16,-15 1 6-16,-10-1 0 15,-11 1 2-15,-10-2 0 0,-7-2 5 16,-5 2 8-16,-3-1 0 16,-3-1-14-16,1-1-1 15,-1-1 0-15,-1-1 0 16,-5-1 2-16,0 0-2 15,-2-1 3-15,-3 1 4 16,-2-4 12-16,2 1 4 16,0 1-3-16,1-2-2 15,1 0-5-15,0 1 5 16,0 2 0-16,1 0 0 16,-2 2-4-16,4 2-3 15,2 0-10-15,1 0 3 16,0 3 2-16,5 0-5 15,1 0-1-15,0 0 0 0,4 0-5 16,-1 0-2 0,4 2 6-16,5 0 1 15,9 3 0-15,4 1 1 0,4 5-1 16,0-2 1-16,-2 1-1 16,-6 0 0-16,0 0-3 15,-6 0 3-15,-3 3-1 16,-4 1 0-16,-7 2 0 0,-2 4 0 15,-6 3 1 1,-4 2 1-16,-4 2-1 0,-1-1-1 16,2-4 1-1,2-5 0-15,3-6 0 0,3-5-12 16,5-2-122-16,1-4-184 16,1 0-385-16</inkml:trace>
  <inkml:trace contextRef="#ctx0" brushRef="#br0" timeOffset="34139.74">29036 5564 868 0,'-2'-7'155'0,"-1"-2"-30"16,2 1-15 0,-2-2-31-16,-1 1-23 15,0 3-4-15,1-4-14 0,-1 5-5 16,-1 1 1-16,1 0-14 16,-1 0-12-16,-2 2-4 15,-2 2-2-15,-5 2 0 16,-3 2 0-16,-2 3-2 15,-1 1-1-15,-1 5-1 16,0 1-1-16,3 2 3 16,0 2-1-1,5 2 1-15,-2 1-1 0,3-1 1 16,3 0-1-16,-1-1 0 0,4-1-1 16,1-1-3-1,4 0 2-15,5-1-4 0,2-2-2 16,7-1-2-1,3-4 11-15,3-3-1 0,1-5 1 16,3-3 5 0,0-4-2-16,0-5-1 0,-1-2 2 15,0-2 0-15,-2 0 1 0,-3-2 8 16,-1 1-4 0,0 0 10-16,-3-2-4 15,-1 2 1-15,-2-1 2 16,1-1 8-16,-2 1 4 0,-2-1 9 15,0 1-7 1,-2 1 0-16,-4 3-10 0,1 2 1 16,-2 3-6-1,0 2-4-15,-2 4-8 0,2 0-4 16,0 4-1-16,-1-2-6 16,1 1-9-16,-2 2 0 15,1 4 15-15,-2 1 2 16,-1 5-2-1,1 4-3-15,0 3 3 0,0 1-1 16,3 2 1-16,1 3 0 16,2 3 0-16,2-2 0 15,0 3 0-15,1 1-1 0,0-1 0 16,-1-2 1 0,1-1 1-16,0-4-1 0,-2-1 0 15,1-2 3 1,-1-5-3-16,-1 0 1 0,0-3-1 15,0 1 0 1,0-2 0-16,-1-1 0 0,2-2 0 16,-3-1 1-1,1-2-1-15,-2-1-1 0,1-3 1 16,-1 1 2-16,0-2-1 0,0 0 1 16,0 0-4-1,0-2-1-15,0 2-58 0,-1 0-70 16,2-2-31-1,-1 0-246-15</inkml:trace>
  <inkml:trace contextRef="#ctx0" brushRef="#br0" timeOffset="42259.5">25152 3025 866 0,'-10'5'182'0,"1"-4"-62"16,0-4 41-16,1 0-53 16,1 2-14-16,3-2-38 15,-1 2-17-15,2-1-10 16,1 1 1-16,-1 1-10 15,0 0-4-15,2 0-2 16,-2 0-8-16,0 1 1 16,0-2 1-16,2 1-2 15,-1 0 1-15,1 0 2 16,1 0-4-16,0 0 0 0,0 0-3 16,1 0 6-1,1-1-8-15,2 1-6 16,8 0-4-16,8-2 9 15,17 1-2-15,8-1 1 16,8 2-4-16,4-1-5 16,-8-1-3-16,-6 1 7 0,-8-2 4 15,-10 0 3-15,-7 0 1 0,-8 3-1 16,-4-3 3 0,-6 3 2-16,0 0-5 0,-1 0-11 15,-1 3-57 1,-1-3-67-16,-2 3-51 0,-6 3-162 15</inkml:trace>
  <inkml:trace contextRef="#ctx0" brushRef="#br0" timeOffset="43075.51">25274 4263 780 0,'-3'4'231'0,"-1"-3"-93"0,1-2 39 16,0 0-71-1,0-1-23-15,0 1-37 0,2 1-19 16,-1 0-4-1,1 0-7-15,-1 1-4 0,2-1 1 16,0 0 1 0,2 0-4-16,1 0-10 0,3 0 4 15,8 0-4 1,13-1 2-16,14-1-1 0,14 0 2 16,9-3-2-16,5 0 3 0,-4 0-4 15,-5 1-2 1,-6 0 2-16,-12 0 0 0,-11-1 2 15,-10 2 4 1,-11 2 0-16,-5 0 2 16,-5-1-8-16,-3 2-16 15,-2 2-86-15,-7-1-172 0,-10 2-382 16</inkml:trace>
  <inkml:trace contextRef="#ctx0" brushRef="#br0" timeOffset="74649.77">10895 2204 488 0,'-1'-3'169'16,"-1"0"1"-16,1-2-32 15,1 1-50-15,-2 0-20 16,-2 1-12-16,4 1 34 16,0-2-39-16,0 1 0 15,0-1 21-15,-3-2-13 16,3 2-26-16,-2-2 5 0,-1 1-4 16,0-1-17-1,-1 0 4-15,1 2-2 0,0-2-11 16,-3 3 2-1,-1-1-1-15,-1 1-3 16,-3 0 3-16,-2 2-2 16,3 1 7-16,-4 0-9 0,-1 3-2 15,3 0 7-15,-2 0-7 0,0 2-2 16,1 2-1 0,-1 5 3-16,-4 0-2 15,3 7-1-15,-4 0 0 16,2 5-3-16,0 3 5 15,-1 0-2-15,9 1 0 16,1 3 0-16,5-1-2 0,5 0 3 16,2-2-1-1,4-2 0-15,2-1 0 0,2-6 0 16,2-2 0-16,-1-5 0 16,2-5 5-16,-3-3-5 15,0-3 4-15,1-4 0 16,2 0-3-1,1-8 1-15,1 0-2 0,2-4 0 16,-4-2 6 0,0-3-3-16,-3 1-3 0,-1 0 2 15,-1-1 0-15,-4 2 2 0,3-1-3 16,-3 0 0 0,1-1 5-16,-1 1-6 0,-1-2 1 15,-1 3 3 1,-1 1-1-16,-1 3 10 0,-2 0 6 15,3 2-3 1,-3 4 7-16,-3-1-14 0,3 4-2 16,0 0-3-16,0 0-2 15,-2 2 2-15,2 1-4 16,0 2 0-16,0 0-1 0,0 0 0 16,0 2 0-1,-1-2 0-15,1 2-5 0,-2-1-3 16,1 0-7-1,1 5 16-15,0 1-2 16,1 3 2-16,1 4 0 16,1 5 0-16,0 2 2 15,1 6-4-15,2 4 2 0,-1 4 0 16,-1 4-1 0,-1 5 2-16,0 0-2 0,-1 0 1 15,-1-2 0-15,2-4-2 16,1 0 2-16,-1-1 0 15,2-2-1-15,1 2 1 16,-1-2 0-16,1-1-2 16,-1-2 2-16,0-1 2 0,-2-4-2 15,-2-6-2 1,1-4 2-16,-1-5 0 0,-1-5 0 16,2-3 0-1,-1-2 0-15,-1-1 3 0,0-1-3 16,0 0-10-1,0-1-90-15,-1 1-37 0,-2-5-328 16</inkml:trace>
  <inkml:trace contextRef="#ctx0" brushRef="#br0" timeOffset="75269.95">11619 2413 827 0,'-3'0'146'0,"0"-1"42"16,0-1-79-1,0 1-35-15,1 1-9 0,1-2-14 16,-1 2-7-1,2 0-27-15,-1 0-3 0,1 0-4 16,0 0 5 0,0 0 4-16,1-1-1 0,2 1-17 15,2-2-1-15,5 0-1 16,8-1-2-16,4 0-2 16,4-1-34-16,4 2-6 15,-2 2 0 1,-2 2-2-16,-6 0-25 0,-3 2-58 15,-2 1-38-15,-6 2-293 16</inkml:trace>
  <inkml:trace contextRef="#ctx0" brushRef="#br0" timeOffset="75559.73">11601 2655 852 0,'9'2'240'0,"0"-2"-208"15,0-2 32-15,0-2-14 0,6 1-32 16,7-2-6 0,6-1-5-16,5 0-2 0,2 1 9 15,-4 0 0 1,-6 1 4-16,-6 3-2 0,-6-1-3 15,-7 4-4 1,-5-2-1-16,-1 1-8 16,0 1-30-16,-1-1-114 15,-2 4-174-15</inkml:trace>
  <inkml:trace contextRef="#ctx0" brushRef="#br0" timeOffset="76839.55">13097 2382 524 0,'2'-5'199'0,"-2"0"-6"0,-2-1-39 16,1-1-43-1,-1 0 14-15,1 1-43 0,-1-1 3 16,-1 0-20-16,0 2-21 16,-1-1-15-16,-2 2-11 15,0 1-9-15,-1-1-3 16,-3 4-6-16,-3 4 0 15,-2 0-1-15,-3 4 0 16,2 1 1 0,-2 5-2-16,1 4 1 0,1 4-1 15,3 5 4-15,-1 2-3 0,4 4 1 16,4-1-4 0,3 1 2-16,6-5 1 0,3-3-2 15,4-7 1 1,5-2 1-16,3-8 1 0,0-3 2 15,4-7-1 1,-2-2 5-16,1-7-5 0,-1-2 1 16,-1-4 1-16,-2-4 0 15,-2-5 0-15,-1 0 0 16,-4-5-2-16,-4-1 6 0,-3 3-5 16,-3 2 1-1,0 3 1-15,-3 6 0 16,0 1 5-16,-1 5-2 15,1 6 4-15,0 2-7 0,1 2-4 16,1 4-18 0,-1 3 10-16,2 6 7 15,0 5 1-15,0 5-1 0,3 6 1 16,3 1-1 0,2 1 1-16,3 0 0 0,2-4 0 15,-4-2 0-15,1-5 0 16,-3-4 0-16,1-2 1 15,-4-2-2-15,1-2 1 16,1-1 0-16,-2 0 0 16,2 0 0-16,-1-2-3 0,1 0 2 15,0-2-27 1,1-1-75-16,2-3-101 0,3 0-182 16</inkml:trace>
  <inkml:trace contextRef="#ctx0" brushRef="#br0" timeOffset="77819.83">14397 2483 725 0,'-3'-12'170'0,"-2"-1"32"15,-1 0-91-15,0-1 1 16,0 2-30-16,-2 0-10 0,0 3-21 16,-1 1-24-1,1 4-10-15,-3 4-16 0,-3 1-1 16,-1 5 0-16,-1 5 0 0,-3 5-3 16,-1 1 3-1,4 4 0-15,-2 1 0 16,4 3 0-16,5 0-2 15,1 0 0-15,5-2 1 16,4 0 0-16,4-7-9 16,5-3 0-16,5-8 6 0,6-7 4 15,7-8 1-15,5-7-1 16,3-8 0 0,1-5 6-16,-1-5-5 0,-4-5 1 15,-9-1 1-15,-4-1-1 16,-7 1 6-16,-4 2-3 15,-5 3-3-15,-3 1 6 16,-2 2-4-16,-2 4-2 16,-1 1 1-16,2 2 2 15,2 6 8-15,-2 3 1 16,1 6 4-16,1 4 3 0,-1 5-21 16,-1 0-5-1,2 5-7-15,-1 3 12 0,1 3 0 16,1 4 0-1,0 5 0-15,1 5 0 0,4 3 0 16,1 4 0 0,1 5 0-16,4 1-1 15,-4 2 1-15,1 3 0 0,-1-2 0 0,3 3-2 16,1-5 2 0,0-2-4-16,2-7 3 0,0-5 1 15,1-4 3 1,-5-9-3-16,-2-1 0 15,-2-5 4-15,-2-3 0 16,-3-1 0-16,2 0-4 16,-4 0 0-16,4 0-25 15,-2-3-140-15,5 1-157 0,3-4-410 16</inkml:trace>
  <inkml:trace contextRef="#ctx0" brushRef="#br0" timeOffset="78159.5">14861 2386 694 0,'6'-13'253'15,"-3"0"-21"1,-2 1-45-16,-2 2-36 0,-1 3-48 15,1 3-31 1,-2 3-36-16,3 1-36 0,-2 4 0 16,-2 3-3-1,3 4 3-15,-4 4 3 16,2 8-3-16,1 4 1 0,4 3-1 0,2-1 0 16,4-1-1-1,1-3 1-15,3-6-9 16,1-5-43-16,2-5-21 15,3-5-93-15,0-6-102 0,1-3-213 16</inkml:trace>
  <inkml:trace contextRef="#ctx0" brushRef="#br0" timeOffset="78469.53">14958 2153 827 0,'1'-4'169'16,"2"1"53"-16,-3-1-23 15,-1 1-114-15,1 3-45 16,-2 2-32-16,-1-1-4 0,-2 3 15 16,-2 2-4-1,1 1 9-15,0-2 10 16,2-2 12-16,1 0 49 15,3-3 8-15,0-1-39 0,-2-5-41 16,1 0-21 0,-3-2-2-16,2 0-1 0,1 0-49 15,1 5-107-15,3 1-79 0,4 5 18 16,6 7-92 0,5 4-148-16</inkml:trace>
  <inkml:trace contextRef="#ctx0" brushRef="#br0" timeOffset="78959.56">15074 2410 741 0,'-1'-16'195'0,"-1"-1"48"16,-1-1-41-16,2 0-65 15,-1 3-41-15,2-1-34 16,0 7 15-16,2 4-40 16,-1 3-37-16,-1 2-5 15,3 4-6-15,0 4 11 0,3 3 0 16,2 3 1 0,1 6-3-16,2 4 2 0,1 1 0 15,-1 5-4 1,2-2 4-16,-4-1 0 0,0-3 2 15,0-5-1 1,-3-6-1-16,-1-3 1 0,-1-6 1 16,1-4 16-1,-1-6-5-15,5-4 29 0,-2-3-11 16,4-7-12-16,1-6 12 0,0-3-23 16,0-3 4-1,1-1 9-15,-1 3-8 16,0 4-3-16,-3 2 4 15,-2 6-10-15,-2 6-3 16,0 5-1-16,-1 4-17 16,-4 1 1-16,0 4-93 0,1 3-41 15,2 2-111 1,2 6-199-16</inkml:trace>
  <inkml:trace contextRef="#ctx0" brushRef="#br0" timeOffset="81199.81">16660 2339 528 0,'-6'-2'293'0,"1"-2"-98"0,0-2-44 16,0 0-7-16,2 0-56 16,0 1-3-16,-1 2-35 15,1-1-4 1,-3-1-26-16,-5 5-4 0,1 0-4 15,-6 2-6-15,-2 4-3 16,-6 3 1-16,2 4-3 16,0 2 2-16,2 1-3 0,2 3 2 15,4 3-6 1,4 2 4-16,1 1 0 16,4 1-2-16,5 1 1 15,2-3-1-15,4-5 1 16,3-2 1-16,0-4 0 15,3-6 1-15,4-6 0 0,3-6 6 16,2-5-6 0,5-7 0-16,1-6 1 0,-1-6 0 15,-2-4 5-15,-4-3-3 16,-4-2 7-16,-4-2 8 16,-6 1-8-16,0-1-3 0,-5 2 3 15,-2 1-9 1,-2 1 12-16,2 4-1 0,-1 3 14 15,2 4 0 1,-1 3-9-16,-1 5-1 16,1 2-7-16,-1 0-9 15,-1 3 3-15,2 4-4 0,-1-1 0 16,1 5 5-16,1 1-5 16,-2 2-1-16,2 1-8 15,-2 3-12-15,1 1 15 16,-1 2 3-16,-1 6 3 15,2 3-2-15,-3 7 2 16,2 3 0 0,4 5 0-16,-1 2 1 0,5 2 0 15,2-2-1-15,1 1 0 0,1 0-1 16,0-3 2 0,1 2-2-16,1 0 1 0,-5 1 0 15,1 2-2 1,-4-3-1-16,-1-1 3 0,0-2-1 15,0-8 1 1,0-6 0-16,0-4 0 0,-2-5 1 16,3-2 1-16,-1-2 0 0,-2 0-2 15,2-1 0 1,-1 0 1-16,-1-1-2 16,1 3 1-16,-2-2 0 15,1 1-1-15,1-1 1 0,-2 1 0 16,0-1 0-1,0-1 1-15,0 0-2 16,0 0 1-16,0 0 0 16,0 3 3-16,0-3-3 15,0-3-15-15,-2 3-78 0,2 0-83 16,-1-6-306-16</inkml:trace>
  <inkml:trace contextRef="#ctx0" brushRef="#br0" timeOffset="85549.45">10664 4134 248 0,'-6'-3'574'0,"0"1"-439"16,3-3 27-16,1 1-46 15,1-2-13-15,1 3-36 16,1-2 5-16,-1 2-1 15,2 0-12-15,-2 1-24 16,1-1 13-16,-1 0-13 16,2 0-18-16,1 1-17 15,5-3-3-15,6 2-4 16,6 2 3-16,5 2 3 0,4 4-5 16,0 3 1-1,0 5 4-15,-4 3-2 0,-5 6 3 16,-1 2 0-1,-1 4 0-15,-6 1 0 0,-2 3-2 16,-1 0 2 0,-5 2 0-16,-2-1-1 0,-4-3 1 15,-1-1-1-15,-4-1 1 0,0-7 0 16,-2-5 2 0,1-5-1-16,1-5 5 0,-1-5 2 15,-1-5 4 1,0-5 10-16,-1-4 6 0,1-5-8 15,3-6-13 1,1-3-6-16,5-4 0 16,3-1-1-16,2-2-4 0,7 2 0 15,4-1 2-15,4 0-4 16,4 3 0-16,4 3 3 16,2 3-1-16,1 5-1 15,-1 7-4-15,-2 6 1 16,-2 6-4-16,-4 4 5 15,-2 8 4-15,-3 1-2 16,-3 6 0 0,-2 1 3-16,-6 3-1 0,-5 0 2 15,-2-2 0-15,-4-1 1 0,-2-5 3 16,2-6 1 0,1-3 6-16,-1-5 44 15,-1-3-23-15,2-3 2 16,-3-3-9-16,2-2-19 0,-1-3-3 15,3 0-2 1,3 0-13-16,3 0-79 16,2-1-54-16,5 1-158 0,5 3-318 0</inkml:trace>
  <inkml:trace contextRef="#ctx0" brushRef="#br0" timeOffset="86150.05">11682 4227 994 0,'0'3'122'0,"0"-1"69"16,0-2-48 0,-2 0-58-16,1 0-21 15,1 0-30-15,0 0-12 16,0 0-9-16,0 0-8 15,1 2-2-15,-1-2 1 16,2 0 7-16,1 0-4 0,-2 0-5 16,5-4 2-1,4 1-3-15,4-1-1 0,10 0-1 16,4-1-2-16,2 3-21 16,0 1-16-1,-5 2-4-15,-3 0-18 0,-5 2 11 16,-4-2-19-1,-4 2-51-15,-1 1-86 0,-2 1-178 16</inkml:trace>
  <inkml:trace contextRef="#ctx0" brushRef="#br0" timeOffset="86469.59">11722 4402 337 0,'-9'3'341'0,"4"0"-185"0,1-2 5 16,1 1-69-16,0-1-27 0,1 1 6 15,2-2-24 1,2 0-15-16,-1 3-20 0,4-2 8 16,4 0 9-1,6-1 1-15,3 2-16 0,7-4-7 16,5 1-5-1,0 0 1-15,-3-2-3 0,-2 3-2 16,-10 0 2 0,-2-2 3-16,-7 2 2 15,-4 2 1-15,-5-2-6 0,-2 0-27 16,-8 3-223-16,-1-2-731 16</inkml:trace>
  <inkml:trace contextRef="#ctx0" brushRef="#br0" timeOffset="88969.51">13397 4205 768 0,'-1'-5'152'0,"-1"0"43"0,1-3-113 16,1 1 27-16,0-2-46 15,-2 1 21-15,1 1-22 16,-1-1 5-16,-1 1-23 15,-4 0-8-15,4 3-10 16,0 0-7-16,-3 1-16 16,1 0 0-16,-2 1-1 15,-5 1-3-15,3 2 1 0,-3 1 0 16,-1 2-1 0,1 1-3-16,-2 3 3 0,1 1 0 15,0 3-1 1,-1 3 2-16,0-1-2 0,1 2 4 15,1 1-5 1,-1 0 2-16,5 0 1 0,1-2-1 16,1 2 0-1,0 0-2-15,5 1 1 0,1-2-1 16,5 2-2-16,1-4-1 0,5 2-7 16,1-3 10-1,4-3-2-15,0-4-2 16,1-1 7-16,-1-3 0 15,-2-4 0-15,2-3 1 0,-2-1-1 16,2-4 1 0,-2-3 2-16,1-3 0 15,-2 0-3-15,-1-2 3 0,-2-3-2 16,-1 0-1-16,-1-1 2 16,-2 0 2-16,-1-1-2 15,-2 2 0-15,-1 0-1 16,-2 4 4-16,0 3 4 15,-2 2 0 1,1 5 4-16,-1 2-1 0,0 2-3 16,0 3-9-16,2 0-3 15,-1 1-14-15,-1 3 6 16,1 3 11-16,-1 3-1 0,2 5 1 16,0 4 0-1,3 4 0-15,2 2 0 0,3 2 0 16,3 1 0-1,1 0-2-15,3 0-1 0,3-5 1 16,-3 0 0 0,1-6 2-16,-2-3-1 0,-4-5-1 15,0-2-18-15,-1-4-38 16,-1-1-105 0,-2 0-182-16</inkml:trace>
  <inkml:trace contextRef="#ctx0" brushRef="#br0" timeOffset="90371.45">14457 4191 727 0,'5'-6'146'0,"0"-1"51"16,-2-2-54 0,0 1-8-16,0 1-34 0,0-1-48 15,0 3-30-15,0 2-15 0,6 1-8 16,1 2 0 0,4 4 3-16,4 2-1 0,1 5 3 15,0 6 3 1,1 2-6-16,-4 4 16 0,1 4-12 15,-4 1 1 1,0 0-1-16,-5 2-4 16,-2 0 4-16,-3-4-6 15,0 0 0-15,-8 29 2 0,5-55-1 16,0 0 1-16,-1 0 14 16,1-2 37-16,-2-2 2 15,-1-1-51-15,-3-7-2 16,-1-3 6-16,-3-5-8 15,1-3-2-15,2-3 0 16,3-1-7-16,4-2 3 16,4 3-4-16,4 1-1 15,4 2 10-15,4 1-2 0,2 4 2 16,0 3-1 0,1 2 1-16,-2 5 0 0,-1 1-3 15,-2 7-4 1,4 6 8-16,-3 3-6 0,3 7 6 15,-3 3-2 1,1 7 2-16,-6-2-2 16,1 4 2-16,-7 0-1 15,-1-5-1-15,-4-2 2 0,-2-3-1 16,-3-2-3-16,0-5 0 0,-2-3 1 16,1-2-2-1,-2-3 4-15,-3-3 1 16,3-4 0-16,0-5 4 15,2-4-4-15,2-3 1 0,7-5-5 16,2-3 0 0,8-2 1-16,2 0 1 0,6 3-4 15,3 1 3-15,1 3 1 16,3 5-1 0,1 3 3-16,-3 2-2 15,0 6 1 1,-2 4-1-16,-5 4-2 0,0 3 3 0,-3 6 1 15,-2 3 0 1,-2 0 0-16,-2 5-1 0,-1-3 1 16,-3 1 0-1,-2-5 0-15,-2 1-3 0,-1-4 5 16,2-4-2-16,-2-2 0 0,1-4-36 16,1 1-110-1,2-1-82-15,4-5-132 0</inkml:trace>
  <inkml:trace contextRef="#ctx0" brushRef="#br0" timeOffset="90799.7">15390 4184 704 0,'2'-10'209'0,"-1"0"-5"0,-2 0-62 15,-1 2-24 1,-1 3-38-16,-2 1-40 0,-3 3-36 16,-1 2-2-1,-3 3-2-15,-4 3-1 16,-2 6-1-16,1 4-2 16,1 3 4-16,3 2-1 0,3 2 2 15,5 1-3-15,5-1 2 16,5-3-5-16,5-3 1 15,3-5-10-15,3-5 14 16,3-5 0-16,1-4 1 16,-2-2 2-16,0-4 1 15,-3-1 4-15,-6-1 15 0,-2-1 3 16,1-2-2 0,-4-1-3-16,-2-1 2 0,-1-2-7 15,-2-1-10 1,-2 5-4-16,-3-3-2 0,1 5-1 15,1 3-46 1,-1 1-96-16,2 5-121 0,2 1-270 16</inkml:trace>
  <inkml:trace contextRef="#ctx0" brushRef="#br0" timeOffset="91574.46">15808 4211 834 0,'7'-5'196'16,"-4"-2"-15"-16,0 0-39 16,-3 2-40-16,0-1-17 15,0 2-27 1,-1 1-19-16,-1 2-19 0,-3 1-11 15,-3 0-9 1,-4 1 0-16,-4 3-1 0,-4 2 1 16,-2 2 0-16,-2 3 0 15,1 3-6-15,0 5 6 16,-1 1-3-16,5 1-14 16,2-2-11-16,4-1-5 15,5-1 10-15,7-5 9 0,2-2 0 16,7-3 11-1,5-4 2-15,5-5 2 0,8-2-1 16,0-4 2 0,3-5-2-16,-1-4 0 0,-4-3 5 15,-3-2-3-15,-5-3 5 16,-2-4 13 0,-6 1 13-16,-3-3-8 15,-5 1-8-15,-2-5 2 0,-3-2-8 16,-1-2-1-16,0 1-3 15,0 1 9-15,1 5 10 16,2 6-8-16,-1 6 11 0,3 7-4 16,1 4-4-1,-2 3-16-15,2 3-5 16,0 2-8-16,0 1-10 0,-2 4-3 16,1 3 21-1,-2 3 2-15,1 4-1 0,2 3 0 16,2 3-1-16,2 2 1 15,5 4-3-15,-3 1 2 16,5 1-1 0,-2 1 1-16,2 3 0 0,-1-1 1 15,-1 0-1-15,-1 1 0 0,0-4 0 16,-2-1 0 0,-2-6 0-16,4-4-1 0,-4-5-1 15,1-5 2 1,-2-3 0-16,-2-3 0 0,1 0-1 15,-1-1 1 1,-1 0-4-16,0 2-37 0,0-1-39 16,2 2-57-1,-1 1-90-15,5-1-170 0</inkml:trace>
  <inkml:trace contextRef="#ctx0" brushRef="#br0" timeOffset="92529.98">16899 4102 929 0,'9'-9'66'0,"-5"0"76"16,-2-3 12 0,-2 0-60-16,-3 2-28 0,-2 1-3 15,-2 2-34 1,-5 2-23-16,-3 1-4 15,-7 3-2-15,-5 2 3 16,-3 5 3-16,-3 3-5 0,0 3 1 16,2 3-2-16,4 3 0 15,2 3 0 1,5 2-1-16,4 2 1 0,4-2-2 16,3-1-1-1,5-4-10-15,4-1 3 0,7-7 7 16,3-2 3-1,7-6 0-15,4-3 1 16,3-3 0-16,4-6 0 0,-1-3 1 16,-2-4-1-16,1-5 3 15,-3-2 2-15,3-5 7 16,-3-3 12-16,0-3-6 16,-4-3-8-16,-1-3-1 0,-4-4-3 15,-4 5 0 1,-4 0-2-16,-5 4 9 0,-2 3 5 15,-2 6 5 1,1 5-5-16,-3 5-6 16,3 6 7-16,1 4 0 15,-2 4-5-15,1 3-15 0,-1 0-16 16,0 3 5-16,-4 4 9 0,-3 4 1 16,-3 4 0-1,4 8-5-15,-1 2 6 16,7 5 2-1,5 2-2-15,6 1 0 0,3 2 1 16,3 2-1-16,2-2-1 16,0 1 1-16,-1-3 1 0,-4-2-1 15,-1 0 0-15,-4 1 0 16,-2-6-2 0,1-2 2-16,-2-4 0 0,2-4 0 15,-2-5 0 1,2-4-1-16,0-1-7 0,-2-4-59 15,3-2-44-15,-2 0-170 16,1-2-329-16</inkml:trace>
  <inkml:trace contextRef="#ctx0" brushRef="#br0" timeOffset="102610.06">12210 7904 762 0,'2'-2'126'16,"-4"-4"41"-16,2-1-59 15,-2 0 8-15,1-1-48 0,-1 2-7 16,2 1 0 0,-1-1-14-16,-2 0 6 15,0 2-2-15,0-1-4 16,-2-1-12-16,1 0 4 0,-1 0 4 16,-2-1-22-16,2 1 7 15,1-1-4-15,-2 4-15 16,0-3-1-16,-4 1-8 15,-1 3 4-15,-1-1-3 16,-3 1 1-16,0 4-2 16,-1-1-1-16,1 3-1 15,2 5-3-15,-1 2 3 16,1 3 0-16,-2 6 2 0,0 3-1 16,1 2-4-1,-2 5 3-15,4 0-2 16,3 3 0-16,0 1 1 15,8 3-6-15,2-1 2 0,8-2 2 16,5-2 0 0,2-2-2-16,3-5 6 0,2-6-11 15,-2-6 5-15,-3-5 5 0,0-7 2 16,-3-5 9 0,1-6-6-16,7-8-3 15,-1-7 2-15,4-5-1 16,-1-4 2-16,-1-1 7 0,-4 1-5 15,-6 3 10 1,-4 4 1-16,-5 2 8 0,-3 0-10 16,-2 1 0-1,-1 1-5-15,0 0 6 0,-3 2-4 16,4 6 8-16,-1 1-1 16,0 5 2-16,2 3 0 15,-1 5-10-15,0 1-10 16,0 1-6-1,1 2 0-15,-1-3-5 0,1 3 3 16,1 6 5 0,-2 2 3-16,1 5-3 0,1 6 2 15,1 3 0-15,2 1 1 0,2 3-1 16,0 0 1 0,1 2-1-16,1 0 1 0,-3-1-1 15,2 1-1 1,1-2-1-16,1-4 1 0,1 0-2 15,0-6 1 1,3-2 1-16,-2-4-2 0,-1-4 2 16,0-1 2-16,-6-4-3 0,3-1 2 15,-3-2 0 1,-3 1-41-16,2 0-47 0,-1 0-49 16,-1 2-14-1,2 2-149-15,-1 1-203 0</inkml:trace>
  <inkml:trace contextRef="#ctx0" brushRef="#br0" timeOffset="103430.09">12790 7824 403 0,'-4'2'109'0,"-4"-2"4"0,3 1 49 15,-5-1-77-15,1 0 20 0,-1 0-26 16,-2-1-7 0,6 1 10-16,-2 0 1 0,2 0-23 15,2-2 13 1,-2 2-20-16,2 0-8 0,1 0-5 15,0 0-30 1,1 0 1-16,2 0-9 0,0 0 0 16,2 0-2-1,-1 0 0-15,1 0-3 0,2 0-5 16,8-3 8-16,4 1 3 0,11-1-1 16,5-2-2-1,3 1-2-15,0 1 2 16,-7 1-16-16,-4 1-20 15,-6 1-31-15,-5 0-18 0,-4 2-32 16,-2-1-40 0,-4 4-89-16,-1-1-80 15</inkml:trace>
  <inkml:trace contextRef="#ctx0" brushRef="#br0" timeOffset="103830.15">12724 8031 586 0,'-4'1'227'0,"-1"0"-114"16,1-2 26-1,1 1-53-15,0-1 3 0,0 1-39 16,0 0-23 0,3 0-6-16,0 0-3 0,0 0-8 15,2 0 4-15,-2 1 3 0,1-2-4 16,2 1-4 0,0 0-5-16,7-2 16 0,8 0-14 15,8-1-5 1,11-2-2-16,3 1 0 0,2-2 0 15,-3 1-9 1,-8 3-20-16,-8 1-3 0,-7 2-20 16,-7 0-13-1,-6 4-25-15,-3-1-8 0,-2 2-106 16,-4 2-199-16</inkml:trace>
  <inkml:trace contextRef="#ctx0" brushRef="#br0" timeOffset="104229.51">12799 8253 653 0,'-9'3'149'0,"3"1"-38"15,0-1 24 1,-2 0-55-16,4 1-41 0,-3 1-3 16,2-1 1-1,2 0-2-15,2-1-13 0,-1 0-10 16,4-2 18-16,2-1 27 0,9-1-20 16,7-1-19-1,8 0-7-15,7-3-7 0,1 2 1 16,1 1-3-1,-8 1 0-15,-6-3-1 0,-5 4 0 16,-6 0-1 0,-9 0 3-16,0 0 12 0,-3 0 11 15,-3 0-3-15,1 2-23 16,1-2-13 0,-1 0-147-16,1 0-115 0,2 2-435 15</inkml:trace>
  <inkml:trace contextRef="#ctx0" brushRef="#br0" timeOffset="106259.89">13851 7859 493 0,'-5'-1'220'0,"-2"-1"-44"15,5-4 10-15,-2 2-51 16,2-2-3-16,1-1-30 16,1 1-23-16,0 0-33 0,1 1-18 15,2-1-13 1,0 0-11-16,2 1-4 0,7-2 0 16,6 0-4-1,7 1 4-15,8 2 0 0,7 4 1 16,2 4 6-1,-2 6-1-15,-1 4 3 0,-5 7-5 16,-7 2 0 0,-6 7-2-16,-3 2-2 0,-6 4 0 15,-6 0 0-15,-4 2 0 0,-1-1 0 16,-6-1 0 0,-1-1 0-16,-3-2 0 15,0-7 0-15,-4-4 5 16,2-6-1-16,1-8 10 0,1-7 32 15,2-5-13 1,-1-7-9-16,1-6-9 0,1-8-8 16,3-6-5-1,1-5 1-15,5 1-3 0,2-1-3 16,4 1 1-16,1 3-5 16,8 0-3-16,2 2-16 15,6 3-4-15,3 3 16 16,-1 6 6-1,3 5 8-15,-4 6-2 0,-3 4 0 16,-6 3 1-16,-2 3 0 16,-8 1-2-16,-2 2 1 15,-5-2 4-15,-1 4 1 0,-1-3-1 16,-4 1-2 0,-2-1 4-16,-3 0-4 0,-1-3-14 15,2 1-32 1,0-1-67-16,3-1-73 0,6-1-224 15</inkml:trace>
  <inkml:trace contextRef="#ctx0" brushRef="#br0" timeOffset="106659.75">14904 7728 811 0,'5'-14'176'0,"-2"2"39"16,-3-1-23-16,-2 3-64 16,1 3-37-16,-1 1-33 15,-1 4-50-15,-2 3-5 16,-5 3-3-16,-3 6 0 15,-6 8 4-15,-3 10 0 16,0 11-1-16,0 7-1 16,2 8-2-16,2 6 2 15,8 4-2-15,4 2-3 16,7 0 1-16,7-5-6 0,7-4 4 16,7-9 0-1,5-8-2-15,6-4-1 16,3-8-58-16,3-4-76 15,5-4-93-15,1-5-261 16</inkml:trace>
  <inkml:trace contextRef="#ctx0" brushRef="#br0" timeOffset="107839.64">15371 7994 533 0,'-8'-8'235'16,"1"0"-83"-16,0-1 7 15,2-2-66-15,1 2 11 0,1-1-40 16,3 1-6 0,0 3-32-16,3-2-16 0,0 4-9 15,1 1-1-15,5 4-6 16,2 4 6 0,2 4 10-16,6 3 1 0,2 8 8 15,0 3-1-15,2 4-6 16,-1 6 2-16,-1 3 1 15,-5 3-7-15,-4-2 4 16,-3 2-5-16,-6-4-3 16,-3-6-2-1,-2-6 0-15,-2-6 7 16,-2-7-1-16,3-6 23 0,-3-4 8 0,-1-5-24 16,-1-5 4-1,0-6-10-15,0-7-9 0,3-6 6 16,4-6-6-1,4-4 0-15,1 0-4 0,8 1 4 16,0 3-3 0,7 4 1-16,3 5 0 0,1 5-2 15,3 5 3-15,-1 6-4 0,-2 2 4 16,-1 7-5 0,0 5 2-16,-1 5 4 0,-3 8-1 15,1 2-2 1,-2 7 3-16,-2 4 0 15,-3 2-1 1,-5 0 1-16,-1 0 0 16,-3-1 0-16,-3-3 0 0,-3-6 3 0,-1-4-2 15,-1-6 0-15,1-7 7 16,-2-2-1-16,0-3 1 16,-4-6-5-16,0-3-3 15,1-5 6-15,2-6-3 16,0-6-3-1,5-2 0-15,4-1-1 16,5-4 0-16,0 3-4 16,5-2 2-16,6 5-5 15,0 4 7-15,5 3 0 0,0 6 0 0,-2 3-5 16,-1 4 2 0,-1 6 3-16,-1 5-1 0,1 5-5 15,-1 5 7 1,-3 4 0-16,-2 3 3 0,-2 3-1 15,-6 3-2 1,-2 1 0-16,-3 1 0 0,0-4-1 16,-2-4 1-1,2-4-1-15,2-4-11 16,-1-3-98-16,2-5-70 0,3-2-124 0,6-3-568 16</inkml:trace>
  <inkml:trace contextRef="#ctx0" brushRef="#br0" timeOffset="108364.86">16442 7924 938 0,'2'-9'122'15,"-5"-2"103"-15,-3 2-106 16,-5 0-17-16,2 2-68 16,-1 5-26-16,-5 0-8 15,1 4 3-15,-3 6 0 16,0 3-3-16,-2 3 0 0,0 5 0 16,0 4 3-1,2 0-2-15,2 3-1 0,1 2-6 16,7 0 4-1,4 1-5-15,4 0-3 0,5-2 10 16,6-3-5 0,2-4 3-16,-1-5 2 0,5-2 0 15,-3-5 6-15,0-5-1 16,-1-4 3-16,2-6-2 16,1-4-4-16,0-9 4 15,2-2-2 1,-2-3 1-16,-1-2 26 0,-5 0-6 15,-5 2-6 1,-5 0 1-16,-4 1-8 0,-4 1 7 0,-2 4-1 16,-6 3-9-1,-2 3-3-15,0 5-6 16,-2 2-5-16,3 4-3 0,3 2-50 16,1 1-66-1,6 0-104-15,6 2-211 0</inkml:trace>
  <inkml:trace contextRef="#ctx0" brushRef="#br0" timeOffset="109130.23">16942 7984 650 0,'8'-5'234'0,"-5"0"-57"16,-5 0-48-16,1-1-8 0,-2 1-51 16,-2 1-11-1,-1 0-8-15,0 1-23 16,-7 2-19-16,-2 1-1 15,-6 1-7-15,-3 2 13 0,-4 3-8 16,1 3-5 0,-2 4 1-16,6 1 0 0,3 5-4 15,5 1 0-15,5-2-8 16,5-2 6-16,4-1-10 16,4-5 14-16,4-3 1 15,2-3 3 1,2-3 1-16,5-1-1 0,1-4-4 15,5-2 7 1,3-6-6-16,2-4 1 16,1-3 2-16,-2-4-4 0,-4-1 4 0,-3-2 1 15,-6-1 1 1,-6-2 17-16,-1-2-1 0,-5 0-2 16,-4-3-8-1,-2 0-9-15,0 2 10 0,1 2 8 16,-2 3-3-1,2 5 18-15,0 5-24 16,2 4 4-16,-2 3 2 16,3 6-12-16,-1 1-6 0,1 3-14 15,-1 3 7-15,-1 4 1 16,0 6-2-16,3 4 5 16,0 6 3-16,3 7 0 15,3 3 3-15,3 5-3 16,-1 1 0-16,-1 2 5 15,-2 2-4 1,1-2 1-16,-1-2 0 0,0-2 0 16,1-5 2-16,1-4-4 15,1-3 1-15,1-6 0 16,0-4 0-16,-2-2-1 0,0-3-1 16,1-4-5-16,4-2-102 15,3-4-210-15,8-3-573 16</inkml:trace>
  <inkml:trace contextRef="#ctx0" brushRef="#br0" timeOffset="110149.71">18228 7979 880 0,'0'-5'185'16,"-1"-2"14"-16,-3-2-77 0,3 1-35 16,-2 0-18-1,-3-2-25-15,0 3-10 0,-1-1 1 16,-8 3-20-1,-2 2-8-15,-6 1 0 0,-4 5-6 16,-1 4-1 0,-2 3 0-16,1 5-1 0,5 1-2 15,3 4 0-15,6 1-4 0,4 2 6 16,6 1-7 0,4-1-1-1,4-2 9-15,3-3-4 0,5-2 4 16,4-5 4-16,5-4-2 15,1-4 2-15,3-6-1 16,2-6 1-16,1-6-2 0,-3-5 2 16,1-6 3-1,-4-3-3-15,-1-2-1 16,-4-3 2-16,1-1-1 0,-5-4 4 16,-2 2-4-16,-4-3 1 15,-3 3 6-15,-5 4-2 16,-1 3 21-16,-1 6-10 15,-2 6-7-15,2 5-5 16,1 5 5 0,0 3-9-16,0 2-4 0,1 5-10 15,1 1-12-15,-1 2 20 0,-1 8 1 16,0 3 1 0,1 6-6-16,2 6 6 0,3 4 1 15,2 1-1 1,3 4-5-16,2-1 4 0,3 1 1 15,26 68-1 1,-36-91 1-16,-1 1 0 0,1 0 1 16,-2-3-1-1,5 11-1-15,-1-1 1 0,-1-5 0 16,-1-7-1-16,0-3-2 16,0-3 3-16,-1-2 0 15,-1-2-5-15,1-2 3 0,1-2-75 16,4-2-86-1,2-2-190-15,2-3-438 16</inkml:trace>
  <inkml:trace contextRef="#ctx0" brushRef="#br0" timeOffset="110740.05">18623 7545 779 0,'2'-7'176'0,"-4"0"36"0,-1 0-47 0,2 0-45 15,-2 1-58 1,6 3-60-16,0 4 2 0,7 4-4 15,8 6 13 1,6 9 7-16,8 5 22 16,1 11 0-16,-2 4-15 15,-4 7 10-15,-7 7-13 0,-6 5-17 16,-4 2 1-16,-5 4-6 16,-5 2 2-1,-3 1 1-15,-2-2 4 0,-5-2 2 16,-1-8-5-1,-2-8 1-15,0-11 15 0,0-7-9 16,2-6 3 0,2-9-9-16,3-5-7 0,1-5 0 15,4 0 4-15,-1-5-8 0,2 0 1 16,-1 0-65 0,-5-2-42-16,0 1-89 0,-2-2-210 15</inkml:trace>
  <inkml:trace contextRef="#ctx0" brushRef="#br0" timeOffset="139089.65">11996 9733 633 0,'-4'0'128'16,"-1"0"-10"-16,2 0 35 16,-1-1-59-16,-1 1 12 15,2 0-22-15,2 0-11 0,-1 0-15 16,4-1-9 0,-2 1-3-16,0 0-9 0,0 0-14 15,1 0-5-15,-2 1-10 16,1 0-1-16,-2-1-7 15,2 0 1-15,0 2 4 16,2-2-3-16,-2 0 1 16,1 0 1-16,1 0-1 0,-2 0 0 15,0-2 1 1,1 2-4-16,1 0 0 0,-1 0-6 16,4-1-4-1,4 1 10-15,9-1-1 0,7-1 1 16,6-1-1-1,5-1-2-15,2-1 1 0,-1-1 2 16,-2-2-3 0,-3 0 3-16,-5 3-1 15,-6 1 0-15,-5-1-2 0,-4 3-2 16,-3-1 5-16,-2 3-6 16,-2-2 5-16,-1 0 0 0,-1 2 1 15,-1 0 3 1,-1-1-1-16,1 0 2 15,-2 0 7-15,0-1-11 16,1 2 7-16,-2 0-2 16,1 0 0-16,-2 0-5 15,2 0-1-15,-1 2-2 16,1 0 2-16,-3 3 1 0,1 3 0 16,-1 3-2-1,0 5 3-15,-1 2-1 0,-3 5 0 16,1 4 3-1,-2 1 1-15,0 0-2 0,-2 3-1 16,1-3 0 0,2 2 0-16,-5-3-1 0,7 1 0 15,-1 0 0-15,0 1 0 0,-1 0 1 16,-2 2-1 0,2-4 0-16,-3-1 0 15,0-2 0-15,3-7 0 16,-1-1 0-16,4-3 2 0,-1-1-2 15,2-1-3 1,-1-2 3-16,1 1 0 0,1-1 0 16,1-4-1-16,1-2 1 15,0-3-1-15,1 0 1 16,1-3-48-16,1-4-152 0,4-3-141 16</inkml:trace>
  <inkml:trace contextRef="#ctx0" brushRef="#br0" timeOffset="139489.47">12166 9990 817 0,'-7'2'63'0,"-1"-2"106"0,0-2-52 15,3 1-18 1,-1 1-56-16,6 0-30 0,0-2 1 16,3 2-13-1,-1 0-1-15,4 0-3 0,5 2 3 16,9-1 5-1,13 1-4-15,8-1-1 0,6 0 0 16,2-1 1 0,-6 3-1-16,-5-1 0 0,-10-1-1 15,-9 2-3-15,-8 1 3 16,-7 0 0-16,-5 1 1 16,-4 2-12-16,-4-1-151 15,-1-2-190-15</inkml:trace>
  <inkml:trace contextRef="#ctx0" brushRef="#br0" timeOffset="140109.81">12821 9852 607 0,'-4'0'89'0,"-1"0"51"0,1 0-33 16,-1-1-28-1,2 1-11-15,0 0-13 16,1 0 38-16,2 0-5 16,-2 0-12-16,2 0 5 0,0 0-30 15,0-2-22-15,0 2-5 16,0 0-14 0,0 0-1-16,4 0-9 0,-1 0-14 15,5-1 7-15,5-1 4 16,7 1 5-16,6-4-4 15,4 3 2-15,2 0-14 16,-4 0-11-16,-1 0-19 16,-3 1 1-1,-2-1-7-15,-3 2-1 0,-5 0-2 16,-1 0-33-16,-5 0 5 0,-5 2-3 16,-3 1-79-1,-3 1-139-15</inkml:trace>
  <inkml:trace contextRef="#ctx0" brushRef="#br0" timeOffset="140509.67">12808 10069 137 0,'1'4'643'0,"1"-3"-603"0,-1 0 73 16,-1-1-18-1,0 0-60-15,5 1-7 0,-5-1-7 16,0 0 1-16,1-1-8 16,1 1 6-16,4 1 15 15,4-1 10-15,2 0-24 16,4 0 18-16,3-2-19 15,0-1-1-15,2-1-11 16,-2-1-2 0,2 1-5-16,1 2-1 0,-2-1 0 15,-1 3 0-15,-2 0 1 0,-1 0-2 16,-4 1 0 0,-2 1 0-16,-4 0-2 15,0 0 1-15,-3 1-62 16,-1 2-97-16,-5 1-116 0</inkml:trace>
  <inkml:trace contextRef="#ctx0" brushRef="#br0" timeOffset="140859.76">12841 10313 734 0,'-8'4'64'16,"1"-3"-19"-16,4-1 57 15,1 0-50-15,4 0-31 0,-2 0-3 16,6 0 26-16,0 1 6 16,1-1-3-16,2 0 8 15,6-2-11 1,2-2-22-16,5 1-7 0,5-3-7 15,4 0-1-15,6 0 0 16,-4 1 1-16,-1 2 2 16,-6 0-3-1,-8 2-3-15,-7-1-2 0,-7 2 2 16,-1 0-3-16,-4 2 1 0,-1-2-2 16,-1 1-20-1,-1 2-187-15,-4 1-397 0</inkml:trace>
  <inkml:trace contextRef="#ctx0" brushRef="#br0" timeOffset="147429.75">14015 9869 240 0,'12'-6'388'0,"-3"3"-287"0,-5-1-16 16,-2 4-40 0,-4 2 8-16,1 2 54 15,-2 2-30-15,0 1-21 16,-3 1-15-16,1 1 4 0,1-1-27 16,-1-2-9-16,2-4 1 15,2 1 3 1,1-2 6-16,0-1 21 0,0 0 12 15,0-1-2-15,-2-2-41 16,2-2-2-16,-1-1 4 16,-1-1-1-16,2 2 8 15,-1 1 0-15,1 2-18 16,0 2-20-16,0 3 5 0,1 2 14 16,-1 1 2-1,0 2-1-15,2 2 0 0,-2-1 3 16,-2-4 2-1,1 0-3-15,1-3 8 0,-2-2 10 16,-1-1 27 0,-1-2-35-16,0-5-7 0,-1-2 5 15,1-6-4-15,-1 0-4 0,5-4 2 16,0-2-3 0,6 1 2-16,0 0-3 0,6 2-1 15,-2 0 1 1,4 2-6-16,2 3 2 0,2 2-1 15,2 5 2 1,0 1 0-16,0 3-1 16,1 3 3-16,-1 4 1 15,0 3-3-15,-1 4 3 16,1 3 0-16,-4 3 0 0,2 5 0 16,-4 1 0-16,-1 5 0 15,-4 3 0-15,-5 2 0 16,-5 4 0-16,-5 2 0 15,-7 3 0-15,-4-3-1 16,-4-1 1 0,-4-3-1-16,-3-6 2 15,0-6 0-15,0-4 2 0,-2-6-3 0,3-6 1 16,2-2 4 0,1-5-2-16,8-1 1 15,1-3 1-15,3-3-1 16,7-1 3-16,2 1-7 0,3 0-4 15,6-1-5 1,7 2 2-16,7 1 6 16,7 3 0-16,3 4 1 15,4 2-1-15,2 5 1 0,-1 0 0 16,-1 1-1-16,-4 1 1 16,0 1-1-16,-7-1 1 15,-3-1 0-15,-5 0-1 0,-5-1 0 16,-3-3 0-1,-4 0 1-15,0 0-3 0,-3-5-32 16,0 0-133 0,0-2-184-16</inkml:trace>
  <inkml:trace contextRef="#ctx0" brushRef="#br0" timeOffset="148089.4">15211 9521 670 0,'0'-3'175'0,"-3"0"17"15,0 1-73-15,-3 1-59 16,-1 2 3-16,-2 2-20 15,-3 6-7-15,-4 3 11 16,-5 9-11-16,0 6 2 16,-1 10-18-16,-1 5-5 15,5 7-3-15,3 4-7 0,5 5-5 16,7 0 1 0,6 0 1-16,3 2-2 0,9-2 1 15,1-3 0 1,5-4 0-16,0-3-1 0,1-5-3 15,1-8 3 1,-3-6 3-16,-1-6-1 0,-5-7-2 16,-3-3 2-1,-4-6-2-15,-4-2 0 0,-1-2 3 16,-2-5-3-16,2-1-102 16,2-4-241-16</inkml:trace>
  <inkml:trace contextRef="#ctx0" brushRef="#br0" timeOffset="149600.12">15447 9812 503 0,'3'-2'136'0,"1"-3"-10"15,0-3-20 1,0 3-22-16,1-2-14 0,2 0-37 15,3 1-15 1,2 3-2-16,5-1-4 0,-1 4 0 16,5 2 1-1,0 3-6-15,0 3 1 0,1 4 4 16,-1 2-6-16,-3 4 6 0,1 2 1 16,-3 2-11-1,0 4 4-15,-3-1-1 0,2 2-4 16,-4-3 1-1,0 0 1-15,-3-5-1 0,-5-1 3 16,-3-3 3 0,-2-2 17-16,-4-3-7 15,-1-3-4-15,0-2 14 0,-2-3 16 16,1-4 4-16,-2-1-18 16,4-5 0-16,-2-2 4 15,4-2-4 1,-1-4-16-16,4-3 1 0,1 0-12 15,1-2 2 1,2-3-5-16,3 0 0 0,0 0-1 16,3 1 0-16,4 1 0 0,1 0-2 15,5 2 3 1,0 2 0-16,1 0-1 0,1 2 0 16,-3 3 1-1,-2 4-5-15,-2 3 0 0,1 5 1 16,-2 3-7-1,3 5 10-15,1 5 0 0,2 3 2 16,1 4-1 0,-4 2 0-16,0 1 0 0,-3 1 1 15,-4 0 0-15,-1-1-1 16,-5-1 1 0,-1-1 0-16,-5 0 1 15,-3-2-1-15,-1-2 0 16,-2-2 4-16,1-6-4 0,-1-1 7 15,0-5-6-15,3-2 7 16,-1-4 8-16,0-2-6 16,3-2 1-16,3-4-3 0,1-3-6 15,1-3-2-15,5-4-1 16,0-2 0-16,2-1-2 16,2-3 2-16,5 1-3 15,2 3-2-15,2 3 5 16,2 1-5-16,-2 6 2 15,1 2 3-15,-4 5-8 16,-1 4 7 0,0 5-2-16,1 5 2 0,1 4 0 15,2 5-1-15,0 4 1 16,-1 1 1-16,0 1-2 16,-4 0 5-16,-1 0-5 0,-4-3 4 15,-3-2-4 1,-1 1 4-16,-4-6-2 15,-1-2 0 1,-1-1 3-16,-1-3-3 0,-1-2 1 0,0-1 2 16,-1-1-3-1,1 0-1-15,-2-1-19 0,3 1-86 16,1-2-83-16,2 0-129 16,4-2-521-1</inkml:trace>
  <inkml:trace contextRef="#ctx0" brushRef="#br0" timeOffset="150099.72">16629 9832 630 0,'1'-7'210'0,"1"1"-33"16,-4-1-58-16,1 2 7 0,-4 1-46 15,-1 1-39 1,-1 2-22-16,-2 1-14 16,-2 2-4-16,-3 5-1 15,0 2-2-15,-4 5 0 0,5 3-2 16,0 3 3-1,2 2-2-15,3 2 1 0,5 2 0 16,5-1 0 0,2-1-7-16,5-3 6 15,5-5 3-15,1-5 0 0,4-5 2 0,-1-6 7 16,3-3-3 0,-2-4-1-16,-1-5 3 0,-3-1 17 15,-3-2 17 1,-3-2 8-16,-3 1-9 15,-5-4 1-15,-2 0-14 16,-3 0-8-16,-4 2-4 16,-1 1-7-16,1 3-7 0,0 3-2 15,2 6-2-15,3 2-42 16,1 2-135-16,4 4-105 16,4 1-78-16</inkml:trace>
  <inkml:trace contextRef="#ctx0" brushRef="#br0" timeOffset="150819.54">17152 9931 598 0,'0'-6'225'0,"0"-1"-32"0,-3-1-92 15,0 1-9 1,-3-2 2-16,-1 4-36 0,0-1-17 16,-1 2-12-16,-1 1-18 0,-3 3-3 15,0 2-1 1,-3 1-4-16,-1 2 5 16,0 3-8-16,0 4 0 15,-1 5-1-15,3 0-1 0,-1 6 0 16,3 3-2-1,3-4 0-15,4 0 0 16,2-5-6 0,16 11 6-16,-7-28 4 0,1-2 2 15,3-1 0-15,1-3 6 0,9-4-5 16,2-7 12 0,2-3 14-16,-3-6 7 0,-5-1-17 15,0-6-4 1,-3-2 2-16,-4-4 2 15,-2-3-7-15,-4 0 2 16,-2-2-6-16,-2 2 2 0,-1 1-4 16,-1 3 4-16,1 5 8 0,-1 5-2 15,0 7 17 1,1 7 3-16,2 4-19 0,0 6-17 16,-1 2-2-1,1 2-9-15,0 2-5 0,-2 1-5 16,1 4 20-1,-1 4 1-15,2 4 0 0,0 9-1 16,2 3 3 0,-1 4-2-16,2 1 0 0,3 1 1 15,1 1 1-15,2 0-2 0,0 1-2 16,3-1 1 0,-1 0 1-16,-2-2 0 0,-1-4 3 15,0-1-3 1,-2-4 0-16,-1-5 0 0,-2-4 0 15,1-3 0 1,-1-3-4-16,0-5-1 16,1-1-58-1,-1-2-133-15,3-2-184 0</inkml:trace>
  <inkml:trace contextRef="#ctx0" brushRef="#br0" timeOffset="152009.6">18388 9488 657 0,'-5'1'177'0,"4"0"-24"0,-1-1-63 16,2 0-39-1,2-1-34-15,-1 1-7 0,2 0-1 16,3-1-1-1,7 1 5-15,6-1-4 0,10-2-6 16,10 0-2 0,6 0-1-16,1 0-1 0,-1 3 0 15,-11 0-12-15,-10 0-42 0,-12 3-16 16,-9 0 47 0,-9 0 24-16,-6 1 1 0,-7-2-1 15,-5 2 1 1,-3-3 1-16,-1-1-2 15,1 0 2-15,-2-1 0 16,6-1 8-16,0-1 41 0,7 1 8 16,-1-1 22-1,2 0-14-15,2 0-13 16,-1 1 0-16,3 2-22 16,0 0-9-16,4 0-21 0,-1 3-1 15,1 2-2-15,1 3 2 16,-2 5-1-16,1 4 1 15,0 3 0-15,1 2 0 16,3 1 2-16,1 1-2 16,2-2 1-16,0 0 1 15,3-3-3-15,0-3 0 16,2-3 0-16,0-5 2 16,0-2 3-16,1-5 3 15,3-1 13-15,3-3-13 16,0-2 7-16,1-2-6 15,4-3-3-15,-2 1-6 16,1 1-1-16,2 1-1 0,1 4 2 16,1 6-5-1,-1 2 5-15,0 5-1 0,1 5 2 16,-4 1-2-16,-1 1 1 0,-1 3 0 16,-5 0 3-1,-1 1-2-15,-5 1-1 16,-3-1 4-1,-4 1-4-15,-6-1 3 16,-2-1-2-16,-6-2 0 0,0-3 2 16,-5-2 0-16,1-3 3 0,1-3-1 15,0-2 0 1,5-4 2-16,2 0-1 16,5-1-5-16,2 0 1 0,4 0-2 15,2-1 0 1,1 1-43-16,1-1-119 0,5-5-249 15</inkml:trace>
  <inkml:trace contextRef="#ctx0" brushRef="#br0" timeOffset="152549.47">18904 9174 752 0,'3'-9'177'15,"1"4"-50"-15,-2 3-101 0,4 4-8 16,4 6 50-16,5 9 4 16,9 8-17-1,6 10-15-15,6 9-13 0,3 7 1 16,-1 4-15-16,-2 7-1 15,-6 6 10 1,-10 1 0-16,-6 1 3 16,-11-1-5-16,-6-3-2 0,-4-4-3 15,-8-5-1-15,-2-1-5 0,-2-7-2 16,0-4-4 0,1-7-1-16,0-7 0 0,4-7 1 15,1-6-2 1,6-7 0-16,1-3-1 0,4-5 0 15,0-2 3 1,2-1-3-16,2 0-26 0,-4-3-193 16,1 0-451-1</inkml:trace>
  <inkml:trace contextRef="#ctx0" brushRef="#br0" timeOffset="159394.47">11966 11529 647 0,'2'-3'152'0,"-1"-3"6"15,1 0 3 1,-2-1-23-16,1 0-12 0,1 3-31 16,-2 0-30-16,0 1-2 0,0 0-12 15,0 2-1 1,0-2 5-16,0-1-9 15,0-1-13-15,1 1 7 16,-1 0-23-16,0 0 0 0,0 3 1 16,0-1-15-1,2 1-3-15,-2 2-1 0,-2 1-6 16,1-1 6-16,1 0-7 16,-2 1-2-16,1-1 3 15,2 2 4-15,1 1 1 16,-2 2 0-16,1 2 2 15,2 3 2-15,-1 6-1 16,-1 0-1-16,1 5 0 16,-2 1 2-16,0 3-4 15,0 2 2-15,0 2 0 0,0 2 2 16,3 1-2 0,0-1-2-16,0-1 2 15,6-2 0-15,-2 0 2 16,1-5-2-16,-2-3 0 0,-1-3 0 15,-2-6 0 1,-1-1 0-16,-1-4 0 0,1-2 3 16,-1-2-3-1,-1 0 0-15,0-1-2 16,0-1 0-16,0 1 4 0,0-1-3 0,0 0 1 16,2 1-2-1,-2 1-2-15,0-3-52 0,0 2-26 16,0-2-18-1,5-4-97-15,2-3-282 0</inkml:trace>
  <inkml:trace contextRef="#ctx0" brushRef="#br0" timeOffset="160119.54">12344 11509 457 0,'6'-13'139'0,"-3"2"2"16,0-1-34-16,-3 3 36 16,0 0-31-16,0 5-7 0,0 1 4 15,0-1-52 1,0 4-14-16,0 0-8 0,0 3-3 15,0-3-10 1,0 0-2-16,1 0-20 0,-1 1-5 16,0 2 2-1,0 6 3-15,0 3 4 0,-1 8-4 16,1 4 1-16,1 3 6 16,1 3-7-1,1 0 5-15,3 2-2 0,-2-3-2 16,4 1 3-16,-2-2-2 15,0-2 0-15,1 0 2 16,-3-2-4-16,-1 0 4 16,-1-5-3-16,-2-3-1 15,0-4 4-15,0-5-4 16,0-3 3-16,0-1 5 16,0 0-4-16,0 0 5 0,-2-1-9 15,1 3 0 1,1-3 2-16,0 1-2 15,0 0 0-15,0-2 6 16,0-1-6-16,1 0 4 0,-1-1 0 16,0 1-2-1,0-1 0-15,2 1 1 0,-2 0-3 16,0 0 3-16,0 0-3 0,0 0-49 16,0-4-188-1,0 1-468-15</inkml:trace>
  <inkml:trace contextRef="#ctx0" brushRef="#br0" timeOffset="160919.41">13111 11476 458 0,'-2'2'287'16,"-1"-2"-121"0,2-2 32-16,-2 1-75 0,0 1-7 15,3-2-38 1,0 2-27-16,0-1-8 0,3 0-24 15,1 1-10 1,1-3-9-16,2-1-4 0,5 0 1 16,6-1 0-1,4-1 3-15,1 1-4 0,4 2 4 16,-2 0-1-16,0 0 1 0,1 2-4 16,0 0-15-1,0-1-55-15,-1 2-38 16,-4 0-1-16,-2 0 28 15,-8 2-4-15,-2 0-10 16,-4 4-18-16,-5 1-108 16,-2 2-255-16</inkml:trace>
  <inkml:trace contextRef="#ctx0" brushRef="#br0" timeOffset="161269.47">13154 11704 302 0,'-11'8'128'16,"4"-1"-59"-16,-2-1 36 0,5-2-1 16,1 0-27-1,3-2-27-15,0-2 52 0,1 1-18 16,1-1-22-1,2-1-24-15,8-2-12 0,6-1 2 16,6-1 4 0,7-2-7-16,4 0 9 0,0-3-28 15,-2 2 0-15,0-1-5 0,-3 2 0 32,-5 1-2-32,-1 2-1 0,-2 3-5 0,-2-1-24 15,1 2-70 1,-4 0-115-16,-3 2-96 0</inkml:trace>
  <inkml:trace contextRef="#ctx0" brushRef="#br0" timeOffset="161619.7">13239 11921 308 0,'-2'5'402'0,"2"-2"-351"16,-1 0 28-16,2-3-11 15,1-2-23-15,-2 2-11 0,6 0-4 16,3-1-3 0,7 0-9-16,7-4-5 0,5 0-2 15,5-2 4 1,0 0-2-16,-1 1-1 0,-3 1 5 15,-5-1 2 1,-5 2 11-16,-7 1 7 0,-3-1-5 16,-6 4-6-1,0-2-14-15,-3 2-5 0,0 0 3 16,0 0-1-16,-3 0-8 0,3 0 0 16,0 0-1-1,0 2-16-15,0-2-150 0,-2 0-265 16</inkml:trace>
  <inkml:trace contextRef="#ctx0" brushRef="#br0" timeOffset="166059.97">14461 11352 410 0,'3'-4'141'0,"-2"0"21"0,1-1-36 15,-2 1 20-15,0 3 0 0,-2-2-20 16,2 1-2 0,2 1-13-16,-2-1-31 0,0 1 6 15,0 0-40 1,0 1-11-16,-2 0-10 0,2 0-18 15,0 0-7 1,0 0-4-16,2 2-9 0,-2 1 5 16,0 3 7-1,1 5 1-15,2 4 0 16,-1 4 1-16,1 6 0 0,3 5-1 16,-3 2 3-1,7 2-3-15,-2 2 1 0,-2-1 0 16,0-1-1-1,-3 0 0-15,1-5 1 0,-7-4-1 16,3-4 1-16,-1-6-2 16,-1-4 2-16,2-8-1 15,0 1 0-15,0-1 1 0,0-1-1 16,0 2 0 0,-1 0-1-16,1 2-1 0,-2-2 1 15,1 1-26 1,1-1 10-16,0-2-4 0,0-2 0 15,1-2-16 1,1 0-40-16,1-5-136 0,1-3-80 16,-3-4-228-16</inkml:trace>
  <inkml:trace contextRef="#ctx0" brushRef="#br0" timeOffset="166419.65">14495 11310 779 0,'3'-6'141'15,"-3"0"25"1,2 1-60-16,-2 2 0 0,-2 0-60 16,2 3-21-16,-1 0-11 15,-2 0 6-15,1 0-8 16,1 0-4-16,-5 2-4 0,1 1 1 16,-4-1 0-1,-1 3-5-15,-6 1 0 0,0 1-2 16,-3 0 1-1,0 2-5-15,-1 1-47 0,0 0-22 16,2 1-59 0,4 1-27-16,5-2-220 0</inkml:trace>
  <inkml:trace contextRef="#ctx0" brushRef="#br0" timeOffset="166989.59">14374 11836 545 0,'-4'0'104'0,"0"1"36"0,4-1-41 16,-2-1-30-1,6 0-39-15,2-1-24 0,5-2 0 16,7 0 10 0,6 0-2-16,7-2 0 0,8 1-10 15,3 0-4-15,0-1 3 16,-1 1-3-16,-7 1-1 16,-5 1-2-16,-10 0-52 15,-9 4-152-15</inkml:trace>
  <inkml:trace contextRef="#ctx0" brushRef="#br0" timeOffset="167789.59">12027 11458 676 0,'2'-4'173'0,"-2"-1"-11"16,0 3-49-16,0-1-53 15,0 2 17-15,0-1-27 0,0 2-22 16,-2 0-7-16,2 0-19 16,-4 2 0-16,0-1-2 15,-4 3 1-15,-1-1 0 16,-4 0-1-16,5 1-2 15,-4 2 1-15,-2 1-85 16,-6 2-89-16,-14 5-120 16,-2 2-192-16</inkml:trace>
  <inkml:trace contextRef="#ctx0" brushRef="#br0" timeOffset="168589.65">11974 12029 599 0,'1'0'144'0,"1"-1"-20"15,-2-2 8-15,0 2-50 0,1-1-14 16,-1 1-12 0,-1-1 17-16,1 2-15 0,0 0-18 15,0 0-7-15,0-1-14 16,0 1-8-16,1 0-1 16,1 0-10-16,-1-2-2 15,5 0-3-15,8-1 1 16,4 1 4-16,6-4-2 15,5 0 2-15,1 2 0 16,0 0 0-16,-6 1-3 16,-6 0 1-16,-3 2-5 0,-6 1 6 15,-5-2-2 1,-2 2-15-16,-1-1-96 0,-1-2-242 16</inkml:trace>
  <inkml:trace contextRef="#ctx0" brushRef="#br0" timeOffset="169169.8">12387 11418 502 0,'2'-4'200'0,"-2"-1"-77"16,0 1 14-1,-2 0-39-15,2 3-32 0,-1 1-42 16,-2 0-11-16,0 1-7 0,-2 1 12 16,1-1 20-1,-5 0-8-15,4 3-22 0,-4-3-4 16,-1 0-4-1,-3 3-2-15,2 1-43 0,-1 0-81 16,2 4-131 0,1 0-206-16</inkml:trace>
  <inkml:trace contextRef="#ctx0" brushRef="#br0" timeOffset="169869.34">12372 11940 214 0,'-1'3'323'15,"-2"-3"-259"-15,1 1 49 0,-2-1-13 16,4 2-16 0,0-2 13-16,0 0-25 15,0 0-16-15,4 0-23 16,-4 0-6-16,2 0-10 0,1 0-15 15,4 0-2 1,7-2 4-16,7-2-4 0,5 1 2 16,7-1 3-1,2 0-5-15,-3 0 0 0,-3 1 0 16,-7 2-1-16,-5 1-2 0,-6 1 1 16,-6 0-2-1,-4 2-53-15,-4 1-218 0</inkml:trace>
  <inkml:trace contextRef="#ctx0" brushRef="#br0" timeOffset="170714.93">15528 11210 641 0,'11'-20'149'0,"-5"2"-4"0,-1-1-9 16,-2 3-3 0,-3 5-23-16,0 2-14 0,-1 0-10 15,1 5-31 1,-2 1-25-16,-1 1-28 0,3 4-2 15,0 2-3 1,-5 5 3-16,-3 5 10 0,-4 7-6 16,-3 6-3-1,-5 11 5-15,-2 3-5 0,4 5 10 16,0 5-10-16,2 7 3 0,4 0-3 16,7 0-1-1,5-1 0-15,42 95 0 0,-29-134-1 16,1-3 1-1,1-1 0-15,-5-5 1 16,14 12-3-16,-4-8 4 16,-1-5-6-16,-5-4 4 15,2-2-56-15,3-2-114 0,2-3-164 16,6 0-404-16</inkml:trace>
  <inkml:trace contextRef="#ctx0" brushRef="#br0" timeOffset="171729.7">15856 11364 624 0,'0'-8'198'0,"1"0"-67"0,1-1 25 15,1-1-67 1,1 2 22-16,1 1-50 0,1 0-26 16,-2 1-27-1,5 3-6-15,3 4-1 0,5 4 3 16,1 3 1-16,5 5 4 16,0 6-4-16,-1 3-1 15,-2 6 3-15,-3 4-6 16,-5 6 2-16,0-2 0 15,-7 3 0-15,-2-5 0 16,-5-2 1-16,-1-8-2 16,-1-5 5-16,-2-6 2 15,1-6 23-15,2-4 25 0,2-5-7 16,-2-3-31 0,-2-5-12-16,-1-5 0 15,-1-5 4-15,3-6-6 16,1-3 1-16,3-2-6 0,3-2 3 15,4 1-6 1,2-1-3-16,6 3 1 16,6 5 1-16,6 3 3 0,1 5-4 0,5 4 5 15,-2 6-1 1,0 3-1-16,-1 4 1 0,-3 4 0 16,-3 3-2-1,-2 4 3-15,-1 4 0 0,-2 4 0 16,-3 4 0-1,-6 4 0-15,0 1 0 16,-5 3 0-16,-4-3 0 16,-4-1 1-16,-3-4-1 15,-2-5-1-15,-1-5 1 0,3-6 8 16,-2-5-6 0,-1-3-2-16,2-4 12 0,-1-1-6 15,2-6 3-15,-1-3-9 16,6-5 0-16,1-5 0 15,5-5-6-15,1-1 2 16,6-3 2-16,3 4-3 16,2 3-1-16,2 5 4 0,1 6-3 15,0 7 3 1,1 3 2-16,-3 6-5 0,0 3 5 16,1 4-2-1,-1 4 2-15,1 5-1 0,0 2 2 16,-2 3-1-1,-3 2 0-15,-2 1-2 0,-3 2 2 16,-3-1 1 0,-3-1 0-16,0-3-1 0,-2-3 0 15,3-1-4-15,-2-6-6 0,1-2-72 16,2-3-118 0,4-4-90-16,4-2-422 15</inkml:trace>
  <inkml:trace contextRef="#ctx0" brushRef="#br0" timeOffset="172159.75">17070 11387 915 0,'2'-12'114'0,"-2"-1"48"15,-5 0-57-15,1 3-54 16,-4 3-12-16,-2 3-19 16,-3 4-10-16,-5 3 4 15,0 4-14-15,-5 4 0 0,3 6-1 16,-2 6 0 0,3 2-1-16,6 5 2 0,3-1-3 15,5-3 3 1,8-5-5-16,7-2 5 0,4-9 0 15,5 0 0 1,2-7 0-16,3-1 0 0,-2-4 1 16,-1 0 4-1,-7-5-1-15,-2-3 4 0,-4-4 2 16,-3-1-1-16,-2-5 17 0,-3 1-1 16,-3-2-1-1,-5-2-4-15,-2 1-19 0,-2-1 0 16,-1 5-1-1,4 4-8-15,1 6-58 16,5 3-212 0,6 6-95-16</inkml:trace>
  <inkml:trace contextRef="#ctx0" brushRef="#br0" timeOffset="172949.59">17528 11473 751 0,'7'-11'93'16,"-2"-2"88"-1,-5 2-54-15,0 1-8 0,-4 0-41 16,-1 6-34-1,-2-1-8-15,-2 1-20 0,-6 3-2 16,0 2-4 0,-4 3-2-16,-2 1-3 15,0 4-5-15,-1 3 1 0,-1 7-3 0,4 2 4 16,-1 3-2 0,5 1 0-16,4-2-4 0,5-3-5 15,4-7-2 1,7-1 11-16,8-6-1 15,6-4 3-15,7-2-2 16,2-4 0-16,0-4 1 0,-1-4 4 16,-4-3 3-16,-4-2-3 15,-1-6 6 1,-5-4 8-16,2-2 2 0,-4-5-10 16,-1-1 4-16,-2-2-3 15,-3 0-11-15,-2-2 4 16,-3-2-5-1,-1 0 3-15,-2 0-3 0,-1 4 2 16,-1 1 2 0,1 4 23-16,1 7-7 0,0 3-9 15,0 8 5-15,1 4-6 16,1 4-10-16,1 4-10 16,-3 5 9-16,-2 6-4 15,-2 4 3-15,1 4 2 16,-2 6 1-16,2 1-1 0,5 5-1 31,2 2-1-31,4 2 1 0,2 3 1 0,3-1 0 16,0 2 0-1,-1 0 0-15,-2-1-1 16,1 1 1-16,-3-2 0 0,0-3 0 16,-2-4 1-1,0-6 2-15,0-5-3 0,0-4 1 16,0-3 3-16,0-4 0 15,0-2-3-15,1-1-1 0,-1-2 2 16,0 0-2 0,0 0 0-16,3 3 0 15,1 0-81-15,3 0-210 0,0 0-444 16</inkml:trace>
  <inkml:trace contextRef="#ctx0" brushRef="#br0" timeOffset="176909.96">18499 11081 516 0,'-4'3'186'16,"0"-2"-45"0,4-1-9-16,1-1-35 0,3 0-43 15,4-2-34 1,3-1 1-16,8 1-13 15,5 0 10-15,7-2 1 16,6 4-9-16,4-3-3 0,-1 2-7 16,-1-1 0-1,-5 1-1-15,-6 0 1 0,-9 1-3 16,-6 1-15 0,-9 1-52-16,-5 2 1 0,-12 1-66 15,-7 3 23-15,-8 1 49 16,-5-1 23-16,-5 0 23 15,1-1 17-15,5-2 5 16,2-3 42 0,7 0 16-16,4-1 13 0,7-1 32 15,3 0-14-15,4 0-34 0,2-2 22 16,2-2-3 0,-1 1 1-16,1 1-6 0,-1-2-9 15,2 4-10 1,0 0-28-16,-1 1-17 0,1 1-10 15,0 0-5 1,0 4-1-16,-2 4 6 0,1 4 0 16,-1 5 0-16,2 4 0 15,-1 7-1-15,-1-2 1 16,2 3 0-16,-1-1 0 0,-3-1 0 16,2-5 0-1,2-7 2-15,-1-4-1 0,1-5 4 16,1-7 3-1,5-3 0-15,1-3-7 0,2-3-1 16,8 0-7 0,2-1 7-16,5 0-2 15,1 2 0-15,1 2 0 0,-4 3-2 16,-1 2 3 0,-2 5-1-16,-4 3 1 0,0 2 1 15,-3 4 0 1,2 3-1-16,-1 2 0 0,-2 4 1 15,-1 1-1-15,-3 0-2 16,-4 1 1-16,-4 2 1 16,-4-3 1-16,-6 0 1 0,-1-2 0 15,-6-3 0 1,1-3 3-16,0-4-2 16,0-4 2-16,-1-1-2 15,4-3-1-15,1-3-1 0,3 0 0 16,-1-2-31-1,3-1-94-15,-2-1-133 0,1 0-183 16</inkml:trace>
  <inkml:trace contextRef="#ctx0" brushRef="#br0" timeOffset="177459.47">19086 10901 823 0,'3'-5'159'0,"0"-2"15"0,-2 1-19 16,-1 2-57 0,2 1-28-16,-1 2-41 0,2 1-29 15,5 3-2 1,7 4 2-16,7 4 6 0,8 8 6 15,7 5 1 1,4 6-5-16,-2 5 5 0,-3 4-4 16,-4 3 10-16,-8 5-4 15,-8 2 3-15,-8 2 4 16,-7 2-12-16,-8 0-1 16,-4 2-2-16,-2-1-6 15,-1-7 0-15,1-4 0 16,4-9-1-1,2-11 0-15,2-7 1 0,2-7 0 0,3-6 5 16,0-2-2 0,0-2-3-16,-3-1-1 0,3 1-19 15,-1 0-148-15,-4-3-345 16</inkml:trace>
  <inkml:trace contextRef="#ctx0" brushRef="#br0" timeOffset="203360.19">11574 13953 330 0,'0'1'280'0,"-3"-2"-159"0,0-1-10 15,-3 1 11 1,3-2-31-16,0 2-23 0,0 0-16 16,2-1 9-1,-1 2-13-15,1 0-16 0,1 0-16 16,-2 2 10-1,1-2-8-15,-1 0-7 0,-1 1 4 16,0-1-2 0,2 0 8-16,-5 1 7 0,6-1-1 15,-3 0-9-15,3-1-6 16,0 1-5-16,3 0-1 16,-3 0-6-16,7 0-16 15,2 0 15 1,9 0-2-16,3 0 0 0,6 0-9 15,4-1 5-15,1 1-2 16,-3-2-4-16,0 0 11 16,-1 1 0-16,-1-2 2 15,-6 0 1-15,-3 1 0 16,-6 0-1-16,-5 1 2 0,-4 1 5 16,-2 0 8-1,-2 0 4-15,1 0-2 0,-2 0-6 16,1 1-4-1,-1-1-7-15,1 2 0 0,-1 0-10 16,0 5 10 0,0 6 1-16,-1 4 2 0,-3 9 3 15,0 4 4-15,-1 7 3 0,-5 1 0 16,1 5-1 0,1 1-3-16,-2-1-7 15,0 1 2 1,3-2-2-16,-3-1 0 0,5-3 0 0,-2-5-1 15,0-5 0 1,4-5 0-16,2-6-1 16,-1-3 1-16,1-5 3 15,1-1-4-15,1-3 1 0,-1-3 1 16,2-1 0-16,0-1-2 16,0-1-46-16,2-2-144 15,-2-3-218-15</inkml:trace>
  <inkml:trace contextRef="#ctx0" brushRef="#br0" timeOffset="203639.64">11588 14307 811 0,'0'-3'35'0,"3"1"4"0,4 0 13 15,8 2 7 1,10 0-22-16,8 0 3 0,9 0 19 16,4 1-10-1,-1-1-5-15,-2 0-7 0,-7-1-8 16,-8 2-14-16,-7-1-14 16,-6 1 2-16,-7-1-3 15,-5 0 0-15,-3 0 7 0,0 0-7 16,0 0-3-1,0 0-122-15,4-1-378 0</inkml:trace>
  <inkml:trace contextRef="#ctx0" brushRef="#br0" timeOffset="204299.18">12445 14069 463 0,'2'-10'254'16,"-1"-2"-119"-16,-1 1 34 0,-1-2-38 16,-2 2 31-1,1 0-38-15,1 1-11 0,-2 1-32 16,1 4-2-16,2 0-35 16,-1 3-28-16,1 2-16 15,0 1-13-15,0 5 6 16,-2 4 7-16,1 10 0 15,-2 6 1-15,-4 11 1 16,2 4-2-16,1 3 0 16,2-2 0-16,2-3 1 15,2-2 0-15,2-5 0 0,1 0-1 16,2-4 0 0,-3-3 0-16,1-4 0 0,-2-1 0 15,0-7 0 1,-2-5-1-16,-1-2 1 0,2-3-4 15,-2-3-88 1,0 0-51-16,-2-3-215 0,1-3-665 16</inkml:trace>
  <inkml:trace contextRef="#ctx0" brushRef="#br0" timeOffset="204579.9">12266 14330 402 0,'-3'0'416'0,"2"0"-319"15,-1 0 36-15,4 0-47 16,-2 0-47-16,6-2-28 16,10-1 9-16,9-1 10 15,8 1-21-15,9-4-4 16,4 0-1-16,-2 1 2 15,-7 2 9-15,-7 0 19 16,-8 0-7-16,-8 1-3 16,-6 2-15-16,-5 1 6 0,-3 0-15 15,-1 0 0 1,1 0-48-16,-2-2-269 0</inkml:trace>
  <inkml:trace contextRef="#ctx0" brushRef="#br0" timeOffset="205069.34">12838 14063 919 0,'1'-6'185'0,"1"-1"50"15,-5 0-63-15,1-2-57 16,1 1-33-16,1 3 36 16,-2-1-44-16,2 3-30 15,0 2-35-15,-1 1-9 16,1 0-4-16,-2 1-6 15,2 3 0-15,2 3 10 16,-1 3 0-16,1 7-1 16,1 6 3-16,0 6-2 15,1 5 1-15,1 0-1 0,1 4 0 16,1-1-2 0,-1-3 2-16,0-3 4 0,0-3-3 15,-3-2-1 1,-1-6 0-16,-2-4 1 0,0-5-1 15,0-4 0 1,0-4 0-16,0-1 2 0,1-2-2 16,-1-2-90-16,0-1-72 0,-1 1-149 15,1-4-211 1</inkml:trace>
  <inkml:trace contextRef="#ctx0" brushRef="#br0" timeOffset="205549.87">13102 13980 774 0,'9'-12'213'15,"-3"-2"0"-15,-3 5-32 16,-3 1-39-16,0 4-92 15,0 3-36-15,0 1-14 16,0 1-8-16,1 5 8 16,2 2 0-16,2 5 1 0,2 5 11 15,0 6-5 1,1 4 6-16,0 5 2 0,-2 2-8 16,-1 3 1-1,-3 1-4-15,-1-3-4 0,-1-3 7 16,0-6-5-1,2-4 1-15,2-4 6 0,1-4-5 16,-1-2 1 0,-2-2-2-16,1-2-1 0,0-4 3 15,-3-1-4-15,0 1-1 0,3-4 2 16,-3-1-1 0,-3 1 1-16,6-1-2 0,-3-1 0 15,0 1 7 1,0 0-7-16,1 0 0 0,1-1-11 15,-1 1-89 1,2 0-83-16,0 0-67 0,2 1-46 16,1 2-66-1</inkml:trace>
  <inkml:trace contextRef="#ctx0" brushRef="#br0" timeOffset="207479.48">13988 13916 411 0,'-3'0'357'16,"-1"-1"-173"-16,-1 0-13 0,0-1-35 15,1 1-31 1,0-1-35-16,-1 1-22 0,1 1-10 15,-1 0-15 1,4 0-15-16,-2 0 8 0,3 0-3 16,0 0-3-1,1 0-5-15,-1 1-1 0,0-1 8 16,2 0-6-16,-1 0 1 0,1 0 2 16,1-1-3-1,4-2-2-15,8-1-4 0,5-1-1 16,8 0 1-1,9-2 0-15,0-1 0 16,-2 6-1-16,-7-1 1 16,-6 1-2-16,-5 2-5 15,-6 2-6-15,-4-1-22 0,-3 1-58 16,-1 2-67 0,-3 2-118-16,-4 2-313 0</inkml:trace>
  <inkml:trace contextRef="#ctx0" brushRef="#br0" timeOffset="207769.7">13952 14166 730 0,'2'5'26'15,"-2"0"87"-15,1-2 15 0,1-2-49 16,-1 1 0-1,2-1 26-15,9-2-5 0,5-1-61 16,8-1-19 0,6 1-7-16,5-4-3 0,0 2 1 15,-2-1-2-15,-7 0 7 16,-2 0 0-16,-5 1 0 16,-7 1-5-16,-3 0-7 0,-5 0-4 15,-4 3 0 1,1 0-18-16,-4 0-39 0,4 5-103 15,-2 1-177 1</inkml:trace>
  <inkml:trace contextRef="#ctx0" brushRef="#br0" timeOffset="208089.96">14034 14377 732 0,'-4'7'96'0,"-2"-2"2"16,4-3 28 0,1 0-61-16,2-1-36 0,1 1-3 15,4 0 60-15,3 1 22 0,3 0-28 16,7-1-25 0,11-2-25-16,1-5-15 0,7 1-3 15,-1-2-4 1,-3 1 1-16,-2 0 1 0,-6-1-5 15,-2 1-3 1,-5 4-2-16,-5 0-5 0,-3-1 3 16,-1 4-9-1,-6-1-7-15,-4 1-70 0,-3 3-48 16,-3-2-133-16,-7 0-422 0</inkml:trace>
  <inkml:trace contextRef="#ctx0" brushRef="#br0" timeOffset="211649.47">15296 13882 593 0,'-1'-2'196'0,"1"0"-37"16,-2-4-25-16,-2 0-30 15,3-1 10-15,-1-1-42 16,1-3 5-16,1 1-18 15,1-1-21-15,2-2-16 16,3 2-15-16,1-1-7 16,5 1-2-16,8 2 1 15,5 3-4-15,3 2 5 16,2 8-1-16,-3 4-7 0,-1 6 7 16,-4 5 0-1,-3 6 1-15,-4 3 2 0,-2 5-2 16,-5 1 2-1,-3 3-1-15,-7 5 0 0,-7-2-1 16,-9 3 1 0,-4-3 0-16,-6-1 0 0,-4-7-1 15,-1-4 0-15,4-6 4 0,0-8-3 16,7-6 2 0,4-3 4-16,4-5 2 0,4-5 1 15,3 0 0 1,5-2 4-16,4-2-14 15,5-1-7-15,9 0 3 16,8 2 0-16,3-1 4 0,2 5-1 16,-1 3-1-16,-1 3 0 15,-5 4 0-15,-1 4-2 16,-3 1 3-16,0 1 0 16,-5 2 1-1,2-1-2-15,-3-2 2 0,1-1-3 16,-5-5 2-16,-4 1-80 15,1-4-121-15,-1-3-149 16</inkml:trace>
  <inkml:trace contextRef="#ctx0" brushRef="#br0" timeOffset="212119.9">15944 13845 843 0,'1'-12'203'0,"-2"-1"-14"16,-2-1-20-1,-1-3-43-15,1 0-46 0,0 2-12 16,0 1 7 0,1 5-8-16,1 2-38 0,1 6-29 15,0 1-5-15,1 1-19 16,-1 7 13-16,2 7 10 16,-2 4 2-16,3 8 0 15,0 7-1-15,2 1 0 16,0 2 0-16,1-3 0 15,-2 0 0 1,1-2 0-16,-1-4 1 0,0 1-1 16,0-4 0-16,-3-2 0 0,1-5 0 15,1-4 0 1,-2-1-1-16,-1-6 1 0,2-1-12 16,-1-3-100-1,-1-3-1-15,0 1-94 0,-1-2-190 16</inkml:trace>
  <inkml:trace contextRef="#ctx0" brushRef="#br0" timeOffset="212349.24">15763 14064 449 0,'-1'-4'521'16,"4"-2"-431"-16,6-1 8 0,6-1-28 15,7 1-9 1,10 1-36-16,8 1-15 0,3 0-8 16,3 3 3-1,-1-1-5-15,-6 1 0 0,-6 1 0 16,-8 0 0-16,-7 1-8 16,-5-2-141-16,-2 4-329 15</inkml:trace>
  <inkml:trace contextRef="#ctx0" brushRef="#br0" timeOffset="213679.31">17512 13601 766 0,'16'-17'250'0,"-1"-1"-86"16,-7 3 19-16,-5 2-31 15,-3 4-73-15,-2 5-56 16,1 3-23-16,-2 5-5 15,-5 6 4-15,-4 10 2 16,0 11 2-16,-5 14 1 16,1 10-1-16,3 7 1 15,6 5-3-15,5-1 0 16,5-4-1-16,8-5 0 16,5-3 0-16,3-8 0 15,4-6 0-15,2-6 3 0,2-10 1 16,0-7 1-1,-3-6 7-15,-5-4-8 0,-2-4-4 16,-4 0 0 0,-3-3-67-16,-1 2-179 15,-1-2-320-15</inkml:trace>
  <inkml:trace contextRef="#ctx0" brushRef="#br0" timeOffset="214569.68">17837 13830 1010 0,'6'-10'114'0,"0"0"67"15,0-2-46-15,0 4-62 0,2 3-53 16,2 0-5 0,0 5-6-16,3 3 8 0,3 4-9 15,0 6 3 1,2 7-1-16,1 4 2 15,-2 3-4-15,-1 5-4 16,-4 1-2-16,-4-1 5 0,-4-1-7 16,-4-1 4-16,-4-3-4 15,-1-6 2-15,1-4 2 16,-1-7 11-16,2-6 54 0,2-2 35 16,-1-8-43-1,-2-3-61-15,3-2 0 0,-2-6-1 16,-1-5-1-1,4-1-6-15,0-2-14 16,5-4-7-16,5-1 0 16,4 1 19-16,7 1 1 0,5 1 7 15,4 4 0-15,1 7 1 16,2 4-6 0,-3 8 4-16,-2 7-10 0,-3 7 9 15,-3 7 3-15,-1 3-1 16,-6 6-1-16,-2 1 3 15,-4 0 0-15,-3-2-2 16,-4-2 2-16,-2-1-2 16,-3-3 2-16,-3-4 0 15,1-5 5-15,0-5-2 16,-3-3 7-16,2-5-4 0,-2-1-2 16,-1-5 4-1,-2-2-4-15,4-1-4 0,4-7 0 16,5-1-5-1,4-2-6-15,7-2 5 0,2 0-1 16,6 1 6 0,1 5-1-16,1 2-2 0,2 5 3 15,-1 3 0-15,0 2-6 0,-1 6 3 16,0 4-1 0,0 6 1-16,-3 4 2 15,-5 4 2-15,-2 1 1 16,-6 1-1-16,-4-1 3 15,-3 1-3-15,-2-3 0 16,-1-1-1-16,0-2 1 16,-1-3-129-16,3-1-188 0,-1-2-378 15</inkml:trace>
  <inkml:trace contextRef="#ctx0" brushRef="#br0" timeOffset="-214427.15">18934 13820 815 0,'10'-11'175'16,"-2"0"4"-16,-5-1-27 0,-3 2-37 16,0 0-35-16,-3 5-28 15,-2-1-22-15,-2 2-27 16,-5 4-3-16,-3 6 0 0,-6 1-1 16,-2 7 0-1,0 6-1-15,-3 4 1 0,4 2 0 16,2 2-1-1,4 1 0-15,6-4-1 0,7-1 0 32,4-4 1-32,5-4 1 0,5-5 1 15,2-4 2-15,4-4 0 0,2-5 5 16,3-2-5 0,-1-4 1-16,0-2 3 0,-2-3-4 15,-5-3 6 1,-1 1-3-16,-7-2 4 0,-4-1 0 15,-4 1-6-15,-4-3-2 16,-6 1-1-16,-1 1 0 16,0 3 0-16,2 2-20 0,3 5-126 15,5 3-215 1</inkml:trace>
  <inkml:trace contextRef="#ctx0" brushRef="#br0" timeOffset="-213587.18">19522 13908 809 0,'1'-14'214'0,"-1"-1"-39"15,-4 1-42-15,-3 3-39 16,-3 2-44-16,-2 0-21 16,-2 3-13-16,-6 3-1 15,-4 3-8-15,-3 2 1 16,-1 5-5-16,-2 3-3 16,3 3 1-16,2 6-1 0,1 1 0 15,3 1 0 1,3 0-1-16,6 0 0 15,5-2-3-15,5-1-4 16,4-4 8-16,2-1 0 0,7-5 4 16,5-1 4-1,5-6-5-15,5-3 4 0,3-5-1 16,3-6-1-16,-1-4 16 16,0-3-7-1,-4-4-2-15,-2-4 11 0,-2-4-14 16,-7-1 6-16,-2-7-5 15,-7-6-8-15,-2 0 5 16,-4-3-7-16,1 5 7 16,-2 4 10-16,0 8 1 15,0 6 26-15,1 6-15 0,-1 6-10 16,0 4 6-16,-1 5-25 16,1 3-9-16,-2 2-12 15,-1 5 6 1,-1 1 11-16,-4 7 4 0,-4 7 0 15,2 6-3 1,-2 3 5-16,3 6-3 0,4 3 1 16,7 0 0-16,3 4 0 15,5-2 0-15,2 0 0 16,1 0 0-16,2-5 0 0,1-1-2 16,1-3 2-1,1-6 0-15,0-2 2 0,0-5-2 16,-2-4-1-1,0-4 0-15,-3-3-83 16,-3-4-113-16,-3-2-280 16</inkml:trace>
  <inkml:trace contextRef="#ctx0" brushRef="#br0" timeOffset="-209807.18">20421 13569 241 0,'-1'4'592'16,"1"-1"-468"-16,-2-3-17 0,2-3-47 15,2 2-22-15,2-3-36 0,11-2-2 16,5-1-2 0,10 0-1-16,8 0 2 0,4 2 2 15,-2 1 3 1,-5 0-4-16,-10 2-2 15,-7 1 2-15,-11 1 0 16,-5 0-1-16,-5 0-6 16,-3 1 5-16,-6 1 4 15,-2 0-2-15,-3 0 0 0,-1 1 0 16,-2 0 1-16,5-2 1 16,-3 1 1-16,3-1 7 15,-1-1 0-15,1 0 12 16,0 0 10-1,2 0 7-15,1 0 5 0,4 0-4 16,2 0-19-16,2 0-8 16,2 0-8-16,2 0-5 15,-4 4 0-15,1 1 0 0,-1 5-2 16,-2 4 1 0,0 6 1-16,-2 3 0 0,2 4 1 15,2 3-2 1,1 1 1-16,0-2 0 0,3-1 2 15,1-6-2 1,1-5-1-16,-2-6 1 0,1-2 0 16,1-5 2-16,-2-1 1 15,1-3 2-15,1 0 4 16,1-3 16-16,2 0 7 0,8-2-22 16,6-1-5-1,2-3-3-15,7 2 0 0,2-1 8 16,-5 2-3-1,-1 4-7-15,-4 4 0 0,-1 4-7 16,-1 4 6 0,-1 5-1-16,-1 2 1 0,-3 3 1 15,-4 1 0-15,-3 2 2 16,-6 1 0-16,-9-1 3 16,-4 4-5-16,-9-4 3 15,-7 0-1 1,-1-4 2-16,-1-1-3 0,0-3 3 15,1-7-1 1,3-2-3-16,6-6 8 0,3-1-3 16,6-4 6-16,6 1 3 0,2 0-10 15,4-1-4 1,5 1-16-16,6 0-4 0,8-1-13 16,4 2 4-1,5 1 14 1,-1 0 12-16,-5 4-6 15,-8 0 5-15,-5 0-3 0,-6 1 5 0,-3-2 2 16,-3 1 2 0,-1 1 1-16,-1-3-3 0,0 1-134 15,-2-2-294-15</inkml:trace>
  <inkml:trace contextRef="#ctx0" brushRef="#br0" timeOffset="-209176.86">21106 13427 630 0,'-4'-5'184'16,"-1"-1"16"-16,-1-2-70 0,2 0 14 16,-1 1-48-16,1 1-11 0,2 2-28 15,1 1-29 1,2 3-11-16,1 0-17 0,2 0-7 16,4 4 6-1,5 3 1-15,11 5 1 0,6 7 6 16,7 9-5-1,2 4 3-15,1 10-3 16,-3 10-1-16,-5 12 0 16,-8 6 0-16,-11 5-1 15,-11 1 4-15,-11-3-4 0,-8-5 1 16,-2-6 2 0,-7-6-2-16,1-6 5 15,0-9-1-15,4-8 3 16,0-8 3-16,5-7-3 0,4-7 1 15,4-4-5 1,5-4 0-16,0-1-2 0,3-2-1 16,1 0-1-16,-1 0-2 0,2 1-66 15,-5-1-175 1,-3-1-314-16</inkml:trace>
  <inkml:trace contextRef="#ctx0" brushRef="#br0" timeOffset="-200766.98">12400 15607 293 0,'-1'-6'542'0,"-1"-2"-353"15,-2-1 20-15,0-2-33 16,1 1-11-16,0 1-46 16,0-1-14-16,0 2-15 15,1 4-24-15,1-1-24 16,-1 3-7-16,2 0-19 15,0 2-16-15,2-1 0 16,-1 2 0-16,-1-1-11 16,2 3-2-16,1 4 12 15,0 4-4-15,3 6 5 16,0 8 0-16,1 1 0 0,-1 5 0 16,-1 2 0-1,-2-3-1-15,0 0 2 0,0 0-1 16,-2-5 0-1,2-1 1-15,1-1-1 0,-2-2 0 16,-1-1 0 0,1-2 0-16,-1-4 0 0,-1-2 0 15,0-5-1-15,0-1-2 16,0-5-22-16,0-1-68 16,0-1-84-16,3-2-31 15,2-3-278-15</inkml:trace>
  <inkml:trace contextRef="#ctx0" brushRef="#br0" timeOffset="-200197.3">12623 15642 949 0,'1'-22'159'0,"1"1"-46"16,-2-2 37-16,1-3-53 15,2 5-39-15,2 1-40 16,4 2-7-16,3 2-10 16,4 5 1-16,7 2-1 15,0 4 1-15,3 4-4 0,-1 3 2 16,-4 7 0 0,-2 5 6-16,-5 5-6 0,1 4 6 15,-9 5 7 1,-5 4-4-16,-5 4 2 0,-7 6-3 15,-4-3 2 1,-3 0-5-16,-4-1-3 0,1-3 1 16,-1-1-3-16,2-3 0 15,4-5 0-15,4-3 1 16,6-8-1-16,7-4 1 0,10-4 1 16,10-3-2-1,7-4-16-15,6-2-23 0,2-3 6 16,0-7 5-1,-4-1 22-15,-7-2 6 16,-7-3 5-16,-5-1 3 16,-5 1 0-16,-7-2 7 15,-2 0 7-15,-7-1-7 0,-5 1 0 16,-11-1 2 0,-8 1 7-16,-9-1 14 0,1 3-4 15,-4 0-13-15,3 3-10 16,8 3-5-16,6 2-4 15,10 1-2-15,6 2-7 16,3 0-79-16,7 0-133 16,4 1-318-16</inkml:trace>
  <inkml:trace contextRef="#ctx0" brushRef="#br0" timeOffset="-199617.16">13888 15529 181 0,'-3'2'605'0,"3"-2"-458"15,-2 0 53-15,1-2-47 16,1 0-30-16,0 1-39 0,-2 0-33 15,4 1-14 1,-1 0-2-16,1 0-15 0,3-2-14 16,4-1-6-16,10-1-5 0,9-1 2 15,10-2-2 1,2 3-42-16,4-1-30 0,-6 3-24 16,-10 2-30-1,-9 2-11-15,-8 1-23 16,-8 4 15-16,-9 3-192 15</inkml:trace>
  <inkml:trace contextRef="#ctx0" brushRef="#br0" timeOffset="-199347.05">13939 15711 329 0,'-4'7'489'0,"2"-1"-447"16,2-4 155-16,2-2-83 15,0-1-19-15,1 1-62 16,5-3-23-16,2-4-2 16,8 1 19-16,7-2-4 0,5 0-1 15,4-1-17 1,1 2-5-16,-2 0 0 0,-2 2-1 16,-6 2-3-1,-7 1-57-15,-3 4-27 0,-6-1-34 16,-6 5-4-1,-3 1-46-15,-6 1-266 0</inkml:trace>
  <inkml:trace contextRef="#ctx0" brushRef="#br0" timeOffset="-199127.31">14016 15855 202 0,'-6'6'589'0,"3"-4"-543"16,5 0 109-16,-1-2-59 0,4 0-58 15,4 0 35 1,7 0-11-16,5-2 1 0,3 1-4 16,6-2-19-16,-3-1-2 15,0 0-11-15,-7 1-24 16,-3 0-3-16,-4 1 0 16,-4 2-58-1,-4 0-200-15,-4 0-321 0</inkml:trace>
  <inkml:trace contextRef="#ctx0" brushRef="#br0" timeOffset="-184507.33">16649 13850 729 0,'0'-10'142'0,"-1"-3"13"0,-2 1-2 16,0-1-47 0,0 1 1-16,0 2-1 0,0 1-35 15,0 2-3 1,2 1-10-16,-1 3 4 0,1 0-8 15,1 2-18 1,-2 1-21-16,2 1-11 0,0-1-4 16,-1 3-10-1,1 3 2-15,0 4 8 0,0 5 0 16,0 7 2-16,0 6-1 0,0 4 0 16,3 5 0-1,0 1-1-15,0 3 4 0,1 1-3 16,-1 0-1-1,2-2 2-15,-1-3-2 16,-1-6 0-16,-2-6 0 16,1-7 4-16,-2-5-3 0,0-6 7 15,1-2 2-15,-1-3-3 16,2-2 0 0,-2 2-6-16,0-2-1 0,-2 3-64 15,1-2-207-15,-4 5-221 16</inkml:trace>
  <inkml:trace contextRef="#ctx0" brushRef="#br0" timeOffset="-183177.48">15262 15468 812 0,'0'-5'163'0,"0"-4"-4"16,0-4-42-1,0 1-7-15,0-1-33 0,3 1-45 16,0 0-12-1,2 1-19-15,4-1 4 0,5 2-5 16,6 2 0 0,4 2 0-16,4 2 0 0,0 4 0 15,-2 3 0 1,-4 5-1-16,1 5-3 0,-4 3 3 16,-2 5 2-16,-4 3-1 0,-3 4 0 15,-5-1 0 1,-5 4 4-16,-5 0-2 0,-5 0-1 15,-8-1 3 1,0-3-2-16,-3-4 2 0,-1-7 1 16,2-3-1-16,2-8 17 15,5-5 14-15,3-2 3 16,2-5-13-16,3-2-9 16,4-2-12-16,6-2-4 15,4 0 1-15,8 0-4 16,6 4 1-1,4 0 2-15,3 7-5 0,0 3 0 16,-1 6 4-16,0 4-1 16,-3 8-1-16,-2 0 3 15,-2 5-6-15,-8 1 3 0,-6 3-1 16,-7-1 0 0,-7-1 2-16,-8 0 3 0,-5-5-1 15,-1 0 4 1,-5-4-2-16,0-6 11 0,0-4 2 15,2-3 0 1,5-4-1-16,4-3-12 0,3 1-2 16,3-3-4-1,3 1-149-15,2-1-293 0</inkml:trace>
  <inkml:trace contextRef="#ctx0" brushRef="#br0" timeOffset="-182637.22">16435 15223 644 0,'9'-16'303'0,"-3"2"-138"0,-2 3 2 15,-2 1-45-15,-2 4-46 0,-2 5-59 16,1 2-14 0,-7 10 8-16,-2 8 11 0,-7 12 13 15,-1 10-18 1,1 11-2-16,4 6-4 0,6 4-10 15,7 2 1 1,7-2-2-16,4 0 2 0,3-4-1 16,-1-8-1-16,-1-5 0 15,1-6-1-15,-2-11 6 16,4-8-10-16,6-8-16 16,7-8-152-16,6-7-162 15</inkml:trace>
  <inkml:trace contextRef="#ctx0" brushRef="#br0" timeOffset="-181787.22">16757 15475 847 0,'0'-12'164'16,"0"-1"-31"-16,0 0-39 0,2 3-9 16,-1 2-50-1,4 4-24-15,2 0-4 0,2 5-2 16,3 2 4-1,6 7-6-15,0 5-1 0,3 5 8 16,-1 4-4 0,0 3-1-16,-4 2 4 0,-5 3-8 15,-3-3 9-15,-5-1-9 16,-6-1-1 0,-2-4 5-16,-1-5-4 0,0-4 0 15,0-6 11-15,3-5 55 16,-2-6 17-16,1-5-83 15,3-8 0-15,1-6 1 16,0-6 1-16,7-6-3 16,2-1 0-16,3-2 3 0,6 2-6 15,0 4 1 1,4 5-1-16,2 6 3 0,-1 8-3 16,3 6-2-1,-4 8 3-15,2 5 0 0,-2 6-4 16,-5 5 6-1,-1 3-3-15,-4 4 3 0,-1 0 0 16,-4 1 0 0,-2 0 0-16,-4-4 0 0,-1-1 2 15,-1-5 0-15,-2-4-1 0,1-5 6 16,1-3 23 0,-1-3 47-16,1-6 18 0,-1-2-94 15,1-3 6 1,-1-4-7-16,0-4 0 15,2 0-2 1,4-1-2-16,2 1 2 0,3-1-1 0,3 3 3 16,3-1-3-1,4 1 6-15,-3 3-4 0,4 5 1 16,-2 2-8-16,0 5 4 16,-2 5-3-16,3 3 0 15,-1 6 6-15,-3 2-3 16,0 3 2-16,-4 2 2 15,-2-1-6-15,-3 1 3 16,-2-2 1 0,-1 0 2-16,0-2-2 15,-2-1 2-15,2-3-97 0,3-1-195 16,4-4-315-16</inkml:trace>
  <inkml:trace contextRef="#ctx0" brushRef="#br0" timeOffset="-181357.29">17822 15454 954 0,'11'-16'231'0,"-5"5"-106"16,-3 0 5-1,-5 2-29-15,-1 4-46 0,2 2-55 16,-7 6 0-1,-5 4-5-15,-4 4 5 0,-5 7 0 16,-6 5 0 0,1 5 3-16,3 2-4 0,2 1 1 15,4-1 0-15,7-5-3 16,8-4 6-16,6-4-1 16,8-5 0-1,7-4 1-15,4-2-3 0,1-3 1 16,-1-3 3-16,-2-3 7 15,-3-3-1-15,-2-2 15 16,-5-5 9-16,-2-1-2 16,-1-2 4-16,-4-3-26 0,-4-4-5 15,-5 0 9 1,-2-1-7-16,1 1-6 0,-2 0-1 16,-1 4-1-1,2 5 0-15,2 2-50 16,-2 3-92-16,3 4-164 15,0 3-419-15</inkml:trace>
  <inkml:trace contextRef="#ctx0" brushRef="#br0" timeOffset="-180607.33">18303 15487 1000 0,'4'-9'124'16,"-1"-1"68"-16,-7 0-106 15,-2 1 6-15,-2 0-52 16,-4 2-30-16,-7 3-4 15,-3 2-1-15,-5 2-1 16,-1 6 4-16,-4 4-4 16,2 4-4-16,5 7 0 15,1 3 0-15,3 5-1 0,7 0 0 16,6-1 1 0,5-1-1-16,4-6 4 0,8-2-3 15,2-5 4 1,6-6-2-16,5-2 6 0,4-5-8 15,3-6 7 1,2-5 5-16,-1-4-5 0,-5-7 19 16,-3-4 11-1,-2-1-20-15,-5-3 13 0,-3-6-20 16,-2 3-1-16,-1-5 3 0,-4-1-9 16,-1-2 2-1,-2 1-1-15,-1-2-3 16,-1 3 25-16,-1 3-9 15,-1 2-4-15,1 5-2 0,1 4-11 16,0 4 0 0,0 4 0-16,0 4 5 0,1 3-3 15,-1 3-2-15,0 3 2 16,0 1-2-16,-1 4-6 16,1-2-17-16,0 3-12 15,-2 5 35-15,1 4 5 16,-1 7-4-16,2 5-1 15,2 4 2-15,1 4-1 16,3 3 2-16,1-1-3 16,2 2 0-16,-2 1 2 0,-2 2-2 15,-2 1 0 1,0 0 0 0,-3 0-1-16,2-3-1 15,-1-3 2-15,5-9 0 0,0-4-3 0,3-7-27 16,1-6-188-1,5-2-285-15</inkml:trace>
  <inkml:trace contextRef="#ctx0" brushRef="#br0" timeOffset="-179407.54">19239 15199 723 0,'-3'-5'136'0,"2"1"43"16,-2 1-49-1,2 0-15-15,-1 2-6 0,4-1-22 16,-1-2-51 0,8 0-36-16,6-1-7 0,10-2 4 15,8 1 1-15,6 3-3 16,3 1-16-16,-8 2-8 16,-9 1-10-16,-8 0 8 15,-8 1 9-15,-8 1 8 16,-5-1 13-16,-4 2-11 15,-7 1-18-15,-5-1-6 16,-6-1 22-16,0-2 11 16,1-1 5-16,5-1-2 15,0-2 15-15,7-1 12 16,0-1 21-16,3 1-20 0,0 2-6 16,0-1 1-1,2 1-16-15,-1 4-5 0,-3-1 0 16,2 5 0-1,-1 2-2-15,0 2 1 0,0 3 1 16,3 2 3 0,2 4-4-16,3 0 2 0,1 1-2 15,2 3 0-15,0-2 2 0,-2-1-3 16,2 0 0 0,-1-4 3-16,1 0-1 0,0-5-1 15,1-5 7 1,1-2 4-16,3-4 19 15,4-1 23-15,2-3-37 16,7-2 7-16,0-3-11 0,1 1 1 16,-1 0-14-16,-2 3 1 15,2 3-1-15,0 5-3 16,3 4 3-16,3 5-1 16,0 5-2-16,-3 1 2 15,-2 3-4 1,-7 2 3-16,-3 0 2 0,-6-2-2 15,-5 0 2-15,-8 0 0 16,0-3 1-16,-10-1 1 16,-2 1 0-16,-5-6-2 15,-1-3 7-15,1 0-5 0,4-6 1 16,7-2 25 0,6-2-4-16,7-5-2 0,4-1-15 15,2-1-6 1,4-2-2-16,4 0 1 15,3 3-2-15,0 3 0 16,3 1 1-16,-1 5 0 0,-4-1-6 16,0 3 1-16,-3 0 5 0,-3 1-13 15,0 1-138 1,4-3-179-16,2-3-475 0</inkml:trace>
  <inkml:trace contextRef="#ctx0" brushRef="#br0" timeOffset="-178927.56">19953 14987 951 0,'-8'-7'133'0,"0"2"76"0,3-1-77 16,3 3-65-1,2 2-57-15,4 5 0 16,9 4-10-16,8 8 17 15,9 6 19-15,10 10-3 0,2 5-19 16,0 6-9 0,-6 6 9-16,-7 5-13 0,-6 4 8 15,-9 3 1-15,-9-1-2 16,-8 1 10-16,-10-2 0 16,-9-2-2-16,-4-1 8 0,-6-5-16 15,1-6 2 1,3-6-3-16,2-6-7 0,7-10 4 15,8-5-3 1,4-8 0-16,4-3 7 0,1-6 3 16,2-1 5-16,2-1-16 15,-2 0-118-15,1-3-253 16</inkml:trace>
  <inkml:trace contextRef="#ctx0" brushRef="#br0" timeOffset="-160704.02">11862 17313 716 0,'-6'0'181'0,"1"-2"29"16,1 1-81-1,-1-1-28-15,0-1-36 0,0 2-22 16,2 1 10 0,-1 0-18-16,1 1-13 0,0-1-5 15,1 0-4-15,1 0-6 0,1 3-6 16,0-6 0 0,1 3-2-16,1 0-9 15,5 0 0-15,11 0 10 16,9 3 1-16,12-6-1 0,6 3-2 15,1-1 1 1,-6-1 1-16,-10 0-2 16,-9 2 0-16,-9 0 2 15,-6-2-2-15,-5 2 2 0,-1 2-8 16,-1 0 4-16,-1 4 4 16,-1 6 0-16,-1 2 0 15,-2 7 3 1,-6 7-3-16,3 2 2 15,-3 5 2-15,-3 3 4 0,1 1-5 16,1 1 2-16,0-1 3 16,2-6 3-16,-1-5-6 15,3-2-2-15,0-4 2 0,2-5-4 16,3-4 0 0,1-5-1-16,-2-1 0 0,5-5 0 15,0-2 0 1,-3 0 0-16,3 1-9 0,0-1-59 15,0 0-82 1,0 2-36-16,0-1-70 0,3-1-133 16</inkml:trace>
  <inkml:trace contextRef="#ctx0" brushRef="#br0" timeOffset="-160466.8">11796 17592 647 0,'-1'-1'238'0,"2"-2"-201"15,1 3 4-15,4 0-3 16,10 0 23-16,6 4-24 16,10-1-5-16,8 0-15 15,4 1-8-15,0-2-6 16,-2 0-3-16,-5 0 0 15,-5-1-2-15,-8 1-59 16,-5 2-216-16</inkml:trace>
  <inkml:trace contextRef="#ctx0" brushRef="#br0" timeOffset="-160017.33">12462 17681 720 0,'3'3'108'0,"-3"-2"15"16,-2 1-20-16,2-1-37 0,-1 1-5 15,-1-1 21 1,2-1 6-16,0 0-6 0,-1-1-12 15,1 1-15 1,1 0-13-16,-1-2-20 0,2 2-6 16,-1-1-6-1,1-2-9-15,1 0-1 0,0 0 1 16,0 2-1-16,0-2-2 16,-3 3 1-16,1 0-6 15,-2 2 2-15,1-1 1 16,-2-1 3-1,-1 3 1-15,2-2 1 0,-2 2 2 16,1-3 3-16,1 1-1 16,-1-1 3-16,2-1 0 15,0 1-1-15,2-3-7 0,-1 0-81 16,1 1-279 0,1-4-393-16</inkml:trace>
  <inkml:trace contextRef="#ctx0" brushRef="#br0" timeOffset="-159457.1">12863 17410 701 0,'-2'-4'214'15,"2"-2"-34"-15,-4 2-9 16,3-2-23-16,-1 3-31 15,1-1-37-15,-1 1-17 16,2 0-3-16,-1 0 5 16,1 2-28-16,1 1-18 15,-1 0-14-15,0 0-5 16,0 1-13-16,0 1-12 0,0 5 18 16,2 0 7-1,-1 6 2-15,5 4 0 0,-2 5 1 16,1 1-2-1,4 2 0-15,-3 4-1 16,3 0 1-16,-5 1 0 16,1 1-2-16,-2 0 2 0,-2-1 3 15,-1-7-4-15,0-3 0 16,0-6 0 0,0-6 1-16,2-6 4 15,-1-2 6-15,-1-1 0 0,2 0-6 16,-1-1-5-16,1 2-30 15,-2-6-163-15,6 2-107 16,-3-4-456-16</inkml:trace>
  <inkml:trace contextRef="#ctx0" brushRef="#br0" timeOffset="-158987.39">13127 17385 963 0,'9'-8'150'0,"-5"1"58"0,1 0-73 16,-5 3-20 0,0 1-45-16,0 2-21 0,0 0-7 15,0 2-27 1,0-1-15-16,-3 0-8 15,3 4 1-15,-2 6 7 16,1 4 1-16,-1 6 2 16,2 2 2-16,-1 8 3 15,1 1-3-15,0 2 0 0,1 1-3 16,1-3 1-16,1-2 1 0,0-5 0 31,0-3-2-31,0-5 1 0,0-3 2 16,-1-3-4-16,1-3 2 15,-2-6 0-15,-1 0 2 16,0 1 1 0,-1-2-2-16,1-2-1 0,-2 2-3 15,2 0-2-15,2 2 2 0,-1-1 3 16,2 1-3-16,1 0-11 16,1 2-122-16,1-1-150 15,3 0-364 1</inkml:trace>
  <inkml:trace contextRef="#ctx0" brushRef="#br0" timeOffset="-157767.12">14189 17429 570 0,'-1'1'290'0,"1"2"-125"16,0-3-37-16,0 0-10 15,0 0-29-15,1 0-22 16,-1 0 5-16,2-3-19 16,-2 3-6-16,0-1-9 15,4-1-1-15,-4 2-11 16,2-2-11-16,1 1-15 15,3 0-3-15,9-6-5 16,4 1 8-16,10-1-1 16,2 1-2-16,2 2-4 15,-3 1-37-15,-5 3-32 0,-6 0-45 16,-7 3-3 0,0 0-46-16,-8 4 14 0,-2 3-186 15</inkml:trace>
  <inkml:trace contextRef="#ctx0" brushRef="#br0" timeOffset="-157437">14236 17651 677 0,'1'3'206'0,"2"-3"-82"15,0-3-13-15,1 2-93 0,4-2-10 16,6 0-5-1,5-4 5-15,5 5 2 0,5-6 11 16,3 3 23 0,-1 0 31-16,-3 0-32 15,-5 1 3-15,-4 0-13 0,-5 1-11 16,-2 0-12-16,-6 1-7 16,-2 1-1-16,-4-1 0 15,2 2 1-15,-2 2 4 16,-2-2-7-16,2 0 2 15,-1 1-2-15,-1-1 0 16,2 0-1-16,-1 0-6 16,1 0-88-16,0 2-83 15,1-1-146-15</inkml:trace>
  <inkml:trace contextRef="#ctx0" brushRef="#br0" timeOffset="-156897.49">14337 17845 684 0,'-7'1'177'15,"2"2"-36"-15,2-3-4 16,2 0-35-16,1 0-23 16,0 0-48-16,1 1-4 15,-1-1-10-15,3 0-17 0,0-1 1 16,6 1-1 0,3-3 3-16,7 2-3 0,7-2 3 15,9-1-1 1,3-2-1-16,2 0 0 0,1-1 3 15,-4-1 0 1,-8 2 12-16,-9 2 8 0,-7 2 17 16,-8 0-8-16,-4 2-11 0,-1 0-1 15,-1 0-7 1,-2 0-14-16,1 0-23 0,-3 2-114 16,-1 0-175-1</inkml:trace>
  <inkml:trace contextRef="#ctx0" brushRef="#br0" timeOffset="-152717.3">15423 17341 647 0,'0'-8'205'0,"0"-1"-37"16,2-1-2-16,-2-3-14 15,1 0-30-15,1 2-41 16,1-1-32-16,0-2-14 15,1 1-26-15,1 3-5 16,6 0-4-16,6 4-5 16,8 3-1-16,7 8 4 0,5 1-1 15,-1 12 3-15,-4 2-1 16,-7 3 0-16,-9 7 1 16,-9 2 0-16,-5 4-2 15,-10 1 2-15,-4 1 3 16,-7 0-3-16,-3-1-3 15,-3-4-9-15,-1-2-11 16,-3-4 2-16,4-6 18 16,1-4 3-16,4-7 3 0,3-4 4 15,4-10 1 1,2-2 6-16,5-4-5 0,3 0-9 16,3-3 0-1,3 2-6-15,3 2 0 16,5 2 2-16,2 1 0 15,4 3 3-15,0 3 1 16,4 1-2-16,-1 4 0 16,42 16 2-16,-50-16-1 0,-1-1 1 15,1 1 0-15,1-1 1 16,12 4-1-16,-2 2 0 16,-1-4-1-16,-4 0 0 15,-4 0 1-15,-7-4 0 16,0 0-3-16,-2-1-108 15,-1-2-158-15,2-2-312 16</inkml:trace>
  <inkml:trace contextRef="#ctx0" brushRef="#br0" timeOffset="-152447.52">15981 17620 856 0,'9'-4'298'16,"-3"1"-72"0,-2-1-5-16,-2 1-88 0,-2 2-33 15,0 1-42-15,0 0-24 0,-2 0-13 16,0 1-15 0,0 1-6-16,-1-1-3 0,2 1 1 15,-1-1-2 1,1 0 3-16,-2 1 1 0,1-1-2 15,1-1-42 1,-1 1-124-16,2 1-45 0,0-4-128 16,5 1-271-1</inkml:trace>
  <inkml:trace contextRef="#ctx0" brushRef="#br0" timeOffset="-151997.42">16253 17331 1020 0,'0'-14'116'0,"0"-2"92"0,-2 0-38 15,1 0-56-15,-1 2-13 16,1 1 7-16,-2 3-25 15,2 6-26-15,1 0-34 16,-2 2-15-16,2 4-8 16,0-1-14-16,0 2-6 0,2 7 19 15,3 4 0 1,0 8 2-16,-1 8-1 0,1 9 1 16,-2 3 0-1,-3 0-1-15,0 1-1 0,-2-3 1 16,1-5 0-1,1-5 0-15,1-3 0 0,2-6 0 16,0-4 1 0,0-2-1-16,3-5-1 15,-3-1 1-15,-2-5-2 16,1-2 2-16,-1-2 1 0,-1-2 1 16,2 2-2-16,-2-1-47 0,0 0-167 15,3-1-87 1,2-5-723-16</inkml:trace>
  <inkml:trace contextRef="#ctx0" brushRef="#br0" timeOffset="-151381.33">17127 17181 863 0,'0'-18'163'0,"-3"1"-9"0,-1 3 34 16,-3 1-99-16,4 7-38 16,-2 5-45-16,-3 11-3 15,-5 4 11-15,-5 13-8 16,0 11 0-16,-4 9-4 15,5 6 6-15,7 5-5 16,7 6-3-16,4-4 1 16,8 1 1-16,7-1-2 15,4-9-1-15,4-2-1 16,6-12 1-16,0-5-4 0,4-13-66 16,3-6-140-1,8-9-234-15</inkml:trace>
  <inkml:trace contextRef="#ctx0" brushRef="#br0" timeOffset="-150507.05">17573 17373 966 0,'-2'-7'107'16,"0"-1"23"-16,2-1-15 15,4 1-56-15,-1 1-37 16,5 1-17-16,-1 2 0 15,5 3-3-15,-2 1-1 16,3 5 1-16,0 4 9 16,-1 5 6-16,1 5 8 15,-2 8-2-15,-2 5 0 16,-3 1-2-16,-1 4-9 16,-3-1-1-16,-4-3-4 15,1-6 0-15,-5-5-1 16,3-4 0-16,0-9 15 0,0-5 50 15,2-4 17 1,-1-3 24-16,1-5-83 0,-1-5-26 16,1-5-3-1,-1-7-8-15,2-5 0 0,2-2-14 16,2-1 3-16,5 5 6 16,4 4-4-1,2 6 8-15,6 5 1 0,3 3 5 16,4 4-2-16,1 4 3 15,5 3 0-15,-3 3-5 16,-3 5 2 0,-3 5 2-16,-6 2-3 0,-5 4 5 15,-4 3-1-15,-6 1 1 16,-2 0 0-16,-2-2 0 16,-5-2 0-16,1-3 1 0,-3-4 2 15,2-3-2-15,2-6 9 16,2-2 9-16,-1-4 6 15,-1-5-20-15,0-4-3 16,-2-3-1-16,1-7-2 16,0-3-6-16,4-6-7 0,7-3-2 15,1 4 5 1,4 2 7-16,5 4 0 16,2 6-2-16,-2 6 2 15,2 4-2-15,0 4 5 16,0 8-4-16,-2 2 5 15,2 8-3-15,-2 5 3 16,-3 3 0-16,-3 3-1 16,-3 1 1-16,-5 0 0 0,-4-4 0 15,-1-4 0-15,1-5 0 16,-3-4-1-16,2-5-23 16,4-3-106-16,2-2-114 15,5-3-347-15</inkml:trace>
  <inkml:trace contextRef="#ctx0" brushRef="#br0" timeOffset="-150087.06">18571 17383 946 0,'-3'-13'99'15,"-3"2"102"1,-2 1-59-16,0 2-56 0,-1 2-41 16,-2 4-36-16,-2 0-3 15,-4 5-4-15,-2 4-1 0,-3 3 0 16,2 5-1 0,0 6 0-16,3 5-2 0,5 1 2 15,5 1-7 1,5 3 4-16,4-8-1 0,5-3 3 15,5-4 1 1,5-6 2-16,2-4 3 0,2-5 0 16,1-6 0-16,0-1 1 15,0-4-3-15,-5-4 5 16,-3-1 0-16,-2-1-3 0,-8-1 13 16,-2-3 1-1,-5-1-10-15,-3-1-9 0,-7 1 0 16,0-1-5-1,0 5-11 1,3 4-55-16,1 5-128 0,7 3-272 16</inkml:trace>
  <inkml:trace contextRef="#ctx0" brushRef="#br0" timeOffset="-148977.03">19046 17463 499 0,'4'-2'266'0,"-3"-3"-163"15,2 0 79 1,-3-4-60-16,-1 3 19 0,-2-1-56 15,-3-2-10 1,-1 2-19-16,-1-2-14 0,-2 4-8 16,-4-1-21-1,1 3-6-15,-3 3-7 0,-3 3-1 16,0 3-2-16,0 4 2 0,1 5-1 16,-1 6-1-1,2 4 3-15,1 4 0 0,4 2-3 16,3-2 2-1,4 0 0-15,5-8-3 0,7-5-2 16,7-5 6 0,7-7 2-16,9-9 4 15,1-7-4-15,5-6 2 0,0-6 2 16,-3-8 1 0,-5-1-3-16,-1-5 1 0,-6-4-5 15,-2-1 9 1,-7-5-8-16,-1 0-1 0,-10 0 6 15,-2 0-5 1,-6 2 4-16,-1 3 13 0,-1 4 5 16,0 6 21-16,0 6-8 0,1 11-8 15,4 2-18 1,-1 8-10-16,4 3-20 0,1 6-14 16,0 8 34-1,1 9 0-15,2 9 0 0,3 9 1 16,1 9-1-1,3 0 1-15,0 1-1 16,1-3-2-16,1-2 2 16,-2-1 3-16,-1-4-3 0,1-4-2 15,-2-5 2-15,1-5 2 16,0-6-2-16,-3-6 0 16,-2-5 0-16,-1-3-1 15,0-2 1-15,-1-4-1 16,-2 2-25-16,1-1-88 15,1-1-109 1,2 1-251-16</inkml:trace>
  <inkml:trace contextRef="#ctx0" brushRef="#br0" timeOffset="-147927.36">20011 17043 805 0,'-9'-6'185'0,"3"-1"-40"16,0-1 26-16,0-1-66 0,3 2-4 15,3 0-57 1,2 5-44-16,4-5-10 0,11 1 3 16,12 0 4-1,6 2 3-15,9-2 0 0,2 5-30 16,-7-2-40-1,-9 2-17-15,-12 1-26 16,-9 4 22-16,-14-3 76 16,-11 5-26-16,-8 3 16 0,-7-1 19 15,-4-1 6-15,1 1-1 0,6-3 2 16,5-5 7 0,10 1 58-16,5-2 0 15,4-1 10-15,1-1-4 16,2 3-43-16,1 2-29 15,-5 5 1-15,-1 5 1 16,-5 11 2-16,0 6 2 16,-3 5 1-16,3 5-3 15,1-4 0-15,7-2 1 0,2-1-5 16,5-7 5-16,-1-4-5 16,4-4 0-16,0-5 2 15,-1-5 0-15,-2-3 17 16,1-7 21-1,6-2-23-15,6-5-12 0,5-2-4 16,8-5-2 0,4 3-3-16,2 4 0 0,-3 4-1 15,0 6 0-15,-3 6 5 0,-5 4 1 16,-4 4 1 0,-4 5 2-16,-4 1 0 0,-6 2 10 15,-4 5-4 1,-4 0 4-16,-5 1-7 15,-6 0 4 1,-2-4-9-16,-2-1 1 0,1-10-2 0,0-5 2 16,3-5-3-16,0-6-54 15,1-5-201-15,6-5-384 16</inkml:trace>
  <inkml:trace contextRef="#ctx0" brushRef="#br0" timeOffset="-147567.65">20681 16809 939 0,'-6'-4'158'0,"3"0"-125"15,5 1-14-15,5 1-17 16,6 11 12-16,11 9 19 16,7 10 28-16,7 11-4 0,1 14 11 15,-6 10-20 1,-7 8 2-16,-9 4-10 0,-8 4-9 16,-5-5-2-1,-4-3-20-15,-3-5-2 0,-3-5-1 16,-2-9-3-1,-3-8-2-15,0-8-1 0,-2-13-43 16,1-11-112 0,-6-4-179-16</inkml:trace>
  <inkml:trace contextRef="#ctx0" brushRef="#br0" timeOffset="-140571.93">12280 18306 408 0,'-3'-1'216'16,"1"-3"-75"-16,1-1-37 0,-5 1-1 15,4 0-7 1,-1 1-34-16,2-1-12 0,-2 1 16 15,1 1 13 1,-1 2-6-16,3 0-10 16,-1 0-16-16,-1 0-24 0,2 0-10 15,-1 0-12-15,-1 0 1 16,1 0 4-16,1 2-6 0,-2-1-2 16,4-1 1-1,-1 0-2-15,4 0 2 0,5-1 1 16,10-1 4-1,6-5-1-15,10 0-3 0,5 0 0 16,-1-1-1 0,-1 2 2-16,-11 2-2 0,-8 2-2 15,-7 2 3-15,-6 3 0 16,-2 1-5-16,-4 2 0 16,-1 2 5-16,-1 4 3 15,-2 5-3-15,-2 4 1 16,-2 7 1-16,-3 5 10 15,1 2-5 1,-2 4-2-16,1 1 0 0,1-2 4 16,1-1-1-16,2-6 3 0,-1-5-2 15,1-1 5 1,1-4-5-16,1-3-3 16,-1-3 3-16,1 1-8 15,-2-6 3-15,3 0-3 0,2-7 2 16,-1 0 4-1,4-3-7-15,-1-3-1 16,1 0-72-16,-1-3-103 16,2 2-95-16,1-3-185 0</inkml:trace>
  <inkml:trace contextRef="#ctx0" brushRef="#br0" timeOffset="-140237.03">12390 18549 688 0,'-3'-3'171'0,"0"-1"6"16,2-1-27-16,-1 4-13 16,1-3-37-16,1 2-40 15,0 1-22-15,1-1-15 0,1 1-14 16,-1 1-5 0,8-4-4-16,9 1-1 0,9 0-1 15,7-1-68 1,8 1-104-16,3 2-116 0,-5-1-229 15</inkml:trace>
  <inkml:trace contextRef="#ctx0" brushRef="#br0" timeOffset="-139670.1">12790 18326 626 0,'-9'-2'223'0,"1"0"-92"0,1 2 8 0,1-7-29 15,3 3-32 1,2 1-35-16,2 0-34 0,4 0-9 16,8-3-5-16,5 1 4 15,10-4 1-15,8 3 0 16,6-5-1-16,0 2 2 0,-5 2-1 16,-7 3 0-1,-5-3 2-15,-9 4 0 0,-6 3 0 16,-9 0-2-1,1 3 0-15,-4 4 5 0,-1 6 9 16,0 5 14 0,0 11 7-16,-6 3 7 0,2 8-5 15,-2 4-11-15,0-4-5 0,-3 5-4 16,3-7 1 0,0 1-2-16,0-7-10 0,0-1 0 31,0-5-6-31,3-4 1 0,-1-4-1 15,2-2 0-15,1-3 3 16,1-3-3-16,-2-2 1 0,2 0-2 16,0-2-68-16,2-2-78 15,1-4-71 1,0 0-147-16</inkml:trace>
  <inkml:trace contextRef="#ctx0" brushRef="#br0" timeOffset="-139417.45">12857 18573 461 0,'-6'3'429'0,"2"-3"-288"15,4 0-9 1,3-4-97-16,7-1-30 0,5-1 4 15,9 1-9 1,6-2 0-16,4 2 1 16,3-1-1-16,-1 1-2 0,-3 2-21 15,-3-1-81-15,0-1-132 16,-8 1-236-16</inkml:trace>
  <inkml:trace contextRef="#ctx0" brushRef="#br0" timeOffset="-138947.15">13909 18377 781 0,'-9'-1'184'16,"3"-1"-19"0,0 0 1-16,3 1-62 0,0-2-11 15,1 3-40-15,2-1-17 0,0-1-5 16,3 2-17 0,-1-1-14-16,9-2-3 0,3-4 0 15,6 0 2 1,10 1-7-16,3-2-32 15,-2 2-17-15,-1 3-28 16,-6 2-18-16,-5 2-88 16,-6 4-120-16</inkml:trace>
  <inkml:trace contextRef="#ctx0" brushRef="#br0" timeOffset="-138697.31">13870 18595 224 0,'-3'4'678'0,"2"-4"-556"15,1 0 23-15,0-2-62 0,3-3-72 16,5 5-10 0,6-4-1-16,4 1 0 0,3 1 1 15,7-2 1 1,1 1-1-16,-1-1-1 15,-3-2 1-15,-3 1-2 16,-6 0-20-16,-3 2-141 0,-6 2-204 16</inkml:trace>
  <inkml:trace contextRef="#ctx0" brushRef="#br0" timeOffset="-138453.84">13891 18751 883 0,'3'0'55'0,"5"-6"82"0,5 2-30 15,2-6-46-15,10 3-22 16,2 1-24-16,1-4 4 16,1 3 6-16,-3 3-10 15,-3-2 3-15,-2 3-14 16,-8 2 1-16,-5-1-5 15,-4 2-2 1,-2 2-10-16,-5 2-111 0,1 0-258 16</inkml:trace>
  <inkml:trace contextRef="#ctx0" brushRef="#br0" timeOffset="-137617.59">14738 18441 678 0,'0'-17'240'0,"2"-2"-50"0,-1-4-39 15,2-1-22 1,0 0-23-16,5 5-58 0,3-1-37 16,5 3-11-16,6 7 3 0,5 7-3 15,0 4-3 1,3 9 3-16,-5 5-1 0,-3 9-4 16,-6 3 3-1,-6 9 2-15,-7 7 1 0,-6 0 3 16,-5 2-3-1,-8-2-1-15,-3-3 1 0,-4-4 1 16,-4-3 1 0,-3-6-3-16,0-3 0 0,-1-5 0 15,6-6-4-15,4-6 4 16,9-3 6 0,6-6-5-16,6-3-1 0,8-2-6 15,2 0 4-15,9-1 1 16,5 0-1-16,4 1 2 15,2 0-4 1,2 0 7-16,-1 2-5 0,-4 4 2 16,-3-2 0-16,1 6-1 15,38 10 1-15,-57-11 0 16,1 0-1-16,-2 1 3 0,-1-3-3 16,4 3 1-1,-4-2-3-15,-2 2-6 0,-1-3-178 16,1 3-225-1</inkml:trace>
  <inkml:trace contextRef="#ctx0" brushRef="#br0" timeOffset="-137037.08">15750 18233 856 0,'9'-24'173'16,"-8"2"-20"-16,-2 1 35 16,-6 4-42-16,1 3-22 0,1 6-80 15,2 4-44-15,0 5-4 16,-5 12 4-16,-6 10 6 0,-4 13-1 16,-6 13-4-1,-3 8 2-15,6 5-1 16,8 4-1-16,8-5 0 15,10-2 0-15,10-4-1 16,10-8 7 0,8-11-7-16,3-6-4 0,5-10-73 0,1-7-48 15,-3-9-40-15,0-6-90 16,-7-6-232-16</inkml:trace>
  <inkml:trace contextRef="#ctx0" brushRef="#br0" timeOffset="-136267.58">16177 18416 701 0,'-8'-12'241'15,"4"0"-60"-15,-1 1-18 0,2 2-50 16,2 2-6 0,1 3-56-16,1-2-30 0,4 4-13 15,1 0-8-15,7 2 0 0,5 4 1 16,1 3 0 0,2 5-2-16,0 5 1 0,-7 3 0 15,-3 3 6 1,-4 3-4-16,-4 1 3 0,-3-2-1 15,-5-1-2 1,0-1 2-16,-2-3-3 16,-2-4-1-16,3-6 7 15,0-6 15-15,3-1 26 16,-1-7 18-16,-2-5-56 0,1 0 0 16,-1-5-10-1,2-6-4-15,1-3 4 0,3-1-8 16,4 2 7-16,5-1-8 15,5 3 0-15,2 0 1 16,5 4-1-16,3 3 7 16,-3 3-3-16,1 9-4 15,-1 5 4-15,-3 9-1 16,0 2-3 0,-4 5 8-16,-1 4-3 15,-3-6 2-15,-4 3 1 16,-3-3-2-16,0-2 2 0,-3-3 0 15,0-3 1-15,-3-6 13 16,2-3 4-16,1-6-4 16,-2-4-13-16,2-6-15 15,2-5-4-15,-1-5-5 16,6-6 11-16,3 2 8 16,3 4 4-16,5 4-2 15,1 5 0-15,-1 6 3 0,2 6-3 16,-5 4-3-16,1 5-1 15,-4 10 3-15,0 2-3 0,-3 5 7 16,-3 5 0 0,-2 3-1-16,-2-3-1 15,-1-5 2-15,-2-2-2 16,1-7-3-16,0-6-80 16,1-7-104-16,5 0-95 0,0-4-229 15</inkml:trace>
  <inkml:trace contextRef="#ctx0" brushRef="#br0" timeOffset="-135847.5">16994 18351 653 0,'0'-16'220'0,"-3"4"-36"0,0 5-63 16,-4 2-37-1,-2 3-38-15,-3 4-5 0,-4 3-17 16,-3 5-7 0,-1 5-1-16,-3 0-13 15,4 7-2-15,1 1 0 0,6 2 1 16,2 0-4-16,7 2 2 16,3-2 0-16,4-6 3 15,8-3-3-15,3-2 2 16,7-7-1-16,2 0 0 0,-1-7 4 15,1-5-3 1,-5 0 1-16,-2-5-1 16,-4-3 9-16,-4 1 19 15,-5-3 10-15,-2 1-11 16,-2 0-12-16,-3-3-2 0,-5 0-10 16,-2 0-5-1,-2 0-2-15,1 2-1 0,0 5-34 16,3 3-81-16,5 5-82 15,2 3-98-15,2 3-416 16</inkml:trace>
  <inkml:trace contextRef="#ctx0" brushRef="#br0" timeOffset="-135205.15">17490 18471 876 0,'6'-8'237'0,"-5"-1"-55"0,-1-1-69 16,-1 0-18-1,-1 3-38-15,-1 2-36 16,0 0-8-16,0 4-13 0,-3 1-2 16,-6 1 2-1,0 4 0-15,-7 3 7 0,-6 2 3 16,-2 0-2-16,1 7-5 15,-2 3-3-15,1-1 1 0,5 1-1 16,7 0-1 0,1-3-1-16,8-1 4 15,5-3-4-15,4-2 3 16,1-6-1-16,4-1 6 0,5-4-3 16,1-3 1-16,2-3-3 15,1-7 1 1,0-4-1-16,1-3-1 0,-1-6 0 15,0-2 0 1,0-7 0-16,-1-5 1 16,-2-3 1-16,-5-4-1 0,-2-1 1 15,-2 4-1-15,-5 8 3 16,-3 3 11-16,0 9 18 16,0 9-1-16,0 5-12 15,0 3-20-15,2 6-13 0,-1 5-20 16,0 6 32-1,-1 9 1-15,0 5 0 0,2 11 2 16,4 4-2 0,1 2 3-16,4 0-2 0,4 1-1 15,-2-3 0-15,3-2 1 16,-2-1-1 0,1-3 0-16,-2-7-1 15,1-5 1-15,-4-7 3 16,2-4-2-16,-1-5-2 15,-2-2-25-15,1-1-100 16,1-1-142-16,2-4-270 0</inkml:trace>
  <inkml:trace contextRef="#ctx0" brushRef="#br0" timeOffset="-134477.22">18013 18262 857 0,'2'-7'116'0,"1"-1"-4"15,4-4-28 1,5 3-26-16,5-4-51 0,6 3 0 15,6 3-5 1,2-1 0-16,-1 6-4 16,-5-1 3-16,-7 2-1 0,-6 1 0 15,-6 0-3-15,-6 0-29 16,-5 1-10-16,-3 3 10 16,-4 1-29-16,-7 2 22 15,-3 3 28-15,-1 0 11 0,0 0 2 16,4-1 8-1,1-2 41 1,4-5 17-16,3 0 10 0,2-2 8 16,2-1-13-16,3-2 4 0,-3 0-14 15,2-1-9-15,2 1-30 16,2 3-24 0,-1 0-11-16,2 3-7 0,-3 7 18 15,-1 7 0 1,-5 6 1-16,1 4-3 15,1-1 2-15,2-2 0 16,1-1 3-16,2-6-3 16,1-1 0-16,2-7-1 0,1-3 2 15,1-2 10-15,3-4-3 16,3-3 2-16,4-3-9 0,2-1 4 16,3-1-1-1,-3 0-4-15,1 5 1 0,0 4-1 16,0 4 0-1,2 7-3-15,3 5 2 0,-4 3-2 16,0-2-3 0,-4 5 2-16,-5-2-1 0,-8 1 5 15,0-5 0-15,-6 1 3 16,-4-2-3-16,-3-3 0 16,-1-2 4-16,-1-4-3 0,-2-1-1 15,4-6-60 1,-1-3-69-16,2-3-113 15,6-4-114 1</inkml:trace>
  <inkml:trace contextRef="#ctx0" brushRef="#br0" timeOffset="-134027.47">18587 18051 730 0,'-7'-10'250'0,"6"1"-48"0,-1 4-80 15,2 2-67 1,2 3-44-16,4 3-3 0,6 2 65 16,4 5-26-1,9 4-14-15,4 6-10 0,2 8-12 16,2 9 3-16,-2 9-10 16,-2 12 5-16,-4 3 4 15,-6 7 3-15,-7-2 2 16,-6-3-9-1,-4-6-2-15,-5-5 1 0,-3-8-7 16,0-8 1-16,0-7 0 16,-1-12-2-16,2-7 3 15,0-5 2-15,2 0-5 0,-1-5-8 16,-1 1-100-16,0-1-133 16,-1 2-279-16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6T03:44:24.92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19835 1647 781 0,'3'-3'223'0,"0"-4"3"15,-4-2-15 1,1-2-57-16,0 1-38 0,-2-1 3 16,0-1-42-16,2 4-11 0,0-2-15 15,-1 4-28 1,-2 3-23-16,3 1 0 0,-2 0 0 16,1 4 0-1,-1 0 0-15,1-1 0 0,1 1 0 16,0 4 0-1,-2 5 0-15,2 3 0 0,2 5 0 16,-1 5 0 0,4 2 0-16,1 3 0 0,2 3 0 15,0 0 0-15,-2 6 0 16,0-2 0-16,-1 4 0 16,-4 0 0-16,-1-1 0 15,-1-2 0-15,-1-3 0 16,1-5 0-16,1-6 0 15,0-10 0 1,1-4 0-16,-1-5 0 0,2-4 0 16,-2-3 0-16,1-1 0 0,1-6 0 15,-1-3 0 1,2-3 0-16,1-6 0 16,1-3 0-16,3-1 0 15,4-2 0-15,2-1 0 0,5 2 0 16,1 5 0-1,1 3 0-15,-1 5 0 0,-1 5 0 16,-1 8 0 0,0 4 0-16,0 5 0 15,0 5 0-15,-2 4 0 0,-2 4 0 0,-3 3 0 16,-5 3 0 0,-3 1 0-16,-4 2-3 0,-7 2 1 15,-5-3 1 1,-5-1 1-16,-4-5 6 0,-5 0-6 15,-3-5 0 1,-3-5 0-16,-3-1 0 0,2-6 0 16,1 0 0-1,5-5 0-15,7-5 0 16,7-3 0-16,4-1 0 16,4-5 0-16,3-2-129 0,8 1-169 15,6-4-236 1</inkml:trace>
  <inkml:trace contextRef="#ctx0" brushRef="#br0" timeOffset="1148.48">20108 1068 802 0,'-2'-6'223'15,"1"-2"-26"-15,-1-2-31 0,2 0-35 16,2 2-57 0,-1 1-15-16,2 0-27 0,0 1-10 15,4 2-9 1,4-1-12-16,3 4 1 0,3 4 6 15,3 3-2 1,2 4 8-16,1 5-1 0,-4 6-6 16,1 4 12-16,-3 5-15 15,-3 1 4-15,-3 3-5 16,-3 0-2-16,-2 0 6 16,-1 0-7-16,-5-4 0 15,-3-1 2-15,0-5 0 16,-2-6 0-16,0-7 13 15,-1-5 20-15,-2-6 9 16,0-6-15-16,-2-3-16 16,1-7 0-16,2-7-8 15,2-4-4-15,2-5-1 0,5-5 0 16,5-2 0 0,2-3-6-16,6-1 6 0,2 4-3 15,3 2-1 1,2 6 4-16,1 4-1 0,4 7-3 15,0 5 4 1,3 4 0 0,-1 4 0-16,3 4-2 0,-1 6-7 15,-1 6 8-15,-5 5 1 0,-1 9-2 16,-3 7 0-16,-3 6-1 16,-6 4 3-16,0 1 1 15,-6 0-1-15,-3-4 0 16,0-5 0-16,1-3 0 15,-1-6-1-15,0-3 1 0,1-3 0 16,-1-6 0 0,-1-2 0-16,-2-2 0 0,2-1-1 15,-2-4 2 1,-2 0 5-16,2-4-6 16,0 4 0-16,-2-4 6 0,2 2-5 15,0 0 2 1,0-1-3-16,0 0-21 0,0-5-172 15,-1-1-158-15,1-3-530 16</inkml:trace>
  <inkml:trace contextRef="#ctx0" brushRef="#br0" timeOffset="2887.3">22148 1706 883 0,'0'-8'194'0,"1"-4"-70"15,1 2-9-15,1 0-57 16,-2 3-7-16,2 1-4 16,1 4-25-16,1-2-6 15,11 9 0-15,-11-5 5 16,2 5 9-16,1-3-6 15,-1 5-6-15,9 3-6 16,3 6-8-16,0 2 3 16,1 5-5-16,-1 2-2 15,-2 2 6-15,-1 0-5 0,-3 1 1 16,-6-3 1 0,1-2-1-16,-5-2 6 0,-3-4-5 15,-2-6 4 1,1 0 3-16,-4-6 1 0,1-2 8 15,-1-3 9 1,-1-2 3-16,-2-2 11 0,1-5-19 16,0-4-4-16,2-3-6 0,2-5-7 15,1-3-2 1,6-3-4-16,2-1 0 0,3 1 4 16,4 2-4-1,1 4 0 1,3 7-1-16,0 2 1 15,1 5 0-15,0 3-5 0,3 5 4 0,-2 3-2 16,1 6 2-16,-1 4 1 16,-1 3-2-1,0 4 0-15,-5 1 1 0,-2 0 1 16,-4 2-1 0,-4-1-1-16,-4-1 4 0,-2-2-2 15,-3-2 2-15,-3-5 1 16,0-4 10-16,1-3 7 15,1-6 10-15,2-2 1 16,0-7-26-16,3-5 0 16,2-4-5-16,5-4-1 0,3-3 0 15,3 1 1 1,5-1 0-16,-1 4 2 0,1-1 0 16,1 2-3-1,2 5 1-15,-1 4-5 0,0 1 0 16,1 9-4-1,1 4 5-15,-2 6 4 16,-2 5-1-16,2 4 1 16,-6 2 3-16,-2 2-3 0,-4-3 1 15,-1 1-1-15,-2-2 0 0,-1-2 0 16,-2-2 0 0,0-2-1-16,0-3-17 0,-2-2-132 15,2-1-55 1,3-3-118-16,3-3-270 0</inkml:trace>
  <inkml:trace contextRef="#ctx0" brushRef="#br0" timeOffset="3387.15">23129 1715 553 0,'6'-3'341'15,"-1"0"-120"-15,-5 0-35 0,-2 0-57 16,-2 0-46 0,-4 1-39-16,-4 0-10 0,-3 2-2 15,-1 3-25 1,-4 1 2-16,3 3-4 0,2 2 3 15,0 2 4 1,1 1-3-16,4 3-7 0,0-1 2 16,2 3-4-16,5 0 0 0,1-1-1 15,4 1 1 1,4 2 0-16,0-4-2 16,3-2-5-16,1-3 4 15,1-4-5-15,4-5 2 0,1-4 5 16,3-4 2-1,2-4-1-15,-1-3 3 16,-2-2-3 0,-5-1 10-16,-3 2 3 0,-5-1 18 0,-4 2 9 15,-2 0-10-15,-4-1-11 16,-3 1-19-16,-1 2 0 16,-2 3-8-16,-2-2-76 15,1 6-41-15,-1 2-109 16,2 2-131-16,3 2-335 15</inkml:trace>
  <inkml:trace contextRef="#ctx0" brushRef="#br0" timeOffset="4197.34">23471 1768 821 0,'4'-8'219'0,"-2"1"-36"0,-1 0-40 15,-1 0-21-15,0-1-33 0,0 3-19 16,-1-1-4 0,-2 1-27-16,-2 0-17 0,-1 4-11 15,-4-2-8 1,-5 3 7-16,-3 3-10 0,-1 2-1 15,-2 6-2 1,-1 1 3-16,2 6-1 0,-1 2 1 16,6 3-2-1,-1-2-1-15,5 0-1 0,4-1-7 16,3-2 3-16,5-4-1 16,5-1 9-16,1-5 1 15,4-4 3-15,2-2 7 16,4-5-8-16,3-6-2 15,4-6 5-15,2-5-4 16,1-4 4-16,-3-4-1 16,-4-4 7-16,-3-4 39 15,-4-3-15-15,-4-4-5 0,-6-1 2 16,-4-6-15 0,-2-2-4-16,-3-1-5 0,0 1 3 15,-2 6 10 1,2 5-8-16,2 10-14 0,-1 8 0 15,2 9 0 1,0 6 0-16,0 3 0 0,2 4 0 16,-2 1 0-16,2 1 0 0,-1 2 0 15,-1 3 0 1,2 1 0-16,-1 3 0 0,2 5 0 16,2 5 0-1,-1 4 0-15,4 5 0 0,2 4 0 16,-1 3 0-1,1 1 0-15,2 4 0 16,2-1 0-16,-1 2 0 16,-1 2 0-16,0 0 0 15,-3-1 0-15,-3-5 0 0,0 0 0 16,0-6 0-16,-1-5 0 16,1-2 0-16,-2-7 0 15,2-4 0-15,3-3 0 16,-3-3 0-16,0-3 0 15,0-2 0 1,0 1 0-16,0-4 0 16,-2 0 0-16,2 0 0 0,3-2-149 0,5-6-142 15,2-3-327 1</inkml:trace>
  <inkml:trace contextRef="#ctx0" brushRef="#br0" timeOffset="5413.15">25094 1607 571 0,'3'-8'411'0,"0"-1"-214"15,0 0-5 1,2-1-67-16,-1 2-58 0,3 2-29 16,2 0-10-1,5 1-11-15,4 5 8 0,2 6-15 16,3 5 5-1,2 6 5-15,-1 4-4 16,0 8 10-16,-3 4-17 16,0 4-9-16,-3 2 7 0,-3 2-7 15,-2-6 0-15,-4-2 1 16,-4-7-1-16,-2-4-1 16,-3-4 1-16,-3-5 0 15,-2-4 13-15,0-5 34 16,-3-7 25-16,0-6-35 15,-1-5-17-15,0-6-10 16,-1-9-6-16,7-3-3 16,1-6-1-16,4 0 0 15,2-2-1-15,4 5-3 16,-1 4 0-16,5 4 3 0,6 3-1 16,6 5 0-1,3 2 0-15,7 5 1 0,0 4-1 16,1 3 1-1,-4 7-2-15,0 4-3 0,-2 9 6 16,-7 4 0 0,1 6-2-16,-6 6 4 15,-6 4 0 1,-4 3-2-16,-1-2 0 0,-6 1-4 0,-6-5 3 16,3-9 1-16,-1-6 3 0,1-7-1 15,1-7 12 1,-1-4 22-16,-1-6-29 15,-2-2 8-15,-4-5-4 16,2-6 0-16,0-6-9 0,7-5-2 16,-1-1 0-16,7-4 0 15,7-1 0-15,6 0 0 16,3 3-2 0,7 3-8-16,-1 8 9 15,0 7-5-15,-2 7 1 0,-1 8 2 16,-3 9-3-16,3 4 3 15,0 5-2-15,-2 6-1 16,-2 5 5-16,-3 6 1 16,-5 3-1-16,-4 2 1 15,-2 0 0-15,-6-2 6 16,-3-7-5-16,-2-7 1 16,1-6 3-16,1-7-4 0,1-4 4 15,1-3-4 1,1-3-1-16,-2 0 0 15,4-2-56-15,-2 1-147 16,1-3-150-16,4-1-423 16</inkml:trace>
  <inkml:trace contextRef="#ctx0" brushRef="#br0" timeOffset="11887.07">19944 3537 687 0,'-2'5'135'0,"0"-4"12"16,2-1-1-1,-2-1-29-15,2-1 9 0,0 1-31 16,-1-1-10 0,1 0-13-16,-3-3-30 0,1 0 1 15,-1-1-2 1,1-1-15-16,1 0-2 0,1-2-15 15,1 1 5 1,4 0-12-16,3-4-2 0,3 3 0 16,6-1-2-16,5 1 1 15,3 3 0-15,5 3-4 16,0 6 3-16,1 4-2 0,1 8 1 16,-2 4-3-1,-4 8 2-15,-4 8 0 0,-6 8 1 16,-7 2 3-1,-9 4-2-15,-6-1 1 0,-9-3 1 16,-5-5 2 0,-5-6-2-16,-2-6 1 0,-1-7-1 15,4-4 5-15,0-7 2 16,6-4 2-16,5-6 25 16,3-2-6-1,4-3-19-15,2-4-1 0,6-2-8 16,4-3 0-16,6-2-3 15,6 0 2-15,4 3-1 16,6 0 4-16,2 3-4 16,2 4 3-16,-4 4-2 0,-1 4-4 15,-1 6 3 1,-3 3-3-16,-2 4 3 0,-2 4-2 16,-1 2 1-1,-5 3 1-15,-3 4 2 0,-6 0-4 16,-4 2 4-1,-6-1 0-15,-5 2 2 0,-5-5 3 16,-3-2-4 0,-2-3 6-16,-7-1 1 15,-1-2 2-15,-1-2 2 0,4-6 0 0,0 1-4 16,10-6-4 0,-1-3 0-16,7-2-4 0,-2-3-59 15,2-1-176 1,-3-2-303-16</inkml:trace>
  <inkml:trace contextRef="#ctx0" brushRef="#br0" timeOffset="15237.51">20893 2709 601 0,'0'-13'310'0,"-3"0"-103"0,1 1-19 15,-2 1-63 1,1 1 1-16,1 3-50 0,-1 1-36 15,2 4-23 1,-2 2-17-16,-6 6 1 0,-3 6 4 16,-7 5-5-1,-2 8 0-15,-5 7 3 0,-1 7-3 16,2 4 2-16,4 4-2 16,2 1 0-16,4-3-3 15,8-4 3-15,8-4-1 0,8-8 0 16,7-5 2-1,8-5-1-15,3-5 0 0,3-6-3 16,-1-2 1 0,-3-3-6-16,-2-6 1 15,-5-1 6-15,-4-5 1 0,-3-1 0 16,-4-3 0 0,-4-1 0-16,-1-1 2 0,-3 1-2 15,-1-1-1 1,-2 3 1-16,-2 1 0 15,-2 2 0-15,-4 3-4 16,1 4-3-16,-8 0 5 0,-5 5-1 16,-6 3 3-16,-7-1-1 0,2 4 1 15,5-3-6 1,7-2-44-16,9-1-62 0,10-3-78 16,11 0-6-1,7-3-284-15</inkml:trace>
  <inkml:trace contextRef="#ctx0" brushRef="#br0" timeOffset="15967.3">21125 2796 810 0,'2'-16'241'0,"-4"-1"4"16,1 2-99-16,-1 1-21 0,1 5-37 15,1 1-35 1,0 4-31-16,0 3-6 0,0 1-16 16,-2 2-6-16,1 3-2 15,-4 4 8-15,-3 9 4 16,-1 6-4-16,-4 6 0 15,-3 9 3-15,-3-1-3 16,1 3 0 0,0-2 0-16,3-3 3 0,2-8-6 15,5-5 3-15,5-8-5 0,3-5 5 16,6-6 1 0,7-3 0-16,6-4-2 0,6 1 3 15,6-3-4 1,2 2-1-16,2-3-14 15,-4 1 4-15,-3 3 6 16,-4-2 2-16,-5-1 4 0,-5 1 2 16,-4 0-1-16,-1 0 1 15,-3-3 2-15,-3 0 6 16,0-3 6-16,-1 0 11 16,-1-3 8-16,1-1 4 15,-2-1 4-15,0 0-8 16,-2 1-8-16,2 1 5 15,-3 2 3-15,2 4-2 16,1 3-19-16,-2 2-13 16,1 4-5-16,1-1-9 15,-2 4 0-15,1 3 14 0,-1 5 0 16,1 6 1 0,-3 4-2-16,0 4 2 0,3 0-2 15,1 0 3 1,1 0-2-16,2 2 0 0,-2-1 0 15,-1-1-3 1,2-2 3-16,0-3 0 16,-1-5-2-16,2-5 1 15,-1-4-44-15,1-3-43 0,1-5-67 16,4-5-123-16,2-2-188 16</inkml:trace>
  <inkml:trace contextRef="#ctx0" brushRef="#br0" timeOffset="16692.43">21560 2748 871 0,'6'-16'175'0,"-2"3"-18"16,2 0 54-16,-3 2-93 15,0 3-24-15,-2 1-21 16,1 2-8-16,-1 3-25 16,-1 2-34-16,0 0-6 15,0 2-17-15,0 6 17 16,0 5 3-16,-1 4 0 0,-2 7-1 16,-3 9-2-1,-4 3 3-15,-2 3-2 16,-3 3-1-16,0-1 0 0,-1-3 0 15,2-6 0-15,3-5-1 16,3-8-1 0,5-7-1-16,3-5 3 0,6-6 11 15,7-2-2-15,7-1-9 0,6-4 0 16,6-1-3 0,1-2-9-16,-2 2 8 15,-3 0-5-15,-6 0 6 16,1 0 3-16,-8 0-1 15,0 1-1 1,-5-1 2-16,-1 0 2 0,0 0 6 0,-5-3-8 16,2 0 5-16,-2-2 23 15,-1-2 9-15,-2-1-2 16,1 0 2-16,-2 1-2 16,-2 1 10-16,2 2-15 15,-1 4-30-15,-1 2 0 0,2 4 0 16,0 1 0-1,-1 5-13-15,-1 2 13 16,0 6-1-16,-1 7 1 16,0 9 0-16,0 2 1 15,0 4-1-15,2 0 0 0,-1 2 0 16,2-5 0 0,2-2 6-16,-1-4-5 0,2-6-1 15,0-5 3 1,0-5-2-16,-1-5-1 0,-1-4 2 15,-1 1-2-15,0-4 0 16,0 1-43-16,0 0-95 16,4-2-153-16,-1-5-226 15</inkml:trace>
  <inkml:trace contextRef="#ctx0" brushRef="#br0" timeOffset="17847.71">22958 3823 512 0,'-2'-7'291'16,"2"-2"-119"-16,2-2-16 15,2 1-28-15,0-2-35 0,1 2-15 16,1 1-22 0,3 2-29-16,3 2-6 15,3 5-2-15,6 6 4 0,2 6-2 16,4 6-7 0,-1 6-1-16,-4 5-7 0,-1 2-3 15,-9 6-1 1,-3-2-1-16,-6 1 0 0,-16 54 0 15,8-87 0 1,3 0 1-16,1-3 8 0,-1-3 71 16,-1 3-16-16,0-9-42 0,-2-6 1 15,0-5-7 1,2-7-10-16,2-4-5 0,4 0 0 16,3-1-2-1,5 2 0-15,3 3-1 0,4 4-1 16,1 5-2-1,4 4 3-15,2 4-4 0,-1 4 2 16,1 6-4 0,1 6 0-16,-1 7 1 15,-1 5 4-15,-3 5-2 0,-5 3 1 16,-3 2 3-16,-5-1 2 16,-5-2-1-1,-3-3 2-15,-3-2-1 0,-2-4 0 16,-1-5 3-1,-1-4 5-15,0-4 14 16,-1-5 4-16,1-3-13 0,-1-5-6 16,4-5-8-16,1-7-1 15,6-2-3-15,3-2 2 16,7-4-3-16,2-2 2 0,6 6-3 16,1 2 2-1,4 4-1-15,-1 7 0 0,2 8 0 16,0 5 0-1,-3 7 1-15,-2 8 3 0,-2 2-2 16,-4 5 0 0,-6 0 0-16,-4 2 1 0,-3 0-1 15,-4-1-1-15,-1-2-64 0,-2-5-44 16,2-1-44 0,2-5-112-16,5-4-155 0</inkml:trace>
  <inkml:trace contextRef="#ctx0" brushRef="#br0" timeOffset="18292.64">23978 3766 555 0,'9'-18'242'15,"-1"0"-20"-15,-4 2-44 16,-1 3-31-16,-3 4-35 15,-3 5-65-15,-1 3-40 0,-4 2-3 16,-5 5-3 0,-1 2 11-16,-4 7-6 0,0 2-2 15,-1 4-4-15,4 3 0 16,0 1 0 0,6 1-1-16,3 0 1 0,6-2-7 15,5-3-3 1,4-4 6-16,2-3 3 0,3-5 1 15,0-5 6 1,2-4-2-16,1-3 14 16,0-4 6-16,2-4 5 0,-2-3-1 0,-1-1-3 15,-4-3 8 1,-3 0-5-16,-4 1-6 0,-5-1-7 16,-6 1-1-1,-2 1-14-15,-4 2-1 0,-1 0-23 16,-1 2-61-1,-2 4-76-15,3 3-125 0,0 4-303 16</inkml:trace>
  <inkml:trace contextRef="#ctx0" brushRef="#br0" timeOffset="19047.16">24520 3777 645 0,'-12'-10'161'0,"-5"0"58"16,2 1-84-16,-4-1 9 0,-3 3-57 16,2 1-12-1,1 2-5-15,1 2-24 0,3 1-23 16,3 2-11-1,0 1-7-15,2 4-4 0,1 1 0 16,-3 2 0 0,1 4-2-16,2 2 1 0,-2 5 0 15,1 3 0-15,4 1-2 0,5 0-3 16,2-2-1 0,7-6 1-16,4-4 5 0,4-6 0 15,4-5 0 1,4-2 1-16,1-5-1 15,3-6 0-15,1-6 5 16,-1-3-1-16,-4-8 0 0,-8-3 5 16,-1-6 8-1,-7-5 8-15,-2-3-2 16,-6-5-13-16,0-2 1 0,-3 3-1 16,0 2 2-16,-2 1 15 15,2 7 4-15,-1 0-1 16,-1 5-1-16,-1 4-5 15,2 4 3-15,-1 3-8 16,2 6 1-16,-1 5-5 16,1 5-10-16,0 2-5 15,0 4 0-15,2 4-11 0,-1 2 0 16,2 6 11 0,0 6 0-16,0 6 0 15,3 10 0-15,3 3-1 0,0 8 1 16,4 2-2-1,4 2 0 1,-1 2 2-16,5 1 0 16,-1 0-1-16,0 1 1 0,-2-3 1 0,2-2-1 15,-4-6-1-15,-1-4 1 16,-2-8 0-16,0-5 0 0,-4-7 1 16,-1-4 1-1,-2-7-1-15,-1-3 4 0,-2-2-5 16,0 0-21-1,4-3-129-15,2-1-98 16,2-4-272-16</inkml:trace>
  <inkml:trace contextRef="#ctx0" brushRef="#br0" timeOffset="20707.58">26073 3190 793 0,'1'-5'222'0,"1"-2"-26"0,-2 1-30 15,-2 0-37-15,1 2-33 16,-1 1-36-16,0 2-16 16,0-1-26-1,-3 7-13-15,-2 3-1 0,-7 7 2 16,-5 7 4-16,-5 9-1 15,-1 7 1-15,4 7-8 16,-2 3-1-16,7 4-2 16,4 3 2-16,6 2-1 0,3-4 0 15,8 1 0 1,2-6-1-16,8-7 2 0,0-10-1 16,7-6 0-1,2-11 0-15,2-6 0 0,4-10 0 16,-1-6-9-1,3-7 4-15,-4-3 5 0,-4-2 1 16,-5 2 0 0,-7 1 0-16,-3 1 0 0,-3 5 3 15,-3-2-3-15,-3 2-1 0,-3 0-1 16,-6 1-7 0,0-1-1-16,-4 2 5 15,-5-1 2-15,-3 3 2 16,-2 2 0-16,-2 0 0 0,0 4 0 15,-2 1 1 1,0 0-2-16,3 0 1 0,5 1-2 16,4-1-28-16,6 2-65 15,3-2-100 1,7 0-123-16,4-2-233 0</inkml:trace>
  <inkml:trace contextRef="#ctx0" brushRef="#br0" timeOffset="21447.45">26543 3306 815 0,'10'-18'209'0,"-2"-2"24"16,-1-2-28-16,-6 3-67 0,1 1-37 15,-1 4-10 1,-1 3-19-16,0 2-43 0,0 4-21 16,0 4-8-1,-1 2-18-15,-4 7 18 0,-2 7 0 16,-3 8 1-1,-5 7-3-15,-5 9 3 0,0 1-1 16,0 3 0 0,-1-4-1-16,5-5-1 15,7-7-4-15,6-10-17 16,4-4 11-16,8-9 1 0,8-3 3 16,5-4-4-16,6-1-12 15,7-1-7-15,2-2 0 16,-3 3 3-1,-1-1 18-15,-4 1-4 16,-7 1 13-16,-7-1-1 16,-3 0 2-16,-5-2 3 0,-1 1-1 15,-1-3-1-15,-1-2 8 16,-1-2 3-16,-1-2 23 0,0-2 10 16,-2-1 6-1,-2 2-1-15,0 2-19 0,1 3-4 16,-1 4-3-1,1 3-24-15,-1 3-6 0,2 5-8 16,-1 5 13 0,-1 5 1-16,2 7-1 0,0 4 1 15,-1 5 0-15,1-1 0 16,1 4 0 0,1-2-1-16,-2 2 3 0,0 0-2 15,-2-4 0-15,1 1 0 16,-1-8-1-16,1-3 1 0,-1-5 0 15,2-7-1 1,2-3-3-16,-1-4-3 16,-1-1-101-16,2-3-75 15,2-4-142-15,1-4-350 16</inkml:trace>
  <inkml:trace contextRef="#ctx0" brushRef="#br0" timeOffset="22296.97">27072 3221 714 0,'-10'0'235'15,"1"-2"-60"1,6 0-78-16,5-1-48 0,6 1-49 15,10 0 0 1,9 1 8-16,9-1-3 0,7 1-3 16,2 0 3-16,-2-1-4 0,-7 0 2 15,-9 0-2 1,-11-2 1-16,-6 1 15 0,-9 1-17 16,-7 0-2-1,-9 0-32-15,-9 2-11 0,-6 3 22 16,-6-2 10-1,0 4 13-15,4-2 1 16,2-1 0-16,4-1 5 0,6 1 24 16,3 0 32-16,4-2-9 15,2 1 5-15,4-1-4 16,-2 0-14-16,5 0-32 16,-1 4-3-1,-1 2-3-15,0 3-1 0,-1 5 1 16,1 8-2-16,0 2 0 15,3 5 5 1,0 2-5-16,3 1 0 16,3-4 0-16,1-5 1 15,4-5 5-15,2-3-2 0,-3-8 16 16,1-2 19-16,1-4-4 0,1-4-5 16,1-1-10-1,4 0-12-15,-2-3-4 0,5 0-2 16,-4-1-1-1,2 3-1-15,-3 3 1 16,4 2-3 0,-1 2 2-16,3 5-4 0,3 1 2 0,-3 7-3 15,0 1 5-15,-2 2-1 0,-6 7 2 16,-3 1 0 0,-5 4 1-16,-6 3-2 15,-5-1 2 1,-6 0-2-16,-3-3 0 15,-2-4 5-15,-3-7-4 0,2-4 6 16,-1-8-4-16,2-3-1 0,1-6 1 16,0-1-2-1,3-1 6-15,3-1 2 0,6-3-2 16,5 1 3-16,4-2-5 16,6 0-3-16,2 2-3 15,5 0 1-15,0 4-4 16,-1 0 1-16,0 2-4 15,-5 4-1-15,-2-2-61 16,-4 4-103-16,-1 0-107 16,-6 2-304-16</inkml:trace>
  <inkml:trace contextRef="#ctx0" brushRef="#br0" timeOffset="32259.86">15068 3361 798 0,'-1'0'85'0,"-1"-1"91"15,-1-1-51 1,-1 1 1-16,-1-1-35 0,-2 1-2 15,-2-1-39 1,3 2 1-16,0 0-13 0,1-1-3 16,2 0 4-16,-1-1-19 15,0 2-9-15,-1-2-1 16,1 4-2-16,-3-2 4 16,3 0-1-16,-1 0 3 15,0 0 6-15,2 2-12 16,0-2-2-16,1 0 1 15,2 0-5-15,0 0 0 16,2 0 0-16,-1-2-2 16,2 2 0-16,0 0-6 15,1-2-2-15,1 2 4 0,4-1 4 16,6 0 2 0,12 0 0-16,13-2-1 0,11-3 2 15,17-1-3 1,7 1 0-16,8-2-2 0,3 1 2 15,2 0-13 1,0 2-6-16,-2-1 0 16,2-1-1-16,5 1 11 0,7-3 3 0,14-3 2 15,13-3 2 1,14 0-3-16,6-2 3 0,6 2 1 16,-3 1-4-1,-7 2-4-15,-7-1 4 0,-12 5 1 16,-11 0-3-1,-11-1 2-15,-7 2-4 16,-4 0 3-16,-6 2-1 16,-8-1 3-16,-12 4 3 0,-12 1 1 15,-14 2 1 1,-13 1 0-16,-10-1 0 0,-7-1-1 16,-2 2 10-16,-6-4-4 15,2 2 2-15,-2-1-4 16,1 1-4-16,1-2 0 15,-2 1 2-15,1 1 0 16,-1 0 9-16,-2 0-3 16,-2 0 1-16,1 0 0 0,-1 1-2 15,2-1 0 1,-2 0-6-16,2 0-1 0,-1 0 0 16,2 0 0-1,-3 0-35-15,-2 0-107 0,-4 0-109 16,-10 0-368-1</inkml:trace>
  <inkml:trace contextRef="#ctx0" brushRef="#br0" timeOffset="33507.48">15146 3168 487 0,'1'-2'159'0,"1"-2"-19"16,1-2-14-16,0 0 11 0,-2 2-29 15,1 1-12 1,-1-1-18-16,-1 3-22 0,0 1-10 16,-1-1 4-1,-1 2-8-15,1-1-8 0,-1 0-3 16,1 1-7-1,-1-1-14-15,1 2-9 0,-2-2 1 16,-2 3 4 0,-5 1-5-16,-2 3 3 0,-7 4-1 15,-7 1-3-15,-1 2 2 16,-3 4-2-16,-1 0 0 16,-2 2-1-16,2 0 2 15,4-3-1-15,6-3 0 16,8-6 0-16,4-3 4 0,4-3-4 15,4 0 0 1,1-2 3-16,0 0 3 16,0 0-4-16,0 0 5 0,0 0-7 15,0 0 0-15,0 0-1 16,0 0 0-16,1 0-1 16,-1 0 0-16,0 1-1 15,2-1-5 1,-1 0 8-16,1 2 0 15,3 0 2-15,2 2 3 16,0 2 5-16,4 1-8 0,5 3 3 16,1 3-2-16,5 3 2 15,2 2-2-15,-1 3-1 0,0 3 0 16,1 2-2 0,-2 1 1-16,2-1 0 0,-3-2 4 15,0-3-4 1,0-5 6-16,-5-4-7 0,0-3 4 15,-5-4 3 1,-5-2-5-16,-1 0 7 16,-4-1 14-16,-1-2 9 15,-1 2 6-15,-1-2-13 16,1 0-9-16,-1 0-2 0,2 0-11 16,-1 0-3-16,-1 0 0 15,1 0-6-15,1 0-86 0,-2 0-101 16,1 3-263-1</inkml:trace>
  <inkml:trace contextRef="#ctx0" brushRef="#br0" timeOffset="88406.93">9112 2548 494 0,'-1'0'104'15,"1"0"11"-15,-2-3-30 16,1 6-4-16,-1-3 0 16,2 0-21-16,-1 0-19 15,-1 0 1-15,2 0 10 16,0 0-11-16,0 0-7 0,0 0-10 16,-1-3-3-1,-2 6 6-15,2-3-9 0,-4 0-11 16,-1 1-2-1,3-1 5-15,0 2 4 0,0-2 13 16,1 0 3 0,1 0-5-16,-1 0-7 0,-2 1-2 15,0 1-3-15,-2-1-2 0,1 1 9 16,1-1-4 0,1 0-3-16,0-1-4 0,3 0-2 15,0 0 0 1,-2 0 2-16,2-1 6 0,0 1 1 15,-4-1-2 1,4 1-2-16,0 1 3 0,0-1-7 16,0 1 5-16,0-1 0 15,0 0-3-15,4 0 2 16,-4 0-8-16,0 1 5 16,0-1-6-16,0 2-3 15,0-2 2-15,0 0-2 16,2-2-1-16,-1 2-3 15,-1 0 1-15,2 0-5 16,-1 0 3-16,1 0 4 16,1 0-1-16,1 0 4 15,4 2 1-15,2 0-3 0,-1-2 1 16,5 3-1 0,0-2 0-16,0 0 0 15,2 2 0-15,-1 2 0 16,3-4 0-16,-1 3 1 15,0-3-1-15,3 1 0 16,-1-2 0-16,2 0 1 0,4 2-3 16,-1-1 2-16,2 2 0 15,1 0 0-15,-2-2 1 16,3 2-2-16,-1 0 1 0,0-3 0 16,-2 0-4-1,1-2 5-15,-1 1-1 0,-1-1 0 16,0 1 0-1,-1 0-1-15,0-1 1 0,2 1-1 16,2 1 1 0,0-2 0-16,-2 1 1 0,2 1 0 15,-3-1-1-15,0-1 0 16,0 0-1 0,0 0 2-16,-3-1-2 0,-2 3 1 15,2 0 0-15,-3 0-2 16,1 3 2-16,-1-2 0 15,0 0 0-15,6 3 1 16,-3-3-3-16,1 0 2 16,2-1 0-16,-3 0 2 0,-3 0-2 15,1 0 0 1,-2 0-3-16,-1 2 3 0,3-2 1 16,-1 3-1-1,2-2 0-15,1 0 0 0,3-1 0 16,-1 0-1-1,0 2 0-15,-2-2 1 0,-2 0 0 16,-1 0 0 0,-2 1 0-16,1 1-3 15,-1 0 4-15,3 0-1 16,4-1 0-16,-1 0 1 0,8-1-3 16,2 2 2-1,2-2 0-15,3 0 0 0,0 0-4 16,-4 0 4-16,0 1 0 15,-3-1 2-15,0 2-4 16,-4-2 1-16,3 1 1 0,-1-1-1 16,3 0 2-1,2-1-1-15,-1 1 0 16,0 0 0-16,1 0-1 16,-1-2 1-16,-3 4 0 15,0-2-2-15,1 0 4 0,-1 0-2 16,0 0 0-16,2-2 3 15,-1 2-5-15,-3-1 2 16,0 1 0-16,1 0-2 16,-2 0 6-16,-3 0-5 15,-3 0 1-15,1 0 0 0,-1 1 2 16,0-1-2 0,2-1 1-16,4-1-1 0,-1 1 1 15,5-2-1 1,-2 1 0-16,-1 0 0 0,-3-1 0 15,0 2 0 1,-3 0 0-16,-2 1 0 16,-1 0 0-1,0 0 0-15,0 0 0 0,4 0 1 16,-1 1 0-16,0-1-1 0,4 0 2 0,-2 0-5 16,0-1 3-1,-1 1-1-15,-2-2 0 0,0 2 1 31,-1-1 0-31,2-1 0 0,1 1 0 16,1 0-1-16,1-1 1 0,-2 0 0 16,2 1-2-16,-6 0 3 15,0 1-1-15,-6 0 0 16,24-4 1-16,-28 1-1 16,1 1 0-16,0 1 0 15,2-1-1 1,8 1 2-16,2-1-1 0,0 0 0 15,-3-2 0 1,1 2 1-16,-5-1-1 0,-3 2 0 16,-3-1 1-16,0 1-1 15,-1-1 0-15,2 1 0 16,1 1 0-16,1 0-2 0,2 0 2 16,1 1 0-1,0-1-4-15,-1 2 8 16,-3-2-4-16,0 0 0 15,-4-2 2-15,-1 1-1 0,-2 1-1 16,0 0 0 0,-2 0 0-16,1 0 0 0,-2 0 0 15,0 0-1-15,0 0 2 0,0 0-4 16,0 0 3 0,-2 0 0-1,1 0 1-15,-1 0 0 0,1 0-2 16,-1 0 0-16,-1 1-49 15,-3 1-127-15,-4-1-213 16</inkml:trace>
  <inkml:trace contextRef="#ctx0" brushRef="#br0" timeOffset="92457">18192 6360 818 0,'8'-10'287'0,"-7"3"-78"16,-1-3-103 0,-1 0-22-16,-1 2-22 0,2 0-23 15,-1 5-15-15,1 2-23 0,-3 1-1 16,1 4-5 0,-5 6 5-16,-4 4 0 0,1 5 1 15,-6 4 0 1,-1 4-1-16,2-1 0 15,3 1-2-15,2-1 2 16,3 1-1-16,3 0 1 16,4 1-1-16,5-1 1 0,7 0-1 15,1-2 0-15,10-4 0 16,3-1-1-16,6-6 0 16,1-2-10-16,1-5-23 15,-3-3 7-15,-5-4 11 16,-7-3 17-16,-4-1 0 15,-6-1 7-15,-4-4-1 16,-4-2-3-16,-1-2 1 16,-1-1 2-16,-6-2-3 15,0 4 3-15,-1-1 1 0,-2 6 4 16,0 2-7 0,-3-1-4-16,-3 5 4 0,-4 0-3 15,-3 2-1 1,-2 2 1-16,1 2-1 15,3-3 1-15,6 1-1 16,2 0-3-16,5 0-2 0,2 1-9 16,-2 2-49-16,-2 1-13 15,0 1-26-15,-1 2-58 16,1-2-53-16,7-2-185 0</inkml:trace>
  <inkml:trace contextRef="#ctx0" brushRef="#br0" timeOffset="93417.11">18673 6357 726 0,'4'-7'196'0,"2"-5"20"0,-5 1-51 16,3 1-51 0,-3 0-31-16,-1 2-6 0,0 1-20 15,0 4-9 1,-1 0-23-16,1 3-19 0,-2 0-6 15,2 3-10 1,-3 4 10-16,-3 3 0 16,0 8 3-16,-3 5-6 15,-3 7 6-15,-1 0-3 0,-1 3 0 16,0-1 0-16,2-2-1 16,0-3 1-16,4-4-1 15,2-5-1-15,2-5 1 16,2-7 0-1,2-1 1-15,2-4 0 0,-1-1-2 16,5-3 2-16,3 0 2 16,8-1-1-16,3 0-2 15,5-2 0-15,1 2-3 16,1 0 3 0,-2 2-1-16,-1-2-3 0,-4 3 4 0,-2 0-3 15,-6-1 4 1,-2 2 0-16,-6-3 0 15,7-8 6-15,-11 8-2 16,0-1-1-16,0-1 1 16,-2-1 1-16,1-4 11 15,1-2 15-15,-2 0 31 0,1 0-15 16,-1 1-2-16,2 2-11 16,-1 0-11-16,-1 2 4 15,1 4-16-15,-1 2-11 16,2 1-3-16,0 1-16 15,-1 6 12-15,1 3 4 0,-2 5 5 16,1 4-2 0,1 5 0-16,1-1-1 0,1 2 1 15,1 0 0-15,1-2-1 16,1 0 0-16,-1-1 1 16,1-2 0-16,2-3 0 15,-4-3 0 1,0-4 0-16,0-4 0 0,0-1 0 15,-1-4-4 1,-2-1-22-16,0-1-111 0,0-2-71 16,1-1-345-16</inkml:trace>
  <inkml:trace contextRef="#ctx0" brushRef="#br0" timeOffset="94157.63">19219 6293 927 0,'3'-8'260'0,"-2"0"-31"15,-1-1-94 1,-1 2-53-16,1 0-23 0,-2 0 8 16,2 2-8-1,0 4-36-15,-1 0-23 0,1 2-7 16,-2 3-14-16,1 7 21 16,-1 4 0-16,-2 7 1 15,-2 9-1-15,-3 6 1 16,-2 1-1-16,1 1 0 15,-3-5 0-15,1-3-1 16,4-6 1-16,1-7-1 16,2-7-3-16,5-3 1 15,2-5 0-15,1-1 3 0,4-4 6 16,5 1-1 0,5-1-4-16,7-4 0 0,4 0-1 15,0-2 0 1,0-2 0-16,-2 1 1 0,-7 1-1 15,-1-1 3 1,-4 2-1-16,-1-2 2 0,-4 2 3 16,0-1 1-16,0-2 25 0,-5 2 2 15,1 0 12 1,-2-3-2-16,0 3 1 16,-2-1-46-16,-1 2 0 15,0 0 0-15,0 1 0 0,0 4 0 16,0 2 0-1,0 0 0-15,0 4 0 0,-1 6 0 16,-1 6 0 0,-1 6 0-16,-1 7 0 15,-1 4 0-15,1 3 0 0,-2-3 0 16,3 0 0-16,0-4 0 16,3 0 0-16,0-5 0 15,2-3 0-15,1-4 0 16,1-6 0-16,-3-3 0 15,1-5-71-15,-2 0-81 16,-2-4-83-16,-3-2-397 16</inkml:trace>
  <inkml:trace contextRef="#ctx0" brushRef="#br0" timeOffset="94817.05">17789 6131 399 0,'6'-11'368'0,"0"1"-160"16,-1 2-21-16,-2 2-23 15,-3 2-70-15,2 2-44 0,-2 2-29 16,0 0-16 0,-2 5-4-16,-6 4 6 15,-2 9 6-15,-8 9 4 16,-4 13 0-16,-2 6-1 0,-3 8 0 15,3 4 0 1,2 2-3-16,5 1-7 0,6-1 3 16,4 0-9-16,9-7 3 0,7 0 3 15,6-4 2 1,5-3-5-16,2-6 4 0,4-1-7 16,3-5 2-1,-1-2 0-15,2-2-2 0,-2-4 2 16,4-2 1-1,-3-5-1-15,3-5-2 0,-6-5-1 16,-2-4-1 0,-9-1-59-16,-5-1-72 0,-7-1-128 15,-3-4-422-15</inkml:trace>
  <inkml:trace contextRef="#ctx0" brushRef="#br0" timeOffset="95497.28">19678 6162 833 0,'-12'-4'203'0,"2"-2"32"15,4 0-100-15,1 1-4 16,5 2-57-16,0 1-47 16,3 1-21-16,3 4-3 15,9 4-3-15,6 4 5 0,9 6 4 16,9 9 5 0,0 5 4-16,-4 6 10 0,0 5-14 15,-8 5-3 1,-7 1 2-16,-6 7-3 0,-8 1 4 15,-9 0-6 1,-9 2 2-16,-6-1-3 16,-6-4 2-16,-1-4-3 0,-5-9-1 0,5-6 1 15,-1-7-2 1,4-7 0-16,5-7-2 16,4-4 2-16,4-5-4 15,3-5-92-15,5-4-193 16,4-4-622-16</inkml:trace>
  <inkml:trace contextRef="#ctx0" brushRef="#br0" timeOffset="96217.3">20304 6959 668 0,'3'-10'340'0,"0"-1"-96"0,-5 0-59 16,1-1-53-16,-2 1-26 15,-2 2-3-15,2-1-23 16,-2 1-17-16,2 1-27 16,2 6-9-16,-1-1-9 15,1 3-18-15,1 0-1 16,0 2-11-16,0 1-2 15,0 8 14-15,-2 6 2 16,2 5-1-16,0 9-1 16,0 6 1-16,0 4-1 15,0 0 1-15,0 0-1 0,0-6 0 16,0-4 0 0,2-3 0-16,-1-5 2 0,1-3-2 15,-1-5 1 1,1-4 3-16,-2-2-4 0,1-5 0 15,-1-1 2 1,2-3-2-16,-2-2 8 0,1 1-8 16,1 1-54-16,-1-2-85 0,2-2-76 15,2 0-63 1,2 0-246-16</inkml:trace>
  <inkml:trace contextRef="#ctx0" brushRef="#br0" timeOffset="96700.7">20605 6988 853 0,'6'-20'295'15,"-2"-1"-36"-15,-2 1-111 16,-2 4-24-16,0 4-10 15,0 2-26-15,-2 4-27 16,2 3-38-16,-3 2-15 16,3 2-8-16,-3 1-8 0,0 2 3 15,-4 5 2 1,-1 5 2-16,-3 5-1 0,-2 9-3 16,2 1 4-1,3 6-3-15,4-1 4 16,1 1-1-16,3-2-2 15,3-5-2-15,4-4 5 0,5-5-17 16,5-4 8 0,5-5-18-16,3-2 15 0,0-5 3 15,0-3 9-15,-2-4 1 0,-3-5 4 16,-7-1 4 0,2-8-1-16,-5-2-6 0,-2-5 6 15,-2-2-1 1,-3-4-2-16,-6-3 3 0,-4 1-3 15,-4 4 3 1,-5 4-8-16,-7 5-3 16,-5 5-4-16,-5 6-20 15,-4 2-108 1,4 0-62-16,7 3-219 0</inkml:trace>
  <inkml:trace contextRef="#ctx0" brushRef="#br0" timeOffset="97987.69">21551 6397 453 0,'0'0'162'0,"-2"0"-13"16,-1 0-42-1,1-1-10-15,0 1-4 16,-1 0-1-16,1 0-4 15,1 0-3-15,-2 0-13 0,0 0-3 16,1 0-14 0,-1 0-35-16,3 0-8 0,-1 1-5 15,-1-1-6-15,2 2-1 16,0-2 1-16,0 0 4 16,0 0-4-16,2 0 15 0,-1-2 9 15,1 2-10 1,4-2-3-16,7-1-11 15,7-1-1-15,10 0 1 16,4-2-2-16,4 0 0 16,-3 4 1-16,-5-1-3 0,-9 0 0 15,-4 3-8-15,-6 0-23 16,-2 0-5 0,-5 2-54-16,1-1-37 15,-4 4-101-15,-1 2-250 0</inkml:trace>
  <inkml:trace contextRef="#ctx0" brushRef="#br0" timeOffset="98698.31">21583 6631 654 0,'3'3'192'15,"-3"-1"12"1,2-2-91-16,-2 2-50 0,1-2-23 16,6 0-19-16,43-3 9 15,-35 0-14 1,4 2 2-16,2-1-5 0,-1 0 2 16,18-2 4-16,-2 2 0 15,-6-1 3-15,-7 2 0 16,-6-1 8-16,-7 2 1 15,-6 0-4-15,-1-1-5 16,-2 1 8-16,-2 0-12 16,1 0-1-16,-3 0-2 15,2 0-3-15,-1 0-2 0,2 0-3 16,-1 0-6 0,-1 0-1-16,2 0-2 0,-1 1 2 15,1-1-8 1,-2 0-15-16,2 0 2 0,2 2-12 15,-2-2 10 1,0 0 22-16,0 0-2 0,0 0 3 16,0 0 2-16,0 0-1 0,-2 0 6 15,2 0-4 1,0 0-2-16,0 0 7 0,-2 0-8 16,2 0 1-1,2 0 3-15,-4 0-3 16,4 0 5-16,-2 0 3 15,0 0-1-15,-2 0 3 0,2-2-6 16,0 2 0 0,2 0-5-16,-2 0 0 0,0 0-1 15,2 0 0-15,-2 2 1 16,-2-2-3-16,2 0 3 16,-2 0 0-16,2 0 0 15,0 0 0-15,2 0 2 16,0 0-2-16,-2-2 2 15,1 2-2-15,1-1-9 16,-2 1-29-16,0 0-8 16,0 0-50-16,0 1-10 0,3-1-17 15,2 2-66 1,3-1-322-16</inkml:trace>
  <inkml:trace contextRef="#ctx0" brushRef="#br0" timeOffset="99997.13">22850 6047 806 0,'3'-9'204'16,"0"0"-17"-16,-3 2-43 15,0 2-23-15,0 2-53 16,0 3-26-16,0 0-19 16,-1 2-15-16,-1 2-5 15,-5 5 4-15,-7 8 20 0,-2 9-8 16,-8 11-5 0,0 7-7-16,5 7-2 0,2 7-4 15,8 3 2 1,8 4-3-16,8-1 0 0,5-3 0 15,9 0 0-15,4-8-1 16,2-7 2-16,3-8-1 16,-2-7 2-16,-1-9-2 0,-4-4 0 15,-4-7 1 1,-7-5-1-16,-2-3 2 0,-7-2 0 16,-1-2-2-1,-2-1-33-15,-3-1-120 0,-2-1-274 16</inkml:trace>
  <inkml:trace contextRef="#ctx0" brushRef="#br0" timeOffset="101027.23">23358 6241 560 0,'4'-7'288'16,"-4"1"-76"-16,-3-1-38 15,0 1-34-15,0 0-23 16,0 1-25-16,0 1-22 15,1 0 8-15,2 0 1 0,0 1-12 16,2 2-27 0,0-1-27-16,-2 2-10 0,1 2-3 15,-1-1-12-15,0 5 12 16,0 2 2-16,0 6-2 16,0 7 4-16,0 2-2 15,0 7-2-15,-1 0 0 16,-1 2 3-16,2 0-3 15,2-1-2 1,-1-1 2-16,1-5 0 0,1-1 1 16,0-4 2-16,-2-3-3 0,2-6-3 15,-3-2 3-15,0-4 1 16,1-2-1-16,-1-3 0 16,0 0 0-1,0-1 4-15,-1-1-4 0,2 2-67 16,-1 0-75-1,0-1-31-15,2-2-215 0,2-1-237 16</inkml:trace>
  <inkml:trace contextRef="#ctx0" brushRef="#br0" timeOffset="101657.25">23978 6192 504 0,'4'-7'263'0,"1"0"-49"15,-2-3-46-15,-2 3-13 16,-1-1-34-16,0 1-24 16,0 0-34-16,-1 2-6 15,-1 0-16 1,1 3-11-16,-2-2-13 0,-2 4-14 15,-3 2-3 1,-4 4-2-16,-5 2 0 0,-1 6-3 16,-2 6 3-16,1 7 1 0,3 4-1 15,4 6-1 1,3 1 2-16,8 2-5 0,4-5 3 16,9-4-3-1,3-5-7-15,5-7-2 16,7-5 7-16,0-6 7 15,0-3 2-15,-3-6 0 0,0-7-1 16,-2-1 8-16,-1-5-3 0,-4-5 0 16,-1-2 5-1,-6 0 14-15,-4-3-7 16,-6 0-3-16,-7-2-12 16,-6 2 3-16,-7-1-5 15,-2 7-2-15,-2 3-1 16,4 5 3-16,4 5-29 15,5 2-104-15,5 4-157 16,2 2-401-16</inkml:trace>
  <inkml:trace contextRef="#ctx0" brushRef="#br0" timeOffset="102077.1">24452 6171 706 0,'5'-8'344'16,"-2"1"-64"-16,-3 0-89 15,-1 0-62-15,-1 1-2 16,1 3-48-16,2 1-47 0,-1 0-32 15,0 4-6 1,2 2-5-16,1 7 11 16,-3 8 0-16,3 7 6 0,-2 7-4 0,3 7 6 15,-1 0-1 1,0 0 7-16,0-3-4 31,2-5-2-31,-2-4 0 0,1-5 4 16,-1-8-2-16,0-3-4 15,2-5 6-15,-4-5 3 0,-1-2 11 16,2-1-15-16,-2 1-4 0,-2-1-7 16,4 1-28-1,-4-3-136-15,1 0-151 0,-4-1-248 16</inkml:trace>
  <inkml:trace contextRef="#ctx0" brushRef="#br0" timeOffset="110127.38">24991 6183 740 0,'12'-10'180'15,"-6"0"-11"1,-1-1 3-16,-4 1-40 0,-2 3-10 16,1 0-34-1,-2 1-30-15,1 2 3 0,1 3-8 16,-2 1-17-1,2 0-23-15,-1 0-8 0,1 1-5 16,0 1 0-16,-2 0-7 0,-3 4 7 16,-2 4 1-1,-5 4-1-15,0 6 0 16,-3 3 0-16,2 4 0 16,0 3 4-16,4 2-8 0,2-3 3 15,7 1 1 1,7-3 1-16,6-1-1 0,2-4-4 15,6 0 2 1,0-6 3-16,0-5-1 16,-2-6 8-16,-1-6-5 15,1-4 6-15,2-8-9 16,-1-4 0-16,0-4 5 0,0-2-1 16,-5-1 2-16,-6 0 3 15,-2 0 4-15,-7 1 4 16,-6 1-9-16,-1 1 1 15,-4 0 2-15,-2 3-7 16,-1 0-4 0,-3 3 0-16,0 1 0 0,-2 1-4 15,-1 3 2-15,-2 1-9 16,-3 6-4-16,1 1-48 16,4 4-41-16,1 0-19 15,7 4-69-15,6-1-89 16,13 4-185-16</inkml:trace>
  <inkml:trace contextRef="#ctx0" brushRef="#br0" timeOffset="110746.88">25701 6155 142 0,'6'-6'687'0,"-1"0"-538"0,-2-2 43 15,0 1-18-15,-3-1-26 16,1 1-53-16,-2 1-16 16,-1 1-1-16,1 0-16 0,-2 3-8 15,0 0-41 1,-2 1-12-16,-2 2-1 0,-5 5-6 16,-2 0 3-1,-5 7-1-15,-2 4 3 0,2 4-1 16,2 2 1-1,2 3-1-15,4 3 1 16,1-1-2-16,6 2 1 16,4 1-3-16,4-1-7 0,7-4-24 15,8-2-6-15,8-5 12 16,6-8 23-16,4-5 6 16,2-9-1-16,-3-3 2 15,-2-6 0-15,-4-3 4 16,-7-2-2-16,-4-2 1 15,-4-2 5-15,-5-1-2 16,-4 1 5-16,-4-1 3 0,-7-1 0 16,-1 0-2-16,-7 1-7 15,-4 2-4 1,-2 2-1-16,-2 2-2 0,0 3-3 16,0 3-89-16,4 3-58 15,3 5-151-15,2 0-216 16</inkml:trace>
  <inkml:trace contextRef="#ctx0" brushRef="#br0" timeOffset="111417.45">26465 6089 632 0,'6'-3'206'0,"-2"-1"-12"0,-1-1-78 16,0 1 24-16,-1 1-24 16,0-2-14-16,-2 2-26 15,0 1-7-15,0-1-10 16,0 2-4-16,-2 1-4 16,-1 0-28-16,1 0-16 15,-4 1-4-15,-2 1-3 16,-3 1-3-16,1 0 0 15,-5 2 1-15,3 4 2 16,0 2-2-16,0 3 0 16,3 3 0-16,-1 3 1 0,4 5-2 15,1 2 1 1,5 2 0-16,2 1-2 0,5-1 1 16,3-6-3-1,4-4 4-15,4-4-2 0,1-9-3 16,7-2 4-1,2-5-1-15,3-5 3 16,-1-1 1-16,-3-4 5 16,-3-1-1-16,-8-2 5 0,-2 1 14 15,-7-3 13-15,-2 0-15 16,-5-2 0-16,-3 1-10 16,-5-1-7-16,-5-3-4 15,-4-1-1 1,-3 2 0-16,-1 1-2 0,3 4-45 15,0 5-72-15,4 3-20 16,0 1-113-16,1 3-203 0</inkml:trace>
  <inkml:trace contextRef="#ctx0" brushRef="#br0" timeOffset="112607.64">27207 6097 620 0,'8'-12'276'0,"0"-3"-44"15,-5 2-14-15,-1-1-57 16,-4 5-51-16,-1-2-14 15,-2 5 3-15,2-3-34 16,-1 4-28-16,-2 0-10 16,2 3-16-16,-2-1-11 15,-2 6-2-15,-5 1 0 0,-5 10-1 16,-4 5 2 0,-5 7 1-16,0 5 0 15,0 4-2-15,7 1 2 16,6 0-6-16,8-2-3 0,10 0-6 15,9-4-12 1,10-4-9-16,7-1-8 0,5-7 10 16,1-5 16-16,0-5 10 15,0-7 5-15,-2-3 2 16,-4-7 1-16,-1-5 4 0,-6-4 1 16,-3-4 0-1,-4-3 8-15,-4-3 7 0,-2-2-10 16,-5-4-1-1,-5 1-4-15,-8-2-3 16,-5 4 2-16,-3 2-4 16,-4 5-1-16,0 6-3 0,1 4-17 15,3 4-71-15,6 5-53 16,4 5-171 0,3 5-107-16</inkml:trace>
  <inkml:trace contextRef="#ctx0" brushRef="#br0" timeOffset="113208.39">28076 6017 842 0,'2'-9'215'0,"-4"-2"9"16,2 0-61-16,-3-1-12 16,1 3-38-16,-1-3 19 15,1 4-46-15,-1 2-23 16,3 2-5-16,-1 3-58 15,1 1 0-15,1 1 0 16,1 0 0-16,-1 5 0 16,1 4 0-16,1 6 0 15,2 9 0-15,1 4 0 16,2 5 0-16,-2 0 0 16,1 3 0-16,-1-1 0 15,-3 3 0-15,0-1 0 16,-1-1 0-16,-1-4 0 0,-1-5 0 15,0-5 0 1,0-7 0-16,2-7 0 0,-1-3 0 16,-1-5-60-16,2-2-31 15,1-2-86-15,0-2-100 16,4-6-276-16</inkml:trace>
  <inkml:trace contextRef="#ctx0" brushRef="#br0" timeOffset="113697.49">28543 6039 1116 0,'2'-6'74'16,"1"-7"146"-16,-2-2-67 0,1 1-38 15,-2 4-1-15,0 3-45 16,-3 4-31-16,1 0-27 16,-1 5-11-16,-4 4-6 0,-5 2 4 15,-2 8 0 1,-3 5 1-16,-3 7 1 0,2 5-2 16,1 3-1-1,5 4-1-15,1 2 3 0,8-2-5 16,3-2 5-1,7-5-2-15,6-6-2 0,3-4 1 16,5-6 3-16,3-7-5 0,1-6 2 16,5-7 3-1,-2-3 1-15,0-9 5 0,-1-3 4 16,-5-4-2 0,-3-3 0-16,-7-5 13 15,-5-1-1 1,-6-1-4-16,-8-2-5 0,-3 0-6 15,-7 2 5-15,-2 5-6 16,0 3-3-16,3 6-3 16,3 4-14-16,6 5-106 0,4 5-76 15,1 1-203-15,5 6-242 16</inkml:trace>
  <inkml:trace contextRef="#ctx0" brushRef="#br0" timeOffset="114176.87">29081 6120 907 0,'17'-7'149'16,"-5"-2"76"-16,-4 1-63 15,-4-2-23-15,-1 1-45 16,-3 4-1-16,-1 0-21 0,-1 3-25 15,-3-1-24 1,0 3-23-16,-3 1 0 0,-1 2-6 16,-4 6 5-16,-2 4-2 15,-3 6 1-15,0 8-1 16,-3 7 1-16,2 2 1 0,4 1-5 16,6 1 4-1,5-6-7-15,11-3-3 0,7-5 2 16,6-4 6-1,9-7 1-15,2-4 3 0,3-6 3 16,-1-6 2 0,-1-8 5-16,-6-6-3 0,-2-4 18 15,-6-8-2-15,-3-2 5 16,-6-4-9 0,-6-2-6-16,-6 0-12 15,-6-2-1-15,-7 1 1 16,-5 6-2-16,1 3-1 0,0 7-6 15,3 7-52-15,2 5-116 16,5 4-71-16,4 6-151 16,7 3-307-16</inkml:trace>
  <inkml:trace contextRef="#ctx0" brushRef="#br0" timeOffset="114587.29">29494 5782 428 0,'7'-7'479'0,"2"2"-313"0,6 3-47 15,0 2-2 1,7 6 17-16,8 5-23 0,3 6-41 16,3 9-9-1,1 6-8-15,-2 8-13 0,-4 6-5 16,-4 8-17-16,-8 5-2 16,-8 7-2-16,-8 5-2 15,-8 1-4-15,-4 0 1 16,-3-5-3-16,-1-8-2 15,2-10 1 1,4-10 2-16,0-9-3 16,2-7 0-16,-1-8 0 15,1-3-4-15,-1-6-42 0,1-3-138 16,-1 0-63-16,4-3-325 16</inkml:trace>
  <inkml:trace contextRef="#ctx0" brushRef="#br0" timeOffset="115037.02">30217 6358 778 0,'12'-10'291'16,"2"0"-72"0,-1-1-53-16,2 1-79 0,-1 3-31 15,3 4-15-15,4 6 3 16,2 4-15-16,4 7-10 16,-1 5-4-1,-2 8-7-15,-10 3-2 0,-11 7 2 16,-14 4-5-16,-16 5 6 15,-11-3-6-15,-7-2 1 16,5-7 2-16,8-10 3 16,14-9 10-16,17-8 33 0,19-2 10 15,22-5-31 1,17 0-14-16,13 0-12 0,6 0 5 16,-6-3 1-1,-12 0-4-15,-13 2 3 16,-19-1 6-16,-10 1-16 15,-13 1-2-15,-9 0-83 16,-12 1-199-16,-10 2-305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6T03:47:14.42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29142 6767 598 0,'-2'-1'213'0,"-1"-2"-79"0,0-3 47 15,0 1-73-15,-1-1 3 16,1 0-4-16,0 2-7 16,0 1-20-16,0-3-13 15,2 2 22-15,-1 2-21 16,2 1-46-16,0-1-21 15,0 4-1-15,0 0-2 16,2 3-11-16,-1 3 12 0,1 6 1 16,2 5 0-1,0 6 3-15,1 3-2 0,1 4-1 16,0 3 0 0,-2 1 0-16,0 4 1 0,-2-1-2 15,-1 1 2 1,-1-5-1-16,0-6 0 0,0-6 1 15,-1-6-1 1,1-5 0-16,-2-6 0 0,2-1 2 16,0-5 4-16,0 0-2 0,0-2 0 15,2 2-4 1,-2-1 7-16,0-1-7 0,0 1-3 16,0 0-85-1,1-1-101-15,1 0-208 0,2 4-683 16</inkml:trace>
  <inkml:trace contextRef="#ctx0" brushRef="#br0" timeOffset="700.17">29161 7703 220 0,'6'-10'774'16,"-1"-1"-601"-16,-2 0 26 16,-3-1-34-16,1 2-37 15,-1 0-1-15,2 5-38 16,-2 0-46-16,1 4-32 15,2 1-11-15,-2 3-5 16,1 1-5-16,1 5 10 16,0 5 3-16,0 6-2 15,1 6 3-15,-1 5-1 0,0 2-3 16,1 2 1 0,1 1 2-16,0-4-3 0,2-2 0 15,-1-4 2 1,2-1-2-16,-3-6-1 0,0-4 1 15,-2-3 0 1,-1-4 0-16,-2-3 1 0,0-4-2 16,0-2-9-16,-2-2-118 15,0-6-143-15,2-2-204 16</inkml:trace>
  <inkml:trace contextRef="#ctx0" brushRef="#br0" timeOffset="1090.4">29418 7688 902 0,'7'0'250'0,"-1"1"-194"15,-3-1 49-15,-5 0-76 16,2 1-21-16,-7 4 4 15,0 1-2-15,-5 3 6 16,-5 3 0-16,-1 2-4 16,-2 2 6-16,0 2-6 0,2-3 0 15,2-1-3 1,2-3-3-16,3 0-5 0,5-2 1 16,1 0 1-1,5-4-2-15,2 2 12 16,4-1-1-16,5 0-2 15,1-1 0-15,3 1-5 0,0-3-4 16,-2 3-1-16,-2-3 0 0,-3 0 0 16,-1 0 0-1,0 0-13-15,4-2-129 0,-1-1-102 16,5-1-322 0</inkml:trace>
  <inkml:trace contextRef="#ctx0" brushRef="#br0" timeOffset="1460.23">29620 7792 190 0,'0'0'846'0,"2"0"-731"0,-2-3-1 15,2 0-25 1,-1 0-36-16,4 1-33 0,1-1 0 15,7-3-4 1,0 2-5-16,5-2-11 0,-1 2 1 16,-1 0-1-16,-4 2-12 0,-4 2-94 15,-4 2-113 1,-3 5-187-16</inkml:trace>
  <inkml:trace contextRef="#ctx0" brushRef="#br0" timeOffset="1650.02">29606 7912 814 0,'0'4'56'0,"4"-4"195"15,3-1-100-15,4-1-33 16,4-2-53-16,0 1-36 16,3-2-19-16,1 0-9 15,2-1-1-15,4-1-2 16,4 1-101-16,-1-3-200 15,2 2-338-15</inkml:trace>
  <inkml:trace contextRef="#ctx0" brushRef="#br0" timeOffset="2078.94">30061 7717 944 0,'6'-13'212'0,"-2"0"-24"16,0 1-17 0,-4 2-62-16,2 3-26 0,-4 3-14 15,2 0-47-15,-1 4-22 0,-5 4-6 16,-1 3 5 0,-4 3 1-16,-4 5 0 15,0 3-1-15,-1 4 1 16,4 0-1-16,0 1 0 0,6-2 0 15,6-1 1 1,5-5-3-16,8-2 6 0,8-3-3 16,1-6 2-16,7-3 4 15,-2-3-4 1,-2-6 5-16,-3-2 2 16,-5-3 0-16,-4 0 1 15,-4-4 18-15,-4-1-10 0,-4-2-4 16,-7-2-7-1,-6 0-1-15,-4-1-6 0,-7 4 0 16,0 1-2-16,1 6-25 0,2 5-158 16,-1 6-160-1,1 3-614-15</inkml:trace>
  <inkml:trace contextRef="#ctx0" brushRef="#br0" timeOffset="2981.74">28600 6776 464 0,'3'-4'404'15,"2"-2"-240"-15,-2-1 46 16,0-1-70-16,-2 0-2 16,1 0-35-16,-2 0-10 15,1 2 9-15,-1-1-35 16,0 1-27-16,2 2-1 15,-2 0-20-15,0 4-12 16,1-2-7-16,-1 4-8 16,-1 2-9-16,-1 7 17 15,-1 7 0-15,-3 5 1 0,1 10 1 16,1 3-2 0,-2 5 0-16,6 4 1 0,4 1-1 15,1-1 0 1,0-2-1-1,2 0 2-15,-1-7-1 0,0-3 0 16,-3-6 0-16,0-5-1 0,-3-10 2 16,0-2-1-16,0-6 1 0,0-3 2 15,0-2 0 1,-2 1-3-16,2-3-124 0,-1 2-187 16,-2-1-201-1</inkml:trace>
  <inkml:trace contextRef="#ctx0" brushRef="#br0" timeOffset="3690.36">28457 7963 809 0,'3'-7'176'0,"0"-2"17"16,-3 1-8-16,0-1-39 16,-2 4-38-16,2 0-66 15,0 4-23-15,0 1-19 16,0 3-3-16,0 1 1 15,-1 6 1-15,-1 6 2 16,2 6 8-16,-3 6-7 16,2 6 10-16,1 4-7 15,0 6 1-15,0-1-3 0,0 3-2 16,1-4 1 0,-1-2-2-16,3-5 1 0,-1-6 1 15,1-1-2 1,-2-9 0-16,3-2 0 0,-3-4 0 15,1-5 0 1,0-4 0-16,0-2-4 0,-2-1-69 16,0-4-99-16,1-1-153 0,-1-2-308 15</inkml:trace>
  <inkml:trace contextRef="#ctx0" brushRef="#br0" timeOffset="4040.29">28560 8163 546 0,'12'-13'354'16,"-5"2"-227"-16,-1 3 20 16,-4 2-58-16,-2 2-39 15,0 4-28-15,-2 0-16 16,-2 4 0-16,-1 4 2 15,-4 5 6-15,-6 4 7 16,-1 3 4-16,0 1-2 16,-2 0 5-16,4-4-6 0,4-5-1 15,3-1-8 1,4-6 0-16,3 1-3 0,7-2 10 16,5 2-9-1,7 1-8-15,5 1-3 16,6 0-1-16,3 0-2 15,1-1-41-15,-5-3-169 0,-3 0-136 16</inkml:trace>
  <inkml:trace contextRef="#ctx0" brushRef="#br0" timeOffset="4290.18">28825 8299 953 0,'0'-3'175'16,"0"0"19"-16,2 0-65 16,-2-1-88-16,3 1-38 15,1 2-3-15,5-2-3 16,2 0-6-16,2 3-102 15,4 0-39-15,-5 4-109 16,-4 2-214-16</inkml:trace>
  <inkml:trace contextRef="#ctx0" brushRef="#br0" timeOffset="4429.7">28821 8421 716 0,'1'7'114'0,"1"-3"50"0,-1-1-49 15,1-3-69 1,2 2-23-16,6-2-20 0,3 0-3 16,6 0-43-16,57-5-287 0</inkml:trace>
  <inkml:trace contextRef="#ctx0" brushRef="#br0" timeOffset="4739.96">29136 8270 962 0,'4'-14'308'0,"-1"1"-54"16,-1 3-83-16,-1 2-39 16,1 7-79-16,0-1-39 15,0 5-13-15,-1 4 0 16,2 4 24-16,0 6 8 15,1 6-15-15,-3 3-9 16,1 4-7-16,-4 0 2 16,1-2-7-16,-3-1 6 0,3-3-3 15,1-4 0 1,1-6-4-16,1-6-2 0,3-2-85 16,-1-7-117-1,2-6-110-15,-4-6-438 0</inkml:trace>
  <inkml:trace contextRef="#ctx0" brushRef="#br0" timeOffset="5909.75">23457 6956 838 0,'0'-11'157'0,"-1"2"37"16,-2 1-13-16,-1 2-49 0,2 1-35 16,2 2-48-1,0 2-22-15,0-1-6 16,0 2-2-16,2 2-2 0,-1-2-1 16,2 0-15-16,-2 1-1 15,-1 2-7-15,2 5 7 16,-2 5 1-1,0 10 0-15,1 7 2 0,-1 12 1 16,-1 4-1-16,1 5-2 0,0 2 2 16,1-6-2-1,2-3 0-15,2-7 0 0,1-5-1 16,-2-7 0 0,1-3 1-16,1-5-1 0,-5-6 0 15,1-2 1 1,-2-5-2-16,-2-2 2 0,1-2-2 15,1 2-48 1,-2-1-265-16,-1 1-528 0</inkml:trace>
  <inkml:trace contextRef="#ctx0" brushRef="#br0" timeOffset="6759.84">23374 7963 913 0,'4'-7'203'0,"1"-2"-41"15,-2 2 36-15,-3-1-42 0,0 3-54 16,0 3-36 0,0 2-44-16,0 0-22 0,0 1-1 15,0 2-17 1,0 4 17-16,0 7 1 0,0 5 3 15,-2 6-1 1,1 5-2-16,-1 3 0 0,2 2 3 16,-1 2-2-16,2 1-1 15,-1-1 0-15,2-3 0 16,-1-6-1 0,1-2 1-16,-1-10 0 0,-1-2 0 15,0-5 0-15,0-3-114 0,0-4-101 16,4-3-182-1</inkml:trace>
  <inkml:trace contextRef="#ctx0" brushRef="#br0" timeOffset="7091.64">23508 8056 774 0,'12'-5'202'0,"-5"3"-202"15,-2 0 61-15,-7 4-21 16,-1 3 11-16,-4 4-25 16,-5 5 14-16,-3 4 11 0,-3 2 1 15,0 0-8 1,1-1 3-16,4 1-6 0,2-8-6 16,5 2-12-1,0-5-4-15,4-1-10 0,2 0 4 16,2-2-1-1,-1 1-2-15,4-2 5 0,1 1-2 16,4-1-6 0,2 1-1-16,6-3-5 0,4 0-1 15,7-2-105-15,4 1-226 0,-1-5-304 16</inkml:trace>
  <inkml:trace contextRef="#ctx0" brushRef="#br0" timeOffset="7370.2">23702 8120 1274 0,'1'0'84'16,"2"-2"65"0,-1-1-28-16,-1 2-57 0,1-2-36 15,1 0-3-15,3-1-20 0,6 1-5 16,3-1-5 0,6-1-2-16,4 1-50 0,-2 4-87 15,-4 2-108 1,-4 3-128-16</inkml:trace>
  <inkml:trace contextRef="#ctx0" brushRef="#br0" timeOffset="7579.7">23742 8252 771 0,'-3'5'244'16,"3"-3"-146"-1,0-2 69-15,5-2-32 0,2-1-48 16,5-1-43-1,2 0-30-15,3 0-12 0,2 0 1 16,0-1-2 0,-4 3 0-16,-2 0-2 0,-4-1-10 15,-4 3-66-15,-2 0-171 16,0 0-389-16</inkml:trace>
  <inkml:trace contextRef="#ctx0" brushRef="#br0" timeOffset="8120.29">24232 8120 1199 0,'10'-8'133'16,"-5"0"84"-16,-4 4-112 0,-2 1-69 15,-2 1-33-15,-5 5-3 0,-2 1 0 16,-8 3-2 0,-3 4 6-16,-3 0-4 0,0 0 12 15,-1-3-2 1,1-2 10-16,0-6 19 0,3-6-8 15,2-2-1 1,4-7-8-16,2-3-11 0,3 1-5 16,4-4-4-16,5 1-1 15,4 2 1-15,3 1-2 16,5 3-2-16,3 6-1 16,6 2 0-16,4 4-2 15,3 8 0-15,1 3 2 16,-1 5-1-1,-2 6 0-15,-5 3 0 0,-4 4 1 16,-6 6-3-16,-7 2 5 0,-4 5 1 16,-7-1-1-1,-5 1 1-15,-5-3 0 16,-4-1-1-16,1-6 1 16,-2-5-5-16,6-8-67 15,3-4-50-15,2-8-105 16,2-2-196-16</inkml:trace>
  <inkml:trace contextRef="#ctx0" brushRef="#br0" timeOffset="21729.85">3076 4182 542 0,'-6'2'55'16,"-3"-4"67"-16,0 1-45 0,0-2-21 15,-1 0 0 1,4 1 15-16,3-3-19 0,0 1-13 16,1 1 6-1,-1 0-9-15,-1-1 12 0,1 2-5 16,0-2-7-1,-3 2-22-15,3 0-1 0,0-1-5 16,0 3 1 0,3-1 5-16,-3-1 8 0,0 1-6 15,3 1-6-15,0 0-4 0,-3 0-1 16,3 0 1 0,0-1-4-16,0 1 1 0,0-2-3 15,3 2-1 1,0 0-1-16,3-3 0 0,2 3 1 15,5-1 0 1,2 2-1-16,7 2 2 0,2-3-1 16,1 3 1-16,2 0-4 15,3 0 4 1,1-5 3-16,5-1-1 0,3-1-2 16,3-6-4-16,4 0 4 15,-6 2-2-15,-1 0 2 16,-6 3-1-16,-3 3 1 15,0 2 0-15,-5 1 0 16,2 0-1-16,-3 2 1 0,-4 0 0 16,-6-2 1-1,2 1-1-15,-7-1 2 0,0-2-1 16,-1-1 0 0,2 1-1-16,-1-2 0 0,0 0 1 15,4 1-3 1,1-2 0-16,2-1 1 0,1 2-2 15,2-1 1 1,-2 1-1-16,-1 2 3 0,-1 1-1 16,-5 1 1-16,-2-1-2 0,-1 2 0 15,-2-2 2 1,-2 0 3-16,-3 0-3 0,4 0 0 16,-4 0 1-1,0-2 3-15,3 2-4 0,2-1 0 16,-1-1 0-1,2 1 0-15,2 0-1 0,0-2 1 16,0 3 0 0,-2 0-1-16,0 0 1 0,-3 0 0 15,1-2 0-15,-1 2 1 16,-1-1 0-16,1 0 0 16,0-1-1-16,1-1-2 15,1 2 1-15,-2-1 1 16,7-2-1-16,-4 2 2 15,0 1-1-15,-3 1 0 16,0 0 0-16,-3-1 1 16,2 1 0-16,-4 0 4 0,1 0-4 15,1 1 3 1,-2-1-3-16,2 0-1 0,-1 1-41 16,-1 3-171-1,-4 3-296-15</inkml:trace>
  <inkml:trace contextRef="#ctx0" brushRef="#br0" timeOffset="33089.9">19650 9181 668 0,'0'-4'269'16,"-2"2"-221"-16,1-4 59 0,-1-1-43 16,-1 2 42-1,2-1-55-15,1 0 15 0,-2 1-17 16,2 4-11-1,-1 0 1-15,1 1 7 0,-2 0-8 16,2 1-6-16,0-1 1 16,0 0-10-16,0 0-3 15,0 0-2-15,0 0 3 16,0 0-16-16,-1-1 1 16,1 1-1-16,1 0 3 15,-1 0-4-15,0 0 0 16,0-1-3-16,0 2 1 15,0-1 3-15,-1 0-3 16,1 0-1-16,0 1-1 16,1-1-1-16,-1-1 1 0,0 1 1 15,0 0-1 1,0 0-4-16,0-1 4 0,0 1-6 16,0 0-25-1,0 1 10-15,-1-1-1 0,1 1 4 16,0 0 10-1,0 1 2-15,0-2 6 0,0 0 1 16,0 0 4-16,0 0 0 0,0-2 6 16,0 1 6-1,0 1 21-15,0 0 5 0,0 0-12 16,-3 0-3 0,3 0-2-16,0 0-14 0,-1 0-10 15,1 1-2 1,0-1-5-16,0 5-10 0,1 5 13 15,2 4 2 1,-2 7 3-16,1 6-3 0,1 6-2 16,0 2 2-16,0 2 2 15,0 4 0-15,1-1-4 16,3 1 5-16,1-3-6 16,0-2 2-1,-2-3 1-15,1-6 3 0,0-3-3 16,-2-5 0-1,-2-5 0-15,-1-5 0 0,-2-2-2 16,0-1 0-16,0-3-13 16,0 0-53-16,0-2-20 15,-2-1-54-15,1-4-241 0,-1-5-324 16</inkml:trace>
  <inkml:trace contextRef="#ctx0" brushRef="#br0" timeOffset="33500.39">19632 9227 696 0,'3'-26'166'15,"-2"0"20"-15,-2-1-51 16,-2 4-18-16,2 6-45 15,1 2 5-15,0 4-18 0,1 4-27 16,2 2-13-16,0 3-19 16,3-1-6-16,4 4 6 15,5 1 0-15,5 2 0 16,5 4 0-16,0 5 0 16,1 2 0-16,-1 5 0 15,-5 4 5-15,-4 1-5 16,-6 1 3-16,-5 1 6 15,-5-3-3-15,-6 0 0 16,-6-2 0-16,-4-2 1 16,-7-3 3-16,-1-3 6 0,-3-4-5 15,1-4-7 1,2-5-4-16,2-2-1 0,5-3-14 16,2-2-29-1,6-2-85-15,6-1-152 0,8 2-242 16</inkml:trace>
  <inkml:trace contextRef="#ctx0" brushRef="#br0" timeOffset="33999.94">20070 9206 790 0,'2'-14'156'15,"0"1"47"1,-4 0-35-16,-1 2-52 16,0 3-23-16,-1 0-33 0,1 4-11 15,0 1-23-15,-2 3-17 16,-1 3-8-16,-4 2-1 15,-5 6-5-15,1 3 2 16,-2 7 2-16,2 1-7 0,3 4 6 16,5 0-5-1,4-1 3-15,8-3-4 0,6-3 7 16,2-5-7 0,5-1 1-16,-1-6 2 0,-2-3 5 15,-1-5 2 1,0-4-1-16,-4 0 3 0,-1-8 1 15,0 1 1 1,-4-6 3-16,-1 0 3 16,-5-3 4-16,-3-2-1 0,-2 2-1 0,-2 1-10 15,-3 2-4 1,1 4-3-16,1 4-14 0,3 3-83 16,1 3-166-1,10 2-313-15</inkml:trace>
  <inkml:trace contextRef="#ctx0" brushRef="#br0" timeOffset="34790.43">20335 9215 706 0,'0'-12'187'0,"-2"1"31"15,2 0-36 1,-3-1-53-16,2 1-13 0,-1 1-35 16,-1 1-4-1,0 2-7-15,2 0-15 0,-1 1-26 16,1 5-17-1,-1 1-10-15,2 0-2 0,0 1-16 16,0 4-4-16,0 3 20 0,-1 4 0 16,1 6 2-1,0 6-2-15,1 4-1 0,-1 1 1 16,3 0 0 0,0-2-4-1,2-6 0-15,-1-4-2 0,2-4 2 16,3-6 2-16,0-4 2 0,3-2 5 15,3-4 0 1,-1-4-2-16,0-4 4 0,-2 0-1 16,-1-4-1-16,1-3 0 15,-3-2 0-15,0 1 0 16,-2 0 3-16,-4 2 2 16,0 7 4-1,-3 2-5-15,0 5-9 0,0 2 0 16,-2 1-9-16,2 1-8 15,0 6 4-15,0 4 12 16,3 4 0-16,0 3-12 0,2 3-21 16,1-1 3-1,4-2 4-15,-1-2 6 0,0-6 13 16,4-6 8 0,0 0 1-16,3-8-1 0,-1 0 5 15,4-4-1 1,-4-4 4-16,2-4 4 0,-5 1 8 15,-3-3 8 1,-1-1 3-16,-3-1-16 0,-2 2 0 16,-2 0-6-16,-1 2-1 0,-1 4 1 15,-2 2-6 1,-2 3-1 0,-2 0-2-16,0 2-1 0,-4 1-5 15,-19-6 4-15,29 10 1 0,1 0-28 16,-2 0-55-1,2 0-43-15,0 0-64 16,0 0-114-16,2 1-149 16</inkml:trace>
  <inkml:trace contextRef="#ctx0" brushRef="#br0" timeOffset="36670.08">20926 9197 900 0,'-2'-4'151'16,"2"3"-94"-16,-1 1-38 16,1 0-17-16,1 2 3 15,3 4 2-15,1 1-1 16,1 0 7 0,3 0-1-16,3 0 8 0,-2-2-1 15,2-3-3-15,0-2 2 16,0-1 0-16,3-3-4 15,-2-4-6-15,4-1-7 16,-1-4 6-16,0-2-2 16,-2-1 1-16,-3-1 4 0,-3 0 8 15,-5 1-3 1,0 2 1-16,-3-1 14 0,-1 4-6 16,-2 0-1-1,0 3-5-15,-6 0 0 0,0 2 0 16,-1 3-3-1,-5 2-2-15,0 2-10 0,-3 5 2 16,0 3-5-16,0 2 0 16,0 6 0-16,3 4-3 15,3 4 0-15,2 4 2 16,5 2-1-16,2-2 2 16,5 1-2-16,2-3-4 0,8-3 4 15,2 0 1 1,6-3-3-16,6-1-14 0,4-5-98 15,4-1-49 1,2-7-63-16,0-4-155 16</inkml:trace>
  <inkml:trace contextRef="#ctx0" brushRef="#br0" timeOffset="37169.89">21304 9148 770 0,'2'-17'238'0,"-1"1"-59"16,1 2-20 0,-1 2-56-16,4 2-37 0,3 1-46 15,2 4-10 1,3 2 6-16,8 3-1 0,0 1 6 15,5 5-10 1,-1 2-8-16,-1 4 3 0,-2 2 0 16,-4 2-3-16,0 4 0 0,-3 3 2 15,-5 3-4 1,-4 0 3-16,-4 3 0 0,-5-4 1 16,-6 0-1-1,-2-7-2-15,2-3 9 0,-2-5 24 16,0-6 15-1,3-5-13-15,1-7 2 0,1-4-15 16,3-7-17 0,5-6-4-16,5-5 0 15,0-4-3-15,6-1-1 16,1 3-2-16,1 5 2 16,2 4 0-16,-2 6 0 0,-2 5-2 15,-1 3 2-15,-1 3-3 16,-3 4 2-16,0-1-10 15,-1 3-123-15,1 0-39 16,1 4-176-16,1 0-326 16</inkml:trace>
  <inkml:trace contextRef="#ctx0" brushRef="#br0" timeOffset="37899.49">22198 9214 550 0,'-4'1'347'0,"-2"1"-176"16,3-4 19-16,0 0-70 15,1 2-51-15,4-2-44 16,-1 1-8-16,1-1-17 16,5 1-8-16,4-1 7 15,5-3-5-15,7 0-19 16,3 2-57-16,3 0-54 15,-4 3-73-15,-7 3-142 16</inkml:trace>
  <inkml:trace contextRef="#ctx0" brushRef="#br0" timeOffset="38069.41">22209 9374 724 0,'0'2'119'0,"4"0"83"15,2-4-35-15,3-2-58 0,3 0-69 16,6-3-31 0,0 2-9-16,4-1-1 0,2 0-83 15,3 2-236-15</inkml:trace>
  <inkml:trace contextRef="#ctx0" brushRef="#br0" timeOffset="38989.78">23423 9193 214 0,'-6'-10'660'0,"2"-1"-471"0,1-1-28 15,-2-1-29-15,2 0-37 16,3 0-34-16,0 0-31 16,3 2-9-16,2 2-4 15,1-2-10-15,5 4-7 16,3 3-5-16,5 3 3 15,5 4 1-15,0 4 0 16,2 4 0-16,-4 4 1 16,-4 3 2-16,-5 3 4 0,-4 5-6 15,-6 1 2 1,-6 1 3-16,-4 1-2 0,-8-3-3 16,-2 0 1-1,-3-6 1-15,0-2 0 0,-1-8 0 16,6-3 7-1,6-4 1-15,5-5-4 0,2 0 5 16,4-3-11 0,-1-1 0-16,4-2-5 0,2 0-1 15,8-1 4-15,4 0 1 0,6 4 0 16,1 1 1 0,3 4 0-16,-1 5 1 0,-3 2-1 15,-1 5 0 1,-4 1 1-16,-4 2 1 0,-7 2 3 15,-4 4 0 1,-7 0 2-16,-6 2 4 0,-5-1 1 16,-6-1-3-16,-7 1-1 15,0-2-5-15,-4-4-3 16,3 0 0-16,3-5-32 16,4-4-94-16,4-3-142 15,6-4-367 1</inkml:trace>
  <inkml:trace contextRef="#ctx0" brushRef="#br0" timeOffset="39929.64">24520 9376 1002 0,'-2'-8'157'0,"5"0"-22"16,3-2-82-16,6 0 6 15,2 3-16-15,3 2-12 16,4 3-11-16,3 5 2 16,-2 2-11-16,1 5-3 0,-4 4 0 15,-2 2-3 1,-4 3 0-16,-3 3 1 16,-4 2 1-16,-3 0-4 15,-3 1 0-15,-4-3-1 16,-1-3-1-16,0-4 7 15,0-3 1-15,2-5 36 0,0-5 15 16,2-3-19 0,-2-3-25-16,0-3-14 0,0-4-4 15,1-3-1-15,4-4-2 0,2-4-6 16,4-1 6 0,5 0-5-16,2-1 7 0,3 1-3 15,1 4 0 1,4 4 0-1,-1 4 3-15,-2 4-7 0,0 4 9 16,0 8-1-16,-1 4 1 0,-1 1-2 16,-1 4 3-16,-3 0 0 15,-3-1 0-15,-5 1-1 16,-3-1 1-16,-3-2 3 16,-3-3 0-16,-2-1 6 15,1-4 1-15,-2-6-7 16,0-2-3-16,1-5 0 15,4-5-3-15,2-5-2 16,29-48 3-16,-21 61-1 0,0-2-4 16,-1 5 5-1,0 0-3-15,9-2 0 0,-1 6 4 16,1 3-3 0,2 5 4-16,-1 7 0 0,-3 2-1 15,-3 1 0 1,0 1 1-16,-3 1 0 0,-3-4-20 15,3-2-110 1,-2-3-88-16,4-2-174 0</inkml:trace>
  <inkml:trace contextRef="#ctx0" brushRef="#br0" timeOffset="40290.1">25458 9356 775 0,'10'-19'200'0,"-3"2"-33"16,-3 2-17-16,-4 3-41 16,2 4-34-16,-4 4-46 0,-1 4-21 15,-3 2-7-15,-6 5-2 16,-4 3 0-16,-2 4-1 16,-5 5 1-16,3 2 1 15,1 0-2-15,5 0-2 16,5-1-3-16,6-3 0 15,4-3-5-15,8-5 6 16,5-4 6-16,5-2 2 16,2-6 1-16,3-2 5 0,-6-4 4 15,-4 1 33 1,-5-3 17-16,-4 1-16 0,-3-3-8 16,-6 0-16-1,-2 0-15-15,-1 2-4 0,-5-1-3 16,2 5-4-1,-2 1-31-15,3 3-66 0,3 3-81 16,1 5-141 0,4 3-252-16</inkml:trace>
  <inkml:trace contextRef="#ctx0" brushRef="#br0" timeOffset="40870.11">25713 9408 611 0,'15'-6'246'16,"-2"-3"-46"-16,-5 3-42 0,-3-3-27 16,-2 2-32-16,-2 3-16 15,-1 0-37-15,-3 2-33 16,-3 1-10-16,-5 2-3 16,-5 2 0-16,-2 2-1 15,-6 4-4-15,1 5 3 16,-1 6 0-16,4 3-6 15,2 2-3-15,8-1-39 16,4-4 9-16,3-5 31 16,10-6 10-16,5-5 4 15,8-4 3-15,2-4 0 0,7-5 3 16,-1-4 12 0,-1-4 6-16,-2-3 0 0,-4-4 1 15,-6-3-10 1,-3-4 1-16,-5-5 3 0,-2-4-5 15,-5-2-1 1,-2-3-4-16,-2 0 1 16,-2 1-6-16,-2 6 1 0,2 7-7 0,2 8 4 15,1 8 29 1,1 8-23-16,2 4-12 0,0 6-30 16,-1 4 7-1,2 4 23-15,-1 8 1 0,2 5-1 16,1 7-1-1,0 4 1-15,0 6-1 0,0 1 1 16,-2 1 0-16,1-1 1 16,-1-4 2-16,1-4-3 15,1-4 0-15,1-5 0 16,4-4-3-16,4-3 2 16,4-4 1-16,6-2-43 15,1-4-174-15,2-3-292 16</inkml:trace>
  <inkml:trace contextRef="#ctx0" brushRef="#br0" timeOffset="49559.62">27169 9128 809 0,'8'-14'123'15,"-1"-1"44"-15,-2-2-11 16,-2 0-19-16,-2 0-14 16,1 1-49-16,-1 2 5 15,-2 3 3-15,-1 1-22 16,1 5-12-16,-1 2-24 0,1 1-16 16,-1 2-8-1,-1 2-11-15,2 2 2 0,-8 3 9 16,-2 4 0-1,-1 6-9-15,-4 7 6 0,-1 3-3 16,3 7 3 0,0 1 2-16,4 5-7 0,4 0 2 15,6 0-6-15,4-3-26 0,10-3-14 16,1-8 23 0,5-3 1-16,3-6 16 15,-4-6-4-15,1-5 6 16,-4-6-1-16,0-2-3 0,0-6-7 15,0-4 8 1,-1-3 3-16,0-1-4 0,-5 1 11 16,-2 1 2-16,-4 3 2 15,-4-1 1-15,-2 5-2 16,-3-1 3-16,-4 2-3 16,-3 3 0-16,-6 0 0 15,0 3 0-15,-6 2 0 16,3-1-1-16,5 3-1 15,-2 1-8-15,6-1-26 16,0 0-7-16,5-3-57 0,2 2-102 16,5-1-200-1</inkml:trace>
  <inkml:trace contextRef="#ctx0" brushRef="#br0" timeOffset="50154.61">27695 9113 835 0,'11'-10'200'16,"-3"-1"-33"-1,-5 1 0-15,-3 0-26 0,0 6-63 16,-2 1-35-1,1 1-27-15,1 2-15 0,-2 2-1 16,2 1-6 0,-3 5 4-16,-3 5 2 0,-2 5 0 15,-1 6-1-15,-2 6 1 16,-1 1 0-16,2-2-2 16,1 1 1-16,1-6-6 15,5-6 2-15,2-6 1 16,4-6 3-16,30-7 1 15,-20-3 0-15,1 0 1 16,-1-2 0-16,-3 0 0 16,16-3-1-16,-4-3 0 0,-2 0 2 15,-1-1-2 1,-6 2 3-16,1 0-1 0,-7 3 4 16,-2 1 2-1,-2 5 11-15,-3 0-9 0,0 2-10 16,0 2-11-1,0 1 7-15,0 9 4 0,-2 5 3 16,1 6-3 0,-4 5 2-16,1 1 0 0,-4-1-2 15,-1 1 0-15,2-5-2 0,1-4 1 16,3-3 1 0,3-5-7-16,0-2 1 15,3-4-39-15,1-1-69 16,5-4-65-16,5-1-135 0,2-4-372 15</inkml:trace>
  <inkml:trace contextRef="#ctx0" brushRef="#br0" timeOffset="50779.65">28090 9095 591 0,'9'-6'134'0,"6"-1"-63"0,1 0-14 16,7 0-24-1,3 4-5-15,3 0-16 0,-3 1-3 16,-3 2 9 0,-8 0 21-16,-6-2 31 0,-4 0-20 15,-3 1-17 1,-2-2-13-16,0 0-7 0,-4-1-3 15,-1 2-9 1,-5-1-1-16,-5 3 0 0,-6 2 0 16,-3 1-2-16,-1 2 2 0,1 5 2 15,4-2-2 1,3 1 0-16,5 3 0 0,-2 2 0 16,7 0 0-1,1 3-1-15,3 0 0 0,1 0-2 16,4-3 3-1,1-2 5-15,3-1 3 0,1-6 22 16,2-1 19-16,-1-3-19 16,2-1-6-16,2-1-5 15,2-2-8-15,3 0-7 16,1 0-4 0,3-1 2-16,0 2-2 0,-3 3 0 15,0 5 0-15,-2 3 0 16,1 3-1-16,-4 1 2 15,0 5 1-15,-2-1 6 16,-3-2-6-16,-2 5 11 16,-5-2-4-16,-5 1 15 15,-5 2 8-15,-7 1-7 16,-6 1-3-16,-6-3 5 0,0-3-1 16,-1-6-1-1,5-4-5-15,5-3-14 0,4-4-6 16,4-3-17-1,4 1-116-15,-2-2-125 0,2-2-203 16</inkml:trace>
  <inkml:trace contextRef="#ctx0" brushRef="#br0" timeOffset="85519.77">3618 4594 670 0,'0'2'145'0,"0"-2"-60"15,-2-2 30-15,1 1-32 16,1 0-12-16,-2 1-15 15,1-2-15-15,-2 1 0 16,1 1-2-16,2-2 0 16,-1 2-3-16,1 0-20 15,0 0 2-15,0 2-12 0,-2-2 5 16,2 0 4 0,0 0 1-16,0-2 6 15,0 2 0-15,-1 0 2 16,1 0-5-16,0 0-11 0,0 0-3 15,-2 0-4 1,2 0 3-16,-1 0 2 0,1-1-6 16,0 1 2-1,0 0 3-15,0 0-4 0,0 0 2 16,-2 1-2-16,2-1 1 0,2 0 3 16,-2 2-4-1,0-2 0-15,0 0 2 0,1 0-2 16,-1 0 0-1,0 0-1-15,2 0 0 0,-2 0 1 16,1 0-1-16,-1-2 0 16,2 2-3-16,-1 0 2 15,1 0 0-15,-1 0-1 16,4 0 2-16,0 3 4 16,3 0-4-16,4 0 0 15,3 0 3-15,1 0-3 16,5-2 1-16,1 0-2 15,1 1 2-15,2-1-1 16,4-1 1-16,-1 0 0 16,5-1 0-16,0-1-1 15,-5 0-1-15,2 0 1 16,-5-1 0-16,0 0 1 0,-2 2-1 16,2-2 0-1,1 2-1-15,-1-1 2 0,5 1-1 16,-5 1 0-1,2-2 0-15,-1 2 1 0,-3 0-1 16,0 0 0 0,-1 2-1-16,-4-2 2 15,4 0-2-15,-1 0 1 0,2 0 0 0,2-4 0 16,3 4-2 0,4-2 2-1,-1-1 0-15,-1 2 0 0,0-1 0 16,-5 2-2-16,-1-1 4 0,-5 1-2 15,1-1 0 1,-2 1-1-16,4-2 1 16,0 1 0-16,2 1 0 0,3 0-3 15,-1-2 3 1,0 2 0-16,0-1 0 0,-4-1 0 16,-4 2 4-16,1-1-4 15,-5 1 0-15,5 0-2 16,-1 1 1-16,0-1 1 15,1 0 0-15,2 2 3 16,-1-1-4-16,-1 1 2 0,1-1-1 16,-3 2 0-1,1-2 0-15,-1-1-3 0,-1 2 4 16,2-2-2 0,1 0 0-16,2 0-3 0,3 0-1 15,0 1 1 1,1 2-5-16,-1-1 5 0,-3 0-2 15,0 1 4 1,-3 0 2-16,-2-1-1 0,-1-1 0 16,-1-1 1-16,0 1 0 0,0-1-1 15,0 0 1 1,2 0 0-16,-4 0 0 16,6 2 1-16,22 1-1 15,-35-2 0-15,0 1-1 0,0-2 1 16,-1 1 0-1,5 0 0-15,-1-1 0 0,2-1 0 16,-2 1 0-16,-2-1 0 16,0-1 0-16,-1 1-1 15,0 1 1-15,-2 0-1 16,-3 0 1 0,3 0 0-16,0 0 0 0,0 1 0 15,2-1 0-15,1 0 1 16,-1 2-1-16,1-2-1 15,-1 0 1-15,-2 0-1 16,0 0 1-16,-2 0 0 16,-1 0 0-16,2 0 2 0,-4 1-1 15,1-2 1 1,-1 1 3-16,2 0-5 0,-3 0-5 16,2 0-19-1,-2 2-40-15,-2 0-106 0,-3 3-86 16,-3 0-361-1</inkml:trace>
  <inkml:trace contextRef="#ctx0" brushRef="#br0" timeOffset="93489.42">3191 3523 472 0,'0'2'249'0,"0"0"-159"0,0-2-9 16,-2 0 27-1,-2 0-37-15,3 0-34 0,-4 0-6 16,2 0 20-1,3 0-19-15,-3 0-3 0,0 0 2 16,0 0-9 0,1 1-4-16,1-1-9 0,-1 2-5 15,-1-2 4-15,-1 2-5 0,0 0 1 16,-2 0 1 0,0-1 9-16,-2 1 15 0,-2-2-4 15,4 1-11 1,0-1 15-16,-2 2-25 0,0-1 3 15,0-1-7 1,2 3 1-16,0-3 1 0,1 0-1 16,0 3 2-16,2-2 3 15,1-1-5-15,1 1 2 16,1-1 0-16,0 0-3 16,0 0 2-16,0 2-2 15,1-4-1-15,1 4-2 16,1 1 1-16,1-2 2 15,2 2 0-15,9 1 0 16,4 0 4-16,8-1-4 16,6 0-1-16,3-2-1 15,3 1 2-15,-2 1 0 0,0-2 0 16,-1 2 0 0,-2 0 0-16,-1 1 0 0,0-1 0 15,3-1 1 1,1 0-1-16,2-2 0 0,-2-2 0 15,2 0 0 1,0-1 0-16,-1-1 1 0,-2-1-1 16,-3 3 0-1,-3 0 0-15,-2 1-3 0,-4-1-3 16,-4 1 1-16,-1 0 3 0,-7-1-2 16,4-1 3-1,-4 2 1-15,0-2-8 16,0 2-2-16,0 0-5 15,1 1-8-15,1 1 3 0,1 2-4 16,-2-1 4 0,-2 4 7-16,-1-3 5 0,-4 1 5 15,-1-3 1-15,-2-1 2 16,-2 0 4-16,1 0 1 16,-4 0 13-16,-1-1 5 15,-1 1-17-15,-4 0-2 16,-5-1-3-16,2 1-1 15,-6 1 2 1,0 0 0-16,-4 2 2 16,0-1 0-16,-1-1 3 0,-2-1 8 0,0 0-7 15,-4-1 0 1,5-1 0-16,-5 2-6 16,1-1-1-16,-3 2-1 15,2-1 1-15,-2 2-2 0,2 0 2 16,1 1-1-1,2 0 0-15,2 1 0 0,-1-1 0 16,2 0 3 0,1-2 3-16,0 1 8 0,-1-2-8 15,-2 0 3 1,1 0-2-16,-2 0-4 0,4 1 2 16,1 1-2-16,3-1-3 15,-1-1 6 1,3 0-6-16,2 0 1 0,2-1 1 15,1 1 3-15,-2 0-4 16,0 0-1-16,-1 1 1 16,-2 1-1-16,-3 0 0 0,3 1-1 15,-3 0-2 1,6 0 5-16,1-2-2 0,1 1 0 16,4-2 0-16,2 0 0 15,-1 0 0-15,2 0 0 16,-4 0 2-16,-1 0-2 15,1 0 0-15,-1 0 0 16,-2 0 1-16,1 3 2 0,3-3 1 16,3 1 6-1,0-1 1-15,0-1 6 0,1 1 4 16,2 0-4 0,0-3 0-16,0 3-13 0,2 0-3 15,-2 0 1 1,0 0-1-16,0 0-1 0,0 0 1 15,0 0-2 1,0 0 1-16,0 0 0 0,0 0 0 16,-2 0 0-16,2 0 0 0,0 0-4 15,0 0-1 1,0 0-9-16,0 0-108 16,3 3-70-16,2-2-77 15,4 1-313-15</inkml:trace>
  <inkml:trace contextRef="#ctx0" brushRef="#br0" timeOffset="121789.71">29098 5641 529 0,'-1'3'168'0,"-1"2"-52"0,1-4-38 15,-1-1 2-15,1 4-29 16,1-3-18-16,0 1 0 16,0 0 0-16,0-1 7 15,0-1-3-15,0 0 4 16,0 0-13-16,0 0 3 15,0 0-5-15,0 0 6 16,0 0 9-16,0 0-7 16,0 0 17-16,0-1 4 0,0-1 12 15,1-1 3 1,-1-1-28-16,2 0-13 0,-2-3 5 16,0-2-8-1,0-4 1-15,0-1-7 0,1-1-6 16,2-5 1-1,3-3-2-15,4-2 2 0,3-2-4 16,2-2 6-16,1-3 5 16,1 2-13-16,0-2 1 15,0 1-7-15,-1 1 2 0,2-2 0 16,0 3 1 0,1-2-5-16,1 1 5 15,2 2-5-15,0 0 4 16,-2-1 5-16,4 0-6 0,-2 2-2 15,2 1-2 1,0 1 0-16,0 3-3 0,1 2 1 16,1 3-1-16,-3 1 3 15,-1-1 2 1,-3 5-2-16,-3 2 0 0,-5 2 0 16,-5 3-1-16,-2 1-1 15,-2 4 0-15,-4 0-7 16,2 0-25-16,-3 0-55 15,0 4-110-15,-1 3 37 16,-4 7-161-16,-8 4-207 0</inkml:trace>
  <inkml:trace contextRef="#ctx0" brushRef="#br0" timeOffset="122589.7">28907 5418 784 0,'2'-5'205'16,"1"-3"-6"-16,0 2-49 0,0-3-22 16,1 4-26-1,-2 0-27-15,1 3-16 0,0 0-29 16,-3 1-20-1,2 2-10-15,-2 1-10 0,1-1-13 16,-1 5 22 0,3 4 1-16,-2 2 0 0,2 6 1 15,-1 5 0-15,1 4 0 0,-2 0 2 16,1 2-3 0,1 1 2-16,0-2-1 0,0-4-2 15,0-1 2 1,1-9 6-16,3-1 3 15,-2-8 3-15,3-3 17 16,2-4 9-16,5 0-5 0,3-5-13 16,1-3-1-16,5-1-3 15,3-6-10 1,1-1 2-16,3 0 0 0,-1 1-4 16,-1-1-4-16,-5 3 8 15,-2 3-6-15,-6 0 4 16,-2 4-7-16,-3 3 0 15,-3 0 0-15,-2 3 0 16,-3-1 0-16,-1 1 0 16,-2 1-2-16,-2 1-1 15,2 1-5-15,0-1-21 0,-1 2-108 16,-2-1-107 0,0 2-238-16</inkml:trace>
  <inkml:trace contextRef="#ctx0" brushRef="#br0" timeOffset="129669.53">945 9593 245 0,'2'-5'525'0,"-2"1"-407"15,0 0 61-15,-3-1-71 0,0 1 4 16,-1 1-61-1,1 2 9-15,0-3-9 0,-2 1-7 16,2 1-23 0,-3 1 8-16,3-1 8 0,-4 2-4 15,1-2-13-15,1 0-14 16,-1 2-3-16,-1 0-3 16,-5 4 2-16,3 1-4 0,-3 2 2 15,-4 4-3 1,2 4 3-16,-1 4-1 0,3 2 1 15,-1 3 0 1,7 2 0-16,-3 2-1 16,6-1 1-16,0 0 0 0,3 0 0 15,1-4-1-15,1-2 1 16,7-2-1-16,-3-2 3 16,7-3-2-1,1-3 1-15,2-1 3 0,1-5-2 16,-1 0 1-1,-1-5 2-15,3-6 4 0,-3-2-8 16,-2-5 4-16,4-2 11 16,-4-2 22-16,-4-3-23 15,0 0 16-15,1-1-19 0,-4 2 10 16,-1-2-7 0,-4 2 6-16,1 0-5 0,-1 0-5 15,-1 2 1 1,2 1 12-16,-2 2-12 0,0 4 0 15,0 4-6 1,-2 0-3-16,2 3-3 0,-1 3-1 16,1 0-2-16,-2 1-8 0,2 1-4 15,-1 2 8 1,-1 4 7-16,-1 5 0 0,0 5 0 16,0 5 0-1,2 2-1-15,-5 2 0 16,6 0 2-16,3-2-2 15,3 0 1-15,-2-2-3 16,2-1 3-16,-1-6 0 16,1 0 1-16,1-5 2 0,-4-1-3 15,3-3 0-15,-1 0 1 16,-1-3-1-16,-2 1 0 16,-1-2 1-16,1-1-2 15,-2 0 0-15,0 1 1 16,1-2 0-16,-1 2-59 15,0-1-84-15,0 2-26 16,2 1-213-16,-2 1-389 16</inkml:trace>
  <inkml:trace contextRef="#ctx0" brushRef="#br0" timeOffset="130280.32">1268 9975 674 0,'1'-8'316'0,"-1"1"-137"16,-1-1 0-16,-2 1-64 15,-2 0-30-15,1 3-15 16,-1-2-12-16,-2 2-10 16,1 1-14-1,0 0-14-15,0 3-17 0,0 0-3 16,-1 5-11-16,-1 0 10 15,-1 7-1-15,0 3 1 16,-1 6 1-16,5 3-2 16,1 4 2-16,1-2 0 15,6-2 0-15,0-3 0 0,3-4 0 16,0-4-6 0,7-3-8-16,-2-3 7 0,3-6 6 15,3-2 2 1,1-5 1-16,0-5-1 0,0-1 1 15,-5-3 1 1,-1-1 5-16,-3 1-6 0,-6 0 5 16,-3-1-5-16,0 0 14 15,-6 2-7-15,-2 0-6 16,-3 1 2-16,-1 4-5 16,1 0-4-16,-2 4 4 15,4 2-27-15,-2 3-26 16,1 1-84-16,1 1-115 15,3 1-188-15</inkml:trace>
  <inkml:trace contextRef="#ctx0" brushRef="#br0" timeOffset="130859.25">1715 9733 397 0,'-7'3'487'0,"-14"-1"-316"0,18-5 18 15,1 1-59-15,-1 2-23 16,3-1-13-16,-4-2-35 16,3 3-21-16,-1-1 9 15,2-1-6-15,2 2-5 16,-1 0-15-16,1-1-11 15,3-2-10-15,3 0-6 16,7-1 4-16,6 0 0 16,4 0-9-16,5 3-40 15,1 2-28-15,-4 3-10 0,-6 2-22 16,-9 2-24 0,-3 5-30-16,-12 2-78 0,-9 2-214 15</inkml:trace>
  <inkml:trace contextRef="#ctx0" brushRef="#br0" timeOffset="131079.57">1679 9910 724 0,'3'0'143'16,"2"-2"9"-16,1 0-38 16,0-1-22-16,9-3-13 15,-2 2-17-15,2 0-22 0,3 0 0 16,-2 0-10-1,-2 1-9-15,1 1-3 16,-5 1-11-16,-4 1-6 0,2 0-1 16,2 0-1-16,4 1-28 15,2 1-184-15,2-1-404 16</inkml:trace>
  <inkml:trace contextRef="#ctx0" brushRef="#br0" timeOffset="131649.37">2564 9621 301 0,'5'-16'594'0,"-5"1"-348"0,0 3-18 16,-3-3-74 0,-3 2-60-16,0 2-26 0,0 3-11 15,-3 2-16-15,3 2-28 16,-3 2-13-16,3 2-3 16,-4 5-1-16,-2 3 1 0,-2 5 3 15,-4 6-2 1,-1 5 4-16,1 7-4 0,-1 3 1 15,2 3-2 1,5 2 3-16,3-2-1 0,6 0 0 16,6-5 0-16,3-4 1 15,6-2-2-15,5-5 2 16,2-3 1 0,2-6 1-16,3-2 0 15,0-6 1-15,1-8 5 0,3-6 1 16,-1-7-2-16,3-9-1 15,-3-3 2-15,-2-7 16 16,-7-1 21-16,-6 2 4 16,-7-4-4-16,-8 4-3 15,-6 2-21-15,-6 2-21 0,0 4 0 16,-6 4 0 0,4 4 0-16,0 3 0 0,3 4 0 15,1 3-11 1,7 5-93-16,3 3-142 0,-2 2-172 15</inkml:trace>
  <inkml:trace contextRef="#ctx0" brushRef="#br0" timeOffset="135729.71">3270 9962 706 0,'0'3'136'0,"0"-1"9"0,0 2-52 16,-3-1-46-1,0 2-17-15,-3-1-1 0,6 0-17 16,-3-1-1-1,3 0 9-15,0-3 36 0,-2 1-10 16,2-1 6-16,0-1-9 16,0 1-3-16,-3-1-21 15,1-1-14-15,-1 1 0 16,-2-1-5-16,2 1 0 16,2 1-2-16,1-1 4 15,0 1-4-15,0 0 2 16,0 0 0-16,0 0 1 15,1 0 6-15,1 0 6 16,-1-2 0-16,2 1-13 16,2 0 0-16,5-1-1 0,-4 2-1 15,6 2 0 1,-3 0-1-16,-2 2 3 0,-2 2 0 16,-2 0 0-1,-2-2-2-15,-1 1 2 0,-3 1 0 16,0-1 4-1,-3-3-4-15,0 0 1 0,-4-4 8 16,1 0-6-16,1-3 18 0,0 1 14 16,2-1-7-1,1-3-1-15,2 1-14 0,3-1-10 16,3 0-2 0,3 1-1-16,4 0-1 0,4 1-3 15,2 3 2 1,1 3 1-16,-1 4-5 0,2 3 2 15,-2 5 3 1,-5 3 0-16,-2 3-4 0,-3 6 5 16,-8 3 0-16,-8 2-1 15,-2 4 0-15,-6 0 1 16,-3-4-17-16,-1-5-151 16,-2-2-236-1</inkml:trace>
  <inkml:trace contextRef="#ctx0" brushRef="#br0" timeOffset="138659.46">4793 9449 505 0,'0'0'290'15,"0"-4"-113"-15,0 1 3 0,3-1-60 16,-3-1-20 0,5 0-7-16,-2-1-40 0,1 2-28 15,1-1-8 1,3 2-16-16,3 1 0 0,3 4 0 15,2 1 0 1,6 6 1-16,-2 4-1 0,2 2-1 16,-1 4 0-16,-5 4 4 0,-1 1 2 15,-7 3-3 1,-5 4 0-16,-5 0-3 0,-7 3 4 16,-1-2-4-1,-4 1 0-15,-2-5 1 0,1-5 0 16,2-6 1-1,4-6-1-15,3-4 3 0,3-4 4 16,1-3 12 0,4 0 23-16,-1-4 2 0,2-3-45 15,5-6-2-15,8-4 1 16,4-7-2-16,8-3 3 16,3-2 3-1,2 0-3-15,-3 1 5 0,-3 1-5 16,-5 2 1-16,-3 4 3 15,-5 0-3-15,-5 4 2 16,1 2 2-16,-5 4 14 16,-2 4-2-16,-3 3-2 0,0 2-5 15,-2 1-10 1,1 2-22-16,-4 2 15 0,-5 5 6 16,-1 3-2-1,-5 3 2-15,-2 3-1 0,3 2 0 16,2 0 0-1,2 0 1-15,4 3 1 0,4 0 0 16,3 2 0 0,3 2 0-16,7 0-1 0,-1 0 1 15,2-1 0-15,2-4 0 0,-4-1 0 16,3-6 0 0,-3-1-1-16,-3-4 1 15,-2-3 0-15,1 0 0 16,-2-1-3-16,0 0-55 0,1-2-90 15,-4-2-104 1,8-1-223-16</inkml:trace>
  <inkml:trace contextRef="#ctx0" brushRef="#br0" timeOffset="139259.75">5669 9575 538 0,'-3'0'337'0,"-3"0"-151"15,3-1-31-15,0-1-44 0,1 1-45 16,2 0-4-1,2 1-4-15,-2 1-30 0,1-1-11 16,1 0-11 0,-1 0 0-16,-1 0-6 15,2 0 2-15,-2 0-1 0,3-1 4 16,-3 1 3-16,3-2 1 16,3 1-6-16,10-2-2 15,4 0-1-15,5 0-1 16,5 1 1-16,0 1-3 15,-6 2-2-15,-4 0 1 16,-3 3-6-16,-5-1-14 16,0 3-3-16,-3-2-8 0,-3 2-10 15,4-3 0 1,-1-2-31-16,0 0-3 0,1-1-47 16,1-1-20-1,-5 1-5-15,-1 1-53 0,-5 2-17 16</inkml:trace>
  <inkml:trace contextRef="#ctx0" brushRef="#br0" timeOffset="139559.51">5678 9780 537 0,'0'5'296'0,"0"-3"-175"16,2 0 42-16,-1-4-50 0,3 1-33 16,2 0-36-16,2-2-18 15,1 0-9-15,10-1-2 16,2 2-5-16,2 1-4 16,3 1-4-16,0 0-2 15,-4 3 0-15,-2-2 1 16,-4 2-2-16,-4-3 2 15,-2 1 1-15,-4-1-2 16,-3 0-5-16,-3-1-105 0,0 1-181 16,-1-1-525-1</inkml:trace>
  <inkml:trace contextRef="#ctx0" brushRef="#br0" timeOffset="140239.78">6384 9510 558 0,'1'-6'272'0,"1"-2"-56"16,-1 1-49-16,2 0-3 15,-2 1-29-15,1-1-21 16,-2 3-21-16,0 0-2 15,-2 1-30-15,2 2-21 16,0 1-12-16,0 0-17 16,2 0-6-16,-2 0-3 0,1 1-2 15,-1-1-2 1,2 2-3-16,-1 2 2 0,-1 0 3 16,2 3 1-1,1 3 0-15,0 3-1 0,0 1 2 16,3 2-1-1,-1 3 0-15,-1 4 3 0,0 2-3 16,-1 5 1 0,-1 1 0-16,1 3 0 15,-2 0-2-15,1-3 6 0,-1-4-5 0,1-3 1 16,1-6 2 0,0-4 2-16,-3-3-1 15,3-2 0 1,1-2 4-16,-4-1-7 0,0-3 3 0,3-2 4 15,-3-1-2 1,0 0 5-16,0-1-2 0,0 1-10 16,2-2 0-16,-4 2 0 15,2 0 0-15,0 0 0 16,-3-1 0-16,3 1 0 16,0-3-95-16,0-3-172 15,0-1-310 1</inkml:trace>
  <inkml:trace contextRef="#ctx0" brushRef="#br0" timeOffset="155839.51">28899 9177 187 0,'-3'4'572'16,"0"-4"-472"-16,0 0 73 0,-2 0-50 16,2-2 5-1,0 0-41-15,1 2-29 0,-1 0-19 16,3 0-10-1,-1 0-7-15,1 0-5 0,0 0-2 16,1 0-6 0,-1 0-4-16,0 0-3 0,0 0 1 15,0-1-1-15,0 1 4 0,0 0 1 16,0-1 9 0,0 1-8-16,0-1-4 0,0 2-4 15,0-2 0 1,0 2 0-16,0-1 0 0,0 1 0 15,0-2 3 1,0 1-3-16,0 0 1 0,0-1 2 16,-1 1-1-16,1 0 1 15,0 0-3 1,0 0 1-16,0 0-1 0,0 0 0 16,-3 1 0-16,3-2 0 15,0-1 1-15,-1 2-1 16,1 0-2-16,0 0-2 15,0 0-15-15,1 2-27 16,-1-2-15-16,0 0-25 16,0 0 3-16,3 0-29 15,-6 1 28-15,3 0 10 0,0-1-72 16,0 1-90 0,-1 1-194-16</inkml:trace>
  <inkml:trace contextRef="#ctx0" brushRef="#br0" timeOffset="156959.65">28964 9233 264 0,'-1'0'250'0,"2"-2"-132"15,-1 2 48-15,0-1-59 0,0 1 25 16,0-2-44 0,0 2-21-16,-1-1 25 0,-1 1-31 15,2-2 1-15,-1 2-4 16,-1-1-22-16,2 1-17 16,0 0-4-16,0-2-4 15,2 2 1-15,-1 0-3 16,5-1-9-16,-2 1-1 15,6 0-3 1,3 0 1-16,3 0-4 0,4 0-16 16,-2 1-37-16,-2 1-28 15,-2-1-32-15,-1 2-63 16,-6-1-146-16</inkml:trace>
  <inkml:trace contextRef="#ctx0" brushRef="#br0" timeOffset="157189.51">28902 9354 627 0,'7'2'187'16,"5"-4"-78"0,4 1 11-16,1-2-55 0,5 2-28 15,3 1-9 1,-2-2-5-16,-1 2-7 0,-3 0-4 15,-5-2-5 1,-1 2-7-16,-2-1 0 0,-4 0-60 16,4-2-189-16,-2 0-351 15</inkml:trace>
  <inkml:trace contextRef="#ctx0" brushRef="#br0" timeOffset="157999.62">29504 9238 650 0,'3'-5'211'0,"-1"-4"-29"15,1 0-65-15,0 1-13 16,0-2-19-16,1-1-14 15,0-1 5-15,3-2-23 0,0-1-5 16,1-1-6 0,2 2-1-16,2 0-2 0,1 2-9 15,2-1-12-15,3 2-7 16,0 1-4-16,4 1-5 16,1 3-1-16,1 3 6 15,-2 1-6 1,0 0 0-16,-5 4-1 0,-1 1-4 15,-4 2-1 1,1 5-4-16,-2 5 7 0,1 2 1 16,-3 5-1-16,-2 3 1 0,-4 1 0 15,-3-1-1 1,-3 0 2-16,-4 0-1 0,-6-5 1 16,-1-1 2-1,-5-2 4-15,1-4-5 0,-3-4 2 16,0-1 1-1,6-6 0-15,2-2 5 0,5-2 6 16,4-3-2-16,4 1-13 16,3-3-2-16,1 0-2 15,8 0 1-15,-1 0-2 0,6 3-1 16,0 1 3 0,4 2-1-16,-2 2 0 0,2 3-2 15,-2 4 1 1,-2-1-2-16,-1 5 3 0,-2 1-2 15,-3 2 2 1,-4 4 2-16,-6-3 1 16,-2 2 0-16,-7-2 1 0,-4 0 2 15,-3-5 1 1,-6-2-3-16,-4-3-63 0,-5-1-55 16,-4-2-71-16,-3-1-89 15,-5-4-291-15</inkml:trace>
  <inkml:trace contextRef="#ctx0" brushRef="#br0" timeOffset="158739.74">28897 9214 498 0,'-1'-1'116'0,"-2"-2"47"0,0 0-66 16,0 1 23-1,1 0-28-15,2-1-22 0,-1 2 22 16,2-1-21 0,-1 2-6-16,0-2-4 0,2 2 5 15,-2 0-25-15,0 0 3 0,0-1-26 16,1 0-8 0,1 1 8-16,-1 0-4 0,1-1-1 15,4-1-13 1,4 0-4-16,5-1 4 15,7-3 0-15,6 1 2 16,4 0-1-16,-1 1 3 16,-3 0-3-16,-2 0 0 0,-10 1 2 15,-5 0 2 1,-7 0-3-16,-4 3-2 0,-4-1-63 16,1 2-110-16,-5 3-142 15,-1 5-715-15</inkml:trace>
  <inkml:trace contextRef="#ctx0" brushRef="#br0" timeOffset="162599.7">8647 9512 486 0,'-5'-2'204'0,"1"-2"-37"15,1 0-14-15,2 0-45 16,-1 0 3-16,1-2-11 15,-1 0-5-15,1-1-6 16,1-1-31-16,0-2-12 16,3 2-25-16,0-2-11 0,4 0-1 15,0 0-9 1,5 1-5-16,5 1 4 0,1 4-4 16,1 2 2-1,5 5-2-15,-6 4 2 0,1 3 2 16,-4 6-1-1,-3 2 2-15,-3 6 8 0,-3 3-8 16,-6 3 0-16,-4 0 1 0,-7 3 6 16,-1-3-3-1,-3-4-2-15,-4-4-2 0,7-7 6 16,1-5 4 0,3-6 13-16,3-4 10 15,5-1-5-15,0-4-7 16,2 0-21-16,1-4-2 15,4 2-7-15,3-3-4 16,4 3 5-16,4 1 4 0,2 4 3 16,2 0-5-16,1 6 6 15,-2 5-4-15,-1 1 1 16,-4 3 3-16,2 4-1 16,-5 0-1-1,-4 2 2-15,-4 2 1 0,-5 0 3 16,-5-2 2-16,-4 1 8 15,-4-3-9-15,-5-2 5 16,0-2 3-16,-3-3-7 0,-3-1 2 16,-1-4-7-1,3-4-1-15,2-5-1 0,1-4-84 16,5-5-70 0,3-5-163-1,6-3-335-15</inkml:trace>
  <inkml:trace contextRef="#ctx0" brushRef="#br0" timeOffset="163129.66">8966 9049 867 0,'-1'-9'177'16,"-1"-2"21"-16,2-1-83 16,2 1-39-16,1 0-23 15,4 2-21-15,5 2-19 16,3 2 0-16,6 3-2 15,4 2-5-15,0 8 2 16,-2 6 0-16,-2 5-5 16,-5 7 5-16,-10 7 9 0,-6 5-12 15,-10 4 5 1,-4 3-2-16,-8 2-6 16,-6-6 9-16,-5-6 3 15,6-10 19-15,4-7 12 0,7-10-5 16,7-5-7-1,5-3-13-15,5-2 0 0,2 1-3 16,3-3-17 0,6 1-7-16,11-3 5 0,6 1 3 15,3-1-3-15,1 2 2 16,-5 1-8-16,-7 3 6 16,-8 0-79-16,-1 4-76 15,-3 1-116-15,-3 3-370 16</inkml:trace>
  <inkml:trace contextRef="#ctx0" brushRef="#br0" timeOffset="164129.9">9858 9563 828 0,'3'-10'191'0,"-1"-1"-10"16,-1 0-36-16,1 1-34 15,-2 1-27-15,3 3-48 16,-3 2-36-16,9 4-1 16,1 4-4-16,6 3 5 15,3 6 0-15,4 6 3 16,0 6 1-16,-5 2 0 15,-2 2 2-15,-7 1 2 16,-4-3-3-16,-4-2 1 16,-2-5-2-16,-1-5 2 0,-1-5-6 15,0-3 26 1,0-7 21-16,3 0 34 0,-3-3-51 16,0-4-22-1,-4-1-2-15,2-6 1 0,1-3-7 16,2-4 0-1,4 0-1-15,2-4-4 0,6 3-7 16,6 1 6-16,3 3 1 0,2 3-1 31,6 7 0-31,-3 4-2 0,-4 4-3 0,-5 4 6 16,-1 3 0 0,-5 4 3-16,-2 4 2 0,-2 0-2 15,-1 3 1 1,-7 0 2-16,0 1-1 0,-1-1 0 15,-2-4 0 1,0-3 5-16,3-6 11 16,-2-4 9-16,5-5 1 0,0-4-26 15,3-6-4-15,-1-5 4 16,2-4-6-16,2 1 2 16,0 1 3-1,6 1-7-15,0 4 2 0,2 6 1 16,0 0-1-1,0 5-3-15,4 5 0 0,-2 2-2 16,2 6 9-16,3 3 1 0,-3 3 0 16,0 4-1-1,-3 1 2-15,-4 1-2 0,-3-2 1 16,0 2-1 0,-5-1-3-16,-3-2-7 0,-2-4-57 15,1 0-74 1,-2-2-170-16,3-2-308 0</inkml:trace>
  <inkml:trace contextRef="#ctx0" brushRef="#br0" timeOffset="164559.56">10677 9624 843 0,'6'-12'187'0,"-1"0"19"16,-5-1-33-16,-5 4-39 16,1-1-61-16,-2 5-42 15,-4 2-24-15,-3 4-7 0,-3 3-5 16,-2 5-1-16,-1 7 3 16,0 4-1-16,2 5 1 15,6 3-3-15,4-1 3 16,6 0 0-16,4-5-1 15,4-4-1-15,2-3 0 16,5-7 5-16,2-3 1 16,-1-5 0-16,4-5 1 0,0-3 3 15,1-4-5 1,-2-1 2-16,-3-1 5 0,-3-1-1 16,-8 1 4-1,-4 0-3-15,-6 3-6 0,-6-2-1 16,-1 2-1-1,-5 2-4-15,1 0-36 0,1 5-74 16,4 2-88-16,2 0-62 0,2 4-256 16</inkml:trace>
  <inkml:trace contextRef="#ctx0" brushRef="#br0" timeOffset="165229.31">10976 9713 821 0,'7'-10'215'0,"-4"-3"-67"16,-3 1 9-16,0-2-51 16,-1 5-24-16,-2 0-32 15,-3 2-24-15,-2 3-23 16,-2 2-3-16,-6 1 1 15,-4 6 0-15,-1 1-2 16,-1 4-1-16,2 6 1 0,4 4 0 16,2 3-7-1,6 0 7-15,3-1-5 0,5-3 6 16,5-6 0 0,5-5 2-16,4-5 7 0,2-6-4 15,3-4-1 1,1-4 3-16,2-6 10 0,-2-5 4 15,-1-3-1 1,-4-1-1-16,1-6 2 0,-7 0 3 16,-4 0-7-16,-4-4-4 0,-4 1-9 15,-1-2 3 1,-2 2 0-16,-2 0 21 0,2 3 5 16,-1 3 5-1,5 4-13-15,1 6 6 0,1 5-8 16,0 5-4-1,0 4-19-15,0 4-15 16,0 1 0-16,0 7-2 0,0 4 17 16,1 7 0-16,1 8 1 15,5 5-1-15,1 3 0 16,4 0-2-16,1 0 1 16,2 1 2-16,3-2 0 15,-5 1-1 1,4-2-1-16,-7-5 1 0,1 0 1 15,-3-4 1 1,-2-3-2-16,-1-5 0 0,-2-5 0 16,-1-3 1-16,-1-4-1 0,1-3 3 15,-1-2-3 1,2 1-90-16,4-3-169 0,2-3-256 16</inkml:trace>
  <inkml:trace contextRef="#ctx0" brushRef="#br0" timeOffset="166400.46">12277 9269 708 0,'13'-36'211'16,"-13"31"-4"-16,0-1-41 0,0 4-13 16,0-1-24-1,-1-3-25-15,-1 3-11 16,1 1-37-16,-2 2-41 16,1 0-15-16,-2 2-22 0,-5 4 19 15,-2 5 3 1,-5 7 0-16,-2 4-1 0,0 7 1 15,2 5-1 1,-1 1 1-16,8 0-2 16,3-3-1-16,6-2-1 0,5-3 3 15,7-2 1 1,7-2 0-16,3-3-27 0,4-5-9 16,1-4 21-1,4-7 13-15,-2-4-1 0,-4-4 1 16,-4-3 1-1,-5-3 1-15,-3 2 1 0,-5-1 5 16,-5 1-3-16,-3 1 1 0,-6 0-4 16,0 0-3-1,-6 0-2-15,-4 1-2 0,-7 0 6 16,-2 2-2 0,-3 3 2-16,-2-1-1 0,7 2-3 15,1 2-46 1,9-2-58-16,2 0-60 0,5 1-101 15,2-2-323 1</inkml:trace>
  <inkml:trace contextRef="#ctx0" brushRef="#br0" timeOffset="168179.56">12751 9349 459 0,'3'-16'385'16,"0"-3"-172"-16,-1 1-17 0,-2 0-41 16,0 3-27-16,-2 3-37 15,2 4-15-15,0 2-22 16,0 4-32-16,0 2-22 16,-1 2-25-16,-2 4 11 15,-5 8 14-15,-5 7 0 16,-1 7 0-16,-5 6 0 15,-1 2-1-15,3 0 1 16,3-6-2-16,4-5 2 0,5-5-1 16,4-6-3-1,4-4 2-15,3-3-2 0,9-3 4 16,8-2 0 0,6-1-5-16,5-1 2 0,-1 0-5 15,1-1-7 1,-7-2 10-16,-7 1 4 15,-4-2 1-15,-2-1 3 16,-6-3 1-16,-2 0 1 16,0-2 3-16,-1-2-2 0,-4 1 3 15,1 0 8-15,-2 1 17 16,-2 0 0-16,1 2-1 0,-1 1-9 16,1 2 25-1,-1 3-31-15,1 2-18 0,1 0-12 16,-2 2-24-1,1 4 20-15,-1 4 14 0,1 4 2 16,-1 6 1-16,-1 5-1 16,2 2 1-16,-1 0 1 15,1-2-1-15,-2-1-1 16,3-4-2 0,-1-2 2-16,1-5 0 0,0-2 0 15,0-1-1-15,1-6-1 16,-1-1-4-16,3-1-69 15,-2-4-32-15,1 1-44 16,1-4-162-16,1 0-321 16</inkml:trace>
  <inkml:trace contextRef="#ctx0" brushRef="#br0" timeOffset="169079.66">13143 9316 614 0,'-4'-3'252'0,"2"-3"-78"0,2 1-7 16,0-3-76-1,3 3-56-15,7-1-31 0,5-1-2 16,10 2 1 0,6 1 5-16,5 0-2 0,1 1-5 15,-7 1-1 1,-10 1 0-16,-9 1 1 0,-6 0 0 15,-5 0-1 1,-5 0-11-16,-2 0 2 0,-5-2-6 16,-7 2 13-16,-2-2 2 0,-6-1 0 15,2-2 6 1,2 3-4-16,8-1 15 16,2 0 19-16,8 1 7 15,1 2-29-15,2 2-13 16,-1 1 10-16,0 7 4 15,-1 5 5-15,-3 7-7 0,-1 4-2 16,4 6-6-16,-4 4-1 16,5-1-4-1,0-2 0-15,3-4 3 0,1-5-2 16,2-7-1-16,2-5 1 16,1-7 3-16,2-2 9 15,5-6-2-15,0-2 7 16,7-2-1-16,-2-1-6 15,4 0-7-15,-1 2-4 16,0 3-1-16,-2 3-2 16,-1 6 0-16,-1 2 2 0,-3 3 0 15,-3 2 0 1,-5 3 1-16,1 1 3 0,-5 3 0 16,-4 0 2-1,-5 2-2-15,-1-1 2 0,-2 0 0 16,-5-2 3-1,0-5-5-15,-3-3 15 0,3-3-14 16,-3-3 2-16,3-4-6 0,2-1-35 16,-1-1-141-1,1-4-191-15</inkml:trace>
  <inkml:trace contextRef="#ctx0" brushRef="#br0" timeOffset="169589.34">14007 9468 801 0,'-3'0'165'0,"2"-1"29"0,-2-2-49 16,1-1-13-1,2 1-28-15,0 2-29 0,2-2-39 0,1 1-31 16,4 0-5-1,7-4-3-15,8-1 0 16,8 0 1-16,3-2-2 0,0 2-55 16,-3 2-34-16,-10 0-39 15,-8 5-53-15,-9 5 58 16,-7 2-63-16,-8 4-206 16</inkml:trace>
  <inkml:trace contextRef="#ctx0" brushRef="#br0" timeOffset="169779.43">14043 9583 776 0,'12'4'136'0,"3"-3"57"15,6-4-95 1,0 1 4-16,7-3-29 0,1-3-20 16,-3 2-11-1,-3 0-27-15,-8 3-10 0,-5 1-5 16,-4 0-1-1,-6 2-62-15,0 2-172 0,0 0-231 16</inkml:trace>
  <inkml:trace contextRef="#ctx0" brushRef="#br0" timeOffset="170489.95">15062 9311 707 0,'8'-1'289'16,"-1"-2"-194"-1,-4 1 40-15,-3 0-70 0,0 1-34 16,-3 4 9-16,-1 2-1 0,-2 1-2 16,-5 6-6-1,-5 0-9-15,-4 1 2 0,-8 1-4 16,-6-2 13 0,-8 1-9-16,-1-3-1 0,-2-2-15 15,3-6 3 1,6-2 8-16,7-6-7 0,5-2 8 15,7-7 2 1,4-3 3-16,4-2 5 0,4-4-27 16,5-3-2-16,3-2-2 0,5-1-2 15,4 0 1 1,3 2-3-16,8 5-3 0,7 4 4 16,5 5 0-1,4 7-1-15,4 6 2 16,0 5 0-16,-3 7 3 15,-2 5 0-15,-3 5 2 0,-6 7 5 16,-8 7 3-16,-5 6 7 16,-8 4 5-1,-10 6-5-15,-6 0 1 0,-9 0-7 16,-5 1-4-16,-4-4 1 16,-3-3-5-16,1-4 4 15,1-7-6 1,5-6 6-16,1-7-5 0,5-5 7 31,5-5 9-31,1-5-2 0,4-2-4 0,3-2 17 16,1-4 8-16,2 2 2 0,0-1-19 15,0-1-20 1,0 2 0-16,0 0 0 0,0-1-7 16,0-2-124-1,-1-1-129-15,2-1-242 0</inkml:trace>
  <inkml:trace contextRef="#ctx0" brushRef="#br0" timeOffset="174159.2">1041 10858 281 0,'0'-1'41'0,"-2"1"-41"16,-1-2-119-16</inkml:trace>
  <inkml:trace contextRef="#ctx0" brushRef="#br0" timeOffset="174949.28">1061 10834 604 0,'4'-4'123'0,"-4"0"95"16,0 2-78-1,0-2-1-15,-3 1-33 16,2 0-12-16,-1 1-29 16,-1-2-15-16,0 0-2 0,0 2-13 15,0-3-2 1,0 1-2-16,0 0-12 0,-2 0 30 15,0-1-22 1,0 1 7-16,1 1-9 0,-2-2-9 16,1 2 4-16,-1 0-10 15,-1 2 2-15,2 0-5 16,-1 1-7-16,-1 1 0 16,-5 1-4-16,0 6 1 15,-2 3 0-15,-3 4-1 16,-1 7 3-1,1 2-3-15,1 2 4 0,4 1-3 16,1-1 0-16,3-2-1 16,3-3 0-16,4-1-2 15,4-3 6-15,3-2-3 0,4-3 3 16,2 0 1 0,7-5-1-16,-2-3 0 0,5-5 6 15,-3-5-4 1,1-4 0-16,-2-3 5 0,-3-7-6 15,3-6 4 1,-5-1-3-16,2-4-2 0,-3 0 3 16,1 0-2-16,-4 4 0 0,-1 3 1 15,-2 4 1 1,-6 6 3-16,4 2 4 16,-4 6 1-1,-4 2-6-15,4 3-5 0,0 2-9 16,0 1-6-16,-3 2 4 15,0 4 7-15,1 5 4 16,-2 8 0-16,-2 6 0 0,0 7 0 16,-1-1-4-1,2 3 4-15,2-4 0 0,3-2 2 16,3-4-2 0,2-4-5-16,2-3 5 0,0-3 0 15,1-3-1-15,-2-3 1 16,-3-3 0-16,4-3 0 15,-7-1 4-15,3-2-8 16,-3-1 4-16,3 0-2 16,0 0-113-16,0 2-44 0,0 1-101 15,2 1-157 1</inkml:trace>
  <inkml:trace contextRef="#ctx0" brushRef="#br0" timeOffset="175489.43">1341 11226 586 0,'3'-12'434'0,"-2"-1"-179"15,-1 2-43-15,-1 1-80 16,1 2-39-16,-2 2-7 15,2 4-13-15,0-2-27 16,0 2-18-16,2 2-14 0,-2-1-5 16,-2 2-9-1,2 1-6-15,0 2-6 16,0 1 12-16,-1 5 0 16,1 5 0-16,-6 6 0 0,6 5 1 15,-3 2-1 1,0 0 1-16,3-1-1 0,0-5 2 15,0-2-2 1,0-6-1-16,0-3 1 0,3-6 3 16,-3-1 0-16,0-4 0 15,0 0-3-15,3-2-10 16,-3 1-57-16,0-2-68 0,3 0-107 16,3-5-126-1</inkml:trace>
  <inkml:trace contextRef="#ctx0" brushRef="#br0" timeOffset="176059.33">1803 10947 638 0,'-4'0'252'0,"1"-3"-10"15,0 2-63 1,0-3-37-16,3 1-31 0,-3 2-22 16,3-3-5-16,0 3-13 15,0 0-21-15,3 0-26 16,-3 1-14-16,3-2-9 16,0 1-1-16,-3 1-11 15,9-2-5-15,0 1 4 16,6-1-5-16,12 1-96 15,1 0-16-15,5 2-58 16,-5 2-50-16,-7 1-65 0,-9 3-157 16</inkml:trace>
  <inkml:trace contextRef="#ctx0" brushRef="#br0" timeOffset="176309.6">1763 11142 705 0,'5'1'161'16,"6"-3"18"-16,0-2-74 0,8-1 1 15,1-1-21 1,5-1-13-16,-1 2-5 0,0-1-24 16,-6 2-4-1,3 1-16-15,-8 0-11 0,-1 2-2 16,-3 0-8-1,-3-1-2-15,3 2-1 0,-6 0-4 16,1 2-56-16,-1 0-124 16,0 1-88-16,-1 3-344 15</inkml:trace>
  <inkml:trace contextRef="#ctx0" brushRef="#br0" timeOffset="178039.63">28548 5768 498 0,'-5'2'345'16,"-1"-1"-217"-16,2-2-2 0,1-1-26 16,3 1 25-16,0 0-21 15,0 0-3-15,-1-3-29 16,1 0-19-16,0-1-14 0,-2-2-3 16,1-2 2-1,-1-1-1-15,1 0-1 0,-2-3 1 16,1-1-9-1,2-2-4-15,0-3 5 0,2-5-8 16,1-3-1-16,3-4-5 16,1-3 4-16,2-2-4 15,0-2-14-15,4-1-1 16,-1 1 0 0,3 0 0-16,2 2 0 0,2 0 0 15,-1 4 0-15,3 4 0 16,-3 2 0-16,1 5 0 15,-3 5 0-15,-4 4 0 16,-1 4 0-16,-2 2 0 16,-6 3 0-16,0 2 0 15,-2 1 0-15,-1 0 0 16,0 0 0-16,-1-2 0 0,-1 2 0 16,1 2 0-1,-1-2 0-15,-1 0-45 0,2 1-56 16,-8 5 1-1,0 4-31-15,-3 3-47 16,-6 10-104-16,-4 5-64 16</inkml:trace>
  <inkml:trace contextRef="#ctx0" brushRef="#br0" timeOffset="178689.79">28269 5653 689 0,'3'-3'172'15,"0"0"11"-15,3-3-58 0,3 1 29 16,-3-2-12 0,3-2-51-16,-2 2-7 0,0 1-12 15,-4 1-15 1,0 2-11-16,-3 1-38 0,0 2-8 15,0 0-11 1,2 3-15-16,-1 3 26 0,4 8 0 16,4-2 2-16,3 6-4 15,1 5 2-15,4-4 0 16,-2 1 1-16,-1-2-1 0,-1-1 0 16,-3-3 0-1,-1-1 0-15,-3-3 0 16,-2-2 1-16,-1-3 3 15,-1-4 13-15,2-2-1 0,1-5-12 16,7-3 2-16,1-3-3 16,10-4 8-16,0 0 6 15,4-2-7-15,-3 1 1 16,3 3-9 0,-5 0 5-16,1 3-5 0,-5 0 0 15,-1 1 1-15,-1-1-3 16,-3 3 0-1,-6 1 1-15,-1 3-1 0,-4 0-67 16,-4 4-134-16,-2 2-47 16,-5 8-98-16</inkml:trace>
  <inkml:trace contextRef="#ctx0" brushRef="#br0" timeOffset="181099.74">2590 10774 635 0,'6'-12'155'16,"-2"-2"23"-16,-1 2-39 0,-6-1-11 16,0 0 4-1,0 0-22-15,0 3-27 0,-1 2-20 16,1 3-22-1,-2 0-22-15,2 4-8 0,0 1-11 16,-7 4-3-16,-2 3 3 16,-9 7-1-16,-3 6 1 15,0 7 0-15,-3 6 0 16,2 2 0 0,4 7-4-16,6 0 3 0,5 1 1 15,7-4-3-15,13-2-1 16,4-5 2-16,8-7-6 15,9-3 4-15,2-9-6 0,0-6 10 16,1-6-3 0,-2-4 3-16,-7-7 2 15,0-5-1-15,-5-4 2 16,1-6 1-16,-5-6-2 0,-4-1 1 16,-6 0 2-1,-3-4-2-15,-6 4 1 0,-3 0 0 16,-5 2-4-1,-3 1 1-15,-3 5 0 0,1 4-1 16,2 5-1-16,-2 3-2 0,5 6-10 16,1 4-80-1,3 3-75-15,-2 6-91 0,1 5-194 16</inkml:trace>
  <inkml:trace contextRef="#ctx0" brushRef="#br0" timeOffset="181899.52">3101 11136 405 0,'0'-3'299'0,"-1"0"-141"16,1 2-29 0,0 0-74-16,-2-1-24 0,2 4-28 15,0-2-2 1,2 2-1-16,-4 1 1 0,1 0 1 15,-3 2 1 1,-1-2 5-16,2 2 4 0,0-2 14 16,0-3 10-16,0 0 3 15,0 0-12-15,1-2 5 16,1 1 6-16,-2-1-14 0,1 1-6 16,2-1-6-1,0 2-4-15,0-1-4 0,2 0 3 16,-2 1-4-1,1 0 2-15,-1 0 2 0,0 0 10 16,0-1 11-16,0 1 1 16,-1-4 9-16,1 2-5 15,0-4-21-15,3 2-6 16,0-2-1-16,0-1 1 16,3 0-1-16,5 1 0 15,-4 3 2-15,0 0-7 16,-2 3-2-16,-1 3 1 15,-2-1 1-15,1 3-1 16,0 2 1-16,-3 0-2 16,0 1 0-16,-3 2-12 0,0-2 9 15,-6 1 5 1,-6-4 3-16,3 0 0 0,-2-3 9 16,1-4 4-1,4-2 1-15,3-1 8 0,-1-2-5 16,7 0-3-1,0-2-15-15,0 4-2 0,7 1-3 16,-4 0-4-16,8 1 0 0,0 1 7 16,3 2 0-1,4 5-4-15,-2 1 3 0,-1 1-2 16,0 5-2 0,-6 3 0-16,-2 4 4 0,-7 2-1 15,-7 7-18 1,-5 3-125-16,-10 5-153 15,-8 0-373-15</inkml:trace>
  <inkml:trace contextRef="#ctx0" brushRef="#br0" timeOffset="186150.33">4914 10731 366 0,'1'-1'211'0,"1"1"-91"0,-2 0 20 15,0-2-68-15,0 0 20 16,0 2-29-16,-2 0-18 16,2 0-7-16,0 0-10 0,0 0 1 15,0 0 8 1,0 0 2-16,2-2-3 0,-2 2 2 16,0 0-8-1,0 0 2-15,1 0-2 0,-1-1 17 16,2 1-20-1,-2-2-12-15,3 2-3 0,-3-1-8 16,6-2-2-16,6 2-1 16,4 1 0-16,2 0-1 15,3 4 0-15,0 2 0 0,1 2 0 16,-5 4 3 0,-1 3-2-16,1 2 4 0,-3 2 1 15,-3 6 1 1,-2 0 3-16,-3 4-4 15,-5 3 2-15,-5 0-6 16,-2 1 2-16,-6-1-3 16,0-2 1-16,0-1-1 0,-3-5-1 15,3-4 0-15,3-7 0 16,5-4 5-16,1-4 1 16,3-5 36-1,1-3 18-15,2-3-45 0,2-3-14 16,2-7-1-1,5-4 0-15,0-3-1 0,6-5 3 16,0 0-2-16,1-3 0 16,1 0 1-16,2 1-2 15,-1 1 0-15,3 2 1 0,-5 3 0 16,1 2 1 0,-7 6 0-16,-1 2 2 0,-6 3 4 15,0 2 12 1,-3 2 0-16,-3 3-5 0,0 3 4 15,0-1-3 1,0 2-9-16,-3 0-6 0,3 0-3 16,-3 2 0-16,0 0-8 0,0 4 8 15,-6 2-3 1,2 6 4-16,-4 6-2 16,-2 6 4-16,4 1-4 15,1 3-1-15,5-1 2 0,3 3-1 16,5-3 4-1,4-1-2-15,4-6 0 0,4-2-2 16,-1-5 8-16,2-4-2 16,1-1-1-1,-5-4 0-15,2-2 0 0,-4-1 1 16,0-1-2-16,-6-1 0 16,-3-1 2-16,-3 0-1 15,0-1-1 1,0 1 0-16,0-2-9 0,0 2-143 15,0 0-113-15,3-1-269 16</inkml:trace>
  <inkml:trace contextRef="#ctx0" brushRef="#br0" timeOffset="186859.91">5872 10844 767 0,'-2'2'258'0,"2"-2"-128"0,0-2 48 16,-1 1-67-1,1 1-36-15,0-1-26 0,1 1-12 16,1 0-25-16,-1 0-12 16,5-3-3-16,5 0 3 15,11 0-3-15,5-1 0 16,10 1-39-16,2 0-101 16,-3 3-70-16,-9 3-101 15,-6 2-133-15</inkml:trace>
  <inkml:trace contextRef="#ctx0" brushRef="#br0" timeOffset="187069.37">5881 11011 869 0,'0'3'135'0,"1"-2"-7"16,1-2-29-1,2-1-17-15,4 1 1 0,4-2-50 16,4 2-8-1,5-4-19-15,7 1-5 0,1 0 0 16,-1-1-1-16,0 3-38 0,-5-1-90 16,2 0-146-1,-4-2-571-15</inkml:trace>
  <inkml:trace contextRef="#ctx0" brushRef="#br0" timeOffset="187549.39">6560 10753 1062 0,'6'-15'154'0,"-3"1"102"16,-2 1-117-16,-2 2-21 15,1 2-14-15,0 1-30 16,0 4-20-16,-2 1-15 0,4 2-29 16,-2 1-10-1,-2 1-11-15,2 1-2 0,0 3 4 16,-1 5 8 0,-2 4 2-16,0 5-1 0,0 8 0 15,0 2 0 1,1 1 3-16,2 1-3 0,2 0 0 15,1 0 0 1,1 0 0-16,1 1 3 0,-1-1-3 16,2-2-1-16,-3-2 0 0,-2-4 2 15,2-7-3 1,-1-5 4-16,-2-5-2 0,0-5 9 16,3-1-2-1,-3-1 2-15,0 1 2 0,0-1-9 16,0 1 2-1,0-2-4-15,-3 1-78 0,3-2-114 16,-3-3-144-16,0-2-428 16</inkml:trace>
  <inkml:trace contextRef="#ctx0" brushRef="#br0" timeOffset="192429.92">9145 10920 783 0,'6'-1'159'0,"-3"1"48"16,-1-3-41-1,-2 1-60-15,0 2-26 16,0-2-44-16,-2 2-4 15,1-2-1-15,-1 4-7 0,-2-2-14 16,-4 2-10-16,-5-1 0 16,-5 3-2-16,-6 0 1 15,-3 2 2-15,-4 0-1 16,1 1 2-16,-1-3-2 16,-1-1 2-16,6-3 1 15,0-3 2-15,5-4 3 16,0-3-6-16,8-3 4 15,0-1 8 1,2-2-7-16,8-2 5 0,3 1-9 16,3-3-3-16,6 1-2 15,6 0 0-15,4 1 1 16,7 3 0-16,2 1 1 0,2 4-1 16,3 2 1-1,-5 6-3-15,3 2 0 0,-2 5-1 16,-6 2-2-1,-3 5 6-15,-2 1 0 0,-6 7 1 16,-6 3 3-16,3 5-1 16,-6 6 2-16,-5 3-3 15,-4 2 0-15,-1 2-1 0,-2 0-1 16,-2-3-1 0,-5-3 1-16,2-5 2 0,-2-7-2 15,0-6 9 1,-1-6-5-16,4-5-4 0,-2-6-28 15,1-3-87 1,4-6-92-16,4-1-111 0,3-4-236 16</inkml:trace>
  <inkml:trace contextRef="#ctx0" brushRef="#br0" timeOffset="192899.75">9263 10412 944 0,'14'-9'170'0,"-1"-1"-22"0,-3-3-51 16,1 1-48-16,1 4-12 0,0-1-24 15,4 5-3 1,-4 3-8-16,6 4-1 16,-6 5-1-16,0 6 4 15,-2 5 4-15,-5 6 3 16,-4 3 0-16,-5 2-3 15,-11 1 1-15,1 0 2 0,-11 0 3 16,4-3-9-16,2-7-3 16,4-4 2-16,7-7 0 15,8-4 3-15,8-5 6 16,10 1-3-16,11-2-4 16,10 0-6-16,5 0 0 15,2 0 0-15,-9-2-1 16,-10 2 0-16,-9 0-69 15,-9 2-137 1,-6 1-218-16</inkml:trace>
  <inkml:trace contextRef="#ctx0" brushRef="#br0" timeOffset="193979.81">10458 10826 596 0,'6'-6'271'0,"0"0"-43"0,-1-2-84 15,-4 2-50 1,1 0-45-16,1 4-32 0,1 1-11 16,3 1 2-1,2 2-1-15,2 5 11 0,4 5 5 16,-2 5 2-16,0 4 5 16,-5 5-15-16,0 4-5 15,-5 1 0-15,-5 0-9 0,-1 0 0 16,-6-4 2-1,3-4-3-15,-1-8 2 0,1-5 7 16,1-6 28-16,4-4 63 16,-1-4-35-1,1-3-52-15,-2-5 3 16,0-1-10-16,0-7-5 16,1-3-1-16,2-1-2 0,3-2 0 15,3 0-2 1,6 1 1-16,6 2-2 0,4 5-1 15,4 3 6 1,2 3-7-16,2 6-1 16,-2 4 1-16,-2 3 1 0,-3 5 5 15,-3 2-6-15,-1 4 3 16,-4 3-2-16,0 3 5 0,-4 1 0 16,-4 2 1-1,-4 0 0-15,-5 0-2 0,-5-1 2 16,0-5 4-1,-2-3 1-15,1-5 9 0,1-4 0 16,-1-7-3-16,2-5 5 16,3-5-12-1,-1-6-4-15,5-5-7 0,5-5 4 16,3 0 0-16,5 1 0 16,-1 3 3-16,3 6-7 0,-2 6 5 15,2 6-6 1,-2 5-6-16,-2 5 6 15,4 6 0-15,-1 5 1 16,0 5 5-16,0 3 2 0,0 4 0 16,-3 2-2-16,-3 0 2 15,-2-3-3 1,-1-3-57-16,0-5-35 0,4-5-39 16,4-5-120-16,7-6-326 15</inkml:trace>
  <inkml:trace contextRef="#ctx0" brushRef="#br0" timeOffset="194399.21">11335 10868 697 0,'3'-7'275'15,"-1"0"-61"1,-4 0-60-16,-2 3-83 0,-4 1-41 15,-2 5-15 1,0 0-8-16,-3 7 2 16,-1 0 2-16,2 4-1 0,-3 3-2 0,6 1-6 15,1-2 0 1,2 2-2-16,2 0 0 0,3-1-2 16,1-4-1-1,5 0 6-15,1-4-3 16,3-2 1-16,-1-3 2 15,4 0 3-15,-3-5-5 0,-2-1 8 16,3-2-2-16,-2-5-6 16,3-2 7-16,-1-2-2 15,-3-3 14-15,-2 0 5 16,-4-1-5 0,-2 1-9-16,-5 1-11 0,-3 3 0 15,0 2-2-15,3 4-33 16,0 5-131-16,3 2-137 15,3 5-368 1</inkml:trace>
  <inkml:trace contextRef="#ctx0" brushRef="#br0" timeOffset="194979.54">11614 10960 799 0,'8'-7'208'0,"2"-2"-29"16,-8 0-13 0,-2 0-42-16,-2 1-51 0,-2 2-29 15,-4 0-23-15,1 2-9 0,-7 1-11 16,0 3 3 0,-5 4-4-16,0 3-4 0,-2 8-1 15,5 2 5 1,0 5 0-16,2 3-5 0,5 1 1 15,6-4 1 1,3-4 0-16,3-5 3 16,6-6 8-16,5-6 4 15,3-4-11-15,3-6 2 16,4-4 2-16,-2-3 0 0,2-4-1 16,-6-3 4-16,-3-4 11 15,-6-2 12-15,-5-5-2 16,-2-3-4-16,-4-2-10 15,-2-7-3-15,1 2-11 16,0-1 1-16,1 1 0 0,4 5 1 16,1 10 19-1,0 8 9-15,-2 6-4 16,1 10-18 0,-2 2-9-16,0 3-23 0,-2 4-2 0,2 6 25 15,2 4 0 1,1 6 1-16,1 7-1 0,2 4 0 15,0 3-1 1,0 2 1-16,-1 3 0 0,-1-2 3 16,-1 0-4-16,0-1 1 0,3-4 0 15,0-4-13 1,4-1-150-16,5-5-114 16,3-2-365-16</inkml:trace>
  <inkml:trace contextRef="#ctx0" brushRef="#br0" timeOffset="195699.51">12647 10566 517 0,'13'-13'359'0,"-5"1"-154"16,-7-1-10-16,-1 0-39 0,-3 2-40 15,2 3-29 1,-2 2-49-16,1 3-33 0,-1 3-5 15,-3 7 0 1,-4 6 2-16,-4 5 3 0,-3 8 0 16,-3 6-1-16,2 3-3 15,5 5 2-15,-2 2-3 16,10-1-1-16,4-2 0 16,5-5-3-1,8-4-3-15,3-7 3 0,4-8-4 16,1-5 6-16,4-3-17 15,1-5-20-15,2-5-13 16,1-3 13-16,1-4 11 0,-4-1 15 16,-5-2 10-1,-7 2 3-15,-4-2 4 0,-6 2-1 16,-3-2 0 0,-5 2 2-16,-1-1-2 0,-4 3 4 15,-2-1-7 1,-4 3 2-16,-4 3-2 0,-2 2 0 15,-2 7-1 1,-1 0 1-16,5 5-4 0,4 0-47 16,5 1-111-16,8-1-92 0,8-2-366 15</inkml:trace>
  <inkml:trace contextRef="#ctx0" brushRef="#br0" timeOffset="196319.55">13094 10617 736 0,'8'-14'292'0,"-2"0"-65"15,-3 0-40 1,-3 0-51-16,-2 1-39 0,-1 3-12 15,2 3-25-15,1 1-39 16,-3 4-21-16,0 2-17 16,3 3-17-16,-3 6 34 0,-2 4 0 15,-1 7 0 1,-3 6 0-16,-2 5 0 0,-3 2 0 16,-1 3 0-1,2 0-2-15,4-4-4 0,3-5 0 16,6-6-2-1,12-5-1-15,3-5-3 0,4-5 3 16,5-3 5 0,-3-5 4-16,4-3 0 0,-4-5-1 15,4-2 0-15,-5-3-1 16,2-2 1-16,-3-1 1 16,0-1 0-16,-5 2 2 0,-2 3 0 15,-4 3 1 1,-1 1 7-16,-4 3 14 0,-1 3 6 15,-1 0-29 1,-1 4-1-16,0 2-25 16,-1 2 5-16,1 5 19 0,0 5 1 15,0 4 0-15,0 5 0 16,0 2 1-16,0 2 9 16,0-1 1-1,-2 0 3-15,1 0-12 0,-1-1 1 16,2-3-2-16,0-3 0 15,0-4 0-15,3-4-2 16,0-5-1-16,2-3-26 0,2-4-60 16,5-2-88-1,2-6-152-15</inkml:trace>
  <inkml:trace contextRef="#ctx0" brushRef="#br0" timeOffset="196979.78">13537 10611 753 0,'5'-6'144'0,"4"-3"-19"15,5-1-48-15,5-3-38 0,4 3-4 16,3 0-11 0,1 3-5-16,-6-1-9 0,-2 3-9 15,-8 3 0-15,-4 0-1 16,-3 2 0-16,-4-1 4 16,-1 2 2-16,-3-1-5 15,-2 0 2-15,-7 2 0 16,-1-1 2-16,-1-1 1 15,-5 0 8 1,7 0 18-16,1-1-10 0,5 1-8 16,-1 0-7-16,5 4 1 0,-3 7 3 15,-3 1 7 1,0 9 5-16,-1 5-2 16,-2 6-9-16,0 3-4 15,1-1-5-15,3-4 4 0,5-5-3 16,4-7 2-1,2-6 2-15,9-7 14 0,3-7-2 16,6-1-7-16,4-6 1 16,3 0-6-16,2-2-3 15,-4 3-3-15,-1 1-1 0,-3 4 1 16,-2 5-1 0,-5 2-2-16,-1 4 2 0,-3 3-2 15,-2 3 2 1,-3 2 1-16,0 2 5 0,-5 2 3 15,-2 0-1 1,-6 1 4-16,-4 0-1 0,-3-1-8 16,0-4-3-16,2-5 0 15,0-4-1-15,4-3-23 16,2-4-59-16,2-3-157 16,1-2-215-1</inkml:trace>
  <inkml:trace contextRef="#ctx0" brushRef="#br0" timeOffset="197389.46">14337 10649 757 0,'-6'2'241'16,"3"-2"-23"-1,2-2-20-15,2 0-67 0,1 2-60 16,-1-1-21-16,1-1-3 16,2 0-8-16,2-1-28 15,5 1-6-15,3-4 1 16,9 3-6-16,5-4-1 16,4 3-1-16,0 1-2 15,1 1-62-15,-6 4-73 16,-3 2-81-16,-6 3-51 15,-11 3-97-15</inkml:trace>
  <inkml:trace contextRef="#ctx0" brushRef="#br0" timeOffset="197604.27">14409 10797 491 0,'-17'15'202'0,"8"-8"-17"16,8-4 22-1,4-3-106-15,1 0 42 0,7-2-29 16,2 1-29-1,3 1 0-15,4-2-24 0,1-1-21 16,0 3-15-16,-5-2-8 0,0-2-13 16,-8 4-3-1,1-1-1-15,-6 0-2 16,-1 1-98-16,-4 1-174 16,-2 4-173-16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6T03:51:39.37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15035 10562 870 0,'-3'-10'152'0,"-1"-3"21"0,-1-1-35 16,1-3-12 0,1 1-43-16,-1-3-28 0,2 1 1 15,2-1-9 1,2 2-19-16,2 2 8 0,2 1-33 16,1 0-3-1,6 1-11-15,10 1 6 0,6 3 4 16,5 3 0-1,2 5-7-15,-3 5 4 0,-7 4-4 16,-6 6 4-16,-7 5 2 16,-3 1 2-16,-7 3 2 15,-4 0 0-15,-9 3 1 16,-7 5-1-16,-8 1-1 16,-3 2-2-16,-4 1 1 15,1 3 0-15,4-2-1 16,6-3-1-16,5 0-4 15,8-3 3-15,8-4-5 16,6-3-7-16,12-3-19 16,3-5 1-16,7-4 19 0,2-4 9 15,-1-7 5 1,-4-2 5-16,-3-4-2 0,-4-2 4 16,-3-3-5-1,-6-1 0-15,-1-1 2 0,-4 1 3 16,-2 0-2-1,-4 1-4-15,-1 0 2 0,-4 0 4 16,-4-2 2-16,-4 0 6 16,0-2-4-16,-4 2 7 15,-2-1 0-15,0 1-6 0,0 1 4 16,-1-1 3 0,2 1-13-16,0 2 3 0,-3 2-8 15,2 0 0 1,0 0 0-16,-1 1 0 0,4 2-1 15,2-2 5-15,5 2-3 16,3-1-2 0,3 0-2-16,5 2-42 0,5-2-98 15,6 0-116-15,11 1-140 16</inkml:trace>
  <inkml:trace contextRef="#ctx0" brushRef="#br0" timeOffset="640.76">15490 10466 752 0,'6'-13'226'16,"-1"-1"-47"-16,-2 0 28 16,-3-1-57-16,0-1-39 15,0 2-1-15,0 1-4 16,-1 2-29-16,-1 2-6 16,2 4-29-16,0 3-26 15,0 1-16-15,2-1 0 16,-2 4 0-16,1-2-11 15,-1 3-14-15,0 4 25 16,0 5-2-16,0 7 4 16,0 8-1-16,0 3 0 0,0 7 0 15,0 2 0 1,3 3-1-16,-2-3 1 0,2-2-1 16,-1-1 0-1,1-4 2-15,-2-5-2 16,1-3-1-16,-2-5 1 15,1-3 1-15,-1-5-1 0,0-5 0 16,0-4 0-16,0 0 8 0,0-2-8 16,2-2-1-1,-2 1-90-15,0 2-54 0,0-1-117 16,0 3-279 0</inkml:trace>
  <inkml:trace contextRef="#ctx0" brushRef="#br0" timeOffset="5810.02">1086 12286 661 0,'0'-4'320'16,"-3"-1"-154"-16,1-3-25 0,-2 0-48 15,1-2-12 1,0 0-25-16,1 1-8 0,-1-2-7 16,2 2 3-16,-3 1-6 0,2 4 21 15,-1 1-9 1,0 0-21-16,0 2-10 0,0 1-9 16,0 0-9-1,0 0 1-15,0 0-2 0,-4 0-2 16,2 1-4-1,1 4 0-15,-4 2 4 0,-1 4-4 16,-3 6 3-16,-3 4 2 16,-4 6-1-1,5 3-2-15,0 1 3 0,0-1 0 16,4 3-1-16,7-4-7 16,0 0-1-16,6-5 10 15,7-3-9 1,2-2 7-16,3-7 1 0,0-4 0 15,3-3 1 1,-3-7 1-16,1-5 6 0,1-5 1 16,2-8-4-16,5-5-3 0,-3-8-1 15,6-2 2 1,-2-2 4-16,-6 3-4 16,-5 3 3-16,-5 6-2 15,-6 4 0-15,1 4 5 0,-8 3-2 16,4 2-3-1,-3 4 4-15,0 0-5 0,0 5 0 16,0 0-4-16,0 1 1 0,0 2-7 16,1 2 2-1,1 1-4-15,-2 0 8 0,-6 3-9 16,6 3 9 0,-3 2 0-16,3 5-4 15,3 1 4-15,0 2-1 16,3 6 6-1,0 0-6-15,0 3 4 0,6-2-1 16,-3 1 0-16,1-4-3 0,-2-3 3 16,1-4 1-16,-3-4-1 15,4-2 0 1,-4-3-1-16,0 0 1 0,2 0-1 16,-1 0-5-16,2 0-97 15,3 0-40-15,3 0-103 16,9-4-262-1</inkml:trace>
  <inkml:trace contextRef="#ctx0" brushRef="#br0" timeOffset="6346.33">1442 12457 1045 0,'12'-11'112'15,"-4"0"61"-15,-1 1-92 0,2 1-72 16,0 4-5-1,3 5-4-15,0 1-1 0,4 4 1 16,-2 7 3-16,-2 3-2 16,-2 5 6-16,-4 4 5 15,-6 3-1-15,-9 5 1 16,-4 4-4-16,-5-2-1 16,-3-1 8-16,0-10 43 15,6-7-16 1,5-9-6-16,7-6-17 0,0-2-8 15,6-1-5-15,0 1-6 16,1-2-7-16,2 2 0 16,8-4 6-16,2 3 1 15,5-3 0-15,3 0 0 16,6 0 1-16,-5 2-1 0,2 1 0 16,-5 0 0-1,-2 4-1-15,-6 2-1 16,-3 2-2-16,-2 1-3 15,-7 3-31-15,-2-2-48 0,-2 0-93 16,-4-2-158-16</inkml:trace>
  <inkml:trace contextRef="#ctx0" brushRef="#br0" timeOffset="6710.67">1994 12257 1001 0,'-4'0'123'16,"-2"0"70"-16,3-2-33 0,0 1-72 16,6 1-31-1,-3-1-27-15,3-1-13 0,1 0-13 16,4-1-4 0,2 0-1-16,5-2-1 15,2 0-4-15,2 2-25 16,5 0-161-16,-3 2-86 0,3 1-254 15</inkml:trace>
  <inkml:trace contextRef="#ctx0" brushRef="#br0" timeOffset="6890.6">2011 12429 685 0,'-3'4'327'0,"1"-2"-223"15,7-5 59-15,5-4-38 16,4-2-55-16,8 1-31 0,5-2-29 16,4 1-10-1,5 3 0-15,-3 2-12 0,1 3-185 16,-4 1-323 0</inkml:trace>
  <inkml:trace contextRef="#ctx0" brushRef="#br0" timeOffset="8470.6">28182 5161 747 0,'-1'-2'97'16,"-2"-3"58"0,1-1-62-16,-1 0 13 0,2 0 13 15,-2 1-40 1,1 0 3-16,1 1-32 0,-3 3-10 15,2 1-29 1,1 0-9-16,-1 0-2 0,-2 4-1 16,-2 0 1-16,-4 4 4 0,-4 4-4 15,-1 5 2 1,-5 4 0-16,0 3 2 0,0 2 2 16,2 3-6-1,0 1 2-15,2 1 3 16,2 1-3-1,1 2 0-15,1 0-2 0,2-2 3 0,2 1 0 16,2-2-3-16,0-4 1 16,3 1 1-1,2-6-1-15,1-2 2 0,0-2-1 16,0-6-1 0,1-2 1-16,1-2-2 0,-2-3 0 15,1 1-1-15,1-1 2 16,-1-1-2-16,1-1 1 15,1-2-69-15,1-1-97 16,4-3-135-16,0-1-478 16</inkml:trace>
  <inkml:trace contextRef="#ctx0" brushRef="#br0" timeOffset="9020.67">27799 5525 663 0,'1'-4'141'16,"-4"-1"16"-16,-2-2-61 0,0 0 2 15,-1 1 19 1,2 1-27-16,0 0-2 0,1 3-17 16,2 0-31-16,1 2-28 15,0 0-12-15,0 2-3 16,0 3 0-16,-2 4 3 16,1 3 1-1,-2 5-1-15,2 6 0 0,2 1 1 16,3 0 0-1,1 1 0-15,3 1-1 0,2-5 2 16,2-2-2-16,-2-2 1 0,1-3 2 16,-1-7-1-1,-4-2 9-15,-1-5 37 0,2-3 7 16,5-4-12 0,0-6-7-16,9-5-12 0,0-2-15 15,4-4 5 1,1 1-13-16,-3 1 2 15,0 1-3-15,-4 4 1 16,-1 1 0-16,-6 6-1 0,-2 0-1 16,-4 5 1-16,-1 2-11 0,-2 1-9 15,-2 2-112 1,4 3-101-16,-1 3-199 16</inkml:trace>
  <inkml:trace contextRef="#ctx0" brushRef="#br0" timeOffset="13530.51">2775 12178 679 0,'1'-5'211'0,"-2"1"-23"16,-2-3-6-16,0-1-38 15,-2-2-25-15,2 1-48 16,-4-2-7-16,4-1-11 16,0 1 4-16,0 1-12 15,0 1-21-15,0 2-9 16,1 1-3-16,1 2-11 15,1 4-1-15,-2 0-6 16,2 1-7-16,0 2-4 0,0 3 12 16,2 2 4-1,1 5 1-15,0 5 0 0,1 6 0 16,1 3 0 0,2 5 0-16,-4 5 1 0,3 4 1 15,-3 1 0 1,-3 1-2-16,-1-2-1 0,-4-5 1 15,2-5 0 1,0-5 2-16,3-5-4 0,0-7-1 16,0-4 3-16,3-6-2 15,-3-1 0-15,0-3-1 16,0 0-18-16,3 0-118 0,3 1-68 16,2-1-152-1</inkml:trace>
  <inkml:trace contextRef="#ctx0" brushRef="#br0" timeOffset="14110.02">3309 12543 767 0,'4'-6'222'0,"-1"2"-155"16,-3 1 39-16,-3 2-63 0,3 1-26 16,-4 0 7-1,1 3 11-15,-2-2 19 0,1 2-4 16,-1-2-5-1,1 1-4-15,2-2 3 0,2 0-13 16,0-2-9-16,2 1-10 0,-1 1-12 16,1-1-5-1,-2 1-9-15,0 1 4 0,0 2 9 16,-2-1 0 0,1 3 2-16,-1-3 1 0,1 3 1 15,-1-4 5 1,1-1-1-16,-2-1 5 15,2-1-8-15,-1-1 4 16,2-1-5-16,0-1 0 0,2-1-3 16,2-2-3-16,0 0 3 15,4 2-4-15,-1 0 0 16,1 2 2-16,7 3-5 16,-3-1 5-16,2 5 1 15,0 3 0-15,-1 3-1 16,-4 4 2-16,-4 4 0 15,-5 4 0-15,-6 5 2 16,-9 0 1-16,-5 1-3 0,-3-1-4 16,-4-5-112-1,-3-3-251-15</inkml:trace>
  <inkml:trace contextRef="#ctx0" brushRef="#br0" timeOffset="15430.17">5114 12094 654 0,'0'-1'239'0,"-3"-1"-79"15,3-2-5-15,0 0-23 16,0-1-38-16,0-1-34 0,0 3-18 16,3-1-12-1,-3 3-15-15,0-1-15 0,6 2-11 16,6 2 9 0,4 0 2-16,8 3 0 0,3 3 0 15,3 2-1 1,-5 4 1-16,-5 4 0 0,-4 3 2 15,-7 3-1 1,-1 4 2-16,-8 4 1 0,-8-1 0 16,2-2-1-16,-7 0-2 15,1-5 3-15,-2-4 1 16,4-7-3-16,4-3 8 0,3-6 15 16,1-4 25-1,4-1 8-15,-1-5-24 0,4-2-34 16,1-6-3-1,7-6-3-15,4-2 4 0,2-3 1 16,6 0 0-16,-1-2 1 16,-1 1 0-16,-4 3-2 15,2-1 2-15,-5 1-3 16,-5 2 3 0,2 1-1-16,-4 4 1 0,-3 2 0 15,0 4 0-15,-3 1 0 16,-3 5-1-16,0 2-9 15,-2 2 0 1,1 2-9-16,-6 4 12 0,-1 2 7 16,-1 5-4-16,-4 5 1 0,2 6 3 15,1 3-3 1,1 0 3-16,3 1-4 16,3-1 4-16,6-2-4 15,2-1 3-15,3-3-1 0,1-5 1 16,5-1 0-1,2-2 1-15,-1-3 2 0,3-3-2 16,1-2 2-16,-7-2-2 0,-1 0 3 16,-4-2-3-1,-1-1 1-15,-4 0 7 0,-1 0-5 16,-1 0-2 0,0 0 0-16,0 0-2 0,0 0-11 15,0 0-127 1,0-1-107-16,2 1-85 15</inkml:trace>
  <inkml:trace contextRef="#ctx0" brushRef="#br0" timeOffset="16900.34">5973 12125 642 0,'-9'-1'199'0,"-1"-1"-23"0,1 0-33 16,1-3 9-1,4 2-70-15,2 1-6 0,1 1-15 16,1 1-23-1,1 0-3-15,-1 0-5 0,0 0 8 16,0 0-5-16,2 0-17 0,-1 0-15 16,4-2-1-1,10-1-10-15,10-1-33 0,8 1-175 16,9 0-85 0,0 3-205-16</inkml:trace>
  <inkml:trace contextRef="#ctx0" brushRef="#br0" timeOffset="17090.12">5909 12306 897 0,'-1'6'69'0,"2"-2"0"16,1-4 60-16,1 0-8 15,6-4-66-15,5 1-38 16,9-3-15-16,4-3-2 15,10 1-4-15,3 0-57 16,4-3-298-16</inkml:trace>
  <inkml:trace contextRef="#ctx0" brushRef="#br0" timeOffset="17620.08">6671 12049 980 0,'8'-10'233'0,"-5"-1"-36"0,0-2-16 16,-3 1-57 0,-3 2-3-16,0 2-41 0,3-1-24 15,-3 8-30-15,1-1-19 16,1 2-7-16,1 2-12 16,0-1 3-16,0 8 5 15,-2 2 4-15,1 7 0 16,-3 4 0-16,-1 8 1 15,1 2-1-15,-1 4 0 16,-1 2 0-16,0 1-1 16,2 3 3-16,1-5-3 0,0-1 1 15,3-7 0 1,3-6 0-16,-3-8-2 0,3-5 2 16,-3-4 2-1,4-3 5-15,-4-3 1 0,0 0 0 16,0 0 0-1,0-1-3-15,0 1 3 0,0-2-6 16,0 2-2-16,0-1-24 0,3-4-193 16,0-2-125-1,5-1-449-15</inkml:trace>
  <inkml:trace contextRef="#ctx0" brushRef="#br0" timeOffset="18670.5">6958 12340 730 0,'0'-1'254'0,"-3"-1"-128"15,3 1 56-15,0 0-58 16,0 1-26-16,0-2-43 16,0 4-2-16,0-2-21 15,0 0 8-15,-2 1-5 16,2 0-1-16,-1-1 4 15,1 0-5-15,-2 0 11 16,2 0-2-16,0 0-16 0,0 0-1 16,-1 0-6-1,1 0-11-15,0 0-3 0,0 0-5 16,0 0-5 0,1 0-13-16,1 2-125 0,1 0-202 15,6 1-400 1</inkml:trace>
  <inkml:trace contextRef="#ctx0" brushRef="#br0" timeOffset="20781.74">7312 12096 563 0,'-3'-6'242'16,"0"-1"-75"-16,0 0-24 15,-2-2-5-15,2 1-42 0,0 0-15 16,2-1-24-1,-1 1-17-15,2 0-26 0,3 0-8 16,2 1-6-16,2 0-4 16,6 0 1-16,1 0 1 15,2 3 0 1,1 1-3-16,-1 5 2 0,-1 0-1 16,0 4 1-16,-3 4 2 15,-1 2-1-15,0 2 2 16,-5 3-3-16,-3 3 3 15,-4 1 3-15,-7 2 0 0,-6 1-1 16,-5 2 3 0,-3 0-4-16,-3 2-1 0,1 1 0 15,0 0 0 1,5-2 0-16,1-3-1 16,7-4-2-16,5-4 0 15,5-6-5-15,2 0 3 0,5-1 0 16,5-4 0-1,8 0-17-15,3-3-9 0,4-6 3 16,-2-1 12-16,1-4 16 16,-4-4 0-1,-1-1 6-15,-7-1 3 16,-4-2-1-16,-6 0 2 0,-5-2 13 16,-2 3-4-16,-5-1-1 15,-6 0 2-15,-3 0 8 16,-3 0 0-16,-1 0 3 0,1 3-7 15,-3 0-13 1,6 0 0-16,0 4-11 0,2-2 4 16,1 0-2-16,3 2-2 15,3 0-4-15,6 2-18 16,3 1-84-16,6 3-160 16,9 2-200-16</inkml:trace>
  <inkml:trace contextRef="#ctx0" brushRef="#br0" timeOffset="21200.34">7767 12034 575 0,'1'-6'506'16,"-1"-1"-295"-16,-1 0-7 0,-2 0-94 15,1 3-30 1,2 0-19-16,-1 4-56 0,1 2-5 16,0 2-19-1,-2 5 19-15,2 3 1 0,0 6 1 16,0 5-2-1,0 6 5-15,0 0-3 0,-1 3 1 16,-2 0-3-16,0 0 3 16,-2 1-3-1,5-2 0-15,-4 0 1 0,1-4-1 16,1-5 1-16,1-5-2 16,-1-5 2-16,1-5 1 15,1-5 1-15,0 0 1 16,1-4-4-16,-1 1-77 15,3 1-159-15,2-2-323 16</inkml:trace>
  <inkml:trace contextRef="#ctx0" brushRef="#br0" timeOffset="22620.35">8065 12247 762 0,'3'-4'220'16,"0"-3"-88"-16,-3-2 24 0,3-4-45 15,0 2-33 1,2 1-35-16,2 2-26 0,-3 1-16 16,4 4-1-1,1 3-2-15,7 5 0 0,1 5-1 16,2 4 3-1,0 5 0-15,-2 2 0 16,-4 2 0-16,-4 4 0 16,-3 1 1-16,-3-3 1 0,-4-1-1 15,-2-3 3-15,0-7-3 0,0-3 4 16,0-5 9 0,1-4 50-16,2-4 34 0,0-4-60 15,-3-3-26 1,0-6-2-16,3-1-7 15,0-8-1-15,3 0-2 16,3-2 0-16,2 1-4 0,2 1-3 16,2 3-1-16,6 0 4 15,3 5-3 1,3 3 3-16,-1 3 0 0,0 4 0 16,-1 5 0-16,41 17 1 15,-52-11 0-15,-1 2 2 16,-4 2-1-1,0-2 1-15,3 9-2 0,0-1-1 16,-6 2 1-16,-5-2-1 16,-4 2 4-16,-3-2 1 15,-3-3 3-15,-1-2-4 16,-2-2 5-16,6-4 1 16,-1-3 9-16,4-2-8 15,3-3 2-15,1-2-5 16,4-4-4-16,4-3-3 0,5-4-6 15,3-1 6 1,8-4 0-16,2 1 0 0,0 2-3 16,-3 1 4-16,1 5-3 0,-2 2 2 15,-4 6-3 1,-1 4 0-16,0 2 1 0,-1 4 2 16,-3 5 1-1,0 0 0-15,-2 3 1 0,1 4-1 16,-4 0 1-1,-1 2-1-15,-1-1-6 16,1-3-71-16,-1-1-69 0,5-2-61 16,0-4-109-16,9-2-357 15</inkml:trace>
  <inkml:trace contextRef="#ctx0" brushRef="#br0" timeOffset="23020.41">9044 12201 492 0,'-2'-10'466'0,"-2"4"-319"0,-2 0-17 16,0 4-69-1,-3 2-38-15,-3 3 0 0,0 4-8 16,-2 3-9-1,0 2-2-15,0 3-1 0,-1 4-3 16,6-1-1-16,2 0-5 0,1-1 3 16,5-1 1-1,5-1 2-15,0-3 0 16,5-4 4-16,2-1 1 16,2-6 4-16,4-1-6 0,2-5 3 15,3-4-1 1,1-2-3-16,-2-2 11 15,-5-2 4-15,-7-1 26 16,-3 2 5-16,-1-1-18 0,-7 1-15 16,-1 1-12-16,-3 1-3 15,1 3-28-15,1 3-146 16,-2 4-188-16</inkml:trace>
  <inkml:trace contextRef="#ctx0" brushRef="#br0" timeOffset="23680.52">9430 12278 901 0,'2'-6'136'0,"-2"1"43"0,-2 2-56 15,-1-1-61 1,-1 2-23-16,-2-1-4 0,-6 2 4 16,3 0-6-16,-6-1 5 0,2 0-8 15,-3 2-10 1,3 0-14-16,3 0-6 0,-1 5 0 16,-2 1-2-1,2 1 0-15,-2 5-1 0,4 2 1 16,1-1-3-1,4 1 2-15,1-2 1 0,4-3 2 16,1-2-1 0,2 0-2-16,1-1 3 0,6-3-1 15,3-1 1 1,3-3-3-16,4-3 2 0,1-4-1 16,-2-5 2-16,-1-4 3 15,-4-4 1-15,-2-4 0 16,-4-4-4-16,-3-2 4 15,-4-3 1-15,-2 0-4 16,-2-1 4-16,-2 1 4 31,-1 3 7-31,2 6 18 16,0 5-8-16,2 6 21 0,1 6-19 0,0 2-28 0,-2 5-12 16,2 2-8-1,2 2 1-15,-2 4 19 0,4 5 0 16,1 5 0-1,2 4 0-15,2 7 0 16,-3 1 0-16,3 5 2 16,0 0-2-16,0 2 1 0,1 1-1 15,1-5 0-15,2-1-1 0,-1-5 1 16,0-5 0 0,-3-5-3-16,-1-4-85 0,-2-2-180 15,-1-6-391 1</inkml:trace>
  <inkml:trace contextRef="#ctx0" brushRef="#br0" timeOffset="24520.18">10530 12029 173 0,'-2'-11'659'16,"1"-2"-477"-1,-1 1 1-15,-1 1-26 0,-4-1-21 16,7 2-49-16,-3 5-35 15,1 2-30 1,-1 1-22-16,0 5-1 0,-3 4 1 16,-4 6 0-16,-5 4-2 0,-4 8 2 15,-1 4-2 1,-1 7 1-16,6 2 0 0,1 1-2 31,6 0-1-31,3 1 0 0,5-5 3 0,5-6 0 16,7-6-2-1,4-9 3-15,1-7 0 16,8-7 0-16,2-5-2 0,0-5-4 16,-2-4-3-16,-1-2 9 15,-6 0 2-15,-5 2 1 16,-5 2-3-16,-7-1 3 16,-5 3-6-16,-5 0 1 0,-3 3 1 15,-6 0-2 1,0 3-1-1,-3 2 3-15,-2 4 0 16,0 1-2-16,1 2 1 0,4-1 2 0,7-1-43 16,7 0-173-16,5 0-55 15,8-2-619-15</inkml:trace>
  <inkml:trace contextRef="#ctx0" brushRef="#br0" timeOffset="25020.04">10909 12018 893 0,'10'-19'204'0,"-6"2"17"15,-1 1-39 1,-3 2-88-16,-1 4-38 0,1 5-41 15,-2 4-15-15,1 2-11 0,-5 9 9 16,-3 8 1 0,-3 6 2-16,-4 8-2 0,-1 5-2 15,4 1 0 1,4-4 3-16,4-3-1 0,7-6-1 16,9-5 1-1,3-6 1-15,4-6 1 16,8-4 4-16,2-8-4 15,2-3 1-15,1-5 1 0,-4-4-3 16,-2 0 3 0,-5-3 1-16,-5 3 0 0,-5 1 0 15,-4 3-1-15,1 2 1 16,-5 6-4 0,-1 1-1-16,-1 5-13 0,-1 3 7 15,2 5 7-15,-1 7 1 16,0 2-1-16,2 2 1 15,-1 1 1-15,-1 0-2 16,2-5 0-16,-2-3-3 16,0-3 3-1,0-2 0-15,0 1 0 0,3-4 0 16,-3 3-67-16,0 1-154 0,0-2-134 16</inkml:trace>
  <inkml:trace contextRef="#ctx0" brushRef="#br0" timeOffset="25420.05">11497 11940 834 0,'10'-7'206'16,"-6"2"-20"-16,-4 2-19 0,-1 0-96 15,-4 3-57-15,-3 4-9 16,-6 5-5-16,-2 6 2 16,-4 5-1-16,1 4-1 15,5 0 0-15,6 0 0 16,5-4 7-16,7-4 3 16,5-1 9-16,3-1 5 15,4 0-4-15,-1 2-8 16,3-1-4-16,0 2-5 15,-2-1-1-15,-1 0 4 16,-1 1-5-16,-4 1 1 0,-4-3 2 16,-4 0 2-1,-4-2-1-15,-4 0 7 16,-3-2-3-16,-6-2-8 16,-1-1-1-16,-8-1-116 0,2-4-254 15</inkml:trace>
  <inkml:trace contextRef="#ctx0" brushRef="#br0" timeOffset="25630">11477 11933 900 0,'30'-12'75'0,"3"0"23"16,-1 0-43-1,3 4-29-15,-2 3-16 0,-2 4-4 16,-6 4-5-16,-5 1-1 16,-5 0-2-16,-6 3-4 15,-6 1-4-15,-6-2-287 16</inkml:trace>
  <inkml:trace contextRef="#ctx0" brushRef="#br0" timeOffset="26600.41">12160 12158 888 0,'2'0'177'15,"-1"-1"-7"-15,1-1-34 0,-1 1-108 16,4-2-28-1,1 1-9-15,10 0 5 0,3-1-4 16,7 3-67-16,4 4-127 16,-3 0-179-16</inkml:trace>
  <inkml:trace contextRef="#ctx0" brushRef="#br0" timeOffset="26770.47">12166 12339 659 0,'2'5'177'0,"2"-3"-20"0,7-4 3 0,2-1-48 16,5-1-74-16,5 0-38 15,3-2-2-15,1 1-96 16,-3 0-429-16</inkml:trace>
  <inkml:trace contextRef="#ctx0" brushRef="#br0" timeOffset="30920.5">12720 12171 812 0,'7'-10'158'0,"-2"-2"-16"0,2-2-23 15,-1 0-24 1,0-2-26-16,2 0-16 15,2 0-5-15,-1 1-19 16,3 1-15-16,1 2-2 0,1-1-11 16,2 4-1-16,2 2-1 15,3 2-2-15,4 4 3 16,2 3-1-16,-3 3 0 16,-1 2-2-16,-4 0 3 15,-6 3 0-15,-2 0-1 16,-5 1 0-1,-2 2 1-15,-2 1 2 0,-5 3 2 16,-2 2 1-16,-8 3-1 0,-4 2-3 16,-3 3 1-1,-6 0-1-15,1 4-1 0,2-5 0 16,3-1-1 0,3-2 0-16,8-4-2 0,6-5-2 15,5-2 4 1,4-1 0-16,4-2 1 0,4-2 0 15,3-2 1 1,3-3 0-16,1-4 1 0,-1-3-1 16,0-5 3-16,-1-4-2 15,-5-1 0-15,-1-3 0 16,-5 1 2-16,-5-2-2 0,-3 3-2 16,-6 2 0-1,-6 2-1-15,-8 2 1 0,-2 3 0 16,-3 0-2-1,-2 3 2-15,0-1 9 0,-2 2 4 16,4-1-5 0,1 0 2-16,6-2-5 0,-1 1-4 15,7-3 0-15,-3 2-1 16,2-2-2 0,-2 0-8-16,1 1-15 15,3 2-53-15,3 2-86 0,7 1-181 16</inkml:trace>
  <inkml:trace contextRef="#ctx0" brushRef="#br0" timeOffset="31850.44">13384 12012 940 0,'1'-8'189'16,"-1"-2"59"0,-1-1-97-16,-5 0-46 0,3-1 5 15,1 4 5 1,1 0-47-16,-2 6-51 0,3 2-17 15,0 1-10-15,0 5-6 16,-2 5 16-16,2 8 0 16,-1 6 2-16,2 7-2 15,1 4 0-15,2 2 0 16,1-1 3-16,2-2-3 16,-1-1 1-1,0-2-1-15,-1-2 2 0,-1-2-1 16,-1-4 0-16,-3-4-1 15,0-8 0-15,0-5 3 16,0-1 3-16,0-4 9 0,0-4 32 16,0 2-1-1,0-2-43-15,0 2-3 0,0-1 0 16,0 0 0 0,0 1 0-16,0 0 0 0,0 0 0 15,-1 0 0 1,1 0 0-16,-2 0 0 15,2 1 0-15,0-1 0 16,-1 1 0-16,1-2 0 0,0 1 0 16,0-1 0-16,0 1 0 0,0 0 0 15,0 0 0 1,0 0 0-16,0 0 0 16,0 0 0-16,0 1 0 15,0-1 0-15,0 0 0 16,0 0 0-16,0 0 0 15,0 0 0-15,0 0 0 0,0 0 0 16,0 0 0-16,0 0 0 16,0 0 0-16,0 0 0 15,0 0 0-15,0 0 0 16,0 0 0-16,0 0 0 16,-2 0 0-16,2 1 0 15,0-1 0-15,0 0 0 16,0 0 0-16,0 0 0 15,0 0 0-15,0 2 0 16,0-2 0-16,0 0 0 16,0 0 0-16,0-2 0 0,-1 2 0 15,1 0 0 1,0 0 0-16,0 0 0 0,0 0 0 16,0 0 0-1,0 0 0-15,0 0 0 0,0 0 0 16,1 0 0-1,-1 0-12-15,0 2-75 0,0-2-75 16,0 2-26-16,-3-2-121 0,-4 0-427 16</inkml:trace>
  <inkml:trace contextRef="#ctx0" brushRef="#br0" timeOffset="39540.14">15061 12007 763 0,'3'-11'153'16,"1"-3"-14"-1,2-1-27-15,1-3-22 0,3 2-34 16,3 2-13-1,3 0-27-15,7 5-7 0,3 3-5 16,4 3 1 0,2 5 6-16,-4 5-3 0,-1 2-1 15,-3 4 1-15,-6 2 3 16,-6 4 0-16,-6 1-1 16,-6 4 2-16,-6 1 2 15,-8 3 0 1,-10 3-1-16,-5 0 0 0,-6 2-4 0,1-2 1 15,-1-2-4-15,6-3-4 16,5-3 0 0,8-5-2-16,8-3 0 0,7-1-1 15,4-2 1 1,7 1 0-16,5-1-1 0,6-2-2 16,3 0-4-1,4-6-21-15,0-1-6 0,-1-5 2 16,-3-3 24-1,-6-2 8-15,0-4 2 0,-6-2-1 16,-2-1 0-16,-1-2-1 0,-4 2 6 16,-2-1 2-1,-3 5 1-15,-5 0-2 0,-1-1 0 16,-4 1 3 0,-5 1-4-16,-2-2 7 0,-2 1 3 15,-3-1-2 1,1-2 1-16,-2 2 6 0,0-1-11 15,3 1 5 1,2 0-4-16,2-1-7 0,1 1 0 16,2 0-2-1,-1 1-2-15,2 0-2 0,-3 1-3 16,2 0-8-16,-1 3-34 16,2 1-87-16,6 3-119 15,5 2-211-15</inkml:trace>
  <inkml:trace contextRef="#ctx0" brushRef="#br0" timeOffset="39980.87">15608 12010 279 0,'0'-7'774'0,"-1"1"-583"0,-1 0 47 15,1 0-117 1,-1 3-7-16,2 1-50 0,0 2-19 16,2 2-17-1,-2 1-27-15,1-1-1 0,-1 2-11 16,0 3 11-1,3 6 7-15,-3 4 7 16,2 6-3-16,-1 4-1 0,2 0-6 16,-1 3 2-16,1 1-3 15,0 0-2-15,0-1 1 0,0-3-1 16,-2-2-1 0,3-2 1-16,-2-6-1 15,-1-6 0-15,1-4 2 16,-1-5 7-16,1-2 4 15,-2-3-13 1,3-4-17-16,2-3-125 0,-1-4-138 16,8-8-385-16</inkml:trace>
  <inkml:trace contextRef="#ctx0" brushRef="#br0" timeOffset="40360.24">15744 11593 918 0,'12'-21'93'0,"-2"0"44"16,2 1 4 0,0-1-66-16,3 7-38 0,0 1-13 15,0 5-17 1,1 8 7-16,-2 4 2 0,-2 9 6 15,-5 9 4 1,-2 5-3-16,-8 7 2 0,-10 5-2 16,-4 1-8-16,-5 0-1 15,-4-5-8-15,4-4 2 16,2-9-2-16,10-6 6 16,3-7 10-16,8-5 12 15,6-3-12-15,7-1-7 16,11 2-10-16,7-2-5 15,5 1-1-15,0 1-3 16,-5 0-16-16,-12 0-103 0,-5 2-101 16,-7 1-207-1</inkml:trace>
  <inkml:trace contextRef="#ctx0" brushRef="#br0" timeOffset="41310.07">17179 12080 185 0,'2'-8'739'0,"2"0"-516"15,1-1-54-15,-1-2-53 16,3 5-66-16,1 2-42 16,4 2-4-1,3 2 6-15,3 6-2 0,1 2 1 16,-1 5 4-1,0 4-4-15,-6 3-1 0,-3 2 0 16,-5 2-4-16,-4 0 0 0,-6 1-2 16,-2-2 2-1,-1-4-1-15,-1-6 3 0,3-5 8 16,1-5 47 0,5-6 33-16,-1-3-55 0,-1-5-19 15,0-5-12 1,2-4-7-16,-1-3 0 15,4-1 0-15,4 0-2 0,4 1-4 16,5 2 0-16,7 4 2 16,4 4 0-16,3 3 0 15,0 5 0 1,0 3-4-16,-4 5-4 0,-3 6 5 16,-3 4 1-16,-5 3-1 15,-2 5-1-15,-3 0 2 0,-3 1-5 16,-6 0 10-1,-2-3-2 1,-2-4 0-16,-3-4 2 0,0-4 1 16,3-5 13-16,-1-5-3 15,-1-4 4-15,2-4-2 0,-2-6-13 16,3-4-1 0,5-3 1-16,5-2-3 0,3 1 1 15,4 1-4-15,7 4 3 16,1 3 0-16,2 4-2 15,0 6 1-15,1 6 1 16,-2 4-5-16,-3 5 4 16,-3 5-3-16,-2 3-6 0,-5 2 12 15,-2 3-2 1,-5 1 1-16,0 1 2 16,-2-3-14-1,3-2-75-15,-1-2-63 0,2-5-66 16,4-4-161-16</inkml:trace>
  <inkml:trace contextRef="#ctx0" brushRef="#br0" timeOffset="41730.37">18181 11994 834 0,'1'-8'205'0,"-2"1"-46"16,-7 0-50-16,-3 2-57 16,-5 4-7-16,-2 1-12 15,-4 3-10-15,-2 4-10 16,3 6-8-16,3 2-3 16,3 3-1-16,6 2-1 15,3 0 0-15,6 0 0 0,2-2 0 16,4-3-3-1,3 0 2-15,4-3 1 0,1-3 2 16,2-5 4-16,-1-1 1 16,0-4-3-16,-2-2 4 15,-1-2 8-15,-3-2 24 0,-4-1-6 16,-4-4 4 0,-1 1-15-16,-3-2 1 0,-3 0-9 15,-3-3-15 1,-4 1 0-16,-1 0-1 0,-1 2-8 15,5 5-65 1,1 4-101-16,3 1-166 0,8 4-304 16</inkml:trace>
  <inkml:trace contextRef="#ctx0" brushRef="#br0" timeOffset="42386.23">18486 12090 927 0,'3'-8'170'0,"-1"-1"5"0,-2 1-60 16,-2-1-2-16,-1 2-57 16,-1 2-30-16,-2 2-18 15,-2 0-6 1,-3 1 1-16,-2 2-2 0,0 3 0 15,0 2 1 1,-1 6-2-16,1 1-1 0,1 7 1 16,0 2 0-16,0 4-1 0,3 0 0 15,2 0-1 1,1-4-1-16,4-6 0 0,5-3 3 16,6-8 7-1,3-6-2-15,4-4 1 16,2-6-2-16,3-5 3 15,-1-2 9-15,-1-5 0 0,0-3-4 16,-4-3 2-16,0-2-1 16,-4-4-4-1,-4-2-3-15,-2-4 1 0,-1-3 10 16,-3-2 2-16,-1 4 23 16,0 2 2-16,0 4-3 15,2 3-16-15,-2 7-5 16,1 5 2-16,-1 6 6 15,0 8-28-15,0 4-6 16,0 5-11-16,-1 6 11 0,2 6 4 16,1 5 0-16,1 7 2 15,4 8 0-15,1 4 0 16,4 2 0-16,0 2 1 16,2 4-1-16,-3 1 0 15,0 0-1 1,0-1 1-16,0-4 0 15,0-7 0-15,0-6-1 0,-2-8 1 16,0-3-1 0,0-7 0-16,-1-4-1 0,-2-3-34 15,1-1-168-15,5-2-234 16</inkml:trace>
  <inkml:trace contextRef="#ctx0" brushRef="#br0" timeOffset="43330.03">19766 11702 786 0,'-9'-8'172'0,"4"3"6"0,0-2-3 15,3 0-41-15,1 3-26 16,1 2-40-16,0 1-27 16,-2 1-23-16,-1 1-18 15,-4 4 1-15,-5 3-1 16,-3 4 4 0,-4 9 0-16,-5 5 3 15,4 6-4-15,1 3-2 0,6 3 1 16,1 0-2-1,7-1 0-15,4-2 0 0,4-2-1 16,5-3 0 0,5-3 0-16,0-6 1 0,6-3 2 15,2-7 0-15,2-6-2 0,2-5 0 16,2-4-5 0,0-4-2-16,-3-3 4 0,-5-2 3 15,-4-1 0 1,-6-1-3-16,-4 1 3 0,-5-1-1 15,-5-1-7 1,-3 1-7-16,-5 1 3 0,-2 1 6 16,-6 3 1-16,0 4 5 0,-1 3 0 15,-2 5-4 1,2 1 5 0,1 4-1-16,1 0 0 0,1 1 0 15,4 1 0-15,3 0-2 16,2-2-5-16,2 0-65 15,5 0-140-15,2-2-240 0</inkml:trace>
  <inkml:trace contextRef="#ctx0" brushRef="#br0" timeOffset="44225.65">20297 11644 848 0,'2'-14'221'0,"-2"0"-62"15,1 0-24-15,-1 0-24 16,0 4-32-16,0 3-20 16,0 1-44-16,-1 5-15 15,-1 4-16 1,-2 5 13-16,-5 8 3 0,-4 7 3 15,-2 6-3-15,-5 6 0 16,4 3 0-16,-2 0 0 0,3-1 0 16,2-3 0-1,4-6 0-15,0-5-1 16,4-6 0-16,4-6-5 16,4-3 3-16,7-2 3 0,5-3 0 15,9-3-2 1,7 0-7-16,5-6-12 0,0 1 6 15,-2-4 12 1,-4-1 3-16,-8-1 0 16,-5 1 1-16,-5-1 1 0,-5 1-2 15,-1-2 7 1,0 1 5-16,-3 0 5 0,-1 1 12 16,-1-1 9-16,-1 2-1 15,0 0 4-15,-1 4 9 0,1 1-17 16,-2 2-33-1,2 2-19-15,-1 3-6 0,1 4 19 16,-2 6 6-16,0 7 1 16,2 7-1-1,-4 7 2-15,3 1-2 0,-1 1-1 16,1-1 1-16,-1-6 0 16,2-4 0-16,-1-5 0 15,1-5 0-15,0-7 0 16,1-4-9-16,1-2-51 15,2-7-64-15,5-2-138 16,3-5-188-16</inkml:trace>
  <inkml:trace contextRef="#ctx0" brushRef="#br0" timeOffset="44870.11">20771 11619 683 0,'25'-3'70'0,"3"1"41"16,-1-4-69-16,0 1 9 16,0 1-32-16,-6-2-5 0,-4 2 18 15,-6 1 50 1,-4 0-19-16,-4 2 20 15,-3-1-37-15,-3 1-32 16,0-3-13-16,-2 0-1 0,-2 0-4 16,-2 1-2-16,-4 1 5 15,-2 2 0 1,-3 5 1-16,0 1 0 0,-1 3 6 16,-2 3 0-16,2 3 0 15,-2 2 0-15,-1 0-4 16,0 2 6-16,3 1-6 15,2 0 1 1,4-3-1-16,6-3-1 0,4-4 1 16,3-3 7-16,3-3 0 15,1 1 6-15,4-3 2 16,2 1-3-16,1-2-4 16,2 2-8-16,2 2 1 0,3 0-3 15,1 1 0 1,4 1 4-16,2-1-4 15,3-1 1-15,-2-3 0 16,-1 1 0-16,-3-2 5 0,-2 1 2 16,-7 0-3-16,-2 3 2 0,1 1-3 15,-3 4-1 1,0 1-3-16,-2 4 3 0,-1 2 1 16,-5 0 1-1,-2 4-1 1,-5 0 6-16,-6 1-7 15,-5 1 6-15,-6 1-3 0,-4-3-1 0,-4-2-4 16,1-5-1-16,5-3-1 16,6-7-91-1,6-4-162-15,7-6-354 0</inkml:trace>
  <inkml:trace contextRef="#ctx0" brushRef="#br0" timeOffset="45870.36">21599 11649 617 0,'-2'2'214'0,"1"-2"-47"16,-1 0-34-16,2-2-50 15,0 2 1-15,0 0-35 16,2 0-2-16,-2 0-1 16,1-1-10-16,-1 2 4 0,2-1-4 15,-2 0 3 1,1-1 3-16,1 1-3 0,2-1-4 16,2-2-16-1,6 1-19-15,6-3-1 16,3 3 1-16,4-3-6 15,2 4-2-15,-2 1-50 0,-3 1-50 16,-3 4-45-16,-3 0-81 0,-4 2-94 16,-6 1-390-1</inkml:trace>
  <inkml:trace contextRef="#ctx0" brushRef="#br0" timeOffset="46109.93">21585 11869 296 0,'6'5'396'0,"6"-3"-208"15,6-2-7 1,4-2-91-16,6-2 8 0,2 0-20 16,0-2 7-16,-4 0-3 15,-2 2-27-15,-7 0-20 16,-5-1-17-16,-6 5-18 15,0-2-7-15,-6 2-208 16,0 2-299-16</inkml:trace>
  <inkml:trace contextRef="#ctx0" brushRef="#br0" timeOffset="53060.52">22461 11594 259 0,'0'-2'64'0,"0"2"-58"16,1-1 1-1,-1-1 27-15,3-1 17 16,0 0 13-16,-2-1 42 16,1 1 21-16,0-1-33 0,-1 1 5 15,-1 1 20 1,-1-1-21-16,1-1 0 0,-2 1 8 15,0 0 8-15,1 0-3 16,-2 0-43-16,3 2-18 16,0 0-3-16,0-1 4 15,3 2-11-15,-3-1-13 16,0 1-6-16,-3 1-9 16,2-2-6-16,1 2-6 15,-2-1-6-15,2 3-6 16,0 4 12-16,0 4 0 15,0 4 3-15,2 7-3 16,-1 4 1-16,2 1 2 0,0 3-1 16,-1 4 0-1,-1-2-1-15,1 4 0 0,-2-4 0 16,0-1-1 0,-2-5 0-16,2-4 1 0,0-5-1 15,0-3 0 1,0-4 1-16,0-2 0 0,2-2 3 15,-2-2-1-15,0-4 0 0,0 2 2 16,0-2-1 0,0 1-1-16,1-1-3 0,-1 0 0 15,0 2-1 1,0-2 0-16,0 0-1 0,2-2-25 16,-2 2-46-1,1-1-57-15,2-1-69 0,2 1-149 16,2-2-379-1</inkml:trace>
  <inkml:trace contextRef="#ctx0" brushRef="#br0" timeOffset="53670.12">22801 11603 966 0,'6'-7'174'0,"-5"-1"11"16,-2-4-38-16,1 3-25 0,-3-1-44 16,2 1-6-1,-1 4 2-15,2 1-24 0,0 1-18 16,0 3-8 0,0 0-5-16,0 0-11 0,0 1-8 15,-1 1-7 1,1 0-7-16,-2 6 14 0,-1 7 3 15,-2 4-2 1,2 8 3-16,0 5 1 0,2 0-3 16,2 2 4-16,2 0-2 15,0-1-1-15,2 0-3 16,1-2 0-16,0-3 0 16,-3-2 1-16,1-4 0 15,-2-2 0-15,1-3 0 16,-2-2-1-16,-1-2 0 15,2-4 1-15,-2-2-1 16,0-4 1-16,0 1 2 16,1-4 0-16,1 0-1 15,-2-2 2-15,1 2-1 0,1-2-3 16,-1 2-15 0,1-1-44-16,1-1-74 0,1-3-82 15,2-3-147 1,2-5-557-16</inkml:trace>
  <inkml:trace contextRef="#ctx0" brushRef="#br0" timeOffset="54450.51">23160 11575 203 0,'4'-6'460'0,"0"-1"-278"16,-1 0-3-1,0 0-45-15,1-1 12 0,-2 1-21 16,-2-2-18-1,1 5-16-15,-2 0-32 0,-1 2-19 16,1 2-12-16,1 0-19 0,0 0-9 16,0 0-4-1,0 3 4-15,1 9 7 0,-1 3 4 16,3 8 18 0,2 6 0-16,1 5-15 0,0 0 6 15,1 4-11 1,1 3 0-16,-4 1-5 15,-2 2 1-15,-2-2-2 0,-3-3-3 16,0-6-1-16,1-4 1 16,1-10-1-16,1-5 2 15,0-5 0 1,0-4-1-16,0-2 4 0,1-1 6 16,-1-2 16-16,0 0 9 15,2-2-7-15,-2 2 0 16,0-1-12-16,1 1-15 15,1 0-1-15,-2-2 0 16,-2 2 0-16,2 0 0 0,-1 0 0 16,-1 0 0-1,2 0 0-15,0 0-4 0,0 0 3 16,2 0-2 0,-1 0-20-16,1-1-6 0,-1 1-7 15,1-2-10 1,-2 2-19-16,1-1-46 0,1 1-7 15,-2 0-110-15,4-1-143 0</inkml:trace>
  <inkml:trace contextRef="#ctx0" brushRef="#br0" timeOffset="68650.33">1254 13587 705 0,'0'-5'180'15,"-1"-2"-8"-15,-1-2-81 0,-1 1 5 16,1 1 4-1,-3-3-42-15,2 3 5 0,0 1-8 16,-3 2 6-16,3 1-37 0,0 0 10 16,0 0-5-1,-3 2-3-15,3-1-6 16,-1 1-18-16,1 2-1 16,-5 1-2-16,-1 3-1 0,-3 4-2 15,-3 5 2 1,-4 5 0-16,1 2 2 0,0 2-2 15,-1 2 2 1,5 0-2-16,1 0-3 0,4 1 0 16,0 2 4-16,7 1-3 15,2-2 1 1,2 2-7-16,4-7 4 0,3-2 5 16,4-6 1-1,1-7 3-15,2-7 0 0,2-4-1 16,0-6 2-16,0-6 0 15,3-2-2-15,-2-4 2 16,-1-2-3-16,0-3 0 16,1 0 4-16,-5 3-5 15,-5 0 5-15,1 3-3 0,-4 1 0 16,-1 3 7 0,-4-1-9-16,-2 3 4 0,-1 2 3 15,-1 2 5 1,0 1 7-16,0 2-5 0,3 5-5 15,-4 1-9 1,4 2-1-16,-3 2-12 0,3 0 4 16,-3 4 8-16,0 4-2 0,-2 1 3 15,1 5-4 1,1 2 4-16,1 2-3 16,2 4 1-16,2-1 1 15,2 4 0-15,1 1 1 16,1 2-1-16,4-2 2 15,1-3-2-15,-4-4 0 16,2-8 0-16,-2-1 0 0,-2-7 1 16,-2 0 0-16,0-4-2 15,-3-1-9-15,3 0-92 16,0-1-195-16,6 1-389 16</inkml:trace>
  <inkml:trace contextRef="#ctx0" brushRef="#br0" timeOffset="69360.36">1466 13868 618 0,'3'-17'300'16,"0"-1"-123"-16,2 1 5 0,-2-1-58 16,0 0-32-16,1 6-45 15,2-1-23 1,3 5-18-16,0 2-6 0,0 6-2 16,7 3 1-1,-2 6 2-15,2 7 0 0,-2 5 0 16,-3 5 2-16,-6 3 3 15,-5 1-4-15,-3 1-2 16,-7-1 6-16,-2-2-4 0,-2-4 0 16,-2-5 5-1,2-5 0-15,1-8 2 0,4-3 6 16,4-3 1 0,2-3-9-16,3-1-7 0,0 0 0 15,5-1-8 1,1-2 3-16,3 2-3 0,6 0 7 15,0 2 1 1,4 3-3-16,2 1 3 16,-3 5-3-16,1 1 2 0,-4 1-1 15,-3 2 2 1,-1 1 0-16,-8 0 4 0,-3 2 1 0,-5 0 4 31,-8 3 8-31,1 1-7 16,-5-1 5-16,-7 0-13 15,2 1 6-15,-3-4-7 0,5-2-1 16,1-4 0-16,7-3-40 16,2-2-135-16,7-5-308 15</inkml:trace>
  <inkml:trace contextRef="#ctx0" brushRef="#br0" timeOffset="69799.98">2011 13637 749 0,'-8'0'286'0,"-1"-2"-126"15,2 0 57 1,-2-1-124-16,6 1-21 0,3 1-24 15,0-1-13 1,3 2-5-16,0 0-14 0,-3 0-13 16,7-1-3-16,-2 1-2 15,4-1-1-15,3-1 3 16,6 1-5-16,2 1-61 16,0 1-96-16,1 5-63 15,-6 4-107-15,-8 4-347 16</inkml:trace>
  <inkml:trace contextRef="#ctx0" brushRef="#br0" timeOffset="69990.11">1990 13837 864 0,'-3'0'147'0,"3"-3"7"16,1-4 20-16,2 2-56 0,5-4-40 15,1 2-38 1,1-1-25-16,5 5 4 0,1-2-14 15,1 3-5 1,2-1-3-16,-2 3-2 16,4 1-94-16,-2-1-144 0,-1 3-303 0</inkml:trace>
  <inkml:trace contextRef="#ctx0" brushRef="#br0" timeOffset="70540.22">2894 13509 992 0,'3'-13'173'0,"-3"1"55"16,-3 0-74-16,0 2-57 0,-3 3-29 15,-4 2-28 1,1 0 1-16,-2 3-22 0,-2 2-12 16,1 5-5-1,-3 2 11-15,0 4-6 0,0 5-2 16,0 3 0-1,-1 5-5-15,5 3-2 16,1 3 1-16,1 1 0 0,3 1 0 16,3-1-2-16,3-1-4 15,8-3 1-15,5-5 6 16,2-6 0 0,9-7-2-16,4-6 2 0,2-6-5 0,1-6 1 15,-4-4 4 1,0-5 3-16,-9-3 6 15,-5-3-6-15,-2-2 13 0,-8 1 11 16,-5-4-6 0,-5 1-4-16,-4 0-8 0,-5 1-9 15,-2 2 0 1,3 5-1-16,3 6-8 16,2 3-115-16,5 9-83 15,4 7-234-15</inkml:trace>
  <inkml:trace contextRef="#ctx0" brushRef="#br0" timeOffset="71340.16">3336 13809 764 0,'3'-3'153'0,"-2"0"-55"15,-1 0-54-15,-1 3-34 16,-1 3 10-16,-1 2 7 15,0-1 7-15,-3 3 7 16,0-3-1-16,3-1 13 16,-4 0 6-16,7-3-13 15,0-2 18-15,0 1-4 16,0-3-53-16,4-2-3 0,-1-1 2 16,-3-2 1-1,3 1 8-15,0 2 1 16,-1 2 4-16,-2 2-5 15,1 1-15-15,-2 1-3 0,2 0-6 16,-1 1-3-16,0 1 12 0,0 1 0 16,2-2 0-1,-1 2 6-15,-1-2 3 0,0-1 2 16,0 0-2 0,0-1 7-16,0 1 3 0,-1 0 0 15,1-1-8 1,1 1-6-16,1-2-5 0,-2 2 0 15,4-1-7 1,2 1 7-16,4 0 5 0,1 1-2 16,5 1 2-16,-2 2 5 15,-1 2-4 1,-1 4-1-16,-1 1 4 0,-5 3-4 16,-2 3 1-1,-6-1-5-15,-5 4-1 0,-6 2-110 16,-8 0-197-16,-4-1-665 15</inkml:trace>
  <inkml:trace contextRef="#ctx0" brushRef="#br0" timeOffset="74880.23">5122 13445 407 0,'-8'-2'403'16,"5"-2"-164"-16,-3 0-44 15,1-3-43-15,4 2-28 16,-3 0-46-16,4 1-30 15,1-1-10-15,2 3-16 16,1-2-15-16,4 1-6 0,4 0 0 16,7 2-1-1,2-1 2-15,6 5-2 0,-1 2 1 16,-1 2-3 0,-3 5 6-16,-1 0-4 0,-6 5 0 15,0 3 0 1,-8 5 3-16,-1-2-1 0,-6 4 0 15,-3 0 1-15,-4 1-1 16,-3 0-1-16,-4-3 4 16,-1-2-4-16,3-4 1 15,0-7 0 1,5-5 0-16,4-3 3 0,3-4 8 16,3-4 9-1,0-1-10-15,4-4-12 0,4-7-4 16,2-2 3-16,5-3 1 15,6-1 1-15,-2-3-1 16,-1 2 0-16,0-2 1 16,1-1-1-16,-2-1 0 15,-2 2 1-15,-2 1-1 0,-1 3 0 16,-3 2 6-16,-2 5-3 16,-2 3 8-16,-4 4 8 15,-2 1 4-15,-2 4-10 16,-2 2-7-16,1 0-6 15,-2 1-7-15,-2 3-2 16,-2 3 8-16,-2 6-1 16,-3 3 0-16,2 4 0 15,-1 1-3-15,4 4 3 16,2-2-1-16,2 1 3 0,3 2 0 16,0-1-3-1,3-2 3-15,-3-1 0 16,8-3-3-16,-1-3 3 15,3-3-1-15,-2-2-3 0,4-2 4 16,1-4 1-16,-4 0-1 16,-1-1-1-16,-2-3-84 15,1 2-95-15,-1 2-151 0,-1-1-355 16</inkml:trace>
  <inkml:trace contextRef="#ctx0" brushRef="#br0" timeOffset="75320.17">5845 13462 799 0,'-8'0'241'16,"1"-2"-3"-16,1 1-76 16,2-2-63-16,4 2-32 15,0 1-20-15,1-2-1 0,1 1-26 16,2-1-20-16,4 0-5 16,5-4-1-16,5 0 0 15,6 2-33-15,4 0-90 0,-1 3-70 16,-2 3-57-1,-4 4-160-15</inkml:trace>
  <inkml:trace contextRef="#ctx0" brushRef="#br0" timeOffset="75529.92">5863 13620 828 0,'-1'1'144'0,"2"-2"16"16,1-1-2-16,5-5-68 15,0 3-35-15,7-3-37 0,4 2-16 16,4-1-2 0,2 1 0-16,1 0 0 0,-1 2 0 15,-5 0-3 1,-5 2-23-16,1 0-105 0,-5-1-167 16</inkml:trace>
  <inkml:trace contextRef="#ctx0" brushRef="#br0" timeOffset="76260.36">6385 13418 784 0,'-7'-11'273'0,"-1"-3"-50"0,2 0-94 16,-1-3-48-16,7 2-25 15,0 0-19-15,10-1 5 16,1 1-22-16,5 1-4 0,-1 1-4 16,9 4-11-1,-2 4-1-15,-1 3 0 0,0 5-2 16,1 4 2 0,-5 3 0-16,-1 5-2 0,-4 1 2 15,-3 5 0 1,-5 6 0-16,-8 3 5 0,-5 5-2 15,-9 2-1 1,-9 1 0-16,-3 0-1 0,-4-2-1 16,6-6-1-16,1-3-3 0,9-4 0 15,8-8-3 1,8-1 3-16,5-5 3 0,8-2 1 16,8-3 0-1,5-1-2-15,0-3-1 0,6-3-6 16,-3-2-8-1,-1-3-10-15,-3 0-9 16,-3-3 7-16,-3-4 0 0,1 2 12 16,-8-2 17-1,-2 1 4-15,-5 0 2 0,-3 0 4 16,-6 2 6-16,-5-1 0 16,-5-1 12-16,-4 0 1 31,-5 2-7-31,-3-4 12 15,-2 4-5-15,5-1-4 0,-2 2-6 0,7 0-16 0,1-1-2 16,5 2-1 0,1 2-1-16,4 1-28 15,3 0-60 1,-1 3-72-16,7-1-166 0,4 4-325 0</inkml:trace>
  <inkml:trace contextRef="#ctx0" brushRef="#br0" timeOffset="76762.95">6848 13346 821 0,'5'-10'262'16,"-5"-1"-35"-16,-2 1-38 0,0-2-64 16,-2 2-12-16,2 1-1 15,-1 3-34-15,2 2-32 16,1 3-34-16,1 1-12 15,1 0-1-15,1 4-9 16,0 3 10-16,0 7 4 0,4 6 0 16,-1 8 1-1,-3 6 0-15,3 9-3 0,-3 3 2 16,-3-1-3 0,2-1 0-16,1-5 0 0,4-6-1 15,-3-4 3 1,4-8 3-16,-1-4-2 0,-2-5 3 15,-1-5-5 1,-1-4 3-16,2-2 0 16,-5-2 1-16,0 1-1 0,-2-1-2 0,2 1-3 15,0-2-45 1,0 2-174-16,0-3-213 0</inkml:trace>
  <inkml:trace contextRef="#ctx0" brushRef="#br0" timeOffset="82020.3">9451 13369 673 0,'0'-7'195'0,"-3"2"12"0,1-2-63 15,-1-1-9-15,2 0-24 16,1 2-29-16,-2 1-1 16,2 1-11-16,0 1 2 15,0 2-15-15,0 1-20 16,0-1-21-16,0 1-14 15,0 1-2-15,0 0-11 16,2 6 4-16,-1 6 7 0,1 8 0 16,-1 7 1-1,4 8-1-15,-2 3 0 0,2-1 0 16,1-2 1 0,1-1-3-16,-1-3 4 0,0 0-2 15,-2-4 0 1,-1-2 1-16,0-3-2 15,-1-6 2-15,-2-7 1 0,3-4 3 16,-3-5 1-16,0-2 4 16,4-2-8-16,-4-3-2 15,0-4-114-15,0-3-40 16,3-2-108-16,-1-5-160 0</inkml:trace>
  <inkml:trace contextRef="#ctx0" brushRef="#br0" timeOffset="82360.03">9699 13398 598 0,'7'-14'326'0,"-2"3"-120"16,-2 0 6-16,-3 2-64 15,0 3-43-15,-2 4-57 16,2 0-29-16,-1 1-19 15,1 5-5-15,-2 4 5 16,1 7 4-16,-1 5 1 16,-1 7 3-16,3 5 5 0,0 2 0 15,0-1 1 1,3 2 1-16,2-5-8 16,-1 0-4-1,3-2 0-15,-2-3-3 0,1-5 3 0,0-3-3 16,-3-4-2-1,0-5 2-15,1-3-4 16,-4-2-41-16,2-2-72 0,2-2-80 0,4-2-40 16,4-3-327-1</inkml:trace>
  <inkml:trace contextRef="#ctx0" brushRef="#br0" timeOffset="82669.88">10040 13397 972 0,'11'-8'195'0,"-2"-1"11"0,-6 3-129 16,-3 4-41-16,1 4-30 16,1 4 63-16,-1 8-8 15,4 4-13-15,-2 8-1 16,1 5-9-16,-2 2-9 15,1 6-12-15,-2-1-5 16,2 1-4-16,-2-2-1 0,1-2-4 16,-1-5 0-1,2-6 0-15,-1-9-3 0,-2-5 3 16,3-6 3 0,0-5-6-16,0-5-101 15,0-7-109-15,3-7-252 16</inkml:trace>
  <inkml:trace contextRef="#ctx0" brushRef="#br0" timeOffset="83070.09">10231 13054 766 0,'14'-20'209'0,"-2"2"-25"0,-2 2-37 16,0 2-103-16,1 8-33 16,5 6-3-1,-1 7 2-15,6 8 11 0,40 60 9 16,-58-59 6 0,-3 3 16-16,-3 2-17 0,-5 0-2 15,-6 22-18-15,-10-3-8 16,-4-2 1-16,1-8 0 15,4-7-4-15,9-11 11 0,8-6 13 16,4-5-9 0,7-2-10-16,5 0-1 0,13-1-5 15,6-1-2 1,9 2 0-16,6-1-1 16,-3 1 0-16,-8-1-1 15,-8 2-4-15,-9 2-3 0,-10-1-43 16,-10 5-51-1,-13 1-217-15,-6 5-577 16</inkml:trace>
  <inkml:trace contextRef="#ctx0" brushRef="#br0" timeOffset="84179.95">11127 13495 774 0,'1'-13'208'15,"5"-3"-11"-15,-3 0-66 0,-2 1-36 16,4 2-37-1,2 3-49-15,1 5-9 0,5 5-1 16,2 4 1-16,3 4 7 16,-1 6 1-16,0 3 7 15,0 3 1-15,-4 5-4 16,-2-2-5-16,-1 3-3 16,-6 1 3-16,-2 0-3 15,-2 0 0-15,-3 0-1 16,-3-6 0-16,2-4-2 15,-1-7 5-15,2-4 7 16,3-6 49-16,0-5 40 16,-1-5-91-16,1-4-6 0,0-4-2 15,-2-4-2 1,5-5-1-16,0 0-1 16,3-3-3-16,6 2-2 15,2-1-6-15,2 5 10 0,2 2-3 16,7 4 5-1,-1 7-4-15,3 5-4 0,0 5 4 16,-5 5 2-16,4 3-1 0,-3 3-2 16,0 5 5-1,-4 3-1-15,-1 1-1 0,-4 3 1 16,-4 1 2 0,-6 1-1-16,-4 2 2 15,-4-4 0-15,-5-2 0 16,2-4 0-16,-1-6 9 15,5-7 11-15,0-4 6 16,-2-4-18-16,1-4-3 0,-2-2-7 16,2-6 1-16,-1-2-2 15,5-1-4-15,3-3 0 16,5 0 3-16,3 0-2 16,3 4-3-1,4 4 4-15,-2 3 0 16,4 6 2-16,-2 2-7 15,-2 6-3-15,3 3 8 0,-2 4 1 16,-1 6-3-16,-1 4 4 0,-2 0 1 16,-2 2-1-1,-2 1 1-15,-3-1-1 0,0-4-4 16,-3-3 3 0,-2-4-30-16,2-3-99 0,2-4-74 15,2 1-59 1,5-3-287-16</inkml:trace>
  <inkml:trace contextRef="#ctx0" brushRef="#br0" timeOffset="84590.1">12132 13459 775 0,'5'-11'152'15,"-5"1"46"-15,-5 0-46 0,0 3-50 16,-1 1-44-16,-4 3-33 16,-2 5-8-16,-4 2-2 15,1 5-8-15,-3 3 2 16,3 5-1-16,2 4-7 16,2 3 0-16,5-1-1 15,2-2-4-15,4-1-1 16,4-3-1-16,2-3 6 15,6-3 5-15,3-4-1 16,3-3 2-16,3-8-3 16,-2 0 4-16,-1-5 4 0,-3-3 10 15,-1-2 10 1,-3-3-4-16,-5-2-10 0,-3 1-1 16,-3-1-6-1,-3 0-6-15,-1 2-4 0,-5 1-4 16,2 4-32-1,-1 3-95-15,2 5-184 16,3 4-390-16</inkml:trace>
  <inkml:trace contextRef="#ctx0" brushRef="#br0" timeOffset="85260.03">12544 13482 1075 0,'10'-14'156'16,"-5"-1"29"-16,-5 1-62 15,-2 3-35-15,1 4-37 16,-4 1-23-16,-2 3-26 16,-4 3-2-16,-2 3-2 15,-8 4-1-15,0 3 3 16,-4 6-1-1,2 2 0-15,-1 3-1 0,5 0-4 16,6-1 1-16,1-2-1 0,6-2 0 16,4-3 4-1,5-3 2-15,-1 0 0 0,7-4 2 16,-2-2-2 0,2-1 5-16,6-4 4 0,2-5-5 15,2-5 5 1,2-4-2-16,0-7-2 0,-1-5 4 15,-3-2 8 1,-1-6 11-16,-5 1-7 16,-1-4-5-16,-2-2-3 0,-4 2 7 15,-4 3 3-15,0-1 5 16,-3 6-4-16,-1-1-6 16,-1 4 1-16,-2 0-2 15,2 3 3-15,-1 2-2 0,0 7 2 16,2 5-12-1,1 5-8-15,0 3-12 16,3 4-11-16,3 3 10 0,-2 5 12 16,2 7 2-1,2 6-1-15,1 6 0 0,0 5 1 16,0 6-1 0,4 3 1-16,-2 3-1 0,-1 0 0 15,1-2 0 1,2-3-1-16,1-7-2 0,2-6 2 15,-3-6 0-15,-1-6 0 0,-1-5 0 16,-1-4-2 0,-2-1 2-16,-1-3-9 15,4 0-109-15,2 1-136 16,2 2-216-16</inkml:trace>
  <inkml:trace contextRef="#ctx0" brushRef="#br0" timeOffset="86099.93">13615 13100 821 0,'9'-14'194'16,"-2"1"-21"-16,-4 1-19 16,-4-1-31-16,1 4-25 15,-3 0-28-15,0 3-10 0,0 2-22 16,0 4-38-1,0 2-2-15,-1 5 2 16,-7 7 1-16,-4 8 7 16,-1 8-5-16,-4 7-2 0,1 5-2 15,6 3 0-15,3 1-3 16,6 1 3 0,5-2-2-16,7-4-5 0,6-7 5 15,6-7 1 1,4-6 0-16,1-8-3 0,4-6 1 15,1-7-16-15,1-5-15 16,2-6 18-16,-6-4 13 16,-2-2 2-16,-4-2 1 0,-9 1 1 15,-3 1 0 1,-8 2 2-16,-2 2-2 0,-6 2-3 16,-5 4-3-1,-5 2 4-15,-5 5 2 0,-8 3 0 16,-6 1-3-1,-1 4 2-15,4 0-33 0,3-1-151 16,12-1-148-16,10 0-371 0</inkml:trace>
  <inkml:trace contextRef="#ctx0" brushRef="#br0" timeOffset="86700.4">14166 13158 879 0,'3'-11'231'0,"-2"-1"-30"15,-1 3-80-15,-1 2-18 0,1 0-40 16,-2 5-11-16,2 1-29 15,-1 1-23-15,-1 3-9 16,-1 4 6-16,-3 7 3 0,-1 4 0 16,-2 9-1-1,-3 4 1-15,-3 3 2 0,3-3-2 16,0-2-3 0,5-3-3-16,5-5 0 0,4-7 5 15,5-2 1 1,6-4 5-16,1-1-5 0,7-4-1 15,-1-3-1 1,0-4 2-16,-1-1 0 16,-2-3 0-16,1-1 2 0,-5-3-1 0,-1 1-1 15,0-1 3 1,-3 0-1-16,-5 2 2 0,-1 2 1 16,0 0 4-1,-1 4 12-15,-1 1 3 16,-1 2-24-16,-1 1-8 15,1 3-11-15,-2 5 18 0,2 6 1 16,-1 6 1-16,1 5 0 16,-3 5-1-16,0-1 0 15,0 3 0-15,0-4 1 16,2-3 0 0,1-4-1-16,1-5 0 15,2-3 0-15,-2-5-1 16,-1-3-5-16,2-4-46 0,1-1-138 15,1-3-121-15,4-1-454 0</inkml:trace>
  <inkml:trace contextRef="#ctx0" brushRef="#br0" timeOffset="87170.36">14625 13154 781 0,'5'-8'194'15,"-1"-1"23"-15,-2 2-55 0,-4 2-70 16,1 2-51 0,-2 3-38-16,0 1-2 0,-4 4-1 15,-4 4 1 1,-4 5 1-16,-5 6-1 0,-1 3 0 15,4-1-1-15,3-4-6 16,7-1-2 0,7-3 8-16,4-1 9 0,8-1 8 15,6 1 5-15,4 2 0 16,2-3 6-16,3 3-11 16,-2-1 5-1,-4 0-9-15,2-2 0 0,-6 3-1 16,-1-1-5-1,-7 0 3-15,-2 0 6 0,-6 0 16 16,-4-1-1-16,-4 1-7 0,-3-2-10 16,-3-3-3-1,-1 1-7-15,-3-3-4 0,-1-4-17 16,-2-2-136 0,0-4-144-16,-2-1-324 15</inkml:trace>
  <inkml:trace contextRef="#ctx0" brushRef="#br0" timeOffset="87359.93">14604 13153 876 0,'26'-16'175'16,"3"2"10"-16,4-1-65 15,5 2-69-15,0 3-31 0,-2 3-20 16,-5 1 0-1,-8 5-43-15,-8 1-198 0,-6 2-298 16</inkml:trace>
  <inkml:trace contextRef="#ctx0" brushRef="#br0" timeOffset="87930.02">15581 13251 635 0,'0'3'392'0,"0"-3"-225"16,0 0 23-16,0-1-65 0,0 1-28 16,2-2-37-1,-1 1-27-15,5-3-33 0,6-2-4 16,3 0-7 0,9 1-38-16,4 3-85 0,1 0-92 15,-4 5-53 1,8 33-158-16</inkml:trace>
  <inkml:trace contextRef="#ctx0" brushRef="#br0" timeOffset="88070.31">15617 13429 629 0,'18'0'230'0,"5"-2"-26"16,2-6-84-16,5 0-28 15,1 0-63-15,-1 2-29 0,-5 2-13 16,-3 2-253-1</inkml:trace>
  <inkml:trace contextRef="#ctx0" brushRef="#br0" timeOffset="94050.25">16554 13141 773 0,'4'-8'170'15,"-2"-2"30"-15,-1 2-34 0,-1-1-27 16,-1 3-30 0,1-2-22-16,-2 2-12 0,-1 3-4 15,2 2-5 1,-3-1-39-16,1 4-22 0,0-1-5 15,-6 5-3 1,-2 3-1-16,-5 5 2 0,-3 6 0 16,-3 5 1-16,2 3-1 0,1 5 0 15,2-1 0 1,1 3 0-16,4 1-4 16,1-1 0-16,5 0-3 15,6 1 3-15,9-4-2 16,5-2 6-16,5-5-4 15,5-5-7-15,-2-6-1 0,1-6 8 16,-6-3 6-16,-5-5 2 16,-3-3 6-16,0-4-1 15,-3-2-6-15,0-4 1 16,0-1-1-16,-3-1-1 16,-1-1 0-16,-2 2-10 15,-3 0-3 1,-2 3 9-16,-2 1-2 0,-1 4-4 15,-4-1 3 1,0 4 3-16,-4 0-1 0,-1 2 4 16,-2 1-1-16,3 1 0 15,-2 1-5-15,0 1-21 16,3-1-15-16,-1 4-15 0,1 0-21 16,0 2-31-1,4-1-60-15,5-1-84 16,8-2-309-16</inkml:trace>
  <inkml:trace contextRef="#ctx0" brushRef="#br0" timeOffset="94600.3">16970 13154 736 0,'10'-17'214'0,"-6"-1"-23"0,0 2 6 15,-4 1-63-15,0 4-30 16,-1 3-30-16,-2 3-25 16,2 2-19-1,-1 3-29-15,-1 3-1 0,-2 2 0 16,-4 5 1-16,-4 6 4 15,-3 4 8-15,-5 8-7 16,1 4-1-16,-1 5 1 0,1 4-6 16,6 1-3-1,4 2 1-15,7-4 0 16,6-5-5 0,5-6 3-16,8-3 1 0,4-6 3 0,6-8-6 15,3-4 5 1,1-3 0-16,-1-7 0 15,-5-3 1-15,-2-4 7 16,-6 1 3-16,-5-2 1 0,-5-2-5 16,-2 0 1-16,-4-1-1 0,0 2-3 15,-4-3 2 1,-2 1-2-16,-3 2-3 16,-4 1 0-1,-3 2-3-15,-6 2 1 16,-2 2 2-1,-4 2-5-15,-2 4-29 0,1 1-74 0,3 2-59 16,0 5-170-16,3 3-325 0</inkml:trace>
  <inkml:trace contextRef="#ctx0" brushRef="#br0" timeOffset="98470.02">27378 5378 586 0,'11'-8'143'0,"-3"0"-4"15,-5-2 16 1,0-1-43-16,-1 1 19 15,-2 0-33-15,-2 2 4 16,2 2-10-16,-3 2-28 0,0 1-32 16,2 3-12-16,-6 0-15 0,-4 3-3 15,-5 1-2 1,-1 2 1-16,-5 5-1 0,-2 3 3 16,5 4 6-1,-1 4-8-15,4 3 4 0,1 0 2 16,4 5-3-1,1 1-2-15,4 1-1 16,2 2 1-16,1 0-1 0,1 0-2 16,2-2 3-16,2-1-2 15,-1-4 0-15,-1-2-3 16,2-6 3 0,-1-5 0-16,-1-6 0 0,2-3 0 15,-1-3 3-15,-1-3-6 16,0 1 3-16,2 0-47 15,-2-1-102-15,1 1-85 16,1 0-134-16,2-2-426 16</inkml:trace>
  <inkml:trace contextRef="#ctx0" brushRef="#br0" timeOffset="99040.13">27004 5675 521 0,'3'-8'263'15,"-2"0"-92"1,1-2 7-16,-1 2-20 15,-1 3-38-15,0 0-22 16,0 3-34-16,0 0-4 0,-1 1-20 16,1 1-9-16,0 0 0 15,0 1-9-15,0-1-16 16,0 2-6-16,1-1-1 16,-1 3 0-16,2 5-1 15,1 2 1-15,1 6 1 16,3 4 0-16,-1 2 2 15,2 1-2-15,0 0 0 16,-1-3-1-16,0-6 0 0,-1-2 1 16,0-4 0-1,0-4 4-15,5-5-1 0,-1-3 3 16,6-4 1 0,4-4-2-16,4-5 2 0,3-2 4 15,-2-1 4 1,-1-1 8-16,-2 1-1 0,-2 1-3 15,-5 2-5 1,-2 3-4-16,-2 2-4 0,-4 3-6 16,-2 2-1-16,-1 4 1 15,-3 2-12-15,-1 0-51 16,0 0-40-16,-1 1-10 0,1 2 9 16,-2 1-106-1,2 3-147-15</inkml:trace>
  <inkml:trace contextRef="#ctx0" brushRef="#br0" timeOffset="100020.32">26558 5339 649 0,'4'-8'198'0,"0"1"-27"15,-4 0-44 1,0 0-6-16,0 2-28 0,-1 3-26 16,-2 2-30-1,3 0-15-15,-1 0-11 0,-1 2-2 16,-1 3-3-1,-3 3 29-15,-1 6-8 16,-5 4 3-16,0 8-5 0,-3 2 3 16,-1 2-11-16,-4 2-3 15,2 2-2-15,0 0-4 16,0-1 10-16,2 2-5 16,2-1-2-16,3 0-2 15,0-1-6-15,5 0-1 16,2-2-1-16,1-3 1 15,-2-1-1-15,5-4-1 0,-1-5 2 16,2-4-3 0,1-3 1-16,1-4-6 0,0-4 4 15,1-1-13 1,1 2-133-16,-1-1-112 0,1 0-127 16</inkml:trace>
  <inkml:trace contextRef="#ctx0" brushRef="#br0" timeOffset="100550.17">26189 5720 630 0,'2'-14'201'0,"-4"1"-41"0,-1 2-21 16,2 2-4-16,-1 4-14 0,1 3-26 16,1-1-20-16,0 1-12 15,0 2-10-15,1 0-14 16,-1 0-7-16,0 2-25 16,-1-1-7-1,2 2-2-15,1 3 2 0,1 3 0 16,4 4 3-16,2 5-2 15,3 1 1-15,3 2 1 16,1 0-2-16,2 2 0 0,-3-2-1 16,0 0 2-1,-3-1-2-15,-2-7 0 0,-4-1 1 16,-1-6 6 0,-4-4 18-16,4-6 63 0,2-7-55 15,5-7-8 1,5-5-6-16,5-7-12 15,3-1-6-15,1 1-1 16,-2 1 0-16,-2 4 0 0,-3 5 1 16,-5 6 0-16,-5 4 1 15,-3 6-1-15,-5 1-1 16,1 3-5-16,-4 0-51 16,2 1-96-16,0 2-62 15,0 3-9-15,-1 7-192 0</inkml:trace>
  <inkml:trace contextRef="#ctx0" brushRef="#br0" timeOffset="102220.47">1317 14644 713 0,'0'-4'219'0,"-2"-3"-39"0,1-3-4 16,-2-1-33-16,-1 1-48 15,1-1-27-15,-2-1-14 16,-1 4-20-16,0 1 4 15,-4 1-13-15,4 3-13 16,-5 3-12-16,1 3-4 0,-5 4 2 16,1 6-5-1,-2 4 5-15,-2 6 0 0,2 4-2 16,2 5 0 0,1 0 3-16,1 2-5 0,7-3 3 15,1-4-1 1,7-5-5-16,1-3 6 0,4-7-1 15,1-2 2 1,7-5 2-16,1-8 4 0,4-7 1 16,2-4-1-16,1-8-1 0,-4 0 4 15,-4-2-4 1,-2-2-3-16,-5 3 7 0,-2-1-6 16,-4 0 1-1,0 1 5-15,-3 5-4 16,0 1-2-16,0 3 1 15,0 4 0-15,0 3 13 16,0 2 0-16,0 3-7 16,-3 2-8-16,3 2-14 0,0 3 11 15,0 5 1-15,-2 5 2 16,2 5 1-16,0 5-1 16,2 5 0-16,-2 0-1 15,3-4 1-15,0 1-2 16,3-4-1-16,0-2-4 15,3-2-26-15,0 1-131 0,3 0-191 16,9-1-490 0</inkml:trace>
  <inkml:trace contextRef="#ctx0" brushRef="#br0" timeOffset="102740.15">1672 14877 704 0,'2'-15'412'0,"-2"-1"-221"16,-3 4-2-16,-2 1-66 0,2 6-22 15,0 1-41 1,0 4-50-16,0 1-10 0,3 6-11 15,-3 4 10 1,-1 4 1-16,1 7-1 0,0 5 1 16,-2 2 0-16,4-3-6 15,-1-2 1-15,4-6-2 16,-1-5-3-16,4-6 4 16,1-2-2-1,1-6 8-15,5-5 0 0,1-2 0 16,1-5 0-16,5-3 1 15,-4 0 0-15,0-1 7 16,-6 4-1-16,2 2-5 16,-8 6-2-16,0 1 0 15,-3 3-9-15,0 4-12 0,0 4 21 16,4 3 3 0,-3 4-2-16,2 6 5 0,0 4-3 15,-1 1-2 1,-2 2 4-16,0 0-5 15,0-5-2-15,0-2 2 16,0-6-12-16,3-4-45 0,3-5-143 16,5-4-119-16,2-1-354 0</inkml:trace>
  <inkml:trace contextRef="#ctx0" brushRef="#br0" timeOffset="103040.17">2345 14793 986 0,'-3'-5'294'0,"-3"1"-99"0,3 0-47 16,0 0-74-16,3 2-42 0,1 2-26 15,1-1-6 1,4 1-17-16,3-2 11 0,7 1-32 16,1-3-114-1,7 4-111-15,-2 4-191 0</inkml:trace>
  <inkml:trace contextRef="#ctx0" brushRef="#br0" timeOffset="103215.28">2348 14942 775 0,'3'-3'293'16,"6"-4"-191"-16,1-3 3 0,4 1-80 15,8-3-24 1,2 2-1-16,6 2-126 0,-2 2-279 15</inkml:trace>
  <inkml:trace contextRef="#ctx0" brushRef="#br0" timeOffset="103719.9">2976 14602 856 0,'9'-19'319'15,"-3"5"-118"-15,-3 0 10 0,-6 0-92 16,0 6-20 0,0 2-12-16,-2 0-45 0,1 4-13 15,1-1-13 1,-4 3-16-16,2 3-2 0,-1 1 1 15,-3 3-1-15,-4 3 0 0,4 3-3 16,-2 5 2 0,-2 4 2-16,4 5-1 0,1 3 1 15,1 2-1 1,4 1-5-16,2-2 0 0,4-4 0 16,4-3-7-1,2-6 10-15,8-6 0 16,2-3-1-1,6-5-8-15,2-4-1 0,3-4 1 16,-2-5 13-16,2-2 0 0,-6-1 2 16,-5-6 6-16,-1-4-6 15,-6-1 5-15,-3-2-1 16,-4-3 5-16,-4 1-3 16,-4-2 9-16,-4 1-7 15,-4 2 4 1,-5 5-8-16,4 5-4 15,-3 5-2-15,3 4-3 16,4 4-15-16,0 2-133 0,-1 2-69 16,1 4-199-16</inkml:trace>
  <inkml:trace contextRef="#ctx0" brushRef="#br0" timeOffset="104540.09">3534 14923 689 0,'6'-5'350'15,"0"0"-148"-15,-3 1-36 16,-3 2-90-16,0 0-48 15,0 4-16-15,-3-2-8 0,3 1-4 16,-3 0 0-16,0 3 5 16,3-2 6-16,-3-1 5 15,0 1 23-15,3-2 28 16,0-2 23-16,0-1-3 16,3-1-54-16,0 0-19 15,0-3-14-15,0 0-4 16,5 2 0-16,2-1 1 15,-1 3 1-15,0 2-4 0,4 2 5 16,-2 4-1 0,-2 1 2-16,-2 6 3 0,-1 1-2 15,-6 7 0 1,0 2-1-16,-10 0-79 0,-4 5-80 16,-8-2-150-1,-5 1-479-15</inkml:trace>
  <inkml:trace contextRef="#ctx0" brushRef="#br0" timeOffset="105587.88">5275 14674 681 0,'0'-6'245'16,"0"-1"-39"-16,0-3-30 16,0 0-48-16,0 1-32 15,2 0-32-15,1 2-30 16,4 2-19-16,2 2-4 16,3 1-7-16,4 5-1 15,1 3 1-15,7 4-2 16,-5 5 1-16,3 2-1 15,-5 4 0-15,-5 2 4 16,1 2-2-16,-8 3 1 16,-5 1 0-16,-3 1 0 0,-8 0 0 15,1-2-3 1,-1-5 1-16,1-6 1 0,1-6 0 16,3-7 7-1,6-2 2-15,0-7-12 0,6-5-1 16,4-3-7-1,4-7-1-15,5-6 8 0,8-2 3 16,0 0-1-16,0-4-2 16,3 3 1-1,-5 0-1-15,-1-1 0 0,-5 2 0 16,-2 1 6-16,-3 6-4 16,-3 2 7-16,-5 9 12 0,-6 3 6 15,3 5-27 1,-6 2-8-16,0 2-4 15,-3 5 12 1,-2 6 0-16,-2 5 1 0,-5 5-1 16,2 4 0-16,1 3-1 0,1 0 1 15,6 2 0 1,5-1-1-16,5 1 1 0,3-1-3 16,4-2 0-1,1-3-1-15,-1-5 1 0,4-4-1 16,1-4-13-1,2-7-128-15,4-3-199 16,4-6-700-16</inkml:trace>
  <inkml:trace contextRef="#ctx0" brushRef="#br0" timeOffset="105880.36">6138 14716 934 0,'-8'-8'207'0,"5"-2"40"0,0 3-87 16,3 0-89-1,0 4-33-15,3 2-31 16,-3-1-7-16,9 1-4 15,4 1 4-15,4 1 0 16,5-1-5-16,5 2-133 0,-2 2-186 16,-5 0-204-16</inkml:trace>
  <inkml:trace contextRef="#ctx0" brushRef="#br0" timeOffset="106020.31">6199 14843 861 0,'10'-1'117'0,"-1"-4"45"16,2 0-45-16,2-1-85 0,2 0-32 15,1 2-1 1,4 2-19-16,-1-1-291 0</inkml:trace>
  <inkml:trace contextRef="#ctx0" brushRef="#br0" timeOffset="106660.13">6667 14675 503 0,'-4'-14'536'16,"-2"-3"-378"-16,3-2 17 15,1-1-63-15,2 1-42 16,5 1-11-16,2 1-25 16,5 3-15-16,3 2-12 15,4 2-4-15,2 2-3 16,3 4 0-1,0 4-1-15,-3 6 1 0,-3 1 0 16,-5 7 1-16,-4 1 2 0,-6 6 1 16,-4 4 2-1,-7 3 2-15,-5 1-3 16,-7 3-3-16,-2 2 0 16,-2-1-2-16,0 3 0 0,0 0-1 15,5-1-3 1,7-3 0-16,6-5-5 0,3-8-4 15,10-5 10-15,4-4-4 16,8-5-11-16,1-4-11 16,10-4-8-16,1-5-6 0,2-5-25 15,4-4 17 1,-3-3 19-16,-7-1 9 0,-1 1 23 16,-10 0 2-1,-5 3 14-15,-8 2 25 16,-6 1 1-1,-8 1 7-15,-1 0-7 0,-9 2-15 0,-3-2-2 16,-1 2 4-16,0-1-11 16,2 2-8-16,1 0-10 15,0 0-1-15,2 1-5 16,-2 4-57 0,-2 0-73-16,3 4-127 0,3 2-273 15</inkml:trace>
  <inkml:trace contextRef="#ctx0" brushRef="#br0" timeOffset="107110.28">7221 14544 914 0,'0'-10'233'0,"0"-1"-7"16,-2-3-56 0,-1 0-45-16,3 1 14 0,-1 4-39 15,-1 4-14 1,2 1-57-16,2 4-16 0,-2 0-13 15,1 2 0 1,2 4 0-16,4 4 6 0,1 6 0 16,1 7-6-16,0 8 0 15,0 5 0 1,-5 3 0-16,-5 4 0 16,-1-4 0-16,-1-2 0 15,2-5 0-15,2-6 0 0,4-7 0 16,1-3 0-1,0-7 0-15,0 0 0 0,3-3 0 16,-3 0 0-16,-2-2-125 0,1 0-98 16,-1 2-148-1,2-2-756-15</inkml:trace>
  <inkml:trace contextRef="#ctx0" brushRef="#br0" timeOffset="109600.25">9705 14694 363 0,'0'-8'346'0,"0"0"-149"0,0 2-15 16,-2 0-15-16,1 3-34 15,-2 0-38 1,0 1-34-16,0 2-36 0,1 2-17 16,-1 2-8-16,-4 3 6 15,-2 6 0-15,-2 5 2 16,-3 6-5-16,0 6-2 15,1 5 1-15,2 5-2 16,4 0 0 0,-1 2-4-16,8 0 0 0,0-4 3 15,5-6 0-15,1 0-2 0,3-8-1 16,4-7-1 0,-1-2 3-16,7-8 2 15,1-6 2-15,5-6-2 16,2-3-13-16,1-3 6 0,-4-3 7 15,-4 0 1-15,-6-1 4 16,-6-1 0 0,-5 2 0-16,-3-1-3 0,-3 1-1 15,-3 2-1-15,0-2 0 16,-6 4-1-16,-1-1 1 16,-4 4-2-16,-2 2 1 15,-2 1 1-15,-1 4 2 16,-2 4-2-16,7-1 0 15,1 1 0-15,7-1-5 0,3-1-76 16,3 1-146-16,9-2-168 16</inkml:trace>
  <inkml:trace contextRef="#ctx0" brushRef="#br0" timeOffset="110080.03">10199 14732 767 0,'7'-14'189'15,"-3"1"24"1,-2 0-40-16,-6 5-53 0,1 1-53 16,-2 5-36-1,-1 1-24-15,-3 5-7 0,-3 6 0 16,-3 3 0-1,-4 6 6-15,-1 9 2 0,1 5-3 16,1 5-3-16,6 6-1 0,3 0-1 16,2-3-3-1,11 0-2-15,1-6-2 16,5-8 2-16,8-7 3 16,2-7 2-16,6-7 0 15,3-6 0-15,2-7-6 16,0-3 3-16,-1-4-1 15,-6-3 4-15,-3 2 1 16,-11-1 3-16,-5 2 6 16,-7 1 9-16,-4 4-3 0,-8-1-7 15,-5 3-8 1,-3 1 1-16,-5 2 0 0,1 2-1 16,3 1-1-1,2 1 0-15,5 0-4 0,5-3-115 16,4-3-184-1,5-5-360-15</inkml:trace>
  <inkml:trace contextRef="#ctx0" brushRef="#br0" timeOffset="110420.1">10449 14361 702 0,'5'-10'270'0,"0"0"-91"0,0-1-50 15,-2 2-81 1,6 1-7-16,6 2-12 0,-2 4-4 16,7 4-9-1,-5 5 5-15,1 4 11 16,-5 8-5-16,-5 3 11 15,-8 6-9-15,-4 5 4 0,-6 3-17 16,-6-1-9-16,-1-3-3 16,8-7 4-1,2-8-6-15,6-7-2 0,6-4 0 16,8-3 4-16,10-1-3 16,7 3-1-16,9-1-36 15,4 0-169-15,2 1-166 16</inkml:trace>
  <inkml:trace contextRef="#ctx0" brushRef="#br0" timeOffset="111470.12">11422 14766 843 0,'0'-12'224'16,"1"-2"-27"-1,-1-1-82-15,2 1-49 0,1 4-6 16,1-2-42 0,1 5-17-16,5 3-1 0,2 4-6 15,0 4 6 1,3 6 2-16,-1 3 6 0,2 5 3 15,-6 6 2-15,-1 3-2 0,-4 4-3 16,-2 1-1 0,-5 1-5-16,-1-3-1 15,0-7 4-15,-4-3-5 16,4-7 3-16,0-7 6 16,1-5 2-16,1-2 36 15,-2-6 5-15,0-3-51 16,-2-6 4-16,1-4-4 15,-2-5 0-15,3-2-1 0,3 1-4 16,2-1 3-16,2 1-11 16,5 4 1-16,3 3-4 15,4 5 4-15,4 3 5 16,4 4 6 0,-1 6-2-16,3 2 2 0,-5 5-1 15,-2 1-1 1,2 1 0-16,-6 3 0 0,-2 2 1 15,-2 3-1-15,-4 2-4 16,-1 2 6-16,-3 5 0 16,-3 0-2-16,-1-2 2 0,-2-2 1 15,-2-3 3 1,2-6-3-16,0-4 10 0,2-8 5 16,-4-5-12-1,2-7-1-15,0-3-3 0,-1-9-2 16,4-2 0-1,6-3 1-15,0 1-7 0,4 1 2 16,6 4 6-16,1 5-5 0,4 5 3 16,3 6-1-1,-6 5 0-15,1 3 1 0,3 5 0 16,-4 3-3 0,0 5 4-16,-3 5 1 15,0 3 0 1,-3 1-3-16,-4 1 3 0,-3-2-1 15,0-3 0-15,-1-1-16 0,1-5-182 16,7-5-126-16,7-2-305 16</inkml:trace>
  <inkml:trace contextRef="#ctx0" brushRef="#br0" timeOffset="111870.15">12314 14701 677 0,'0'-15'278'0,"-3"0"-120"16,-2 2 30-1,-2 3-74-15,0 3-44 0,-2 3-43 16,-6 4-13 0,4 4-9-16,-5 3 2 0,3 5 3 15,-3 2-2 1,2 4-5-16,2 2-3 0,3 1 0 15,4 0-10-15,5 2 1 16,9-3 9-16,2-2 1 16,7-6-1-16,3-2 2 0,1-4 0 15,-1-5 2 1,-3-3 5-16,-4-6 2 0,-3-1 15 16,-2-3 8-1,-4-4 0-15,-7-3-1 0,-2 2-18 16,-7-1-11-1,-5 0-2-15,-2 4-2 0,0 1-8 16,3 6-76-16,3 3-123 16,8 5-139-1,5 5-329-15</inkml:trace>
  <inkml:trace contextRef="#ctx0" brushRef="#br0" timeOffset="112430.18">12672 14731 858 0,'17'-10'176'16,"-7"3"7"-16,-3 0 2 0,-5 2-57 16,-2 1-43-1,-3 4-32-15,-3-1-29 0,-1 1-21 16,-4 0 0-1,-5 1-3-15,-2 5 0 0,-6 1 0 16,0 7-3-16,0 1 2 16,3 6-4-16,2 1-1 15,5 0 3-15,6-4-7 0,3-4 1 16,5-4 8 0,6-3 1-16,6-7 5 15,3-4 4-15,7-2-4 16,5-5-3-16,1-6 0 15,-1-4 4-15,-3-4 0 16,-3-4-1-16,-5-1 3 16,-4-6 0-16,-6 0-6 0,-4-5 11 15,-4-2-4-15,-4 1-4 16,-1-1-1-16,-3 4-4 16,1 5 0-1,1 8 1-15,6 10 2 0,-1 6-3 16,3 7-34-16,3 8 14 15,-1 5 20-15,4 4 0 16,0 9 1-16,4 6 1 0,-2 3-2 16,-1 5 1-1,-1 4-2-15,-1 4 2 0,2 2 1 16,-4-1-2 0,2-1 0-16,1-3-3 0,3-5-87 15,1-3-195 1,1-6-395-16</inkml:trace>
  <inkml:trace contextRef="#ctx0" brushRef="#br0" timeOffset="113120.38">14016 14375 949 0,'-1'-9'195'0,"-5"4"11"0,-3-1-129 16,-3 3-45-1,0 4-15-15,-1 4-10 0,-2 6 7 16,-3 4 1-16,0 7-2 16,0 5 0-16,1 3-4 15,3 0-3-15,5 4-6 16,4-2-4-16,8 1-5 16,5-2 9-16,4-3-1 15,6-5 2-15,-2-6-1 16,-1-6 1-16,-3-4-1 0,0-4 4 15,-2-4-2 1,2-3-1-16,2-2-1 16,-1-3-5-16,0 1-5 0,-4-1 9 15,-3 2 1-15,-4 2 2 16,-5-1 3-16,-2 1-2 16,-1 0-2-16,-3 1 0 15,-1 1-2-15,-5 0 1 16,2 2-1-1,-2 2-7-15,-5 1-10 0,2 3-52 16,-1 1-22-16,1-1-20 0,6 0-22 16,6-4-83-1,11-2-295-15</inkml:trace>
  <inkml:trace contextRef="#ctx0" brushRef="#br0" timeOffset="113639.86">14421 14389 781 0,'11'-16'311'0,"-5"2"-122"0,-4 3 17 16,-5 3-80-1,1 2-38-15,-1 2-39 0,2 4-49 16,-1 2-3-1,0 4-11-15,-4 6 11 16,0 4 2-16,-3 8 1 0,-3 7-2 16,4 0-1-16,2-1 1 15,3-6-5-15,5-4 2 16,2-7 5-16,7-5 1 16,4-4 1-16,5-2 0 15,5-2-2-15,1-1-1 16,1-3 1-16,-3-1 3 15,-4-1 0-15,-3-4 5 16,-4-1-2-16,-2 0 1 16,-3-2 0-16,-2 3 15 0,-3 1 17 15,-2 5-18 1,1 1-21-16,-2 5-31 0,2 5 29 16,0 7 1-1,2 4 2-15,-1 5 0 16,2 5-1-16,-3 0 1 15,-1-1 0-15,-2-3-1 0,-1-3 0 16,-3-1 0-16,-1-3 0 16,-1-3-34-16,0-2-71 15,2 0-31-15,4-4-108 0,2-1-103 16</inkml:trace>
  <inkml:trace contextRef="#ctx0" brushRef="#br0" timeOffset="114041.11">15062 14340 737 0,'2'-16'224'15,"-5"5"-47"-15,-3 3-97 16,-6 5-42-16,-2 8-14 15,-2 6 2-15,1 1 2 16,-1 6-5-16,2 2 2 0,5-2 6 16,3-1-11-1,4-2 9-15,6 0 0 0,3-1 7 16,2 2-8 0,6 0-5-16,3 3 10 0,3-1-7 15,3 5-12 1,0-4-3-16,0 1-3 15,-2-2 1 1,-5 1-2-16,-4-3 3 0,-7-2 3 16,-3-1 7-16,-6 0 6 0,-3-3-13 0,-7 0-6 15,-3-3-3 1,-4 0-4-16,-6-3-39 16,1-2-91-16,-1-4-106 15,1-2-217 1</inkml:trace>
  <inkml:trace contextRef="#ctx0" brushRef="#br0" timeOffset="114240.38">15028 14334 967 0,'31'-19'153'15,"-2"4"22"-15,-4 2-100 16,-4 1-49-16,-2 5-25 15,0 4-1-15,-3 3-23 16,-2 4-197-16,0 4-320 16</inkml:trace>
  <inkml:trace contextRef="#ctx0" brushRef="#br0" timeOffset="114680.23">15652 14463 957 0,'6'-2'180'16,"-1"-1"-6"-1,0 0-80-15,1-1-30 0,3 0-27 16,7 0-28 0,1-2-8-16,4 2-1 0,-1-1-5 15,3 3-92 1,-4 2-142-16,-5 2-114 0</inkml:trace>
  <inkml:trace contextRef="#ctx0" brushRef="#br0" timeOffset="114890.23">15695 14598 701 0,'15'0'201'0,"4"-5"-16"0,2 1-87 16,4-2 5-1,1 4-56-15,-4-1-5 0,-4 1-7 16,-2 2-16-16,-5 0-15 16,-5 0-4-1,1 0-5-15,-4 2-167 0,0 1-269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6T03:54:22.05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16583 14345 733 0,'4'-9'256'16,"-1"-3"-44"-16,-2-1-71 16,1 2-24-16,-2 2-20 15,0 2-35-15,0 5-7 16,-2-1-29-16,1 4-13 15,1-1-13-15,-3 3-13 16,3 0-11-16,-6 5 23 16,2 3 1-16,-5 6 0 0,-4 6 0 15,-1 7 0 1,-3 1 0-16,-1 1 0 0,2-2-1 16,4-5 0-1,4-5 1-15,5-7 1 16,5-6 1-16,3-4 6 15,4-2 2-15,7 1-9 0,4-1 1 16,5 0-2-16,5 1-1 0,-4-1-19 16,1 2-4-1,-3 1 11-15,-4-3 7 0,-3-1 6 16,-1-1 0 0,-3-5 5-16,-1-2-1 15,-1-2 6-15,-3-2 2 16,0-3 18-16,-2 2 0 0,-3 1 21 15,0 0 10 1,-1 1-18-16,0 6-5 0,-2 1-14 16,-2 2-24-16,0 4-22 15,0-1-11-15,1 6 13 16,1 3 20-16,1 5 1 16,-1 5-1-1,2 4 1-15,0 1 1 0,0 2-1 16,1-1 0-16,-2 2 5 15,2-4 4-15,-1-3-8 16,-1-3 0-16,1-5 0 0,-1-3-1 16,-1-4 0-1,0-4 0-15,0-1 10 16,2-1-1-16,-2-1-10 16,1 0-13-16,1-2-100 0,1-2-212 15,3-5-441 1</inkml:trace>
  <inkml:trace contextRef="#ctx0" brushRef="#br0" timeOffset="730.44">17038 14443 416 0,'-6'-9'386'0,"0"-2"-178"16,-2-2-27-16,-1-1-48 16,3-1-40-16,3 0-35 15,2 1-4-15,2 2-19 16,2-1-17-16,3 0-7 15,1 1-8-15,4 1 2 0,1 3-5 16,4 0 3 0,3 2 1-16,1 2-2 0,4 2-2 15,-2 2-1 1,-1 5 0-16,0 4 0 0,0 4 1 16,-4 2 0-1,-1 5-1-15,-7 3 3 0,-5 0 3 16,-5 0 6-1,-7 1 2-15,-3-1 5 0,-4 0-6 16,-5-1-3-16,-1-2-3 16,0 0-4-1,1-1-2-15,4-1-1 0,5-3-2 16,6-4 1-16,4 1-1 16,4-4 3-16,5-1-1 0,3 0 3 15,3-1 0 1,2-1-2-16,3-2 1 0,-2-3 3 15,-1 0-2 1,-4-4 2-16,0-3 8 0,0-3-5 16,-5-1 0-1,1-3 0-15,-3-1 3 0,-4 2-3 16,-4-3 9-16,-2 2 9 16,-4 0-7-16,-5 0-8 15,-3 1 4-15,-2 0-4 16,-1 2 13-16,-1 0-12 15,1 2-8-15,1 1-2 16,0-1 7-16,4 1-1 0,0-2-2 16,3 0-5-1,1 1 0-15,3 1 0 16,2 3-7 0,1 1-39-16,4 3-76 0,1 1-70 0,3 5-186 15,3 0-113 1</inkml:trace>
  <inkml:trace contextRef="#ctx0" brushRef="#br0" timeOffset="1300.08">17642 14286 822 0,'4'-11'265'0,"-2"-1"-47"16,-2 1-65-16,-2 1-25 15,1 0-29-15,1 2-8 16,-3 0 0-16,1 3-43 16,-1 1-13-16,0 2-22 15,-1 1-13-15,-8 12-14 16,0 0 5-16,-1 2 9 15,2 3 1-15,0-1-1 0,-11 17 0 16,4 4-2 0,3 1-1-16,4 1 0 0,6-1-4 15,5-1 6 1,6-1-3-16,4-3 0 0,4-3-11 16,2-6 10-1,1-5 5-15,4-7 3 0,-1-5 6 16,2-6-6-1,0-4 0-15,2-3-2 0,-5-2 4 16,0 1-3-16,-6-2 6 0,-3 1-4 16,-4 2 9-1,-5-3-8 1,-2 2 3-16,-5-2-7 0,-4 0-2 16,-6 2 0-16,-3 0-1 15,-5-1 1-15,-4 5 0 16,-1 0 1-16,1 1 2 0,1 0-2 15,5 0-7-15,2 2-78 16,4 2-111-16,2 2-135 16,3 4-430-16</inkml:trace>
  <inkml:trace contextRef="#ctx0" brushRef="#br0" timeOffset="5700.32">25886 5436 376 0,'6'-4'331'0,"-3"-1"-158"15,-1-2-15-15,-2-2-60 0,-2 0 21 16,1 0-17-1,-1 2-42-15,1 0 26 0,1 3-38 16,-2 1 8-16,1 1-9 16,1 2-25-16,0 0 3 15,-2 0-8-15,2 2-12 16,-2-1-3-16,-2 4-2 16,-5 2 6-16,-3 5-2 15,-5 7 0-15,-4 4 1 16,-2 6 3-16,-1 3-7 15,2 3 6-15,0 2-7 0,4-2 0 32,0 1 0-32,4-2 1 0,5-4 2 0,1 2-2 15,2-3-1 1,4 0 0-16,1-4 1 0,1-4-1 16,0-3 1-1,3-4 0-15,-2-4-1 0,-1-3 1 16,2-1-1-1,-1-4 0-15,-1-2 0 0,2 2 0 16,-2-2 0-16,3-2-16 0,-3 2-81 16,1 0-54-1,2-2-70-15,0-1-124 16,-3-1-322-16</inkml:trace>
  <inkml:trace contextRef="#ctx0" brushRef="#br0" timeOffset="6150.46">25524 5702 797 0,'0'-9'210'15,"0"2"-25"-15,0 2-15 0,0 1-56 16,0 2-53-16,1 2-36 15,-1 0-21-15,0 0-4 16,2 3-7-16,-2 3 7 0,3 3 5 16,1 5-1-1,1 6 5-15,1 5 1 0,-1 1-8 16,3 2 5 0,-2-2-7-16,0-1 0 0,3-5 3 15,0-6-2 1,-2-5 17-16,4-7 39 0,2-4 8 15,2-4-19-15,6-6-12 0,4-2-17 32,68-54-7-32,-80 53-9 0,4 2 0 15,-4 2 3 1,0 2-4-16,10-11 11 0,-7 8 3 0,-4 4-3 16,-6 2-11-1,-4 5-2-15,-4-1-11 0,2 4-20 16,-2 0-113-1,0 3 8-15,2 3-200 0,-2 4-463 16</inkml:trace>
  <inkml:trace contextRef="#ctx0" brushRef="#br0" timeOffset="7710.22">1438 15773 941 0,'3'-7'150'0,"-6"-2"16"16,-2 0-43-16,-5 2-34 0,4-2-37 16,-2 5-18-16,-2 0-18 15,0 2-3-15,-4 2 2 16,-1 2-14-16,-1 5 5 16,-5 3 5-16,0 5-9 15,0 6-2-15,2 6-1 16,-2 2 1-16,9 3-3 15,6-1 2-15,3-1-5 16,3-2 5-16,4 0-3 0,7-3 4 16,2-2 0-1,5-3 3-15,0-6 3 0,3-6 0 16,0-8 2 0,-2-8 6-16,-2-7-6 0,-1-7 22 15,-2-6 6 1,-1-3-4-16,-4-3-3 0,-3 1-5 15,0 1-9 1,-6 4 0-16,3 2-1 0,-3 6 3 16,-3 6 1-16,3 8-10 0,0 3-8 15,-3 3-12 1,0 3-6-16,3 2 6 0,-3 3 8 16,0 8 4-1,0 3-2-15,-2 5 2 16,2 2-3-16,-1 2 3 15,4 1-1-15,0-3-2 16,3 0-1-16,0-3 3 16,3-3 0-16,0-4 1 0,3-2-1 15,1 3-44-15,4-3-129 16,2 4-178-16,5 1-462 16</inkml:trace>
  <inkml:trace contextRef="#ctx0" brushRef="#br0" timeOffset="8260.2">1735 16187 894 0,'3'-22'284'0,"-3"2"-85"16,-3 2-37-16,0 3-66 0,3 7-29 16,-3 2-44-1,1 6-23 1,-1 0-9-16,2 6-3 0,-2 2 11 16,-2 6 2-16,-2 4 0 0,-2 6-1 15,3 3-3 1,-2 1 2-16,4-4-1 0,0-2 0 15,8-7 2 1,2-2 0-16,6-6 1 0,6-4 0 16,3-4-1-16,4-4 1 15,2-5 4-15,-2-2-4 16,-4-4 7-16,-1-3 0 16,-6 2-2-1,-6 1-1-15,-2 2 17 0,-3 1 18 16,-3 9-24-16,0 1-16 15,0 4-31-15,0 2-1 16,0 7 32-16,-3 5 0 0,3 6 0 16,-3 8 1-1,0 3 0-15,0 0-1 0,0 0 0 16,3-9 0 0,3-3-1-16,3-4-70 15,5-5-130-15,3-8-148 16,3-3-351-16</inkml:trace>
  <inkml:trace contextRef="#ctx0" brushRef="#br0" timeOffset="8490.57">2254 15958 1123 0,'3'-7'173'0,"-3"0"31"0,-3 1-75 16,3 4-76-16,3 0-48 15,-3 2-5 1,6-3-9-16,6 3 6 0,0 0-2 16,9 0-56-16,1 3-90 15,-1 1-100-15,-2 7-84 16</inkml:trace>
  <inkml:trace contextRef="#ctx0" brushRef="#br0" timeOffset="8660.1">2279 16147 778 0,'-3'3'282'0,"0"-2"-146"16,5-3 82-16,-1-2-115 15,5-1-88-15,5 1-15 0,8-1-2 16,2 1-24-1,10 0-211-15,2 3-367 0</inkml:trace>
  <inkml:trace contextRef="#ctx0" brushRef="#br0" timeOffset="9060.19">2952 15814 1047 0,'5'-23'196'16,"-5"1"10"-16,-3 1-54 15,-5 2-47-15,-2 9-35 16,4 3-52-16,-2 6-18 16,-2 6-5-16,-2 8-5 15,-3 7 7-15,-1 7-1 16,-5 5 3-1,7 5-3-15,4 1-2 0,1-1 3 16,9-2 2-16,6-2-3 0,4-5 4 16,4-7 6-1,10-7-3-15,1-9 5 16,3-5-5-16,4-5 4 16,-1-8 4-16,-1-2-5 0,-5-6 4 15,-4-1 2 1,-6-2 0-16,-3-1 11 0,-9 0-11 15,-3-1-5 1,-9 1-7-16,-3 4-9 16,-3 3-10-16,-3 7-142 0,2 6-192 0,1 9-545 15</inkml:trace>
  <inkml:trace contextRef="#ctx0" brushRef="#br0" timeOffset="9650.26">3637 16158 896 0,'0'-8'207'16,"0"-1"0"-1,0 2-103-15,-3 3-77 0,3 1-27 16,0 3-16-1,-3 2 2-15,0 2 13 0,3 1 2 16,-3 0 5-16,1 1-5 16,-1-4 7-16,1-1 0 15,0 1 4-15,2-2 27 16,0-2 19-16,0 1 6 16,0-1 5-16,0-3-53 0,0-2-13 15,2-1 2 1,0-1 3-16,0 1 7 0,-1 1 2 15,1 3 1 1,-1 2-6-16,-1 2-12 0,0 0-11 16,2 2-6-16,1 2 9 15,0 0 8-15,3 3 0 16,6 2-1 0,-3 2 0-16,-3 4 2 0,-3 6-1 15,-8 1 5-15,-7 7-4 16,-10 4-1-16,-5 2-64 15,-6 1-218 1,-1-3-494-16</inkml:trace>
  <inkml:trace contextRef="#ctx0" brushRef="#br0" timeOffset="10700.29">5442 15862 864 0,'-3'-6'177'0,"-1"0"20"16,1-3-36-16,3 2-38 15,-3 3-40-15,3-2-33 0,3 2-14 16,-3 0-23-16,7 4-13 16,2 2 0-16,5 3-2 15,2 5 3-15,8 5-1 16,-5 5 2-16,2 5 0 16,-6 6-2-1,-3 6 2-15,-9 1-2 0,-3 2 3 16,-3-1-2-16,-2-8 2 15,-3-4-1-15,2-11-1 16,1-4 4-16,2-6 5 0,2-4 3 16,2-6 21-1,1-2-10-15,4-5-22 16,1-6-4-16,8-8-4 16,7-6 5-16,5-6 1 0,6-4 0 15,0 2-1 1,-5 0 0-16,-2 3 1 0,-7 6 6 15,-3 5-4-15,-7 5 1 0,-3 4 3 16,-4 5-1 0,-1 6-5-1,-1 3-7-15,-3 4-24 0,2 5 26 16,-5 6 4-16,-3 4 1 0,-6 6 1 16,4 7-1-1,-5 2 2-15,4 3-2 0,-1 1 1 16,8-1-1-1,2-1 0-15,5-3-1 16,4-7-2-16,4-2 0 16,8-7 0-16,6-3-118 0,6-2-143 15,3-3-229-15</inkml:trace>
  <inkml:trace contextRef="#ctx0" brushRef="#br0" timeOffset="11000">6312 15949 871 0,'-3'-10'200'0,"-3"5"22"16,-1 0-81-16,4 2-72 0,1 3-23 15,1 0-27 1,2 0-4-16,1 0-12 0,-1 0-3 16,5 0-11-16,3-2 11 0,6 4 0 15,7-4-120 1,4 4-155-16,-1 2-204 0</inkml:trace>
  <inkml:trace contextRef="#ctx0" brushRef="#br0" timeOffset="11160.09">6331 16092 865 0,'3'2'197'0,"-3"-2"-15"15,3-3 25-15,0 0-114 16,3-1-84-16,5 1-9 15,10-3-2-15,4 3-78 16,5 3-285-16</inkml:trace>
  <inkml:trace contextRef="#ctx0" brushRef="#br0" timeOffset="11779.88">6907 15907 978 0,'-6'-17'148'16,"2"-1"34"-1,2 0-57-15,4-2-36 0,2 1-29 16,4 3-9-1,2-3-12-15,4 2-2 0,2 3-22 16,2 1-6-16,3 5-9 16,1 5-1-16,2 4 0 15,0 5-7-15,-3 6 6 16,-6 1 2-16,0 6 0 16,-8 0 0-16,-5 6 4 15,-8 3 2 1,-9 4 0-16,-5 5-4 0,-8 1 2 15,-2 2-4 1,-1-1 0-16,4-5-2 0,6-3 1 16,8-7-7-16,10-7 4 0,6-5 4 15,10-3 3 1,8-3-3-16,9-3 0 16,4-3-16-16,2-2-34 15,-3-2 17-15,-2-2 18 0,-4-2 15 16,-6-4 1-1,-6-1 4-15,-5-3 0 16,-7-1 2-16,-6-1-6 0,-7-1 4 0,-4 0 3 16,-11-1 8-1,1 0 12-15,-7 2 4 0,0-2 0 16,2 1-7 0,2 3-15-16,3-3-9 0,2 5-1 15,7 0-7 1,0 5-38-16,3-1-63 0,2 7-102 15,2 1-200 1</inkml:trace>
  <inkml:trace contextRef="#ctx0" brushRef="#br0" timeOffset="12160.5">7422 15788 1106 0,'6'-15'192'16,"-3"-2"43"-16,-3-1-73 16,0 2-20-16,0 5-52 0,-1 2-34 15,1 6-37 1,-2 1-19-16,-1 5-24 15,3 2 13-15,0 9 11 0,0 8 4 0,0 5 6 16,-3 9 0 0,3 3 6-16,-3 1 5 0,3 3-10 15,3-1-3 1,-3-4-8-16,3-6 0 16,2-5 0-16,-2-8 0 15,0-4 0-15,-2-5 0 0,2-3 0 16,-2-3 0-1,2-1 0-15,0 1-115 16,3 2-161-16,2-1-367 0</inkml:trace>
  <inkml:trace contextRef="#ctx0" brushRef="#br0" timeOffset="14980.44">9904 15945 620 0,'8'-16'235'16,"4"-3"-41"-16,-3 0-39 15,-5 1-18-15,1 2-14 16,-2 3-39-16,-2 2-17 16,1 1-13-16,-2 3-15 0,0 5-23 15,-2 1-16 1,2 1-5-16,-1 2-25 0,-1 6 26 16,-1 3 4-1,-3 10 2-15,-4 5 0 0,-2 9-2 16,-3 3 1-1,0 1-2-15,-1-3 1 0,7-4-2 16,1-7 0-16,7-7 1 0,2-9-7 16,4 0 5-1,7-5 3-15,6-1 0 0,4-2-6 16,5-2 4 0,0-1-2-16,0-2-5 15,-5 0 3-15,-3 0 4 16,-5-2 1-16,-5-1-2 15,1-1 5-15,-4-2-2 16,-1-2 1-16,-2-1 3 0,0 1-1 16,-2-2 0-16,2 1 4 15,-3-1 16-15,0 3 4 16,0 0 2-16,0 6-18 16,-1 4-11-16,-1 1-26 15,2 4 3-15,-1 7 23 16,-1 6 1-1,-1 6-1-15,2 6 0 0,-2 5 0 16,-2-1 0-16,2-2 0 0,-4-3-1 16,4-5 1-1,3-3-1-15,-2-2 1 0,1-6-3 16,1 0-63 0,1-1-77-16,4-2-132 0,8-2-191 15</inkml:trace>
  <inkml:trace contextRef="#ctx0" brushRef="#br0" timeOffset="15520.3">10357 15929 802 0,'19'-25'143'15,"-2"4"20"-15,-1 3-59 0,-4 3-35 16,4 3-38-16,-5 5-19 16,-1 4-12-1,-1 6 2-15,-3 4-2 0,-4 6 17 16,-2 6 12-16,-5 5 8 16,-4 8-3-16,-7 1-5 15,-5 4-14-15,1 1-12 16,0-3 0-16,1-2-2 15,5-6 0-15,6-4 2 0,2-1-3 16,6-2 0 0,2-5-1-16,4-1-3 0,4-1-4 15,6-5-9 1,4-3-6-16,4-4-11 0,1-4 12 16,0-1 19-1,-5-3 3-15,-4-2 6 0,-7-1 4 16,-4-2 5-1,-5-2 5-15,-3-2 2 0,0-1 8 16,-8-3 0-16,-3 0-10 0,-3-3 10 16,-4 0-2-1,-1 0-7-15,4 3-5 16,-1 1-12 0,2 5-4-16,2 4 0 0,3 3-1 15,-1 1-6-15,8 1-71 16,-1-1-141-16,5-1-240 0</inkml:trace>
  <inkml:trace contextRef="#ctx0" brushRef="#br0" timeOffset="15990.39">10925 15852 959 0,'1'-14'202'0,"-4"1"-3"16,-5 2-91-1,-1 2-29-15,-3 5-59 0,-3 4-14 16,-3 6 5 0,-3 5-1-16,0 8-2 0,0 6-2 15,0 4 2 1,5 6-6-16,6 1-1 15,2 2-1-15,8 1 2 16,6 3-4-16,2-1 3 0,5-5-1 16,2-4 1-16,4-7 0 0,3-9 2 15,6-6-1 1,3-7 0-16,4-7 2 16,0-3-1-1,-5-4 3-15,-9-2 0 0,-5 2 10 16,-7-3 10-16,-7 4-1 15,-5 0-10-15,-8 0-12 0,-4 0-3 16,-4 3 0-16,-7 1-2 16,-5 2 0-1,0 4 2-15,-2 0 0 0,0 2-18 16,3 0-98-16,5-2-169 16,6-1-385-16</inkml:trace>
  <inkml:trace contextRef="#ctx0" brushRef="#br0" timeOffset="16363.34">11089 15519 983 0,'19'-56'143'0,"-16"50"30"16,-1 3-72-16,1-1-64 0,0 4-34 16,5-1 2-1,2 6-4-15,2 5 6 0,0 7 2 16,4 4 7 0,-5 4 11-16,-5 4-2 0,-6 1 5 15,-9 0 6 1,-5 0-4-16,-5-1-9 15,1-9-3-15,3-4 10 16,6-9 44-16,6-6-9 0,6-4-11 16,8-1-53-16,11-2-1 15,9 1-7-15,8-1-5 16,7 5-95-16,-4 1-40 16,-6 3-66-1,-11 1-141-15</inkml:trace>
  <inkml:trace contextRef="#ctx0" brushRef="#br0" timeOffset="18585.12">12205 15862 457 0,'3'-6'435'0,"1"-2"-255"16,-2-2 4-16,1-3-56 15,-2 1-19-15,1-1-20 16,1 0-27-16,0 2 5 0,0 3-16 16,0 2-37-1,0 5-14-15,-1 1-21 0,2 5 15 16,6 4 5 0,2 4 1-16,6 7 0 0,3 5 0 15,0 3 0 1,-3 2 1-16,-2 2-1 0,-2 0 0 15,-5-1 1-15,-3 0-1 16,-5-4 0-16,-4-4 1 16,0-6 1-16,0-3 3 15,-1-7 6-15,2-5 7 16,2-2 7-16,-1-2 29 0,1-7-42 16,-2-3-8-1,-1-5-3-15,-1-7-1 0,4-4-1 16,0-5 0-1,6 2-4-15,0 2 0 0,4 0-3 16,5 6 2-16,2 4-1 16,5 2 5-1,2 5-5-15,-2 0 4 0,1 6-1 16,-4 1-7 0,-4 6 2-16,1 6 3 0,-2 2 3 15,0 8 2-15,-1 2-2 16,-4 4 2-16,-1 2-1 15,-3 2 2-15,-2 0-1 0,-2-1 1 16,-2-1 0 0,-1-5-1-16,-1-6 1 0,-1-2 3 15,-2-7 4 1,2 0 0-16,-1-4-2 0,-1-1 1 16,-2 0-2-1,1-3 7-15,1-2 2 0,2-5-12 16,2-4-1-1,5-7-6-15,2-4-1 0,6-4-16 16,2 1-17-16,1 0 14 16,3 5 9-1,1 3 10-15,-2 7 4 0,2 4-2 16,-1 3-2-16,0 6 0 16,0 3 6-16,1 5-2 15,-2 5 1-15,-1 3 2 16,-3 0 0-16,0 4-1 15,-5-1-1-15,-2-1 2 16,-2-1-2-16,-2-2 1 16,-1-2-1-16,2 0 0 0,-2-3-100 15,3-2-94 1,6 0-124-16,6-4-280 16</inkml:trace>
  <inkml:trace contextRef="#ctx0" brushRef="#br0" timeOffset="18990.41">13112 15909 591 0,'9'-19'263'0,"-1"2"-66"0,-4 1-55 16,-1 4-22 0,-6 1-11-16,-1 4-22 0,-1 3-53 15,-4 3-30 1,-7 3 0-16,1 4-4 15,-4 3 0-15,-1 6-3 0,2 3 0 0,2 3-2 16,7 2 3 0,1-1-2-16,7-1 4 0,2-1 0 15,7-2 0 1,4-2 1-16,1-4 3 16,5-6-2-1,2-3 2-15,0-7 4 0,1-4-6 0,-3-5 10 16,-2-6-2-1,-3 1 1-15,-6-3 7 16,-4 0 2-16,-4 1-5 0,-5 0-7 16,-5 3-8-1,-1 5-1-15,0 2-10 0,2 6-113 16,-2 4-121 0,6 5-196-16</inkml:trace>
  <inkml:trace contextRef="#ctx0" brushRef="#br0" timeOffset="19490.49">13627 15913 610 0,'12'-16'442'0,"-6"2"-239"16,-5 0-41-1,-2 0-31-15,-4 4-48 0,-2 3-40 16,-5 2-28-1,-3 2 7-15,-6 3-11 0,-4 4-4 16,-3 3-4-16,-4 6-3 16,4 2-3-16,4 6 1 15,0 0-3-15,9 4 3 16,5-5-6-16,5-1 2 16,8-4 6-16,5-3 2 0,9-5 5 15,7-4 0 1,5-6-2-16,3-6 2 15,0-7-3-15,-1-5 3 16,-7-5 5-16,0-4-3 16,-6-2-1-16,-3-4 19 0,-3-2-11 15,-5-1 2 1,-4-1-7-16,-4-1-9 0,-5 5 3 16,-6 3-1-16,4 8 7 15,2 7 17-15,0 6-21 16,3 9-7-1,3 3-34-15,0 5 21 0,2 8 12 16,2 6 0-16,2 6 1 16,5 9-1-16,1 4 1 15,0 5 1-15,1 1-1 0,-1-1 0 16,-1 0-3 0,5-3-154-16,9-4-134 0,11-8-372 15</inkml:trace>
  <inkml:trace contextRef="#ctx0" brushRef="#br0" timeOffset="20310.25">14761 15633 688 0,'7'-10'185'0,"-5"0"8"16,-1-1-41-16,-2-2-13 16,1 1-20-16,-4-2-25 15,-1 0-21-15,3 1 7 16,-1 2-9-16,-1 2-24 15,2 4-31-15,-1 3-16 0,0 2-12 16,0 6-3-16,-5 4 14 16,-3 5-2-16,-3 8 1 15,-3 5-2-15,-4 7 0 16,6 4 4-16,0 2-4 16,5 4-1-1,5-3 2-15,7-2 1 0,4-6-4 16,7-10-4-1,2-2-6-15,4-6-3 0,1-8-3 16,2-6 19-16,0-4 0 0,2-4 3 16,-4-5 3-1,-1-3 0-15,-5-1 0 0,-4 1 8 16,-6-1-8 0,-4 1-3-16,-7 0 0 0,-2 4-6 15,-8 1 2 1,-6 4-2-16,-4 3 2 15,-1 2 0-15,-1 5-21 16,4 0-72-16,5 1-80 0,6 1-117 16,6-1-362-16</inkml:trace>
  <inkml:trace contextRef="#ctx0" brushRef="#br0" timeOffset="20790.14">15081 15602 976 0,'13'-23'177'0,"-4"1"51"16,-2 2-70 0,-6 6-54-16,-1 4-26 0,0 6-55 15,-1 2-23-15,-1 4-26 16,-3 7 23-16,-1 5 3 15,-3 8 0-15,-5 7-1 0,4 4 1 16,-1 3-1 0,4-1 1-16,3-4 0 0,4-4 0 15,5-4-1 1,6-8 1-16,4-4 5 0,6-5 1 16,4-6-2-1,2-6-1-15,2-2 3 0,-2-5-2 16,-6-1 5-1,-3-1-3-15,-4-3 5 0,-4 3-1 16,-6 1 2-16,1 1 13 0,-5 5 7 16,2 2-31-1,-4 5-1-15,1 2-34 16,-1 6 11 0,-1 4 23-16,0 7 0 0,-3 7 1 15,0 3-1-15,0 3 0 16,2-3-1-16,1-1-20 15,3-7-63-15,4-4-59 0,5-6-99 16,9-2-199 0</inkml:trace>
  <inkml:trace contextRef="#ctx0" brushRef="#br0" timeOffset="21160.32">15550 15573 530 0,'5'-21'273'0,"-5"6"-39"0,0 5-100 16,-2 5-116-1,-4 5-18-15,3 5-1 0,-6 5 1 16,0 7 2 0,-3 3 2-16,1 6 5 0,0-3 1 15,5 0 7 1,3-3 27-16,4-3 21 15,7-5 1-15,7-2 1 16,3 1-35-16,2 1-6 0,4 1-10 16,-1 0-7-16,-1 2 0 15,-3 0-6-15,-2 0-1 16,-4 0 0-16,-4-1 3 16,-4-1-1-16,-4 0 2 15,-5 0 6-15,-5-3 4 0,-6 2-16 31,-7-1 0-31,-4-1-45 0,-1-3-125 0,-1-4-77 16,4-6-187-16</inkml:trace>
  <inkml:trace contextRef="#ctx0" brushRef="#br0" timeOffset="21340.38">15474 15523 910 0,'10'-16'169'0,"4"4"-9"0,5 0 5 16,3-1-83 0,3 1-20-16,4 4-47 0,3 1-15 15,2 2-1 1,2 4-20-16,-4 1-207 16,-3 3-226-16</inkml:trace>
  <inkml:trace contextRef="#ctx0" brushRef="#br0" timeOffset="21740.38">16247 15650 771 0,'0'-4'212'0,"1"-2"-49"0,2 0-7 16,-1-2-35-16,2-2-31 0,2 1-28 16,2-1-27-1,3-1-21-15,0 1-13 0,4 0-1 16,0 5-5 0,3 4-43-16,0 1-154 0,-1 6-117 15,-1 2-268 1</inkml:trace>
  <inkml:trace contextRef="#ctx0" brushRef="#br0" timeOffset="21910">16238 15784 265 0,'0'6'803'0,"9"-6"-712"15,3-4 133-15,0-5-84 0,6-2-83 0,2 0-36 16,1 1-18-1,0 1-3-15,0 4-11 0,-4 3-241 16,-1 4-669-16</inkml:trace>
  <inkml:trace contextRef="#ctx0" brushRef="#br0" timeOffset="25399.92">16736 15489 896 0,'0'-2'182'0,"0"-2"51"16,-1-2-47-16,-1-1-58 16,1 0-2-16,-1-1-13 15,2 2-49-15,0 0 12 0,0 1-33 16,0 3-43 0,0 2 0-16,0 0 0 0,0 1 0 15,-1 0 0 1,1 6 0-16,0 5 0 0,0 6 0 15,1 9 0-15,2 8 0 16,0 7 0 0,3 1 0-16,-2 1 0 0,1-4 0 15,0-1 0-15,-2-5 0 16,0-6 0-16,-2-7 0 16,-1-5 0-1,0-6 0-15,0-5 0 0,2-3 0 16,-2-4 0-16,1 0-86 15,1-1-172-15,5-3-285 16</inkml:trace>
  <inkml:trace contextRef="#ctx0" brushRef="#br0" timeOffset="25850.25">17054 15543 1068 0,'9'-21'148'16,"-2"0"11"-16,2-2-21 0,-4 2-48 15,2 5-34 1,-1 6-32-16,2 4-24 0,0 4-3 16,5 5 2-1,1 7 2-15,3 4 0 0,-1 4-1 16,-2 7-1-1,-5 1 1-15,-8 4 0 0,-5 2 3 16,-8 2 4-16,-8 0-6 16,-3-2 1-16,-3-2 0 15,-1-7-1-15,6-5 5 16,6-7-4-16,7-5 6 16,8-6 9-16,8-1-10 15,9-2-4 1,10 0-3-16,4 0 0 0,10 1-2 15,0 2 2 1,-4 0 0-16,-4 2-1 0,-8 0-3 16,-9-1-5-16,-6 0 4 0,-7 2-3 15,-5 0-18 1,-2 0-113-16,-3 1-126 0,-1-1-265 16</inkml:trace>
  <inkml:trace contextRef="#ctx0" brushRef="#br0" timeOffset="26320">17654 15429 989 0,'13'-21'220'16,"-2"1"-11"-16,-7 4-49 0,-2 5-57 15,-1 4-60-15,-2 5-43 16,-4 4 2-16,-1 6-2 16,-7 5 11-16,-2 10-3 15,-6 5-8-15,0 10 4 16,-1 3-1-16,4 6 0 16,3-2-2-16,7 1-1 15,6-3 0-15,4-5 0 16,3-7-1-16,4-10 1 15,1-9 4-15,7-5 2 16,-1-5 0-16,8-5-2 16,3-3-2-16,3-2-1 15,-2 0 1-15,-4-2 0 0,-6 2 8 16,-5 0 0 0,-8 1 0-16,-4 2-7 0,-4-4-3 15,-3 2-4 1,-39-22-3-16,30 26 3 0,-2-3 4 15,0 1-3-15,-2 0-4 0,-14-3 4 16,2 1-46 0,2 2-72-16,4 5-113 0,4 5-126 15</inkml:trace>
  <inkml:trace contextRef="#ctx0" brushRef="#br0" timeOffset="36400.37">25106 5456 634 0,'8'-6'97'0,"-1"0"11"0,-4-2-10 16,-3 1 6 0,1 1-24-16,-1-2-17 0,-1 0 1 15,1 0-5 1,0-1-7-16,0 1 9 0,1 4 5 15,-1-2-20 1,0 4 0-16,0 0-19 0,-1 0-18 16,1 4 1-16,-2 0-3 0,1-2-3 15,1 0-4 1,-2 3 1-16,1-3 1 16,-3 3-1-16,-1 1-1 15,-2 2-3-15,-4 1 3 16,-1 4 3-16,-1 1-3 15,-2 0-1-15,1 4 1 0,1-1 0 16,0 2 0-16,0 0-1 16,0 3 1-1,3-1 0-15,-1 3 1 0,1-1 0 16,1 2-1 0,1-1 3-16,0 1-3 0,0-3 2 15,4 1-1-15,-3-3 1 16,3 2-1-16,-1-2 0 15,0 2-1-15,0-3 0 0,2-2 0 16,0-1 0 0,2-5 0-16,1-2 0 0,-2-3 0 15,2-2 1 1,0-2-1-16,-1-2 3 16,2 2-3-16,-1-3 2 15,0 3-2-15,2-1-78 0,-1 1-93 16,1-1-71-1,4 1-69-15,1-3-350 0</inkml:trace>
  <inkml:trace contextRef="#ctx0" brushRef="#br0" timeOffset="37040.35">24712 5705 822 0,'0'-8'153'0,"0"-3"-3"16,-1 0-10-16,-1 2-42 15,1 0 1-15,1 1-17 16,-2 2-16-16,2 2-25 15,0 1-26-15,0 1-9 16,2 4-6-16,-2 0-11 0,1 0 5 16,1 5 6-1,1 5 1-15,-1 2 0 0,3 6-1 16,-2 3-1 0,3 1 1-16,0 1 4 0,2-2-4 15,2-2 0 1,0-2 1-16,-1-6 2 0,2-4 1 15,-5-5 7 1,0-4 27-16,1-4 16 16,3-3-9-16,4-5-26 0,7-5-5 0,6-2-9 15,2-2-5 1,4 0-1-16,0 3 1 16,-5 3 1-1,-2 0 0-15,-8 5 6 0,-5 4-6 0,-5 2 8 16,-4 1-4-1,-2 2 2-15,-2 1-1 16,0 0-6-16,0 0 3 0,0 0-1 16,0 0 0-16,0 0 5 15,0 0-4-15,0 0-1 16,0-2-2-16,0 2 0 16,0 0 3-16,0-1-3 15,0 0-3-15,0 1 0 16,0-2-3-16,0 2-15 15,-2-2-29-15,2 2-39 16,-1 0-34-16,-1 0-124 16,1 4-195-16</inkml:trace>
  <inkml:trace contextRef="#ctx0" brushRef="#br0" timeOffset="40760.24">1724 16131 596 0,'-4'-5'177'0,"1"-1"-68"0,-2-1 27 16,0 3-65-16,0-1 29 0,2 2-15 15,0-2-21 1,0 1 13-16,3 1 1 0,0 0-40 16,-3 1 1-1,3 0-20-15,3 1-9 0,-3-2-7 16,6-1-3-1,2-3-10-15,6-2 7 0,7-2 0 16,2-2 3-16,2 2-2 16,-4 3 2-16,-6 0-3 15,-5 3-33-15,-1 5-20 16,-9 0-20 0,2 0-6-16,-4 0 1 0,-1 4 36 15,-3 0 29-15,-4 2-5 16,-1 3-27-16,-5-4 34 15,-2 2 9-15,2-3 5 0,-1-1 2 16,4-2 2 0,5 1 8-16,2-4 42 0,0 1-14 15,2 0 20 1,-5-1-4-16,6 0-10 0,0 1-2 16,0 1-18-1,3 0-12-15,0 1-8 0,0-1-6 16,0 4-2-1,-3-2-2-15,0 7 2 0,0 2 1 16,-2 5-1-16,-2 4 2 0,3 2-1 16,-2 2 1-1,-2 1-2-15,1-2 2 16,4 0 0-16,0-4-2 16,1 0 2-16,1-3-3 0,1-4-2 15,1-2 3 1,1-4 2-16,-2-4 0 0,3 1 1 15,0-3 0 1,-3 0-1-16,4 0 3 0,-1 0 0 16,0-1-2-16,3 1 1 15,2 0 0-15,5-2-1 16,2 1 5-16,0-2-5 16,0-1 0-1,4-2 4-15,-5 1-3 0,-1-1 3 16,-4 1-2-16,3-1-1 15,-3 1-2-15,-5 3-2 16,1-1-5-16,-2 3 2 0,1 1-2 16,1 2 6-1,-2 3-1-15,7 2 0 0,-2 5 1 16,-1 2-1 0,1 2 2-16,-1 1 4 15,-6 1-2 1,-2 0 1-16,-8 0 0 0,2-1 0 0,-4 1 0 15,2-1-3-15,-1-1 0 16,1 0 2 0,0-2 1-16,-3-1 0 0,0-2-2 15,4-2 6-15,-3-2 4 16,0-3-7-16,-2-1 4 0,4-1 7 16,0-2 17-1,0-1 23-15,0-3-24 16,6 0-3-1,3-1-5-15,-3-3-22 0,6 0-1 16,0-2-9-16,3-1 0 16,3 2 3-16,1-1 5 15,1 2-5-15,2 2 6 16,-1 2-2-16,-3 3-1 16,-5-1 3-16,-2 1-3 0,-1 0-2 15,-1 1-6-15,-1-1-52 16,1 1-80-16,1 2-35 15,1 3-237-15</inkml:trace>
  <inkml:trace contextRef="#ctx0" brushRef="#br0" timeOffset="43900.27">1362 16994 730 0,'3'-11'228'0,"-3"-2"-51"16,-3 3-18-16,1-2-55 15,-2 1-14-15,-2 3-32 16,1-1-19-16,-2 4-7 0,1 1-11 16,-3 1-6-1,3 0-12-15,0 3-3 0,-4 1-1 16,-1 4-5 0,2 3 1-16,-6 6 2 0,0 4 0 15,-1 8 2 1,1 1 0-16,-1 2 1 0,2 5-2 15,4 1 0 1,4-2-1-16,3-5 3 0,6 0-5 16,3-7 3-16,7-5 2 0,5-4 0 15,3-4 3 1,-2-8-2-16,1 0 1 16,-4-8 5-16,-2-4-3 15,-1-4 3-15,-7-4-6 0,0-5 4 16,0 0 0-1,-6-5-4-15,3 2 0 16,-3 3 3-16,0 2 0 0,0 5 6 16,0 4-7-16,0 4 8 15,0 4-1-15,-3 5-10 16,3 1 0-16,0 0-15 16,0 3-8-16,0 4 23 15,0 2-1-15,0 5 1 16,0 6-4-16,3 3 3 15,-3 0 1-15,6 3 1 0,-2-5 0 16,1 1-2 0,1-3 0-16,0-2 1 0,4-3 3 15,-1-2-3 1,0-1 2-16,0-1-5 0,3-5 3 16,0 1-11-1,0-3-28-15,-2 0-59 0,1 0-55 16,5-6-84-1,-2 0-253-15</inkml:trace>
  <inkml:trace contextRef="#ctx0" brushRef="#br0" timeOffset="46699.88">1814 17181 585 0,'1'-6'235'0,"-2"-2"-102"15,-1 0 11-15,1-2-29 16,-2 1-13-16,1 1-29 16,1-2-5-16,-3 3-6 15,2 1-2-15,-1 2-16 16,3 1-16-16,-3 0-14 15,3 3-14-15,0 0-4 16,0 5 0-16,-3 4 1 0,-3 7 3 16,0 7 0-1,-4 2 0-15,-23 71 0 0,30-79 0 16,0-2 1 0,1 3-2-16,1-3 0 0,-1 17-1 15,4 1 2 1,2-6-3-16,4-2-1 15,5-5 2-15,2-5 2 16,3-6 0-16,3-6-1 0,0-5-9 16,4-2-2-16,-4-2 0 15,0-1 12 1,-6-3 3-16,-6 0 0 0,-6 0 2 0,-3-1-4 16,0-1 1-1,-5 1 2-15,-2 1-2 0,-2 0-1 16,-3 1 2-1,-3-1-3-15,-4 4 1 16,-1 1-1-16,-1 1-3 0,2 2 2 16,7 2-10-1,0 0-69-15,6 0-87 0,6 0-148 16,5 2-280-16</inkml:trace>
  <inkml:trace contextRef="#ctx0" brushRef="#br0" timeOffset="47040.46">2314 17142 834 0,'-2'-6'207'0,"1"2"-2"15,-1 0-66-15,1 1-66 0,1 1-33 16,0 1 1 0,0-2-22-16,3 2-17 15,4-4-2-15,6-2-5 16,4 3 0-16,8-5 3 15,2 0-75-15,0 5-31 16,-2 1-78-16,-7 3-36 0,-3 4-120 16</inkml:trace>
  <inkml:trace contextRef="#ctx0" brushRef="#br0" timeOffset="47230.25">2353 17283 367 0,'1'0'494'0,"3"-4"-386"16,2-2 15-16,2 0-58 0,1-3-49 16,7 2-9-1,-1 1-7-15,6 2-6 0,-2 1 1 16,1 3-15 0,-1 0-142-16,2 0-262 0</inkml:trace>
  <inkml:trace contextRef="#ctx0" brushRef="#br0" timeOffset="47750.2">3306 16908 882 0,'0'-14'188'0,"0"-1"-54"16,-5 1 43-16,-1 1-61 16,0 4-41-16,0 3-33 15,-1 2-13-15,-2 4-24 16,3 3-3-16,-5 2 1 15,-3 6-1-15,-3 5 3 0,1 6 0 16,0 3-5 0,2 3 2-16,3 6-2 0,3 0-4 15,5 4 4 1,6 0-4-16,5-2 0 0,6-3 3 16,4-6 2-1,0-8 0-15,9-4 0 0,-2-7 0 16,2-5 5-1,-2-7 1-15,3-5 1 0,-5-7-1 16,-1-4 8-16,-4-7 8 16,-4-7 8-1,-5-1 1-15,-4-1-2 0,-7 2-17 16,-6 2-7-16,-4 2-6 16,-4 5-4-16,-1 4-50 15,-2 6-98 1,5 7-208-16,0 7-513 15</inkml:trace>
  <inkml:trace contextRef="#ctx0" brushRef="#br0" timeOffset="48460.74">4349 17277 490 0,'-6'-5'273'0,"1"0"-137"0,-1 0 60 16,3 1-77-1,-1 0-4-15,4 1-25 0,0 0-17 16,0 3-17 0,0-3-33-16,0 1-11 0,0 2-2 15,0 0-10-15,0 2-3 16,0-2-3-16,0 3 3 15,0-3 2-15,-3 0-2 16,3 0 3-16,0 1 3 16,-3 1-1-16,3-2 4 0,0 0 0 15,3 0 11 1,-3-3 11-16,3-2-8 0,1 3-20 16,2-4-5-1,8-1-2-15,2 1 6 0,2 3-2 16,1 3-2-1,-1 3 0-15,-3 4 2 0,-6 2-1 16,0 2 4-16,-3 2 1 0,-3 2 1 16,-6 1-2-1,3 2-2-15,-8 1-85 0,-2 0-120 16,0-2-187 0</inkml:trace>
  <inkml:trace contextRef="#ctx0" brushRef="#br0" timeOffset="49339.84">5851 16927 819 0,'-6'-8'219'0,"3"-3"-27"16,0 0-51-1,-3-1-36-15,5 1-37 0,4-1-33 16,2 1-16-16,3 1-12 16,9 0-2-1,2 4-3-15,3 3 2 0,5 4-1 16,0 5-2-16,-3 2 0 16,0 6-1-16,-4 3 0 15,-6 5 0-15,-5 1 1 16,-3 2 2-16,-6 4 1 15,-6-2 0-15,-3 2-1 0,-3-2-1 16,2-3-2 0,-1-5 5-16,5-8-5 15,2-6 5-15,2-2 13 16,2-6 32-16,3-4-23 0,2-4-27 16,2-5-3-1,3-5 2-15,1 0-2 0,4-1 3 16,1-1 2-1,-2 2-2-15,4 1 0 0,-5-1-3 16,2-1 4-16,0 2-1 0,-2 1 3 16,-4 2-3-1,-3 6 0-15,-1 3 5 0,-5 3-4 16,0 3-1 0,0 2-13-16,-3 2 6 0,1 5-3 15,-2 0 10 1,-2 6-3-16,-2 5 3 0,-2 4-1 15,1 0 0-15,6 2-2 16,-2-3 2 0,5 1-3-16,2-4 3 15,4-1-3-15,6-3-45 16,7-1-68-16,7-3-123 0,5 0-215 16</inkml:trace>
  <inkml:trace contextRef="#ctx0" brushRef="#br0" timeOffset="49630.39">6633 16923 943 0,'-3'-3'172'0,"1"1"30"16,1-3-35-16,-1 1-73 0,4 1-47 15,-2 1-36 1,3-1-11-16,3 0-1 0,6 0-8 16,0 2-3-1,4 1-99-15,4 1-89 0,-1 5-87 16,0 1-186-1</inkml:trace>
  <inkml:trace contextRef="#ctx0" brushRef="#br0" timeOffset="49815.58">6661 17063 751 0,'-3'4'269'0,"3"-2"-104"0,2-7 10 15,1 1-87-15,5-4-42 16,3 2-45-16,4 0-1 15,3-1-5-15,6 4-31 0,1 0-184 16,3 3-191 0</inkml:trace>
  <inkml:trace contextRef="#ctx0" brushRef="#br0" timeOffset="50439.85">7273 16915 906 0,'-11'-13'139'16,"1"1"33"-16,3-6-47 15,2 3-46-15,2-1-22 0,3-1-17 16,3 4-18-16,5 0-9 16,3 1-13-16,3 4 0 15,5 0 4-15,1 5-4 16,-1-1-2-16,-3 6-1 16,-4 2-2-16,-3 3 5 15,-4 3 0-15,2 6 4 16,-4 2-1-1,-3 3 1-15,-3 3-1 0,-7 3-1 16,-1 3 0 0,-2-2-1-16,-5 0 0 0,3 2 1 15,0-2-2-15,-1-1 0 0,2 0 0 16,4-5-1 0,3-2 0-16,4-4-5 0,7-5 4 15,5-3 2 1,4-2 1-16,8-4 1 0,4-2-1 15,2-2-1 1,-1-5-4-16,1-3-10 0,-5-4 5 16,2-6-10-16,-9 0-12 15,3-3 10-15,-8 0 13 16,-4 2 8-16,-6 1 0 16,-4 2 6-1,-10-2-2-15,-5 3-1 16,-8 1 10-16,-1 1 3 15,-2 3 9-15,6 0-13 0,0 4-6 0,5 1-6 16,5 1 0-16,4 1-13 16,4 3-88-1,4-1-167-15,4 1-313 0</inkml:trace>
  <inkml:trace contextRef="#ctx0" brushRef="#br0" timeOffset="50850.23">7634 16813 1010 0,'4'-11'191'0,"-2"1"51"0,-2-1-67 16,-2-2-42-1,1 6-19-15,1 1-59 0,0 3-12 16,0 0-26-16,1 3-17 0,-1 2-18 16,3 2-5-1,0 6 23-15,2 7 2 0,2 7 1 16,1 8 8 0,-1 7-2-16,-2 3-2 15,-1 2-5-15,-2-1 4 16,-1-2-3-16,-1-7-2 0,3-3 3 15,-3-7-2-15,0-8 0 16,1-5-1 0,-1-4 5-16,2-5-2 15,-2-4 3-15,1 2-6 16,-1-1-1-16,2-1-49 16,-1 2-118-16,1 0-82 0,1 3-234 15</inkml:trace>
  <inkml:trace contextRef="#ctx0" brushRef="#br0" timeOffset="52480.16">9972 16909 869 0,'-2'-7'184'15,"1"-1"34"-15,-1-2-80 0,2 0-12 16,0 3-31-16,2 1-15 16,-2 2 5-16,0 4-22 15,1 0-19-15,-2 0-19 16,1 1-14-16,-2-1-11 16,-1 3-7-1,3-2-12-15,3 7 19 0,0 6 1 16,0 6-1-1,5 6 1-15,-1 7-1 0,3 2 0 16,-2 2 2-16,3 1-2 0,-5-5 1 16,1-3 0-1,-4-6-1-15,-2-5-1 0,1-8 0 16,-1-3-38 0,1-4-138-16,-2-2-56 0,1-1-212 15</inkml:trace>
  <inkml:trace contextRef="#ctx0" brushRef="#br0" timeOffset="52879.87">10191 16909 253 0,'14'-18'806'0,"2"-1"-737"0,-4-1 92 16,3 3-66-1,0 2-43-15,1 6-31 0,1 5-14 16,-1 8 5-16,-3 4-2 16,2 6 3-1,-4 5 9-15,-7 4 2 0,-2 4 2 16,-10 1 1 0,-4 5-10-16,-7 1-4 0,-5-4-5 15,-1 2 4 1,4-5-4-16,4-9 3 0,7-5-4 15,7-8 11-15,4-4-8 0,4-2-9 16,4 1 2 0,10 0 0-16,3 0 1 15,4 0-4-15,4 0-2 16,-3 0 0-16,-8 3-1 0,-2 0 1 16,-6 1-47-1,-3-3-78-15,1 1-119 0,1-4-358 16</inkml:trace>
  <inkml:trace contextRef="#ctx0" brushRef="#br0" timeOffset="53340.41">10749 16878 561 0,'6'-16'565'15,"-3"2"-418"-15,-3 2 39 0,-3 1-66 16,0 6-82-16,2 5-35 16,-4 3-1-16,-4 5-2 15,-1 6 12-15,-4 8-8 16,-2 5 3-16,1 5-5 16,3 5 2-16,5 2-4 15,4 3 0-15,4 2-2 16,5 0 1-1,6-6 1-15,0-6-1 0,1-6 1 16,1-11 0-16,-1-3 0 0,2-8 6 16,4-4-6-1,2-5-4-15,5-4-13 0,-1-2 1 16,0-3 14 0,-7 2 2-16,-3 1 5 0,-7 1 2 15,-7 2 0 1,-1-1-1-16,-3 1 0 15,-4-2-4-15,-5 4-2 0,-3 0-2 0,-7 1 2 16,-4 2-1 0,2 3 1-16,-3-3-1 15,5 6-2-15,3-6-18 16,4 2-131-16,3-1-167 0,7-2-642 16</inkml:trace>
  <inkml:trace contextRef="#ctx0" brushRef="#br0" timeOffset="53740.34">11088 16633 895 0,'12'-10'221'0,"-1"0"-32"16,-1 3-88 0,-6 1-83-16,2 4-18 0,1 6 0 15,1 5 0 1,1 4 7-16,-3 7 20 0,-6 6 3 16,-3 4-5-1,-9 4-8-15,-7-1-3 0,0-4-3 16,0-5 5-1,7-8-8-15,5-8 2 0,4-4-2 16,15-1 8-16,7-6 1 0,13 2-13 16,8-2-4-1,5 0 0-15,-1 0 0 16,-10 0 0-16,-11-1 0 16,-8 4-35-16,-9-2-147 15,-9 2-461-15</inkml:trace>
  <inkml:trace contextRef="#ctx0" brushRef="#br0" timeOffset="54709.99">12281 16918 735 0,'0'-9'220'0,"0"-3"-9"0,2-3-33 16,-1 0-39-16,2 0-34 16,0 4-47-16,2 1-21 15,1 3-28-15,1 5-9 16,2 3 0 0,5 5 0-16,2 3 0 0,3 5 0 15,-1 4 0-15,-2 6 0 16,-3 2 1-16,-6 2-1 15,-4 4 2-15,-4-3-1 16,-2-3 0-16,-2-7-1 16,2-4 1-16,0-9 11 0,3-6 9 15,0-2 38 1,0-7-28-16,0-6-30 0,0-5-1 16,0-5-3-1,5-2-5-15,-1-2 8 0,4 3-6 16,2 2 0-1,3 4-3-15,7 3-2 0,-1 7 3 16,5 3-2-16,0 8 9 16,1 5-5-16,-1 7 2 15,-3 4 0-15,-3 1-1 0,-6 3 2 16,-3 3 2 0,-8-1 1-16,-5-2-3 0,-1-1 1 15,-2-6 2 1,2-4 11-16,1-7 21 15,1-8-13-15,1-6-16 0,1-7-3 16,1-6-2-16,1-6-1 16,5-2 3-16,2-1-5 15,4 2 3-15,4 3-8 16,3 7 3-16,0 4-2 16,1 8 0-1,-3 5 8-15,4 5-9 0,-4 7 5 16,-1 3 4-1,-2 4-3-15,1 3 4 0,-1 5 0 16,-2 1 0-16,0 1 0 0,1-3-45 16,-1-1-61-1,3-5-39-15,1-5-77 16,4-5-92-16,2-5-169 16</inkml:trace>
  <inkml:trace contextRef="#ctx0" brushRef="#br0" timeOffset="55070.12">13212 16829 881 0,'6'-13'145'0,"-1"3"21"0,-7 0-28 15,1 4-33 1,-1 1-10-16,-1 2-62 0,-3 3-21 16,0 3-11-1,-7 3-1-15,1 4-2 0,-6 4-1 16,3 4 2-1,3 0-6-15,5 1 4 0,7 1 3 16,4-5 0 0,6-2 2-16,3-4 0 0,4-1 1 15,0-5-2-15,1 0 0 16,-2-3 3 0,-3-3 9-16,-3 0-1 0,-3-3 8 15,-1-3 11-15,-2 0-2 16,-4-4-11-16,-1-1-4 15,-3-1-12-15,-2 0-2 16,-5 2-1-16,3 3-7 16,-3 1-54-16,0 5-82 0,5 4-113 15,3 2-138 1</inkml:trace>
  <inkml:trace contextRef="#ctx0" brushRef="#br0" timeOffset="55629.87">13560 16861 854 0,'7'-13'165'0,"-5"2"31"16,-4-1-31 0,-2 5-59-16,-1 1-34 15,-2 1-60-15,-4 7-12 16,-2 2-2-16,-2 6 1 15,-3 3-2-15,2 5 0 0,-1 3 3 16,4 1-5 0,3-4 2-16,5-2 1 0,2-3-1 15,6-3 3-15,3-4 0 16,7-2 7-16,4-1-1 16,7-6-3-1,1-1 3-15,0-5 8 0,1-5-6 16,-7-5 13-16,0-7 16 15,-6-5-4-15,-2-5-6 16,-5 1-10-16,-1-4 7 16,-5 1 3-16,1 0-8 15,-2 3-9-15,-1 2 5 16,1 3 1-16,-1 5 4 16,1 5 11-16,-1 6 4 0,2 4-27 15,-1 6-8 1,1 4-26-16,-2 8 4 0,1 5 22 15,2 9 0 1,1 7 0-16,1 6 1 0,0 6-1 16,1 3 0-16,1 0 2 0,-1 2 3 15,1-1-5 1,-1-2 0-16,2-4 0 0,0-8 0 16,3-5-54-1,3-8-99-15,2-5-102 0,5-8-225 16</inkml:trace>
  <inkml:trace contextRef="#ctx0" brushRef="#br0" timeOffset="56279.83">14774 16527 786 0,'2'-23'277'0,"-1"0"-63"0,-1 1-55 15,2 1-26 1,-2 5-40-16,-2 6-28 15,2 3-14-15,-1 6-37 0,-1 1-14 16,-2 4-15 0,-2 6 13-16,-3 4 2 0,-3 6 0 15,-4 9-1-15,-1 7-1 16,1 2 1-16,2 0-2 16,4-1 0-1,7-4 3-15,6-6-1 0,6-5 1 16,3-7 2-1,7-5-2-15,4-4-28 0,2-4-28 16,2-3 10-16,-2-5 12 0,-7 1 19 16,-5-4 15-1,-7 1-1-15,-4-2 1 0,-4 0-2 16,-4 1 0 0,-1 1 1-16,-5-1-3 0,-3 4 0 15,-4 2 0 1,-3 3-3-16,-1 3-2 15,1 2-125-15,4 4-53 0,7-1-52 16,7 1-347-16</inkml:trace>
  <inkml:trace contextRef="#ctx0" brushRef="#br0" timeOffset="56720.01">15049 16491 250 0,'10'-22'811'0,"-4"2"-539"16,-1 7-76-16,-4 3-124 15,-1 9-72-15,-1 1-29 16,-1 8 29 0,1 7 0-16,-1 6 2 0,1 3-2 15,1 5 4 1,3-3-4-16,1-2 3 0,5-5 4 15,0-2-4-15,3-5 14 16,3-5 3-16,3-6-1 16,56-21-3-16,-60 12-6 0,-2-2 5 15,-2 0 12 1,-4 2 30-16,10-8 7 0,-5 2-2 16,-6 3-17-1,-2 4 3-15,-3 5-23 16,0 0-25-16,0 2-20 15,-2 2-20-15,1 3 18 0,-2 8 22 16,-2 3-1-16,-1 9 0 0,-3 7 2 16,2 0-2-1,-1 0-25-15,4-3-65 16,2-5-50 0,7-7-29-16,4-5-106 0,7-6-151 15</inkml:trace>
  <inkml:trace contextRef="#ctx0" brushRef="#br0" timeOffset="57090.5">15635 16463 821 0,'3'-22'205'0,"0"0"-23"16,-3 4-15-1,0 4-59-15,-2 6-60 0,1 4-48 16,-8 6-9-16,-3 9 4 15,-1 6-7-15,-5 4 11 16,1 5-1-16,6 2-4 16,6-3 6-16,5-2 0 15,6-2 1-15,4-3 5 16,2-2 17-16,4-2 8 16,1 0-6-16,2 0-7 0,1 4-8 15,-2-2-3 1,-3 5 1-16,0 1 2 0,-6 1-3 15,-5-1-1-15,-1-6 9 16,-3-3-1-16,0-4 2 16,-1-3-4-16,-4-4 5 15,-1 0-17-15,-4-1-3 16,-8-2-177-16,-4-1-180 0,-4-1-316 16</inkml:trace>
  <inkml:trace contextRef="#ctx0" brushRef="#br0" timeOffset="57330.09">15658 16429 1063 0,'23'-11'75'0,"1"-2"111"15,1-4-39-15,4 1-56 16,1 1-34-16,-2 1-26 15,-1 3-1-15,-3 4-12 0,-3 1-16 16,-8 4-2 0,-3-2-7-16,-5 4-6 0,-5 4-127 15,-6 1-111 1,-6 2-483-16</inkml:trace>
  <inkml:trace contextRef="#ctx0" brushRef="#br0" timeOffset="58210.44">16301 16574 593 0,'-2'0'304'0,"1"0"-142"15,-1-1 7-15,2 0-41 0,0-1-37 16,2 2-16-1,1 0-39-15,1-3-25 0,8-2-11 16,5 4-3-16,6-5 0 0,6 2-12 16,2 2-99-1,-4 4-56-15,-7 2-83 0,-6 3-211 16</inkml:trace>
  <inkml:trace contextRef="#ctx0" brushRef="#br0" timeOffset="58399.91">16320 16723 634 0,'-6'8'121'0,"7"-2"104"16,5-3-61-16,5-3-8 15,7-2-47 1,2 0-7-16,3-4-36 0,1 1-18 16,-2-1-20-1,-5 3 3-15,-6-3-18 0,-4 3-10 16,-3 2-3-16,-4 1-44 15,0 0-133-15,0 0-141 16,-1 3-333-16</inkml:trace>
  <inkml:trace contextRef="#ctx0" brushRef="#br0" timeOffset="61979.8">16980 16507 739 0,'-5'-5'160'16,"0"0"-10"-16,2-2-18 15,2-3-19-15,1 0-51 16,1-1-7-16,4 0-7 16,25-26-11-16,-21 31 0 15,-1 2-20-15,2 0-7 0,0 1-9 16,11-1 3-1,0 4-4-15,-3 1-5 0,-2 7 1 16,-2 1 1-16,-7 8 2 16,0 0 1-16,-7 6 0 15,-5 5 5-15,-4 3-2 16,-7 0-1 0,-3 0 0-16,-1-4 1 15,0-6-1-15,5-8 5 16,5-5 4-16,5-6 1 0,5-4 16 15,0-4-24-15,2 0-4 0,2-3-3 16,2-1 0 0,6 0-5-16,1 3 3 0,7 1-1 15,1 5 2 1,3 2 1-16,-2 6-2 0,-2 5 5 16,-1 1-4-1,-5 2 2-15,-4 2 2 0,-4 0 1 16,-6 1 1-1,-2 1 6-15,-6-1-2 0,-2 0 0 16,-2-4-4-16,0-1 3 0,-1-4-3 16,4-4-1-1,1 0-1-15,1-4-19 0,4-1-72 16,2 0-73 0,1 0-59-16,3-3-362 0</inkml:trace>
  <inkml:trace contextRef="#ctx0" brushRef="#br0" timeOffset="62580.23">17767 16528 955 0,'8'-1'159'16,"-4"-2"-56"0,-4 1-8-16,-4 2-64 15,-4 5-21-15,-5 0-2 16,-4 5-2-16,-5 2 10 15,-5 2-5-15,-1-1 12 0,-2 0 7 0,4-3 18 16,1-4 11 0,4-6-17-16,5-2-11 0,1-5 4 15,1-1-12 1,1-5 6-16,4-2-9 16,1-3 2-16,4-4-19 15,4-1-3-15,4 0-2 0,6 0-4 16,3 1-2-1,6 5 4-15,4 5-3 16,0 6 2-16,2 4-1 0,-2 6 1 16,1 6 2-1,-3 5 2-15,-4 5 0 16,-3 6 1-16,-3 2 0 0,-4 3 3 16,-5 1 0-16,-4 1-1 15,-4 1 6 1,-4-2-1-16,-6-4-3 0,0-2-2 15,-1-5 1-15,-1-4 4 16,4-6-6 0,4-6 1-16,1 0-2 0,6-5-14 0,2-2-52 15,1-1-88 1,3-2-94-16,4-4-135 0</inkml:trace>
  <inkml:trace contextRef="#ctx0" brushRef="#br0" timeOffset="63090.38">18139 16323 875 0,'15'-22'221'0,"-5"0"9"15,-4 2-29-15,-5 1-83 16,-2 6-9-16,-1 6-29 0,-1 4-77 15,2 3-3 1,-5 5-12-16,-4 7 11 0,-4 6 1 16,-2 10 4-16,-2 5 1 15,0 6-3-15,6 4-2 16,0 2 1-16,6-4-1 16,5 2 0-1,4-2 2-15,3-6-2 0,7-2 0 16,5-9 3-16,6-2 1 15,0-8-1-15,4-5 1 16,0-5 0-16,-1-8 2 0,-3-1-4 16,0-2 4-1,-3-6-2-15,-5-1 8 16,-2 0-5-16,-5-1-4 16,-5-1 4-16,-2 4-6 0,-5 0-1 15,-2 2-2 1,-4 2-4-16,-4 2 3 0,-7-2-2 15,-7 7 4 1,-9-3-2-16,-3 4 0 16,0 4-3-16,3-2-5 0,7 2-46 0,9-1-84 15,5 3-33 1,4-1-74-16,2 4-146 16</inkml:trace>
  <inkml:trace contextRef="#ctx0" brushRef="#br0" timeOffset="66279.86">24573 5397 798 0,'2'-5'162'16,"-2"-1"-2"0,0-1-56-16,-2 0 7 0,1 3-23 15,-1 1-18 1,2 1-37-16,0 2-19 0,-1 2-7 15,1-1-1-15,0 1-2 0,-2 0-3 16,-1 1 3 0,-2 6 8-16,-3 2-7 0,-1 6 11 15,-6 2-4 1,2 4-3-16,-1 1-5 0,-1 2 4 16,0 0 0-1,1 1-2-15,1 2-2 16,-1 0 3-16,2 1-3 15,0-2 1-15,3 0-4 16,0-1 1-16,4 0 3 0,2-3-5 16,2-1 2-16,1 2 0 15,3-3-2-15,-2-1 1 16,1-1-1-16,-1-8 0 16,2-1 0-16,-3-5 0 15,0-3 0-15,0-3 0 16,2 0-10-16,-2-2-75 15,0 2-76-15,0-3-120 0,0-1-300 16</inkml:trace>
  <inkml:trace contextRef="#ctx0" brushRef="#br0" timeOffset="66739.84">24285 5766 858 0,'2'-14'141'0,"1"0"-7"0,-3-1-11 16,-2 2-21 0,1 5-11-16,-1 1-26 0,0 1-2 15,0 3-31 1,1 3-24-16,1 0-8 0,1 3-12 15,-2 1 9-15,2 6 3 16,-1 3 1-16,2 3 3 16,0 6 2-16,3 1-5 15,-1-1 1-15,2 1 0 16,2-2 1-16,1-5-1 16,-2-5 2-16,-1-4-2 15,2-4 20-15,2-5 48 16,2-2-20-16,3-5-16 15,49-41-3-15,-57 37-4 16,1 5-15-16,0-1-7 0,0 2-2 16,4-8-1-1,-1 4-2-15,-1 1-9 16,-2 4-58-16,-2 2-99 16,1 4-53-16,3 4-77 0,1 6-286 15</inkml:trace>
  <inkml:trace contextRef="#ctx0" brushRef="#br0" timeOffset="73140.14">1378 18045 428 0,'0'-3'166'16,"0"-1"-28"-16,0-2 0 0,0 1-45 16,0 2 12-1,0-3-35-15,-3 2 20 0,0 0 17 16,-1 2-21-1,1-2-9-15,-2 1-31 0,1 0 5 16,-1 2-24-16,1-1-25 0,-2 4-2 16,-6 2 0-1,3 6-2-15,-6 5-3 0,-3 4 2 16,2 8 0 0,2 2 1-16,1 4 0 15,1 6 2-15,3 4 0 16,0-4 0-16,2 4-3 0,2-3-1 15,2-7-5-15,6-6 5 16,2-8 4-16,6-6 3 16,0-9 9-16,8-4-4 15,-2-4 0-15,-1-10-3 16,2-1 0-16,-2-9 4 16,-2-2-7-1,1-1 8-15,-5-2-2 0,-2-1-4 16,2 0 1-16,-1 1-1 15,-1 2-1-15,-2 2 1 16,1 4-2-16,-1 4-1 0,-3 4 7 16,-3 3-4-1,3 3 6-15,-6 1 1 0,3 3 5 16,-2 2-2 0,1 1-13-16,-1 1-1 0,1 2-10 15,-1-2-3 1,1 5 10-16,-2 7 1 0,0 3 2 15,0 8-2 1,2 7 3-16,-1 4-1 16,2 4 1-16,0 1-1 0,2-2 0 0,-1 0-1 15,2-8 2 1,0-5-2-16,3-5 0 0,-2-6-1 16,1-4 1-1,4-3-63-15,3-3-149 0,0-1-189 16</inkml:trace>
  <inkml:trace contextRef="#ctx0" brushRef="#br0" timeOffset="74010.28">1641 18316 734 0,'-6'-5'245'0,"1"3"-102"16,1-2 2-1,-1 0-63-15,2 2-42 16,1 2-31-16,4 0-9 16,0 0-10-16,1 0-2 15,1 2 5 1,4 2 7-16,4-4 4 0,12 3-3 0,4 0 0 15,8-3 4-15,4 0-5 16,2 0 0-16,-5-3 0 16,-4 0 0-16,-9 3 1 15,-8-4 1 1,-10 2 6-16,-3 2 1 0,-6 0 2 16,3-1 9-1,0 1 19-15,0-2 6 0,0 2-10 16,0-1-10-16,-3 1-2 0,3-3-8 15,0-1 2 1,-3 2-2-16,3 1-9 0,0-3-1 16,-4 1 5-1,1 1-9-15,3-5 2 0,-3 3 1 16,3 0-2 0,-3-1 1-16,1 2 3 0,-1-1-1 15,3 0 7 1,-1 0 0-16,-1 1 6 0,2 0 2 15,-1 3-5-15,1 0-2 16,-2 0-9-16,1 0-4 16,2 0-4-1,-2 2-14-15,-1 3 6 0,1 4 12 16,-2 5 0-16,-3 7-2 0,-3 4 4 16,-3 2-1-1,0 3 0-15,-3 3-1 16,2-3 0-16,7 2 1 15,-2 2-1-15,1-5 0 16,0 1 0-16,-1-1 0 0,2-2 0 16,3-7 0-1,0-3 0-15,1-5 0 16,1-4 0-16,1-4 0 0,-2-1-3 16,2-3 2-16,0 0-70 15,0 1-83 1,0-2-60-16,3 2-113 15,-3-2-382-15</inkml:trace>
  <inkml:trace contextRef="#ctx0" brushRef="#br0" timeOffset="79780.2">2421 18038 783 0,'-4'0'123'15,"1"0"-8"-15,0 0 1 16,3 0 11-16,0 0-39 15,0 0-6-15,0 0-2 16,1 0-18-16,-2 0-11 0,2-1-17 16,-1 1-14-1,2-2-6-15,1 1-14 0,7-3-2 16,5-2-4 0,10-3 1-16,7 2-18 0,2-1-58 15,-1 3-47 1,-3 4-18-16,-8 2-38 15,-3 5-90-15,-8 1-140 0</inkml:trace>
  <inkml:trace contextRef="#ctx0" brushRef="#br0" timeOffset="80030.55">2491 18227 670 0,'-3'0'262'0,"3"-1"-135"0,0-3-6 16,0-1-29-16,5 1-36 16,-1-1-36-16,4-1-8 15,2 1-4-15,-1 1 4 16,5-1-2-16,-1 3-6 16,0-4-1-16,2 2-3 15,0-1-2-15,1 0 1 16,-2 1 1-16,-1 1-3 15,-4 0-42-15,-1 3-135 16,-5 3-208-16</inkml:trace>
  <inkml:trace contextRef="#ctx0" brushRef="#br0" timeOffset="81310.22">3404 17955 545 0,'0'-4'271'0,"3"1"-106"16,-3 0-10 0,-3-1 16-16,3-1-58 15,-4 4 9-15,4-5-42 16,0 3-20-16,-3 3 2 0,3 0-4 15,0-4-12 1,0 2-15-16,0 2-18 0,0 0-13 16,0 2-3-16,0 2-8 15,3-2 1-15,-3 6 7 16,0 7 6-16,0 6-2 16,0 7-1-16,0 6 0 15,0 5 0-15,0 4 0 16,0 1 2-1,4 4-2-15,-4-1 0 0,3 0 0 16,-3-4 0-16,0-4 0 0,3-6 0 16,0-6 1-1,0-4-2-15,0-7 1 0,-1-5-1 16,-1-6 1 0,1-1 0-16,-1-3 1 0,-1-1-1 15,0 0 0 1,0 0 1-16,-1 2-1 0,1-2 0 15,-2 0-4-15,2-3-27 16,-1-2-102-16,-1-6-24 16,1-6-142-16,1-6-204 0</inkml:trace>
  <inkml:trace contextRef="#ctx0" brushRef="#br0" timeOffset="81599.81">3383 17949 587 0,'8'-14'187'0,"-2"1"-29"15,-3 2-23-15,-3 3-41 16,0 2-11-16,0 1-48 15,-3 4-13-15,1 1-9 16,-2 1-11-16,-5 4-1 16,-6 3-1-16,-3 2 0 0,-6 1-3 15,-3 5-1 1,2 0-2-16,2 0-76 0,3-2-109 16,5 2-144-1</inkml:trace>
  <inkml:trace contextRef="#ctx0" brushRef="#br0" timeOffset="95490.38">4498 18351 560 0,'0'-3'226'16,"-2"0"-88"-16,2 0-18 15,0 2-55-15,0 1-4 16,0 0-22-16,0 0-19 0,-1 0 2 16,2 0 15-1,-2 0 0-15,1 0 1 0,0 0-15 16,0-3-10 0,0 6-9-16,0-6-3 0,-2 3-1 15,2 0 0 1,0 0-1-16,0 0 1 0,-1 0-1 15,2 0 1 1,-2 0 0-16,1 3 1 0,1-3 0 16,-1-3 1-16,0 3-2 0,2 0-1 15,-4 0 0 1,2 3-4-16,0-3-3 16,-1 3 8-16,-1 1 1 15,1 1-1-15,-1-2 2 0,-1 2-1 16,-1-4 4-1,3-1-2-15,-1-1 7 0,2 1 9 16,-1 0 0-16,1-5 8 16,-2 4 5-16,2 0-9 15,0-2-11-15,2 3-7 16,-1-3-4-16,-1 2-1 16,0-1-5-16,2 1 4 15,-1 1-7-15,-1 0 0 16,0 3 3-16,4 1-3 15,-4-2 5-15,2 1 0 0,-4 2 2 16,2-5 1 0,-1 1 1-16,-2 1 1 0,2-4 5 15,1 2 1 1,-2-1 2-16,1-5-2 0,1 2-4 16,0-3-1-1,0-2-3-15,1 0 1 0,2 0 1 16,4 0 0-1,-1 2 3-15,2 2-5 0,1 4 0 16,3 1-2-16,-2 3-1 0,2 4 1 16,-5 3-3-1,1 2 1-15,-5 5 4 0,-3 4 0 16,-3 5 0 0,-3-2 0-16,0 5-23 0,-6-3-186 15,-1 1-267 1</inkml:trace>
  <inkml:trace contextRef="#ctx0" brushRef="#br0" timeOffset="99240.2">5845 18058 316 0,'0'-3'245'0,"0"0"-112"0,3 2 21 15,-3-2-44-15,0 0 12 16,0 1-25-16,0 0-1 16,-3 2-13-16,3-4-11 15,-2 2 13-15,2 1-23 16,0 1-33-16,0-2-12 15,2 2-6-15,-2 0-4 16,3-1-2-16,-3 0-3 0,0 1-2 16,3 0-1-1,-3 0 1-15,0 0-1 0,3 1-2 16,5 0 2 0,0 2-1-16,3 3-2 0,1 4 2 15,4-1 0 1,-2 8-2-16,0 6 1 0,-3 3-1 15,2 2-2 1,-5 4 5-16,-5 1 0 0,-2-3 1 16,-4 0 0-16,-3-1 1 0,-2-3 2 15,-3-2-1 1,3-4 2-16,1-3-3 16,-2-4 1-16,5-6 3 15,-1-1 6-15,4-6 19 0,-1-4 15 16,2 3 10-1,0-4-31-15,2-1-24 16,-2-2-2-16,3-4-5 0,3-5 4 16,5 0-4-16,3-5-1 15,5-2-9-15,1-2 5 16,4 2 7-16,-4-4 2 16,2 1 3-16,-3 3 1 15,-3-1-1-15,1 4-1 16,-4 4 1-16,-4 4 0 15,-6 3 1-15,0 4-1 16,0 3-1-16,-6 3-7 16,3 0-3-16,-3 3 0 0,0 4 8 15,0 3 3 1,-6 6 0-16,0 4-1 0,-1 5 1 16,-2 1 0-1,1 2-2-15,1 1 2 0,1-3-1 16,0-2 1-1,3 0-1-15,3-2 1 0,3-2 0 16,3-5 0-16,6 0 4 16,1-5 1-16,1-1-5 15,-2 2 0-15,1-8 0 16,1 3-4-16,-5-2-47 16,0 2-144-16,1 1-125 15,-1-1-405-15</inkml:trace>
  <inkml:trace contextRef="#ctx0" brushRef="#br0" timeOffset="99620.14">6560 18179 403 0,'-5'-3'545'0,"4"-1"-353"15,-4-2-31-15,5-1-31 0,0 2-26 16,0 0-53 0,3-3-24-16,0 2-23 15,2 1-4-15,2-1 0 16,6 2-4-16,4 0 0 16,2 2-21-16,-2 4-134 15,5 5-93-15,-7 7-150 16</inkml:trace>
  <inkml:trace contextRef="#ctx0" brushRef="#br0" timeOffset="99800.09">6527 18376 735 0,'4'-2'152'0,"2"-1"84"15,-1-4-113-15,5-1-77 16,-1 0-17-16,7-2-24 15,1 1-5-15,8-1-1 0,2 2 1 16,3 3-130 0,-2 4-220-16</inkml:trace>
  <inkml:trace contextRef="#ctx0" brushRef="#br0" timeOffset="100686.14">7140 18131 720 0,'0'-18'244'0,"0"1"-70"0,-2-3-34 15,1 2-42-15,1 1-26 16,-2 0-14-16,2 1-19 16,2 2-6-16,1 5-9 15,0-2-19-15,3 2-4 16,3 0 0-16,3 4 1 15,3-1-2-15,3 3-2 16,2 6 1-16,2 0 0 0,1 4 1 16,-2 3-4-1,-3-1-1-15,-2 2 1 16,-5 2 4-16,-5 3-5 16,-3 1 5-16,-4 3 2 0,-7 2 1 15,-3 5 3 1,-6 3-5-16,-7 2 1 0,4 2-1 15,-5 0-1-15,3-2 0 16,2 1 0 0,2-4 0-16,3-2 0 15,-1 0 0-15,5-4-1 16,1-7-1-16,4-2 1 0,5-5 1 16,2-2 3-16,5-1 4 15,4-3-6-15,4 1 0 0,7-4 1 16,1 0-1-1,1-4 0-15,2-1 0 16,0 1 0-16,-1-9 0 0,-3 1-1 16,0-4 0-16,0 1 0 15,-5-4 0-15,-1 2 0 16,-6 3 1 0,-3 0 0-16,-4 2 3 15,-2 2-4-15,-2-4 1 16,-4 1 1-16,-6 0-2 0,-1-4 0 15,-7 2 2-15,-4 2-1 0,-2 1 5 16,-3 0-3 0,1-1 6-16,6 6 9 15,-1-3-9-15,7 3-1 16,-1-1 1-16,1-1 5 0,4 1 1 16,-1 0-11-1,2 2 1-15,2-4-5 0,-1 3 0 16,4 0-1-1,0 1 1-15,1 0-33 0,1 2-50 16,1-3-90-16,6 1-137 16,6 0-233-16</inkml:trace>
  <inkml:trace contextRef="#ctx0" brushRef="#br0" timeOffset="101349.96">7712 18018 774 0,'4'-7'192'15,"-3"0"11"-15,-1-2-21 0,-1 4-40 16,-2 0-43 0,3 5-35-16,0-5-28 0,0 5-25 15,0-1-6 1,0 1-5-16,0 0-3 0,0 6-4 16,-1-1 7-1,1 6 7-15,-2 6 3 0,1 8 4 16,-2 5 3-1,3 5-13-15,-2 2 6 16,4 4-1-16,-1 0-8 0,4 0 8 16,0-3-5-16,0-3 4 15,-2 0 4-15,-2-7-2 16,1-2 0-16,-2-5 1 16,0-4-7-16,0-5 6 15,0-4-7-15,1-2 4 16,-1-3 0-16,2-3-2 15,-2 0 1-15,0 0-2 0,-2-3 1 16,2 3 5 0,0 0-2-16,0-2 4 0,0 2-2 15,0-1-8 1,0-2-2-16,-1 2-36 0,-1-3-190 16,2-2-217-1</inkml:trace>
  <inkml:trace contextRef="#ctx0" brushRef="#br0" timeOffset="102500.28">8083 18295 534 0,'3'0'167'0,"-3"0"-20"15,1 1-57-15,-1 4-15 0,2-1-4 16,-2 2-9 0,0 2 12-16,-2-1-1 0,1-2-16 15,-2-2 6 1,0-2 8-16,2-1-12 0,-1-1-9 16,2 0-8-1,0-1 2-15,2 0-2 0,-2-3-22 16,1 0-17-1,-1-3-2-15,2 2-1 0,-1-1-3 16,2 4 1-16,-2-4 1 16,2 7-5-16,-3 0-5 15,3 4 5-15,0-1 1 16,0 1-1-16,2 2-3 16,-2 0 4-16,-2-2 0 0,-1 3 4 15,-3-5 1 1,2 1 5-16,-4 1 0 15,-1-1 1-15,2 0-2 16,-3-2 2-16,2 2 4 0,4-3 6 16,-1-3 10-16,4 3-1 15,-1-1-11-15,2-1-14 16,0 0-4-16,1 0-5 16,-1-2-1-16,0 3-1 15,2 2-2-15,-1 1 4 16,1 0-2-16,-2 1 6 15,0 0 1-15,-3 1 1 16,0-4 2-16,0 1-4 0,0 1 2 16,-3-2-1-1,0 1 4-15,0 1 1 0,0-1-1 16,-2 2-16 0,4-3-28-16,1 0-23 0,0 0-126 15,4-6-245 1</inkml:trace>
  <inkml:trace contextRef="#ctx0" brushRef="#br0" timeOffset="105100.12">8463 18083 630 0,'-4'-9'270'16,"1"-2"-99"-1,-1 2-25-15,2-3-58 0,2 2-21 16,2 2-51 0,3-2-4-16,1 0-3 0,3 0-7 15,2 1-1 1,1 3 0-16,0 1-1 0,-1 3 0 15,0 2-1-15,-2 4-2 0,1 1 3 16,-1 8-6 0,0 1 6-1,-4 4 0-15,-2 4 1 0,-3 4-1 16,-6 8 1-16,-5-1 2 16,-5 2-2-16,-4-1-1 15,1-4 1-15,0-9 3 16,7-6 5-16,4-10 10 15,5-7 7-15,6-5-26 0,2-3 0 16,2-3-2-16,8-1 1 16,0-1-1-16,6 4 2 15,1 1-1-15,1 4 0 16,-2 3 0-16,-1 5-2 16,-1 3 2-16,-2 4-3 15,-3 2 1 1,-1 5 1-16,-4-1-2 0,-3 2 4 15,-4 0 2-15,-5 2 2 0,-2-3 2 16,-4 1 6 0,-4 0-4-16,2-6 2 0,1-1-8 15,-5-1 0 1,1-5-2-16,0 2-57 0,-1-4-142 16,-3 3-206-1</inkml:trace>
  <inkml:trace contextRef="#ctx0" brushRef="#br0" timeOffset="105910.08">9078 18106 733 0,'6'-9'243'16,"-3"2"-81"-16,-3 3-52 0,0 2-46 15,0 1-16 1,0 1-33-16,-3 1-7 0,0 2 3 16,-3 1 8-1,-6 5 1-15,-3-1 13 0,-4 4-12 16,-3-2-8-1,0 0-3-15,0-3-4 0,0-3 3 16,8-2 0-16,0-6 6 16,3-5-4-16,5-4-3 15,3-3-4-15,3-2-4 16,1-2 0 0,4 2-1-16,4 0-1 0,6 1-1 15,1 5 2-15,7 1-1 16,0 4 2-1,4 2 0-15,-1 7-6 0,-1 5 3 0,-1 3 3 16,-2 6 0 0,-5 7-1-16,-5 7 1 15,-6 7 1-15,-6 2 0 16,-3 5 9-16,-9-2 1 0,3-1-4 16,-3-9-5-1,-1-6 2-15,2-5-3 0,2-8 0 16,2-3-1-1,2-4-68-15,4-3-151 0,1-3-112 16</inkml:trace>
  <inkml:trace contextRef="#ctx0" brushRef="#br0" timeOffset="106370.2">9490 18004 284 0,'9'-19'804'0,"0"1"-593"0,-6 7 12 15,-5 4-109 1,1 3-45-16,-4 1-46 0,-2 3-22 16,-1 4 0-1,-5 5 2-15,-5 2-2 0,-7 8 0 16,-2 4-1-16,1 10 0 15,1 0 0-15,4 10 0 16,6 3 0-16,3 1 0 0,8-2-1 16,7-4 2-1,3-6-2-15,10-11-1 0,5-5 0 16,6-6-10 0,6-9-11-16,4-4 4 15,-1-6 6-15,-2 2 7 16,-7-6 6-16,-5 0 0 0,-10 0 1 15,-4 1 3-15,-5-2-1 0,-3 2 2 16,-6-2-4 0,-2 1-1-16,-6 1-3 15,-6 2 0-15,-8 3-1 16,-2 2 4-16,-3 4-5 16,2-1-4-1,1 2-69-15,6-2-116 0,3 1-134 16,6 1-314-16</inkml:trace>
  <inkml:trace contextRef="#ctx0" brushRef="#br0" timeOffset="107740.14">10304 18134 783 0,'-1'-8'210'0,"-3"-1"-30"0,1 2-40 16,-2-3-4-16,2 0-27 15,0 0-27-15,0 0-32 16,3 1-10-16,3 4-15 16,-3 3-16-1,5 0-9-15,1 2-8 0,4 3 4 16,2 5-3-16,6 3 1 15,-2 6 3-15,0 6-2 0,-5 4 5 16,0 4 3 0,-4 3-3-16,-3-2-2 15,-4 2 2-15,-1-1 0 16,-2-9 1-16,-1-6 0 0,-1-4 1 16,2-8 11-1,2-5 13-15,-1-4 12 0,-1-6-26 16,0-3-12-1,0-8-2-15,1-3 2 0,2-7-2 16,2-1 0-16,4-1 2 0,3 1-8 16,4 5 6-1,2 5 0-15,5 5-2 16,-2 8 4-16,3 5-6 16,1 8-7-16,-4 7 4 15,0 3-1-15,-5 9 1 16,-1 4 6-16,-6 4-3 15,-1-2 2-15,-5-3 2 0,-2-5 1 16,-1-5 1-16,0-10 11 16,0-6 18-16,3-5-6 15,0-7-23-15,0-6-4 16,3-8 4-16,5-4-4 16,3-2 2-1,4-2 2-15,6 3-1 0,0 7-3 16,5 3 3-16,-1 6-1 15,-1 5 0-15,-2 5-3 16,-4 7-3-16,0 4-1 0,-5 7-4 16,-5 5 6-1,2 5 5-15,-7 1-2 0,-1 0 4 16,-4 1 0 0,2-7-2-16,-1-1-46 0,2-3-186 15,2-4-209 1</inkml:trace>
  <inkml:trace contextRef="#ctx0" brushRef="#br0" timeOffset="108190.43">11086 18067 780 0,'8'-7'221'0,"-2"-1"-11"0,-5 4-77 16,-2 1-41-16,-2 1-29 16,1 4-35-16,-2 1-17 15,-4 1 4-15,-1 5-4 16,-6 6-3 0,-1 3-4-16,-2 8-2 0,0-1-2 15,3 3 0-15,5-2 0 16,1 1 0-1,7-8 0-15,4-2 0 0,7-3 0 0,3-5-5 16,5-2 3 0,3-3 2-16,1-2 0 0,-3-4 2 15,1-2 0 1,-7-3 3-16,-2-2-1 0,-5-6 1 16,-5-1-1-1,0-3 2-15,-5-7 2 0,-1 2-5 16,-4 1-2-1,3 1 0-15,-2 4-1 0,0 5-8 16,6 3-89-16,1 6-142 16,4 2-215-16</inkml:trace>
  <inkml:trace contextRef="#ctx0" brushRef="#br0" timeOffset="108769.93">11437 18159 635 0,'15'-16'400'0,"-6"3"-185"15,-5-1-26-15,-2 1-44 16,-2 4-49-16,-2 5-20 16,1-2-24-16,-2 3-28 15,-2 3-24-15,-2 2-9 16,-7 5 3-1,1 3 0-15,-8 4 4 0,1 7 2 16,1 4-1-16,0 3 1 0,4 3-2 16,3-5 2-1,6-2-1-15,3-5-1 0,6-6-3 16,3-6 3 0,6-4 2-16,1-9 1 0,5-8 3 15,0-6-1 1,3-9 1-16,-2-5 0 15,-1-8-3-15,-1-1 3 0,-5-4-2 0,-2 2 1 16,-7-1 0 0,-3 2 0-16,-3 1-2 0,-3 6 9 15,2 8 9 1,1 6 18-16,1 5-10 0,2 7-4 16,0 4-7-1,0 4-16-15,0 3-16 0,2 0-5 16,-2 10 21-1,1 3 0-15,2 9 0 0,0 5 0 16,3 5 2-16,0 2-2 16,-3 0 0-16,5 0-1 15,-1 1 3-15,0 1-2 16,-1-3 2-16,0 1-2 16,0 1 0-16,-1-8 0 15,-2-1-1-15,4-8-26 16,-2-3-168-16,2-8-125 15,4-2-301-15</inkml:trace>
  <inkml:trace contextRef="#ctx0" brushRef="#br0" timeOffset="118570.18">12302 17838 682 0,'3'-18'196'0,"-2"1"9"16,-5-2-30 0,1-1-40-16,-3 2-8 0,2 1-28 15,-2 1-16 1,1 2 11-16,1 5-25 0,-2 3-35 15,4 0-34-15,-1 6-30 16,0 6 8-16,-6 3 22 16,-5 9 0-16,-3 7-1 0,-5 9 1 15,-2 7 0 1,7 3-1-16,3 0 1 0,3 2-1 16,8-1 1-1,6-3-2-15,9-2 2 0,4-8-7 16,7-6 2-1,1-11 3-15,1-5 1 0,-1-6 1 16,-2-8-1-16,-2-2-4 16,-4-6-3-16,1-5-4 15,-4 3 9-15,-4-2 1 16,-5-1-6-16,-2 4 3 16,-4 1-4-16,-4 5-1 15,-4-2-3 1,-3 4 10-16,-6 2-2 0,-3 3-3 15,-3 0 8-15,1 0-2 16,3 0-8-16,3 2-40 16,9-1-28-16,3-1-41 0,6 1-75 15,2-1-190 1,7 2-334-16</inkml:trace>
  <inkml:trace contextRef="#ctx0" brushRef="#br0" timeOffset="119259.87">12620 17822 267 0,'-2'-13'628'0,"-1"-1"-444"15,2 0-7-15,-3 0-15 16,1 1-44-16,1 2-24 15,2 3-25-15,0 3-23 16,0 4-46-16,-1-1-16 0,1 8-10 16,0 1 26-1,-3 7 2-15,-2 6-2 16,-1 7 0-16,0 4 0 16,-3 3 2-16,5-2-2 0,-1 1 1 15,5-5-1 1,2-6 4-16,4-5-3 0,2-4 8 15,3-9-3 1,10-4-4-16,3-5-1 0,3-5 1 16,4-5 2-16,-3 0-4 0,-2 0 2 15,-4-4-2 1,-5 3 4 0,-6 2 2-16,-2 5-2 15,-4 0-2-15,-4 6-2 0,-1-1-2 16,0 4-19-16,-1 4-4 15,-2 2 19-15,-2 6 3 0,-2 3 3 16,0 5 0-16,-2 2 0 16,1 3 4-1,2-5-3-15,-1 2-2 0,2-2-2 16,1-6 3-16,2-1 0 16,-1-3 0-16,3-3-1 15,0-1-9-15,5-2-140 16,2-1-139-16,8-4-226 15</inkml:trace>
  <inkml:trace contextRef="#ctx0" brushRef="#br0" timeOffset="119690.21">13099 17780 895 0,'12'-19'255'0,"-6"5"-28"0,-5 3-92 16,-2 4-89-16,-1 4-46 0,-1 6-5 16,-4 6 5-1,-7 6 4-15,-1 6-3 0,-4 6-1 16,1 2 0 0,6 0 0-16,6-7 2 0,5-2 3 15,8-5 8 1,7-3-5-16,7-2-1 0,7-3-1 15,2 0 1-15,1-1-6 16,-4 1 2-16,-3-2-3 16,-8 2 2-16,-1 1-1 15,-6 1 3 1,-1-2-1-16,-2 0 1 0,-1-1-1 16,-5 0 7-16,0 5 1 15,-7 0 4-15,-2 2 2 16,-5 4 5-16,-3-2-9 15,-4-1-6-15,0-1-6 16,-1-3-1-16,1-4-14 0,3-2-131 16,-2-1-127-1,1-6-272-15</inkml:trace>
  <inkml:trace contextRef="#ctx0" brushRef="#br0" timeOffset="119950.37">13051 17749 883 0,'14'-9'175'16,"5"-2"-56"-16,5-2-41 0,7 1-7 16,6-4 13-1,4 5-30-15,-2 1-15 16,-4 1-9-16,-11 5-12 15,-6 0-13-15,-9 4-5 16,-7-2-2-16,-2 4-22 16,-3 3-16-16,-5 4-182 0,-7 4-244 15</inkml:trace>
  <inkml:trace contextRef="#ctx0" brushRef="#br0" timeOffset="121929.87">14000 17905 273 0,'-2'0'145'16,"0"0"-36"-16,2 0 27 0,0 1-31 15,0-1-36 1,0-1-10-16,0 2 24 0,0-1-16 16,0 0 3-16,0 0-24 15,2 0 32-15,0-1-14 16,-1 1-35-16,1 0-14 16,1 0 11-16,4-4-5 15,10 1-11-15,5-3-5 16,8 1-5-16,3 1 0 15,-2 0-1-15,-5 4-3 16,-9 0-23-16,-5 1-66 0,-2 2-62 16,-3 2-91-1,-3 1-107-15</inkml:trace>
  <inkml:trace contextRef="#ctx0" brushRef="#br0" timeOffset="122180.02">14000 18134 699 0,'9'-4'163'0,"3"-6"-21"15,3 0-20 1,4-4-43-16,5-1-26 0,4 4-17 16,2-3-14-1,0 5-12-15,0 3-9 0,-5 0-1 16,-7 5 0-1,-3 1-8-15,-3 4-128 0,-7 3-166 16,-4 0-258-16</inkml:trace>
  <inkml:trace contextRef="#ctx0" brushRef="#br0" timeOffset="125660.1">14815 17809 865 0,'1'-5'148'16,"-1"0"8"-16,2-4-17 15,-1 0-6-15,1-2-12 16,1 2-23-16,0-3 2 0,1-1-10 16,-3 0-26-1,2 1-4-15,-1 2-4 0,-1 2-39 16,1 5-17 0,-2 1 0-16,0 2 0 0,0 0 0 15,-2 3-30 1,1 5 24-16,-4 6 6 0,-3 9 0 15,-4 7 1-15,-5 5 0 0,-1 2-2 16,-1-1 2 0,1-2-2-16,2-6 1 15,5-4-2-15,5-8 0 16,3-7-4-16,7 0-3 16,7-8-13-16,10-1-6 15,5-1 0-15,7-3-1 0,2-1 7 16,-2-4-1-1,-5-1 11-15,-4 0 9 0,-3-1 2 16,-5 1-1-16,-2 1 2 16,-5-5 1-1,-1 7 0-15,-2-4-1 0,-1 4 4 16,-2 1-4-16,0 4 7 16,-1-3 5-16,-2 3 4 15,1 0-5-15,-1 2-11 16,0 2-5-16,0-1-17 15,-1 5 4-15,1 2 18 0,-3 4 4 16,1 7-2 0,-2 5 1-16,-1 4-2 15,0 2 1-15,0 1-2 16,2 1 4-16,3-1-2 0,0-2-2 16,1-7 0-1,3-5 3-15,-1-7 2 16,0-6 10-16,0-4-15 15,1-5-18-15,2-4-217 0,1-4-180 16</inkml:trace>
  <inkml:trace contextRef="#ctx0" brushRef="#br0" timeOffset="126140.33">15246 17730 960 0,'-3'-7'194'16,"0"1"-13"-16,-2 2-98 15,2-1-17-15,2 2-39 16,1 2-27-16,0 1-4 15,7 0-5-15,7 0 9 16,8 0 5-16,6 0-5 0,7-5 2 16,-1 1-1-1,-4 0 1-15,-6 0 2 16,-9 1 3-16,-5 3 4 16,-7-3-6-16,-2 6-5 15,-2-2-2-15,-1 5 2 16,1 4 9-16,-1 6 14 0,-2 8 5 15,1 5-2-15,-1 5 1 16,-2 2-7 0,-2 3 13-16,2-7-7 0,-3 2-10 15,3-5-3-15,0-5-3 16,2-4-6-16,1-3-3 16,0-4-1-1,1-5-1-15,2-4 0 0,0-1 0 0,0-1-80 16,0-2-61-1,-4-2-38-15,1-1-304 0</inkml:trace>
  <inkml:trace contextRef="#ctx0" brushRef="#br0" timeOffset="126339.68">15243 17941 107 0,'-5'-6'827'16,"4"0"-601"-16,-1 3-36 15,5-5-132-15,2 2-53 0,8 0-4 16,11 1-1 0,9 1 1-16,7-1-2 0,2 4 0 15,-3-2-96 1,-3 2-158-16,-5 1-401 0</inkml:trace>
  <inkml:trace contextRef="#ctx0" brushRef="#br0" timeOffset="126759.89">15829 17753 1012 0,'0'-17'264'15,"-1"-2"-16"1,-3 1-83-16,1 0-27 15,0 4-34-15,0 1-21 0,1 6-50 16,4 4-33 0,-2 0 0-16,2 6-16 15,-4 7 16-15,2 10 3 0,2 5-1 16,-2 11 2 0,1 9-4-16,1 1 4 0,-1 0-1 15,-1 0-3-15,0-4 0 16,2-5 0-16,-1-4 0 15,3-7 0-15,0-5 0 16,1-7 0-16,-2-5 0 0,0-6 0 16,1-2 0-1,-4-1 0-15,0-1 0 16,0-1 0-16,0 1 0 16,0-2 0-16,0 2 0 15,1-1-35-15,1 1-235 16,1-2-82-16,-2 3-336 15</inkml:trace>
  <inkml:trace contextRef="#ctx0" brushRef="#br0" timeOffset="133420.07">17915 17786 669 0,'-2'-6'226'0,"1"-1"-44"16,-1-5-38-16,2 1-59 15,0-1 15 1,2 0-37-16,2-1-31 0,1 4-3 15,1-2-16-15,4 2-10 16,4 3-3-16,1 4-4 16,7 3 4-16,5 3 1 15,0 5-1-15,-1 5-2 16,-6 1 2-16,-5 6 3 0,-9 3-1 16,-6 3-1-1,-6 1 2-15,-7 3-1 16,-4-1-1-16,-5-2 1 15,1-5-2-15,3-5 4 0,3-8 7 16,6-4 11-16,3-10-6 0,3 1 4 16,3-4-1-1,-2 1-3-15,4-4-16 16,4 1 0-16,5-5 0 16,5 5-3-16,6-2 3 15,4 5 0-15,5 0 3 16,-1 5-3-16,0 1-4 15,-5 2-3-15,-4 4 4 16,-5 2 0-16,-4 3 1 16,-4 2 2-16,-5 0 6 15,-5 3-2-15,-4 1 1 0,-6 3 3 16,-3-4-1-16,-2 1-4 16,-2 0-1-16,2-4 1 15,1-5-3-15,5-4-1 16,2-3-67-16,1-4-133 15,1-4-104-15,5-3-525 16</inkml:trace>
  <inkml:trace contextRef="#ctx0" brushRef="#br0" timeOffset="133889.91">18710 17792 1020 0,'7'-2'152'0,"-4"2"-27"0,-3 0-87 0,-4 0-10 16,-2 2 34-1,-6 5-12-15,-3 0-11 0,-6 3-14 16,-4 3-5-1,-3-4 3-15,-1 2-6 16,0-5-8-16,3-5 5 0,0-2-6 16,6-5 2-16,5-7-6 15,3-3-1-15,4 0-2 16,8-2-2-16,2-1 0 16,7 2-1-16,6 3 1 15,3 1-4-15,4 5 5 16,3 4 0-16,2 4-3 15,0 5 2-15,-3 5-2 16,1 5 3-16,-4 5 0 16,-6 6 1-16,-3 2 4 15,-10 6 5-15,-7 0-8 16,-7 2 6-16,-4 0-5 0,-5-4-3 16,2-5 1-1,4-6-2-15,4-5-47 0,7-9-168 16,8-4-150-1</inkml:trace>
  <inkml:trace contextRef="#ctx0" brushRef="#br0" timeOffset="134320.23">19113 17729 675 0,'16'-18'354'15,"-3"0"-125"-15,-5 2-38 16,-5 3-43-16,-3 3-64 0,-1 6-37 16,-6 2-47-16,-6 8 0 15,-6 7 0 1,-7 7 0-16,-7 8 1 0,-1 7-1 16,3 6 1-16,4 1-3 15,5 4 3-15,6-6-1 16,10-1 0-16,6-3 0 15,8-10 0-15,7 1 1 16,4-9 0-16,6-7 1 16,5-4-1-16,1-7 0 15,0-6 0-15,-2-1 3 0,-4-5 1 16,-6 1 0 0,-7-2 3-16,-6 3-4 15,-4 0-1-15,-7 0-3 16,-5 0-5-16,-11 1 0 15,-7 1-1-15,-8 1 3 0,-3 2 1 16,3 0 2 0,5 0-13-16,5 1-94 0,9-2-115 15,6-3-296-15</inkml:trace>
  <inkml:trace contextRef="#ctx0" brushRef="#br0" timeOffset="134661.64">19405 17427 666 0,'18'-14'419'0,"-1"-6"-283"15,2 3-5-15,-1 2-78 16,4 2-27-16,-1 5-10 15,3 6-7-15,-4 7 2 16,-3 8 3-16,-5 7 10 16,-6 7 7-16,-7 8 1 0,-10 6-3 15,-6 2-6 1,-5-3-13-16,-1-3-5 16,2-9-2-16,9-10 0 15,6-5 2-15,7-7 16 16,11-5-7-16,12-1-14 15,12-1 0-15,10 1-174 16,8 0-262-16</inkml:trace>
  <inkml:trace contextRef="#ctx0" brushRef="#br0" timeOffset="135780.25">20489 17792 799 0,'0'-8'166'0,"0"0"-3"0,0-2-60 15,1 2 5-15,1 0-46 16,2 2-43-16,2 2-18 15,4 4 0-15,5 3 1 16,3 4 3-16,4 4-1 16,1 4 4-16,-2 2 4 15,-5 5 0-15,-2 1 6 16,-7 2-7-16,-1 0-1 16,-6-1 0-16,-2-1-5 15,-2-9 2 1,1-3-2-16,0-5 5 0,3-3 33 15,-1-5 27-15,-1 0-6 16,-1-8-58-16,-3-3-6 0,0-3 0 16,-1-9-1-16,2-2-1 15,7 2-2-15,1-1 0 16,7 6 0-16,2 3 0 16,7 4 1-16,5 4 3 0,-1 6-2 15,2 5-2 1,2 5-1-16,-3 3-2 15,-5 3 0-15,-1 6 2 16,-6 1-1-16,-3 1 6 16,-8 2 2-16,-4-2-2 15,-2-2 1-15,-3-3-1 0,4-6 5 16,-1-4 17-16,4-6 45 16,1-7-34-1,0-6-32-15,1-4-2 0,-1-7 0 16,3-2-1-16,5 3-2 15,2 1-2-15,2 5 2 16,3 5 2-16,4 5-3 16,2 3 2-16,-1 4-4 15,2 4-1-15,-1 6 2 0,-5 3-1 16,2 3 0 0,-6 3 5-16,-2 3-1 0,-2 1 2 15,-7-3-2 1,2-5 1-16,-1-2-41 15,1-6-120-15,5 0-131 16,9-7-400-16</inkml:trace>
  <inkml:trace contextRef="#ctx0" brushRef="#br0" timeOffset="136160.44">21387 17767 913 0,'1'-13'230'0,"-1"2"-22"0,-3 1-71 16,-1 3-40-16,1 4-58 15,0 3-29-15,-2 0-6 16,-3 3 4-16,-3 4-5 16,-3 3-3-16,-3 3 0 15,3 4-1-15,1 3-1 16,5 6 2-16,5-5 0 15,6 0-1-15,3-2-2 16,4-7 2-16,2-3 0 16,1-4 2-16,0-3 2 15,-3-4 1-15,0-1 2 16,0-3-4-16,-3 0 3 16,-1-2-3-16,-3-2 5 15,0 0-1-15,-4 0-3 16,-1 0-2-16,-4-1-1 15,0 2-32-15,-1 1-75 0,-2 2-131 16,1 3-222-16</inkml:trace>
  <inkml:trace contextRef="#ctx0" brushRef="#br0" timeOffset="136784.79">21709 17776 700 0,'19'-10'299'0,"-5"0"-107"0,-4 0 7 15,-5 0-63-15,-1 3-25 16,-3 2-63-16,-1 4-23 16,-1-2-25-1,-3 6-8-15,-4 1 3 0,-4 5 5 16,-4 4 0-1,-4 4 0-15,-2 4-1 0,-2 1-1 16,6 1 0-16,2-2 2 0,5-1-2 16,7-6 2-1,5-3 1-15,4-4 5 0,5-4-3 16,5-2-1 0,2-5 3-16,3-3-2 0,0-6-2 15,1-3 0 1,-2-8 4-16,-2-2-2 0,0-3 1 15,-3-7-3-15,-1-2 4 0,-5-2 4 16,-5-1-2 0,-2-3 9-16,-5 1 21 15,-2 7-3 1,-3 3 11-16,3 7-22 16,0 6 10-16,1 7-20 15,4 6-13-15,-1 7-7 0,1 0-13 16,-1 4-13-16,1 6 33 15,1 5 1-15,-2 6-1 16,1 6 3-16,5 3 0 0,2 3-1 16,5 2 3-16,4 2-3 15,0 3-1-15,1 3 1 16,-1-1-1 0,0-1 0-16,-1-3 0 15,2-7 1-15,0-3 1 16,2-5-3-16,-1-8-75 0,-3-3-158 15,-3-5-127-15,-3-6-483 16</inkml:trace>
  <inkml:trace contextRef="#ctx0" brushRef="#br0" timeOffset="137809.74">22529 17709 298 0,'-2'0'542'0,"-1"0"-446"0,1-1 49 16,-1-1-92-16,0 2-24 15,1-1-2-15,2 1 2 16,0 0 8-16,0 0 4 16,0 0-6-16,2-1 7 15,0 1-6-15,-1 0 5 16,-1 0 6-16,2-3-23 15,-2 3-15-15,0 0 1 0,0-2-8 16,0 2 0 0,-2 0 0-16,2-1 1 0,0 1-4 15,0 0 3 1,2 0-2-16,-2 0 0 16,0 0-1-16,1 0-1 15,-1 0 2-15,0 0 0 0,0 0 3 16,0 0-4-1,0 0 2-15,0 0-1 0,0 0 0 16,-1 0-2-16,1 0 2 0,0 0-1 16,-2-1 3-1,2 2-2-15,0-1 0 0,0 0-2 16,2 0 2 0,-2 0 4-16,0-1-3 0,0 1-1 15,0 0-1 1,0 0 1-16,0 0-1 0,0 1-6 15,0-1 4-15,0 0-26 16,0 0-32-16,0 0 7 16,-2 1-73-16,2-1-166 15</inkml:trace>
  <inkml:trace contextRef="#ctx0" brushRef="#br0" timeOffset="138842.78">22644 17470 799 0,'5'-7'210'0,"-1"-2"-29"0,-4-2-62 0,-3 4-4 16,3 1-29 0,-1 1-39-16,-1 4-33 15,2 1-14-15,0 3-15 16,-3 4 15-16,-1 6 5 0,-2 5-1 15,-2 7 1-15,-3 4 0 16,0 1 0-16,0 3-4 16,0 1 2-1,3-3-2-15,2 0 0 16,2-3 1-16,5-1-2 0,2-2 1 16,5-3 2-16,2-3 2 15,5-5 1-15,2-1-3 16,2-7 0-16,5-2 3 0,-1-4-5 15,3-4 0 1,-1-2 2-16,-1-5-2 0,-3 0 1 16,-6-1 2-1,-6 0-1-15,-2 2-2 16,-4-2 2-16,-4 0-1 16,-2 1-2-16,-4 2-2 15,-2 0-2-15,-2 3-3 16,-5 1 4-16,-4 3 1 0,-2 2 0 15,-4 0 0-15,1 0-4 0,0 2 5 32,4 3-3-32,0 0 4 15,3 2-6-15,6-1-21 0,3 0-66 16,3-1-76-16,4-1-80 16,7-1-245-16</inkml:trace>
  <inkml:trace contextRef="#ctx0" brushRef="#br0" timeOffset="139399.75">23057 17540 951 0,'8'-11'204'0,"-2"1"8"15,-4-3-67-15,-1 2-30 16,1 4-50-16,-2 2-39 16,0 2-26-16,-2 6-16 15,-1 4 13-15,-3 6 3 0,-3 6 1 16,-3 4-1-16,-1 10 0 15,1-2 1-15,4 0 0 16,5-1 1-16,6-7 2 0,5-3 1 16,7-9 3-1,5-2-6-15,3-9 5 0,4-3-5 16,4-7-2 0,1-2 2-16,-3-5 0 15,-2 0-1 1,-5-3 1-16,-6 2-1 0,-3 2 0 0,-7 4 5 15,-2 3-2-15,-2 5-4 16,-2 2-15 0,0 4-11-16,0 7 22 15,-2 3 4-15,2 3 0 16,0 8 3-16,0 4-3 0,-1 0 0 16,1 1-1-16,1-1 1 15,-1-4 0-15,5-4 0 16,1-5-27-16,4-4-152 15,2-4-103-15,4-3-242 16</inkml:trace>
  <inkml:trace contextRef="#ctx0" brushRef="#br0" timeOffset="139769.81">23654 17522 696 0,'9'-17'319'15,"-3"5"-110"-15,-3 4-98 0,-4 5-97 16,-4 6-12 0,-2 4 7-16,-1 6-5 15,-2 6-2-15,-2 5 2 16,3-2-1-16,3 3 0 16,4-4 5-16,7-2 26 15,4-6 45-15,6 3-25 0,6-2-16 16,3 1-5-1,2-2-5-15,3 4-13 0,-1-3-3 16,-4 5-6-16,-4 1 1 16,-7-3-4-1,-6 3 4-15,-5-1-4 0,-8-1 7 16,-9 1 6 0,-5-3 0-16,-8-4-9 0,-3-1-5 15,-4-4-2-15,4-7-47 16,4-4-111-16,6-4-138 15,5-7-316-15</inkml:trace>
  <inkml:trace contextRef="#ctx0" brushRef="#br0" timeOffset="139999.81">23703 17499 154 0,'19'-11'776'0,"3"-1"-605"0,2 1-37 16,2 0-77-16,4-1-6 0,2 3-29 16,-1-1-14-1,-7 4-3-15,-6 2-5 16,-9 4 0-16,-5 0-12 16,-4 0-16-16,-3 6-158 0,0 2-180 31</inkml:trace>
  <inkml:trace contextRef="#ctx0" brushRef="#br0" timeOffset="140461.94">24382 17558 863 0,'-1'0'244'0,"-1"0"-75"0,-2-3-4 16,4 1-37-1,3 0-41-15,-2-1-20 0,4 0-42 16,1-1-21-1,3-1-2-15,3-2-2 0,0 2 0 16,4 1 0-16,1 3-9 16,-1 1-4-16,-1 3-50 15,0 0-70-15,-6 7-66 16,-2 0-72-16,-7 4-192 16</inkml:trace>
  <inkml:trace contextRef="#ctx0" brushRef="#br0" timeOffset="140679.96">24390 17674 475 0,'-2'4'321'0,"4"2"-90"16,2-6-49-16,2 0-50 15,5-3-39-15,4 0-35 16,2 1-22-16,5 0-5 0,0-2-14 16,0 2-4-1,-4 2-8-15,-3-1-3 0,-6 1-2 16,-6 0 1-1,-1 0-1-15,-2 0 0 16,-2 0-9-16,2 1-132 0,2 1-75 16,-1 2-105-1</inkml:trace>
  <inkml:trace contextRef="#ctx0" brushRef="#br0" timeOffset="142880.04">25270 17541 857 0,'0'-46'142'0,"0"37"5"16,0 1-36-16,0 0-25 0,1 1-33 16,1-7-3-1,2 1-15-15,1 0-21 16,6-1-10-16,3 1-4 16,4 4 0-16,6 5-1 15,3 0 1-15,0 8-1 16,-2 3-1-16,-1 6 1 15,-1 3-1-15,-4 2-1 0,-4 3 3 16,-5 3-1-16,-5 3 1 16,-8-3 7-1,-6 4 3-15,-5-1 1 0,-6 2 0 16,-7 1-2-16,-3-1-3 16,3-4-4-16,0-3-2 15,6-2 1-15,5-4-2 16,10-5 2-1,6 0 1-15,10-2 4 0,7 0-2 16,6-3-4-16,7 0 0 16,2-4 1-16,-3 0-1 15,0-4-1-15,-5 0 1 0,-8-4 6 16,-1 0-3-16,-8-3-1 16,-2-1 2-16,-5 0-1 15,-3 0 0-15,-3-1-3 16,-7-1-5-16,-2-1 4 15,-5 2 1-15,-5-4 3 16,-3 1 16-16,-2 0 3 16,-3-1-6-16,0 4 3 0,3 2-6 15,6-3-9 1,5 5-3-16,4 0 2 16,9 3-3-16,3 1-45 15,3 2-109-15,5 1-157 16,8 1-347-16</inkml:trace>
  <inkml:trace contextRef="#ctx0" brushRef="#br0" timeOffset="143509.69">25764 17459 1127 0,'7'-16'245'0,"-1"2"-23"16,-1-2-79-16,-4 0-4 15,2 4-71-15,0 1 9 16,2 3-51-16,-2 5-26 16,-2-1 0-16,-1 3 0 15,0 2 0-15,0-1 0 16,-1 6 0-1,2 3 0-15,2 7 0 0,0 7 0 16,2 7 0-16,-2 6 0 16,1 4 0-16,-2 2 0 15,1-1 0-15,1-3 0 0,-1-4 0 16,1-4 0 0,1-10 0-16,1-1 0 0,-1-6 0 15,-1-3 0 1,0-6 0-16,-2 2 0 15,-1-2 0-15,-1-4 0 0,0 0 0 16,2 0 0 0,-2-3 0-16,1 2 0 15,1-1 0-15,-1 1 0 0,1 1 0 16,-2-3 0-16,1 3 0 0,-2 0 0 16,1 0 0-1,-2 0 0-15,1 3 0 16,1-3 0-1,0 0 0-15,-2 0 0 0,2 1 0 16,0-1 0-16,0 0 0 0,0 0 0 16,0 0 0-16,0 0 0 15,0 0 0-15,0 0 0 16,0 0 0 0,2 0 0-16,-2 2 0 0,-2-2 0 15,2 0 0 1,0 1-92-16,-1-1-68 0,1-1-130 15,0-2-138-15</inkml:trace>
  <inkml:trace contextRef="#ctx0" brushRef="#br0" timeOffset="146630.16">23966 5441 541 0,'3'-3'167'16,"-1"1"6"-16,-2 0-12 15,0-1-50-15,0 1-11 16,0 1-25-16,1 1-15 0,-1 0-18 15,0 0-7-15,0 0-12 0,0 1 1 16,2-1-10 0,-4 2-7-16,2-1-1 0,-1 1-2 15,-1-1 0 1,-1 3 4-16,2 1-3 0,-4 1 5 16,-1 3 3-1,2 4-7-15,-4 1 3 16,1 4-2-16,-1 3 2 15,-1 4 4-15,-1 3-7 16,1 3-1-16,-2 1-5 0,0 2 1 16,0 0 0-1,1-3 2-15,-1-1-3 0,5-5 0 32,2 2 0-32,2-3 1 15,1-2-1-15,1 0 0 0,0-1 0 16,1-4 0-16,-1-3 0 0,0-2 0 15,2 0 0-15,-2-4 0 0,0 1 1 16,0-4-1 0,1 1 1-16,-1-2-1 15,0 1 0-15,0 0 0 16,0 0 0-16,0-2-1 0,2 1-2 16,-2-1-79-1,0 2-73-15,0-2-76 16,-2-1-72-16</inkml:trace>
  <inkml:trace contextRef="#ctx0" brushRef="#br0" timeOffset="147209.91">23675 5828 606 0,'-1'-5'195'0,"1"2"-25"15,0-2-22-15,0 2-33 16,-2 0 4-16,4 2-35 16,-2-1-12-16,0 2-32 15,1 2-14-15,1-2-13 0,-2 1-13 16,0 2-12 0,1 1 12-16,1 6 4 15,1 5 3-15,1 3 3 16,4 4-8-16,-1 2 2 15,2 0-3-15,0-1-1 0,1-4 2 16,-1-2 0-16,-1-1-2 16,1-4 2-16,0-3-1 15,-3-5 11-15,1-2 28 16,4-5 52-16,3-7-32 0,7-8-37 16,5-5-2-1,5-8-7-15,1-3-2 16,-1 3 5-16,-4 0-8 15,-3 6-2-15,-7 6 6 0,-5 5-2 16,-4 3-9-16,-4 7-2 16,-1-1-4-1,-3 4-32-15,0 2-133 0,0 1-55 16,0 3-74 0,0 5-416-16</inkml:trace>
  <inkml:trace contextRef="#ctx0" brushRef="#br0" timeOffset="149160.16">20645 13323 740 0,'-6'-11'137'0,"-1"0"49"16,1 0-69-16,-3-1 8 16,1 4-41-16,2 0-5 15,-1 1-25-15,-2 3-45 16,-2 1 0-16,-1 3-4 15,-5 5-3-15,-2 4-1 0,-1 6-1 16,-1 5-1 0,3 4 0-16,0 5-1 0,6 0 0 15,2 1 1 1,4 0 1-16,4 0-1 0,4-3 1 16,2-4 1-1,5-1 1-15,2-8 0 0,-1-5 1 16,3-5 1-1,1-6 1-15,2-5 0 0,1-4 1 16,2-5 2-16,1-5-3 16,-1-1 5-16,-3-2 6 15,-1-1 1-15,-3 3 4 0,-1 2 6 16,-7 2-13 0,-1 6 8-16,-3-2-5 15,0 5-4-15,-1 0-3 16,-1 2-2-16,1 1 4 0,-1 5-9 15,2 0-3-15,0 2-24 16,0 0-1-16,-1 5 18 16,-1 4 7-16,-1 4 0 15,0 5 0 1,0 3 0-16,3 3 0 16,4 1-2-16,1 1 2 15,3 1 0-15,2 0-2 0,5-1-41 16,0-2-72-1,4 3-126-15,2-2-232 0</inkml:trace>
  <inkml:trace contextRef="#ctx0" brushRef="#br0" timeOffset="149789.67">20908 13573 987 0,'-2'-9'115'16,"1"-3"50"-16,2 1-97 0,1 0-14 16,2 3-43-1,4 0-11-15,3 2-1 16,3 2 1-16,5 2-1 15,-1 2 1-15,2 6-2 0,-4 1 2 16,-1 4-2-16,-4 2 2 16,-3 1 0-16,-3 4 0 15,-4 0 2-15,-2 3 0 16,-8 3 1-16,-2 0 0 16,-4 1 2-16,-4 5 3 15,-3-2-5 1,-1-1 3-16,2-2-5 0,5-2-1 15,7-6 0-15,6-4 0 0,8-2 1 16,7-2-1 0,5 0-4-16,6-2 1 0,-2-3 1 15,3-4 2 1,-5 0 4-16,-2-7-3 0,-1 0 0 16,-3-2 1-1,1-3-1-15,-4-2 5 16,-2 2 0-16,-3-3-1 15,-6 0-2-15,-5-1-1 0,-6 1 2 16,-3-2 26-16,-4 0 9 16,-2 1-6-16,-3 2 3 15,1-2 5-15,1 1-4 0,0 1-20 16,2-1-2 0,1-1-4-16,1 0-9 15,0 3 0-15,1-2-2 16,-3 3-4-16,1-1 1 0,2 3-7 15,5 1-63-15,8 2-133 16,8 3-298 0</inkml:trace>
  <inkml:trace contextRef="#ctx0" brushRef="#br0" timeOffset="150169.84">21407 13278 977 0,'0'-8'135'16,"2"-1"45"-16,-2-1-69 0,0 4-6 16,2 0-49-1,-1 1-28-15,2 0-14 16,4 3-14-16,1-3-3 15,7 4-1-15,6-1-3 16,5 5-97-16,3 4-135 16,-1 3-192-16</inkml:trace>
  <inkml:trace contextRef="#ctx0" brushRef="#br0" timeOffset="150355.84">21414 13445 878 0,'-5'3'131'0,"5"-3"-11"0,3-3-19 16,3 0-44 0,6-1-22-16,1 1-32 0,10 0-3 15,3 1-1 1,6 2-2-16,2 0-92 0,4 2-122 16,-3-4-260-1</inkml:trace>
  <inkml:trace contextRef="#ctx0" brushRef="#br0" timeOffset="150739.65">21982 13191 858 0,'6'-20'198'15,"-2"0"23"-15,-2 2-13 16,-5-3-77-16,0 9-39 0,-2 2-25 15,2 3-31 1,-1 6-36-16,-6 5-9 0,-4 6 1 16,-4 6 1-16,-3 6 6 15,-4 9-1-15,1 6 1 16,5 2 1-16,5 5 1 16,10 0 0-16,7-3 1 15,10-3 4-15,14-7-2 16,7-8-1-16,8-8 2 0,-2-9 6 15,-1-9-4 1,-7-9 1-16,-4-8 2 0,-6-9 15 16,-8-3 4-1,-3-3-8-15,-6-2-9 16,-7-1-3-16,-8 2-9 16,-5 2 0-16,-6 2-5 0,-1 7-59 15,-7 4-132 1,1 7-216-16</inkml:trace>
  <inkml:trace contextRef="#ctx0" brushRef="#br0" timeOffset="156919.81">23741 13288 421 0,'3'-4'571'0,"1"-5"-443"15,1-1 32-15,-1-4-47 0,2 3-11 16,0 0-37 0,0 3-48-16,2 1-4 0,2 4-12 15,0 1-1 1,3 5 2-16,3 3-2 15,2 4 0-15,1 5 0 0,0 3-5 16,0 4 2-16,-5 2 3 16,-5 2 0-16,-3 3 2 15,-6 3-2 1,-4 1 1-16,-4-2 3 0,-3-5-3 16,0-5 0-16,3-5-1 15,2-8 15 1,3-3 1-16,3-5 32 15,2-5 23-15,-1-6-68 0,5-6-2 16,2-5-1-16,3-7 0 0,6-5-1 16,3 3 1-1,-1-1-1-15,5 4 1 16,-2 1 1-16,-2 3-1 16,-2 4 1-16,-2 6-1 15,-7 3 3-15,-3 5-3 16,-3 4-1-16,-1 2-13 15,-4 0-5-15,-1 4 0 0,-2 3 18 0,-4 2 1 16,-2 7 1 0,-1 2-1-16,-2 4-2 15,4-1 0 1,4-2 2-16,1 1 0 0,4 0-1 0,1 0 2 16,1 1-2-1,2-1 1-15,0-2 0 16,0 1 0-16,2-5 0 15,-2-3-4-15,1-3-56 0,5-2-26 16,0-5-70-16,6-1-140 16,8-6-376-16</inkml:trace>
  <inkml:trace contextRef="#ctx0" brushRef="#br0" timeOffset="157180.26">24379 13314 849 0,'3'-3'135'15,"3"-3"-34"-15,3 1-68 0,5-2-28 16,4-1-5-1,5 3 0-15,4 2-1 0,2 3-83 16,-6 1-116-16,-4 1-216 0</inkml:trace>
  <inkml:trace contextRef="#ctx0" brushRef="#br0" timeOffset="157350.12">24396 13452 635 0,'10'1'187'0,"11"-4"-49"0,1-4-21 16,4 0-51 0,5 1-21-16,-3 1-30 0,-5 2-12 15,-2 2-3-15,-8-1-1 16,-4 4-6-16,-4-1-37 16,-2 0-166-16,0 3-251 15</inkml:trace>
  <inkml:trace contextRef="#ctx0" brushRef="#br0" timeOffset="158015.1">25091 13096 754 0,'1'-7'322'0,"1"0"-165"15,-1 0 39 1,2-4-61-16,-3 1-34 16,2 4-36-16,-2 2-41 15,2 3-24-15,-2 1-17 16,-2 3-11-16,0 4 27 15,-4 5 1-15,-4 8 0 0,-2 5 1 16,-3 6-1-16,-3 3 0 16,-1 0 1-16,1-2-1 15,3-3-1 1,6-4 1-16,3-5-1 16,8-6 1-16,4-4 4 0,7-3 3 15,8-3-6 1,7-4-1-16,7-3-1 0,4 1-20 15,1-3-1-15,-1-1 8 16,-7 1 6-16,-3 1 8 16,-10-3 0-16,-5-3 3 0,-5 0 1 15,-2-1 1 1,-3-2 17-16,-1 0 14 0,0 2-7 16,-3 2 23-1,2 2-10-15,-4 5-20 16,2 0-22-16,0 2-24 15,-1 4-14-15,-1 3 38 0,1 5-1 16,-2 3 2-16,0 7 1 16,-3 3-2-16,5 2 0 15,1 0 0-15,0 1 0 16,0-2 0-16,1-1 1 16,3-4-1-16,-1-5 0 15,2-3 0 1,1-6-48-16,1-3-83 0,5-4-123 15,3-4-219-15</inkml:trace>
  <inkml:trace contextRef="#ctx0" brushRef="#br0" timeOffset="158455.06">25470 13118 1039 0,'2'0'53'16,"-1"-3"32"-1,2 0-30-15,2 0-42 0,6 2-11 16,6-1 1 0,7 1 0-16,4 1 7 15,0 0 5-15,-1 1 10 16,-3-1 2-16,-7 0 15 0,-1-1-5 15,-6-1 16-15,-4 1 0 16,-3-1-15-16,-1 2-10 16,-2 0-28-16,-2 0-19 15,2 5 8-15,-1 2 11 16,-1 10 2-16,2 5 1 16,-1 6 8-16,-1 5 19 15,-1 2 2-15,0 2 4 16,-1 0-4-16,1-4-9 15,-3-2-12-15,2-4-7 16,-1-4-2-16,-1-3-2 0,3-5-2 16,0-3-1-1,0-4-82-15,3-3-76 16,0-4-86-16,-3-4-185 0</inkml:trace>
  <inkml:trace contextRef="#ctx0" brushRef="#br0" timeOffset="158609.87">25533 13332 855 0,'10'-3'185'0,"6"-3"-145"15,5 1 7 1,3-2-41-16,9 3-6 16,9 2 0-16,3 4-101 15,-1-2-460-15</inkml:trace>
  <inkml:trace contextRef="#ctx0" brushRef="#br0" timeOffset="159429.87">26011 13120 1008 0,'9'-17'217'0,"-1"2"25"15,-5-1-58 1,-1 5-11-16,-2 4-70 15,0 3-62-15,0 2-37 0,1 4-4 16,-1 1-20 0,0 5 14-16,2 9 6 0,-1 7 7 15,3 6 6 1,-2 6 4-16,-1 1 1 0,1-1-4 16,-2 0-8-1,0 1 0-15,1-1-3 0,1 1 3 16,2-3-4-16,1-5-2 15,-1-3 2-15,-1-7-2 16,1-9 3-16,-2-4 1 16,0-3-4-16,-1-5 0 15,1 1 0-15,-2-1 0 0,1 1 0 16,1-2 0 0,-1 2 0-16,1-1 0 0,-1 0 0 15,1 0 0 1,-1 1 0-16,1 0 0 0,-2 1 0 15,1 0 0-15,-2 0 0 16,1 0 0-16,0 0 0 16,-2 1 0-16,2-1 0 0,0 0 0 15,0 0 0 1,0 0 0-16,0 0 0 16,0 0 0-16,-1 1 0 15,1-1 0-15,0 0 0 0,-2 0 0 16,2 2 0-1,0-2 0-15,0 0 0 16,0 0 0-16,0 0 0 0,2 0 0 16,-2 0 0-16,0 0 0 15,0 0 0-15,0-2 0 16,0 2 0 0,0 0 0-16,0 0 0 15,0 0 0-15,-2 0 0 16,2 2 0-16,0-2 0 0,0 0 0 15,0 0 0-15,0 0 0 16,0 0 0-16,0 0 0 16,0 0 0-16,0 0 0 0,0-2 0 15,0 2 0 1,0 0 0-16,0 0 0 0,0 0 0 16,0 0 0-1,0 0 0-15,0 2 0 0,-1-2 0 16,2 0-74-1,-1 0-73-15,2 1-94 0,-1 2-36 16,4 1-380-16</inkml:trace>
  <inkml:trace contextRef="#ctx0" brushRef="#br0" timeOffset="164230.22">27599 13211 673 0,'3'-10'236'0,"0"-4"-113"15,3-2-10-15,0-2-24 16,1-2 8-16,4-1-32 16,1 1-23-16,1 1-5 15,0 3-19-15,1 0-9 16,0 5-4-16,3 3-5 0,4 3-2 16,3 7 0-1,9 2 0-15,-2 7 2 0,-4 3-8 16,-3 3 1-1,-9 1 7-15,-9 4 4 16,-9-1-1-16,-5 3 8 0,-6 1-2 0,-6 1-8 16,-1 1 3-1,0-4-3-15,-1 3-2 0,4 0 1 16,2-4 0 0,2 0 1-16,4-1-1 15,5-5 0 1,4-2 0-16,7-4 5 0,7 0-1 15,4-3-2-15,7-3-2 0,4-3-5 16,5-2 1 0,0-3-8-16,-4-5 7 0,-3 0 5 15,-9-2 1 1,-6-1 3-16,-5 0 2 16,-4-1 3-16,-5 1-2 15,-3 1 2-15,-7 0-1 0,-3 1 8 16,-6 0 10-1,-5 0 14-15,-4 0-4 0,-4 0-12 16,-2 3-6-16,-2-3-5 0,0 3-8 16,2 1-3-1,7 1-1-15,9 0-1 16,8 3-3-16,9-1-92 16,5 2-116-16,5 0-220 15,7-2-455-15</inkml:trace>
  <inkml:trace contextRef="#ctx0" brushRef="#br0" timeOffset="164592.67">28263 13040 280 0,'-2'-8'827'15,"-1"-1"-691"-15,-1 0 93 0,1-1-112 16,-1 3-2-16,2 5-41 16,1-1-58-16,1 3-16 15,1 1-20 1,-1 6 11-16,2 7 9 0,-4 7 8 16,2 6-6-16,-1 11 3 15,-2-1 1 1,0 3 0-16,-1-1 0 0,1-1 2 15,0-2-8-15,2-5 3 16,2-5 0-16,2-5 3 16,4-9 4-16,-1-2 3 15,3-7-13-15,2-3-50 16,0-4-144-16,-4-5-105 16,1-1-422-16</inkml:trace>
  <inkml:trace contextRef="#ctx0" brushRef="#br0" timeOffset="164949.87">28282 12623 1058 0,'14'-23'56'16,"-2"-1"47"-16,1 2-32 15,1 9-46-15,5 9-19 16,0 6 0-16,5 10 4 16,-2 10 3-16,-3 9 10 15,-6 4 6-15,-10 6 15 16,-6 0 2-16,-10 0-12 0,-4 1 0 16,-7-4-11-16,-1-5 1 15,7-10 3-15,2-5 13 16,8-11 19-16,6-4 12 15,6-3-34-15,0-3-30 16,11-2-7-16,7 3-4 0,10-3 1 16,11 1-15-1,5 3-177-15,2 2-107 0,1 3-398 16</inkml:trace>
  <inkml:trace contextRef="#ctx0" brushRef="#br0" timeOffset="165804.81">29046 13161 873 0,'5'-13'190'15,"2"-1"-67"-15,0-1 38 16,1-4-53-16,0 5-25 16,2 1-66-16,2 5-17 15,2 2 0-15,2 8 0 16,3 3-9-16,1 8 9 0,-3 4 0 16,-2 5 0-1,-3 1 2-15,-3 4-1 0,-4 0 0 16,-4 0 1-1,-2 1 0-15,-4-4-2 0,-1-1 1 16,-1-6 1-16,-1-6 3 0,4-4 10 16,1-5 88-1,1-3 23-15,2-4-76 16,0-7-43-16,3-6-5 16,2-3-2-16,4-5-4 15,3 2 3-15,3 0-4 16,4 5 4-16,2 3-3 15,2 5 0-15,-1 2 2 16,2 4 2-16,-5 3-4 0,-3 4-4 16,1 3-5-16,-5 5 2 15,-2 3 3-15,2 3 4 16,-3 0-1-16,-4 3-2 16,-2-2 3-16,-3-2-1 15,-2-1 5-15,-2-7 0 16,1-2 6-16,0-2 21 15,-1-6 3-15,3-3-24 16,1-4-2-16,1-6-3 0,4-3-1 16,3-2-1-1,6-3-2-15,3 2 3 16,1 5-3-16,1 4 1 16,-1 4-2-16,0 6-2 15,-2 6 0-15,2 7-3 16,0 4-2-16,0 7 2 0,-3 0 3 15,-2 5-4-15,-4-2 3 16,-4-3-77-16,1-3-42 16,1-2-60-16,1-3-156 15</inkml:trace>
  <inkml:trace contextRef="#ctx0" brushRef="#br0" timeOffset="166200.29">29968 13216 399 0,'9'-15'565'0,"0"1"-426"16,-3-1 44-16,-1 5-73 15,-5 3-8-15,0 3-65 16,-5 3-23 0,-7 2-11-16,-1 3 2 0,-5 3-4 15,-3 5-1 1,-1 3 2-16,2 3-3 0,5 2 1 15,5-1-2-15,4-3 1 16,6-1 0-16,4-2 0 16,2-3-2-16,-1-5 3 15,1-1 1-15,-2-2 4 16,2-2-1-16,1-3-2 0,1-2 2 16,1-3 0-1,1 0-1-15,-2-2-1 16,-2 1 9-16,-3-2 10 0,0 1-1 0,-3 2-4 15,-2 1-1 1,1 2-15-16,-4-1-4 0,2 1-15 16,0 4-73-1,2-2-122-15,1 5-223 16</inkml:trace>
  <inkml:trace contextRef="#ctx0" brushRef="#br0" timeOffset="166770.18">30350 13185 1023 0,'15'-8'127'16,"-7"-1"62"-16,-5 2-82 15,-6 1-28-15,-2 4-57 16,-4 0-13-16,-7 2-4 15,-4 3 0-15,-4 4-5 16,-4 3 1-16,-2 4-2 16,2 4 0-16,3 2 1 15,5 2-1-15,5-5-1 0,8 1 1 16,4-4 1 0,3-5 6-16,4-3 3 0,5-1-6 15,6-5 0 1,5-3 1-16,3-3-4 15,6-2 0-15,2-6-1 0,0-4 1 16,-2-2 0-16,-2-6 2 16,-5-4 2-16,-6-2 1 15,-6-6 6-15,-3-4 9 16,-7-5-3-16,-3-1-1 16,-3 1 1-1,1 3-2-15,1 7 11 0,2 8 0 0,1 9 2 16,1 9-16-1,0 6-12-15,0 3-29 0,0 5 3 16,0 8 25-16,0 5 0 16,0 6 2-16,1 10-1 15,-1 4 2 1,0 7-1-16,0 3 2 16,-1 5 0-16,-2 0-2 0,-2-2 1 15,2-2-2-15,-1-8 3 16,7-4-3-16,3-9-64 15,6-5-254-15,6-7-537 16</inkml:trace>
  <inkml:trace contextRef="#ctx0" brushRef="#br0" timeOffset="168334.77">31373 12800 337 0,'4'-4'267'0,"0"-3"-88"0,-1 0-16 15,-1-2-16 1,-1 2-1-16,-1 2-15 15,0 0-36-15,-1 2-22 0,-1 2-32 16,1 1-25-16,-2 1-14 16,-2 7 2-16,-5 3 3 15,-1 6-7-15,-2 8 0 16,-4 8 2-16,2 4 1 0,1 7-1 31,3 3-1-31,3 0 1 16,4-3-1-16,8-1 3 15,6-7-1-15,3-7 0 0,8-5 4 0,4-7-2 16,3-4-1-16,1-6-4 16,1-2 3-16,-2-5 1 15,-4-3-1 1,-2-2 1-16,-2-4-2 16,-8 0 1-16,-2-2 0 0,-3 0 1 15,-4-2-4 1,-6-1-4-16,-4 2-2 0,-5-1-3 15,-7 2 3-15,-4 1-4 16,-3 3 3-16,-1 3-3 16,3-1-21-16,9 4-56 0,5 1-106 15,8-2-197 1</inkml:trace>
  <inkml:trace contextRef="#ctx0" brushRef="#br0" timeOffset="169099.64">31830 12828 539 0,'4'-10'303'16,"1"0"-198"-1,-2-4 78-15,0-1-42 16,-1 2-45-16,-1 2 9 16,-1 2-43-16,0 5-23 0,-1 1-38 15,1 3-1 1,-2 3-23-16,-1 7 23 0,-3 7 0 15,-4 5 0-15,-2 11 0 16,-2 2 0-16,-1 3 0 16,2 0 2-1,1-2-3-15,3-7 1 0,6-2-1 16,3-7 1-16,5-8 3 0,7-2 1 16,7-6-1-1,3-2 0-15,5-4-3 16,3 0 4-16,-2-5-1 15,-4-4-2-15,0-1 1 16,-5 0 1-16,-5-5-1 0,-2 5 2 16,-5-1 4-16,-1 4-1 15,-3 2 19-15,-1 2-10 16,-2 5-16 0,0 0-17-16,-2 5-7 15,1 4 24-15,-2 6 2 16,0 0-1-16,-2 7 0 0,2-1 0 15,-1-1 0-15,3 0-1 0,-1-1 0 16,4 1 0 0,-1-4 2-16,2-2 0 15,-3 1-2-15,4-5-3 16,2-3-104-16,3 0-127 0,6-3-132 16</inkml:trace>
  <inkml:trace contextRef="#ctx0" brushRef="#br0" timeOffset="169469.63">32364 12756 713 0,'3'-17'168'0,"-1"5"-25"16,-4 1-45-16,-5 6-74 0,-8 8-2 15,-3 8-11-15,-6 8 2 16,-3 9 11 0,-1 4 4-16,0 5-3 0,2-1-1 15,8-3-12 1,7-3-6-16,8-4 7 0,13-3 6 16,6-2 8-16,10 1 1 15,2-3 1-15,3 1-6 16,-1-3-3-1,-3 0-8-15,-7-2-6 0,-6-2 3 16,-6 0-2-16,-4-2 0 0,-7 0-6 16,-3-2 8-1,-6 1 0-15,-9 1-9 0,-5-1-114 16,-7-2-147 0,-5-2-301-16</inkml:trace>
  <inkml:trace contextRef="#ctx0" brushRef="#br0" timeOffset="169651.01">32254 12807 914 0,'12'-20'118'16,"3"2"-15"-1,7 0-46-15,6 2-50 0,8 6-1 16,3 1-6-1,-1 7-4-15,-7 3-82 16,-6 0-273-16</inkml:trace>
  <inkml:trace contextRef="#ctx0" brushRef="#br0" timeOffset="169949.84">32604 12882 983 0,'11'-7'117'0,"0"-2"48"0,5 0-70 16,-1-3-26-1,4 4-18-15,0-1-32 0,0 2-10 16,-2 3-8-16,-5 1 1 16,0 3-4-1,-1 1-6-15,-2 5-82 0,-2 5-176 0,0 1-216 16</inkml:trace>
  <inkml:trace contextRef="#ctx0" brushRef="#br0" timeOffset="170149.95">32687 13012 832 0,'13'4'112'0,"1"-4"63"15,2-4-51-15,0 1-27 0,2-3-35 16,-3 3-40-16,0-2-16 16,-5 2-6-16,1 0-3 15,-7 4-21-15,-2 2-240 16,-2 1-536-16</inkml:trace>
  <inkml:trace contextRef="#ctx0" brushRef="#br0" timeOffset="178440.37">33055 12712 566 0,'0'-1'305'0,"0"-2"-112"16,0 0-39-1,0 1-15-15,0-1-21 0,0 0-38 16,0 2-32-16,0-1-15 0,0 1-10 16,0 1-10-1,0 0 2-15,0 3-15 0,0-2-1 16,0 2-7 0,2 2 8-16,-2 4 2 0,3 2-1 15,-1 5 2 1,3 4 2-16,-2 2-4 0,0 0 5 15,0 5-2-15,-2 0 3 16,1 4-4 0,-1 2-3-16,-1 1 2 0,2-1-1 15,1 0 2-15,0-5-2 16,3-2 0-16,-2-5 1 16,2-4-1-1,-4-6 1-15,-1-3 2 0,-1-2 1 16,2-3 0-1,-4-1 2-15,2-1-5 0,0-1 0 16,-1 0-2-16,1 1-5 0,0-1-68 16,0 1-68-1,0 1-87-15,1-2-142 0</inkml:trace>
  <inkml:trace contextRef="#ctx0" brushRef="#br0" timeOffset="178909.68">33318 12778 785 0,'1'-2'172'0,"2"1"20"16,-1-2-50-16,-2 2-22 0,-2-1-24 16,1 0-37-16,1 0-15 15,0 2-27-15,-2 0-13 16,2 1-4-16,-1 4-6 16,-1 3 6-16,-1 4 1 15,0 5 1-15,1 4 1 16,4 2 0-16,1 3 4 15,2-1-1-15,-1 0 1 16,-1 2-2-16,0 1 6 16,-3-1-5-16,-1 0 2 0,-1-5-1 15,1-1-2 1,-1-5-2-16,1-6-2 16,1-4 2-16,1-6 3 15,-1 3 3-15,0-6-2 0,-1 3-5 16,1 0 0-1,0-2-2-15,1 1-99 0,1-3-174 16,1-1-335-16</inkml:trace>
  <inkml:trace contextRef="#ctx0" brushRef="#br0" timeOffset="179369.91">33587 12772 621 0,'10'-11'262'0,"-3"1"-48"0,-1 1-33 16,-3 2-28-1,0 4-36-15,-3 0-59 0,1 1-22 16,-1 0-22-1,0 2-14-15,0 2-12 0,-1 3 7 16,-2 6 5-16,2 5 0 0,-2 7 4 16,1 4 8-1,1 5 3-15,1 2-5 0,0-1 8 16,0 0-4 0,0 1 2-16,0-2-6 0,-2 0-8 15,4 0 7 1,-2-1-4-16,1-4-3 0,1-2 5 15,1-4-5-15,1-4-1 16,-3-4-1 0,-1-4 8-16,2-5-2 15,-2 0 8-15,0-4 0 16,1 0 1-16,1-1-6 0,-2 1-4 16,1-2-5-16,-1 2-1 15,2-1-123-15,1 1-117 0,3-2-307 16</inkml:trace>
  <inkml:trace contextRef="#ctx0" brushRef="#br0" timeOffset="181979.78">20851 14632 849 0,'8'-1'87'15,"-4"-5"51"-15,-1-1-1 0,-3 1-22 16,0 0 10 0,-3 4-58-16,2 0-30 0,-1 1 3 15,2 1-9 1,-1 0-12-16,1-3-9 15,0 3-6-15,0 0-4 0,-2 0-4 16,2 3-5-16,-1 0 1 16,-4 4 8-16,-1 2 4 0,-6 4-4 15,-1 2 0 1,-5 2 2-16,0 2-1 0,-5-2 3 16,0-2 0-1,1-2-2-15,2-3 6 16,1-5-5-16,2-1 7 15,2-2 13-15,2-5-3 16,-1-1-9-16,2-6-3 0,-1-3-6 16,0-2 1-1,2-2-1-15,2 0-2 0,-1 0 0 16,5-1 2-16,1 0-2 16,4 1 0-16,3-1-4 15,4 1 3 1,6 3-3-16,4 2 4 15,2 1-5-15,2 3 3 16,-3 3-2-16,3 5-2 0,0 4 3 16,-2 3-3-16,4 6 1 0,0 4 1 15,0 2 3 1,1 3 0-16,-2 5-1 0,-5-1-1 16,-1 5 0-1,-5 3 3-15,-7 4 0 0,-4 3-1 16,-6 4 2-16,-5-1-1 15,-5 0 1-15,-3-4 0 16,-2-6 0-16,-1-5 3 16,3-8-3-16,3-5 1 15,4-7 5-15,0-4-1 16,3-4-2 0,0-3-4-16,2-2-59 0,-2-3-172 0,3-1-223 15</inkml:trace>
  <inkml:trace contextRef="#ctx0" brushRef="#br0" timeOffset="183210.21">20227 14426 650 0,'3'-6'191'16,"-1"-1"-16"0,-2-2-77-16,-2-1 7 15,2 2-38-15,-1-2 6 16,-1-1-7-16,2-1 5 0,-3 3-14 15,0-5 6-15,-1 4-25 16,-2-3-2 0,-18-19 1-16,18 27-22 0,3 3 4 15,-1 0-11-15,-1 2-8 16,-8-1-7 0,1 2 0-16,-5 4 3 0,-5 7 1 15,-2 3-1-15,-1 7 2 16,0 3-2-1,2 5 4-15,2 1-1 0,3 1 0 16,5 3 1-16,4-2-1 16,4-2 0-16,5-4 0 15,5-5 2-15,5-6 1 0,6-6 12 16,6-6-5 0,3-7-1-16,3-5-4 0,2-6 1 15,-2-6-2 1,-1-4 0-16,-4-3 3 0,-2-3-4 15,-4 1-1-15,-5-1 2 16,-2 3 0-16,-3 2-2 16,-3 3 2-16,-1 3 12 15,-1 6 16-15,-1 3-6 16,1 5-25-16,-2 3-8 16,0 4-19-16,1 6 17 15,2 2 10-15,3 6 0 16,3 5 0-16,2 3 1 15,1-2-1-15,4 3 5 16,-1-6-5-16,1-2-1 16,1-2-2-16,1 0-96 0,4-2-44 15,2 1-72 1,4 1-92-16,6 2-324 16</inkml:trace>
  <inkml:trace contextRef="#ctx0" brushRef="#br0" timeOffset="184630.04">23419 5465 300 0,'-5'-6'177'0,"2"3"-56"16,-1-1 53-16,1 1-75 16,1 2 5-16,2-2-30 15,0 0-14-15,0 0-26 16,2 0 22-16,-2 2 20 16,-2-2 0-1,2 2-13-15,-1 1 4 0,-1-2-13 16,1 2-21-1,1 2-1-15,-2-1-23 0,2-1-3 16,-3 4-6-16,-4 4 2 0,-4 2-2 16,-2 7 8-1,-7 3-7-15,1 5 2 0,0 3-3 16,-1 2 3 0,4-1 0-16,1 0-2 0,4-1 4 15,1-2 1 1,7 0 3-16,0 0-5 0,3-1-1 15,2-2-2-15,1 0 0 16,0-4 0-16,2-4-1 16,-2-6 1-16,-1-4 0 15,-1-5 6-15,-1 0-2 16,0 0-5-16,0-2-3 16,0 4-4-16,2 1-27 15,-1 2-81-15,2 0-70 16,2 5-43-16,0-2-250 15</inkml:trace>
  <inkml:trace contextRef="#ctx0" brushRef="#br0" timeOffset="185229.76">23005 5750 903 0,'-1'-5'172'0,"1"-1"-15"0,-3-1-16 16,-2-2-15-1,2 3-10-15,-1 1-50 0,1 2-29 16,3 0-10-16,0 3-18 16,2 0-9-16,-1 0-11 15,2 1-2-15,0 2 9 16,1 2 4-16,1 3 2 16,2 1-2-16,2 4 0 0,3-1 1 15,0 3-1 1,3 1 0-16,0 0 3 0,-2-2-3 15,-1-4 6-15,-3-3-6 16,-2-4 13-16,-3-2 27 16,0-5 30-16,4-5-35 15,1-2-6 1,5-5-11-16,5-4-8 0,0 1-8 16,-1 1-1-1,-2-1 1-15,-1 3-2 0,-3 2 0 16,-3 2 6-1,3 1-6-15,-6 2 5 0,-2 3-2 16,-1 4-1-16,-3-1-2 16,0 3 0-16,-1 0-7 15,1 0 4-15,-2 0-8 0,2 0-51 16,0 0-119 0,2 4-112-16,-1 2-24 0,4 1-458 15</inkml:trace>
  <inkml:trace contextRef="#ctx0" brushRef="#br0" timeOffset="187159.83">21469 14418 981 0,'-5'2'163'16,"1"-1"-45"-16,-1-2 54 15,-2-3-77-15,2-1-13 0,1 4-20 16,1-2-22 0,0 3-8-16,3 0-18 0,0 0-6 15,1 1-5 1,1-1-3-16,1 2-1 0,0-2-4 16,3 0 1-1,7-2 3-15,8 1 0 0,3 1-24 16,6 0-90-1,3 1-110-15,-5 5-79 0,-6 4-189 16</inkml:trace>
  <inkml:trace contextRef="#ctx0" brushRef="#br0" timeOffset="187360.04">21453 14627 781 0,'2'5'97'0,"6"-5"-4"15,5-5 33-15,5-1-50 16,6 0-3-16,6-1-21 16,-1 0 0-16,1 1-18 15,-7 2-16-15,-7 1-12 16,-7 1-5-16,-4 2-2 16,-4 0-14-16,-1 3-78 15,0 4-272-15</inkml:trace>
  <inkml:trace contextRef="#ctx0" brushRef="#br0" timeOffset="188460.21">22122 14241 713 0,'2'-5'216'0,"-2"-2"-58"16,0-1-27-1,-2-4-7-15,1 3-6 0,2-1-27 16,-2 3-21 0,1 1-23-16,0 4-19 0,0 2-8 15,0 0-14 1,0 1-6-16,0 2-6 0,0 2 6 15,0 6 5 1,1 5 1-16,1 9 3 0,-1 8-4 16,5 3 0-16,0 6-2 15,0 1 0-15,-1 3 3 16,1-3 9-16,1-2-1 0,-4-2-4 16,0-3 0-1,1-6 0 1,-2-7-2-16,1-5-2 0,-2-6-3 15,1-6 2-15,-2-4 9 0,0-2 19 16,0-2 2-16,1 0-19 16,-1 1-12-16,0 0-3 15,2 1-1-15,-2 0-61 16,1-3-192-16,10 0-213 16</inkml:trace>
  <inkml:trace contextRef="#ctx0" brushRef="#br0" timeOffset="190750.23">23371 14390 447 0,'0'0'75'0,"-2"1"18"16,-1-1 48-16,2 2-39 16,-2-2-1-16,0 0 9 0,2 1-30 15,1-1-9 1,1 0-8-16,2 0-15 16,-2 0-10-16,-1 0-13 15,2 0-9-15,-1 0-8 16,-1 0-2-16,2 0 4 15,-2 0-6-15,3 0 1 0,-2-1-5 16,1 1 1-16,4 3-1 0,1-1 1 16,4 4 0-1,2 3 1-15,2 2-2 16,0 1 0-16,1 4 0 16,-2 1 8-16,-1 3 3 15,-2 3-1-15,-5 2 2 16,-2 2-5-16,-1 1 5 0,-4 0-5 15,-2-3 0-15,-2 0 1 16,-1-7-1-16,2-4 2 16,-1-5 5-16,-1-4 8 15,5-3 21-15,-1-2-2 16,1-2 2-16,1 2 4 16,0-2 17-16,-2-4-41 15,1-1-16-15,1-6-7 16,-2-3-4-16,4-2 4 15,2-2-5-15,5-1 4 16,3-1 0-16,3-3 0 0,3 2-2 16,3 0 2-1,0 0 1-15,1 2 0 0,0-2-1 16,1 4 2 0,-4-2-3-1,2 1 4-15,-4 2-3 16,-4 2 2-16,-2 2-1 15,-2 3 3-15,-4 2 1 0,-3 4-1 0,-1 3-2 16,-1-1-1-16,-3 3-14 16,2 3-8-16,-3-1 3 0,-4 3 19 15,0 4-2 1,-2 4 1-16,-3 4-2 0,1 2 2 16,0 4-2-1,3 1 1-15,1 1 1 0,5 2-1 16,2 0 0-1,4-2 2-15,1 0 0 0,5-3 1 16,2-2-1-16,-1-5 2 16,2-4-1-16,0-1 0 15,-5-3-1-15,1-3 0 16,-2-1 0-16,0 0-1 16,-5-2-1-16,1 1-56 15,-1-1-72-15,1 1-76 16,-1 2-117-16</inkml:trace>
  <inkml:trace contextRef="#ctx0" brushRef="#br0" timeOffset="191209.89">24081 14473 623 0,'-5'2'309'0,"1"-2"-157"16,1-2-5-16,-1-1-43 15,2 2-40-15,2 1-23 16,0-1-11-16,0 1-12 15,2 0-16-15,-1 0-2 16,3 1-7-16,-1-1-3 0,5 1 7 16,6 1-56-1,3 1-67-15,6 1-70 16,-2 0-79-16,-4 3-83 16</inkml:trace>
  <inkml:trace contextRef="#ctx0" brushRef="#br0" timeOffset="191389.6">24093 14582 558 0,'-1'4'94'16,"-1"-1"5"-16,2-1 8 0,2-1-55 15,-1 0 26 1,2 1-35-16,-1-2-2 0,3 1-21 16,0 1-12-1,4-2-6-15,3 3-2 16,7-3-136-16,5-3-324 15</inkml:trace>
  <inkml:trace contextRef="#ctx0" brushRef="#br0" timeOffset="192064.94">24454 14355 897 0,'5'-14'164'0,"-2"-2"21"16,0-2-39-16,-3 2-12 0,0 4-30 15,0 2-38 1,0 4-17-16,0 4-19 0,-2 2-30 16,1 1-15-1,1 2-8-15,-3 5 23 0,-2 2 1 16,2 5-1-1,-2 5 0-15,2 0 0 0,2 1 1 16,1 1 0-16,1-5-1 0,2 3 1 16,3-5 3-1,4-1-4-15,1-2 2 0,1-2-1 16,3 0 3 0,2-3-1-16,2 0-2 15,1-4-1-15,-1-3 4 16,-3-3-2-16,1-1 2 0,-5-4 0 15,-1-3-2-15,-1 0 3 16,-3-3 0-16,0 0-3 16,-2 1 6-16,-1-1-3 15,-1 3 10-15,0 1 9 16,-1 3 9-16,-2 0-4 16,0 4-2-16,1 1-8 15,-2 0-8-15,1 2-8 16,0 2-3-16,0-2-5 0,0 1-10 15,0 0-5 1,-2 3 2-16,2 3 18 0,-1 5 1 16,-1 3 0-1,1 7-1-15,-1 0 0 16,1 5 0-16,-1 0 0 16,1 1 0-16,-2 0 0 0,1-3 0 15,2-2 1 1,0-3-2-16,3-3-1 15,-1-6 2-15,-1-2 0 16,1-4 0-16,-1-2-3 0,1-2-67 16,-1-1-80-16,2 2-76 0,3-2-171 15</inkml:trace>
  <inkml:trace contextRef="#ctx0" brushRef="#br0" timeOffset="192555.41">24860 14282 647 0,'-8'-3'357'16,"1"-1"-248"-16,2 0 68 15,1 1-62-15,4 0-33 0,0 1-48 16,3 1-20 0,0 0 0-16,0 1 2 0,4-2-15 15,5 1-2 1,6-2 0-16,6 1 0 16,4 1 0-16,-2 0 1 15,-4 1-1-15,-3 1-1 0,-6 0 1 16,-7 1 0-1,-1 1-3-15,-2-2 3 0,-3 2 1 16,2 1 0-16,-2 1 1 0,0 4 4 16,1 2-2-1,-1 6 11-15,-1 3 10 16,1 5-10-16,-2 5-1 16,-1 3 1-16,-1 3-1 0,0-1-8 15,-2 3-1 1,-1-8-2-16,3-2-1 0,1-6-2 15,0-4 1 1,-1-5 0-16,4-4-80 0,0 0-136 16,-2-5-99-16,-1-1-243 15</inkml:trace>
  <inkml:trace contextRef="#ctx0" brushRef="#br0" timeOffset="192719.71">24878 14548 725 0,'-2'-8'155'16,"4"0"10"-16,2 1-101 16,4-2-59-16,6 5-5 15,8-1 0-15,6 4-2 16,3 0-2-16,5 1-175 16,1 0-308-16</inkml:trace>
  <inkml:trace contextRef="#ctx0" brushRef="#br0" timeOffset="193039.86">25282 14310 910 0,'5'-13'216'15,"-4"0"-2"-15,-1 2-45 0,-1 3-61 16,1 2-54-16,0 3-54 0,1 12-11 15,-1-1-6-15,0 5 17 16,2 1 7-16,-1 0-2 16,4 16 5-16,0 2 7 15,1 2 12-15,-1 0-5 16,-2-2-2-16,0 2-4 16,-2-3-10-16,-1-3-3 15,2-5-3-15,-1-4 0 16,1-7-2-16,-1-4 2 15,1-6 9-15,-1-1-11 16,4-1-18-16,-4 0-194 16,2-1-357-16</inkml:trace>
  <inkml:trace contextRef="#ctx0" brushRef="#br0" timeOffset="193664.9">25579 14591 557 0,'7'2'418'0,"-1"0"-381"15,-1-4 89-15,-4 0-26 16,1-1-15-16,-2 1-15 0,0 2-13 15,0-3 20-15,0 3-23 16,-2 3-29-16,2-3 3 16,-1 0 5-16,1 0-13 15,-2 0-3-15,2 0 2 16,-1 0 7-16,1 0 8 16,-2 0 4-16,1 0 1 15,1 0-5-15,-2-3-2 16,2 3-1-16,0-1-7 15,0 1 1-15,0 0-5 16,0-1 1-16,0 1-21 16,2 0 0-16,-1-2 0 15,1 2 0-15,-1-1 0 16,1 1 0-16,-1 0 0 16,1-2 0-16,-2 2 0 15,0 0 0-15,1 0 0 16,-1 2 0-16,0-1 0 0,0-1 0 15,0 2 0-15,-1-1 0 16,-1-1 0-16,1 1 0 16,1-1 0-16,0 0 0 0,-2 0 0 15,2 0 0 1,2 0 0-16,-2 0 0 0,0 0 0 16,1 0 0-1,-1-1 0-15,2 1 0 16,-1 0-28-16,1 0-198 15,-2 1-180-15,-6-1-510 0</inkml:trace>
  <inkml:trace contextRef="#ctx0" brushRef="#br0" timeOffset="194480">25794 14277 759 0,'0'-4'222'15,"0"-1"-33"-15,0 0-25 0,0 1-65 16,-3 1-31 0,6 3-53-16,-3 0-14 0,1 2-1 15,-1 1 1 1,2 2 21-16,1 4 14 0,1 3-11 16,1 5 9-1,1 6-23-15,0 2 4 0,1 5-5 16,0 2-7-1,3 4 1-15,0 0-4 0,-1-2 2 16,3-3-2-16,-2-4 1 16,-2-7-1-16,-1-3 1 15,-2-7-1-15,-1-6 3 16,-2-1 2-16,1-4-5 16,2-4-168-16,1-5-337 15</inkml:trace>
  <inkml:trace contextRef="#ctx0" brushRef="#br0" timeOffset="194849.61">26143 14269 523 0,'9'-10'555'0,"0"-1"-446"0,-2-1 73 16,-4 2-35-16,-1 3-42 0,-1 3-61 16,-1 3-44-1,-1 1 0-15,1 4-25 0,0 4 25 16,1 7 3 0,2 2-3-16,0 5 6 15,0 3 0-15,2 0 4 16,-2 3-2-16,1-2-3 0,-3 1-1 15,1-1-1 1,-1 0-3-16,1-3 1 0,-1 0-1 16,2-3 0-16,1-5-1 15,0-2-91-15,1-4-67 16,2-3-114-16,0-3-347 16</inkml:trace>
  <inkml:trace contextRef="#ctx0" brushRef="#br0" timeOffset="195139.84">26361 14253 863 0,'9'-17'177'16,"-3"2"10"0,-1 2-30-16,-3 6-85 0,-1 3-72 15,1 5-10 1,-1 8 10-16,2 5 18 0,4 7 27 15,0 5-1-15,2 4-4 16,-2 2-6-16,-1 2-14 16,2 0-2-16,-2 1-3 0,0-3-8 15,-2-1-1 1,1-2-5-16,-1-7 0 16,-2-4-1-16,1-5 2 15,-2-5-1-15,-1-5-1 0,2-1 0 16,-1-2-84-1,2 1-160-15,1-2-388 0</inkml:trace>
  <inkml:trace contextRef="#ctx0" brushRef="#br0" timeOffset="196280.07">27001 14407 818 0,'3'-4'129'0,"-2"1"56"0,1 0-39 16,-2-1-40 0,0 2-45-16,0 2-39 0,1 0-22 15,-1 0-2 1,0 3-8-16,3 1 6 15,0 4 4-15,2 4 1 0,2 1 0 16,0 6 6-16,0-1-5 16,-3 1 3-16,-1 1 3 0,-1 2-2 15,-5-3 3 1,0-1-1-16,-4-2-1 0,1-5 4 16,2-6 6-1,0-1 15-15,2-5 36 0,4-2 3 16,-1-4-47-1,2-5-20-15,0-3-4 0,3-6-1 16,0-3 0-16,3 0 1 16,4-2-1-16,-1 4 0 15,3 3 1-15,-3 4-2 16,2 2-3-16,1 6 1 16,-2 3 0-16,-1 1-5 15,1 4 6-15,-1 5-7 16,0 4 7-16,-1 3-3 15,-1 4 3-15,-4 2-1 16,-1 1 0-16,-4 0 3 16,-1 0 0-16,-3-3-2 0,0-5 3 15,0-2 0 1,1-6 12-16,1-1 4 0,1-6 5 16,0-1-17-1,0-4-4-15,1-5 0 0,1-2 0 16,2-4-1-1,1-1-4-15,3 2-5 0,3 0 4 16,4 2 2-16,3 3 2 0,0 5 0 16,2 2 2-1,-1 5-6-15,-4 3 1 0,0 4-1 16,-3 6-2 0,-2 3 4-16,0 1 3 15,-5 2 0 1,-1 0 0-1,0-1-3-15,-3-1-14 0,2 0-170 0,2-3-163 0</inkml:trace>
  <inkml:trace contextRef="#ctx0" brushRef="#br0" timeOffset="196714.92">27689 14396 817 0,'9'-10'152'0,"-2"1"35"16,-6 3-50-1,-2 3-54-15,-5 1-33 0,0 2-34 16,-5 3-5 0,-3 1-2-16,-3 5-8 0,-2 2-1 15,4 6-4 1,0 1 4-16,5 4 1 15,2-2 0-15,1-1-1 0,5-1-1 16,2-4-1-16,2-2 2 16,3-4 5-16,3 1-1 15,3-4-1-15,2-1-3 16,2 0 0-16,1-3-2 0,1-1 0 16,-3-1 2-1,-1-5 0-15,-4-3 1 16,-1 0 5-16,-3-5-1 15,-2-2 13 1,-3-3 4-16,-3 1-2 0,-3-1-7 16,-4 3-13-16,-1 2 0 0,-1 4-9 15,-1 3-80-15,2 4-62 16,-1 3-120 0,5 1-224-16</inkml:trace>
  <inkml:trace contextRef="#ctx0" brushRef="#br0" timeOffset="197350.72">27878 14466 836 0,'19'-7'147'0,"-2"0"28"16,-4-1-30-1,-4 0-31-15,-3 2-7 0,-4 3-47 16,-2 0-19-1,0 3-5-15,-3-1-14 0,1 1 1 16,-2 0 3-16,-4 0-17 0,-2-2-8 16,-1 2 1-1,-2 2-2-15,0 1-8 0,0 2 3 16,3 2 4 0,-2 2-2-16,2 1 2 15,1-1 1-15,0 0-1 16,3-1-1-16,3 2 0 15,3-1 2-15,1 2-1 16,4 1 2-16,4-3-2 16,4 1 0-16,1-3-8 15,2-3 0-15,1-6 4 0,0-1 3 16,-1-8 2-16,-3-3 3 16,-3-8-2-16,-2-2 4 15,-3-4-2 1,-2-3-3-16,-3-5 2 0,-3-1-2 15,-2-3 0-15,-1 1 0 16,-2-1 0-16,4 7 2 0,1 1-1 16,1 8 11-1,1 5 11-15,2 8 12 0,-1 4-35 16,0 5-1 0,0 3-29-16,0 1 10 0,2 9 20 15,-1 1 0 1,2 8 0-16,2 7 0 0,-1 2 0 15,-1 5 0-15,2 1-2 16,-1 2 2-16,-3 0 0 16,1 0 0-16,1-3 2 15,2-3-2-15,-1-3 1 16,5-6-1-16,4-3-61 16,4-1-182-16,2-2-243 15</inkml:trace>
  <inkml:trace contextRef="#ctx0" brushRef="#br0" timeOffset="198124.76">28442 14091 718 0,'3'-5'193'0,"-2"-1"-2"16,1 0-52-16,-2 1-6 16,0 2-29-16,0 0-42 15,-2 3-22-15,2 0-34 16,-3 3-3-16,-2 4 3 16,-1 4-4-16,-5 6-1 15,-2 8-1-15,1 6 1 16,1 3-2-16,3 3 1 15,4 0 0-15,3-4 1 16,6-1 1-16,3-1-2 0,3-5 3 16,2-2 0-1,4-1-1-15,41 29-2 16,-48-51-1-16,3-1-4 16,3-1 0-16,-3 1 3 15,9-5 2-15,1-4 0 16,-4 0-2-16,-7-3 2 0,-4-1 0 15,-1 1-3-15,-6 0-5 16,-5 1-1-16,0 2-3 16,-7 2 3-16,-5 3 8 15,-4 3 1-15,-5 1 0 16,-5 1 0-16,2 0-1 0,2 2 0 16,7-1-4-1,4-1-123-15,8 0-115 0,3 1-89 16</inkml:trace>
  <inkml:trace contextRef="#ctx0" brushRef="#br0" timeOffset="198589.63">28799 14148 604 0,'3'-15'301'0,"-2"4"-82"0,-1 3-85 16,-3 2-92 0,-1 5-36-16,-3 7 11 0,0 4-7 15,-3 6-3 1,1 4 2-16,1 1-1 16,5 1-4-16,2 1-1 15,4-3 2-15,3-2-4 0,1-1 2 16,4-3 5-1,0-3-7-15,2-3 13 0,0-3-8 16,2-8 4-16,0-1-4 0,0-6-3 16,-1-1 2-1,0-4 5-15,-5 1 11 0,0-1 0 16,-5 5 13 0,-1 0-19-16,0 6-11 15,-3 3-4-15,0 4-24 16,0 5 21-16,-1 5 3 0,1 5 1 15,-2 5 1-15,1 1-2 16,-1 0 1-16,1-1 0 16,1-4-1-16,3-4-5 15,4-2-192-15,4-3-175 16,7-4-283-16</inkml:trace>
  <inkml:trace contextRef="#ctx0" brushRef="#br0" timeOffset="198919.91">29209 14155 841 0,'4'-8'164'16,"-4"6"-89"-16,-4 2-74 15,-1 3 15-15,-2 6-4 16,-2 5 3-16,-4 5-4 15,2-1 13-15,3 2 23 0,2-3 18 16,6-1-1-16,5-1-4 16,4-1 9-16,2 1-26 15,3 2-26-15,1 2-4 16,0 1-3-16,-3 0 0 16,0 0-7-16,-5 2-1 15,-5-2 3 1,-4-5-3-16,-2-1 0 0,-5-4-2 0,0-5-14 15,-1-3-161-15,-4-5-160 16,1-2-323-16</inkml:trace>
  <inkml:trace contextRef="#ctx0" brushRef="#br0" timeOffset="199104.63">29191 14173 805 0,'21'-18'176'0,"0"3"-3"15,3 1-51-15,-1 3-57 0,3 3-39 16,-2 3-24 0,1 3-1-16,-6 2-2 15,-4 3-14-15,-6 3-160 16,-10 4-160-16</inkml:trace>
  <inkml:trace contextRef="#ctx0" brushRef="#br0" timeOffset="199964.84">24349 15392 618 0,'-3'-8'329'15,"3"2"-152"-15,-2 0-20 0,2-2-44 16,0 2-32-1,2 0-35-15,0 3-27 0,2-5-18 16,4 3-1-16,6-2-1 16,6 3-6-16,6-1-109 15,0 5-97-15,-2 3-77 0,-7 6-213 16</inkml:trace>
  <inkml:trace contextRef="#ctx0" brushRef="#br0" timeOffset="200104.86">24299 15566 705 0,'7'6'145'0,"8"-8"51"15,5-4-56-15,2-4-85 0,8 0-47 16,4-1-8-16,4 1-128 16,0-1-622-16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6T03:58:36.355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24910 15299 528 0,'0'-13'346'0,"0"-1"-183"0,2 0-44 16,-2-1-40-1,1 1 0-15,4 1-31 0,1 1-5 16,4 1-29-16,2 1 3 0,5 4-1 16,-1 2-6-1,5 4 5-15,-1 8-9 16,0 0 3-16,0 7-1 16,-4 4 1-16,-4 2 0 15,-5 3-2-15,-7 4 5 16,-7 1 0-16,-9 0-4 15,-5-1-5-15,-2-3 3 0,-1-6-3 16,4-7 9-16,6-3 6 16,7-6 3-16,-1-3 25 15,7-3-17-15,1-1-9 16,-2-2 2-16,2 2-8 16,3-2-13-1,2 1-1-15,4-1-20 0,3 2 15 16,7 1-1-1,5 2 3-15,3 5-5 0,3 4 8 16,-2 6 1-16,-3 3-1 0,-4 5 0 16,-6 2 4-1,-9 2 3-15,-3 1 0 0,-10-1 6 16,-5-3-5 0,-5-3 3-16,1-3 0 0,-3-4-6 15,-1-5-1 1,2-2-4-16,3-3-1 0,2-3-7 15,2-1-91 1,7-4-68-16,1-1-205 0,9-5-278 16</inkml:trace>
  <inkml:trace contextRef="#ctx0" brushRef="#br0" timeOffset="479.95">25597 15223 913 0,'4'-17'207'15,"-1"0"-4"-15,-4 3-37 16,-2 2-64-16,0 7-35 16,0 1-43-16,0 4-19 15,-3 3-4-15,-6 3 2 16,-3 6 0-16,-6 6 10 15,-3 8 8-15,2 5 8 0,-2 3-9 16,2 5-5 0,4 0-9-16,1 3 1 0,5-3-5 15,5 1 0 1,7-5-2-16,7-1 1 0,2-6-1 16,5-4 0-1,4-6 1-15,-1-6 7 0,2-3-3 16,-2-3-2-1,3-6 5-15,-1-4-3 0,-1-2 3 16,-1-4 0-16,-3-1 0 0,-5-3 6 16,-1-2 1-1,-4 1 0 1,-4-1 2-16,-1 1-4 16,-5 0-8-16,-3 3-5 0,-4 2-2 0,-7 3-4 15,-7 4-6 1,-6 5-30-16,-8 2-79 15,0 2-20-15,4 2-80 16,6 2-246-16</inkml:trace>
  <inkml:trace contextRef="#ctx0" brushRef="#br0" timeOffset="9919.83">27138 16182 907 0,'0'-2'189'15,"0"-3"5"-15,0 0-58 16,2-3-6-16,-2 1-37 16,1 1-8-16,1-3 21 0,-1 0-22 15,-1 3-28 1,2 0 1-16,-1 3-47 15,2 2-10-15,-2 1 0 0,1 1 0 16,-1 1 0 0,-1-1 0-16,2 5 0 0,-1 0 0 15,1 6 0-15,-1 5 0 16,1 3 0-16,-1 1 0 16,1 3 0-16,1 0 0 15,-2 1 0-15,1 1 0 16,-1-1 0-16,1-3 0 0,1 1 0 15,1-3 0 1,-1-5 0-16,0-1 0 16,-1-4 0-16,1-5-16 15,-2 1-149-15,2-5-50 0,2-2 9 16,2-1-132 0,3-2-241-16</inkml:trace>
  <inkml:trace contextRef="#ctx0" brushRef="#br0" timeOffset="10219.99">27356 16237 197 0,'10'-17'697'0,"-2"1"-544"16,-4-1 36-16,-1 0-23 0,-3 1-26 16,2 3-52-1,-1 3-13-15,-1 4 15 0,2 1-52 16,-2 5-35-16,0 0-3 15,0 3-20-15,-2 3 11 16,2 3 9-16,0 5 1 16,0 6 0-16,0 2 3 15,0 1-3-15,0 3-1 16,0 1 1 0,0 1-1-16,2 0-2 15,-2-2 1-15,3-3-26 16,0-4-143-16,4-5-40 0,-1-3-60 15,5-5-207-15</inkml:trace>
  <inkml:trace contextRef="#ctx0" brushRef="#br0" timeOffset="10519.63">27598 16152 1064 0,'10'-9'183'16,"-1"-1"15"-16,-5 6-92 0,-2 0-74 16,-1 4-32-1,1 2 6-15,-1 7-3 0,1 2 12 16,-1 6 10 0,1 3 3-16,1 0-3 15,-2 1-3-15,1-2-14 16,1 1-4-16,-3-1 0 0,0-2-4 15,0-2 0-15,0-4 1 16,0-1-1 0,0-4-2-16,1-3-61 0,1-3-209 15,2 0-251-15</inkml:trace>
  <inkml:trace contextRef="#ctx0" brushRef="#br0" timeOffset="11009.89">27714 15699 735 0,'7'-12'172'0,"-1"0"36"0,2-1-90 16,-4 0-10-16,2 3-41 16,0 2-24-16,2 2-12 15,-1 3-28-15,-1 3-3 16,3 1-4-16,0 5 4 16,1 4 0-16,-1 5 2 15,0 1 3-15,-4 9 3 0,-6 5 0 16,-7 6 3-1,-6 2-6-15,-6 1 6 16,-4-5-2-16,4-6-6 16,2-6 2-16,9-11 0 0,5-6 4 15,5-4 4-15,10-1 10 16,11-2 7 0,11 1-22-16,6-2-5 0,4 0 1 15,-1 0 9 1,-11-1-5-16,-11 1 0 0,-5 2-5 15,-9-1 2-15,-3 1-3 16,-6 1-2-16,0 1-24 16,-5 2-75-16,-5 4-250 15,-1 4-514-15</inkml:trace>
  <inkml:trace contextRef="#ctx0" brushRef="#br0" timeOffset="12239.83">28581 16187 804 0,'3'-12'220'0,"1"1"-64"0,1 1-17 15,2-3-48 1,-1 5-47-16,0 1-22 0,2 1-22 15,3 4 0-15,3 3-5 0,5 5 2 16,2 2 0 0,5 9 1-16,-4 5 1 0,0 7 1 15,-7 3 2 1,-2 5-1-16,-5-2 1 0,-3 0 1 16,-5-8-1-1,0-4 1-15,-3-8 2 0,1-6 5 16,0-5 19-1,1-5 54-15,-1-5-36 0,-1-5-44 16,-2-5-1-16,-1-3-2 16,0-6 0-16,1-2 0 15,4 0 0-15,1-3-2 16,4 0-3 0,7 4 4-16,3 1 0 0,6 5-4 15,4 6 4-15,1 4-2 16,1 8 2-16,-4 4 1 0,-3 7-2 15,2 3 2-15,-6 8 0 16,2-1 0 0,-5 3 1-16,-4 2 2 15,-2-1-2-15,-4 0 2 0,-4-4-3 16,-1-4 4-16,0-7 4 16,-1-3 12-16,3-5 36 15,-1-4 46-15,1-4-92 16,-2-4-6-1,1-6-4-15,2-4-4 0,3-4 3 16,7-2-8-16,5 3 7 0,5 2-4 16,2 4 5-1,-1 7-1-15,-2 5-11 0,-2 4 7 16,-4 7 0 0,-4 3 3-16,0 6 2 0,0 2 0 15,-3 4 0 1,-5 1 1-16,1-1-2 0,0 1 0 15,-2-1-152-15,3-3-140 16,3 0-344-16</inkml:trace>
  <inkml:trace contextRef="#ctx0" brushRef="#br0" timeOffset="12650.24">29513 16126 799 0,'2'-11'201'0,"-4"2"16"0,-2 2-109 0,-2 4-59 16,-5 5-35-16,-7 4-9 16,-1 2 4-16,-2 7-5 15,-1 2-4 1,7 0-5-16,3 2 3 0,9-1 2 15,4-3 0-15,7 2 2 0,8-3-2 16,1 1 4 0,7-2-2-16,-2-5 1 0,0-2 2 15,-4-2 7 1,-2-4 64-16,-6-4-19 16,-1-3-1-16,-2-2-26 15,-3-4-4-15,-2-4 1 0,-4-1-10 16,-5 0-6-1,-2-4-7-15,-5 2-4 0,-3 2-1 16,-1 3-9-16,-2 4-48 0,4 5-116 16,3 6-106-1,3 4-227-15</inkml:trace>
  <inkml:trace contextRef="#ctx0" brushRef="#br0" timeOffset="13270.1">29847 16182 908 0,'21'-10'159'0,"-6"-2"45"0,-3-1-51 16,-6 3-51-16,-3 3-17 15,-1 2-24-15,-4 2 11 16,-1-1-37-16,-5 1-31 15,-5 1 0-15,-5 2-4 16,-6 2-3-16,-2 6-2 0,-1 5-1 16,0 2 3-1,6 6 0-15,2 1-1 0,6-1-2 16,5-5 2 0,6-3-3-16,5-1 5 15,9-5 2-15,6-3 0 16,4-2 5-16,4-5-4 0,3-4 2 15,-2-5-2-15,-2-4 3 0,-2-4-1 16,-5-7 0 0,-7-3 3-16,-4-5-2 0,-5-8-4 15,-5 0 2 1,-2-4 0-16,1 2-1 16,-1 4 4-1,-1 8 5-15,3 4-5 0,-1 9 22 16,2 6 0-1,1 5-22-15,-1 5-5 0,2 4-20 0,0 3-8 16,2 7 28-16,1 2 1 16,2 10 0-1,2 7 0-15,2 3-1 16,2 7 2 0,1 2-2-16,2 3 0 0,1 0 4 15,-2-2-2-15,2-4 0 16,-3-4-2-16,-3-8 1 0,3-3 0 15,-5-7 0-15,-1-6 1 0,1-3-2 16,1-3-3 0,-2-2-25-16,2-2-186 0,2-2-232 15</inkml:trace>
  <inkml:trace contextRef="#ctx0" brushRef="#br0" timeOffset="13750.04">30578 15787 798 0,'9'-12'287'0,"-2"-1"-50"15,-6 2-65-15,-2 2-55 16,1 3-70 0,-2 4-47-16,-4 6 1 0,-3 6-3 15,-7 7 2-15,-1 8 0 16,-4 8 2-16,2 6-2 16,5 3 0-16,4 4-1 15,7 1 1-15,3-1 1 16,4-3-1-16,5-4 1 15,2-7-1-15,2-7 0 16,1-6 0-16,-1-7 2 0,4-5 2 16,0-7 0-1,2-3-1-15,-2-5 5 0,1-1-3 16,-7-4 2 0,-4 0-2-16,-4-1-3 0,-4 3-1 15,-4 0-1 1,-6 2-7-16,-6 2 4 0,-5 3-3 15,-7 1-8-15,2 3-54 16,2 1-87-16,4 1-132 16,12 0-264-16</inkml:trace>
  <inkml:trace contextRef="#ctx0" brushRef="#br0" timeOffset="14190.09">30835 15881 720 0,'15'-20'380'16,"-3"2"-99"-16,-4 0-76 15,-5 4-101 1,-1 7-32-16,-2 2-72 0,-2 5-17 16,-1 5 7-16,-2 6 10 15,2 5 0 1,0 7 0-16,0 3-1 0,4 1 1 15,2 0-2-15,5 0 2 16,5-5 0-16,2-3 2 16,6-6 0-16,1-6 4 0,1-9 3 15,-2-3 2 1,-2-10 0-16,-4-1-3 0,-3-3 3 16,-3 1-1-1,-3 1 4-15,-2 4 2 0,0 3-9 16,-3 7-7-1,1 3-35-15,-2 7 29 0,1 6 6 16,1 8 2-16,-2 6-2 16,-2 3 1-16,2 4-1 15,-3-2 0-15,2-4-3 0,2-5-126 16,4-4-111 0,5-5-156-16</inkml:trace>
  <inkml:trace contextRef="#ctx0" brushRef="#br0" timeOffset="14530.02">31517 15877 346 0,'-3'-10'623'0,"-3"0"-468"16,-3 4-77-16,-4 3-30 0,-40 24-23 15,40-11-14 1,5-2-4-16,2 2 0 0,3-3 4 16,-5 11 0-1,6-2 23-15,5 2 26 16,7 1 31-16,1 2-42 16,5 0-9-16,-1 1-14 0,1 3-10 15,0-3-6 1,-5-1 0-16,-2-1-3 15,-4-2 0-15,-5-2 3 0,-5-2 2 16,-2 1-7-16,-6-5-5 16,-4-4-18-16,-4-1-163 15,-1-5-113-15,1-7-97 16</inkml:trace>
  <inkml:trace contextRef="#ctx0" brushRef="#br0" timeOffset="14679.82">31403 15920 599 0,'29'-41'238'15,"0"9"-40"-15,4 8-106 16,-1 8-59-16,-1 6 1 16,-4 6-21-16,-3 4-12 15,-2 2-1-15,-1 7-19 16,-3-2-200 0</inkml:trace>
  <inkml:trace contextRef="#ctx0" brushRef="#br0" timeOffset="14939.71">31955 15931 622 0,'-7'0'516'0,"6"0"-283"15,2-2-48 1,8-4-129-16,3 0-36 0,7 2-10 16,2-2-8-1,8 3-2-15,1-1-4 16,-1 5-63 0,0 5-148-16,-4 4-131 15,-4 6-403-15</inkml:trace>
  <inkml:trace contextRef="#ctx0" brushRef="#br0" timeOffset="15069.69">32094 16115 795 0,'2'10'186'16,"2"-6"61"-16,10-4-81 15,1-4-67-15,8 1-69 16,4 1-26-16,0 0-4 16,-2 3-75-16,-7-1-277 15</inkml:trace>
  <inkml:trace contextRef="#ctx0" brushRef="#br0" timeOffset="20799.93">32940 15770 932 0,'0'-7'151'0,"0"-1"47"0,1-2-82 16,1-1 15-1,0 3-65-15,-1 0 26 0,1 2-39 16,-2 2 15 0,-2 2-46-16,2 2-12 0,-1 0-10 15,-1 2-5 1,-1 1-1-16,-6 1 6 0,-1 6 0 15,-6 3 1-15,-1 5-1 0,-4 5 0 16,1 5 0 0,-2 6-1-16,3 5 0 0,2 4-4 15,1 2 5 1,6 2-1-16,7-7 0 16,4-3-3-16,7-6 4 15,8-5 2-15,2-7-1 0,4-3 0 16,2 0-1-1,-3-9 2-15,0-1 0 16,-3-4 5-16,-2-4 1 0,0-4-4 16,-2-1 0-16,1-3-3 15,-5-2 5-15,0 1 1 16,-4 1-4 0,-5-2 1-16,-1 4-4 0,-4-2-4 15,-3 3-2-15,-5-1 4 16,-5 0-1-16,-6 2 0 15,-1 2-1-15,-6 1 2 0,0 4-1 16,2 1-2 0,0 2 0-16,4 2-2 15,6 1-65-15,5 0-54 16,5 0-48-16,7 1-77 0,10 0-109 16</inkml:trace>
  <inkml:trace contextRef="#ctx0" brushRef="#br0" timeOffset="21319.64">33392 15810 948 0,'3'-23'229'16,"-1"4"14"-16,-7 3-117 0,1 3-55 15,-2 8-32-15,0 0-33 16,-6 4-3-16,0 4 0 16,-4 2 2-1,-1 3 0-15,-4 4 0 0,3 5 3 16,0 4-3-16,-1 7-1 16,4 4 0-16,4 4-3 15,3 7-1-15,8-1 0 16,8 0-1-16,5-3 1 15,6-6 0-15,5-6 1 16,-2-9 2-16,2-3-2 0,-3-6 3 16,-1-5-1-1,-4-4 9-15,-3 0 1 0,-1-2 4 16,-3-1 13 0,-4-2-4-16,-4 3 6 0,-1 1 3 15,-3-4-6 1,-1 1-28-16,-4-3-1 0,-2 0-1 15,-5-1 1-15,-3-3-1 0,-3 5-3 16,0 0 0 0,-4 2 4-16,-2 1-5 0,-4 1-2 15,-1 2-8 1,4 0-63-16,4 3-35 16,8-1-50-16,4 2-155 15,6-1-555-15</inkml:trace>
  <inkml:trace contextRef="#ctx0" brushRef="#br1" timeOffset="33210.18">4101 5727 566 0,'-6'-2'167'0,"3"-1"-66"15,0 1 12-15,-2-2-41 0,1 1 18 16,3 0-33 0,-1 0 11-16,1 1-9 0,-2-3-16 15,1 2 7 1,-1-2 13-16,0 1-12 0,2 0-18 15,-2 1 12-15,1 1-14 16,-1 0-7-16,3 2-10 16,0-2-4-16,0 2-5 0,0 0-5 15,-3 2 3 1,3-1-1-16,0-1 0 0,0 1-1 16,0-1-1-1,0 2-2-15,0-2 0 0,0 1-2 16,0 1-1-1,0 2 4-15,0-1 1 0,-4 3 0 16,4 0 0-16,0 3 0 16,-3-1 0-1,3 2 0-15,-3 2 0 0,1-1 0 16,-1 2-1-16,0-1 1 16,2 4 1-16,-1-2 0 15,1 1-2 1,-1 0 2-16,2 0-2 0,0-2 1 15,-1-1 0-15,-1 1 0 0,1-2 1 16,-2 26-1 0,-1-31 0-16,4 1 0 0,-2 1 0 15,2-1-2 1,-1 9 2-16,1-1 0 0,0 1 0 16,0-1 0-1,1-2 0-15,-1 1 1 0,2 0-1 16,0-4 0-1,0 0 0-15,-4 2-1 16,2-1 2-16,0-2-1 0,-2 3 0 16,2 0 0-16,0 0-1 15,0 2 2-15,0 0-1 16,0-1 0-16,2-2 1 16,-2-1-3-16,2-2 2 15,-2-1 0-15,0-1 0 16,0 0 0-16,0-1 1 0,-2 2-1 15,2 1 1-15,-2 2-2 16,0-1 1-16,2 2 0 16,-1-2 0-16,1 0 0 15,1-3-1 1,-1 0 1-16,0-3 0 0,0 0 0 16,0 2 0-16,0-3 0 15,0 1 0-15,2 1 0 16,-2-1 0-16,0 1 0 0,0-1 0 15,2-2 0 1,-2 2 0-16,0-3 0 0,0 2 0 16,0-2-1-1,0 0 1-15,0 0 0 0,2 0 1 16,-2 0-1 0,0 1 1-16,1-2-2 0,-1 1-1 15,3 0 1 1,2 0 2-16,2 0-2 0,1 1 2 15,2-1-1-15,1 0 0 16,-2 2 0-16,1-2 0 16,-4 1 0-16,3 0 0 0,0 1 0 15,4-2 1 1,-1 0-1-16,3 0 0 0,3-2 0 16,0 1 0-1,1-2 1-15,-4 2-1 16,-1-1 0-16,4 1 0 15,-2-1-1-15,-1 2 1 16,3 0 0 0,0 0-1-16,4 0 1 0,2 2-6 0,-1-2 4 15,2 1-1-15,-3-1 3 16,0 0 0-16,-2 0 0 16,-1 2 0-16,2-4 0 15,-3 1 0-15,3 1-2 16,0-2 2-16,-2 1 0 15,4 0 0-15,-1 1 0 0,-1-2 0 16,1 2-1 0,2 0 1-16,-2-1 0 0,-2-2-1 15,4 3 1 1,-2-3-2-16,-2 0 0 0,-1 2 0 16,2-2-3-1,-3 1 1-15,3 2 3 16,1-2-2-16,-1 2 2 15,3 0 0-15,0-2 1 0,-1 1 0 16,-1-2 0-16,1 0 1 16,-2 0-1-1,-1-1 0-15,-1 1 0 0,2 1-1 16,-3-2 1-16,6 3 0 16,-2-2 0-16,5 2 0 15,-3-2 0-15,6-1 0 16,-2 0 1-16,0 0-1 0,1 1 0 15,-4-3 1-15,-3 3-2 16,-2-1 1 0,1 1 0-16,-1-1 0 0,2 3 0 15,1-1 2 1,6 1-2-16,-1-1 0 0,3 1-2 16,1-1 2-1,-4 1-1-15,3 0-1 0,-2-2 2 16,-3-1 0-16,0 2 0 0,-5-2 0 15,6 1-1 1,-5 2 1-16,6-1 0 16,-1 2 0-16,1-3 0 15,2 3 0-15,0 0 0 0,-3-1 0 16,0 1 0 0,-3 0-1-16,0 1 1 0,-5-1 0 15,2 3 0 1,0-3 0-16,-3 2 0 0,0-2-1 15,-1 1 1-15,0 0 0 16,-1 2 2-16,-1-1-2 16,0-1-2-16,2 1 2 15,0-2 1-15,0 2-1 16,2-2 0-16,-2 0 0 0,5 0 0 16,-3 0 0-1,1 0 0-15,-2 2 0 16,1 1 0-16,-4-1-1 15,0 1 2-15,0 0-2 16,0-1 1-16,0-1 0 0,1-1-1 16,4 0 1-1,2 0-1-15,0 0-1 0,-2 3-4 16,5-2 1-16,-4 0-1 16,-3 3-2-16,1-2 6 15,-5 1-3-15,5 1-2 16,-3 1 0-16,1-1-1 15,5-2 0 1,2 1 3-16,0-1 5 16,2-1-2-16,-3 0 1 0,-2-1 1 0,-1 2-5 15,-4-2 5 1,2 1 0-16,0 1 0 0,-2-1 0 16,4-1-1-1,-1 0 1-15,1 1 0 0,-1-1 0 16,-3 0 0-16,1-1-1 15,-3 1 1-15,-3-1 1 16,1-1-1-16,-2 1 0 16,-1-2-1-16,2 0 2 15,2 2-1-15,-1-1 0 16,-1 2 0-16,-1-1-1 16,-1 0 1-16,-1-1 2 15,-1 2-2-15,-4-1 0 16,-2 0 2-16,1 1 4 0,-2 0 2 15,0-2 0-15,0 2-1 16,0-1-5 0,0-2 3-16,0-1-4 0,0 0 2 15,0-2 2 1,-2-1 9-16,2-1-8 0,-1-3 5 16,1 1-11-16,-2-1 10 15,2-3-10-15,-1 0 6 16,1-3 4-16,-3-1 2 0,2-4 7 15,-1 1 0 1,1 0 4-16,-2-1 9 0,-2 0-7 16,-1 3-13-1,3 2-9-15,-2 0 0 0,0 1 2 16,2 2-2 0,1 0-2-16,-1-1 0 0,2-1 3 15,1-1-3 1,-2-1-1-16,1-1 3 0,-2 1-2 15,1 1 1-15,1 3 5 16,-1 0 8-16,-1 4-13 16,0 0 6-16,3 3-4 0,-3-2-2 15,3 4 0 1,0-1-1-16,0-1-1 0,0 2 1 31,3-4-1-31,-3 1 1 0,0 1-1 16,3-2 1-16,-1 2-1 0,-4 1 0 15,2 2 1 1,-3 0-1-16,3 1 1 0,0 2-1 16,0-1 0-16,0 1 0 15,0-2 0-15,0 2 0 16,0-1 0 0,0 1 0-16,3-1 0 0,-3 2 0 15,0 0 0-15,0-1 1 16,0 1-1-16,0-1-1 15,0-3 1-15,0 4 0 0,2-3 1 16,-2 1-1 0,0 1 0-16,-2 0 1 0,2 1-1 15,0 0 1 1,-3 0-2-16,3 0 1 0,0 0-1 16,-3 0 0-1,3 1-2-15,0-1 0 16,-4 1 2-16,4-1-2 0,-3 0 3 0,3 0 0 15,-2 0-1 1,-4 2 3-16,-1-2-2 0,-5 1 0 16,-3 1 0-1,-1-2 1-15,-1 0-3 16,-2 2 2-16,1-2 0 16,-3 0 0-16,0-2 1 15,0 0-1-15,3 1 0 16,-2-2 2-16,-2-1-2 0,0 1 0 15,-5 2 0-15,-4-3-3 16,-3 3 1 0,-2 0 2-16,-3 1-1 0,2-3 0 15,4 6 1 1,2-2 0-16,1 0 0 0,5 1-1 16,-1 0 1-16,-1-1-1 15,-3 2 0-15,-1 0 1 16,-5-2-1-1,-1 2 3-15,1 0-2 0,0-3 1 16,2 0-1-16,1 2 1 16,2-2-1-16,1-2 1 15,0 2-1-15,2 0 0 0,1-2 0 16,3 1 0 0,-4 1-1-16,5-2 1 0,-5 2 0 15,3 0 0 1,-2-1 2-16,2 0-2 0,2-1 0 15,1-1 4-15,1 2-3 16,3-2-1-16,0 1 0 16,-1 1 0-16,-1 0 0 0,-2-2 0 15,-2 3 1 1,-1 0-1-16,-5 0 0 16,4 0 0-16,-4 0-2 15,2-1 2-15,1-1 0 16,2-2 0-16,6 1 0 15,-1 1 0-15,1-2 0 16,1 1-1-16,-3 2 0 0,-1 0 0 16,-2 2-1-1,1 0 2-15,-2 2-2 0,0 2 2 16,-2-1 0-16,2-1-1 16,-1 0 1-16,2-2 3 15,0 3-3-15,-1-1-1 16,3-1 1-16,-1-1 1 15,-1-1-1-15,2 0 1 0,0-3-2 16,4 1 4 0,-2 0-1-16,2-1-2 0,-1-1 0 15,3 2-2 1,-1-1 3-16,-2 2-1 0,4 0 0 16,-3 1 0-1,0 1-2-15,-1-1 2 0,1 0 0 16,1-1 2-16,0 0-1 0,3-3-1 15,-1 2 0 1,0 0 0-16,-1 1-1 16,1-1 0-16,0 2 1 15,0 0 3-15,-1 0-3 16,-1 0 0-16,1 2 0 16,-2-4 2-16,-3 2-2 15,6-1 0-15,-3-1 0 16,3 1-1-16,-1-2 3 15,2 3-3-15,-2 0 1 0,2 0 0 16,-2 0-1-16,-3 0 1 16,1 3 0-16,-3-2 0 15,3 1 2-15,-3-4-3 16,2 2 1-16,2-1 0 16,-2 1-2-16,5-2 2 15,0 4 0-15,0-2-1 16,4 1 1-16,2-1 0 0,1 2 0 15,-1-2 0 1,0 0 0-16,0-2 0 0,2 1 0 16,0-1 0-1,0 1 0-15,-1-2 0 0,2 1-2 16,-1 0 4 0,2 2-2-16,-1 0 0 15,-2-2 0-15,1 2-4 16,0 0 5-16,-2 0-2 0,-1 2 1 15,-1-2 0-15,1 0 2 16,1 2-2-16,0-2-2 16,0 1 2-16,1-1 2 0,-4 1-2 15,2 2-3 1,-1-2 3-16,-1 1 3 16,1 1-3-16,1 0-2 15,1-2 2-15,4 0 0 16,-3 0 0-16,1 3 0 15,1-2 0-15,2 0-1 0,0-1 3 16,0 1-1-16,0-1-1 16,-4-1 0-16,1 2 3 15,-2-1-3-15,4-1 0 16,-1 2 0 0,4-2 0-16,-1 0-11 0,4 1-99 15,-2 2-8-15,0 4-60 16,0 3-69-16,1 1-171 15</inkml:trace>
  <inkml:trace contextRef="#ctx0" brushRef="#br1" timeOffset="39459.81">25679 14987 516 0,'4'-1'136'16,"-1"-2"4"-16,-3-1-52 16,2 0 22-16,-2-1-26 15,0 1-17-15,-2-1-7 16,2 0 6 0,-1 1-8-16,-1-2-19 0,1 2 8 15,-1-2-31-15,-1 1 1 16,2 0-6-16,-2 2-3 15,1-1-3-15,-2 1-3 0,1 0 9 16,-3 1-1 0,2-2 1-16,-3 1 11 0,1-3-5 15,-2 2-2 1,2-2-8-16,0 1 1 16,-2-1-2-16,-1 0-5 15,2 1 3-15,-2-1-2 0,-3 0-1 16,0 0 0-1,0 0 0-15,-4 0-1 0,1 2 0 16,-2-1 0-16,2 3 0 16,-1 0 1-16,2 2 0 15,1-1-1-15,3 2 3 16,-2-2-2 0,0 1 2-16,-2-2-2 0,0 1 1 0,-2 0-1 15,-1 1-1 1,0 0 3-16,-1 1-2 0,1 0-1 15,0-1 1-15,-1 2-1 16,3-1 2-16,-1 1-2 16,1 0-1-16,0-2 1 15,-2 2 1 1,1 0-1-16,0 0 0 0,-4 1 3 16,2 0-3-16,-1 1 0 15,0 0 0-15,1 3 0 16,-2-2 1-1,4-1-2-15,-2-1 1 0,2 1 0 16,1-1 0-16,0-2 0 0,0 2 0 16,1 2 0-1,-2-1 0-15,-2-1 0 0,2 5 0 16,-4-1 0 0,4 2 0-16,-3-1 0 0,2 0-2 15,1 1 3 1,2-1-2-16,1 0 2 15,1-1 0-15,0 1-1 0,2-1 2 16,-1 0-2-16,-2 3-1 16,1 1 1-16,-3 1 0 0,3 1-1 15,-2 5 2 1,1-3 1-16,1 0-2 16,-1-1 1-16,2 2-1 15,1 0 0-15,-2-2 0 0,4 0 2 16,-1 0-3-1,1 0 3-15,3 1-2 16,-1 1 0-16,1 3 0 0,2 1 0 16,0-1 0-16,0 3 0 15,-2 1 0 1,2 0 0-16,0-2-3 16,1-1 6-16,1 0-3 0,-1-2 0 15,1-1 0-15,1-2-2 16,-2-1 1-16,1-1 1 15,-1 0 3-15,-1-2-3 0,2 0 0 16,-1-1 1 0,2 0-1-16,0 1-1 0,0-1 1 15,2 1 0 1,-1 1-1-16,2-2 1 0,0 0 0 16,2 1 0-1,-1-2 1-15,1 3-2 0,-1-1 1 16,-1 1 0-1,1-3 5-15,1 3-4 0,-2-1-2 16,0 0-1-16,2-1 2 0,-1 3 2 16,2-2-1-1,-2 2-2-15,-1 0 2 16,3 2-3-16,-1-1 5 16,-1 1-3-16,4 1 1 15,-2 0-1-15,0 0 0 16,1-4 0-16,-1 2 0 15,1 0 1-15,1-3-1 0,-2 2 0 16,3 0 0-16,1 0 0 16,1-1 2-16,-1 2-2 15,5-3 0-15,-3 3 1 16,4-1-1-16,1 0 0 16,2 2 1-1,-1-3-1-15,0 1 0 0,0-2 0 16,-3-3 3-16,0 1-3 15,-2-3 1-15,4-1 2 16,-1 1-1-16,6-2 0 0,4 3-2 16,1-1 0-1,1-2 0-15,-1 2 0 0,-3 1 0 16,0-3 0 0,-5-1 1-16,-2 1 0 15,0-3-1-15,-2-1 4 16,5 2-1-16,-1-2-1 0,4-2-1 15,0 1-1-15,1-1 2 16,1-2-2-16,-2 1 0 16,1 1 0-16,-2-1 0 0,0 0 1 15,0 0 0 1,0 1-1-16,0-3 0 16,2 1 1-16,2-1 0 15,3-3-1-15,1 1 1 16,2-1 0-16,-3 1 0 15,1 0 0-15,-3-1 1 0,-5 0 1 16,-1 1-3-16,-3-1 7 16,1-1 0-1,-2-2 0-15,4-3 2 0,0 0-2 16,0-4-2 0,1 3 7-16,-1-1 1 0,-2 0 0 15,-1 0 2-15,-4-1 8 16,2 0-1-16,-4 1-15 15,0 0-1-15,-3 0 3 0,0 2 0 16,0 0-4 0,1-2 5-16,-2 3 1 0,1-3-3 15,1-2 0 1,-4 2-2-16,2-1 6 0,-4-3-1 16,1 2-4-1,-4 0 5-15,2-2-1 0,-3 2-5 16,0-1-2-1,1 3 4-15,-1-2 0 0,0 3-2 16,0-1 1-16,-1 2-3 0,-2 0-1 16,0 0 0-1,0-1-3-15,2 3 0 0,-2-4 0 16,0 4 0 0,-1-2 3-16,1 1-3 15,0 1 0-15,2 0 0 16,-2-1 0-16,-1 2 3 15,1-2 0 1,0 2 8-16,0 0-5 0,-2 1-1 0,1 0-3 16,-1 2 0-16,2-1-1 15,-3 2-1-15,3 0 1 16,-1 0-1-16,1 0-1 16,-2 0 1-1,2-1 1-15,-1-1 0 16,-2 1-1-16,2 1-1 0,-1-1-1 15,2 0 2-15,-2 1 3 16,2 1-3-16,0-1 0 0,0 1-3 16,-2-1 6-1,2 1-3-15,0-3 0 0,0 0 1 16,-2 1 0 0,2 0-1-16,-1-1-2 15,1 1 2-15,-2 0 0 16,1 0-2-16,1 1 2 15,0 1 4-15,0 0-4 0,0 1-1 0,-2 0-2 16,2-1 6 0,-1-1-2-16,-2 3-1 15,2-2 0 1,-1 0-3-16,1 2 3 0,-1 0 0 16,2-1 4-16,0 1-6 15,0 1 2-15,-3 0-4 0,3-1 4 16,-3 0 0-16,0 1 0 15,2-1 2 1,-1-1-2-16,-2 2 0 0,1 0-2 16,1-1 1-1,-1 1 1-15,2-2 1 0,1 2-1 16,-3 0 0 0,3-3 0-16,-1 3 0 0,-3-2 0 15,1 0 0-15,0 0 0 16,-1 0 0-16,3 1 1 15,1 0-1 1,0-1 1-16,1 4-1 0,-1 0-3 16,2-1 3-16,-2-1-1 0,0 3 1 15,-2-3 0 1,4 1-1-16,-4-1 1 0,4 3 0 16,-2-1 1-1,1-1-1-15,-1 1 0 0,2 1 0 16,-1-2 0-1,-1 1 0-15,3 1 0 0,-1 0 0 16,1 0 0-16,0 1 0 0,0-2 0 16,-2 0 0-1,2 1 0-15,-1-2 0 0,1 2 0 16,0 0 0 0,0 0 3-16,0 0-6 15,0 0 1-15,0 0-8 16,1 0-111-16,2 2-207 15,0 2-206-15</inkml:trace>
  <inkml:trace contextRef="#ctx0" brushRef="#br0" timeOffset="50479.65">28321 3453 970 0,'-6'4'225'0,"3"-4"-69"0,-1-3 16 31,2-1-77-31,2 0-25 0,0 4-16 16,2 0-10-16,-1 0-26 15,1-2-2-15,1 2-5 0,0 0-7 16,2-3-4 0,5 1-5-16,6-1 3 0,6-2-2 15,5 1-6 1,2 1-73-16,-3 3-53 0,0 3-72 15,-7 4-63-15,-3 0-109 16</inkml:trace>
  <inkml:trace contextRef="#ctx0" brushRef="#br0" timeOffset="50770.05">28284 3700 671 0,'2'0'356'16,"8"-4"-266"-1,2-2 38-15,8-3-43 16,7 2-22-16,8-1-17 16,4 1-13-16,5 1-3 0,-2 2-8 15,-3 1 5 1,-8 0-4-16,-7 2-3 0,-9 1-9 15,-6-1-5-15,-6 1 5 0,-5 1-11 16,1-1-20 0,-2 0-121-16,-3 3-126 0,0 1-361 15</inkml:trace>
  <inkml:trace contextRef="#ctx0" brushRef="#br0" timeOffset="53559.59">29471 3278 765 0,'-9'4'187'16,"1"-2"-12"-16,2-4-17 0,4-2-38 15,-1-2-8 1,2 0-37-16,1-2-24 0,-2-2-6 16,2-1-3-1,2 1 7-15,-1-3-10 16,2-1-4-16,3 2-15 0,3-3-4 15,0 1-4-15,5 0-10 16,2 0 4-16,2 2-6 16,1 0 0-16,0 5 0 15,-4 3-4-15,2 4-1 16,-5 4 5 0,2 6-5-16,-1 3 5 0,-1 3-2 15,-2 6 0 1,-3 2 2-16,-2 1-4 15,-5 6 4-15,-6 2 1 0,-5 2 0 16,-6 0 0-16,-7 1 1 16,-3-7 2-16,0-4-2 0,3-8 1 15,2-7-1 1,3-4 5-16,3-6-6 0,6-1-1 16,0-4 6-1,2 0 4-15,5-1-8 16,3-3-2-16,2 2-4 15,4-3-3-15,10 2-4 0,5 1 3 16,9 1 5-16,6 2 2 16,7 3-1-16,0 3 2 15,-1 3 0-15,-3 2-2 0,-2 2 2 16,-4 4-2 0,-5-1 2-16,-4 6-1 15,-7-2-1-15,-6 2-2 16,-6 0 4-16,-7 3-5 15,-4 4 5-15,-6-2 5 0,-6 3-4 16,-5-3 4-16,-4-2-2 16,-3-5-2-16,0-3-1 15,5-5 1 1,4-4-2-16,4-2-10 0,8-5-115 16,3-1-47-16,5-2-263 15</inkml:trace>
  <inkml:trace contextRef="#ctx0" brushRef="#br0" timeOffset="54199.67">30383 3087 499 0,'12'-11'549'0,"-5"1"-311"0,-3 0-31 15,-6 0-73 1,-3 3-24-16,1 1-14 0,-1 3-48 16,2 1-12-1,2 4-23-15,-5-1-12 16,0 5 3-16,-4 3-4 15,-7 6 5-15,-4 4-5 16,-3 5 5-16,-2 4-3 0,0 3 0 16,4 4-3-16,-1 1 2 15,6 2 2-15,5 2-3 16,1 2 1-16,7 0 1 16,4 3-2-16,3 1-4 15,4-1 3-15,2-8-3 16,6-4-10-16,4-10 4 15,7-10 4-15,4-9 4 16,2-5-4-16,0-6-1 16,-1-3-1-16,-3-3 2 15,-2 0-3-15,-7-3-4 16,1 2 2-16,-7 1 9 0,-1-3 2 16,-5 2 0-1,-1 0 3-15,-2 1-3 0,-6 2 0 16,-3-1-6-16,-2 3 6 0,-6 0 0 15,-4 1 0 1,-5-1 0-16,-8 3 0 0,-4-1 4 16,-7 3-1-1,-2 0-2-15,3-1 0 16,2 4 2-16,10 0-3 16,7 0-4-16,8-1-96 15,7 2-113-15,4 0-174 16,2 4-205-16</inkml:trace>
  <inkml:trace contextRef="#ctx0" brushRef="#br0" timeOffset="59609.9">19229 2612 167 0,'2'-5'545'0,"-2"3"-388"0,-2-2 40 16,1 2-84-1,-1-2 54-15,1-2-81 0,-1-1 18 16,-1 0-36 0,2-1-14-16,-1-1-2 0,1 2 3 15,-1 1 0 1,2 2-17-16,-1 1-16 0,1 2-4 15,-2 1-6-15,2 2-7 0,0-2 3 16,0 0-6 0,-1 2-4-16,1 2-2 0,1 3 4 15,1 5 1 1,-2 5 0-16,1 5 2 0,1 3-1 16,-1 7 0-1,-2 1 3-15,1 1-3 0,-2 2 2 16,2 0-1-16,2 1-1 15,1 1 4 1,1 0-5-16,1 1 0 0,2 3 7 16,1-2-8-1,-1 3 3-15,1 0 0 0,2 0-2 16,-1 2 2-16,0-1-3 16,1 1 0-16,2 0 1 15,-1-2 0-15,0-3-1 16,0 3 0-16,-2-4 0 15,0 1-1-15,-2 5 1 0,-1-1 0 16,1-4 0 0,-1 3 1-16,2-4-2 0,3 0-1 15,-1-5 2 1,4 0 0-16,-2-2-1 0,1 2 1 16,-1-3 0-1,-3 0 0-15,1-2-2 0,-2 0 2 16,-2-2 1-1,-2-1-1-15,2 0 0 0,0-1 0 16,-1 1-1-16,-1 0 2 0,1 2-2 16,-1-2 1-1,1-1 0-15,0 1 0 16,0-3-5-16,-1-1 5 16,1 1 1-16,-2-4 2 0,2-3-3 15,-2 4 0 1,0-5-1-16,1 2 0 0,-1 1 1 15,0-2-3-15,0 1 3 16,0 0 1-16,0-2-1 16,0-1-1-1,-2-3-1-15,1 1-1 0,-2-2 3 16,1-2 1-16,-2 1-1 16,1-3-2-16,0 2 2 15,-2-1-2-15,2-2-2 16,-1 1 0-16,1-2 3 15,-2 0 0-15,2-2 1 16,0-1 0-16,-1 1 0 0,1-2 0 16,0 0 0-1,0 0-1-15,0 1 1 0,0-1-2 16,0 0-5 0,1 0-6-16,1 0-7 0,1 0 13 15,0 1 3 1,4-1 3-16,-1 2 1 0,2-1-1 15,1-1 0-15,1 0 2 16,2 0-1 0,0-1 0-16,4-1-1 0,6 0 0 0,7-1 1 15,2 0-1 1,7-4-1-16,2 1-4 0,3 1 3 16,0-2-2-1,1 1 4-15,2 1 1 0,2-1 0 16,4 0 0-16,0 2-3 15,2 1 2 1,-3 0 0-16,-1 3-3 0,-3 2-5 16,0-2 1-16,1 1 3 15,3 1-3-15,5-2 6 16,6-2-4-16,2 1-1 16,0-2-7-16,0-1 6 15,-1-3 3-15,0 4-4 16,-2-3-6-16,-3 0 1 15,-3 2-12-15,-3 0 9 0,-6 0 1 16,0 1 0 0,1-1 6-16,2-1-3 15,1-1 0-15,3 3 2 16,2-3 2-16,-3 2 9 0,-5-1-3 16,-5 3 3-1,-2-1 0-15,-6 0 3 0,2 2-2 16,3-1-1-16,7 1 0 0,3 0-1 15,8 1 0 1,4-2-3-16,3 4 4 16,5-2 0-1,7 1 1-15,6 0-1 0,5-1 0 0,9-1-1 16,6 0 2 0,7-2-1-16,9-2 0 15,7 4 3 1,8 0-3-16,-2 1-5 15,2 1 4-15,-3 2 1 0,-6 0 2 0,-5-2-2 16,-1 2 0-16,-3 1 0 16,-2-1 2-16,-1 0 2 15,4-1-4-15,-2 0 0 16,-5 0-5-16,-1-1 5 16,-8 2 0-1,-9 0 0-15,-6-1-1 0,-7 0 1 16,0 1 0-16,-4-1 0 0,7 1 0 15,1-3 2 1,6 1-2-16,6-1 5 0,6 2-5 16,-5 0-1-1,-1 0-1-15,-6 2-1 0,-5-1 3 16,-5 1 0 0,0 0-1-16,7 1 3 0,8-1-3 15,7-1 2 1,10-2-1-16,5-1 1 0,2 2 3 15,0-2-4-15,-5 1-3 0,-12 1 1 16,-6-2 1 0,-7 2 1-16,-4 0-1 15,1-1 0-15,7-1 1 16,8 0 2-16,11-1-2 16,6-1 3-1,8 2-1-15,4 0-2 0,2-2-1 16,-5 0-3-16,3-1 4 15,-5-2 0-15,-8-1 0 16,3 0 0-16,2 2 2 0,3-2-2 16,5 3 4-16,8-2-4 15,-2 0-1-15,0 2-1 16,-3 0 2-16,-7-1 0 16,-10 1 0-16,-8-2 0 15,-12 0 0-15,-6-2 0 16,-9 2 0-16,-3-1 2 15,-4 0-1-15,-1 3 0 0,2 2 0 16,-4-1-1 0,-5 2-2-16,-3-3 2 0,-9 2-4 15,-10 0 4 1,-4 1 0-16,-9-2 1 0,-2 2-2 16,-4-1 2-1,-1-1 0-15,-6 1-1 0,-1 1 0 16,-4 0 1-1,-4 0-1-15,2 1-1 0,1 1 0 16,1 1 2-16,1-1-2 0,1 1 2 16,3-3-1-1,1 2 4-15,-2-4-2 16,2 2 15-16,-4-3 9 16,-4 1 5-16,-3-3 4 0,-3 1-8 15,-2 1 2 1,1-3-8-16,-1-2 8 0,-1-2-10 15,4-2 1-15,-1-5-1 16,0-3-3-16,2-1 8 16,0-6-5-16,-2-1-4 15,-3-5-9 1,0-3-1-16,0-6 0 0,-2-4-1 16,1-2-2-16,1-4 3 15,1-3-2-15,2 1 5 16,0-5-1-16,2-2 4 0,-1-2-5 15,-1-4 7 1,1-1-10-16,-2-2-3 16,-2 4 0-16,0-1 0 15,-2 2 0-15,2 0 0 0,-1 1 0 16,2-1 0 0,-1 3 0-16,0 0 0 0,2-1 0 15,-4 3 0 1,1 2 0-16,-2 1 0 15,-1 3 0-15,-2 4 0 0,0 2 0 16,0 0 0 0,-3 5 0-16,3 1 0 15,0 3 0-15,1 4 0 0,1 5 0 16,1 5 0-16,1 4 0 0,-2 2 0 16,3 6 0-1,-1 0 0-15,1 6 0 16,-1 1 0-16,2 3 0 15,-1 2 0-15,1 1 0 16,0 0 0-16,0 0 0 0,-2 0 0 16,2 1 0-16,0-1 0 15,-1 0 0-15,1 0 0 16,-2 0 0-16,1 0 0 16,1 0 0-16,-2 1 0 15,1-1 0-15,-1 2 0 16,-3-1 0-16,-3-1 0 15,-4 0 0-15,-2 2 0 16,-7-1 0-16,-4 2 0 16,-6 0 0-16,-2 1 0 15,-3-2 0-15,2 2 0 16,2-2 0-16,2 2 0 0,-1-3 0 16,-2-1 0-1,-4 0 0-15,-2-1 0 0,-4 1 0 16,-5 1 0-1,-3 0-7-15,-2 0 1 16,-2 2 1-16,0-1 3 0,-2-1-3 0,4 0 3 16,0-2 1-1,1 0-2-15,4-1 3 16,0-1 0 0,3 2-7-16,-2 0 5 0,-1 0-8 15,-1-1 2-15,-3 0 6 16,-1 1 0-16,0 1 2 15,0-1 0-15,0 1 1 0,-1 0-2 16,-4 0 1 0,-5 0-1-16,-4 0 1 0,-5 0-3 15,-1-2 3 1,-4 2-5-16,1 0 5 0,-2 2-1 16,3-2 3-1,4 1-4-15,5-1 2 0,2-1-3 16,7-1 2-16,2 0-1 15,1 1 2-15,2 0-1 16,1 1 1-16,1 0-1 0,-1 1-4 16,2 0-11-1,-5 1 9-15,-3 1-7 0,-5 0 3 16,-4 0 9 0,0-1-4-16,-2 1 6 0,-4 0-4 15,2 1 4 1,-2-1 0-16,-7 1 0 0,2-1 0 15,-5 0-2-15,0-2 1 16,1-1 1 0,2 2 1-16,3-2-1 0,0 0 4 15,-3 0-4-15,-2 1-4 16,-2 1 4-16,-1-2-6 0,-6 1 6 16,-1 0 0-1,-1 0 1-15,-4 1 0 16,1 0-1-1,-2-2 0-15,3 0 0 0,2 0 3 16,5 1-1-16,-3-1-1 0,-2 1-1 16,-1 2-2-1,-2 2-2-15,-6-1 3 0,-1 0 0 16,1 0 1 0,-2 1 0-16,0-4 0 0,4 1 0 15,4-2 0 1,4 0 2-16,4 0 0 0,2 0 0 15,2 1-2-15,1 0-2 0,-5 2-1 16,4 0 2 0,0-2-1-16,0 2 1 0,4-1 0 15,3-2 2 1,3-2-1-16,6 1 0 0,6-1 0 16,6 1 0-1,3 0-1-15,0 1 1 0,-1 1 0 16,-1-1 1-16,-3 1 2 0,-1-1-1 15,-3 2-2 1,0-2 0-16,1-2-1 16,-1 1-1-16,3 0 1 15,1-2 1 1,3 0-1-16,-1 2 0 16,0-2 0-16,-2 1 1 0,1 1 0 0,1-1 0 15,2 0 1 1,1 0-1-16,4-2 0 15,0 1 0-15,-1 0 1 0,3 0-1 16,1 0 0 0,0 2 0-16,0 0 3 15,-1-1-3-15,0 0 0 16,-5 2-1-16,-2-1 2 16,-2 0-2-16,-5 1 1 0,3 0-5 15,-1 0 4-15,0 1 0 16,1 0 0-1,0 1 0-15,-1 0 0 0,-3 0 1 16,-5 3-1-16,-2-1 1 0,-1 2 0 16,-4-2 0-1,0 2 0-15,-1-2 1 0,2 0 2 16,3-1-2 0,0 0 0-16,3 1-1 0,0-1 0 15,0 0 0 1,0 1-1-16,2 2-2 15,3-1 3-15,1 0-1 0,2 2 1 0,0 2-1 16,0-2 1 0,-1 0 0-16,0 0 0 0,1-4-1 15,1 3 3 1,3-3-3-16,1 0 1 16,2-1 0-1,0 3 0-15,3-4 0 0,2 2 0 0,4 1 4 16,4-1-3-16,5-1-2 15,2-2 2 1,5 1-1-16,1 0 0 16,-1 0 0-16,-1 2 0 0,2-2 1 15,-2 5-1-15,2-3-2 16,1 0 2-16,2 1 0 16,1-3-2-16,6-1 2 15,3 2 0 1,3-2 0-16,3 1 1 0,4-1-1 15,-1 0 0-15,2 0 0 0,1 2-1 16,-2-4 0 0,1 4 1-16,-1-4 0 15,-1 4 1-15,-1-2-2 16,3 0 1-16,-4 1 0 16,1 2-1-16,-2-1 1 15,-1 2 0-15,0 0 0 0,4-1 2 16,0 0-2-16,2-2 0 0,1 2 1 15,0-3 0 1,0 0-1-16,0 0 0 16,0 3 0-16,-2-6 3 15,-1 3-3-15,-1 0 0 16,-1 0 0-16,1 0-1 16,1 0 1-16,-3 0 0 15,5 0 1-15,1 0-1 16,0 0 1-16,0 0-1 15,0 0 0-15,-2 0 2 16,0 0-2-16,-1 0 0 0,0 0 0 16,0 0-2-16,0 3 1 15,-3-1-1-15,-2 2 2 16,0-2-1-16,1 1 1 16,0 0 0-1,2-2 0-15,0 2 0 0,2-3-3 16,2 0 3-16,1 2 0 0,1-2-135 15,1-2-154 1,4 2-425-16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D0FA-B3BA-4EAD-A259-AE4912A7C12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ACFF-8506-4662-9DCC-697AE2B0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D0FA-B3BA-4EAD-A259-AE4912A7C12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ACFF-8506-4662-9DCC-697AE2B0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6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D0FA-B3BA-4EAD-A259-AE4912A7C12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ACFF-8506-4662-9DCC-697AE2B0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3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D0FA-B3BA-4EAD-A259-AE4912A7C12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ACFF-8506-4662-9DCC-697AE2B0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D0FA-B3BA-4EAD-A259-AE4912A7C12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ACFF-8506-4662-9DCC-697AE2B0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5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D0FA-B3BA-4EAD-A259-AE4912A7C12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ACFF-8506-4662-9DCC-697AE2B0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2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D0FA-B3BA-4EAD-A259-AE4912A7C12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ACFF-8506-4662-9DCC-697AE2B0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3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D0FA-B3BA-4EAD-A259-AE4912A7C12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ACFF-8506-4662-9DCC-697AE2B0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6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D0FA-B3BA-4EAD-A259-AE4912A7C12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ACFF-8506-4662-9DCC-697AE2B0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D0FA-B3BA-4EAD-A259-AE4912A7C12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ACFF-8506-4662-9DCC-697AE2B0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3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D0FA-B3BA-4EAD-A259-AE4912A7C12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ACFF-8506-4662-9DCC-697AE2B0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D0FA-B3BA-4EAD-A259-AE4912A7C12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ACFF-8506-4662-9DCC-697AE2B0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2E94E9-7C52-4691-BCC5-0A82057620BF}"/>
                  </a:ext>
                </a:extLst>
              </p14:cNvPr>
              <p14:cNvContentPartPr/>
              <p14:nvPr/>
            </p14:nvContentPartPr>
            <p14:xfrm>
              <a:off x="3812040" y="709200"/>
              <a:ext cx="6684480" cy="605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2E94E9-7C52-4691-BCC5-0A82057620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2680" y="699840"/>
                <a:ext cx="6703200" cy="60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24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CDBA1-79E7-4491-850F-A1CF14E1B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1" y="120672"/>
            <a:ext cx="4787516" cy="230926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861768-B8B9-4EC1-A7D2-A43E6E3B994A}"/>
                  </a:ext>
                </a:extLst>
              </p14:cNvPr>
              <p14:cNvContentPartPr/>
              <p14:nvPr/>
            </p14:nvContentPartPr>
            <p14:xfrm>
              <a:off x="3253680" y="333720"/>
              <a:ext cx="7801200" cy="2290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861768-B8B9-4EC1-A7D2-A43E6E3B99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4320" y="324360"/>
                <a:ext cx="7819920" cy="23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D31EB7-BDA1-4E57-8E47-967C81254922}"/>
                  </a:ext>
                </a:extLst>
              </p14:cNvPr>
              <p14:cNvContentPartPr/>
              <p14:nvPr/>
            </p14:nvContentPartPr>
            <p14:xfrm>
              <a:off x="273240" y="1268280"/>
              <a:ext cx="10593000" cy="2836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D31EB7-BDA1-4E57-8E47-967C812549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880" y="1258920"/>
                <a:ext cx="10611720" cy="28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1B0BA6-DD5E-4ADB-92A9-0F35725509A4}"/>
                  </a:ext>
                </a:extLst>
              </p14:cNvPr>
              <p14:cNvContentPartPr/>
              <p14:nvPr/>
            </p14:nvContentPartPr>
            <p14:xfrm>
              <a:off x="324360" y="1843560"/>
              <a:ext cx="9821520" cy="3606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1B0BA6-DD5E-4ADB-92A9-0F35725509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5000" y="1834200"/>
                <a:ext cx="9840240" cy="36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576BA9-694D-4F17-8309-CEDAB403A991}"/>
                  </a:ext>
                </a:extLst>
              </p14:cNvPr>
              <p14:cNvContentPartPr/>
              <p14:nvPr/>
            </p14:nvContentPartPr>
            <p14:xfrm>
              <a:off x="421560" y="1930680"/>
              <a:ext cx="11687040" cy="4793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576BA9-694D-4F17-8309-CEDAB403A9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200" y="1921320"/>
                <a:ext cx="11705760" cy="48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F3FC2FA-27B2-442E-880A-03B5C98A139A}"/>
                  </a:ext>
                </a:extLst>
              </p14:cNvPr>
              <p14:cNvContentPartPr/>
              <p14:nvPr/>
            </p14:nvContentPartPr>
            <p14:xfrm>
              <a:off x="1445400" y="832680"/>
              <a:ext cx="10584720" cy="5086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F3FC2FA-27B2-442E-880A-03B5C98A13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6040" y="823320"/>
                <a:ext cx="10603440" cy="51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473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2742-853B-4F11-86F6-54D1208E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EB65-1EB2-4334-A6FC-6B46EF1C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2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ECA3-B432-451E-BDE1-BF0672CA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61CA-B1BD-4EBF-A1C1-ABC0429E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0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Rafiuddin - 0417052072</dc:creator>
  <cp:lastModifiedBy>S. M. Rafiuddin - 0417052072</cp:lastModifiedBy>
  <cp:revision>2</cp:revision>
  <dcterms:created xsi:type="dcterms:W3CDTF">2021-10-26T03:37:45Z</dcterms:created>
  <dcterms:modified xsi:type="dcterms:W3CDTF">2021-10-26T10:58:55Z</dcterms:modified>
</cp:coreProperties>
</file>