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0C4F8-56FE-45B2-B4A4-44556CEC860A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C0D2E-3524-449F-8CA3-148210766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3D68-3E22-4021-8741-9C9E1FD8E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3CFC1-F32C-49B6-90D6-A37084299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FBAD2-B3C1-476B-BB71-5B9D0F0A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14EFD-2DE9-478A-BAF4-17B74DBF72C8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BA4AB-CCFB-4FCD-9DA9-C2E45956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903B-9945-4C77-A30E-052E45E9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0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E4E8-D2FA-49A9-B7B4-C967323F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92985-2518-4D95-9214-BE1B20DAC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C04B-931F-4E89-9CE5-E169FC20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4FF8-CA54-4EF8-9F1C-ACCC14315C73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4398-9973-4593-87F5-64F3A972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1A09-17B8-442F-AD49-4030F11B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76443-4A20-4C05-AD6C-3F5589548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F320-B798-414F-91A2-B0E5FD25F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8472-26CB-47A3-A2CA-C4320FDF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82A6-D089-4B27-AEEA-AB03024DD08A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0086-398D-4508-9A72-63E5A34B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F17B1-09D4-45CF-9615-C349C5AC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BB85-CAE2-48BB-B3CA-A7E180CE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B9AFE-1ADA-4459-9374-F4675B18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A570-2E59-4EDD-BF87-B985D3F4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87BC-F69F-4F15-8437-A82A15B9AE2E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C5F6-12AC-4F1D-AF16-D55B74CD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8396-140A-4C6B-AD23-34F73E2B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B562-26D3-45B6-8D69-BF1B0B15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FDDE1-6013-4501-A9D5-517DD7F70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1FBC6-8FFA-497C-B778-5C4AE11B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390F-BE8F-42F1-B615-8BFC1BA02338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6A93C-34B4-463B-B813-687E95D0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70E7-255B-4B31-839C-BF6B95FD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6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5FCC-BF60-4F99-A5A8-DF42F718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C8C2-D33D-4318-9A2E-18BFF8478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B46C0-C2A1-4FA2-966D-BE864A2D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52E8A-FEA4-43F4-BE96-04D53CBB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871E-BD59-44A2-A19C-81F8FE2BDD3A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2B2BB-C262-4A79-B05B-EFE40905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476B1-61CE-4C9B-A766-B1A55513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3CD8-4D3B-43F8-8758-67C4262C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35780-AE8A-40F7-A39E-49B648BE5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CF933-F274-4776-87D1-4F340A429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145A0-1F00-4A34-808D-E02A1384A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983AE-3D9F-477C-B147-B257FC024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66DDC-BDFC-494E-9463-5A0B6957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7F81-B844-4AD0-93FF-5C82EFD6B5BB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8BA8A-006D-48DB-8FC9-6741B682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45087-A23E-49F3-93B4-8EB36ED5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3978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CCC9-C997-495C-9765-7C20DD24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83B7D-87BD-4DB8-9CF5-85A668C7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88D-5E8A-4792-8BBD-52FF42568010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3B5F6-9021-43F3-B6FD-9B6B5BFE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831AA-F90F-4A52-88D4-E8E566A4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C8BC0-2B08-49E6-9D63-BFA127BC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6C4D-9B13-4FAB-8272-40715D8F3CA5}" type="datetime1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D3F81-2FD2-4011-B7A1-0980494A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76155-5DF4-4735-A8B1-04302A9B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1114-E3AE-4486-A53A-C319C523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B65D-0441-4006-A3D6-B07D7CDC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E13FA-07EF-47D0-9787-7A00F8CF6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C0DFF-8769-40EA-B6AB-293F97E9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ADD1-CF38-4382-811C-6EAB4D68D24E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4174-FD6C-4406-BEDD-2F365958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A0A4-B4D5-4432-BDE7-EB6E527A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7ED7-FF96-44D1-BDD4-50870A91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0EB02-D4A4-486B-93A5-C052B641A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D18CC-E33F-4316-9AA6-5DF26D17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73E77-6454-4554-83DC-413AB85D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B238-E60F-4C6E-8172-24FA0CEBF1DC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CEBC-DDA1-4170-9BA6-30BBEB8D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50FF4-109E-49AA-AE1B-0E1050E5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4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CF0AE-5BC4-4189-9C17-DECF290A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BE314-EEDD-4739-8174-9A21E587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5DC4E-BF9A-4150-B950-0F086EA55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7F81-B844-4AD0-93FF-5C82EFD6B5BB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4354-3880-4AB8-B44A-00428552C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68EE-E723-4767-85B2-4DEB74AC2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B199A-5B60-4A60-BA89-E65D55BAF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1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" TargetMode="External"/><Relationship Id="rId2" Type="http://schemas.openxmlformats.org/officeDocument/2006/relationships/hyperlink" Target="https://en.wikipedia.org/wiki/A*_search_algorithm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1259-4184-4FB8-A3B3-751DC4FD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386744"/>
            <a:ext cx="5128261" cy="1645920"/>
          </a:xfrm>
        </p:spPr>
        <p:txBody>
          <a:bodyPr>
            <a:normAutofit/>
          </a:bodyPr>
          <a:lstStyle/>
          <a:p>
            <a:r>
              <a:rPr lang="en-US" sz="3200" dirty="0"/>
              <a:t>Implement a* Algorithm to find optimal path in 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FC922-28B6-4983-BC96-0E992EB93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68" y="5903214"/>
            <a:ext cx="3798770" cy="1239894"/>
          </a:xfrm>
        </p:spPr>
        <p:txBody>
          <a:bodyPr>
            <a:normAutofit/>
          </a:bodyPr>
          <a:lstStyle/>
          <a:p>
            <a:r>
              <a:rPr lang="en-US" sz="1800" dirty="0"/>
              <a:t>18101064 – Md. Sohanuzzaman Soad</a:t>
            </a:r>
          </a:p>
        </p:txBody>
      </p:sp>
      <p:pic>
        <p:nvPicPr>
          <p:cNvPr id="2050" name="Picture 2" descr="Shortest Path Svg Png Icon Free Download (#295679) - OnlineWebFonts.COM">
            <a:extLst>
              <a:ext uri="{FF2B5EF4-FFF2-40B4-BE49-F238E27FC236}">
                <a16:creationId xmlns:a16="http://schemas.microsoft.com/office/drawing/2014/main" id="{902BAE36-3EEF-4C6E-937E-EDBF1E67F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7986" y="1875052"/>
            <a:ext cx="2766882" cy="24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18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65B0-F2F6-4276-AC74-BCBB125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40C01A-6354-4CAE-BFA0-4088F506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E1501-2D09-43FB-A970-90973E4D84E6}"/>
              </a:ext>
            </a:extLst>
          </p:cNvPr>
          <p:cNvSpPr txBox="1"/>
          <p:nvPr/>
        </p:nvSpPr>
        <p:spPr>
          <a:xfrm>
            <a:off x="1967696" y="3159889"/>
            <a:ext cx="8704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https://en.wikipedia.org/wiki/A*_search_algorithm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https://docs.python.org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1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5FF2C-CA46-4C81-8E27-EA9189E385F1}"/>
              </a:ext>
            </a:extLst>
          </p:cNvPr>
          <p:cNvSpPr txBox="1"/>
          <p:nvPr/>
        </p:nvSpPr>
        <p:spPr>
          <a:xfrm>
            <a:off x="564642" y="2289810"/>
            <a:ext cx="4761737" cy="2278380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89356A3-B65E-496F-9223-4886B29A0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4268" y="1122807"/>
            <a:ext cx="4297680" cy="42976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8CD9F-480D-4A15-9A1F-84F7EEB2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64B199A-5B60-4A60-BA89-E65D55BAF3F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5EE8-60A7-4FF2-8AD9-370E9A74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865" y="450185"/>
            <a:ext cx="1051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CCDF-B8CB-488E-8B7B-B54B7DE1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865" y="2141537"/>
            <a:ext cx="10515600" cy="435133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DESIGNED MAP</a:t>
            </a:r>
          </a:p>
          <a:p>
            <a:r>
              <a:rPr lang="en-US" dirty="0"/>
              <a:t>SEARCH TREE</a:t>
            </a:r>
          </a:p>
          <a:p>
            <a:r>
              <a:rPr lang="en-US" dirty="0"/>
              <a:t>RESULTS ANALYSIS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F6699-01A0-4BF0-8FAB-822558D0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6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6396-02AB-43B8-AA06-8EAFF429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062" y="498762"/>
            <a:ext cx="7729728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6CF39-6334-41EF-ABA9-AEE2BE16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64B199A-5B60-4A60-BA89-E65D55BAF3F0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AD784-E7CE-4191-ABCD-324828BC8791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 defTabSz="9144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ffectLst/>
              </a:rPr>
              <a:t>Nowadays most of the time in our daily life we use Google Map as a Navigator System. Google map suggest us shortest path when we choose our current location and destination. This shortest path is generated based on distance of source and destination. </a:t>
            </a:r>
          </a:p>
          <a:p>
            <a:pPr marL="0" marR="0" indent="-228600" defTabSz="9144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effectLst/>
              </a:rPr>
              <a:t>A* is an informed search algorithm, or a best-first search, meaning that it is formulated in terms of weighted graphs: starting from a specific starting node of a graph, it aims to find a path to the given goal node having the smallest cost (least distance travelled, shortest time, etc.).</a:t>
            </a:r>
          </a:p>
          <a:p>
            <a:pPr marL="0" marR="0" indent="-228600" defTabSz="9144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Specifically, A* selects the path that minimizes </a:t>
            </a:r>
            <a:r>
              <a:rPr lang="en-US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1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(n)= g(n) + h(n)</a:t>
            </a:r>
          </a:p>
        </p:txBody>
      </p:sp>
      <p:sp>
        <p:nvSpPr>
          <p:cNvPr id="9" name="AutoShape 7" descr="f(n)=g(n)+h(n)">
            <a:extLst>
              <a:ext uri="{FF2B5EF4-FFF2-40B4-BE49-F238E27FC236}">
                <a16:creationId xmlns:a16="http://schemas.microsoft.com/office/drawing/2014/main" id="{0E5FB800-5A71-4309-867E-83E022F352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0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6396-02AB-43B8-AA06-8EAFF429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3AC1A-754E-4534-BD5C-8593E2EF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64B199A-5B60-4A60-BA89-E65D55BAF3F0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8DD71-AA5A-4C4F-A374-4C1FF5CCE7CB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 defTabSz="9144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ffectLst/>
              </a:rPr>
              <a:t>In this project our objective is implement a small version of google maps with specific source and destination location with some nodes between source and destination. </a:t>
            </a:r>
          </a:p>
        </p:txBody>
      </p:sp>
    </p:spTree>
    <p:extLst>
      <p:ext uri="{BB962C8B-B14F-4D97-AF65-F5344CB8AC3E}">
        <p14:creationId xmlns:p14="http://schemas.microsoft.com/office/powerpoint/2010/main" val="394266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E60850-3185-4D35-8AE6-3C21BA0A44F5}"/>
              </a:ext>
            </a:extLst>
          </p:cNvPr>
          <p:cNvSpPr txBox="1"/>
          <p:nvPr/>
        </p:nvSpPr>
        <p:spPr>
          <a:xfrm>
            <a:off x="0" y="0"/>
            <a:ext cx="3950207" cy="1898904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DESIGNED MAP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7DF307E-FBC9-431C-B7BD-7E5B3DDEF6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t="12093" r="6338" b="6357"/>
          <a:stretch/>
        </p:blipFill>
        <p:spPr>
          <a:xfrm>
            <a:off x="2573075" y="1122907"/>
            <a:ext cx="8832615" cy="56168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A0B78-2093-421A-9824-9232165B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64B199A-5B60-4A60-BA89-E65D55BAF3F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ABD71-EA55-4C76-A4C0-B496053485D5}"/>
              </a:ext>
            </a:extLst>
          </p:cNvPr>
          <p:cNvSpPr txBox="1"/>
          <p:nvPr/>
        </p:nvSpPr>
        <p:spPr>
          <a:xfrm>
            <a:off x="8332381" y="788951"/>
            <a:ext cx="385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Path : Home to UAP</a:t>
            </a:r>
          </a:p>
        </p:txBody>
      </p:sp>
    </p:spTree>
    <p:extLst>
      <p:ext uri="{BB962C8B-B14F-4D97-AF65-F5344CB8AC3E}">
        <p14:creationId xmlns:p14="http://schemas.microsoft.com/office/powerpoint/2010/main" val="381049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E60850-3185-4D35-8AE6-3C21BA0A44F5}"/>
              </a:ext>
            </a:extLst>
          </p:cNvPr>
          <p:cNvSpPr txBox="1"/>
          <p:nvPr/>
        </p:nvSpPr>
        <p:spPr>
          <a:xfrm>
            <a:off x="640078" y="219739"/>
            <a:ext cx="4320541" cy="1898904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spc="20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SEARCH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95B86-7604-40A2-BEC9-319052E857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6"/>
          <a:stretch/>
        </p:blipFill>
        <p:spPr>
          <a:xfrm>
            <a:off x="4960619" y="497585"/>
            <a:ext cx="4895762" cy="62238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DB22-93C5-466D-A3C4-673497E2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64B199A-5B60-4A60-BA89-E65D55BAF3F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961D-E7E0-4AB5-BD56-88C1F307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22" y="54651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000" dirty="0"/>
              <a:t>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43F610-3072-4CAE-B116-750C27DE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64B199A-5B60-4A60-BA89-E65D55BAF3F0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CC94A6-E503-4CE5-8D6E-DCC4EA701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3029" y="3038144"/>
            <a:ext cx="4489704" cy="133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6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961D-E7E0-4AB5-BD56-88C1F307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76CF8-3F9C-42E5-87EE-22600FC8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B199A-5B60-4A60-BA89-E65D55BAF3F0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A4299-F308-43F1-902D-D35740D6660D}"/>
              </a:ext>
            </a:extLst>
          </p:cNvPr>
          <p:cNvSpPr txBox="1"/>
          <p:nvPr/>
        </p:nvSpPr>
        <p:spPr>
          <a:xfrm>
            <a:off x="1382232" y="2697197"/>
            <a:ext cx="9696893" cy="1868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Map Shortest Path is 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Manikdi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ECB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Chattar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Workshop Bus Stand =&gt; Jahangir Gate =&gt; Bijoy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Sharani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=&gt; Farmgate =&gt; University of Asia Pacific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from Implementation: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00EFD1-5D55-4CCA-A26E-A43E12E3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31" y="4704584"/>
            <a:ext cx="10579397" cy="5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9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961D-E7E0-4AB5-BD56-88C1F307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062" y="498762"/>
            <a:ext cx="7729728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2F7B2-6720-490D-AD45-0D1A1FC5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64B199A-5B60-4A60-BA89-E65D55BAF3F0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kern="1200" spc="0" baseline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A4299-F308-43F1-902D-D35740D6660D}"/>
              </a:ext>
            </a:extLst>
          </p:cNvPr>
          <p:cNvSpPr txBox="1"/>
          <p:nvPr/>
        </p:nvSpPr>
        <p:spPr>
          <a:xfrm>
            <a:off x="1706062" y="2291262"/>
            <a:ext cx="8779512" cy="2879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 defTabSz="9144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  <a:effectLst/>
              </a:rPr>
              <a:t>Shortest Path for Start location to Destination location in this Map is Completely same with our Output of Implementation. </a:t>
            </a:r>
            <a:r>
              <a:rPr lang="en-US">
                <a:solidFill>
                  <a:srgbClr val="404040"/>
                </a:solidFill>
              </a:rPr>
              <a:t>So, that we can say we use this program for getting optimal path in any given map.</a:t>
            </a:r>
            <a:endParaRPr lang="en-US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178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301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Implement a* Algorithm to find optimal path in map</vt:lpstr>
      <vt:lpstr>CONTENTS</vt:lpstr>
      <vt:lpstr>Introduction</vt:lpstr>
      <vt:lpstr>objective</vt:lpstr>
      <vt:lpstr>PowerPoint Presentation</vt:lpstr>
      <vt:lpstr>PowerPoint Presentation</vt:lpstr>
      <vt:lpstr>IMPLEMENTATION</vt:lpstr>
      <vt:lpstr>RESULT ANALYSIS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 in Map</dc:title>
  <dc:creator>Sohanuzzaman Soad</dc:creator>
  <cp:lastModifiedBy>Sohanuzzaman Soad</cp:lastModifiedBy>
  <cp:revision>5</cp:revision>
  <dcterms:created xsi:type="dcterms:W3CDTF">2021-10-05T17:38:19Z</dcterms:created>
  <dcterms:modified xsi:type="dcterms:W3CDTF">2021-10-06T06:18:08Z</dcterms:modified>
</cp:coreProperties>
</file>