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1.xml" ContentType="application/vnd.openxmlformats-officedocument.presentationml.comment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omments/comment3.xml" ContentType="application/vnd.openxmlformats-officedocument.presentationml.comment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omments/comment4.xml" ContentType="application/vnd.openxmlformats-officedocument.presentationml.comment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comments/comment11.xml" ContentType="application/vnd.openxmlformats-officedocument.presentationml.comments+xml"/>
  <Override PartName="/ppt/notesSlides/notesSlide13.xml" ContentType="application/vnd.openxmlformats-officedocument.presentationml.notesSlide+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5"/>
  </p:notesMasterIdLst>
  <p:handoutMasterIdLst>
    <p:handoutMasterId r:id="rId26"/>
  </p:handoutMasterIdLst>
  <p:sldIdLst>
    <p:sldId id="502" r:id="rId3"/>
    <p:sldId id="503" r:id="rId4"/>
    <p:sldId id="483" r:id="rId5"/>
    <p:sldId id="509" r:id="rId6"/>
    <p:sldId id="476" r:id="rId7"/>
    <p:sldId id="505" r:id="rId8"/>
    <p:sldId id="506" r:id="rId9"/>
    <p:sldId id="507" r:id="rId10"/>
    <p:sldId id="508" r:id="rId11"/>
    <p:sldId id="484" r:id="rId12"/>
    <p:sldId id="487" r:id="rId13"/>
    <p:sldId id="504" r:id="rId14"/>
    <p:sldId id="488" r:id="rId15"/>
    <p:sldId id="492" r:id="rId16"/>
    <p:sldId id="493" r:id="rId17"/>
    <p:sldId id="494" r:id="rId18"/>
    <p:sldId id="495" r:id="rId19"/>
    <p:sldId id="496" r:id="rId20"/>
    <p:sldId id="497" r:id="rId21"/>
    <p:sldId id="498" r:id="rId22"/>
    <p:sldId id="499" r:id="rId23"/>
    <p:sldId id="500" r:id="rId24"/>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hil Sofat" initials="SS" lastIdx="8" clrIdx="0">
    <p:extLst>
      <p:ext uri="{19B8F6BF-5375-455C-9EA6-DF929625EA0E}">
        <p15:presenceInfo xmlns:p15="http://schemas.microsoft.com/office/powerpoint/2012/main" userId="9f00eebcba5c9ec0" providerId="Windows Live"/>
      </p:ext>
    </p:extLst>
  </p:cmAuthor>
  <p:cmAuthor id="2" name="Shravan Shankar" initials="SS" lastIdx="4" clrIdx="1">
    <p:extLst>
      <p:ext uri="{19B8F6BF-5375-455C-9EA6-DF929625EA0E}">
        <p15:presenceInfo xmlns:p15="http://schemas.microsoft.com/office/powerpoint/2012/main" userId="40ab66ef74f9fe2c" providerId="Windows Live"/>
      </p:ext>
    </p:extLst>
  </p:cmAuthor>
  <p:cmAuthor id="3" name="faizan" initials="f" lastIdx="5" clrIdx="2">
    <p:extLst>
      <p:ext uri="{19B8F6BF-5375-455C-9EA6-DF929625EA0E}">
        <p15:presenceInfo xmlns:p15="http://schemas.microsoft.com/office/powerpoint/2012/main" userId="faiz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69696"/>
    <a:srgbClr val="222222"/>
    <a:srgbClr val="18B2B6"/>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6392" autoAdjust="0"/>
  </p:normalViewPr>
  <p:slideViewPr>
    <p:cSldViewPr>
      <p:cViewPr varScale="1">
        <p:scale>
          <a:sx n="61" d="100"/>
          <a:sy n="61" d="100"/>
        </p:scale>
        <p:origin x="852" y="-7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Shravan\Work\Data%20Analytics\assignments\assignment_11\Final%20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av\Downloads\IBM-COMPENSATION.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av\Downloads\Final%20Data.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av\Downloads\Final%20Da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1" Type="http://schemas.openxmlformats.org/officeDocument/2006/relationships/oleObject" Target="file:///C:\Shravan\Work\Data%20Analytics\assignments\assignment_11\Stock.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Shravan\Work\Data%20Analytics\assignments\assignment_11\Stock.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Shravan\Work\Data%20Analytics\assignments\assignment_11\Stock.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C:\Shravan\Work\Data%20Analytics\assignments\assignment_11\Stock.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C:\Shravan\Work\Data%20Analytics\assignments\final_project\Final.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SALARY TREND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'[Final Data.xlsx]Sheet1 (2)'!$C$1</c:f>
              <c:strCache>
                <c:ptCount val="1"/>
                <c:pt idx="0">
                  <c:v>SALARY</c:v>
                </c:pt>
              </c:strCache>
            </c:strRef>
          </c:tx>
          <c:spPr>
            <a:solidFill>
              <a:schemeClr val="accent1"/>
            </a:solidFill>
            <a:ln>
              <a:noFill/>
            </a:ln>
            <a:effectLst/>
          </c:spPr>
          <c:invertIfNegative val="0"/>
          <c:dPt>
            <c:idx val="0"/>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C56A-4F71-89AE-8F43AD2678B9}"/>
              </c:ext>
            </c:extLst>
          </c:dPt>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3-C56A-4F71-89AE-8F43AD2678B9}"/>
              </c:ext>
            </c:extLst>
          </c:dPt>
          <c:dPt>
            <c:idx val="2"/>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C56A-4F71-89AE-8F43AD2678B9}"/>
              </c:ext>
            </c:extLst>
          </c:dPt>
          <c:dPt>
            <c:idx val="3"/>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C56A-4F71-89AE-8F43AD2678B9}"/>
              </c:ext>
            </c:extLst>
          </c:dPt>
          <c:dPt>
            <c:idx val="4"/>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9-C56A-4F71-89AE-8F43AD2678B9}"/>
              </c:ext>
            </c:extLst>
          </c:dPt>
          <c:dPt>
            <c:idx val="5"/>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B-C56A-4F71-89AE-8F43AD2678B9}"/>
              </c:ext>
            </c:extLst>
          </c:dPt>
          <c:dPt>
            <c:idx val="20"/>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0D-C56A-4F71-89AE-8F43AD2678B9}"/>
              </c:ext>
            </c:extLst>
          </c:dPt>
          <c:dPt>
            <c:idx val="21"/>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0F-C56A-4F71-89AE-8F43AD2678B9}"/>
              </c:ext>
            </c:extLst>
          </c:dPt>
          <c:dPt>
            <c:idx val="22"/>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11-C56A-4F71-89AE-8F43AD2678B9}"/>
              </c:ext>
            </c:extLst>
          </c:dPt>
          <c:dPt>
            <c:idx val="23"/>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13-C56A-4F71-89AE-8F43AD2678B9}"/>
              </c:ext>
            </c:extLst>
          </c:dPt>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movingAvg"/>
            <c:period val="2"/>
            <c:dispRSqr val="0"/>
            <c:dispEq val="0"/>
          </c:trendline>
          <c:cat>
            <c:strRef>
              <c:f>'[Final Data.xlsx]Sheet1 (2)'!$B$2:$B$25</c:f>
              <c:strCache>
                <c:ptCount val="24"/>
                <c:pt idx="0">
                  <c:v>1992</c:v>
                </c:pt>
                <c:pt idx="1">
                  <c:v>1993</c:v>
                </c:pt>
                <c:pt idx="2">
                  <c:v>1994</c:v>
                </c:pt>
                <c:pt idx="3">
                  <c:v>1995</c:v>
                </c:pt>
                <c:pt idx="4">
                  <c:v>1996</c:v>
                </c:pt>
                <c:pt idx="5">
                  <c:v>1996</c:v>
                </c:pt>
                <c:pt idx="6">
                  <c:v>1997</c:v>
                </c:pt>
                <c:pt idx="7">
                  <c:v>1998</c:v>
                </c:pt>
                <c:pt idx="8">
                  <c:v>1999</c:v>
                </c:pt>
                <c:pt idx="9">
                  <c:v>2000</c:v>
                </c:pt>
                <c:pt idx="10">
                  <c:v>2001</c:v>
                </c:pt>
                <c:pt idx="11">
                  <c:v>2002</c:v>
                </c:pt>
                <c:pt idx="12">
                  <c:v>2003_x000d__x000d_</c:v>
                </c:pt>
                <c:pt idx="13">
                  <c:v>2004_x000d__x000d_</c:v>
                </c:pt>
                <c:pt idx="14">
                  <c:v>2005</c:v>
                </c:pt>
                <c:pt idx="15">
                  <c:v>2006</c:v>
                </c:pt>
                <c:pt idx="16">
                  <c:v>2007</c:v>
                </c:pt>
                <c:pt idx="17">
                  <c:v>2008</c:v>
                </c:pt>
                <c:pt idx="18">
                  <c:v>2009</c:v>
                </c:pt>
                <c:pt idx="19">
                  <c:v>2010</c:v>
                </c:pt>
                <c:pt idx="20">
                  <c:v>2011</c:v>
                </c:pt>
                <c:pt idx="21">
                  <c:v>2012</c:v>
                </c:pt>
                <c:pt idx="22">
                  <c:v>2013</c:v>
                </c:pt>
                <c:pt idx="23">
                  <c:v>2014</c:v>
                </c:pt>
              </c:strCache>
            </c:strRef>
          </c:cat>
          <c:val>
            <c:numRef>
              <c:f>'[Final Data.xlsx]Sheet1 (2)'!$C$2:$C$25</c:f>
              <c:numCache>
                <c:formatCode>"$"#,##0</c:formatCode>
                <c:ptCount val="24"/>
                <c:pt idx="0">
                  <c:v>588257</c:v>
                </c:pt>
                <c:pt idx="1">
                  <c:v>696847</c:v>
                </c:pt>
                <c:pt idx="2">
                  <c:v>684922</c:v>
                </c:pt>
                <c:pt idx="3">
                  <c:v>838854</c:v>
                </c:pt>
                <c:pt idx="4">
                  <c:v>557076</c:v>
                </c:pt>
                <c:pt idx="5">
                  <c:v>655061</c:v>
                </c:pt>
                <c:pt idx="6">
                  <c:v>0</c:v>
                </c:pt>
                <c:pt idx="7">
                  <c:v>1</c:v>
                </c:pt>
                <c:pt idx="8">
                  <c:v>1</c:v>
                </c:pt>
                <c:pt idx="9">
                  <c:v>1</c:v>
                </c:pt>
                <c:pt idx="10">
                  <c:v>1</c:v>
                </c:pt>
                <c:pt idx="11">
                  <c:v>1</c:v>
                </c:pt>
                <c:pt idx="12">
                  <c:v>1</c:v>
                </c:pt>
                <c:pt idx="13">
                  <c:v>1</c:v>
                </c:pt>
                <c:pt idx="14">
                  <c:v>1</c:v>
                </c:pt>
                <c:pt idx="15">
                  <c:v>1</c:v>
                </c:pt>
                <c:pt idx="16">
                  <c:v>1</c:v>
                </c:pt>
                <c:pt idx="17">
                  <c:v>1</c:v>
                </c:pt>
                <c:pt idx="18">
                  <c:v>1</c:v>
                </c:pt>
                <c:pt idx="19">
                  <c:v>1</c:v>
                </c:pt>
                <c:pt idx="20">
                  <c:v>900017</c:v>
                </c:pt>
                <c:pt idx="21">
                  <c:v>1357718</c:v>
                </c:pt>
                <c:pt idx="22">
                  <c:v>1400006</c:v>
                </c:pt>
                <c:pt idx="23">
                  <c:v>1748462</c:v>
                </c:pt>
              </c:numCache>
            </c:numRef>
          </c:val>
          <c:extLst xmlns:c16r2="http://schemas.microsoft.com/office/drawing/2015/06/chart">
            <c:ext xmlns:c16="http://schemas.microsoft.com/office/drawing/2014/chart" uri="{C3380CC4-5D6E-409C-BE32-E72D297353CC}">
              <c16:uniqueId val="{00000014-C56A-4F71-89AE-8F43AD2678B9}"/>
            </c:ext>
          </c:extLst>
        </c:ser>
        <c:dLbls>
          <c:showLegendKey val="0"/>
          <c:showVal val="0"/>
          <c:showCatName val="0"/>
          <c:showSerName val="0"/>
          <c:showPercent val="0"/>
          <c:showBubbleSize val="0"/>
        </c:dLbls>
        <c:gapWidth val="219"/>
        <c:overlap val="-27"/>
        <c:axId val="1345286896"/>
        <c:axId val="1653779376"/>
      </c:barChart>
      <c:catAx>
        <c:axId val="1345286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Year</a:t>
                </a:r>
              </a:p>
              <a:p>
                <a:pPr>
                  <a:defRPr/>
                </a:pP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79376"/>
        <c:crosses val="autoZero"/>
        <c:auto val="1"/>
        <c:lblAlgn val="ctr"/>
        <c:lblOffset val="100"/>
        <c:noMultiLvlLbl val="0"/>
      </c:catAx>
      <c:valAx>
        <c:axId val="1653779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Amount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5286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Salary</a:t>
            </a:r>
            <a:r>
              <a:rPr lang="en-US" baseline="0" dirty="0"/>
              <a:t> Trend Analysis for IBM</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'[IBM-COMPENSATION.xlsx]Sheet1'!$C$1</c:f>
              <c:strCache>
                <c:ptCount val="1"/>
                <c:pt idx="0">
                  <c:v>SALARY</c:v>
                </c:pt>
              </c:strCache>
            </c:strRef>
          </c:tx>
          <c:spPr>
            <a:solidFill>
              <a:schemeClr val="accent1"/>
            </a:solidFill>
            <a:ln>
              <a:noFill/>
            </a:ln>
            <a:effectLst/>
          </c:spPr>
          <c:invertIfNegative val="0"/>
          <c:dPt>
            <c:idx val="0"/>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06-9B1F-42A7-9455-542082A18620}"/>
              </c:ext>
            </c:extLst>
          </c:dPt>
          <c:dPt>
            <c:idx val="1"/>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2-9B1F-42A7-9455-542082A18620}"/>
              </c:ext>
            </c:extLst>
          </c:dPt>
          <c:dPt>
            <c:idx val="2"/>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5-9B1F-42A7-9455-542082A18620}"/>
              </c:ext>
            </c:extLst>
          </c:dPt>
          <c:dPt>
            <c:idx val="3"/>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8-9B1F-42A7-9455-542082A18620}"/>
              </c:ext>
            </c:extLst>
          </c:dPt>
          <c:dPt>
            <c:idx val="4"/>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9-9B1F-42A7-9455-542082A18620}"/>
              </c:ext>
            </c:extLst>
          </c:dPt>
          <c:dPt>
            <c:idx val="5"/>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B-9B1F-42A7-9455-542082A18620}"/>
              </c:ext>
            </c:extLst>
          </c:dPt>
          <c:dPt>
            <c:idx val="6"/>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D-9B1F-42A7-9455-542082A18620}"/>
              </c:ext>
            </c:extLst>
          </c:dPt>
          <c:dPt>
            <c:idx val="7"/>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1F-9B1F-42A7-9455-542082A18620}"/>
              </c:ext>
            </c:extLst>
          </c:dPt>
          <c:dPt>
            <c:idx val="8"/>
            <c:invertIfNegative val="0"/>
            <c:bubble3D val="0"/>
            <c:spPr>
              <a:solidFill>
                <a:schemeClr val="bg2">
                  <a:lumMod val="90000"/>
                </a:schemeClr>
              </a:solidFill>
              <a:ln>
                <a:noFill/>
              </a:ln>
              <a:effectLst/>
            </c:spPr>
            <c:extLst xmlns:c16r2="http://schemas.microsoft.com/office/drawing/2015/06/chart">
              <c:ext xmlns:c16="http://schemas.microsoft.com/office/drawing/2014/chart" uri="{C3380CC4-5D6E-409C-BE32-E72D297353CC}">
                <c16:uniqueId val="{00000022-9B1F-42A7-9455-542082A18620}"/>
              </c:ext>
            </c:extLst>
          </c:dPt>
          <c:dPt>
            <c:idx val="19"/>
            <c:invertIfNegative val="0"/>
            <c:bubble3D val="0"/>
            <c:spPr>
              <a:solidFill>
                <a:schemeClr val="accent2">
                  <a:lumMod val="60000"/>
                  <a:lumOff val="40000"/>
                </a:schemeClr>
              </a:solidFill>
              <a:ln>
                <a:noFill/>
              </a:ln>
              <a:effectLst/>
            </c:spPr>
            <c:extLst xmlns:c16r2="http://schemas.microsoft.com/office/drawing/2015/06/chart">
              <c:ext xmlns:c16="http://schemas.microsoft.com/office/drawing/2014/chart" uri="{C3380CC4-5D6E-409C-BE32-E72D297353CC}">
                <c16:uniqueId val="{0000002A-9B1F-42A7-9455-542082A18620}"/>
              </c:ext>
            </c:extLst>
          </c:dPt>
          <c:dPt>
            <c:idx val="20"/>
            <c:invertIfNegative val="0"/>
            <c:bubble3D val="0"/>
            <c:spPr>
              <a:solidFill>
                <a:schemeClr val="accent2">
                  <a:lumMod val="60000"/>
                  <a:lumOff val="40000"/>
                </a:schemeClr>
              </a:solidFill>
              <a:ln>
                <a:noFill/>
              </a:ln>
              <a:effectLst/>
            </c:spPr>
            <c:extLst xmlns:c16r2="http://schemas.microsoft.com/office/drawing/2015/06/chart">
              <c:ext xmlns:c16="http://schemas.microsoft.com/office/drawing/2014/chart" uri="{C3380CC4-5D6E-409C-BE32-E72D297353CC}">
                <c16:uniqueId val="{0000002C-9B1F-42A7-9455-542082A18620}"/>
              </c:ext>
            </c:extLst>
          </c:dPt>
          <c:dPt>
            <c:idx val="21"/>
            <c:invertIfNegative val="0"/>
            <c:bubble3D val="0"/>
            <c:spPr>
              <a:solidFill>
                <a:schemeClr val="accent2">
                  <a:lumMod val="60000"/>
                  <a:lumOff val="40000"/>
                </a:schemeClr>
              </a:solidFill>
              <a:ln>
                <a:noFill/>
              </a:ln>
              <a:effectLst/>
            </c:spPr>
            <c:extLst xmlns:c16r2="http://schemas.microsoft.com/office/drawing/2015/06/chart">
              <c:ext xmlns:c16="http://schemas.microsoft.com/office/drawing/2014/chart" uri="{C3380CC4-5D6E-409C-BE32-E72D297353CC}">
                <c16:uniqueId val="{0000002E-9B1F-42A7-9455-542082A18620}"/>
              </c:ext>
            </c:extLst>
          </c:dPt>
          <c:dPt>
            <c:idx val="22"/>
            <c:invertIfNegative val="0"/>
            <c:bubble3D val="0"/>
            <c:spPr>
              <a:solidFill>
                <a:schemeClr val="accent2">
                  <a:lumMod val="60000"/>
                  <a:lumOff val="40000"/>
                </a:schemeClr>
              </a:solidFill>
              <a:ln>
                <a:noFill/>
              </a:ln>
              <a:effectLst/>
            </c:spPr>
            <c:extLst xmlns:c16r2="http://schemas.microsoft.com/office/drawing/2015/06/chart">
              <c:ext xmlns:c16="http://schemas.microsoft.com/office/drawing/2014/chart" uri="{C3380CC4-5D6E-409C-BE32-E72D297353CC}">
                <c16:uniqueId val="{00000030-9B1F-42A7-9455-542082A18620}"/>
              </c:ext>
            </c:extLst>
          </c:dPt>
          <c:trendline>
            <c:spPr>
              <a:ln w="19050" cap="rnd">
                <a:solidFill>
                  <a:schemeClr val="accent1"/>
                </a:solidFill>
                <a:prstDash val="sysDot"/>
              </a:ln>
              <a:effectLst/>
            </c:spPr>
            <c:trendlineType val="linear"/>
            <c:dispRSqr val="0"/>
            <c:dispEq val="0"/>
          </c:trendline>
          <c:cat>
            <c:numRef>
              <c:f>'[IBM-COMPENSATION.xlsx]Sheet1'!$B$2:$B$24</c:f>
              <c:numCache>
                <c:formatCode>General</c:formatCode>
                <c:ptCount val="23"/>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numCache>
            </c:numRef>
          </c:cat>
          <c:val>
            <c:numRef>
              <c:f>'[IBM-COMPENSATION.xlsx]Sheet1'!$C$2:$C$24</c:f>
              <c:numCache>
                <c:formatCode>"$"#,##0.00</c:formatCode>
                <c:ptCount val="23"/>
                <c:pt idx="0">
                  <c:v>1500000</c:v>
                </c:pt>
                <c:pt idx="1">
                  <c:v>2000000</c:v>
                </c:pt>
                <c:pt idx="2">
                  <c:v>2000000</c:v>
                </c:pt>
                <c:pt idx="3">
                  <c:v>1500000</c:v>
                </c:pt>
                <c:pt idx="4">
                  <c:v>1500000</c:v>
                </c:pt>
                <c:pt idx="5">
                  <c:v>1875000</c:v>
                </c:pt>
                <c:pt idx="6">
                  <c:v>2000000</c:v>
                </c:pt>
                <c:pt idx="7">
                  <c:v>2000000</c:v>
                </c:pt>
                <c:pt idx="8">
                  <c:v>2000000</c:v>
                </c:pt>
                <c:pt idx="9">
                  <c:v>1433333</c:v>
                </c:pt>
                <c:pt idx="10">
                  <c:v>1550000</c:v>
                </c:pt>
                <c:pt idx="11">
                  <c:v>1660000</c:v>
                </c:pt>
                <c:pt idx="12">
                  <c:v>1680000</c:v>
                </c:pt>
                <c:pt idx="13">
                  <c:v>1750000</c:v>
                </c:pt>
                <c:pt idx="14">
                  <c:v>1800000</c:v>
                </c:pt>
                <c:pt idx="15">
                  <c:v>1800000</c:v>
                </c:pt>
                <c:pt idx="16">
                  <c:v>1800000</c:v>
                </c:pt>
                <c:pt idx="17">
                  <c:v>1800000</c:v>
                </c:pt>
                <c:pt idx="18">
                  <c:v>1800000</c:v>
                </c:pt>
                <c:pt idx="19">
                  <c:v>1500000</c:v>
                </c:pt>
                <c:pt idx="20">
                  <c:v>1500000</c:v>
                </c:pt>
                <c:pt idx="21">
                  <c:v>1500000</c:v>
                </c:pt>
                <c:pt idx="22">
                  <c:v>1550000</c:v>
                </c:pt>
              </c:numCache>
            </c:numRef>
          </c:val>
          <c:extLst xmlns:c16r2="http://schemas.microsoft.com/office/drawing/2015/06/chart">
            <c:ext xmlns:c16="http://schemas.microsoft.com/office/drawing/2014/chart" uri="{C3380CC4-5D6E-409C-BE32-E72D297353CC}">
              <c16:uniqueId val="{00000000-9B1F-42A7-9455-542082A18620}"/>
            </c:ext>
          </c:extLst>
        </c:ser>
        <c:dLbls>
          <c:showLegendKey val="0"/>
          <c:showVal val="0"/>
          <c:showCatName val="0"/>
          <c:showSerName val="0"/>
          <c:showPercent val="0"/>
          <c:showBubbleSize val="0"/>
        </c:dLbls>
        <c:gapWidth val="219"/>
        <c:overlap val="-27"/>
        <c:axId val="1653781008"/>
        <c:axId val="1653783184"/>
      </c:barChart>
      <c:catAx>
        <c:axId val="1653781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a:p>
                <a:pPr>
                  <a:defRPr/>
                </a:pP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3184"/>
        <c:crosses val="autoZero"/>
        <c:auto val="1"/>
        <c:lblAlgn val="ctr"/>
        <c:lblOffset val="100"/>
        <c:noMultiLvlLbl val="0"/>
      </c:catAx>
      <c:valAx>
        <c:axId val="1653783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Salary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1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RESTRICTED
STOCK AWARDS TREND</a:t>
            </a:r>
            <a:r>
              <a:rPr lang="en-US" baseline="0" dirty="0"/>
              <a:t> ANALYSIS</a:t>
            </a:r>
            <a:r>
              <a:rPr lang="en-US" dirty="0"/>
              <a:t>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'[Final Data.xlsx]Sheet1 (2)'!$G$1</c:f>
              <c:strCache>
                <c:ptCount val="1"/>
                <c:pt idx="0">
                  <c:v>RESTRICTED
STOCK AWARDS         </c:v>
                </c:pt>
              </c:strCache>
            </c:strRef>
          </c:tx>
          <c:spPr>
            <a:solidFill>
              <a:schemeClr val="accent1"/>
            </a:solidFill>
            <a:ln>
              <a:noFill/>
            </a:ln>
            <a:effectLst/>
          </c:spPr>
          <c:invertIfNegative val="0"/>
          <c:dPt>
            <c:idx val="20"/>
            <c:invertIfNegative val="0"/>
            <c:bubble3D val="0"/>
            <c:spPr>
              <a:solidFill>
                <a:srgbClr val="92D050"/>
              </a:solidFill>
              <a:ln>
                <a:solidFill>
                  <a:schemeClr val="bg1"/>
                </a:solidFill>
              </a:ln>
              <a:effectLst/>
            </c:spPr>
            <c:extLst xmlns:c16r2="http://schemas.microsoft.com/office/drawing/2015/06/chart">
              <c:ext xmlns:c16="http://schemas.microsoft.com/office/drawing/2014/chart" uri="{C3380CC4-5D6E-409C-BE32-E72D297353CC}">
                <c16:uniqueId val="{00000011-D6D7-46D4-933E-E798D1517D9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'[Final Data.xlsx]Sheet1 (2)'!$B$2:$B$25</c:f>
              <c:strCache>
                <c:ptCount val="24"/>
                <c:pt idx="0">
                  <c:v>1992</c:v>
                </c:pt>
                <c:pt idx="1">
                  <c:v>1993</c:v>
                </c:pt>
                <c:pt idx="2">
                  <c:v>1994</c:v>
                </c:pt>
                <c:pt idx="3">
                  <c:v>1995</c:v>
                </c:pt>
                <c:pt idx="4">
                  <c:v>1996</c:v>
                </c:pt>
                <c:pt idx="5">
                  <c:v>1996</c:v>
                </c:pt>
                <c:pt idx="6">
                  <c:v>1997</c:v>
                </c:pt>
                <c:pt idx="7">
                  <c:v>1998</c:v>
                </c:pt>
                <c:pt idx="8">
                  <c:v>1999</c:v>
                </c:pt>
                <c:pt idx="9">
                  <c:v>2000</c:v>
                </c:pt>
                <c:pt idx="10">
                  <c:v>2001</c:v>
                </c:pt>
                <c:pt idx="11">
                  <c:v>2002</c:v>
                </c:pt>
                <c:pt idx="12">
                  <c:v>2003_x000d__x000d_</c:v>
                </c:pt>
                <c:pt idx="13">
                  <c:v>2004_x000d__x000d_</c:v>
                </c:pt>
                <c:pt idx="14">
                  <c:v>2005</c:v>
                </c:pt>
                <c:pt idx="15">
                  <c:v>2006</c:v>
                </c:pt>
                <c:pt idx="16">
                  <c:v>2007</c:v>
                </c:pt>
                <c:pt idx="17">
                  <c:v>2008</c:v>
                </c:pt>
                <c:pt idx="18">
                  <c:v>2009</c:v>
                </c:pt>
                <c:pt idx="19">
                  <c:v>2010</c:v>
                </c:pt>
                <c:pt idx="20">
                  <c:v>2011</c:v>
                </c:pt>
                <c:pt idx="21">
                  <c:v>2012</c:v>
                </c:pt>
                <c:pt idx="22">
                  <c:v>2013</c:v>
                </c:pt>
                <c:pt idx="23">
                  <c:v>2014</c:v>
                </c:pt>
              </c:strCache>
            </c:strRef>
          </c:cat>
          <c:val>
            <c:numRef>
              <c:f>'[Final Data.xlsx]Sheet1 (2)'!$G$2:$G$25</c:f>
              <c:numCache>
                <c:formatCode>"$"#,##0</c:formatCode>
                <c:ptCount val="24"/>
                <c:pt idx="0">
                  <c:v>0</c:v>
                </c:pt>
                <c:pt idx="1">
                  <c:v>0</c:v>
                </c:pt>
                <c:pt idx="2">
                  <c:v>0</c:v>
                </c:pt>
                <c:pt idx="3">
                  <c:v>0</c:v>
                </c:pt>
                <c:pt idx="4">
                  <c:v>0</c:v>
                </c:pt>
                <c:pt idx="5">
                  <c:v>0</c:v>
                </c:pt>
                <c:pt idx="6">
                  <c:v>0</c:v>
                </c:pt>
                <c:pt idx="7">
                  <c:v>0</c:v>
                </c:pt>
                <c:pt idx="8">
                  <c:v>0</c:v>
                </c:pt>
                <c:pt idx="9">
                  <c:v>0</c:v>
                </c:pt>
                <c:pt idx="10">
                  <c:v>0</c:v>
                </c:pt>
                <c:pt idx="11">
                  <c:v>0</c:v>
                </c:pt>
                <c:pt idx="12">
                  <c:v>74750000</c:v>
                </c:pt>
                <c:pt idx="13">
                  <c:v>0</c:v>
                </c:pt>
                <c:pt idx="14">
                  <c:v>0</c:v>
                </c:pt>
                <c:pt idx="15">
                  <c:v>0</c:v>
                </c:pt>
                <c:pt idx="16">
                  <c:v>0</c:v>
                </c:pt>
                <c:pt idx="17">
                  <c:v>0</c:v>
                </c:pt>
                <c:pt idx="18">
                  <c:v>0</c:v>
                </c:pt>
                <c:pt idx="19">
                  <c:v>0</c:v>
                </c:pt>
                <c:pt idx="20">
                  <c:v>376180000</c:v>
                </c:pt>
                <c:pt idx="21">
                  <c:v>0</c:v>
                </c:pt>
                <c:pt idx="22">
                  <c:v>0</c:v>
                </c:pt>
                <c:pt idx="23">
                  <c:v>0</c:v>
                </c:pt>
              </c:numCache>
            </c:numRef>
          </c:val>
          <c:extLst xmlns:c16r2="http://schemas.microsoft.com/office/drawing/2015/06/chart">
            <c:ext xmlns:c16="http://schemas.microsoft.com/office/drawing/2014/chart" uri="{C3380CC4-5D6E-409C-BE32-E72D297353CC}">
              <c16:uniqueId val="{00000000-D6D7-46D4-933E-E798D1517D91}"/>
            </c:ext>
          </c:extLst>
        </c:ser>
        <c:dLbls>
          <c:dLblPos val="outEnd"/>
          <c:showLegendKey val="0"/>
          <c:showVal val="1"/>
          <c:showCatName val="0"/>
          <c:showSerName val="0"/>
          <c:showPercent val="0"/>
          <c:showBubbleSize val="0"/>
        </c:dLbls>
        <c:gapWidth val="219"/>
        <c:overlap val="-27"/>
        <c:axId val="1653783728"/>
        <c:axId val="1653780464"/>
      </c:barChart>
      <c:catAx>
        <c:axId val="1653783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0464"/>
        <c:crosses val="autoZero"/>
        <c:auto val="1"/>
        <c:lblAlgn val="ctr"/>
        <c:lblOffset val="100"/>
        <c:noMultiLvlLbl val="0"/>
      </c:catAx>
      <c:valAx>
        <c:axId val="165378046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Restricted Stock Awards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3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OPTIONS COMPENSATION AWARDS TREND ANALYSIS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'[Final Data.xlsx]Sheet1 (2)'!$E$1</c:f>
              <c:strCache>
                <c:ptCount val="1"/>
                <c:pt idx="0">
                  <c:v>OPTIONS COMPENSATION AWARDS</c:v>
                </c:pt>
              </c:strCache>
            </c:strRef>
          </c:tx>
          <c:spPr>
            <a:solidFill>
              <a:srgbClr val="92D050"/>
            </a:solidFill>
            <a:ln>
              <a:noFill/>
            </a:ln>
            <a:effectLst/>
          </c:spPr>
          <c:invertIfNegative val="0"/>
          <c:dPt>
            <c:idx val="0"/>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04-53BF-49EB-A161-7596E41F6895}"/>
              </c:ext>
            </c:extLst>
          </c:dPt>
          <c:dPt>
            <c:idx val="2"/>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0A-53BF-49EB-A161-7596E41F6895}"/>
              </c:ext>
            </c:extLst>
          </c:dPt>
          <c:dPt>
            <c:idx val="3"/>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12-53BF-49EB-A161-7596E41F6895}"/>
              </c:ext>
            </c:extLst>
          </c:dPt>
          <c:dPt>
            <c:idx val="5"/>
            <c:invertIfNegative val="0"/>
            <c:bubble3D val="0"/>
            <c:spPr>
              <a:solidFill>
                <a:srgbClr val="0033CC"/>
              </a:solidFill>
              <a:ln>
                <a:noFill/>
              </a:ln>
              <a:effectLst/>
            </c:spPr>
            <c:extLst xmlns:c16r2="http://schemas.microsoft.com/office/drawing/2015/06/chart">
              <c:ext xmlns:c16="http://schemas.microsoft.com/office/drawing/2014/chart" uri="{C3380CC4-5D6E-409C-BE32-E72D297353CC}">
                <c16:uniqueId val="{00000007-7DCC-470F-9635-158DADF928CE}"/>
              </c:ext>
            </c:extLst>
          </c:dPt>
          <c:dLbls>
            <c:dLbl>
              <c:idx val="5"/>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7DCC-470F-9635-158DADF928CE}"/>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'[Final Data.xlsx]Sheet1 (2)'!$B$2:$B$25</c:f>
              <c:strCache>
                <c:ptCount val="24"/>
                <c:pt idx="0">
                  <c:v>1992</c:v>
                </c:pt>
                <c:pt idx="1">
                  <c:v>1993</c:v>
                </c:pt>
                <c:pt idx="2">
                  <c:v>1994</c:v>
                </c:pt>
                <c:pt idx="3">
                  <c:v>1995</c:v>
                </c:pt>
                <c:pt idx="4">
                  <c:v>1996</c:v>
                </c:pt>
                <c:pt idx="5">
                  <c:v>1996</c:v>
                </c:pt>
                <c:pt idx="6">
                  <c:v>1997</c:v>
                </c:pt>
                <c:pt idx="7">
                  <c:v>1998</c:v>
                </c:pt>
                <c:pt idx="8">
                  <c:v>1999</c:v>
                </c:pt>
                <c:pt idx="9">
                  <c:v>2000</c:v>
                </c:pt>
                <c:pt idx="10">
                  <c:v>2001</c:v>
                </c:pt>
                <c:pt idx="11">
                  <c:v>2002</c:v>
                </c:pt>
                <c:pt idx="12">
                  <c:v>2003_x000d__x000d_</c:v>
                </c:pt>
                <c:pt idx="13">
                  <c:v>2004_x000d__x000d_</c:v>
                </c:pt>
                <c:pt idx="14">
                  <c:v>2005</c:v>
                </c:pt>
                <c:pt idx="15">
                  <c:v>2006</c:v>
                </c:pt>
                <c:pt idx="16">
                  <c:v>2007</c:v>
                </c:pt>
                <c:pt idx="17">
                  <c:v>2008</c:v>
                </c:pt>
                <c:pt idx="18">
                  <c:v>2009</c:v>
                </c:pt>
                <c:pt idx="19">
                  <c:v>2010</c:v>
                </c:pt>
                <c:pt idx="20">
                  <c:v>2011</c:v>
                </c:pt>
                <c:pt idx="21">
                  <c:v>2012</c:v>
                </c:pt>
                <c:pt idx="22">
                  <c:v>2013</c:v>
                </c:pt>
                <c:pt idx="23">
                  <c:v>2014</c:v>
                </c:pt>
              </c:strCache>
            </c:strRef>
          </c:cat>
          <c:val>
            <c:numRef>
              <c:f>'[Final Data.xlsx]Sheet1 (2)'!$E$2:$E$25</c:f>
              <c:numCache>
                <c:formatCode>"$"#,##0</c:formatCode>
                <c:ptCount val="24"/>
                <c:pt idx="0">
                  <c:v>100000</c:v>
                </c:pt>
                <c:pt idx="1">
                  <c:v>0</c:v>
                </c:pt>
                <c:pt idx="2">
                  <c:v>200000</c:v>
                </c:pt>
                <c:pt idx="3">
                  <c:v>100000</c:v>
                </c:pt>
                <c:pt idx="4">
                  <c:v>0</c:v>
                </c:pt>
                <c:pt idx="5">
                  <c:v>3830580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xmlns:c16r2="http://schemas.microsoft.com/office/drawing/2015/06/chart">
            <c:ext xmlns:c16="http://schemas.microsoft.com/office/drawing/2014/chart" uri="{C3380CC4-5D6E-409C-BE32-E72D297353CC}">
              <c16:uniqueId val="{00000000-53BF-49EB-A161-7596E41F6895}"/>
            </c:ext>
          </c:extLst>
        </c:ser>
        <c:dLbls>
          <c:showLegendKey val="0"/>
          <c:showVal val="0"/>
          <c:showCatName val="0"/>
          <c:showSerName val="0"/>
          <c:showPercent val="0"/>
          <c:showBubbleSize val="0"/>
        </c:dLbls>
        <c:gapWidth val="219"/>
        <c:overlap val="-27"/>
        <c:axId val="1653785360"/>
        <c:axId val="1653785904"/>
      </c:barChart>
      <c:catAx>
        <c:axId val="1653785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a:p>
                <a:pPr>
                  <a:defRPr/>
                </a:pP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5904"/>
        <c:crosses val="autoZero"/>
        <c:auto val="0"/>
        <c:lblAlgn val="ctr"/>
        <c:lblOffset val="100"/>
        <c:noMultiLvlLbl val="0"/>
      </c:catAx>
      <c:valAx>
        <c:axId val="16537859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a:t>Amount</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5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Stock</a:t>
            </a:r>
            <a:r>
              <a:rPr lang="en-US" baseline="0"/>
              <a:t> Trend (2014)</a:t>
            </a:r>
            <a:endParaRPr lang="en-US"/>
          </a:p>
        </c:rich>
      </c:tx>
      <c:layout/>
      <c:overlay val="0"/>
      <c:spPr>
        <a:noFill/>
        <a:ln>
          <a:noFill/>
        </a:ln>
        <a:effectLst/>
      </c:spPr>
    </c:title>
    <c:autoTitleDeleted val="0"/>
    <c:plotArea>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143-4883-AD79-6B97F6756C63}"/>
                </c:ext>
                <c:ext xmlns:c15="http://schemas.microsoft.com/office/drawing/2012/chart" uri="{CE6537A1-D6FC-4f65-9D91-7224C49458BB}">
                  <c15:layout/>
                </c:ext>
              </c:extLst>
            </c:dLbl>
            <c:dLbl>
              <c:idx val="3"/>
              <c:layout>
                <c:manualLayout>
                  <c:x val="-9.297029702970297E-2"/>
                  <c:y val="-9.0736434108527206E-2"/>
                </c:manualLayout>
              </c:layout>
              <c:tx>
                <c:rich>
                  <a:bodyPr rot="0" spcFirstLastPara="1" vertOverflow="ellipsis" vert="horz" wrap="square" lIns="38100" tIns="19050" rIns="38100" bIns="19050" anchor="ctr" anchorCtr="1">
                    <a:noAutofit/>
                  </a:bodyPr>
                  <a:lstStyle/>
                  <a:p>
                    <a:pPr>
                      <a:defRPr sz="900" b="1" i="0" u="none" strike="noStrike" kern="1200" baseline="0">
                        <a:solidFill>
                          <a:srgbClr val="FF0000"/>
                        </a:solidFill>
                        <a:latin typeface="+mn-lt"/>
                        <a:ea typeface="+mn-ea"/>
                        <a:cs typeface="+mn-cs"/>
                      </a:defRPr>
                    </a:pPr>
                    <a:r>
                      <a:rPr lang="en-US" b="1">
                        <a:solidFill>
                          <a:srgbClr val="FF0000"/>
                        </a:solidFill>
                      </a:rPr>
                      <a:t>$532.94(</a:t>
                    </a:r>
                    <a:r>
                      <a:rPr lang="en-US" b="1" baseline="0">
                        <a:solidFill>
                          <a:srgbClr val="FF0000"/>
                        </a:solidFill>
                      </a:rPr>
                      <a:t> Filing Date)</a:t>
                    </a:r>
                    <a:endParaRPr lang="en-US" b="1">
                      <a:solidFill>
                        <a:srgbClr val="FF0000"/>
                      </a:solidFill>
                    </a:endParaRPr>
                  </a:p>
                </c:rich>
              </c:tx>
              <c:spPr>
                <a:noFill/>
                <a:ln>
                  <a:noFill/>
                </a:ln>
                <a:effectLst>
                  <a:glow rad="228600">
                    <a:schemeClr val="accent2">
                      <a:lumMod val="20000"/>
                      <a:lumOff val="80000"/>
                      <a:alpha val="40000"/>
                    </a:schemeClr>
                  </a:glow>
                  <a:softEdge rad="0"/>
                </a:effectLst>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5143-4883-AD79-6B97F6756C63}"/>
                </c:ext>
                <c:ext xmlns:c15="http://schemas.microsoft.com/office/drawing/2012/chart" uri="{CE6537A1-D6FC-4f65-9D91-7224C49458BB}">
                  <c15:spPr xmlns:c15="http://schemas.microsoft.com/office/drawing/2012/chart">
                    <a:prstGeom prst="rect">
                      <a:avLst/>
                    </a:prstGeom>
                  </c15:spPr>
                  <c15:layout/>
                </c:ext>
              </c:extLst>
            </c:dLbl>
            <c:dLbl>
              <c:idx val="6"/>
              <c:layout/>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5143-4883-AD79-6B97F6756C63}"/>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Sheet2!$A$1:$A$7</c:f>
              <c:numCache>
                <c:formatCode>m/d/yyyy</c:formatCode>
                <c:ptCount val="7"/>
                <c:pt idx="0">
                  <c:v>41646</c:v>
                </c:pt>
                <c:pt idx="1">
                  <c:v>41647</c:v>
                </c:pt>
                <c:pt idx="2">
                  <c:v>41648</c:v>
                </c:pt>
                <c:pt idx="3">
                  <c:v>41649</c:v>
                </c:pt>
                <c:pt idx="4">
                  <c:v>41652</c:v>
                </c:pt>
                <c:pt idx="5">
                  <c:v>41653</c:v>
                </c:pt>
                <c:pt idx="6">
                  <c:v>41654</c:v>
                </c:pt>
              </c:numCache>
            </c:numRef>
          </c:cat>
          <c:val>
            <c:numRef>
              <c:f>Sheet2!$B$1:$B$7</c:f>
              <c:numCache>
                <c:formatCode>"$"#,##0.00</c:formatCode>
                <c:ptCount val="7"/>
                <c:pt idx="0">
                  <c:v>540.04002400000002</c:v>
                </c:pt>
                <c:pt idx="1">
                  <c:v>543.46002199999998</c:v>
                </c:pt>
                <c:pt idx="2">
                  <c:v>536.51999699999999</c:v>
                </c:pt>
                <c:pt idx="3">
                  <c:v>532.93999499999995</c:v>
                </c:pt>
                <c:pt idx="4">
                  <c:v>535.73001899999997</c:v>
                </c:pt>
                <c:pt idx="5">
                  <c:v>546.39002200000004</c:v>
                </c:pt>
                <c:pt idx="6">
                  <c:v>557.35999300000003</c:v>
                </c:pt>
              </c:numCache>
            </c:numRef>
          </c:val>
          <c:smooth val="0"/>
          <c:extLst xmlns:c16r2="http://schemas.microsoft.com/office/drawing/2015/06/chart">
            <c:ext xmlns:c16="http://schemas.microsoft.com/office/drawing/2014/chart" uri="{C3380CC4-5D6E-409C-BE32-E72D297353CC}">
              <c16:uniqueId val="{00000003-5143-4883-AD79-6B97F6756C63}"/>
            </c:ext>
          </c:extLst>
        </c:ser>
        <c:dLbls>
          <c:showLegendKey val="0"/>
          <c:showVal val="0"/>
          <c:showCatName val="0"/>
          <c:showSerName val="0"/>
          <c:showPercent val="0"/>
          <c:showBubbleSize val="0"/>
        </c:dLbls>
        <c:marker val="1"/>
        <c:smooth val="0"/>
        <c:axId val="1581790416"/>
        <c:axId val="1581786608"/>
      </c:lineChart>
      <c:dateAx>
        <c:axId val="1581790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786608"/>
        <c:crosses val="autoZero"/>
        <c:auto val="1"/>
        <c:lblOffset val="100"/>
        <c:baseTimeUnit val="days"/>
      </c:dateAx>
      <c:valAx>
        <c:axId val="1581786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Stock Price</a:t>
                </a:r>
              </a:p>
            </c:rich>
          </c:tx>
          <c:layout/>
          <c:overlay val="0"/>
          <c:spPr>
            <a:noFill/>
            <a:ln>
              <a:noFill/>
            </a:ln>
            <a:effectLst/>
          </c:sp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79041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Stock</a:t>
            </a:r>
            <a:r>
              <a:rPr lang="en-US" baseline="0"/>
              <a:t> Trend (2003)</a:t>
            </a:r>
            <a:endParaRPr lang="en-US"/>
          </a:p>
        </c:rich>
      </c:tx>
      <c:layout/>
      <c:overlay val="0"/>
      <c:spPr>
        <a:noFill/>
        <a:ln>
          <a:noFill/>
        </a:ln>
        <a:effectLst/>
      </c:spPr>
    </c:title>
    <c:autoTitleDeleted val="0"/>
    <c:plotArea>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C10C-4F44-A432-0EF92F351958}"/>
                </c:ext>
                <c:ext xmlns:c15="http://schemas.microsoft.com/office/drawing/2012/chart" uri="{CE6537A1-D6FC-4f65-9D91-7224C49458BB}">
                  <c15:layout/>
                </c:ext>
              </c:extLst>
            </c:dLbl>
            <c:dLbl>
              <c:idx val="3"/>
              <c:layout>
                <c:manualLayout>
                  <c:x val="-8.8704685429172841E-2"/>
                  <c:y val="-0.14116666666666672"/>
                </c:manualLayout>
              </c:layout>
              <c:tx>
                <c:rich>
                  <a:bodyPr rot="0" spcFirstLastPara="1" vertOverflow="ellipsis" vert="horz" wrap="square" lIns="38100" tIns="19050" rIns="38100" bIns="19050" anchor="ctr" anchorCtr="1">
                    <a:noAutofit/>
                  </a:bodyPr>
                  <a:lstStyle/>
                  <a:p>
                    <a:pPr>
                      <a:defRPr sz="900" b="1" i="0" u="none" strike="noStrike" kern="1200" baseline="0">
                        <a:solidFill>
                          <a:srgbClr val="FF0000"/>
                        </a:solidFill>
                        <a:latin typeface="+mn-lt"/>
                        <a:ea typeface="+mn-ea"/>
                        <a:cs typeface="+mn-cs"/>
                      </a:defRPr>
                    </a:pPr>
                    <a:fld id="{409A2F80-73BE-4904-BACF-D6D4764DA8C9}" type="VALUE">
                      <a:rPr lang="en-US" b="1">
                        <a:solidFill>
                          <a:srgbClr val="FF0000"/>
                        </a:solidFill>
                      </a:rPr>
                      <a:pPr>
                        <a:defRPr sz="900" b="1" i="0" u="none" strike="noStrike" kern="1200" baseline="0">
                          <a:solidFill>
                            <a:srgbClr val="FF0000"/>
                          </a:solidFill>
                          <a:latin typeface="+mn-lt"/>
                          <a:ea typeface="+mn-ea"/>
                          <a:cs typeface="+mn-cs"/>
                        </a:defRPr>
                      </a:pPr>
                      <a:t>[VALUE]</a:t>
                    </a:fld>
                    <a:r>
                      <a:rPr lang="en-US" b="1" dirty="0">
                        <a:solidFill>
                          <a:srgbClr val="FF0000"/>
                        </a:solidFill>
                      </a:rPr>
                      <a:t> (Filing Date)</a:t>
                    </a:r>
                  </a:p>
                </c:rich>
              </c:tx>
              <c:spPr>
                <a:noFill/>
                <a:ln>
                  <a:noFill/>
                </a:ln>
                <a:effectLst/>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C10C-4F44-A432-0EF92F351958}"/>
                </c:ext>
                <c:ext xmlns:c15="http://schemas.microsoft.com/office/drawing/2012/chart" uri="{CE6537A1-D6FC-4f65-9D91-7224C49458BB}">
                  <c15:spPr xmlns:c15="http://schemas.microsoft.com/office/drawing/2012/chart">
                    <a:prstGeom prst="rect">
                      <a:avLst/>
                    </a:prstGeom>
                  </c15:spPr>
                  <c15:layout/>
                  <c15:dlblFieldTable/>
                  <c15:showDataLabelsRange val="0"/>
                </c:ext>
              </c:extLst>
            </c:dLbl>
            <c:dLbl>
              <c:idx val="6"/>
              <c:layout/>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C10C-4F44-A432-0EF92F351958}"/>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Sheet2!$A$9:$A$15</c:f>
              <c:numCache>
                <c:formatCode>m/d/yyyy</c:formatCode>
                <c:ptCount val="7"/>
                <c:pt idx="0">
                  <c:v>37699</c:v>
                </c:pt>
                <c:pt idx="1">
                  <c:v>37700</c:v>
                </c:pt>
                <c:pt idx="2">
                  <c:v>37701</c:v>
                </c:pt>
                <c:pt idx="3">
                  <c:v>37704</c:v>
                </c:pt>
                <c:pt idx="4">
                  <c:v>37705</c:v>
                </c:pt>
                <c:pt idx="5">
                  <c:v>37706</c:v>
                </c:pt>
                <c:pt idx="6">
                  <c:v>37707</c:v>
                </c:pt>
              </c:numCache>
            </c:numRef>
          </c:cat>
          <c:val>
            <c:numRef>
              <c:f>Sheet2!$B$9:$B$15</c:f>
              <c:numCache>
                <c:formatCode>"$"#,##0.00</c:formatCode>
                <c:ptCount val="7"/>
                <c:pt idx="0">
                  <c:v>14.95</c:v>
                </c:pt>
                <c:pt idx="1">
                  <c:v>14.910000999999999</c:v>
                </c:pt>
                <c:pt idx="2">
                  <c:v>15</c:v>
                </c:pt>
                <c:pt idx="3">
                  <c:v>14.37</c:v>
                </c:pt>
                <c:pt idx="4">
                  <c:v>14.549999</c:v>
                </c:pt>
                <c:pt idx="5">
                  <c:v>14.409998999999999</c:v>
                </c:pt>
                <c:pt idx="6">
                  <c:v>14.49</c:v>
                </c:pt>
              </c:numCache>
            </c:numRef>
          </c:val>
          <c:smooth val="0"/>
          <c:extLst xmlns:c16r2="http://schemas.microsoft.com/office/drawing/2015/06/chart">
            <c:ext xmlns:c16="http://schemas.microsoft.com/office/drawing/2014/chart" uri="{C3380CC4-5D6E-409C-BE32-E72D297353CC}">
              <c16:uniqueId val="{00000003-C10C-4F44-A432-0EF92F351958}"/>
            </c:ext>
          </c:extLst>
        </c:ser>
        <c:dLbls>
          <c:showLegendKey val="0"/>
          <c:showVal val="0"/>
          <c:showCatName val="0"/>
          <c:showSerName val="0"/>
          <c:showPercent val="0"/>
          <c:showBubbleSize val="0"/>
        </c:dLbls>
        <c:marker val="1"/>
        <c:smooth val="0"/>
        <c:axId val="1581798576"/>
        <c:axId val="1581798032"/>
      </c:lineChart>
      <c:dateAx>
        <c:axId val="1581798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798032"/>
        <c:crosses val="autoZero"/>
        <c:auto val="1"/>
        <c:lblOffset val="100"/>
        <c:baseTimeUnit val="days"/>
      </c:dateAx>
      <c:valAx>
        <c:axId val="1581798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Stock Price</a:t>
                </a:r>
              </a:p>
            </c:rich>
          </c:tx>
          <c:layout/>
          <c:overlay val="0"/>
          <c:spPr>
            <a:noFill/>
            <a:ln>
              <a:noFill/>
            </a:ln>
            <a:effectLst/>
          </c:sp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79857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Stock Price</a:t>
            </a:r>
            <a:r>
              <a:rPr lang="en-US" baseline="0"/>
              <a:t>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dLbls>
          <c:showLegendKey val="0"/>
          <c:showVal val="0"/>
          <c:showCatName val="0"/>
          <c:showSerName val="0"/>
          <c:showPercent val="0"/>
          <c:showBubbleSize val="0"/>
        </c:dLbls>
        <c:marker val="1"/>
        <c:smooth val="0"/>
        <c:axId val="1581788240"/>
        <c:axId val="1581789872"/>
      </c:lineChart>
      <c:catAx>
        <c:axId val="158178824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crossAx val="1581789872"/>
        <c:crosses val="autoZero"/>
        <c:auto val="1"/>
        <c:lblAlgn val="ctr"/>
        <c:lblOffset val="100"/>
        <c:noMultiLvlLbl val="1"/>
      </c:catAx>
      <c:valAx>
        <c:axId val="1581789872"/>
        <c:scaling>
          <c:orientation val="minMax"/>
        </c:scaling>
        <c:delete val="1"/>
        <c:axPos val="l"/>
        <c:numFmt formatCode="&quot;$&quot;#,##0.00_);[Red]\(&quot;$&quot;#,##0.00\)" sourceLinked="1"/>
        <c:majorTickMark val="none"/>
        <c:minorTickMark val="none"/>
        <c:tickLblPos val="nextTo"/>
        <c:crossAx val="15817882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Stock Price</a:t>
            </a:r>
            <a:r>
              <a:rPr lang="en-US" baseline="0"/>
              <a:t> Analysis</a:t>
            </a:r>
            <a:endParaRPr lang="en-US"/>
          </a:p>
        </c:rich>
      </c:tx>
      <c:layout>
        <c:manualLayout>
          <c:xMode val="edge"/>
          <c:yMode val="edge"/>
          <c:x val="0.35603128816818691"/>
          <c:y val="4.8788222097118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[2]apple_stock_trade_activity!$H$1</c:f>
              <c:strCache>
                <c:ptCount val="1"/>
                <c:pt idx="0">
                  <c:v>Close</c:v>
                </c:pt>
              </c:strCache>
            </c:strRef>
          </c:tx>
          <c:spPr>
            <a:ln w="28575" cap="rnd">
              <a:solidFill>
                <a:schemeClr val="accent1"/>
              </a:solidFill>
              <a:round/>
            </a:ln>
            <a:effectLst/>
          </c:spPr>
          <c:marker>
            <c:symbol val="none"/>
          </c:marker>
          <c:dLbls>
            <c:dLbl>
              <c:idx val="5135"/>
              <c:layout>
                <c:manualLayout>
                  <c:x val="-6.4763998250218821E-2"/>
                  <c:y val="-5.783573928258972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7A00-406C-89C4-6DD2F52EFDFF}"/>
                </c:ext>
                <c:ext xmlns:c15="http://schemas.microsoft.com/office/drawing/2012/chart" uri="{CE6537A1-D6FC-4f65-9D91-7224C49458BB}">
                  <c15:layout/>
                </c:ext>
              </c:extLst>
            </c:dLbl>
            <c:dLbl>
              <c:idx val="5137"/>
              <c:layout>
                <c:manualLayout>
                  <c:x val="-6.120844269466337E-2"/>
                  <c:y val="3.9386482939632546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A00-406C-89C4-6DD2F52EFDFF}"/>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[2]apple_stock_trade_activity!$A$2:$A$5603</c:f>
              <c:numCache>
                <c:formatCode>m/d/yyyy</c:formatCode>
                <c:ptCount val="5602"/>
                <c:pt idx="0">
                  <c:v>42472</c:v>
                </c:pt>
                <c:pt idx="1">
                  <c:v>42471</c:v>
                </c:pt>
                <c:pt idx="2">
                  <c:v>42468</c:v>
                </c:pt>
                <c:pt idx="3">
                  <c:v>42467</c:v>
                </c:pt>
                <c:pt idx="4">
                  <c:v>42466</c:v>
                </c:pt>
                <c:pt idx="5">
                  <c:v>42465</c:v>
                </c:pt>
                <c:pt idx="6">
                  <c:v>42464</c:v>
                </c:pt>
                <c:pt idx="7">
                  <c:v>42461</c:v>
                </c:pt>
                <c:pt idx="8">
                  <c:v>42460</c:v>
                </c:pt>
                <c:pt idx="9">
                  <c:v>42459</c:v>
                </c:pt>
                <c:pt idx="10">
                  <c:v>42458</c:v>
                </c:pt>
                <c:pt idx="11">
                  <c:v>42457</c:v>
                </c:pt>
                <c:pt idx="12">
                  <c:v>42453</c:v>
                </c:pt>
                <c:pt idx="13">
                  <c:v>42452</c:v>
                </c:pt>
                <c:pt idx="14">
                  <c:v>42451</c:v>
                </c:pt>
                <c:pt idx="15">
                  <c:v>42450</c:v>
                </c:pt>
                <c:pt idx="16">
                  <c:v>42447</c:v>
                </c:pt>
                <c:pt idx="17">
                  <c:v>42446</c:v>
                </c:pt>
                <c:pt idx="18">
                  <c:v>42445</c:v>
                </c:pt>
                <c:pt idx="19">
                  <c:v>42444</c:v>
                </c:pt>
                <c:pt idx="20">
                  <c:v>42443</c:v>
                </c:pt>
                <c:pt idx="21">
                  <c:v>42440</c:v>
                </c:pt>
                <c:pt idx="22">
                  <c:v>42439</c:v>
                </c:pt>
                <c:pt idx="23">
                  <c:v>42438</c:v>
                </c:pt>
                <c:pt idx="24">
                  <c:v>42437</c:v>
                </c:pt>
                <c:pt idx="25">
                  <c:v>42436</c:v>
                </c:pt>
                <c:pt idx="26">
                  <c:v>42433</c:v>
                </c:pt>
                <c:pt idx="27">
                  <c:v>42432</c:v>
                </c:pt>
                <c:pt idx="28">
                  <c:v>42431</c:v>
                </c:pt>
                <c:pt idx="29">
                  <c:v>42430</c:v>
                </c:pt>
                <c:pt idx="30">
                  <c:v>42429</c:v>
                </c:pt>
                <c:pt idx="31">
                  <c:v>42426</c:v>
                </c:pt>
                <c:pt idx="32">
                  <c:v>42425</c:v>
                </c:pt>
                <c:pt idx="33">
                  <c:v>42424</c:v>
                </c:pt>
                <c:pt idx="34">
                  <c:v>42423</c:v>
                </c:pt>
                <c:pt idx="35">
                  <c:v>42422</c:v>
                </c:pt>
                <c:pt idx="36">
                  <c:v>42419</c:v>
                </c:pt>
                <c:pt idx="37">
                  <c:v>42418</c:v>
                </c:pt>
                <c:pt idx="38">
                  <c:v>42417</c:v>
                </c:pt>
                <c:pt idx="39">
                  <c:v>42416</c:v>
                </c:pt>
                <c:pt idx="40">
                  <c:v>42412</c:v>
                </c:pt>
                <c:pt idx="41">
                  <c:v>42411</c:v>
                </c:pt>
                <c:pt idx="42">
                  <c:v>42410</c:v>
                </c:pt>
                <c:pt idx="43">
                  <c:v>42409</c:v>
                </c:pt>
                <c:pt idx="44">
                  <c:v>42408</c:v>
                </c:pt>
                <c:pt idx="45">
                  <c:v>42405</c:v>
                </c:pt>
                <c:pt idx="46">
                  <c:v>42404</c:v>
                </c:pt>
                <c:pt idx="47">
                  <c:v>42403</c:v>
                </c:pt>
                <c:pt idx="48">
                  <c:v>42402</c:v>
                </c:pt>
                <c:pt idx="49">
                  <c:v>42401</c:v>
                </c:pt>
                <c:pt idx="50">
                  <c:v>42398</c:v>
                </c:pt>
                <c:pt idx="51">
                  <c:v>42397</c:v>
                </c:pt>
                <c:pt idx="52">
                  <c:v>42396</c:v>
                </c:pt>
                <c:pt idx="53">
                  <c:v>42395</c:v>
                </c:pt>
                <c:pt idx="54">
                  <c:v>42394</c:v>
                </c:pt>
                <c:pt idx="55">
                  <c:v>42391</c:v>
                </c:pt>
                <c:pt idx="56">
                  <c:v>42390</c:v>
                </c:pt>
                <c:pt idx="57">
                  <c:v>42389</c:v>
                </c:pt>
                <c:pt idx="58">
                  <c:v>42388</c:v>
                </c:pt>
                <c:pt idx="59">
                  <c:v>42384</c:v>
                </c:pt>
                <c:pt idx="60">
                  <c:v>42383</c:v>
                </c:pt>
                <c:pt idx="61">
                  <c:v>42382</c:v>
                </c:pt>
                <c:pt idx="62">
                  <c:v>42381</c:v>
                </c:pt>
                <c:pt idx="63">
                  <c:v>42380</c:v>
                </c:pt>
                <c:pt idx="64">
                  <c:v>42377</c:v>
                </c:pt>
                <c:pt idx="65">
                  <c:v>42376</c:v>
                </c:pt>
                <c:pt idx="66">
                  <c:v>42375</c:v>
                </c:pt>
                <c:pt idx="67">
                  <c:v>42374</c:v>
                </c:pt>
                <c:pt idx="68">
                  <c:v>42373</c:v>
                </c:pt>
                <c:pt idx="69">
                  <c:v>42369</c:v>
                </c:pt>
                <c:pt idx="70">
                  <c:v>42368</c:v>
                </c:pt>
                <c:pt idx="71">
                  <c:v>42367</c:v>
                </c:pt>
                <c:pt idx="72">
                  <c:v>42366</c:v>
                </c:pt>
                <c:pt idx="73">
                  <c:v>42362</c:v>
                </c:pt>
                <c:pt idx="74">
                  <c:v>42361</c:v>
                </c:pt>
                <c:pt idx="75">
                  <c:v>42360</c:v>
                </c:pt>
                <c:pt idx="76">
                  <c:v>42359</c:v>
                </c:pt>
                <c:pt idx="77">
                  <c:v>42356</c:v>
                </c:pt>
                <c:pt idx="78">
                  <c:v>42355</c:v>
                </c:pt>
                <c:pt idx="79">
                  <c:v>42354</c:v>
                </c:pt>
                <c:pt idx="80">
                  <c:v>42353</c:v>
                </c:pt>
                <c:pt idx="81">
                  <c:v>42352</c:v>
                </c:pt>
                <c:pt idx="82">
                  <c:v>42349</c:v>
                </c:pt>
                <c:pt idx="83">
                  <c:v>42348</c:v>
                </c:pt>
                <c:pt idx="84">
                  <c:v>42347</c:v>
                </c:pt>
                <c:pt idx="85">
                  <c:v>42346</c:v>
                </c:pt>
                <c:pt idx="86">
                  <c:v>42345</c:v>
                </c:pt>
                <c:pt idx="87">
                  <c:v>42342</c:v>
                </c:pt>
                <c:pt idx="88">
                  <c:v>42341</c:v>
                </c:pt>
                <c:pt idx="89">
                  <c:v>42340</c:v>
                </c:pt>
                <c:pt idx="90">
                  <c:v>42339</c:v>
                </c:pt>
                <c:pt idx="91">
                  <c:v>42338</c:v>
                </c:pt>
                <c:pt idx="92">
                  <c:v>42335</c:v>
                </c:pt>
                <c:pt idx="93">
                  <c:v>42333</c:v>
                </c:pt>
                <c:pt idx="94">
                  <c:v>42332</c:v>
                </c:pt>
                <c:pt idx="95">
                  <c:v>42331</c:v>
                </c:pt>
                <c:pt idx="96">
                  <c:v>42328</c:v>
                </c:pt>
                <c:pt idx="97">
                  <c:v>42327</c:v>
                </c:pt>
                <c:pt idx="98">
                  <c:v>42326</c:v>
                </c:pt>
                <c:pt idx="99">
                  <c:v>42325</c:v>
                </c:pt>
                <c:pt idx="100">
                  <c:v>42324</c:v>
                </c:pt>
                <c:pt idx="101">
                  <c:v>42321</c:v>
                </c:pt>
                <c:pt idx="102">
                  <c:v>42320</c:v>
                </c:pt>
                <c:pt idx="103">
                  <c:v>42319</c:v>
                </c:pt>
                <c:pt idx="104">
                  <c:v>42318</c:v>
                </c:pt>
                <c:pt idx="105">
                  <c:v>42317</c:v>
                </c:pt>
                <c:pt idx="106">
                  <c:v>42314</c:v>
                </c:pt>
                <c:pt idx="107">
                  <c:v>42313</c:v>
                </c:pt>
                <c:pt idx="108">
                  <c:v>42312</c:v>
                </c:pt>
                <c:pt idx="109">
                  <c:v>42311</c:v>
                </c:pt>
                <c:pt idx="110">
                  <c:v>42310</c:v>
                </c:pt>
                <c:pt idx="111">
                  <c:v>42307</c:v>
                </c:pt>
                <c:pt idx="112">
                  <c:v>42306</c:v>
                </c:pt>
                <c:pt idx="113">
                  <c:v>42305</c:v>
                </c:pt>
                <c:pt idx="114">
                  <c:v>42304</c:v>
                </c:pt>
                <c:pt idx="115">
                  <c:v>42303</c:v>
                </c:pt>
                <c:pt idx="116">
                  <c:v>42300</c:v>
                </c:pt>
                <c:pt idx="117">
                  <c:v>42299</c:v>
                </c:pt>
                <c:pt idx="118">
                  <c:v>42298</c:v>
                </c:pt>
                <c:pt idx="119">
                  <c:v>42297</c:v>
                </c:pt>
                <c:pt idx="120">
                  <c:v>42296</c:v>
                </c:pt>
                <c:pt idx="121">
                  <c:v>42293</c:v>
                </c:pt>
                <c:pt idx="122">
                  <c:v>42292</c:v>
                </c:pt>
                <c:pt idx="123">
                  <c:v>42291</c:v>
                </c:pt>
                <c:pt idx="124">
                  <c:v>42290</c:v>
                </c:pt>
                <c:pt idx="125">
                  <c:v>42289</c:v>
                </c:pt>
                <c:pt idx="126">
                  <c:v>42286</c:v>
                </c:pt>
                <c:pt idx="127">
                  <c:v>42285</c:v>
                </c:pt>
                <c:pt idx="128">
                  <c:v>42284</c:v>
                </c:pt>
                <c:pt idx="129">
                  <c:v>42283</c:v>
                </c:pt>
                <c:pt idx="130">
                  <c:v>42282</c:v>
                </c:pt>
                <c:pt idx="131">
                  <c:v>42279</c:v>
                </c:pt>
                <c:pt idx="132">
                  <c:v>42278</c:v>
                </c:pt>
                <c:pt idx="133">
                  <c:v>42277</c:v>
                </c:pt>
                <c:pt idx="134">
                  <c:v>42276</c:v>
                </c:pt>
                <c:pt idx="135">
                  <c:v>42275</c:v>
                </c:pt>
                <c:pt idx="136">
                  <c:v>42272</c:v>
                </c:pt>
                <c:pt idx="137">
                  <c:v>42271</c:v>
                </c:pt>
                <c:pt idx="138">
                  <c:v>42270</c:v>
                </c:pt>
                <c:pt idx="139">
                  <c:v>42269</c:v>
                </c:pt>
                <c:pt idx="140">
                  <c:v>42268</c:v>
                </c:pt>
                <c:pt idx="141">
                  <c:v>42265</c:v>
                </c:pt>
                <c:pt idx="142">
                  <c:v>42264</c:v>
                </c:pt>
                <c:pt idx="143">
                  <c:v>42263</c:v>
                </c:pt>
                <c:pt idx="144">
                  <c:v>42262</c:v>
                </c:pt>
                <c:pt idx="145">
                  <c:v>42261</c:v>
                </c:pt>
                <c:pt idx="146">
                  <c:v>42258</c:v>
                </c:pt>
                <c:pt idx="147">
                  <c:v>42257</c:v>
                </c:pt>
                <c:pt idx="148">
                  <c:v>42256</c:v>
                </c:pt>
                <c:pt idx="149">
                  <c:v>42255</c:v>
                </c:pt>
                <c:pt idx="150">
                  <c:v>42251</c:v>
                </c:pt>
                <c:pt idx="151">
                  <c:v>42250</c:v>
                </c:pt>
                <c:pt idx="152">
                  <c:v>42249</c:v>
                </c:pt>
                <c:pt idx="153">
                  <c:v>42248</c:v>
                </c:pt>
                <c:pt idx="154">
                  <c:v>42247</c:v>
                </c:pt>
                <c:pt idx="155">
                  <c:v>42244</c:v>
                </c:pt>
                <c:pt idx="156">
                  <c:v>42243</c:v>
                </c:pt>
                <c:pt idx="157">
                  <c:v>42242</c:v>
                </c:pt>
                <c:pt idx="158">
                  <c:v>42241</c:v>
                </c:pt>
                <c:pt idx="159">
                  <c:v>42240</c:v>
                </c:pt>
                <c:pt idx="160">
                  <c:v>42237</c:v>
                </c:pt>
                <c:pt idx="161">
                  <c:v>42236</c:v>
                </c:pt>
                <c:pt idx="162">
                  <c:v>42235</c:v>
                </c:pt>
                <c:pt idx="163">
                  <c:v>42234</c:v>
                </c:pt>
                <c:pt idx="164">
                  <c:v>42233</c:v>
                </c:pt>
                <c:pt idx="165">
                  <c:v>42230</c:v>
                </c:pt>
                <c:pt idx="166">
                  <c:v>42229</c:v>
                </c:pt>
                <c:pt idx="167">
                  <c:v>42228</c:v>
                </c:pt>
                <c:pt idx="168">
                  <c:v>42227</c:v>
                </c:pt>
                <c:pt idx="169">
                  <c:v>42226</c:v>
                </c:pt>
                <c:pt idx="170">
                  <c:v>42223</c:v>
                </c:pt>
                <c:pt idx="171">
                  <c:v>42222</c:v>
                </c:pt>
                <c:pt idx="172">
                  <c:v>42221</c:v>
                </c:pt>
                <c:pt idx="173">
                  <c:v>42220</c:v>
                </c:pt>
                <c:pt idx="174">
                  <c:v>42219</c:v>
                </c:pt>
                <c:pt idx="175">
                  <c:v>42216</c:v>
                </c:pt>
                <c:pt idx="176">
                  <c:v>42215</c:v>
                </c:pt>
                <c:pt idx="177">
                  <c:v>42214</c:v>
                </c:pt>
                <c:pt idx="178">
                  <c:v>42213</c:v>
                </c:pt>
                <c:pt idx="179">
                  <c:v>42212</c:v>
                </c:pt>
                <c:pt idx="180">
                  <c:v>42209</c:v>
                </c:pt>
                <c:pt idx="181">
                  <c:v>42208</c:v>
                </c:pt>
                <c:pt idx="182">
                  <c:v>42207</c:v>
                </c:pt>
                <c:pt idx="183">
                  <c:v>42206</c:v>
                </c:pt>
                <c:pt idx="184">
                  <c:v>42205</c:v>
                </c:pt>
                <c:pt idx="185">
                  <c:v>42202</c:v>
                </c:pt>
                <c:pt idx="186">
                  <c:v>42201</c:v>
                </c:pt>
                <c:pt idx="187">
                  <c:v>42200</c:v>
                </c:pt>
                <c:pt idx="188">
                  <c:v>42199</c:v>
                </c:pt>
                <c:pt idx="189">
                  <c:v>42198</c:v>
                </c:pt>
                <c:pt idx="190">
                  <c:v>42195</c:v>
                </c:pt>
                <c:pt idx="191">
                  <c:v>42194</c:v>
                </c:pt>
                <c:pt idx="192">
                  <c:v>42193</c:v>
                </c:pt>
                <c:pt idx="193">
                  <c:v>42192</c:v>
                </c:pt>
                <c:pt idx="194">
                  <c:v>42191</c:v>
                </c:pt>
                <c:pt idx="195">
                  <c:v>42187</c:v>
                </c:pt>
                <c:pt idx="196">
                  <c:v>42186</c:v>
                </c:pt>
                <c:pt idx="197">
                  <c:v>42185</c:v>
                </c:pt>
                <c:pt idx="198">
                  <c:v>42184</c:v>
                </c:pt>
                <c:pt idx="199">
                  <c:v>42181</c:v>
                </c:pt>
                <c:pt idx="200">
                  <c:v>42180</c:v>
                </c:pt>
                <c:pt idx="201">
                  <c:v>42179</c:v>
                </c:pt>
                <c:pt idx="202">
                  <c:v>42178</c:v>
                </c:pt>
                <c:pt idx="203">
                  <c:v>42177</c:v>
                </c:pt>
                <c:pt idx="204">
                  <c:v>42174</c:v>
                </c:pt>
                <c:pt idx="205">
                  <c:v>42173</c:v>
                </c:pt>
                <c:pt idx="206">
                  <c:v>42172</c:v>
                </c:pt>
                <c:pt idx="207">
                  <c:v>42171</c:v>
                </c:pt>
                <c:pt idx="208">
                  <c:v>42170</c:v>
                </c:pt>
                <c:pt idx="209">
                  <c:v>42167</c:v>
                </c:pt>
                <c:pt idx="210">
                  <c:v>42166</c:v>
                </c:pt>
                <c:pt idx="211">
                  <c:v>42165</c:v>
                </c:pt>
                <c:pt idx="212">
                  <c:v>42164</c:v>
                </c:pt>
                <c:pt idx="213">
                  <c:v>42163</c:v>
                </c:pt>
                <c:pt idx="214">
                  <c:v>42160</c:v>
                </c:pt>
                <c:pt idx="215">
                  <c:v>42159</c:v>
                </c:pt>
                <c:pt idx="216">
                  <c:v>42158</c:v>
                </c:pt>
                <c:pt idx="217">
                  <c:v>42157</c:v>
                </c:pt>
                <c:pt idx="218">
                  <c:v>42156</c:v>
                </c:pt>
                <c:pt idx="219">
                  <c:v>42153</c:v>
                </c:pt>
                <c:pt idx="220">
                  <c:v>42152</c:v>
                </c:pt>
                <c:pt idx="221">
                  <c:v>42151</c:v>
                </c:pt>
                <c:pt idx="222">
                  <c:v>42150</c:v>
                </c:pt>
                <c:pt idx="223">
                  <c:v>42146</c:v>
                </c:pt>
                <c:pt idx="224">
                  <c:v>42145</c:v>
                </c:pt>
                <c:pt idx="225">
                  <c:v>42144</c:v>
                </c:pt>
                <c:pt idx="226">
                  <c:v>42143</c:v>
                </c:pt>
                <c:pt idx="227">
                  <c:v>42142</c:v>
                </c:pt>
                <c:pt idx="228">
                  <c:v>42139</c:v>
                </c:pt>
                <c:pt idx="229">
                  <c:v>42138</c:v>
                </c:pt>
                <c:pt idx="230">
                  <c:v>42137</c:v>
                </c:pt>
                <c:pt idx="231">
                  <c:v>42136</c:v>
                </c:pt>
                <c:pt idx="232">
                  <c:v>42135</c:v>
                </c:pt>
                <c:pt idx="233">
                  <c:v>42132</c:v>
                </c:pt>
                <c:pt idx="234">
                  <c:v>42131</c:v>
                </c:pt>
                <c:pt idx="235">
                  <c:v>42130</c:v>
                </c:pt>
                <c:pt idx="236">
                  <c:v>42129</c:v>
                </c:pt>
                <c:pt idx="237">
                  <c:v>42128</c:v>
                </c:pt>
                <c:pt idx="238">
                  <c:v>42125</c:v>
                </c:pt>
                <c:pt idx="239">
                  <c:v>42124</c:v>
                </c:pt>
                <c:pt idx="240">
                  <c:v>42123</c:v>
                </c:pt>
                <c:pt idx="241">
                  <c:v>42122</c:v>
                </c:pt>
                <c:pt idx="242">
                  <c:v>42121</c:v>
                </c:pt>
                <c:pt idx="243">
                  <c:v>42118</c:v>
                </c:pt>
                <c:pt idx="244">
                  <c:v>42117</c:v>
                </c:pt>
                <c:pt idx="245">
                  <c:v>42116</c:v>
                </c:pt>
                <c:pt idx="246">
                  <c:v>42115</c:v>
                </c:pt>
                <c:pt idx="247">
                  <c:v>42114</c:v>
                </c:pt>
                <c:pt idx="248">
                  <c:v>42111</c:v>
                </c:pt>
                <c:pt idx="249">
                  <c:v>42110</c:v>
                </c:pt>
                <c:pt idx="250">
                  <c:v>42109</c:v>
                </c:pt>
                <c:pt idx="251">
                  <c:v>42108</c:v>
                </c:pt>
                <c:pt idx="252">
                  <c:v>42107</c:v>
                </c:pt>
                <c:pt idx="253">
                  <c:v>42104</c:v>
                </c:pt>
                <c:pt idx="254">
                  <c:v>42103</c:v>
                </c:pt>
                <c:pt idx="255">
                  <c:v>42102</c:v>
                </c:pt>
                <c:pt idx="256">
                  <c:v>42101</c:v>
                </c:pt>
                <c:pt idx="257">
                  <c:v>42100</c:v>
                </c:pt>
                <c:pt idx="258">
                  <c:v>42096</c:v>
                </c:pt>
                <c:pt idx="259">
                  <c:v>42095</c:v>
                </c:pt>
                <c:pt idx="260">
                  <c:v>42094</c:v>
                </c:pt>
                <c:pt idx="261">
                  <c:v>42093</c:v>
                </c:pt>
                <c:pt idx="262">
                  <c:v>42090</c:v>
                </c:pt>
                <c:pt idx="263">
                  <c:v>42089</c:v>
                </c:pt>
                <c:pt idx="264">
                  <c:v>42088</c:v>
                </c:pt>
                <c:pt idx="265">
                  <c:v>42087</c:v>
                </c:pt>
                <c:pt idx="266">
                  <c:v>42086</c:v>
                </c:pt>
                <c:pt idx="267">
                  <c:v>42083</c:v>
                </c:pt>
                <c:pt idx="268">
                  <c:v>42082</c:v>
                </c:pt>
                <c:pt idx="269">
                  <c:v>42081</c:v>
                </c:pt>
                <c:pt idx="270">
                  <c:v>42080</c:v>
                </c:pt>
                <c:pt idx="271">
                  <c:v>42079</c:v>
                </c:pt>
                <c:pt idx="272">
                  <c:v>42076</c:v>
                </c:pt>
                <c:pt idx="273">
                  <c:v>42075</c:v>
                </c:pt>
                <c:pt idx="274">
                  <c:v>42074</c:v>
                </c:pt>
                <c:pt idx="275">
                  <c:v>42073</c:v>
                </c:pt>
                <c:pt idx="276">
                  <c:v>42072</c:v>
                </c:pt>
                <c:pt idx="277">
                  <c:v>42069</c:v>
                </c:pt>
                <c:pt idx="278">
                  <c:v>42068</c:v>
                </c:pt>
                <c:pt idx="279">
                  <c:v>42067</c:v>
                </c:pt>
                <c:pt idx="280">
                  <c:v>42066</c:v>
                </c:pt>
                <c:pt idx="281">
                  <c:v>42065</c:v>
                </c:pt>
                <c:pt idx="282">
                  <c:v>42062</c:v>
                </c:pt>
                <c:pt idx="283">
                  <c:v>42061</c:v>
                </c:pt>
                <c:pt idx="284">
                  <c:v>42060</c:v>
                </c:pt>
                <c:pt idx="285">
                  <c:v>42059</c:v>
                </c:pt>
                <c:pt idx="286">
                  <c:v>42058</c:v>
                </c:pt>
                <c:pt idx="287">
                  <c:v>42055</c:v>
                </c:pt>
                <c:pt idx="288">
                  <c:v>42054</c:v>
                </c:pt>
                <c:pt idx="289">
                  <c:v>42053</c:v>
                </c:pt>
                <c:pt idx="290">
                  <c:v>42052</c:v>
                </c:pt>
                <c:pt idx="291">
                  <c:v>42048</c:v>
                </c:pt>
                <c:pt idx="292">
                  <c:v>42047</c:v>
                </c:pt>
                <c:pt idx="293">
                  <c:v>42046</c:v>
                </c:pt>
                <c:pt idx="294">
                  <c:v>42045</c:v>
                </c:pt>
                <c:pt idx="295">
                  <c:v>42044</c:v>
                </c:pt>
                <c:pt idx="296">
                  <c:v>42041</c:v>
                </c:pt>
                <c:pt idx="297">
                  <c:v>42040</c:v>
                </c:pt>
                <c:pt idx="298">
                  <c:v>42039</c:v>
                </c:pt>
                <c:pt idx="299">
                  <c:v>42038</c:v>
                </c:pt>
                <c:pt idx="300">
                  <c:v>42037</c:v>
                </c:pt>
                <c:pt idx="301">
                  <c:v>42034</c:v>
                </c:pt>
                <c:pt idx="302">
                  <c:v>42033</c:v>
                </c:pt>
                <c:pt idx="303">
                  <c:v>42032</c:v>
                </c:pt>
                <c:pt idx="304">
                  <c:v>42031</c:v>
                </c:pt>
                <c:pt idx="305">
                  <c:v>42030</c:v>
                </c:pt>
                <c:pt idx="306">
                  <c:v>42027</c:v>
                </c:pt>
                <c:pt idx="307">
                  <c:v>42026</c:v>
                </c:pt>
                <c:pt idx="308">
                  <c:v>42025</c:v>
                </c:pt>
                <c:pt idx="309">
                  <c:v>42024</c:v>
                </c:pt>
                <c:pt idx="310">
                  <c:v>42020</c:v>
                </c:pt>
                <c:pt idx="311">
                  <c:v>42019</c:v>
                </c:pt>
                <c:pt idx="312">
                  <c:v>42018</c:v>
                </c:pt>
                <c:pt idx="313">
                  <c:v>42017</c:v>
                </c:pt>
                <c:pt idx="314">
                  <c:v>42016</c:v>
                </c:pt>
                <c:pt idx="315">
                  <c:v>42013</c:v>
                </c:pt>
                <c:pt idx="316">
                  <c:v>42012</c:v>
                </c:pt>
                <c:pt idx="317">
                  <c:v>42011</c:v>
                </c:pt>
                <c:pt idx="318">
                  <c:v>42010</c:v>
                </c:pt>
                <c:pt idx="319">
                  <c:v>42009</c:v>
                </c:pt>
                <c:pt idx="320">
                  <c:v>42006</c:v>
                </c:pt>
                <c:pt idx="321">
                  <c:v>42004</c:v>
                </c:pt>
                <c:pt idx="322">
                  <c:v>42003</c:v>
                </c:pt>
                <c:pt idx="323">
                  <c:v>42002</c:v>
                </c:pt>
                <c:pt idx="324">
                  <c:v>41999</c:v>
                </c:pt>
                <c:pt idx="325">
                  <c:v>41997</c:v>
                </c:pt>
                <c:pt idx="326">
                  <c:v>41996</c:v>
                </c:pt>
                <c:pt idx="327">
                  <c:v>41995</c:v>
                </c:pt>
                <c:pt idx="328">
                  <c:v>41992</c:v>
                </c:pt>
                <c:pt idx="329">
                  <c:v>41991</c:v>
                </c:pt>
                <c:pt idx="330">
                  <c:v>41990</c:v>
                </c:pt>
                <c:pt idx="331">
                  <c:v>41989</c:v>
                </c:pt>
                <c:pt idx="332">
                  <c:v>41988</c:v>
                </c:pt>
                <c:pt idx="333">
                  <c:v>41985</c:v>
                </c:pt>
                <c:pt idx="334">
                  <c:v>41984</c:v>
                </c:pt>
                <c:pt idx="335">
                  <c:v>41983</c:v>
                </c:pt>
                <c:pt idx="336">
                  <c:v>41982</c:v>
                </c:pt>
                <c:pt idx="337">
                  <c:v>41981</c:v>
                </c:pt>
                <c:pt idx="338">
                  <c:v>41978</c:v>
                </c:pt>
                <c:pt idx="339">
                  <c:v>41977</c:v>
                </c:pt>
                <c:pt idx="340">
                  <c:v>41976</c:v>
                </c:pt>
                <c:pt idx="341">
                  <c:v>41975</c:v>
                </c:pt>
                <c:pt idx="342">
                  <c:v>41974</c:v>
                </c:pt>
                <c:pt idx="343">
                  <c:v>41971</c:v>
                </c:pt>
                <c:pt idx="344">
                  <c:v>41969</c:v>
                </c:pt>
                <c:pt idx="345">
                  <c:v>41968</c:v>
                </c:pt>
                <c:pt idx="346">
                  <c:v>41967</c:v>
                </c:pt>
                <c:pt idx="347">
                  <c:v>41964</c:v>
                </c:pt>
                <c:pt idx="348">
                  <c:v>41963</c:v>
                </c:pt>
                <c:pt idx="349">
                  <c:v>41962</c:v>
                </c:pt>
                <c:pt idx="350">
                  <c:v>41961</c:v>
                </c:pt>
                <c:pt idx="351">
                  <c:v>41960</c:v>
                </c:pt>
                <c:pt idx="352">
                  <c:v>41957</c:v>
                </c:pt>
                <c:pt idx="353">
                  <c:v>41956</c:v>
                </c:pt>
                <c:pt idx="354">
                  <c:v>41955</c:v>
                </c:pt>
                <c:pt idx="355">
                  <c:v>41954</c:v>
                </c:pt>
                <c:pt idx="356">
                  <c:v>41953</c:v>
                </c:pt>
                <c:pt idx="357">
                  <c:v>41950</c:v>
                </c:pt>
                <c:pt idx="358">
                  <c:v>41949</c:v>
                </c:pt>
                <c:pt idx="359">
                  <c:v>41948</c:v>
                </c:pt>
                <c:pt idx="360">
                  <c:v>41947</c:v>
                </c:pt>
                <c:pt idx="361">
                  <c:v>41946</c:v>
                </c:pt>
                <c:pt idx="362">
                  <c:v>41943</c:v>
                </c:pt>
                <c:pt idx="363">
                  <c:v>41942</c:v>
                </c:pt>
                <c:pt idx="364">
                  <c:v>41941</c:v>
                </c:pt>
                <c:pt idx="365">
                  <c:v>41940</c:v>
                </c:pt>
                <c:pt idx="366">
                  <c:v>41939</c:v>
                </c:pt>
                <c:pt idx="367">
                  <c:v>41936</c:v>
                </c:pt>
                <c:pt idx="368">
                  <c:v>41935</c:v>
                </c:pt>
                <c:pt idx="369">
                  <c:v>41934</c:v>
                </c:pt>
                <c:pt idx="370">
                  <c:v>41933</c:v>
                </c:pt>
                <c:pt idx="371">
                  <c:v>41932</c:v>
                </c:pt>
                <c:pt idx="372">
                  <c:v>41929</c:v>
                </c:pt>
                <c:pt idx="373">
                  <c:v>41928</c:v>
                </c:pt>
                <c:pt idx="374">
                  <c:v>41927</c:v>
                </c:pt>
                <c:pt idx="375">
                  <c:v>41926</c:v>
                </c:pt>
                <c:pt idx="376">
                  <c:v>41925</c:v>
                </c:pt>
                <c:pt idx="377">
                  <c:v>41922</c:v>
                </c:pt>
                <c:pt idx="378">
                  <c:v>41921</c:v>
                </c:pt>
                <c:pt idx="379">
                  <c:v>41920</c:v>
                </c:pt>
                <c:pt idx="380">
                  <c:v>41919</c:v>
                </c:pt>
                <c:pt idx="381">
                  <c:v>41918</c:v>
                </c:pt>
                <c:pt idx="382">
                  <c:v>41915</c:v>
                </c:pt>
                <c:pt idx="383">
                  <c:v>41914</c:v>
                </c:pt>
                <c:pt idx="384">
                  <c:v>41913</c:v>
                </c:pt>
                <c:pt idx="385">
                  <c:v>41912</c:v>
                </c:pt>
                <c:pt idx="386">
                  <c:v>41911</c:v>
                </c:pt>
                <c:pt idx="387">
                  <c:v>41908</c:v>
                </c:pt>
                <c:pt idx="388">
                  <c:v>41907</c:v>
                </c:pt>
                <c:pt idx="389">
                  <c:v>41906</c:v>
                </c:pt>
                <c:pt idx="390">
                  <c:v>41905</c:v>
                </c:pt>
                <c:pt idx="391">
                  <c:v>41904</c:v>
                </c:pt>
                <c:pt idx="392">
                  <c:v>41901</c:v>
                </c:pt>
                <c:pt idx="393">
                  <c:v>41900</c:v>
                </c:pt>
                <c:pt idx="394">
                  <c:v>41899</c:v>
                </c:pt>
                <c:pt idx="395">
                  <c:v>41898</c:v>
                </c:pt>
                <c:pt idx="396">
                  <c:v>41897</c:v>
                </c:pt>
                <c:pt idx="397">
                  <c:v>41894</c:v>
                </c:pt>
                <c:pt idx="398">
                  <c:v>41893</c:v>
                </c:pt>
                <c:pt idx="399">
                  <c:v>41892</c:v>
                </c:pt>
                <c:pt idx="400">
                  <c:v>41891</c:v>
                </c:pt>
                <c:pt idx="401">
                  <c:v>41890</c:v>
                </c:pt>
                <c:pt idx="402">
                  <c:v>41887</c:v>
                </c:pt>
                <c:pt idx="403">
                  <c:v>41886</c:v>
                </c:pt>
                <c:pt idx="404">
                  <c:v>41885</c:v>
                </c:pt>
                <c:pt idx="405">
                  <c:v>41884</c:v>
                </c:pt>
                <c:pt idx="406">
                  <c:v>41880</c:v>
                </c:pt>
                <c:pt idx="407">
                  <c:v>41879</c:v>
                </c:pt>
                <c:pt idx="408">
                  <c:v>41878</c:v>
                </c:pt>
                <c:pt idx="409">
                  <c:v>41877</c:v>
                </c:pt>
                <c:pt idx="410">
                  <c:v>41876</c:v>
                </c:pt>
                <c:pt idx="411">
                  <c:v>41873</c:v>
                </c:pt>
                <c:pt idx="412">
                  <c:v>41872</c:v>
                </c:pt>
                <c:pt idx="413">
                  <c:v>41871</c:v>
                </c:pt>
                <c:pt idx="414">
                  <c:v>41870</c:v>
                </c:pt>
                <c:pt idx="415">
                  <c:v>41869</c:v>
                </c:pt>
                <c:pt idx="416">
                  <c:v>41866</c:v>
                </c:pt>
                <c:pt idx="417">
                  <c:v>41865</c:v>
                </c:pt>
                <c:pt idx="418">
                  <c:v>41864</c:v>
                </c:pt>
                <c:pt idx="419">
                  <c:v>41863</c:v>
                </c:pt>
                <c:pt idx="420">
                  <c:v>41862</c:v>
                </c:pt>
                <c:pt idx="421">
                  <c:v>41859</c:v>
                </c:pt>
                <c:pt idx="422">
                  <c:v>41858</c:v>
                </c:pt>
                <c:pt idx="423">
                  <c:v>41857</c:v>
                </c:pt>
                <c:pt idx="424">
                  <c:v>41856</c:v>
                </c:pt>
                <c:pt idx="425">
                  <c:v>41855</c:v>
                </c:pt>
                <c:pt idx="426">
                  <c:v>41852</c:v>
                </c:pt>
                <c:pt idx="427">
                  <c:v>41851</c:v>
                </c:pt>
                <c:pt idx="428">
                  <c:v>41850</c:v>
                </c:pt>
                <c:pt idx="429">
                  <c:v>41849</c:v>
                </c:pt>
                <c:pt idx="430">
                  <c:v>41848</c:v>
                </c:pt>
                <c:pt idx="431">
                  <c:v>41845</c:v>
                </c:pt>
                <c:pt idx="432">
                  <c:v>41844</c:v>
                </c:pt>
                <c:pt idx="433">
                  <c:v>41843</c:v>
                </c:pt>
                <c:pt idx="434">
                  <c:v>41842</c:v>
                </c:pt>
                <c:pt idx="435">
                  <c:v>41841</c:v>
                </c:pt>
                <c:pt idx="436">
                  <c:v>41838</c:v>
                </c:pt>
                <c:pt idx="437">
                  <c:v>41837</c:v>
                </c:pt>
                <c:pt idx="438">
                  <c:v>41836</c:v>
                </c:pt>
                <c:pt idx="439">
                  <c:v>41835</c:v>
                </c:pt>
                <c:pt idx="440">
                  <c:v>41834</c:v>
                </c:pt>
                <c:pt idx="441">
                  <c:v>41831</c:v>
                </c:pt>
                <c:pt idx="442">
                  <c:v>41830</c:v>
                </c:pt>
                <c:pt idx="443">
                  <c:v>41829</c:v>
                </c:pt>
                <c:pt idx="444">
                  <c:v>41828</c:v>
                </c:pt>
                <c:pt idx="445">
                  <c:v>41827</c:v>
                </c:pt>
                <c:pt idx="446">
                  <c:v>41823</c:v>
                </c:pt>
                <c:pt idx="447">
                  <c:v>41822</c:v>
                </c:pt>
                <c:pt idx="448">
                  <c:v>41821</c:v>
                </c:pt>
                <c:pt idx="449">
                  <c:v>41820</c:v>
                </c:pt>
                <c:pt idx="450">
                  <c:v>41817</c:v>
                </c:pt>
                <c:pt idx="451">
                  <c:v>41816</c:v>
                </c:pt>
                <c:pt idx="452">
                  <c:v>41815</c:v>
                </c:pt>
                <c:pt idx="453">
                  <c:v>41814</c:v>
                </c:pt>
                <c:pt idx="454">
                  <c:v>41813</c:v>
                </c:pt>
                <c:pt idx="455">
                  <c:v>41810</c:v>
                </c:pt>
                <c:pt idx="456">
                  <c:v>41809</c:v>
                </c:pt>
                <c:pt idx="457">
                  <c:v>41808</c:v>
                </c:pt>
                <c:pt idx="458">
                  <c:v>41807</c:v>
                </c:pt>
                <c:pt idx="459">
                  <c:v>41806</c:v>
                </c:pt>
                <c:pt idx="460">
                  <c:v>41803</c:v>
                </c:pt>
                <c:pt idx="461">
                  <c:v>41802</c:v>
                </c:pt>
                <c:pt idx="462">
                  <c:v>41801</c:v>
                </c:pt>
                <c:pt idx="463">
                  <c:v>41800</c:v>
                </c:pt>
                <c:pt idx="464">
                  <c:v>41799</c:v>
                </c:pt>
                <c:pt idx="465">
                  <c:v>41796</c:v>
                </c:pt>
                <c:pt idx="466">
                  <c:v>41795</c:v>
                </c:pt>
                <c:pt idx="467">
                  <c:v>41794</c:v>
                </c:pt>
                <c:pt idx="468">
                  <c:v>41793</c:v>
                </c:pt>
                <c:pt idx="469">
                  <c:v>41792</c:v>
                </c:pt>
                <c:pt idx="470">
                  <c:v>41789</c:v>
                </c:pt>
                <c:pt idx="471">
                  <c:v>41788</c:v>
                </c:pt>
                <c:pt idx="472">
                  <c:v>41787</c:v>
                </c:pt>
                <c:pt idx="473">
                  <c:v>41786</c:v>
                </c:pt>
                <c:pt idx="474">
                  <c:v>41782</c:v>
                </c:pt>
                <c:pt idx="475">
                  <c:v>41781</c:v>
                </c:pt>
                <c:pt idx="476">
                  <c:v>41780</c:v>
                </c:pt>
                <c:pt idx="477">
                  <c:v>41779</c:v>
                </c:pt>
                <c:pt idx="478">
                  <c:v>41778</c:v>
                </c:pt>
                <c:pt idx="479">
                  <c:v>41775</c:v>
                </c:pt>
                <c:pt idx="480">
                  <c:v>41774</c:v>
                </c:pt>
                <c:pt idx="481">
                  <c:v>41773</c:v>
                </c:pt>
                <c:pt idx="482">
                  <c:v>41772</c:v>
                </c:pt>
                <c:pt idx="483">
                  <c:v>41771</c:v>
                </c:pt>
                <c:pt idx="484">
                  <c:v>41768</c:v>
                </c:pt>
                <c:pt idx="485">
                  <c:v>41767</c:v>
                </c:pt>
                <c:pt idx="486">
                  <c:v>41766</c:v>
                </c:pt>
                <c:pt idx="487">
                  <c:v>41765</c:v>
                </c:pt>
                <c:pt idx="488">
                  <c:v>41764</c:v>
                </c:pt>
                <c:pt idx="489">
                  <c:v>41761</c:v>
                </c:pt>
                <c:pt idx="490">
                  <c:v>41760</c:v>
                </c:pt>
                <c:pt idx="491">
                  <c:v>41759</c:v>
                </c:pt>
                <c:pt idx="492">
                  <c:v>41758</c:v>
                </c:pt>
                <c:pt idx="493">
                  <c:v>41757</c:v>
                </c:pt>
                <c:pt idx="494">
                  <c:v>41754</c:v>
                </c:pt>
                <c:pt idx="495">
                  <c:v>41753</c:v>
                </c:pt>
                <c:pt idx="496">
                  <c:v>41752</c:v>
                </c:pt>
                <c:pt idx="497">
                  <c:v>41751</c:v>
                </c:pt>
                <c:pt idx="498">
                  <c:v>41750</c:v>
                </c:pt>
                <c:pt idx="499">
                  <c:v>41746</c:v>
                </c:pt>
                <c:pt idx="500">
                  <c:v>41745</c:v>
                </c:pt>
                <c:pt idx="501">
                  <c:v>41744</c:v>
                </c:pt>
                <c:pt idx="502">
                  <c:v>41743</c:v>
                </c:pt>
                <c:pt idx="503">
                  <c:v>41740</c:v>
                </c:pt>
                <c:pt idx="504">
                  <c:v>41739</c:v>
                </c:pt>
                <c:pt idx="505">
                  <c:v>41738</c:v>
                </c:pt>
                <c:pt idx="506">
                  <c:v>41737</c:v>
                </c:pt>
                <c:pt idx="507">
                  <c:v>41736</c:v>
                </c:pt>
                <c:pt idx="508">
                  <c:v>41733</c:v>
                </c:pt>
                <c:pt idx="509">
                  <c:v>41732</c:v>
                </c:pt>
                <c:pt idx="510">
                  <c:v>41731</c:v>
                </c:pt>
                <c:pt idx="511">
                  <c:v>41730</c:v>
                </c:pt>
                <c:pt idx="512">
                  <c:v>41729</c:v>
                </c:pt>
                <c:pt idx="513">
                  <c:v>41726</c:v>
                </c:pt>
                <c:pt idx="514">
                  <c:v>41725</c:v>
                </c:pt>
                <c:pt idx="515">
                  <c:v>41724</c:v>
                </c:pt>
                <c:pt idx="516">
                  <c:v>41723</c:v>
                </c:pt>
                <c:pt idx="517">
                  <c:v>41722</c:v>
                </c:pt>
                <c:pt idx="518">
                  <c:v>41719</c:v>
                </c:pt>
                <c:pt idx="519">
                  <c:v>41718</c:v>
                </c:pt>
                <c:pt idx="520">
                  <c:v>41717</c:v>
                </c:pt>
                <c:pt idx="521">
                  <c:v>41716</c:v>
                </c:pt>
                <c:pt idx="522">
                  <c:v>41715</c:v>
                </c:pt>
                <c:pt idx="523">
                  <c:v>41712</c:v>
                </c:pt>
                <c:pt idx="524">
                  <c:v>41711</c:v>
                </c:pt>
                <c:pt idx="525">
                  <c:v>41710</c:v>
                </c:pt>
                <c:pt idx="526">
                  <c:v>41709</c:v>
                </c:pt>
                <c:pt idx="527">
                  <c:v>41708</c:v>
                </c:pt>
                <c:pt idx="528">
                  <c:v>41705</c:v>
                </c:pt>
                <c:pt idx="529">
                  <c:v>41704</c:v>
                </c:pt>
                <c:pt idx="530">
                  <c:v>41703</c:v>
                </c:pt>
                <c:pt idx="531">
                  <c:v>41702</c:v>
                </c:pt>
                <c:pt idx="532">
                  <c:v>41701</c:v>
                </c:pt>
                <c:pt idx="533">
                  <c:v>41698</c:v>
                </c:pt>
                <c:pt idx="534">
                  <c:v>41697</c:v>
                </c:pt>
                <c:pt idx="535">
                  <c:v>41696</c:v>
                </c:pt>
                <c:pt idx="536">
                  <c:v>41695</c:v>
                </c:pt>
                <c:pt idx="537">
                  <c:v>41694</c:v>
                </c:pt>
                <c:pt idx="538">
                  <c:v>41691</c:v>
                </c:pt>
                <c:pt idx="539">
                  <c:v>41690</c:v>
                </c:pt>
                <c:pt idx="540">
                  <c:v>41689</c:v>
                </c:pt>
                <c:pt idx="541">
                  <c:v>41688</c:v>
                </c:pt>
                <c:pt idx="542">
                  <c:v>41684</c:v>
                </c:pt>
                <c:pt idx="543">
                  <c:v>41683</c:v>
                </c:pt>
                <c:pt idx="544">
                  <c:v>41682</c:v>
                </c:pt>
                <c:pt idx="545">
                  <c:v>41681</c:v>
                </c:pt>
                <c:pt idx="546">
                  <c:v>41680</c:v>
                </c:pt>
                <c:pt idx="547">
                  <c:v>41677</c:v>
                </c:pt>
                <c:pt idx="548">
                  <c:v>41676</c:v>
                </c:pt>
                <c:pt idx="549">
                  <c:v>41675</c:v>
                </c:pt>
                <c:pt idx="550">
                  <c:v>41674</c:v>
                </c:pt>
                <c:pt idx="551">
                  <c:v>41673</c:v>
                </c:pt>
                <c:pt idx="552">
                  <c:v>41670</c:v>
                </c:pt>
                <c:pt idx="553">
                  <c:v>41669</c:v>
                </c:pt>
                <c:pt idx="554">
                  <c:v>41668</c:v>
                </c:pt>
                <c:pt idx="555">
                  <c:v>41667</c:v>
                </c:pt>
                <c:pt idx="556">
                  <c:v>41666</c:v>
                </c:pt>
                <c:pt idx="557">
                  <c:v>41663</c:v>
                </c:pt>
                <c:pt idx="558">
                  <c:v>41662</c:v>
                </c:pt>
                <c:pt idx="559">
                  <c:v>41661</c:v>
                </c:pt>
                <c:pt idx="560">
                  <c:v>41660</c:v>
                </c:pt>
                <c:pt idx="561">
                  <c:v>41656</c:v>
                </c:pt>
                <c:pt idx="562">
                  <c:v>41655</c:v>
                </c:pt>
                <c:pt idx="563">
                  <c:v>41654</c:v>
                </c:pt>
                <c:pt idx="564">
                  <c:v>41653</c:v>
                </c:pt>
                <c:pt idx="565">
                  <c:v>41652</c:v>
                </c:pt>
                <c:pt idx="566">
                  <c:v>41649</c:v>
                </c:pt>
                <c:pt idx="567">
                  <c:v>41648</c:v>
                </c:pt>
                <c:pt idx="568">
                  <c:v>41647</c:v>
                </c:pt>
                <c:pt idx="569">
                  <c:v>41646</c:v>
                </c:pt>
                <c:pt idx="570">
                  <c:v>41645</c:v>
                </c:pt>
                <c:pt idx="571">
                  <c:v>41642</c:v>
                </c:pt>
                <c:pt idx="572">
                  <c:v>41641</c:v>
                </c:pt>
                <c:pt idx="573">
                  <c:v>41639</c:v>
                </c:pt>
                <c:pt idx="574">
                  <c:v>41638</c:v>
                </c:pt>
                <c:pt idx="575">
                  <c:v>41635</c:v>
                </c:pt>
                <c:pt idx="576">
                  <c:v>41634</c:v>
                </c:pt>
                <c:pt idx="577">
                  <c:v>41632</c:v>
                </c:pt>
                <c:pt idx="578">
                  <c:v>41631</c:v>
                </c:pt>
                <c:pt idx="579">
                  <c:v>41628</c:v>
                </c:pt>
                <c:pt idx="580">
                  <c:v>41627</c:v>
                </c:pt>
                <c:pt idx="581">
                  <c:v>41626</c:v>
                </c:pt>
                <c:pt idx="582">
                  <c:v>41625</c:v>
                </c:pt>
                <c:pt idx="583">
                  <c:v>41624</c:v>
                </c:pt>
                <c:pt idx="584">
                  <c:v>41621</c:v>
                </c:pt>
                <c:pt idx="585">
                  <c:v>41620</c:v>
                </c:pt>
                <c:pt idx="586">
                  <c:v>41619</c:v>
                </c:pt>
                <c:pt idx="587">
                  <c:v>41618</c:v>
                </c:pt>
                <c:pt idx="588">
                  <c:v>41617</c:v>
                </c:pt>
                <c:pt idx="589">
                  <c:v>41614</c:v>
                </c:pt>
                <c:pt idx="590">
                  <c:v>41613</c:v>
                </c:pt>
                <c:pt idx="591">
                  <c:v>41612</c:v>
                </c:pt>
                <c:pt idx="592">
                  <c:v>41611</c:v>
                </c:pt>
                <c:pt idx="593">
                  <c:v>41610</c:v>
                </c:pt>
                <c:pt idx="594">
                  <c:v>41607</c:v>
                </c:pt>
                <c:pt idx="595">
                  <c:v>41605</c:v>
                </c:pt>
                <c:pt idx="596">
                  <c:v>41604</c:v>
                </c:pt>
                <c:pt idx="597">
                  <c:v>41603</c:v>
                </c:pt>
                <c:pt idx="598">
                  <c:v>41600</c:v>
                </c:pt>
                <c:pt idx="599">
                  <c:v>41599</c:v>
                </c:pt>
                <c:pt idx="600">
                  <c:v>41598</c:v>
                </c:pt>
                <c:pt idx="601">
                  <c:v>41597</c:v>
                </c:pt>
                <c:pt idx="602">
                  <c:v>41596</c:v>
                </c:pt>
                <c:pt idx="603">
                  <c:v>41593</c:v>
                </c:pt>
                <c:pt idx="604">
                  <c:v>41592</c:v>
                </c:pt>
                <c:pt idx="605">
                  <c:v>41591</c:v>
                </c:pt>
                <c:pt idx="606">
                  <c:v>41590</c:v>
                </c:pt>
                <c:pt idx="607">
                  <c:v>41589</c:v>
                </c:pt>
                <c:pt idx="608">
                  <c:v>41586</c:v>
                </c:pt>
                <c:pt idx="609">
                  <c:v>41585</c:v>
                </c:pt>
                <c:pt idx="610">
                  <c:v>41584</c:v>
                </c:pt>
                <c:pt idx="611">
                  <c:v>41583</c:v>
                </c:pt>
                <c:pt idx="612">
                  <c:v>41582</c:v>
                </c:pt>
                <c:pt idx="613">
                  <c:v>41579</c:v>
                </c:pt>
                <c:pt idx="614">
                  <c:v>41578</c:v>
                </c:pt>
                <c:pt idx="615">
                  <c:v>41577</c:v>
                </c:pt>
                <c:pt idx="616">
                  <c:v>41576</c:v>
                </c:pt>
                <c:pt idx="617">
                  <c:v>41575</c:v>
                </c:pt>
                <c:pt idx="618">
                  <c:v>41572</c:v>
                </c:pt>
                <c:pt idx="619">
                  <c:v>41571</c:v>
                </c:pt>
                <c:pt idx="620">
                  <c:v>41570</c:v>
                </c:pt>
                <c:pt idx="621">
                  <c:v>41569</c:v>
                </c:pt>
                <c:pt idx="622">
                  <c:v>41568</c:v>
                </c:pt>
                <c:pt idx="623">
                  <c:v>41565</c:v>
                </c:pt>
                <c:pt idx="624">
                  <c:v>41564</c:v>
                </c:pt>
                <c:pt idx="625">
                  <c:v>41563</c:v>
                </c:pt>
                <c:pt idx="626">
                  <c:v>41562</c:v>
                </c:pt>
                <c:pt idx="627">
                  <c:v>41561</c:v>
                </c:pt>
                <c:pt idx="628">
                  <c:v>41558</c:v>
                </c:pt>
                <c:pt idx="629">
                  <c:v>41557</c:v>
                </c:pt>
                <c:pt idx="630">
                  <c:v>41556</c:v>
                </c:pt>
                <c:pt idx="631">
                  <c:v>41555</c:v>
                </c:pt>
                <c:pt idx="632">
                  <c:v>41554</c:v>
                </c:pt>
                <c:pt idx="633">
                  <c:v>41551</c:v>
                </c:pt>
                <c:pt idx="634">
                  <c:v>41550</c:v>
                </c:pt>
                <c:pt idx="635">
                  <c:v>41549</c:v>
                </c:pt>
                <c:pt idx="636">
                  <c:v>41548</c:v>
                </c:pt>
                <c:pt idx="637">
                  <c:v>41547</c:v>
                </c:pt>
                <c:pt idx="638">
                  <c:v>41544</c:v>
                </c:pt>
                <c:pt idx="639">
                  <c:v>41543</c:v>
                </c:pt>
                <c:pt idx="640">
                  <c:v>41542</c:v>
                </c:pt>
                <c:pt idx="641">
                  <c:v>41541</c:v>
                </c:pt>
                <c:pt idx="642">
                  <c:v>41540</c:v>
                </c:pt>
                <c:pt idx="643">
                  <c:v>41537</c:v>
                </c:pt>
                <c:pt idx="644">
                  <c:v>41536</c:v>
                </c:pt>
                <c:pt idx="645">
                  <c:v>41535</c:v>
                </c:pt>
                <c:pt idx="646">
                  <c:v>41534</c:v>
                </c:pt>
                <c:pt idx="647">
                  <c:v>41533</c:v>
                </c:pt>
                <c:pt idx="648">
                  <c:v>41530</c:v>
                </c:pt>
                <c:pt idx="649">
                  <c:v>41529</c:v>
                </c:pt>
                <c:pt idx="650">
                  <c:v>41528</c:v>
                </c:pt>
                <c:pt idx="651">
                  <c:v>41527</c:v>
                </c:pt>
                <c:pt idx="652">
                  <c:v>41526</c:v>
                </c:pt>
                <c:pt idx="653">
                  <c:v>41523</c:v>
                </c:pt>
                <c:pt idx="654">
                  <c:v>41522</c:v>
                </c:pt>
                <c:pt idx="655">
                  <c:v>41521</c:v>
                </c:pt>
                <c:pt idx="656">
                  <c:v>41520</c:v>
                </c:pt>
                <c:pt idx="657">
                  <c:v>41516</c:v>
                </c:pt>
                <c:pt idx="658">
                  <c:v>41515</c:v>
                </c:pt>
                <c:pt idx="659">
                  <c:v>41514</c:v>
                </c:pt>
                <c:pt idx="660">
                  <c:v>41513</c:v>
                </c:pt>
                <c:pt idx="661">
                  <c:v>41512</c:v>
                </c:pt>
                <c:pt idx="662">
                  <c:v>41509</c:v>
                </c:pt>
                <c:pt idx="663">
                  <c:v>41508</c:v>
                </c:pt>
                <c:pt idx="664">
                  <c:v>41507</c:v>
                </c:pt>
                <c:pt idx="665">
                  <c:v>41506</c:v>
                </c:pt>
                <c:pt idx="666">
                  <c:v>41505</c:v>
                </c:pt>
                <c:pt idx="667">
                  <c:v>41502</c:v>
                </c:pt>
                <c:pt idx="668">
                  <c:v>41501</c:v>
                </c:pt>
                <c:pt idx="669">
                  <c:v>41500</c:v>
                </c:pt>
                <c:pt idx="670">
                  <c:v>41499</c:v>
                </c:pt>
                <c:pt idx="671">
                  <c:v>41498</c:v>
                </c:pt>
                <c:pt idx="672">
                  <c:v>41495</c:v>
                </c:pt>
                <c:pt idx="673">
                  <c:v>41494</c:v>
                </c:pt>
                <c:pt idx="674">
                  <c:v>41493</c:v>
                </c:pt>
                <c:pt idx="675">
                  <c:v>41492</c:v>
                </c:pt>
                <c:pt idx="676">
                  <c:v>41491</c:v>
                </c:pt>
                <c:pt idx="677">
                  <c:v>41488</c:v>
                </c:pt>
                <c:pt idx="678">
                  <c:v>41487</c:v>
                </c:pt>
                <c:pt idx="679">
                  <c:v>41486</c:v>
                </c:pt>
                <c:pt idx="680">
                  <c:v>41485</c:v>
                </c:pt>
                <c:pt idx="681">
                  <c:v>41484</c:v>
                </c:pt>
                <c:pt idx="682">
                  <c:v>41481</c:v>
                </c:pt>
                <c:pt idx="683">
                  <c:v>41480</c:v>
                </c:pt>
                <c:pt idx="684">
                  <c:v>41479</c:v>
                </c:pt>
                <c:pt idx="685">
                  <c:v>41478</c:v>
                </c:pt>
                <c:pt idx="686">
                  <c:v>41477</c:v>
                </c:pt>
                <c:pt idx="687">
                  <c:v>41474</c:v>
                </c:pt>
                <c:pt idx="688">
                  <c:v>41473</c:v>
                </c:pt>
                <c:pt idx="689">
                  <c:v>41472</c:v>
                </c:pt>
                <c:pt idx="690">
                  <c:v>41471</c:v>
                </c:pt>
                <c:pt idx="691">
                  <c:v>41470</c:v>
                </c:pt>
                <c:pt idx="692">
                  <c:v>41467</c:v>
                </c:pt>
                <c:pt idx="693">
                  <c:v>41466</c:v>
                </c:pt>
                <c:pt idx="694">
                  <c:v>41465</c:v>
                </c:pt>
                <c:pt idx="695">
                  <c:v>41464</c:v>
                </c:pt>
                <c:pt idx="696">
                  <c:v>41463</c:v>
                </c:pt>
                <c:pt idx="697">
                  <c:v>41460</c:v>
                </c:pt>
                <c:pt idx="698">
                  <c:v>41458</c:v>
                </c:pt>
                <c:pt idx="699">
                  <c:v>41457</c:v>
                </c:pt>
                <c:pt idx="700">
                  <c:v>41456</c:v>
                </c:pt>
                <c:pt idx="701">
                  <c:v>41453</c:v>
                </c:pt>
                <c:pt idx="702">
                  <c:v>41452</c:v>
                </c:pt>
                <c:pt idx="703">
                  <c:v>41451</c:v>
                </c:pt>
                <c:pt idx="704">
                  <c:v>41450</c:v>
                </c:pt>
                <c:pt idx="705">
                  <c:v>41449</c:v>
                </c:pt>
                <c:pt idx="706">
                  <c:v>41446</c:v>
                </c:pt>
                <c:pt idx="707">
                  <c:v>41445</c:v>
                </c:pt>
                <c:pt idx="708">
                  <c:v>41444</c:v>
                </c:pt>
                <c:pt idx="709">
                  <c:v>41443</c:v>
                </c:pt>
                <c:pt idx="710">
                  <c:v>41442</c:v>
                </c:pt>
                <c:pt idx="711">
                  <c:v>41439</c:v>
                </c:pt>
                <c:pt idx="712">
                  <c:v>41438</c:v>
                </c:pt>
                <c:pt idx="713">
                  <c:v>41437</c:v>
                </c:pt>
                <c:pt idx="714">
                  <c:v>41436</c:v>
                </c:pt>
                <c:pt idx="715">
                  <c:v>41435</c:v>
                </c:pt>
                <c:pt idx="716">
                  <c:v>41432</c:v>
                </c:pt>
                <c:pt idx="717">
                  <c:v>41431</c:v>
                </c:pt>
                <c:pt idx="718">
                  <c:v>41430</c:v>
                </c:pt>
                <c:pt idx="719">
                  <c:v>41429</c:v>
                </c:pt>
                <c:pt idx="720">
                  <c:v>41428</c:v>
                </c:pt>
                <c:pt idx="721">
                  <c:v>41425</c:v>
                </c:pt>
                <c:pt idx="722">
                  <c:v>41424</c:v>
                </c:pt>
                <c:pt idx="723">
                  <c:v>41423</c:v>
                </c:pt>
                <c:pt idx="724">
                  <c:v>41422</c:v>
                </c:pt>
                <c:pt idx="725">
                  <c:v>41418</c:v>
                </c:pt>
                <c:pt idx="726">
                  <c:v>41417</c:v>
                </c:pt>
                <c:pt idx="727">
                  <c:v>41416</c:v>
                </c:pt>
                <c:pt idx="728">
                  <c:v>41415</c:v>
                </c:pt>
                <c:pt idx="729">
                  <c:v>41414</c:v>
                </c:pt>
                <c:pt idx="730">
                  <c:v>41411</c:v>
                </c:pt>
                <c:pt idx="731">
                  <c:v>41410</c:v>
                </c:pt>
                <c:pt idx="732">
                  <c:v>41409</c:v>
                </c:pt>
                <c:pt idx="733">
                  <c:v>41408</c:v>
                </c:pt>
                <c:pt idx="734">
                  <c:v>41407</c:v>
                </c:pt>
                <c:pt idx="735">
                  <c:v>41404</c:v>
                </c:pt>
                <c:pt idx="736">
                  <c:v>41403</c:v>
                </c:pt>
                <c:pt idx="737">
                  <c:v>41402</c:v>
                </c:pt>
                <c:pt idx="738">
                  <c:v>41401</c:v>
                </c:pt>
                <c:pt idx="739">
                  <c:v>41400</c:v>
                </c:pt>
                <c:pt idx="740">
                  <c:v>41397</c:v>
                </c:pt>
                <c:pt idx="741">
                  <c:v>41396</c:v>
                </c:pt>
                <c:pt idx="742">
                  <c:v>41395</c:v>
                </c:pt>
                <c:pt idx="743">
                  <c:v>41394</c:v>
                </c:pt>
                <c:pt idx="744">
                  <c:v>41393</c:v>
                </c:pt>
                <c:pt idx="745">
                  <c:v>41390</c:v>
                </c:pt>
                <c:pt idx="746">
                  <c:v>41389</c:v>
                </c:pt>
                <c:pt idx="747">
                  <c:v>41388</c:v>
                </c:pt>
                <c:pt idx="748">
                  <c:v>41387</c:v>
                </c:pt>
                <c:pt idx="749">
                  <c:v>41386</c:v>
                </c:pt>
                <c:pt idx="750">
                  <c:v>41383</c:v>
                </c:pt>
                <c:pt idx="751">
                  <c:v>41382</c:v>
                </c:pt>
                <c:pt idx="752">
                  <c:v>41381</c:v>
                </c:pt>
                <c:pt idx="753">
                  <c:v>41380</c:v>
                </c:pt>
                <c:pt idx="754">
                  <c:v>41379</c:v>
                </c:pt>
                <c:pt idx="755">
                  <c:v>41376</c:v>
                </c:pt>
                <c:pt idx="756">
                  <c:v>41375</c:v>
                </c:pt>
                <c:pt idx="757">
                  <c:v>41374</c:v>
                </c:pt>
                <c:pt idx="758">
                  <c:v>41373</c:v>
                </c:pt>
                <c:pt idx="759">
                  <c:v>41372</c:v>
                </c:pt>
                <c:pt idx="760">
                  <c:v>41369</c:v>
                </c:pt>
                <c:pt idx="761">
                  <c:v>41368</c:v>
                </c:pt>
                <c:pt idx="762">
                  <c:v>41367</c:v>
                </c:pt>
                <c:pt idx="763">
                  <c:v>41366</c:v>
                </c:pt>
                <c:pt idx="764">
                  <c:v>41365</c:v>
                </c:pt>
                <c:pt idx="765">
                  <c:v>41361</c:v>
                </c:pt>
                <c:pt idx="766">
                  <c:v>41360</c:v>
                </c:pt>
                <c:pt idx="767">
                  <c:v>41359</c:v>
                </c:pt>
                <c:pt idx="768">
                  <c:v>41358</c:v>
                </c:pt>
                <c:pt idx="769">
                  <c:v>41355</c:v>
                </c:pt>
                <c:pt idx="770">
                  <c:v>41354</c:v>
                </c:pt>
                <c:pt idx="771">
                  <c:v>41353</c:v>
                </c:pt>
                <c:pt idx="772">
                  <c:v>41352</c:v>
                </c:pt>
                <c:pt idx="773">
                  <c:v>41351</c:v>
                </c:pt>
                <c:pt idx="774">
                  <c:v>41348</c:v>
                </c:pt>
                <c:pt idx="775">
                  <c:v>41347</c:v>
                </c:pt>
                <c:pt idx="776">
                  <c:v>41346</c:v>
                </c:pt>
                <c:pt idx="777">
                  <c:v>41345</c:v>
                </c:pt>
                <c:pt idx="778">
                  <c:v>41344</c:v>
                </c:pt>
                <c:pt idx="779">
                  <c:v>41341</c:v>
                </c:pt>
                <c:pt idx="780">
                  <c:v>41340</c:v>
                </c:pt>
                <c:pt idx="781">
                  <c:v>41339</c:v>
                </c:pt>
                <c:pt idx="782">
                  <c:v>41338</c:v>
                </c:pt>
                <c:pt idx="783">
                  <c:v>41337</c:v>
                </c:pt>
                <c:pt idx="784">
                  <c:v>41334</c:v>
                </c:pt>
                <c:pt idx="785">
                  <c:v>41333</c:v>
                </c:pt>
                <c:pt idx="786">
                  <c:v>41332</c:v>
                </c:pt>
                <c:pt idx="787">
                  <c:v>41331</c:v>
                </c:pt>
                <c:pt idx="788">
                  <c:v>41330</c:v>
                </c:pt>
                <c:pt idx="789">
                  <c:v>41327</c:v>
                </c:pt>
                <c:pt idx="790">
                  <c:v>41326</c:v>
                </c:pt>
                <c:pt idx="791">
                  <c:v>41325</c:v>
                </c:pt>
                <c:pt idx="792">
                  <c:v>41324</c:v>
                </c:pt>
                <c:pt idx="793">
                  <c:v>41320</c:v>
                </c:pt>
                <c:pt idx="794">
                  <c:v>41319</c:v>
                </c:pt>
                <c:pt idx="795">
                  <c:v>41318</c:v>
                </c:pt>
                <c:pt idx="796">
                  <c:v>41317</c:v>
                </c:pt>
                <c:pt idx="797">
                  <c:v>41316</c:v>
                </c:pt>
                <c:pt idx="798">
                  <c:v>41313</c:v>
                </c:pt>
                <c:pt idx="799">
                  <c:v>41312</c:v>
                </c:pt>
                <c:pt idx="800">
                  <c:v>41311</c:v>
                </c:pt>
                <c:pt idx="801">
                  <c:v>41310</c:v>
                </c:pt>
                <c:pt idx="802">
                  <c:v>41309</c:v>
                </c:pt>
                <c:pt idx="803">
                  <c:v>41306</c:v>
                </c:pt>
                <c:pt idx="804">
                  <c:v>41305</c:v>
                </c:pt>
                <c:pt idx="805">
                  <c:v>41304</c:v>
                </c:pt>
                <c:pt idx="806">
                  <c:v>41303</c:v>
                </c:pt>
                <c:pt idx="807">
                  <c:v>41302</c:v>
                </c:pt>
                <c:pt idx="808">
                  <c:v>41299</c:v>
                </c:pt>
                <c:pt idx="809">
                  <c:v>41298</c:v>
                </c:pt>
                <c:pt idx="810">
                  <c:v>41297</c:v>
                </c:pt>
                <c:pt idx="811">
                  <c:v>41296</c:v>
                </c:pt>
                <c:pt idx="812">
                  <c:v>41292</c:v>
                </c:pt>
                <c:pt idx="813">
                  <c:v>41291</c:v>
                </c:pt>
                <c:pt idx="814">
                  <c:v>41290</c:v>
                </c:pt>
                <c:pt idx="815">
                  <c:v>41289</c:v>
                </c:pt>
                <c:pt idx="816">
                  <c:v>41288</c:v>
                </c:pt>
                <c:pt idx="817">
                  <c:v>41285</c:v>
                </c:pt>
                <c:pt idx="818">
                  <c:v>41284</c:v>
                </c:pt>
                <c:pt idx="819">
                  <c:v>41283</c:v>
                </c:pt>
                <c:pt idx="820">
                  <c:v>41282</c:v>
                </c:pt>
                <c:pt idx="821">
                  <c:v>41281</c:v>
                </c:pt>
                <c:pt idx="822">
                  <c:v>41278</c:v>
                </c:pt>
                <c:pt idx="823">
                  <c:v>41277</c:v>
                </c:pt>
                <c:pt idx="824">
                  <c:v>41276</c:v>
                </c:pt>
                <c:pt idx="825">
                  <c:v>41274</c:v>
                </c:pt>
                <c:pt idx="826">
                  <c:v>41271</c:v>
                </c:pt>
                <c:pt idx="827">
                  <c:v>41270</c:v>
                </c:pt>
                <c:pt idx="828">
                  <c:v>41269</c:v>
                </c:pt>
                <c:pt idx="829">
                  <c:v>41267</c:v>
                </c:pt>
                <c:pt idx="830">
                  <c:v>41264</c:v>
                </c:pt>
                <c:pt idx="831">
                  <c:v>41263</c:v>
                </c:pt>
                <c:pt idx="832">
                  <c:v>41262</c:v>
                </c:pt>
                <c:pt idx="833">
                  <c:v>41261</c:v>
                </c:pt>
                <c:pt idx="834">
                  <c:v>41260</c:v>
                </c:pt>
                <c:pt idx="835">
                  <c:v>41257</c:v>
                </c:pt>
                <c:pt idx="836">
                  <c:v>41256</c:v>
                </c:pt>
                <c:pt idx="837">
                  <c:v>41255</c:v>
                </c:pt>
                <c:pt idx="838">
                  <c:v>41254</c:v>
                </c:pt>
                <c:pt idx="839">
                  <c:v>41253</c:v>
                </c:pt>
                <c:pt idx="840">
                  <c:v>41250</c:v>
                </c:pt>
                <c:pt idx="841">
                  <c:v>41249</c:v>
                </c:pt>
                <c:pt idx="842">
                  <c:v>41248</c:v>
                </c:pt>
                <c:pt idx="843">
                  <c:v>41247</c:v>
                </c:pt>
                <c:pt idx="844">
                  <c:v>41246</c:v>
                </c:pt>
                <c:pt idx="845">
                  <c:v>41243</c:v>
                </c:pt>
                <c:pt idx="846">
                  <c:v>41242</c:v>
                </c:pt>
                <c:pt idx="847">
                  <c:v>41241</c:v>
                </c:pt>
                <c:pt idx="848">
                  <c:v>41240</c:v>
                </c:pt>
                <c:pt idx="849">
                  <c:v>41239</c:v>
                </c:pt>
                <c:pt idx="850">
                  <c:v>41236</c:v>
                </c:pt>
                <c:pt idx="851">
                  <c:v>41234</c:v>
                </c:pt>
                <c:pt idx="852">
                  <c:v>41233</c:v>
                </c:pt>
                <c:pt idx="853">
                  <c:v>41232</c:v>
                </c:pt>
                <c:pt idx="854">
                  <c:v>41229</c:v>
                </c:pt>
                <c:pt idx="855">
                  <c:v>41228</c:v>
                </c:pt>
                <c:pt idx="856">
                  <c:v>41227</c:v>
                </c:pt>
                <c:pt idx="857">
                  <c:v>41226</c:v>
                </c:pt>
                <c:pt idx="858">
                  <c:v>41225</c:v>
                </c:pt>
                <c:pt idx="859">
                  <c:v>41222</c:v>
                </c:pt>
                <c:pt idx="860">
                  <c:v>41221</c:v>
                </c:pt>
                <c:pt idx="861">
                  <c:v>41220</c:v>
                </c:pt>
                <c:pt idx="862">
                  <c:v>41219</c:v>
                </c:pt>
                <c:pt idx="863">
                  <c:v>41218</c:v>
                </c:pt>
                <c:pt idx="864">
                  <c:v>41215</c:v>
                </c:pt>
                <c:pt idx="865">
                  <c:v>41214</c:v>
                </c:pt>
                <c:pt idx="866">
                  <c:v>41213</c:v>
                </c:pt>
                <c:pt idx="867">
                  <c:v>41208</c:v>
                </c:pt>
                <c:pt idx="868">
                  <c:v>41207</c:v>
                </c:pt>
                <c:pt idx="869">
                  <c:v>41206</c:v>
                </c:pt>
                <c:pt idx="870">
                  <c:v>41205</c:v>
                </c:pt>
                <c:pt idx="871">
                  <c:v>41204</c:v>
                </c:pt>
                <c:pt idx="872">
                  <c:v>41201</c:v>
                </c:pt>
                <c:pt idx="873">
                  <c:v>41200</c:v>
                </c:pt>
                <c:pt idx="874">
                  <c:v>41199</c:v>
                </c:pt>
                <c:pt idx="875">
                  <c:v>41198</c:v>
                </c:pt>
                <c:pt idx="876">
                  <c:v>41197</c:v>
                </c:pt>
                <c:pt idx="877">
                  <c:v>41194</c:v>
                </c:pt>
                <c:pt idx="878">
                  <c:v>41193</c:v>
                </c:pt>
                <c:pt idx="879">
                  <c:v>41192</c:v>
                </c:pt>
                <c:pt idx="880">
                  <c:v>41191</c:v>
                </c:pt>
                <c:pt idx="881">
                  <c:v>41190</c:v>
                </c:pt>
                <c:pt idx="882">
                  <c:v>41187</c:v>
                </c:pt>
                <c:pt idx="883">
                  <c:v>41186</c:v>
                </c:pt>
                <c:pt idx="884">
                  <c:v>41185</c:v>
                </c:pt>
                <c:pt idx="885">
                  <c:v>41184</c:v>
                </c:pt>
                <c:pt idx="886">
                  <c:v>41183</c:v>
                </c:pt>
                <c:pt idx="887">
                  <c:v>41180</c:v>
                </c:pt>
                <c:pt idx="888">
                  <c:v>41179</c:v>
                </c:pt>
                <c:pt idx="889">
                  <c:v>41178</c:v>
                </c:pt>
                <c:pt idx="890">
                  <c:v>41177</c:v>
                </c:pt>
                <c:pt idx="891">
                  <c:v>41176</c:v>
                </c:pt>
                <c:pt idx="892">
                  <c:v>41173</c:v>
                </c:pt>
                <c:pt idx="893">
                  <c:v>41172</c:v>
                </c:pt>
                <c:pt idx="894">
                  <c:v>41171</c:v>
                </c:pt>
                <c:pt idx="895">
                  <c:v>41170</c:v>
                </c:pt>
                <c:pt idx="896">
                  <c:v>41169</c:v>
                </c:pt>
                <c:pt idx="897">
                  <c:v>41166</c:v>
                </c:pt>
                <c:pt idx="898">
                  <c:v>41165</c:v>
                </c:pt>
                <c:pt idx="899">
                  <c:v>41164</c:v>
                </c:pt>
                <c:pt idx="900">
                  <c:v>41163</c:v>
                </c:pt>
                <c:pt idx="901">
                  <c:v>41162</c:v>
                </c:pt>
                <c:pt idx="902">
                  <c:v>41159</c:v>
                </c:pt>
                <c:pt idx="903">
                  <c:v>41158</c:v>
                </c:pt>
                <c:pt idx="904">
                  <c:v>41157</c:v>
                </c:pt>
                <c:pt idx="905">
                  <c:v>41156</c:v>
                </c:pt>
                <c:pt idx="906">
                  <c:v>41152</c:v>
                </c:pt>
                <c:pt idx="907">
                  <c:v>41151</c:v>
                </c:pt>
                <c:pt idx="908">
                  <c:v>41150</c:v>
                </c:pt>
                <c:pt idx="909">
                  <c:v>41149</c:v>
                </c:pt>
                <c:pt idx="910">
                  <c:v>41148</c:v>
                </c:pt>
                <c:pt idx="911">
                  <c:v>41145</c:v>
                </c:pt>
                <c:pt idx="912">
                  <c:v>41144</c:v>
                </c:pt>
                <c:pt idx="913">
                  <c:v>41143</c:v>
                </c:pt>
                <c:pt idx="914">
                  <c:v>41142</c:v>
                </c:pt>
                <c:pt idx="915">
                  <c:v>41141</c:v>
                </c:pt>
                <c:pt idx="916">
                  <c:v>41138</c:v>
                </c:pt>
                <c:pt idx="917">
                  <c:v>41137</c:v>
                </c:pt>
                <c:pt idx="918">
                  <c:v>41136</c:v>
                </c:pt>
                <c:pt idx="919">
                  <c:v>41135</c:v>
                </c:pt>
                <c:pt idx="920">
                  <c:v>41134</c:v>
                </c:pt>
                <c:pt idx="921">
                  <c:v>41131</c:v>
                </c:pt>
                <c:pt idx="922">
                  <c:v>41130</c:v>
                </c:pt>
                <c:pt idx="923">
                  <c:v>41129</c:v>
                </c:pt>
                <c:pt idx="924">
                  <c:v>41128</c:v>
                </c:pt>
                <c:pt idx="925">
                  <c:v>41127</c:v>
                </c:pt>
                <c:pt idx="926">
                  <c:v>41124</c:v>
                </c:pt>
                <c:pt idx="927">
                  <c:v>41123</c:v>
                </c:pt>
                <c:pt idx="928">
                  <c:v>41122</c:v>
                </c:pt>
                <c:pt idx="929">
                  <c:v>41121</c:v>
                </c:pt>
                <c:pt idx="930">
                  <c:v>41120</c:v>
                </c:pt>
                <c:pt idx="931">
                  <c:v>41117</c:v>
                </c:pt>
                <c:pt idx="932">
                  <c:v>41116</c:v>
                </c:pt>
                <c:pt idx="933">
                  <c:v>41115</c:v>
                </c:pt>
                <c:pt idx="934">
                  <c:v>41114</c:v>
                </c:pt>
                <c:pt idx="935">
                  <c:v>41113</c:v>
                </c:pt>
                <c:pt idx="936">
                  <c:v>41110</c:v>
                </c:pt>
                <c:pt idx="937">
                  <c:v>41109</c:v>
                </c:pt>
                <c:pt idx="938">
                  <c:v>41108</c:v>
                </c:pt>
                <c:pt idx="939">
                  <c:v>41107</c:v>
                </c:pt>
                <c:pt idx="940">
                  <c:v>41106</c:v>
                </c:pt>
                <c:pt idx="941">
                  <c:v>41103</c:v>
                </c:pt>
                <c:pt idx="942">
                  <c:v>41102</c:v>
                </c:pt>
                <c:pt idx="943">
                  <c:v>41101</c:v>
                </c:pt>
                <c:pt idx="944">
                  <c:v>41100</c:v>
                </c:pt>
                <c:pt idx="945">
                  <c:v>41099</c:v>
                </c:pt>
                <c:pt idx="946">
                  <c:v>41096</c:v>
                </c:pt>
                <c:pt idx="947">
                  <c:v>41095</c:v>
                </c:pt>
                <c:pt idx="948">
                  <c:v>41093</c:v>
                </c:pt>
                <c:pt idx="949">
                  <c:v>41092</c:v>
                </c:pt>
                <c:pt idx="950">
                  <c:v>41089</c:v>
                </c:pt>
                <c:pt idx="951">
                  <c:v>41088</c:v>
                </c:pt>
                <c:pt idx="952">
                  <c:v>41087</c:v>
                </c:pt>
                <c:pt idx="953">
                  <c:v>41086</c:v>
                </c:pt>
                <c:pt idx="954">
                  <c:v>41085</c:v>
                </c:pt>
                <c:pt idx="955">
                  <c:v>41082</c:v>
                </c:pt>
                <c:pt idx="956">
                  <c:v>41081</c:v>
                </c:pt>
                <c:pt idx="957">
                  <c:v>41080</c:v>
                </c:pt>
                <c:pt idx="958">
                  <c:v>41079</c:v>
                </c:pt>
                <c:pt idx="959">
                  <c:v>41078</c:v>
                </c:pt>
                <c:pt idx="960">
                  <c:v>41075</c:v>
                </c:pt>
                <c:pt idx="961">
                  <c:v>41074</c:v>
                </c:pt>
                <c:pt idx="962">
                  <c:v>41073</c:v>
                </c:pt>
                <c:pt idx="963">
                  <c:v>41072</c:v>
                </c:pt>
                <c:pt idx="964">
                  <c:v>41071</c:v>
                </c:pt>
                <c:pt idx="965">
                  <c:v>41068</c:v>
                </c:pt>
                <c:pt idx="966">
                  <c:v>41067</c:v>
                </c:pt>
                <c:pt idx="967">
                  <c:v>41066</c:v>
                </c:pt>
                <c:pt idx="968">
                  <c:v>41065</c:v>
                </c:pt>
                <c:pt idx="969">
                  <c:v>41064</c:v>
                </c:pt>
                <c:pt idx="970">
                  <c:v>41061</c:v>
                </c:pt>
                <c:pt idx="971">
                  <c:v>41060</c:v>
                </c:pt>
                <c:pt idx="972">
                  <c:v>41059</c:v>
                </c:pt>
                <c:pt idx="973">
                  <c:v>41058</c:v>
                </c:pt>
                <c:pt idx="974">
                  <c:v>41054</c:v>
                </c:pt>
                <c:pt idx="975">
                  <c:v>41053</c:v>
                </c:pt>
                <c:pt idx="976">
                  <c:v>41052</c:v>
                </c:pt>
                <c:pt idx="977">
                  <c:v>41051</c:v>
                </c:pt>
                <c:pt idx="978">
                  <c:v>41050</c:v>
                </c:pt>
                <c:pt idx="979">
                  <c:v>41047</c:v>
                </c:pt>
                <c:pt idx="980">
                  <c:v>41046</c:v>
                </c:pt>
                <c:pt idx="981">
                  <c:v>41045</c:v>
                </c:pt>
                <c:pt idx="982">
                  <c:v>41044</c:v>
                </c:pt>
                <c:pt idx="983">
                  <c:v>41043</c:v>
                </c:pt>
                <c:pt idx="984">
                  <c:v>41040</c:v>
                </c:pt>
                <c:pt idx="985">
                  <c:v>41039</c:v>
                </c:pt>
                <c:pt idx="986">
                  <c:v>41038</c:v>
                </c:pt>
                <c:pt idx="987">
                  <c:v>41037</c:v>
                </c:pt>
                <c:pt idx="988">
                  <c:v>41036</c:v>
                </c:pt>
                <c:pt idx="989">
                  <c:v>41033</c:v>
                </c:pt>
                <c:pt idx="990">
                  <c:v>41032</c:v>
                </c:pt>
                <c:pt idx="991">
                  <c:v>41031</c:v>
                </c:pt>
                <c:pt idx="992">
                  <c:v>41030</c:v>
                </c:pt>
                <c:pt idx="993">
                  <c:v>41029</c:v>
                </c:pt>
                <c:pt idx="994">
                  <c:v>41026</c:v>
                </c:pt>
                <c:pt idx="995">
                  <c:v>41025</c:v>
                </c:pt>
                <c:pt idx="996">
                  <c:v>41024</c:v>
                </c:pt>
                <c:pt idx="997">
                  <c:v>41023</c:v>
                </c:pt>
                <c:pt idx="998">
                  <c:v>41022</c:v>
                </c:pt>
                <c:pt idx="999">
                  <c:v>41019</c:v>
                </c:pt>
                <c:pt idx="1000">
                  <c:v>41018</c:v>
                </c:pt>
                <c:pt idx="1001">
                  <c:v>41017</c:v>
                </c:pt>
                <c:pt idx="1002">
                  <c:v>41016</c:v>
                </c:pt>
                <c:pt idx="1003">
                  <c:v>41015</c:v>
                </c:pt>
                <c:pt idx="1004">
                  <c:v>41012</c:v>
                </c:pt>
                <c:pt idx="1005">
                  <c:v>41011</c:v>
                </c:pt>
                <c:pt idx="1006">
                  <c:v>41010</c:v>
                </c:pt>
                <c:pt idx="1007">
                  <c:v>41009</c:v>
                </c:pt>
                <c:pt idx="1008">
                  <c:v>41008</c:v>
                </c:pt>
                <c:pt idx="1009">
                  <c:v>41004</c:v>
                </c:pt>
                <c:pt idx="1010">
                  <c:v>41003</c:v>
                </c:pt>
                <c:pt idx="1011">
                  <c:v>41002</c:v>
                </c:pt>
                <c:pt idx="1012">
                  <c:v>41001</c:v>
                </c:pt>
                <c:pt idx="1013">
                  <c:v>40998</c:v>
                </c:pt>
                <c:pt idx="1014">
                  <c:v>40997</c:v>
                </c:pt>
                <c:pt idx="1015">
                  <c:v>40996</c:v>
                </c:pt>
                <c:pt idx="1016">
                  <c:v>40995</c:v>
                </c:pt>
                <c:pt idx="1017">
                  <c:v>40994</c:v>
                </c:pt>
                <c:pt idx="1018">
                  <c:v>40991</c:v>
                </c:pt>
                <c:pt idx="1019">
                  <c:v>40990</c:v>
                </c:pt>
                <c:pt idx="1020">
                  <c:v>40989</c:v>
                </c:pt>
                <c:pt idx="1021">
                  <c:v>40988</c:v>
                </c:pt>
                <c:pt idx="1022">
                  <c:v>40987</c:v>
                </c:pt>
                <c:pt idx="1023">
                  <c:v>40984</c:v>
                </c:pt>
                <c:pt idx="1024">
                  <c:v>40983</c:v>
                </c:pt>
                <c:pt idx="1025">
                  <c:v>40982</c:v>
                </c:pt>
                <c:pt idx="1026">
                  <c:v>40981</c:v>
                </c:pt>
                <c:pt idx="1027">
                  <c:v>40980</c:v>
                </c:pt>
                <c:pt idx="1028">
                  <c:v>40977</c:v>
                </c:pt>
                <c:pt idx="1029">
                  <c:v>40976</c:v>
                </c:pt>
                <c:pt idx="1030">
                  <c:v>40975</c:v>
                </c:pt>
                <c:pt idx="1031">
                  <c:v>40974</c:v>
                </c:pt>
                <c:pt idx="1032">
                  <c:v>40973</c:v>
                </c:pt>
                <c:pt idx="1033">
                  <c:v>40970</c:v>
                </c:pt>
                <c:pt idx="1034">
                  <c:v>40969</c:v>
                </c:pt>
                <c:pt idx="1035">
                  <c:v>40968</c:v>
                </c:pt>
                <c:pt idx="1036">
                  <c:v>40967</c:v>
                </c:pt>
                <c:pt idx="1037">
                  <c:v>40966</c:v>
                </c:pt>
                <c:pt idx="1038">
                  <c:v>40963</c:v>
                </c:pt>
                <c:pt idx="1039">
                  <c:v>40962</c:v>
                </c:pt>
                <c:pt idx="1040">
                  <c:v>40961</c:v>
                </c:pt>
                <c:pt idx="1041">
                  <c:v>40960</c:v>
                </c:pt>
                <c:pt idx="1042">
                  <c:v>40956</c:v>
                </c:pt>
                <c:pt idx="1043">
                  <c:v>40955</c:v>
                </c:pt>
                <c:pt idx="1044">
                  <c:v>40954</c:v>
                </c:pt>
                <c:pt idx="1045">
                  <c:v>40953</c:v>
                </c:pt>
                <c:pt idx="1046">
                  <c:v>40952</c:v>
                </c:pt>
                <c:pt idx="1047">
                  <c:v>40949</c:v>
                </c:pt>
                <c:pt idx="1048">
                  <c:v>40948</c:v>
                </c:pt>
                <c:pt idx="1049">
                  <c:v>40947</c:v>
                </c:pt>
                <c:pt idx="1050">
                  <c:v>40946</c:v>
                </c:pt>
                <c:pt idx="1051">
                  <c:v>40945</c:v>
                </c:pt>
                <c:pt idx="1052">
                  <c:v>40942</c:v>
                </c:pt>
                <c:pt idx="1053">
                  <c:v>40941</c:v>
                </c:pt>
                <c:pt idx="1054">
                  <c:v>40940</c:v>
                </c:pt>
                <c:pt idx="1055">
                  <c:v>40939</c:v>
                </c:pt>
                <c:pt idx="1056">
                  <c:v>40938</c:v>
                </c:pt>
                <c:pt idx="1057">
                  <c:v>40935</c:v>
                </c:pt>
                <c:pt idx="1058">
                  <c:v>40934</c:v>
                </c:pt>
                <c:pt idx="1059">
                  <c:v>40933</c:v>
                </c:pt>
                <c:pt idx="1060">
                  <c:v>40932</c:v>
                </c:pt>
                <c:pt idx="1061">
                  <c:v>40931</c:v>
                </c:pt>
                <c:pt idx="1062">
                  <c:v>40928</c:v>
                </c:pt>
                <c:pt idx="1063">
                  <c:v>40927</c:v>
                </c:pt>
                <c:pt idx="1064">
                  <c:v>40926</c:v>
                </c:pt>
                <c:pt idx="1065">
                  <c:v>40925</c:v>
                </c:pt>
                <c:pt idx="1066">
                  <c:v>40921</c:v>
                </c:pt>
                <c:pt idx="1067">
                  <c:v>40920</c:v>
                </c:pt>
                <c:pt idx="1068">
                  <c:v>40919</c:v>
                </c:pt>
                <c:pt idx="1069">
                  <c:v>40918</c:v>
                </c:pt>
                <c:pt idx="1070">
                  <c:v>40917</c:v>
                </c:pt>
                <c:pt idx="1071">
                  <c:v>40914</c:v>
                </c:pt>
                <c:pt idx="1072">
                  <c:v>40913</c:v>
                </c:pt>
                <c:pt idx="1073">
                  <c:v>40912</c:v>
                </c:pt>
                <c:pt idx="1074">
                  <c:v>40911</c:v>
                </c:pt>
                <c:pt idx="1075">
                  <c:v>40907</c:v>
                </c:pt>
                <c:pt idx="1076">
                  <c:v>40906</c:v>
                </c:pt>
                <c:pt idx="1077">
                  <c:v>40905</c:v>
                </c:pt>
                <c:pt idx="1078">
                  <c:v>40904</c:v>
                </c:pt>
                <c:pt idx="1079">
                  <c:v>40900</c:v>
                </c:pt>
                <c:pt idx="1080">
                  <c:v>40899</c:v>
                </c:pt>
                <c:pt idx="1081">
                  <c:v>40898</c:v>
                </c:pt>
                <c:pt idx="1082">
                  <c:v>40897</c:v>
                </c:pt>
                <c:pt idx="1083">
                  <c:v>40896</c:v>
                </c:pt>
                <c:pt idx="1084">
                  <c:v>40893</c:v>
                </c:pt>
                <c:pt idx="1085">
                  <c:v>40892</c:v>
                </c:pt>
                <c:pt idx="1086">
                  <c:v>40891</c:v>
                </c:pt>
                <c:pt idx="1087">
                  <c:v>40890</c:v>
                </c:pt>
                <c:pt idx="1088">
                  <c:v>40889</c:v>
                </c:pt>
                <c:pt idx="1089">
                  <c:v>40886</c:v>
                </c:pt>
                <c:pt idx="1090">
                  <c:v>40885</c:v>
                </c:pt>
                <c:pt idx="1091">
                  <c:v>40884</c:v>
                </c:pt>
                <c:pt idx="1092">
                  <c:v>40883</c:v>
                </c:pt>
                <c:pt idx="1093">
                  <c:v>40882</c:v>
                </c:pt>
                <c:pt idx="1094">
                  <c:v>40879</c:v>
                </c:pt>
                <c:pt idx="1095">
                  <c:v>40878</c:v>
                </c:pt>
                <c:pt idx="1096">
                  <c:v>40877</c:v>
                </c:pt>
                <c:pt idx="1097">
                  <c:v>40876</c:v>
                </c:pt>
                <c:pt idx="1098">
                  <c:v>40875</c:v>
                </c:pt>
                <c:pt idx="1099">
                  <c:v>40872</c:v>
                </c:pt>
                <c:pt idx="1100">
                  <c:v>40870</c:v>
                </c:pt>
                <c:pt idx="1101">
                  <c:v>40869</c:v>
                </c:pt>
                <c:pt idx="1102">
                  <c:v>40868</c:v>
                </c:pt>
                <c:pt idx="1103">
                  <c:v>40865</c:v>
                </c:pt>
                <c:pt idx="1104">
                  <c:v>40864</c:v>
                </c:pt>
                <c:pt idx="1105">
                  <c:v>40863</c:v>
                </c:pt>
                <c:pt idx="1106">
                  <c:v>40862</c:v>
                </c:pt>
                <c:pt idx="1107">
                  <c:v>40861</c:v>
                </c:pt>
                <c:pt idx="1108">
                  <c:v>40858</c:v>
                </c:pt>
                <c:pt idx="1109">
                  <c:v>40857</c:v>
                </c:pt>
                <c:pt idx="1110">
                  <c:v>40856</c:v>
                </c:pt>
                <c:pt idx="1111">
                  <c:v>40855</c:v>
                </c:pt>
                <c:pt idx="1112">
                  <c:v>40854</c:v>
                </c:pt>
                <c:pt idx="1113">
                  <c:v>40851</c:v>
                </c:pt>
                <c:pt idx="1114">
                  <c:v>40850</c:v>
                </c:pt>
                <c:pt idx="1115">
                  <c:v>40849</c:v>
                </c:pt>
                <c:pt idx="1116">
                  <c:v>40848</c:v>
                </c:pt>
                <c:pt idx="1117">
                  <c:v>40847</c:v>
                </c:pt>
                <c:pt idx="1118">
                  <c:v>40844</c:v>
                </c:pt>
                <c:pt idx="1119">
                  <c:v>40843</c:v>
                </c:pt>
                <c:pt idx="1120">
                  <c:v>40842</c:v>
                </c:pt>
                <c:pt idx="1121">
                  <c:v>40841</c:v>
                </c:pt>
                <c:pt idx="1122">
                  <c:v>40840</c:v>
                </c:pt>
                <c:pt idx="1123">
                  <c:v>40837</c:v>
                </c:pt>
                <c:pt idx="1124">
                  <c:v>40836</c:v>
                </c:pt>
                <c:pt idx="1125">
                  <c:v>40835</c:v>
                </c:pt>
                <c:pt idx="1126">
                  <c:v>40834</c:v>
                </c:pt>
                <c:pt idx="1127">
                  <c:v>40833</c:v>
                </c:pt>
                <c:pt idx="1128">
                  <c:v>40830</c:v>
                </c:pt>
                <c:pt idx="1129">
                  <c:v>40829</c:v>
                </c:pt>
                <c:pt idx="1130">
                  <c:v>40828</c:v>
                </c:pt>
                <c:pt idx="1131">
                  <c:v>40827</c:v>
                </c:pt>
                <c:pt idx="1132">
                  <c:v>40826</c:v>
                </c:pt>
                <c:pt idx="1133">
                  <c:v>40823</c:v>
                </c:pt>
                <c:pt idx="1134">
                  <c:v>40822</c:v>
                </c:pt>
                <c:pt idx="1135">
                  <c:v>40821</c:v>
                </c:pt>
                <c:pt idx="1136">
                  <c:v>40820</c:v>
                </c:pt>
                <c:pt idx="1137">
                  <c:v>40819</c:v>
                </c:pt>
                <c:pt idx="1138">
                  <c:v>40816</c:v>
                </c:pt>
                <c:pt idx="1139">
                  <c:v>40815</c:v>
                </c:pt>
                <c:pt idx="1140">
                  <c:v>40814</c:v>
                </c:pt>
                <c:pt idx="1141">
                  <c:v>40813</c:v>
                </c:pt>
                <c:pt idx="1142">
                  <c:v>40812</c:v>
                </c:pt>
                <c:pt idx="1143">
                  <c:v>40809</c:v>
                </c:pt>
                <c:pt idx="1144">
                  <c:v>40808</c:v>
                </c:pt>
                <c:pt idx="1145">
                  <c:v>40807</c:v>
                </c:pt>
                <c:pt idx="1146">
                  <c:v>40806</c:v>
                </c:pt>
                <c:pt idx="1147">
                  <c:v>40805</c:v>
                </c:pt>
                <c:pt idx="1148">
                  <c:v>40802</c:v>
                </c:pt>
                <c:pt idx="1149">
                  <c:v>40801</c:v>
                </c:pt>
                <c:pt idx="1150">
                  <c:v>40800</c:v>
                </c:pt>
                <c:pt idx="1151">
                  <c:v>40799</c:v>
                </c:pt>
                <c:pt idx="1152">
                  <c:v>40798</c:v>
                </c:pt>
                <c:pt idx="1153">
                  <c:v>40795</c:v>
                </c:pt>
                <c:pt idx="1154">
                  <c:v>40794</c:v>
                </c:pt>
                <c:pt idx="1155">
                  <c:v>40793</c:v>
                </c:pt>
                <c:pt idx="1156">
                  <c:v>40792</c:v>
                </c:pt>
                <c:pt idx="1157">
                  <c:v>40788</c:v>
                </c:pt>
                <c:pt idx="1158">
                  <c:v>40787</c:v>
                </c:pt>
                <c:pt idx="1159">
                  <c:v>40786</c:v>
                </c:pt>
                <c:pt idx="1160">
                  <c:v>40785</c:v>
                </c:pt>
                <c:pt idx="1161">
                  <c:v>40784</c:v>
                </c:pt>
                <c:pt idx="1162">
                  <c:v>40781</c:v>
                </c:pt>
                <c:pt idx="1163">
                  <c:v>40780</c:v>
                </c:pt>
                <c:pt idx="1164">
                  <c:v>40779</c:v>
                </c:pt>
                <c:pt idx="1165">
                  <c:v>40778</c:v>
                </c:pt>
                <c:pt idx="1166">
                  <c:v>40777</c:v>
                </c:pt>
                <c:pt idx="1167">
                  <c:v>40774</c:v>
                </c:pt>
                <c:pt idx="1168">
                  <c:v>40773</c:v>
                </c:pt>
                <c:pt idx="1169">
                  <c:v>40772</c:v>
                </c:pt>
                <c:pt idx="1170">
                  <c:v>40771</c:v>
                </c:pt>
                <c:pt idx="1171">
                  <c:v>40770</c:v>
                </c:pt>
                <c:pt idx="1172">
                  <c:v>40767</c:v>
                </c:pt>
                <c:pt idx="1173">
                  <c:v>40766</c:v>
                </c:pt>
                <c:pt idx="1174">
                  <c:v>40765</c:v>
                </c:pt>
                <c:pt idx="1175">
                  <c:v>40764</c:v>
                </c:pt>
                <c:pt idx="1176">
                  <c:v>40763</c:v>
                </c:pt>
                <c:pt idx="1177">
                  <c:v>40760</c:v>
                </c:pt>
                <c:pt idx="1178">
                  <c:v>40759</c:v>
                </c:pt>
                <c:pt idx="1179">
                  <c:v>40758</c:v>
                </c:pt>
                <c:pt idx="1180">
                  <c:v>40757</c:v>
                </c:pt>
                <c:pt idx="1181">
                  <c:v>40756</c:v>
                </c:pt>
                <c:pt idx="1182">
                  <c:v>40753</c:v>
                </c:pt>
                <c:pt idx="1183">
                  <c:v>40752</c:v>
                </c:pt>
                <c:pt idx="1184">
                  <c:v>40751</c:v>
                </c:pt>
                <c:pt idx="1185">
                  <c:v>40750</c:v>
                </c:pt>
                <c:pt idx="1186">
                  <c:v>40749</c:v>
                </c:pt>
                <c:pt idx="1187">
                  <c:v>40746</c:v>
                </c:pt>
                <c:pt idx="1188">
                  <c:v>40745</c:v>
                </c:pt>
                <c:pt idx="1189">
                  <c:v>40744</c:v>
                </c:pt>
                <c:pt idx="1190">
                  <c:v>40743</c:v>
                </c:pt>
                <c:pt idx="1191">
                  <c:v>40742</c:v>
                </c:pt>
                <c:pt idx="1192">
                  <c:v>40739</c:v>
                </c:pt>
                <c:pt idx="1193">
                  <c:v>40738</c:v>
                </c:pt>
                <c:pt idx="1194">
                  <c:v>40737</c:v>
                </c:pt>
                <c:pt idx="1195">
                  <c:v>40736</c:v>
                </c:pt>
                <c:pt idx="1196">
                  <c:v>40735</c:v>
                </c:pt>
                <c:pt idx="1197">
                  <c:v>40732</c:v>
                </c:pt>
                <c:pt idx="1198">
                  <c:v>40731</c:v>
                </c:pt>
                <c:pt idx="1199">
                  <c:v>40730</c:v>
                </c:pt>
                <c:pt idx="1200">
                  <c:v>40729</c:v>
                </c:pt>
                <c:pt idx="1201">
                  <c:v>40725</c:v>
                </c:pt>
                <c:pt idx="1202">
                  <c:v>40724</c:v>
                </c:pt>
                <c:pt idx="1203">
                  <c:v>40723</c:v>
                </c:pt>
                <c:pt idx="1204">
                  <c:v>40722</c:v>
                </c:pt>
                <c:pt idx="1205">
                  <c:v>40721</c:v>
                </c:pt>
                <c:pt idx="1206">
                  <c:v>40718</c:v>
                </c:pt>
                <c:pt idx="1207">
                  <c:v>40717</c:v>
                </c:pt>
                <c:pt idx="1208">
                  <c:v>40716</c:v>
                </c:pt>
                <c:pt idx="1209">
                  <c:v>40715</c:v>
                </c:pt>
                <c:pt idx="1210">
                  <c:v>40714</c:v>
                </c:pt>
                <c:pt idx="1211">
                  <c:v>40711</c:v>
                </c:pt>
                <c:pt idx="1212">
                  <c:v>40710</c:v>
                </c:pt>
                <c:pt idx="1213">
                  <c:v>40709</c:v>
                </c:pt>
                <c:pt idx="1214">
                  <c:v>40708</c:v>
                </c:pt>
                <c:pt idx="1215">
                  <c:v>40707</c:v>
                </c:pt>
                <c:pt idx="1216">
                  <c:v>40704</c:v>
                </c:pt>
                <c:pt idx="1217">
                  <c:v>40703</c:v>
                </c:pt>
                <c:pt idx="1218">
                  <c:v>40702</c:v>
                </c:pt>
                <c:pt idx="1219">
                  <c:v>40701</c:v>
                </c:pt>
                <c:pt idx="1220">
                  <c:v>40700</c:v>
                </c:pt>
                <c:pt idx="1221">
                  <c:v>40697</c:v>
                </c:pt>
                <c:pt idx="1222">
                  <c:v>40696</c:v>
                </c:pt>
                <c:pt idx="1223">
                  <c:v>40695</c:v>
                </c:pt>
                <c:pt idx="1224">
                  <c:v>40694</c:v>
                </c:pt>
                <c:pt idx="1225">
                  <c:v>40690</c:v>
                </c:pt>
                <c:pt idx="1226">
                  <c:v>40689</c:v>
                </c:pt>
                <c:pt idx="1227">
                  <c:v>40688</c:v>
                </c:pt>
                <c:pt idx="1228">
                  <c:v>40687</c:v>
                </c:pt>
                <c:pt idx="1229">
                  <c:v>40686</c:v>
                </c:pt>
                <c:pt idx="1230">
                  <c:v>40683</c:v>
                </c:pt>
                <c:pt idx="1231">
                  <c:v>40682</c:v>
                </c:pt>
                <c:pt idx="1232">
                  <c:v>40681</c:v>
                </c:pt>
                <c:pt idx="1233">
                  <c:v>40680</c:v>
                </c:pt>
                <c:pt idx="1234">
                  <c:v>40679</c:v>
                </c:pt>
                <c:pt idx="1235">
                  <c:v>40676</c:v>
                </c:pt>
                <c:pt idx="1236">
                  <c:v>40675</c:v>
                </c:pt>
                <c:pt idx="1237">
                  <c:v>40674</c:v>
                </c:pt>
                <c:pt idx="1238">
                  <c:v>40673</c:v>
                </c:pt>
                <c:pt idx="1239">
                  <c:v>40672</c:v>
                </c:pt>
                <c:pt idx="1240">
                  <c:v>40669</c:v>
                </c:pt>
                <c:pt idx="1241">
                  <c:v>40668</c:v>
                </c:pt>
                <c:pt idx="1242">
                  <c:v>40667</c:v>
                </c:pt>
                <c:pt idx="1243">
                  <c:v>40666</c:v>
                </c:pt>
                <c:pt idx="1244">
                  <c:v>40665</c:v>
                </c:pt>
                <c:pt idx="1245">
                  <c:v>40662</c:v>
                </c:pt>
                <c:pt idx="1246">
                  <c:v>40661</c:v>
                </c:pt>
                <c:pt idx="1247">
                  <c:v>40660</c:v>
                </c:pt>
                <c:pt idx="1248">
                  <c:v>40659</c:v>
                </c:pt>
                <c:pt idx="1249">
                  <c:v>40658</c:v>
                </c:pt>
                <c:pt idx="1250">
                  <c:v>40654</c:v>
                </c:pt>
                <c:pt idx="1251">
                  <c:v>40653</c:v>
                </c:pt>
                <c:pt idx="1252">
                  <c:v>40652</c:v>
                </c:pt>
                <c:pt idx="1253">
                  <c:v>40651</c:v>
                </c:pt>
                <c:pt idx="1254">
                  <c:v>40648</c:v>
                </c:pt>
                <c:pt idx="1255">
                  <c:v>40647</c:v>
                </c:pt>
                <c:pt idx="1256">
                  <c:v>40646</c:v>
                </c:pt>
                <c:pt idx="1257">
                  <c:v>40645</c:v>
                </c:pt>
                <c:pt idx="1258">
                  <c:v>40644</c:v>
                </c:pt>
                <c:pt idx="1259">
                  <c:v>40641</c:v>
                </c:pt>
                <c:pt idx="1260">
                  <c:v>40640</c:v>
                </c:pt>
                <c:pt idx="1261">
                  <c:v>40639</c:v>
                </c:pt>
                <c:pt idx="1262">
                  <c:v>40638</c:v>
                </c:pt>
                <c:pt idx="1263">
                  <c:v>40637</c:v>
                </c:pt>
                <c:pt idx="1264">
                  <c:v>40634</c:v>
                </c:pt>
                <c:pt idx="1265">
                  <c:v>40633</c:v>
                </c:pt>
                <c:pt idx="1266">
                  <c:v>40632</c:v>
                </c:pt>
                <c:pt idx="1267">
                  <c:v>40631</c:v>
                </c:pt>
                <c:pt idx="1268">
                  <c:v>40630</c:v>
                </c:pt>
                <c:pt idx="1269">
                  <c:v>40627</c:v>
                </c:pt>
                <c:pt idx="1270">
                  <c:v>40626</c:v>
                </c:pt>
                <c:pt idx="1271">
                  <c:v>40625</c:v>
                </c:pt>
                <c:pt idx="1272">
                  <c:v>40624</c:v>
                </c:pt>
                <c:pt idx="1273">
                  <c:v>40623</c:v>
                </c:pt>
                <c:pt idx="1274">
                  <c:v>40620</c:v>
                </c:pt>
                <c:pt idx="1275">
                  <c:v>40619</c:v>
                </c:pt>
                <c:pt idx="1276">
                  <c:v>40618</c:v>
                </c:pt>
                <c:pt idx="1277">
                  <c:v>40617</c:v>
                </c:pt>
                <c:pt idx="1278">
                  <c:v>40616</c:v>
                </c:pt>
                <c:pt idx="1279">
                  <c:v>40613</c:v>
                </c:pt>
                <c:pt idx="1280">
                  <c:v>40612</c:v>
                </c:pt>
                <c:pt idx="1281">
                  <c:v>40611</c:v>
                </c:pt>
                <c:pt idx="1282">
                  <c:v>40610</c:v>
                </c:pt>
                <c:pt idx="1283">
                  <c:v>40609</c:v>
                </c:pt>
                <c:pt idx="1284">
                  <c:v>40606</c:v>
                </c:pt>
                <c:pt idx="1285">
                  <c:v>40605</c:v>
                </c:pt>
                <c:pt idx="1286">
                  <c:v>40604</c:v>
                </c:pt>
                <c:pt idx="1287">
                  <c:v>40603</c:v>
                </c:pt>
                <c:pt idx="1288">
                  <c:v>40602</c:v>
                </c:pt>
                <c:pt idx="1289">
                  <c:v>40599</c:v>
                </c:pt>
                <c:pt idx="1290">
                  <c:v>40598</c:v>
                </c:pt>
                <c:pt idx="1291">
                  <c:v>40597</c:v>
                </c:pt>
                <c:pt idx="1292">
                  <c:v>40596</c:v>
                </c:pt>
                <c:pt idx="1293">
                  <c:v>40592</c:v>
                </c:pt>
                <c:pt idx="1294">
                  <c:v>40591</c:v>
                </c:pt>
                <c:pt idx="1295">
                  <c:v>40590</c:v>
                </c:pt>
                <c:pt idx="1296">
                  <c:v>40589</c:v>
                </c:pt>
                <c:pt idx="1297">
                  <c:v>40588</c:v>
                </c:pt>
                <c:pt idx="1298">
                  <c:v>40585</c:v>
                </c:pt>
                <c:pt idx="1299">
                  <c:v>40584</c:v>
                </c:pt>
                <c:pt idx="1300">
                  <c:v>40583</c:v>
                </c:pt>
                <c:pt idx="1301">
                  <c:v>40582</c:v>
                </c:pt>
                <c:pt idx="1302">
                  <c:v>40581</c:v>
                </c:pt>
                <c:pt idx="1303">
                  <c:v>40578</c:v>
                </c:pt>
                <c:pt idx="1304">
                  <c:v>40577</c:v>
                </c:pt>
                <c:pt idx="1305">
                  <c:v>40576</c:v>
                </c:pt>
                <c:pt idx="1306">
                  <c:v>40575</c:v>
                </c:pt>
                <c:pt idx="1307">
                  <c:v>40574</c:v>
                </c:pt>
                <c:pt idx="1308">
                  <c:v>40571</c:v>
                </c:pt>
                <c:pt idx="1309">
                  <c:v>40570</c:v>
                </c:pt>
                <c:pt idx="1310">
                  <c:v>40569</c:v>
                </c:pt>
                <c:pt idx="1311">
                  <c:v>40568</c:v>
                </c:pt>
                <c:pt idx="1312">
                  <c:v>40567</c:v>
                </c:pt>
                <c:pt idx="1313">
                  <c:v>40564</c:v>
                </c:pt>
                <c:pt idx="1314">
                  <c:v>40563</c:v>
                </c:pt>
                <c:pt idx="1315">
                  <c:v>40562</c:v>
                </c:pt>
                <c:pt idx="1316">
                  <c:v>40561</c:v>
                </c:pt>
                <c:pt idx="1317">
                  <c:v>40557</c:v>
                </c:pt>
                <c:pt idx="1318">
                  <c:v>40556</c:v>
                </c:pt>
                <c:pt idx="1319">
                  <c:v>40555</c:v>
                </c:pt>
                <c:pt idx="1320">
                  <c:v>40554</c:v>
                </c:pt>
                <c:pt idx="1321">
                  <c:v>40553</c:v>
                </c:pt>
                <c:pt idx="1322">
                  <c:v>40550</c:v>
                </c:pt>
                <c:pt idx="1323">
                  <c:v>40549</c:v>
                </c:pt>
                <c:pt idx="1324">
                  <c:v>40548</c:v>
                </c:pt>
                <c:pt idx="1325">
                  <c:v>40547</c:v>
                </c:pt>
                <c:pt idx="1326">
                  <c:v>40546</c:v>
                </c:pt>
                <c:pt idx="1327">
                  <c:v>40543</c:v>
                </c:pt>
                <c:pt idx="1328">
                  <c:v>40542</c:v>
                </c:pt>
                <c:pt idx="1329">
                  <c:v>40541</c:v>
                </c:pt>
                <c:pt idx="1330">
                  <c:v>40540</c:v>
                </c:pt>
                <c:pt idx="1331">
                  <c:v>40539</c:v>
                </c:pt>
                <c:pt idx="1332">
                  <c:v>40535</c:v>
                </c:pt>
                <c:pt idx="1333">
                  <c:v>40534</c:v>
                </c:pt>
                <c:pt idx="1334">
                  <c:v>40533</c:v>
                </c:pt>
                <c:pt idx="1335">
                  <c:v>40532</c:v>
                </c:pt>
                <c:pt idx="1336">
                  <c:v>40529</c:v>
                </c:pt>
                <c:pt idx="1337">
                  <c:v>40528</c:v>
                </c:pt>
                <c:pt idx="1338">
                  <c:v>40527</c:v>
                </c:pt>
                <c:pt idx="1339">
                  <c:v>40526</c:v>
                </c:pt>
                <c:pt idx="1340">
                  <c:v>40525</c:v>
                </c:pt>
                <c:pt idx="1341">
                  <c:v>40522</c:v>
                </c:pt>
                <c:pt idx="1342">
                  <c:v>40521</c:v>
                </c:pt>
                <c:pt idx="1343">
                  <c:v>40520</c:v>
                </c:pt>
                <c:pt idx="1344">
                  <c:v>40519</c:v>
                </c:pt>
                <c:pt idx="1345">
                  <c:v>40518</c:v>
                </c:pt>
                <c:pt idx="1346">
                  <c:v>40515</c:v>
                </c:pt>
                <c:pt idx="1347">
                  <c:v>40514</c:v>
                </c:pt>
                <c:pt idx="1348">
                  <c:v>40513</c:v>
                </c:pt>
                <c:pt idx="1349">
                  <c:v>40512</c:v>
                </c:pt>
                <c:pt idx="1350">
                  <c:v>40511</c:v>
                </c:pt>
                <c:pt idx="1351">
                  <c:v>40508</c:v>
                </c:pt>
                <c:pt idx="1352">
                  <c:v>40506</c:v>
                </c:pt>
                <c:pt idx="1353">
                  <c:v>40505</c:v>
                </c:pt>
                <c:pt idx="1354">
                  <c:v>40504</c:v>
                </c:pt>
                <c:pt idx="1355">
                  <c:v>40501</c:v>
                </c:pt>
                <c:pt idx="1356">
                  <c:v>40500</c:v>
                </c:pt>
                <c:pt idx="1357">
                  <c:v>40499</c:v>
                </c:pt>
                <c:pt idx="1358">
                  <c:v>40498</c:v>
                </c:pt>
                <c:pt idx="1359">
                  <c:v>40497</c:v>
                </c:pt>
                <c:pt idx="1360">
                  <c:v>40494</c:v>
                </c:pt>
                <c:pt idx="1361">
                  <c:v>40493</c:v>
                </c:pt>
                <c:pt idx="1362">
                  <c:v>40492</c:v>
                </c:pt>
                <c:pt idx="1363">
                  <c:v>40491</c:v>
                </c:pt>
                <c:pt idx="1364">
                  <c:v>40490</c:v>
                </c:pt>
                <c:pt idx="1365">
                  <c:v>40487</c:v>
                </c:pt>
                <c:pt idx="1366">
                  <c:v>40486</c:v>
                </c:pt>
                <c:pt idx="1367">
                  <c:v>40485</c:v>
                </c:pt>
                <c:pt idx="1368">
                  <c:v>40484</c:v>
                </c:pt>
                <c:pt idx="1369">
                  <c:v>40483</c:v>
                </c:pt>
                <c:pt idx="1370">
                  <c:v>40480</c:v>
                </c:pt>
                <c:pt idx="1371">
                  <c:v>40479</c:v>
                </c:pt>
                <c:pt idx="1372">
                  <c:v>40478</c:v>
                </c:pt>
                <c:pt idx="1373">
                  <c:v>40477</c:v>
                </c:pt>
                <c:pt idx="1374">
                  <c:v>40476</c:v>
                </c:pt>
                <c:pt idx="1375">
                  <c:v>40473</c:v>
                </c:pt>
                <c:pt idx="1376">
                  <c:v>40472</c:v>
                </c:pt>
                <c:pt idx="1377">
                  <c:v>40471</c:v>
                </c:pt>
                <c:pt idx="1378">
                  <c:v>40470</c:v>
                </c:pt>
                <c:pt idx="1379">
                  <c:v>40469</c:v>
                </c:pt>
                <c:pt idx="1380">
                  <c:v>40466</c:v>
                </c:pt>
                <c:pt idx="1381">
                  <c:v>40465</c:v>
                </c:pt>
                <c:pt idx="1382">
                  <c:v>40464</c:v>
                </c:pt>
                <c:pt idx="1383">
                  <c:v>40463</c:v>
                </c:pt>
                <c:pt idx="1384">
                  <c:v>40462</c:v>
                </c:pt>
                <c:pt idx="1385">
                  <c:v>40459</c:v>
                </c:pt>
                <c:pt idx="1386">
                  <c:v>40458</c:v>
                </c:pt>
                <c:pt idx="1387">
                  <c:v>40457</c:v>
                </c:pt>
                <c:pt idx="1388">
                  <c:v>40456</c:v>
                </c:pt>
                <c:pt idx="1389">
                  <c:v>40455</c:v>
                </c:pt>
                <c:pt idx="1390">
                  <c:v>40452</c:v>
                </c:pt>
                <c:pt idx="1391">
                  <c:v>40451</c:v>
                </c:pt>
                <c:pt idx="1392">
                  <c:v>40450</c:v>
                </c:pt>
                <c:pt idx="1393">
                  <c:v>40449</c:v>
                </c:pt>
                <c:pt idx="1394">
                  <c:v>40448</c:v>
                </c:pt>
                <c:pt idx="1395">
                  <c:v>40445</c:v>
                </c:pt>
                <c:pt idx="1396">
                  <c:v>40444</c:v>
                </c:pt>
                <c:pt idx="1397">
                  <c:v>40443</c:v>
                </c:pt>
                <c:pt idx="1398">
                  <c:v>40442</c:v>
                </c:pt>
                <c:pt idx="1399">
                  <c:v>40441</c:v>
                </c:pt>
                <c:pt idx="1400">
                  <c:v>40438</c:v>
                </c:pt>
                <c:pt idx="1401">
                  <c:v>40437</c:v>
                </c:pt>
                <c:pt idx="1402">
                  <c:v>40436</c:v>
                </c:pt>
                <c:pt idx="1403">
                  <c:v>40435</c:v>
                </c:pt>
                <c:pt idx="1404">
                  <c:v>40434</c:v>
                </c:pt>
                <c:pt idx="1405">
                  <c:v>40431</c:v>
                </c:pt>
                <c:pt idx="1406">
                  <c:v>40430</c:v>
                </c:pt>
                <c:pt idx="1407">
                  <c:v>40429</c:v>
                </c:pt>
                <c:pt idx="1408">
                  <c:v>40428</c:v>
                </c:pt>
                <c:pt idx="1409">
                  <c:v>40424</c:v>
                </c:pt>
                <c:pt idx="1410">
                  <c:v>40423</c:v>
                </c:pt>
                <c:pt idx="1411">
                  <c:v>40422</c:v>
                </c:pt>
                <c:pt idx="1412">
                  <c:v>40421</c:v>
                </c:pt>
                <c:pt idx="1413">
                  <c:v>40420</c:v>
                </c:pt>
                <c:pt idx="1414">
                  <c:v>40417</c:v>
                </c:pt>
                <c:pt idx="1415">
                  <c:v>40416</c:v>
                </c:pt>
                <c:pt idx="1416">
                  <c:v>40415</c:v>
                </c:pt>
                <c:pt idx="1417">
                  <c:v>40414</c:v>
                </c:pt>
                <c:pt idx="1418">
                  <c:v>40413</c:v>
                </c:pt>
                <c:pt idx="1419">
                  <c:v>40410</c:v>
                </c:pt>
                <c:pt idx="1420">
                  <c:v>40409</c:v>
                </c:pt>
                <c:pt idx="1421">
                  <c:v>40408</c:v>
                </c:pt>
                <c:pt idx="1422">
                  <c:v>40407</c:v>
                </c:pt>
                <c:pt idx="1423">
                  <c:v>40406</c:v>
                </c:pt>
                <c:pt idx="1424">
                  <c:v>40403</c:v>
                </c:pt>
                <c:pt idx="1425">
                  <c:v>40402</c:v>
                </c:pt>
                <c:pt idx="1426">
                  <c:v>40401</c:v>
                </c:pt>
                <c:pt idx="1427">
                  <c:v>40400</c:v>
                </c:pt>
                <c:pt idx="1428">
                  <c:v>40399</c:v>
                </c:pt>
                <c:pt idx="1429">
                  <c:v>40396</c:v>
                </c:pt>
                <c:pt idx="1430">
                  <c:v>40395</c:v>
                </c:pt>
                <c:pt idx="1431">
                  <c:v>40394</c:v>
                </c:pt>
                <c:pt idx="1432">
                  <c:v>40393</c:v>
                </c:pt>
                <c:pt idx="1433">
                  <c:v>40392</c:v>
                </c:pt>
                <c:pt idx="1434">
                  <c:v>40389</c:v>
                </c:pt>
                <c:pt idx="1435">
                  <c:v>40388</c:v>
                </c:pt>
                <c:pt idx="1436">
                  <c:v>40387</c:v>
                </c:pt>
                <c:pt idx="1437">
                  <c:v>40386</c:v>
                </c:pt>
                <c:pt idx="1438">
                  <c:v>40385</c:v>
                </c:pt>
                <c:pt idx="1439">
                  <c:v>40382</c:v>
                </c:pt>
                <c:pt idx="1440">
                  <c:v>40381</c:v>
                </c:pt>
                <c:pt idx="1441">
                  <c:v>40380</c:v>
                </c:pt>
                <c:pt idx="1442">
                  <c:v>40379</c:v>
                </c:pt>
                <c:pt idx="1443">
                  <c:v>40378</c:v>
                </c:pt>
                <c:pt idx="1444">
                  <c:v>40375</c:v>
                </c:pt>
                <c:pt idx="1445">
                  <c:v>40374</c:v>
                </c:pt>
                <c:pt idx="1446">
                  <c:v>40373</c:v>
                </c:pt>
                <c:pt idx="1447">
                  <c:v>40372</c:v>
                </c:pt>
                <c:pt idx="1448">
                  <c:v>40371</c:v>
                </c:pt>
                <c:pt idx="1449">
                  <c:v>40368</c:v>
                </c:pt>
                <c:pt idx="1450">
                  <c:v>40367</c:v>
                </c:pt>
                <c:pt idx="1451">
                  <c:v>40366</c:v>
                </c:pt>
                <c:pt idx="1452">
                  <c:v>40365</c:v>
                </c:pt>
                <c:pt idx="1453">
                  <c:v>40361</c:v>
                </c:pt>
                <c:pt idx="1454">
                  <c:v>40360</c:v>
                </c:pt>
                <c:pt idx="1455">
                  <c:v>40359</c:v>
                </c:pt>
                <c:pt idx="1456">
                  <c:v>40358</c:v>
                </c:pt>
                <c:pt idx="1457">
                  <c:v>40357</c:v>
                </c:pt>
                <c:pt idx="1458">
                  <c:v>40354</c:v>
                </c:pt>
                <c:pt idx="1459">
                  <c:v>40353</c:v>
                </c:pt>
                <c:pt idx="1460">
                  <c:v>40352</c:v>
                </c:pt>
                <c:pt idx="1461">
                  <c:v>40351</c:v>
                </c:pt>
                <c:pt idx="1462">
                  <c:v>40350</c:v>
                </c:pt>
                <c:pt idx="1463">
                  <c:v>40347</c:v>
                </c:pt>
                <c:pt idx="1464">
                  <c:v>40346</c:v>
                </c:pt>
                <c:pt idx="1465">
                  <c:v>40345</c:v>
                </c:pt>
                <c:pt idx="1466">
                  <c:v>40344</c:v>
                </c:pt>
                <c:pt idx="1467">
                  <c:v>40343</c:v>
                </c:pt>
                <c:pt idx="1468">
                  <c:v>40340</c:v>
                </c:pt>
                <c:pt idx="1469">
                  <c:v>40339</c:v>
                </c:pt>
                <c:pt idx="1470">
                  <c:v>40338</c:v>
                </c:pt>
                <c:pt idx="1471">
                  <c:v>40337</c:v>
                </c:pt>
                <c:pt idx="1472">
                  <c:v>40336</c:v>
                </c:pt>
                <c:pt idx="1473">
                  <c:v>40333</c:v>
                </c:pt>
                <c:pt idx="1474">
                  <c:v>40332</c:v>
                </c:pt>
                <c:pt idx="1475">
                  <c:v>40331</c:v>
                </c:pt>
                <c:pt idx="1476">
                  <c:v>40330</c:v>
                </c:pt>
                <c:pt idx="1477">
                  <c:v>40326</c:v>
                </c:pt>
                <c:pt idx="1478">
                  <c:v>40325</c:v>
                </c:pt>
                <c:pt idx="1479">
                  <c:v>40324</c:v>
                </c:pt>
                <c:pt idx="1480">
                  <c:v>40323</c:v>
                </c:pt>
                <c:pt idx="1481">
                  <c:v>40322</c:v>
                </c:pt>
                <c:pt idx="1482">
                  <c:v>40319</c:v>
                </c:pt>
                <c:pt idx="1483">
                  <c:v>40318</c:v>
                </c:pt>
                <c:pt idx="1484">
                  <c:v>40317</c:v>
                </c:pt>
                <c:pt idx="1485">
                  <c:v>40316</c:v>
                </c:pt>
                <c:pt idx="1486">
                  <c:v>40315</c:v>
                </c:pt>
                <c:pt idx="1487">
                  <c:v>40312</c:v>
                </c:pt>
                <c:pt idx="1488">
                  <c:v>40311</c:v>
                </c:pt>
                <c:pt idx="1489">
                  <c:v>40310</c:v>
                </c:pt>
                <c:pt idx="1490">
                  <c:v>40309</c:v>
                </c:pt>
                <c:pt idx="1491">
                  <c:v>40308</c:v>
                </c:pt>
                <c:pt idx="1492">
                  <c:v>40305</c:v>
                </c:pt>
                <c:pt idx="1493">
                  <c:v>40304</c:v>
                </c:pt>
                <c:pt idx="1494">
                  <c:v>40303</c:v>
                </c:pt>
                <c:pt idx="1495">
                  <c:v>40302</c:v>
                </c:pt>
                <c:pt idx="1496">
                  <c:v>40301</c:v>
                </c:pt>
                <c:pt idx="1497">
                  <c:v>40298</c:v>
                </c:pt>
                <c:pt idx="1498">
                  <c:v>40297</c:v>
                </c:pt>
                <c:pt idx="1499">
                  <c:v>40296</c:v>
                </c:pt>
                <c:pt idx="1500">
                  <c:v>40295</c:v>
                </c:pt>
                <c:pt idx="1501">
                  <c:v>40294</c:v>
                </c:pt>
                <c:pt idx="1502">
                  <c:v>40291</c:v>
                </c:pt>
                <c:pt idx="1503">
                  <c:v>40290</c:v>
                </c:pt>
                <c:pt idx="1504">
                  <c:v>40289</c:v>
                </c:pt>
                <c:pt idx="1505">
                  <c:v>40288</c:v>
                </c:pt>
                <c:pt idx="1506">
                  <c:v>40287</c:v>
                </c:pt>
                <c:pt idx="1507">
                  <c:v>40284</c:v>
                </c:pt>
                <c:pt idx="1508">
                  <c:v>40283</c:v>
                </c:pt>
                <c:pt idx="1509">
                  <c:v>40282</c:v>
                </c:pt>
                <c:pt idx="1510">
                  <c:v>40281</c:v>
                </c:pt>
                <c:pt idx="1511">
                  <c:v>40280</c:v>
                </c:pt>
                <c:pt idx="1512">
                  <c:v>40277</c:v>
                </c:pt>
                <c:pt idx="1513">
                  <c:v>40276</c:v>
                </c:pt>
                <c:pt idx="1514">
                  <c:v>40275</c:v>
                </c:pt>
                <c:pt idx="1515">
                  <c:v>40274</c:v>
                </c:pt>
                <c:pt idx="1516">
                  <c:v>40273</c:v>
                </c:pt>
                <c:pt idx="1517">
                  <c:v>40269</c:v>
                </c:pt>
                <c:pt idx="1518">
                  <c:v>40268</c:v>
                </c:pt>
                <c:pt idx="1519">
                  <c:v>40267</c:v>
                </c:pt>
                <c:pt idx="1520">
                  <c:v>40266</c:v>
                </c:pt>
                <c:pt idx="1521">
                  <c:v>40263</c:v>
                </c:pt>
                <c:pt idx="1522">
                  <c:v>40262</c:v>
                </c:pt>
                <c:pt idx="1523">
                  <c:v>40261</c:v>
                </c:pt>
                <c:pt idx="1524">
                  <c:v>40260</c:v>
                </c:pt>
                <c:pt idx="1525">
                  <c:v>40259</c:v>
                </c:pt>
                <c:pt idx="1526">
                  <c:v>40256</c:v>
                </c:pt>
                <c:pt idx="1527">
                  <c:v>40255</c:v>
                </c:pt>
                <c:pt idx="1528">
                  <c:v>40254</c:v>
                </c:pt>
                <c:pt idx="1529">
                  <c:v>40253</c:v>
                </c:pt>
                <c:pt idx="1530">
                  <c:v>40252</c:v>
                </c:pt>
                <c:pt idx="1531">
                  <c:v>40249</c:v>
                </c:pt>
                <c:pt idx="1532">
                  <c:v>40248</c:v>
                </c:pt>
                <c:pt idx="1533">
                  <c:v>40247</c:v>
                </c:pt>
                <c:pt idx="1534">
                  <c:v>40246</c:v>
                </c:pt>
                <c:pt idx="1535">
                  <c:v>40245</c:v>
                </c:pt>
                <c:pt idx="1536">
                  <c:v>40242</c:v>
                </c:pt>
                <c:pt idx="1537">
                  <c:v>40241</c:v>
                </c:pt>
                <c:pt idx="1538">
                  <c:v>40240</c:v>
                </c:pt>
                <c:pt idx="1539">
                  <c:v>40239</c:v>
                </c:pt>
                <c:pt idx="1540">
                  <c:v>40238</c:v>
                </c:pt>
                <c:pt idx="1541">
                  <c:v>40235</c:v>
                </c:pt>
                <c:pt idx="1542">
                  <c:v>40234</c:v>
                </c:pt>
                <c:pt idx="1543">
                  <c:v>40233</c:v>
                </c:pt>
                <c:pt idx="1544">
                  <c:v>40232</c:v>
                </c:pt>
                <c:pt idx="1545">
                  <c:v>40231</c:v>
                </c:pt>
                <c:pt idx="1546">
                  <c:v>40228</c:v>
                </c:pt>
                <c:pt idx="1547">
                  <c:v>40227</c:v>
                </c:pt>
                <c:pt idx="1548">
                  <c:v>40226</c:v>
                </c:pt>
                <c:pt idx="1549">
                  <c:v>40225</c:v>
                </c:pt>
                <c:pt idx="1550">
                  <c:v>40221</c:v>
                </c:pt>
                <c:pt idx="1551">
                  <c:v>40220</c:v>
                </c:pt>
                <c:pt idx="1552">
                  <c:v>40219</c:v>
                </c:pt>
                <c:pt idx="1553">
                  <c:v>40218</c:v>
                </c:pt>
                <c:pt idx="1554">
                  <c:v>40217</c:v>
                </c:pt>
                <c:pt idx="1555">
                  <c:v>40214</c:v>
                </c:pt>
                <c:pt idx="1556">
                  <c:v>40213</c:v>
                </c:pt>
                <c:pt idx="1557">
                  <c:v>40212</c:v>
                </c:pt>
                <c:pt idx="1558">
                  <c:v>40211</c:v>
                </c:pt>
                <c:pt idx="1559">
                  <c:v>40210</c:v>
                </c:pt>
                <c:pt idx="1560">
                  <c:v>40207</c:v>
                </c:pt>
                <c:pt idx="1561">
                  <c:v>40206</c:v>
                </c:pt>
                <c:pt idx="1562">
                  <c:v>40205</c:v>
                </c:pt>
                <c:pt idx="1563">
                  <c:v>40204</c:v>
                </c:pt>
                <c:pt idx="1564">
                  <c:v>40203</c:v>
                </c:pt>
                <c:pt idx="1565">
                  <c:v>40200</c:v>
                </c:pt>
                <c:pt idx="1566">
                  <c:v>40199</c:v>
                </c:pt>
                <c:pt idx="1567">
                  <c:v>40198</c:v>
                </c:pt>
                <c:pt idx="1568">
                  <c:v>40197</c:v>
                </c:pt>
                <c:pt idx="1569">
                  <c:v>40193</c:v>
                </c:pt>
                <c:pt idx="1570">
                  <c:v>40192</c:v>
                </c:pt>
                <c:pt idx="1571">
                  <c:v>40191</c:v>
                </c:pt>
                <c:pt idx="1572">
                  <c:v>40190</c:v>
                </c:pt>
                <c:pt idx="1573">
                  <c:v>40189</c:v>
                </c:pt>
                <c:pt idx="1574">
                  <c:v>40186</c:v>
                </c:pt>
                <c:pt idx="1575">
                  <c:v>40185</c:v>
                </c:pt>
                <c:pt idx="1576">
                  <c:v>40184</c:v>
                </c:pt>
                <c:pt idx="1577">
                  <c:v>40183</c:v>
                </c:pt>
                <c:pt idx="1578">
                  <c:v>40182</c:v>
                </c:pt>
                <c:pt idx="1579">
                  <c:v>40178</c:v>
                </c:pt>
                <c:pt idx="1580">
                  <c:v>40177</c:v>
                </c:pt>
                <c:pt idx="1581">
                  <c:v>40176</c:v>
                </c:pt>
                <c:pt idx="1582">
                  <c:v>40175</c:v>
                </c:pt>
                <c:pt idx="1583">
                  <c:v>40171</c:v>
                </c:pt>
                <c:pt idx="1584">
                  <c:v>40170</c:v>
                </c:pt>
                <c:pt idx="1585">
                  <c:v>40169</c:v>
                </c:pt>
                <c:pt idx="1586">
                  <c:v>40168</c:v>
                </c:pt>
                <c:pt idx="1587">
                  <c:v>40165</c:v>
                </c:pt>
                <c:pt idx="1588">
                  <c:v>40164</c:v>
                </c:pt>
                <c:pt idx="1589">
                  <c:v>40163</c:v>
                </c:pt>
                <c:pt idx="1590">
                  <c:v>40162</c:v>
                </c:pt>
                <c:pt idx="1591">
                  <c:v>40161</c:v>
                </c:pt>
                <c:pt idx="1592">
                  <c:v>40158</c:v>
                </c:pt>
                <c:pt idx="1593">
                  <c:v>40157</c:v>
                </c:pt>
                <c:pt idx="1594">
                  <c:v>40156</c:v>
                </c:pt>
                <c:pt idx="1595">
                  <c:v>40155</c:v>
                </c:pt>
                <c:pt idx="1596">
                  <c:v>40154</c:v>
                </c:pt>
                <c:pt idx="1597">
                  <c:v>40151</c:v>
                </c:pt>
                <c:pt idx="1598">
                  <c:v>40150</c:v>
                </c:pt>
                <c:pt idx="1599">
                  <c:v>40149</c:v>
                </c:pt>
                <c:pt idx="1600">
                  <c:v>40148</c:v>
                </c:pt>
                <c:pt idx="1601">
                  <c:v>40147</c:v>
                </c:pt>
                <c:pt idx="1602">
                  <c:v>40144</c:v>
                </c:pt>
                <c:pt idx="1603">
                  <c:v>40142</c:v>
                </c:pt>
                <c:pt idx="1604">
                  <c:v>40141</c:v>
                </c:pt>
                <c:pt idx="1605">
                  <c:v>40140</c:v>
                </c:pt>
                <c:pt idx="1606">
                  <c:v>40137</c:v>
                </c:pt>
                <c:pt idx="1607">
                  <c:v>40136</c:v>
                </c:pt>
                <c:pt idx="1608">
                  <c:v>40135</c:v>
                </c:pt>
                <c:pt idx="1609">
                  <c:v>40134</c:v>
                </c:pt>
                <c:pt idx="1610">
                  <c:v>40133</c:v>
                </c:pt>
                <c:pt idx="1611">
                  <c:v>40130</c:v>
                </c:pt>
                <c:pt idx="1612">
                  <c:v>40129</c:v>
                </c:pt>
                <c:pt idx="1613">
                  <c:v>40128</c:v>
                </c:pt>
                <c:pt idx="1614">
                  <c:v>40127</c:v>
                </c:pt>
                <c:pt idx="1615">
                  <c:v>40126</c:v>
                </c:pt>
                <c:pt idx="1616">
                  <c:v>40123</c:v>
                </c:pt>
                <c:pt idx="1617">
                  <c:v>40122</c:v>
                </c:pt>
                <c:pt idx="1618">
                  <c:v>40121</c:v>
                </c:pt>
                <c:pt idx="1619">
                  <c:v>40120</c:v>
                </c:pt>
                <c:pt idx="1620">
                  <c:v>40119</c:v>
                </c:pt>
                <c:pt idx="1621">
                  <c:v>40116</c:v>
                </c:pt>
                <c:pt idx="1622">
                  <c:v>40115</c:v>
                </c:pt>
                <c:pt idx="1623">
                  <c:v>40114</c:v>
                </c:pt>
                <c:pt idx="1624">
                  <c:v>40113</c:v>
                </c:pt>
                <c:pt idx="1625">
                  <c:v>40112</c:v>
                </c:pt>
                <c:pt idx="1626">
                  <c:v>40109</c:v>
                </c:pt>
                <c:pt idx="1627">
                  <c:v>40108</c:v>
                </c:pt>
                <c:pt idx="1628">
                  <c:v>40107</c:v>
                </c:pt>
                <c:pt idx="1629">
                  <c:v>40106</c:v>
                </c:pt>
                <c:pt idx="1630">
                  <c:v>40105</c:v>
                </c:pt>
                <c:pt idx="1631">
                  <c:v>40102</c:v>
                </c:pt>
                <c:pt idx="1632">
                  <c:v>40101</c:v>
                </c:pt>
                <c:pt idx="1633">
                  <c:v>40100</c:v>
                </c:pt>
                <c:pt idx="1634">
                  <c:v>40099</c:v>
                </c:pt>
                <c:pt idx="1635">
                  <c:v>40098</c:v>
                </c:pt>
                <c:pt idx="1636">
                  <c:v>40095</c:v>
                </c:pt>
                <c:pt idx="1637">
                  <c:v>40094</c:v>
                </c:pt>
                <c:pt idx="1638">
                  <c:v>40093</c:v>
                </c:pt>
                <c:pt idx="1639">
                  <c:v>40092</c:v>
                </c:pt>
                <c:pt idx="1640">
                  <c:v>40091</c:v>
                </c:pt>
                <c:pt idx="1641">
                  <c:v>40088</c:v>
                </c:pt>
                <c:pt idx="1642">
                  <c:v>40087</c:v>
                </c:pt>
                <c:pt idx="1643">
                  <c:v>40086</c:v>
                </c:pt>
                <c:pt idx="1644">
                  <c:v>40085</c:v>
                </c:pt>
                <c:pt idx="1645">
                  <c:v>40084</c:v>
                </c:pt>
                <c:pt idx="1646">
                  <c:v>40081</c:v>
                </c:pt>
                <c:pt idx="1647">
                  <c:v>40080</c:v>
                </c:pt>
                <c:pt idx="1648">
                  <c:v>40079</c:v>
                </c:pt>
                <c:pt idx="1649">
                  <c:v>40078</c:v>
                </c:pt>
                <c:pt idx="1650">
                  <c:v>40077</c:v>
                </c:pt>
                <c:pt idx="1651">
                  <c:v>40074</c:v>
                </c:pt>
                <c:pt idx="1652">
                  <c:v>40073</c:v>
                </c:pt>
                <c:pt idx="1653">
                  <c:v>40072</c:v>
                </c:pt>
                <c:pt idx="1654">
                  <c:v>40071</c:v>
                </c:pt>
                <c:pt idx="1655">
                  <c:v>40070</c:v>
                </c:pt>
                <c:pt idx="1656">
                  <c:v>40067</c:v>
                </c:pt>
                <c:pt idx="1657">
                  <c:v>40066</c:v>
                </c:pt>
                <c:pt idx="1658">
                  <c:v>40065</c:v>
                </c:pt>
                <c:pt idx="1659">
                  <c:v>40064</c:v>
                </c:pt>
                <c:pt idx="1660">
                  <c:v>40060</c:v>
                </c:pt>
                <c:pt idx="1661">
                  <c:v>40059</c:v>
                </c:pt>
                <c:pt idx="1662">
                  <c:v>40058</c:v>
                </c:pt>
                <c:pt idx="1663">
                  <c:v>40057</c:v>
                </c:pt>
                <c:pt idx="1664">
                  <c:v>40056</c:v>
                </c:pt>
                <c:pt idx="1665">
                  <c:v>40053</c:v>
                </c:pt>
                <c:pt idx="1666">
                  <c:v>40052</c:v>
                </c:pt>
                <c:pt idx="1667">
                  <c:v>40051</c:v>
                </c:pt>
                <c:pt idx="1668">
                  <c:v>40050</c:v>
                </c:pt>
                <c:pt idx="1669">
                  <c:v>40049</c:v>
                </c:pt>
                <c:pt idx="1670">
                  <c:v>40046</c:v>
                </c:pt>
                <c:pt idx="1671">
                  <c:v>40045</c:v>
                </c:pt>
                <c:pt idx="1672">
                  <c:v>40044</c:v>
                </c:pt>
                <c:pt idx="1673">
                  <c:v>40043</c:v>
                </c:pt>
                <c:pt idx="1674">
                  <c:v>40042</c:v>
                </c:pt>
                <c:pt idx="1675">
                  <c:v>40039</c:v>
                </c:pt>
                <c:pt idx="1676">
                  <c:v>40038</c:v>
                </c:pt>
                <c:pt idx="1677">
                  <c:v>40037</c:v>
                </c:pt>
                <c:pt idx="1678">
                  <c:v>40036</c:v>
                </c:pt>
                <c:pt idx="1679">
                  <c:v>40035</c:v>
                </c:pt>
                <c:pt idx="1680">
                  <c:v>40032</c:v>
                </c:pt>
                <c:pt idx="1681">
                  <c:v>40031</c:v>
                </c:pt>
                <c:pt idx="1682">
                  <c:v>40030</c:v>
                </c:pt>
                <c:pt idx="1683">
                  <c:v>40029</c:v>
                </c:pt>
                <c:pt idx="1684">
                  <c:v>40028</c:v>
                </c:pt>
                <c:pt idx="1685">
                  <c:v>40025</c:v>
                </c:pt>
                <c:pt idx="1686">
                  <c:v>40024</c:v>
                </c:pt>
                <c:pt idx="1687">
                  <c:v>40023</c:v>
                </c:pt>
                <c:pt idx="1688">
                  <c:v>40022</c:v>
                </c:pt>
                <c:pt idx="1689">
                  <c:v>40021</c:v>
                </c:pt>
                <c:pt idx="1690">
                  <c:v>40018</c:v>
                </c:pt>
                <c:pt idx="1691">
                  <c:v>40017</c:v>
                </c:pt>
                <c:pt idx="1692">
                  <c:v>40016</c:v>
                </c:pt>
                <c:pt idx="1693">
                  <c:v>40015</c:v>
                </c:pt>
                <c:pt idx="1694">
                  <c:v>40014</c:v>
                </c:pt>
                <c:pt idx="1695">
                  <c:v>40011</c:v>
                </c:pt>
                <c:pt idx="1696">
                  <c:v>40010</c:v>
                </c:pt>
                <c:pt idx="1697">
                  <c:v>40009</c:v>
                </c:pt>
                <c:pt idx="1698">
                  <c:v>40008</c:v>
                </c:pt>
                <c:pt idx="1699">
                  <c:v>40007</c:v>
                </c:pt>
                <c:pt idx="1700">
                  <c:v>40004</c:v>
                </c:pt>
                <c:pt idx="1701">
                  <c:v>40003</c:v>
                </c:pt>
                <c:pt idx="1702">
                  <c:v>40002</c:v>
                </c:pt>
                <c:pt idx="1703">
                  <c:v>40001</c:v>
                </c:pt>
                <c:pt idx="1704">
                  <c:v>40000</c:v>
                </c:pt>
                <c:pt idx="1705">
                  <c:v>39996</c:v>
                </c:pt>
                <c:pt idx="1706">
                  <c:v>39995</c:v>
                </c:pt>
                <c:pt idx="1707">
                  <c:v>39994</c:v>
                </c:pt>
                <c:pt idx="1708">
                  <c:v>39993</c:v>
                </c:pt>
                <c:pt idx="1709">
                  <c:v>39990</c:v>
                </c:pt>
                <c:pt idx="1710">
                  <c:v>39989</c:v>
                </c:pt>
                <c:pt idx="1711">
                  <c:v>39988</c:v>
                </c:pt>
                <c:pt idx="1712">
                  <c:v>39987</c:v>
                </c:pt>
                <c:pt idx="1713">
                  <c:v>39986</c:v>
                </c:pt>
                <c:pt idx="1714">
                  <c:v>39983</c:v>
                </c:pt>
                <c:pt idx="1715">
                  <c:v>39982</c:v>
                </c:pt>
                <c:pt idx="1716">
                  <c:v>39981</c:v>
                </c:pt>
                <c:pt idx="1717">
                  <c:v>39980</c:v>
                </c:pt>
                <c:pt idx="1718">
                  <c:v>39979</c:v>
                </c:pt>
                <c:pt idx="1719">
                  <c:v>39976</c:v>
                </c:pt>
                <c:pt idx="1720">
                  <c:v>39975</c:v>
                </c:pt>
                <c:pt idx="1721">
                  <c:v>39974</c:v>
                </c:pt>
                <c:pt idx="1722">
                  <c:v>39973</c:v>
                </c:pt>
                <c:pt idx="1723">
                  <c:v>39972</c:v>
                </c:pt>
                <c:pt idx="1724">
                  <c:v>39969</c:v>
                </c:pt>
                <c:pt idx="1725">
                  <c:v>39968</c:v>
                </c:pt>
                <c:pt idx="1726">
                  <c:v>39967</c:v>
                </c:pt>
                <c:pt idx="1727">
                  <c:v>39966</c:v>
                </c:pt>
                <c:pt idx="1728">
                  <c:v>39965</c:v>
                </c:pt>
                <c:pt idx="1729">
                  <c:v>39962</c:v>
                </c:pt>
                <c:pt idx="1730">
                  <c:v>39961</c:v>
                </c:pt>
                <c:pt idx="1731">
                  <c:v>39960</c:v>
                </c:pt>
                <c:pt idx="1732">
                  <c:v>39959</c:v>
                </c:pt>
                <c:pt idx="1733">
                  <c:v>39955</c:v>
                </c:pt>
                <c:pt idx="1734">
                  <c:v>39954</c:v>
                </c:pt>
                <c:pt idx="1735">
                  <c:v>39953</c:v>
                </c:pt>
                <c:pt idx="1736">
                  <c:v>39952</c:v>
                </c:pt>
                <c:pt idx="1737">
                  <c:v>39951</c:v>
                </c:pt>
                <c:pt idx="1738">
                  <c:v>39948</c:v>
                </c:pt>
                <c:pt idx="1739">
                  <c:v>39947</c:v>
                </c:pt>
                <c:pt idx="1740">
                  <c:v>39946</c:v>
                </c:pt>
                <c:pt idx="1741">
                  <c:v>39945</c:v>
                </c:pt>
                <c:pt idx="1742">
                  <c:v>39944</c:v>
                </c:pt>
                <c:pt idx="1743">
                  <c:v>39941</c:v>
                </c:pt>
                <c:pt idx="1744">
                  <c:v>39940</c:v>
                </c:pt>
                <c:pt idx="1745">
                  <c:v>39939</c:v>
                </c:pt>
                <c:pt idx="1746">
                  <c:v>39938</c:v>
                </c:pt>
                <c:pt idx="1747">
                  <c:v>39937</c:v>
                </c:pt>
                <c:pt idx="1748">
                  <c:v>39934</c:v>
                </c:pt>
                <c:pt idx="1749">
                  <c:v>39933</c:v>
                </c:pt>
                <c:pt idx="1750">
                  <c:v>39932</c:v>
                </c:pt>
                <c:pt idx="1751">
                  <c:v>39931</c:v>
                </c:pt>
                <c:pt idx="1752">
                  <c:v>39930</c:v>
                </c:pt>
                <c:pt idx="1753">
                  <c:v>39927</c:v>
                </c:pt>
                <c:pt idx="1754">
                  <c:v>39926</c:v>
                </c:pt>
                <c:pt idx="1755">
                  <c:v>39925</c:v>
                </c:pt>
                <c:pt idx="1756">
                  <c:v>39924</c:v>
                </c:pt>
                <c:pt idx="1757">
                  <c:v>39923</c:v>
                </c:pt>
                <c:pt idx="1758">
                  <c:v>39920</c:v>
                </c:pt>
                <c:pt idx="1759">
                  <c:v>39919</c:v>
                </c:pt>
                <c:pt idx="1760">
                  <c:v>39918</c:v>
                </c:pt>
                <c:pt idx="1761">
                  <c:v>39917</c:v>
                </c:pt>
                <c:pt idx="1762">
                  <c:v>39916</c:v>
                </c:pt>
                <c:pt idx="1763">
                  <c:v>39912</c:v>
                </c:pt>
                <c:pt idx="1764">
                  <c:v>39911</c:v>
                </c:pt>
                <c:pt idx="1765">
                  <c:v>39910</c:v>
                </c:pt>
                <c:pt idx="1766">
                  <c:v>39909</c:v>
                </c:pt>
                <c:pt idx="1767">
                  <c:v>39906</c:v>
                </c:pt>
                <c:pt idx="1768">
                  <c:v>39905</c:v>
                </c:pt>
                <c:pt idx="1769">
                  <c:v>39904</c:v>
                </c:pt>
                <c:pt idx="1770">
                  <c:v>39903</c:v>
                </c:pt>
                <c:pt idx="1771">
                  <c:v>39902</c:v>
                </c:pt>
                <c:pt idx="1772">
                  <c:v>39899</c:v>
                </c:pt>
                <c:pt idx="1773">
                  <c:v>39898</c:v>
                </c:pt>
                <c:pt idx="1774">
                  <c:v>39897</c:v>
                </c:pt>
                <c:pt idx="1775">
                  <c:v>39896</c:v>
                </c:pt>
                <c:pt idx="1776">
                  <c:v>39895</c:v>
                </c:pt>
                <c:pt idx="1777">
                  <c:v>39892</c:v>
                </c:pt>
                <c:pt idx="1778">
                  <c:v>39891</c:v>
                </c:pt>
                <c:pt idx="1779">
                  <c:v>39890</c:v>
                </c:pt>
                <c:pt idx="1780">
                  <c:v>39889</c:v>
                </c:pt>
                <c:pt idx="1781">
                  <c:v>39888</c:v>
                </c:pt>
                <c:pt idx="1782">
                  <c:v>39885</c:v>
                </c:pt>
                <c:pt idx="1783">
                  <c:v>39884</c:v>
                </c:pt>
                <c:pt idx="1784">
                  <c:v>39883</c:v>
                </c:pt>
                <c:pt idx="1785">
                  <c:v>39882</c:v>
                </c:pt>
                <c:pt idx="1786">
                  <c:v>39881</c:v>
                </c:pt>
                <c:pt idx="1787">
                  <c:v>39878</c:v>
                </c:pt>
                <c:pt idx="1788">
                  <c:v>39877</c:v>
                </c:pt>
                <c:pt idx="1789">
                  <c:v>39876</c:v>
                </c:pt>
                <c:pt idx="1790">
                  <c:v>39875</c:v>
                </c:pt>
                <c:pt idx="1791">
                  <c:v>39874</c:v>
                </c:pt>
                <c:pt idx="1792">
                  <c:v>39871</c:v>
                </c:pt>
                <c:pt idx="1793">
                  <c:v>39870</c:v>
                </c:pt>
                <c:pt idx="1794">
                  <c:v>39869</c:v>
                </c:pt>
                <c:pt idx="1795">
                  <c:v>39868</c:v>
                </c:pt>
                <c:pt idx="1796">
                  <c:v>39867</c:v>
                </c:pt>
                <c:pt idx="1797">
                  <c:v>39864</c:v>
                </c:pt>
                <c:pt idx="1798">
                  <c:v>39863</c:v>
                </c:pt>
                <c:pt idx="1799">
                  <c:v>39862</c:v>
                </c:pt>
                <c:pt idx="1800">
                  <c:v>39861</c:v>
                </c:pt>
                <c:pt idx="1801">
                  <c:v>39857</c:v>
                </c:pt>
                <c:pt idx="1802">
                  <c:v>39856</c:v>
                </c:pt>
                <c:pt idx="1803">
                  <c:v>39855</c:v>
                </c:pt>
                <c:pt idx="1804">
                  <c:v>39854</c:v>
                </c:pt>
                <c:pt idx="1805">
                  <c:v>39853</c:v>
                </c:pt>
                <c:pt idx="1806">
                  <c:v>39850</c:v>
                </c:pt>
                <c:pt idx="1807">
                  <c:v>39849</c:v>
                </c:pt>
                <c:pt idx="1808">
                  <c:v>39848</c:v>
                </c:pt>
                <c:pt idx="1809">
                  <c:v>39847</c:v>
                </c:pt>
                <c:pt idx="1810">
                  <c:v>39846</c:v>
                </c:pt>
                <c:pt idx="1811">
                  <c:v>39843</c:v>
                </c:pt>
                <c:pt idx="1812">
                  <c:v>39842</c:v>
                </c:pt>
                <c:pt idx="1813">
                  <c:v>39841</c:v>
                </c:pt>
                <c:pt idx="1814">
                  <c:v>39840</c:v>
                </c:pt>
                <c:pt idx="1815">
                  <c:v>39839</c:v>
                </c:pt>
                <c:pt idx="1816">
                  <c:v>39836</c:v>
                </c:pt>
                <c:pt idx="1817">
                  <c:v>39835</c:v>
                </c:pt>
                <c:pt idx="1818">
                  <c:v>39834</c:v>
                </c:pt>
                <c:pt idx="1819">
                  <c:v>39833</c:v>
                </c:pt>
                <c:pt idx="1820">
                  <c:v>39829</c:v>
                </c:pt>
                <c:pt idx="1821">
                  <c:v>39828</c:v>
                </c:pt>
                <c:pt idx="1822">
                  <c:v>39827</c:v>
                </c:pt>
                <c:pt idx="1823">
                  <c:v>39826</c:v>
                </c:pt>
                <c:pt idx="1824">
                  <c:v>39825</c:v>
                </c:pt>
                <c:pt idx="1825">
                  <c:v>39822</c:v>
                </c:pt>
                <c:pt idx="1826">
                  <c:v>39821</c:v>
                </c:pt>
                <c:pt idx="1827">
                  <c:v>39820</c:v>
                </c:pt>
                <c:pt idx="1828">
                  <c:v>39819</c:v>
                </c:pt>
                <c:pt idx="1829">
                  <c:v>39818</c:v>
                </c:pt>
                <c:pt idx="1830">
                  <c:v>39815</c:v>
                </c:pt>
                <c:pt idx="1831">
                  <c:v>39813</c:v>
                </c:pt>
                <c:pt idx="1832">
                  <c:v>39812</c:v>
                </c:pt>
                <c:pt idx="1833">
                  <c:v>39811</c:v>
                </c:pt>
                <c:pt idx="1834">
                  <c:v>39808</c:v>
                </c:pt>
                <c:pt idx="1835">
                  <c:v>39806</c:v>
                </c:pt>
                <c:pt idx="1836">
                  <c:v>39805</c:v>
                </c:pt>
                <c:pt idx="1837">
                  <c:v>39804</c:v>
                </c:pt>
                <c:pt idx="1838">
                  <c:v>39801</c:v>
                </c:pt>
                <c:pt idx="1839">
                  <c:v>39800</c:v>
                </c:pt>
                <c:pt idx="1840">
                  <c:v>39799</c:v>
                </c:pt>
                <c:pt idx="1841">
                  <c:v>39798</c:v>
                </c:pt>
                <c:pt idx="1842">
                  <c:v>39797</c:v>
                </c:pt>
                <c:pt idx="1843">
                  <c:v>39794</c:v>
                </c:pt>
                <c:pt idx="1844">
                  <c:v>39793</c:v>
                </c:pt>
                <c:pt idx="1845">
                  <c:v>39792</c:v>
                </c:pt>
                <c:pt idx="1846">
                  <c:v>39791</c:v>
                </c:pt>
                <c:pt idx="1847">
                  <c:v>39790</c:v>
                </c:pt>
                <c:pt idx="1848">
                  <c:v>39787</c:v>
                </c:pt>
                <c:pt idx="1849">
                  <c:v>39786</c:v>
                </c:pt>
                <c:pt idx="1850">
                  <c:v>39785</c:v>
                </c:pt>
                <c:pt idx="1851">
                  <c:v>39784</c:v>
                </c:pt>
                <c:pt idx="1852">
                  <c:v>39783</c:v>
                </c:pt>
                <c:pt idx="1853">
                  <c:v>39780</c:v>
                </c:pt>
                <c:pt idx="1854">
                  <c:v>39778</c:v>
                </c:pt>
                <c:pt idx="1855">
                  <c:v>39777</c:v>
                </c:pt>
                <c:pt idx="1856">
                  <c:v>39776</c:v>
                </c:pt>
                <c:pt idx="1857">
                  <c:v>39773</c:v>
                </c:pt>
                <c:pt idx="1858">
                  <c:v>39772</c:v>
                </c:pt>
                <c:pt idx="1859">
                  <c:v>39771</c:v>
                </c:pt>
                <c:pt idx="1860">
                  <c:v>39770</c:v>
                </c:pt>
                <c:pt idx="1861">
                  <c:v>39769</c:v>
                </c:pt>
                <c:pt idx="1862">
                  <c:v>39766</c:v>
                </c:pt>
                <c:pt idx="1863">
                  <c:v>39765</c:v>
                </c:pt>
                <c:pt idx="1864">
                  <c:v>39764</c:v>
                </c:pt>
                <c:pt idx="1865">
                  <c:v>39763</c:v>
                </c:pt>
                <c:pt idx="1866">
                  <c:v>39762</c:v>
                </c:pt>
                <c:pt idx="1867">
                  <c:v>39759</c:v>
                </c:pt>
                <c:pt idx="1868">
                  <c:v>39758</c:v>
                </c:pt>
                <c:pt idx="1869">
                  <c:v>39757</c:v>
                </c:pt>
                <c:pt idx="1870">
                  <c:v>39756</c:v>
                </c:pt>
                <c:pt idx="1871">
                  <c:v>39755</c:v>
                </c:pt>
                <c:pt idx="1872">
                  <c:v>39752</c:v>
                </c:pt>
                <c:pt idx="1873">
                  <c:v>39751</c:v>
                </c:pt>
                <c:pt idx="1874">
                  <c:v>39750</c:v>
                </c:pt>
                <c:pt idx="1875">
                  <c:v>39749</c:v>
                </c:pt>
                <c:pt idx="1876">
                  <c:v>39748</c:v>
                </c:pt>
                <c:pt idx="1877">
                  <c:v>39745</c:v>
                </c:pt>
                <c:pt idx="1878">
                  <c:v>39744</c:v>
                </c:pt>
                <c:pt idx="1879">
                  <c:v>39743</c:v>
                </c:pt>
                <c:pt idx="1880">
                  <c:v>39742</c:v>
                </c:pt>
                <c:pt idx="1881">
                  <c:v>39741</c:v>
                </c:pt>
                <c:pt idx="1882">
                  <c:v>39738</c:v>
                </c:pt>
                <c:pt idx="1883">
                  <c:v>39737</c:v>
                </c:pt>
                <c:pt idx="1884">
                  <c:v>39736</c:v>
                </c:pt>
                <c:pt idx="1885">
                  <c:v>39735</c:v>
                </c:pt>
                <c:pt idx="1886">
                  <c:v>39734</c:v>
                </c:pt>
                <c:pt idx="1887">
                  <c:v>39731</c:v>
                </c:pt>
                <c:pt idx="1888">
                  <c:v>39730</c:v>
                </c:pt>
                <c:pt idx="1889">
                  <c:v>39729</c:v>
                </c:pt>
                <c:pt idx="1890">
                  <c:v>39728</c:v>
                </c:pt>
                <c:pt idx="1891">
                  <c:v>39727</c:v>
                </c:pt>
                <c:pt idx="1892">
                  <c:v>39724</c:v>
                </c:pt>
                <c:pt idx="1893">
                  <c:v>39723</c:v>
                </c:pt>
                <c:pt idx="1894">
                  <c:v>39722</c:v>
                </c:pt>
                <c:pt idx="1895">
                  <c:v>39721</c:v>
                </c:pt>
                <c:pt idx="1896">
                  <c:v>39720</c:v>
                </c:pt>
                <c:pt idx="1897">
                  <c:v>39717</c:v>
                </c:pt>
                <c:pt idx="1898">
                  <c:v>39716</c:v>
                </c:pt>
                <c:pt idx="1899">
                  <c:v>39715</c:v>
                </c:pt>
                <c:pt idx="1900">
                  <c:v>39714</c:v>
                </c:pt>
                <c:pt idx="1901">
                  <c:v>39713</c:v>
                </c:pt>
                <c:pt idx="1902">
                  <c:v>39710</c:v>
                </c:pt>
                <c:pt idx="1903">
                  <c:v>39709</c:v>
                </c:pt>
                <c:pt idx="1904">
                  <c:v>39708</c:v>
                </c:pt>
                <c:pt idx="1905">
                  <c:v>39707</c:v>
                </c:pt>
                <c:pt idx="1906">
                  <c:v>39706</c:v>
                </c:pt>
                <c:pt idx="1907">
                  <c:v>39703</c:v>
                </c:pt>
                <c:pt idx="1908">
                  <c:v>39702</c:v>
                </c:pt>
                <c:pt idx="1909">
                  <c:v>39701</c:v>
                </c:pt>
                <c:pt idx="1910">
                  <c:v>39700</c:v>
                </c:pt>
                <c:pt idx="1911">
                  <c:v>39699</c:v>
                </c:pt>
                <c:pt idx="1912">
                  <c:v>39696</c:v>
                </c:pt>
                <c:pt idx="1913">
                  <c:v>39695</c:v>
                </c:pt>
                <c:pt idx="1914">
                  <c:v>39694</c:v>
                </c:pt>
                <c:pt idx="1915">
                  <c:v>39693</c:v>
                </c:pt>
                <c:pt idx="1916">
                  <c:v>39689</c:v>
                </c:pt>
                <c:pt idx="1917">
                  <c:v>39688</c:v>
                </c:pt>
                <c:pt idx="1918">
                  <c:v>39687</c:v>
                </c:pt>
                <c:pt idx="1919">
                  <c:v>39686</c:v>
                </c:pt>
                <c:pt idx="1920">
                  <c:v>39685</c:v>
                </c:pt>
                <c:pt idx="1921">
                  <c:v>39682</c:v>
                </c:pt>
                <c:pt idx="1922">
                  <c:v>39681</c:v>
                </c:pt>
                <c:pt idx="1923">
                  <c:v>39680</c:v>
                </c:pt>
                <c:pt idx="1924">
                  <c:v>39679</c:v>
                </c:pt>
                <c:pt idx="1925">
                  <c:v>39678</c:v>
                </c:pt>
                <c:pt idx="1926">
                  <c:v>39675</c:v>
                </c:pt>
                <c:pt idx="1927">
                  <c:v>39674</c:v>
                </c:pt>
                <c:pt idx="1928">
                  <c:v>39673</c:v>
                </c:pt>
                <c:pt idx="1929">
                  <c:v>39672</c:v>
                </c:pt>
                <c:pt idx="1930">
                  <c:v>39671</c:v>
                </c:pt>
                <c:pt idx="1931">
                  <c:v>39668</c:v>
                </c:pt>
                <c:pt idx="1932">
                  <c:v>39667</c:v>
                </c:pt>
                <c:pt idx="1933">
                  <c:v>39666</c:v>
                </c:pt>
                <c:pt idx="1934">
                  <c:v>39665</c:v>
                </c:pt>
                <c:pt idx="1935">
                  <c:v>39664</c:v>
                </c:pt>
                <c:pt idx="1936">
                  <c:v>39661</c:v>
                </c:pt>
                <c:pt idx="1937">
                  <c:v>39660</c:v>
                </c:pt>
                <c:pt idx="1938">
                  <c:v>39659</c:v>
                </c:pt>
                <c:pt idx="1939">
                  <c:v>39658</c:v>
                </c:pt>
                <c:pt idx="1940">
                  <c:v>39657</c:v>
                </c:pt>
                <c:pt idx="1941">
                  <c:v>39654</c:v>
                </c:pt>
                <c:pt idx="1942">
                  <c:v>39653</c:v>
                </c:pt>
                <c:pt idx="1943">
                  <c:v>39652</c:v>
                </c:pt>
                <c:pt idx="1944">
                  <c:v>39651</c:v>
                </c:pt>
                <c:pt idx="1945">
                  <c:v>39650</c:v>
                </c:pt>
                <c:pt idx="1946">
                  <c:v>39647</c:v>
                </c:pt>
                <c:pt idx="1947">
                  <c:v>39646</c:v>
                </c:pt>
                <c:pt idx="1948">
                  <c:v>39645</c:v>
                </c:pt>
                <c:pt idx="1949">
                  <c:v>39644</c:v>
                </c:pt>
                <c:pt idx="1950">
                  <c:v>39643</c:v>
                </c:pt>
                <c:pt idx="1951">
                  <c:v>39640</c:v>
                </c:pt>
                <c:pt idx="1952">
                  <c:v>39639</c:v>
                </c:pt>
                <c:pt idx="1953">
                  <c:v>39638</c:v>
                </c:pt>
                <c:pt idx="1954">
                  <c:v>39637</c:v>
                </c:pt>
                <c:pt idx="1955">
                  <c:v>39636</c:v>
                </c:pt>
                <c:pt idx="1956">
                  <c:v>39632</c:v>
                </c:pt>
                <c:pt idx="1957">
                  <c:v>39631</c:v>
                </c:pt>
                <c:pt idx="1958">
                  <c:v>39630</c:v>
                </c:pt>
                <c:pt idx="1959">
                  <c:v>39629</c:v>
                </c:pt>
                <c:pt idx="1960">
                  <c:v>39626</c:v>
                </c:pt>
                <c:pt idx="1961">
                  <c:v>39625</c:v>
                </c:pt>
                <c:pt idx="1962">
                  <c:v>39624</c:v>
                </c:pt>
                <c:pt idx="1963">
                  <c:v>39623</c:v>
                </c:pt>
                <c:pt idx="1964">
                  <c:v>39622</c:v>
                </c:pt>
                <c:pt idx="1965">
                  <c:v>39619</c:v>
                </c:pt>
                <c:pt idx="1966">
                  <c:v>39618</c:v>
                </c:pt>
                <c:pt idx="1967">
                  <c:v>39617</c:v>
                </c:pt>
                <c:pt idx="1968">
                  <c:v>39616</c:v>
                </c:pt>
                <c:pt idx="1969">
                  <c:v>39615</c:v>
                </c:pt>
                <c:pt idx="1970">
                  <c:v>39612</c:v>
                </c:pt>
                <c:pt idx="1971">
                  <c:v>39611</c:v>
                </c:pt>
                <c:pt idx="1972">
                  <c:v>39610</c:v>
                </c:pt>
                <c:pt idx="1973">
                  <c:v>39609</c:v>
                </c:pt>
                <c:pt idx="1974">
                  <c:v>39608</c:v>
                </c:pt>
                <c:pt idx="1975">
                  <c:v>39605</c:v>
                </c:pt>
                <c:pt idx="1976">
                  <c:v>39604</c:v>
                </c:pt>
                <c:pt idx="1977">
                  <c:v>39603</c:v>
                </c:pt>
                <c:pt idx="1978">
                  <c:v>39602</c:v>
                </c:pt>
                <c:pt idx="1979">
                  <c:v>39601</c:v>
                </c:pt>
                <c:pt idx="1980">
                  <c:v>39598</c:v>
                </c:pt>
                <c:pt idx="1981">
                  <c:v>39597</c:v>
                </c:pt>
                <c:pt idx="1982">
                  <c:v>39596</c:v>
                </c:pt>
                <c:pt idx="1983">
                  <c:v>39595</c:v>
                </c:pt>
                <c:pt idx="1984">
                  <c:v>39591</c:v>
                </c:pt>
                <c:pt idx="1985">
                  <c:v>39590</c:v>
                </c:pt>
                <c:pt idx="1986">
                  <c:v>39589</c:v>
                </c:pt>
                <c:pt idx="1987">
                  <c:v>39588</c:v>
                </c:pt>
                <c:pt idx="1988">
                  <c:v>39587</c:v>
                </c:pt>
                <c:pt idx="1989">
                  <c:v>39584</c:v>
                </c:pt>
                <c:pt idx="1990">
                  <c:v>39583</c:v>
                </c:pt>
                <c:pt idx="1991">
                  <c:v>39582</c:v>
                </c:pt>
                <c:pt idx="1992">
                  <c:v>39581</c:v>
                </c:pt>
                <c:pt idx="1993">
                  <c:v>39580</c:v>
                </c:pt>
                <c:pt idx="1994">
                  <c:v>39577</c:v>
                </c:pt>
                <c:pt idx="1995">
                  <c:v>39576</c:v>
                </c:pt>
                <c:pt idx="1996">
                  <c:v>39575</c:v>
                </c:pt>
                <c:pt idx="1997">
                  <c:v>39574</c:v>
                </c:pt>
                <c:pt idx="1998">
                  <c:v>39573</c:v>
                </c:pt>
                <c:pt idx="1999">
                  <c:v>39570</c:v>
                </c:pt>
                <c:pt idx="2000">
                  <c:v>39569</c:v>
                </c:pt>
                <c:pt idx="2001">
                  <c:v>39568</c:v>
                </c:pt>
                <c:pt idx="2002">
                  <c:v>39567</c:v>
                </c:pt>
                <c:pt idx="2003">
                  <c:v>39566</c:v>
                </c:pt>
                <c:pt idx="2004">
                  <c:v>39563</c:v>
                </c:pt>
                <c:pt idx="2005">
                  <c:v>39562</c:v>
                </c:pt>
                <c:pt idx="2006">
                  <c:v>39561</c:v>
                </c:pt>
                <c:pt idx="2007">
                  <c:v>39560</c:v>
                </c:pt>
                <c:pt idx="2008">
                  <c:v>39559</c:v>
                </c:pt>
                <c:pt idx="2009">
                  <c:v>39556</c:v>
                </c:pt>
                <c:pt idx="2010">
                  <c:v>39555</c:v>
                </c:pt>
                <c:pt idx="2011">
                  <c:v>39554</c:v>
                </c:pt>
                <c:pt idx="2012">
                  <c:v>39553</c:v>
                </c:pt>
                <c:pt idx="2013">
                  <c:v>39552</c:v>
                </c:pt>
                <c:pt idx="2014">
                  <c:v>39549</c:v>
                </c:pt>
                <c:pt idx="2015">
                  <c:v>39548</c:v>
                </c:pt>
                <c:pt idx="2016">
                  <c:v>39547</c:v>
                </c:pt>
                <c:pt idx="2017">
                  <c:v>39546</c:v>
                </c:pt>
                <c:pt idx="2018">
                  <c:v>39545</c:v>
                </c:pt>
                <c:pt idx="2019">
                  <c:v>39542</c:v>
                </c:pt>
                <c:pt idx="2020">
                  <c:v>39541</c:v>
                </c:pt>
                <c:pt idx="2021">
                  <c:v>39540</c:v>
                </c:pt>
                <c:pt idx="2022">
                  <c:v>39539</c:v>
                </c:pt>
                <c:pt idx="2023">
                  <c:v>39538</c:v>
                </c:pt>
                <c:pt idx="2024">
                  <c:v>39535</c:v>
                </c:pt>
                <c:pt idx="2025">
                  <c:v>39534</c:v>
                </c:pt>
                <c:pt idx="2026">
                  <c:v>39533</c:v>
                </c:pt>
                <c:pt idx="2027">
                  <c:v>39532</c:v>
                </c:pt>
                <c:pt idx="2028">
                  <c:v>39531</c:v>
                </c:pt>
                <c:pt idx="2029">
                  <c:v>39527</c:v>
                </c:pt>
                <c:pt idx="2030">
                  <c:v>39526</c:v>
                </c:pt>
                <c:pt idx="2031">
                  <c:v>39525</c:v>
                </c:pt>
                <c:pt idx="2032">
                  <c:v>39524</c:v>
                </c:pt>
                <c:pt idx="2033">
                  <c:v>39521</c:v>
                </c:pt>
                <c:pt idx="2034">
                  <c:v>39520</c:v>
                </c:pt>
                <c:pt idx="2035">
                  <c:v>39519</c:v>
                </c:pt>
                <c:pt idx="2036">
                  <c:v>39518</c:v>
                </c:pt>
                <c:pt idx="2037">
                  <c:v>39517</c:v>
                </c:pt>
                <c:pt idx="2038">
                  <c:v>39514</c:v>
                </c:pt>
                <c:pt idx="2039">
                  <c:v>39513</c:v>
                </c:pt>
                <c:pt idx="2040">
                  <c:v>39512</c:v>
                </c:pt>
                <c:pt idx="2041">
                  <c:v>39511</c:v>
                </c:pt>
                <c:pt idx="2042">
                  <c:v>39510</c:v>
                </c:pt>
                <c:pt idx="2043">
                  <c:v>39507</c:v>
                </c:pt>
                <c:pt idx="2044">
                  <c:v>39506</c:v>
                </c:pt>
                <c:pt idx="2045">
                  <c:v>39505</c:v>
                </c:pt>
                <c:pt idx="2046">
                  <c:v>39504</c:v>
                </c:pt>
                <c:pt idx="2047">
                  <c:v>39503</c:v>
                </c:pt>
                <c:pt idx="2048">
                  <c:v>39500</c:v>
                </c:pt>
                <c:pt idx="2049">
                  <c:v>39499</c:v>
                </c:pt>
                <c:pt idx="2050">
                  <c:v>39498</c:v>
                </c:pt>
                <c:pt idx="2051">
                  <c:v>39497</c:v>
                </c:pt>
                <c:pt idx="2052">
                  <c:v>39493</c:v>
                </c:pt>
                <c:pt idx="2053">
                  <c:v>39492</c:v>
                </c:pt>
                <c:pt idx="2054">
                  <c:v>39491</c:v>
                </c:pt>
                <c:pt idx="2055">
                  <c:v>39490</c:v>
                </c:pt>
                <c:pt idx="2056">
                  <c:v>39489</c:v>
                </c:pt>
                <c:pt idx="2057">
                  <c:v>39486</c:v>
                </c:pt>
                <c:pt idx="2058">
                  <c:v>39485</c:v>
                </c:pt>
                <c:pt idx="2059">
                  <c:v>39484</c:v>
                </c:pt>
                <c:pt idx="2060">
                  <c:v>39483</c:v>
                </c:pt>
                <c:pt idx="2061">
                  <c:v>39482</c:v>
                </c:pt>
                <c:pt idx="2062">
                  <c:v>39479</c:v>
                </c:pt>
                <c:pt idx="2063">
                  <c:v>39478</c:v>
                </c:pt>
                <c:pt idx="2064">
                  <c:v>39477</c:v>
                </c:pt>
                <c:pt idx="2065">
                  <c:v>39476</c:v>
                </c:pt>
                <c:pt idx="2066">
                  <c:v>39475</c:v>
                </c:pt>
                <c:pt idx="2067">
                  <c:v>39472</c:v>
                </c:pt>
                <c:pt idx="2068">
                  <c:v>39471</c:v>
                </c:pt>
                <c:pt idx="2069">
                  <c:v>39470</c:v>
                </c:pt>
                <c:pt idx="2070">
                  <c:v>39469</c:v>
                </c:pt>
                <c:pt idx="2071">
                  <c:v>39465</c:v>
                </c:pt>
                <c:pt idx="2072">
                  <c:v>39464</c:v>
                </c:pt>
                <c:pt idx="2073">
                  <c:v>39463</c:v>
                </c:pt>
                <c:pt idx="2074">
                  <c:v>39462</c:v>
                </c:pt>
                <c:pt idx="2075">
                  <c:v>39461</c:v>
                </c:pt>
                <c:pt idx="2076">
                  <c:v>39458</c:v>
                </c:pt>
                <c:pt idx="2077">
                  <c:v>39457</c:v>
                </c:pt>
                <c:pt idx="2078">
                  <c:v>39456</c:v>
                </c:pt>
                <c:pt idx="2079">
                  <c:v>39455</c:v>
                </c:pt>
                <c:pt idx="2080">
                  <c:v>39454</c:v>
                </c:pt>
                <c:pt idx="2081">
                  <c:v>39451</c:v>
                </c:pt>
                <c:pt idx="2082">
                  <c:v>39450</c:v>
                </c:pt>
                <c:pt idx="2083">
                  <c:v>39449</c:v>
                </c:pt>
                <c:pt idx="2084">
                  <c:v>39447</c:v>
                </c:pt>
                <c:pt idx="2085">
                  <c:v>39444</c:v>
                </c:pt>
                <c:pt idx="2086">
                  <c:v>39443</c:v>
                </c:pt>
                <c:pt idx="2087">
                  <c:v>39442</c:v>
                </c:pt>
                <c:pt idx="2088">
                  <c:v>39440</c:v>
                </c:pt>
                <c:pt idx="2089">
                  <c:v>39437</c:v>
                </c:pt>
                <c:pt idx="2090">
                  <c:v>39436</c:v>
                </c:pt>
                <c:pt idx="2091">
                  <c:v>39435</c:v>
                </c:pt>
                <c:pt idx="2092">
                  <c:v>39434</c:v>
                </c:pt>
                <c:pt idx="2093">
                  <c:v>39433</c:v>
                </c:pt>
                <c:pt idx="2094">
                  <c:v>39430</c:v>
                </c:pt>
                <c:pt idx="2095">
                  <c:v>39429</c:v>
                </c:pt>
                <c:pt idx="2096">
                  <c:v>39428</c:v>
                </c:pt>
                <c:pt idx="2097">
                  <c:v>39427</c:v>
                </c:pt>
                <c:pt idx="2098">
                  <c:v>39426</c:v>
                </c:pt>
                <c:pt idx="2099">
                  <c:v>39423</c:v>
                </c:pt>
                <c:pt idx="2100">
                  <c:v>39422</c:v>
                </c:pt>
                <c:pt idx="2101">
                  <c:v>39421</c:v>
                </c:pt>
                <c:pt idx="2102">
                  <c:v>39420</c:v>
                </c:pt>
                <c:pt idx="2103">
                  <c:v>39419</c:v>
                </c:pt>
                <c:pt idx="2104">
                  <c:v>39416</c:v>
                </c:pt>
                <c:pt idx="2105">
                  <c:v>39415</c:v>
                </c:pt>
                <c:pt idx="2106">
                  <c:v>39414</c:v>
                </c:pt>
                <c:pt idx="2107">
                  <c:v>39413</c:v>
                </c:pt>
                <c:pt idx="2108">
                  <c:v>39412</c:v>
                </c:pt>
                <c:pt idx="2109">
                  <c:v>39409</c:v>
                </c:pt>
                <c:pt idx="2110">
                  <c:v>39407</c:v>
                </c:pt>
                <c:pt idx="2111">
                  <c:v>39406</c:v>
                </c:pt>
                <c:pt idx="2112">
                  <c:v>39405</c:v>
                </c:pt>
                <c:pt idx="2113">
                  <c:v>39402</c:v>
                </c:pt>
                <c:pt idx="2114">
                  <c:v>39401</c:v>
                </c:pt>
                <c:pt idx="2115">
                  <c:v>39400</c:v>
                </c:pt>
                <c:pt idx="2116">
                  <c:v>39399</c:v>
                </c:pt>
                <c:pt idx="2117">
                  <c:v>39398</c:v>
                </c:pt>
                <c:pt idx="2118">
                  <c:v>39395</c:v>
                </c:pt>
                <c:pt idx="2119">
                  <c:v>39394</c:v>
                </c:pt>
                <c:pt idx="2120">
                  <c:v>39393</c:v>
                </c:pt>
                <c:pt idx="2121">
                  <c:v>39392</c:v>
                </c:pt>
                <c:pt idx="2122">
                  <c:v>39391</c:v>
                </c:pt>
                <c:pt idx="2123">
                  <c:v>39388</c:v>
                </c:pt>
                <c:pt idx="2124">
                  <c:v>39387</c:v>
                </c:pt>
                <c:pt idx="2125">
                  <c:v>39386</c:v>
                </c:pt>
                <c:pt idx="2126">
                  <c:v>39385</c:v>
                </c:pt>
                <c:pt idx="2127">
                  <c:v>39384</c:v>
                </c:pt>
                <c:pt idx="2128">
                  <c:v>39381</c:v>
                </c:pt>
                <c:pt idx="2129">
                  <c:v>39380</c:v>
                </c:pt>
                <c:pt idx="2130">
                  <c:v>39379</c:v>
                </c:pt>
                <c:pt idx="2131">
                  <c:v>39378</c:v>
                </c:pt>
                <c:pt idx="2132">
                  <c:v>39377</c:v>
                </c:pt>
                <c:pt idx="2133">
                  <c:v>39374</c:v>
                </c:pt>
                <c:pt idx="2134">
                  <c:v>39373</c:v>
                </c:pt>
                <c:pt idx="2135">
                  <c:v>39372</c:v>
                </c:pt>
                <c:pt idx="2136">
                  <c:v>39371</c:v>
                </c:pt>
                <c:pt idx="2137">
                  <c:v>39370</c:v>
                </c:pt>
                <c:pt idx="2138">
                  <c:v>39367</c:v>
                </c:pt>
                <c:pt idx="2139">
                  <c:v>39366</c:v>
                </c:pt>
                <c:pt idx="2140">
                  <c:v>39365</c:v>
                </c:pt>
                <c:pt idx="2141">
                  <c:v>39364</c:v>
                </c:pt>
                <c:pt idx="2142">
                  <c:v>39363</c:v>
                </c:pt>
                <c:pt idx="2143">
                  <c:v>39360</c:v>
                </c:pt>
                <c:pt idx="2144">
                  <c:v>39359</c:v>
                </c:pt>
                <c:pt idx="2145">
                  <c:v>39358</c:v>
                </c:pt>
                <c:pt idx="2146">
                  <c:v>39357</c:v>
                </c:pt>
                <c:pt idx="2147">
                  <c:v>39356</c:v>
                </c:pt>
                <c:pt idx="2148">
                  <c:v>39353</c:v>
                </c:pt>
                <c:pt idx="2149">
                  <c:v>39352</c:v>
                </c:pt>
                <c:pt idx="2150">
                  <c:v>39351</c:v>
                </c:pt>
                <c:pt idx="2151">
                  <c:v>39350</c:v>
                </c:pt>
                <c:pt idx="2152">
                  <c:v>39349</c:v>
                </c:pt>
                <c:pt idx="2153">
                  <c:v>39346</c:v>
                </c:pt>
                <c:pt idx="2154">
                  <c:v>39345</c:v>
                </c:pt>
                <c:pt idx="2155">
                  <c:v>39344</c:v>
                </c:pt>
                <c:pt idx="2156">
                  <c:v>39343</c:v>
                </c:pt>
                <c:pt idx="2157">
                  <c:v>39342</c:v>
                </c:pt>
                <c:pt idx="2158">
                  <c:v>39339</c:v>
                </c:pt>
                <c:pt idx="2159">
                  <c:v>39338</c:v>
                </c:pt>
                <c:pt idx="2160">
                  <c:v>39337</c:v>
                </c:pt>
                <c:pt idx="2161">
                  <c:v>39336</c:v>
                </c:pt>
                <c:pt idx="2162">
                  <c:v>39335</c:v>
                </c:pt>
                <c:pt idx="2163">
                  <c:v>39332</c:v>
                </c:pt>
                <c:pt idx="2164">
                  <c:v>39331</c:v>
                </c:pt>
                <c:pt idx="2165">
                  <c:v>39330</c:v>
                </c:pt>
                <c:pt idx="2166">
                  <c:v>39329</c:v>
                </c:pt>
                <c:pt idx="2167">
                  <c:v>39325</c:v>
                </c:pt>
                <c:pt idx="2168">
                  <c:v>39324</c:v>
                </c:pt>
                <c:pt idx="2169">
                  <c:v>39323</c:v>
                </c:pt>
                <c:pt idx="2170">
                  <c:v>39322</c:v>
                </c:pt>
                <c:pt idx="2171">
                  <c:v>39321</c:v>
                </c:pt>
                <c:pt idx="2172">
                  <c:v>39318</c:v>
                </c:pt>
                <c:pt idx="2173">
                  <c:v>39317</c:v>
                </c:pt>
                <c:pt idx="2174">
                  <c:v>39316</c:v>
                </c:pt>
                <c:pt idx="2175">
                  <c:v>39315</c:v>
                </c:pt>
                <c:pt idx="2176">
                  <c:v>39314</c:v>
                </c:pt>
                <c:pt idx="2177">
                  <c:v>39311</c:v>
                </c:pt>
                <c:pt idx="2178">
                  <c:v>39310</c:v>
                </c:pt>
                <c:pt idx="2179">
                  <c:v>39309</c:v>
                </c:pt>
                <c:pt idx="2180">
                  <c:v>39308</c:v>
                </c:pt>
                <c:pt idx="2181">
                  <c:v>39307</c:v>
                </c:pt>
                <c:pt idx="2182">
                  <c:v>39304</c:v>
                </c:pt>
                <c:pt idx="2183">
                  <c:v>39303</c:v>
                </c:pt>
                <c:pt idx="2184">
                  <c:v>39302</c:v>
                </c:pt>
                <c:pt idx="2185">
                  <c:v>39301</c:v>
                </c:pt>
                <c:pt idx="2186">
                  <c:v>39300</c:v>
                </c:pt>
                <c:pt idx="2187">
                  <c:v>39297</c:v>
                </c:pt>
                <c:pt idx="2188">
                  <c:v>39296</c:v>
                </c:pt>
                <c:pt idx="2189">
                  <c:v>39295</c:v>
                </c:pt>
                <c:pt idx="2190">
                  <c:v>39294</c:v>
                </c:pt>
                <c:pt idx="2191">
                  <c:v>39293</c:v>
                </c:pt>
                <c:pt idx="2192">
                  <c:v>39290</c:v>
                </c:pt>
                <c:pt idx="2193">
                  <c:v>39289</c:v>
                </c:pt>
                <c:pt idx="2194">
                  <c:v>39288</c:v>
                </c:pt>
                <c:pt idx="2195">
                  <c:v>39287</c:v>
                </c:pt>
                <c:pt idx="2196">
                  <c:v>39286</c:v>
                </c:pt>
                <c:pt idx="2197">
                  <c:v>39283</c:v>
                </c:pt>
                <c:pt idx="2198">
                  <c:v>39282</c:v>
                </c:pt>
                <c:pt idx="2199">
                  <c:v>39281</c:v>
                </c:pt>
                <c:pt idx="2200">
                  <c:v>39280</c:v>
                </c:pt>
                <c:pt idx="2201">
                  <c:v>39279</c:v>
                </c:pt>
                <c:pt idx="2202">
                  <c:v>39276</c:v>
                </c:pt>
                <c:pt idx="2203">
                  <c:v>39275</c:v>
                </c:pt>
                <c:pt idx="2204">
                  <c:v>39274</c:v>
                </c:pt>
                <c:pt idx="2205">
                  <c:v>39273</c:v>
                </c:pt>
                <c:pt idx="2206">
                  <c:v>39272</c:v>
                </c:pt>
                <c:pt idx="2207">
                  <c:v>39269</c:v>
                </c:pt>
                <c:pt idx="2208">
                  <c:v>39268</c:v>
                </c:pt>
                <c:pt idx="2209">
                  <c:v>39266</c:v>
                </c:pt>
                <c:pt idx="2210">
                  <c:v>39265</c:v>
                </c:pt>
                <c:pt idx="2211">
                  <c:v>39262</c:v>
                </c:pt>
                <c:pt idx="2212">
                  <c:v>39261</c:v>
                </c:pt>
                <c:pt idx="2213">
                  <c:v>39260</c:v>
                </c:pt>
                <c:pt idx="2214">
                  <c:v>39259</c:v>
                </c:pt>
                <c:pt idx="2215">
                  <c:v>39258</c:v>
                </c:pt>
                <c:pt idx="2216">
                  <c:v>39255</c:v>
                </c:pt>
                <c:pt idx="2217">
                  <c:v>39254</c:v>
                </c:pt>
                <c:pt idx="2218">
                  <c:v>39253</c:v>
                </c:pt>
                <c:pt idx="2219">
                  <c:v>39252</c:v>
                </c:pt>
                <c:pt idx="2220">
                  <c:v>39251</c:v>
                </c:pt>
                <c:pt idx="2221">
                  <c:v>39248</c:v>
                </c:pt>
                <c:pt idx="2222">
                  <c:v>39247</c:v>
                </c:pt>
                <c:pt idx="2223">
                  <c:v>39246</c:v>
                </c:pt>
                <c:pt idx="2224">
                  <c:v>39245</c:v>
                </c:pt>
                <c:pt idx="2225">
                  <c:v>39244</c:v>
                </c:pt>
                <c:pt idx="2226">
                  <c:v>39241</c:v>
                </c:pt>
                <c:pt idx="2227">
                  <c:v>39240</c:v>
                </c:pt>
                <c:pt idx="2228">
                  <c:v>39239</c:v>
                </c:pt>
                <c:pt idx="2229">
                  <c:v>39238</c:v>
                </c:pt>
                <c:pt idx="2230">
                  <c:v>39237</c:v>
                </c:pt>
                <c:pt idx="2231">
                  <c:v>39234</c:v>
                </c:pt>
                <c:pt idx="2232">
                  <c:v>39233</c:v>
                </c:pt>
                <c:pt idx="2233">
                  <c:v>39232</c:v>
                </c:pt>
                <c:pt idx="2234">
                  <c:v>39231</c:v>
                </c:pt>
                <c:pt idx="2235">
                  <c:v>39227</c:v>
                </c:pt>
                <c:pt idx="2236">
                  <c:v>39226</c:v>
                </c:pt>
                <c:pt idx="2237">
                  <c:v>39225</c:v>
                </c:pt>
                <c:pt idx="2238">
                  <c:v>39224</c:v>
                </c:pt>
                <c:pt idx="2239">
                  <c:v>39223</c:v>
                </c:pt>
                <c:pt idx="2240">
                  <c:v>39220</c:v>
                </c:pt>
                <c:pt idx="2241">
                  <c:v>39219</c:v>
                </c:pt>
                <c:pt idx="2242">
                  <c:v>39218</c:v>
                </c:pt>
                <c:pt idx="2243">
                  <c:v>39217</c:v>
                </c:pt>
                <c:pt idx="2244">
                  <c:v>39216</c:v>
                </c:pt>
                <c:pt idx="2245">
                  <c:v>39213</c:v>
                </c:pt>
                <c:pt idx="2246">
                  <c:v>39212</c:v>
                </c:pt>
                <c:pt idx="2247">
                  <c:v>39211</c:v>
                </c:pt>
                <c:pt idx="2248">
                  <c:v>39210</c:v>
                </c:pt>
                <c:pt idx="2249">
                  <c:v>39209</c:v>
                </c:pt>
                <c:pt idx="2250">
                  <c:v>39206</c:v>
                </c:pt>
                <c:pt idx="2251">
                  <c:v>39205</c:v>
                </c:pt>
                <c:pt idx="2252">
                  <c:v>39204</c:v>
                </c:pt>
                <c:pt idx="2253">
                  <c:v>39203</c:v>
                </c:pt>
                <c:pt idx="2254">
                  <c:v>39202</c:v>
                </c:pt>
                <c:pt idx="2255">
                  <c:v>39199</c:v>
                </c:pt>
                <c:pt idx="2256">
                  <c:v>39198</c:v>
                </c:pt>
                <c:pt idx="2257">
                  <c:v>39197</c:v>
                </c:pt>
                <c:pt idx="2258">
                  <c:v>39196</c:v>
                </c:pt>
                <c:pt idx="2259">
                  <c:v>39195</c:v>
                </c:pt>
                <c:pt idx="2260">
                  <c:v>39192</c:v>
                </c:pt>
                <c:pt idx="2261">
                  <c:v>39191</c:v>
                </c:pt>
                <c:pt idx="2262">
                  <c:v>39190</c:v>
                </c:pt>
                <c:pt idx="2263">
                  <c:v>39189</c:v>
                </c:pt>
                <c:pt idx="2264">
                  <c:v>39188</c:v>
                </c:pt>
                <c:pt idx="2265">
                  <c:v>39185</c:v>
                </c:pt>
                <c:pt idx="2266">
                  <c:v>39184</c:v>
                </c:pt>
                <c:pt idx="2267">
                  <c:v>39183</c:v>
                </c:pt>
                <c:pt idx="2268">
                  <c:v>39182</c:v>
                </c:pt>
                <c:pt idx="2269">
                  <c:v>39181</c:v>
                </c:pt>
                <c:pt idx="2270">
                  <c:v>39177</c:v>
                </c:pt>
                <c:pt idx="2271">
                  <c:v>39176</c:v>
                </c:pt>
                <c:pt idx="2272">
                  <c:v>39175</c:v>
                </c:pt>
                <c:pt idx="2273">
                  <c:v>39174</c:v>
                </c:pt>
                <c:pt idx="2274">
                  <c:v>39171</c:v>
                </c:pt>
                <c:pt idx="2275">
                  <c:v>39170</c:v>
                </c:pt>
                <c:pt idx="2276">
                  <c:v>39169</c:v>
                </c:pt>
                <c:pt idx="2277">
                  <c:v>39168</c:v>
                </c:pt>
                <c:pt idx="2278">
                  <c:v>39167</c:v>
                </c:pt>
                <c:pt idx="2279">
                  <c:v>39164</c:v>
                </c:pt>
                <c:pt idx="2280">
                  <c:v>39163</c:v>
                </c:pt>
                <c:pt idx="2281">
                  <c:v>39162</c:v>
                </c:pt>
                <c:pt idx="2282">
                  <c:v>39161</c:v>
                </c:pt>
                <c:pt idx="2283">
                  <c:v>39160</c:v>
                </c:pt>
                <c:pt idx="2284">
                  <c:v>39157</c:v>
                </c:pt>
                <c:pt idx="2285">
                  <c:v>39156</c:v>
                </c:pt>
                <c:pt idx="2286">
                  <c:v>39155</c:v>
                </c:pt>
                <c:pt idx="2287">
                  <c:v>39154</c:v>
                </c:pt>
                <c:pt idx="2288">
                  <c:v>39153</c:v>
                </c:pt>
                <c:pt idx="2289">
                  <c:v>39150</c:v>
                </c:pt>
                <c:pt idx="2290">
                  <c:v>39149</c:v>
                </c:pt>
                <c:pt idx="2291">
                  <c:v>39148</c:v>
                </c:pt>
                <c:pt idx="2292">
                  <c:v>39147</c:v>
                </c:pt>
                <c:pt idx="2293">
                  <c:v>39146</c:v>
                </c:pt>
                <c:pt idx="2294">
                  <c:v>39143</c:v>
                </c:pt>
                <c:pt idx="2295">
                  <c:v>39142</c:v>
                </c:pt>
                <c:pt idx="2296">
                  <c:v>39141</c:v>
                </c:pt>
                <c:pt idx="2297">
                  <c:v>39140</c:v>
                </c:pt>
                <c:pt idx="2298">
                  <c:v>39139</c:v>
                </c:pt>
                <c:pt idx="2299">
                  <c:v>39136</c:v>
                </c:pt>
                <c:pt idx="2300">
                  <c:v>39135</c:v>
                </c:pt>
                <c:pt idx="2301">
                  <c:v>39134</c:v>
                </c:pt>
                <c:pt idx="2302">
                  <c:v>39133</c:v>
                </c:pt>
                <c:pt idx="2303">
                  <c:v>39129</c:v>
                </c:pt>
                <c:pt idx="2304">
                  <c:v>39128</c:v>
                </c:pt>
                <c:pt idx="2305">
                  <c:v>39127</c:v>
                </c:pt>
                <c:pt idx="2306">
                  <c:v>39126</c:v>
                </c:pt>
                <c:pt idx="2307">
                  <c:v>39125</c:v>
                </c:pt>
                <c:pt idx="2308">
                  <c:v>39122</c:v>
                </c:pt>
                <c:pt idx="2309">
                  <c:v>39121</c:v>
                </c:pt>
                <c:pt idx="2310">
                  <c:v>39120</c:v>
                </c:pt>
                <c:pt idx="2311">
                  <c:v>39119</c:v>
                </c:pt>
                <c:pt idx="2312">
                  <c:v>39118</c:v>
                </c:pt>
                <c:pt idx="2313">
                  <c:v>39115</c:v>
                </c:pt>
                <c:pt idx="2314">
                  <c:v>39114</c:v>
                </c:pt>
                <c:pt idx="2315">
                  <c:v>39113</c:v>
                </c:pt>
                <c:pt idx="2316">
                  <c:v>39112</c:v>
                </c:pt>
                <c:pt idx="2317">
                  <c:v>39111</c:v>
                </c:pt>
                <c:pt idx="2318">
                  <c:v>39108</c:v>
                </c:pt>
                <c:pt idx="2319">
                  <c:v>39107</c:v>
                </c:pt>
                <c:pt idx="2320">
                  <c:v>39106</c:v>
                </c:pt>
                <c:pt idx="2321">
                  <c:v>39105</c:v>
                </c:pt>
                <c:pt idx="2322">
                  <c:v>39104</c:v>
                </c:pt>
                <c:pt idx="2323">
                  <c:v>39101</c:v>
                </c:pt>
                <c:pt idx="2324">
                  <c:v>39100</c:v>
                </c:pt>
                <c:pt idx="2325">
                  <c:v>39099</c:v>
                </c:pt>
                <c:pt idx="2326">
                  <c:v>39098</c:v>
                </c:pt>
                <c:pt idx="2327">
                  <c:v>39094</c:v>
                </c:pt>
                <c:pt idx="2328">
                  <c:v>39093</c:v>
                </c:pt>
                <c:pt idx="2329">
                  <c:v>39092</c:v>
                </c:pt>
                <c:pt idx="2330">
                  <c:v>39091</c:v>
                </c:pt>
                <c:pt idx="2331">
                  <c:v>39090</c:v>
                </c:pt>
                <c:pt idx="2332">
                  <c:v>39087</c:v>
                </c:pt>
                <c:pt idx="2333">
                  <c:v>39086</c:v>
                </c:pt>
                <c:pt idx="2334">
                  <c:v>39085</c:v>
                </c:pt>
                <c:pt idx="2335">
                  <c:v>39080</c:v>
                </c:pt>
                <c:pt idx="2336">
                  <c:v>39079</c:v>
                </c:pt>
                <c:pt idx="2337">
                  <c:v>39078</c:v>
                </c:pt>
                <c:pt idx="2338">
                  <c:v>39077</c:v>
                </c:pt>
                <c:pt idx="2339">
                  <c:v>39073</c:v>
                </c:pt>
                <c:pt idx="2340">
                  <c:v>39072</c:v>
                </c:pt>
                <c:pt idx="2341">
                  <c:v>39071</c:v>
                </c:pt>
                <c:pt idx="2342">
                  <c:v>39070</c:v>
                </c:pt>
                <c:pt idx="2343">
                  <c:v>39069</c:v>
                </c:pt>
                <c:pt idx="2344">
                  <c:v>39066</c:v>
                </c:pt>
                <c:pt idx="2345">
                  <c:v>39065</c:v>
                </c:pt>
                <c:pt idx="2346">
                  <c:v>39064</c:v>
                </c:pt>
                <c:pt idx="2347">
                  <c:v>39063</c:v>
                </c:pt>
                <c:pt idx="2348">
                  <c:v>39062</c:v>
                </c:pt>
                <c:pt idx="2349">
                  <c:v>39059</c:v>
                </c:pt>
                <c:pt idx="2350">
                  <c:v>39058</c:v>
                </c:pt>
                <c:pt idx="2351">
                  <c:v>39057</c:v>
                </c:pt>
                <c:pt idx="2352">
                  <c:v>39056</c:v>
                </c:pt>
                <c:pt idx="2353">
                  <c:v>39055</c:v>
                </c:pt>
                <c:pt idx="2354">
                  <c:v>39052</c:v>
                </c:pt>
                <c:pt idx="2355">
                  <c:v>39051</c:v>
                </c:pt>
                <c:pt idx="2356">
                  <c:v>39050</c:v>
                </c:pt>
                <c:pt idx="2357">
                  <c:v>39049</c:v>
                </c:pt>
                <c:pt idx="2358">
                  <c:v>39048</c:v>
                </c:pt>
                <c:pt idx="2359">
                  <c:v>39045</c:v>
                </c:pt>
                <c:pt idx="2360">
                  <c:v>39043</c:v>
                </c:pt>
                <c:pt idx="2361">
                  <c:v>39042</c:v>
                </c:pt>
                <c:pt idx="2362">
                  <c:v>39041</c:v>
                </c:pt>
                <c:pt idx="2363">
                  <c:v>39038</c:v>
                </c:pt>
                <c:pt idx="2364">
                  <c:v>39037</c:v>
                </c:pt>
                <c:pt idx="2365">
                  <c:v>39036</c:v>
                </c:pt>
                <c:pt idx="2366">
                  <c:v>39035</c:v>
                </c:pt>
                <c:pt idx="2367">
                  <c:v>39034</c:v>
                </c:pt>
                <c:pt idx="2368">
                  <c:v>39031</c:v>
                </c:pt>
                <c:pt idx="2369">
                  <c:v>39030</c:v>
                </c:pt>
                <c:pt idx="2370">
                  <c:v>39029</c:v>
                </c:pt>
                <c:pt idx="2371">
                  <c:v>39028</c:v>
                </c:pt>
                <c:pt idx="2372">
                  <c:v>39027</c:v>
                </c:pt>
                <c:pt idx="2373">
                  <c:v>39024</c:v>
                </c:pt>
                <c:pt idx="2374">
                  <c:v>39023</c:v>
                </c:pt>
                <c:pt idx="2375">
                  <c:v>39022</c:v>
                </c:pt>
                <c:pt idx="2376">
                  <c:v>39021</c:v>
                </c:pt>
                <c:pt idx="2377">
                  <c:v>39020</c:v>
                </c:pt>
                <c:pt idx="2378">
                  <c:v>39017</c:v>
                </c:pt>
                <c:pt idx="2379">
                  <c:v>39016</c:v>
                </c:pt>
                <c:pt idx="2380">
                  <c:v>39015</c:v>
                </c:pt>
                <c:pt idx="2381">
                  <c:v>39014</c:v>
                </c:pt>
                <c:pt idx="2382">
                  <c:v>39013</c:v>
                </c:pt>
                <c:pt idx="2383">
                  <c:v>39010</c:v>
                </c:pt>
                <c:pt idx="2384">
                  <c:v>39009</c:v>
                </c:pt>
                <c:pt idx="2385">
                  <c:v>39008</c:v>
                </c:pt>
                <c:pt idx="2386">
                  <c:v>39007</c:v>
                </c:pt>
                <c:pt idx="2387">
                  <c:v>39006</c:v>
                </c:pt>
                <c:pt idx="2388">
                  <c:v>39003</c:v>
                </c:pt>
                <c:pt idx="2389">
                  <c:v>39002</c:v>
                </c:pt>
                <c:pt idx="2390">
                  <c:v>39001</c:v>
                </c:pt>
                <c:pt idx="2391">
                  <c:v>39000</c:v>
                </c:pt>
                <c:pt idx="2392">
                  <c:v>38999</c:v>
                </c:pt>
                <c:pt idx="2393">
                  <c:v>38996</c:v>
                </c:pt>
                <c:pt idx="2394">
                  <c:v>38995</c:v>
                </c:pt>
                <c:pt idx="2395">
                  <c:v>38994</c:v>
                </c:pt>
                <c:pt idx="2396">
                  <c:v>38993</c:v>
                </c:pt>
                <c:pt idx="2397">
                  <c:v>38992</c:v>
                </c:pt>
                <c:pt idx="2398">
                  <c:v>38989</c:v>
                </c:pt>
                <c:pt idx="2399">
                  <c:v>38988</c:v>
                </c:pt>
                <c:pt idx="2400">
                  <c:v>38987</c:v>
                </c:pt>
                <c:pt idx="2401">
                  <c:v>38986</c:v>
                </c:pt>
                <c:pt idx="2402">
                  <c:v>38985</c:v>
                </c:pt>
                <c:pt idx="2403">
                  <c:v>38982</c:v>
                </c:pt>
                <c:pt idx="2404">
                  <c:v>38981</c:v>
                </c:pt>
                <c:pt idx="2405">
                  <c:v>38980</c:v>
                </c:pt>
                <c:pt idx="2406">
                  <c:v>38979</c:v>
                </c:pt>
                <c:pt idx="2407">
                  <c:v>38978</c:v>
                </c:pt>
                <c:pt idx="2408">
                  <c:v>38975</c:v>
                </c:pt>
                <c:pt idx="2409">
                  <c:v>38974</c:v>
                </c:pt>
                <c:pt idx="2410">
                  <c:v>38973</c:v>
                </c:pt>
                <c:pt idx="2411">
                  <c:v>38972</c:v>
                </c:pt>
                <c:pt idx="2412">
                  <c:v>38971</c:v>
                </c:pt>
                <c:pt idx="2413">
                  <c:v>38968</c:v>
                </c:pt>
                <c:pt idx="2414">
                  <c:v>38967</c:v>
                </c:pt>
                <c:pt idx="2415">
                  <c:v>38966</c:v>
                </c:pt>
                <c:pt idx="2416">
                  <c:v>38965</c:v>
                </c:pt>
                <c:pt idx="2417">
                  <c:v>38961</c:v>
                </c:pt>
                <c:pt idx="2418">
                  <c:v>38960</c:v>
                </c:pt>
                <c:pt idx="2419">
                  <c:v>38959</c:v>
                </c:pt>
                <c:pt idx="2420">
                  <c:v>38958</c:v>
                </c:pt>
                <c:pt idx="2421">
                  <c:v>38957</c:v>
                </c:pt>
                <c:pt idx="2422">
                  <c:v>38954</c:v>
                </c:pt>
                <c:pt idx="2423">
                  <c:v>38953</c:v>
                </c:pt>
                <c:pt idx="2424">
                  <c:v>38952</c:v>
                </c:pt>
                <c:pt idx="2425">
                  <c:v>38951</c:v>
                </c:pt>
                <c:pt idx="2426">
                  <c:v>38950</c:v>
                </c:pt>
                <c:pt idx="2427">
                  <c:v>38947</c:v>
                </c:pt>
                <c:pt idx="2428">
                  <c:v>38946</c:v>
                </c:pt>
                <c:pt idx="2429">
                  <c:v>38945</c:v>
                </c:pt>
                <c:pt idx="2430">
                  <c:v>38944</c:v>
                </c:pt>
                <c:pt idx="2431">
                  <c:v>38943</c:v>
                </c:pt>
                <c:pt idx="2432">
                  <c:v>38940</c:v>
                </c:pt>
                <c:pt idx="2433">
                  <c:v>38939</c:v>
                </c:pt>
                <c:pt idx="2434">
                  <c:v>38938</c:v>
                </c:pt>
                <c:pt idx="2435">
                  <c:v>38937</c:v>
                </c:pt>
                <c:pt idx="2436">
                  <c:v>38936</c:v>
                </c:pt>
                <c:pt idx="2437">
                  <c:v>38933</c:v>
                </c:pt>
                <c:pt idx="2438">
                  <c:v>38932</c:v>
                </c:pt>
                <c:pt idx="2439">
                  <c:v>38931</c:v>
                </c:pt>
                <c:pt idx="2440">
                  <c:v>38930</c:v>
                </c:pt>
                <c:pt idx="2441">
                  <c:v>38929</c:v>
                </c:pt>
                <c:pt idx="2442">
                  <c:v>38926</c:v>
                </c:pt>
                <c:pt idx="2443">
                  <c:v>38925</c:v>
                </c:pt>
                <c:pt idx="2444">
                  <c:v>38924</c:v>
                </c:pt>
                <c:pt idx="2445">
                  <c:v>38923</c:v>
                </c:pt>
                <c:pt idx="2446">
                  <c:v>38922</c:v>
                </c:pt>
                <c:pt idx="2447">
                  <c:v>38919</c:v>
                </c:pt>
                <c:pt idx="2448">
                  <c:v>38918</c:v>
                </c:pt>
                <c:pt idx="2449">
                  <c:v>38917</c:v>
                </c:pt>
                <c:pt idx="2450">
                  <c:v>38916</c:v>
                </c:pt>
                <c:pt idx="2451">
                  <c:v>38915</c:v>
                </c:pt>
                <c:pt idx="2452">
                  <c:v>38912</c:v>
                </c:pt>
                <c:pt idx="2453">
                  <c:v>38911</c:v>
                </c:pt>
                <c:pt idx="2454">
                  <c:v>38910</c:v>
                </c:pt>
                <c:pt idx="2455">
                  <c:v>38909</c:v>
                </c:pt>
                <c:pt idx="2456">
                  <c:v>38908</c:v>
                </c:pt>
                <c:pt idx="2457">
                  <c:v>38905</c:v>
                </c:pt>
                <c:pt idx="2458">
                  <c:v>38904</c:v>
                </c:pt>
                <c:pt idx="2459">
                  <c:v>38903</c:v>
                </c:pt>
                <c:pt idx="2460">
                  <c:v>38901</c:v>
                </c:pt>
                <c:pt idx="2461">
                  <c:v>38898</c:v>
                </c:pt>
                <c:pt idx="2462">
                  <c:v>38897</c:v>
                </c:pt>
                <c:pt idx="2463">
                  <c:v>38896</c:v>
                </c:pt>
                <c:pt idx="2464">
                  <c:v>38895</c:v>
                </c:pt>
                <c:pt idx="2465">
                  <c:v>38894</c:v>
                </c:pt>
                <c:pt idx="2466">
                  <c:v>38891</c:v>
                </c:pt>
                <c:pt idx="2467">
                  <c:v>38890</c:v>
                </c:pt>
                <c:pt idx="2468">
                  <c:v>38889</c:v>
                </c:pt>
                <c:pt idx="2469">
                  <c:v>38888</c:v>
                </c:pt>
                <c:pt idx="2470">
                  <c:v>38887</c:v>
                </c:pt>
                <c:pt idx="2471">
                  <c:v>38884</c:v>
                </c:pt>
                <c:pt idx="2472">
                  <c:v>38883</c:v>
                </c:pt>
                <c:pt idx="2473">
                  <c:v>38882</c:v>
                </c:pt>
                <c:pt idx="2474">
                  <c:v>38881</c:v>
                </c:pt>
                <c:pt idx="2475">
                  <c:v>38880</c:v>
                </c:pt>
                <c:pt idx="2476">
                  <c:v>38877</c:v>
                </c:pt>
                <c:pt idx="2477">
                  <c:v>38876</c:v>
                </c:pt>
                <c:pt idx="2478">
                  <c:v>38875</c:v>
                </c:pt>
                <c:pt idx="2479">
                  <c:v>38874</c:v>
                </c:pt>
                <c:pt idx="2480">
                  <c:v>38873</c:v>
                </c:pt>
                <c:pt idx="2481">
                  <c:v>38870</c:v>
                </c:pt>
                <c:pt idx="2482">
                  <c:v>38869</c:v>
                </c:pt>
                <c:pt idx="2483">
                  <c:v>38868</c:v>
                </c:pt>
                <c:pt idx="2484">
                  <c:v>38867</c:v>
                </c:pt>
                <c:pt idx="2485">
                  <c:v>38863</c:v>
                </c:pt>
                <c:pt idx="2486">
                  <c:v>38862</c:v>
                </c:pt>
                <c:pt idx="2487">
                  <c:v>38861</c:v>
                </c:pt>
                <c:pt idx="2488">
                  <c:v>38860</c:v>
                </c:pt>
                <c:pt idx="2489">
                  <c:v>38859</c:v>
                </c:pt>
                <c:pt idx="2490">
                  <c:v>38856</c:v>
                </c:pt>
                <c:pt idx="2491">
                  <c:v>38855</c:v>
                </c:pt>
                <c:pt idx="2492">
                  <c:v>38854</c:v>
                </c:pt>
                <c:pt idx="2493">
                  <c:v>38853</c:v>
                </c:pt>
                <c:pt idx="2494">
                  <c:v>38852</c:v>
                </c:pt>
                <c:pt idx="2495">
                  <c:v>38849</c:v>
                </c:pt>
                <c:pt idx="2496">
                  <c:v>38848</c:v>
                </c:pt>
                <c:pt idx="2497">
                  <c:v>38847</c:v>
                </c:pt>
                <c:pt idx="2498">
                  <c:v>38846</c:v>
                </c:pt>
                <c:pt idx="2499">
                  <c:v>38845</c:v>
                </c:pt>
                <c:pt idx="2500">
                  <c:v>38842</c:v>
                </c:pt>
                <c:pt idx="2501">
                  <c:v>38841</c:v>
                </c:pt>
                <c:pt idx="2502">
                  <c:v>38840</c:v>
                </c:pt>
                <c:pt idx="2503">
                  <c:v>38839</c:v>
                </c:pt>
                <c:pt idx="2504">
                  <c:v>38838</c:v>
                </c:pt>
                <c:pt idx="2505">
                  <c:v>38835</c:v>
                </c:pt>
                <c:pt idx="2506">
                  <c:v>38834</c:v>
                </c:pt>
                <c:pt idx="2507">
                  <c:v>38833</c:v>
                </c:pt>
                <c:pt idx="2508">
                  <c:v>38832</c:v>
                </c:pt>
                <c:pt idx="2509">
                  <c:v>38831</c:v>
                </c:pt>
                <c:pt idx="2510">
                  <c:v>38828</c:v>
                </c:pt>
                <c:pt idx="2511">
                  <c:v>38827</c:v>
                </c:pt>
                <c:pt idx="2512">
                  <c:v>38826</c:v>
                </c:pt>
                <c:pt idx="2513">
                  <c:v>38825</c:v>
                </c:pt>
                <c:pt idx="2514">
                  <c:v>38824</c:v>
                </c:pt>
                <c:pt idx="2515">
                  <c:v>38820</c:v>
                </c:pt>
                <c:pt idx="2516">
                  <c:v>38819</c:v>
                </c:pt>
                <c:pt idx="2517">
                  <c:v>38818</c:v>
                </c:pt>
                <c:pt idx="2518">
                  <c:v>38817</c:v>
                </c:pt>
                <c:pt idx="2519">
                  <c:v>38814</c:v>
                </c:pt>
                <c:pt idx="2520">
                  <c:v>38813</c:v>
                </c:pt>
                <c:pt idx="2521">
                  <c:v>38812</c:v>
                </c:pt>
                <c:pt idx="2522">
                  <c:v>38811</c:v>
                </c:pt>
                <c:pt idx="2523">
                  <c:v>38810</c:v>
                </c:pt>
                <c:pt idx="2524">
                  <c:v>38807</c:v>
                </c:pt>
                <c:pt idx="2525">
                  <c:v>38806</c:v>
                </c:pt>
                <c:pt idx="2526">
                  <c:v>38805</c:v>
                </c:pt>
                <c:pt idx="2527">
                  <c:v>38804</c:v>
                </c:pt>
                <c:pt idx="2528">
                  <c:v>38803</c:v>
                </c:pt>
                <c:pt idx="2529">
                  <c:v>38800</c:v>
                </c:pt>
                <c:pt idx="2530">
                  <c:v>38799</c:v>
                </c:pt>
                <c:pt idx="2531">
                  <c:v>38798</c:v>
                </c:pt>
                <c:pt idx="2532">
                  <c:v>38797</c:v>
                </c:pt>
                <c:pt idx="2533">
                  <c:v>38796</c:v>
                </c:pt>
                <c:pt idx="2534">
                  <c:v>38793</c:v>
                </c:pt>
                <c:pt idx="2535">
                  <c:v>38792</c:v>
                </c:pt>
                <c:pt idx="2536">
                  <c:v>38791</c:v>
                </c:pt>
                <c:pt idx="2537">
                  <c:v>38790</c:v>
                </c:pt>
                <c:pt idx="2538">
                  <c:v>38789</c:v>
                </c:pt>
                <c:pt idx="2539">
                  <c:v>38786</c:v>
                </c:pt>
                <c:pt idx="2540">
                  <c:v>38785</c:v>
                </c:pt>
                <c:pt idx="2541">
                  <c:v>38784</c:v>
                </c:pt>
                <c:pt idx="2542">
                  <c:v>38783</c:v>
                </c:pt>
                <c:pt idx="2543">
                  <c:v>38782</c:v>
                </c:pt>
                <c:pt idx="2544">
                  <c:v>38779</c:v>
                </c:pt>
                <c:pt idx="2545">
                  <c:v>38778</c:v>
                </c:pt>
                <c:pt idx="2546">
                  <c:v>38777</c:v>
                </c:pt>
                <c:pt idx="2547">
                  <c:v>38776</c:v>
                </c:pt>
                <c:pt idx="2548">
                  <c:v>38775</c:v>
                </c:pt>
                <c:pt idx="2549">
                  <c:v>38772</c:v>
                </c:pt>
                <c:pt idx="2550">
                  <c:v>38771</c:v>
                </c:pt>
                <c:pt idx="2551">
                  <c:v>38770</c:v>
                </c:pt>
                <c:pt idx="2552">
                  <c:v>38769</c:v>
                </c:pt>
                <c:pt idx="2553">
                  <c:v>38765</c:v>
                </c:pt>
                <c:pt idx="2554">
                  <c:v>38764</c:v>
                </c:pt>
                <c:pt idx="2555">
                  <c:v>38763</c:v>
                </c:pt>
                <c:pt idx="2556">
                  <c:v>38762</c:v>
                </c:pt>
                <c:pt idx="2557">
                  <c:v>38761</c:v>
                </c:pt>
                <c:pt idx="2558">
                  <c:v>38758</c:v>
                </c:pt>
                <c:pt idx="2559">
                  <c:v>38757</c:v>
                </c:pt>
                <c:pt idx="2560">
                  <c:v>38756</c:v>
                </c:pt>
                <c:pt idx="2561">
                  <c:v>38755</c:v>
                </c:pt>
                <c:pt idx="2562">
                  <c:v>38754</c:v>
                </c:pt>
                <c:pt idx="2563">
                  <c:v>38751</c:v>
                </c:pt>
                <c:pt idx="2564">
                  <c:v>38750</c:v>
                </c:pt>
                <c:pt idx="2565">
                  <c:v>38749</c:v>
                </c:pt>
                <c:pt idx="2566">
                  <c:v>38748</c:v>
                </c:pt>
                <c:pt idx="2567">
                  <c:v>38747</c:v>
                </c:pt>
                <c:pt idx="2568">
                  <c:v>38744</c:v>
                </c:pt>
                <c:pt idx="2569">
                  <c:v>38743</c:v>
                </c:pt>
                <c:pt idx="2570">
                  <c:v>38742</c:v>
                </c:pt>
                <c:pt idx="2571">
                  <c:v>38741</c:v>
                </c:pt>
                <c:pt idx="2572">
                  <c:v>38740</c:v>
                </c:pt>
                <c:pt idx="2573">
                  <c:v>38737</c:v>
                </c:pt>
                <c:pt idx="2574">
                  <c:v>38736</c:v>
                </c:pt>
                <c:pt idx="2575">
                  <c:v>38735</c:v>
                </c:pt>
                <c:pt idx="2576">
                  <c:v>38734</c:v>
                </c:pt>
                <c:pt idx="2577">
                  <c:v>38730</c:v>
                </c:pt>
                <c:pt idx="2578">
                  <c:v>38729</c:v>
                </c:pt>
                <c:pt idx="2579">
                  <c:v>38728</c:v>
                </c:pt>
                <c:pt idx="2580">
                  <c:v>38727</c:v>
                </c:pt>
                <c:pt idx="2581">
                  <c:v>38726</c:v>
                </c:pt>
                <c:pt idx="2582">
                  <c:v>38723</c:v>
                </c:pt>
                <c:pt idx="2583">
                  <c:v>38722</c:v>
                </c:pt>
                <c:pt idx="2584">
                  <c:v>38721</c:v>
                </c:pt>
                <c:pt idx="2585">
                  <c:v>38720</c:v>
                </c:pt>
                <c:pt idx="2586">
                  <c:v>38716</c:v>
                </c:pt>
                <c:pt idx="2587">
                  <c:v>38715</c:v>
                </c:pt>
                <c:pt idx="2588">
                  <c:v>38714</c:v>
                </c:pt>
                <c:pt idx="2589">
                  <c:v>38713</c:v>
                </c:pt>
                <c:pt idx="2590">
                  <c:v>38709</c:v>
                </c:pt>
                <c:pt idx="2591">
                  <c:v>38708</c:v>
                </c:pt>
                <c:pt idx="2592">
                  <c:v>38707</c:v>
                </c:pt>
                <c:pt idx="2593">
                  <c:v>38706</c:v>
                </c:pt>
                <c:pt idx="2594">
                  <c:v>38705</c:v>
                </c:pt>
                <c:pt idx="2595">
                  <c:v>38702</c:v>
                </c:pt>
                <c:pt idx="2596">
                  <c:v>38701</c:v>
                </c:pt>
                <c:pt idx="2597">
                  <c:v>38700</c:v>
                </c:pt>
                <c:pt idx="2598">
                  <c:v>38699</c:v>
                </c:pt>
                <c:pt idx="2599">
                  <c:v>38698</c:v>
                </c:pt>
                <c:pt idx="2600">
                  <c:v>38695</c:v>
                </c:pt>
                <c:pt idx="2601">
                  <c:v>38694</c:v>
                </c:pt>
                <c:pt idx="2602">
                  <c:v>38693</c:v>
                </c:pt>
                <c:pt idx="2603">
                  <c:v>38692</c:v>
                </c:pt>
                <c:pt idx="2604">
                  <c:v>38691</c:v>
                </c:pt>
                <c:pt idx="2605">
                  <c:v>38688</c:v>
                </c:pt>
                <c:pt idx="2606">
                  <c:v>38687</c:v>
                </c:pt>
                <c:pt idx="2607">
                  <c:v>38686</c:v>
                </c:pt>
                <c:pt idx="2608">
                  <c:v>38685</c:v>
                </c:pt>
                <c:pt idx="2609">
                  <c:v>38684</c:v>
                </c:pt>
                <c:pt idx="2610">
                  <c:v>38681</c:v>
                </c:pt>
                <c:pt idx="2611">
                  <c:v>38679</c:v>
                </c:pt>
                <c:pt idx="2612">
                  <c:v>38678</c:v>
                </c:pt>
                <c:pt idx="2613">
                  <c:v>38677</c:v>
                </c:pt>
                <c:pt idx="2614">
                  <c:v>38674</c:v>
                </c:pt>
                <c:pt idx="2615">
                  <c:v>38673</c:v>
                </c:pt>
                <c:pt idx="2616">
                  <c:v>38672</c:v>
                </c:pt>
                <c:pt idx="2617">
                  <c:v>38671</c:v>
                </c:pt>
                <c:pt idx="2618">
                  <c:v>38670</c:v>
                </c:pt>
                <c:pt idx="2619">
                  <c:v>38667</c:v>
                </c:pt>
                <c:pt idx="2620">
                  <c:v>38666</c:v>
                </c:pt>
                <c:pt idx="2621">
                  <c:v>38665</c:v>
                </c:pt>
                <c:pt idx="2622">
                  <c:v>38664</c:v>
                </c:pt>
                <c:pt idx="2623">
                  <c:v>38663</c:v>
                </c:pt>
                <c:pt idx="2624">
                  <c:v>38660</c:v>
                </c:pt>
                <c:pt idx="2625">
                  <c:v>38659</c:v>
                </c:pt>
                <c:pt idx="2626">
                  <c:v>38658</c:v>
                </c:pt>
                <c:pt idx="2627">
                  <c:v>38657</c:v>
                </c:pt>
                <c:pt idx="2628">
                  <c:v>38656</c:v>
                </c:pt>
                <c:pt idx="2629">
                  <c:v>38653</c:v>
                </c:pt>
                <c:pt idx="2630">
                  <c:v>38652</c:v>
                </c:pt>
                <c:pt idx="2631">
                  <c:v>38651</c:v>
                </c:pt>
                <c:pt idx="2632">
                  <c:v>38650</c:v>
                </c:pt>
                <c:pt idx="2633">
                  <c:v>38649</c:v>
                </c:pt>
                <c:pt idx="2634">
                  <c:v>38646</c:v>
                </c:pt>
                <c:pt idx="2635">
                  <c:v>38645</c:v>
                </c:pt>
                <c:pt idx="2636">
                  <c:v>38644</c:v>
                </c:pt>
                <c:pt idx="2637">
                  <c:v>38643</c:v>
                </c:pt>
                <c:pt idx="2638">
                  <c:v>38642</c:v>
                </c:pt>
                <c:pt idx="2639">
                  <c:v>38639</c:v>
                </c:pt>
                <c:pt idx="2640">
                  <c:v>38638</c:v>
                </c:pt>
                <c:pt idx="2641">
                  <c:v>38637</c:v>
                </c:pt>
                <c:pt idx="2642">
                  <c:v>38636</c:v>
                </c:pt>
                <c:pt idx="2643">
                  <c:v>38635</c:v>
                </c:pt>
                <c:pt idx="2644">
                  <c:v>38632</c:v>
                </c:pt>
                <c:pt idx="2645">
                  <c:v>38631</c:v>
                </c:pt>
                <c:pt idx="2646">
                  <c:v>38630</c:v>
                </c:pt>
                <c:pt idx="2647">
                  <c:v>38629</c:v>
                </c:pt>
                <c:pt idx="2648">
                  <c:v>38628</c:v>
                </c:pt>
                <c:pt idx="2649">
                  <c:v>38625</c:v>
                </c:pt>
                <c:pt idx="2650">
                  <c:v>38624</c:v>
                </c:pt>
                <c:pt idx="2651">
                  <c:v>38623</c:v>
                </c:pt>
                <c:pt idx="2652">
                  <c:v>38622</c:v>
                </c:pt>
                <c:pt idx="2653">
                  <c:v>38621</c:v>
                </c:pt>
                <c:pt idx="2654">
                  <c:v>38618</c:v>
                </c:pt>
                <c:pt idx="2655">
                  <c:v>38617</c:v>
                </c:pt>
                <c:pt idx="2656">
                  <c:v>38616</c:v>
                </c:pt>
                <c:pt idx="2657">
                  <c:v>38615</c:v>
                </c:pt>
                <c:pt idx="2658">
                  <c:v>38614</c:v>
                </c:pt>
                <c:pt idx="2659">
                  <c:v>38611</c:v>
                </c:pt>
                <c:pt idx="2660">
                  <c:v>38610</c:v>
                </c:pt>
                <c:pt idx="2661">
                  <c:v>38609</c:v>
                </c:pt>
                <c:pt idx="2662">
                  <c:v>38608</c:v>
                </c:pt>
                <c:pt idx="2663">
                  <c:v>38607</c:v>
                </c:pt>
                <c:pt idx="2664">
                  <c:v>38604</c:v>
                </c:pt>
                <c:pt idx="2665">
                  <c:v>38603</c:v>
                </c:pt>
                <c:pt idx="2666">
                  <c:v>38602</c:v>
                </c:pt>
                <c:pt idx="2667">
                  <c:v>38601</c:v>
                </c:pt>
                <c:pt idx="2668">
                  <c:v>38597</c:v>
                </c:pt>
                <c:pt idx="2669">
                  <c:v>38596</c:v>
                </c:pt>
                <c:pt idx="2670">
                  <c:v>38595</c:v>
                </c:pt>
                <c:pt idx="2671">
                  <c:v>38594</c:v>
                </c:pt>
                <c:pt idx="2672">
                  <c:v>38593</c:v>
                </c:pt>
                <c:pt idx="2673">
                  <c:v>38590</c:v>
                </c:pt>
                <c:pt idx="2674">
                  <c:v>38589</c:v>
                </c:pt>
                <c:pt idx="2675">
                  <c:v>38588</c:v>
                </c:pt>
                <c:pt idx="2676">
                  <c:v>38587</c:v>
                </c:pt>
                <c:pt idx="2677">
                  <c:v>38586</c:v>
                </c:pt>
                <c:pt idx="2678">
                  <c:v>38583</c:v>
                </c:pt>
                <c:pt idx="2679">
                  <c:v>38582</c:v>
                </c:pt>
                <c:pt idx="2680">
                  <c:v>38581</c:v>
                </c:pt>
                <c:pt idx="2681">
                  <c:v>38580</c:v>
                </c:pt>
                <c:pt idx="2682">
                  <c:v>38579</c:v>
                </c:pt>
                <c:pt idx="2683">
                  <c:v>38576</c:v>
                </c:pt>
                <c:pt idx="2684">
                  <c:v>38575</c:v>
                </c:pt>
                <c:pt idx="2685">
                  <c:v>38574</c:v>
                </c:pt>
                <c:pt idx="2686">
                  <c:v>38573</c:v>
                </c:pt>
                <c:pt idx="2687">
                  <c:v>38572</c:v>
                </c:pt>
                <c:pt idx="2688">
                  <c:v>38569</c:v>
                </c:pt>
                <c:pt idx="2689">
                  <c:v>38568</c:v>
                </c:pt>
                <c:pt idx="2690">
                  <c:v>38567</c:v>
                </c:pt>
                <c:pt idx="2691">
                  <c:v>38566</c:v>
                </c:pt>
                <c:pt idx="2692">
                  <c:v>38565</c:v>
                </c:pt>
                <c:pt idx="2693">
                  <c:v>38562</c:v>
                </c:pt>
                <c:pt idx="2694">
                  <c:v>38561</c:v>
                </c:pt>
                <c:pt idx="2695">
                  <c:v>38560</c:v>
                </c:pt>
                <c:pt idx="2696">
                  <c:v>38559</c:v>
                </c:pt>
                <c:pt idx="2697">
                  <c:v>38558</c:v>
                </c:pt>
                <c:pt idx="2698">
                  <c:v>38555</c:v>
                </c:pt>
                <c:pt idx="2699">
                  <c:v>38554</c:v>
                </c:pt>
                <c:pt idx="2700">
                  <c:v>38553</c:v>
                </c:pt>
                <c:pt idx="2701">
                  <c:v>38552</c:v>
                </c:pt>
                <c:pt idx="2702">
                  <c:v>38551</c:v>
                </c:pt>
                <c:pt idx="2703">
                  <c:v>38548</c:v>
                </c:pt>
                <c:pt idx="2704">
                  <c:v>38547</c:v>
                </c:pt>
                <c:pt idx="2705">
                  <c:v>38546</c:v>
                </c:pt>
                <c:pt idx="2706">
                  <c:v>38545</c:v>
                </c:pt>
                <c:pt idx="2707">
                  <c:v>38544</c:v>
                </c:pt>
                <c:pt idx="2708">
                  <c:v>38541</c:v>
                </c:pt>
                <c:pt idx="2709">
                  <c:v>38540</c:v>
                </c:pt>
                <c:pt idx="2710">
                  <c:v>38539</c:v>
                </c:pt>
                <c:pt idx="2711">
                  <c:v>38538</c:v>
                </c:pt>
                <c:pt idx="2712">
                  <c:v>38534</c:v>
                </c:pt>
                <c:pt idx="2713">
                  <c:v>38533</c:v>
                </c:pt>
                <c:pt idx="2714">
                  <c:v>38532</c:v>
                </c:pt>
                <c:pt idx="2715">
                  <c:v>38531</c:v>
                </c:pt>
                <c:pt idx="2716">
                  <c:v>38530</c:v>
                </c:pt>
                <c:pt idx="2717">
                  <c:v>38527</c:v>
                </c:pt>
                <c:pt idx="2718">
                  <c:v>38526</c:v>
                </c:pt>
                <c:pt idx="2719">
                  <c:v>38525</c:v>
                </c:pt>
                <c:pt idx="2720">
                  <c:v>38524</c:v>
                </c:pt>
                <c:pt idx="2721">
                  <c:v>38523</c:v>
                </c:pt>
                <c:pt idx="2722">
                  <c:v>38520</c:v>
                </c:pt>
                <c:pt idx="2723">
                  <c:v>38519</c:v>
                </c:pt>
                <c:pt idx="2724">
                  <c:v>38518</c:v>
                </c:pt>
                <c:pt idx="2725">
                  <c:v>38517</c:v>
                </c:pt>
                <c:pt idx="2726">
                  <c:v>38516</c:v>
                </c:pt>
                <c:pt idx="2727">
                  <c:v>38513</c:v>
                </c:pt>
                <c:pt idx="2728">
                  <c:v>38512</c:v>
                </c:pt>
                <c:pt idx="2729">
                  <c:v>38511</c:v>
                </c:pt>
                <c:pt idx="2730">
                  <c:v>38510</c:v>
                </c:pt>
                <c:pt idx="2731">
                  <c:v>38509</c:v>
                </c:pt>
                <c:pt idx="2732">
                  <c:v>38506</c:v>
                </c:pt>
                <c:pt idx="2733">
                  <c:v>38505</c:v>
                </c:pt>
                <c:pt idx="2734">
                  <c:v>38504</c:v>
                </c:pt>
                <c:pt idx="2735">
                  <c:v>38503</c:v>
                </c:pt>
                <c:pt idx="2736">
                  <c:v>38499</c:v>
                </c:pt>
                <c:pt idx="2737">
                  <c:v>38498</c:v>
                </c:pt>
                <c:pt idx="2738">
                  <c:v>38497</c:v>
                </c:pt>
                <c:pt idx="2739">
                  <c:v>38496</c:v>
                </c:pt>
                <c:pt idx="2740">
                  <c:v>38495</c:v>
                </c:pt>
                <c:pt idx="2741">
                  <c:v>38492</c:v>
                </c:pt>
                <c:pt idx="2742">
                  <c:v>38491</c:v>
                </c:pt>
                <c:pt idx="2743">
                  <c:v>38490</c:v>
                </c:pt>
                <c:pt idx="2744">
                  <c:v>38489</c:v>
                </c:pt>
                <c:pt idx="2745">
                  <c:v>38488</c:v>
                </c:pt>
                <c:pt idx="2746">
                  <c:v>38485</c:v>
                </c:pt>
                <c:pt idx="2747">
                  <c:v>38484</c:v>
                </c:pt>
                <c:pt idx="2748">
                  <c:v>38483</c:v>
                </c:pt>
                <c:pt idx="2749">
                  <c:v>38482</c:v>
                </c:pt>
                <c:pt idx="2750">
                  <c:v>38481</c:v>
                </c:pt>
                <c:pt idx="2751">
                  <c:v>38478</c:v>
                </c:pt>
                <c:pt idx="2752">
                  <c:v>38477</c:v>
                </c:pt>
                <c:pt idx="2753">
                  <c:v>38476</c:v>
                </c:pt>
                <c:pt idx="2754">
                  <c:v>38475</c:v>
                </c:pt>
                <c:pt idx="2755">
                  <c:v>38474</c:v>
                </c:pt>
                <c:pt idx="2756">
                  <c:v>38471</c:v>
                </c:pt>
                <c:pt idx="2757">
                  <c:v>38470</c:v>
                </c:pt>
                <c:pt idx="2758">
                  <c:v>38469</c:v>
                </c:pt>
                <c:pt idx="2759">
                  <c:v>38468</c:v>
                </c:pt>
                <c:pt idx="2760">
                  <c:v>38467</c:v>
                </c:pt>
                <c:pt idx="2761">
                  <c:v>38464</c:v>
                </c:pt>
                <c:pt idx="2762">
                  <c:v>38463</c:v>
                </c:pt>
                <c:pt idx="2763">
                  <c:v>38462</c:v>
                </c:pt>
                <c:pt idx="2764">
                  <c:v>38461</c:v>
                </c:pt>
                <c:pt idx="2765">
                  <c:v>38460</c:v>
                </c:pt>
                <c:pt idx="2766">
                  <c:v>38457</c:v>
                </c:pt>
                <c:pt idx="2767">
                  <c:v>38456</c:v>
                </c:pt>
                <c:pt idx="2768">
                  <c:v>38455</c:v>
                </c:pt>
                <c:pt idx="2769">
                  <c:v>38454</c:v>
                </c:pt>
                <c:pt idx="2770">
                  <c:v>38453</c:v>
                </c:pt>
                <c:pt idx="2771">
                  <c:v>38450</c:v>
                </c:pt>
                <c:pt idx="2772">
                  <c:v>38449</c:v>
                </c:pt>
                <c:pt idx="2773">
                  <c:v>38448</c:v>
                </c:pt>
                <c:pt idx="2774">
                  <c:v>38447</c:v>
                </c:pt>
                <c:pt idx="2775">
                  <c:v>38446</c:v>
                </c:pt>
                <c:pt idx="2776">
                  <c:v>38443</c:v>
                </c:pt>
                <c:pt idx="2777">
                  <c:v>38442</c:v>
                </c:pt>
                <c:pt idx="2778">
                  <c:v>38441</c:v>
                </c:pt>
                <c:pt idx="2779">
                  <c:v>38440</c:v>
                </c:pt>
                <c:pt idx="2780">
                  <c:v>38439</c:v>
                </c:pt>
                <c:pt idx="2781">
                  <c:v>38435</c:v>
                </c:pt>
                <c:pt idx="2782">
                  <c:v>38434</c:v>
                </c:pt>
                <c:pt idx="2783">
                  <c:v>38433</c:v>
                </c:pt>
                <c:pt idx="2784">
                  <c:v>38432</c:v>
                </c:pt>
                <c:pt idx="2785">
                  <c:v>38429</c:v>
                </c:pt>
                <c:pt idx="2786">
                  <c:v>38428</c:v>
                </c:pt>
                <c:pt idx="2787">
                  <c:v>38427</c:v>
                </c:pt>
                <c:pt idx="2788">
                  <c:v>38426</c:v>
                </c:pt>
                <c:pt idx="2789">
                  <c:v>38425</c:v>
                </c:pt>
                <c:pt idx="2790">
                  <c:v>38422</c:v>
                </c:pt>
                <c:pt idx="2791">
                  <c:v>38421</c:v>
                </c:pt>
                <c:pt idx="2792">
                  <c:v>38420</c:v>
                </c:pt>
                <c:pt idx="2793">
                  <c:v>38419</c:v>
                </c:pt>
                <c:pt idx="2794">
                  <c:v>38418</c:v>
                </c:pt>
                <c:pt idx="2795">
                  <c:v>38415</c:v>
                </c:pt>
                <c:pt idx="2796">
                  <c:v>38414</c:v>
                </c:pt>
                <c:pt idx="2797">
                  <c:v>38413</c:v>
                </c:pt>
                <c:pt idx="2798">
                  <c:v>38412</c:v>
                </c:pt>
                <c:pt idx="2799">
                  <c:v>38411</c:v>
                </c:pt>
                <c:pt idx="2800">
                  <c:v>38408</c:v>
                </c:pt>
                <c:pt idx="2801">
                  <c:v>38407</c:v>
                </c:pt>
                <c:pt idx="2802">
                  <c:v>38406</c:v>
                </c:pt>
                <c:pt idx="2803">
                  <c:v>38405</c:v>
                </c:pt>
                <c:pt idx="2804">
                  <c:v>38401</c:v>
                </c:pt>
                <c:pt idx="2805">
                  <c:v>38400</c:v>
                </c:pt>
                <c:pt idx="2806">
                  <c:v>38399</c:v>
                </c:pt>
                <c:pt idx="2807">
                  <c:v>38398</c:v>
                </c:pt>
                <c:pt idx="2808">
                  <c:v>38397</c:v>
                </c:pt>
                <c:pt idx="2809">
                  <c:v>38394</c:v>
                </c:pt>
                <c:pt idx="2810">
                  <c:v>38393</c:v>
                </c:pt>
                <c:pt idx="2811">
                  <c:v>38392</c:v>
                </c:pt>
                <c:pt idx="2812">
                  <c:v>38391</c:v>
                </c:pt>
                <c:pt idx="2813">
                  <c:v>38390</c:v>
                </c:pt>
                <c:pt idx="2814">
                  <c:v>38387</c:v>
                </c:pt>
                <c:pt idx="2815">
                  <c:v>38386</c:v>
                </c:pt>
                <c:pt idx="2816">
                  <c:v>38385</c:v>
                </c:pt>
                <c:pt idx="2817">
                  <c:v>38384</c:v>
                </c:pt>
                <c:pt idx="2818">
                  <c:v>38383</c:v>
                </c:pt>
                <c:pt idx="2819">
                  <c:v>38380</c:v>
                </c:pt>
                <c:pt idx="2820">
                  <c:v>38379</c:v>
                </c:pt>
                <c:pt idx="2821">
                  <c:v>38378</c:v>
                </c:pt>
                <c:pt idx="2822">
                  <c:v>38377</c:v>
                </c:pt>
                <c:pt idx="2823">
                  <c:v>38376</c:v>
                </c:pt>
                <c:pt idx="2824">
                  <c:v>38373</c:v>
                </c:pt>
                <c:pt idx="2825">
                  <c:v>38372</c:v>
                </c:pt>
                <c:pt idx="2826">
                  <c:v>38371</c:v>
                </c:pt>
                <c:pt idx="2827">
                  <c:v>38370</c:v>
                </c:pt>
                <c:pt idx="2828">
                  <c:v>38366</c:v>
                </c:pt>
                <c:pt idx="2829">
                  <c:v>38365</c:v>
                </c:pt>
                <c:pt idx="2830">
                  <c:v>38364</c:v>
                </c:pt>
                <c:pt idx="2831">
                  <c:v>38363</c:v>
                </c:pt>
                <c:pt idx="2832">
                  <c:v>38362</c:v>
                </c:pt>
                <c:pt idx="2833">
                  <c:v>38359</c:v>
                </c:pt>
                <c:pt idx="2834">
                  <c:v>38358</c:v>
                </c:pt>
                <c:pt idx="2835">
                  <c:v>38357</c:v>
                </c:pt>
                <c:pt idx="2836">
                  <c:v>38356</c:v>
                </c:pt>
                <c:pt idx="2837">
                  <c:v>38355</c:v>
                </c:pt>
                <c:pt idx="2838">
                  <c:v>38352</c:v>
                </c:pt>
                <c:pt idx="2839">
                  <c:v>38351</c:v>
                </c:pt>
                <c:pt idx="2840">
                  <c:v>38350</c:v>
                </c:pt>
                <c:pt idx="2841">
                  <c:v>38349</c:v>
                </c:pt>
                <c:pt idx="2842">
                  <c:v>38348</c:v>
                </c:pt>
                <c:pt idx="2843">
                  <c:v>38344</c:v>
                </c:pt>
                <c:pt idx="2844">
                  <c:v>38343</c:v>
                </c:pt>
                <c:pt idx="2845">
                  <c:v>38342</c:v>
                </c:pt>
                <c:pt idx="2846">
                  <c:v>38341</c:v>
                </c:pt>
                <c:pt idx="2847">
                  <c:v>38338</c:v>
                </c:pt>
                <c:pt idx="2848">
                  <c:v>38337</c:v>
                </c:pt>
                <c:pt idx="2849">
                  <c:v>38336</c:v>
                </c:pt>
                <c:pt idx="2850">
                  <c:v>38335</c:v>
                </c:pt>
                <c:pt idx="2851">
                  <c:v>38334</c:v>
                </c:pt>
                <c:pt idx="2852">
                  <c:v>38331</c:v>
                </c:pt>
                <c:pt idx="2853">
                  <c:v>38330</c:v>
                </c:pt>
                <c:pt idx="2854">
                  <c:v>38329</c:v>
                </c:pt>
                <c:pt idx="2855">
                  <c:v>38328</c:v>
                </c:pt>
                <c:pt idx="2856">
                  <c:v>38327</c:v>
                </c:pt>
                <c:pt idx="2857">
                  <c:v>38324</c:v>
                </c:pt>
                <c:pt idx="2858">
                  <c:v>38323</c:v>
                </c:pt>
                <c:pt idx="2859">
                  <c:v>38322</c:v>
                </c:pt>
                <c:pt idx="2860">
                  <c:v>38321</c:v>
                </c:pt>
                <c:pt idx="2861">
                  <c:v>38320</c:v>
                </c:pt>
                <c:pt idx="2862">
                  <c:v>38317</c:v>
                </c:pt>
                <c:pt idx="2863">
                  <c:v>38315</c:v>
                </c:pt>
                <c:pt idx="2864">
                  <c:v>38314</c:v>
                </c:pt>
                <c:pt idx="2865">
                  <c:v>38313</c:v>
                </c:pt>
                <c:pt idx="2866">
                  <c:v>38310</c:v>
                </c:pt>
                <c:pt idx="2867">
                  <c:v>38309</c:v>
                </c:pt>
                <c:pt idx="2868">
                  <c:v>38308</c:v>
                </c:pt>
                <c:pt idx="2869">
                  <c:v>38307</c:v>
                </c:pt>
                <c:pt idx="2870">
                  <c:v>38306</c:v>
                </c:pt>
                <c:pt idx="2871">
                  <c:v>38303</c:v>
                </c:pt>
                <c:pt idx="2872">
                  <c:v>38302</c:v>
                </c:pt>
                <c:pt idx="2873">
                  <c:v>38301</c:v>
                </c:pt>
                <c:pt idx="2874">
                  <c:v>38300</c:v>
                </c:pt>
                <c:pt idx="2875">
                  <c:v>38299</c:v>
                </c:pt>
                <c:pt idx="2876">
                  <c:v>38296</c:v>
                </c:pt>
                <c:pt idx="2877">
                  <c:v>38295</c:v>
                </c:pt>
                <c:pt idx="2878">
                  <c:v>38294</c:v>
                </c:pt>
                <c:pt idx="2879">
                  <c:v>38293</c:v>
                </c:pt>
                <c:pt idx="2880">
                  <c:v>38292</c:v>
                </c:pt>
                <c:pt idx="2881">
                  <c:v>38289</c:v>
                </c:pt>
                <c:pt idx="2882">
                  <c:v>38288</c:v>
                </c:pt>
                <c:pt idx="2883">
                  <c:v>38287</c:v>
                </c:pt>
                <c:pt idx="2884">
                  <c:v>38286</c:v>
                </c:pt>
                <c:pt idx="2885">
                  <c:v>38285</c:v>
                </c:pt>
                <c:pt idx="2886">
                  <c:v>38282</c:v>
                </c:pt>
                <c:pt idx="2887">
                  <c:v>38281</c:v>
                </c:pt>
                <c:pt idx="2888">
                  <c:v>38280</c:v>
                </c:pt>
                <c:pt idx="2889">
                  <c:v>38279</c:v>
                </c:pt>
                <c:pt idx="2890">
                  <c:v>38278</c:v>
                </c:pt>
                <c:pt idx="2891">
                  <c:v>38275</c:v>
                </c:pt>
                <c:pt idx="2892">
                  <c:v>38274</c:v>
                </c:pt>
                <c:pt idx="2893">
                  <c:v>38273</c:v>
                </c:pt>
                <c:pt idx="2894">
                  <c:v>38272</c:v>
                </c:pt>
                <c:pt idx="2895">
                  <c:v>38271</c:v>
                </c:pt>
                <c:pt idx="2896">
                  <c:v>38268</c:v>
                </c:pt>
                <c:pt idx="2897">
                  <c:v>38267</c:v>
                </c:pt>
                <c:pt idx="2898">
                  <c:v>38266</c:v>
                </c:pt>
                <c:pt idx="2899">
                  <c:v>38265</c:v>
                </c:pt>
                <c:pt idx="2900">
                  <c:v>38264</c:v>
                </c:pt>
                <c:pt idx="2901">
                  <c:v>38261</c:v>
                </c:pt>
                <c:pt idx="2902">
                  <c:v>38260</c:v>
                </c:pt>
                <c:pt idx="2903">
                  <c:v>38259</c:v>
                </c:pt>
                <c:pt idx="2904">
                  <c:v>38258</c:v>
                </c:pt>
                <c:pt idx="2905">
                  <c:v>38257</c:v>
                </c:pt>
                <c:pt idx="2906">
                  <c:v>38254</c:v>
                </c:pt>
                <c:pt idx="2907">
                  <c:v>38253</c:v>
                </c:pt>
                <c:pt idx="2908">
                  <c:v>38252</c:v>
                </c:pt>
                <c:pt idx="2909">
                  <c:v>38251</c:v>
                </c:pt>
                <c:pt idx="2910">
                  <c:v>38250</c:v>
                </c:pt>
                <c:pt idx="2911">
                  <c:v>38247</c:v>
                </c:pt>
                <c:pt idx="2912">
                  <c:v>38246</c:v>
                </c:pt>
                <c:pt idx="2913">
                  <c:v>38245</c:v>
                </c:pt>
                <c:pt idx="2914">
                  <c:v>38244</c:v>
                </c:pt>
                <c:pt idx="2915">
                  <c:v>38243</c:v>
                </c:pt>
                <c:pt idx="2916">
                  <c:v>38240</c:v>
                </c:pt>
                <c:pt idx="2917">
                  <c:v>38239</c:v>
                </c:pt>
                <c:pt idx="2918">
                  <c:v>38238</c:v>
                </c:pt>
                <c:pt idx="2919">
                  <c:v>38237</c:v>
                </c:pt>
                <c:pt idx="2920">
                  <c:v>38233</c:v>
                </c:pt>
                <c:pt idx="2921">
                  <c:v>38232</c:v>
                </c:pt>
                <c:pt idx="2922">
                  <c:v>38231</c:v>
                </c:pt>
                <c:pt idx="2923">
                  <c:v>38230</c:v>
                </c:pt>
                <c:pt idx="2924">
                  <c:v>38229</c:v>
                </c:pt>
                <c:pt idx="2925">
                  <c:v>38226</c:v>
                </c:pt>
                <c:pt idx="2926">
                  <c:v>38225</c:v>
                </c:pt>
                <c:pt idx="2927">
                  <c:v>38224</c:v>
                </c:pt>
                <c:pt idx="2928">
                  <c:v>38223</c:v>
                </c:pt>
                <c:pt idx="2929">
                  <c:v>38222</c:v>
                </c:pt>
                <c:pt idx="2930">
                  <c:v>38219</c:v>
                </c:pt>
                <c:pt idx="2931">
                  <c:v>38218</c:v>
                </c:pt>
                <c:pt idx="2932">
                  <c:v>38217</c:v>
                </c:pt>
                <c:pt idx="2933">
                  <c:v>38216</c:v>
                </c:pt>
                <c:pt idx="2934">
                  <c:v>38215</c:v>
                </c:pt>
                <c:pt idx="2935">
                  <c:v>38212</c:v>
                </c:pt>
                <c:pt idx="2936">
                  <c:v>38211</c:v>
                </c:pt>
                <c:pt idx="2937">
                  <c:v>38210</c:v>
                </c:pt>
                <c:pt idx="2938">
                  <c:v>38209</c:v>
                </c:pt>
                <c:pt idx="2939">
                  <c:v>38208</c:v>
                </c:pt>
                <c:pt idx="2940">
                  <c:v>38205</c:v>
                </c:pt>
                <c:pt idx="2941">
                  <c:v>38204</c:v>
                </c:pt>
                <c:pt idx="2942">
                  <c:v>38203</c:v>
                </c:pt>
                <c:pt idx="2943">
                  <c:v>38202</c:v>
                </c:pt>
                <c:pt idx="2944">
                  <c:v>38201</c:v>
                </c:pt>
                <c:pt idx="2945">
                  <c:v>38198</c:v>
                </c:pt>
                <c:pt idx="2946">
                  <c:v>38197</c:v>
                </c:pt>
                <c:pt idx="2947">
                  <c:v>38196</c:v>
                </c:pt>
                <c:pt idx="2948">
                  <c:v>38195</c:v>
                </c:pt>
                <c:pt idx="2949">
                  <c:v>38194</c:v>
                </c:pt>
                <c:pt idx="2950">
                  <c:v>38191</c:v>
                </c:pt>
                <c:pt idx="2951">
                  <c:v>38190</c:v>
                </c:pt>
                <c:pt idx="2952">
                  <c:v>38189</c:v>
                </c:pt>
                <c:pt idx="2953">
                  <c:v>38188</c:v>
                </c:pt>
                <c:pt idx="2954">
                  <c:v>38187</c:v>
                </c:pt>
                <c:pt idx="2955">
                  <c:v>38184</c:v>
                </c:pt>
                <c:pt idx="2956">
                  <c:v>38183</c:v>
                </c:pt>
                <c:pt idx="2957">
                  <c:v>38182</c:v>
                </c:pt>
                <c:pt idx="2958">
                  <c:v>38181</c:v>
                </c:pt>
                <c:pt idx="2959">
                  <c:v>38180</c:v>
                </c:pt>
                <c:pt idx="2960">
                  <c:v>38177</c:v>
                </c:pt>
                <c:pt idx="2961">
                  <c:v>38176</c:v>
                </c:pt>
                <c:pt idx="2962">
                  <c:v>38175</c:v>
                </c:pt>
                <c:pt idx="2963">
                  <c:v>38174</c:v>
                </c:pt>
                <c:pt idx="2964">
                  <c:v>38170</c:v>
                </c:pt>
                <c:pt idx="2965">
                  <c:v>38169</c:v>
                </c:pt>
                <c:pt idx="2966">
                  <c:v>38168</c:v>
                </c:pt>
                <c:pt idx="2967">
                  <c:v>38167</c:v>
                </c:pt>
                <c:pt idx="2968">
                  <c:v>38166</c:v>
                </c:pt>
                <c:pt idx="2969">
                  <c:v>38163</c:v>
                </c:pt>
                <c:pt idx="2970">
                  <c:v>38162</c:v>
                </c:pt>
                <c:pt idx="2971">
                  <c:v>38161</c:v>
                </c:pt>
                <c:pt idx="2972">
                  <c:v>38160</c:v>
                </c:pt>
                <c:pt idx="2973">
                  <c:v>38159</c:v>
                </c:pt>
                <c:pt idx="2974">
                  <c:v>38156</c:v>
                </c:pt>
                <c:pt idx="2975">
                  <c:v>38155</c:v>
                </c:pt>
                <c:pt idx="2976">
                  <c:v>38154</c:v>
                </c:pt>
                <c:pt idx="2977">
                  <c:v>38153</c:v>
                </c:pt>
                <c:pt idx="2978">
                  <c:v>38152</c:v>
                </c:pt>
                <c:pt idx="2979">
                  <c:v>38148</c:v>
                </c:pt>
                <c:pt idx="2980">
                  <c:v>38147</c:v>
                </c:pt>
                <c:pt idx="2981">
                  <c:v>38146</c:v>
                </c:pt>
                <c:pt idx="2982">
                  <c:v>38145</c:v>
                </c:pt>
                <c:pt idx="2983">
                  <c:v>38142</c:v>
                </c:pt>
                <c:pt idx="2984">
                  <c:v>38141</c:v>
                </c:pt>
                <c:pt idx="2985">
                  <c:v>38140</c:v>
                </c:pt>
                <c:pt idx="2986">
                  <c:v>38139</c:v>
                </c:pt>
                <c:pt idx="2987">
                  <c:v>38135</c:v>
                </c:pt>
                <c:pt idx="2988">
                  <c:v>38134</c:v>
                </c:pt>
                <c:pt idx="2989">
                  <c:v>38133</c:v>
                </c:pt>
                <c:pt idx="2990">
                  <c:v>38132</c:v>
                </c:pt>
                <c:pt idx="2991">
                  <c:v>38131</c:v>
                </c:pt>
                <c:pt idx="2992">
                  <c:v>38128</c:v>
                </c:pt>
                <c:pt idx="2993">
                  <c:v>38127</c:v>
                </c:pt>
                <c:pt idx="2994">
                  <c:v>38126</c:v>
                </c:pt>
                <c:pt idx="2995">
                  <c:v>38125</c:v>
                </c:pt>
                <c:pt idx="2996">
                  <c:v>38124</c:v>
                </c:pt>
                <c:pt idx="2997">
                  <c:v>38121</c:v>
                </c:pt>
                <c:pt idx="2998">
                  <c:v>38120</c:v>
                </c:pt>
                <c:pt idx="2999">
                  <c:v>38119</c:v>
                </c:pt>
                <c:pt idx="3000">
                  <c:v>38118</c:v>
                </c:pt>
                <c:pt idx="3001">
                  <c:v>38117</c:v>
                </c:pt>
                <c:pt idx="3002">
                  <c:v>38114</c:v>
                </c:pt>
                <c:pt idx="3003">
                  <c:v>38113</c:v>
                </c:pt>
                <c:pt idx="3004">
                  <c:v>38112</c:v>
                </c:pt>
                <c:pt idx="3005">
                  <c:v>38111</c:v>
                </c:pt>
                <c:pt idx="3006">
                  <c:v>38110</c:v>
                </c:pt>
                <c:pt idx="3007">
                  <c:v>38107</c:v>
                </c:pt>
                <c:pt idx="3008">
                  <c:v>38106</c:v>
                </c:pt>
                <c:pt idx="3009">
                  <c:v>38105</c:v>
                </c:pt>
                <c:pt idx="3010">
                  <c:v>38104</c:v>
                </c:pt>
                <c:pt idx="3011">
                  <c:v>38103</c:v>
                </c:pt>
                <c:pt idx="3012">
                  <c:v>38100</c:v>
                </c:pt>
                <c:pt idx="3013">
                  <c:v>38099</c:v>
                </c:pt>
                <c:pt idx="3014">
                  <c:v>38098</c:v>
                </c:pt>
                <c:pt idx="3015">
                  <c:v>38097</c:v>
                </c:pt>
                <c:pt idx="3016">
                  <c:v>38096</c:v>
                </c:pt>
                <c:pt idx="3017">
                  <c:v>38093</c:v>
                </c:pt>
                <c:pt idx="3018">
                  <c:v>38092</c:v>
                </c:pt>
                <c:pt idx="3019">
                  <c:v>38091</c:v>
                </c:pt>
                <c:pt idx="3020">
                  <c:v>38090</c:v>
                </c:pt>
                <c:pt idx="3021">
                  <c:v>38089</c:v>
                </c:pt>
                <c:pt idx="3022">
                  <c:v>38085</c:v>
                </c:pt>
                <c:pt idx="3023">
                  <c:v>38084</c:v>
                </c:pt>
                <c:pt idx="3024">
                  <c:v>38083</c:v>
                </c:pt>
                <c:pt idx="3025">
                  <c:v>38082</c:v>
                </c:pt>
                <c:pt idx="3026">
                  <c:v>38079</c:v>
                </c:pt>
                <c:pt idx="3027">
                  <c:v>38078</c:v>
                </c:pt>
                <c:pt idx="3028">
                  <c:v>38077</c:v>
                </c:pt>
                <c:pt idx="3029">
                  <c:v>38076</c:v>
                </c:pt>
                <c:pt idx="3030">
                  <c:v>38075</c:v>
                </c:pt>
                <c:pt idx="3031">
                  <c:v>38072</c:v>
                </c:pt>
                <c:pt idx="3032">
                  <c:v>38071</c:v>
                </c:pt>
                <c:pt idx="3033">
                  <c:v>38070</c:v>
                </c:pt>
                <c:pt idx="3034">
                  <c:v>38069</c:v>
                </c:pt>
                <c:pt idx="3035">
                  <c:v>38068</c:v>
                </c:pt>
                <c:pt idx="3036">
                  <c:v>38065</c:v>
                </c:pt>
                <c:pt idx="3037">
                  <c:v>38064</c:v>
                </c:pt>
                <c:pt idx="3038">
                  <c:v>38063</c:v>
                </c:pt>
                <c:pt idx="3039">
                  <c:v>38062</c:v>
                </c:pt>
                <c:pt idx="3040">
                  <c:v>38061</c:v>
                </c:pt>
                <c:pt idx="3041">
                  <c:v>38058</c:v>
                </c:pt>
                <c:pt idx="3042">
                  <c:v>38057</c:v>
                </c:pt>
                <c:pt idx="3043">
                  <c:v>38056</c:v>
                </c:pt>
                <c:pt idx="3044">
                  <c:v>38055</c:v>
                </c:pt>
                <c:pt idx="3045">
                  <c:v>38054</c:v>
                </c:pt>
                <c:pt idx="3046">
                  <c:v>38051</c:v>
                </c:pt>
                <c:pt idx="3047">
                  <c:v>38050</c:v>
                </c:pt>
                <c:pt idx="3048">
                  <c:v>38049</c:v>
                </c:pt>
                <c:pt idx="3049">
                  <c:v>38048</c:v>
                </c:pt>
                <c:pt idx="3050">
                  <c:v>38047</c:v>
                </c:pt>
                <c:pt idx="3051">
                  <c:v>38044</c:v>
                </c:pt>
                <c:pt idx="3052">
                  <c:v>38043</c:v>
                </c:pt>
                <c:pt idx="3053">
                  <c:v>38042</c:v>
                </c:pt>
                <c:pt idx="3054">
                  <c:v>38041</c:v>
                </c:pt>
                <c:pt idx="3055">
                  <c:v>38040</c:v>
                </c:pt>
                <c:pt idx="3056">
                  <c:v>38037</c:v>
                </c:pt>
                <c:pt idx="3057">
                  <c:v>38036</c:v>
                </c:pt>
                <c:pt idx="3058">
                  <c:v>38035</c:v>
                </c:pt>
                <c:pt idx="3059">
                  <c:v>38034</c:v>
                </c:pt>
                <c:pt idx="3060">
                  <c:v>38030</c:v>
                </c:pt>
                <c:pt idx="3061">
                  <c:v>38029</c:v>
                </c:pt>
                <c:pt idx="3062">
                  <c:v>38028</c:v>
                </c:pt>
                <c:pt idx="3063">
                  <c:v>38027</c:v>
                </c:pt>
                <c:pt idx="3064">
                  <c:v>38026</c:v>
                </c:pt>
                <c:pt idx="3065">
                  <c:v>38023</c:v>
                </c:pt>
                <c:pt idx="3066">
                  <c:v>38022</c:v>
                </c:pt>
                <c:pt idx="3067">
                  <c:v>38021</c:v>
                </c:pt>
                <c:pt idx="3068">
                  <c:v>38020</c:v>
                </c:pt>
                <c:pt idx="3069">
                  <c:v>38019</c:v>
                </c:pt>
                <c:pt idx="3070">
                  <c:v>38016</c:v>
                </c:pt>
                <c:pt idx="3071">
                  <c:v>38015</c:v>
                </c:pt>
                <c:pt idx="3072">
                  <c:v>38014</c:v>
                </c:pt>
                <c:pt idx="3073">
                  <c:v>38013</c:v>
                </c:pt>
                <c:pt idx="3074">
                  <c:v>38012</c:v>
                </c:pt>
                <c:pt idx="3075">
                  <c:v>38009</c:v>
                </c:pt>
                <c:pt idx="3076">
                  <c:v>38008</c:v>
                </c:pt>
                <c:pt idx="3077">
                  <c:v>38007</c:v>
                </c:pt>
                <c:pt idx="3078">
                  <c:v>38006</c:v>
                </c:pt>
                <c:pt idx="3079">
                  <c:v>38002</c:v>
                </c:pt>
                <c:pt idx="3080">
                  <c:v>38001</c:v>
                </c:pt>
                <c:pt idx="3081">
                  <c:v>38000</c:v>
                </c:pt>
                <c:pt idx="3082">
                  <c:v>37999</c:v>
                </c:pt>
                <c:pt idx="3083">
                  <c:v>37998</c:v>
                </c:pt>
                <c:pt idx="3084">
                  <c:v>37995</c:v>
                </c:pt>
                <c:pt idx="3085">
                  <c:v>37994</c:v>
                </c:pt>
                <c:pt idx="3086">
                  <c:v>37993</c:v>
                </c:pt>
                <c:pt idx="3087">
                  <c:v>37992</c:v>
                </c:pt>
                <c:pt idx="3088">
                  <c:v>37991</c:v>
                </c:pt>
                <c:pt idx="3089">
                  <c:v>37988</c:v>
                </c:pt>
                <c:pt idx="3090">
                  <c:v>37986</c:v>
                </c:pt>
                <c:pt idx="3091">
                  <c:v>37985</c:v>
                </c:pt>
                <c:pt idx="3092">
                  <c:v>37984</c:v>
                </c:pt>
                <c:pt idx="3093">
                  <c:v>37981</c:v>
                </c:pt>
                <c:pt idx="3094">
                  <c:v>37979</c:v>
                </c:pt>
                <c:pt idx="3095">
                  <c:v>37978</c:v>
                </c:pt>
                <c:pt idx="3096">
                  <c:v>37977</c:v>
                </c:pt>
                <c:pt idx="3097">
                  <c:v>37974</c:v>
                </c:pt>
                <c:pt idx="3098">
                  <c:v>37973</c:v>
                </c:pt>
                <c:pt idx="3099">
                  <c:v>37972</c:v>
                </c:pt>
                <c:pt idx="3100">
                  <c:v>37971</c:v>
                </c:pt>
                <c:pt idx="3101">
                  <c:v>37970</c:v>
                </c:pt>
                <c:pt idx="3102">
                  <c:v>37967</c:v>
                </c:pt>
                <c:pt idx="3103">
                  <c:v>37966</c:v>
                </c:pt>
                <c:pt idx="3104">
                  <c:v>37965</c:v>
                </c:pt>
                <c:pt idx="3105">
                  <c:v>37964</c:v>
                </c:pt>
                <c:pt idx="3106">
                  <c:v>37963</c:v>
                </c:pt>
                <c:pt idx="3107">
                  <c:v>37960</c:v>
                </c:pt>
                <c:pt idx="3108">
                  <c:v>37959</c:v>
                </c:pt>
                <c:pt idx="3109">
                  <c:v>37958</c:v>
                </c:pt>
                <c:pt idx="3110">
                  <c:v>37957</c:v>
                </c:pt>
                <c:pt idx="3111">
                  <c:v>37956</c:v>
                </c:pt>
                <c:pt idx="3112">
                  <c:v>37953</c:v>
                </c:pt>
                <c:pt idx="3113">
                  <c:v>37951</c:v>
                </c:pt>
                <c:pt idx="3114">
                  <c:v>37950</c:v>
                </c:pt>
                <c:pt idx="3115">
                  <c:v>37949</c:v>
                </c:pt>
                <c:pt idx="3116">
                  <c:v>37946</c:v>
                </c:pt>
                <c:pt idx="3117">
                  <c:v>37945</c:v>
                </c:pt>
                <c:pt idx="3118">
                  <c:v>37944</c:v>
                </c:pt>
                <c:pt idx="3119">
                  <c:v>37943</c:v>
                </c:pt>
                <c:pt idx="3120">
                  <c:v>37942</c:v>
                </c:pt>
                <c:pt idx="3121">
                  <c:v>37939</c:v>
                </c:pt>
                <c:pt idx="3122">
                  <c:v>37938</c:v>
                </c:pt>
                <c:pt idx="3123">
                  <c:v>37937</c:v>
                </c:pt>
                <c:pt idx="3124">
                  <c:v>37936</c:v>
                </c:pt>
                <c:pt idx="3125">
                  <c:v>37935</c:v>
                </c:pt>
                <c:pt idx="3126">
                  <c:v>37932</c:v>
                </c:pt>
                <c:pt idx="3127">
                  <c:v>37931</c:v>
                </c:pt>
                <c:pt idx="3128">
                  <c:v>37930</c:v>
                </c:pt>
                <c:pt idx="3129">
                  <c:v>37929</c:v>
                </c:pt>
                <c:pt idx="3130">
                  <c:v>37928</c:v>
                </c:pt>
                <c:pt idx="3131">
                  <c:v>37925</c:v>
                </c:pt>
                <c:pt idx="3132">
                  <c:v>37924</c:v>
                </c:pt>
                <c:pt idx="3133">
                  <c:v>37923</c:v>
                </c:pt>
                <c:pt idx="3134">
                  <c:v>37922</c:v>
                </c:pt>
                <c:pt idx="3135">
                  <c:v>37921</c:v>
                </c:pt>
                <c:pt idx="3136">
                  <c:v>37918</c:v>
                </c:pt>
                <c:pt idx="3137">
                  <c:v>37917</c:v>
                </c:pt>
                <c:pt idx="3138">
                  <c:v>37916</c:v>
                </c:pt>
                <c:pt idx="3139">
                  <c:v>37915</c:v>
                </c:pt>
                <c:pt idx="3140">
                  <c:v>37914</c:v>
                </c:pt>
                <c:pt idx="3141">
                  <c:v>37911</c:v>
                </c:pt>
                <c:pt idx="3142">
                  <c:v>37910</c:v>
                </c:pt>
                <c:pt idx="3143">
                  <c:v>37909</c:v>
                </c:pt>
                <c:pt idx="3144">
                  <c:v>37908</c:v>
                </c:pt>
                <c:pt idx="3145">
                  <c:v>37907</c:v>
                </c:pt>
                <c:pt idx="3146">
                  <c:v>37904</c:v>
                </c:pt>
                <c:pt idx="3147">
                  <c:v>37903</c:v>
                </c:pt>
                <c:pt idx="3148">
                  <c:v>37902</c:v>
                </c:pt>
                <c:pt idx="3149">
                  <c:v>37901</c:v>
                </c:pt>
                <c:pt idx="3150">
                  <c:v>37900</c:v>
                </c:pt>
                <c:pt idx="3151">
                  <c:v>37897</c:v>
                </c:pt>
                <c:pt idx="3152">
                  <c:v>37896</c:v>
                </c:pt>
                <c:pt idx="3153">
                  <c:v>37895</c:v>
                </c:pt>
                <c:pt idx="3154">
                  <c:v>37894</c:v>
                </c:pt>
                <c:pt idx="3155">
                  <c:v>37893</c:v>
                </c:pt>
                <c:pt idx="3156">
                  <c:v>37890</c:v>
                </c:pt>
                <c:pt idx="3157">
                  <c:v>37889</c:v>
                </c:pt>
                <c:pt idx="3158">
                  <c:v>37888</c:v>
                </c:pt>
                <c:pt idx="3159">
                  <c:v>37887</c:v>
                </c:pt>
                <c:pt idx="3160">
                  <c:v>37886</c:v>
                </c:pt>
                <c:pt idx="3161">
                  <c:v>37883</c:v>
                </c:pt>
                <c:pt idx="3162">
                  <c:v>37882</c:v>
                </c:pt>
                <c:pt idx="3163">
                  <c:v>37881</c:v>
                </c:pt>
                <c:pt idx="3164">
                  <c:v>37880</c:v>
                </c:pt>
                <c:pt idx="3165">
                  <c:v>37879</c:v>
                </c:pt>
                <c:pt idx="3166">
                  <c:v>37876</c:v>
                </c:pt>
                <c:pt idx="3167">
                  <c:v>37875</c:v>
                </c:pt>
                <c:pt idx="3168">
                  <c:v>37874</c:v>
                </c:pt>
                <c:pt idx="3169">
                  <c:v>37873</c:v>
                </c:pt>
                <c:pt idx="3170">
                  <c:v>37872</c:v>
                </c:pt>
                <c:pt idx="3171">
                  <c:v>37869</c:v>
                </c:pt>
                <c:pt idx="3172">
                  <c:v>37868</c:v>
                </c:pt>
                <c:pt idx="3173">
                  <c:v>37867</c:v>
                </c:pt>
                <c:pt idx="3174">
                  <c:v>37866</c:v>
                </c:pt>
                <c:pt idx="3175">
                  <c:v>37862</c:v>
                </c:pt>
                <c:pt idx="3176">
                  <c:v>37861</c:v>
                </c:pt>
                <c:pt idx="3177">
                  <c:v>37860</c:v>
                </c:pt>
                <c:pt idx="3178">
                  <c:v>37859</c:v>
                </c:pt>
                <c:pt idx="3179">
                  <c:v>37858</c:v>
                </c:pt>
                <c:pt idx="3180">
                  <c:v>37855</c:v>
                </c:pt>
                <c:pt idx="3181">
                  <c:v>37854</c:v>
                </c:pt>
                <c:pt idx="3182">
                  <c:v>37853</c:v>
                </c:pt>
                <c:pt idx="3183">
                  <c:v>37852</c:v>
                </c:pt>
                <c:pt idx="3184">
                  <c:v>37851</c:v>
                </c:pt>
                <c:pt idx="3185">
                  <c:v>37848</c:v>
                </c:pt>
                <c:pt idx="3186">
                  <c:v>37847</c:v>
                </c:pt>
                <c:pt idx="3187">
                  <c:v>37846</c:v>
                </c:pt>
                <c:pt idx="3188">
                  <c:v>37845</c:v>
                </c:pt>
                <c:pt idx="3189">
                  <c:v>37844</c:v>
                </c:pt>
                <c:pt idx="3190">
                  <c:v>37841</c:v>
                </c:pt>
                <c:pt idx="3191">
                  <c:v>37840</c:v>
                </c:pt>
                <c:pt idx="3192">
                  <c:v>37839</c:v>
                </c:pt>
                <c:pt idx="3193">
                  <c:v>37838</c:v>
                </c:pt>
                <c:pt idx="3194">
                  <c:v>37837</c:v>
                </c:pt>
                <c:pt idx="3195">
                  <c:v>37834</c:v>
                </c:pt>
                <c:pt idx="3196">
                  <c:v>37833</c:v>
                </c:pt>
                <c:pt idx="3197">
                  <c:v>37832</c:v>
                </c:pt>
                <c:pt idx="3198">
                  <c:v>37831</c:v>
                </c:pt>
                <c:pt idx="3199">
                  <c:v>37830</c:v>
                </c:pt>
                <c:pt idx="3200">
                  <c:v>37827</c:v>
                </c:pt>
                <c:pt idx="3201">
                  <c:v>37826</c:v>
                </c:pt>
                <c:pt idx="3202">
                  <c:v>37825</c:v>
                </c:pt>
                <c:pt idx="3203">
                  <c:v>37824</c:v>
                </c:pt>
                <c:pt idx="3204">
                  <c:v>37823</c:v>
                </c:pt>
                <c:pt idx="3205">
                  <c:v>37820</c:v>
                </c:pt>
                <c:pt idx="3206">
                  <c:v>37819</c:v>
                </c:pt>
                <c:pt idx="3207">
                  <c:v>37818</c:v>
                </c:pt>
                <c:pt idx="3208">
                  <c:v>37817</c:v>
                </c:pt>
                <c:pt idx="3209">
                  <c:v>37816</c:v>
                </c:pt>
                <c:pt idx="3210">
                  <c:v>37813</c:v>
                </c:pt>
                <c:pt idx="3211">
                  <c:v>37812</c:v>
                </c:pt>
                <c:pt idx="3212">
                  <c:v>37811</c:v>
                </c:pt>
                <c:pt idx="3213">
                  <c:v>37810</c:v>
                </c:pt>
                <c:pt idx="3214">
                  <c:v>37809</c:v>
                </c:pt>
                <c:pt idx="3215">
                  <c:v>37805</c:v>
                </c:pt>
                <c:pt idx="3216">
                  <c:v>37804</c:v>
                </c:pt>
                <c:pt idx="3217">
                  <c:v>37803</c:v>
                </c:pt>
                <c:pt idx="3218">
                  <c:v>37802</c:v>
                </c:pt>
                <c:pt idx="3219">
                  <c:v>37799</c:v>
                </c:pt>
                <c:pt idx="3220">
                  <c:v>37798</c:v>
                </c:pt>
                <c:pt idx="3221">
                  <c:v>37797</c:v>
                </c:pt>
                <c:pt idx="3222">
                  <c:v>37796</c:v>
                </c:pt>
                <c:pt idx="3223">
                  <c:v>37795</c:v>
                </c:pt>
                <c:pt idx="3224">
                  <c:v>37792</c:v>
                </c:pt>
                <c:pt idx="3225">
                  <c:v>37791</c:v>
                </c:pt>
                <c:pt idx="3226">
                  <c:v>37790</c:v>
                </c:pt>
                <c:pt idx="3227">
                  <c:v>37789</c:v>
                </c:pt>
                <c:pt idx="3228">
                  <c:v>37788</c:v>
                </c:pt>
                <c:pt idx="3229">
                  <c:v>37785</c:v>
                </c:pt>
                <c:pt idx="3230">
                  <c:v>37784</c:v>
                </c:pt>
                <c:pt idx="3231">
                  <c:v>37783</c:v>
                </c:pt>
                <c:pt idx="3232">
                  <c:v>37782</c:v>
                </c:pt>
                <c:pt idx="3233">
                  <c:v>37781</c:v>
                </c:pt>
                <c:pt idx="3234">
                  <c:v>37778</c:v>
                </c:pt>
                <c:pt idx="3235">
                  <c:v>37777</c:v>
                </c:pt>
                <c:pt idx="3236">
                  <c:v>37776</c:v>
                </c:pt>
                <c:pt idx="3237">
                  <c:v>37775</c:v>
                </c:pt>
                <c:pt idx="3238">
                  <c:v>37774</c:v>
                </c:pt>
                <c:pt idx="3239">
                  <c:v>37771</c:v>
                </c:pt>
                <c:pt idx="3240">
                  <c:v>37770</c:v>
                </c:pt>
                <c:pt idx="3241">
                  <c:v>37769</c:v>
                </c:pt>
                <c:pt idx="3242">
                  <c:v>37768</c:v>
                </c:pt>
                <c:pt idx="3243">
                  <c:v>37764</c:v>
                </c:pt>
                <c:pt idx="3244">
                  <c:v>37763</c:v>
                </c:pt>
                <c:pt idx="3245">
                  <c:v>37762</c:v>
                </c:pt>
                <c:pt idx="3246">
                  <c:v>37761</c:v>
                </c:pt>
                <c:pt idx="3247">
                  <c:v>37760</c:v>
                </c:pt>
                <c:pt idx="3248">
                  <c:v>37757</c:v>
                </c:pt>
                <c:pt idx="3249">
                  <c:v>37756</c:v>
                </c:pt>
                <c:pt idx="3250">
                  <c:v>37755</c:v>
                </c:pt>
                <c:pt idx="3251">
                  <c:v>37754</c:v>
                </c:pt>
                <c:pt idx="3252">
                  <c:v>37753</c:v>
                </c:pt>
                <c:pt idx="3253">
                  <c:v>37750</c:v>
                </c:pt>
                <c:pt idx="3254">
                  <c:v>37749</c:v>
                </c:pt>
                <c:pt idx="3255">
                  <c:v>37748</c:v>
                </c:pt>
                <c:pt idx="3256">
                  <c:v>37747</c:v>
                </c:pt>
                <c:pt idx="3257">
                  <c:v>37746</c:v>
                </c:pt>
                <c:pt idx="3258">
                  <c:v>37743</c:v>
                </c:pt>
                <c:pt idx="3259">
                  <c:v>37742</c:v>
                </c:pt>
                <c:pt idx="3260">
                  <c:v>37741</c:v>
                </c:pt>
                <c:pt idx="3261">
                  <c:v>37740</c:v>
                </c:pt>
                <c:pt idx="3262">
                  <c:v>37739</c:v>
                </c:pt>
                <c:pt idx="3263">
                  <c:v>37736</c:v>
                </c:pt>
                <c:pt idx="3264">
                  <c:v>37735</c:v>
                </c:pt>
                <c:pt idx="3265">
                  <c:v>37734</c:v>
                </c:pt>
                <c:pt idx="3266">
                  <c:v>37733</c:v>
                </c:pt>
                <c:pt idx="3267">
                  <c:v>37732</c:v>
                </c:pt>
                <c:pt idx="3268">
                  <c:v>37728</c:v>
                </c:pt>
                <c:pt idx="3269">
                  <c:v>37727</c:v>
                </c:pt>
                <c:pt idx="3270">
                  <c:v>37726</c:v>
                </c:pt>
                <c:pt idx="3271">
                  <c:v>37725</c:v>
                </c:pt>
                <c:pt idx="3272">
                  <c:v>37722</c:v>
                </c:pt>
                <c:pt idx="3273">
                  <c:v>37721</c:v>
                </c:pt>
                <c:pt idx="3274">
                  <c:v>37720</c:v>
                </c:pt>
                <c:pt idx="3275">
                  <c:v>37719</c:v>
                </c:pt>
                <c:pt idx="3276">
                  <c:v>37718</c:v>
                </c:pt>
                <c:pt idx="3277">
                  <c:v>37715</c:v>
                </c:pt>
                <c:pt idx="3278">
                  <c:v>37714</c:v>
                </c:pt>
                <c:pt idx="3279">
                  <c:v>37713</c:v>
                </c:pt>
                <c:pt idx="3280">
                  <c:v>37712</c:v>
                </c:pt>
                <c:pt idx="3281">
                  <c:v>37711</c:v>
                </c:pt>
                <c:pt idx="3282">
                  <c:v>37708</c:v>
                </c:pt>
                <c:pt idx="3283">
                  <c:v>37707</c:v>
                </c:pt>
                <c:pt idx="3284">
                  <c:v>37706</c:v>
                </c:pt>
                <c:pt idx="3285">
                  <c:v>37705</c:v>
                </c:pt>
                <c:pt idx="3286">
                  <c:v>37704</c:v>
                </c:pt>
                <c:pt idx="3287">
                  <c:v>37701</c:v>
                </c:pt>
                <c:pt idx="3288">
                  <c:v>37700</c:v>
                </c:pt>
                <c:pt idx="3289">
                  <c:v>37699</c:v>
                </c:pt>
                <c:pt idx="3290">
                  <c:v>37698</c:v>
                </c:pt>
                <c:pt idx="3291">
                  <c:v>37697</c:v>
                </c:pt>
                <c:pt idx="3292">
                  <c:v>37694</c:v>
                </c:pt>
                <c:pt idx="3293">
                  <c:v>37693</c:v>
                </c:pt>
                <c:pt idx="3294">
                  <c:v>37692</c:v>
                </c:pt>
                <c:pt idx="3295">
                  <c:v>37691</c:v>
                </c:pt>
                <c:pt idx="3296">
                  <c:v>37690</c:v>
                </c:pt>
                <c:pt idx="3297">
                  <c:v>37687</c:v>
                </c:pt>
                <c:pt idx="3298">
                  <c:v>37686</c:v>
                </c:pt>
                <c:pt idx="3299">
                  <c:v>37685</c:v>
                </c:pt>
                <c:pt idx="3300">
                  <c:v>37684</c:v>
                </c:pt>
                <c:pt idx="3301">
                  <c:v>37683</c:v>
                </c:pt>
                <c:pt idx="3302">
                  <c:v>37680</c:v>
                </c:pt>
                <c:pt idx="3303">
                  <c:v>37679</c:v>
                </c:pt>
                <c:pt idx="3304">
                  <c:v>37678</c:v>
                </c:pt>
                <c:pt idx="3305">
                  <c:v>37677</c:v>
                </c:pt>
                <c:pt idx="3306">
                  <c:v>37676</c:v>
                </c:pt>
                <c:pt idx="3307">
                  <c:v>37673</c:v>
                </c:pt>
                <c:pt idx="3308">
                  <c:v>37672</c:v>
                </c:pt>
                <c:pt idx="3309">
                  <c:v>37671</c:v>
                </c:pt>
                <c:pt idx="3310">
                  <c:v>37670</c:v>
                </c:pt>
                <c:pt idx="3311">
                  <c:v>37666</c:v>
                </c:pt>
                <c:pt idx="3312">
                  <c:v>37665</c:v>
                </c:pt>
                <c:pt idx="3313">
                  <c:v>37664</c:v>
                </c:pt>
                <c:pt idx="3314">
                  <c:v>37663</c:v>
                </c:pt>
                <c:pt idx="3315">
                  <c:v>37662</c:v>
                </c:pt>
                <c:pt idx="3316">
                  <c:v>37659</c:v>
                </c:pt>
                <c:pt idx="3317">
                  <c:v>37658</c:v>
                </c:pt>
                <c:pt idx="3318">
                  <c:v>37657</c:v>
                </c:pt>
                <c:pt idx="3319">
                  <c:v>37656</c:v>
                </c:pt>
                <c:pt idx="3320">
                  <c:v>37655</c:v>
                </c:pt>
                <c:pt idx="3321">
                  <c:v>37652</c:v>
                </c:pt>
                <c:pt idx="3322">
                  <c:v>37651</c:v>
                </c:pt>
                <c:pt idx="3323">
                  <c:v>37650</c:v>
                </c:pt>
                <c:pt idx="3324">
                  <c:v>37649</c:v>
                </c:pt>
                <c:pt idx="3325">
                  <c:v>37648</c:v>
                </c:pt>
                <c:pt idx="3326">
                  <c:v>37645</c:v>
                </c:pt>
                <c:pt idx="3327">
                  <c:v>37644</c:v>
                </c:pt>
                <c:pt idx="3328">
                  <c:v>37643</c:v>
                </c:pt>
                <c:pt idx="3329">
                  <c:v>37642</c:v>
                </c:pt>
                <c:pt idx="3330">
                  <c:v>37638</c:v>
                </c:pt>
                <c:pt idx="3331">
                  <c:v>37637</c:v>
                </c:pt>
                <c:pt idx="3332">
                  <c:v>37636</c:v>
                </c:pt>
                <c:pt idx="3333">
                  <c:v>37635</c:v>
                </c:pt>
                <c:pt idx="3334">
                  <c:v>37634</c:v>
                </c:pt>
                <c:pt idx="3335">
                  <c:v>37631</c:v>
                </c:pt>
                <c:pt idx="3336">
                  <c:v>37630</c:v>
                </c:pt>
                <c:pt idx="3337">
                  <c:v>37629</c:v>
                </c:pt>
                <c:pt idx="3338">
                  <c:v>37628</c:v>
                </c:pt>
                <c:pt idx="3339">
                  <c:v>37627</c:v>
                </c:pt>
                <c:pt idx="3340">
                  <c:v>37624</c:v>
                </c:pt>
                <c:pt idx="3341">
                  <c:v>37623</c:v>
                </c:pt>
                <c:pt idx="3342">
                  <c:v>37621</c:v>
                </c:pt>
                <c:pt idx="3343">
                  <c:v>37620</c:v>
                </c:pt>
                <c:pt idx="3344">
                  <c:v>37617</c:v>
                </c:pt>
                <c:pt idx="3345">
                  <c:v>37616</c:v>
                </c:pt>
                <c:pt idx="3346">
                  <c:v>37614</c:v>
                </c:pt>
                <c:pt idx="3347">
                  <c:v>37613</c:v>
                </c:pt>
                <c:pt idx="3348">
                  <c:v>37610</c:v>
                </c:pt>
                <c:pt idx="3349">
                  <c:v>37609</c:v>
                </c:pt>
                <c:pt idx="3350">
                  <c:v>37608</c:v>
                </c:pt>
                <c:pt idx="3351">
                  <c:v>37607</c:v>
                </c:pt>
                <c:pt idx="3352">
                  <c:v>37606</c:v>
                </c:pt>
                <c:pt idx="3353">
                  <c:v>37603</c:v>
                </c:pt>
                <c:pt idx="3354">
                  <c:v>37602</c:v>
                </c:pt>
                <c:pt idx="3355">
                  <c:v>37601</c:v>
                </c:pt>
                <c:pt idx="3356">
                  <c:v>37600</c:v>
                </c:pt>
                <c:pt idx="3357">
                  <c:v>37599</c:v>
                </c:pt>
                <c:pt idx="3358">
                  <c:v>37596</c:v>
                </c:pt>
                <c:pt idx="3359">
                  <c:v>37595</c:v>
                </c:pt>
                <c:pt idx="3360">
                  <c:v>37594</c:v>
                </c:pt>
                <c:pt idx="3361">
                  <c:v>37593</c:v>
                </c:pt>
                <c:pt idx="3362">
                  <c:v>37592</c:v>
                </c:pt>
                <c:pt idx="3363">
                  <c:v>37589</c:v>
                </c:pt>
                <c:pt idx="3364">
                  <c:v>37587</c:v>
                </c:pt>
                <c:pt idx="3365">
                  <c:v>37586</c:v>
                </c:pt>
                <c:pt idx="3366">
                  <c:v>37585</c:v>
                </c:pt>
                <c:pt idx="3367">
                  <c:v>37582</c:v>
                </c:pt>
                <c:pt idx="3368">
                  <c:v>37581</c:v>
                </c:pt>
                <c:pt idx="3369">
                  <c:v>37580</c:v>
                </c:pt>
                <c:pt idx="3370">
                  <c:v>37579</c:v>
                </c:pt>
                <c:pt idx="3371">
                  <c:v>37578</c:v>
                </c:pt>
                <c:pt idx="3372">
                  <c:v>37575</c:v>
                </c:pt>
                <c:pt idx="3373">
                  <c:v>37574</c:v>
                </c:pt>
                <c:pt idx="3374">
                  <c:v>37573</c:v>
                </c:pt>
                <c:pt idx="3375">
                  <c:v>37572</c:v>
                </c:pt>
                <c:pt idx="3376">
                  <c:v>37571</c:v>
                </c:pt>
                <c:pt idx="3377">
                  <c:v>37568</c:v>
                </c:pt>
                <c:pt idx="3378">
                  <c:v>37567</c:v>
                </c:pt>
                <c:pt idx="3379">
                  <c:v>37566</c:v>
                </c:pt>
                <c:pt idx="3380">
                  <c:v>37565</c:v>
                </c:pt>
                <c:pt idx="3381">
                  <c:v>37564</c:v>
                </c:pt>
                <c:pt idx="3382">
                  <c:v>37561</c:v>
                </c:pt>
                <c:pt idx="3383">
                  <c:v>37560</c:v>
                </c:pt>
                <c:pt idx="3384">
                  <c:v>37559</c:v>
                </c:pt>
                <c:pt idx="3385">
                  <c:v>37558</c:v>
                </c:pt>
                <c:pt idx="3386">
                  <c:v>37557</c:v>
                </c:pt>
                <c:pt idx="3387">
                  <c:v>37554</c:v>
                </c:pt>
                <c:pt idx="3388">
                  <c:v>37553</c:v>
                </c:pt>
                <c:pt idx="3389">
                  <c:v>37552</c:v>
                </c:pt>
                <c:pt idx="3390">
                  <c:v>37551</c:v>
                </c:pt>
                <c:pt idx="3391">
                  <c:v>37550</c:v>
                </c:pt>
                <c:pt idx="3392">
                  <c:v>37547</c:v>
                </c:pt>
                <c:pt idx="3393">
                  <c:v>37546</c:v>
                </c:pt>
                <c:pt idx="3394">
                  <c:v>37545</c:v>
                </c:pt>
                <c:pt idx="3395">
                  <c:v>37544</c:v>
                </c:pt>
                <c:pt idx="3396">
                  <c:v>37543</c:v>
                </c:pt>
                <c:pt idx="3397">
                  <c:v>37540</c:v>
                </c:pt>
                <c:pt idx="3398">
                  <c:v>37539</c:v>
                </c:pt>
                <c:pt idx="3399">
                  <c:v>37538</c:v>
                </c:pt>
                <c:pt idx="3400">
                  <c:v>37537</c:v>
                </c:pt>
                <c:pt idx="3401">
                  <c:v>37536</c:v>
                </c:pt>
                <c:pt idx="3402">
                  <c:v>37533</c:v>
                </c:pt>
                <c:pt idx="3403">
                  <c:v>37532</c:v>
                </c:pt>
                <c:pt idx="3404">
                  <c:v>37531</c:v>
                </c:pt>
                <c:pt idx="3405">
                  <c:v>37530</c:v>
                </c:pt>
                <c:pt idx="3406">
                  <c:v>37529</c:v>
                </c:pt>
                <c:pt idx="3407">
                  <c:v>37526</c:v>
                </c:pt>
                <c:pt idx="3408">
                  <c:v>37525</c:v>
                </c:pt>
                <c:pt idx="3409">
                  <c:v>37524</c:v>
                </c:pt>
                <c:pt idx="3410">
                  <c:v>37523</c:v>
                </c:pt>
                <c:pt idx="3411">
                  <c:v>37522</c:v>
                </c:pt>
                <c:pt idx="3412">
                  <c:v>37519</c:v>
                </c:pt>
                <c:pt idx="3413">
                  <c:v>37518</c:v>
                </c:pt>
                <c:pt idx="3414">
                  <c:v>37517</c:v>
                </c:pt>
                <c:pt idx="3415">
                  <c:v>37516</c:v>
                </c:pt>
                <c:pt idx="3416">
                  <c:v>37515</c:v>
                </c:pt>
                <c:pt idx="3417">
                  <c:v>37512</c:v>
                </c:pt>
                <c:pt idx="3418">
                  <c:v>37511</c:v>
                </c:pt>
                <c:pt idx="3419">
                  <c:v>37510</c:v>
                </c:pt>
                <c:pt idx="3420">
                  <c:v>37509</c:v>
                </c:pt>
                <c:pt idx="3421">
                  <c:v>37508</c:v>
                </c:pt>
                <c:pt idx="3422">
                  <c:v>37505</c:v>
                </c:pt>
                <c:pt idx="3423">
                  <c:v>37504</c:v>
                </c:pt>
                <c:pt idx="3424">
                  <c:v>37503</c:v>
                </c:pt>
                <c:pt idx="3425">
                  <c:v>37502</c:v>
                </c:pt>
                <c:pt idx="3426">
                  <c:v>37498</c:v>
                </c:pt>
                <c:pt idx="3427">
                  <c:v>37497</c:v>
                </c:pt>
                <c:pt idx="3428">
                  <c:v>37496</c:v>
                </c:pt>
                <c:pt idx="3429">
                  <c:v>37495</c:v>
                </c:pt>
                <c:pt idx="3430">
                  <c:v>37494</c:v>
                </c:pt>
                <c:pt idx="3431">
                  <c:v>37491</c:v>
                </c:pt>
                <c:pt idx="3432">
                  <c:v>37490</c:v>
                </c:pt>
                <c:pt idx="3433">
                  <c:v>37489</c:v>
                </c:pt>
                <c:pt idx="3434">
                  <c:v>37488</c:v>
                </c:pt>
                <c:pt idx="3435">
                  <c:v>37487</c:v>
                </c:pt>
                <c:pt idx="3436">
                  <c:v>37484</c:v>
                </c:pt>
                <c:pt idx="3437">
                  <c:v>37483</c:v>
                </c:pt>
                <c:pt idx="3438">
                  <c:v>37482</c:v>
                </c:pt>
                <c:pt idx="3439">
                  <c:v>37481</c:v>
                </c:pt>
                <c:pt idx="3440">
                  <c:v>37480</c:v>
                </c:pt>
                <c:pt idx="3441">
                  <c:v>37477</c:v>
                </c:pt>
                <c:pt idx="3442">
                  <c:v>37476</c:v>
                </c:pt>
                <c:pt idx="3443">
                  <c:v>37475</c:v>
                </c:pt>
                <c:pt idx="3444">
                  <c:v>37474</c:v>
                </c:pt>
                <c:pt idx="3445">
                  <c:v>37473</c:v>
                </c:pt>
                <c:pt idx="3446">
                  <c:v>37470</c:v>
                </c:pt>
                <c:pt idx="3447">
                  <c:v>37469</c:v>
                </c:pt>
                <c:pt idx="3448">
                  <c:v>37468</c:v>
                </c:pt>
                <c:pt idx="3449">
                  <c:v>37467</c:v>
                </c:pt>
                <c:pt idx="3450">
                  <c:v>37466</c:v>
                </c:pt>
                <c:pt idx="3451">
                  <c:v>37463</c:v>
                </c:pt>
                <c:pt idx="3452">
                  <c:v>37462</c:v>
                </c:pt>
                <c:pt idx="3453">
                  <c:v>37461</c:v>
                </c:pt>
                <c:pt idx="3454">
                  <c:v>37460</c:v>
                </c:pt>
                <c:pt idx="3455">
                  <c:v>37459</c:v>
                </c:pt>
                <c:pt idx="3456">
                  <c:v>37456</c:v>
                </c:pt>
                <c:pt idx="3457">
                  <c:v>37455</c:v>
                </c:pt>
                <c:pt idx="3458">
                  <c:v>37454</c:v>
                </c:pt>
                <c:pt idx="3459">
                  <c:v>37453</c:v>
                </c:pt>
                <c:pt idx="3460">
                  <c:v>37452</c:v>
                </c:pt>
                <c:pt idx="3461">
                  <c:v>37449</c:v>
                </c:pt>
                <c:pt idx="3462">
                  <c:v>37448</c:v>
                </c:pt>
                <c:pt idx="3463">
                  <c:v>37447</c:v>
                </c:pt>
                <c:pt idx="3464">
                  <c:v>37446</c:v>
                </c:pt>
                <c:pt idx="3465">
                  <c:v>37445</c:v>
                </c:pt>
                <c:pt idx="3466">
                  <c:v>37442</c:v>
                </c:pt>
                <c:pt idx="3467">
                  <c:v>37440</c:v>
                </c:pt>
                <c:pt idx="3468">
                  <c:v>37439</c:v>
                </c:pt>
                <c:pt idx="3469">
                  <c:v>37438</c:v>
                </c:pt>
                <c:pt idx="3470">
                  <c:v>37435</c:v>
                </c:pt>
                <c:pt idx="3471">
                  <c:v>37434</c:v>
                </c:pt>
                <c:pt idx="3472">
                  <c:v>37433</c:v>
                </c:pt>
                <c:pt idx="3473">
                  <c:v>37432</c:v>
                </c:pt>
                <c:pt idx="3474">
                  <c:v>37431</c:v>
                </c:pt>
                <c:pt idx="3475">
                  <c:v>37428</c:v>
                </c:pt>
                <c:pt idx="3476">
                  <c:v>37427</c:v>
                </c:pt>
                <c:pt idx="3477">
                  <c:v>37426</c:v>
                </c:pt>
                <c:pt idx="3478">
                  <c:v>37425</c:v>
                </c:pt>
                <c:pt idx="3479">
                  <c:v>37424</c:v>
                </c:pt>
                <c:pt idx="3480">
                  <c:v>37421</c:v>
                </c:pt>
                <c:pt idx="3481">
                  <c:v>37420</c:v>
                </c:pt>
                <c:pt idx="3482">
                  <c:v>37419</c:v>
                </c:pt>
                <c:pt idx="3483">
                  <c:v>37418</c:v>
                </c:pt>
                <c:pt idx="3484">
                  <c:v>37417</c:v>
                </c:pt>
                <c:pt idx="3485">
                  <c:v>37414</c:v>
                </c:pt>
                <c:pt idx="3486">
                  <c:v>37413</c:v>
                </c:pt>
                <c:pt idx="3487">
                  <c:v>37412</c:v>
                </c:pt>
                <c:pt idx="3488">
                  <c:v>37411</c:v>
                </c:pt>
                <c:pt idx="3489">
                  <c:v>37410</c:v>
                </c:pt>
                <c:pt idx="3490">
                  <c:v>37407</c:v>
                </c:pt>
                <c:pt idx="3491">
                  <c:v>37406</c:v>
                </c:pt>
                <c:pt idx="3492">
                  <c:v>37405</c:v>
                </c:pt>
                <c:pt idx="3493">
                  <c:v>37404</c:v>
                </c:pt>
                <c:pt idx="3494">
                  <c:v>37400</c:v>
                </c:pt>
                <c:pt idx="3495">
                  <c:v>37399</c:v>
                </c:pt>
                <c:pt idx="3496">
                  <c:v>37398</c:v>
                </c:pt>
                <c:pt idx="3497">
                  <c:v>37397</c:v>
                </c:pt>
                <c:pt idx="3498">
                  <c:v>37396</c:v>
                </c:pt>
                <c:pt idx="3499">
                  <c:v>37393</c:v>
                </c:pt>
                <c:pt idx="3500">
                  <c:v>37392</c:v>
                </c:pt>
                <c:pt idx="3501">
                  <c:v>37391</c:v>
                </c:pt>
                <c:pt idx="3502">
                  <c:v>37390</c:v>
                </c:pt>
                <c:pt idx="3503">
                  <c:v>37389</c:v>
                </c:pt>
                <c:pt idx="3504">
                  <c:v>37386</c:v>
                </c:pt>
                <c:pt idx="3505">
                  <c:v>37385</c:v>
                </c:pt>
                <c:pt idx="3506">
                  <c:v>37384</c:v>
                </c:pt>
                <c:pt idx="3507">
                  <c:v>37383</c:v>
                </c:pt>
                <c:pt idx="3508">
                  <c:v>37382</c:v>
                </c:pt>
                <c:pt idx="3509">
                  <c:v>37379</c:v>
                </c:pt>
                <c:pt idx="3510">
                  <c:v>37378</c:v>
                </c:pt>
                <c:pt idx="3511">
                  <c:v>37377</c:v>
                </c:pt>
                <c:pt idx="3512">
                  <c:v>37376</c:v>
                </c:pt>
                <c:pt idx="3513">
                  <c:v>37375</c:v>
                </c:pt>
                <c:pt idx="3514">
                  <c:v>37372</c:v>
                </c:pt>
                <c:pt idx="3515">
                  <c:v>37371</c:v>
                </c:pt>
                <c:pt idx="3516">
                  <c:v>37370</c:v>
                </c:pt>
                <c:pt idx="3517">
                  <c:v>37369</c:v>
                </c:pt>
                <c:pt idx="3518">
                  <c:v>37368</c:v>
                </c:pt>
                <c:pt idx="3519">
                  <c:v>37365</c:v>
                </c:pt>
                <c:pt idx="3520">
                  <c:v>37364</c:v>
                </c:pt>
                <c:pt idx="3521">
                  <c:v>37363</c:v>
                </c:pt>
                <c:pt idx="3522">
                  <c:v>37362</c:v>
                </c:pt>
                <c:pt idx="3523">
                  <c:v>37361</c:v>
                </c:pt>
                <c:pt idx="3524">
                  <c:v>37358</c:v>
                </c:pt>
                <c:pt idx="3525">
                  <c:v>37357</c:v>
                </c:pt>
                <c:pt idx="3526">
                  <c:v>37356</c:v>
                </c:pt>
                <c:pt idx="3527">
                  <c:v>37355</c:v>
                </c:pt>
                <c:pt idx="3528">
                  <c:v>37354</c:v>
                </c:pt>
                <c:pt idx="3529">
                  <c:v>37351</c:v>
                </c:pt>
                <c:pt idx="3530">
                  <c:v>37350</c:v>
                </c:pt>
                <c:pt idx="3531">
                  <c:v>37349</c:v>
                </c:pt>
                <c:pt idx="3532">
                  <c:v>37348</c:v>
                </c:pt>
                <c:pt idx="3533">
                  <c:v>37347</c:v>
                </c:pt>
                <c:pt idx="3534">
                  <c:v>37343</c:v>
                </c:pt>
                <c:pt idx="3535">
                  <c:v>37342</c:v>
                </c:pt>
                <c:pt idx="3536">
                  <c:v>37341</c:v>
                </c:pt>
                <c:pt idx="3537">
                  <c:v>37340</c:v>
                </c:pt>
                <c:pt idx="3538">
                  <c:v>37337</c:v>
                </c:pt>
                <c:pt idx="3539">
                  <c:v>37336</c:v>
                </c:pt>
                <c:pt idx="3540">
                  <c:v>37335</c:v>
                </c:pt>
                <c:pt idx="3541">
                  <c:v>37334</c:v>
                </c:pt>
                <c:pt idx="3542">
                  <c:v>37333</c:v>
                </c:pt>
                <c:pt idx="3543">
                  <c:v>37330</c:v>
                </c:pt>
                <c:pt idx="3544">
                  <c:v>37329</c:v>
                </c:pt>
                <c:pt idx="3545">
                  <c:v>37328</c:v>
                </c:pt>
                <c:pt idx="3546">
                  <c:v>37327</c:v>
                </c:pt>
                <c:pt idx="3547">
                  <c:v>37326</c:v>
                </c:pt>
                <c:pt idx="3548">
                  <c:v>37323</c:v>
                </c:pt>
                <c:pt idx="3549">
                  <c:v>37322</c:v>
                </c:pt>
                <c:pt idx="3550">
                  <c:v>37321</c:v>
                </c:pt>
                <c:pt idx="3551">
                  <c:v>37320</c:v>
                </c:pt>
                <c:pt idx="3552">
                  <c:v>37319</c:v>
                </c:pt>
                <c:pt idx="3553">
                  <c:v>37316</c:v>
                </c:pt>
                <c:pt idx="3554">
                  <c:v>37315</c:v>
                </c:pt>
                <c:pt idx="3555">
                  <c:v>37314</c:v>
                </c:pt>
                <c:pt idx="3556">
                  <c:v>37313</c:v>
                </c:pt>
                <c:pt idx="3557">
                  <c:v>37312</c:v>
                </c:pt>
                <c:pt idx="3558">
                  <c:v>37309</c:v>
                </c:pt>
                <c:pt idx="3559">
                  <c:v>37308</c:v>
                </c:pt>
                <c:pt idx="3560">
                  <c:v>37307</c:v>
                </c:pt>
                <c:pt idx="3561">
                  <c:v>37306</c:v>
                </c:pt>
                <c:pt idx="3562">
                  <c:v>37302</c:v>
                </c:pt>
                <c:pt idx="3563">
                  <c:v>37301</c:v>
                </c:pt>
                <c:pt idx="3564">
                  <c:v>37300</c:v>
                </c:pt>
                <c:pt idx="3565">
                  <c:v>37299</c:v>
                </c:pt>
                <c:pt idx="3566">
                  <c:v>37298</c:v>
                </c:pt>
                <c:pt idx="3567">
                  <c:v>37295</c:v>
                </c:pt>
                <c:pt idx="3568">
                  <c:v>37294</c:v>
                </c:pt>
                <c:pt idx="3569">
                  <c:v>37293</c:v>
                </c:pt>
                <c:pt idx="3570">
                  <c:v>37292</c:v>
                </c:pt>
                <c:pt idx="3571">
                  <c:v>37291</c:v>
                </c:pt>
                <c:pt idx="3572">
                  <c:v>37288</c:v>
                </c:pt>
                <c:pt idx="3573">
                  <c:v>37287</c:v>
                </c:pt>
                <c:pt idx="3574">
                  <c:v>37286</c:v>
                </c:pt>
                <c:pt idx="3575">
                  <c:v>37285</c:v>
                </c:pt>
                <c:pt idx="3576">
                  <c:v>37284</c:v>
                </c:pt>
                <c:pt idx="3577">
                  <c:v>37281</c:v>
                </c:pt>
                <c:pt idx="3578">
                  <c:v>37280</c:v>
                </c:pt>
                <c:pt idx="3579">
                  <c:v>37279</c:v>
                </c:pt>
                <c:pt idx="3580">
                  <c:v>37278</c:v>
                </c:pt>
                <c:pt idx="3581">
                  <c:v>37274</c:v>
                </c:pt>
                <c:pt idx="3582">
                  <c:v>37273</c:v>
                </c:pt>
                <c:pt idx="3583">
                  <c:v>37272</c:v>
                </c:pt>
                <c:pt idx="3584">
                  <c:v>37271</c:v>
                </c:pt>
                <c:pt idx="3585">
                  <c:v>37270</c:v>
                </c:pt>
                <c:pt idx="3586">
                  <c:v>37267</c:v>
                </c:pt>
                <c:pt idx="3587">
                  <c:v>37266</c:v>
                </c:pt>
                <c:pt idx="3588">
                  <c:v>37265</c:v>
                </c:pt>
                <c:pt idx="3589">
                  <c:v>37264</c:v>
                </c:pt>
                <c:pt idx="3590">
                  <c:v>37263</c:v>
                </c:pt>
                <c:pt idx="3591">
                  <c:v>37260</c:v>
                </c:pt>
                <c:pt idx="3592">
                  <c:v>37259</c:v>
                </c:pt>
                <c:pt idx="3593">
                  <c:v>37258</c:v>
                </c:pt>
                <c:pt idx="3594">
                  <c:v>37256</c:v>
                </c:pt>
                <c:pt idx="3595">
                  <c:v>37253</c:v>
                </c:pt>
                <c:pt idx="3596">
                  <c:v>37252</c:v>
                </c:pt>
                <c:pt idx="3597">
                  <c:v>37251</c:v>
                </c:pt>
                <c:pt idx="3598">
                  <c:v>37249</c:v>
                </c:pt>
                <c:pt idx="3599">
                  <c:v>37246</c:v>
                </c:pt>
                <c:pt idx="3600">
                  <c:v>37245</c:v>
                </c:pt>
                <c:pt idx="3601">
                  <c:v>37244</c:v>
                </c:pt>
                <c:pt idx="3602">
                  <c:v>37243</c:v>
                </c:pt>
                <c:pt idx="3603">
                  <c:v>37242</c:v>
                </c:pt>
                <c:pt idx="3604">
                  <c:v>37239</c:v>
                </c:pt>
                <c:pt idx="3605">
                  <c:v>37238</c:v>
                </c:pt>
                <c:pt idx="3606">
                  <c:v>37237</c:v>
                </c:pt>
                <c:pt idx="3607">
                  <c:v>37236</c:v>
                </c:pt>
                <c:pt idx="3608">
                  <c:v>37235</c:v>
                </c:pt>
                <c:pt idx="3609">
                  <c:v>37232</c:v>
                </c:pt>
                <c:pt idx="3610">
                  <c:v>37231</c:v>
                </c:pt>
                <c:pt idx="3611">
                  <c:v>37230</c:v>
                </c:pt>
                <c:pt idx="3612">
                  <c:v>37229</c:v>
                </c:pt>
                <c:pt idx="3613">
                  <c:v>37228</c:v>
                </c:pt>
                <c:pt idx="3614">
                  <c:v>37225</c:v>
                </c:pt>
                <c:pt idx="3615">
                  <c:v>37224</c:v>
                </c:pt>
                <c:pt idx="3616">
                  <c:v>37223</c:v>
                </c:pt>
                <c:pt idx="3617">
                  <c:v>37222</c:v>
                </c:pt>
                <c:pt idx="3618">
                  <c:v>37221</c:v>
                </c:pt>
                <c:pt idx="3619">
                  <c:v>37218</c:v>
                </c:pt>
                <c:pt idx="3620">
                  <c:v>37216</c:v>
                </c:pt>
                <c:pt idx="3621">
                  <c:v>37215</c:v>
                </c:pt>
                <c:pt idx="3622">
                  <c:v>37214</c:v>
                </c:pt>
                <c:pt idx="3623">
                  <c:v>37211</c:v>
                </c:pt>
                <c:pt idx="3624">
                  <c:v>37210</c:v>
                </c:pt>
                <c:pt idx="3625">
                  <c:v>37209</c:v>
                </c:pt>
                <c:pt idx="3626">
                  <c:v>37208</c:v>
                </c:pt>
                <c:pt idx="3627">
                  <c:v>37207</c:v>
                </c:pt>
                <c:pt idx="3628">
                  <c:v>37204</c:v>
                </c:pt>
                <c:pt idx="3629">
                  <c:v>37203</c:v>
                </c:pt>
                <c:pt idx="3630">
                  <c:v>37202</c:v>
                </c:pt>
                <c:pt idx="3631">
                  <c:v>37201</c:v>
                </c:pt>
                <c:pt idx="3632">
                  <c:v>37200</c:v>
                </c:pt>
                <c:pt idx="3633">
                  <c:v>37197</c:v>
                </c:pt>
                <c:pt idx="3634">
                  <c:v>37196</c:v>
                </c:pt>
                <c:pt idx="3635">
                  <c:v>37195</c:v>
                </c:pt>
                <c:pt idx="3636">
                  <c:v>37194</c:v>
                </c:pt>
                <c:pt idx="3637">
                  <c:v>37193</c:v>
                </c:pt>
                <c:pt idx="3638">
                  <c:v>37190</c:v>
                </c:pt>
                <c:pt idx="3639">
                  <c:v>37189</c:v>
                </c:pt>
                <c:pt idx="3640">
                  <c:v>37188</c:v>
                </c:pt>
                <c:pt idx="3641">
                  <c:v>37187</c:v>
                </c:pt>
                <c:pt idx="3642">
                  <c:v>37186</c:v>
                </c:pt>
                <c:pt idx="3643">
                  <c:v>37183</c:v>
                </c:pt>
                <c:pt idx="3644">
                  <c:v>37182</c:v>
                </c:pt>
                <c:pt idx="3645">
                  <c:v>37181</c:v>
                </c:pt>
                <c:pt idx="3646">
                  <c:v>37180</c:v>
                </c:pt>
                <c:pt idx="3647">
                  <c:v>37179</c:v>
                </c:pt>
                <c:pt idx="3648">
                  <c:v>37176</c:v>
                </c:pt>
                <c:pt idx="3649">
                  <c:v>37175</c:v>
                </c:pt>
                <c:pt idx="3650">
                  <c:v>37174</c:v>
                </c:pt>
                <c:pt idx="3651">
                  <c:v>37173</c:v>
                </c:pt>
                <c:pt idx="3652">
                  <c:v>37172</c:v>
                </c:pt>
                <c:pt idx="3653">
                  <c:v>37169</c:v>
                </c:pt>
                <c:pt idx="3654">
                  <c:v>37168</c:v>
                </c:pt>
                <c:pt idx="3655">
                  <c:v>37167</c:v>
                </c:pt>
                <c:pt idx="3656">
                  <c:v>37166</c:v>
                </c:pt>
                <c:pt idx="3657">
                  <c:v>37165</c:v>
                </c:pt>
                <c:pt idx="3658">
                  <c:v>37162</c:v>
                </c:pt>
                <c:pt idx="3659">
                  <c:v>37161</c:v>
                </c:pt>
                <c:pt idx="3660">
                  <c:v>37160</c:v>
                </c:pt>
                <c:pt idx="3661">
                  <c:v>37159</c:v>
                </c:pt>
                <c:pt idx="3662">
                  <c:v>37158</c:v>
                </c:pt>
                <c:pt idx="3663">
                  <c:v>37155</c:v>
                </c:pt>
                <c:pt idx="3664">
                  <c:v>37154</c:v>
                </c:pt>
                <c:pt idx="3665">
                  <c:v>37153</c:v>
                </c:pt>
                <c:pt idx="3666">
                  <c:v>37152</c:v>
                </c:pt>
                <c:pt idx="3667">
                  <c:v>37151</c:v>
                </c:pt>
                <c:pt idx="3668">
                  <c:v>37144</c:v>
                </c:pt>
                <c:pt idx="3669">
                  <c:v>37141</c:v>
                </c:pt>
                <c:pt idx="3670">
                  <c:v>37140</c:v>
                </c:pt>
                <c:pt idx="3671">
                  <c:v>37139</c:v>
                </c:pt>
                <c:pt idx="3672">
                  <c:v>37138</c:v>
                </c:pt>
                <c:pt idx="3673">
                  <c:v>37134</c:v>
                </c:pt>
                <c:pt idx="3674">
                  <c:v>37133</c:v>
                </c:pt>
                <c:pt idx="3675">
                  <c:v>37132</c:v>
                </c:pt>
                <c:pt idx="3676">
                  <c:v>37131</c:v>
                </c:pt>
                <c:pt idx="3677">
                  <c:v>37130</c:v>
                </c:pt>
                <c:pt idx="3678">
                  <c:v>37127</c:v>
                </c:pt>
                <c:pt idx="3679">
                  <c:v>37126</c:v>
                </c:pt>
                <c:pt idx="3680">
                  <c:v>37125</c:v>
                </c:pt>
                <c:pt idx="3681">
                  <c:v>37124</c:v>
                </c:pt>
                <c:pt idx="3682">
                  <c:v>37123</c:v>
                </c:pt>
                <c:pt idx="3683">
                  <c:v>37120</c:v>
                </c:pt>
                <c:pt idx="3684">
                  <c:v>37119</c:v>
                </c:pt>
                <c:pt idx="3685">
                  <c:v>37118</c:v>
                </c:pt>
                <c:pt idx="3686">
                  <c:v>37117</c:v>
                </c:pt>
                <c:pt idx="3687">
                  <c:v>37116</c:v>
                </c:pt>
                <c:pt idx="3688">
                  <c:v>37113</c:v>
                </c:pt>
                <c:pt idx="3689">
                  <c:v>37112</c:v>
                </c:pt>
                <c:pt idx="3690">
                  <c:v>37111</c:v>
                </c:pt>
                <c:pt idx="3691">
                  <c:v>37110</c:v>
                </c:pt>
                <c:pt idx="3692">
                  <c:v>37109</c:v>
                </c:pt>
                <c:pt idx="3693">
                  <c:v>37106</c:v>
                </c:pt>
                <c:pt idx="3694">
                  <c:v>37105</c:v>
                </c:pt>
                <c:pt idx="3695">
                  <c:v>37104</c:v>
                </c:pt>
                <c:pt idx="3696">
                  <c:v>37103</c:v>
                </c:pt>
                <c:pt idx="3697">
                  <c:v>37102</c:v>
                </c:pt>
                <c:pt idx="3698">
                  <c:v>37099</c:v>
                </c:pt>
                <c:pt idx="3699">
                  <c:v>37098</c:v>
                </c:pt>
                <c:pt idx="3700">
                  <c:v>37097</c:v>
                </c:pt>
                <c:pt idx="3701">
                  <c:v>37096</c:v>
                </c:pt>
                <c:pt idx="3702">
                  <c:v>37095</c:v>
                </c:pt>
                <c:pt idx="3703">
                  <c:v>37092</c:v>
                </c:pt>
                <c:pt idx="3704">
                  <c:v>37091</c:v>
                </c:pt>
                <c:pt idx="3705">
                  <c:v>37090</c:v>
                </c:pt>
                <c:pt idx="3706">
                  <c:v>37089</c:v>
                </c:pt>
                <c:pt idx="3707">
                  <c:v>37088</c:v>
                </c:pt>
                <c:pt idx="3708">
                  <c:v>37085</c:v>
                </c:pt>
                <c:pt idx="3709">
                  <c:v>37084</c:v>
                </c:pt>
                <c:pt idx="3710">
                  <c:v>37083</c:v>
                </c:pt>
                <c:pt idx="3711">
                  <c:v>37082</c:v>
                </c:pt>
                <c:pt idx="3712">
                  <c:v>37081</c:v>
                </c:pt>
                <c:pt idx="3713">
                  <c:v>37078</c:v>
                </c:pt>
                <c:pt idx="3714">
                  <c:v>37077</c:v>
                </c:pt>
                <c:pt idx="3715">
                  <c:v>37075</c:v>
                </c:pt>
                <c:pt idx="3716">
                  <c:v>37074</c:v>
                </c:pt>
                <c:pt idx="3717">
                  <c:v>37071</c:v>
                </c:pt>
                <c:pt idx="3718">
                  <c:v>37070</c:v>
                </c:pt>
                <c:pt idx="3719">
                  <c:v>37069</c:v>
                </c:pt>
                <c:pt idx="3720">
                  <c:v>37068</c:v>
                </c:pt>
                <c:pt idx="3721">
                  <c:v>37067</c:v>
                </c:pt>
                <c:pt idx="3722">
                  <c:v>37064</c:v>
                </c:pt>
                <c:pt idx="3723">
                  <c:v>37063</c:v>
                </c:pt>
                <c:pt idx="3724">
                  <c:v>37062</c:v>
                </c:pt>
                <c:pt idx="3725">
                  <c:v>37061</c:v>
                </c:pt>
                <c:pt idx="3726">
                  <c:v>37060</c:v>
                </c:pt>
                <c:pt idx="3727">
                  <c:v>37057</c:v>
                </c:pt>
                <c:pt idx="3728">
                  <c:v>37056</c:v>
                </c:pt>
                <c:pt idx="3729">
                  <c:v>37055</c:v>
                </c:pt>
                <c:pt idx="3730">
                  <c:v>37054</c:v>
                </c:pt>
                <c:pt idx="3731">
                  <c:v>37053</c:v>
                </c:pt>
                <c:pt idx="3732">
                  <c:v>37050</c:v>
                </c:pt>
                <c:pt idx="3733">
                  <c:v>37049</c:v>
                </c:pt>
                <c:pt idx="3734">
                  <c:v>37048</c:v>
                </c:pt>
                <c:pt idx="3735">
                  <c:v>37047</c:v>
                </c:pt>
                <c:pt idx="3736">
                  <c:v>37046</c:v>
                </c:pt>
                <c:pt idx="3737">
                  <c:v>37043</c:v>
                </c:pt>
                <c:pt idx="3738">
                  <c:v>37042</c:v>
                </c:pt>
                <c:pt idx="3739">
                  <c:v>37041</c:v>
                </c:pt>
                <c:pt idx="3740">
                  <c:v>37040</c:v>
                </c:pt>
                <c:pt idx="3741">
                  <c:v>37036</c:v>
                </c:pt>
                <c:pt idx="3742">
                  <c:v>37035</c:v>
                </c:pt>
                <c:pt idx="3743">
                  <c:v>37034</c:v>
                </c:pt>
                <c:pt idx="3744">
                  <c:v>37033</c:v>
                </c:pt>
                <c:pt idx="3745">
                  <c:v>37032</c:v>
                </c:pt>
                <c:pt idx="3746">
                  <c:v>37029</c:v>
                </c:pt>
                <c:pt idx="3747">
                  <c:v>37028</c:v>
                </c:pt>
                <c:pt idx="3748">
                  <c:v>37027</c:v>
                </c:pt>
                <c:pt idx="3749">
                  <c:v>37026</c:v>
                </c:pt>
                <c:pt idx="3750">
                  <c:v>37025</c:v>
                </c:pt>
                <c:pt idx="3751">
                  <c:v>37022</c:v>
                </c:pt>
                <c:pt idx="3752">
                  <c:v>37021</c:v>
                </c:pt>
                <c:pt idx="3753">
                  <c:v>37020</c:v>
                </c:pt>
                <c:pt idx="3754">
                  <c:v>37019</c:v>
                </c:pt>
                <c:pt idx="3755">
                  <c:v>37018</c:v>
                </c:pt>
                <c:pt idx="3756">
                  <c:v>37015</c:v>
                </c:pt>
                <c:pt idx="3757">
                  <c:v>37014</c:v>
                </c:pt>
                <c:pt idx="3758">
                  <c:v>37013</c:v>
                </c:pt>
                <c:pt idx="3759">
                  <c:v>37012</c:v>
                </c:pt>
                <c:pt idx="3760">
                  <c:v>37011</c:v>
                </c:pt>
                <c:pt idx="3761">
                  <c:v>37008</c:v>
                </c:pt>
                <c:pt idx="3762">
                  <c:v>37007</c:v>
                </c:pt>
                <c:pt idx="3763">
                  <c:v>37006</c:v>
                </c:pt>
                <c:pt idx="3764">
                  <c:v>37005</c:v>
                </c:pt>
                <c:pt idx="3765">
                  <c:v>37004</c:v>
                </c:pt>
                <c:pt idx="3766">
                  <c:v>37001</c:v>
                </c:pt>
                <c:pt idx="3767">
                  <c:v>37000</c:v>
                </c:pt>
                <c:pt idx="3768">
                  <c:v>36999</c:v>
                </c:pt>
                <c:pt idx="3769">
                  <c:v>36998</c:v>
                </c:pt>
                <c:pt idx="3770">
                  <c:v>36997</c:v>
                </c:pt>
                <c:pt idx="3771">
                  <c:v>36993</c:v>
                </c:pt>
                <c:pt idx="3772">
                  <c:v>36992</c:v>
                </c:pt>
                <c:pt idx="3773">
                  <c:v>36991</c:v>
                </c:pt>
                <c:pt idx="3774">
                  <c:v>36990</c:v>
                </c:pt>
                <c:pt idx="3775">
                  <c:v>36987</c:v>
                </c:pt>
                <c:pt idx="3776">
                  <c:v>36986</c:v>
                </c:pt>
                <c:pt idx="3777">
                  <c:v>36985</c:v>
                </c:pt>
                <c:pt idx="3778">
                  <c:v>36984</c:v>
                </c:pt>
                <c:pt idx="3779">
                  <c:v>36983</c:v>
                </c:pt>
                <c:pt idx="3780">
                  <c:v>36980</c:v>
                </c:pt>
                <c:pt idx="3781">
                  <c:v>36979</c:v>
                </c:pt>
                <c:pt idx="3782">
                  <c:v>36978</c:v>
                </c:pt>
                <c:pt idx="3783">
                  <c:v>36977</c:v>
                </c:pt>
                <c:pt idx="3784">
                  <c:v>36976</c:v>
                </c:pt>
                <c:pt idx="3785">
                  <c:v>36973</c:v>
                </c:pt>
                <c:pt idx="3786">
                  <c:v>36972</c:v>
                </c:pt>
                <c:pt idx="3787">
                  <c:v>36971</c:v>
                </c:pt>
                <c:pt idx="3788">
                  <c:v>36970</c:v>
                </c:pt>
                <c:pt idx="3789">
                  <c:v>36969</c:v>
                </c:pt>
                <c:pt idx="3790">
                  <c:v>36966</c:v>
                </c:pt>
                <c:pt idx="3791">
                  <c:v>36965</c:v>
                </c:pt>
                <c:pt idx="3792">
                  <c:v>36964</c:v>
                </c:pt>
                <c:pt idx="3793">
                  <c:v>36963</c:v>
                </c:pt>
                <c:pt idx="3794">
                  <c:v>36962</c:v>
                </c:pt>
                <c:pt idx="3795">
                  <c:v>36959</c:v>
                </c:pt>
                <c:pt idx="3796">
                  <c:v>36958</c:v>
                </c:pt>
                <c:pt idx="3797">
                  <c:v>36957</c:v>
                </c:pt>
                <c:pt idx="3798">
                  <c:v>36956</c:v>
                </c:pt>
                <c:pt idx="3799">
                  <c:v>36955</c:v>
                </c:pt>
                <c:pt idx="3800">
                  <c:v>36952</c:v>
                </c:pt>
                <c:pt idx="3801">
                  <c:v>36951</c:v>
                </c:pt>
                <c:pt idx="3802">
                  <c:v>36950</c:v>
                </c:pt>
                <c:pt idx="3803">
                  <c:v>36949</c:v>
                </c:pt>
                <c:pt idx="3804">
                  <c:v>36948</c:v>
                </c:pt>
                <c:pt idx="3805">
                  <c:v>36945</c:v>
                </c:pt>
                <c:pt idx="3806">
                  <c:v>36944</c:v>
                </c:pt>
                <c:pt idx="3807">
                  <c:v>36943</c:v>
                </c:pt>
                <c:pt idx="3808">
                  <c:v>36942</c:v>
                </c:pt>
                <c:pt idx="3809">
                  <c:v>36938</c:v>
                </c:pt>
                <c:pt idx="3810">
                  <c:v>36937</c:v>
                </c:pt>
                <c:pt idx="3811">
                  <c:v>36936</c:v>
                </c:pt>
                <c:pt idx="3812">
                  <c:v>36935</c:v>
                </c:pt>
                <c:pt idx="3813">
                  <c:v>36934</c:v>
                </c:pt>
                <c:pt idx="3814">
                  <c:v>36931</c:v>
                </c:pt>
                <c:pt idx="3815">
                  <c:v>36930</c:v>
                </c:pt>
                <c:pt idx="3816">
                  <c:v>36929</c:v>
                </c:pt>
                <c:pt idx="3817">
                  <c:v>36928</c:v>
                </c:pt>
                <c:pt idx="3818">
                  <c:v>36927</c:v>
                </c:pt>
                <c:pt idx="3819">
                  <c:v>36924</c:v>
                </c:pt>
                <c:pt idx="3820">
                  <c:v>36923</c:v>
                </c:pt>
                <c:pt idx="3821">
                  <c:v>36922</c:v>
                </c:pt>
                <c:pt idx="3822">
                  <c:v>36921</c:v>
                </c:pt>
                <c:pt idx="3823">
                  <c:v>36920</c:v>
                </c:pt>
                <c:pt idx="3824">
                  <c:v>36917</c:v>
                </c:pt>
                <c:pt idx="3825">
                  <c:v>36916</c:v>
                </c:pt>
                <c:pt idx="3826">
                  <c:v>36915</c:v>
                </c:pt>
                <c:pt idx="3827">
                  <c:v>36914</c:v>
                </c:pt>
                <c:pt idx="3828">
                  <c:v>36913</c:v>
                </c:pt>
                <c:pt idx="3829">
                  <c:v>36910</c:v>
                </c:pt>
                <c:pt idx="3830">
                  <c:v>36909</c:v>
                </c:pt>
                <c:pt idx="3831">
                  <c:v>36908</c:v>
                </c:pt>
                <c:pt idx="3832">
                  <c:v>36907</c:v>
                </c:pt>
                <c:pt idx="3833">
                  <c:v>36903</c:v>
                </c:pt>
                <c:pt idx="3834">
                  <c:v>36902</c:v>
                </c:pt>
                <c:pt idx="3835">
                  <c:v>36901</c:v>
                </c:pt>
                <c:pt idx="3836">
                  <c:v>36900</c:v>
                </c:pt>
                <c:pt idx="3837">
                  <c:v>36899</c:v>
                </c:pt>
                <c:pt idx="3838">
                  <c:v>36896</c:v>
                </c:pt>
                <c:pt idx="3839">
                  <c:v>36895</c:v>
                </c:pt>
                <c:pt idx="3840">
                  <c:v>36894</c:v>
                </c:pt>
                <c:pt idx="3841">
                  <c:v>36893</c:v>
                </c:pt>
                <c:pt idx="3842">
                  <c:v>36889</c:v>
                </c:pt>
                <c:pt idx="3843">
                  <c:v>36888</c:v>
                </c:pt>
                <c:pt idx="3844">
                  <c:v>36887</c:v>
                </c:pt>
                <c:pt idx="3845">
                  <c:v>36886</c:v>
                </c:pt>
                <c:pt idx="3846">
                  <c:v>36882</c:v>
                </c:pt>
                <c:pt idx="3847">
                  <c:v>36881</c:v>
                </c:pt>
                <c:pt idx="3848">
                  <c:v>36880</c:v>
                </c:pt>
                <c:pt idx="3849">
                  <c:v>36879</c:v>
                </c:pt>
                <c:pt idx="3850">
                  <c:v>36878</c:v>
                </c:pt>
                <c:pt idx="3851">
                  <c:v>36875</c:v>
                </c:pt>
                <c:pt idx="3852">
                  <c:v>36874</c:v>
                </c:pt>
                <c:pt idx="3853">
                  <c:v>36873</c:v>
                </c:pt>
                <c:pt idx="3854">
                  <c:v>36872</c:v>
                </c:pt>
                <c:pt idx="3855">
                  <c:v>36871</c:v>
                </c:pt>
                <c:pt idx="3856">
                  <c:v>36868</c:v>
                </c:pt>
                <c:pt idx="3857">
                  <c:v>36867</c:v>
                </c:pt>
                <c:pt idx="3858">
                  <c:v>36866</c:v>
                </c:pt>
                <c:pt idx="3859">
                  <c:v>36865</c:v>
                </c:pt>
                <c:pt idx="3860">
                  <c:v>36864</c:v>
                </c:pt>
                <c:pt idx="3861">
                  <c:v>36861</c:v>
                </c:pt>
                <c:pt idx="3862">
                  <c:v>36860</c:v>
                </c:pt>
                <c:pt idx="3863">
                  <c:v>36859</c:v>
                </c:pt>
                <c:pt idx="3864">
                  <c:v>36858</c:v>
                </c:pt>
                <c:pt idx="3865">
                  <c:v>36857</c:v>
                </c:pt>
                <c:pt idx="3866">
                  <c:v>36854</c:v>
                </c:pt>
                <c:pt idx="3867">
                  <c:v>36852</c:v>
                </c:pt>
                <c:pt idx="3868">
                  <c:v>36851</c:v>
                </c:pt>
                <c:pt idx="3869">
                  <c:v>36850</c:v>
                </c:pt>
                <c:pt idx="3870">
                  <c:v>36847</c:v>
                </c:pt>
                <c:pt idx="3871">
                  <c:v>36846</c:v>
                </c:pt>
                <c:pt idx="3872">
                  <c:v>36845</c:v>
                </c:pt>
                <c:pt idx="3873">
                  <c:v>36844</c:v>
                </c:pt>
                <c:pt idx="3874">
                  <c:v>36843</c:v>
                </c:pt>
                <c:pt idx="3875">
                  <c:v>36840</c:v>
                </c:pt>
                <c:pt idx="3876">
                  <c:v>36839</c:v>
                </c:pt>
                <c:pt idx="3877">
                  <c:v>36838</c:v>
                </c:pt>
                <c:pt idx="3878">
                  <c:v>36837</c:v>
                </c:pt>
                <c:pt idx="3879">
                  <c:v>36836</c:v>
                </c:pt>
                <c:pt idx="3880">
                  <c:v>36833</c:v>
                </c:pt>
                <c:pt idx="3881">
                  <c:v>36832</c:v>
                </c:pt>
                <c:pt idx="3882">
                  <c:v>36831</c:v>
                </c:pt>
                <c:pt idx="3883">
                  <c:v>36830</c:v>
                </c:pt>
                <c:pt idx="3884">
                  <c:v>36829</c:v>
                </c:pt>
                <c:pt idx="3885">
                  <c:v>36826</c:v>
                </c:pt>
                <c:pt idx="3886">
                  <c:v>36825</c:v>
                </c:pt>
                <c:pt idx="3887">
                  <c:v>36824</c:v>
                </c:pt>
                <c:pt idx="3888">
                  <c:v>36823</c:v>
                </c:pt>
                <c:pt idx="3889">
                  <c:v>36822</c:v>
                </c:pt>
                <c:pt idx="3890">
                  <c:v>36819</c:v>
                </c:pt>
                <c:pt idx="3891">
                  <c:v>36818</c:v>
                </c:pt>
                <c:pt idx="3892">
                  <c:v>36817</c:v>
                </c:pt>
                <c:pt idx="3893">
                  <c:v>36816</c:v>
                </c:pt>
                <c:pt idx="3894">
                  <c:v>36815</c:v>
                </c:pt>
                <c:pt idx="3895">
                  <c:v>36812</c:v>
                </c:pt>
                <c:pt idx="3896">
                  <c:v>36811</c:v>
                </c:pt>
                <c:pt idx="3897">
                  <c:v>36810</c:v>
                </c:pt>
                <c:pt idx="3898">
                  <c:v>36809</c:v>
                </c:pt>
                <c:pt idx="3899">
                  <c:v>36808</c:v>
                </c:pt>
                <c:pt idx="3900">
                  <c:v>36805</c:v>
                </c:pt>
                <c:pt idx="3901">
                  <c:v>36804</c:v>
                </c:pt>
                <c:pt idx="3902">
                  <c:v>36803</c:v>
                </c:pt>
                <c:pt idx="3903">
                  <c:v>36802</c:v>
                </c:pt>
                <c:pt idx="3904">
                  <c:v>36801</c:v>
                </c:pt>
                <c:pt idx="3905">
                  <c:v>36798</c:v>
                </c:pt>
                <c:pt idx="3906">
                  <c:v>36797</c:v>
                </c:pt>
                <c:pt idx="3907">
                  <c:v>36796</c:v>
                </c:pt>
                <c:pt idx="3908">
                  <c:v>36795</c:v>
                </c:pt>
                <c:pt idx="3909">
                  <c:v>36794</c:v>
                </c:pt>
                <c:pt idx="3910">
                  <c:v>36791</c:v>
                </c:pt>
                <c:pt idx="3911">
                  <c:v>36790</c:v>
                </c:pt>
                <c:pt idx="3912">
                  <c:v>36789</c:v>
                </c:pt>
                <c:pt idx="3913">
                  <c:v>36788</c:v>
                </c:pt>
                <c:pt idx="3914">
                  <c:v>36787</c:v>
                </c:pt>
                <c:pt idx="3915">
                  <c:v>36784</c:v>
                </c:pt>
                <c:pt idx="3916">
                  <c:v>36783</c:v>
                </c:pt>
                <c:pt idx="3917">
                  <c:v>36782</c:v>
                </c:pt>
                <c:pt idx="3918">
                  <c:v>36781</c:v>
                </c:pt>
                <c:pt idx="3919">
                  <c:v>36780</c:v>
                </c:pt>
                <c:pt idx="3920">
                  <c:v>36777</c:v>
                </c:pt>
                <c:pt idx="3921">
                  <c:v>36776</c:v>
                </c:pt>
                <c:pt idx="3922">
                  <c:v>36775</c:v>
                </c:pt>
                <c:pt idx="3923">
                  <c:v>36774</c:v>
                </c:pt>
                <c:pt idx="3924">
                  <c:v>36770</c:v>
                </c:pt>
                <c:pt idx="3925">
                  <c:v>36769</c:v>
                </c:pt>
                <c:pt idx="3926">
                  <c:v>36768</c:v>
                </c:pt>
                <c:pt idx="3927">
                  <c:v>36767</c:v>
                </c:pt>
                <c:pt idx="3928">
                  <c:v>36766</c:v>
                </c:pt>
                <c:pt idx="3929">
                  <c:v>36763</c:v>
                </c:pt>
                <c:pt idx="3930">
                  <c:v>36762</c:v>
                </c:pt>
                <c:pt idx="3931">
                  <c:v>36761</c:v>
                </c:pt>
                <c:pt idx="3932">
                  <c:v>36760</c:v>
                </c:pt>
                <c:pt idx="3933">
                  <c:v>36759</c:v>
                </c:pt>
                <c:pt idx="3934">
                  <c:v>36756</c:v>
                </c:pt>
                <c:pt idx="3935">
                  <c:v>36755</c:v>
                </c:pt>
                <c:pt idx="3936">
                  <c:v>36754</c:v>
                </c:pt>
                <c:pt idx="3937">
                  <c:v>36753</c:v>
                </c:pt>
                <c:pt idx="3938">
                  <c:v>36752</c:v>
                </c:pt>
                <c:pt idx="3939">
                  <c:v>36749</c:v>
                </c:pt>
                <c:pt idx="3940">
                  <c:v>36748</c:v>
                </c:pt>
                <c:pt idx="3941">
                  <c:v>36747</c:v>
                </c:pt>
                <c:pt idx="3942">
                  <c:v>36746</c:v>
                </c:pt>
                <c:pt idx="3943">
                  <c:v>36745</c:v>
                </c:pt>
                <c:pt idx="3944">
                  <c:v>36742</c:v>
                </c:pt>
                <c:pt idx="3945">
                  <c:v>36741</c:v>
                </c:pt>
                <c:pt idx="3946">
                  <c:v>36740</c:v>
                </c:pt>
                <c:pt idx="3947">
                  <c:v>36739</c:v>
                </c:pt>
                <c:pt idx="3948">
                  <c:v>36738</c:v>
                </c:pt>
                <c:pt idx="3949">
                  <c:v>36735</c:v>
                </c:pt>
                <c:pt idx="3950">
                  <c:v>36734</c:v>
                </c:pt>
                <c:pt idx="3951">
                  <c:v>36733</c:v>
                </c:pt>
                <c:pt idx="3952">
                  <c:v>36732</c:v>
                </c:pt>
                <c:pt idx="3953">
                  <c:v>36731</c:v>
                </c:pt>
                <c:pt idx="3954">
                  <c:v>36728</c:v>
                </c:pt>
                <c:pt idx="3955">
                  <c:v>36727</c:v>
                </c:pt>
                <c:pt idx="3956">
                  <c:v>36726</c:v>
                </c:pt>
                <c:pt idx="3957">
                  <c:v>36725</c:v>
                </c:pt>
                <c:pt idx="3958">
                  <c:v>36724</c:v>
                </c:pt>
                <c:pt idx="3959">
                  <c:v>36721</c:v>
                </c:pt>
                <c:pt idx="3960">
                  <c:v>36720</c:v>
                </c:pt>
                <c:pt idx="3961">
                  <c:v>36719</c:v>
                </c:pt>
                <c:pt idx="3962">
                  <c:v>36718</c:v>
                </c:pt>
                <c:pt idx="3963">
                  <c:v>36717</c:v>
                </c:pt>
                <c:pt idx="3964">
                  <c:v>36714</c:v>
                </c:pt>
                <c:pt idx="3965">
                  <c:v>36713</c:v>
                </c:pt>
                <c:pt idx="3966">
                  <c:v>36712</c:v>
                </c:pt>
                <c:pt idx="3967">
                  <c:v>36710</c:v>
                </c:pt>
                <c:pt idx="3968">
                  <c:v>36707</c:v>
                </c:pt>
                <c:pt idx="3969">
                  <c:v>36706</c:v>
                </c:pt>
                <c:pt idx="3970">
                  <c:v>36705</c:v>
                </c:pt>
                <c:pt idx="3971">
                  <c:v>36704</c:v>
                </c:pt>
                <c:pt idx="3972">
                  <c:v>36703</c:v>
                </c:pt>
                <c:pt idx="3973">
                  <c:v>36700</c:v>
                </c:pt>
                <c:pt idx="3974">
                  <c:v>36699</c:v>
                </c:pt>
                <c:pt idx="3975">
                  <c:v>36698</c:v>
                </c:pt>
                <c:pt idx="3976">
                  <c:v>36697</c:v>
                </c:pt>
                <c:pt idx="3977">
                  <c:v>36696</c:v>
                </c:pt>
                <c:pt idx="3978">
                  <c:v>36693</c:v>
                </c:pt>
                <c:pt idx="3979">
                  <c:v>36692</c:v>
                </c:pt>
                <c:pt idx="3980">
                  <c:v>36691</c:v>
                </c:pt>
                <c:pt idx="3981">
                  <c:v>36690</c:v>
                </c:pt>
                <c:pt idx="3982">
                  <c:v>36689</c:v>
                </c:pt>
                <c:pt idx="3983">
                  <c:v>36686</c:v>
                </c:pt>
                <c:pt idx="3984">
                  <c:v>36685</c:v>
                </c:pt>
                <c:pt idx="3985">
                  <c:v>36684</c:v>
                </c:pt>
                <c:pt idx="3986">
                  <c:v>36683</c:v>
                </c:pt>
                <c:pt idx="3987">
                  <c:v>36682</c:v>
                </c:pt>
                <c:pt idx="3988">
                  <c:v>36679</c:v>
                </c:pt>
                <c:pt idx="3989">
                  <c:v>36678</c:v>
                </c:pt>
                <c:pt idx="3990">
                  <c:v>36677</c:v>
                </c:pt>
                <c:pt idx="3991">
                  <c:v>36676</c:v>
                </c:pt>
                <c:pt idx="3992">
                  <c:v>36672</c:v>
                </c:pt>
                <c:pt idx="3993">
                  <c:v>36671</c:v>
                </c:pt>
                <c:pt idx="3994">
                  <c:v>36670</c:v>
                </c:pt>
                <c:pt idx="3995">
                  <c:v>36669</c:v>
                </c:pt>
                <c:pt idx="3996">
                  <c:v>36668</c:v>
                </c:pt>
                <c:pt idx="3997">
                  <c:v>36665</c:v>
                </c:pt>
                <c:pt idx="3998">
                  <c:v>36664</c:v>
                </c:pt>
                <c:pt idx="3999">
                  <c:v>36663</c:v>
                </c:pt>
                <c:pt idx="4000">
                  <c:v>36662</c:v>
                </c:pt>
                <c:pt idx="4001">
                  <c:v>36661</c:v>
                </c:pt>
                <c:pt idx="4002">
                  <c:v>36658</c:v>
                </c:pt>
                <c:pt idx="4003">
                  <c:v>36657</c:v>
                </c:pt>
                <c:pt idx="4004">
                  <c:v>36656</c:v>
                </c:pt>
                <c:pt idx="4005">
                  <c:v>36655</c:v>
                </c:pt>
                <c:pt idx="4006">
                  <c:v>36654</c:v>
                </c:pt>
                <c:pt idx="4007">
                  <c:v>36651</c:v>
                </c:pt>
                <c:pt idx="4008">
                  <c:v>36650</c:v>
                </c:pt>
                <c:pt idx="4009">
                  <c:v>36649</c:v>
                </c:pt>
                <c:pt idx="4010">
                  <c:v>36648</c:v>
                </c:pt>
                <c:pt idx="4011">
                  <c:v>36647</c:v>
                </c:pt>
                <c:pt idx="4012">
                  <c:v>36644</c:v>
                </c:pt>
                <c:pt idx="4013">
                  <c:v>36643</c:v>
                </c:pt>
                <c:pt idx="4014">
                  <c:v>36642</c:v>
                </c:pt>
                <c:pt idx="4015">
                  <c:v>36641</c:v>
                </c:pt>
                <c:pt idx="4016">
                  <c:v>36640</c:v>
                </c:pt>
                <c:pt idx="4017">
                  <c:v>36636</c:v>
                </c:pt>
                <c:pt idx="4018">
                  <c:v>36635</c:v>
                </c:pt>
                <c:pt idx="4019">
                  <c:v>36634</c:v>
                </c:pt>
                <c:pt idx="4020">
                  <c:v>36633</c:v>
                </c:pt>
                <c:pt idx="4021">
                  <c:v>36630</c:v>
                </c:pt>
                <c:pt idx="4022">
                  <c:v>36629</c:v>
                </c:pt>
                <c:pt idx="4023">
                  <c:v>36628</c:v>
                </c:pt>
                <c:pt idx="4024">
                  <c:v>36627</c:v>
                </c:pt>
                <c:pt idx="4025">
                  <c:v>36626</c:v>
                </c:pt>
                <c:pt idx="4026">
                  <c:v>36623</c:v>
                </c:pt>
                <c:pt idx="4027">
                  <c:v>36622</c:v>
                </c:pt>
                <c:pt idx="4028">
                  <c:v>36621</c:v>
                </c:pt>
                <c:pt idx="4029">
                  <c:v>36620</c:v>
                </c:pt>
                <c:pt idx="4030">
                  <c:v>36619</c:v>
                </c:pt>
                <c:pt idx="4031">
                  <c:v>36616</c:v>
                </c:pt>
                <c:pt idx="4032">
                  <c:v>36615</c:v>
                </c:pt>
                <c:pt idx="4033">
                  <c:v>36614</c:v>
                </c:pt>
                <c:pt idx="4034">
                  <c:v>36613</c:v>
                </c:pt>
                <c:pt idx="4035">
                  <c:v>36612</c:v>
                </c:pt>
                <c:pt idx="4036">
                  <c:v>36609</c:v>
                </c:pt>
                <c:pt idx="4037">
                  <c:v>36608</c:v>
                </c:pt>
                <c:pt idx="4038">
                  <c:v>36607</c:v>
                </c:pt>
                <c:pt idx="4039">
                  <c:v>36606</c:v>
                </c:pt>
                <c:pt idx="4040">
                  <c:v>36605</c:v>
                </c:pt>
                <c:pt idx="4041">
                  <c:v>36602</c:v>
                </c:pt>
                <c:pt idx="4042">
                  <c:v>36601</c:v>
                </c:pt>
                <c:pt idx="4043">
                  <c:v>36600</c:v>
                </c:pt>
                <c:pt idx="4044">
                  <c:v>36599</c:v>
                </c:pt>
                <c:pt idx="4045">
                  <c:v>36598</c:v>
                </c:pt>
                <c:pt idx="4046">
                  <c:v>36595</c:v>
                </c:pt>
                <c:pt idx="4047">
                  <c:v>36594</c:v>
                </c:pt>
                <c:pt idx="4048">
                  <c:v>36593</c:v>
                </c:pt>
                <c:pt idx="4049">
                  <c:v>36592</c:v>
                </c:pt>
                <c:pt idx="4050">
                  <c:v>36591</c:v>
                </c:pt>
                <c:pt idx="4051">
                  <c:v>36588</c:v>
                </c:pt>
                <c:pt idx="4052">
                  <c:v>36587</c:v>
                </c:pt>
                <c:pt idx="4053">
                  <c:v>36586</c:v>
                </c:pt>
                <c:pt idx="4054">
                  <c:v>36585</c:v>
                </c:pt>
                <c:pt idx="4055">
                  <c:v>36584</c:v>
                </c:pt>
                <c:pt idx="4056">
                  <c:v>36581</c:v>
                </c:pt>
                <c:pt idx="4057">
                  <c:v>36580</c:v>
                </c:pt>
                <c:pt idx="4058">
                  <c:v>36579</c:v>
                </c:pt>
                <c:pt idx="4059">
                  <c:v>36578</c:v>
                </c:pt>
                <c:pt idx="4060">
                  <c:v>36574</c:v>
                </c:pt>
                <c:pt idx="4061">
                  <c:v>36573</c:v>
                </c:pt>
                <c:pt idx="4062">
                  <c:v>36572</c:v>
                </c:pt>
                <c:pt idx="4063">
                  <c:v>36571</c:v>
                </c:pt>
                <c:pt idx="4064">
                  <c:v>36570</c:v>
                </c:pt>
                <c:pt idx="4065">
                  <c:v>36567</c:v>
                </c:pt>
                <c:pt idx="4066">
                  <c:v>36566</c:v>
                </c:pt>
                <c:pt idx="4067">
                  <c:v>36565</c:v>
                </c:pt>
                <c:pt idx="4068">
                  <c:v>36564</c:v>
                </c:pt>
                <c:pt idx="4069">
                  <c:v>36563</c:v>
                </c:pt>
                <c:pt idx="4070">
                  <c:v>36560</c:v>
                </c:pt>
                <c:pt idx="4071">
                  <c:v>36559</c:v>
                </c:pt>
                <c:pt idx="4072">
                  <c:v>36558</c:v>
                </c:pt>
                <c:pt idx="4073">
                  <c:v>36557</c:v>
                </c:pt>
                <c:pt idx="4074">
                  <c:v>36556</c:v>
                </c:pt>
                <c:pt idx="4075">
                  <c:v>36553</c:v>
                </c:pt>
                <c:pt idx="4076">
                  <c:v>36552</c:v>
                </c:pt>
                <c:pt idx="4077">
                  <c:v>36551</c:v>
                </c:pt>
                <c:pt idx="4078">
                  <c:v>36550</c:v>
                </c:pt>
                <c:pt idx="4079">
                  <c:v>36549</c:v>
                </c:pt>
                <c:pt idx="4080">
                  <c:v>36546</c:v>
                </c:pt>
                <c:pt idx="4081">
                  <c:v>36545</c:v>
                </c:pt>
                <c:pt idx="4082">
                  <c:v>36544</c:v>
                </c:pt>
                <c:pt idx="4083">
                  <c:v>36543</c:v>
                </c:pt>
                <c:pt idx="4084">
                  <c:v>36539</c:v>
                </c:pt>
                <c:pt idx="4085">
                  <c:v>36538</c:v>
                </c:pt>
                <c:pt idx="4086">
                  <c:v>36537</c:v>
                </c:pt>
                <c:pt idx="4087">
                  <c:v>36536</c:v>
                </c:pt>
                <c:pt idx="4088">
                  <c:v>36535</c:v>
                </c:pt>
                <c:pt idx="4089">
                  <c:v>36532</c:v>
                </c:pt>
                <c:pt idx="4090">
                  <c:v>36531</c:v>
                </c:pt>
                <c:pt idx="4091">
                  <c:v>36530</c:v>
                </c:pt>
                <c:pt idx="4092">
                  <c:v>36529</c:v>
                </c:pt>
                <c:pt idx="4093">
                  <c:v>36528</c:v>
                </c:pt>
                <c:pt idx="4094">
                  <c:v>36525</c:v>
                </c:pt>
                <c:pt idx="4095">
                  <c:v>36524</c:v>
                </c:pt>
                <c:pt idx="4096">
                  <c:v>36523</c:v>
                </c:pt>
                <c:pt idx="4097">
                  <c:v>36522</c:v>
                </c:pt>
                <c:pt idx="4098">
                  <c:v>36521</c:v>
                </c:pt>
                <c:pt idx="4099">
                  <c:v>36517</c:v>
                </c:pt>
                <c:pt idx="4100">
                  <c:v>36516</c:v>
                </c:pt>
                <c:pt idx="4101">
                  <c:v>36515</c:v>
                </c:pt>
                <c:pt idx="4102">
                  <c:v>36514</c:v>
                </c:pt>
                <c:pt idx="4103">
                  <c:v>36511</c:v>
                </c:pt>
                <c:pt idx="4104">
                  <c:v>36510</c:v>
                </c:pt>
                <c:pt idx="4105">
                  <c:v>36509</c:v>
                </c:pt>
                <c:pt idx="4106">
                  <c:v>36508</c:v>
                </c:pt>
                <c:pt idx="4107">
                  <c:v>36507</c:v>
                </c:pt>
                <c:pt idx="4108">
                  <c:v>36504</c:v>
                </c:pt>
                <c:pt idx="4109">
                  <c:v>36503</c:v>
                </c:pt>
                <c:pt idx="4110">
                  <c:v>36502</c:v>
                </c:pt>
                <c:pt idx="4111">
                  <c:v>36501</c:v>
                </c:pt>
                <c:pt idx="4112">
                  <c:v>36500</c:v>
                </c:pt>
                <c:pt idx="4113">
                  <c:v>36497</c:v>
                </c:pt>
                <c:pt idx="4114">
                  <c:v>36496</c:v>
                </c:pt>
                <c:pt idx="4115">
                  <c:v>36495</c:v>
                </c:pt>
                <c:pt idx="4116">
                  <c:v>36494</c:v>
                </c:pt>
                <c:pt idx="4117">
                  <c:v>36493</c:v>
                </c:pt>
                <c:pt idx="4118">
                  <c:v>36490</c:v>
                </c:pt>
                <c:pt idx="4119">
                  <c:v>36488</c:v>
                </c:pt>
                <c:pt idx="4120">
                  <c:v>36487</c:v>
                </c:pt>
                <c:pt idx="4121">
                  <c:v>36486</c:v>
                </c:pt>
                <c:pt idx="4122">
                  <c:v>36483</c:v>
                </c:pt>
                <c:pt idx="4123">
                  <c:v>36482</c:v>
                </c:pt>
                <c:pt idx="4124">
                  <c:v>36481</c:v>
                </c:pt>
                <c:pt idx="4125">
                  <c:v>36480</c:v>
                </c:pt>
                <c:pt idx="4126">
                  <c:v>36479</c:v>
                </c:pt>
                <c:pt idx="4127">
                  <c:v>36476</c:v>
                </c:pt>
                <c:pt idx="4128">
                  <c:v>36475</c:v>
                </c:pt>
                <c:pt idx="4129">
                  <c:v>36474</c:v>
                </c:pt>
                <c:pt idx="4130">
                  <c:v>36473</c:v>
                </c:pt>
                <c:pt idx="4131">
                  <c:v>36472</c:v>
                </c:pt>
                <c:pt idx="4132">
                  <c:v>36469</c:v>
                </c:pt>
                <c:pt idx="4133">
                  <c:v>36468</c:v>
                </c:pt>
                <c:pt idx="4134">
                  <c:v>36467</c:v>
                </c:pt>
                <c:pt idx="4135">
                  <c:v>36466</c:v>
                </c:pt>
                <c:pt idx="4136">
                  <c:v>36465</c:v>
                </c:pt>
                <c:pt idx="4137">
                  <c:v>36462</c:v>
                </c:pt>
                <c:pt idx="4138">
                  <c:v>36461</c:v>
                </c:pt>
                <c:pt idx="4139">
                  <c:v>36460</c:v>
                </c:pt>
                <c:pt idx="4140">
                  <c:v>36459</c:v>
                </c:pt>
                <c:pt idx="4141">
                  <c:v>36458</c:v>
                </c:pt>
                <c:pt idx="4142">
                  <c:v>36455</c:v>
                </c:pt>
                <c:pt idx="4143">
                  <c:v>36454</c:v>
                </c:pt>
                <c:pt idx="4144">
                  <c:v>36453</c:v>
                </c:pt>
                <c:pt idx="4145">
                  <c:v>36452</c:v>
                </c:pt>
                <c:pt idx="4146">
                  <c:v>36451</c:v>
                </c:pt>
                <c:pt idx="4147">
                  <c:v>36448</c:v>
                </c:pt>
                <c:pt idx="4148">
                  <c:v>36447</c:v>
                </c:pt>
                <c:pt idx="4149">
                  <c:v>36446</c:v>
                </c:pt>
                <c:pt idx="4150">
                  <c:v>36445</c:v>
                </c:pt>
                <c:pt idx="4151">
                  <c:v>36444</c:v>
                </c:pt>
                <c:pt idx="4152">
                  <c:v>36441</c:v>
                </c:pt>
                <c:pt idx="4153">
                  <c:v>36440</c:v>
                </c:pt>
                <c:pt idx="4154">
                  <c:v>36439</c:v>
                </c:pt>
                <c:pt idx="4155">
                  <c:v>36438</c:v>
                </c:pt>
                <c:pt idx="4156">
                  <c:v>36437</c:v>
                </c:pt>
                <c:pt idx="4157">
                  <c:v>36434</c:v>
                </c:pt>
                <c:pt idx="4158">
                  <c:v>36433</c:v>
                </c:pt>
                <c:pt idx="4159">
                  <c:v>36432</c:v>
                </c:pt>
                <c:pt idx="4160">
                  <c:v>36431</c:v>
                </c:pt>
                <c:pt idx="4161">
                  <c:v>36430</c:v>
                </c:pt>
                <c:pt idx="4162">
                  <c:v>36427</c:v>
                </c:pt>
                <c:pt idx="4163">
                  <c:v>36426</c:v>
                </c:pt>
                <c:pt idx="4164">
                  <c:v>36425</c:v>
                </c:pt>
                <c:pt idx="4165">
                  <c:v>36424</c:v>
                </c:pt>
                <c:pt idx="4166">
                  <c:v>36423</c:v>
                </c:pt>
                <c:pt idx="4167">
                  <c:v>36420</c:v>
                </c:pt>
                <c:pt idx="4168">
                  <c:v>36419</c:v>
                </c:pt>
                <c:pt idx="4169">
                  <c:v>36418</c:v>
                </c:pt>
                <c:pt idx="4170">
                  <c:v>36417</c:v>
                </c:pt>
                <c:pt idx="4171">
                  <c:v>36416</c:v>
                </c:pt>
                <c:pt idx="4172">
                  <c:v>36413</c:v>
                </c:pt>
                <c:pt idx="4173">
                  <c:v>36412</c:v>
                </c:pt>
                <c:pt idx="4174">
                  <c:v>36411</c:v>
                </c:pt>
                <c:pt idx="4175">
                  <c:v>36410</c:v>
                </c:pt>
                <c:pt idx="4176">
                  <c:v>36406</c:v>
                </c:pt>
                <c:pt idx="4177">
                  <c:v>36405</c:v>
                </c:pt>
                <c:pt idx="4178">
                  <c:v>36404</c:v>
                </c:pt>
                <c:pt idx="4179">
                  <c:v>36403</c:v>
                </c:pt>
                <c:pt idx="4180">
                  <c:v>36402</c:v>
                </c:pt>
                <c:pt idx="4181">
                  <c:v>36399</c:v>
                </c:pt>
                <c:pt idx="4182">
                  <c:v>36398</c:v>
                </c:pt>
                <c:pt idx="4183">
                  <c:v>36397</c:v>
                </c:pt>
                <c:pt idx="4184">
                  <c:v>36396</c:v>
                </c:pt>
                <c:pt idx="4185">
                  <c:v>36395</c:v>
                </c:pt>
                <c:pt idx="4186">
                  <c:v>36392</c:v>
                </c:pt>
                <c:pt idx="4187">
                  <c:v>36391</c:v>
                </c:pt>
                <c:pt idx="4188">
                  <c:v>36390</c:v>
                </c:pt>
                <c:pt idx="4189">
                  <c:v>36389</c:v>
                </c:pt>
                <c:pt idx="4190">
                  <c:v>36388</c:v>
                </c:pt>
                <c:pt idx="4191">
                  <c:v>36385</c:v>
                </c:pt>
                <c:pt idx="4192">
                  <c:v>36384</c:v>
                </c:pt>
                <c:pt idx="4193">
                  <c:v>36383</c:v>
                </c:pt>
                <c:pt idx="4194">
                  <c:v>36382</c:v>
                </c:pt>
                <c:pt idx="4195">
                  <c:v>36381</c:v>
                </c:pt>
                <c:pt idx="4196">
                  <c:v>36378</c:v>
                </c:pt>
                <c:pt idx="4197">
                  <c:v>36377</c:v>
                </c:pt>
                <c:pt idx="4198">
                  <c:v>36376</c:v>
                </c:pt>
                <c:pt idx="4199">
                  <c:v>36375</c:v>
                </c:pt>
                <c:pt idx="4200">
                  <c:v>36374</c:v>
                </c:pt>
                <c:pt idx="4201">
                  <c:v>36371</c:v>
                </c:pt>
                <c:pt idx="4202">
                  <c:v>36370</c:v>
                </c:pt>
                <c:pt idx="4203">
                  <c:v>36369</c:v>
                </c:pt>
                <c:pt idx="4204">
                  <c:v>36368</c:v>
                </c:pt>
                <c:pt idx="4205">
                  <c:v>36367</c:v>
                </c:pt>
                <c:pt idx="4206">
                  <c:v>36364</c:v>
                </c:pt>
                <c:pt idx="4207">
                  <c:v>36363</c:v>
                </c:pt>
                <c:pt idx="4208">
                  <c:v>36362</c:v>
                </c:pt>
                <c:pt idx="4209">
                  <c:v>36361</c:v>
                </c:pt>
                <c:pt idx="4210">
                  <c:v>36360</c:v>
                </c:pt>
                <c:pt idx="4211">
                  <c:v>36357</c:v>
                </c:pt>
                <c:pt idx="4212">
                  <c:v>36356</c:v>
                </c:pt>
                <c:pt idx="4213">
                  <c:v>36355</c:v>
                </c:pt>
                <c:pt idx="4214">
                  <c:v>36354</c:v>
                </c:pt>
                <c:pt idx="4215">
                  <c:v>36353</c:v>
                </c:pt>
                <c:pt idx="4216">
                  <c:v>36350</c:v>
                </c:pt>
                <c:pt idx="4217">
                  <c:v>36349</c:v>
                </c:pt>
                <c:pt idx="4218">
                  <c:v>36348</c:v>
                </c:pt>
                <c:pt idx="4219">
                  <c:v>36347</c:v>
                </c:pt>
                <c:pt idx="4220">
                  <c:v>36343</c:v>
                </c:pt>
                <c:pt idx="4221">
                  <c:v>36342</c:v>
                </c:pt>
                <c:pt idx="4222">
                  <c:v>36341</c:v>
                </c:pt>
                <c:pt idx="4223">
                  <c:v>36340</c:v>
                </c:pt>
                <c:pt idx="4224">
                  <c:v>36339</c:v>
                </c:pt>
                <c:pt idx="4225">
                  <c:v>36336</c:v>
                </c:pt>
                <c:pt idx="4226">
                  <c:v>36335</c:v>
                </c:pt>
                <c:pt idx="4227">
                  <c:v>36334</c:v>
                </c:pt>
                <c:pt idx="4228">
                  <c:v>36333</c:v>
                </c:pt>
                <c:pt idx="4229">
                  <c:v>36332</c:v>
                </c:pt>
                <c:pt idx="4230">
                  <c:v>36329</c:v>
                </c:pt>
                <c:pt idx="4231">
                  <c:v>36328</c:v>
                </c:pt>
                <c:pt idx="4232">
                  <c:v>36327</c:v>
                </c:pt>
                <c:pt idx="4233">
                  <c:v>36326</c:v>
                </c:pt>
                <c:pt idx="4234">
                  <c:v>36325</c:v>
                </c:pt>
                <c:pt idx="4235">
                  <c:v>36322</c:v>
                </c:pt>
                <c:pt idx="4236">
                  <c:v>36321</c:v>
                </c:pt>
                <c:pt idx="4237">
                  <c:v>36320</c:v>
                </c:pt>
                <c:pt idx="4238">
                  <c:v>36319</c:v>
                </c:pt>
                <c:pt idx="4239">
                  <c:v>36318</c:v>
                </c:pt>
                <c:pt idx="4240">
                  <c:v>36315</c:v>
                </c:pt>
                <c:pt idx="4241">
                  <c:v>36314</c:v>
                </c:pt>
                <c:pt idx="4242">
                  <c:v>36313</c:v>
                </c:pt>
                <c:pt idx="4243">
                  <c:v>36312</c:v>
                </c:pt>
                <c:pt idx="4244">
                  <c:v>36308</c:v>
                </c:pt>
                <c:pt idx="4245">
                  <c:v>36307</c:v>
                </c:pt>
                <c:pt idx="4246">
                  <c:v>36306</c:v>
                </c:pt>
                <c:pt idx="4247">
                  <c:v>36305</c:v>
                </c:pt>
                <c:pt idx="4248">
                  <c:v>36304</c:v>
                </c:pt>
                <c:pt idx="4249">
                  <c:v>36301</c:v>
                </c:pt>
                <c:pt idx="4250">
                  <c:v>36300</c:v>
                </c:pt>
                <c:pt idx="4251">
                  <c:v>36299</c:v>
                </c:pt>
                <c:pt idx="4252">
                  <c:v>36298</c:v>
                </c:pt>
                <c:pt idx="4253">
                  <c:v>36297</c:v>
                </c:pt>
                <c:pt idx="4254">
                  <c:v>36294</c:v>
                </c:pt>
                <c:pt idx="4255">
                  <c:v>36293</c:v>
                </c:pt>
                <c:pt idx="4256">
                  <c:v>36292</c:v>
                </c:pt>
                <c:pt idx="4257">
                  <c:v>36291</c:v>
                </c:pt>
                <c:pt idx="4258">
                  <c:v>36290</c:v>
                </c:pt>
                <c:pt idx="4259">
                  <c:v>36287</c:v>
                </c:pt>
                <c:pt idx="4260">
                  <c:v>36286</c:v>
                </c:pt>
                <c:pt idx="4261">
                  <c:v>36285</c:v>
                </c:pt>
                <c:pt idx="4262">
                  <c:v>36284</c:v>
                </c:pt>
                <c:pt idx="4263">
                  <c:v>36283</c:v>
                </c:pt>
                <c:pt idx="4264">
                  <c:v>36280</c:v>
                </c:pt>
                <c:pt idx="4265">
                  <c:v>36279</c:v>
                </c:pt>
                <c:pt idx="4266">
                  <c:v>36278</c:v>
                </c:pt>
                <c:pt idx="4267">
                  <c:v>36277</c:v>
                </c:pt>
                <c:pt idx="4268">
                  <c:v>36276</c:v>
                </c:pt>
                <c:pt idx="4269">
                  <c:v>36273</c:v>
                </c:pt>
                <c:pt idx="4270">
                  <c:v>36272</c:v>
                </c:pt>
                <c:pt idx="4271">
                  <c:v>36271</c:v>
                </c:pt>
                <c:pt idx="4272">
                  <c:v>36270</c:v>
                </c:pt>
                <c:pt idx="4273">
                  <c:v>36269</c:v>
                </c:pt>
                <c:pt idx="4274">
                  <c:v>36266</c:v>
                </c:pt>
                <c:pt idx="4275">
                  <c:v>36265</c:v>
                </c:pt>
                <c:pt idx="4276">
                  <c:v>36264</c:v>
                </c:pt>
                <c:pt idx="4277">
                  <c:v>36263</c:v>
                </c:pt>
                <c:pt idx="4278">
                  <c:v>36262</c:v>
                </c:pt>
                <c:pt idx="4279">
                  <c:v>36259</c:v>
                </c:pt>
                <c:pt idx="4280">
                  <c:v>36258</c:v>
                </c:pt>
                <c:pt idx="4281">
                  <c:v>36257</c:v>
                </c:pt>
                <c:pt idx="4282">
                  <c:v>36256</c:v>
                </c:pt>
                <c:pt idx="4283">
                  <c:v>36255</c:v>
                </c:pt>
                <c:pt idx="4284">
                  <c:v>36251</c:v>
                </c:pt>
                <c:pt idx="4285">
                  <c:v>36250</c:v>
                </c:pt>
                <c:pt idx="4286">
                  <c:v>36249</c:v>
                </c:pt>
                <c:pt idx="4287">
                  <c:v>36248</c:v>
                </c:pt>
                <c:pt idx="4288">
                  <c:v>36245</c:v>
                </c:pt>
                <c:pt idx="4289">
                  <c:v>36244</c:v>
                </c:pt>
                <c:pt idx="4290">
                  <c:v>36243</c:v>
                </c:pt>
                <c:pt idx="4291">
                  <c:v>36242</c:v>
                </c:pt>
                <c:pt idx="4292">
                  <c:v>36241</c:v>
                </c:pt>
                <c:pt idx="4293">
                  <c:v>36238</c:v>
                </c:pt>
                <c:pt idx="4294">
                  <c:v>36237</c:v>
                </c:pt>
                <c:pt idx="4295">
                  <c:v>36236</c:v>
                </c:pt>
                <c:pt idx="4296">
                  <c:v>36235</c:v>
                </c:pt>
                <c:pt idx="4297">
                  <c:v>36234</c:v>
                </c:pt>
                <c:pt idx="4298">
                  <c:v>36231</c:v>
                </c:pt>
                <c:pt idx="4299">
                  <c:v>36230</c:v>
                </c:pt>
                <c:pt idx="4300">
                  <c:v>36229</c:v>
                </c:pt>
                <c:pt idx="4301">
                  <c:v>36228</c:v>
                </c:pt>
                <c:pt idx="4302">
                  <c:v>36227</c:v>
                </c:pt>
                <c:pt idx="4303">
                  <c:v>36224</c:v>
                </c:pt>
                <c:pt idx="4304">
                  <c:v>36223</c:v>
                </c:pt>
                <c:pt idx="4305">
                  <c:v>36222</c:v>
                </c:pt>
                <c:pt idx="4306">
                  <c:v>36221</c:v>
                </c:pt>
                <c:pt idx="4307">
                  <c:v>36220</c:v>
                </c:pt>
                <c:pt idx="4308">
                  <c:v>36217</c:v>
                </c:pt>
                <c:pt idx="4309">
                  <c:v>36216</c:v>
                </c:pt>
                <c:pt idx="4310">
                  <c:v>36215</c:v>
                </c:pt>
                <c:pt idx="4311">
                  <c:v>36214</c:v>
                </c:pt>
                <c:pt idx="4312">
                  <c:v>36213</c:v>
                </c:pt>
                <c:pt idx="4313">
                  <c:v>36210</c:v>
                </c:pt>
                <c:pt idx="4314">
                  <c:v>36209</c:v>
                </c:pt>
                <c:pt idx="4315">
                  <c:v>36208</c:v>
                </c:pt>
                <c:pt idx="4316">
                  <c:v>36207</c:v>
                </c:pt>
                <c:pt idx="4317">
                  <c:v>36203</c:v>
                </c:pt>
                <c:pt idx="4318">
                  <c:v>36202</c:v>
                </c:pt>
                <c:pt idx="4319">
                  <c:v>36201</c:v>
                </c:pt>
                <c:pt idx="4320">
                  <c:v>36200</c:v>
                </c:pt>
                <c:pt idx="4321">
                  <c:v>36199</c:v>
                </c:pt>
                <c:pt idx="4322">
                  <c:v>36196</c:v>
                </c:pt>
                <c:pt idx="4323">
                  <c:v>36195</c:v>
                </c:pt>
                <c:pt idx="4324">
                  <c:v>36194</c:v>
                </c:pt>
                <c:pt idx="4325">
                  <c:v>36193</c:v>
                </c:pt>
                <c:pt idx="4326">
                  <c:v>36192</c:v>
                </c:pt>
                <c:pt idx="4327">
                  <c:v>36189</c:v>
                </c:pt>
                <c:pt idx="4328">
                  <c:v>36188</c:v>
                </c:pt>
                <c:pt idx="4329">
                  <c:v>36187</c:v>
                </c:pt>
                <c:pt idx="4330">
                  <c:v>36186</c:v>
                </c:pt>
                <c:pt idx="4331">
                  <c:v>36185</c:v>
                </c:pt>
                <c:pt idx="4332">
                  <c:v>36182</c:v>
                </c:pt>
                <c:pt idx="4333">
                  <c:v>36181</c:v>
                </c:pt>
                <c:pt idx="4334">
                  <c:v>36180</c:v>
                </c:pt>
                <c:pt idx="4335">
                  <c:v>36179</c:v>
                </c:pt>
                <c:pt idx="4336">
                  <c:v>36175</c:v>
                </c:pt>
                <c:pt idx="4337">
                  <c:v>36174</c:v>
                </c:pt>
                <c:pt idx="4338">
                  <c:v>36173</c:v>
                </c:pt>
                <c:pt idx="4339">
                  <c:v>36172</c:v>
                </c:pt>
                <c:pt idx="4340">
                  <c:v>36171</c:v>
                </c:pt>
                <c:pt idx="4341">
                  <c:v>36168</c:v>
                </c:pt>
                <c:pt idx="4342">
                  <c:v>36167</c:v>
                </c:pt>
                <c:pt idx="4343">
                  <c:v>36166</c:v>
                </c:pt>
                <c:pt idx="4344">
                  <c:v>36165</c:v>
                </c:pt>
                <c:pt idx="4345">
                  <c:v>36164</c:v>
                </c:pt>
                <c:pt idx="4346">
                  <c:v>36160</c:v>
                </c:pt>
                <c:pt idx="4347">
                  <c:v>36159</c:v>
                </c:pt>
                <c:pt idx="4348">
                  <c:v>36158</c:v>
                </c:pt>
                <c:pt idx="4349">
                  <c:v>36157</c:v>
                </c:pt>
                <c:pt idx="4350">
                  <c:v>36153</c:v>
                </c:pt>
                <c:pt idx="4351">
                  <c:v>36152</c:v>
                </c:pt>
                <c:pt idx="4352">
                  <c:v>36151</c:v>
                </c:pt>
                <c:pt idx="4353">
                  <c:v>36150</c:v>
                </c:pt>
                <c:pt idx="4354">
                  <c:v>36147</c:v>
                </c:pt>
                <c:pt idx="4355">
                  <c:v>36146</c:v>
                </c:pt>
                <c:pt idx="4356">
                  <c:v>36145</c:v>
                </c:pt>
                <c:pt idx="4357">
                  <c:v>36144</c:v>
                </c:pt>
                <c:pt idx="4358">
                  <c:v>36143</c:v>
                </c:pt>
                <c:pt idx="4359">
                  <c:v>36140</c:v>
                </c:pt>
                <c:pt idx="4360">
                  <c:v>36139</c:v>
                </c:pt>
                <c:pt idx="4361">
                  <c:v>36138</c:v>
                </c:pt>
                <c:pt idx="4362">
                  <c:v>36137</c:v>
                </c:pt>
                <c:pt idx="4363">
                  <c:v>36136</c:v>
                </c:pt>
                <c:pt idx="4364">
                  <c:v>36133</c:v>
                </c:pt>
                <c:pt idx="4365">
                  <c:v>36132</c:v>
                </c:pt>
                <c:pt idx="4366">
                  <c:v>36131</c:v>
                </c:pt>
                <c:pt idx="4367">
                  <c:v>36130</c:v>
                </c:pt>
                <c:pt idx="4368">
                  <c:v>36129</c:v>
                </c:pt>
                <c:pt idx="4369">
                  <c:v>36126</c:v>
                </c:pt>
                <c:pt idx="4370">
                  <c:v>36124</c:v>
                </c:pt>
                <c:pt idx="4371">
                  <c:v>36123</c:v>
                </c:pt>
                <c:pt idx="4372">
                  <c:v>36122</c:v>
                </c:pt>
                <c:pt idx="4373">
                  <c:v>36119</c:v>
                </c:pt>
                <c:pt idx="4374">
                  <c:v>36118</c:v>
                </c:pt>
                <c:pt idx="4375">
                  <c:v>36117</c:v>
                </c:pt>
                <c:pt idx="4376">
                  <c:v>36116</c:v>
                </c:pt>
                <c:pt idx="4377">
                  <c:v>36115</c:v>
                </c:pt>
                <c:pt idx="4378">
                  <c:v>36112</c:v>
                </c:pt>
                <c:pt idx="4379">
                  <c:v>36111</c:v>
                </c:pt>
                <c:pt idx="4380">
                  <c:v>36110</c:v>
                </c:pt>
                <c:pt idx="4381">
                  <c:v>36109</c:v>
                </c:pt>
                <c:pt idx="4382">
                  <c:v>36108</c:v>
                </c:pt>
                <c:pt idx="4383">
                  <c:v>36105</c:v>
                </c:pt>
                <c:pt idx="4384">
                  <c:v>36104</c:v>
                </c:pt>
                <c:pt idx="4385">
                  <c:v>36103</c:v>
                </c:pt>
                <c:pt idx="4386">
                  <c:v>36102</c:v>
                </c:pt>
                <c:pt idx="4387">
                  <c:v>36101</c:v>
                </c:pt>
                <c:pt idx="4388">
                  <c:v>36098</c:v>
                </c:pt>
                <c:pt idx="4389">
                  <c:v>36097</c:v>
                </c:pt>
                <c:pt idx="4390">
                  <c:v>36096</c:v>
                </c:pt>
                <c:pt idx="4391">
                  <c:v>36095</c:v>
                </c:pt>
                <c:pt idx="4392">
                  <c:v>36094</c:v>
                </c:pt>
                <c:pt idx="4393">
                  <c:v>36091</c:v>
                </c:pt>
                <c:pt idx="4394">
                  <c:v>36090</c:v>
                </c:pt>
                <c:pt idx="4395">
                  <c:v>36089</c:v>
                </c:pt>
                <c:pt idx="4396">
                  <c:v>36088</c:v>
                </c:pt>
                <c:pt idx="4397">
                  <c:v>36087</c:v>
                </c:pt>
                <c:pt idx="4398">
                  <c:v>36084</c:v>
                </c:pt>
                <c:pt idx="4399">
                  <c:v>36083</c:v>
                </c:pt>
                <c:pt idx="4400">
                  <c:v>36082</c:v>
                </c:pt>
                <c:pt idx="4401">
                  <c:v>36081</c:v>
                </c:pt>
                <c:pt idx="4402">
                  <c:v>36080</c:v>
                </c:pt>
                <c:pt idx="4403">
                  <c:v>36077</c:v>
                </c:pt>
                <c:pt idx="4404">
                  <c:v>36076</c:v>
                </c:pt>
                <c:pt idx="4405">
                  <c:v>36075</c:v>
                </c:pt>
                <c:pt idx="4406">
                  <c:v>36074</c:v>
                </c:pt>
                <c:pt idx="4407">
                  <c:v>36073</c:v>
                </c:pt>
                <c:pt idx="4408">
                  <c:v>36070</c:v>
                </c:pt>
                <c:pt idx="4409">
                  <c:v>36069</c:v>
                </c:pt>
                <c:pt idx="4410">
                  <c:v>36068</c:v>
                </c:pt>
                <c:pt idx="4411">
                  <c:v>36067</c:v>
                </c:pt>
                <c:pt idx="4412">
                  <c:v>36066</c:v>
                </c:pt>
                <c:pt idx="4413">
                  <c:v>36063</c:v>
                </c:pt>
                <c:pt idx="4414">
                  <c:v>36062</c:v>
                </c:pt>
                <c:pt idx="4415">
                  <c:v>36061</c:v>
                </c:pt>
                <c:pt idx="4416">
                  <c:v>36060</c:v>
                </c:pt>
                <c:pt idx="4417">
                  <c:v>36059</c:v>
                </c:pt>
                <c:pt idx="4418">
                  <c:v>36056</c:v>
                </c:pt>
                <c:pt idx="4419">
                  <c:v>36055</c:v>
                </c:pt>
                <c:pt idx="4420">
                  <c:v>36054</c:v>
                </c:pt>
                <c:pt idx="4421">
                  <c:v>36053</c:v>
                </c:pt>
                <c:pt idx="4422">
                  <c:v>36052</c:v>
                </c:pt>
                <c:pt idx="4423">
                  <c:v>36049</c:v>
                </c:pt>
                <c:pt idx="4424">
                  <c:v>36048</c:v>
                </c:pt>
                <c:pt idx="4425">
                  <c:v>36047</c:v>
                </c:pt>
                <c:pt idx="4426">
                  <c:v>36046</c:v>
                </c:pt>
                <c:pt idx="4427">
                  <c:v>36042</c:v>
                </c:pt>
                <c:pt idx="4428">
                  <c:v>36041</c:v>
                </c:pt>
                <c:pt idx="4429">
                  <c:v>36040</c:v>
                </c:pt>
                <c:pt idx="4430">
                  <c:v>36039</c:v>
                </c:pt>
                <c:pt idx="4431">
                  <c:v>36038</c:v>
                </c:pt>
                <c:pt idx="4432">
                  <c:v>36035</c:v>
                </c:pt>
                <c:pt idx="4433">
                  <c:v>36034</c:v>
                </c:pt>
                <c:pt idx="4434">
                  <c:v>36033</c:v>
                </c:pt>
                <c:pt idx="4435">
                  <c:v>36032</c:v>
                </c:pt>
                <c:pt idx="4436">
                  <c:v>36031</c:v>
                </c:pt>
                <c:pt idx="4437">
                  <c:v>36028</c:v>
                </c:pt>
                <c:pt idx="4438">
                  <c:v>36027</c:v>
                </c:pt>
                <c:pt idx="4439">
                  <c:v>36026</c:v>
                </c:pt>
                <c:pt idx="4440">
                  <c:v>36025</c:v>
                </c:pt>
                <c:pt idx="4441">
                  <c:v>36024</c:v>
                </c:pt>
                <c:pt idx="4442">
                  <c:v>36021</c:v>
                </c:pt>
                <c:pt idx="4443">
                  <c:v>36020</c:v>
                </c:pt>
                <c:pt idx="4444">
                  <c:v>36019</c:v>
                </c:pt>
                <c:pt idx="4445">
                  <c:v>36018</c:v>
                </c:pt>
                <c:pt idx="4446">
                  <c:v>36017</c:v>
                </c:pt>
                <c:pt idx="4447">
                  <c:v>36014</c:v>
                </c:pt>
                <c:pt idx="4448">
                  <c:v>36013</c:v>
                </c:pt>
                <c:pt idx="4449">
                  <c:v>36012</c:v>
                </c:pt>
                <c:pt idx="4450">
                  <c:v>36011</c:v>
                </c:pt>
                <c:pt idx="4451">
                  <c:v>36010</c:v>
                </c:pt>
                <c:pt idx="4452">
                  <c:v>36007</c:v>
                </c:pt>
                <c:pt idx="4453">
                  <c:v>36006</c:v>
                </c:pt>
                <c:pt idx="4454">
                  <c:v>36005</c:v>
                </c:pt>
                <c:pt idx="4455">
                  <c:v>36004</c:v>
                </c:pt>
                <c:pt idx="4456">
                  <c:v>36003</c:v>
                </c:pt>
                <c:pt idx="4457">
                  <c:v>36000</c:v>
                </c:pt>
                <c:pt idx="4458">
                  <c:v>35999</c:v>
                </c:pt>
                <c:pt idx="4459">
                  <c:v>35998</c:v>
                </c:pt>
                <c:pt idx="4460">
                  <c:v>35997</c:v>
                </c:pt>
                <c:pt idx="4461">
                  <c:v>35996</c:v>
                </c:pt>
                <c:pt idx="4462">
                  <c:v>35993</c:v>
                </c:pt>
                <c:pt idx="4463">
                  <c:v>35992</c:v>
                </c:pt>
                <c:pt idx="4464">
                  <c:v>35991</c:v>
                </c:pt>
                <c:pt idx="4465">
                  <c:v>35990</c:v>
                </c:pt>
                <c:pt idx="4466">
                  <c:v>35989</c:v>
                </c:pt>
                <c:pt idx="4467">
                  <c:v>35986</c:v>
                </c:pt>
                <c:pt idx="4468">
                  <c:v>35985</c:v>
                </c:pt>
                <c:pt idx="4469">
                  <c:v>35984</c:v>
                </c:pt>
                <c:pt idx="4470">
                  <c:v>35983</c:v>
                </c:pt>
                <c:pt idx="4471">
                  <c:v>35982</c:v>
                </c:pt>
                <c:pt idx="4472">
                  <c:v>35978</c:v>
                </c:pt>
                <c:pt idx="4473">
                  <c:v>35977</c:v>
                </c:pt>
                <c:pt idx="4474">
                  <c:v>35976</c:v>
                </c:pt>
                <c:pt idx="4475">
                  <c:v>35975</c:v>
                </c:pt>
                <c:pt idx="4476">
                  <c:v>35972</c:v>
                </c:pt>
                <c:pt idx="4477">
                  <c:v>35971</c:v>
                </c:pt>
                <c:pt idx="4478">
                  <c:v>35970</c:v>
                </c:pt>
                <c:pt idx="4479">
                  <c:v>35969</c:v>
                </c:pt>
                <c:pt idx="4480">
                  <c:v>35968</c:v>
                </c:pt>
                <c:pt idx="4481">
                  <c:v>35965</c:v>
                </c:pt>
                <c:pt idx="4482">
                  <c:v>35964</c:v>
                </c:pt>
                <c:pt idx="4483">
                  <c:v>35963</c:v>
                </c:pt>
                <c:pt idx="4484">
                  <c:v>35962</c:v>
                </c:pt>
                <c:pt idx="4485">
                  <c:v>35961</c:v>
                </c:pt>
                <c:pt idx="4486">
                  <c:v>35958</c:v>
                </c:pt>
                <c:pt idx="4487">
                  <c:v>35957</c:v>
                </c:pt>
                <c:pt idx="4488">
                  <c:v>35956</c:v>
                </c:pt>
                <c:pt idx="4489">
                  <c:v>35955</c:v>
                </c:pt>
                <c:pt idx="4490">
                  <c:v>35954</c:v>
                </c:pt>
                <c:pt idx="4491">
                  <c:v>35951</c:v>
                </c:pt>
                <c:pt idx="4492">
                  <c:v>35950</c:v>
                </c:pt>
                <c:pt idx="4493">
                  <c:v>35949</c:v>
                </c:pt>
                <c:pt idx="4494">
                  <c:v>35948</c:v>
                </c:pt>
                <c:pt idx="4495">
                  <c:v>35947</c:v>
                </c:pt>
                <c:pt idx="4496">
                  <c:v>35944</c:v>
                </c:pt>
                <c:pt idx="4497">
                  <c:v>35943</c:v>
                </c:pt>
                <c:pt idx="4498">
                  <c:v>35942</c:v>
                </c:pt>
                <c:pt idx="4499">
                  <c:v>35941</c:v>
                </c:pt>
                <c:pt idx="4500">
                  <c:v>35937</c:v>
                </c:pt>
                <c:pt idx="4501">
                  <c:v>35936</c:v>
                </c:pt>
                <c:pt idx="4502">
                  <c:v>35935</c:v>
                </c:pt>
                <c:pt idx="4503">
                  <c:v>35934</c:v>
                </c:pt>
                <c:pt idx="4504">
                  <c:v>35933</c:v>
                </c:pt>
                <c:pt idx="4505">
                  <c:v>35930</c:v>
                </c:pt>
                <c:pt idx="4506">
                  <c:v>35929</c:v>
                </c:pt>
                <c:pt idx="4507">
                  <c:v>35928</c:v>
                </c:pt>
                <c:pt idx="4508">
                  <c:v>35927</c:v>
                </c:pt>
                <c:pt idx="4509">
                  <c:v>35926</c:v>
                </c:pt>
                <c:pt idx="4510">
                  <c:v>35923</c:v>
                </c:pt>
                <c:pt idx="4511">
                  <c:v>35922</c:v>
                </c:pt>
                <c:pt idx="4512">
                  <c:v>35921</c:v>
                </c:pt>
                <c:pt idx="4513">
                  <c:v>35920</c:v>
                </c:pt>
                <c:pt idx="4514">
                  <c:v>35919</c:v>
                </c:pt>
                <c:pt idx="4515">
                  <c:v>35916</c:v>
                </c:pt>
                <c:pt idx="4516">
                  <c:v>35915</c:v>
                </c:pt>
                <c:pt idx="4517">
                  <c:v>35914</c:v>
                </c:pt>
                <c:pt idx="4518">
                  <c:v>35913</c:v>
                </c:pt>
                <c:pt idx="4519">
                  <c:v>35912</c:v>
                </c:pt>
                <c:pt idx="4520">
                  <c:v>35909</c:v>
                </c:pt>
                <c:pt idx="4521">
                  <c:v>35908</c:v>
                </c:pt>
                <c:pt idx="4522">
                  <c:v>35907</c:v>
                </c:pt>
                <c:pt idx="4523">
                  <c:v>35906</c:v>
                </c:pt>
                <c:pt idx="4524">
                  <c:v>35905</c:v>
                </c:pt>
                <c:pt idx="4525">
                  <c:v>35902</c:v>
                </c:pt>
                <c:pt idx="4526">
                  <c:v>35901</c:v>
                </c:pt>
                <c:pt idx="4527">
                  <c:v>35900</c:v>
                </c:pt>
                <c:pt idx="4528">
                  <c:v>35899</c:v>
                </c:pt>
                <c:pt idx="4529">
                  <c:v>35898</c:v>
                </c:pt>
                <c:pt idx="4530">
                  <c:v>35894</c:v>
                </c:pt>
                <c:pt idx="4531">
                  <c:v>35893</c:v>
                </c:pt>
                <c:pt idx="4532">
                  <c:v>35892</c:v>
                </c:pt>
                <c:pt idx="4533">
                  <c:v>35891</c:v>
                </c:pt>
                <c:pt idx="4534">
                  <c:v>35888</c:v>
                </c:pt>
                <c:pt idx="4535">
                  <c:v>35887</c:v>
                </c:pt>
                <c:pt idx="4536">
                  <c:v>35886</c:v>
                </c:pt>
                <c:pt idx="4537">
                  <c:v>35885</c:v>
                </c:pt>
                <c:pt idx="4538">
                  <c:v>35884</c:v>
                </c:pt>
                <c:pt idx="4539">
                  <c:v>35881</c:v>
                </c:pt>
                <c:pt idx="4540">
                  <c:v>35880</c:v>
                </c:pt>
                <c:pt idx="4541">
                  <c:v>35879</c:v>
                </c:pt>
                <c:pt idx="4542">
                  <c:v>35878</c:v>
                </c:pt>
                <c:pt idx="4543">
                  <c:v>35877</c:v>
                </c:pt>
                <c:pt idx="4544">
                  <c:v>35874</c:v>
                </c:pt>
                <c:pt idx="4545">
                  <c:v>35873</c:v>
                </c:pt>
                <c:pt idx="4546">
                  <c:v>35872</c:v>
                </c:pt>
                <c:pt idx="4547">
                  <c:v>35871</c:v>
                </c:pt>
                <c:pt idx="4548">
                  <c:v>35870</c:v>
                </c:pt>
                <c:pt idx="4549">
                  <c:v>35867</c:v>
                </c:pt>
                <c:pt idx="4550">
                  <c:v>35866</c:v>
                </c:pt>
                <c:pt idx="4551">
                  <c:v>35865</c:v>
                </c:pt>
                <c:pt idx="4552">
                  <c:v>35864</c:v>
                </c:pt>
                <c:pt idx="4553">
                  <c:v>35863</c:v>
                </c:pt>
                <c:pt idx="4554">
                  <c:v>35860</c:v>
                </c:pt>
                <c:pt idx="4555">
                  <c:v>35859</c:v>
                </c:pt>
                <c:pt idx="4556">
                  <c:v>35858</c:v>
                </c:pt>
                <c:pt idx="4557">
                  <c:v>35857</c:v>
                </c:pt>
                <c:pt idx="4558">
                  <c:v>35856</c:v>
                </c:pt>
                <c:pt idx="4559">
                  <c:v>35853</c:v>
                </c:pt>
                <c:pt idx="4560">
                  <c:v>35852</c:v>
                </c:pt>
                <c:pt idx="4561">
                  <c:v>35851</c:v>
                </c:pt>
                <c:pt idx="4562">
                  <c:v>35850</c:v>
                </c:pt>
                <c:pt idx="4563">
                  <c:v>35849</c:v>
                </c:pt>
                <c:pt idx="4564">
                  <c:v>35846</c:v>
                </c:pt>
                <c:pt idx="4565">
                  <c:v>35845</c:v>
                </c:pt>
                <c:pt idx="4566">
                  <c:v>35844</c:v>
                </c:pt>
                <c:pt idx="4567">
                  <c:v>35843</c:v>
                </c:pt>
                <c:pt idx="4568">
                  <c:v>35839</c:v>
                </c:pt>
                <c:pt idx="4569">
                  <c:v>35838</c:v>
                </c:pt>
                <c:pt idx="4570">
                  <c:v>35837</c:v>
                </c:pt>
                <c:pt idx="4571">
                  <c:v>35836</c:v>
                </c:pt>
                <c:pt idx="4572">
                  <c:v>35835</c:v>
                </c:pt>
                <c:pt idx="4573">
                  <c:v>35832</c:v>
                </c:pt>
                <c:pt idx="4574">
                  <c:v>35831</c:v>
                </c:pt>
                <c:pt idx="4575">
                  <c:v>35830</c:v>
                </c:pt>
                <c:pt idx="4576">
                  <c:v>35829</c:v>
                </c:pt>
                <c:pt idx="4577">
                  <c:v>35828</c:v>
                </c:pt>
                <c:pt idx="4578">
                  <c:v>35825</c:v>
                </c:pt>
                <c:pt idx="4579">
                  <c:v>35824</c:v>
                </c:pt>
                <c:pt idx="4580">
                  <c:v>35823</c:v>
                </c:pt>
                <c:pt idx="4581">
                  <c:v>35822</c:v>
                </c:pt>
                <c:pt idx="4582">
                  <c:v>35821</c:v>
                </c:pt>
                <c:pt idx="4583">
                  <c:v>35818</c:v>
                </c:pt>
                <c:pt idx="4584">
                  <c:v>35817</c:v>
                </c:pt>
                <c:pt idx="4585">
                  <c:v>35816</c:v>
                </c:pt>
                <c:pt idx="4586">
                  <c:v>35815</c:v>
                </c:pt>
                <c:pt idx="4587">
                  <c:v>35811</c:v>
                </c:pt>
                <c:pt idx="4588">
                  <c:v>35810</c:v>
                </c:pt>
                <c:pt idx="4589">
                  <c:v>35809</c:v>
                </c:pt>
                <c:pt idx="4590">
                  <c:v>35808</c:v>
                </c:pt>
                <c:pt idx="4591">
                  <c:v>35807</c:v>
                </c:pt>
                <c:pt idx="4592">
                  <c:v>35804</c:v>
                </c:pt>
                <c:pt idx="4593">
                  <c:v>35803</c:v>
                </c:pt>
                <c:pt idx="4594">
                  <c:v>35802</c:v>
                </c:pt>
                <c:pt idx="4595">
                  <c:v>35801</c:v>
                </c:pt>
                <c:pt idx="4596">
                  <c:v>35800</c:v>
                </c:pt>
                <c:pt idx="4597">
                  <c:v>35797</c:v>
                </c:pt>
                <c:pt idx="4598">
                  <c:v>35795</c:v>
                </c:pt>
                <c:pt idx="4599">
                  <c:v>35794</c:v>
                </c:pt>
                <c:pt idx="4600">
                  <c:v>35793</c:v>
                </c:pt>
                <c:pt idx="4601">
                  <c:v>35790</c:v>
                </c:pt>
                <c:pt idx="4602">
                  <c:v>35788</c:v>
                </c:pt>
                <c:pt idx="4603">
                  <c:v>35787</c:v>
                </c:pt>
                <c:pt idx="4604">
                  <c:v>35786</c:v>
                </c:pt>
                <c:pt idx="4605">
                  <c:v>35783</c:v>
                </c:pt>
                <c:pt idx="4606">
                  <c:v>35782</c:v>
                </c:pt>
                <c:pt idx="4607">
                  <c:v>35781</c:v>
                </c:pt>
                <c:pt idx="4608">
                  <c:v>35780</c:v>
                </c:pt>
                <c:pt idx="4609">
                  <c:v>35779</c:v>
                </c:pt>
                <c:pt idx="4610">
                  <c:v>35776</c:v>
                </c:pt>
                <c:pt idx="4611">
                  <c:v>35775</c:v>
                </c:pt>
                <c:pt idx="4612">
                  <c:v>35774</c:v>
                </c:pt>
                <c:pt idx="4613">
                  <c:v>35773</c:v>
                </c:pt>
                <c:pt idx="4614">
                  <c:v>35772</c:v>
                </c:pt>
                <c:pt idx="4615">
                  <c:v>35769</c:v>
                </c:pt>
                <c:pt idx="4616">
                  <c:v>35768</c:v>
                </c:pt>
                <c:pt idx="4617">
                  <c:v>35767</c:v>
                </c:pt>
                <c:pt idx="4618">
                  <c:v>35766</c:v>
                </c:pt>
                <c:pt idx="4619">
                  <c:v>35765</c:v>
                </c:pt>
                <c:pt idx="4620">
                  <c:v>35762</c:v>
                </c:pt>
                <c:pt idx="4621">
                  <c:v>35760</c:v>
                </c:pt>
                <c:pt idx="4622">
                  <c:v>35759</c:v>
                </c:pt>
                <c:pt idx="4623">
                  <c:v>35758</c:v>
                </c:pt>
                <c:pt idx="4624">
                  <c:v>35755</c:v>
                </c:pt>
                <c:pt idx="4625">
                  <c:v>35754</c:v>
                </c:pt>
                <c:pt idx="4626">
                  <c:v>35753</c:v>
                </c:pt>
                <c:pt idx="4627">
                  <c:v>35752</c:v>
                </c:pt>
                <c:pt idx="4628">
                  <c:v>35751</c:v>
                </c:pt>
                <c:pt idx="4629">
                  <c:v>35748</c:v>
                </c:pt>
                <c:pt idx="4630">
                  <c:v>35747</c:v>
                </c:pt>
                <c:pt idx="4631">
                  <c:v>35746</c:v>
                </c:pt>
                <c:pt idx="4632">
                  <c:v>35745</c:v>
                </c:pt>
                <c:pt idx="4633">
                  <c:v>35744</c:v>
                </c:pt>
                <c:pt idx="4634">
                  <c:v>35741</c:v>
                </c:pt>
                <c:pt idx="4635">
                  <c:v>35740</c:v>
                </c:pt>
                <c:pt idx="4636">
                  <c:v>35739</c:v>
                </c:pt>
                <c:pt idx="4637">
                  <c:v>35738</c:v>
                </c:pt>
                <c:pt idx="4638">
                  <c:v>35737</c:v>
                </c:pt>
                <c:pt idx="4639">
                  <c:v>35734</c:v>
                </c:pt>
                <c:pt idx="4640">
                  <c:v>35733</c:v>
                </c:pt>
                <c:pt idx="4641">
                  <c:v>35732</c:v>
                </c:pt>
                <c:pt idx="4642">
                  <c:v>35731</c:v>
                </c:pt>
                <c:pt idx="4643">
                  <c:v>35730</c:v>
                </c:pt>
                <c:pt idx="4644">
                  <c:v>35727</c:v>
                </c:pt>
                <c:pt idx="4645">
                  <c:v>35726</c:v>
                </c:pt>
                <c:pt idx="4646">
                  <c:v>35725</c:v>
                </c:pt>
                <c:pt idx="4647">
                  <c:v>35724</c:v>
                </c:pt>
                <c:pt idx="4648">
                  <c:v>35723</c:v>
                </c:pt>
                <c:pt idx="4649">
                  <c:v>35720</c:v>
                </c:pt>
                <c:pt idx="4650">
                  <c:v>35719</c:v>
                </c:pt>
                <c:pt idx="4651">
                  <c:v>35718</c:v>
                </c:pt>
                <c:pt idx="4652">
                  <c:v>35717</c:v>
                </c:pt>
                <c:pt idx="4653">
                  <c:v>35716</c:v>
                </c:pt>
                <c:pt idx="4654">
                  <c:v>35713</c:v>
                </c:pt>
                <c:pt idx="4655">
                  <c:v>35712</c:v>
                </c:pt>
                <c:pt idx="4656">
                  <c:v>35711</c:v>
                </c:pt>
                <c:pt idx="4657">
                  <c:v>35710</c:v>
                </c:pt>
                <c:pt idx="4658">
                  <c:v>35709</c:v>
                </c:pt>
                <c:pt idx="4659">
                  <c:v>35706</c:v>
                </c:pt>
                <c:pt idx="4660">
                  <c:v>35705</c:v>
                </c:pt>
                <c:pt idx="4661">
                  <c:v>35704</c:v>
                </c:pt>
                <c:pt idx="4662">
                  <c:v>35703</c:v>
                </c:pt>
                <c:pt idx="4663">
                  <c:v>35702</c:v>
                </c:pt>
                <c:pt idx="4664">
                  <c:v>35699</c:v>
                </c:pt>
                <c:pt idx="4665">
                  <c:v>35698</c:v>
                </c:pt>
                <c:pt idx="4666">
                  <c:v>35697</c:v>
                </c:pt>
                <c:pt idx="4667">
                  <c:v>35696</c:v>
                </c:pt>
                <c:pt idx="4668">
                  <c:v>35695</c:v>
                </c:pt>
                <c:pt idx="4669">
                  <c:v>35692</c:v>
                </c:pt>
                <c:pt idx="4670">
                  <c:v>35691</c:v>
                </c:pt>
                <c:pt idx="4671">
                  <c:v>35690</c:v>
                </c:pt>
                <c:pt idx="4672">
                  <c:v>35689</c:v>
                </c:pt>
                <c:pt idx="4673">
                  <c:v>35688</c:v>
                </c:pt>
                <c:pt idx="4674">
                  <c:v>35685</c:v>
                </c:pt>
                <c:pt idx="4675">
                  <c:v>35684</c:v>
                </c:pt>
                <c:pt idx="4676">
                  <c:v>35683</c:v>
                </c:pt>
                <c:pt idx="4677">
                  <c:v>35682</c:v>
                </c:pt>
                <c:pt idx="4678">
                  <c:v>35681</c:v>
                </c:pt>
                <c:pt idx="4679">
                  <c:v>35678</c:v>
                </c:pt>
                <c:pt idx="4680">
                  <c:v>35677</c:v>
                </c:pt>
                <c:pt idx="4681">
                  <c:v>35676</c:v>
                </c:pt>
                <c:pt idx="4682">
                  <c:v>35675</c:v>
                </c:pt>
                <c:pt idx="4683">
                  <c:v>35671</c:v>
                </c:pt>
                <c:pt idx="4684">
                  <c:v>35670</c:v>
                </c:pt>
                <c:pt idx="4685">
                  <c:v>35669</c:v>
                </c:pt>
                <c:pt idx="4686">
                  <c:v>35668</c:v>
                </c:pt>
                <c:pt idx="4687">
                  <c:v>35667</c:v>
                </c:pt>
                <c:pt idx="4688">
                  <c:v>35664</c:v>
                </c:pt>
                <c:pt idx="4689">
                  <c:v>35663</c:v>
                </c:pt>
                <c:pt idx="4690">
                  <c:v>35662</c:v>
                </c:pt>
                <c:pt idx="4691">
                  <c:v>35661</c:v>
                </c:pt>
                <c:pt idx="4692">
                  <c:v>35660</c:v>
                </c:pt>
                <c:pt idx="4693">
                  <c:v>35657</c:v>
                </c:pt>
                <c:pt idx="4694">
                  <c:v>35656</c:v>
                </c:pt>
                <c:pt idx="4695">
                  <c:v>35655</c:v>
                </c:pt>
                <c:pt idx="4696">
                  <c:v>35654</c:v>
                </c:pt>
                <c:pt idx="4697">
                  <c:v>35653</c:v>
                </c:pt>
                <c:pt idx="4698">
                  <c:v>35650</c:v>
                </c:pt>
                <c:pt idx="4699">
                  <c:v>35649</c:v>
                </c:pt>
                <c:pt idx="4700">
                  <c:v>35648</c:v>
                </c:pt>
                <c:pt idx="4701">
                  <c:v>35647</c:v>
                </c:pt>
                <c:pt idx="4702">
                  <c:v>35646</c:v>
                </c:pt>
                <c:pt idx="4703">
                  <c:v>35643</c:v>
                </c:pt>
                <c:pt idx="4704">
                  <c:v>35642</c:v>
                </c:pt>
                <c:pt idx="4705">
                  <c:v>35641</c:v>
                </c:pt>
                <c:pt idx="4706">
                  <c:v>35640</c:v>
                </c:pt>
                <c:pt idx="4707">
                  <c:v>35639</c:v>
                </c:pt>
                <c:pt idx="4708">
                  <c:v>35636</c:v>
                </c:pt>
                <c:pt idx="4709">
                  <c:v>35635</c:v>
                </c:pt>
                <c:pt idx="4710">
                  <c:v>35634</c:v>
                </c:pt>
                <c:pt idx="4711">
                  <c:v>35633</c:v>
                </c:pt>
                <c:pt idx="4712">
                  <c:v>35632</c:v>
                </c:pt>
                <c:pt idx="4713">
                  <c:v>35629</c:v>
                </c:pt>
                <c:pt idx="4714">
                  <c:v>35628</c:v>
                </c:pt>
                <c:pt idx="4715">
                  <c:v>35627</c:v>
                </c:pt>
                <c:pt idx="4716">
                  <c:v>35626</c:v>
                </c:pt>
                <c:pt idx="4717">
                  <c:v>35625</c:v>
                </c:pt>
                <c:pt idx="4718">
                  <c:v>35622</c:v>
                </c:pt>
                <c:pt idx="4719">
                  <c:v>35621</c:v>
                </c:pt>
                <c:pt idx="4720">
                  <c:v>35620</c:v>
                </c:pt>
                <c:pt idx="4721">
                  <c:v>35619</c:v>
                </c:pt>
                <c:pt idx="4722">
                  <c:v>35618</c:v>
                </c:pt>
                <c:pt idx="4723">
                  <c:v>35614</c:v>
                </c:pt>
                <c:pt idx="4724">
                  <c:v>35613</c:v>
                </c:pt>
                <c:pt idx="4725">
                  <c:v>35612</c:v>
                </c:pt>
                <c:pt idx="4726">
                  <c:v>35611</c:v>
                </c:pt>
                <c:pt idx="4727">
                  <c:v>35608</c:v>
                </c:pt>
                <c:pt idx="4728">
                  <c:v>35607</c:v>
                </c:pt>
                <c:pt idx="4729">
                  <c:v>35606</c:v>
                </c:pt>
                <c:pt idx="4730">
                  <c:v>35605</c:v>
                </c:pt>
                <c:pt idx="4731">
                  <c:v>35604</c:v>
                </c:pt>
                <c:pt idx="4732">
                  <c:v>35601</c:v>
                </c:pt>
                <c:pt idx="4733">
                  <c:v>35600</c:v>
                </c:pt>
                <c:pt idx="4734">
                  <c:v>35599</c:v>
                </c:pt>
                <c:pt idx="4735">
                  <c:v>35598</c:v>
                </c:pt>
                <c:pt idx="4736">
                  <c:v>35597</c:v>
                </c:pt>
                <c:pt idx="4737">
                  <c:v>35594</c:v>
                </c:pt>
                <c:pt idx="4738">
                  <c:v>35593</c:v>
                </c:pt>
                <c:pt idx="4739">
                  <c:v>35592</c:v>
                </c:pt>
                <c:pt idx="4740">
                  <c:v>35591</c:v>
                </c:pt>
                <c:pt idx="4741">
                  <c:v>35590</c:v>
                </c:pt>
                <c:pt idx="4742">
                  <c:v>35587</c:v>
                </c:pt>
                <c:pt idx="4743">
                  <c:v>35586</c:v>
                </c:pt>
                <c:pt idx="4744">
                  <c:v>35585</c:v>
                </c:pt>
                <c:pt idx="4745">
                  <c:v>35584</c:v>
                </c:pt>
                <c:pt idx="4746">
                  <c:v>35583</c:v>
                </c:pt>
                <c:pt idx="4747">
                  <c:v>35580</c:v>
                </c:pt>
                <c:pt idx="4748">
                  <c:v>35579</c:v>
                </c:pt>
                <c:pt idx="4749">
                  <c:v>35578</c:v>
                </c:pt>
                <c:pt idx="4750">
                  <c:v>35577</c:v>
                </c:pt>
                <c:pt idx="4751">
                  <c:v>35573</c:v>
                </c:pt>
                <c:pt idx="4752">
                  <c:v>35572</c:v>
                </c:pt>
                <c:pt idx="4753">
                  <c:v>35571</c:v>
                </c:pt>
                <c:pt idx="4754">
                  <c:v>35570</c:v>
                </c:pt>
                <c:pt idx="4755">
                  <c:v>35569</c:v>
                </c:pt>
                <c:pt idx="4756">
                  <c:v>35566</c:v>
                </c:pt>
                <c:pt idx="4757">
                  <c:v>35565</c:v>
                </c:pt>
                <c:pt idx="4758">
                  <c:v>35564</c:v>
                </c:pt>
                <c:pt idx="4759">
                  <c:v>35563</c:v>
                </c:pt>
                <c:pt idx="4760">
                  <c:v>35562</c:v>
                </c:pt>
                <c:pt idx="4761">
                  <c:v>35559</c:v>
                </c:pt>
                <c:pt idx="4762">
                  <c:v>35558</c:v>
                </c:pt>
                <c:pt idx="4763">
                  <c:v>35557</c:v>
                </c:pt>
                <c:pt idx="4764">
                  <c:v>35556</c:v>
                </c:pt>
                <c:pt idx="4765">
                  <c:v>35555</c:v>
                </c:pt>
                <c:pt idx="4766">
                  <c:v>35552</c:v>
                </c:pt>
                <c:pt idx="4767">
                  <c:v>35551</c:v>
                </c:pt>
                <c:pt idx="4768">
                  <c:v>35550</c:v>
                </c:pt>
                <c:pt idx="4769">
                  <c:v>35549</c:v>
                </c:pt>
                <c:pt idx="4770">
                  <c:v>35548</c:v>
                </c:pt>
                <c:pt idx="4771">
                  <c:v>35545</c:v>
                </c:pt>
                <c:pt idx="4772">
                  <c:v>35544</c:v>
                </c:pt>
                <c:pt idx="4773">
                  <c:v>35543</c:v>
                </c:pt>
                <c:pt idx="4774">
                  <c:v>35542</c:v>
                </c:pt>
                <c:pt idx="4775">
                  <c:v>35541</c:v>
                </c:pt>
                <c:pt idx="4776">
                  <c:v>35538</c:v>
                </c:pt>
                <c:pt idx="4777">
                  <c:v>35537</c:v>
                </c:pt>
                <c:pt idx="4778">
                  <c:v>35536</c:v>
                </c:pt>
                <c:pt idx="4779">
                  <c:v>35535</c:v>
                </c:pt>
                <c:pt idx="4780">
                  <c:v>35534</c:v>
                </c:pt>
                <c:pt idx="4781">
                  <c:v>35531</c:v>
                </c:pt>
                <c:pt idx="4782">
                  <c:v>35530</c:v>
                </c:pt>
                <c:pt idx="4783">
                  <c:v>35529</c:v>
                </c:pt>
                <c:pt idx="4784">
                  <c:v>35528</c:v>
                </c:pt>
                <c:pt idx="4785">
                  <c:v>35527</c:v>
                </c:pt>
                <c:pt idx="4786">
                  <c:v>35524</c:v>
                </c:pt>
                <c:pt idx="4787">
                  <c:v>35523</c:v>
                </c:pt>
                <c:pt idx="4788">
                  <c:v>35522</c:v>
                </c:pt>
                <c:pt idx="4789">
                  <c:v>35521</c:v>
                </c:pt>
                <c:pt idx="4790">
                  <c:v>35520</c:v>
                </c:pt>
                <c:pt idx="4791">
                  <c:v>35516</c:v>
                </c:pt>
                <c:pt idx="4792">
                  <c:v>35515</c:v>
                </c:pt>
                <c:pt idx="4793">
                  <c:v>35514</c:v>
                </c:pt>
                <c:pt idx="4794">
                  <c:v>35513</c:v>
                </c:pt>
                <c:pt idx="4795">
                  <c:v>35510</c:v>
                </c:pt>
                <c:pt idx="4796">
                  <c:v>35509</c:v>
                </c:pt>
                <c:pt idx="4797">
                  <c:v>35508</c:v>
                </c:pt>
                <c:pt idx="4798">
                  <c:v>35507</c:v>
                </c:pt>
                <c:pt idx="4799">
                  <c:v>35506</c:v>
                </c:pt>
                <c:pt idx="4800">
                  <c:v>35503</c:v>
                </c:pt>
                <c:pt idx="4801">
                  <c:v>35502</c:v>
                </c:pt>
                <c:pt idx="4802">
                  <c:v>35501</c:v>
                </c:pt>
                <c:pt idx="4803">
                  <c:v>35500</c:v>
                </c:pt>
                <c:pt idx="4804">
                  <c:v>35499</c:v>
                </c:pt>
                <c:pt idx="4805">
                  <c:v>35496</c:v>
                </c:pt>
                <c:pt idx="4806">
                  <c:v>35495</c:v>
                </c:pt>
                <c:pt idx="4807">
                  <c:v>35494</c:v>
                </c:pt>
                <c:pt idx="4808">
                  <c:v>35493</c:v>
                </c:pt>
                <c:pt idx="4809">
                  <c:v>35492</c:v>
                </c:pt>
                <c:pt idx="4810">
                  <c:v>35489</c:v>
                </c:pt>
                <c:pt idx="4811">
                  <c:v>35488</c:v>
                </c:pt>
                <c:pt idx="4812">
                  <c:v>35487</c:v>
                </c:pt>
                <c:pt idx="4813">
                  <c:v>35486</c:v>
                </c:pt>
                <c:pt idx="4814">
                  <c:v>35485</c:v>
                </c:pt>
                <c:pt idx="4815">
                  <c:v>35482</c:v>
                </c:pt>
                <c:pt idx="4816">
                  <c:v>35481</c:v>
                </c:pt>
                <c:pt idx="4817">
                  <c:v>35480</c:v>
                </c:pt>
                <c:pt idx="4818">
                  <c:v>35479</c:v>
                </c:pt>
                <c:pt idx="4819">
                  <c:v>35475</c:v>
                </c:pt>
                <c:pt idx="4820">
                  <c:v>35474</c:v>
                </c:pt>
                <c:pt idx="4821">
                  <c:v>35473</c:v>
                </c:pt>
                <c:pt idx="4822">
                  <c:v>35472</c:v>
                </c:pt>
                <c:pt idx="4823">
                  <c:v>35471</c:v>
                </c:pt>
                <c:pt idx="4824">
                  <c:v>35468</c:v>
                </c:pt>
                <c:pt idx="4825">
                  <c:v>35467</c:v>
                </c:pt>
                <c:pt idx="4826">
                  <c:v>35466</c:v>
                </c:pt>
                <c:pt idx="4827">
                  <c:v>35465</c:v>
                </c:pt>
                <c:pt idx="4828">
                  <c:v>35464</c:v>
                </c:pt>
                <c:pt idx="4829">
                  <c:v>35461</c:v>
                </c:pt>
                <c:pt idx="4830">
                  <c:v>35460</c:v>
                </c:pt>
                <c:pt idx="4831">
                  <c:v>35459</c:v>
                </c:pt>
                <c:pt idx="4832">
                  <c:v>35458</c:v>
                </c:pt>
                <c:pt idx="4833">
                  <c:v>35457</c:v>
                </c:pt>
                <c:pt idx="4834">
                  <c:v>35454</c:v>
                </c:pt>
                <c:pt idx="4835">
                  <c:v>35453</c:v>
                </c:pt>
                <c:pt idx="4836">
                  <c:v>35452</c:v>
                </c:pt>
                <c:pt idx="4837">
                  <c:v>35451</c:v>
                </c:pt>
                <c:pt idx="4838">
                  <c:v>35450</c:v>
                </c:pt>
                <c:pt idx="4839">
                  <c:v>35447</c:v>
                </c:pt>
                <c:pt idx="4840">
                  <c:v>35446</c:v>
                </c:pt>
                <c:pt idx="4841">
                  <c:v>35445</c:v>
                </c:pt>
                <c:pt idx="4842">
                  <c:v>35444</c:v>
                </c:pt>
                <c:pt idx="4843">
                  <c:v>35443</c:v>
                </c:pt>
                <c:pt idx="4844">
                  <c:v>35440</c:v>
                </c:pt>
                <c:pt idx="4845">
                  <c:v>35439</c:v>
                </c:pt>
                <c:pt idx="4846">
                  <c:v>35438</c:v>
                </c:pt>
                <c:pt idx="4847">
                  <c:v>35437</c:v>
                </c:pt>
                <c:pt idx="4848">
                  <c:v>35436</c:v>
                </c:pt>
                <c:pt idx="4849">
                  <c:v>35433</c:v>
                </c:pt>
                <c:pt idx="4850">
                  <c:v>35432</c:v>
                </c:pt>
                <c:pt idx="4851">
                  <c:v>35430</c:v>
                </c:pt>
                <c:pt idx="4852">
                  <c:v>35429</c:v>
                </c:pt>
                <c:pt idx="4853">
                  <c:v>35426</c:v>
                </c:pt>
                <c:pt idx="4854">
                  <c:v>35425</c:v>
                </c:pt>
                <c:pt idx="4855">
                  <c:v>35423</c:v>
                </c:pt>
                <c:pt idx="4856">
                  <c:v>35422</c:v>
                </c:pt>
                <c:pt idx="4857">
                  <c:v>35419</c:v>
                </c:pt>
                <c:pt idx="4858">
                  <c:v>35418</c:v>
                </c:pt>
                <c:pt idx="4859">
                  <c:v>35417</c:v>
                </c:pt>
                <c:pt idx="4860">
                  <c:v>35416</c:v>
                </c:pt>
                <c:pt idx="4861">
                  <c:v>35415</c:v>
                </c:pt>
                <c:pt idx="4862">
                  <c:v>35412</c:v>
                </c:pt>
                <c:pt idx="4863">
                  <c:v>35411</c:v>
                </c:pt>
                <c:pt idx="4864">
                  <c:v>35410</c:v>
                </c:pt>
                <c:pt idx="4865">
                  <c:v>35409</c:v>
                </c:pt>
                <c:pt idx="4866">
                  <c:v>35408</c:v>
                </c:pt>
                <c:pt idx="4867">
                  <c:v>35405</c:v>
                </c:pt>
                <c:pt idx="4868">
                  <c:v>35404</c:v>
                </c:pt>
                <c:pt idx="4869">
                  <c:v>35403</c:v>
                </c:pt>
                <c:pt idx="4870">
                  <c:v>35402</c:v>
                </c:pt>
                <c:pt idx="4871">
                  <c:v>35401</c:v>
                </c:pt>
                <c:pt idx="4872">
                  <c:v>35398</c:v>
                </c:pt>
                <c:pt idx="4873">
                  <c:v>35396</c:v>
                </c:pt>
                <c:pt idx="4874">
                  <c:v>35395</c:v>
                </c:pt>
                <c:pt idx="4875">
                  <c:v>35394</c:v>
                </c:pt>
                <c:pt idx="4876">
                  <c:v>35391</c:v>
                </c:pt>
                <c:pt idx="4877">
                  <c:v>35390</c:v>
                </c:pt>
                <c:pt idx="4878">
                  <c:v>35389</c:v>
                </c:pt>
                <c:pt idx="4879">
                  <c:v>35388</c:v>
                </c:pt>
                <c:pt idx="4880">
                  <c:v>35387</c:v>
                </c:pt>
                <c:pt idx="4881">
                  <c:v>35384</c:v>
                </c:pt>
                <c:pt idx="4882">
                  <c:v>35383</c:v>
                </c:pt>
                <c:pt idx="4883">
                  <c:v>35382</c:v>
                </c:pt>
                <c:pt idx="4884">
                  <c:v>35381</c:v>
                </c:pt>
                <c:pt idx="4885">
                  <c:v>35380</c:v>
                </c:pt>
                <c:pt idx="4886">
                  <c:v>35377</c:v>
                </c:pt>
                <c:pt idx="4887">
                  <c:v>35376</c:v>
                </c:pt>
                <c:pt idx="4888">
                  <c:v>35375</c:v>
                </c:pt>
                <c:pt idx="4889">
                  <c:v>35374</c:v>
                </c:pt>
                <c:pt idx="4890">
                  <c:v>35373</c:v>
                </c:pt>
                <c:pt idx="4891">
                  <c:v>35370</c:v>
                </c:pt>
                <c:pt idx="4892">
                  <c:v>35369</c:v>
                </c:pt>
                <c:pt idx="4893">
                  <c:v>35368</c:v>
                </c:pt>
                <c:pt idx="4894">
                  <c:v>35367</c:v>
                </c:pt>
                <c:pt idx="4895">
                  <c:v>35366</c:v>
                </c:pt>
                <c:pt idx="4896">
                  <c:v>35363</c:v>
                </c:pt>
                <c:pt idx="4897">
                  <c:v>35362</c:v>
                </c:pt>
                <c:pt idx="4898">
                  <c:v>35361</c:v>
                </c:pt>
                <c:pt idx="4899">
                  <c:v>35360</c:v>
                </c:pt>
                <c:pt idx="4900">
                  <c:v>35359</c:v>
                </c:pt>
                <c:pt idx="4901">
                  <c:v>35356</c:v>
                </c:pt>
                <c:pt idx="4902">
                  <c:v>35355</c:v>
                </c:pt>
                <c:pt idx="4903">
                  <c:v>35354</c:v>
                </c:pt>
                <c:pt idx="4904">
                  <c:v>35353</c:v>
                </c:pt>
                <c:pt idx="4905">
                  <c:v>35352</c:v>
                </c:pt>
                <c:pt idx="4906">
                  <c:v>35349</c:v>
                </c:pt>
                <c:pt idx="4907">
                  <c:v>35348</c:v>
                </c:pt>
                <c:pt idx="4908">
                  <c:v>35347</c:v>
                </c:pt>
                <c:pt idx="4909">
                  <c:v>35346</c:v>
                </c:pt>
                <c:pt idx="4910">
                  <c:v>35345</c:v>
                </c:pt>
                <c:pt idx="4911">
                  <c:v>35342</c:v>
                </c:pt>
                <c:pt idx="4912">
                  <c:v>35341</c:v>
                </c:pt>
                <c:pt idx="4913">
                  <c:v>35340</c:v>
                </c:pt>
                <c:pt idx="4914">
                  <c:v>35339</c:v>
                </c:pt>
                <c:pt idx="4915">
                  <c:v>35338</c:v>
                </c:pt>
                <c:pt idx="4916">
                  <c:v>35335</c:v>
                </c:pt>
                <c:pt idx="4917">
                  <c:v>35334</c:v>
                </c:pt>
                <c:pt idx="4918">
                  <c:v>35333</c:v>
                </c:pt>
                <c:pt idx="4919">
                  <c:v>35332</c:v>
                </c:pt>
                <c:pt idx="4920">
                  <c:v>35331</c:v>
                </c:pt>
                <c:pt idx="4921">
                  <c:v>35328</c:v>
                </c:pt>
                <c:pt idx="4922">
                  <c:v>35327</c:v>
                </c:pt>
                <c:pt idx="4923">
                  <c:v>35326</c:v>
                </c:pt>
                <c:pt idx="4924">
                  <c:v>35325</c:v>
                </c:pt>
                <c:pt idx="4925">
                  <c:v>35324</c:v>
                </c:pt>
                <c:pt idx="4926">
                  <c:v>35321</c:v>
                </c:pt>
                <c:pt idx="4927">
                  <c:v>35320</c:v>
                </c:pt>
                <c:pt idx="4928">
                  <c:v>35319</c:v>
                </c:pt>
                <c:pt idx="4929">
                  <c:v>35318</c:v>
                </c:pt>
                <c:pt idx="4930">
                  <c:v>35317</c:v>
                </c:pt>
                <c:pt idx="4931">
                  <c:v>35314</c:v>
                </c:pt>
                <c:pt idx="4932">
                  <c:v>35313</c:v>
                </c:pt>
                <c:pt idx="4933">
                  <c:v>35312</c:v>
                </c:pt>
                <c:pt idx="4934">
                  <c:v>35311</c:v>
                </c:pt>
                <c:pt idx="4935">
                  <c:v>35307</c:v>
                </c:pt>
                <c:pt idx="4936">
                  <c:v>35306</c:v>
                </c:pt>
                <c:pt idx="4937">
                  <c:v>35305</c:v>
                </c:pt>
                <c:pt idx="4938">
                  <c:v>35304</c:v>
                </c:pt>
                <c:pt idx="4939">
                  <c:v>35303</c:v>
                </c:pt>
                <c:pt idx="4940">
                  <c:v>35300</c:v>
                </c:pt>
                <c:pt idx="4941">
                  <c:v>35299</c:v>
                </c:pt>
                <c:pt idx="4942">
                  <c:v>35298</c:v>
                </c:pt>
                <c:pt idx="4943">
                  <c:v>35297</c:v>
                </c:pt>
                <c:pt idx="4944">
                  <c:v>35296</c:v>
                </c:pt>
                <c:pt idx="4945">
                  <c:v>35293</c:v>
                </c:pt>
                <c:pt idx="4946">
                  <c:v>35292</c:v>
                </c:pt>
                <c:pt idx="4947">
                  <c:v>35291</c:v>
                </c:pt>
                <c:pt idx="4948">
                  <c:v>35290</c:v>
                </c:pt>
                <c:pt idx="4949">
                  <c:v>35289</c:v>
                </c:pt>
                <c:pt idx="4950">
                  <c:v>35286</c:v>
                </c:pt>
                <c:pt idx="4951">
                  <c:v>35285</c:v>
                </c:pt>
                <c:pt idx="4952">
                  <c:v>35284</c:v>
                </c:pt>
                <c:pt idx="4953">
                  <c:v>35283</c:v>
                </c:pt>
                <c:pt idx="4954">
                  <c:v>35282</c:v>
                </c:pt>
                <c:pt idx="4955">
                  <c:v>35279</c:v>
                </c:pt>
                <c:pt idx="4956">
                  <c:v>35278</c:v>
                </c:pt>
                <c:pt idx="4957">
                  <c:v>35277</c:v>
                </c:pt>
                <c:pt idx="4958">
                  <c:v>35276</c:v>
                </c:pt>
                <c:pt idx="4959">
                  <c:v>35275</c:v>
                </c:pt>
                <c:pt idx="4960">
                  <c:v>35272</c:v>
                </c:pt>
                <c:pt idx="4961">
                  <c:v>35271</c:v>
                </c:pt>
                <c:pt idx="4962">
                  <c:v>35270</c:v>
                </c:pt>
                <c:pt idx="4963">
                  <c:v>35269</c:v>
                </c:pt>
                <c:pt idx="4964">
                  <c:v>35268</c:v>
                </c:pt>
                <c:pt idx="4965">
                  <c:v>35265</c:v>
                </c:pt>
                <c:pt idx="4966">
                  <c:v>35264</c:v>
                </c:pt>
                <c:pt idx="4967">
                  <c:v>35263</c:v>
                </c:pt>
                <c:pt idx="4968">
                  <c:v>35262</c:v>
                </c:pt>
                <c:pt idx="4969">
                  <c:v>35261</c:v>
                </c:pt>
                <c:pt idx="4970">
                  <c:v>35258</c:v>
                </c:pt>
                <c:pt idx="4971">
                  <c:v>35257</c:v>
                </c:pt>
                <c:pt idx="4972">
                  <c:v>35256</c:v>
                </c:pt>
                <c:pt idx="4973">
                  <c:v>35255</c:v>
                </c:pt>
                <c:pt idx="4974">
                  <c:v>35254</c:v>
                </c:pt>
                <c:pt idx="4975">
                  <c:v>35251</c:v>
                </c:pt>
                <c:pt idx="4976">
                  <c:v>35249</c:v>
                </c:pt>
                <c:pt idx="4977">
                  <c:v>35248</c:v>
                </c:pt>
                <c:pt idx="4978">
                  <c:v>35247</c:v>
                </c:pt>
                <c:pt idx="4979">
                  <c:v>35244</c:v>
                </c:pt>
                <c:pt idx="4980">
                  <c:v>35243</c:v>
                </c:pt>
                <c:pt idx="4981">
                  <c:v>35242</c:v>
                </c:pt>
                <c:pt idx="4982">
                  <c:v>35241</c:v>
                </c:pt>
                <c:pt idx="4983">
                  <c:v>35240</c:v>
                </c:pt>
                <c:pt idx="4984">
                  <c:v>35237</c:v>
                </c:pt>
                <c:pt idx="4985">
                  <c:v>35236</c:v>
                </c:pt>
                <c:pt idx="4986">
                  <c:v>35235</c:v>
                </c:pt>
                <c:pt idx="4987">
                  <c:v>35234</c:v>
                </c:pt>
                <c:pt idx="4988">
                  <c:v>35233</c:v>
                </c:pt>
                <c:pt idx="4989">
                  <c:v>35230</c:v>
                </c:pt>
                <c:pt idx="4990">
                  <c:v>35229</c:v>
                </c:pt>
                <c:pt idx="4991">
                  <c:v>35228</c:v>
                </c:pt>
                <c:pt idx="4992">
                  <c:v>35227</c:v>
                </c:pt>
                <c:pt idx="4993">
                  <c:v>35226</c:v>
                </c:pt>
                <c:pt idx="4994">
                  <c:v>35223</c:v>
                </c:pt>
                <c:pt idx="4995">
                  <c:v>35222</c:v>
                </c:pt>
                <c:pt idx="4996">
                  <c:v>35221</c:v>
                </c:pt>
                <c:pt idx="4997">
                  <c:v>35220</c:v>
                </c:pt>
                <c:pt idx="4998">
                  <c:v>35219</c:v>
                </c:pt>
                <c:pt idx="4999">
                  <c:v>35216</c:v>
                </c:pt>
                <c:pt idx="5000">
                  <c:v>35215</c:v>
                </c:pt>
                <c:pt idx="5001">
                  <c:v>35214</c:v>
                </c:pt>
                <c:pt idx="5002">
                  <c:v>35213</c:v>
                </c:pt>
                <c:pt idx="5003">
                  <c:v>35209</c:v>
                </c:pt>
                <c:pt idx="5004">
                  <c:v>35208</c:v>
                </c:pt>
                <c:pt idx="5005">
                  <c:v>35207</c:v>
                </c:pt>
                <c:pt idx="5006">
                  <c:v>35206</c:v>
                </c:pt>
                <c:pt idx="5007">
                  <c:v>35205</c:v>
                </c:pt>
                <c:pt idx="5008">
                  <c:v>35202</c:v>
                </c:pt>
                <c:pt idx="5009">
                  <c:v>35201</c:v>
                </c:pt>
                <c:pt idx="5010">
                  <c:v>35200</c:v>
                </c:pt>
                <c:pt idx="5011">
                  <c:v>35199</c:v>
                </c:pt>
                <c:pt idx="5012">
                  <c:v>35198</c:v>
                </c:pt>
                <c:pt idx="5013">
                  <c:v>35195</c:v>
                </c:pt>
                <c:pt idx="5014">
                  <c:v>35194</c:v>
                </c:pt>
                <c:pt idx="5015">
                  <c:v>35193</c:v>
                </c:pt>
                <c:pt idx="5016">
                  <c:v>35192</c:v>
                </c:pt>
                <c:pt idx="5017">
                  <c:v>35191</c:v>
                </c:pt>
                <c:pt idx="5018">
                  <c:v>35188</c:v>
                </c:pt>
                <c:pt idx="5019">
                  <c:v>35187</c:v>
                </c:pt>
                <c:pt idx="5020">
                  <c:v>35186</c:v>
                </c:pt>
                <c:pt idx="5021">
                  <c:v>35185</c:v>
                </c:pt>
                <c:pt idx="5022">
                  <c:v>35184</c:v>
                </c:pt>
                <c:pt idx="5023">
                  <c:v>35181</c:v>
                </c:pt>
                <c:pt idx="5024">
                  <c:v>35180</c:v>
                </c:pt>
                <c:pt idx="5025">
                  <c:v>35179</c:v>
                </c:pt>
                <c:pt idx="5026">
                  <c:v>35178</c:v>
                </c:pt>
                <c:pt idx="5027">
                  <c:v>35177</c:v>
                </c:pt>
                <c:pt idx="5028">
                  <c:v>35174</c:v>
                </c:pt>
                <c:pt idx="5029">
                  <c:v>35173</c:v>
                </c:pt>
                <c:pt idx="5030">
                  <c:v>35172</c:v>
                </c:pt>
                <c:pt idx="5031">
                  <c:v>35171</c:v>
                </c:pt>
                <c:pt idx="5032">
                  <c:v>35170</c:v>
                </c:pt>
                <c:pt idx="5033">
                  <c:v>35167</c:v>
                </c:pt>
                <c:pt idx="5034">
                  <c:v>35166</c:v>
                </c:pt>
                <c:pt idx="5035">
                  <c:v>35165</c:v>
                </c:pt>
                <c:pt idx="5036">
                  <c:v>35164</c:v>
                </c:pt>
                <c:pt idx="5037">
                  <c:v>35163</c:v>
                </c:pt>
                <c:pt idx="5038">
                  <c:v>35159</c:v>
                </c:pt>
                <c:pt idx="5039">
                  <c:v>35158</c:v>
                </c:pt>
                <c:pt idx="5040">
                  <c:v>35157</c:v>
                </c:pt>
                <c:pt idx="5041">
                  <c:v>35156</c:v>
                </c:pt>
                <c:pt idx="5042">
                  <c:v>35153</c:v>
                </c:pt>
                <c:pt idx="5043">
                  <c:v>35152</c:v>
                </c:pt>
                <c:pt idx="5044">
                  <c:v>35151</c:v>
                </c:pt>
                <c:pt idx="5045">
                  <c:v>35150</c:v>
                </c:pt>
                <c:pt idx="5046">
                  <c:v>35149</c:v>
                </c:pt>
                <c:pt idx="5047">
                  <c:v>35146</c:v>
                </c:pt>
                <c:pt idx="5048">
                  <c:v>35145</c:v>
                </c:pt>
                <c:pt idx="5049">
                  <c:v>35144</c:v>
                </c:pt>
                <c:pt idx="5050">
                  <c:v>35143</c:v>
                </c:pt>
                <c:pt idx="5051">
                  <c:v>35142</c:v>
                </c:pt>
                <c:pt idx="5052">
                  <c:v>35139</c:v>
                </c:pt>
                <c:pt idx="5053">
                  <c:v>35138</c:v>
                </c:pt>
                <c:pt idx="5054">
                  <c:v>35137</c:v>
                </c:pt>
                <c:pt idx="5055">
                  <c:v>35136</c:v>
                </c:pt>
                <c:pt idx="5056">
                  <c:v>35135</c:v>
                </c:pt>
                <c:pt idx="5057">
                  <c:v>35132</c:v>
                </c:pt>
                <c:pt idx="5058">
                  <c:v>35131</c:v>
                </c:pt>
                <c:pt idx="5059">
                  <c:v>35130</c:v>
                </c:pt>
                <c:pt idx="5060">
                  <c:v>35129</c:v>
                </c:pt>
                <c:pt idx="5061">
                  <c:v>35128</c:v>
                </c:pt>
                <c:pt idx="5062">
                  <c:v>35125</c:v>
                </c:pt>
                <c:pt idx="5063">
                  <c:v>35124</c:v>
                </c:pt>
                <c:pt idx="5064">
                  <c:v>35123</c:v>
                </c:pt>
                <c:pt idx="5065">
                  <c:v>35122</c:v>
                </c:pt>
                <c:pt idx="5066">
                  <c:v>35121</c:v>
                </c:pt>
                <c:pt idx="5067">
                  <c:v>35118</c:v>
                </c:pt>
                <c:pt idx="5068">
                  <c:v>35117</c:v>
                </c:pt>
                <c:pt idx="5069">
                  <c:v>35116</c:v>
                </c:pt>
                <c:pt idx="5070">
                  <c:v>35115</c:v>
                </c:pt>
                <c:pt idx="5071">
                  <c:v>35111</c:v>
                </c:pt>
                <c:pt idx="5072">
                  <c:v>35110</c:v>
                </c:pt>
                <c:pt idx="5073">
                  <c:v>35109</c:v>
                </c:pt>
                <c:pt idx="5074">
                  <c:v>35108</c:v>
                </c:pt>
                <c:pt idx="5075">
                  <c:v>35107</c:v>
                </c:pt>
                <c:pt idx="5076">
                  <c:v>35104</c:v>
                </c:pt>
                <c:pt idx="5077">
                  <c:v>35103</c:v>
                </c:pt>
                <c:pt idx="5078">
                  <c:v>35102</c:v>
                </c:pt>
                <c:pt idx="5079">
                  <c:v>35101</c:v>
                </c:pt>
                <c:pt idx="5080">
                  <c:v>35100</c:v>
                </c:pt>
                <c:pt idx="5081">
                  <c:v>35097</c:v>
                </c:pt>
                <c:pt idx="5082">
                  <c:v>35096</c:v>
                </c:pt>
                <c:pt idx="5083">
                  <c:v>35095</c:v>
                </c:pt>
                <c:pt idx="5084">
                  <c:v>35094</c:v>
                </c:pt>
                <c:pt idx="5085">
                  <c:v>35093</c:v>
                </c:pt>
                <c:pt idx="5086">
                  <c:v>35090</c:v>
                </c:pt>
                <c:pt idx="5087">
                  <c:v>35089</c:v>
                </c:pt>
                <c:pt idx="5088">
                  <c:v>35088</c:v>
                </c:pt>
                <c:pt idx="5089">
                  <c:v>35087</c:v>
                </c:pt>
                <c:pt idx="5090">
                  <c:v>35086</c:v>
                </c:pt>
                <c:pt idx="5091">
                  <c:v>35083</c:v>
                </c:pt>
                <c:pt idx="5092">
                  <c:v>35082</c:v>
                </c:pt>
                <c:pt idx="5093">
                  <c:v>35081</c:v>
                </c:pt>
                <c:pt idx="5094">
                  <c:v>35080</c:v>
                </c:pt>
                <c:pt idx="5095">
                  <c:v>35079</c:v>
                </c:pt>
                <c:pt idx="5096">
                  <c:v>35076</c:v>
                </c:pt>
                <c:pt idx="5097">
                  <c:v>35075</c:v>
                </c:pt>
                <c:pt idx="5098">
                  <c:v>35074</c:v>
                </c:pt>
                <c:pt idx="5099">
                  <c:v>35073</c:v>
                </c:pt>
                <c:pt idx="5100">
                  <c:v>35072</c:v>
                </c:pt>
                <c:pt idx="5101">
                  <c:v>35069</c:v>
                </c:pt>
                <c:pt idx="5102">
                  <c:v>35068</c:v>
                </c:pt>
                <c:pt idx="5103">
                  <c:v>35067</c:v>
                </c:pt>
                <c:pt idx="5104">
                  <c:v>35066</c:v>
                </c:pt>
                <c:pt idx="5105">
                  <c:v>35062</c:v>
                </c:pt>
                <c:pt idx="5106">
                  <c:v>35061</c:v>
                </c:pt>
                <c:pt idx="5107">
                  <c:v>35060</c:v>
                </c:pt>
                <c:pt idx="5108">
                  <c:v>35059</c:v>
                </c:pt>
                <c:pt idx="5109">
                  <c:v>35055</c:v>
                </c:pt>
                <c:pt idx="5110">
                  <c:v>35054</c:v>
                </c:pt>
                <c:pt idx="5111">
                  <c:v>35053</c:v>
                </c:pt>
                <c:pt idx="5112">
                  <c:v>35052</c:v>
                </c:pt>
                <c:pt idx="5113">
                  <c:v>35051</c:v>
                </c:pt>
                <c:pt idx="5114">
                  <c:v>35048</c:v>
                </c:pt>
                <c:pt idx="5115">
                  <c:v>35047</c:v>
                </c:pt>
                <c:pt idx="5116">
                  <c:v>35046</c:v>
                </c:pt>
                <c:pt idx="5117">
                  <c:v>35045</c:v>
                </c:pt>
                <c:pt idx="5118">
                  <c:v>35044</c:v>
                </c:pt>
                <c:pt idx="5119">
                  <c:v>35041</c:v>
                </c:pt>
                <c:pt idx="5120">
                  <c:v>35040</c:v>
                </c:pt>
                <c:pt idx="5121">
                  <c:v>35039</c:v>
                </c:pt>
                <c:pt idx="5122">
                  <c:v>35038</c:v>
                </c:pt>
                <c:pt idx="5123">
                  <c:v>35037</c:v>
                </c:pt>
                <c:pt idx="5124">
                  <c:v>35034</c:v>
                </c:pt>
                <c:pt idx="5125">
                  <c:v>35033</c:v>
                </c:pt>
                <c:pt idx="5126">
                  <c:v>35032</c:v>
                </c:pt>
                <c:pt idx="5127">
                  <c:v>35031</c:v>
                </c:pt>
                <c:pt idx="5128">
                  <c:v>35030</c:v>
                </c:pt>
                <c:pt idx="5129">
                  <c:v>35027</c:v>
                </c:pt>
                <c:pt idx="5130">
                  <c:v>35025</c:v>
                </c:pt>
                <c:pt idx="5131">
                  <c:v>35024</c:v>
                </c:pt>
                <c:pt idx="5132">
                  <c:v>35023</c:v>
                </c:pt>
                <c:pt idx="5133">
                  <c:v>35020</c:v>
                </c:pt>
                <c:pt idx="5134">
                  <c:v>35019</c:v>
                </c:pt>
                <c:pt idx="5135">
                  <c:v>35018</c:v>
                </c:pt>
                <c:pt idx="5136">
                  <c:v>35017</c:v>
                </c:pt>
                <c:pt idx="5137">
                  <c:v>35016</c:v>
                </c:pt>
                <c:pt idx="5138">
                  <c:v>35013</c:v>
                </c:pt>
                <c:pt idx="5139">
                  <c:v>35012</c:v>
                </c:pt>
                <c:pt idx="5140">
                  <c:v>35011</c:v>
                </c:pt>
                <c:pt idx="5141">
                  <c:v>35010</c:v>
                </c:pt>
                <c:pt idx="5142">
                  <c:v>35009</c:v>
                </c:pt>
                <c:pt idx="5143">
                  <c:v>35006</c:v>
                </c:pt>
                <c:pt idx="5144">
                  <c:v>35005</c:v>
                </c:pt>
                <c:pt idx="5145">
                  <c:v>35004</c:v>
                </c:pt>
                <c:pt idx="5146">
                  <c:v>35003</c:v>
                </c:pt>
                <c:pt idx="5147">
                  <c:v>35002</c:v>
                </c:pt>
                <c:pt idx="5148">
                  <c:v>34999</c:v>
                </c:pt>
                <c:pt idx="5149">
                  <c:v>34998</c:v>
                </c:pt>
                <c:pt idx="5150">
                  <c:v>34997</c:v>
                </c:pt>
                <c:pt idx="5151">
                  <c:v>34996</c:v>
                </c:pt>
                <c:pt idx="5152">
                  <c:v>34995</c:v>
                </c:pt>
                <c:pt idx="5153">
                  <c:v>34992</c:v>
                </c:pt>
                <c:pt idx="5154">
                  <c:v>34991</c:v>
                </c:pt>
                <c:pt idx="5155">
                  <c:v>34990</c:v>
                </c:pt>
                <c:pt idx="5156">
                  <c:v>34989</c:v>
                </c:pt>
                <c:pt idx="5157">
                  <c:v>34988</c:v>
                </c:pt>
                <c:pt idx="5158">
                  <c:v>34985</c:v>
                </c:pt>
                <c:pt idx="5159">
                  <c:v>34984</c:v>
                </c:pt>
                <c:pt idx="5160">
                  <c:v>34983</c:v>
                </c:pt>
                <c:pt idx="5161">
                  <c:v>34982</c:v>
                </c:pt>
                <c:pt idx="5162">
                  <c:v>34981</c:v>
                </c:pt>
                <c:pt idx="5163">
                  <c:v>34978</c:v>
                </c:pt>
                <c:pt idx="5164">
                  <c:v>34977</c:v>
                </c:pt>
                <c:pt idx="5165">
                  <c:v>34976</c:v>
                </c:pt>
                <c:pt idx="5166">
                  <c:v>34975</c:v>
                </c:pt>
                <c:pt idx="5167">
                  <c:v>34974</c:v>
                </c:pt>
                <c:pt idx="5168">
                  <c:v>34971</c:v>
                </c:pt>
                <c:pt idx="5169">
                  <c:v>34970</c:v>
                </c:pt>
                <c:pt idx="5170">
                  <c:v>34969</c:v>
                </c:pt>
                <c:pt idx="5171">
                  <c:v>34968</c:v>
                </c:pt>
                <c:pt idx="5172">
                  <c:v>34967</c:v>
                </c:pt>
                <c:pt idx="5173">
                  <c:v>34964</c:v>
                </c:pt>
                <c:pt idx="5174">
                  <c:v>34963</c:v>
                </c:pt>
                <c:pt idx="5175">
                  <c:v>34962</c:v>
                </c:pt>
                <c:pt idx="5176">
                  <c:v>34961</c:v>
                </c:pt>
                <c:pt idx="5177">
                  <c:v>34960</c:v>
                </c:pt>
                <c:pt idx="5178">
                  <c:v>34957</c:v>
                </c:pt>
                <c:pt idx="5179">
                  <c:v>34956</c:v>
                </c:pt>
                <c:pt idx="5180">
                  <c:v>34955</c:v>
                </c:pt>
                <c:pt idx="5181">
                  <c:v>34954</c:v>
                </c:pt>
                <c:pt idx="5182">
                  <c:v>34953</c:v>
                </c:pt>
                <c:pt idx="5183">
                  <c:v>34950</c:v>
                </c:pt>
                <c:pt idx="5184">
                  <c:v>34949</c:v>
                </c:pt>
                <c:pt idx="5185">
                  <c:v>34948</c:v>
                </c:pt>
                <c:pt idx="5186">
                  <c:v>34947</c:v>
                </c:pt>
                <c:pt idx="5187">
                  <c:v>34943</c:v>
                </c:pt>
                <c:pt idx="5188">
                  <c:v>34942</c:v>
                </c:pt>
                <c:pt idx="5189">
                  <c:v>34941</c:v>
                </c:pt>
                <c:pt idx="5190">
                  <c:v>34940</c:v>
                </c:pt>
                <c:pt idx="5191">
                  <c:v>34939</c:v>
                </c:pt>
                <c:pt idx="5192">
                  <c:v>34936</c:v>
                </c:pt>
                <c:pt idx="5193">
                  <c:v>34935</c:v>
                </c:pt>
                <c:pt idx="5194">
                  <c:v>34934</c:v>
                </c:pt>
                <c:pt idx="5195">
                  <c:v>34933</c:v>
                </c:pt>
                <c:pt idx="5196">
                  <c:v>34932</c:v>
                </c:pt>
                <c:pt idx="5197">
                  <c:v>34929</c:v>
                </c:pt>
                <c:pt idx="5198">
                  <c:v>34928</c:v>
                </c:pt>
                <c:pt idx="5199">
                  <c:v>34927</c:v>
                </c:pt>
                <c:pt idx="5200">
                  <c:v>34926</c:v>
                </c:pt>
                <c:pt idx="5201">
                  <c:v>34925</c:v>
                </c:pt>
                <c:pt idx="5202">
                  <c:v>34922</c:v>
                </c:pt>
                <c:pt idx="5203">
                  <c:v>34921</c:v>
                </c:pt>
                <c:pt idx="5204">
                  <c:v>34920</c:v>
                </c:pt>
                <c:pt idx="5205">
                  <c:v>34919</c:v>
                </c:pt>
                <c:pt idx="5206">
                  <c:v>34918</c:v>
                </c:pt>
                <c:pt idx="5207">
                  <c:v>34915</c:v>
                </c:pt>
                <c:pt idx="5208">
                  <c:v>34914</c:v>
                </c:pt>
                <c:pt idx="5209">
                  <c:v>34913</c:v>
                </c:pt>
                <c:pt idx="5210">
                  <c:v>34912</c:v>
                </c:pt>
                <c:pt idx="5211">
                  <c:v>34911</c:v>
                </c:pt>
                <c:pt idx="5212">
                  <c:v>34908</c:v>
                </c:pt>
                <c:pt idx="5213">
                  <c:v>34907</c:v>
                </c:pt>
                <c:pt idx="5214">
                  <c:v>34906</c:v>
                </c:pt>
                <c:pt idx="5215">
                  <c:v>34905</c:v>
                </c:pt>
                <c:pt idx="5216">
                  <c:v>34904</c:v>
                </c:pt>
                <c:pt idx="5217">
                  <c:v>34901</c:v>
                </c:pt>
                <c:pt idx="5218">
                  <c:v>34900</c:v>
                </c:pt>
                <c:pt idx="5219">
                  <c:v>34899</c:v>
                </c:pt>
                <c:pt idx="5220">
                  <c:v>34898</c:v>
                </c:pt>
                <c:pt idx="5221">
                  <c:v>34897</c:v>
                </c:pt>
                <c:pt idx="5222">
                  <c:v>34894</c:v>
                </c:pt>
                <c:pt idx="5223">
                  <c:v>34893</c:v>
                </c:pt>
                <c:pt idx="5224">
                  <c:v>34892</c:v>
                </c:pt>
                <c:pt idx="5225">
                  <c:v>34891</c:v>
                </c:pt>
                <c:pt idx="5226">
                  <c:v>34890</c:v>
                </c:pt>
                <c:pt idx="5227">
                  <c:v>34887</c:v>
                </c:pt>
                <c:pt idx="5228">
                  <c:v>34886</c:v>
                </c:pt>
                <c:pt idx="5229">
                  <c:v>34885</c:v>
                </c:pt>
                <c:pt idx="5230">
                  <c:v>34883</c:v>
                </c:pt>
                <c:pt idx="5231">
                  <c:v>34880</c:v>
                </c:pt>
                <c:pt idx="5232">
                  <c:v>34879</c:v>
                </c:pt>
                <c:pt idx="5233">
                  <c:v>34878</c:v>
                </c:pt>
                <c:pt idx="5234">
                  <c:v>34877</c:v>
                </c:pt>
                <c:pt idx="5235">
                  <c:v>34876</c:v>
                </c:pt>
                <c:pt idx="5236">
                  <c:v>34873</c:v>
                </c:pt>
                <c:pt idx="5237">
                  <c:v>34872</c:v>
                </c:pt>
                <c:pt idx="5238">
                  <c:v>34871</c:v>
                </c:pt>
                <c:pt idx="5239">
                  <c:v>34870</c:v>
                </c:pt>
                <c:pt idx="5240">
                  <c:v>34869</c:v>
                </c:pt>
                <c:pt idx="5241">
                  <c:v>34866</c:v>
                </c:pt>
                <c:pt idx="5242">
                  <c:v>34865</c:v>
                </c:pt>
                <c:pt idx="5243">
                  <c:v>34864</c:v>
                </c:pt>
                <c:pt idx="5244">
                  <c:v>34863</c:v>
                </c:pt>
                <c:pt idx="5245">
                  <c:v>34862</c:v>
                </c:pt>
                <c:pt idx="5246">
                  <c:v>34859</c:v>
                </c:pt>
                <c:pt idx="5247">
                  <c:v>34858</c:v>
                </c:pt>
                <c:pt idx="5248">
                  <c:v>34857</c:v>
                </c:pt>
                <c:pt idx="5249">
                  <c:v>34856</c:v>
                </c:pt>
                <c:pt idx="5250">
                  <c:v>34855</c:v>
                </c:pt>
                <c:pt idx="5251">
                  <c:v>34852</c:v>
                </c:pt>
                <c:pt idx="5252">
                  <c:v>34851</c:v>
                </c:pt>
                <c:pt idx="5253">
                  <c:v>34850</c:v>
                </c:pt>
                <c:pt idx="5254">
                  <c:v>34849</c:v>
                </c:pt>
                <c:pt idx="5255">
                  <c:v>34845</c:v>
                </c:pt>
                <c:pt idx="5256">
                  <c:v>34844</c:v>
                </c:pt>
                <c:pt idx="5257">
                  <c:v>34843</c:v>
                </c:pt>
                <c:pt idx="5258">
                  <c:v>34842</c:v>
                </c:pt>
                <c:pt idx="5259">
                  <c:v>34841</c:v>
                </c:pt>
                <c:pt idx="5260">
                  <c:v>34838</c:v>
                </c:pt>
                <c:pt idx="5261">
                  <c:v>34837</c:v>
                </c:pt>
                <c:pt idx="5262">
                  <c:v>34836</c:v>
                </c:pt>
                <c:pt idx="5263">
                  <c:v>34835</c:v>
                </c:pt>
                <c:pt idx="5264">
                  <c:v>34834</c:v>
                </c:pt>
                <c:pt idx="5265">
                  <c:v>34831</c:v>
                </c:pt>
                <c:pt idx="5266">
                  <c:v>34830</c:v>
                </c:pt>
                <c:pt idx="5267">
                  <c:v>34829</c:v>
                </c:pt>
                <c:pt idx="5268">
                  <c:v>34828</c:v>
                </c:pt>
                <c:pt idx="5269">
                  <c:v>34827</c:v>
                </c:pt>
                <c:pt idx="5270">
                  <c:v>34824</c:v>
                </c:pt>
                <c:pt idx="5271">
                  <c:v>34823</c:v>
                </c:pt>
                <c:pt idx="5272">
                  <c:v>34822</c:v>
                </c:pt>
                <c:pt idx="5273">
                  <c:v>34821</c:v>
                </c:pt>
                <c:pt idx="5274">
                  <c:v>34820</c:v>
                </c:pt>
                <c:pt idx="5275">
                  <c:v>34817</c:v>
                </c:pt>
                <c:pt idx="5276">
                  <c:v>34816</c:v>
                </c:pt>
                <c:pt idx="5277">
                  <c:v>34815</c:v>
                </c:pt>
                <c:pt idx="5278">
                  <c:v>34814</c:v>
                </c:pt>
                <c:pt idx="5279">
                  <c:v>34813</c:v>
                </c:pt>
                <c:pt idx="5280">
                  <c:v>34810</c:v>
                </c:pt>
                <c:pt idx="5281">
                  <c:v>34809</c:v>
                </c:pt>
                <c:pt idx="5282">
                  <c:v>34808</c:v>
                </c:pt>
                <c:pt idx="5283">
                  <c:v>34807</c:v>
                </c:pt>
                <c:pt idx="5284">
                  <c:v>34806</c:v>
                </c:pt>
                <c:pt idx="5285">
                  <c:v>34802</c:v>
                </c:pt>
                <c:pt idx="5286">
                  <c:v>34801</c:v>
                </c:pt>
                <c:pt idx="5287">
                  <c:v>34800</c:v>
                </c:pt>
                <c:pt idx="5288">
                  <c:v>34799</c:v>
                </c:pt>
                <c:pt idx="5289">
                  <c:v>34796</c:v>
                </c:pt>
                <c:pt idx="5290">
                  <c:v>34795</c:v>
                </c:pt>
                <c:pt idx="5291">
                  <c:v>34794</c:v>
                </c:pt>
                <c:pt idx="5292">
                  <c:v>34793</c:v>
                </c:pt>
                <c:pt idx="5293">
                  <c:v>34792</c:v>
                </c:pt>
                <c:pt idx="5294">
                  <c:v>34789</c:v>
                </c:pt>
                <c:pt idx="5295">
                  <c:v>34788</c:v>
                </c:pt>
                <c:pt idx="5296">
                  <c:v>34787</c:v>
                </c:pt>
                <c:pt idx="5297">
                  <c:v>34786</c:v>
                </c:pt>
                <c:pt idx="5298">
                  <c:v>34785</c:v>
                </c:pt>
                <c:pt idx="5299">
                  <c:v>34782</c:v>
                </c:pt>
                <c:pt idx="5300">
                  <c:v>34781</c:v>
                </c:pt>
                <c:pt idx="5301">
                  <c:v>34780</c:v>
                </c:pt>
                <c:pt idx="5302">
                  <c:v>34779</c:v>
                </c:pt>
                <c:pt idx="5303">
                  <c:v>34778</c:v>
                </c:pt>
                <c:pt idx="5304">
                  <c:v>34775</c:v>
                </c:pt>
                <c:pt idx="5305">
                  <c:v>34774</c:v>
                </c:pt>
                <c:pt idx="5306">
                  <c:v>34773</c:v>
                </c:pt>
                <c:pt idx="5307">
                  <c:v>34772</c:v>
                </c:pt>
                <c:pt idx="5308">
                  <c:v>34771</c:v>
                </c:pt>
                <c:pt idx="5309">
                  <c:v>34768</c:v>
                </c:pt>
                <c:pt idx="5310">
                  <c:v>34767</c:v>
                </c:pt>
                <c:pt idx="5311">
                  <c:v>34766</c:v>
                </c:pt>
                <c:pt idx="5312">
                  <c:v>34765</c:v>
                </c:pt>
                <c:pt idx="5313">
                  <c:v>34764</c:v>
                </c:pt>
                <c:pt idx="5314">
                  <c:v>34761</c:v>
                </c:pt>
                <c:pt idx="5315">
                  <c:v>34760</c:v>
                </c:pt>
                <c:pt idx="5316">
                  <c:v>34759</c:v>
                </c:pt>
                <c:pt idx="5317">
                  <c:v>34758</c:v>
                </c:pt>
                <c:pt idx="5318">
                  <c:v>34757</c:v>
                </c:pt>
                <c:pt idx="5319">
                  <c:v>34754</c:v>
                </c:pt>
                <c:pt idx="5320">
                  <c:v>34753</c:v>
                </c:pt>
                <c:pt idx="5321">
                  <c:v>34752</c:v>
                </c:pt>
                <c:pt idx="5322">
                  <c:v>34751</c:v>
                </c:pt>
                <c:pt idx="5323">
                  <c:v>34747</c:v>
                </c:pt>
                <c:pt idx="5324">
                  <c:v>34746</c:v>
                </c:pt>
                <c:pt idx="5325">
                  <c:v>34745</c:v>
                </c:pt>
                <c:pt idx="5326">
                  <c:v>34744</c:v>
                </c:pt>
                <c:pt idx="5327">
                  <c:v>34743</c:v>
                </c:pt>
                <c:pt idx="5328">
                  <c:v>34740</c:v>
                </c:pt>
                <c:pt idx="5329">
                  <c:v>34739</c:v>
                </c:pt>
                <c:pt idx="5330">
                  <c:v>34738</c:v>
                </c:pt>
                <c:pt idx="5331">
                  <c:v>34737</c:v>
                </c:pt>
                <c:pt idx="5332">
                  <c:v>34736</c:v>
                </c:pt>
                <c:pt idx="5333">
                  <c:v>34733</c:v>
                </c:pt>
                <c:pt idx="5334">
                  <c:v>34732</c:v>
                </c:pt>
                <c:pt idx="5335">
                  <c:v>34731</c:v>
                </c:pt>
                <c:pt idx="5336">
                  <c:v>34730</c:v>
                </c:pt>
                <c:pt idx="5337">
                  <c:v>34729</c:v>
                </c:pt>
                <c:pt idx="5338">
                  <c:v>34726</c:v>
                </c:pt>
                <c:pt idx="5339">
                  <c:v>34725</c:v>
                </c:pt>
                <c:pt idx="5340">
                  <c:v>34724</c:v>
                </c:pt>
                <c:pt idx="5341">
                  <c:v>34723</c:v>
                </c:pt>
                <c:pt idx="5342">
                  <c:v>34722</c:v>
                </c:pt>
                <c:pt idx="5343">
                  <c:v>34719</c:v>
                </c:pt>
                <c:pt idx="5344">
                  <c:v>34718</c:v>
                </c:pt>
                <c:pt idx="5345">
                  <c:v>34717</c:v>
                </c:pt>
                <c:pt idx="5346">
                  <c:v>34716</c:v>
                </c:pt>
                <c:pt idx="5347">
                  <c:v>34715</c:v>
                </c:pt>
                <c:pt idx="5348">
                  <c:v>34712</c:v>
                </c:pt>
                <c:pt idx="5349">
                  <c:v>34711</c:v>
                </c:pt>
                <c:pt idx="5350">
                  <c:v>34710</c:v>
                </c:pt>
                <c:pt idx="5351">
                  <c:v>34709</c:v>
                </c:pt>
                <c:pt idx="5352">
                  <c:v>34708</c:v>
                </c:pt>
                <c:pt idx="5353">
                  <c:v>34705</c:v>
                </c:pt>
                <c:pt idx="5354">
                  <c:v>34704</c:v>
                </c:pt>
                <c:pt idx="5355">
                  <c:v>34703</c:v>
                </c:pt>
                <c:pt idx="5356">
                  <c:v>34702</c:v>
                </c:pt>
                <c:pt idx="5357">
                  <c:v>34698</c:v>
                </c:pt>
                <c:pt idx="5358">
                  <c:v>34697</c:v>
                </c:pt>
                <c:pt idx="5359">
                  <c:v>34696</c:v>
                </c:pt>
                <c:pt idx="5360">
                  <c:v>34695</c:v>
                </c:pt>
                <c:pt idx="5361">
                  <c:v>34691</c:v>
                </c:pt>
                <c:pt idx="5362">
                  <c:v>34690</c:v>
                </c:pt>
                <c:pt idx="5363">
                  <c:v>34689</c:v>
                </c:pt>
                <c:pt idx="5364">
                  <c:v>34688</c:v>
                </c:pt>
                <c:pt idx="5365">
                  <c:v>34687</c:v>
                </c:pt>
                <c:pt idx="5366">
                  <c:v>34684</c:v>
                </c:pt>
                <c:pt idx="5367">
                  <c:v>34683</c:v>
                </c:pt>
                <c:pt idx="5368">
                  <c:v>34682</c:v>
                </c:pt>
                <c:pt idx="5369">
                  <c:v>34681</c:v>
                </c:pt>
                <c:pt idx="5370">
                  <c:v>34680</c:v>
                </c:pt>
                <c:pt idx="5371">
                  <c:v>34677</c:v>
                </c:pt>
                <c:pt idx="5372">
                  <c:v>34676</c:v>
                </c:pt>
                <c:pt idx="5373">
                  <c:v>34675</c:v>
                </c:pt>
                <c:pt idx="5374">
                  <c:v>34674</c:v>
                </c:pt>
                <c:pt idx="5375">
                  <c:v>34673</c:v>
                </c:pt>
                <c:pt idx="5376">
                  <c:v>34670</c:v>
                </c:pt>
                <c:pt idx="5377">
                  <c:v>34669</c:v>
                </c:pt>
                <c:pt idx="5378">
                  <c:v>34668</c:v>
                </c:pt>
                <c:pt idx="5379">
                  <c:v>34667</c:v>
                </c:pt>
                <c:pt idx="5380">
                  <c:v>34666</c:v>
                </c:pt>
                <c:pt idx="5381">
                  <c:v>34663</c:v>
                </c:pt>
                <c:pt idx="5382">
                  <c:v>34661</c:v>
                </c:pt>
                <c:pt idx="5383">
                  <c:v>34660</c:v>
                </c:pt>
                <c:pt idx="5384">
                  <c:v>34659</c:v>
                </c:pt>
                <c:pt idx="5385">
                  <c:v>34656</c:v>
                </c:pt>
                <c:pt idx="5386">
                  <c:v>34655</c:v>
                </c:pt>
                <c:pt idx="5387">
                  <c:v>34654</c:v>
                </c:pt>
                <c:pt idx="5388">
                  <c:v>34653</c:v>
                </c:pt>
                <c:pt idx="5389">
                  <c:v>34652</c:v>
                </c:pt>
                <c:pt idx="5390">
                  <c:v>34649</c:v>
                </c:pt>
                <c:pt idx="5391">
                  <c:v>34648</c:v>
                </c:pt>
                <c:pt idx="5392">
                  <c:v>34647</c:v>
                </c:pt>
                <c:pt idx="5393">
                  <c:v>34646</c:v>
                </c:pt>
                <c:pt idx="5394">
                  <c:v>34645</c:v>
                </c:pt>
                <c:pt idx="5395">
                  <c:v>34642</c:v>
                </c:pt>
                <c:pt idx="5396">
                  <c:v>34641</c:v>
                </c:pt>
                <c:pt idx="5397">
                  <c:v>34640</c:v>
                </c:pt>
                <c:pt idx="5398">
                  <c:v>34639</c:v>
                </c:pt>
                <c:pt idx="5399">
                  <c:v>34638</c:v>
                </c:pt>
                <c:pt idx="5400">
                  <c:v>34635</c:v>
                </c:pt>
                <c:pt idx="5401">
                  <c:v>34634</c:v>
                </c:pt>
                <c:pt idx="5402">
                  <c:v>34633</c:v>
                </c:pt>
                <c:pt idx="5403">
                  <c:v>34632</c:v>
                </c:pt>
                <c:pt idx="5404">
                  <c:v>34631</c:v>
                </c:pt>
                <c:pt idx="5405">
                  <c:v>34628</c:v>
                </c:pt>
                <c:pt idx="5406">
                  <c:v>34627</c:v>
                </c:pt>
                <c:pt idx="5407">
                  <c:v>34626</c:v>
                </c:pt>
                <c:pt idx="5408">
                  <c:v>34625</c:v>
                </c:pt>
                <c:pt idx="5409">
                  <c:v>34624</c:v>
                </c:pt>
                <c:pt idx="5410">
                  <c:v>34621</c:v>
                </c:pt>
                <c:pt idx="5411">
                  <c:v>34620</c:v>
                </c:pt>
                <c:pt idx="5412">
                  <c:v>34619</c:v>
                </c:pt>
                <c:pt idx="5413">
                  <c:v>34618</c:v>
                </c:pt>
                <c:pt idx="5414">
                  <c:v>34617</c:v>
                </c:pt>
                <c:pt idx="5415">
                  <c:v>34614</c:v>
                </c:pt>
                <c:pt idx="5416">
                  <c:v>34613</c:v>
                </c:pt>
                <c:pt idx="5417">
                  <c:v>34612</c:v>
                </c:pt>
                <c:pt idx="5418">
                  <c:v>34611</c:v>
                </c:pt>
                <c:pt idx="5419">
                  <c:v>34610</c:v>
                </c:pt>
                <c:pt idx="5420">
                  <c:v>34607</c:v>
                </c:pt>
                <c:pt idx="5421">
                  <c:v>34606</c:v>
                </c:pt>
                <c:pt idx="5422">
                  <c:v>34605</c:v>
                </c:pt>
                <c:pt idx="5423">
                  <c:v>34604</c:v>
                </c:pt>
                <c:pt idx="5424">
                  <c:v>34603</c:v>
                </c:pt>
                <c:pt idx="5425">
                  <c:v>34600</c:v>
                </c:pt>
                <c:pt idx="5426">
                  <c:v>34599</c:v>
                </c:pt>
                <c:pt idx="5427">
                  <c:v>34598</c:v>
                </c:pt>
                <c:pt idx="5428">
                  <c:v>34597</c:v>
                </c:pt>
                <c:pt idx="5429">
                  <c:v>34596</c:v>
                </c:pt>
                <c:pt idx="5430">
                  <c:v>34593</c:v>
                </c:pt>
                <c:pt idx="5431">
                  <c:v>34592</c:v>
                </c:pt>
                <c:pt idx="5432">
                  <c:v>34591</c:v>
                </c:pt>
                <c:pt idx="5433">
                  <c:v>34590</c:v>
                </c:pt>
                <c:pt idx="5434">
                  <c:v>34589</c:v>
                </c:pt>
                <c:pt idx="5435">
                  <c:v>34586</c:v>
                </c:pt>
                <c:pt idx="5436">
                  <c:v>34585</c:v>
                </c:pt>
                <c:pt idx="5437">
                  <c:v>34584</c:v>
                </c:pt>
                <c:pt idx="5438">
                  <c:v>34583</c:v>
                </c:pt>
                <c:pt idx="5439">
                  <c:v>34579</c:v>
                </c:pt>
                <c:pt idx="5440">
                  <c:v>34578</c:v>
                </c:pt>
                <c:pt idx="5441">
                  <c:v>34577</c:v>
                </c:pt>
                <c:pt idx="5442">
                  <c:v>34576</c:v>
                </c:pt>
                <c:pt idx="5443">
                  <c:v>34575</c:v>
                </c:pt>
                <c:pt idx="5444">
                  <c:v>34572</c:v>
                </c:pt>
                <c:pt idx="5445">
                  <c:v>34571</c:v>
                </c:pt>
                <c:pt idx="5446">
                  <c:v>34570</c:v>
                </c:pt>
                <c:pt idx="5447">
                  <c:v>34569</c:v>
                </c:pt>
                <c:pt idx="5448">
                  <c:v>34568</c:v>
                </c:pt>
                <c:pt idx="5449">
                  <c:v>34565</c:v>
                </c:pt>
                <c:pt idx="5450">
                  <c:v>34564</c:v>
                </c:pt>
                <c:pt idx="5451">
                  <c:v>34563</c:v>
                </c:pt>
                <c:pt idx="5452">
                  <c:v>34562</c:v>
                </c:pt>
                <c:pt idx="5453">
                  <c:v>34561</c:v>
                </c:pt>
                <c:pt idx="5454">
                  <c:v>34558</c:v>
                </c:pt>
                <c:pt idx="5455">
                  <c:v>34557</c:v>
                </c:pt>
                <c:pt idx="5456">
                  <c:v>34556</c:v>
                </c:pt>
                <c:pt idx="5457">
                  <c:v>34555</c:v>
                </c:pt>
                <c:pt idx="5458">
                  <c:v>34554</c:v>
                </c:pt>
                <c:pt idx="5459">
                  <c:v>34551</c:v>
                </c:pt>
                <c:pt idx="5460">
                  <c:v>34550</c:v>
                </c:pt>
                <c:pt idx="5461">
                  <c:v>34549</c:v>
                </c:pt>
                <c:pt idx="5462">
                  <c:v>34548</c:v>
                </c:pt>
                <c:pt idx="5463">
                  <c:v>34547</c:v>
                </c:pt>
                <c:pt idx="5464">
                  <c:v>34544</c:v>
                </c:pt>
                <c:pt idx="5465">
                  <c:v>34543</c:v>
                </c:pt>
                <c:pt idx="5466">
                  <c:v>34542</c:v>
                </c:pt>
                <c:pt idx="5467">
                  <c:v>34541</c:v>
                </c:pt>
                <c:pt idx="5468">
                  <c:v>34540</c:v>
                </c:pt>
                <c:pt idx="5469">
                  <c:v>34537</c:v>
                </c:pt>
                <c:pt idx="5470">
                  <c:v>34536</c:v>
                </c:pt>
                <c:pt idx="5471">
                  <c:v>34535</c:v>
                </c:pt>
                <c:pt idx="5472">
                  <c:v>34534</c:v>
                </c:pt>
                <c:pt idx="5473">
                  <c:v>34533</c:v>
                </c:pt>
                <c:pt idx="5474">
                  <c:v>34530</c:v>
                </c:pt>
                <c:pt idx="5475">
                  <c:v>34529</c:v>
                </c:pt>
                <c:pt idx="5476">
                  <c:v>34528</c:v>
                </c:pt>
                <c:pt idx="5477">
                  <c:v>34527</c:v>
                </c:pt>
                <c:pt idx="5478">
                  <c:v>34526</c:v>
                </c:pt>
                <c:pt idx="5479">
                  <c:v>34523</c:v>
                </c:pt>
                <c:pt idx="5480">
                  <c:v>34522</c:v>
                </c:pt>
                <c:pt idx="5481">
                  <c:v>34521</c:v>
                </c:pt>
                <c:pt idx="5482">
                  <c:v>34520</c:v>
                </c:pt>
                <c:pt idx="5483">
                  <c:v>34516</c:v>
                </c:pt>
                <c:pt idx="5484">
                  <c:v>34515</c:v>
                </c:pt>
                <c:pt idx="5485">
                  <c:v>34514</c:v>
                </c:pt>
                <c:pt idx="5486">
                  <c:v>34513</c:v>
                </c:pt>
                <c:pt idx="5487">
                  <c:v>34512</c:v>
                </c:pt>
                <c:pt idx="5488">
                  <c:v>34509</c:v>
                </c:pt>
                <c:pt idx="5489">
                  <c:v>34508</c:v>
                </c:pt>
                <c:pt idx="5490">
                  <c:v>34507</c:v>
                </c:pt>
                <c:pt idx="5491">
                  <c:v>34506</c:v>
                </c:pt>
                <c:pt idx="5492">
                  <c:v>34505</c:v>
                </c:pt>
                <c:pt idx="5493">
                  <c:v>34502</c:v>
                </c:pt>
                <c:pt idx="5494">
                  <c:v>34501</c:v>
                </c:pt>
                <c:pt idx="5495">
                  <c:v>34500</c:v>
                </c:pt>
                <c:pt idx="5496">
                  <c:v>34499</c:v>
                </c:pt>
                <c:pt idx="5497">
                  <c:v>34498</c:v>
                </c:pt>
                <c:pt idx="5498">
                  <c:v>34495</c:v>
                </c:pt>
                <c:pt idx="5499">
                  <c:v>34494</c:v>
                </c:pt>
                <c:pt idx="5500">
                  <c:v>34493</c:v>
                </c:pt>
                <c:pt idx="5501">
                  <c:v>34492</c:v>
                </c:pt>
                <c:pt idx="5502">
                  <c:v>34491</c:v>
                </c:pt>
                <c:pt idx="5503">
                  <c:v>34488</c:v>
                </c:pt>
                <c:pt idx="5504">
                  <c:v>34487</c:v>
                </c:pt>
                <c:pt idx="5505">
                  <c:v>34486</c:v>
                </c:pt>
                <c:pt idx="5506">
                  <c:v>34485</c:v>
                </c:pt>
                <c:pt idx="5507">
                  <c:v>34481</c:v>
                </c:pt>
                <c:pt idx="5508">
                  <c:v>34480</c:v>
                </c:pt>
                <c:pt idx="5509">
                  <c:v>34479</c:v>
                </c:pt>
                <c:pt idx="5510">
                  <c:v>34478</c:v>
                </c:pt>
                <c:pt idx="5511">
                  <c:v>34477</c:v>
                </c:pt>
                <c:pt idx="5512">
                  <c:v>34474</c:v>
                </c:pt>
                <c:pt idx="5513">
                  <c:v>34473</c:v>
                </c:pt>
                <c:pt idx="5514">
                  <c:v>34472</c:v>
                </c:pt>
                <c:pt idx="5515">
                  <c:v>34471</c:v>
                </c:pt>
                <c:pt idx="5516">
                  <c:v>34470</c:v>
                </c:pt>
                <c:pt idx="5517">
                  <c:v>34467</c:v>
                </c:pt>
                <c:pt idx="5518">
                  <c:v>34466</c:v>
                </c:pt>
                <c:pt idx="5519">
                  <c:v>34465</c:v>
                </c:pt>
                <c:pt idx="5520">
                  <c:v>34464</c:v>
                </c:pt>
                <c:pt idx="5521">
                  <c:v>34463</c:v>
                </c:pt>
                <c:pt idx="5522">
                  <c:v>34460</c:v>
                </c:pt>
                <c:pt idx="5523">
                  <c:v>34459</c:v>
                </c:pt>
                <c:pt idx="5524">
                  <c:v>34458</c:v>
                </c:pt>
                <c:pt idx="5525">
                  <c:v>34457</c:v>
                </c:pt>
                <c:pt idx="5526">
                  <c:v>34456</c:v>
                </c:pt>
                <c:pt idx="5527">
                  <c:v>34453</c:v>
                </c:pt>
                <c:pt idx="5528">
                  <c:v>34452</c:v>
                </c:pt>
                <c:pt idx="5529">
                  <c:v>34450</c:v>
                </c:pt>
                <c:pt idx="5530">
                  <c:v>34449</c:v>
                </c:pt>
                <c:pt idx="5531">
                  <c:v>34446</c:v>
                </c:pt>
                <c:pt idx="5532">
                  <c:v>34445</c:v>
                </c:pt>
                <c:pt idx="5533">
                  <c:v>34444</c:v>
                </c:pt>
                <c:pt idx="5534">
                  <c:v>34443</c:v>
                </c:pt>
                <c:pt idx="5535">
                  <c:v>34442</c:v>
                </c:pt>
                <c:pt idx="5536">
                  <c:v>34439</c:v>
                </c:pt>
                <c:pt idx="5537">
                  <c:v>34438</c:v>
                </c:pt>
                <c:pt idx="5538">
                  <c:v>34437</c:v>
                </c:pt>
                <c:pt idx="5539">
                  <c:v>34436</c:v>
                </c:pt>
                <c:pt idx="5540">
                  <c:v>34435</c:v>
                </c:pt>
                <c:pt idx="5541">
                  <c:v>34432</c:v>
                </c:pt>
                <c:pt idx="5542">
                  <c:v>34431</c:v>
                </c:pt>
                <c:pt idx="5543">
                  <c:v>34430</c:v>
                </c:pt>
                <c:pt idx="5544">
                  <c:v>34429</c:v>
                </c:pt>
                <c:pt idx="5545">
                  <c:v>34428</c:v>
                </c:pt>
                <c:pt idx="5546">
                  <c:v>34424</c:v>
                </c:pt>
                <c:pt idx="5547">
                  <c:v>34423</c:v>
                </c:pt>
                <c:pt idx="5548">
                  <c:v>34422</c:v>
                </c:pt>
                <c:pt idx="5549">
                  <c:v>34421</c:v>
                </c:pt>
                <c:pt idx="5550">
                  <c:v>34418</c:v>
                </c:pt>
                <c:pt idx="5551">
                  <c:v>34417</c:v>
                </c:pt>
                <c:pt idx="5552">
                  <c:v>34416</c:v>
                </c:pt>
                <c:pt idx="5553">
                  <c:v>34415</c:v>
                </c:pt>
                <c:pt idx="5554">
                  <c:v>34414</c:v>
                </c:pt>
                <c:pt idx="5555">
                  <c:v>34411</c:v>
                </c:pt>
                <c:pt idx="5556">
                  <c:v>34410</c:v>
                </c:pt>
                <c:pt idx="5557">
                  <c:v>34409</c:v>
                </c:pt>
                <c:pt idx="5558">
                  <c:v>34408</c:v>
                </c:pt>
                <c:pt idx="5559">
                  <c:v>34407</c:v>
                </c:pt>
                <c:pt idx="5560">
                  <c:v>34404</c:v>
                </c:pt>
                <c:pt idx="5561">
                  <c:v>34403</c:v>
                </c:pt>
                <c:pt idx="5562">
                  <c:v>34402</c:v>
                </c:pt>
                <c:pt idx="5563">
                  <c:v>34401</c:v>
                </c:pt>
                <c:pt idx="5564">
                  <c:v>34400</c:v>
                </c:pt>
                <c:pt idx="5565">
                  <c:v>34397</c:v>
                </c:pt>
                <c:pt idx="5566">
                  <c:v>34396</c:v>
                </c:pt>
                <c:pt idx="5567">
                  <c:v>34395</c:v>
                </c:pt>
                <c:pt idx="5568">
                  <c:v>34394</c:v>
                </c:pt>
                <c:pt idx="5569">
                  <c:v>34393</c:v>
                </c:pt>
                <c:pt idx="5570">
                  <c:v>34390</c:v>
                </c:pt>
                <c:pt idx="5571">
                  <c:v>34389</c:v>
                </c:pt>
                <c:pt idx="5572">
                  <c:v>34388</c:v>
                </c:pt>
                <c:pt idx="5573">
                  <c:v>34387</c:v>
                </c:pt>
                <c:pt idx="5574">
                  <c:v>34383</c:v>
                </c:pt>
                <c:pt idx="5575">
                  <c:v>34382</c:v>
                </c:pt>
                <c:pt idx="5576">
                  <c:v>34381</c:v>
                </c:pt>
                <c:pt idx="5577">
                  <c:v>34380</c:v>
                </c:pt>
                <c:pt idx="5578">
                  <c:v>34379</c:v>
                </c:pt>
                <c:pt idx="5579">
                  <c:v>34376</c:v>
                </c:pt>
                <c:pt idx="5580">
                  <c:v>34375</c:v>
                </c:pt>
                <c:pt idx="5581">
                  <c:v>34374</c:v>
                </c:pt>
                <c:pt idx="5582">
                  <c:v>34373</c:v>
                </c:pt>
                <c:pt idx="5583">
                  <c:v>34372</c:v>
                </c:pt>
                <c:pt idx="5584">
                  <c:v>34369</c:v>
                </c:pt>
                <c:pt idx="5585">
                  <c:v>34368</c:v>
                </c:pt>
                <c:pt idx="5586">
                  <c:v>34367</c:v>
                </c:pt>
                <c:pt idx="5587">
                  <c:v>34366</c:v>
                </c:pt>
                <c:pt idx="5588">
                  <c:v>34365</c:v>
                </c:pt>
                <c:pt idx="5589">
                  <c:v>34362</c:v>
                </c:pt>
                <c:pt idx="5590">
                  <c:v>34361</c:v>
                </c:pt>
                <c:pt idx="5591">
                  <c:v>34360</c:v>
                </c:pt>
                <c:pt idx="5592">
                  <c:v>34359</c:v>
                </c:pt>
                <c:pt idx="5593">
                  <c:v>34358</c:v>
                </c:pt>
                <c:pt idx="5594">
                  <c:v>34355</c:v>
                </c:pt>
                <c:pt idx="5595">
                  <c:v>34354</c:v>
                </c:pt>
                <c:pt idx="5596">
                  <c:v>34353</c:v>
                </c:pt>
                <c:pt idx="5597">
                  <c:v>34352</c:v>
                </c:pt>
                <c:pt idx="5598">
                  <c:v>34351</c:v>
                </c:pt>
                <c:pt idx="5599">
                  <c:v>34348</c:v>
                </c:pt>
                <c:pt idx="5600">
                  <c:v>34347</c:v>
                </c:pt>
                <c:pt idx="5601">
                  <c:v>34346</c:v>
                </c:pt>
              </c:numCache>
            </c:numRef>
          </c:cat>
          <c:val>
            <c:numRef>
              <c:f>[2]apple_stock_trade_activity!$H$2:$H$5603</c:f>
              <c:numCache>
                <c:formatCode>"$"#,##0.00_);[Red]\("$"#,##0.00\)</c:formatCode>
                <c:ptCount val="5602"/>
                <c:pt idx="0">
                  <c:v>110.44</c:v>
                </c:pt>
                <c:pt idx="1">
                  <c:v>109.02</c:v>
                </c:pt>
                <c:pt idx="2">
                  <c:v>108.66</c:v>
                </c:pt>
                <c:pt idx="3">
                  <c:v>108.54</c:v>
                </c:pt>
                <c:pt idx="4">
                  <c:v>110.96</c:v>
                </c:pt>
                <c:pt idx="5">
                  <c:v>109.81</c:v>
                </c:pt>
                <c:pt idx="6">
                  <c:v>111.12</c:v>
                </c:pt>
                <c:pt idx="7">
                  <c:v>109.99</c:v>
                </c:pt>
                <c:pt idx="8">
                  <c:v>108.99</c:v>
                </c:pt>
                <c:pt idx="9">
                  <c:v>109.56</c:v>
                </c:pt>
                <c:pt idx="10">
                  <c:v>107.68</c:v>
                </c:pt>
                <c:pt idx="11">
                  <c:v>105.19</c:v>
                </c:pt>
                <c:pt idx="12">
                  <c:v>105.67</c:v>
                </c:pt>
                <c:pt idx="13">
                  <c:v>106.13</c:v>
                </c:pt>
                <c:pt idx="14">
                  <c:v>106.72</c:v>
                </c:pt>
                <c:pt idx="15">
                  <c:v>105.91</c:v>
                </c:pt>
                <c:pt idx="16">
                  <c:v>105.92</c:v>
                </c:pt>
                <c:pt idx="17">
                  <c:v>105.8</c:v>
                </c:pt>
                <c:pt idx="18">
                  <c:v>105.97</c:v>
                </c:pt>
                <c:pt idx="19">
                  <c:v>104.58</c:v>
                </c:pt>
                <c:pt idx="20">
                  <c:v>102.52</c:v>
                </c:pt>
                <c:pt idx="21">
                  <c:v>102.26</c:v>
                </c:pt>
                <c:pt idx="22">
                  <c:v>101.17</c:v>
                </c:pt>
                <c:pt idx="23">
                  <c:v>101.12</c:v>
                </c:pt>
                <c:pt idx="24">
                  <c:v>101.03</c:v>
                </c:pt>
                <c:pt idx="25">
                  <c:v>101.87</c:v>
                </c:pt>
                <c:pt idx="26">
                  <c:v>103.01</c:v>
                </c:pt>
                <c:pt idx="27">
                  <c:v>101.5</c:v>
                </c:pt>
                <c:pt idx="28">
                  <c:v>100.75</c:v>
                </c:pt>
                <c:pt idx="29">
                  <c:v>100.53</c:v>
                </c:pt>
                <c:pt idx="30">
                  <c:v>96.69</c:v>
                </c:pt>
                <c:pt idx="31">
                  <c:v>96.91</c:v>
                </c:pt>
                <c:pt idx="32">
                  <c:v>96.76</c:v>
                </c:pt>
                <c:pt idx="33">
                  <c:v>96.1</c:v>
                </c:pt>
                <c:pt idx="34">
                  <c:v>94.69</c:v>
                </c:pt>
                <c:pt idx="35">
                  <c:v>96.88</c:v>
                </c:pt>
                <c:pt idx="36">
                  <c:v>96.04</c:v>
                </c:pt>
                <c:pt idx="37">
                  <c:v>96.26</c:v>
                </c:pt>
                <c:pt idx="38">
                  <c:v>98.12</c:v>
                </c:pt>
                <c:pt idx="39">
                  <c:v>96.64</c:v>
                </c:pt>
                <c:pt idx="40">
                  <c:v>93.99</c:v>
                </c:pt>
                <c:pt idx="41">
                  <c:v>93.7</c:v>
                </c:pt>
                <c:pt idx="42">
                  <c:v>94.27</c:v>
                </c:pt>
                <c:pt idx="43">
                  <c:v>94.99</c:v>
                </c:pt>
                <c:pt idx="44">
                  <c:v>95.01</c:v>
                </c:pt>
                <c:pt idx="45">
                  <c:v>94.02</c:v>
                </c:pt>
                <c:pt idx="46">
                  <c:v>96.6</c:v>
                </c:pt>
                <c:pt idx="47">
                  <c:v>96.35</c:v>
                </c:pt>
                <c:pt idx="48">
                  <c:v>94.48</c:v>
                </c:pt>
                <c:pt idx="49">
                  <c:v>96.43</c:v>
                </c:pt>
                <c:pt idx="50">
                  <c:v>97.34</c:v>
                </c:pt>
                <c:pt idx="51">
                  <c:v>94.09</c:v>
                </c:pt>
                <c:pt idx="52">
                  <c:v>93.42</c:v>
                </c:pt>
                <c:pt idx="53">
                  <c:v>99.99</c:v>
                </c:pt>
                <c:pt idx="54">
                  <c:v>99.44</c:v>
                </c:pt>
                <c:pt idx="55">
                  <c:v>101.42</c:v>
                </c:pt>
                <c:pt idx="56">
                  <c:v>96.3</c:v>
                </c:pt>
                <c:pt idx="57">
                  <c:v>96.79</c:v>
                </c:pt>
                <c:pt idx="58">
                  <c:v>96.66</c:v>
                </c:pt>
                <c:pt idx="59">
                  <c:v>97.13</c:v>
                </c:pt>
                <c:pt idx="60">
                  <c:v>99.52</c:v>
                </c:pt>
                <c:pt idx="61">
                  <c:v>97.39</c:v>
                </c:pt>
                <c:pt idx="62">
                  <c:v>99.96</c:v>
                </c:pt>
                <c:pt idx="63">
                  <c:v>98.53</c:v>
                </c:pt>
                <c:pt idx="64">
                  <c:v>96.96</c:v>
                </c:pt>
                <c:pt idx="65">
                  <c:v>96.45</c:v>
                </c:pt>
                <c:pt idx="66">
                  <c:v>100.7</c:v>
                </c:pt>
                <c:pt idx="67">
                  <c:v>102.71</c:v>
                </c:pt>
                <c:pt idx="68">
                  <c:v>105.35</c:v>
                </c:pt>
                <c:pt idx="69">
                  <c:v>105.26</c:v>
                </c:pt>
                <c:pt idx="70">
                  <c:v>107.32</c:v>
                </c:pt>
                <c:pt idx="71">
                  <c:v>108.74</c:v>
                </c:pt>
                <c:pt idx="72">
                  <c:v>106.82</c:v>
                </c:pt>
                <c:pt idx="73">
                  <c:v>108.03</c:v>
                </c:pt>
                <c:pt idx="74">
                  <c:v>108.61</c:v>
                </c:pt>
                <c:pt idx="75">
                  <c:v>107.23</c:v>
                </c:pt>
                <c:pt idx="76">
                  <c:v>107.33</c:v>
                </c:pt>
                <c:pt idx="77">
                  <c:v>106.03</c:v>
                </c:pt>
                <c:pt idx="78">
                  <c:v>108.98</c:v>
                </c:pt>
                <c:pt idx="79">
                  <c:v>111.34</c:v>
                </c:pt>
                <c:pt idx="80">
                  <c:v>110.49</c:v>
                </c:pt>
                <c:pt idx="81">
                  <c:v>112.48</c:v>
                </c:pt>
                <c:pt idx="82">
                  <c:v>113.18</c:v>
                </c:pt>
                <c:pt idx="83">
                  <c:v>116.17</c:v>
                </c:pt>
                <c:pt idx="84">
                  <c:v>115.62</c:v>
                </c:pt>
                <c:pt idx="85">
                  <c:v>118.23</c:v>
                </c:pt>
                <c:pt idx="86">
                  <c:v>118.28</c:v>
                </c:pt>
                <c:pt idx="87">
                  <c:v>119.03</c:v>
                </c:pt>
                <c:pt idx="88">
                  <c:v>115.2</c:v>
                </c:pt>
                <c:pt idx="89">
                  <c:v>116.28</c:v>
                </c:pt>
                <c:pt idx="90">
                  <c:v>117.34</c:v>
                </c:pt>
                <c:pt idx="91">
                  <c:v>118.3</c:v>
                </c:pt>
                <c:pt idx="92">
                  <c:v>117.81</c:v>
                </c:pt>
                <c:pt idx="93">
                  <c:v>118.03</c:v>
                </c:pt>
                <c:pt idx="94">
                  <c:v>118.88</c:v>
                </c:pt>
                <c:pt idx="95">
                  <c:v>117.75</c:v>
                </c:pt>
                <c:pt idx="96">
                  <c:v>119.3</c:v>
                </c:pt>
                <c:pt idx="97">
                  <c:v>118.78</c:v>
                </c:pt>
                <c:pt idx="98">
                  <c:v>117.29</c:v>
                </c:pt>
                <c:pt idx="99">
                  <c:v>113.69</c:v>
                </c:pt>
                <c:pt idx="100">
                  <c:v>114.18</c:v>
                </c:pt>
                <c:pt idx="101">
                  <c:v>112.34</c:v>
                </c:pt>
                <c:pt idx="102">
                  <c:v>115.72</c:v>
                </c:pt>
                <c:pt idx="103">
                  <c:v>116.11</c:v>
                </c:pt>
                <c:pt idx="104">
                  <c:v>116.77</c:v>
                </c:pt>
                <c:pt idx="105">
                  <c:v>120.57</c:v>
                </c:pt>
                <c:pt idx="106">
                  <c:v>121.06</c:v>
                </c:pt>
                <c:pt idx="107">
                  <c:v>120.92</c:v>
                </c:pt>
                <c:pt idx="108">
                  <c:v>122</c:v>
                </c:pt>
                <c:pt idx="109">
                  <c:v>122.57</c:v>
                </c:pt>
                <c:pt idx="110">
                  <c:v>121.18</c:v>
                </c:pt>
                <c:pt idx="111">
                  <c:v>119.5</c:v>
                </c:pt>
                <c:pt idx="112">
                  <c:v>120.53</c:v>
                </c:pt>
                <c:pt idx="113">
                  <c:v>119.27</c:v>
                </c:pt>
                <c:pt idx="114">
                  <c:v>114.55</c:v>
                </c:pt>
                <c:pt idx="115">
                  <c:v>115.28</c:v>
                </c:pt>
                <c:pt idx="116">
                  <c:v>119.08</c:v>
                </c:pt>
                <c:pt idx="117">
                  <c:v>115.5</c:v>
                </c:pt>
                <c:pt idx="118">
                  <c:v>113.76</c:v>
                </c:pt>
                <c:pt idx="119">
                  <c:v>113.77</c:v>
                </c:pt>
                <c:pt idx="120">
                  <c:v>111.73</c:v>
                </c:pt>
                <c:pt idx="121">
                  <c:v>111.04</c:v>
                </c:pt>
                <c:pt idx="122">
                  <c:v>111.86</c:v>
                </c:pt>
                <c:pt idx="123">
                  <c:v>110.21</c:v>
                </c:pt>
                <c:pt idx="124">
                  <c:v>111.79</c:v>
                </c:pt>
                <c:pt idx="125">
                  <c:v>111.6</c:v>
                </c:pt>
                <c:pt idx="126">
                  <c:v>112.12</c:v>
                </c:pt>
                <c:pt idx="127">
                  <c:v>109.5</c:v>
                </c:pt>
                <c:pt idx="128">
                  <c:v>110.78</c:v>
                </c:pt>
                <c:pt idx="129">
                  <c:v>111.31</c:v>
                </c:pt>
                <c:pt idx="130">
                  <c:v>110.78</c:v>
                </c:pt>
                <c:pt idx="131">
                  <c:v>110.38</c:v>
                </c:pt>
                <c:pt idx="132">
                  <c:v>109.58</c:v>
                </c:pt>
                <c:pt idx="133">
                  <c:v>110.3</c:v>
                </c:pt>
                <c:pt idx="134">
                  <c:v>109.06</c:v>
                </c:pt>
                <c:pt idx="135">
                  <c:v>112.44</c:v>
                </c:pt>
                <c:pt idx="136">
                  <c:v>114.71</c:v>
                </c:pt>
                <c:pt idx="137">
                  <c:v>115</c:v>
                </c:pt>
                <c:pt idx="138">
                  <c:v>114.32</c:v>
                </c:pt>
                <c:pt idx="139">
                  <c:v>113.4</c:v>
                </c:pt>
                <c:pt idx="140">
                  <c:v>115.21</c:v>
                </c:pt>
                <c:pt idx="141">
                  <c:v>113.45</c:v>
                </c:pt>
                <c:pt idx="142">
                  <c:v>113.92</c:v>
                </c:pt>
                <c:pt idx="143">
                  <c:v>116.41</c:v>
                </c:pt>
                <c:pt idx="144">
                  <c:v>116.28</c:v>
                </c:pt>
                <c:pt idx="145">
                  <c:v>115.31</c:v>
                </c:pt>
                <c:pt idx="146">
                  <c:v>114.21</c:v>
                </c:pt>
                <c:pt idx="147">
                  <c:v>112.57</c:v>
                </c:pt>
                <c:pt idx="148">
                  <c:v>110.15</c:v>
                </c:pt>
                <c:pt idx="149">
                  <c:v>112.31</c:v>
                </c:pt>
                <c:pt idx="150">
                  <c:v>109.27</c:v>
                </c:pt>
                <c:pt idx="151">
                  <c:v>110.37</c:v>
                </c:pt>
                <c:pt idx="152">
                  <c:v>112.34</c:v>
                </c:pt>
                <c:pt idx="153">
                  <c:v>107.72</c:v>
                </c:pt>
                <c:pt idx="154">
                  <c:v>112.76</c:v>
                </c:pt>
                <c:pt idx="155">
                  <c:v>113.29</c:v>
                </c:pt>
                <c:pt idx="156">
                  <c:v>112.92</c:v>
                </c:pt>
                <c:pt idx="157">
                  <c:v>109.69</c:v>
                </c:pt>
                <c:pt idx="158">
                  <c:v>103.74</c:v>
                </c:pt>
                <c:pt idx="159">
                  <c:v>103.12</c:v>
                </c:pt>
                <c:pt idx="160">
                  <c:v>105.76</c:v>
                </c:pt>
                <c:pt idx="161">
                  <c:v>112.65</c:v>
                </c:pt>
                <c:pt idx="162">
                  <c:v>115.01</c:v>
                </c:pt>
                <c:pt idx="163">
                  <c:v>116.5</c:v>
                </c:pt>
                <c:pt idx="164">
                  <c:v>117.16</c:v>
                </c:pt>
                <c:pt idx="165">
                  <c:v>115.96</c:v>
                </c:pt>
                <c:pt idx="166">
                  <c:v>115.15</c:v>
                </c:pt>
                <c:pt idx="167">
                  <c:v>115.24</c:v>
                </c:pt>
                <c:pt idx="168">
                  <c:v>113.49</c:v>
                </c:pt>
                <c:pt idx="169">
                  <c:v>119.72</c:v>
                </c:pt>
                <c:pt idx="170">
                  <c:v>115.52</c:v>
                </c:pt>
                <c:pt idx="171">
                  <c:v>115.13</c:v>
                </c:pt>
                <c:pt idx="172">
                  <c:v>115.4</c:v>
                </c:pt>
                <c:pt idx="173">
                  <c:v>114.64</c:v>
                </c:pt>
                <c:pt idx="174">
                  <c:v>118.44</c:v>
                </c:pt>
                <c:pt idx="175">
                  <c:v>121.3</c:v>
                </c:pt>
                <c:pt idx="176">
                  <c:v>122.37</c:v>
                </c:pt>
                <c:pt idx="177">
                  <c:v>122.99</c:v>
                </c:pt>
                <c:pt idx="178">
                  <c:v>123.38</c:v>
                </c:pt>
                <c:pt idx="179">
                  <c:v>122.77</c:v>
                </c:pt>
                <c:pt idx="180">
                  <c:v>124.5</c:v>
                </c:pt>
                <c:pt idx="181">
                  <c:v>125.16</c:v>
                </c:pt>
                <c:pt idx="182">
                  <c:v>125.22</c:v>
                </c:pt>
                <c:pt idx="183">
                  <c:v>130.75</c:v>
                </c:pt>
                <c:pt idx="184">
                  <c:v>132.07</c:v>
                </c:pt>
                <c:pt idx="185">
                  <c:v>129.62</c:v>
                </c:pt>
                <c:pt idx="186">
                  <c:v>128.51</c:v>
                </c:pt>
                <c:pt idx="187">
                  <c:v>126.82</c:v>
                </c:pt>
                <c:pt idx="188">
                  <c:v>125.61</c:v>
                </c:pt>
                <c:pt idx="189">
                  <c:v>125.66</c:v>
                </c:pt>
                <c:pt idx="190">
                  <c:v>123.28</c:v>
                </c:pt>
                <c:pt idx="191">
                  <c:v>120.07</c:v>
                </c:pt>
                <c:pt idx="192">
                  <c:v>122.57</c:v>
                </c:pt>
                <c:pt idx="193">
                  <c:v>125.69</c:v>
                </c:pt>
                <c:pt idx="194">
                  <c:v>126</c:v>
                </c:pt>
                <c:pt idx="195">
                  <c:v>126.44</c:v>
                </c:pt>
                <c:pt idx="196">
                  <c:v>126.6</c:v>
                </c:pt>
                <c:pt idx="197">
                  <c:v>125.43</c:v>
                </c:pt>
                <c:pt idx="198">
                  <c:v>124.53</c:v>
                </c:pt>
                <c:pt idx="199">
                  <c:v>126.75</c:v>
                </c:pt>
                <c:pt idx="200">
                  <c:v>127.5</c:v>
                </c:pt>
                <c:pt idx="201">
                  <c:v>128.11000000000001</c:v>
                </c:pt>
                <c:pt idx="202">
                  <c:v>127.03</c:v>
                </c:pt>
                <c:pt idx="203">
                  <c:v>127.61</c:v>
                </c:pt>
                <c:pt idx="204">
                  <c:v>126.6</c:v>
                </c:pt>
                <c:pt idx="205">
                  <c:v>127.88</c:v>
                </c:pt>
                <c:pt idx="206">
                  <c:v>127.3</c:v>
                </c:pt>
                <c:pt idx="207">
                  <c:v>127.6</c:v>
                </c:pt>
                <c:pt idx="208">
                  <c:v>126.92</c:v>
                </c:pt>
                <c:pt idx="209">
                  <c:v>127.17</c:v>
                </c:pt>
                <c:pt idx="210">
                  <c:v>128.59</c:v>
                </c:pt>
                <c:pt idx="211">
                  <c:v>128.88</c:v>
                </c:pt>
                <c:pt idx="212">
                  <c:v>127.42</c:v>
                </c:pt>
                <c:pt idx="213">
                  <c:v>127.8</c:v>
                </c:pt>
                <c:pt idx="214">
                  <c:v>128.65</c:v>
                </c:pt>
                <c:pt idx="215">
                  <c:v>129.36000000000001</c:v>
                </c:pt>
                <c:pt idx="216">
                  <c:v>130.12</c:v>
                </c:pt>
                <c:pt idx="217">
                  <c:v>129.96</c:v>
                </c:pt>
                <c:pt idx="218">
                  <c:v>130.54</c:v>
                </c:pt>
                <c:pt idx="219">
                  <c:v>130.28</c:v>
                </c:pt>
                <c:pt idx="220">
                  <c:v>131.78</c:v>
                </c:pt>
                <c:pt idx="221">
                  <c:v>132.04</c:v>
                </c:pt>
                <c:pt idx="222">
                  <c:v>129.62</c:v>
                </c:pt>
                <c:pt idx="223">
                  <c:v>132.54</c:v>
                </c:pt>
                <c:pt idx="224">
                  <c:v>131.38999999999999</c:v>
                </c:pt>
                <c:pt idx="225">
                  <c:v>130.06</c:v>
                </c:pt>
                <c:pt idx="226">
                  <c:v>130.07</c:v>
                </c:pt>
                <c:pt idx="227">
                  <c:v>130.19</c:v>
                </c:pt>
                <c:pt idx="228">
                  <c:v>128.77000000000001</c:v>
                </c:pt>
                <c:pt idx="229">
                  <c:v>128.94999999999999</c:v>
                </c:pt>
                <c:pt idx="230">
                  <c:v>126.01</c:v>
                </c:pt>
                <c:pt idx="231">
                  <c:v>125.87</c:v>
                </c:pt>
                <c:pt idx="232">
                  <c:v>126.32</c:v>
                </c:pt>
                <c:pt idx="233">
                  <c:v>127.62</c:v>
                </c:pt>
                <c:pt idx="234">
                  <c:v>125.26</c:v>
                </c:pt>
                <c:pt idx="235">
                  <c:v>125.01</c:v>
                </c:pt>
                <c:pt idx="236">
                  <c:v>125.8</c:v>
                </c:pt>
                <c:pt idx="237">
                  <c:v>128.69999999999999</c:v>
                </c:pt>
                <c:pt idx="238">
                  <c:v>128.94999999999999</c:v>
                </c:pt>
                <c:pt idx="239">
                  <c:v>125.15</c:v>
                </c:pt>
                <c:pt idx="240">
                  <c:v>128.63999999999999</c:v>
                </c:pt>
                <c:pt idx="241">
                  <c:v>130.56</c:v>
                </c:pt>
                <c:pt idx="242">
                  <c:v>132.65</c:v>
                </c:pt>
                <c:pt idx="243">
                  <c:v>130.28</c:v>
                </c:pt>
                <c:pt idx="244">
                  <c:v>129.66999999999999</c:v>
                </c:pt>
                <c:pt idx="245">
                  <c:v>128.62</c:v>
                </c:pt>
                <c:pt idx="246">
                  <c:v>126.91</c:v>
                </c:pt>
                <c:pt idx="247">
                  <c:v>127.6</c:v>
                </c:pt>
                <c:pt idx="248">
                  <c:v>124.75</c:v>
                </c:pt>
                <c:pt idx="249">
                  <c:v>126.17</c:v>
                </c:pt>
                <c:pt idx="250">
                  <c:v>126.78</c:v>
                </c:pt>
                <c:pt idx="251">
                  <c:v>126.3</c:v>
                </c:pt>
                <c:pt idx="252">
                  <c:v>126.85</c:v>
                </c:pt>
                <c:pt idx="253">
                  <c:v>127.1</c:v>
                </c:pt>
                <c:pt idx="254">
                  <c:v>126.56</c:v>
                </c:pt>
                <c:pt idx="255">
                  <c:v>125.6</c:v>
                </c:pt>
                <c:pt idx="256">
                  <c:v>126.01</c:v>
                </c:pt>
                <c:pt idx="257">
                  <c:v>127.35</c:v>
                </c:pt>
                <c:pt idx="258">
                  <c:v>125.32</c:v>
                </c:pt>
                <c:pt idx="259">
                  <c:v>124.25</c:v>
                </c:pt>
                <c:pt idx="260">
                  <c:v>124.43</c:v>
                </c:pt>
                <c:pt idx="261">
                  <c:v>126.37</c:v>
                </c:pt>
                <c:pt idx="262">
                  <c:v>123.25</c:v>
                </c:pt>
                <c:pt idx="263">
                  <c:v>124.24</c:v>
                </c:pt>
                <c:pt idx="264">
                  <c:v>123.38</c:v>
                </c:pt>
                <c:pt idx="265">
                  <c:v>126.69</c:v>
                </c:pt>
                <c:pt idx="266">
                  <c:v>127.21</c:v>
                </c:pt>
                <c:pt idx="267">
                  <c:v>125.9</c:v>
                </c:pt>
                <c:pt idx="268">
                  <c:v>127.5</c:v>
                </c:pt>
                <c:pt idx="269">
                  <c:v>128.47</c:v>
                </c:pt>
                <c:pt idx="270">
                  <c:v>127.04</c:v>
                </c:pt>
                <c:pt idx="271">
                  <c:v>124.95</c:v>
                </c:pt>
                <c:pt idx="272">
                  <c:v>123.59</c:v>
                </c:pt>
                <c:pt idx="273">
                  <c:v>124.45</c:v>
                </c:pt>
                <c:pt idx="274">
                  <c:v>122.24</c:v>
                </c:pt>
                <c:pt idx="275">
                  <c:v>124.51</c:v>
                </c:pt>
                <c:pt idx="276">
                  <c:v>127.14</c:v>
                </c:pt>
                <c:pt idx="277">
                  <c:v>126.6</c:v>
                </c:pt>
                <c:pt idx="278">
                  <c:v>126.41</c:v>
                </c:pt>
                <c:pt idx="279">
                  <c:v>128.54</c:v>
                </c:pt>
                <c:pt idx="280">
                  <c:v>129.36000000000001</c:v>
                </c:pt>
                <c:pt idx="281">
                  <c:v>129.09</c:v>
                </c:pt>
                <c:pt idx="282">
                  <c:v>128.46</c:v>
                </c:pt>
                <c:pt idx="283">
                  <c:v>130.41999999999999</c:v>
                </c:pt>
                <c:pt idx="284">
                  <c:v>128.79</c:v>
                </c:pt>
                <c:pt idx="285">
                  <c:v>132.16999999999999</c:v>
                </c:pt>
                <c:pt idx="286">
                  <c:v>133</c:v>
                </c:pt>
                <c:pt idx="287">
                  <c:v>129.5</c:v>
                </c:pt>
                <c:pt idx="288">
                  <c:v>128.44999999999999</c:v>
                </c:pt>
                <c:pt idx="289">
                  <c:v>128.72</c:v>
                </c:pt>
                <c:pt idx="290">
                  <c:v>127.83</c:v>
                </c:pt>
                <c:pt idx="291">
                  <c:v>127.08</c:v>
                </c:pt>
                <c:pt idx="292">
                  <c:v>126.46</c:v>
                </c:pt>
                <c:pt idx="293">
                  <c:v>124.88</c:v>
                </c:pt>
                <c:pt idx="294">
                  <c:v>122.02</c:v>
                </c:pt>
                <c:pt idx="295">
                  <c:v>119.72</c:v>
                </c:pt>
                <c:pt idx="296">
                  <c:v>118.93</c:v>
                </c:pt>
                <c:pt idx="297">
                  <c:v>119.94</c:v>
                </c:pt>
                <c:pt idx="298">
                  <c:v>119.56</c:v>
                </c:pt>
                <c:pt idx="299">
                  <c:v>118.65</c:v>
                </c:pt>
                <c:pt idx="300">
                  <c:v>118.63</c:v>
                </c:pt>
                <c:pt idx="301">
                  <c:v>117.16</c:v>
                </c:pt>
                <c:pt idx="302">
                  <c:v>118.9</c:v>
                </c:pt>
                <c:pt idx="303">
                  <c:v>115.31</c:v>
                </c:pt>
                <c:pt idx="304">
                  <c:v>109.14</c:v>
                </c:pt>
                <c:pt idx="305">
                  <c:v>113.1</c:v>
                </c:pt>
                <c:pt idx="306">
                  <c:v>112.98</c:v>
                </c:pt>
                <c:pt idx="307">
                  <c:v>112.4</c:v>
                </c:pt>
                <c:pt idx="308">
                  <c:v>109.55</c:v>
                </c:pt>
                <c:pt idx="309">
                  <c:v>108.72</c:v>
                </c:pt>
                <c:pt idx="310">
                  <c:v>105.99</c:v>
                </c:pt>
                <c:pt idx="311">
                  <c:v>106.82</c:v>
                </c:pt>
                <c:pt idx="312">
                  <c:v>109.8</c:v>
                </c:pt>
                <c:pt idx="313">
                  <c:v>110.22</c:v>
                </c:pt>
                <c:pt idx="314">
                  <c:v>109.25</c:v>
                </c:pt>
                <c:pt idx="315">
                  <c:v>112.01</c:v>
                </c:pt>
                <c:pt idx="316">
                  <c:v>111.89</c:v>
                </c:pt>
                <c:pt idx="317">
                  <c:v>107.75</c:v>
                </c:pt>
                <c:pt idx="318">
                  <c:v>106.26</c:v>
                </c:pt>
                <c:pt idx="319">
                  <c:v>106.25</c:v>
                </c:pt>
                <c:pt idx="320">
                  <c:v>109.33</c:v>
                </c:pt>
                <c:pt idx="321">
                  <c:v>110.38</c:v>
                </c:pt>
                <c:pt idx="322">
                  <c:v>112.52</c:v>
                </c:pt>
                <c:pt idx="323">
                  <c:v>113.91</c:v>
                </c:pt>
                <c:pt idx="324">
                  <c:v>113.99</c:v>
                </c:pt>
                <c:pt idx="325">
                  <c:v>112.01</c:v>
                </c:pt>
                <c:pt idx="326">
                  <c:v>112.54</c:v>
                </c:pt>
                <c:pt idx="327">
                  <c:v>112.94</c:v>
                </c:pt>
                <c:pt idx="328">
                  <c:v>111.78</c:v>
                </c:pt>
                <c:pt idx="329">
                  <c:v>112.65</c:v>
                </c:pt>
                <c:pt idx="330">
                  <c:v>109.41</c:v>
                </c:pt>
                <c:pt idx="331">
                  <c:v>106.75</c:v>
                </c:pt>
                <c:pt idx="332">
                  <c:v>108.23</c:v>
                </c:pt>
                <c:pt idx="333">
                  <c:v>109.73</c:v>
                </c:pt>
                <c:pt idx="334">
                  <c:v>111.62</c:v>
                </c:pt>
                <c:pt idx="335">
                  <c:v>111.95</c:v>
                </c:pt>
                <c:pt idx="336">
                  <c:v>114.12</c:v>
                </c:pt>
                <c:pt idx="337">
                  <c:v>112.4</c:v>
                </c:pt>
                <c:pt idx="338">
                  <c:v>115</c:v>
                </c:pt>
                <c:pt idx="339">
                  <c:v>115.49</c:v>
                </c:pt>
                <c:pt idx="340">
                  <c:v>115.93</c:v>
                </c:pt>
                <c:pt idx="341">
                  <c:v>114.63</c:v>
                </c:pt>
                <c:pt idx="342">
                  <c:v>115.07</c:v>
                </c:pt>
                <c:pt idx="343">
                  <c:v>118.93</c:v>
                </c:pt>
                <c:pt idx="344">
                  <c:v>119</c:v>
                </c:pt>
                <c:pt idx="345">
                  <c:v>117.6</c:v>
                </c:pt>
                <c:pt idx="346">
                  <c:v>118.63</c:v>
                </c:pt>
                <c:pt idx="347">
                  <c:v>116.47</c:v>
                </c:pt>
                <c:pt idx="348">
                  <c:v>116.31</c:v>
                </c:pt>
                <c:pt idx="349">
                  <c:v>114.67</c:v>
                </c:pt>
                <c:pt idx="350">
                  <c:v>115.47</c:v>
                </c:pt>
                <c:pt idx="351">
                  <c:v>113.99</c:v>
                </c:pt>
                <c:pt idx="352">
                  <c:v>114.18</c:v>
                </c:pt>
                <c:pt idx="353">
                  <c:v>112.82</c:v>
                </c:pt>
                <c:pt idx="354">
                  <c:v>111.25</c:v>
                </c:pt>
                <c:pt idx="355">
                  <c:v>109.7</c:v>
                </c:pt>
                <c:pt idx="356">
                  <c:v>108.83</c:v>
                </c:pt>
                <c:pt idx="357">
                  <c:v>109.01</c:v>
                </c:pt>
                <c:pt idx="358">
                  <c:v>108.7</c:v>
                </c:pt>
                <c:pt idx="359">
                  <c:v>108.86</c:v>
                </c:pt>
                <c:pt idx="360">
                  <c:v>108.6</c:v>
                </c:pt>
                <c:pt idx="361">
                  <c:v>109.4</c:v>
                </c:pt>
                <c:pt idx="362">
                  <c:v>108</c:v>
                </c:pt>
                <c:pt idx="363">
                  <c:v>106.98</c:v>
                </c:pt>
                <c:pt idx="364">
                  <c:v>107.34</c:v>
                </c:pt>
                <c:pt idx="365">
                  <c:v>106.74</c:v>
                </c:pt>
                <c:pt idx="366">
                  <c:v>105.11</c:v>
                </c:pt>
                <c:pt idx="367">
                  <c:v>105.22</c:v>
                </c:pt>
                <c:pt idx="368">
                  <c:v>104.83</c:v>
                </c:pt>
                <c:pt idx="369">
                  <c:v>102.99</c:v>
                </c:pt>
                <c:pt idx="370">
                  <c:v>102.47</c:v>
                </c:pt>
                <c:pt idx="371">
                  <c:v>99.76</c:v>
                </c:pt>
                <c:pt idx="372">
                  <c:v>97.67</c:v>
                </c:pt>
                <c:pt idx="373">
                  <c:v>96.26</c:v>
                </c:pt>
                <c:pt idx="374">
                  <c:v>97.54</c:v>
                </c:pt>
                <c:pt idx="375">
                  <c:v>98.75</c:v>
                </c:pt>
                <c:pt idx="376">
                  <c:v>99.81</c:v>
                </c:pt>
                <c:pt idx="377">
                  <c:v>100.73</c:v>
                </c:pt>
                <c:pt idx="378">
                  <c:v>101.02</c:v>
                </c:pt>
                <c:pt idx="379">
                  <c:v>100.8</c:v>
                </c:pt>
                <c:pt idx="380">
                  <c:v>98.75</c:v>
                </c:pt>
                <c:pt idx="381">
                  <c:v>99.62</c:v>
                </c:pt>
                <c:pt idx="382">
                  <c:v>99.62</c:v>
                </c:pt>
                <c:pt idx="383">
                  <c:v>99.9</c:v>
                </c:pt>
                <c:pt idx="384">
                  <c:v>99.18</c:v>
                </c:pt>
                <c:pt idx="385">
                  <c:v>100.75</c:v>
                </c:pt>
                <c:pt idx="386">
                  <c:v>100.11</c:v>
                </c:pt>
                <c:pt idx="387">
                  <c:v>100.75</c:v>
                </c:pt>
                <c:pt idx="388">
                  <c:v>97.87</c:v>
                </c:pt>
                <c:pt idx="389">
                  <c:v>101.75</c:v>
                </c:pt>
                <c:pt idx="390">
                  <c:v>102.64</c:v>
                </c:pt>
                <c:pt idx="391">
                  <c:v>101.06</c:v>
                </c:pt>
                <c:pt idx="392">
                  <c:v>100.96</c:v>
                </c:pt>
                <c:pt idx="393">
                  <c:v>101.79</c:v>
                </c:pt>
                <c:pt idx="394">
                  <c:v>101.58</c:v>
                </c:pt>
                <c:pt idx="395">
                  <c:v>100.86</c:v>
                </c:pt>
                <c:pt idx="396">
                  <c:v>101.63</c:v>
                </c:pt>
                <c:pt idx="397">
                  <c:v>101.66</c:v>
                </c:pt>
                <c:pt idx="398">
                  <c:v>101.43</c:v>
                </c:pt>
                <c:pt idx="399">
                  <c:v>101</c:v>
                </c:pt>
                <c:pt idx="400">
                  <c:v>97.99</c:v>
                </c:pt>
                <c:pt idx="401">
                  <c:v>98.36</c:v>
                </c:pt>
                <c:pt idx="402">
                  <c:v>98.97</c:v>
                </c:pt>
                <c:pt idx="403">
                  <c:v>98.12</c:v>
                </c:pt>
                <c:pt idx="404">
                  <c:v>98.94</c:v>
                </c:pt>
                <c:pt idx="405">
                  <c:v>103.3</c:v>
                </c:pt>
                <c:pt idx="406">
                  <c:v>102.5</c:v>
                </c:pt>
                <c:pt idx="407">
                  <c:v>102.25</c:v>
                </c:pt>
                <c:pt idx="408">
                  <c:v>102.13</c:v>
                </c:pt>
                <c:pt idx="409">
                  <c:v>100.89</c:v>
                </c:pt>
                <c:pt idx="410">
                  <c:v>101.54</c:v>
                </c:pt>
                <c:pt idx="411">
                  <c:v>101.32</c:v>
                </c:pt>
                <c:pt idx="412">
                  <c:v>100.58</c:v>
                </c:pt>
                <c:pt idx="413">
                  <c:v>100.57</c:v>
                </c:pt>
                <c:pt idx="414">
                  <c:v>100.53</c:v>
                </c:pt>
                <c:pt idx="415">
                  <c:v>99.16</c:v>
                </c:pt>
                <c:pt idx="416">
                  <c:v>97.98</c:v>
                </c:pt>
                <c:pt idx="417">
                  <c:v>97.5</c:v>
                </c:pt>
                <c:pt idx="418">
                  <c:v>97.24</c:v>
                </c:pt>
                <c:pt idx="419">
                  <c:v>95.97</c:v>
                </c:pt>
                <c:pt idx="420">
                  <c:v>95.99</c:v>
                </c:pt>
                <c:pt idx="421">
                  <c:v>94.74</c:v>
                </c:pt>
                <c:pt idx="422">
                  <c:v>94.48</c:v>
                </c:pt>
                <c:pt idx="423">
                  <c:v>94.96</c:v>
                </c:pt>
                <c:pt idx="424">
                  <c:v>95.12</c:v>
                </c:pt>
                <c:pt idx="425">
                  <c:v>95.59</c:v>
                </c:pt>
                <c:pt idx="426">
                  <c:v>96.13</c:v>
                </c:pt>
                <c:pt idx="427">
                  <c:v>95.6</c:v>
                </c:pt>
                <c:pt idx="428">
                  <c:v>98.15</c:v>
                </c:pt>
                <c:pt idx="429">
                  <c:v>98.38</c:v>
                </c:pt>
                <c:pt idx="430">
                  <c:v>99.02</c:v>
                </c:pt>
                <c:pt idx="431">
                  <c:v>97.67</c:v>
                </c:pt>
                <c:pt idx="432">
                  <c:v>97.03</c:v>
                </c:pt>
                <c:pt idx="433">
                  <c:v>97.19</c:v>
                </c:pt>
                <c:pt idx="434">
                  <c:v>94.72</c:v>
                </c:pt>
                <c:pt idx="435">
                  <c:v>93.94</c:v>
                </c:pt>
                <c:pt idx="436">
                  <c:v>94.43</c:v>
                </c:pt>
                <c:pt idx="437">
                  <c:v>93.09</c:v>
                </c:pt>
                <c:pt idx="438">
                  <c:v>94.78</c:v>
                </c:pt>
                <c:pt idx="439">
                  <c:v>95.32</c:v>
                </c:pt>
                <c:pt idx="440">
                  <c:v>96.45</c:v>
                </c:pt>
                <c:pt idx="441">
                  <c:v>95.22</c:v>
                </c:pt>
                <c:pt idx="442">
                  <c:v>95.04</c:v>
                </c:pt>
                <c:pt idx="443">
                  <c:v>95.39</c:v>
                </c:pt>
                <c:pt idx="444">
                  <c:v>95.35</c:v>
                </c:pt>
                <c:pt idx="445">
                  <c:v>95.97</c:v>
                </c:pt>
                <c:pt idx="446">
                  <c:v>94.03</c:v>
                </c:pt>
                <c:pt idx="447">
                  <c:v>93.48</c:v>
                </c:pt>
                <c:pt idx="448">
                  <c:v>93.52</c:v>
                </c:pt>
                <c:pt idx="449">
                  <c:v>92.93</c:v>
                </c:pt>
                <c:pt idx="450">
                  <c:v>91.98</c:v>
                </c:pt>
                <c:pt idx="451">
                  <c:v>90.9</c:v>
                </c:pt>
                <c:pt idx="452">
                  <c:v>90.36</c:v>
                </c:pt>
                <c:pt idx="453">
                  <c:v>90.28</c:v>
                </c:pt>
                <c:pt idx="454">
                  <c:v>90.83</c:v>
                </c:pt>
                <c:pt idx="455">
                  <c:v>90.91</c:v>
                </c:pt>
                <c:pt idx="456">
                  <c:v>91.86</c:v>
                </c:pt>
                <c:pt idx="457">
                  <c:v>92.18</c:v>
                </c:pt>
                <c:pt idx="458">
                  <c:v>92.08</c:v>
                </c:pt>
                <c:pt idx="459">
                  <c:v>92.2</c:v>
                </c:pt>
                <c:pt idx="460">
                  <c:v>91.28</c:v>
                </c:pt>
                <c:pt idx="461">
                  <c:v>92.29</c:v>
                </c:pt>
                <c:pt idx="462">
                  <c:v>93.86</c:v>
                </c:pt>
                <c:pt idx="463">
                  <c:v>94.25</c:v>
                </c:pt>
                <c:pt idx="464">
                  <c:v>93.7</c:v>
                </c:pt>
                <c:pt idx="465">
                  <c:v>645.57000000000005</c:v>
                </c:pt>
                <c:pt idx="466">
                  <c:v>647.35</c:v>
                </c:pt>
                <c:pt idx="467">
                  <c:v>644.82000000000005</c:v>
                </c:pt>
                <c:pt idx="468">
                  <c:v>637.54</c:v>
                </c:pt>
                <c:pt idx="469">
                  <c:v>628.65</c:v>
                </c:pt>
                <c:pt idx="470">
                  <c:v>633</c:v>
                </c:pt>
                <c:pt idx="471">
                  <c:v>635.38</c:v>
                </c:pt>
                <c:pt idx="472">
                  <c:v>624.01</c:v>
                </c:pt>
                <c:pt idx="473">
                  <c:v>625.63</c:v>
                </c:pt>
                <c:pt idx="474">
                  <c:v>614.13</c:v>
                </c:pt>
                <c:pt idx="475">
                  <c:v>607.27</c:v>
                </c:pt>
                <c:pt idx="476">
                  <c:v>606.30999999999995</c:v>
                </c:pt>
                <c:pt idx="477">
                  <c:v>604.71</c:v>
                </c:pt>
                <c:pt idx="478">
                  <c:v>604.59</c:v>
                </c:pt>
                <c:pt idx="479">
                  <c:v>597.51</c:v>
                </c:pt>
                <c:pt idx="480">
                  <c:v>588.82000000000005</c:v>
                </c:pt>
                <c:pt idx="481">
                  <c:v>593.87</c:v>
                </c:pt>
                <c:pt idx="482">
                  <c:v>593.76</c:v>
                </c:pt>
                <c:pt idx="483">
                  <c:v>592.83000000000004</c:v>
                </c:pt>
                <c:pt idx="484">
                  <c:v>585.54</c:v>
                </c:pt>
                <c:pt idx="485">
                  <c:v>587.99</c:v>
                </c:pt>
                <c:pt idx="486">
                  <c:v>592.33000000000004</c:v>
                </c:pt>
                <c:pt idx="487">
                  <c:v>594.41</c:v>
                </c:pt>
                <c:pt idx="488">
                  <c:v>600.96</c:v>
                </c:pt>
                <c:pt idx="489">
                  <c:v>592.58000000000004</c:v>
                </c:pt>
                <c:pt idx="490">
                  <c:v>591.48</c:v>
                </c:pt>
                <c:pt idx="491">
                  <c:v>590.09</c:v>
                </c:pt>
                <c:pt idx="492">
                  <c:v>592.33000000000004</c:v>
                </c:pt>
                <c:pt idx="493">
                  <c:v>594.09</c:v>
                </c:pt>
                <c:pt idx="494">
                  <c:v>571.94000000000005</c:v>
                </c:pt>
                <c:pt idx="495">
                  <c:v>567.77</c:v>
                </c:pt>
                <c:pt idx="496">
                  <c:v>524.75</c:v>
                </c:pt>
                <c:pt idx="497">
                  <c:v>531.70000000000005</c:v>
                </c:pt>
                <c:pt idx="498">
                  <c:v>531.16999999999996</c:v>
                </c:pt>
                <c:pt idx="499">
                  <c:v>524.94000000000005</c:v>
                </c:pt>
                <c:pt idx="500">
                  <c:v>519.01</c:v>
                </c:pt>
                <c:pt idx="501">
                  <c:v>517.96</c:v>
                </c:pt>
                <c:pt idx="502">
                  <c:v>521.67999999999995</c:v>
                </c:pt>
                <c:pt idx="503">
                  <c:v>519.61</c:v>
                </c:pt>
                <c:pt idx="504">
                  <c:v>523.48</c:v>
                </c:pt>
                <c:pt idx="505">
                  <c:v>530.32000000000005</c:v>
                </c:pt>
                <c:pt idx="506">
                  <c:v>523.44000000000005</c:v>
                </c:pt>
                <c:pt idx="507">
                  <c:v>523.47</c:v>
                </c:pt>
                <c:pt idx="508">
                  <c:v>531.82000000000005</c:v>
                </c:pt>
                <c:pt idx="509">
                  <c:v>538.79</c:v>
                </c:pt>
                <c:pt idx="510">
                  <c:v>542.54999999999995</c:v>
                </c:pt>
                <c:pt idx="511">
                  <c:v>541.65</c:v>
                </c:pt>
                <c:pt idx="512">
                  <c:v>536.74</c:v>
                </c:pt>
                <c:pt idx="513">
                  <c:v>536.86</c:v>
                </c:pt>
                <c:pt idx="514">
                  <c:v>537.46</c:v>
                </c:pt>
                <c:pt idx="515">
                  <c:v>539.78</c:v>
                </c:pt>
                <c:pt idx="516">
                  <c:v>544.99</c:v>
                </c:pt>
                <c:pt idx="517">
                  <c:v>539.19000000000005</c:v>
                </c:pt>
                <c:pt idx="518">
                  <c:v>532.87</c:v>
                </c:pt>
                <c:pt idx="519">
                  <c:v>528.70000000000005</c:v>
                </c:pt>
                <c:pt idx="520">
                  <c:v>531.26</c:v>
                </c:pt>
                <c:pt idx="521">
                  <c:v>531.4</c:v>
                </c:pt>
                <c:pt idx="522">
                  <c:v>526.74</c:v>
                </c:pt>
                <c:pt idx="523">
                  <c:v>524.69000000000005</c:v>
                </c:pt>
                <c:pt idx="524">
                  <c:v>530.65</c:v>
                </c:pt>
                <c:pt idx="525">
                  <c:v>536.61</c:v>
                </c:pt>
                <c:pt idx="526">
                  <c:v>536.09</c:v>
                </c:pt>
                <c:pt idx="527">
                  <c:v>530.91999999999996</c:v>
                </c:pt>
                <c:pt idx="528">
                  <c:v>530.44000000000005</c:v>
                </c:pt>
                <c:pt idx="529">
                  <c:v>530.75</c:v>
                </c:pt>
                <c:pt idx="530">
                  <c:v>532.36</c:v>
                </c:pt>
                <c:pt idx="531">
                  <c:v>531.24</c:v>
                </c:pt>
                <c:pt idx="532">
                  <c:v>527.76</c:v>
                </c:pt>
                <c:pt idx="533">
                  <c:v>526.24</c:v>
                </c:pt>
                <c:pt idx="534">
                  <c:v>527.66999999999996</c:v>
                </c:pt>
                <c:pt idx="535">
                  <c:v>517.35</c:v>
                </c:pt>
                <c:pt idx="536">
                  <c:v>522.05999999999995</c:v>
                </c:pt>
                <c:pt idx="537">
                  <c:v>527.54999999999995</c:v>
                </c:pt>
                <c:pt idx="538">
                  <c:v>525.25</c:v>
                </c:pt>
                <c:pt idx="539">
                  <c:v>531.15</c:v>
                </c:pt>
                <c:pt idx="540">
                  <c:v>537.37</c:v>
                </c:pt>
                <c:pt idx="541">
                  <c:v>545.99</c:v>
                </c:pt>
                <c:pt idx="542">
                  <c:v>543.99</c:v>
                </c:pt>
                <c:pt idx="543">
                  <c:v>544.42999999999995</c:v>
                </c:pt>
                <c:pt idx="544">
                  <c:v>535.91999999999996</c:v>
                </c:pt>
                <c:pt idx="545">
                  <c:v>535.96</c:v>
                </c:pt>
                <c:pt idx="546">
                  <c:v>528.99</c:v>
                </c:pt>
                <c:pt idx="547">
                  <c:v>519.67999999999995</c:v>
                </c:pt>
                <c:pt idx="548">
                  <c:v>512.51</c:v>
                </c:pt>
                <c:pt idx="549">
                  <c:v>512.59</c:v>
                </c:pt>
                <c:pt idx="550">
                  <c:v>508.79</c:v>
                </c:pt>
                <c:pt idx="551">
                  <c:v>501.53</c:v>
                </c:pt>
                <c:pt idx="552">
                  <c:v>500.6</c:v>
                </c:pt>
                <c:pt idx="553">
                  <c:v>499.78</c:v>
                </c:pt>
                <c:pt idx="554">
                  <c:v>500.75</c:v>
                </c:pt>
                <c:pt idx="555">
                  <c:v>506.5</c:v>
                </c:pt>
                <c:pt idx="556">
                  <c:v>550.5</c:v>
                </c:pt>
                <c:pt idx="557">
                  <c:v>546.07000000000005</c:v>
                </c:pt>
                <c:pt idx="558">
                  <c:v>556.17999999999995</c:v>
                </c:pt>
                <c:pt idx="559">
                  <c:v>551.51</c:v>
                </c:pt>
                <c:pt idx="560">
                  <c:v>549.07000000000005</c:v>
                </c:pt>
                <c:pt idx="561">
                  <c:v>540.66999999999996</c:v>
                </c:pt>
                <c:pt idx="562">
                  <c:v>554.25</c:v>
                </c:pt>
                <c:pt idx="563">
                  <c:v>557.36</c:v>
                </c:pt>
                <c:pt idx="564">
                  <c:v>546.39</c:v>
                </c:pt>
                <c:pt idx="565">
                  <c:v>535.73</c:v>
                </c:pt>
                <c:pt idx="566">
                  <c:v>532.94000000000005</c:v>
                </c:pt>
                <c:pt idx="567">
                  <c:v>536.52</c:v>
                </c:pt>
                <c:pt idx="568">
                  <c:v>543.46</c:v>
                </c:pt>
                <c:pt idx="569">
                  <c:v>540.04</c:v>
                </c:pt>
                <c:pt idx="570">
                  <c:v>543.92999999999995</c:v>
                </c:pt>
                <c:pt idx="571">
                  <c:v>540.98</c:v>
                </c:pt>
                <c:pt idx="572">
                  <c:v>553.13</c:v>
                </c:pt>
                <c:pt idx="573">
                  <c:v>561.02</c:v>
                </c:pt>
                <c:pt idx="574">
                  <c:v>554.52</c:v>
                </c:pt>
                <c:pt idx="575">
                  <c:v>560.09</c:v>
                </c:pt>
                <c:pt idx="576">
                  <c:v>563.9</c:v>
                </c:pt>
                <c:pt idx="577">
                  <c:v>567.66999999999996</c:v>
                </c:pt>
                <c:pt idx="578">
                  <c:v>570.09</c:v>
                </c:pt>
                <c:pt idx="579">
                  <c:v>549.02</c:v>
                </c:pt>
                <c:pt idx="580">
                  <c:v>544.46</c:v>
                </c:pt>
                <c:pt idx="581">
                  <c:v>550.77</c:v>
                </c:pt>
                <c:pt idx="582">
                  <c:v>554.99</c:v>
                </c:pt>
                <c:pt idx="583">
                  <c:v>557.5</c:v>
                </c:pt>
                <c:pt idx="584">
                  <c:v>554.42999999999995</c:v>
                </c:pt>
                <c:pt idx="585">
                  <c:v>560.54</c:v>
                </c:pt>
                <c:pt idx="586">
                  <c:v>561.36</c:v>
                </c:pt>
                <c:pt idx="587">
                  <c:v>565.54999999999995</c:v>
                </c:pt>
                <c:pt idx="588">
                  <c:v>566.42999999999995</c:v>
                </c:pt>
                <c:pt idx="589">
                  <c:v>560.02</c:v>
                </c:pt>
                <c:pt idx="590">
                  <c:v>567.9</c:v>
                </c:pt>
                <c:pt idx="591">
                  <c:v>565</c:v>
                </c:pt>
                <c:pt idx="592">
                  <c:v>566.32000000000005</c:v>
                </c:pt>
                <c:pt idx="593">
                  <c:v>551.23</c:v>
                </c:pt>
                <c:pt idx="594">
                  <c:v>556.07000000000005</c:v>
                </c:pt>
                <c:pt idx="595">
                  <c:v>545.96</c:v>
                </c:pt>
                <c:pt idx="596">
                  <c:v>533.4</c:v>
                </c:pt>
                <c:pt idx="597">
                  <c:v>523.74</c:v>
                </c:pt>
                <c:pt idx="598">
                  <c:v>519.79999999999995</c:v>
                </c:pt>
                <c:pt idx="599">
                  <c:v>521.14</c:v>
                </c:pt>
                <c:pt idx="600">
                  <c:v>515</c:v>
                </c:pt>
                <c:pt idx="601">
                  <c:v>519.54999999999995</c:v>
                </c:pt>
                <c:pt idx="602">
                  <c:v>518.63</c:v>
                </c:pt>
                <c:pt idx="603">
                  <c:v>524.99</c:v>
                </c:pt>
                <c:pt idx="604">
                  <c:v>528.16</c:v>
                </c:pt>
                <c:pt idx="605">
                  <c:v>520.63</c:v>
                </c:pt>
                <c:pt idx="606">
                  <c:v>520.01</c:v>
                </c:pt>
                <c:pt idx="607">
                  <c:v>519.04999999999995</c:v>
                </c:pt>
                <c:pt idx="608">
                  <c:v>520.55999999999995</c:v>
                </c:pt>
                <c:pt idx="609">
                  <c:v>512.49</c:v>
                </c:pt>
                <c:pt idx="610">
                  <c:v>520.91999999999996</c:v>
                </c:pt>
                <c:pt idx="611">
                  <c:v>525.45000000000005</c:v>
                </c:pt>
                <c:pt idx="612">
                  <c:v>526.75</c:v>
                </c:pt>
                <c:pt idx="613">
                  <c:v>520.03</c:v>
                </c:pt>
                <c:pt idx="614">
                  <c:v>522.70000000000005</c:v>
                </c:pt>
                <c:pt idx="615">
                  <c:v>524.9</c:v>
                </c:pt>
                <c:pt idx="616">
                  <c:v>516.67999999999995</c:v>
                </c:pt>
                <c:pt idx="617">
                  <c:v>529.88</c:v>
                </c:pt>
                <c:pt idx="618">
                  <c:v>525.96</c:v>
                </c:pt>
                <c:pt idx="619">
                  <c:v>531.91</c:v>
                </c:pt>
                <c:pt idx="620">
                  <c:v>524.96</c:v>
                </c:pt>
                <c:pt idx="621">
                  <c:v>519.87</c:v>
                </c:pt>
                <c:pt idx="622">
                  <c:v>521.36</c:v>
                </c:pt>
                <c:pt idx="623">
                  <c:v>508.89</c:v>
                </c:pt>
                <c:pt idx="624">
                  <c:v>504.5</c:v>
                </c:pt>
                <c:pt idx="625">
                  <c:v>501.11</c:v>
                </c:pt>
                <c:pt idx="626">
                  <c:v>498.68</c:v>
                </c:pt>
                <c:pt idx="627">
                  <c:v>496.04</c:v>
                </c:pt>
                <c:pt idx="628">
                  <c:v>492.81</c:v>
                </c:pt>
                <c:pt idx="629">
                  <c:v>489.64</c:v>
                </c:pt>
                <c:pt idx="630">
                  <c:v>486.59</c:v>
                </c:pt>
                <c:pt idx="631">
                  <c:v>480.94</c:v>
                </c:pt>
                <c:pt idx="632">
                  <c:v>487.75</c:v>
                </c:pt>
                <c:pt idx="633">
                  <c:v>483.03</c:v>
                </c:pt>
                <c:pt idx="634">
                  <c:v>483.41</c:v>
                </c:pt>
                <c:pt idx="635">
                  <c:v>489.56</c:v>
                </c:pt>
                <c:pt idx="636">
                  <c:v>487.96</c:v>
                </c:pt>
                <c:pt idx="637">
                  <c:v>476.75</c:v>
                </c:pt>
                <c:pt idx="638">
                  <c:v>482.75</c:v>
                </c:pt>
                <c:pt idx="639">
                  <c:v>486.22</c:v>
                </c:pt>
                <c:pt idx="640">
                  <c:v>481.53</c:v>
                </c:pt>
                <c:pt idx="641">
                  <c:v>489.1</c:v>
                </c:pt>
                <c:pt idx="642">
                  <c:v>490.64</c:v>
                </c:pt>
                <c:pt idx="643">
                  <c:v>467.41</c:v>
                </c:pt>
                <c:pt idx="644">
                  <c:v>472.3</c:v>
                </c:pt>
                <c:pt idx="645">
                  <c:v>464.68</c:v>
                </c:pt>
                <c:pt idx="646">
                  <c:v>455.32</c:v>
                </c:pt>
                <c:pt idx="647">
                  <c:v>450.12</c:v>
                </c:pt>
                <c:pt idx="648">
                  <c:v>464.9</c:v>
                </c:pt>
                <c:pt idx="649">
                  <c:v>472.69</c:v>
                </c:pt>
                <c:pt idx="650">
                  <c:v>467.71</c:v>
                </c:pt>
                <c:pt idx="651">
                  <c:v>494.64</c:v>
                </c:pt>
                <c:pt idx="652">
                  <c:v>506.17</c:v>
                </c:pt>
                <c:pt idx="653">
                  <c:v>498.22</c:v>
                </c:pt>
                <c:pt idx="654">
                  <c:v>495.27</c:v>
                </c:pt>
                <c:pt idx="655">
                  <c:v>498.69</c:v>
                </c:pt>
                <c:pt idx="656">
                  <c:v>488.58</c:v>
                </c:pt>
                <c:pt idx="657">
                  <c:v>487.22</c:v>
                </c:pt>
                <c:pt idx="658">
                  <c:v>491.7</c:v>
                </c:pt>
                <c:pt idx="659">
                  <c:v>490.9</c:v>
                </c:pt>
                <c:pt idx="660">
                  <c:v>488.59</c:v>
                </c:pt>
                <c:pt idx="661">
                  <c:v>502.97</c:v>
                </c:pt>
                <c:pt idx="662">
                  <c:v>501.02</c:v>
                </c:pt>
                <c:pt idx="663">
                  <c:v>502.96</c:v>
                </c:pt>
                <c:pt idx="664">
                  <c:v>502.36</c:v>
                </c:pt>
                <c:pt idx="665">
                  <c:v>501.07</c:v>
                </c:pt>
                <c:pt idx="666">
                  <c:v>507.74</c:v>
                </c:pt>
                <c:pt idx="667">
                  <c:v>502.33</c:v>
                </c:pt>
                <c:pt idx="668">
                  <c:v>497.91</c:v>
                </c:pt>
                <c:pt idx="669">
                  <c:v>498.5</c:v>
                </c:pt>
                <c:pt idx="670">
                  <c:v>489.57</c:v>
                </c:pt>
                <c:pt idx="671">
                  <c:v>467.36</c:v>
                </c:pt>
                <c:pt idx="672">
                  <c:v>454.45</c:v>
                </c:pt>
                <c:pt idx="673">
                  <c:v>461.01</c:v>
                </c:pt>
                <c:pt idx="674">
                  <c:v>464.98</c:v>
                </c:pt>
                <c:pt idx="675">
                  <c:v>465.25</c:v>
                </c:pt>
                <c:pt idx="676">
                  <c:v>469.45</c:v>
                </c:pt>
                <c:pt idx="677">
                  <c:v>462.54</c:v>
                </c:pt>
                <c:pt idx="678">
                  <c:v>456.68</c:v>
                </c:pt>
                <c:pt idx="679">
                  <c:v>452.53</c:v>
                </c:pt>
                <c:pt idx="680">
                  <c:v>453.32</c:v>
                </c:pt>
                <c:pt idx="681">
                  <c:v>447.79</c:v>
                </c:pt>
                <c:pt idx="682">
                  <c:v>440.99</c:v>
                </c:pt>
                <c:pt idx="683">
                  <c:v>438.5</c:v>
                </c:pt>
                <c:pt idx="684">
                  <c:v>440.51</c:v>
                </c:pt>
                <c:pt idx="685">
                  <c:v>418.99</c:v>
                </c:pt>
                <c:pt idx="686">
                  <c:v>426.31</c:v>
                </c:pt>
                <c:pt idx="687">
                  <c:v>424.95</c:v>
                </c:pt>
                <c:pt idx="688">
                  <c:v>431.76</c:v>
                </c:pt>
                <c:pt idx="689">
                  <c:v>430.31</c:v>
                </c:pt>
                <c:pt idx="690">
                  <c:v>430.2</c:v>
                </c:pt>
                <c:pt idx="691">
                  <c:v>427.44</c:v>
                </c:pt>
                <c:pt idx="692">
                  <c:v>426.51</c:v>
                </c:pt>
                <c:pt idx="693">
                  <c:v>427.29</c:v>
                </c:pt>
                <c:pt idx="694">
                  <c:v>420.73</c:v>
                </c:pt>
                <c:pt idx="695">
                  <c:v>422.35</c:v>
                </c:pt>
                <c:pt idx="696">
                  <c:v>415.05</c:v>
                </c:pt>
                <c:pt idx="697">
                  <c:v>417.42</c:v>
                </c:pt>
                <c:pt idx="698">
                  <c:v>420.8</c:v>
                </c:pt>
                <c:pt idx="699">
                  <c:v>418.49</c:v>
                </c:pt>
                <c:pt idx="700">
                  <c:v>409.22</c:v>
                </c:pt>
                <c:pt idx="701">
                  <c:v>396.53</c:v>
                </c:pt>
                <c:pt idx="702">
                  <c:v>393.78</c:v>
                </c:pt>
                <c:pt idx="703">
                  <c:v>398.07</c:v>
                </c:pt>
                <c:pt idx="704">
                  <c:v>402.63</c:v>
                </c:pt>
                <c:pt idx="705">
                  <c:v>402.54</c:v>
                </c:pt>
                <c:pt idx="706">
                  <c:v>413.5</c:v>
                </c:pt>
                <c:pt idx="707">
                  <c:v>416.84</c:v>
                </c:pt>
                <c:pt idx="708">
                  <c:v>423</c:v>
                </c:pt>
                <c:pt idx="709">
                  <c:v>431.77</c:v>
                </c:pt>
                <c:pt idx="710">
                  <c:v>432</c:v>
                </c:pt>
                <c:pt idx="711">
                  <c:v>430.05</c:v>
                </c:pt>
                <c:pt idx="712">
                  <c:v>435.96</c:v>
                </c:pt>
                <c:pt idx="713">
                  <c:v>432.19</c:v>
                </c:pt>
                <c:pt idx="714">
                  <c:v>437.6</c:v>
                </c:pt>
                <c:pt idx="715">
                  <c:v>438.89</c:v>
                </c:pt>
                <c:pt idx="716">
                  <c:v>441.81</c:v>
                </c:pt>
                <c:pt idx="717">
                  <c:v>438.46</c:v>
                </c:pt>
                <c:pt idx="718">
                  <c:v>445.11</c:v>
                </c:pt>
                <c:pt idx="719">
                  <c:v>449.31</c:v>
                </c:pt>
                <c:pt idx="720">
                  <c:v>450.72</c:v>
                </c:pt>
                <c:pt idx="721">
                  <c:v>449.73</c:v>
                </c:pt>
                <c:pt idx="722">
                  <c:v>451.58</c:v>
                </c:pt>
                <c:pt idx="723">
                  <c:v>444.95</c:v>
                </c:pt>
                <c:pt idx="724">
                  <c:v>441.44</c:v>
                </c:pt>
                <c:pt idx="725">
                  <c:v>445.15</c:v>
                </c:pt>
                <c:pt idx="726">
                  <c:v>442.14</c:v>
                </c:pt>
                <c:pt idx="727">
                  <c:v>441.35</c:v>
                </c:pt>
                <c:pt idx="728">
                  <c:v>439.66</c:v>
                </c:pt>
                <c:pt idx="729">
                  <c:v>442.93</c:v>
                </c:pt>
                <c:pt idx="730">
                  <c:v>433.26</c:v>
                </c:pt>
                <c:pt idx="731">
                  <c:v>434.58</c:v>
                </c:pt>
                <c:pt idx="732">
                  <c:v>428.85</c:v>
                </c:pt>
                <c:pt idx="733">
                  <c:v>443.86</c:v>
                </c:pt>
                <c:pt idx="734">
                  <c:v>454.74</c:v>
                </c:pt>
                <c:pt idx="735">
                  <c:v>452.97</c:v>
                </c:pt>
                <c:pt idx="736">
                  <c:v>456.77</c:v>
                </c:pt>
                <c:pt idx="737">
                  <c:v>463.84</c:v>
                </c:pt>
                <c:pt idx="738">
                  <c:v>458.66</c:v>
                </c:pt>
                <c:pt idx="739">
                  <c:v>460.71</c:v>
                </c:pt>
                <c:pt idx="740">
                  <c:v>449.98</c:v>
                </c:pt>
                <c:pt idx="741">
                  <c:v>445.52</c:v>
                </c:pt>
                <c:pt idx="742">
                  <c:v>439.29</c:v>
                </c:pt>
                <c:pt idx="743">
                  <c:v>442.78</c:v>
                </c:pt>
                <c:pt idx="744">
                  <c:v>430.12</c:v>
                </c:pt>
                <c:pt idx="745">
                  <c:v>417.2</c:v>
                </c:pt>
                <c:pt idx="746">
                  <c:v>408.38</c:v>
                </c:pt>
                <c:pt idx="747">
                  <c:v>405.46</c:v>
                </c:pt>
                <c:pt idx="748">
                  <c:v>406.13</c:v>
                </c:pt>
                <c:pt idx="749">
                  <c:v>398.67</c:v>
                </c:pt>
                <c:pt idx="750">
                  <c:v>390.53</c:v>
                </c:pt>
                <c:pt idx="751">
                  <c:v>392.05</c:v>
                </c:pt>
                <c:pt idx="752">
                  <c:v>402.8</c:v>
                </c:pt>
                <c:pt idx="753">
                  <c:v>426.24</c:v>
                </c:pt>
                <c:pt idx="754">
                  <c:v>419.85</c:v>
                </c:pt>
                <c:pt idx="755">
                  <c:v>429.8</c:v>
                </c:pt>
                <c:pt idx="756">
                  <c:v>434.33</c:v>
                </c:pt>
                <c:pt idx="757">
                  <c:v>435.69</c:v>
                </c:pt>
                <c:pt idx="758">
                  <c:v>426.98</c:v>
                </c:pt>
                <c:pt idx="759">
                  <c:v>426.21</c:v>
                </c:pt>
                <c:pt idx="760">
                  <c:v>423.2</c:v>
                </c:pt>
                <c:pt idx="761">
                  <c:v>427.72</c:v>
                </c:pt>
                <c:pt idx="762">
                  <c:v>431.99</c:v>
                </c:pt>
                <c:pt idx="763">
                  <c:v>429.79</c:v>
                </c:pt>
                <c:pt idx="764">
                  <c:v>428.91</c:v>
                </c:pt>
                <c:pt idx="765">
                  <c:v>442.66</c:v>
                </c:pt>
                <c:pt idx="766">
                  <c:v>452.08</c:v>
                </c:pt>
                <c:pt idx="767">
                  <c:v>461.14</c:v>
                </c:pt>
                <c:pt idx="768">
                  <c:v>463.58</c:v>
                </c:pt>
                <c:pt idx="769">
                  <c:v>461.91</c:v>
                </c:pt>
                <c:pt idx="770">
                  <c:v>452.73</c:v>
                </c:pt>
                <c:pt idx="771">
                  <c:v>452.08</c:v>
                </c:pt>
                <c:pt idx="772">
                  <c:v>454.49</c:v>
                </c:pt>
                <c:pt idx="773">
                  <c:v>455.72</c:v>
                </c:pt>
                <c:pt idx="774">
                  <c:v>443.66</c:v>
                </c:pt>
                <c:pt idx="775">
                  <c:v>432.5</c:v>
                </c:pt>
                <c:pt idx="776">
                  <c:v>428.35</c:v>
                </c:pt>
                <c:pt idx="777">
                  <c:v>428.43</c:v>
                </c:pt>
                <c:pt idx="778">
                  <c:v>437.87</c:v>
                </c:pt>
                <c:pt idx="779">
                  <c:v>431.72</c:v>
                </c:pt>
                <c:pt idx="780">
                  <c:v>430.58</c:v>
                </c:pt>
                <c:pt idx="781">
                  <c:v>425.66</c:v>
                </c:pt>
                <c:pt idx="782">
                  <c:v>431.14</c:v>
                </c:pt>
                <c:pt idx="783">
                  <c:v>420.05</c:v>
                </c:pt>
                <c:pt idx="784">
                  <c:v>430.47</c:v>
                </c:pt>
                <c:pt idx="785">
                  <c:v>441.4</c:v>
                </c:pt>
                <c:pt idx="786">
                  <c:v>444.57</c:v>
                </c:pt>
                <c:pt idx="787">
                  <c:v>448.97</c:v>
                </c:pt>
                <c:pt idx="788">
                  <c:v>442.8</c:v>
                </c:pt>
                <c:pt idx="789">
                  <c:v>450.81</c:v>
                </c:pt>
                <c:pt idx="790">
                  <c:v>446.06</c:v>
                </c:pt>
                <c:pt idx="791">
                  <c:v>448.85</c:v>
                </c:pt>
                <c:pt idx="792">
                  <c:v>459.99</c:v>
                </c:pt>
                <c:pt idx="793">
                  <c:v>460.16</c:v>
                </c:pt>
                <c:pt idx="794">
                  <c:v>466.59</c:v>
                </c:pt>
                <c:pt idx="795">
                  <c:v>467.01</c:v>
                </c:pt>
                <c:pt idx="796">
                  <c:v>467.9</c:v>
                </c:pt>
                <c:pt idx="797">
                  <c:v>479.93</c:v>
                </c:pt>
                <c:pt idx="798">
                  <c:v>474.98</c:v>
                </c:pt>
                <c:pt idx="799">
                  <c:v>468.22</c:v>
                </c:pt>
                <c:pt idx="800">
                  <c:v>457.35</c:v>
                </c:pt>
                <c:pt idx="801">
                  <c:v>457.84</c:v>
                </c:pt>
                <c:pt idx="802">
                  <c:v>442.32</c:v>
                </c:pt>
                <c:pt idx="803">
                  <c:v>453.62</c:v>
                </c:pt>
                <c:pt idx="804">
                  <c:v>455.49</c:v>
                </c:pt>
                <c:pt idx="805">
                  <c:v>456.83</c:v>
                </c:pt>
                <c:pt idx="806">
                  <c:v>458.27</c:v>
                </c:pt>
                <c:pt idx="807">
                  <c:v>449.83</c:v>
                </c:pt>
                <c:pt idx="808">
                  <c:v>439.88</c:v>
                </c:pt>
                <c:pt idx="809">
                  <c:v>450.5</c:v>
                </c:pt>
                <c:pt idx="810">
                  <c:v>514.01</c:v>
                </c:pt>
                <c:pt idx="811">
                  <c:v>504.77</c:v>
                </c:pt>
                <c:pt idx="812">
                  <c:v>500</c:v>
                </c:pt>
                <c:pt idx="813">
                  <c:v>502.68</c:v>
                </c:pt>
                <c:pt idx="814">
                  <c:v>506.09</c:v>
                </c:pt>
                <c:pt idx="815">
                  <c:v>485.92</c:v>
                </c:pt>
                <c:pt idx="816">
                  <c:v>501.75</c:v>
                </c:pt>
                <c:pt idx="817">
                  <c:v>520.29999999999995</c:v>
                </c:pt>
                <c:pt idx="818">
                  <c:v>523.51</c:v>
                </c:pt>
                <c:pt idx="819">
                  <c:v>517.1</c:v>
                </c:pt>
                <c:pt idx="820">
                  <c:v>525.30999999999995</c:v>
                </c:pt>
                <c:pt idx="821">
                  <c:v>523.9</c:v>
                </c:pt>
                <c:pt idx="822">
                  <c:v>527</c:v>
                </c:pt>
                <c:pt idx="823">
                  <c:v>542.1</c:v>
                </c:pt>
                <c:pt idx="824">
                  <c:v>549.03</c:v>
                </c:pt>
                <c:pt idx="825">
                  <c:v>532.16999999999996</c:v>
                </c:pt>
                <c:pt idx="826">
                  <c:v>509.59</c:v>
                </c:pt>
                <c:pt idx="827">
                  <c:v>515.05999999999995</c:v>
                </c:pt>
                <c:pt idx="828">
                  <c:v>513</c:v>
                </c:pt>
                <c:pt idx="829">
                  <c:v>520.16999999999996</c:v>
                </c:pt>
                <c:pt idx="830">
                  <c:v>519.33000000000004</c:v>
                </c:pt>
                <c:pt idx="831">
                  <c:v>521.73</c:v>
                </c:pt>
                <c:pt idx="832">
                  <c:v>526.30999999999995</c:v>
                </c:pt>
                <c:pt idx="833">
                  <c:v>533.9</c:v>
                </c:pt>
                <c:pt idx="834">
                  <c:v>518.83000000000004</c:v>
                </c:pt>
                <c:pt idx="835">
                  <c:v>509.79</c:v>
                </c:pt>
                <c:pt idx="836">
                  <c:v>529.69000000000005</c:v>
                </c:pt>
                <c:pt idx="837">
                  <c:v>539</c:v>
                </c:pt>
                <c:pt idx="838">
                  <c:v>541.39</c:v>
                </c:pt>
                <c:pt idx="839">
                  <c:v>529.82000000000005</c:v>
                </c:pt>
                <c:pt idx="840">
                  <c:v>533.25</c:v>
                </c:pt>
                <c:pt idx="841">
                  <c:v>547.24</c:v>
                </c:pt>
                <c:pt idx="842">
                  <c:v>538.79</c:v>
                </c:pt>
                <c:pt idx="843">
                  <c:v>575.85</c:v>
                </c:pt>
                <c:pt idx="844">
                  <c:v>586.19000000000005</c:v>
                </c:pt>
                <c:pt idx="845">
                  <c:v>585.28</c:v>
                </c:pt>
                <c:pt idx="846">
                  <c:v>589.36</c:v>
                </c:pt>
                <c:pt idx="847">
                  <c:v>582.94000000000005</c:v>
                </c:pt>
                <c:pt idx="848">
                  <c:v>584.78</c:v>
                </c:pt>
                <c:pt idx="849">
                  <c:v>589.53</c:v>
                </c:pt>
                <c:pt idx="850">
                  <c:v>571.5</c:v>
                </c:pt>
                <c:pt idx="851">
                  <c:v>561.70000000000005</c:v>
                </c:pt>
                <c:pt idx="852">
                  <c:v>560.91</c:v>
                </c:pt>
                <c:pt idx="853">
                  <c:v>565.73</c:v>
                </c:pt>
                <c:pt idx="854">
                  <c:v>527.67999999999995</c:v>
                </c:pt>
                <c:pt idx="855">
                  <c:v>525.62</c:v>
                </c:pt>
                <c:pt idx="856">
                  <c:v>536.88</c:v>
                </c:pt>
                <c:pt idx="857">
                  <c:v>542.9</c:v>
                </c:pt>
                <c:pt idx="858">
                  <c:v>542.83000000000004</c:v>
                </c:pt>
                <c:pt idx="859">
                  <c:v>547.05999999999995</c:v>
                </c:pt>
                <c:pt idx="860">
                  <c:v>537.75</c:v>
                </c:pt>
                <c:pt idx="861">
                  <c:v>558</c:v>
                </c:pt>
                <c:pt idx="862">
                  <c:v>582.85</c:v>
                </c:pt>
                <c:pt idx="863">
                  <c:v>584.62</c:v>
                </c:pt>
                <c:pt idx="864">
                  <c:v>576.79999999999995</c:v>
                </c:pt>
                <c:pt idx="865">
                  <c:v>596.54</c:v>
                </c:pt>
                <c:pt idx="866">
                  <c:v>595.32000000000005</c:v>
                </c:pt>
                <c:pt idx="867">
                  <c:v>604</c:v>
                </c:pt>
                <c:pt idx="868">
                  <c:v>609.54</c:v>
                </c:pt>
                <c:pt idx="869">
                  <c:v>616.83000000000004</c:v>
                </c:pt>
                <c:pt idx="870">
                  <c:v>613.36</c:v>
                </c:pt>
                <c:pt idx="871">
                  <c:v>634.03</c:v>
                </c:pt>
                <c:pt idx="872">
                  <c:v>609.84</c:v>
                </c:pt>
                <c:pt idx="873">
                  <c:v>632.64</c:v>
                </c:pt>
                <c:pt idx="874">
                  <c:v>644.61</c:v>
                </c:pt>
                <c:pt idx="875">
                  <c:v>649.79</c:v>
                </c:pt>
                <c:pt idx="876">
                  <c:v>634.76</c:v>
                </c:pt>
                <c:pt idx="877">
                  <c:v>629.71</c:v>
                </c:pt>
                <c:pt idx="878">
                  <c:v>628.1</c:v>
                </c:pt>
                <c:pt idx="879">
                  <c:v>640.91</c:v>
                </c:pt>
                <c:pt idx="880">
                  <c:v>635.85</c:v>
                </c:pt>
                <c:pt idx="881">
                  <c:v>638.16999999999996</c:v>
                </c:pt>
                <c:pt idx="882">
                  <c:v>652.59</c:v>
                </c:pt>
                <c:pt idx="883">
                  <c:v>666.8</c:v>
                </c:pt>
                <c:pt idx="884">
                  <c:v>671.45</c:v>
                </c:pt>
                <c:pt idx="885">
                  <c:v>661.31</c:v>
                </c:pt>
                <c:pt idx="886">
                  <c:v>659.39</c:v>
                </c:pt>
                <c:pt idx="887">
                  <c:v>667.1</c:v>
                </c:pt>
                <c:pt idx="888">
                  <c:v>681.32</c:v>
                </c:pt>
                <c:pt idx="889">
                  <c:v>665.18</c:v>
                </c:pt>
                <c:pt idx="890">
                  <c:v>673.54</c:v>
                </c:pt>
                <c:pt idx="891">
                  <c:v>690.79</c:v>
                </c:pt>
                <c:pt idx="892">
                  <c:v>700.09</c:v>
                </c:pt>
                <c:pt idx="893">
                  <c:v>698.7</c:v>
                </c:pt>
                <c:pt idx="894">
                  <c:v>702.1</c:v>
                </c:pt>
                <c:pt idx="895">
                  <c:v>701.91</c:v>
                </c:pt>
                <c:pt idx="896">
                  <c:v>699.78</c:v>
                </c:pt>
                <c:pt idx="897">
                  <c:v>691.28</c:v>
                </c:pt>
                <c:pt idx="898">
                  <c:v>682.98</c:v>
                </c:pt>
                <c:pt idx="899">
                  <c:v>669.79</c:v>
                </c:pt>
                <c:pt idx="900">
                  <c:v>660.59</c:v>
                </c:pt>
                <c:pt idx="901">
                  <c:v>662.74</c:v>
                </c:pt>
                <c:pt idx="902">
                  <c:v>680.44</c:v>
                </c:pt>
                <c:pt idx="903">
                  <c:v>676.27</c:v>
                </c:pt>
                <c:pt idx="904">
                  <c:v>670.23</c:v>
                </c:pt>
                <c:pt idx="905">
                  <c:v>674.97</c:v>
                </c:pt>
                <c:pt idx="906">
                  <c:v>665.24</c:v>
                </c:pt>
                <c:pt idx="907">
                  <c:v>663.87</c:v>
                </c:pt>
                <c:pt idx="908">
                  <c:v>673.47</c:v>
                </c:pt>
                <c:pt idx="909">
                  <c:v>674.8</c:v>
                </c:pt>
                <c:pt idx="910">
                  <c:v>675.68</c:v>
                </c:pt>
                <c:pt idx="911">
                  <c:v>663.22</c:v>
                </c:pt>
                <c:pt idx="912">
                  <c:v>662.63</c:v>
                </c:pt>
                <c:pt idx="913">
                  <c:v>668.87</c:v>
                </c:pt>
                <c:pt idx="914">
                  <c:v>656.06</c:v>
                </c:pt>
                <c:pt idx="915">
                  <c:v>665.15</c:v>
                </c:pt>
                <c:pt idx="916">
                  <c:v>648.11</c:v>
                </c:pt>
                <c:pt idx="917">
                  <c:v>636.34</c:v>
                </c:pt>
                <c:pt idx="918">
                  <c:v>630.83000000000004</c:v>
                </c:pt>
                <c:pt idx="919">
                  <c:v>631.69000000000005</c:v>
                </c:pt>
                <c:pt idx="920">
                  <c:v>630</c:v>
                </c:pt>
                <c:pt idx="921">
                  <c:v>621.70000000000005</c:v>
                </c:pt>
                <c:pt idx="922">
                  <c:v>620.73</c:v>
                </c:pt>
                <c:pt idx="923">
                  <c:v>619.86</c:v>
                </c:pt>
                <c:pt idx="924">
                  <c:v>620.91</c:v>
                </c:pt>
                <c:pt idx="925">
                  <c:v>622.54999999999995</c:v>
                </c:pt>
                <c:pt idx="926">
                  <c:v>615.70000000000005</c:v>
                </c:pt>
                <c:pt idx="927">
                  <c:v>607.79</c:v>
                </c:pt>
                <c:pt idx="928">
                  <c:v>606.80999999999995</c:v>
                </c:pt>
                <c:pt idx="929">
                  <c:v>610.76</c:v>
                </c:pt>
                <c:pt idx="930">
                  <c:v>595.03</c:v>
                </c:pt>
                <c:pt idx="931">
                  <c:v>585.16</c:v>
                </c:pt>
                <c:pt idx="932">
                  <c:v>574.88</c:v>
                </c:pt>
                <c:pt idx="933">
                  <c:v>574.97</c:v>
                </c:pt>
                <c:pt idx="934">
                  <c:v>600.91999999999996</c:v>
                </c:pt>
                <c:pt idx="935">
                  <c:v>603.83000000000004</c:v>
                </c:pt>
                <c:pt idx="936">
                  <c:v>604.29999999999995</c:v>
                </c:pt>
                <c:pt idx="937">
                  <c:v>614.32000000000005</c:v>
                </c:pt>
                <c:pt idx="938">
                  <c:v>606.26</c:v>
                </c:pt>
                <c:pt idx="939">
                  <c:v>606.94000000000005</c:v>
                </c:pt>
                <c:pt idx="940">
                  <c:v>606.91</c:v>
                </c:pt>
                <c:pt idx="941">
                  <c:v>604.97</c:v>
                </c:pt>
                <c:pt idx="942">
                  <c:v>598.9</c:v>
                </c:pt>
                <c:pt idx="943">
                  <c:v>604.42999999999995</c:v>
                </c:pt>
                <c:pt idx="944">
                  <c:v>608.21</c:v>
                </c:pt>
                <c:pt idx="945">
                  <c:v>613.89</c:v>
                </c:pt>
                <c:pt idx="946">
                  <c:v>605.88</c:v>
                </c:pt>
                <c:pt idx="947">
                  <c:v>609.94000000000005</c:v>
                </c:pt>
                <c:pt idx="948">
                  <c:v>599.41</c:v>
                </c:pt>
                <c:pt idx="949">
                  <c:v>592.52</c:v>
                </c:pt>
                <c:pt idx="950">
                  <c:v>584</c:v>
                </c:pt>
                <c:pt idx="951">
                  <c:v>569.04999999999995</c:v>
                </c:pt>
                <c:pt idx="952">
                  <c:v>574.5</c:v>
                </c:pt>
                <c:pt idx="953">
                  <c:v>572.03</c:v>
                </c:pt>
                <c:pt idx="954">
                  <c:v>570.77</c:v>
                </c:pt>
                <c:pt idx="955">
                  <c:v>582.1</c:v>
                </c:pt>
                <c:pt idx="956">
                  <c:v>577.66999999999996</c:v>
                </c:pt>
                <c:pt idx="957">
                  <c:v>585.74</c:v>
                </c:pt>
                <c:pt idx="958">
                  <c:v>587.41</c:v>
                </c:pt>
                <c:pt idx="959">
                  <c:v>585.78</c:v>
                </c:pt>
                <c:pt idx="960">
                  <c:v>574.13</c:v>
                </c:pt>
                <c:pt idx="961">
                  <c:v>571.53</c:v>
                </c:pt>
                <c:pt idx="962">
                  <c:v>572.16</c:v>
                </c:pt>
                <c:pt idx="963">
                  <c:v>576.16</c:v>
                </c:pt>
                <c:pt idx="964">
                  <c:v>571.16999999999996</c:v>
                </c:pt>
                <c:pt idx="965">
                  <c:v>580.32000000000005</c:v>
                </c:pt>
                <c:pt idx="966">
                  <c:v>571.72</c:v>
                </c:pt>
                <c:pt idx="967">
                  <c:v>571.46</c:v>
                </c:pt>
                <c:pt idx="968">
                  <c:v>562.83000000000004</c:v>
                </c:pt>
                <c:pt idx="969">
                  <c:v>564.29</c:v>
                </c:pt>
                <c:pt idx="970">
                  <c:v>560.99</c:v>
                </c:pt>
                <c:pt idx="971">
                  <c:v>577.73</c:v>
                </c:pt>
                <c:pt idx="972">
                  <c:v>579.16999999999996</c:v>
                </c:pt>
                <c:pt idx="973">
                  <c:v>572.27</c:v>
                </c:pt>
                <c:pt idx="974">
                  <c:v>562.29</c:v>
                </c:pt>
                <c:pt idx="975">
                  <c:v>565.32000000000005</c:v>
                </c:pt>
                <c:pt idx="976">
                  <c:v>570.55999999999995</c:v>
                </c:pt>
                <c:pt idx="977">
                  <c:v>556.97</c:v>
                </c:pt>
                <c:pt idx="978">
                  <c:v>561.28</c:v>
                </c:pt>
                <c:pt idx="979">
                  <c:v>530.38</c:v>
                </c:pt>
                <c:pt idx="980">
                  <c:v>530.12</c:v>
                </c:pt>
                <c:pt idx="981">
                  <c:v>546.08000000000004</c:v>
                </c:pt>
                <c:pt idx="982">
                  <c:v>553.16999999999996</c:v>
                </c:pt>
                <c:pt idx="983">
                  <c:v>558.22</c:v>
                </c:pt>
                <c:pt idx="984">
                  <c:v>566.71</c:v>
                </c:pt>
                <c:pt idx="985">
                  <c:v>570.52</c:v>
                </c:pt>
                <c:pt idx="986">
                  <c:v>569.17999999999995</c:v>
                </c:pt>
                <c:pt idx="987">
                  <c:v>568.17999999999995</c:v>
                </c:pt>
                <c:pt idx="988">
                  <c:v>569.48</c:v>
                </c:pt>
                <c:pt idx="989">
                  <c:v>565.25</c:v>
                </c:pt>
                <c:pt idx="990">
                  <c:v>581.82000000000005</c:v>
                </c:pt>
                <c:pt idx="991">
                  <c:v>585.98</c:v>
                </c:pt>
                <c:pt idx="992">
                  <c:v>582.13</c:v>
                </c:pt>
                <c:pt idx="993">
                  <c:v>583.98</c:v>
                </c:pt>
                <c:pt idx="994">
                  <c:v>603</c:v>
                </c:pt>
                <c:pt idx="995">
                  <c:v>607.70000000000005</c:v>
                </c:pt>
                <c:pt idx="996">
                  <c:v>610</c:v>
                </c:pt>
                <c:pt idx="997">
                  <c:v>560.28</c:v>
                </c:pt>
                <c:pt idx="998">
                  <c:v>571.70000000000005</c:v>
                </c:pt>
                <c:pt idx="999">
                  <c:v>572.98</c:v>
                </c:pt>
                <c:pt idx="1000">
                  <c:v>587.44000000000005</c:v>
                </c:pt>
                <c:pt idx="1001">
                  <c:v>608.34</c:v>
                </c:pt>
                <c:pt idx="1002">
                  <c:v>609.70000000000005</c:v>
                </c:pt>
                <c:pt idx="1003">
                  <c:v>580.13</c:v>
                </c:pt>
                <c:pt idx="1004">
                  <c:v>605.23</c:v>
                </c:pt>
                <c:pt idx="1005">
                  <c:v>622.77</c:v>
                </c:pt>
                <c:pt idx="1006">
                  <c:v>626.20000000000005</c:v>
                </c:pt>
                <c:pt idx="1007">
                  <c:v>628.44000000000005</c:v>
                </c:pt>
                <c:pt idx="1008">
                  <c:v>636.23</c:v>
                </c:pt>
                <c:pt idx="1009">
                  <c:v>633.67999999999995</c:v>
                </c:pt>
                <c:pt idx="1010">
                  <c:v>624.30999999999995</c:v>
                </c:pt>
                <c:pt idx="1011">
                  <c:v>629.32000000000005</c:v>
                </c:pt>
                <c:pt idx="1012">
                  <c:v>618.63</c:v>
                </c:pt>
                <c:pt idx="1013">
                  <c:v>599.54999999999995</c:v>
                </c:pt>
                <c:pt idx="1014">
                  <c:v>609.86</c:v>
                </c:pt>
                <c:pt idx="1015">
                  <c:v>617.62</c:v>
                </c:pt>
                <c:pt idx="1016">
                  <c:v>614.48</c:v>
                </c:pt>
                <c:pt idx="1017">
                  <c:v>606.98</c:v>
                </c:pt>
                <c:pt idx="1018">
                  <c:v>596.04999999999995</c:v>
                </c:pt>
                <c:pt idx="1019">
                  <c:v>599.34</c:v>
                </c:pt>
                <c:pt idx="1020">
                  <c:v>602.5</c:v>
                </c:pt>
                <c:pt idx="1021">
                  <c:v>605.96</c:v>
                </c:pt>
                <c:pt idx="1022">
                  <c:v>601.1</c:v>
                </c:pt>
                <c:pt idx="1023">
                  <c:v>585.57000000000005</c:v>
                </c:pt>
                <c:pt idx="1024">
                  <c:v>585.55999999999995</c:v>
                </c:pt>
                <c:pt idx="1025">
                  <c:v>589.58000000000004</c:v>
                </c:pt>
                <c:pt idx="1026">
                  <c:v>568.1</c:v>
                </c:pt>
                <c:pt idx="1027">
                  <c:v>552</c:v>
                </c:pt>
                <c:pt idx="1028">
                  <c:v>545.16999999999996</c:v>
                </c:pt>
                <c:pt idx="1029">
                  <c:v>541.99</c:v>
                </c:pt>
                <c:pt idx="1030">
                  <c:v>530.69000000000005</c:v>
                </c:pt>
                <c:pt idx="1031">
                  <c:v>530.26</c:v>
                </c:pt>
                <c:pt idx="1032">
                  <c:v>533.16</c:v>
                </c:pt>
                <c:pt idx="1033">
                  <c:v>545.17999999999995</c:v>
                </c:pt>
                <c:pt idx="1034">
                  <c:v>544.47</c:v>
                </c:pt>
                <c:pt idx="1035">
                  <c:v>542.44000000000005</c:v>
                </c:pt>
                <c:pt idx="1036">
                  <c:v>535.41</c:v>
                </c:pt>
                <c:pt idx="1037">
                  <c:v>525.76</c:v>
                </c:pt>
                <c:pt idx="1038">
                  <c:v>522.41</c:v>
                </c:pt>
                <c:pt idx="1039">
                  <c:v>516.39</c:v>
                </c:pt>
                <c:pt idx="1040">
                  <c:v>513.04</c:v>
                </c:pt>
                <c:pt idx="1041">
                  <c:v>514.85</c:v>
                </c:pt>
                <c:pt idx="1042">
                  <c:v>502.12</c:v>
                </c:pt>
                <c:pt idx="1043">
                  <c:v>502.21</c:v>
                </c:pt>
                <c:pt idx="1044">
                  <c:v>497.67</c:v>
                </c:pt>
                <c:pt idx="1045">
                  <c:v>509.46</c:v>
                </c:pt>
                <c:pt idx="1046">
                  <c:v>502.6</c:v>
                </c:pt>
                <c:pt idx="1047">
                  <c:v>493.42</c:v>
                </c:pt>
                <c:pt idx="1048">
                  <c:v>493.17</c:v>
                </c:pt>
                <c:pt idx="1049">
                  <c:v>476.68</c:v>
                </c:pt>
                <c:pt idx="1050">
                  <c:v>468.83</c:v>
                </c:pt>
                <c:pt idx="1051">
                  <c:v>463.97</c:v>
                </c:pt>
                <c:pt idx="1052">
                  <c:v>459.68</c:v>
                </c:pt>
                <c:pt idx="1053">
                  <c:v>455.12</c:v>
                </c:pt>
                <c:pt idx="1054">
                  <c:v>456.19</c:v>
                </c:pt>
                <c:pt idx="1055">
                  <c:v>456.48</c:v>
                </c:pt>
                <c:pt idx="1056">
                  <c:v>453.01</c:v>
                </c:pt>
                <c:pt idx="1057">
                  <c:v>447.28</c:v>
                </c:pt>
                <c:pt idx="1058">
                  <c:v>444.63</c:v>
                </c:pt>
                <c:pt idx="1059">
                  <c:v>446.66</c:v>
                </c:pt>
                <c:pt idx="1060">
                  <c:v>420.41</c:v>
                </c:pt>
                <c:pt idx="1061">
                  <c:v>427.41</c:v>
                </c:pt>
                <c:pt idx="1062">
                  <c:v>420.3</c:v>
                </c:pt>
                <c:pt idx="1063">
                  <c:v>427.75</c:v>
                </c:pt>
                <c:pt idx="1064">
                  <c:v>429.11</c:v>
                </c:pt>
                <c:pt idx="1065">
                  <c:v>424.7</c:v>
                </c:pt>
                <c:pt idx="1066">
                  <c:v>419.81</c:v>
                </c:pt>
                <c:pt idx="1067">
                  <c:v>421.39</c:v>
                </c:pt>
                <c:pt idx="1068">
                  <c:v>422.55</c:v>
                </c:pt>
                <c:pt idx="1069">
                  <c:v>423.24</c:v>
                </c:pt>
                <c:pt idx="1070">
                  <c:v>421.73</c:v>
                </c:pt>
                <c:pt idx="1071">
                  <c:v>422.4</c:v>
                </c:pt>
                <c:pt idx="1072">
                  <c:v>418.03</c:v>
                </c:pt>
                <c:pt idx="1073">
                  <c:v>413.44</c:v>
                </c:pt>
                <c:pt idx="1074">
                  <c:v>411.23</c:v>
                </c:pt>
                <c:pt idx="1075">
                  <c:v>405</c:v>
                </c:pt>
                <c:pt idx="1076">
                  <c:v>405.12</c:v>
                </c:pt>
                <c:pt idx="1077">
                  <c:v>402.64</c:v>
                </c:pt>
                <c:pt idx="1078">
                  <c:v>406.53</c:v>
                </c:pt>
                <c:pt idx="1079">
                  <c:v>403.33</c:v>
                </c:pt>
                <c:pt idx="1080">
                  <c:v>398.55</c:v>
                </c:pt>
                <c:pt idx="1081">
                  <c:v>396.45</c:v>
                </c:pt>
                <c:pt idx="1082">
                  <c:v>395.95</c:v>
                </c:pt>
                <c:pt idx="1083">
                  <c:v>382.21</c:v>
                </c:pt>
                <c:pt idx="1084">
                  <c:v>381.02</c:v>
                </c:pt>
                <c:pt idx="1085">
                  <c:v>378.94</c:v>
                </c:pt>
                <c:pt idx="1086">
                  <c:v>380.19</c:v>
                </c:pt>
                <c:pt idx="1087">
                  <c:v>388.81</c:v>
                </c:pt>
                <c:pt idx="1088">
                  <c:v>391.84</c:v>
                </c:pt>
                <c:pt idx="1089">
                  <c:v>393.62</c:v>
                </c:pt>
                <c:pt idx="1090">
                  <c:v>390.66</c:v>
                </c:pt>
                <c:pt idx="1091">
                  <c:v>389.09</c:v>
                </c:pt>
                <c:pt idx="1092">
                  <c:v>390.95</c:v>
                </c:pt>
                <c:pt idx="1093">
                  <c:v>393.01</c:v>
                </c:pt>
                <c:pt idx="1094">
                  <c:v>389.7</c:v>
                </c:pt>
                <c:pt idx="1095">
                  <c:v>387.93</c:v>
                </c:pt>
                <c:pt idx="1096">
                  <c:v>382.2</c:v>
                </c:pt>
                <c:pt idx="1097">
                  <c:v>373.2</c:v>
                </c:pt>
                <c:pt idx="1098">
                  <c:v>376.12</c:v>
                </c:pt>
                <c:pt idx="1099">
                  <c:v>363.57</c:v>
                </c:pt>
                <c:pt idx="1100">
                  <c:v>366.99</c:v>
                </c:pt>
                <c:pt idx="1101">
                  <c:v>376.51</c:v>
                </c:pt>
                <c:pt idx="1102">
                  <c:v>369.01</c:v>
                </c:pt>
                <c:pt idx="1103">
                  <c:v>374.94</c:v>
                </c:pt>
                <c:pt idx="1104">
                  <c:v>377.41</c:v>
                </c:pt>
                <c:pt idx="1105">
                  <c:v>384.77</c:v>
                </c:pt>
                <c:pt idx="1106">
                  <c:v>388.83</c:v>
                </c:pt>
                <c:pt idx="1107">
                  <c:v>379.26</c:v>
                </c:pt>
                <c:pt idx="1108">
                  <c:v>384.62</c:v>
                </c:pt>
                <c:pt idx="1109">
                  <c:v>385.22</c:v>
                </c:pt>
                <c:pt idx="1110">
                  <c:v>395.28</c:v>
                </c:pt>
                <c:pt idx="1111">
                  <c:v>406.23</c:v>
                </c:pt>
                <c:pt idx="1112">
                  <c:v>399.73</c:v>
                </c:pt>
                <c:pt idx="1113">
                  <c:v>400.24</c:v>
                </c:pt>
                <c:pt idx="1114">
                  <c:v>403.07</c:v>
                </c:pt>
                <c:pt idx="1115">
                  <c:v>397.41</c:v>
                </c:pt>
                <c:pt idx="1116">
                  <c:v>396.51</c:v>
                </c:pt>
                <c:pt idx="1117">
                  <c:v>404.78</c:v>
                </c:pt>
                <c:pt idx="1118">
                  <c:v>404.95</c:v>
                </c:pt>
                <c:pt idx="1119">
                  <c:v>404.69</c:v>
                </c:pt>
                <c:pt idx="1120">
                  <c:v>400.6</c:v>
                </c:pt>
                <c:pt idx="1121">
                  <c:v>397.77</c:v>
                </c:pt>
                <c:pt idx="1122">
                  <c:v>405.77</c:v>
                </c:pt>
                <c:pt idx="1123">
                  <c:v>392.87</c:v>
                </c:pt>
                <c:pt idx="1124">
                  <c:v>395.31</c:v>
                </c:pt>
                <c:pt idx="1125">
                  <c:v>398.62</c:v>
                </c:pt>
                <c:pt idx="1126">
                  <c:v>422.24</c:v>
                </c:pt>
                <c:pt idx="1127">
                  <c:v>419.99</c:v>
                </c:pt>
                <c:pt idx="1128">
                  <c:v>422</c:v>
                </c:pt>
                <c:pt idx="1129">
                  <c:v>408.43</c:v>
                </c:pt>
                <c:pt idx="1130">
                  <c:v>402.19</c:v>
                </c:pt>
                <c:pt idx="1131">
                  <c:v>400.29</c:v>
                </c:pt>
                <c:pt idx="1132">
                  <c:v>388.81</c:v>
                </c:pt>
                <c:pt idx="1133">
                  <c:v>369.8</c:v>
                </c:pt>
                <c:pt idx="1134">
                  <c:v>377.37</c:v>
                </c:pt>
                <c:pt idx="1135">
                  <c:v>378.25</c:v>
                </c:pt>
                <c:pt idx="1136">
                  <c:v>372.5</c:v>
                </c:pt>
                <c:pt idx="1137">
                  <c:v>374.6</c:v>
                </c:pt>
                <c:pt idx="1138">
                  <c:v>381.32</c:v>
                </c:pt>
                <c:pt idx="1139">
                  <c:v>390.57</c:v>
                </c:pt>
                <c:pt idx="1140">
                  <c:v>397.01</c:v>
                </c:pt>
                <c:pt idx="1141">
                  <c:v>399.26</c:v>
                </c:pt>
                <c:pt idx="1142">
                  <c:v>403.17</c:v>
                </c:pt>
                <c:pt idx="1143">
                  <c:v>404.3</c:v>
                </c:pt>
                <c:pt idx="1144">
                  <c:v>401.82</c:v>
                </c:pt>
                <c:pt idx="1145">
                  <c:v>412.14</c:v>
                </c:pt>
                <c:pt idx="1146">
                  <c:v>413.45</c:v>
                </c:pt>
                <c:pt idx="1147">
                  <c:v>411.63</c:v>
                </c:pt>
                <c:pt idx="1148">
                  <c:v>400.5</c:v>
                </c:pt>
                <c:pt idx="1149">
                  <c:v>392.96</c:v>
                </c:pt>
                <c:pt idx="1150">
                  <c:v>389.3</c:v>
                </c:pt>
                <c:pt idx="1151">
                  <c:v>384.62</c:v>
                </c:pt>
                <c:pt idx="1152">
                  <c:v>379.94</c:v>
                </c:pt>
                <c:pt idx="1153">
                  <c:v>377.48</c:v>
                </c:pt>
                <c:pt idx="1154">
                  <c:v>384.14</c:v>
                </c:pt>
                <c:pt idx="1155">
                  <c:v>383.93</c:v>
                </c:pt>
                <c:pt idx="1156">
                  <c:v>379.74</c:v>
                </c:pt>
                <c:pt idx="1157">
                  <c:v>374.05</c:v>
                </c:pt>
                <c:pt idx="1158">
                  <c:v>381.03</c:v>
                </c:pt>
                <c:pt idx="1159">
                  <c:v>384.83</c:v>
                </c:pt>
                <c:pt idx="1160">
                  <c:v>389.99</c:v>
                </c:pt>
                <c:pt idx="1161">
                  <c:v>389.97</c:v>
                </c:pt>
                <c:pt idx="1162">
                  <c:v>383.58</c:v>
                </c:pt>
                <c:pt idx="1163">
                  <c:v>373.72</c:v>
                </c:pt>
                <c:pt idx="1164">
                  <c:v>376.18</c:v>
                </c:pt>
                <c:pt idx="1165">
                  <c:v>373.6</c:v>
                </c:pt>
                <c:pt idx="1166">
                  <c:v>356.44</c:v>
                </c:pt>
                <c:pt idx="1167">
                  <c:v>356.03</c:v>
                </c:pt>
                <c:pt idx="1168">
                  <c:v>366.05</c:v>
                </c:pt>
                <c:pt idx="1169">
                  <c:v>380.44</c:v>
                </c:pt>
                <c:pt idx="1170">
                  <c:v>380.48</c:v>
                </c:pt>
                <c:pt idx="1171">
                  <c:v>383.41</c:v>
                </c:pt>
                <c:pt idx="1172">
                  <c:v>376.99</c:v>
                </c:pt>
                <c:pt idx="1173">
                  <c:v>373.7</c:v>
                </c:pt>
                <c:pt idx="1174">
                  <c:v>363.69</c:v>
                </c:pt>
                <c:pt idx="1175">
                  <c:v>374.01</c:v>
                </c:pt>
                <c:pt idx="1176">
                  <c:v>353.21</c:v>
                </c:pt>
                <c:pt idx="1177">
                  <c:v>373.62</c:v>
                </c:pt>
                <c:pt idx="1178">
                  <c:v>377.37</c:v>
                </c:pt>
                <c:pt idx="1179">
                  <c:v>392.57</c:v>
                </c:pt>
                <c:pt idx="1180">
                  <c:v>388.91</c:v>
                </c:pt>
                <c:pt idx="1181">
                  <c:v>396.75</c:v>
                </c:pt>
                <c:pt idx="1182">
                  <c:v>390.48</c:v>
                </c:pt>
                <c:pt idx="1183">
                  <c:v>391.82</c:v>
                </c:pt>
                <c:pt idx="1184">
                  <c:v>392.59</c:v>
                </c:pt>
                <c:pt idx="1185">
                  <c:v>403.41</c:v>
                </c:pt>
                <c:pt idx="1186">
                  <c:v>398.5</c:v>
                </c:pt>
                <c:pt idx="1187">
                  <c:v>393.3</c:v>
                </c:pt>
                <c:pt idx="1188">
                  <c:v>387.29</c:v>
                </c:pt>
                <c:pt idx="1189">
                  <c:v>386.9</c:v>
                </c:pt>
                <c:pt idx="1190">
                  <c:v>376.85</c:v>
                </c:pt>
                <c:pt idx="1191">
                  <c:v>373.8</c:v>
                </c:pt>
                <c:pt idx="1192">
                  <c:v>364.92</c:v>
                </c:pt>
                <c:pt idx="1193">
                  <c:v>357.77</c:v>
                </c:pt>
                <c:pt idx="1194">
                  <c:v>358.02</c:v>
                </c:pt>
                <c:pt idx="1195">
                  <c:v>353.75</c:v>
                </c:pt>
                <c:pt idx="1196">
                  <c:v>354</c:v>
                </c:pt>
                <c:pt idx="1197">
                  <c:v>359.71</c:v>
                </c:pt>
                <c:pt idx="1198">
                  <c:v>357.2</c:v>
                </c:pt>
                <c:pt idx="1199">
                  <c:v>351.76</c:v>
                </c:pt>
                <c:pt idx="1200">
                  <c:v>349.43</c:v>
                </c:pt>
                <c:pt idx="1201">
                  <c:v>343.26</c:v>
                </c:pt>
                <c:pt idx="1202">
                  <c:v>335.67</c:v>
                </c:pt>
                <c:pt idx="1203">
                  <c:v>334.04</c:v>
                </c:pt>
                <c:pt idx="1204">
                  <c:v>335.26</c:v>
                </c:pt>
                <c:pt idx="1205">
                  <c:v>332.04</c:v>
                </c:pt>
                <c:pt idx="1206">
                  <c:v>326.35000000000002</c:v>
                </c:pt>
                <c:pt idx="1207">
                  <c:v>331.23</c:v>
                </c:pt>
                <c:pt idx="1208">
                  <c:v>322.61</c:v>
                </c:pt>
                <c:pt idx="1209">
                  <c:v>325.3</c:v>
                </c:pt>
                <c:pt idx="1210">
                  <c:v>315.32</c:v>
                </c:pt>
                <c:pt idx="1211">
                  <c:v>320.26</c:v>
                </c:pt>
                <c:pt idx="1212">
                  <c:v>325.16000000000003</c:v>
                </c:pt>
                <c:pt idx="1213">
                  <c:v>326.75</c:v>
                </c:pt>
                <c:pt idx="1214">
                  <c:v>332.44</c:v>
                </c:pt>
                <c:pt idx="1215">
                  <c:v>326.60000000000002</c:v>
                </c:pt>
                <c:pt idx="1216">
                  <c:v>325.89999999999998</c:v>
                </c:pt>
                <c:pt idx="1217">
                  <c:v>331.49</c:v>
                </c:pt>
                <c:pt idx="1218">
                  <c:v>332.24</c:v>
                </c:pt>
                <c:pt idx="1219">
                  <c:v>332.04</c:v>
                </c:pt>
                <c:pt idx="1220">
                  <c:v>338.04</c:v>
                </c:pt>
                <c:pt idx="1221">
                  <c:v>343.44</c:v>
                </c:pt>
                <c:pt idx="1222">
                  <c:v>346.1</c:v>
                </c:pt>
                <c:pt idx="1223">
                  <c:v>345.51</c:v>
                </c:pt>
                <c:pt idx="1224">
                  <c:v>347.83</c:v>
                </c:pt>
                <c:pt idx="1225">
                  <c:v>337.41</c:v>
                </c:pt>
                <c:pt idx="1226">
                  <c:v>335</c:v>
                </c:pt>
                <c:pt idx="1227">
                  <c:v>336.78</c:v>
                </c:pt>
                <c:pt idx="1228">
                  <c:v>332.19</c:v>
                </c:pt>
                <c:pt idx="1229">
                  <c:v>334.4</c:v>
                </c:pt>
                <c:pt idx="1230">
                  <c:v>335.22</c:v>
                </c:pt>
                <c:pt idx="1231">
                  <c:v>340.53</c:v>
                </c:pt>
                <c:pt idx="1232">
                  <c:v>339.87</c:v>
                </c:pt>
                <c:pt idx="1233">
                  <c:v>336.14</c:v>
                </c:pt>
                <c:pt idx="1234">
                  <c:v>333.3</c:v>
                </c:pt>
                <c:pt idx="1235">
                  <c:v>340.5</c:v>
                </c:pt>
                <c:pt idx="1236">
                  <c:v>346.57</c:v>
                </c:pt>
                <c:pt idx="1237">
                  <c:v>347.23</c:v>
                </c:pt>
                <c:pt idx="1238">
                  <c:v>349.45</c:v>
                </c:pt>
                <c:pt idx="1239">
                  <c:v>347.6</c:v>
                </c:pt>
                <c:pt idx="1240">
                  <c:v>346.66</c:v>
                </c:pt>
                <c:pt idx="1241">
                  <c:v>346.75</c:v>
                </c:pt>
                <c:pt idx="1242">
                  <c:v>349.57</c:v>
                </c:pt>
                <c:pt idx="1243">
                  <c:v>348.2</c:v>
                </c:pt>
                <c:pt idx="1244">
                  <c:v>346.28</c:v>
                </c:pt>
                <c:pt idx="1245">
                  <c:v>350.13</c:v>
                </c:pt>
                <c:pt idx="1246">
                  <c:v>346.75</c:v>
                </c:pt>
                <c:pt idx="1247">
                  <c:v>350.15</c:v>
                </c:pt>
                <c:pt idx="1248">
                  <c:v>350.42</c:v>
                </c:pt>
                <c:pt idx="1249">
                  <c:v>353.01</c:v>
                </c:pt>
                <c:pt idx="1250">
                  <c:v>350.7</c:v>
                </c:pt>
                <c:pt idx="1251">
                  <c:v>342.41</c:v>
                </c:pt>
                <c:pt idx="1252">
                  <c:v>337.86</c:v>
                </c:pt>
                <c:pt idx="1253">
                  <c:v>331.85</c:v>
                </c:pt>
                <c:pt idx="1254">
                  <c:v>327.45999999999998</c:v>
                </c:pt>
                <c:pt idx="1255">
                  <c:v>332.42</c:v>
                </c:pt>
                <c:pt idx="1256">
                  <c:v>336.13</c:v>
                </c:pt>
                <c:pt idx="1257">
                  <c:v>332.4</c:v>
                </c:pt>
                <c:pt idx="1258">
                  <c:v>330.8</c:v>
                </c:pt>
                <c:pt idx="1259">
                  <c:v>335.06</c:v>
                </c:pt>
                <c:pt idx="1260">
                  <c:v>338.08</c:v>
                </c:pt>
                <c:pt idx="1261">
                  <c:v>338.04</c:v>
                </c:pt>
                <c:pt idx="1262">
                  <c:v>338.89</c:v>
                </c:pt>
                <c:pt idx="1263">
                  <c:v>341.19</c:v>
                </c:pt>
                <c:pt idx="1264">
                  <c:v>344.56</c:v>
                </c:pt>
                <c:pt idx="1265">
                  <c:v>348.51</c:v>
                </c:pt>
                <c:pt idx="1266">
                  <c:v>348.63</c:v>
                </c:pt>
                <c:pt idx="1267">
                  <c:v>350.96</c:v>
                </c:pt>
                <c:pt idx="1268">
                  <c:v>350.44</c:v>
                </c:pt>
                <c:pt idx="1269">
                  <c:v>351.54</c:v>
                </c:pt>
                <c:pt idx="1270">
                  <c:v>344.97</c:v>
                </c:pt>
                <c:pt idx="1271">
                  <c:v>339.19</c:v>
                </c:pt>
                <c:pt idx="1272">
                  <c:v>341.2</c:v>
                </c:pt>
                <c:pt idx="1273">
                  <c:v>339.3</c:v>
                </c:pt>
                <c:pt idx="1274">
                  <c:v>330.67</c:v>
                </c:pt>
                <c:pt idx="1275">
                  <c:v>334.64</c:v>
                </c:pt>
                <c:pt idx="1276">
                  <c:v>330.01</c:v>
                </c:pt>
                <c:pt idx="1277">
                  <c:v>345.43</c:v>
                </c:pt>
                <c:pt idx="1278">
                  <c:v>353.56</c:v>
                </c:pt>
                <c:pt idx="1279">
                  <c:v>351.99</c:v>
                </c:pt>
                <c:pt idx="1280">
                  <c:v>346.67</c:v>
                </c:pt>
                <c:pt idx="1281">
                  <c:v>352.47</c:v>
                </c:pt>
                <c:pt idx="1282">
                  <c:v>355.76</c:v>
                </c:pt>
                <c:pt idx="1283">
                  <c:v>355.36</c:v>
                </c:pt>
                <c:pt idx="1284">
                  <c:v>360</c:v>
                </c:pt>
                <c:pt idx="1285">
                  <c:v>359.56</c:v>
                </c:pt>
                <c:pt idx="1286">
                  <c:v>352.12</c:v>
                </c:pt>
                <c:pt idx="1287">
                  <c:v>349.31</c:v>
                </c:pt>
                <c:pt idx="1288">
                  <c:v>353.21</c:v>
                </c:pt>
                <c:pt idx="1289">
                  <c:v>348.16</c:v>
                </c:pt>
                <c:pt idx="1290">
                  <c:v>342.88</c:v>
                </c:pt>
                <c:pt idx="1291">
                  <c:v>342.62</c:v>
                </c:pt>
                <c:pt idx="1292">
                  <c:v>338.61</c:v>
                </c:pt>
                <c:pt idx="1293">
                  <c:v>350.56</c:v>
                </c:pt>
                <c:pt idx="1294">
                  <c:v>358.3</c:v>
                </c:pt>
                <c:pt idx="1295">
                  <c:v>363.13</c:v>
                </c:pt>
                <c:pt idx="1296">
                  <c:v>359.9</c:v>
                </c:pt>
                <c:pt idx="1297">
                  <c:v>359.18</c:v>
                </c:pt>
                <c:pt idx="1298">
                  <c:v>356.85</c:v>
                </c:pt>
                <c:pt idx="1299">
                  <c:v>354.54</c:v>
                </c:pt>
                <c:pt idx="1300">
                  <c:v>358.16</c:v>
                </c:pt>
                <c:pt idx="1301">
                  <c:v>355.2</c:v>
                </c:pt>
                <c:pt idx="1302">
                  <c:v>351.88</c:v>
                </c:pt>
                <c:pt idx="1303">
                  <c:v>346.5</c:v>
                </c:pt>
                <c:pt idx="1304">
                  <c:v>343.44</c:v>
                </c:pt>
                <c:pt idx="1305">
                  <c:v>344.32</c:v>
                </c:pt>
                <c:pt idx="1306">
                  <c:v>345.03</c:v>
                </c:pt>
                <c:pt idx="1307">
                  <c:v>339.32</c:v>
                </c:pt>
                <c:pt idx="1308">
                  <c:v>336.1</c:v>
                </c:pt>
                <c:pt idx="1309">
                  <c:v>343.21</c:v>
                </c:pt>
                <c:pt idx="1310">
                  <c:v>343.85</c:v>
                </c:pt>
                <c:pt idx="1311">
                  <c:v>341.4</c:v>
                </c:pt>
                <c:pt idx="1312">
                  <c:v>337.45</c:v>
                </c:pt>
                <c:pt idx="1313">
                  <c:v>326.72000000000003</c:v>
                </c:pt>
                <c:pt idx="1314">
                  <c:v>332.68</c:v>
                </c:pt>
                <c:pt idx="1315">
                  <c:v>338.84</c:v>
                </c:pt>
                <c:pt idx="1316">
                  <c:v>340.65</c:v>
                </c:pt>
                <c:pt idx="1317">
                  <c:v>348.48</c:v>
                </c:pt>
                <c:pt idx="1318">
                  <c:v>345.68</c:v>
                </c:pt>
                <c:pt idx="1319">
                  <c:v>344.42</c:v>
                </c:pt>
                <c:pt idx="1320">
                  <c:v>341.64</c:v>
                </c:pt>
                <c:pt idx="1321">
                  <c:v>342.45</c:v>
                </c:pt>
                <c:pt idx="1322">
                  <c:v>336.12</c:v>
                </c:pt>
                <c:pt idx="1323">
                  <c:v>333.73</c:v>
                </c:pt>
                <c:pt idx="1324">
                  <c:v>334</c:v>
                </c:pt>
                <c:pt idx="1325">
                  <c:v>331.29</c:v>
                </c:pt>
                <c:pt idx="1326">
                  <c:v>329.57</c:v>
                </c:pt>
                <c:pt idx="1327">
                  <c:v>322.56</c:v>
                </c:pt>
                <c:pt idx="1328">
                  <c:v>323.66000000000003</c:v>
                </c:pt>
                <c:pt idx="1329">
                  <c:v>325.29000000000002</c:v>
                </c:pt>
                <c:pt idx="1330">
                  <c:v>325.47000000000003</c:v>
                </c:pt>
                <c:pt idx="1331">
                  <c:v>324.68</c:v>
                </c:pt>
                <c:pt idx="1332">
                  <c:v>323.60000000000002</c:v>
                </c:pt>
                <c:pt idx="1333">
                  <c:v>325.16000000000003</c:v>
                </c:pt>
                <c:pt idx="1334">
                  <c:v>324.2</c:v>
                </c:pt>
                <c:pt idx="1335">
                  <c:v>322.20999999999998</c:v>
                </c:pt>
                <c:pt idx="1336">
                  <c:v>320.61</c:v>
                </c:pt>
                <c:pt idx="1337">
                  <c:v>321.25</c:v>
                </c:pt>
                <c:pt idx="1338">
                  <c:v>320.36</c:v>
                </c:pt>
                <c:pt idx="1339">
                  <c:v>320.29000000000002</c:v>
                </c:pt>
                <c:pt idx="1340">
                  <c:v>321.67</c:v>
                </c:pt>
                <c:pt idx="1341">
                  <c:v>320.56</c:v>
                </c:pt>
                <c:pt idx="1342">
                  <c:v>319.76</c:v>
                </c:pt>
                <c:pt idx="1343">
                  <c:v>321.01</c:v>
                </c:pt>
                <c:pt idx="1344">
                  <c:v>318.20999999999998</c:v>
                </c:pt>
                <c:pt idx="1345">
                  <c:v>320.14999999999998</c:v>
                </c:pt>
                <c:pt idx="1346">
                  <c:v>317.44</c:v>
                </c:pt>
                <c:pt idx="1347">
                  <c:v>318.14999999999998</c:v>
                </c:pt>
                <c:pt idx="1348">
                  <c:v>316.39999999999998</c:v>
                </c:pt>
                <c:pt idx="1349">
                  <c:v>311.14999999999998</c:v>
                </c:pt>
                <c:pt idx="1350">
                  <c:v>316.87</c:v>
                </c:pt>
                <c:pt idx="1351">
                  <c:v>315</c:v>
                </c:pt>
                <c:pt idx="1352">
                  <c:v>314.8</c:v>
                </c:pt>
                <c:pt idx="1353">
                  <c:v>308.73</c:v>
                </c:pt>
                <c:pt idx="1354">
                  <c:v>313.36</c:v>
                </c:pt>
                <c:pt idx="1355">
                  <c:v>306.73</c:v>
                </c:pt>
                <c:pt idx="1356">
                  <c:v>308.43</c:v>
                </c:pt>
                <c:pt idx="1357">
                  <c:v>300.5</c:v>
                </c:pt>
                <c:pt idx="1358">
                  <c:v>301.58999999999997</c:v>
                </c:pt>
                <c:pt idx="1359">
                  <c:v>307.04000000000002</c:v>
                </c:pt>
                <c:pt idx="1360">
                  <c:v>308.02999999999997</c:v>
                </c:pt>
                <c:pt idx="1361">
                  <c:v>316.64999999999998</c:v>
                </c:pt>
                <c:pt idx="1362">
                  <c:v>318.02999999999997</c:v>
                </c:pt>
                <c:pt idx="1363">
                  <c:v>316.08</c:v>
                </c:pt>
                <c:pt idx="1364">
                  <c:v>318.62</c:v>
                </c:pt>
                <c:pt idx="1365">
                  <c:v>317.13</c:v>
                </c:pt>
                <c:pt idx="1366">
                  <c:v>318.27</c:v>
                </c:pt>
                <c:pt idx="1367">
                  <c:v>312.8</c:v>
                </c:pt>
                <c:pt idx="1368">
                  <c:v>309.36</c:v>
                </c:pt>
                <c:pt idx="1369">
                  <c:v>304.18</c:v>
                </c:pt>
                <c:pt idx="1370">
                  <c:v>300.98</c:v>
                </c:pt>
                <c:pt idx="1371">
                  <c:v>305.24</c:v>
                </c:pt>
                <c:pt idx="1372">
                  <c:v>307.83</c:v>
                </c:pt>
                <c:pt idx="1373">
                  <c:v>308.05</c:v>
                </c:pt>
                <c:pt idx="1374">
                  <c:v>308.83999999999997</c:v>
                </c:pt>
                <c:pt idx="1375">
                  <c:v>307.47000000000003</c:v>
                </c:pt>
                <c:pt idx="1376">
                  <c:v>309.52</c:v>
                </c:pt>
                <c:pt idx="1377">
                  <c:v>310.52999999999997</c:v>
                </c:pt>
                <c:pt idx="1378">
                  <c:v>309.49</c:v>
                </c:pt>
                <c:pt idx="1379">
                  <c:v>318</c:v>
                </c:pt>
                <c:pt idx="1380">
                  <c:v>314.74</c:v>
                </c:pt>
                <c:pt idx="1381">
                  <c:v>302.31</c:v>
                </c:pt>
                <c:pt idx="1382">
                  <c:v>300.14</c:v>
                </c:pt>
                <c:pt idx="1383">
                  <c:v>298.54000000000002</c:v>
                </c:pt>
                <c:pt idx="1384">
                  <c:v>295.36</c:v>
                </c:pt>
                <c:pt idx="1385">
                  <c:v>294.07</c:v>
                </c:pt>
                <c:pt idx="1386">
                  <c:v>289.22000000000003</c:v>
                </c:pt>
                <c:pt idx="1387">
                  <c:v>289.19</c:v>
                </c:pt>
                <c:pt idx="1388">
                  <c:v>288.94</c:v>
                </c:pt>
                <c:pt idx="1389">
                  <c:v>278.64</c:v>
                </c:pt>
                <c:pt idx="1390">
                  <c:v>282.52</c:v>
                </c:pt>
                <c:pt idx="1391">
                  <c:v>283.75</c:v>
                </c:pt>
                <c:pt idx="1392">
                  <c:v>287.37</c:v>
                </c:pt>
                <c:pt idx="1393">
                  <c:v>286.86</c:v>
                </c:pt>
                <c:pt idx="1394">
                  <c:v>291.16000000000003</c:v>
                </c:pt>
                <c:pt idx="1395">
                  <c:v>292.32</c:v>
                </c:pt>
                <c:pt idx="1396">
                  <c:v>288.92</c:v>
                </c:pt>
                <c:pt idx="1397">
                  <c:v>287.75</c:v>
                </c:pt>
                <c:pt idx="1398">
                  <c:v>283.77</c:v>
                </c:pt>
                <c:pt idx="1399">
                  <c:v>283.23</c:v>
                </c:pt>
                <c:pt idx="1400">
                  <c:v>275.37</c:v>
                </c:pt>
                <c:pt idx="1401">
                  <c:v>276.57</c:v>
                </c:pt>
                <c:pt idx="1402">
                  <c:v>270.22000000000003</c:v>
                </c:pt>
                <c:pt idx="1403">
                  <c:v>268.06</c:v>
                </c:pt>
                <c:pt idx="1404">
                  <c:v>267.04000000000002</c:v>
                </c:pt>
                <c:pt idx="1405">
                  <c:v>263.41000000000003</c:v>
                </c:pt>
                <c:pt idx="1406">
                  <c:v>263.07</c:v>
                </c:pt>
                <c:pt idx="1407">
                  <c:v>262.92</c:v>
                </c:pt>
                <c:pt idx="1408">
                  <c:v>257.81</c:v>
                </c:pt>
                <c:pt idx="1409">
                  <c:v>258.77</c:v>
                </c:pt>
                <c:pt idx="1410">
                  <c:v>252.17</c:v>
                </c:pt>
                <c:pt idx="1411">
                  <c:v>250.33</c:v>
                </c:pt>
                <c:pt idx="1412">
                  <c:v>243.1</c:v>
                </c:pt>
                <c:pt idx="1413">
                  <c:v>242.5</c:v>
                </c:pt>
                <c:pt idx="1414">
                  <c:v>241.62</c:v>
                </c:pt>
                <c:pt idx="1415">
                  <c:v>240.28</c:v>
                </c:pt>
                <c:pt idx="1416">
                  <c:v>242.89</c:v>
                </c:pt>
                <c:pt idx="1417">
                  <c:v>239.93</c:v>
                </c:pt>
                <c:pt idx="1418">
                  <c:v>245.8</c:v>
                </c:pt>
                <c:pt idx="1419">
                  <c:v>249.64</c:v>
                </c:pt>
                <c:pt idx="1420">
                  <c:v>249.88</c:v>
                </c:pt>
                <c:pt idx="1421">
                  <c:v>253.07</c:v>
                </c:pt>
                <c:pt idx="1422">
                  <c:v>251.97</c:v>
                </c:pt>
                <c:pt idx="1423">
                  <c:v>247.64</c:v>
                </c:pt>
                <c:pt idx="1424">
                  <c:v>249.1</c:v>
                </c:pt>
                <c:pt idx="1425">
                  <c:v>251.79</c:v>
                </c:pt>
                <c:pt idx="1426">
                  <c:v>250.19</c:v>
                </c:pt>
                <c:pt idx="1427">
                  <c:v>259.41000000000003</c:v>
                </c:pt>
                <c:pt idx="1428">
                  <c:v>261.75</c:v>
                </c:pt>
                <c:pt idx="1429">
                  <c:v>260.08999999999997</c:v>
                </c:pt>
                <c:pt idx="1430">
                  <c:v>261.7</c:v>
                </c:pt>
                <c:pt idx="1431">
                  <c:v>262.98</c:v>
                </c:pt>
                <c:pt idx="1432">
                  <c:v>261.93</c:v>
                </c:pt>
                <c:pt idx="1433">
                  <c:v>261.85000000000002</c:v>
                </c:pt>
                <c:pt idx="1434">
                  <c:v>257.25</c:v>
                </c:pt>
                <c:pt idx="1435">
                  <c:v>258.11</c:v>
                </c:pt>
                <c:pt idx="1436">
                  <c:v>260.95999999999998</c:v>
                </c:pt>
                <c:pt idx="1437">
                  <c:v>264.08</c:v>
                </c:pt>
                <c:pt idx="1438">
                  <c:v>259.27999999999997</c:v>
                </c:pt>
                <c:pt idx="1439">
                  <c:v>259.94</c:v>
                </c:pt>
                <c:pt idx="1440">
                  <c:v>259.02</c:v>
                </c:pt>
                <c:pt idx="1441">
                  <c:v>254.24</c:v>
                </c:pt>
                <c:pt idx="1442">
                  <c:v>251.89</c:v>
                </c:pt>
                <c:pt idx="1443">
                  <c:v>245.58</c:v>
                </c:pt>
                <c:pt idx="1444">
                  <c:v>249.9</c:v>
                </c:pt>
                <c:pt idx="1445">
                  <c:v>251.45</c:v>
                </c:pt>
                <c:pt idx="1446">
                  <c:v>252.73</c:v>
                </c:pt>
                <c:pt idx="1447">
                  <c:v>251.8</c:v>
                </c:pt>
                <c:pt idx="1448">
                  <c:v>257.29000000000002</c:v>
                </c:pt>
                <c:pt idx="1449">
                  <c:v>259.62</c:v>
                </c:pt>
                <c:pt idx="1450">
                  <c:v>258.08999999999997</c:v>
                </c:pt>
                <c:pt idx="1451">
                  <c:v>258.67</c:v>
                </c:pt>
                <c:pt idx="1452">
                  <c:v>248.63</c:v>
                </c:pt>
                <c:pt idx="1453">
                  <c:v>246.94</c:v>
                </c:pt>
                <c:pt idx="1454">
                  <c:v>248.48</c:v>
                </c:pt>
                <c:pt idx="1455">
                  <c:v>251.53</c:v>
                </c:pt>
                <c:pt idx="1456">
                  <c:v>256.17</c:v>
                </c:pt>
                <c:pt idx="1457">
                  <c:v>268.3</c:v>
                </c:pt>
                <c:pt idx="1458">
                  <c:v>266.7</c:v>
                </c:pt>
                <c:pt idx="1459">
                  <c:v>269</c:v>
                </c:pt>
                <c:pt idx="1460">
                  <c:v>270.97000000000003</c:v>
                </c:pt>
                <c:pt idx="1461">
                  <c:v>273.85000000000002</c:v>
                </c:pt>
                <c:pt idx="1462">
                  <c:v>270.17</c:v>
                </c:pt>
                <c:pt idx="1463">
                  <c:v>274.07</c:v>
                </c:pt>
                <c:pt idx="1464">
                  <c:v>271.87</c:v>
                </c:pt>
                <c:pt idx="1465">
                  <c:v>267.25</c:v>
                </c:pt>
                <c:pt idx="1466">
                  <c:v>259.69</c:v>
                </c:pt>
                <c:pt idx="1467">
                  <c:v>254.28</c:v>
                </c:pt>
                <c:pt idx="1468">
                  <c:v>253.51</c:v>
                </c:pt>
                <c:pt idx="1469">
                  <c:v>250.51</c:v>
                </c:pt>
                <c:pt idx="1470">
                  <c:v>243.2</c:v>
                </c:pt>
                <c:pt idx="1471">
                  <c:v>249.33</c:v>
                </c:pt>
                <c:pt idx="1472">
                  <c:v>250.94</c:v>
                </c:pt>
                <c:pt idx="1473">
                  <c:v>255.96</c:v>
                </c:pt>
                <c:pt idx="1474">
                  <c:v>263.12</c:v>
                </c:pt>
                <c:pt idx="1475">
                  <c:v>263.95</c:v>
                </c:pt>
                <c:pt idx="1476">
                  <c:v>260.83</c:v>
                </c:pt>
                <c:pt idx="1477">
                  <c:v>256.88</c:v>
                </c:pt>
                <c:pt idx="1478">
                  <c:v>253.35</c:v>
                </c:pt>
                <c:pt idx="1479">
                  <c:v>244.11</c:v>
                </c:pt>
                <c:pt idx="1480">
                  <c:v>245.22</c:v>
                </c:pt>
                <c:pt idx="1481">
                  <c:v>246.76</c:v>
                </c:pt>
                <c:pt idx="1482">
                  <c:v>242.32</c:v>
                </c:pt>
                <c:pt idx="1483">
                  <c:v>237.76</c:v>
                </c:pt>
                <c:pt idx="1484">
                  <c:v>248.34</c:v>
                </c:pt>
                <c:pt idx="1485">
                  <c:v>252.36</c:v>
                </c:pt>
                <c:pt idx="1486">
                  <c:v>254.22</c:v>
                </c:pt>
                <c:pt idx="1487">
                  <c:v>253.82</c:v>
                </c:pt>
                <c:pt idx="1488">
                  <c:v>258.36</c:v>
                </c:pt>
                <c:pt idx="1489">
                  <c:v>262.08999999999997</c:v>
                </c:pt>
                <c:pt idx="1490">
                  <c:v>256.52</c:v>
                </c:pt>
                <c:pt idx="1491">
                  <c:v>253.99</c:v>
                </c:pt>
                <c:pt idx="1492">
                  <c:v>235.86</c:v>
                </c:pt>
                <c:pt idx="1493">
                  <c:v>246.25</c:v>
                </c:pt>
                <c:pt idx="1494">
                  <c:v>255.99</c:v>
                </c:pt>
                <c:pt idx="1495">
                  <c:v>258.68</c:v>
                </c:pt>
                <c:pt idx="1496">
                  <c:v>266.35000000000002</c:v>
                </c:pt>
                <c:pt idx="1497">
                  <c:v>261.08999999999997</c:v>
                </c:pt>
                <c:pt idx="1498">
                  <c:v>268.64</c:v>
                </c:pt>
                <c:pt idx="1499">
                  <c:v>261.60000000000002</c:v>
                </c:pt>
                <c:pt idx="1500">
                  <c:v>262.04000000000002</c:v>
                </c:pt>
                <c:pt idx="1501">
                  <c:v>269.5</c:v>
                </c:pt>
                <c:pt idx="1502">
                  <c:v>270.83</c:v>
                </c:pt>
                <c:pt idx="1503">
                  <c:v>266.47000000000003</c:v>
                </c:pt>
                <c:pt idx="1504">
                  <c:v>259.22000000000003</c:v>
                </c:pt>
                <c:pt idx="1505">
                  <c:v>244.59</c:v>
                </c:pt>
                <c:pt idx="1506">
                  <c:v>247.07</c:v>
                </c:pt>
                <c:pt idx="1507">
                  <c:v>247.4</c:v>
                </c:pt>
                <c:pt idx="1508">
                  <c:v>248.92</c:v>
                </c:pt>
                <c:pt idx="1509">
                  <c:v>245.69</c:v>
                </c:pt>
                <c:pt idx="1510">
                  <c:v>242.43</c:v>
                </c:pt>
                <c:pt idx="1511">
                  <c:v>242.29</c:v>
                </c:pt>
                <c:pt idx="1512">
                  <c:v>241.79</c:v>
                </c:pt>
                <c:pt idx="1513">
                  <c:v>239.95</c:v>
                </c:pt>
                <c:pt idx="1514">
                  <c:v>240.6</c:v>
                </c:pt>
                <c:pt idx="1515">
                  <c:v>239.54</c:v>
                </c:pt>
                <c:pt idx="1516">
                  <c:v>238.49</c:v>
                </c:pt>
                <c:pt idx="1517">
                  <c:v>235.97</c:v>
                </c:pt>
                <c:pt idx="1518">
                  <c:v>235</c:v>
                </c:pt>
                <c:pt idx="1519">
                  <c:v>235.85</c:v>
                </c:pt>
                <c:pt idx="1520">
                  <c:v>232.39</c:v>
                </c:pt>
                <c:pt idx="1521">
                  <c:v>230.9</c:v>
                </c:pt>
                <c:pt idx="1522">
                  <c:v>226.65</c:v>
                </c:pt>
                <c:pt idx="1523">
                  <c:v>229.37</c:v>
                </c:pt>
                <c:pt idx="1524">
                  <c:v>228.36</c:v>
                </c:pt>
                <c:pt idx="1525">
                  <c:v>224.75</c:v>
                </c:pt>
                <c:pt idx="1526">
                  <c:v>222.25</c:v>
                </c:pt>
                <c:pt idx="1527">
                  <c:v>224.65</c:v>
                </c:pt>
                <c:pt idx="1528">
                  <c:v>224.12</c:v>
                </c:pt>
                <c:pt idx="1529">
                  <c:v>224.45</c:v>
                </c:pt>
                <c:pt idx="1530">
                  <c:v>223.84</c:v>
                </c:pt>
                <c:pt idx="1531">
                  <c:v>226.6</c:v>
                </c:pt>
                <c:pt idx="1532">
                  <c:v>225.5</c:v>
                </c:pt>
                <c:pt idx="1533">
                  <c:v>224.84</c:v>
                </c:pt>
                <c:pt idx="1534">
                  <c:v>223.02</c:v>
                </c:pt>
                <c:pt idx="1535">
                  <c:v>219.08</c:v>
                </c:pt>
                <c:pt idx="1536">
                  <c:v>218.95</c:v>
                </c:pt>
                <c:pt idx="1537">
                  <c:v>210.71</c:v>
                </c:pt>
                <c:pt idx="1538">
                  <c:v>209.33</c:v>
                </c:pt>
                <c:pt idx="1539">
                  <c:v>208.85</c:v>
                </c:pt>
                <c:pt idx="1540">
                  <c:v>208.99</c:v>
                </c:pt>
                <c:pt idx="1541">
                  <c:v>204.62</c:v>
                </c:pt>
                <c:pt idx="1542">
                  <c:v>202</c:v>
                </c:pt>
                <c:pt idx="1543">
                  <c:v>200.66</c:v>
                </c:pt>
                <c:pt idx="1544">
                  <c:v>197.06</c:v>
                </c:pt>
                <c:pt idx="1545">
                  <c:v>200.42</c:v>
                </c:pt>
                <c:pt idx="1546">
                  <c:v>201.67</c:v>
                </c:pt>
                <c:pt idx="1547">
                  <c:v>202.93</c:v>
                </c:pt>
                <c:pt idx="1548">
                  <c:v>202.55</c:v>
                </c:pt>
                <c:pt idx="1549">
                  <c:v>203.4</c:v>
                </c:pt>
                <c:pt idx="1550">
                  <c:v>200.38</c:v>
                </c:pt>
                <c:pt idx="1551">
                  <c:v>198.67</c:v>
                </c:pt>
                <c:pt idx="1552">
                  <c:v>195.12</c:v>
                </c:pt>
                <c:pt idx="1553">
                  <c:v>196.19</c:v>
                </c:pt>
                <c:pt idx="1554">
                  <c:v>194.12</c:v>
                </c:pt>
                <c:pt idx="1555">
                  <c:v>195.46</c:v>
                </c:pt>
                <c:pt idx="1556">
                  <c:v>192.05</c:v>
                </c:pt>
                <c:pt idx="1557">
                  <c:v>199.23</c:v>
                </c:pt>
                <c:pt idx="1558">
                  <c:v>195.86</c:v>
                </c:pt>
                <c:pt idx="1559">
                  <c:v>194.73</c:v>
                </c:pt>
                <c:pt idx="1560">
                  <c:v>192.06</c:v>
                </c:pt>
                <c:pt idx="1561">
                  <c:v>199.29</c:v>
                </c:pt>
                <c:pt idx="1562">
                  <c:v>207.88</c:v>
                </c:pt>
                <c:pt idx="1563">
                  <c:v>205.94</c:v>
                </c:pt>
                <c:pt idx="1564">
                  <c:v>203.07</c:v>
                </c:pt>
                <c:pt idx="1565">
                  <c:v>197.75</c:v>
                </c:pt>
                <c:pt idx="1566">
                  <c:v>208.07</c:v>
                </c:pt>
                <c:pt idx="1567">
                  <c:v>211.73</c:v>
                </c:pt>
                <c:pt idx="1568">
                  <c:v>215.04</c:v>
                </c:pt>
                <c:pt idx="1569">
                  <c:v>205.93</c:v>
                </c:pt>
                <c:pt idx="1570">
                  <c:v>209.43</c:v>
                </c:pt>
                <c:pt idx="1571">
                  <c:v>210.65</c:v>
                </c:pt>
                <c:pt idx="1572">
                  <c:v>207.72</c:v>
                </c:pt>
                <c:pt idx="1573">
                  <c:v>210.11</c:v>
                </c:pt>
                <c:pt idx="1574">
                  <c:v>211.98</c:v>
                </c:pt>
                <c:pt idx="1575">
                  <c:v>210.58</c:v>
                </c:pt>
                <c:pt idx="1576">
                  <c:v>210.97</c:v>
                </c:pt>
                <c:pt idx="1577">
                  <c:v>214.38</c:v>
                </c:pt>
                <c:pt idx="1578">
                  <c:v>214.01</c:v>
                </c:pt>
                <c:pt idx="1579">
                  <c:v>210.73</c:v>
                </c:pt>
                <c:pt idx="1580">
                  <c:v>211.64</c:v>
                </c:pt>
                <c:pt idx="1581">
                  <c:v>209.1</c:v>
                </c:pt>
                <c:pt idx="1582">
                  <c:v>211.61</c:v>
                </c:pt>
                <c:pt idx="1583">
                  <c:v>209.04</c:v>
                </c:pt>
                <c:pt idx="1584">
                  <c:v>202.1</c:v>
                </c:pt>
                <c:pt idx="1585">
                  <c:v>200.36</c:v>
                </c:pt>
                <c:pt idx="1586">
                  <c:v>198.23</c:v>
                </c:pt>
                <c:pt idx="1587">
                  <c:v>195.43</c:v>
                </c:pt>
                <c:pt idx="1588">
                  <c:v>191.86</c:v>
                </c:pt>
                <c:pt idx="1589">
                  <c:v>195.03</c:v>
                </c:pt>
                <c:pt idx="1590">
                  <c:v>194.17</c:v>
                </c:pt>
                <c:pt idx="1591">
                  <c:v>196.98</c:v>
                </c:pt>
                <c:pt idx="1592">
                  <c:v>194.67</c:v>
                </c:pt>
                <c:pt idx="1593">
                  <c:v>196.43</c:v>
                </c:pt>
                <c:pt idx="1594">
                  <c:v>197.8</c:v>
                </c:pt>
                <c:pt idx="1595">
                  <c:v>189.87</c:v>
                </c:pt>
                <c:pt idx="1596">
                  <c:v>188.95</c:v>
                </c:pt>
                <c:pt idx="1597">
                  <c:v>193.32</c:v>
                </c:pt>
                <c:pt idx="1598">
                  <c:v>196.48</c:v>
                </c:pt>
                <c:pt idx="1599">
                  <c:v>196.23</c:v>
                </c:pt>
                <c:pt idx="1600">
                  <c:v>196.97</c:v>
                </c:pt>
                <c:pt idx="1601">
                  <c:v>199.91</c:v>
                </c:pt>
                <c:pt idx="1602">
                  <c:v>200.59</c:v>
                </c:pt>
                <c:pt idx="1603">
                  <c:v>204.19</c:v>
                </c:pt>
                <c:pt idx="1604">
                  <c:v>204.44</c:v>
                </c:pt>
                <c:pt idx="1605">
                  <c:v>205.88</c:v>
                </c:pt>
                <c:pt idx="1606">
                  <c:v>199.92</c:v>
                </c:pt>
                <c:pt idx="1607">
                  <c:v>200.51</c:v>
                </c:pt>
                <c:pt idx="1608">
                  <c:v>205.96</c:v>
                </c:pt>
                <c:pt idx="1609">
                  <c:v>207</c:v>
                </c:pt>
                <c:pt idx="1610">
                  <c:v>206.63</c:v>
                </c:pt>
                <c:pt idx="1611">
                  <c:v>204.45</c:v>
                </c:pt>
                <c:pt idx="1612">
                  <c:v>201.99</c:v>
                </c:pt>
                <c:pt idx="1613">
                  <c:v>203.25</c:v>
                </c:pt>
                <c:pt idx="1614">
                  <c:v>202.98</c:v>
                </c:pt>
                <c:pt idx="1615">
                  <c:v>201.46</c:v>
                </c:pt>
                <c:pt idx="1616">
                  <c:v>194.34</c:v>
                </c:pt>
                <c:pt idx="1617">
                  <c:v>194.03</c:v>
                </c:pt>
                <c:pt idx="1618">
                  <c:v>190.81</c:v>
                </c:pt>
                <c:pt idx="1619">
                  <c:v>188.75</c:v>
                </c:pt>
                <c:pt idx="1620">
                  <c:v>189.31</c:v>
                </c:pt>
                <c:pt idx="1621">
                  <c:v>188.5</c:v>
                </c:pt>
                <c:pt idx="1622">
                  <c:v>196.35</c:v>
                </c:pt>
                <c:pt idx="1623">
                  <c:v>192.4</c:v>
                </c:pt>
                <c:pt idx="1624">
                  <c:v>197.37</c:v>
                </c:pt>
                <c:pt idx="1625">
                  <c:v>202.48</c:v>
                </c:pt>
                <c:pt idx="1626">
                  <c:v>203.94</c:v>
                </c:pt>
                <c:pt idx="1627">
                  <c:v>205.2</c:v>
                </c:pt>
                <c:pt idx="1628">
                  <c:v>204.92</c:v>
                </c:pt>
                <c:pt idx="1629">
                  <c:v>198.76</c:v>
                </c:pt>
                <c:pt idx="1630">
                  <c:v>189.86</c:v>
                </c:pt>
                <c:pt idx="1631">
                  <c:v>188.05</c:v>
                </c:pt>
                <c:pt idx="1632">
                  <c:v>190.56</c:v>
                </c:pt>
                <c:pt idx="1633">
                  <c:v>191.29</c:v>
                </c:pt>
                <c:pt idx="1634">
                  <c:v>190.02</c:v>
                </c:pt>
                <c:pt idx="1635">
                  <c:v>190.81</c:v>
                </c:pt>
                <c:pt idx="1636">
                  <c:v>190.47</c:v>
                </c:pt>
                <c:pt idx="1637">
                  <c:v>189.27</c:v>
                </c:pt>
                <c:pt idx="1638">
                  <c:v>190.25</c:v>
                </c:pt>
                <c:pt idx="1639">
                  <c:v>190.01</c:v>
                </c:pt>
                <c:pt idx="1640">
                  <c:v>186.02</c:v>
                </c:pt>
                <c:pt idx="1641">
                  <c:v>184.9</c:v>
                </c:pt>
                <c:pt idx="1642">
                  <c:v>180.86</c:v>
                </c:pt>
                <c:pt idx="1643">
                  <c:v>185.35</c:v>
                </c:pt>
                <c:pt idx="1644">
                  <c:v>185.38</c:v>
                </c:pt>
                <c:pt idx="1645">
                  <c:v>186.15</c:v>
                </c:pt>
                <c:pt idx="1646">
                  <c:v>182.37</c:v>
                </c:pt>
                <c:pt idx="1647">
                  <c:v>183.82</c:v>
                </c:pt>
                <c:pt idx="1648">
                  <c:v>185.5</c:v>
                </c:pt>
                <c:pt idx="1649">
                  <c:v>184.48</c:v>
                </c:pt>
                <c:pt idx="1650">
                  <c:v>184.02</c:v>
                </c:pt>
                <c:pt idx="1651">
                  <c:v>185.02</c:v>
                </c:pt>
                <c:pt idx="1652">
                  <c:v>184.55</c:v>
                </c:pt>
                <c:pt idx="1653">
                  <c:v>181.87</c:v>
                </c:pt>
                <c:pt idx="1654">
                  <c:v>175.16</c:v>
                </c:pt>
                <c:pt idx="1655">
                  <c:v>173.72</c:v>
                </c:pt>
                <c:pt idx="1656">
                  <c:v>172.16</c:v>
                </c:pt>
                <c:pt idx="1657">
                  <c:v>172.56</c:v>
                </c:pt>
                <c:pt idx="1658">
                  <c:v>171.14</c:v>
                </c:pt>
                <c:pt idx="1659">
                  <c:v>172.93</c:v>
                </c:pt>
                <c:pt idx="1660">
                  <c:v>170.31</c:v>
                </c:pt>
                <c:pt idx="1661">
                  <c:v>166.55</c:v>
                </c:pt>
                <c:pt idx="1662">
                  <c:v>165.18</c:v>
                </c:pt>
                <c:pt idx="1663">
                  <c:v>165.3</c:v>
                </c:pt>
                <c:pt idx="1664">
                  <c:v>168.21</c:v>
                </c:pt>
                <c:pt idx="1665">
                  <c:v>170.05</c:v>
                </c:pt>
                <c:pt idx="1666">
                  <c:v>169.45</c:v>
                </c:pt>
                <c:pt idx="1667">
                  <c:v>167.41</c:v>
                </c:pt>
                <c:pt idx="1668">
                  <c:v>169.4</c:v>
                </c:pt>
                <c:pt idx="1669">
                  <c:v>169.06</c:v>
                </c:pt>
                <c:pt idx="1670">
                  <c:v>169.22</c:v>
                </c:pt>
                <c:pt idx="1671">
                  <c:v>166.33</c:v>
                </c:pt>
                <c:pt idx="1672">
                  <c:v>164.6</c:v>
                </c:pt>
                <c:pt idx="1673">
                  <c:v>164</c:v>
                </c:pt>
                <c:pt idx="1674">
                  <c:v>159.59</c:v>
                </c:pt>
                <c:pt idx="1675">
                  <c:v>166.78</c:v>
                </c:pt>
                <c:pt idx="1676">
                  <c:v>168.42</c:v>
                </c:pt>
                <c:pt idx="1677">
                  <c:v>165.31</c:v>
                </c:pt>
                <c:pt idx="1678">
                  <c:v>162.83000000000001</c:v>
                </c:pt>
                <c:pt idx="1679">
                  <c:v>164.72</c:v>
                </c:pt>
                <c:pt idx="1680">
                  <c:v>165.51</c:v>
                </c:pt>
                <c:pt idx="1681">
                  <c:v>163.91</c:v>
                </c:pt>
                <c:pt idx="1682">
                  <c:v>165.11</c:v>
                </c:pt>
                <c:pt idx="1683">
                  <c:v>165.55</c:v>
                </c:pt>
                <c:pt idx="1684">
                  <c:v>166.43</c:v>
                </c:pt>
                <c:pt idx="1685">
                  <c:v>163.38999999999999</c:v>
                </c:pt>
                <c:pt idx="1686">
                  <c:v>162.79</c:v>
                </c:pt>
                <c:pt idx="1687">
                  <c:v>160.03</c:v>
                </c:pt>
                <c:pt idx="1688">
                  <c:v>160</c:v>
                </c:pt>
                <c:pt idx="1689">
                  <c:v>160.1</c:v>
                </c:pt>
                <c:pt idx="1690">
                  <c:v>159.99</c:v>
                </c:pt>
                <c:pt idx="1691">
                  <c:v>157.82</c:v>
                </c:pt>
                <c:pt idx="1692">
                  <c:v>156.74</c:v>
                </c:pt>
                <c:pt idx="1693">
                  <c:v>151.51</c:v>
                </c:pt>
                <c:pt idx="1694">
                  <c:v>152.91</c:v>
                </c:pt>
                <c:pt idx="1695">
                  <c:v>151.75</c:v>
                </c:pt>
                <c:pt idx="1696">
                  <c:v>147.52000000000001</c:v>
                </c:pt>
                <c:pt idx="1697">
                  <c:v>146.88</c:v>
                </c:pt>
                <c:pt idx="1698">
                  <c:v>142.27000000000001</c:v>
                </c:pt>
                <c:pt idx="1699">
                  <c:v>142.34</c:v>
                </c:pt>
                <c:pt idx="1700">
                  <c:v>138.52000000000001</c:v>
                </c:pt>
                <c:pt idx="1701">
                  <c:v>136.36000000000001</c:v>
                </c:pt>
                <c:pt idx="1702">
                  <c:v>137.22</c:v>
                </c:pt>
                <c:pt idx="1703">
                  <c:v>135.4</c:v>
                </c:pt>
                <c:pt idx="1704">
                  <c:v>138.61000000000001</c:v>
                </c:pt>
                <c:pt idx="1705">
                  <c:v>140.02000000000001</c:v>
                </c:pt>
                <c:pt idx="1706">
                  <c:v>142.83000000000001</c:v>
                </c:pt>
                <c:pt idx="1707">
                  <c:v>142.43</c:v>
                </c:pt>
                <c:pt idx="1708">
                  <c:v>141.97</c:v>
                </c:pt>
                <c:pt idx="1709">
                  <c:v>142.44</c:v>
                </c:pt>
                <c:pt idx="1710">
                  <c:v>139.86000000000001</c:v>
                </c:pt>
                <c:pt idx="1711">
                  <c:v>136.22</c:v>
                </c:pt>
                <c:pt idx="1712">
                  <c:v>134.01</c:v>
                </c:pt>
                <c:pt idx="1713">
                  <c:v>137.37</c:v>
                </c:pt>
                <c:pt idx="1714">
                  <c:v>139.47999999999999</c:v>
                </c:pt>
                <c:pt idx="1715">
                  <c:v>135.88</c:v>
                </c:pt>
                <c:pt idx="1716">
                  <c:v>135.58000000000001</c:v>
                </c:pt>
                <c:pt idx="1717">
                  <c:v>136.35</c:v>
                </c:pt>
                <c:pt idx="1718">
                  <c:v>136.09</c:v>
                </c:pt>
                <c:pt idx="1719">
                  <c:v>136.97</c:v>
                </c:pt>
                <c:pt idx="1720">
                  <c:v>139.94999999999999</c:v>
                </c:pt>
                <c:pt idx="1721">
                  <c:v>140.25</c:v>
                </c:pt>
                <c:pt idx="1722">
                  <c:v>142.72</c:v>
                </c:pt>
                <c:pt idx="1723">
                  <c:v>143.85</c:v>
                </c:pt>
                <c:pt idx="1724">
                  <c:v>144.66999999999999</c:v>
                </c:pt>
                <c:pt idx="1725">
                  <c:v>143.74</c:v>
                </c:pt>
                <c:pt idx="1726">
                  <c:v>140.94999999999999</c:v>
                </c:pt>
                <c:pt idx="1727">
                  <c:v>139.49</c:v>
                </c:pt>
                <c:pt idx="1728">
                  <c:v>139.35</c:v>
                </c:pt>
                <c:pt idx="1729">
                  <c:v>135.81</c:v>
                </c:pt>
                <c:pt idx="1730">
                  <c:v>135.07</c:v>
                </c:pt>
                <c:pt idx="1731">
                  <c:v>133.05000000000001</c:v>
                </c:pt>
                <c:pt idx="1732">
                  <c:v>130.78</c:v>
                </c:pt>
                <c:pt idx="1733">
                  <c:v>122.5</c:v>
                </c:pt>
                <c:pt idx="1734">
                  <c:v>124.18</c:v>
                </c:pt>
                <c:pt idx="1735">
                  <c:v>125.87</c:v>
                </c:pt>
                <c:pt idx="1736">
                  <c:v>127.45</c:v>
                </c:pt>
                <c:pt idx="1737">
                  <c:v>126.65</c:v>
                </c:pt>
                <c:pt idx="1738">
                  <c:v>122.42</c:v>
                </c:pt>
                <c:pt idx="1739">
                  <c:v>122.95</c:v>
                </c:pt>
                <c:pt idx="1740">
                  <c:v>119.49</c:v>
                </c:pt>
                <c:pt idx="1741">
                  <c:v>124.42</c:v>
                </c:pt>
                <c:pt idx="1742">
                  <c:v>129.57</c:v>
                </c:pt>
                <c:pt idx="1743">
                  <c:v>129.19</c:v>
                </c:pt>
                <c:pt idx="1744">
                  <c:v>129.06</c:v>
                </c:pt>
                <c:pt idx="1745">
                  <c:v>132.5</c:v>
                </c:pt>
                <c:pt idx="1746">
                  <c:v>132.71</c:v>
                </c:pt>
                <c:pt idx="1747">
                  <c:v>132.07</c:v>
                </c:pt>
                <c:pt idx="1748">
                  <c:v>127.24</c:v>
                </c:pt>
                <c:pt idx="1749">
                  <c:v>125.83</c:v>
                </c:pt>
                <c:pt idx="1750">
                  <c:v>125.14</c:v>
                </c:pt>
                <c:pt idx="1751">
                  <c:v>123.9</c:v>
                </c:pt>
                <c:pt idx="1752">
                  <c:v>124.73</c:v>
                </c:pt>
                <c:pt idx="1753">
                  <c:v>123.9</c:v>
                </c:pt>
                <c:pt idx="1754">
                  <c:v>125.4</c:v>
                </c:pt>
                <c:pt idx="1755">
                  <c:v>121.51</c:v>
                </c:pt>
                <c:pt idx="1756">
                  <c:v>121.76</c:v>
                </c:pt>
                <c:pt idx="1757">
                  <c:v>120.5</c:v>
                </c:pt>
                <c:pt idx="1758">
                  <c:v>123.42</c:v>
                </c:pt>
                <c:pt idx="1759">
                  <c:v>121.45</c:v>
                </c:pt>
                <c:pt idx="1760">
                  <c:v>117.64</c:v>
                </c:pt>
                <c:pt idx="1761">
                  <c:v>118.31</c:v>
                </c:pt>
                <c:pt idx="1762">
                  <c:v>120.22</c:v>
                </c:pt>
                <c:pt idx="1763">
                  <c:v>119.57</c:v>
                </c:pt>
                <c:pt idx="1764">
                  <c:v>116.32</c:v>
                </c:pt>
                <c:pt idx="1765">
                  <c:v>115</c:v>
                </c:pt>
                <c:pt idx="1766">
                  <c:v>118.45</c:v>
                </c:pt>
                <c:pt idx="1767">
                  <c:v>115.99</c:v>
                </c:pt>
                <c:pt idx="1768">
                  <c:v>112.71</c:v>
                </c:pt>
                <c:pt idx="1769">
                  <c:v>108.69</c:v>
                </c:pt>
                <c:pt idx="1770">
                  <c:v>105.12</c:v>
                </c:pt>
                <c:pt idx="1771">
                  <c:v>104.49</c:v>
                </c:pt>
                <c:pt idx="1772">
                  <c:v>106.85</c:v>
                </c:pt>
                <c:pt idx="1773">
                  <c:v>109.87</c:v>
                </c:pt>
                <c:pt idx="1774">
                  <c:v>106.49</c:v>
                </c:pt>
                <c:pt idx="1775">
                  <c:v>106.5</c:v>
                </c:pt>
                <c:pt idx="1776">
                  <c:v>107.66</c:v>
                </c:pt>
                <c:pt idx="1777">
                  <c:v>101.59</c:v>
                </c:pt>
                <c:pt idx="1778">
                  <c:v>101.62</c:v>
                </c:pt>
                <c:pt idx="1779">
                  <c:v>101.52</c:v>
                </c:pt>
                <c:pt idx="1780">
                  <c:v>99.66</c:v>
                </c:pt>
                <c:pt idx="1781">
                  <c:v>95.42</c:v>
                </c:pt>
                <c:pt idx="1782">
                  <c:v>95.93</c:v>
                </c:pt>
                <c:pt idx="1783">
                  <c:v>96.35</c:v>
                </c:pt>
                <c:pt idx="1784">
                  <c:v>92.68</c:v>
                </c:pt>
                <c:pt idx="1785">
                  <c:v>88.63</c:v>
                </c:pt>
                <c:pt idx="1786">
                  <c:v>83.11</c:v>
                </c:pt>
                <c:pt idx="1787">
                  <c:v>85.3</c:v>
                </c:pt>
                <c:pt idx="1788">
                  <c:v>88.84</c:v>
                </c:pt>
                <c:pt idx="1789">
                  <c:v>91.17</c:v>
                </c:pt>
                <c:pt idx="1790">
                  <c:v>88.37</c:v>
                </c:pt>
                <c:pt idx="1791">
                  <c:v>87.94</c:v>
                </c:pt>
                <c:pt idx="1792">
                  <c:v>89.31</c:v>
                </c:pt>
                <c:pt idx="1793">
                  <c:v>89.19</c:v>
                </c:pt>
                <c:pt idx="1794">
                  <c:v>91.16</c:v>
                </c:pt>
                <c:pt idx="1795">
                  <c:v>90.25</c:v>
                </c:pt>
                <c:pt idx="1796">
                  <c:v>86.95</c:v>
                </c:pt>
                <c:pt idx="1797">
                  <c:v>91.2</c:v>
                </c:pt>
                <c:pt idx="1798">
                  <c:v>90.64</c:v>
                </c:pt>
                <c:pt idx="1799">
                  <c:v>94.37</c:v>
                </c:pt>
                <c:pt idx="1800">
                  <c:v>94.53</c:v>
                </c:pt>
                <c:pt idx="1801">
                  <c:v>99.16</c:v>
                </c:pt>
                <c:pt idx="1802">
                  <c:v>99.27</c:v>
                </c:pt>
                <c:pt idx="1803">
                  <c:v>96.82</c:v>
                </c:pt>
                <c:pt idx="1804">
                  <c:v>97.83</c:v>
                </c:pt>
                <c:pt idx="1805">
                  <c:v>102.51</c:v>
                </c:pt>
                <c:pt idx="1806">
                  <c:v>99.72</c:v>
                </c:pt>
                <c:pt idx="1807">
                  <c:v>96.46</c:v>
                </c:pt>
                <c:pt idx="1808">
                  <c:v>93.55</c:v>
                </c:pt>
                <c:pt idx="1809">
                  <c:v>92.98</c:v>
                </c:pt>
                <c:pt idx="1810">
                  <c:v>91.51</c:v>
                </c:pt>
                <c:pt idx="1811">
                  <c:v>90.13</c:v>
                </c:pt>
                <c:pt idx="1812">
                  <c:v>93</c:v>
                </c:pt>
                <c:pt idx="1813">
                  <c:v>94.2</c:v>
                </c:pt>
                <c:pt idx="1814">
                  <c:v>90.73</c:v>
                </c:pt>
                <c:pt idx="1815">
                  <c:v>89.64</c:v>
                </c:pt>
                <c:pt idx="1816">
                  <c:v>88.36</c:v>
                </c:pt>
                <c:pt idx="1817">
                  <c:v>88.36</c:v>
                </c:pt>
                <c:pt idx="1818">
                  <c:v>82.83</c:v>
                </c:pt>
                <c:pt idx="1819">
                  <c:v>78.2</c:v>
                </c:pt>
                <c:pt idx="1820">
                  <c:v>82.33</c:v>
                </c:pt>
                <c:pt idx="1821">
                  <c:v>83.38</c:v>
                </c:pt>
                <c:pt idx="1822">
                  <c:v>85.33</c:v>
                </c:pt>
                <c:pt idx="1823">
                  <c:v>87.71</c:v>
                </c:pt>
                <c:pt idx="1824">
                  <c:v>88.66</c:v>
                </c:pt>
                <c:pt idx="1825">
                  <c:v>90.58</c:v>
                </c:pt>
                <c:pt idx="1826">
                  <c:v>92.7</c:v>
                </c:pt>
                <c:pt idx="1827">
                  <c:v>91.01</c:v>
                </c:pt>
                <c:pt idx="1828">
                  <c:v>93.02</c:v>
                </c:pt>
                <c:pt idx="1829">
                  <c:v>94.58</c:v>
                </c:pt>
                <c:pt idx="1830">
                  <c:v>90.75</c:v>
                </c:pt>
                <c:pt idx="1831">
                  <c:v>85.35</c:v>
                </c:pt>
                <c:pt idx="1832">
                  <c:v>86.29</c:v>
                </c:pt>
                <c:pt idx="1833">
                  <c:v>86.61</c:v>
                </c:pt>
                <c:pt idx="1834">
                  <c:v>85.81</c:v>
                </c:pt>
                <c:pt idx="1835">
                  <c:v>85.04</c:v>
                </c:pt>
                <c:pt idx="1836">
                  <c:v>86.38</c:v>
                </c:pt>
                <c:pt idx="1837">
                  <c:v>85.74</c:v>
                </c:pt>
                <c:pt idx="1838">
                  <c:v>90</c:v>
                </c:pt>
                <c:pt idx="1839">
                  <c:v>89.43</c:v>
                </c:pt>
                <c:pt idx="1840">
                  <c:v>89.16</c:v>
                </c:pt>
                <c:pt idx="1841">
                  <c:v>95.43</c:v>
                </c:pt>
                <c:pt idx="1842">
                  <c:v>94.75</c:v>
                </c:pt>
                <c:pt idx="1843">
                  <c:v>98.27</c:v>
                </c:pt>
                <c:pt idx="1844">
                  <c:v>95</c:v>
                </c:pt>
                <c:pt idx="1845">
                  <c:v>98.21</c:v>
                </c:pt>
                <c:pt idx="1846">
                  <c:v>100.06</c:v>
                </c:pt>
                <c:pt idx="1847">
                  <c:v>99.72</c:v>
                </c:pt>
                <c:pt idx="1848">
                  <c:v>94</c:v>
                </c:pt>
                <c:pt idx="1849">
                  <c:v>91.41</c:v>
                </c:pt>
                <c:pt idx="1850">
                  <c:v>95.9</c:v>
                </c:pt>
                <c:pt idx="1851">
                  <c:v>92.47</c:v>
                </c:pt>
                <c:pt idx="1852">
                  <c:v>88.93</c:v>
                </c:pt>
                <c:pt idx="1853">
                  <c:v>92.67</c:v>
                </c:pt>
                <c:pt idx="1854">
                  <c:v>95</c:v>
                </c:pt>
                <c:pt idx="1855">
                  <c:v>90.8</c:v>
                </c:pt>
                <c:pt idx="1856">
                  <c:v>92.95</c:v>
                </c:pt>
                <c:pt idx="1857">
                  <c:v>82.58</c:v>
                </c:pt>
                <c:pt idx="1858">
                  <c:v>80.489999999999995</c:v>
                </c:pt>
                <c:pt idx="1859">
                  <c:v>86.29</c:v>
                </c:pt>
                <c:pt idx="1860">
                  <c:v>89.91</c:v>
                </c:pt>
                <c:pt idx="1861">
                  <c:v>88.14</c:v>
                </c:pt>
                <c:pt idx="1862">
                  <c:v>90.24</c:v>
                </c:pt>
                <c:pt idx="1863">
                  <c:v>96.44</c:v>
                </c:pt>
                <c:pt idx="1864">
                  <c:v>90.12</c:v>
                </c:pt>
                <c:pt idx="1865">
                  <c:v>94.77</c:v>
                </c:pt>
                <c:pt idx="1866">
                  <c:v>95.88</c:v>
                </c:pt>
                <c:pt idx="1867">
                  <c:v>98.24</c:v>
                </c:pt>
                <c:pt idx="1868">
                  <c:v>99.1</c:v>
                </c:pt>
                <c:pt idx="1869">
                  <c:v>103.3</c:v>
                </c:pt>
                <c:pt idx="1870">
                  <c:v>110.99</c:v>
                </c:pt>
                <c:pt idx="1871">
                  <c:v>106.96</c:v>
                </c:pt>
                <c:pt idx="1872">
                  <c:v>107.59</c:v>
                </c:pt>
                <c:pt idx="1873">
                  <c:v>111.04</c:v>
                </c:pt>
                <c:pt idx="1874">
                  <c:v>104.55</c:v>
                </c:pt>
                <c:pt idx="1875">
                  <c:v>99.91</c:v>
                </c:pt>
                <c:pt idx="1876">
                  <c:v>92.09</c:v>
                </c:pt>
                <c:pt idx="1877">
                  <c:v>96.38</c:v>
                </c:pt>
                <c:pt idx="1878">
                  <c:v>98.23</c:v>
                </c:pt>
                <c:pt idx="1879">
                  <c:v>96.87</c:v>
                </c:pt>
                <c:pt idx="1880">
                  <c:v>91.49</c:v>
                </c:pt>
                <c:pt idx="1881">
                  <c:v>98.44</c:v>
                </c:pt>
                <c:pt idx="1882">
                  <c:v>97.4</c:v>
                </c:pt>
                <c:pt idx="1883">
                  <c:v>101.89</c:v>
                </c:pt>
                <c:pt idx="1884">
                  <c:v>97.95</c:v>
                </c:pt>
                <c:pt idx="1885">
                  <c:v>104.08</c:v>
                </c:pt>
                <c:pt idx="1886">
                  <c:v>110.26</c:v>
                </c:pt>
                <c:pt idx="1887">
                  <c:v>96.8</c:v>
                </c:pt>
                <c:pt idx="1888">
                  <c:v>88.74</c:v>
                </c:pt>
                <c:pt idx="1889">
                  <c:v>89.79</c:v>
                </c:pt>
                <c:pt idx="1890">
                  <c:v>89.16</c:v>
                </c:pt>
                <c:pt idx="1891">
                  <c:v>98.14</c:v>
                </c:pt>
                <c:pt idx="1892">
                  <c:v>97.07</c:v>
                </c:pt>
                <c:pt idx="1893">
                  <c:v>100.1</c:v>
                </c:pt>
                <c:pt idx="1894">
                  <c:v>109.12</c:v>
                </c:pt>
                <c:pt idx="1895">
                  <c:v>113.66</c:v>
                </c:pt>
                <c:pt idx="1896">
                  <c:v>105.26</c:v>
                </c:pt>
                <c:pt idx="1897">
                  <c:v>128.24</c:v>
                </c:pt>
                <c:pt idx="1898">
                  <c:v>131.93</c:v>
                </c:pt>
                <c:pt idx="1899">
                  <c:v>128.71</c:v>
                </c:pt>
                <c:pt idx="1900">
                  <c:v>126.84</c:v>
                </c:pt>
                <c:pt idx="1901">
                  <c:v>131.05000000000001</c:v>
                </c:pt>
                <c:pt idx="1902">
                  <c:v>140.91</c:v>
                </c:pt>
                <c:pt idx="1903">
                  <c:v>134.09</c:v>
                </c:pt>
                <c:pt idx="1904">
                  <c:v>127.83</c:v>
                </c:pt>
                <c:pt idx="1905">
                  <c:v>139.88</c:v>
                </c:pt>
                <c:pt idx="1906">
                  <c:v>140.36000000000001</c:v>
                </c:pt>
                <c:pt idx="1907">
                  <c:v>148.94</c:v>
                </c:pt>
                <c:pt idx="1908">
                  <c:v>152.65</c:v>
                </c:pt>
                <c:pt idx="1909">
                  <c:v>151.61000000000001</c:v>
                </c:pt>
                <c:pt idx="1910">
                  <c:v>151.68</c:v>
                </c:pt>
                <c:pt idx="1911">
                  <c:v>157.91999999999999</c:v>
                </c:pt>
                <c:pt idx="1912">
                  <c:v>160.18</c:v>
                </c:pt>
                <c:pt idx="1913">
                  <c:v>161.22</c:v>
                </c:pt>
                <c:pt idx="1914">
                  <c:v>166.96</c:v>
                </c:pt>
                <c:pt idx="1915">
                  <c:v>166.19</c:v>
                </c:pt>
                <c:pt idx="1916">
                  <c:v>169.53</c:v>
                </c:pt>
                <c:pt idx="1917">
                  <c:v>173.74</c:v>
                </c:pt>
                <c:pt idx="1918">
                  <c:v>174.67</c:v>
                </c:pt>
                <c:pt idx="1919">
                  <c:v>173.64</c:v>
                </c:pt>
                <c:pt idx="1920">
                  <c:v>172.55</c:v>
                </c:pt>
                <c:pt idx="1921">
                  <c:v>176.79</c:v>
                </c:pt>
                <c:pt idx="1922">
                  <c:v>174.29</c:v>
                </c:pt>
                <c:pt idx="1923">
                  <c:v>175.84</c:v>
                </c:pt>
                <c:pt idx="1924">
                  <c:v>173.53</c:v>
                </c:pt>
                <c:pt idx="1925">
                  <c:v>175.39</c:v>
                </c:pt>
                <c:pt idx="1926">
                  <c:v>175.74</c:v>
                </c:pt>
                <c:pt idx="1927">
                  <c:v>179.32</c:v>
                </c:pt>
                <c:pt idx="1928">
                  <c:v>179.3</c:v>
                </c:pt>
                <c:pt idx="1929">
                  <c:v>176.73</c:v>
                </c:pt>
                <c:pt idx="1930">
                  <c:v>173.56</c:v>
                </c:pt>
                <c:pt idx="1931">
                  <c:v>169.55</c:v>
                </c:pt>
                <c:pt idx="1932">
                  <c:v>163.57</c:v>
                </c:pt>
                <c:pt idx="1933">
                  <c:v>164.19</c:v>
                </c:pt>
                <c:pt idx="1934">
                  <c:v>160.63999999999999</c:v>
                </c:pt>
                <c:pt idx="1935">
                  <c:v>153.22999999999999</c:v>
                </c:pt>
                <c:pt idx="1936">
                  <c:v>156.66</c:v>
                </c:pt>
                <c:pt idx="1937">
                  <c:v>158.94999999999999</c:v>
                </c:pt>
                <c:pt idx="1938">
                  <c:v>159.88</c:v>
                </c:pt>
                <c:pt idx="1939">
                  <c:v>157.08000000000001</c:v>
                </c:pt>
                <c:pt idx="1940">
                  <c:v>154.4</c:v>
                </c:pt>
                <c:pt idx="1941">
                  <c:v>162.12</c:v>
                </c:pt>
                <c:pt idx="1942">
                  <c:v>159.03</c:v>
                </c:pt>
                <c:pt idx="1943">
                  <c:v>166.26</c:v>
                </c:pt>
                <c:pt idx="1944">
                  <c:v>162.02000000000001</c:v>
                </c:pt>
                <c:pt idx="1945">
                  <c:v>166.29</c:v>
                </c:pt>
                <c:pt idx="1946">
                  <c:v>165.15</c:v>
                </c:pt>
                <c:pt idx="1947">
                  <c:v>171.81</c:v>
                </c:pt>
                <c:pt idx="1948">
                  <c:v>172.81</c:v>
                </c:pt>
                <c:pt idx="1949">
                  <c:v>169.64</c:v>
                </c:pt>
                <c:pt idx="1950">
                  <c:v>173.88</c:v>
                </c:pt>
                <c:pt idx="1951">
                  <c:v>172.58</c:v>
                </c:pt>
                <c:pt idx="1952">
                  <c:v>176.63</c:v>
                </c:pt>
                <c:pt idx="1953">
                  <c:v>174.25</c:v>
                </c:pt>
                <c:pt idx="1954">
                  <c:v>179.55</c:v>
                </c:pt>
                <c:pt idx="1955">
                  <c:v>175.16</c:v>
                </c:pt>
                <c:pt idx="1956">
                  <c:v>170.12</c:v>
                </c:pt>
                <c:pt idx="1957">
                  <c:v>168.18</c:v>
                </c:pt>
                <c:pt idx="1958">
                  <c:v>174.68</c:v>
                </c:pt>
                <c:pt idx="1959">
                  <c:v>167.44</c:v>
                </c:pt>
                <c:pt idx="1960">
                  <c:v>170.09</c:v>
                </c:pt>
                <c:pt idx="1961">
                  <c:v>168.26</c:v>
                </c:pt>
                <c:pt idx="1962">
                  <c:v>177.39</c:v>
                </c:pt>
                <c:pt idx="1963">
                  <c:v>173.25</c:v>
                </c:pt>
                <c:pt idx="1964">
                  <c:v>173.16</c:v>
                </c:pt>
                <c:pt idx="1965">
                  <c:v>175.27</c:v>
                </c:pt>
                <c:pt idx="1966">
                  <c:v>180.9</c:v>
                </c:pt>
                <c:pt idx="1967">
                  <c:v>178.75</c:v>
                </c:pt>
                <c:pt idx="1968">
                  <c:v>181.43</c:v>
                </c:pt>
                <c:pt idx="1969">
                  <c:v>176.84</c:v>
                </c:pt>
                <c:pt idx="1970">
                  <c:v>172.37</c:v>
                </c:pt>
                <c:pt idx="1971">
                  <c:v>173.26</c:v>
                </c:pt>
                <c:pt idx="1972">
                  <c:v>180.81</c:v>
                </c:pt>
                <c:pt idx="1973">
                  <c:v>185.64</c:v>
                </c:pt>
                <c:pt idx="1974">
                  <c:v>181.61</c:v>
                </c:pt>
                <c:pt idx="1975">
                  <c:v>185.64</c:v>
                </c:pt>
                <c:pt idx="1976">
                  <c:v>189.43</c:v>
                </c:pt>
                <c:pt idx="1977">
                  <c:v>185.19</c:v>
                </c:pt>
                <c:pt idx="1978">
                  <c:v>185.37</c:v>
                </c:pt>
                <c:pt idx="1979">
                  <c:v>186.1</c:v>
                </c:pt>
                <c:pt idx="1980">
                  <c:v>188.75</c:v>
                </c:pt>
                <c:pt idx="1981">
                  <c:v>186.69</c:v>
                </c:pt>
                <c:pt idx="1982">
                  <c:v>187.01</c:v>
                </c:pt>
                <c:pt idx="1983">
                  <c:v>186.43</c:v>
                </c:pt>
                <c:pt idx="1984">
                  <c:v>181.17</c:v>
                </c:pt>
                <c:pt idx="1985">
                  <c:v>177.05</c:v>
                </c:pt>
                <c:pt idx="1986">
                  <c:v>178.19</c:v>
                </c:pt>
                <c:pt idx="1987">
                  <c:v>185.9</c:v>
                </c:pt>
                <c:pt idx="1988">
                  <c:v>183.6</c:v>
                </c:pt>
                <c:pt idx="1989">
                  <c:v>187.62</c:v>
                </c:pt>
                <c:pt idx="1990">
                  <c:v>189.73</c:v>
                </c:pt>
                <c:pt idx="1991">
                  <c:v>186.26</c:v>
                </c:pt>
                <c:pt idx="1992">
                  <c:v>189.96</c:v>
                </c:pt>
                <c:pt idx="1993">
                  <c:v>188.16</c:v>
                </c:pt>
                <c:pt idx="1994">
                  <c:v>183.45</c:v>
                </c:pt>
                <c:pt idx="1995">
                  <c:v>185.06</c:v>
                </c:pt>
                <c:pt idx="1996">
                  <c:v>182.59</c:v>
                </c:pt>
                <c:pt idx="1997">
                  <c:v>186.66</c:v>
                </c:pt>
                <c:pt idx="1998">
                  <c:v>184.73</c:v>
                </c:pt>
                <c:pt idx="1999">
                  <c:v>180.94</c:v>
                </c:pt>
                <c:pt idx="2000">
                  <c:v>180</c:v>
                </c:pt>
                <c:pt idx="2001">
                  <c:v>173.95</c:v>
                </c:pt>
                <c:pt idx="2002">
                  <c:v>175.05</c:v>
                </c:pt>
                <c:pt idx="2003">
                  <c:v>172.24</c:v>
                </c:pt>
                <c:pt idx="2004">
                  <c:v>169.73</c:v>
                </c:pt>
                <c:pt idx="2005">
                  <c:v>168.94</c:v>
                </c:pt>
                <c:pt idx="2006">
                  <c:v>162.88999999999999</c:v>
                </c:pt>
                <c:pt idx="2007">
                  <c:v>160.19999999999999</c:v>
                </c:pt>
                <c:pt idx="2008">
                  <c:v>168.16</c:v>
                </c:pt>
                <c:pt idx="2009">
                  <c:v>161.04</c:v>
                </c:pt>
                <c:pt idx="2010">
                  <c:v>154.49</c:v>
                </c:pt>
                <c:pt idx="2011">
                  <c:v>153.69999999999999</c:v>
                </c:pt>
                <c:pt idx="2012">
                  <c:v>148.38</c:v>
                </c:pt>
                <c:pt idx="2013">
                  <c:v>147.78</c:v>
                </c:pt>
                <c:pt idx="2014">
                  <c:v>147.13999999999999</c:v>
                </c:pt>
                <c:pt idx="2015">
                  <c:v>154.55000000000001</c:v>
                </c:pt>
                <c:pt idx="2016">
                  <c:v>151.44</c:v>
                </c:pt>
                <c:pt idx="2017">
                  <c:v>152.84</c:v>
                </c:pt>
                <c:pt idx="2018">
                  <c:v>155.88999999999999</c:v>
                </c:pt>
                <c:pt idx="2019">
                  <c:v>153.08000000000001</c:v>
                </c:pt>
                <c:pt idx="2020">
                  <c:v>151.61000000000001</c:v>
                </c:pt>
                <c:pt idx="2021">
                  <c:v>147.49</c:v>
                </c:pt>
                <c:pt idx="2022">
                  <c:v>149.53</c:v>
                </c:pt>
                <c:pt idx="2023">
                  <c:v>143.5</c:v>
                </c:pt>
                <c:pt idx="2024">
                  <c:v>143.01</c:v>
                </c:pt>
                <c:pt idx="2025">
                  <c:v>140.25</c:v>
                </c:pt>
                <c:pt idx="2026">
                  <c:v>145.06</c:v>
                </c:pt>
                <c:pt idx="2027">
                  <c:v>140.97999999999999</c:v>
                </c:pt>
                <c:pt idx="2028">
                  <c:v>139.53</c:v>
                </c:pt>
                <c:pt idx="2029">
                  <c:v>133.27000000000001</c:v>
                </c:pt>
                <c:pt idx="2030">
                  <c:v>129.66999999999999</c:v>
                </c:pt>
                <c:pt idx="2031">
                  <c:v>132.82</c:v>
                </c:pt>
                <c:pt idx="2032">
                  <c:v>126.73</c:v>
                </c:pt>
                <c:pt idx="2033">
                  <c:v>126.61</c:v>
                </c:pt>
                <c:pt idx="2034">
                  <c:v>127.94</c:v>
                </c:pt>
                <c:pt idx="2035">
                  <c:v>126.03</c:v>
                </c:pt>
                <c:pt idx="2036">
                  <c:v>127.35</c:v>
                </c:pt>
                <c:pt idx="2037">
                  <c:v>119.69</c:v>
                </c:pt>
                <c:pt idx="2038">
                  <c:v>122.25</c:v>
                </c:pt>
                <c:pt idx="2039">
                  <c:v>120.93</c:v>
                </c:pt>
                <c:pt idx="2040">
                  <c:v>124.49</c:v>
                </c:pt>
                <c:pt idx="2041">
                  <c:v>124.62</c:v>
                </c:pt>
                <c:pt idx="2042">
                  <c:v>121.73</c:v>
                </c:pt>
                <c:pt idx="2043">
                  <c:v>125.02</c:v>
                </c:pt>
                <c:pt idx="2044">
                  <c:v>129.91</c:v>
                </c:pt>
                <c:pt idx="2045">
                  <c:v>122.96</c:v>
                </c:pt>
                <c:pt idx="2046">
                  <c:v>119.15</c:v>
                </c:pt>
                <c:pt idx="2047">
                  <c:v>119.74</c:v>
                </c:pt>
                <c:pt idx="2048">
                  <c:v>119.46</c:v>
                </c:pt>
                <c:pt idx="2049">
                  <c:v>121.54</c:v>
                </c:pt>
                <c:pt idx="2050">
                  <c:v>123.82</c:v>
                </c:pt>
                <c:pt idx="2051">
                  <c:v>122.18</c:v>
                </c:pt>
                <c:pt idx="2052">
                  <c:v>124.63</c:v>
                </c:pt>
                <c:pt idx="2053">
                  <c:v>127.46</c:v>
                </c:pt>
                <c:pt idx="2054">
                  <c:v>129.4</c:v>
                </c:pt>
                <c:pt idx="2055">
                  <c:v>124.86</c:v>
                </c:pt>
                <c:pt idx="2056">
                  <c:v>129.44999999999999</c:v>
                </c:pt>
                <c:pt idx="2057">
                  <c:v>125.48</c:v>
                </c:pt>
                <c:pt idx="2058">
                  <c:v>121.24</c:v>
                </c:pt>
                <c:pt idx="2059">
                  <c:v>122</c:v>
                </c:pt>
                <c:pt idx="2060">
                  <c:v>129.36000000000001</c:v>
                </c:pt>
                <c:pt idx="2061">
                  <c:v>131.65</c:v>
                </c:pt>
                <c:pt idx="2062">
                  <c:v>133.75</c:v>
                </c:pt>
                <c:pt idx="2063">
                  <c:v>135.36000000000001</c:v>
                </c:pt>
                <c:pt idx="2064">
                  <c:v>132.18</c:v>
                </c:pt>
                <c:pt idx="2065">
                  <c:v>131.54</c:v>
                </c:pt>
                <c:pt idx="2066">
                  <c:v>130.01</c:v>
                </c:pt>
                <c:pt idx="2067">
                  <c:v>130.01</c:v>
                </c:pt>
                <c:pt idx="2068">
                  <c:v>135.6</c:v>
                </c:pt>
                <c:pt idx="2069">
                  <c:v>139.07</c:v>
                </c:pt>
                <c:pt idx="2070">
                  <c:v>155.63999999999999</c:v>
                </c:pt>
                <c:pt idx="2071">
                  <c:v>161.36000000000001</c:v>
                </c:pt>
                <c:pt idx="2072">
                  <c:v>160.88999999999999</c:v>
                </c:pt>
                <c:pt idx="2073">
                  <c:v>159.63999999999999</c:v>
                </c:pt>
                <c:pt idx="2074">
                  <c:v>169.04</c:v>
                </c:pt>
                <c:pt idx="2075">
                  <c:v>178.78</c:v>
                </c:pt>
                <c:pt idx="2076">
                  <c:v>172.69</c:v>
                </c:pt>
                <c:pt idx="2077">
                  <c:v>178.02</c:v>
                </c:pt>
                <c:pt idx="2078">
                  <c:v>179.4</c:v>
                </c:pt>
                <c:pt idx="2079">
                  <c:v>171.25</c:v>
                </c:pt>
                <c:pt idx="2080">
                  <c:v>177.64</c:v>
                </c:pt>
                <c:pt idx="2081">
                  <c:v>180.05</c:v>
                </c:pt>
                <c:pt idx="2082">
                  <c:v>194.93</c:v>
                </c:pt>
                <c:pt idx="2083">
                  <c:v>194.84</c:v>
                </c:pt>
                <c:pt idx="2084">
                  <c:v>198.08</c:v>
                </c:pt>
                <c:pt idx="2085">
                  <c:v>199.83</c:v>
                </c:pt>
                <c:pt idx="2086">
                  <c:v>198.57</c:v>
                </c:pt>
                <c:pt idx="2087">
                  <c:v>198.95</c:v>
                </c:pt>
                <c:pt idx="2088">
                  <c:v>198.8</c:v>
                </c:pt>
                <c:pt idx="2089">
                  <c:v>193.91</c:v>
                </c:pt>
                <c:pt idx="2090">
                  <c:v>187.21</c:v>
                </c:pt>
                <c:pt idx="2091">
                  <c:v>183.12</c:v>
                </c:pt>
                <c:pt idx="2092">
                  <c:v>182.98</c:v>
                </c:pt>
                <c:pt idx="2093">
                  <c:v>184.4</c:v>
                </c:pt>
                <c:pt idx="2094">
                  <c:v>190.39</c:v>
                </c:pt>
                <c:pt idx="2095">
                  <c:v>191.83</c:v>
                </c:pt>
                <c:pt idx="2096">
                  <c:v>190.86</c:v>
                </c:pt>
                <c:pt idx="2097">
                  <c:v>188.54</c:v>
                </c:pt>
                <c:pt idx="2098">
                  <c:v>194.21</c:v>
                </c:pt>
                <c:pt idx="2099">
                  <c:v>194.3</c:v>
                </c:pt>
                <c:pt idx="2100">
                  <c:v>189.95</c:v>
                </c:pt>
                <c:pt idx="2101">
                  <c:v>185.5</c:v>
                </c:pt>
                <c:pt idx="2102">
                  <c:v>179.81</c:v>
                </c:pt>
                <c:pt idx="2103">
                  <c:v>178.86</c:v>
                </c:pt>
                <c:pt idx="2104">
                  <c:v>182.22</c:v>
                </c:pt>
                <c:pt idx="2105">
                  <c:v>184.29</c:v>
                </c:pt>
                <c:pt idx="2106">
                  <c:v>180.22</c:v>
                </c:pt>
                <c:pt idx="2107">
                  <c:v>174.81</c:v>
                </c:pt>
                <c:pt idx="2108">
                  <c:v>172.54</c:v>
                </c:pt>
                <c:pt idx="2109">
                  <c:v>171.54</c:v>
                </c:pt>
                <c:pt idx="2110">
                  <c:v>168.46</c:v>
                </c:pt>
                <c:pt idx="2111">
                  <c:v>168.85</c:v>
                </c:pt>
                <c:pt idx="2112">
                  <c:v>163.95</c:v>
                </c:pt>
                <c:pt idx="2113">
                  <c:v>166.39</c:v>
                </c:pt>
                <c:pt idx="2114">
                  <c:v>164.3</c:v>
                </c:pt>
                <c:pt idx="2115">
                  <c:v>166.11</c:v>
                </c:pt>
                <c:pt idx="2116">
                  <c:v>169.96</c:v>
                </c:pt>
                <c:pt idx="2117">
                  <c:v>153.76</c:v>
                </c:pt>
                <c:pt idx="2118">
                  <c:v>165.37</c:v>
                </c:pt>
                <c:pt idx="2119">
                  <c:v>175.47</c:v>
                </c:pt>
                <c:pt idx="2120">
                  <c:v>186.3</c:v>
                </c:pt>
                <c:pt idx="2121">
                  <c:v>191.79</c:v>
                </c:pt>
                <c:pt idx="2122">
                  <c:v>186.18</c:v>
                </c:pt>
                <c:pt idx="2123">
                  <c:v>187.87</c:v>
                </c:pt>
                <c:pt idx="2124">
                  <c:v>187.44</c:v>
                </c:pt>
                <c:pt idx="2125">
                  <c:v>189.95</c:v>
                </c:pt>
                <c:pt idx="2126">
                  <c:v>187</c:v>
                </c:pt>
                <c:pt idx="2127">
                  <c:v>185.09</c:v>
                </c:pt>
                <c:pt idx="2128">
                  <c:v>184.7</c:v>
                </c:pt>
                <c:pt idx="2129">
                  <c:v>182.78</c:v>
                </c:pt>
                <c:pt idx="2130">
                  <c:v>185.93</c:v>
                </c:pt>
                <c:pt idx="2131">
                  <c:v>186.16</c:v>
                </c:pt>
                <c:pt idx="2132">
                  <c:v>174.36</c:v>
                </c:pt>
                <c:pt idx="2133">
                  <c:v>170.42</c:v>
                </c:pt>
                <c:pt idx="2134">
                  <c:v>173.5</c:v>
                </c:pt>
                <c:pt idx="2135">
                  <c:v>172.75</c:v>
                </c:pt>
                <c:pt idx="2136">
                  <c:v>169.58</c:v>
                </c:pt>
                <c:pt idx="2137">
                  <c:v>166.98</c:v>
                </c:pt>
                <c:pt idx="2138">
                  <c:v>167.25</c:v>
                </c:pt>
                <c:pt idx="2139">
                  <c:v>162.22999999999999</c:v>
                </c:pt>
                <c:pt idx="2140">
                  <c:v>166.79</c:v>
                </c:pt>
                <c:pt idx="2141">
                  <c:v>167.86</c:v>
                </c:pt>
                <c:pt idx="2142">
                  <c:v>167.91</c:v>
                </c:pt>
                <c:pt idx="2143">
                  <c:v>161.44999999999999</c:v>
                </c:pt>
                <c:pt idx="2144">
                  <c:v>156.24</c:v>
                </c:pt>
                <c:pt idx="2145">
                  <c:v>157.91999999999999</c:v>
                </c:pt>
                <c:pt idx="2146">
                  <c:v>158.44999999999999</c:v>
                </c:pt>
                <c:pt idx="2147">
                  <c:v>156.34</c:v>
                </c:pt>
                <c:pt idx="2148">
                  <c:v>153.47</c:v>
                </c:pt>
                <c:pt idx="2149">
                  <c:v>154.5</c:v>
                </c:pt>
                <c:pt idx="2150">
                  <c:v>152.77000000000001</c:v>
                </c:pt>
                <c:pt idx="2151">
                  <c:v>153.18</c:v>
                </c:pt>
                <c:pt idx="2152">
                  <c:v>148.28</c:v>
                </c:pt>
                <c:pt idx="2153">
                  <c:v>144.15</c:v>
                </c:pt>
                <c:pt idx="2154">
                  <c:v>140.31</c:v>
                </c:pt>
                <c:pt idx="2155">
                  <c:v>140.77000000000001</c:v>
                </c:pt>
                <c:pt idx="2156">
                  <c:v>140.91999999999999</c:v>
                </c:pt>
                <c:pt idx="2157">
                  <c:v>138.41</c:v>
                </c:pt>
                <c:pt idx="2158">
                  <c:v>138.81</c:v>
                </c:pt>
                <c:pt idx="2159">
                  <c:v>137.19999999999999</c:v>
                </c:pt>
                <c:pt idx="2160">
                  <c:v>136.85</c:v>
                </c:pt>
                <c:pt idx="2161">
                  <c:v>135.49</c:v>
                </c:pt>
                <c:pt idx="2162">
                  <c:v>136.71</c:v>
                </c:pt>
                <c:pt idx="2163">
                  <c:v>131.77000000000001</c:v>
                </c:pt>
                <c:pt idx="2164">
                  <c:v>135.01</c:v>
                </c:pt>
                <c:pt idx="2165">
                  <c:v>136.76</c:v>
                </c:pt>
                <c:pt idx="2166">
                  <c:v>144.16</c:v>
                </c:pt>
                <c:pt idx="2167">
                  <c:v>138.47999999999999</c:v>
                </c:pt>
                <c:pt idx="2168">
                  <c:v>136.25</c:v>
                </c:pt>
                <c:pt idx="2169">
                  <c:v>134.08000000000001</c:v>
                </c:pt>
                <c:pt idx="2170">
                  <c:v>126.82</c:v>
                </c:pt>
                <c:pt idx="2171">
                  <c:v>132.25</c:v>
                </c:pt>
                <c:pt idx="2172">
                  <c:v>135.30000000000001</c:v>
                </c:pt>
                <c:pt idx="2173">
                  <c:v>131.07</c:v>
                </c:pt>
                <c:pt idx="2174">
                  <c:v>132.51</c:v>
                </c:pt>
                <c:pt idx="2175">
                  <c:v>127.57</c:v>
                </c:pt>
                <c:pt idx="2176">
                  <c:v>122.22</c:v>
                </c:pt>
                <c:pt idx="2177">
                  <c:v>122.06</c:v>
                </c:pt>
                <c:pt idx="2178">
                  <c:v>117.05</c:v>
                </c:pt>
                <c:pt idx="2179">
                  <c:v>119.9</c:v>
                </c:pt>
                <c:pt idx="2180">
                  <c:v>124.03</c:v>
                </c:pt>
                <c:pt idx="2181">
                  <c:v>127.79</c:v>
                </c:pt>
                <c:pt idx="2182">
                  <c:v>125</c:v>
                </c:pt>
                <c:pt idx="2183">
                  <c:v>126.39</c:v>
                </c:pt>
                <c:pt idx="2184">
                  <c:v>134.01</c:v>
                </c:pt>
                <c:pt idx="2185">
                  <c:v>135.03</c:v>
                </c:pt>
                <c:pt idx="2186">
                  <c:v>135.25</c:v>
                </c:pt>
                <c:pt idx="2187">
                  <c:v>131.85</c:v>
                </c:pt>
                <c:pt idx="2188">
                  <c:v>136.49</c:v>
                </c:pt>
                <c:pt idx="2189">
                  <c:v>135</c:v>
                </c:pt>
                <c:pt idx="2190">
                  <c:v>131.76</c:v>
                </c:pt>
                <c:pt idx="2191">
                  <c:v>141.43</c:v>
                </c:pt>
                <c:pt idx="2192">
                  <c:v>143.85</c:v>
                </c:pt>
                <c:pt idx="2193">
                  <c:v>146</c:v>
                </c:pt>
                <c:pt idx="2194">
                  <c:v>137.26</c:v>
                </c:pt>
                <c:pt idx="2195">
                  <c:v>134.88999999999999</c:v>
                </c:pt>
                <c:pt idx="2196">
                  <c:v>143.69999999999999</c:v>
                </c:pt>
                <c:pt idx="2197">
                  <c:v>143.75</c:v>
                </c:pt>
                <c:pt idx="2198">
                  <c:v>140</c:v>
                </c:pt>
                <c:pt idx="2199">
                  <c:v>138.12</c:v>
                </c:pt>
                <c:pt idx="2200">
                  <c:v>138.91</c:v>
                </c:pt>
                <c:pt idx="2201">
                  <c:v>138.1</c:v>
                </c:pt>
                <c:pt idx="2202">
                  <c:v>137.72999999999999</c:v>
                </c:pt>
                <c:pt idx="2203">
                  <c:v>134.07</c:v>
                </c:pt>
                <c:pt idx="2204">
                  <c:v>132.38999999999999</c:v>
                </c:pt>
                <c:pt idx="2205">
                  <c:v>132.35</c:v>
                </c:pt>
                <c:pt idx="2206">
                  <c:v>130.33000000000001</c:v>
                </c:pt>
                <c:pt idx="2207">
                  <c:v>132.30000000000001</c:v>
                </c:pt>
                <c:pt idx="2208">
                  <c:v>132.75</c:v>
                </c:pt>
                <c:pt idx="2209">
                  <c:v>127.17</c:v>
                </c:pt>
                <c:pt idx="2210">
                  <c:v>121.26</c:v>
                </c:pt>
                <c:pt idx="2211">
                  <c:v>122.04</c:v>
                </c:pt>
                <c:pt idx="2212">
                  <c:v>120.56</c:v>
                </c:pt>
                <c:pt idx="2213">
                  <c:v>121.89</c:v>
                </c:pt>
                <c:pt idx="2214">
                  <c:v>119.65</c:v>
                </c:pt>
                <c:pt idx="2215">
                  <c:v>122.34</c:v>
                </c:pt>
                <c:pt idx="2216">
                  <c:v>123</c:v>
                </c:pt>
                <c:pt idx="2217">
                  <c:v>123.9</c:v>
                </c:pt>
                <c:pt idx="2218">
                  <c:v>121.55</c:v>
                </c:pt>
                <c:pt idx="2219">
                  <c:v>123.66</c:v>
                </c:pt>
                <c:pt idx="2220">
                  <c:v>125.09</c:v>
                </c:pt>
                <c:pt idx="2221">
                  <c:v>120.5</c:v>
                </c:pt>
                <c:pt idx="2222">
                  <c:v>118.75</c:v>
                </c:pt>
                <c:pt idx="2223">
                  <c:v>117.5</c:v>
                </c:pt>
                <c:pt idx="2224">
                  <c:v>120.38</c:v>
                </c:pt>
                <c:pt idx="2225">
                  <c:v>120.19</c:v>
                </c:pt>
                <c:pt idx="2226">
                  <c:v>124.49</c:v>
                </c:pt>
                <c:pt idx="2227">
                  <c:v>124.07</c:v>
                </c:pt>
                <c:pt idx="2228">
                  <c:v>123.64</c:v>
                </c:pt>
                <c:pt idx="2229">
                  <c:v>122.67</c:v>
                </c:pt>
                <c:pt idx="2230">
                  <c:v>121.33</c:v>
                </c:pt>
                <c:pt idx="2231">
                  <c:v>118.4</c:v>
                </c:pt>
                <c:pt idx="2232">
                  <c:v>121.19</c:v>
                </c:pt>
                <c:pt idx="2233">
                  <c:v>118.77</c:v>
                </c:pt>
                <c:pt idx="2234">
                  <c:v>114.35</c:v>
                </c:pt>
                <c:pt idx="2235">
                  <c:v>113.62</c:v>
                </c:pt>
                <c:pt idx="2236">
                  <c:v>110.69</c:v>
                </c:pt>
                <c:pt idx="2237">
                  <c:v>112.89</c:v>
                </c:pt>
                <c:pt idx="2238">
                  <c:v>113.54</c:v>
                </c:pt>
                <c:pt idx="2239">
                  <c:v>111.98</c:v>
                </c:pt>
                <c:pt idx="2240">
                  <c:v>110.02</c:v>
                </c:pt>
                <c:pt idx="2241">
                  <c:v>109.44</c:v>
                </c:pt>
                <c:pt idx="2242">
                  <c:v>107.34</c:v>
                </c:pt>
                <c:pt idx="2243">
                  <c:v>107.52</c:v>
                </c:pt>
                <c:pt idx="2244">
                  <c:v>109.36</c:v>
                </c:pt>
                <c:pt idx="2245">
                  <c:v>108.74</c:v>
                </c:pt>
                <c:pt idx="2246">
                  <c:v>107.34</c:v>
                </c:pt>
                <c:pt idx="2247">
                  <c:v>106.88</c:v>
                </c:pt>
                <c:pt idx="2248">
                  <c:v>105.06</c:v>
                </c:pt>
                <c:pt idx="2249">
                  <c:v>103.92</c:v>
                </c:pt>
                <c:pt idx="2250">
                  <c:v>100.81</c:v>
                </c:pt>
                <c:pt idx="2251">
                  <c:v>100.4</c:v>
                </c:pt>
                <c:pt idx="2252">
                  <c:v>100.39</c:v>
                </c:pt>
                <c:pt idx="2253">
                  <c:v>99.47</c:v>
                </c:pt>
                <c:pt idx="2254">
                  <c:v>99.8</c:v>
                </c:pt>
                <c:pt idx="2255">
                  <c:v>99.92</c:v>
                </c:pt>
                <c:pt idx="2256">
                  <c:v>98.84</c:v>
                </c:pt>
                <c:pt idx="2257">
                  <c:v>95.35</c:v>
                </c:pt>
                <c:pt idx="2258">
                  <c:v>93.24</c:v>
                </c:pt>
                <c:pt idx="2259">
                  <c:v>93.51</c:v>
                </c:pt>
                <c:pt idx="2260">
                  <c:v>90.97</c:v>
                </c:pt>
                <c:pt idx="2261">
                  <c:v>90.27</c:v>
                </c:pt>
                <c:pt idx="2262">
                  <c:v>90.4</c:v>
                </c:pt>
                <c:pt idx="2263">
                  <c:v>90.35</c:v>
                </c:pt>
                <c:pt idx="2264">
                  <c:v>91.43</c:v>
                </c:pt>
                <c:pt idx="2265">
                  <c:v>90.24</c:v>
                </c:pt>
                <c:pt idx="2266">
                  <c:v>92.19</c:v>
                </c:pt>
                <c:pt idx="2267">
                  <c:v>92.59</c:v>
                </c:pt>
                <c:pt idx="2268">
                  <c:v>94.25</c:v>
                </c:pt>
                <c:pt idx="2269">
                  <c:v>93.65</c:v>
                </c:pt>
                <c:pt idx="2270">
                  <c:v>94.68</c:v>
                </c:pt>
                <c:pt idx="2271">
                  <c:v>94.27</c:v>
                </c:pt>
                <c:pt idx="2272">
                  <c:v>94.5</c:v>
                </c:pt>
                <c:pt idx="2273">
                  <c:v>93.65</c:v>
                </c:pt>
                <c:pt idx="2274">
                  <c:v>92.91</c:v>
                </c:pt>
                <c:pt idx="2275">
                  <c:v>93.75</c:v>
                </c:pt>
                <c:pt idx="2276">
                  <c:v>93.24</c:v>
                </c:pt>
                <c:pt idx="2277">
                  <c:v>95.46</c:v>
                </c:pt>
                <c:pt idx="2278">
                  <c:v>95.85</c:v>
                </c:pt>
                <c:pt idx="2279">
                  <c:v>93.52</c:v>
                </c:pt>
                <c:pt idx="2280">
                  <c:v>93.96</c:v>
                </c:pt>
                <c:pt idx="2281">
                  <c:v>93.87</c:v>
                </c:pt>
                <c:pt idx="2282">
                  <c:v>91.48</c:v>
                </c:pt>
                <c:pt idx="2283">
                  <c:v>91.13</c:v>
                </c:pt>
                <c:pt idx="2284">
                  <c:v>89.59</c:v>
                </c:pt>
                <c:pt idx="2285">
                  <c:v>89.57</c:v>
                </c:pt>
                <c:pt idx="2286">
                  <c:v>90</c:v>
                </c:pt>
                <c:pt idx="2287">
                  <c:v>88.4</c:v>
                </c:pt>
                <c:pt idx="2288">
                  <c:v>89.87</c:v>
                </c:pt>
                <c:pt idx="2289">
                  <c:v>87.97</c:v>
                </c:pt>
                <c:pt idx="2290">
                  <c:v>88</c:v>
                </c:pt>
                <c:pt idx="2291">
                  <c:v>87.72</c:v>
                </c:pt>
                <c:pt idx="2292">
                  <c:v>88.19</c:v>
                </c:pt>
                <c:pt idx="2293">
                  <c:v>86.32</c:v>
                </c:pt>
                <c:pt idx="2294">
                  <c:v>85.41</c:v>
                </c:pt>
                <c:pt idx="2295">
                  <c:v>87.06</c:v>
                </c:pt>
                <c:pt idx="2296">
                  <c:v>84.61</c:v>
                </c:pt>
                <c:pt idx="2297">
                  <c:v>83.93</c:v>
                </c:pt>
                <c:pt idx="2298">
                  <c:v>88.51</c:v>
                </c:pt>
                <c:pt idx="2299">
                  <c:v>89.07</c:v>
                </c:pt>
                <c:pt idx="2300">
                  <c:v>89.51</c:v>
                </c:pt>
                <c:pt idx="2301">
                  <c:v>89.2</c:v>
                </c:pt>
                <c:pt idx="2302">
                  <c:v>85.9</c:v>
                </c:pt>
                <c:pt idx="2303">
                  <c:v>84.83</c:v>
                </c:pt>
                <c:pt idx="2304">
                  <c:v>85.21</c:v>
                </c:pt>
                <c:pt idx="2305">
                  <c:v>85.3</c:v>
                </c:pt>
                <c:pt idx="2306">
                  <c:v>84.7</c:v>
                </c:pt>
                <c:pt idx="2307">
                  <c:v>84.88</c:v>
                </c:pt>
                <c:pt idx="2308">
                  <c:v>83.27</c:v>
                </c:pt>
                <c:pt idx="2309">
                  <c:v>86.18</c:v>
                </c:pt>
                <c:pt idx="2310">
                  <c:v>86.15</c:v>
                </c:pt>
                <c:pt idx="2311">
                  <c:v>84.15</c:v>
                </c:pt>
                <c:pt idx="2312">
                  <c:v>83.94</c:v>
                </c:pt>
                <c:pt idx="2313">
                  <c:v>84.75</c:v>
                </c:pt>
                <c:pt idx="2314">
                  <c:v>84.74</c:v>
                </c:pt>
                <c:pt idx="2315">
                  <c:v>85.73</c:v>
                </c:pt>
                <c:pt idx="2316">
                  <c:v>85.55</c:v>
                </c:pt>
                <c:pt idx="2317">
                  <c:v>85.94</c:v>
                </c:pt>
                <c:pt idx="2318">
                  <c:v>85.38</c:v>
                </c:pt>
                <c:pt idx="2319">
                  <c:v>86.25</c:v>
                </c:pt>
                <c:pt idx="2320">
                  <c:v>86.7</c:v>
                </c:pt>
                <c:pt idx="2321">
                  <c:v>85.7</c:v>
                </c:pt>
                <c:pt idx="2322">
                  <c:v>86.79</c:v>
                </c:pt>
                <c:pt idx="2323">
                  <c:v>88.5</c:v>
                </c:pt>
                <c:pt idx="2324">
                  <c:v>89.07</c:v>
                </c:pt>
                <c:pt idx="2325">
                  <c:v>94.95</c:v>
                </c:pt>
                <c:pt idx="2326">
                  <c:v>97.1</c:v>
                </c:pt>
                <c:pt idx="2327">
                  <c:v>94.62</c:v>
                </c:pt>
                <c:pt idx="2328">
                  <c:v>95.8</c:v>
                </c:pt>
                <c:pt idx="2329">
                  <c:v>97</c:v>
                </c:pt>
                <c:pt idx="2330">
                  <c:v>92.57</c:v>
                </c:pt>
                <c:pt idx="2331">
                  <c:v>85.47</c:v>
                </c:pt>
                <c:pt idx="2332">
                  <c:v>85.05</c:v>
                </c:pt>
                <c:pt idx="2333">
                  <c:v>85.66</c:v>
                </c:pt>
                <c:pt idx="2334">
                  <c:v>83.8</c:v>
                </c:pt>
                <c:pt idx="2335">
                  <c:v>84.84</c:v>
                </c:pt>
                <c:pt idx="2336">
                  <c:v>80.87</c:v>
                </c:pt>
                <c:pt idx="2337">
                  <c:v>81.52</c:v>
                </c:pt>
                <c:pt idx="2338">
                  <c:v>81.510000000000005</c:v>
                </c:pt>
                <c:pt idx="2339">
                  <c:v>82.2</c:v>
                </c:pt>
                <c:pt idx="2340">
                  <c:v>82.9</c:v>
                </c:pt>
                <c:pt idx="2341">
                  <c:v>84.76</c:v>
                </c:pt>
                <c:pt idx="2342">
                  <c:v>86.31</c:v>
                </c:pt>
                <c:pt idx="2343">
                  <c:v>85.47</c:v>
                </c:pt>
                <c:pt idx="2344">
                  <c:v>87.72</c:v>
                </c:pt>
                <c:pt idx="2345">
                  <c:v>88.55</c:v>
                </c:pt>
                <c:pt idx="2346">
                  <c:v>89.05</c:v>
                </c:pt>
                <c:pt idx="2347">
                  <c:v>86.14</c:v>
                </c:pt>
                <c:pt idx="2348">
                  <c:v>88.75</c:v>
                </c:pt>
                <c:pt idx="2349">
                  <c:v>88.26</c:v>
                </c:pt>
                <c:pt idx="2350">
                  <c:v>87.04</c:v>
                </c:pt>
                <c:pt idx="2351">
                  <c:v>89.83</c:v>
                </c:pt>
                <c:pt idx="2352">
                  <c:v>91.27</c:v>
                </c:pt>
                <c:pt idx="2353">
                  <c:v>91.12</c:v>
                </c:pt>
                <c:pt idx="2354">
                  <c:v>91.32</c:v>
                </c:pt>
                <c:pt idx="2355">
                  <c:v>91.66</c:v>
                </c:pt>
                <c:pt idx="2356">
                  <c:v>91.8</c:v>
                </c:pt>
                <c:pt idx="2357">
                  <c:v>91.81</c:v>
                </c:pt>
                <c:pt idx="2358">
                  <c:v>89.54</c:v>
                </c:pt>
                <c:pt idx="2359">
                  <c:v>91.63</c:v>
                </c:pt>
                <c:pt idx="2360">
                  <c:v>90.31</c:v>
                </c:pt>
                <c:pt idx="2361">
                  <c:v>88.6</c:v>
                </c:pt>
                <c:pt idx="2362">
                  <c:v>86.47</c:v>
                </c:pt>
                <c:pt idx="2363">
                  <c:v>85.85</c:v>
                </c:pt>
                <c:pt idx="2364">
                  <c:v>85.61</c:v>
                </c:pt>
                <c:pt idx="2365">
                  <c:v>84.05</c:v>
                </c:pt>
                <c:pt idx="2366">
                  <c:v>85</c:v>
                </c:pt>
                <c:pt idx="2367">
                  <c:v>84.35</c:v>
                </c:pt>
                <c:pt idx="2368">
                  <c:v>83.12</c:v>
                </c:pt>
                <c:pt idx="2369">
                  <c:v>83.34</c:v>
                </c:pt>
                <c:pt idx="2370">
                  <c:v>82.45</c:v>
                </c:pt>
                <c:pt idx="2371">
                  <c:v>80.510000000000005</c:v>
                </c:pt>
                <c:pt idx="2372">
                  <c:v>79.709999999999994</c:v>
                </c:pt>
                <c:pt idx="2373">
                  <c:v>78.290000000000006</c:v>
                </c:pt>
                <c:pt idx="2374">
                  <c:v>78.98</c:v>
                </c:pt>
                <c:pt idx="2375">
                  <c:v>79.16</c:v>
                </c:pt>
                <c:pt idx="2376">
                  <c:v>81.08</c:v>
                </c:pt>
                <c:pt idx="2377">
                  <c:v>80.42</c:v>
                </c:pt>
                <c:pt idx="2378">
                  <c:v>80.41</c:v>
                </c:pt>
                <c:pt idx="2379">
                  <c:v>82.19</c:v>
                </c:pt>
                <c:pt idx="2380">
                  <c:v>81.680000000000007</c:v>
                </c:pt>
                <c:pt idx="2381">
                  <c:v>81.05</c:v>
                </c:pt>
                <c:pt idx="2382">
                  <c:v>81.459999999999994</c:v>
                </c:pt>
                <c:pt idx="2383">
                  <c:v>79.95</c:v>
                </c:pt>
                <c:pt idx="2384">
                  <c:v>78.989999999999995</c:v>
                </c:pt>
                <c:pt idx="2385">
                  <c:v>74.53</c:v>
                </c:pt>
                <c:pt idx="2386">
                  <c:v>74.290000000000006</c:v>
                </c:pt>
                <c:pt idx="2387">
                  <c:v>75.400000000000006</c:v>
                </c:pt>
                <c:pt idx="2388">
                  <c:v>75.02</c:v>
                </c:pt>
                <c:pt idx="2389">
                  <c:v>75.260000000000005</c:v>
                </c:pt>
                <c:pt idx="2390">
                  <c:v>73.23</c:v>
                </c:pt>
                <c:pt idx="2391">
                  <c:v>73.81</c:v>
                </c:pt>
                <c:pt idx="2392">
                  <c:v>74.63</c:v>
                </c:pt>
                <c:pt idx="2393">
                  <c:v>74.22</c:v>
                </c:pt>
                <c:pt idx="2394">
                  <c:v>74.83</c:v>
                </c:pt>
                <c:pt idx="2395">
                  <c:v>75.38</c:v>
                </c:pt>
                <c:pt idx="2396">
                  <c:v>74.08</c:v>
                </c:pt>
                <c:pt idx="2397">
                  <c:v>74.86</c:v>
                </c:pt>
                <c:pt idx="2398">
                  <c:v>76.98</c:v>
                </c:pt>
                <c:pt idx="2399">
                  <c:v>77.010000000000005</c:v>
                </c:pt>
                <c:pt idx="2400">
                  <c:v>76.41</c:v>
                </c:pt>
                <c:pt idx="2401">
                  <c:v>77.61</c:v>
                </c:pt>
                <c:pt idx="2402">
                  <c:v>75.75</c:v>
                </c:pt>
                <c:pt idx="2403">
                  <c:v>73</c:v>
                </c:pt>
                <c:pt idx="2404">
                  <c:v>74.650000000000006</c:v>
                </c:pt>
                <c:pt idx="2405">
                  <c:v>75.260000000000005</c:v>
                </c:pt>
                <c:pt idx="2406">
                  <c:v>73.77</c:v>
                </c:pt>
                <c:pt idx="2407">
                  <c:v>73.89</c:v>
                </c:pt>
                <c:pt idx="2408">
                  <c:v>74.099999999999994</c:v>
                </c:pt>
                <c:pt idx="2409">
                  <c:v>74.17</c:v>
                </c:pt>
                <c:pt idx="2410">
                  <c:v>74.2</c:v>
                </c:pt>
                <c:pt idx="2411">
                  <c:v>72.63</c:v>
                </c:pt>
                <c:pt idx="2412">
                  <c:v>72.5</c:v>
                </c:pt>
                <c:pt idx="2413">
                  <c:v>72.52</c:v>
                </c:pt>
                <c:pt idx="2414">
                  <c:v>72.8</c:v>
                </c:pt>
                <c:pt idx="2415">
                  <c:v>70.03</c:v>
                </c:pt>
                <c:pt idx="2416">
                  <c:v>71.48</c:v>
                </c:pt>
                <c:pt idx="2417">
                  <c:v>68.38</c:v>
                </c:pt>
                <c:pt idx="2418">
                  <c:v>67.849999999999994</c:v>
                </c:pt>
                <c:pt idx="2419">
                  <c:v>66.959999999999994</c:v>
                </c:pt>
                <c:pt idx="2420">
                  <c:v>66.48</c:v>
                </c:pt>
                <c:pt idx="2421">
                  <c:v>66.98</c:v>
                </c:pt>
                <c:pt idx="2422">
                  <c:v>68.75</c:v>
                </c:pt>
                <c:pt idx="2423">
                  <c:v>67.81</c:v>
                </c:pt>
                <c:pt idx="2424">
                  <c:v>67.31</c:v>
                </c:pt>
                <c:pt idx="2425">
                  <c:v>67.62</c:v>
                </c:pt>
                <c:pt idx="2426">
                  <c:v>66.56</c:v>
                </c:pt>
                <c:pt idx="2427">
                  <c:v>67.91</c:v>
                </c:pt>
                <c:pt idx="2428">
                  <c:v>67.59</c:v>
                </c:pt>
                <c:pt idx="2429">
                  <c:v>67.98</c:v>
                </c:pt>
                <c:pt idx="2430">
                  <c:v>66.45</c:v>
                </c:pt>
                <c:pt idx="2431">
                  <c:v>63.94</c:v>
                </c:pt>
                <c:pt idx="2432">
                  <c:v>63.65</c:v>
                </c:pt>
                <c:pt idx="2433">
                  <c:v>64.069999999999993</c:v>
                </c:pt>
                <c:pt idx="2434">
                  <c:v>63.59</c:v>
                </c:pt>
                <c:pt idx="2435">
                  <c:v>64.78</c:v>
                </c:pt>
                <c:pt idx="2436">
                  <c:v>67.209999999999994</c:v>
                </c:pt>
                <c:pt idx="2437">
                  <c:v>68.3</c:v>
                </c:pt>
                <c:pt idx="2438">
                  <c:v>69.59</c:v>
                </c:pt>
                <c:pt idx="2439">
                  <c:v>68.16</c:v>
                </c:pt>
                <c:pt idx="2440">
                  <c:v>67.180000000000007</c:v>
                </c:pt>
                <c:pt idx="2441">
                  <c:v>67.959999999999994</c:v>
                </c:pt>
                <c:pt idx="2442">
                  <c:v>65.59</c:v>
                </c:pt>
                <c:pt idx="2443">
                  <c:v>63.4</c:v>
                </c:pt>
                <c:pt idx="2444">
                  <c:v>63.87</c:v>
                </c:pt>
                <c:pt idx="2445">
                  <c:v>61.93</c:v>
                </c:pt>
                <c:pt idx="2446">
                  <c:v>61.42</c:v>
                </c:pt>
                <c:pt idx="2447">
                  <c:v>60.72</c:v>
                </c:pt>
                <c:pt idx="2448">
                  <c:v>60.5</c:v>
                </c:pt>
                <c:pt idx="2449">
                  <c:v>54.1</c:v>
                </c:pt>
                <c:pt idx="2450">
                  <c:v>52.9</c:v>
                </c:pt>
                <c:pt idx="2451">
                  <c:v>52.37</c:v>
                </c:pt>
                <c:pt idx="2452">
                  <c:v>50.67</c:v>
                </c:pt>
                <c:pt idx="2453">
                  <c:v>52.25</c:v>
                </c:pt>
                <c:pt idx="2454">
                  <c:v>52.96</c:v>
                </c:pt>
                <c:pt idx="2455">
                  <c:v>55.65</c:v>
                </c:pt>
                <c:pt idx="2456">
                  <c:v>55</c:v>
                </c:pt>
                <c:pt idx="2457">
                  <c:v>55.4</c:v>
                </c:pt>
                <c:pt idx="2458">
                  <c:v>55.77</c:v>
                </c:pt>
                <c:pt idx="2459">
                  <c:v>57</c:v>
                </c:pt>
                <c:pt idx="2460">
                  <c:v>57.95</c:v>
                </c:pt>
                <c:pt idx="2461">
                  <c:v>57.27</c:v>
                </c:pt>
                <c:pt idx="2462">
                  <c:v>58.97</c:v>
                </c:pt>
                <c:pt idx="2463">
                  <c:v>56.02</c:v>
                </c:pt>
                <c:pt idx="2464">
                  <c:v>57.43</c:v>
                </c:pt>
                <c:pt idx="2465">
                  <c:v>58.99</c:v>
                </c:pt>
                <c:pt idx="2466">
                  <c:v>58.83</c:v>
                </c:pt>
                <c:pt idx="2467">
                  <c:v>59.58</c:v>
                </c:pt>
                <c:pt idx="2468">
                  <c:v>57.86</c:v>
                </c:pt>
                <c:pt idx="2469">
                  <c:v>57.47</c:v>
                </c:pt>
                <c:pt idx="2470">
                  <c:v>57.2</c:v>
                </c:pt>
                <c:pt idx="2471">
                  <c:v>57.56</c:v>
                </c:pt>
                <c:pt idx="2472">
                  <c:v>59.38</c:v>
                </c:pt>
                <c:pt idx="2473">
                  <c:v>57.61</c:v>
                </c:pt>
                <c:pt idx="2474">
                  <c:v>58.33</c:v>
                </c:pt>
                <c:pt idx="2475">
                  <c:v>57</c:v>
                </c:pt>
                <c:pt idx="2476">
                  <c:v>59.24</c:v>
                </c:pt>
                <c:pt idx="2477">
                  <c:v>60.76</c:v>
                </c:pt>
                <c:pt idx="2478">
                  <c:v>58.56</c:v>
                </c:pt>
                <c:pt idx="2479">
                  <c:v>59.72</c:v>
                </c:pt>
                <c:pt idx="2480">
                  <c:v>60</c:v>
                </c:pt>
                <c:pt idx="2481">
                  <c:v>61.66</c:v>
                </c:pt>
                <c:pt idx="2482">
                  <c:v>62.17</c:v>
                </c:pt>
                <c:pt idx="2483">
                  <c:v>59.77</c:v>
                </c:pt>
                <c:pt idx="2484">
                  <c:v>61.22</c:v>
                </c:pt>
                <c:pt idx="2485">
                  <c:v>63.55</c:v>
                </c:pt>
                <c:pt idx="2486">
                  <c:v>64.33</c:v>
                </c:pt>
                <c:pt idx="2487">
                  <c:v>63.34</c:v>
                </c:pt>
                <c:pt idx="2488">
                  <c:v>63.15</c:v>
                </c:pt>
                <c:pt idx="2489">
                  <c:v>63.38</c:v>
                </c:pt>
                <c:pt idx="2490">
                  <c:v>64.510000000000005</c:v>
                </c:pt>
                <c:pt idx="2491">
                  <c:v>63.18</c:v>
                </c:pt>
                <c:pt idx="2492">
                  <c:v>65.260000000000005</c:v>
                </c:pt>
                <c:pt idx="2493">
                  <c:v>64.98</c:v>
                </c:pt>
                <c:pt idx="2494">
                  <c:v>67.790000000000006</c:v>
                </c:pt>
                <c:pt idx="2495">
                  <c:v>67.7</c:v>
                </c:pt>
                <c:pt idx="2496">
                  <c:v>68.150000000000006</c:v>
                </c:pt>
                <c:pt idx="2497">
                  <c:v>70.599999999999994</c:v>
                </c:pt>
                <c:pt idx="2498">
                  <c:v>71.03</c:v>
                </c:pt>
                <c:pt idx="2499">
                  <c:v>71.89</c:v>
                </c:pt>
                <c:pt idx="2500">
                  <c:v>71.89</c:v>
                </c:pt>
                <c:pt idx="2501">
                  <c:v>71.13</c:v>
                </c:pt>
                <c:pt idx="2502">
                  <c:v>71.14</c:v>
                </c:pt>
                <c:pt idx="2503">
                  <c:v>71.62</c:v>
                </c:pt>
                <c:pt idx="2504">
                  <c:v>69.599999999999994</c:v>
                </c:pt>
                <c:pt idx="2505">
                  <c:v>70.39</c:v>
                </c:pt>
                <c:pt idx="2506">
                  <c:v>69.36</c:v>
                </c:pt>
                <c:pt idx="2507">
                  <c:v>68.150000000000006</c:v>
                </c:pt>
                <c:pt idx="2508">
                  <c:v>66.17</c:v>
                </c:pt>
                <c:pt idx="2509">
                  <c:v>65.75</c:v>
                </c:pt>
                <c:pt idx="2510">
                  <c:v>67.040000000000006</c:v>
                </c:pt>
                <c:pt idx="2511">
                  <c:v>67.63</c:v>
                </c:pt>
                <c:pt idx="2512">
                  <c:v>65.650000000000006</c:v>
                </c:pt>
                <c:pt idx="2513">
                  <c:v>66.22</c:v>
                </c:pt>
                <c:pt idx="2514">
                  <c:v>64.81</c:v>
                </c:pt>
                <c:pt idx="2515">
                  <c:v>66.47</c:v>
                </c:pt>
                <c:pt idx="2516">
                  <c:v>66.709999999999994</c:v>
                </c:pt>
                <c:pt idx="2517">
                  <c:v>67.989999999999995</c:v>
                </c:pt>
                <c:pt idx="2518">
                  <c:v>68.67</c:v>
                </c:pt>
                <c:pt idx="2519">
                  <c:v>69.790000000000006</c:v>
                </c:pt>
                <c:pt idx="2520">
                  <c:v>71.239999999999995</c:v>
                </c:pt>
                <c:pt idx="2521">
                  <c:v>67.209999999999994</c:v>
                </c:pt>
                <c:pt idx="2522">
                  <c:v>61.17</c:v>
                </c:pt>
                <c:pt idx="2523">
                  <c:v>62.65</c:v>
                </c:pt>
                <c:pt idx="2524">
                  <c:v>62.72</c:v>
                </c:pt>
                <c:pt idx="2525">
                  <c:v>62.75</c:v>
                </c:pt>
                <c:pt idx="2526">
                  <c:v>62.33</c:v>
                </c:pt>
                <c:pt idx="2527">
                  <c:v>58.71</c:v>
                </c:pt>
                <c:pt idx="2528">
                  <c:v>59.51</c:v>
                </c:pt>
                <c:pt idx="2529">
                  <c:v>59.96</c:v>
                </c:pt>
                <c:pt idx="2530">
                  <c:v>60.16</c:v>
                </c:pt>
                <c:pt idx="2531">
                  <c:v>61.67</c:v>
                </c:pt>
                <c:pt idx="2532">
                  <c:v>61.81</c:v>
                </c:pt>
                <c:pt idx="2533">
                  <c:v>63.99</c:v>
                </c:pt>
                <c:pt idx="2534">
                  <c:v>64.66</c:v>
                </c:pt>
                <c:pt idx="2535">
                  <c:v>64.31</c:v>
                </c:pt>
                <c:pt idx="2536">
                  <c:v>66.23</c:v>
                </c:pt>
                <c:pt idx="2537">
                  <c:v>67.319999999999993</c:v>
                </c:pt>
                <c:pt idx="2538">
                  <c:v>65.680000000000007</c:v>
                </c:pt>
                <c:pt idx="2539">
                  <c:v>63.19</c:v>
                </c:pt>
                <c:pt idx="2540">
                  <c:v>63.93</c:v>
                </c:pt>
                <c:pt idx="2541">
                  <c:v>65.66</c:v>
                </c:pt>
                <c:pt idx="2542">
                  <c:v>66.31</c:v>
                </c:pt>
                <c:pt idx="2543">
                  <c:v>65.48</c:v>
                </c:pt>
                <c:pt idx="2544">
                  <c:v>67.72</c:v>
                </c:pt>
                <c:pt idx="2545">
                  <c:v>69.61</c:v>
                </c:pt>
                <c:pt idx="2546">
                  <c:v>69.099999999999994</c:v>
                </c:pt>
                <c:pt idx="2547">
                  <c:v>68.489999999999995</c:v>
                </c:pt>
                <c:pt idx="2548">
                  <c:v>70.989999999999995</c:v>
                </c:pt>
                <c:pt idx="2549">
                  <c:v>71.459999999999994</c:v>
                </c:pt>
                <c:pt idx="2550">
                  <c:v>71.75</c:v>
                </c:pt>
                <c:pt idx="2551">
                  <c:v>71.319999999999993</c:v>
                </c:pt>
                <c:pt idx="2552">
                  <c:v>69.08</c:v>
                </c:pt>
                <c:pt idx="2553">
                  <c:v>70.290000000000006</c:v>
                </c:pt>
                <c:pt idx="2554">
                  <c:v>70.569999999999993</c:v>
                </c:pt>
                <c:pt idx="2555">
                  <c:v>69.22</c:v>
                </c:pt>
                <c:pt idx="2556">
                  <c:v>67.64</c:v>
                </c:pt>
                <c:pt idx="2557">
                  <c:v>64.709999999999994</c:v>
                </c:pt>
                <c:pt idx="2558">
                  <c:v>67.31</c:v>
                </c:pt>
                <c:pt idx="2559">
                  <c:v>64.95</c:v>
                </c:pt>
                <c:pt idx="2560">
                  <c:v>68.81</c:v>
                </c:pt>
                <c:pt idx="2561">
                  <c:v>67.599999999999994</c:v>
                </c:pt>
                <c:pt idx="2562">
                  <c:v>67.3</c:v>
                </c:pt>
                <c:pt idx="2563">
                  <c:v>71.849999999999994</c:v>
                </c:pt>
                <c:pt idx="2564">
                  <c:v>72.099999999999994</c:v>
                </c:pt>
                <c:pt idx="2565">
                  <c:v>75.42</c:v>
                </c:pt>
                <c:pt idx="2566">
                  <c:v>75.510000000000005</c:v>
                </c:pt>
                <c:pt idx="2567">
                  <c:v>75</c:v>
                </c:pt>
                <c:pt idx="2568">
                  <c:v>72.03</c:v>
                </c:pt>
                <c:pt idx="2569">
                  <c:v>72.33</c:v>
                </c:pt>
                <c:pt idx="2570">
                  <c:v>74.2</c:v>
                </c:pt>
                <c:pt idx="2571">
                  <c:v>76.040000000000006</c:v>
                </c:pt>
                <c:pt idx="2572">
                  <c:v>77.67</c:v>
                </c:pt>
                <c:pt idx="2573">
                  <c:v>76.09</c:v>
                </c:pt>
                <c:pt idx="2574">
                  <c:v>79.040000000000006</c:v>
                </c:pt>
                <c:pt idx="2575">
                  <c:v>82.49</c:v>
                </c:pt>
                <c:pt idx="2576">
                  <c:v>84.71</c:v>
                </c:pt>
                <c:pt idx="2577">
                  <c:v>85.59</c:v>
                </c:pt>
                <c:pt idx="2578">
                  <c:v>84.29</c:v>
                </c:pt>
                <c:pt idx="2579">
                  <c:v>83.9</c:v>
                </c:pt>
                <c:pt idx="2580">
                  <c:v>80.86</c:v>
                </c:pt>
                <c:pt idx="2581">
                  <c:v>76.05</c:v>
                </c:pt>
                <c:pt idx="2582">
                  <c:v>76.3</c:v>
                </c:pt>
                <c:pt idx="2583">
                  <c:v>74.38</c:v>
                </c:pt>
                <c:pt idx="2584">
                  <c:v>74.97</c:v>
                </c:pt>
                <c:pt idx="2585">
                  <c:v>74.75</c:v>
                </c:pt>
                <c:pt idx="2586">
                  <c:v>71.89</c:v>
                </c:pt>
                <c:pt idx="2587">
                  <c:v>71.45</c:v>
                </c:pt>
                <c:pt idx="2588">
                  <c:v>73.569999999999993</c:v>
                </c:pt>
                <c:pt idx="2589">
                  <c:v>74.23</c:v>
                </c:pt>
                <c:pt idx="2590">
                  <c:v>73.349999999999994</c:v>
                </c:pt>
                <c:pt idx="2591">
                  <c:v>74.02</c:v>
                </c:pt>
                <c:pt idx="2592">
                  <c:v>73.5</c:v>
                </c:pt>
                <c:pt idx="2593">
                  <c:v>72.11</c:v>
                </c:pt>
                <c:pt idx="2594">
                  <c:v>71.38</c:v>
                </c:pt>
                <c:pt idx="2595">
                  <c:v>71.11</c:v>
                </c:pt>
                <c:pt idx="2596">
                  <c:v>72.180000000000007</c:v>
                </c:pt>
                <c:pt idx="2597">
                  <c:v>72.010000000000005</c:v>
                </c:pt>
                <c:pt idx="2598">
                  <c:v>74.98</c:v>
                </c:pt>
                <c:pt idx="2599">
                  <c:v>74.91</c:v>
                </c:pt>
                <c:pt idx="2600">
                  <c:v>74.33</c:v>
                </c:pt>
                <c:pt idx="2601">
                  <c:v>74.08</c:v>
                </c:pt>
                <c:pt idx="2602">
                  <c:v>73.95</c:v>
                </c:pt>
                <c:pt idx="2603">
                  <c:v>74.05</c:v>
                </c:pt>
                <c:pt idx="2604">
                  <c:v>71.819999999999993</c:v>
                </c:pt>
                <c:pt idx="2605">
                  <c:v>72.63</c:v>
                </c:pt>
                <c:pt idx="2606">
                  <c:v>71.599999999999994</c:v>
                </c:pt>
                <c:pt idx="2607">
                  <c:v>67.819999999999993</c:v>
                </c:pt>
                <c:pt idx="2608">
                  <c:v>68.099999999999994</c:v>
                </c:pt>
                <c:pt idx="2609">
                  <c:v>69.66</c:v>
                </c:pt>
                <c:pt idx="2610">
                  <c:v>69.34</c:v>
                </c:pt>
                <c:pt idx="2611">
                  <c:v>67.11</c:v>
                </c:pt>
                <c:pt idx="2612">
                  <c:v>66.52</c:v>
                </c:pt>
                <c:pt idx="2613">
                  <c:v>64.959999999999994</c:v>
                </c:pt>
                <c:pt idx="2614">
                  <c:v>64.56</c:v>
                </c:pt>
                <c:pt idx="2615">
                  <c:v>64.52</c:v>
                </c:pt>
                <c:pt idx="2616">
                  <c:v>64.95</c:v>
                </c:pt>
                <c:pt idx="2617">
                  <c:v>62.28</c:v>
                </c:pt>
                <c:pt idx="2618">
                  <c:v>61.45</c:v>
                </c:pt>
                <c:pt idx="2619">
                  <c:v>61.54</c:v>
                </c:pt>
                <c:pt idx="2620">
                  <c:v>61.18</c:v>
                </c:pt>
                <c:pt idx="2621">
                  <c:v>60.11</c:v>
                </c:pt>
                <c:pt idx="2622">
                  <c:v>59.9</c:v>
                </c:pt>
                <c:pt idx="2623">
                  <c:v>60.23</c:v>
                </c:pt>
                <c:pt idx="2624">
                  <c:v>61.15</c:v>
                </c:pt>
                <c:pt idx="2625">
                  <c:v>61.85</c:v>
                </c:pt>
                <c:pt idx="2626">
                  <c:v>59.95</c:v>
                </c:pt>
                <c:pt idx="2627">
                  <c:v>57.5</c:v>
                </c:pt>
                <c:pt idx="2628">
                  <c:v>57.59</c:v>
                </c:pt>
                <c:pt idx="2629">
                  <c:v>54.47</c:v>
                </c:pt>
                <c:pt idx="2630">
                  <c:v>55.41</c:v>
                </c:pt>
                <c:pt idx="2631">
                  <c:v>57.03</c:v>
                </c:pt>
                <c:pt idx="2632">
                  <c:v>56.1</c:v>
                </c:pt>
                <c:pt idx="2633">
                  <c:v>56.79</c:v>
                </c:pt>
                <c:pt idx="2634">
                  <c:v>55.66</c:v>
                </c:pt>
                <c:pt idx="2635">
                  <c:v>56.14</c:v>
                </c:pt>
                <c:pt idx="2636">
                  <c:v>54.94</c:v>
                </c:pt>
                <c:pt idx="2637">
                  <c:v>52.21</c:v>
                </c:pt>
                <c:pt idx="2638">
                  <c:v>53.44</c:v>
                </c:pt>
                <c:pt idx="2639">
                  <c:v>54</c:v>
                </c:pt>
                <c:pt idx="2640">
                  <c:v>53.74</c:v>
                </c:pt>
                <c:pt idx="2641">
                  <c:v>49.25</c:v>
                </c:pt>
                <c:pt idx="2642">
                  <c:v>51.59</c:v>
                </c:pt>
                <c:pt idx="2643">
                  <c:v>50.37</c:v>
                </c:pt>
                <c:pt idx="2644">
                  <c:v>51.3</c:v>
                </c:pt>
                <c:pt idx="2645">
                  <c:v>51.7</c:v>
                </c:pt>
                <c:pt idx="2646">
                  <c:v>52.78</c:v>
                </c:pt>
                <c:pt idx="2647">
                  <c:v>53.75</c:v>
                </c:pt>
                <c:pt idx="2648">
                  <c:v>54.44</c:v>
                </c:pt>
                <c:pt idx="2649">
                  <c:v>53.61</c:v>
                </c:pt>
                <c:pt idx="2650">
                  <c:v>52.34</c:v>
                </c:pt>
                <c:pt idx="2651">
                  <c:v>51.08</c:v>
                </c:pt>
                <c:pt idx="2652">
                  <c:v>53.44</c:v>
                </c:pt>
                <c:pt idx="2653">
                  <c:v>53.84</c:v>
                </c:pt>
                <c:pt idx="2654">
                  <c:v>53.2</c:v>
                </c:pt>
                <c:pt idx="2655">
                  <c:v>51.9</c:v>
                </c:pt>
                <c:pt idx="2656">
                  <c:v>52.11</c:v>
                </c:pt>
                <c:pt idx="2657">
                  <c:v>53.19</c:v>
                </c:pt>
                <c:pt idx="2658">
                  <c:v>52.64</c:v>
                </c:pt>
                <c:pt idx="2659">
                  <c:v>51.21</c:v>
                </c:pt>
                <c:pt idx="2660">
                  <c:v>49.87</c:v>
                </c:pt>
                <c:pt idx="2661">
                  <c:v>49.61</c:v>
                </c:pt>
                <c:pt idx="2662">
                  <c:v>50.82</c:v>
                </c:pt>
                <c:pt idx="2663">
                  <c:v>51.4</c:v>
                </c:pt>
                <c:pt idx="2664">
                  <c:v>51.31</c:v>
                </c:pt>
                <c:pt idx="2665">
                  <c:v>49.78</c:v>
                </c:pt>
                <c:pt idx="2666">
                  <c:v>48.68</c:v>
                </c:pt>
                <c:pt idx="2667">
                  <c:v>48.8</c:v>
                </c:pt>
                <c:pt idx="2668">
                  <c:v>46.22</c:v>
                </c:pt>
                <c:pt idx="2669">
                  <c:v>46.26</c:v>
                </c:pt>
                <c:pt idx="2670">
                  <c:v>46.89</c:v>
                </c:pt>
                <c:pt idx="2671">
                  <c:v>46.57</c:v>
                </c:pt>
                <c:pt idx="2672">
                  <c:v>45.84</c:v>
                </c:pt>
                <c:pt idx="2673">
                  <c:v>45.74</c:v>
                </c:pt>
                <c:pt idx="2674">
                  <c:v>46.06</c:v>
                </c:pt>
                <c:pt idx="2675">
                  <c:v>45.77</c:v>
                </c:pt>
                <c:pt idx="2676">
                  <c:v>45.74</c:v>
                </c:pt>
                <c:pt idx="2677">
                  <c:v>45.87</c:v>
                </c:pt>
                <c:pt idx="2678">
                  <c:v>45.83</c:v>
                </c:pt>
                <c:pt idx="2679">
                  <c:v>46.3</c:v>
                </c:pt>
                <c:pt idx="2680">
                  <c:v>47.15</c:v>
                </c:pt>
                <c:pt idx="2681">
                  <c:v>46.25</c:v>
                </c:pt>
                <c:pt idx="2682">
                  <c:v>47.68</c:v>
                </c:pt>
                <c:pt idx="2683">
                  <c:v>46.1</c:v>
                </c:pt>
                <c:pt idx="2684">
                  <c:v>44</c:v>
                </c:pt>
                <c:pt idx="2685">
                  <c:v>43.38</c:v>
                </c:pt>
                <c:pt idx="2686">
                  <c:v>43.82</c:v>
                </c:pt>
                <c:pt idx="2687">
                  <c:v>42.65</c:v>
                </c:pt>
                <c:pt idx="2688">
                  <c:v>42.99</c:v>
                </c:pt>
                <c:pt idx="2689">
                  <c:v>42.71</c:v>
                </c:pt>
                <c:pt idx="2690">
                  <c:v>43.22</c:v>
                </c:pt>
                <c:pt idx="2691">
                  <c:v>43.19</c:v>
                </c:pt>
                <c:pt idx="2692">
                  <c:v>42.75</c:v>
                </c:pt>
                <c:pt idx="2693">
                  <c:v>42.65</c:v>
                </c:pt>
                <c:pt idx="2694">
                  <c:v>43.8</c:v>
                </c:pt>
                <c:pt idx="2695">
                  <c:v>43.99</c:v>
                </c:pt>
                <c:pt idx="2696">
                  <c:v>43.63</c:v>
                </c:pt>
                <c:pt idx="2697">
                  <c:v>43.81</c:v>
                </c:pt>
                <c:pt idx="2698">
                  <c:v>44</c:v>
                </c:pt>
                <c:pt idx="2699">
                  <c:v>43.29</c:v>
                </c:pt>
                <c:pt idx="2700">
                  <c:v>43.63</c:v>
                </c:pt>
                <c:pt idx="2701">
                  <c:v>43.19</c:v>
                </c:pt>
                <c:pt idx="2702">
                  <c:v>41.49</c:v>
                </c:pt>
                <c:pt idx="2703">
                  <c:v>41.55</c:v>
                </c:pt>
                <c:pt idx="2704">
                  <c:v>40.75</c:v>
                </c:pt>
                <c:pt idx="2705">
                  <c:v>38.35</c:v>
                </c:pt>
                <c:pt idx="2706">
                  <c:v>38.24</c:v>
                </c:pt>
                <c:pt idx="2707">
                  <c:v>38.1</c:v>
                </c:pt>
                <c:pt idx="2708">
                  <c:v>38.25</c:v>
                </c:pt>
                <c:pt idx="2709">
                  <c:v>37.630000000000003</c:v>
                </c:pt>
                <c:pt idx="2710">
                  <c:v>37.39</c:v>
                </c:pt>
                <c:pt idx="2711">
                  <c:v>37.979999999999997</c:v>
                </c:pt>
                <c:pt idx="2712">
                  <c:v>36.5</c:v>
                </c:pt>
                <c:pt idx="2713">
                  <c:v>36.81</c:v>
                </c:pt>
                <c:pt idx="2714">
                  <c:v>36.369999999999997</c:v>
                </c:pt>
                <c:pt idx="2715">
                  <c:v>37.31</c:v>
                </c:pt>
                <c:pt idx="2716">
                  <c:v>37.1</c:v>
                </c:pt>
                <c:pt idx="2717">
                  <c:v>37.76</c:v>
                </c:pt>
                <c:pt idx="2718">
                  <c:v>38.89</c:v>
                </c:pt>
                <c:pt idx="2719">
                  <c:v>38.549999999999997</c:v>
                </c:pt>
                <c:pt idx="2720">
                  <c:v>37.86</c:v>
                </c:pt>
                <c:pt idx="2721">
                  <c:v>37.61</c:v>
                </c:pt>
                <c:pt idx="2722">
                  <c:v>38.31</c:v>
                </c:pt>
                <c:pt idx="2723">
                  <c:v>37.979999999999997</c:v>
                </c:pt>
                <c:pt idx="2724">
                  <c:v>37.130000000000003</c:v>
                </c:pt>
                <c:pt idx="2725">
                  <c:v>36</c:v>
                </c:pt>
                <c:pt idx="2726">
                  <c:v>35.9</c:v>
                </c:pt>
                <c:pt idx="2727">
                  <c:v>35.81</c:v>
                </c:pt>
                <c:pt idx="2728">
                  <c:v>37.65</c:v>
                </c:pt>
                <c:pt idx="2729">
                  <c:v>36.92</c:v>
                </c:pt>
                <c:pt idx="2730">
                  <c:v>36.54</c:v>
                </c:pt>
                <c:pt idx="2731">
                  <c:v>37.92</c:v>
                </c:pt>
                <c:pt idx="2732">
                  <c:v>38.24</c:v>
                </c:pt>
                <c:pt idx="2733">
                  <c:v>40.04</c:v>
                </c:pt>
                <c:pt idx="2734">
                  <c:v>40.299999999999997</c:v>
                </c:pt>
                <c:pt idx="2735">
                  <c:v>39.76</c:v>
                </c:pt>
                <c:pt idx="2736">
                  <c:v>40.56</c:v>
                </c:pt>
                <c:pt idx="2737">
                  <c:v>40.74</c:v>
                </c:pt>
                <c:pt idx="2738">
                  <c:v>39.78</c:v>
                </c:pt>
                <c:pt idx="2739">
                  <c:v>39.700000000000003</c:v>
                </c:pt>
                <c:pt idx="2740">
                  <c:v>39.76</c:v>
                </c:pt>
                <c:pt idx="2741">
                  <c:v>37.549999999999997</c:v>
                </c:pt>
                <c:pt idx="2742">
                  <c:v>37.549999999999997</c:v>
                </c:pt>
                <c:pt idx="2743">
                  <c:v>35.840000000000003</c:v>
                </c:pt>
                <c:pt idx="2744">
                  <c:v>35.36</c:v>
                </c:pt>
                <c:pt idx="2745">
                  <c:v>35.549999999999997</c:v>
                </c:pt>
                <c:pt idx="2746">
                  <c:v>34.770000000000003</c:v>
                </c:pt>
                <c:pt idx="2747">
                  <c:v>34.130000000000003</c:v>
                </c:pt>
                <c:pt idx="2748">
                  <c:v>35.61</c:v>
                </c:pt>
                <c:pt idx="2749">
                  <c:v>36.42</c:v>
                </c:pt>
                <c:pt idx="2750">
                  <c:v>36.97</c:v>
                </c:pt>
                <c:pt idx="2751">
                  <c:v>37.24</c:v>
                </c:pt>
                <c:pt idx="2752">
                  <c:v>36.68</c:v>
                </c:pt>
                <c:pt idx="2753">
                  <c:v>37.15</c:v>
                </c:pt>
                <c:pt idx="2754">
                  <c:v>36.21</c:v>
                </c:pt>
                <c:pt idx="2755">
                  <c:v>36.43</c:v>
                </c:pt>
                <c:pt idx="2756">
                  <c:v>36.06</c:v>
                </c:pt>
                <c:pt idx="2757">
                  <c:v>35.54</c:v>
                </c:pt>
                <c:pt idx="2758">
                  <c:v>35.950000000000003</c:v>
                </c:pt>
                <c:pt idx="2759">
                  <c:v>36.19</c:v>
                </c:pt>
                <c:pt idx="2760">
                  <c:v>36.979999999999997</c:v>
                </c:pt>
                <c:pt idx="2761">
                  <c:v>35.5</c:v>
                </c:pt>
                <c:pt idx="2762">
                  <c:v>37.18</c:v>
                </c:pt>
                <c:pt idx="2763">
                  <c:v>35.51</c:v>
                </c:pt>
                <c:pt idx="2764">
                  <c:v>37.090000000000003</c:v>
                </c:pt>
                <c:pt idx="2765">
                  <c:v>35.619999999999997</c:v>
                </c:pt>
                <c:pt idx="2766">
                  <c:v>35.35</c:v>
                </c:pt>
                <c:pt idx="2767">
                  <c:v>37.26</c:v>
                </c:pt>
                <c:pt idx="2768">
                  <c:v>41.04</c:v>
                </c:pt>
                <c:pt idx="2769">
                  <c:v>42.66</c:v>
                </c:pt>
                <c:pt idx="2770">
                  <c:v>41.92</c:v>
                </c:pt>
                <c:pt idx="2771">
                  <c:v>43.74</c:v>
                </c:pt>
                <c:pt idx="2772">
                  <c:v>43.56</c:v>
                </c:pt>
                <c:pt idx="2773">
                  <c:v>42.33</c:v>
                </c:pt>
                <c:pt idx="2774">
                  <c:v>41.89</c:v>
                </c:pt>
                <c:pt idx="2775">
                  <c:v>41.09</c:v>
                </c:pt>
                <c:pt idx="2776">
                  <c:v>40.89</c:v>
                </c:pt>
                <c:pt idx="2777">
                  <c:v>41.67</c:v>
                </c:pt>
                <c:pt idx="2778">
                  <c:v>42.8</c:v>
                </c:pt>
                <c:pt idx="2779">
                  <c:v>41.75</c:v>
                </c:pt>
                <c:pt idx="2780">
                  <c:v>42.53</c:v>
                </c:pt>
                <c:pt idx="2781">
                  <c:v>42.5</c:v>
                </c:pt>
                <c:pt idx="2782">
                  <c:v>42.55</c:v>
                </c:pt>
                <c:pt idx="2783">
                  <c:v>42.83</c:v>
                </c:pt>
                <c:pt idx="2784">
                  <c:v>43.7</c:v>
                </c:pt>
                <c:pt idx="2785">
                  <c:v>42.96</c:v>
                </c:pt>
                <c:pt idx="2786">
                  <c:v>42.25</c:v>
                </c:pt>
                <c:pt idx="2787">
                  <c:v>41.18</c:v>
                </c:pt>
                <c:pt idx="2788">
                  <c:v>40.96</c:v>
                </c:pt>
                <c:pt idx="2789">
                  <c:v>40.32</c:v>
                </c:pt>
                <c:pt idx="2790">
                  <c:v>40.270000000000003</c:v>
                </c:pt>
                <c:pt idx="2791">
                  <c:v>39.83</c:v>
                </c:pt>
                <c:pt idx="2792">
                  <c:v>39.35</c:v>
                </c:pt>
                <c:pt idx="2793">
                  <c:v>40.53</c:v>
                </c:pt>
                <c:pt idx="2794">
                  <c:v>42.75</c:v>
                </c:pt>
                <c:pt idx="2795">
                  <c:v>42.81</c:v>
                </c:pt>
                <c:pt idx="2796">
                  <c:v>41.79</c:v>
                </c:pt>
                <c:pt idx="2797">
                  <c:v>44.12</c:v>
                </c:pt>
                <c:pt idx="2798">
                  <c:v>44.5</c:v>
                </c:pt>
                <c:pt idx="2799">
                  <c:v>44.86</c:v>
                </c:pt>
                <c:pt idx="2800">
                  <c:v>88.99</c:v>
                </c:pt>
                <c:pt idx="2801">
                  <c:v>88.93</c:v>
                </c:pt>
                <c:pt idx="2802">
                  <c:v>88.23</c:v>
                </c:pt>
                <c:pt idx="2803">
                  <c:v>85.29</c:v>
                </c:pt>
                <c:pt idx="2804">
                  <c:v>86.81</c:v>
                </c:pt>
                <c:pt idx="2805">
                  <c:v>87.81</c:v>
                </c:pt>
                <c:pt idx="2806">
                  <c:v>90.13</c:v>
                </c:pt>
                <c:pt idx="2807">
                  <c:v>88.41</c:v>
                </c:pt>
                <c:pt idx="2808">
                  <c:v>84.63</c:v>
                </c:pt>
                <c:pt idx="2809">
                  <c:v>81.209999999999994</c:v>
                </c:pt>
                <c:pt idx="2810">
                  <c:v>78.36</c:v>
                </c:pt>
                <c:pt idx="2811">
                  <c:v>78.739999999999995</c:v>
                </c:pt>
                <c:pt idx="2812">
                  <c:v>80.900000000000006</c:v>
                </c:pt>
                <c:pt idx="2813">
                  <c:v>78.94</c:v>
                </c:pt>
                <c:pt idx="2814">
                  <c:v>78.84</c:v>
                </c:pt>
                <c:pt idx="2815">
                  <c:v>77.81</c:v>
                </c:pt>
                <c:pt idx="2816">
                  <c:v>79.63</c:v>
                </c:pt>
                <c:pt idx="2817">
                  <c:v>77.53</c:v>
                </c:pt>
                <c:pt idx="2818">
                  <c:v>76.900000000000006</c:v>
                </c:pt>
                <c:pt idx="2819">
                  <c:v>73.98</c:v>
                </c:pt>
                <c:pt idx="2820">
                  <c:v>72.64</c:v>
                </c:pt>
                <c:pt idx="2821">
                  <c:v>72.25</c:v>
                </c:pt>
                <c:pt idx="2822">
                  <c:v>72.05</c:v>
                </c:pt>
                <c:pt idx="2823">
                  <c:v>70.760000000000005</c:v>
                </c:pt>
                <c:pt idx="2824">
                  <c:v>70.489999999999995</c:v>
                </c:pt>
                <c:pt idx="2825">
                  <c:v>70.459999999999994</c:v>
                </c:pt>
                <c:pt idx="2826">
                  <c:v>69.88</c:v>
                </c:pt>
                <c:pt idx="2827">
                  <c:v>70.650000000000006</c:v>
                </c:pt>
                <c:pt idx="2828">
                  <c:v>70.2</c:v>
                </c:pt>
                <c:pt idx="2829">
                  <c:v>69.8</c:v>
                </c:pt>
                <c:pt idx="2830">
                  <c:v>65.459999999999994</c:v>
                </c:pt>
                <c:pt idx="2831">
                  <c:v>64.56</c:v>
                </c:pt>
                <c:pt idx="2832">
                  <c:v>68.959999999999994</c:v>
                </c:pt>
                <c:pt idx="2833">
                  <c:v>69.25</c:v>
                </c:pt>
                <c:pt idx="2834">
                  <c:v>64.55</c:v>
                </c:pt>
                <c:pt idx="2835">
                  <c:v>64.5</c:v>
                </c:pt>
                <c:pt idx="2836">
                  <c:v>63.94</c:v>
                </c:pt>
                <c:pt idx="2837">
                  <c:v>63.29</c:v>
                </c:pt>
                <c:pt idx="2838">
                  <c:v>64.400000000000006</c:v>
                </c:pt>
                <c:pt idx="2839">
                  <c:v>64.8</c:v>
                </c:pt>
                <c:pt idx="2840">
                  <c:v>64.44</c:v>
                </c:pt>
                <c:pt idx="2841">
                  <c:v>64.180000000000007</c:v>
                </c:pt>
                <c:pt idx="2842">
                  <c:v>63.16</c:v>
                </c:pt>
                <c:pt idx="2843">
                  <c:v>64.010000000000005</c:v>
                </c:pt>
                <c:pt idx="2844">
                  <c:v>63.75</c:v>
                </c:pt>
                <c:pt idx="2845">
                  <c:v>63.69</c:v>
                </c:pt>
                <c:pt idx="2846">
                  <c:v>62.72</c:v>
                </c:pt>
                <c:pt idx="2847">
                  <c:v>64.989999999999995</c:v>
                </c:pt>
                <c:pt idx="2848">
                  <c:v>66.599999999999994</c:v>
                </c:pt>
                <c:pt idx="2849">
                  <c:v>65.260000000000005</c:v>
                </c:pt>
                <c:pt idx="2850">
                  <c:v>65.290000000000006</c:v>
                </c:pt>
                <c:pt idx="2851">
                  <c:v>64.91</c:v>
                </c:pt>
                <c:pt idx="2852">
                  <c:v>65.150000000000006</c:v>
                </c:pt>
                <c:pt idx="2853">
                  <c:v>63.99</c:v>
                </c:pt>
                <c:pt idx="2854">
                  <c:v>63.28</c:v>
                </c:pt>
                <c:pt idx="2855">
                  <c:v>62.89</c:v>
                </c:pt>
                <c:pt idx="2856">
                  <c:v>65.78</c:v>
                </c:pt>
                <c:pt idx="2857">
                  <c:v>62.68</c:v>
                </c:pt>
                <c:pt idx="2858">
                  <c:v>65.209999999999994</c:v>
                </c:pt>
                <c:pt idx="2859">
                  <c:v>67.790000000000006</c:v>
                </c:pt>
                <c:pt idx="2860">
                  <c:v>67.05</c:v>
                </c:pt>
                <c:pt idx="2861">
                  <c:v>68.44</c:v>
                </c:pt>
                <c:pt idx="2862">
                  <c:v>64.55</c:v>
                </c:pt>
                <c:pt idx="2863">
                  <c:v>64.05</c:v>
                </c:pt>
                <c:pt idx="2864">
                  <c:v>61.27</c:v>
                </c:pt>
                <c:pt idx="2865">
                  <c:v>61.35</c:v>
                </c:pt>
                <c:pt idx="2866">
                  <c:v>55.17</c:v>
                </c:pt>
                <c:pt idx="2867">
                  <c:v>55.39</c:v>
                </c:pt>
                <c:pt idx="2868">
                  <c:v>54.9</c:v>
                </c:pt>
                <c:pt idx="2869">
                  <c:v>54.94</c:v>
                </c:pt>
                <c:pt idx="2870">
                  <c:v>55.24</c:v>
                </c:pt>
                <c:pt idx="2871">
                  <c:v>55.5</c:v>
                </c:pt>
                <c:pt idx="2872">
                  <c:v>55.3</c:v>
                </c:pt>
                <c:pt idx="2873">
                  <c:v>54.75</c:v>
                </c:pt>
                <c:pt idx="2874">
                  <c:v>54.05</c:v>
                </c:pt>
                <c:pt idx="2875">
                  <c:v>54.38</c:v>
                </c:pt>
                <c:pt idx="2876">
                  <c:v>54.72</c:v>
                </c:pt>
                <c:pt idx="2877">
                  <c:v>54.45</c:v>
                </c:pt>
                <c:pt idx="2878">
                  <c:v>55.31</c:v>
                </c:pt>
                <c:pt idx="2879">
                  <c:v>53.5</c:v>
                </c:pt>
                <c:pt idx="2880">
                  <c:v>52.45</c:v>
                </c:pt>
                <c:pt idx="2881">
                  <c:v>52.4</c:v>
                </c:pt>
                <c:pt idx="2882">
                  <c:v>52.19</c:v>
                </c:pt>
                <c:pt idx="2883">
                  <c:v>50.3</c:v>
                </c:pt>
                <c:pt idx="2884">
                  <c:v>47.97</c:v>
                </c:pt>
                <c:pt idx="2885">
                  <c:v>47.55</c:v>
                </c:pt>
                <c:pt idx="2886">
                  <c:v>47.41</c:v>
                </c:pt>
                <c:pt idx="2887">
                  <c:v>47.94</c:v>
                </c:pt>
                <c:pt idx="2888">
                  <c:v>47.47</c:v>
                </c:pt>
                <c:pt idx="2889">
                  <c:v>47.42</c:v>
                </c:pt>
                <c:pt idx="2890">
                  <c:v>47.75</c:v>
                </c:pt>
                <c:pt idx="2891">
                  <c:v>45.5</c:v>
                </c:pt>
                <c:pt idx="2892">
                  <c:v>44.98</c:v>
                </c:pt>
                <c:pt idx="2893">
                  <c:v>39.75</c:v>
                </c:pt>
                <c:pt idx="2894">
                  <c:v>38.29</c:v>
                </c:pt>
                <c:pt idx="2895">
                  <c:v>38.590000000000003</c:v>
                </c:pt>
                <c:pt idx="2896">
                  <c:v>39.06</c:v>
                </c:pt>
                <c:pt idx="2897">
                  <c:v>39.619999999999997</c:v>
                </c:pt>
                <c:pt idx="2898">
                  <c:v>40.64</c:v>
                </c:pt>
                <c:pt idx="2899">
                  <c:v>39.369999999999997</c:v>
                </c:pt>
                <c:pt idx="2900">
                  <c:v>38.79</c:v>
                </c:pt>
                <c:pt idx="2901">
                  <c:v>38.67</c:v>
                </c:pt>
                <c:pt idx="2902">
                  <c:v>38.75</c:v>
                </c:pt>
                <c:pt idx="2903">
                  <c:v>38.68</c:v>
                </c:pt>
                <c:pt idx="2904">
                  <c:v>38.04</c:v>
                </c:pt>
                <c:pt idx="2905">
                  <c:v>37.53</c:v>
                </c:pt>
                <c:pt idx="2906">
                  <c:v>37.29</c:v>
                </c:pt>
                <c:pt idx="2907">
                  <c:v>37.270000000000003</c:v>
                </c:pt>
                <c:pt idx="2908">
                  <c:v>36.92</c:v>
                </c:pt>
                <c:pt idx="2909">
                  <c:v>38.01</c:v>
                </c:pt>
                <c:pt idx="2910">
                  <c:v>37.71</c:v>
                </c:pt>
                <c:pt idx="2911">
                  <c:v>37.14</c:v>
                </c:pt>
                <c:pt idx="2912">
                  <c:v>36.35</c:v>
                </c:pt>
                <c:pt idx="2913">
                  <c:v>35.200000000000003</c:v>
                </c:pt>
                <c:pt idx="2914">
                  <c:v>35.49</c:v>
                </c:pt>
                <c:pt idx="2915">
                  <c:v>35.590000000000003</c:v>
                </c:pt>
                <c:pt idx="2916">
                  <c:v>35.869999999999997</c:v>
                </c:pt>
                <c:pt idx="2917">
                  <c:v>35.700000000000003</c:v>
                </c:pt>
                <c:pt idx="2918">
                  <c:v>36.35</c:v>
                </c:pt>
                <c:pt idx="2919">
                  <c:v>35.76</c:v>
                </c:pt>
                <c:pt idx="2920">
                  <c:v>35.229999999999997</c:v>
                </c:pt>
                <c:pt idx="2921">
                  <c:v>35.659999999999997</c:v>
                </c:pt>
                <c:pt idx="2922">
                  <c:v>35.86</c:v>
                </c:pt>
                <c:pt idx="2923">
                  <c:v>34.49</c:v>
                </c:pt>
                <c:pt idx="2924">
                  <c:v>34.119999999999997</c:v>
                </c:pt>
                <c:pt idx="2925">
                  <c:v>34.35</c:v>
                </c:pt>
                <c:pt idx="2926">
                  <c:v>34.659999999999997</c:v>
                </c:pt>
                <c:pt idx="2927">
                  <c:v>33.049999999999997</c:v>
                </c:pt>
                <c:pt idx="2928">
                  <c:v>31.95</c:v>
                </c:pt>
                <c:pt idx="2929">
                  <c:v>31.08</c:v>
                </c:pt>
                <c:pt idx="2930">
                  <c:v>30.8</c:v>
                </c:pt>
                <c:pt idx="2931">
                  <c:v>30.71</c:v>
                </c:pt>
                <c:pt idx="2932">
                  <c:v>31.74</c:v>
                </c:pt>
                <c:pt idx="2933">
                  <c:v>30.87</c:v>
                </c:pt>
                <c:pt idx="2934">
                  <c:v>30.78</c:v>
                </c:pt>
                <c:pt idx="2935">
                  <c:v>30.84</c:v>
                </c:pt>
                <c:pt idx="2936">
                  <c:v>30.37</c:v>
                </c:pt>
                <c:pt idx="2937">
                  <c:v>31.01</c:v>
                </c:pt>
                <c:pt idx="2938">
                  <c:v>31.52</c:v>
                </c:pt>
                <c:pt idx="2939">
                  <c:v>30.3</c:v>
                </c:pt>
                <c:pt idx="2940">
                  <c:v>29.78</c:v>
                </c:pt>
                <c:pt idx="2941">
                  <c:v>31.39</c:v>
                </c:pt>
                <c:pt idx="2942">
                  <c:v>31.79</c:v>
                </c:pt>
                <c:pt idx="2943">
                  <c:v>31.29</c:v>
                </c:pt>
                <c:pt idx="2944">
                  <c:v>31.58</c:v>
                </c:pt>
                <c:pt idx="2945">
                  <c:v>32.340000000000003</c:v>
                </c:pt>
                <c:pt idx="2946">
                  <c:v>32.64</c:v>
                </c:pt>
                <c:pt idx="2947">
                  <c:v>32.270000000000003</c:v>
                </c:pt>
                <c:pt idx="2948">
                  <c:v>32.43</c:v>
                </c:pt>
                <c:pt idx="2949">
                  <c:v>31.26</c:v>
                </c:pt>
                <c:pt idx="2950">
                  <c:v>30.7</c:v>
                </c:pt>
                <c:pt idx="2951">
                  <c:v>31.68</c:v>
                </c:pt>
                <c:pt idx="2952">
                  <c:v>31.62</c:v>
                </c:pt>
                <c:pt idx="2953">
                  <c:v>32.200000000000003</c:v>
                </c:pt>
                <c:pt idx="2954">
                  <c:v>31.97</c:v>
                </c:pt>
                <c:pt idx="2955">
                  <c:v>32.200000000000003</c:v>
                </c:pt>
                <c:pt idx="2956">
                  <c:v>32.93</c:v>
                </c:pt>
                <c:pt idx="2957">
                  <c:v>29.58</c:v>
                </c:pt>
                <c:pt idx="2958">
                  <c:v>29.22</c:v>
                </c:pt>
                <c:pt idx="2959">
                  <c:v>29.14</c:v>
                </c:pt>
                <c:pt idx="2960">
                  <c:v>30.03</c:v>
                </c:pt>
                <c:pt idx="2961">
                  <c:v>30.14</c:v>
                </c:pt>
                <c:pt idx="2962">
                  <c:v>30.39</c:v>
                </c:pt>
                <c:pt idx="2963">
                  <c:v>30.95</c:v>
                </c:pt>
                <c:pt idx="2964">
                  <c:v>31.08</c:v>
                </c:pt>
                <c:pt idx="2965">
                  <c:v>32.299999999999997</c:v>
                </c:pt>
                <c:pt idx="2966">
                  <c:v>32.54</c:v>
                </c:pt>
                <c:pt idx="2967">
                  <c:v>32.5</c:v>
                </c:pt>
                <c:pt idx="2968">
                  <c:v>32.49</c:v>
                </c:pt>
                <c:pt idx="2969">
                  <c:v>33.700000000000003</c:v>
                </c:pt>
                <c:pt idx="2970">
                  <c:v>33.18</c:v>
                </c:pt>
                <c:pt idx="2971">
                  <c:v>33.700000000000003</c:v>
                </c:pt>
                <c:pt idx="2972">
                  <c:v>33</c:v>
                </c:pt>
                <c:pt idx="2973">
                  <c:v>32.33</c:v>
                </c:pt>
                <c:pt idx="2974">
                  <c:v>32.909999999999997</c:v>
                </c:pt>
                <c:pt idx="2975">
                  <c:v>32.81</c:v>
                </c:pt>
                <c:pt idx="2976">
                  <c:v>32.74</c:v>
                </c:pt>
                <c:pt idx="2977">
                  <c:v>30.69</c:v>
                </c:pt>
                <c:pt idx="2978">
                  <c:v>30.12</c:v>
                </c:pt>
                <c:pt idx="2979">
                  <c:v>30.74</c:v>
                </c:pt>
                <c:pt idx="2980">
                  <c:v>30.2</c:v>
                </c:pt>
                <c:pt idx="2981">
                  <c:v>30.35</c:v>
                </c:pt>
                <c:pt idx="2982">
                  <c:v>29.81</c:v>
                </c:pt>
                <c:pt idx="2983">
                  <c:v>28.78</c:v>
                </c:pt>
                <c:pt idx="2984">
                  <c:v>28.4</c:v>
                </c:pt>
                <c:pt idx="2985">
                  <c:v>28.92</c:v>
                </c:pt>
                <c:pt idx="2986">
                  <c:v>28.06</c:v>
                </c:pt>
                <c:pt idx="2987">
                  <c:v>28.06</c:v>
                </c:pt>
                <c:pt idx="2988">
                  <c:v>28.17</c:v>
                </c:pt>
                <c:pt idx="2989">
                  <c:v>28.51</c:v>
                </c:pt>
                <c:pt idx="2990">
                  <c:v>28.41</c:v>
                </c:pt>
                <c:pt idx="2991">
                  <c:v>27.34</c:v>
                </c:pt>
                <c:pt idx="2992">
                  <c:v>27.11</c:v>
                </c:pt>
                <c:pt idx="2993">
                  <c:v>26.71</c:v>
                </c:pt>
                <c:pt idx="2994">
                  <c:v>26.47</c:v>
                </c:pt>
                <c:pt idx="2995">
                  <c:v>27.06</c:v>
                </c:pt>
                <c:pt idx="2996">
                  <c:v>26.64</c:v>
                </c:pt>
                <c:pt idx="2997">
                  <c:v>27.06</c:v>
                </c:pt>
                <c:pt idx="2998">
                  <c:v>27.19</c:v>
                </c:pt>
                <c:pt idx="2999">
                  <c:v>27.3</c:v>
                </c:pt>
                <c:pt idx="3000">
                  <c:v>27.14</c:v>
                </c:pt>
                <c:pt idx="3001">
                  <c:v>26.28</c:v>
                </c:pt>
                <c:pt idx="3002">
                  <c:v>26.67</c:v>
                </c:pt>
                <c:pt idx="3003">
                  <c:v>26.58</c:v>
                </c:pt>
                <c:pt idx="3004">
                  <c:v>26.65</c:v>
                </c:pt>
                <c:pt idx="3005">
                  <c:v>26.14</c:v>
                </c:pt>
                <c:pt idx="3006">
                  <c:v>26.07</c:v>
                </c:pt>
                <c:pt idx="3007">
                  <c:v>25.78</c:v>
                </c:pt>
                <c:pt idx="3008">
                  <c:v>26.77</c:v>
                </c:pt>
                <c:pt idx="3009">
                  <c:v>26.45</c:v>
                </c:pt>
                <c:pt idx="3010">
                  <c:v>26.94</c:v>
                </c:pt>
                <c:pt idx="3011">
                  <c:v>27.13</c:v>
                </c:pt>
                <c:pt idx="3012">
                  <c:v>27.7</c:v>
                </c:pt>
                <c:pt idx="3013">
                  <c:v>27.78</c:v>
                </c:pt>
                <c:pt idx="3014">
                  <c:v>27.73</c:v>
                </c:pt>
                <c:pt idx="3015">
                  <c:v>27.73</c:v>
                </c:pt>
                <c:pt idx="3016">
                  <c:v>28.35</c:v>
                </c:pt>
                <c:pt idx="3017">
                  <c:v>29.18</c:v>
                </c:pt>
                <c:pt idx="3018">
                  <c:v>29.3</c:v>
                </c:pt>
                <c:pt idx="3019">
                  <c:v>26.64</c:v>
                </c:pt>
                <c:pt idx="3020">
                  <c:v>26.93</c:v>
                </c:pt>
                <c:pt idx="3021">
                  <c:v>28.04</c:v>
                </c:pt>
                <c:pt idx="3022">
                  <c:v>27.53</c:v>
                </c:pt>
                <c:pt idx="3023">
                  <c:v>27.31</c:v>
                </c:pt>
                <c:pt idx="3024">
                  <c:v>27.83</c:v>
                </c:pt>
                <c:pt idx="3025">
                  <c:v>28.32</c:v>
                </c:pt>
                <c:pt idx="3026">
                  <c:v>27.5</c:v>
                </c:pt>
                <c:pt idx="3027">
                  <c:v>27.11</c:v>
                </c:pt>
                <c:pt idx="3028">
                  <c:v>27.04</c:v>
                </c:pt>
                <c:pt idx="3029">
                  <c:v>27.92</c:v>
                </c:pt>
                <c:pt idx="3030">
                  <c:v>27.91</c:v>
                </c:pt>
                <c:pt idx="3031">
                  <c:v>27.04</c:v>
                </c:pt>
                <c:pt idx="3032">
                  <c:v>26.87</c:v>
                </c:pt>
                <c:pt idx="3033">
                  <c:v>25.5</c:v>
                </c:pt>
                <c:pt idx="3034">
                  <c:v>25.29</c:v>
                </c:pt>
                <c:pt idx="3035">
                  <c:v>25.86</c:v>
                </c:pt>
                <c:pt idx="3036">
                  <c:v>25.86</c:v>
                </c:pt>
                <c:pt idx="3037">
                  <c:v>25.67</c:v>
                </c:pt>
                <c:pt idx="3038">
                  <c:v>26.19</c:v>
                </c:pt>
                <c:pt idx="3039">
                  <c:v>25.82</c:v>
                </c:pt>
                <c:pt idx="3040">
                  <c:v>26.45</c:v>
                </c:pt>
                <c:pt idx="3041">
                  <c:v>27.56</c:v>
                </c:pt>
                <c:pt idx="3042">
                  <c:v>27.15</c:v>
                </c:pt>
                <c:pt idx="3043">
                  <c:v>27.68</c:v>
                </c:pt>
                <c:pt idx="3044">
                  <c:v>27.1</c:v>
                </c:pt>
                <c:pt idx="3045">
                  <c:v>26</c:v>
                </c:pt>
                <c:pt idx="3046">
                  <c:v>26.74</c:v>
                </c:pt>
                <c:pt idx="3047">
                  <c:v>25.16</c:v>
                </c:pt>
                <c:pt idx="3048">
                  <c:v>23.92</c:v>
                </c:pt>
                <c:pt idx="3049">
                  <c:v>23.81</c:v>
                </c:pt>
                <c:pt idx="3050">
                  <c:v>24.02</c:v>
                </c:pt>
                <c:pt idx="3051">
                  <c:v>23.92</c:v>
                </c:pt>
                <c:pt idx="3052">
                  <c:v>23.04</c:v>
                </c:pt>
                <c:pt idx="3053">
                  <c:v>22.81</c:v>
                </c:pt>
                <c:pt idx="3054">
                  <c:v>22.36</c:v>
                </c:pt>
                <c:pt idx="3055">
                  <c:v>22.19</c:v>
                </c:pt>
                <c:pt idx="3056">
                  <c:v>22.4</c:v>
                </c:pt>
                <c:pt idx="3057">
                  <c:v>22.47</c:v>
                </c:pt>
                <c:pt idx="3058">
                  <c:v>23.26</c:v>
                </c:pt>
                <c:pt idx="3059">
                  <c:v>23.16</c:v>
                </c:pt>
                <c:pt idx="3060">
                  <c:v>23</c:v>
                </c:pt>
                <c:pt idx="3061">
                  <c:v>23.73</c:v>
                </c:pt>
                <c:pt idx="3062">
                  <c:v>23.8</c:v>
                </c:pt>
                <c:pt idx="3063">
                  <c:v>22.98</c:v>
                </c:pt>
                <c:pt idx="3064">
                  <c:v>22.67</c:v>
                </c:pt>
                <c:pt idx="3065">
                  <c:v>22.71</c:v>
                </c:pt>
                <c:pt idx="3066">
                  <c:v>22.42</c:v>
                </c:pt>
                <c:pt idx="3067">
                  <c:v>21.79</c:v>
                </c:pt>
                <c:pt idx="3068">
                  <c:v>22.26</c:v>
                </c:pt>
                <c:pt idx="3069">
                  <c:v>22.32</c:v>
                </c:pt>
                <c:pt idx="3070">
                  <c:v>22.56</c:v>
                </c:pt>
                <c:pt idx="3071">
                  <c:v>22.68</c:v>
                </c:pt>
                <c:pt idx="3072">
                  <c:v>22.52</c:v>
                </c:pt>
                <c:pt idx="3073">
                  <c:v>23.07</c:v>
                </c:pt>
                <c:pt idx="3074">
                  <c:v>23.01</c:v>
                </c:pt>
                <c:pt idx="3075">
                  <c:v>22.56</c:v>
                </c:pt>
                <c:pt idx="3076">
                  <c:v>22.18</c:v>
                </c:pt>
                <c:pt idx="3077">
                  <c:v>22.61</c:v>
                </c:pt>
                <c:pt idx="3078">
                  <c:v>22.73</c:v>
                </c:pt>
                <c:pt idx="3079">
                  <c:v>22.72</c:v>
                </c:pt>
                <c:pt idx="3080">
                  <c:v>22.85</c:v>
                </c:pt>
                <c:pt idx="3081">
                  <c:v>24.2</c:v>
                </c:pt>
                <c:pt idx="3082">
                  <c:v>24.12</c:v>
                </c:pt>
                <c:pt idx="3083">
                  <c:v>23.73</c:v>
                </c:pt>
                <c:pt idx="3084">
                  <c:v>23</c:v>
                </c:pt>
                <c:pt idx="3085">
                  <c:v>23.36</c:v>
                </c:pt>
                <c:pt idx="3086">
                  <c:v>22.59</c:v>
                </c:pt>
                <c:pt idx="3087">
                  <c:v>22.09</c:v>
                </c:pt>
                <c:pt idx="3088">
                  <c:v>22.17</c:v>
                </c:pt>
                <c:pt idx="3089">
                  <c:v>21.28</c:v>
                </c:pt>
                <c:pt idx="3090">
                  <c:v>21.37</c:v>
                </c:pt>
                <c:pt idx="3091">
                  <c:v>21.28</c:v>
                </c:pt>
                <c:pt idx="3092">
                  <c:v>21.15</c:v>
                </c:pt>
                <c:pt idx="3093">
                  <c:v>20.78</c:v>
                </c:pt>
                <c:pt idx="3094">
                  <c:v>20.41</c:v>
                </c:pt>
                <c:pt idx="3095">
                  <c:v>19.809999999999999</c:v>
                </c:pt>
                <c:pt idx="3096">
                  <c:v>19.850000000000001</c:v>
                </c:pt>
                <c:pt idx="3097">
                  <c:v>19.7</c:v>
                </c:pt>
                <c:pt idx="3098">
                  <c:v>20.04</c:v>
                </c:pt>
                <c:pt idx="3099">
                  <c:v>19.88</c:v>
                </c:pt>
                <c:pt idx="3100">
                  <c:v>20.12</c:v>
                </c:pt>
                <c:pt idx="3101">
                  <c:v>20.170000000000002</c:v>
                </c:pt>
                <c:pt idx="3102">
                  <c:v>20.89</c:v>
                </c:pt>
                <c:pt idx="3103">
                  <c:v>21.21</c:v>
                </c:pt>
                <c:pt idx="3104">
                  <c:v>20.38</c:v>
                </c:pt>
                <c:pt idx="3105">
                  <c:v>20.45</c:v>
                </c:pt>
                <c:pt idx="3106">
                  <c:v>21.05</c:v>
                </c:pt>
                <c:pt idx="3107">
                  <c:v>20.85</c:v>
                </c:pt>
                <c:pt idx="3108">
                  <c:v>21.15</c:v>
                </c:pt>
                <c:pt idx="3109">
                  <c:v>21.03</c:v>
                </c:pt>
                <c:pt idx="3110">
                  <c:v>21.54</c:v>
                </c:pt>
                <c:pt idx="3111">
                  <c:v>21.71</c:v>
                </c:pt>
                <c:pt idx="3112">
                  <c:v>20.91</c:v>
                </c:pt>
                <c:pt idx="3113">
                  <c:v>20.72</c:v>
                </c:pt>
                <c:pt idx="3114">
                  <c:v>20.68</c:v>
                </c:pt>
                <c:pt idx="3115">
                  <c:v>21.15</c:v>
                </c:pt>
                <c:pt idx="3116">
                  <c:v>20.28</c:v>
                </c:pt>
                <c:pt idx="3117">
                  <c:v>20.38</c:v>
                </c:pt>
                <c:pt idx="3118">
                  <c:v>20.420000000000002</c:v>
                </c:pt>
                <c:pt idx="3119">
                  <c:v>20.41</c:v>
                </c:pt>
                <c:pt idx="3120">
                  <c:v>21.13</c:v>
                </c:pt>
                <c:pt idx="3121">
                  <c:v>21.46</c:v>
                </c:pt>
                <c:pt idx="3122">
                  <c:v>22.42</c:v>
                </c:pt>
                <c:pt idx="3123">
                  <c:v>22.33</c:v>
                </c:pt>
                <c:pt idx="3124">
                  <c:v>21.54</c:v>
                </c:pt>
                <c:pt idx="3125">
                  <c:v>21.9</c:v>
                </c:pt>
                <c:pt idx="3126">
                  <c:v>22.5</c:v>
                </c:pt>
                <c:pt idx="3127">
                  <c:v>23.12</c:v>
                </c:pt>
                <c:pt idx="3128">
                  <c:v>23.03</c:v>
                </c:pt>
                <c:pt idx="3129">
                  <c:v>22.91</c:v>
                </c:pt>
                <c:pt idx="3130">
                  <c:v>23.15</c:v>
                </c:pt>
                <c:pt idx="3131">
                  <c:v>22.89</c:v>
                </c:pt>
                <c:pt idx="3132">
                  <c:v>23.09</c:v>
                </c:pt>
                <c:pt idx="3133">
                  <c:v>23.69</c:v>
                </c:pt>
                <c:pt idx="3134">
                  <c:v>23.72</c:v>
                </c:pt>
                <c:pt idx="3135">
                  <c:v>22.6</c:v>
                </c:pt>
                <c:pt idx="3136">
                  <c:v>22.6</c:v>
                </c:pt>
                <c:pt idx="3137">
                  <c:v>22.99</c:v>
                </c:pt>
                <c:pt idx="3138">
                  <c:v>22.76</c:v>
                </c:pt>
                <c:pt idx="3139">
                  <c:v>23.18</c:v>
                </c:pt>
                <c:pt idx="3140">
                  <c:v>23.22</c:v>
                </c:pt>
                <c:pt idx="3141">
                  <c:v>22.75</c:v>
                </c:pt>
                <c:pt idx="3142">
                  <c:v>23.25</c:v>
                </c:pt>
                <c:pt idx="3143">
                  <c:v>24.82</c:v>
                </c:pt>
                <c:pt idx="3144">
                  <c:v>24.55</c:v>
                </c:pt>
                <c:pt idx="3145">
                  <c:v>24.35</c:v>
                </c:pt>
                <c:pt idx="3146">
                  <c:v>23.68</c:v>
                </c:pt>
                <c:pt idx="3147">
                  <c:v>23.45</c:v>
                </c:pt>
                <c:pt idx="3148">
                  <c:v>23.06</c:v>
                </c:pt>
                <c:pt idx="3149">
                  <c:v>23.22</c:v>
                </c:pt>
                <c:pt idx="3150">
                  <c:v>22.29</c:v>
                </c:pt>
                <c:pt idx="3151">
                  <c:v>21.69</c:v>
                </c:pt>
                <c:pt idx="3152">
                  <c:v>20.57</c:v>
                </c:pt>
                <c:pt idx="3153">
                  <c:v>20.79</c:v>
                </c:pt>
                <c:pt idx="3154">
                  <c:v>20.72</c:v>
                </c:pt>
                <c:pt idx="3155">
                  <c:v>21.3</c:v>
                </c:pt>
                <c:pt idx="3156">
                  <c:v>20.69</c:v>
                </c:pt>
                <c:pt idx="3157">
                  <c:v>20.43</c:v>
                </c:pt>
                <c:pt idx="3158">
                  <c:v>21.32</c:v>
                </c:pt>
                <c:pt idx="3159">
                  <c:v>22.43</c:v>
                </c:pt>
                <c:pt idx="3160">
                  <c:v>22.08</c:v>
                </c:pt>
                <c:pt idx="3161">
                  <c:v>22.58</c:v>
                </c:pt>
                <c:pt idx="3162">
                  <c:v>22.88</c:v>
                </c:pt>
                <c:pt idx="3163">
                  <c:v>22.12</c:v>
                </c:pt>
                <c:pt idx="3164">
                  <c:v>22.36</c:v>
                </c:pt>
                <c:pt idx="3165">
                  <c:v>22.21</c:v>
                </c:pt>
                <c:pt idx="3166">
                  <c:v>23.1</c:v>
                </c:pt>
                <c:pt idx="3167">
                  <c:v>22.56</c:v>
                </c:pt>
                <c:pt idx="3168">
                  <c:v>22.18</c:v>
                </c:pt>
                <c:pt idx="3169">
                  <c:v>22.37</c:v>
                </c:pt>
                <c:pt idx="3170">
                  <c:v>22.74</c:v>
                </c:pt>
                <c:pt idx="3171">
                  <c:v>22.5</c:v>
                </c:pt>
                <c:pt idx="3172">
                  <c:v>22.83</c:v>
                </c:pt>
                <c:pt idx="3173">
                  <c:v>22.95</c:v>
                </c:pt>
                <c:pt idx="3174">
                  <c:v>22.85</c:v>
                </c:pt>
                <c:pt idx="3175">
                  <c:v>22.61</c:v>
                </c:pt>
                <c:pt idx="3176">
                  <c:v>22.19</c:v>
                </c:pt>
                <c:pt idx="3177">
                  <c:v>21.48</c:v>
                </c:pt>
                <c:pt idx="3178">
                  <c:v>21.05</c:v>
                </c:pt>
                <c:pt idx="3179">
                  <c:v>20.86</c:v>
                </c:pt>
                <c:pt idx="3180">
                  <c:v>20.88</c:v>
                </c:pt>
                <c:pt idx="3181">
                  <c:v>21.68</c:v>
                </c:pt>
                <c:pt idx="3182">
                  <c:v>21.01</c:v>
                </c:pt>
                <c:pt idx="3183">
                  <c:v>20.32</c:v>
                </c:pt>
                <c:pt idx="3184">
                  <c:v>20.34</c:v>
                </c:pt>
                <c:pt idx="3185">
                  <c:v>19.71</c:v>
                </c:pt>
                <c:pt idx="3186">
                  <c:v>19.97</c:v>
                </c:pt>
                <c:pt idx="3187">
                  <c:v>20.18</c:v>
                </c:pt>
                <c:pt idx="3188">
                  <c:v>19.7</c:v>
                </c:pt>
                <c:pt idx="3189">
                  <c:v>19.66</c:v>
                </c:pt>
                <c:pt idx="3190">
                  <c:v>19.64</c:v>
                </c:pt>
                <c:pt idx="3191">
                  <c:v>19.93</c:v>
                </c:pt>
                <c:pt idx="3192">
                  <c:v>19.63</c:v>
                </c:pt>
                <c:pt idx="3193">
                  <c:v>20.38</c:v>
                </c:pt>
                <c:pt idx="3194">
                  <c:v>21.21</c:v>
                </c:pt>
                <c:pt idx="3195">
                  <c:v>20.73</c:v>
                </c:pt>
                <c:pt idx="3196">
                  <c:v>21.08</c:v>
                </c:pt>
                <c:pt idx="3197">
                  <c:v>20.28</c:v>
                </c:pt>
                <c:pt idx="3198">
                  <c:v>20.72</c:v>
                </c:pt>
                <c:pt idx="3199">
                  <c:v>20.99</c:v>
                </c:pt>
                <c:pt idx="3200">
                  <c:v>21.54</c:v>
                </c:pt>
                <c:pt idx="3201">
                  <c:v>20.51</c:v>
                </c:pt>
                <c:pt idx="3202">
                  <c:v>20.79</c:v>
                </c:pt>
                <c:pt idx="3203">
                  <c:v>20.8</c:v>
                </c:pt>
                <c:pt idx="3204">
                  <c:v>20.61</c:v>
                </c:pt>
                <c:pt idx="3205">
                  <c:v>20.86</c:v>
                </c:pt>
                <c:pt idx="3206">
                  <c:v>20.9</c:v>
                </c:pt>
                <c:pt idx="3207">
                  <c:v>19.87</c:v>
                </c:pt>
                <c:pt idx="3208">
                  <c:v>19.61</c:v>
                </c:pt>
                <c:pt idx="3209">
                  <c:v>19.899999999999999</c:v>
                </c:pt>
                <c:pt idx="3210">
                  <c:v>19.850000000000001</c:v>
                </c:pt>
                <c:pt idx="3211">
                  <c:v>19.579999999999998</c:v>
                </c:pt>
                <c:pt idx="3212">
                  <c:v>19.89</c:v>
                </c:pt>
                <c:pt idx="3213">
                  <c:v>20.399999999999999</c:v>
                </c:pt>
                <c:pt idx="3214">
                  <c:v>19.87</c:v>
                </c:pt>
                <c:pt idx="3215">
                  <c:v>19.13</c:v>
                </c:pt>
                <c:pt idx="3216">
                  <c:v>19.27</c:v>
                </c:pt>
                <c:pt idx="3217">
                  <c:v>19.09</c:v>
                </c:pt>
                <c:pt idx="3218">
                  <c:v>19.059999999999999</c:v>
                </c:pt>
                <c:pt idx="3219">
                  <c:v>18.73</c:v>
                </c:pt>
                <c:pt idx="3220">
                  <c:v>19.29</c:v>
                </c:pt>
                <c:pt idx="3221">
                  <c:v>19.09</c:v>
                </c:pt>
                <c:pt idx="3222">
                  <c:v>18.78</c:v>
                </c:pt>
                <c:pt idx="3223">
                  <c:v>19.059999999999999</c:v>
                </c:pt>
                <c:pt idx="3224">
                  <c:v>19.2</c:v>
                </c:pt>
                <c:pt idx="3225">
                  <c:v>19.14</c:v>
                </c:pt>
                <c:pt idx="3226">
                  <c:v>19.12</c:v>
                </c:pt>
                <c:pt idx="3227">
                  <c:v>18.190000000000001</c:v>
                </c:pt>
                <c:pt idx="3228">
                  <c:v>18.27</c:v>
                </c:pt>
                <c:pt idx="3229">
                  <c:v>17.420000000000002</c:v>
                </c:pt>
                <c:pt idx="3230">
                  <c:v>17.77</c:v>
                </c:pt>
                <c:pt idx="3231">
                  <c:v>17.45</c:v>
                </c:pt>
                <c:pt idx="3232">
                  <c:v>17.18</c:v>
                </c:pt>
                <c:pt idx="3233">
                  <c:v>16.79</c:v>
                </c:pt>
                <c:pt idx="3234">
                  <c:v>17.149999999999999</c:v>
                </c:pt>
                <c:pt idx="3235">
                  <c:v>17.64</c:v>
                </c:pt>
                <c:pt idx="3236">
                  <c:v>17.600000000000001</c:v>
                </c:pt>
                <c:pt idx="3237">
                  <c:v>17.309999999999999</c:v>
                </c:pt>
                <c:pt idx="3238">
                  <c:v>17.45</c:v>
                </c:pt>
                <c:pt idx="3239">
                  <c:v>17.95</c:v>
                </c:pt>
                <c:pt idx="3240">
                  <c:v>18.100000000000001</c:v>
                </c:pt>
                <c:pt idx="3241">
                  <c:v>18.28</c:v>
                </c:pt>
                <c:pt idx="3242">
                  <c:v>18.88</c:v>
                </c:pt>
                <c:pt idx="3243">
                  <c:v>18.32</c:v>
                </c:pt>
                <c:pt idx="3244">
                  <c:v>18.239999999999998</c:v>
                </c:pt>
                <c:pt idx="3245">
                  <c:v>17.850000000000001</c:v>
                </c:pt>
                <c:pt idx="3246">
                  <c:v>17.79</c:v>
                </c:pt>
                <c:pt idx="3247">
                  <c:v>18.100000000000001</c:v>
                </c:pt>
                <c:pt idx="3248">
                  <c:v>18.8</c:v>
                </c:pt>
                <c:pt idx="3249">
                  <c:v>18.73</c:v>
                </c:pt>
                <c:pt idx="3250">
                  <c:v>18.55</c:v>
                </c:pt>
                <c:pt idx="3251">
                  <c:v>18.670000000000002</c:v>
                </c:pt>
                <c:pt idx="3252">
                  <c:v>18.559999999999999</c:v>
                </c:pt>
                <c:pt idx="3253">
                  <c:v>18.3</c:v>
                </c:pt>
                <c:pt idx="3254">
                  <c:v>18</c:v>
                </c:pt>
                <c:pt idx="3255">
                  <c:v>17.649999999999999</c:v>
                </c:pt>
                <c:pt idx="3256">
                  <c:v>17.5</c:v>
                </c:pt>
                <c:pt idx="3257">
                  <c:v>16.09</c:v>
                </c:pt>
                <c:pt idx="3258">
                  <c:v>14.45</c:v>
                </c:pt>
                <c:pt idx="3259">
                  <c:v>14.36</c:v>
                </c:pt>
                <c:pt idx="3260">
                  <c:v>14.22</c:v>
                </c:pt>
                <c:pt idx="3261">
                  <c:v>14.06</c:v>
                </c:pt>
                <c:pt idx="3262">
                  <c:v>13.86</c:v>
                </c:pt>
                <c:pt idx="3263">
                  <c:v>13.35</c:v>
                </c:pt>
                <c:pt idx="3264">
                  <c:v>13.44</c:v>
                </c:pt>
                <c:pt idx="3265">
                  <c:v>13.58</c:v>
                </c:pt>
                <c:pt idx="3266">
                  <c:v>13.51</c:v>
                </c:pt>
                <c:pt idx="3267">
                  <c:v>13.14</c:v>
                </c:pt>
                <c:pt idx="3268">
                  <c:v>13.12</c:v>
                </c:pt>
                <c:pt idx="3269">
                  <c:v>13.24</c:v>
                </c:pt>
                <c:pt idx="3270">
                  <c:v>13.39</c:v>
                </c:pt>
                <c:pt idx="3271">
                  <c:v>13.58</c:v>
                </c:pt>
                <c:pt idx="3272">
                  <c:v>13.2</c:v>
                </c:pt>
                <c:pt idx="3273">
                  <c:v>14.37</c:v>
                </c:pt>
                <c:pt idx="3274">
                  <c:v>14.19</c:v>
                </c:pt>
                <c:pt idx="3275">
                  <c:v>14.45</c:v>
                </c:pt>
                <c:pt idx="3276">
                  <c:v>14.49</c:v>
                </c:pt>
                <c:pt idx="3277">
                  <c:v>14.41</c:v>
                </c:pt>
                <c:pt idx="3278">
                  <c:v>14.46</c:v>
                </c:pt>
                <c:pt idx="3279">
                  <c:v>14.6</c:v>
                </c:pt>
                <c:pt idx="3280">
                  <c:v>14.16</c:v>
                </c:pt>
                <c:pt idx="3281">
                  <c:v>14.14</c:v>
                </c:pt>
                <c:pt idx="3282">
                  <c:v>14.57</c:v>
                </c:pt>
                <c:pt idx="3283">
                  <c:v>14.49</c:v>
                </c:pt>
                <c:pt idx="3284">
                  <c:v>14.41</c:v>
                </c:pt>
                <c:pt idx="3285">
                  <c:v>14.55</c:v>
                </c:pt>
                <c:pt idx="3286">
                  <c:v>14.37</c:v>
                </c:pt>
                <c:pt idx="3287">
                  <c:v>15</c:v>
                </c:pt>
                <c:pt idx="3288">
                  <c:v>14.91</c:v>
                </c:pt>
                <c:pt idx="3289">
                  <c:v>14.95</c:v>
                </c:pt>
                <c:pt idx="3290">
                  <c:v>15</c:v>
                </c:pt>
                <c:pt idx="3291">
                  <c:v>15.01</c:v>
                </c:pt>
                <c:pt idx="3292">
                  <c:v>14.78</c:v>
                </c:pt>
                <c:pt idx="3293">
                  <c:v>14.72</c:v>
                </c:pt>
                <c:pt idx="3294">
                  <c:v>14.22</c:v>
                </c:pt>
                <c:pt idx="3295">
                  <c:v>14.23</c:v>
                </c:pt>
                <c:pt idx="3296">
                  <c:v>14.37</c:v>
                </c:pt>
                <c:pt idx="3297">
                  <c:v>14.53</c:v>
                </c:pt>
                <c:pt idx="3298">
                  <c:v>14.56</c:v>
                </c:pt>
                <c:pt idx="3299">
                  <c:v>14.62</c:v>
                </c:pt>
                <c:pt idx="3300">
                  <c:v>14.56</c:v>
                </c:pt>
                <c:pt idx="3301">
                  <c:v>14.65</c:v>
                </c:pt>
                <c:pt idx="3302">
                  <c:v>15.01</c:v>
                </c:pt>
                <c:pt idx="3303">
                  <c:v>14.86</c:v>
                </c:pt>
                <c:pt idx="3304">
                  <c:v>14.5</c:v>
                </c:pt>
                <c:pt idx="3305">
                  <c:v>15.02</c:v>
                </c:pt>
                <c:pt idx="3306">
                  <c:v>14.74</c:v>
                </c:pt>
                <c:pt idx="3307">
                  <c:v>15</c:v>
                </c:pt>
                <c:pt idx="3308">
                  <c:v>14.77</c:v>
                </c:pt>
                <c:pt idx="3309">
                  <c:v>14.85</c:v>
                </c:pt>
                <c:pt idx="3310">
                  <c:v>15.27</c:v>
                </c:pt>
                <c:pt idx="3311">
                  <c:v>14.67</c:v>
                </c:pt>
                <c:pt idx="3312">
                  <c:v>14.54</c:v>
                </c:pt>
                <c:pt idx="3313">
                  <c:v>14.39</c:v>
                </c:pt>
                <c:pt idx="3314">
                  <c:v>14.35</c:v>
                </c:pt>
                <c:pt idx="3315">
                  <c:v>14.35</c:v>
                </c:pt>
                <c:pt idx="3316">
                  <c:v>14.15</c:v>
                </c:pt>
                <c:pt idx="3317">
                  <c:v>14.43</c:v>
                </c:pt>
                <c:pt idx="3318">
                  <c:v>14.45</c:v>
                </c:pt>
                <c:pt idx="3319">
                  <c:v>14.6</c:v>
                </c:pt>
                <c:pt idx="3320">
                  <c:v>14.66</c:v>
                </c:pt>
                <c:pt idx="3321">
                  <c:v>14.36</c:v>
                </c:pt>
                <c:pt idx="3322">
                  <c:v>14.32</c:v>
                </c:pt>
                <c:pt idx="3323">
                  <c:v>14.93</c:v>
                </c:pt>
                <c:pt idx="3324">
                  <c:v>14.58</c:v>
                </c:pt>
                <c:pt idx="3325">
                  <c:v>14.13</c:v>
                </c:pt>
                <c:pt idx="3326">
                  <c:v>13.8</c:v>
                </c:pt>
                <c:pt idx="3327">
                  <c:v>14.17</c:v>
                </c:pt>
                <c:pt idx="3328">
                  <c:v>13.88</c:v>
                </c:pt>
                <c:pt idx="3329">
                  <c:v>14.02</c:v>
                </c:pt>
                <c:pt idx="3330">
                  <c:v>14.1</c:v>
                </c:pt>
                <c:pt idx="3331">
                  <c:v>14.62</c:v>
                </c:pt>
                <c:pt idx="3332">
                  <c:v>14.43</c:v>
                </c:pt>
                <c:pt idx="3333">
                  <c:v>14.61</c:v>
                </c:pt>
                <c:pt idx="3334">
                  <c:v>14.63</c:v>
                </c:pt>
                <c:pt idx="3335">
                  <c:v>14.72</c:v>
                </c:pt>
                <c:pt idx="3336">
                  <c:v>14.68</c:v>
                </c:pt>
                <c:pt idx="3337">
                  <c:v>14.55</c:v>
                </c:pt>
                <c:pt idx="3338">
                  <c:v>14.85</c:v>
                </c:pt>
                <c:pt idx="3339">
                  <c:v>14.9</c:v>
                </c:pt>
                <c:pt idx="3340">
                  <c:v>14.9</c:v>
                </c:pt>
                <c:pt idx="3341">
                  <c:v>14.8</c:v>
                </c:pt>
                <c:pt idx="3342">
                  <c:v>14.33</c:v>
                </c:pt>
                <c:pt idx="3343">
                  <c:v>14.07</c:v>
                </c:pt>
                <c:pt idx="3344">
                  <c:v>14.06</c:v>
                </c:pt>
                <c:pt idx="3345">
                  <c:v>14.4</c:v>
                </c:pt>
                <c:pt idx="3346">
                  <c:v>14.36</c:v>
                </c:pt>
                <c:pt idx="3347">
                  <c:v>14.49</c:v>
                </c:pt>
                <c:pt idx="3348">
                  <c:v>14.14</c:v>
                </c:pt>
                <c:pt idx="3349">
                  <c:v>14.2</c:v>
                </c:pt>
                <c:pt idx="3350">
                  <c:v>14.57</c:v>
                </c:pt>
                <c:pt idx="3351">
                  <c:v>15.08</c:v>
                </c:pt>
                <c:pt idx="3352">
                  <c:v>14.85</c:v>
                </c:pt>
                <c:pt idx="3353">
                  <c:v>14.79</c:v>
                </c:pt>
                <c:pt idx="3354">
                  <c:v>15.19</c:v>
                </c:pt>
                <c:pt idx="3355">
                  <c:v>15.49</c:v>
                </c:pt>
                <c:pt idx="3356">
                  <c:v>15.28</c:v>
                </c:pt>
                <c:pt idx="3357">
                  <c:v>14.75</c:v>
                </c:pt>
                <c:pt idx="3358">
                  <c:v>14.95</c:v>
                </c:pt>
                <c:pt idx="3359">
                  <c:v>14.63</c:v>
                </c:pt>
                <c:pt idx="3360">
                  <c:v>14.97</c:v>
                </c:pt>
                <c:pt idx="3361">
                  <c:v>15.16</c:v>
                </c:pt>
                <c:pt idx="3362">
                  <c:v>15.18</c:v>
                </c:pt>
                <c:pt idx="3363">
                  <c:v>15.5</c:v>
                </c:pt>
                <c:pt idx="3364">
                  <c:v>15.72</c:v>
                </c:pt>
                <c:pt idx="3365">
                  <c:v>15.41</c:v>
                </c:pt>
                <c:pt idx="3366">
                  <c:v>15.97</c:v>
                </c:pt>
                <c:pt idx="3367">
                  <c:v>16.010000000000002</c:v>
                </c:pt>
                <c:pt idx="3368">
                  <c:v>16.350000000000001</c:v>
                </c:pt>
                <c:pt idx="3369">
                  <c:v>15.53</c:v>
                </c:pt>
                <c:pt idx="3370">
                  <c:v>15.27</c:v>
                </c:pt>
                <c:pt idx="3371">
                  <c:v>15.65</c:v>
                </c:pt>
                <c:pt idx="3372">
                  <c:v>15.95</c:v>
                </c:pt>
                <c:pt idx="3373">
                  <c:v>16.3</c:v>
                </c:pt>
                <c:pt idx="3374">
                  <c:v>15.59</c:v>
                </c:pt>
                <c:pt idx="3375">
                  <c:v>15.64</c:v>
                </c:pt>
                <c:pt idx="3376">
                  <c:v>15.16</c:v>
                </c:pt>
                <c:pt idx="3377">
                  <c:v>15.84</c:v>
                </c:pt>
                <c:pt idx="3378">
                  <c:v>16</c:v>
                </c:pt>
                <c:pt idx="3379">
                  <c:v>17.22</c:v>
                </c:pt>
                <c:pt idx="3380">
                  <c:v>16.899999999999999</c:v>
                </c:pt>
                <c:pt idx="3381">
                  <c:v>16.89</c:v>
                </c:pt>
                <c:pt idx="3382">
                  <c:v>16.36</c:v>
                </c:pt>
                <c:pt idx="3383">
                  <c:v>16.07</c:v>
                </c:pt>
                <c:pt idx="3384">
                  <c:v>15.98</c:v>
                </c:pt>
                <c:pt idx="3385">
                  <c:v>15.44</c:v>
                </c:pt>
                <c:pt idx="3386">
                  <c:v>15.61</c:v>
                </c:pt>
                <c:pt idx="3387">
                  <c:v>15.42</c:v>
                </c:pt>
                <c:pt idx="3388">
                  <c:v>14.69</c:v>
                </c:pt>
                <c:pt idx="3389">
                  <c:v>14.88</c:v>
                </c:pt>
                <c:pt idx="3390">
                  <c:v>14.7</c:v>
                </c:pt>
                <c:pt idx="3391">
                  <c:v>14.56</c:v>
                </c:pt>
                <c:pt idx="3392">
                  <c:v>14.34</c:v>
                </c:pt>
                <c:pt idx="3393">
                  <c:v>14.11</c:v>
                </c:pt>
                <c:pt idx="3394">
                  <c:v>14.56</c:v>
                </c:pt>
                <c:pt idx="3395">
                  <c:v>15.16</c:v>
                </c:pt>
                <c:pt idx="3396">
                  <c:v>14.77</c:v>
                </c:pt>
                <c:pt idx="3397">
                  <c:v>14.51</c:v>
                </c:pt>
                <c:pt idx="3398">
                  <c:v>14.11</c:v>
                </c:pt>
                <c:pt idx="3399">
                  <c:v>13.59</c:v>
                </c:pt>
                <c:pt idx="3400">
                  <c:v>13.68</c:v>
                </c:pt>
                <c:pt idx="3401">
                  <c:v>13.77</c:v>
                </c:pt>
                <c:pt idx="3402">
                  <c:v>14.03</c:v>
                </c:pt>
                <c:pt idx="3403">
                  <c:v>14.3</c:v>
                </c:pt>
                <c:pt idx="3404">
                  <c:v>14.17</c:v>
                </c:pt>
                <c:pt idx="3405">
                  <c:v>14.51</c:v>
                </c:pt>
                <c:pt idx="3406">
                  <c:v>14.5</c:v>
                </c:pt>
                <c:pt idx="3407">
                  <c:v>14.72</c:v>
                </c:pt>
                <c:pt idx="3408">
                  <c:v>14.7</c:v>
                </c:pt>
                <c:pt idx="3409">
                  <c:v>14.93</c:v>
                </c:pt>
                <c:pt idx="3410">
                  <c:v>14.64</c:v>
                </c:pt>
                <c:pt idx="3411">
                  <c:v>14.85</c:v>
                </c:pt>
                <c:pt idx="3412">
                  <c:v>14.87</c:v>
                </c:pt>
                <c:pt idx="3413">
                  <c:v>14.58</c:v>
                </c:pt>
                <c:pt idx="3414">
                  <c:v>15.02</c:v>
                </c:pt>
                <c:pt idx="3415">
                  <c:v>14.8</c:v>
                </c:pt>
                <c:pt idx="3416">
                  <c:v>14.5</c:v>
                </c:pt>
                <c:pt idx="3417">
                  <c:v>14.17</c:v>
                </c:pt>
                <c:pt idx="3418">
                  <c:v>14.14</c:v>
                </c:pt>
                <c:pt idx="3419">
                  <c:v>14.29</c:v>
                </c:pt>
                <c:pt idx="3420">
                  <c:v>14.33</c:v>
                </c:pt>
                <c:pt idx="3421">
                  <c:v>14.37</c:v>
                </c:pt>
                <c:pt idx="3422">
                  <c:v>14.38</c:v>
                </c:pt>
                <c:pt idx="3423">
                  <c:v>14.18</c:v>
                </c:pt>
                <c:pt idx="3424">
                  <c:v>14.48</c:v>
                </c:pt>
                <c:pt idx="3425">
                  <c:v>14.05</c:v>
                </c:pt>
                <c:pt idx="3426">
                  <c:v>14.75</c:v>
                </c:pt>
                <c:pt idx="3427">
                  <c:v>14.7</c:v>
                </c:pt>
                <c:pt idx="3428">
                  <c:v>14.7</c:v>
                </c:pt>
                <c:pt idx="3429">
                  <c:v>14.85</c:v>
                </c:pt>
                <c:pt idx="3430">
                  <c:v>15.53</c:v>
                </c:pt>
                <c:pt idx="3431">
                  <c:v>15.73</c:v>
                </c:pt>
                <c:pt idx="3432">
                  <c:v>15.97</c:v>
                </c:pt>
                <c:pt idx="3433">
                  <c:v>16.12</c:v>
                </c:pt>
                <c:pt idx="3434">
                  <c:v>15.91</c:v>
                </c:pt>
                <c:pt idx="3435">
                  <c:v>15.98</c:v>
                </c:pt>
                <c:pt idx="3436">
                  <c:v>15.81</c:v>
                </c:pt>
                <c:pt idx="3437">
                  <c:v>15.61</c:v>
                </c:pt>
                <c:pt idx="3438">
                  <c:v>15.17</c:v>
                </c:pt>
                <c:pt idx="3439">
                  <c:v>14.59</c:v>
                </c:pt>
                <c:pt idx="3440">
                  <c:v>14.99</c:v>
                </c:pt>
                <c:pt idx="3441">
                  <c:v>15</c:v>
                </c:pt>
                <c:pt idx="3442">
                  <c:v>15.3</c:v>
                </c:pt>
                <c:pt idx="3443">
                  <c:v>15.03</c:v>
                </c:pt>
                <c:pt idx="3444">
                  <c:v>14.74</c:v>
                </c:pt>
                <c:pt idx="3445">
                  <c:v>13.99</c:v>
                </c:pt>
                <c:pt idx="3446">
                  <c:v>14.45</c:v>
                </c:pt>
                <c:pt idx="3447">
                  <c:v>14.8</c:v>
                </c:pt>
                <c:pt idx="3448">
                  <c:v>15.26</c:v>
                </c:pt>
                <c:pt idx="3449">
                  <c:v>15.43</c:v>
                </c:pt>
                <c:pt idx="3450">
                  <c:v>15.02</c:v>
                </c:pt>
                <c:pt idx="3451">
                  <c:v>14.34</c:v>
                </c:pt>
                <c:pt idx="3452">
                  <c:v>14.36</c:v>
                </c:pt>
                <c:pt idx="3453">
                  <c:v>15.2</c:v>
                </c:pt>
                <c:pt idx="3454">
                  <c:v>14.47</c:v>
                </c:pt>
                <c:pt idx="3455">
                  <c:v>14.92</c:v>
                </c:pt>
                <c:pt idx="3456">
                  <c:v>14.96</c:v>
                </c:pt>
                <c:pt idx="3457">
                  <c:v>14.99</c:v>
                </c:pt>
                <c:pt idx="3458">
                  <c:v>15.63</c:v>
                </c:pt>
                <c:pt idx="3459">
                  <c:v>17.86</c:v>
                </c:pt>
                <c:pt idx="3460">
                  <c:v>18.23</c:v>
                </c:pt>
                <c:pt idx="3461">
                  <c:v>17.510000000000002</c:v>
                </c:pt>
                <c:pt idx="3462">
                  <c:v>18.3</c:v>
                </c:pt>
                <c:pt idx="3463">
                  <c:v>17.32</c:v>
                </c:pt>
                <c:pt idx="3464">
                  <c:v>17.53</c:v>
                </c:pt>
                <c:pt idx="3465">
                  <c:v>18.010000000000002</c:v>
                </c:pt>
                <c:pt idx="3466">
                  <c:v>18.739999999999998</c:v>
                </c:pt>
                <c:pt idx="3467">
                  <c:v>17.55</c:v>
                </c:pt>
                <c:pt idx="3468">
                  <c:v>16.940000000000001</c:v>
                </c:pt>
                <c:pt idx="3469">
                  <c:v>17.059999999999999</c:v>
                </c:pt>
                <c:pt idx="3470">
                  <c:v>17.72</c:v>
                </c:pt>
                <c:pt idx="3471">
                  <c:v>17.059999999999999</c:v>
                </c:pt>
                <c:pt idx="3472">
                  <c:v>16.55</c:v>
                </c:pt>
                <c:pt idx="3473">
                  <c:v>17.14</c:v>
                </c:pt>
                <c:pt idx="3474">
                  <c:v>17.27</c:v>
                </c:pt>
                <c:pt idx="3475">
                  <c:v>16.850000000000001</c:v>
                </c:pt>
                <c:pt idx="3476">
                  <c:v>17.11</c:v>
                </c:pt>
                <c:pt idx="3477">
                  <c:v>17.12</c:v>
                </c:pt>
                <c:pt idx="3478">
                  <c:v>20.149999999999999</c:v>
                </c:pt>
                <c:pt idx="3479">
                  <c:v>20.54</c:v>
                </c:pt>
                <c:pt idx="3480">
                  <c:v>20.100000000000001</c:v>
                </c:pt>
                <c:pt idx="3481">
                  <c:v>19.54</c:v>
                </c:pt>
                <c:pt idx="3482">
                  <c:v>20.09</c:v>
                </c:pt>
                <c:pt idx="3483">
                  <c:v>20.46</c:v>
                </c:pt>
                <c:pt idx="3484">
                  <c:v>21.48</c:v>
                </c:pt>
                <c:pt idx="3485">
                  <c:v>21.4</c:v>
                </c:pt>
                <c:pt idx="3486">
                  <c:v>22.16</c:v>
                </c:pt>
                <c:pt idx="3487">
                  <c:v>22.72</c:v>
                </c:pt>
                <c:pt idx="3488">
                  <c:v>22.78</c:v>
                </c:pt>
                <c:pt idx="3489">
                  <c:v>22.91</c:v>
                </c:pt>
                <c:pt idx="3490">
                  <c:v>23.3</c:v>
                </c:pt>
                <c:pt idx="3491">
                  <c:v>24.2</c:v>
                </c:pt>
                <c:pt idx="3492">
                  <c:v>23.98</c:v>
                </c:pt>
                <c:pt idx="3493">
                  <c:v>23.98</c:v>
                </c:pt>
                <c:pt idx="3494">
                  <c:v>24.15</c:v>
                </c:pt>
                <c:pt idx="3495">
                  <c:v>25.18</c:v>
                </c:pt>
                <c:pt idx="3496">
                  <c:v>24.32</c:v>
                </c:pt>
                <c:pt idx="3497">
                  <c:v>23.46</c:v>
                </c:pt>
                <c:pt idx="3498">
                  <c:v>24.74</c:v>
                </c:pt>
                <c:pt idx="3499">
                  <c:v>25.01</c:v>
                </c:pt>
                <c:pt idx="3500">
                  <c:v>25.21</c:v>
                </c:pt>
                <c:pt idx="3501">
                  <c:v>25.28</c:v>
                </c:pt>
                <c:pt idx="3502">
                  <c:v>25.61</c:v>
                </c:pt>
                <c:pt idx="3503">
                  <c:v>23.94</c:v>
                </c:pt>
                <c:pt idx="3504">
                  <c:v>23.32</c:v>
                </c:pt>
                <c:pt idx="3505">
                  <c:v>24.19</c:v>
                </c:pt>
                <c:pt idx="3506">
                  <c:v>24.37</c:v>
                </c:pt>
                <c:pt idx="3507">
                  <c:v>22.47</c:v>
                </c:pt>
                <c:pt idx="3508">
                  <c:v>22.65</c:v>
                </c:pt>
                <c:pt idx="3509">
                  <c:v>23.51</c:v>
                </c:pt>
                <c:pt idx="3510">
                  <c:v>23.69</c:v>
                </c:pt>
                <c:pt idx="3511">
                  <c:v>23.98</c:v>
                </c:pt>
                <c:pt idx="3512">
                  <c:v>24.27</c:v>
                </c:pt>
                <c:pt idx="3513">
                  <c:v>23.96</c:v>
                </c:pt>
                <c:pt idx="3514">
                  <c:v>23.01</c:v>
                </c:pt>
                <c:pt idx="3515">
                  <c:v>24.12</c:v>
                </c:pt>
                <c:pt idx="3516">
                  <c:v>23.77</c:v>
                </c:pt>
                <c:pt idx="3517">
                  <c:v>24.25</c:v>
                </c:pt>
                <c:pt idx="3518">
                  <c:v>24.53</c:v>
                </c:pt>
                <c:pt idx="3519">
                  <c:v>24.98</c:v>
                </c:pt>
                <c:pt idx="3520">
                  <c:v>25.41</c:v>
                </c:pt>
                <c:pt idx="3521">
                  <c:v>26.11</c:v>
                </c:pt>
                <c:pt idx="3522">
                  <c:v>25.74</c:v>
                </c:pt>
                <c:pt idx="3523">
                  <c:v>25</c:v>
                </c:pt>
                <c:pt idx="3524">
                  <c:v>25.06</c:v>
                </c:pt>
                <c:pt idx="3525">
                  <c:v>24.86</c:v>
                </c:pt>
                <c:pt idx="3526">
                  <c:v>24.66</c:v>
                </c:pt>
                <c:pt idx="3527">
                  <c:v>24.1</c:v>
                </c:pt>
                <c:pt idx="3528">
                  <c:v>24.56</c:v>
                </c:pt>
                <c:pt idx="3529">
                  <c:v>24.74</c:v>
                </c:pt>
                <c:pt idx="3530">
                  <c:v>24.9</c:v>
                </c:pt>
                <c:pt idx="3531">
                  <c:v>23.75</c:v>
                </c:pt>
                <c:pt idx="3532">
                  <c:v>24.07</c:v>
                </c:pt>
                <c:pt idx="3533">
                  <c:v>24.46</c:v>
                </c:pt>
                <c:pt idx="3534">
                  <c:v>23.67</c:v>
                </c:pt>
                <c:pt idx="3535">
                  <c:v>23.47</c:v>
                </c:pt>
                <c:pt idx="3536">
                  <c:v>23.46</c:v>
                </c:pt>
                <c:pt idx="3537">
                  <c:v>23.35</c:v>
                </c:pt>
                <c:pt idx="3538">
                  <c:v>24.09</c:v>
                </c:pt>
                <c:pt idx="3539">
                  <c:v>24.27</c:v>
                </c:pt>
                <c:pt idx="3540">
                  <c:v>24.92</c:v>
                </c:pt>
                <c:pt idx="3541">
                  <c:v>24.85</c:v>
                </c:pt>
                <c:pt idx="3542">
                  <c:v>24.74</c:v>
                </c:pt>
                <c:pt idx="3543">
                  <c:v>24.95</c:v>
                </c:pt>
                <c:pt idx="3544">
                  <c:v>24.43</c:v>
                </c:pt>
                <c:pt idx="3545">
                  <c:v>24.49</c:v>
                </c:pt>
                <c:pt idx="3546">
                  <c:v>24.72</c:v>
                </c:pt>
                <c:pt idx="3547">
                  <c:v>25.06</c:v>
                </c:pt>
                <c:pt idx="3548">
                  <c:v>24.66</c:v>
                </c:pt>
                <c:pt idx="3549">
                  <c:v>24.38</c:v>
                </c:pt>
                <c:pt idx="3550">
                  <c:v>24.07</c:v>
                </c:pt>
                <c:pt idx="3551">
                  <c:v>23.53</c:v>
                </c:pt>
                <c:pt idx="3552">
                  <c:v>24.29</c:v>
                </c:pt>
                <c:pt idx="3553">
                  <c:v>23.45</c:v>
                </c:pt>
                <c:pt idx="3554">
                  <c:v>21.7</c:v>
                </c:pt>
                <c:pt idx="3555">
                  <c:v>21.96</c:v>
                </c:pt>
                <c:pt idx="3556">
                  <c:v>23.67</c:v>
                </c:pt>
                <c:pt idx="3557">
                  <c:v>23.81</c:v>
                </c:pt>
                <c:pt idx="3558">
                  <c:v>22.74</c:v>
                </c:pt>
                <c:pt idx="3559">
                  <c:v>21.5</c:v>
                </c:pt>
                <c:pt idx="3560">
                  <c:v>23.13</c:v>
                </c:pt>
                <c:pt idx="3561">
                  <c:v>22.62</c:v>
                </c:pt>
                <c:pt idx="3562">
                  <c:v>23.9</c:v>
                </c:pt>
                <c:pt idx="3563">
                  <c:v>24.6</c:v>
                </c:pt>
                <c:pt idx="3564">
                  <c:v>25.01</c:v>
                </c:pt>
                <c:pt idx="3565">
                  <c:v>24.71</c:v>
                </c:pt>
                <c:pt idx="3566">
                  <c:v>24.98</c:v>
                </c:pt>
                <c:pt idx="3567">
                  <c:v>24.03</c:v>
                </c:pt>
                <c:pt idx="3568">
                  <c:v>24.3</c:v>
                </c:pt>
                <c:pt idx="3569">
                  <c:v>24.67</c:v>
                </c:pt>
                <c:pt idx="3570">
                  <c:v>25.45</c:v>
                </c:pt>
                <c:pt idx="3571">
                  <c:v>25.35</c:v>
                </c:pt>
                <c:pt idx="3572">
                  <c:v>24.41</c:v>
                </c:pt>
                <c:pt idx="3573">
                  <c:v>24.72</c:v>
                </c:pt>
                <c:pt idx="3574">
                  <c:v>24.09</c:v>
                </c:pt>
                <c:pt idx="3575">
                  <c:v>23.07</c:v>
                </c:pt>
                <c:pt idx="3576">
                  <c:v>23.27</c:v>
                </c:pt>
                <c:pt idx="3577">
                  <c:v>23.25</c:v>
                </c:pt>
                <c:pt idx="3578">
                  <c:v>23.21</c:v>
                </c:pt>
                <c:pt idx="3579">
                  <c:v>23.02</c:v>
                </c:pt>
                <c:pt idx="3580">
                  <c:v>21.82</c:v>
                </c:pt>
                <c:pt idx="3581">
                  <c:v>22.17</c:v>
                </c:pt>
                <c:pt idx="3582">
                  <c:v>22.48</c:v>
                </c:pt>
                <c:pt idx="3583">
                  <c:v>20.78</c:v>
                </c:pt>
                <c:pt idx="3584">
                  <c:v>21.7</c:v>
                </c:pt>
                <c:pt idx="3585">
                  <c:v>21.15</c:v>
                </c:pt>
                <c:pt idx="3586">
                  <c:v>21.05</c:v>
                </c:pt>
                <c:pt idx="3587">
                  <c:v>21.23</c:v>
                </c:pt>
                <c:pt idx="3588">
                  <c:v>21.65</c:v>
                </c:pt>
                <c:pt idx="3589">
                  <c:v>22.61</c:v>
                </c:pt>
                <c:pt idx="3590">
                  <c:v>22.9</c:v>
                </c:pt>
                <c:pt idx="3591">
                  <c:v>23.69</c:v>
                </c:pt>
                <c:pt idx="3592">
                  <c:v>23.58</c:v>
                </c:pt>
                <c:pt idx="3593">
                  <c:v>23.3</c:v>
                </c:pt>
                <c:pt idx="3594">
                  <c:v>21.9</c:v>
                </c:pt>
                <c:pt idx="3595">
                  <c:v>22.43</c:v>
                </c:pt>
                <c:pt idx="3596">
                  <c:v>22.07</c:v>
                </c:pt>
                <c:pt idx="3597">
                  <c:v>21.49</c:v>
                </c:pt>
                <c:pt idx="3598">
                  <c:v>21.36</c:v>
                </c:pt>
                <c:pt idx="3599">
                  <c:v>21</c:v>
                </c:pt>
                <c:pt idx="3600">
                  <c:v>20.67</c:v>
                </c:pt>
                <c:pt idx="3601">
                  <c:v>21.62</c:v>
                </c:pt>
                <c:pt idx="3602">
                  <c:v>21.01</c:v>
                </c:pt>
                <c:pt idx="3603">
                  <c:v>20.62</c:v>
                </c:pt>
                <c:pt idx="3604">
                  <c:v>20.39</c:v>
                </c:pt>
                <c:pt idx="3605">
                  <c:v>21</c:v>
                </c:pt>
                <c:pt idx="3606">
                  <c:v>21.49</c:v>
                </c:pt>
                <c:pt idx="3607">
                  <c:v>21.78</c:v>
                </c:pt>
                <c:pt idx="3608">
                  <c:v>22.54</c:v>
                </c:pt>
                <c:pt idx="3609">
                  <c:v>22.54</c:v>
                </c:pt>
                <c:pt idx="3610">
                  <c:v>22.78</c:v>
                </c:pt>
                <c:pt idx="3611">
                  <c:v>23.76</c:v>
                </c:pt>
                <c:pt idx="3612">
                  <c:v>22.4</c:v>
                </c:pt>
                <c:pt idx="3613">
                  <c:v>21.05</c:v>
                </c:pt>
                <c:pt idx="3614">
                  <c:v>21.3</c:v>
                </c:pt>
                <c:pt idx="3615">
                  <c:v>20.420000000000002</c:v>
                </c:pt>
                <c:pt idx="3616">
                  <c:v>20.53</c:v>
                </c:pt>
                <c:pt idx="3617">
                  <c:v>21</c:v>
                </c:pt>
                <c:pt idx="3618">
                  <c:v>21.37</c:v>
                </c:pt>
                <c:pt idx="3619">
                  <c:v>19.84</c:v>
                </c:pt>
                <c:pt idx="3620">
                  <c:v>19.68</c:v>
                </c:pt>
                <c:pt idx="3621">
                  <c:v>19.53</c:v>
                </c:pt>
                <c:pt idx="3622">
                  <c:v>20</c:v>
                </c:pt>
                <c:pt idx="3623">
                  <c:v>18.97</c:v>
                </c:pt>
                <c:pt idx="3624">
                  <c:v>19.45</c:v>
                </c:pt>
                <c:pt idx="3625">
                  <c:v>19.61</c:v>
                </c:pt>
                <c:pt idx="3626">
                  <c:v>19.37</c:v>
                </c:pt>
                <c:pt idx="3627">
                  <c:v>18.75</c:v>
                </c:pt>
                <c:pt idx="3628">
                  <c:v>18.71</c:v>
                </c:pt>
                <c:pt idx="3629">
                  <c:v>18.71</c:v>
                </c:pt>
                <c:pt idx="3630">
                  <c:v>19.59</c:v>
                </c:pt>
                <c:pt idx="3631">
                  <c:v>19.57</c:v>
                </c:pt>
                <c:pt idx="3632">
                  <c:v>19.07</c:v>
                </c:pt>
                <c:pt idx="3633">
                  <c:v>18.57</c:v>
                </c:pt>
                <c:pt idx="3634">
                  <c:v>18.59</c:v>
                </c:pt>
                <c:pt idx="3635">
                  <c:v>17.559999999999999</c:v>
                </c:pt>
                <c:pt idx="3636">
                  <c:v>17.600000000000001</c:v>
                </c:pt>
                <c:pt idx="3637">
                  <c:v>17.63</c:v>
                </c:pt>
                <c:pt idx="3638">
                  <c:v>18.670000000000002</c:v>
                </c:pt>
                <c:pt idx="3639">
                  <c:v>19.190000000000001</c:v>
                </c:pt>
                <c:pt idx="3640">
                  <c:v>18.95</c:v>
                </c:pt>
                <c:pt idx="3641">
                  <c:v>18.14</c:v>
                </c:pt>
                <c:pt idx="3642">
                  <c:v>19.02</c:v>
                </c:pt>
                <c:pt idx="3643">
                  <c:v>18.3</c:v>
                </c:pt>
                <c:pt idx="3644">
                  <c:v>18</c:v>
                </c:pt>
                <c:pt idx="3645">
                  <c:v>16.989999999999998</c:v>
                </c:pt>
                <c:pt idx="3646">
                  <c:v>18.010000000000002</c:v>
                </c:pt>
                <c:pt idx="3647">
                  <c:v>17.989999999999998</c:v>
                </c:pt>
                <c:pt idx="3648">
                  <c:v>18.010000000000002</c:v>
                </c:pt>
                <c:pt idx="3649">
                  <c:v>17.739999999999998</c:v>
                </c:pt>
                <c:pt idx="3650">
                  <c:v>16.82</c:v>
                </c:pt>
                <c:pt idx="3651">
                  <c:v>16</c:v>
                </c:pt>
                <c:pt idx="3652">
                  <c:v>16.2</c:v>
                </c:pt>
                <c:pt idx="3653">
                  <c:v>16.14</c:v>
                </c:pt>
                <c:pt idx="3654">
                  <c:v>15.88</c:v>
                </c:pt>
                <c:pt idx="3655">
                  <c:v>14.98</c:v>
                </c:pt>
                <c:pt idx="3656">
                  <c:v>15.05</c:v>
                </c:pt>
                <c:pt idx="3657">
                  <c:v>15.54</c:v>
                </c:pt>
                <c:pt idx="3658">
                  <c:v>15.51</c:v>
                </c:pt>
                <c:pt idx="3659">
                  <c:v>15.51</c:v>
                </c:pt>
                <c:pt idx="3660">
                  <c:v>15.15</c:v>
                </c:pt>
                <c:pt idx="3661">
                  <c:v>15.54</c:v>
                </c:pt>
                <c:pt idx="3662">
                  <c:v>16.45</c:v>
                </c:pt>
                <c:pt idx="3663">
                  <c:v>15.73</c:v>
                </c:pt>
                <c:pt idx="3664">
                  <c:v>15.68</c:v>
                </c:pt>
                <c:pt idx="3665">
                  <c:v>17.02</c:v>
                </c:pt>
                <c:pt idx="3666">
                  <c:v>16.28</c:v>
                </c:pt>
                <c:pt idx="3667">
                  <c:v>16.989999999999998</c:v>
                </c:pt>
                <c:pt idx="3668">
                  <c:v>17.37</c:v>
                </c:pt>
                <c:pt idx="3669">
                  <c:v>17.28</c:v>
                </c:pt>
                <c:pt idx="3670">
                  <c:v>17.72</c:v>
                </c:pt>
                <c:pt idx="3671">
                  <c:v>18.55</c:v>
                </c:pt>
                <c:pt idx="3672">
                  <c:v>18.25</c:v>
                </c:pt>
                <c:pt idx="3673">
                  <c:v>18.55</c:v>
                </c:pt>
                <c:pt idx="3674">
                  <c:v>17.829999999999998</c:v>
                </c:pt>
                <c:pt idx="3675">
                  <c:v>17.829999999999998</c:v>
                </c:pt>
                <c:pt idx="3676">
                  <c:v>18.399999999999999</c:v>
                </c:pt>
                <c:pt idx="3677">
                  <c:v>18.920000000000002</c:v>
                </c:pt>
                <c:pt idx="3678">
                  <c:v>18.57</c:v>
                </c:pt>
                <c:pt idx="3679">
                  <c:v>17.809999999999999</c:v>
                </c:pt>
                <c:pt idx="3680">
                  <c:v>18.21</c:v>
                </c:pt>
                <c:pt idx="3681">
                  <c:v>17.920000000000002</c:v>
                </c:pt>
                <c:pt idx="3682">
                  <c:v>18.12</c:v>
                </c:pt>
                <c:pt idx="3683">
                  <c:v>18.07</c:v>
                </c:pt>
                <c:pt idx="3684">
                  <c:v>18.649999999999999</c:v>
                </c:pt>
                <c:pt idx="3685">
                  <c:v>18.440000000000001</c:v>
                </c:pt>
                <c:pt idx="3686">
                  <c:v>18.73</c:v>
                </c:pt>
                <c:pt idx="3687">
                  <c:v>19.09</c:v>
                </c:pt>
                <c:pt idx="3688">
                  <c:v>19.02</c:v>
                </c:pt>
                <c:pt idx="3689">
                  <c:v>19.05</c:v>
                </c:pt>
                <c:pt idx="3690">
                  <c:v>18.899999999999999</c:v>
                </c:pt>
                <c:pt idx="3691">
                  <c:v>19.25</c:v>
                </c:pt>
                <c:pt idx="3692">
                  <c:v>19.13</c:v>
                </c:pt>
                <c:pt idx="3693">
                  <c:v>19.5</c:v>
                </c:pt>
                <c:pt idx="3694">
                  <c:v>19.82</c:v>
                </c:pt>
                <c:pt idx="3695">
                  <c:v>19.059999999999999</c:v>
                </c:pt>
                <c:pt idx="3696">
                  <c:v>18.79</c:v>
                </c:pt>
                <c:pt idx="3697">
                  <c:v>18.93</c:v>
                </c:pt>
                <c:pt idx="3698">
                  <c:v>18.96</c:v>
                </c:pt>
                <c:pt idx="3699">
                  <c:v>18.59</c:v>
                </c:pt>
                <c:pt idx="3700">
                  <c:v>18.47</c:v>
                </c:pt>
                <c:pt idx="3701">
                  <c:v>19.09</c:v>
                </c:pt>
                <c:pt idx="3702">
                  <c:v>19.54</c:v>
                </c:pt>
                <c:pt idx="3703">
                  <c:v>19.98</c:v>
                </c:pt>
                <c:pt idx="3704">
                  <c:v>19.96</c:v>
                </c:pt>
                <c:pt idx="3705">
                  <c:v>20.79</c:v>
                </c:pt>
                <c:pt idx="3706">
                  <c:v>25.1</c:v>
                </c:pt>
                <c:pt idx="3707">
                  <c:v>23.96</c:v>
                </c:pt>
                <c:pt idx="3708">
                  <c:v>24.85</c:v>
                </c:pt>
                <c:pt idx="3709">
                  <c:v>24.36</c:v>
                </c:pt>
                <c:pt idx="3710">
                  <c:v>22.54</c:v>
                </c:pt>
                <c:pt idx="3711">
                  <c:v>21.14</c:v>
                </c:pt>
                <c:pt idx="3712">
                  <c:v>22.7</c:v>
                </c:pt>
                <c:pt idx="3713">
                  <c:v>22.03</c:v>
                </c:pt>
                <c:pt idx="3714">
                  <c:v>23.19</c:v>
                </c:pt>
                <c:pt idx="3715">
                  <c:v>23.84</c:v>
                </c:pt>
                <c:pt idx="3716">
                  <c:v>23.9</c:v>
                </c:pt>
                <c:pt idx="3717">
                  <c:v>23.25</c:v>
                </c:pt>
                <c:pt idx="3718">
                  <c:v>23.54</c:v>
                </c:pt>
                <c:pt idx="3719">
                  <c:v>23.34</c:v>
                </c:pt>
                <c:pt idx="3720">
                  <c:v>23.75</c:v>
                </c:pt>
                <c:pt idx="3721">
                  <c:v>23.99</c:v>
                </c:pt>
                <c:pt idx="3722">
                  <c:v>22.26</c:v>
                </c:pt>
                <c:pt idx="3723">
                  <c:v>22.49</c:v>
                </c:pt>
                <c:pt idx="3724">
                  <c:v>21.67</c:v>
                </c:pt>
                <c:pt idx="3725">
                  <c:v>20.190000000000001</c:v>
                </c:pt>
                <c:pt idx="3726">
                  <c:v>20.329999999999998</c:v>
                </c:pt>
                <c:pt idx="3727">
                  <c:v>20.440000000000001</c:v>
                </c:pt>
                <c:pt idx="3728">
                  <c:v>19.88</c:v>
                </c:pt>
                <c:pt idx="3729">
                  <c:v>20.47</c:v>
                </c:pt>
                <c:pt idx="3730">
                  <c:v>20.309999999999999</c:v>
                </c:pt>
                <c:pt idx="3731">
                  <c:v>20.04</c:v>
                </c:pt>
                <c:pt idx="3732">
                  <c:v>21.32</c:v>
                </c:pt>
                <c:pt idx="3733">
                  <c:v>21.66</c:v>
                </c:pt>
                <c:pt idx="3734">
                  <c:v>20.73</c:v>
                </c:pt>
                <c:pt idx="3735">
                  <c:v>20.94</c:v>
                </c:pt>
                <c:pt idx="3736">
                  <c:v>20.66</c:v>
                </c:pt>
                <c:pt idx="3737">
                  <c:v>20.89</c:v>
                </c:pt>
                <c:pt idx="3738">
                  <c:v>19.95</c:v>
                </c:pt>
                <c:pt idx="3739">
                  <c:v>19.78</c:v>
                </c:pt>
                <c:pt idx="3740">
                  <c:v>21.47</c:v>
                </c:pt>
                <c:pt idx="3741">
                  <c:v>22.76</c:v>
                </c:pt>
                <c:pt idx="3742">
                  <c:v>23.2</c:v>
                </c:pt>
                <c:pt idx="3743">
                  <c:v>23.23</c:v>
                </c:pt>
                <c:pt idx="3744">
                  <c:v>23.5</c:v>
                </c:pt>
                <c:pt idx="3745">
                  <c:v>23.56</c:v>
                </c:pt>
                <c:pt idx="3746">
                  <c:v>23.53</c:v>
                </c:pt>
                <c:pt idx="3747">
                  <c:v>23.55</c:v>
                </c:pt>
                <c:pt idx="3748">
                  <c:v>24.1</c:v>
                </c:pt>
                <c:pt idx="3749">
                  <c:v>23.18</c:v>
                </c:pt>
                <c:pt idx="3750">
                  <c:v>23.29</c:v>
                </c:pt>
                <c:pt idx="3751">
                  <c:v>22.85</c:v>
                </c:pt>
                <c:pt idx="3752">
                  <c:v>23</c:v>
                </c:pt>
                <c:pt idx="3753">
                  <c:v>23.98</c:v>
                </c:pt>
                <c:pt idx="3754">
                  <c:v>24.57</c:v>
                </c:pt>
                <c:pt idx="3755">
                  <c:v>24.96</c:v>
                </c:pt>
                <c:pt idx="3756">
                  <c:v>25.75</c:v>
                </c:pt>
                <c:pt idx="3757">
                  <c:v>24.96</c:v>
                </c:pt>
                <c:pt idx="3758">
                  <c:v>26.59</c:v>
                </c:pt>
                <c:pt idx="3759">
                  <c:v>25.93</c:v>
                </c:pt>
                <c:pt idx="3760">
                  <c:v>25.49</c:v>
                </c:pt>
                <c:pt idx="3761">
                  <c:v>26.2</c:v>
                </c:pt>
                <c:pt idx="3762">
                  <c:v>24.69</c:v>
                </c:pt>
                <c:pt idx="3763">
                  <c:v>24.72</c:v>
                </c:pt>
                <c:pt idx="3764">
                  <c:v>24.03</c:v>
                </c:pt>
                <c:pt idx="3765">
                  <c:v>24.25</c:v>
                </c:pt>
                <c:pt idx="3766">
                  <c:v>25.04</c:v>
                </c:pt>
                <c:pt idx="3767">
                  <c:v>25.72</c:v>
                </c:pt>
                <c:pt idx="3768">
                  <c:v>22.79</c:v>
                </c:pt>
                <c:pt idx="3769">
                  <c:v>20.399999999999999</c:v>
                </c:pt>
                <c:pt idx="3770">
                  <c:v>21.44</c:v>
                </c:pt>
                <c:pt idx="3771">
                  <c:v>22.42</c:v>
                </c:pt>
                <c:pt idx="3772">
                  <c:v>21.8</c:v>
                </c:pt>
                <c:pt idx="3773">
                  <c:v>22.04</c:v>
                </c:pt>
                <c:pt idx="3774">
                  <c:v>20.54</c:v>
                </c:pt>
                <c:pt idx="3775">
                  <c:v>20.59</c:v>
                </c:pt>
                <c:pt idx="3776">
                  <c:v>20.87</c:v>
                </c:pt>
                <c:pt idx="3777">
                  <c:v>19.5</c:v>
                </c:pt>
                <c:pt idx="3778">
                  <c:v>20.239999999999998</c:v>
                </c:pt>
                <c:pt idx="3779">
                  <c:v>21.59</c:v>
                </c:pt>
                <c:pt idx="3780">
                  <c:v>22.07</c:v>
                </c:pt>
                <c:pt idx="3781">
                  <c:v>22.53</c:v>
                </c:pt>
                <c:pt idx="3782">
                  <c:v>22.17</c:v>
                </c:pt>
                <c:pt idx="3783">
                  <c:v>22.87</c:v>
                </c:pt>
                <c:pt idx="3784">
                  <c:v>21.78</c:v>
                </c:pt>
                <c:pt idx="3785">
                  <c:v>23</c:v>
                </c:pt>
                <c:pt idx="3786">
                  <c:v>21.62</c:v>
                </c:pt>
                <c:pt idx="3787">
                  <c:v>20.13</c:v>
                </c:pt>
                <c:pt idx="3788">
                  <c:v>19.690000000000001</c:v>
                </c:pt>
                <c:pt idx="3789">
                  <c:v>20.56</c:v>
                </c:pt>
                <c:pt idx="3790">
                  <c:v>19.63</c:v>
                </c:pt>
                <c:pt idx="3791">
                  <c:v>19.690000000000001</c:v>
                </c:pt>
                <c:pt idx="3792">
                  <c:v>20.440000000000001</c:v>
                </c:pt>
                <c:pt idx="3793">
                  <c:v>19.559999999999999</c:v>
                </c:pt>
                <c:pt idx="3794">
                  <c:v>18.63</c:v>
                </c:pt>
                <c:pt idx="3795">
                  <c:v>20.25</c:v>
                </c:pt>
                <c:pt idx="3796">
                  <c:v>20.81</c:v>
                </c:pt>
                <c:pt idx="3797">
                  <c:v>21.25</c:v>
                </c:pt>
                <c:pt idx="3798">
                  <c:v>21.5</c:v>
                </c:pt>
                <c:pt idx="3799">
                  <c:v>20.38</c:v>
                </c:pt>
                <c:pt idx="3800">
                  <c:v>19.25</c:v>
                </c:pt>
                <c:pt idx="3801">
                  <c:v>18.75</c:v>
                </c:pt>
                <c:pt idx="3802">
                  <c:v>18.25</c:v>
                </c:pt>
                <c:pt idx="3803">
                  <c:v>19.38</c:v>
                </c:pt>
                <c:pt idx="3804">
                  <c:v>19.5</c:v>
                </c:pt>
                <c:pt idx="3805">
                  <c:v>18.809999999999999</c:v>
                </c:pt>
                <c:pt idx="3806">
                  <c:v>18.809999999999999</c:v>
                </c:pt>
                <c:pt idx="3807">
                  <c:v>18.88</c:v>
                </c:pt>
                <c:pt idx="3808">
                  <c:v>18.309999999999999</c:v>
                </c:pt>
                <c:pt idx="3809">
                  <c:v>19</c:v>
                </c:pt>
                <c:pt idx="3810">
                  <c:v>20.059999999999999</c:v>
                </c:pt>
                <c:pt idx="3811">
                  <c:v>19.5</c:v>
                </c:pt>
                <c:pt idx="3812">
                  <c:v>19.13</c:v>
                </c:pt>
                <c:pt idx="3813">
                  <c:v>19.690000000000001</c:v>
                </c:pt>
                <c:pt idx="3814">
                  <c:v>19.13</c:v>
                </c:pt>
                <c:pt idx="3815">
                  <c:v>20.75</c:v>
                </c:pt>
                <c:pt idx="3816">
                  <c:v>20.75</c:v>
                </c:pt>
                <c:pt idx="3817">
                  <c:v>21.13</c:v>
                </c:pt>
                <c:pt idx="3818">
                  <c:v>20.190000000000001</c:v>
                </c:pt>
                <c:pt idx="3819">
                  <c:v>20.63</c:v>
                </c:pt>
                <c:pt idx="3820">
                  <c:v>21.13</c:v>
                </c:pt>
                <c:pt idx="3821">
                  <c:v>21.62</c:v>
                </c:pt>
                <c:pt idx="3822">
                  <c:v>21.75</c:v>
                </c:pt>
                <c:pt idx="3823">
                  <c:v>21.69</c:v>
                </c:pt>
                <c:pt idx="3824">
                  <c:v>19.559999999999999</c:v>
                </c:pt>
                <c:pt idx="3825">
                  <c:v>19.940000000000001</c:v>
                </c:pt>
                <c:pt idx="3826">
                  <c:v>20.5</c:v>
                </c:pt>
                <c:pt idx="3827">
                  <c:v>20.5</c:v>
                </c:pt>
                <c:pt idx="3828">
                  <c:v>19.25</c:v>
                </c:pt>
                <c:pt idx="3829">
                  <c:v>19.5</c:v>
                </c:pt>
                <c:pt idx="3830">
                  <c:v>18.690000000000001</c:v>
                </c:pt>
                <c:pt idx="3831">
                  <c:v>16.809999999999999</c:v>
                </c:pt>
                <c:pt idx="3832">
                  <c:v>17.13</c:v>
                </c:pt>
                <c:pt idx="3833">
                  <c:v>17.190000000000001</c:v>
                </c:pt>
                <c:pt idx="3834">
                  <c:v>18</c:v>
                </c:pt>
                <c:pt idx="3835">
                  <c:v>16.559999999999999</c:v>
                </c:pt>
                <c:pt idx="3836">
                  <c:v>17.190000000000001</c:v>
                </c:pt>
                <c:pt idx="3837">
                  <c:v>16.559999999999999</c:v>
                </c:pt>
                <c:pt idx="3838">
                  <c:v>16.37</c:v>
                </c:pt>
                <c:pt idx="3839">
                  <c:v>17.059999999999999</c:v>
                </c:pt>
                <c:pt idx="3840">
                  <c:v>16.37</c:v>
                </c:pt>
                <c:pt idx="3841">
                  <c:v>14.88</c:v>
                </c:pt>
                <c:pt idx="3842">
                  <c:v>14.88</c:v>
                </c:pt>
                <c:pt idx="3843">
                  <c:v>14.81</c:v>
                </c:pt>
                <c:pt idx="3844">
                  <c:v>14.81</c:v>
                </c:pt>
                <c:pt idx="3845">
                  <c:v>14.69</c:v>
                </c:pt>
                <c:pt idx="3846">
                  <c:v>15</c:v>
                </c:pt>
                <c:pt idx="3847">
                  <c:v>14.06</c:v>
                </c:pt>
                <c:pt idx="3848">
                  <c:v>14.38</c:v>
                </c:pt>
                <c:pt idx="3849">
                  <c:v>14</c:v>
                </c:pt>
                <c:pt idx="3850">
                  <c:v>14.25</c:v>
                </c:pt>
                <c:pt idx="3851">
                  <c:v>14.06</c:v>
                </c:pt>
                <c:pt idx="3852">
                  <c:v>14.44</c:v>
                </c:pt>
                <c:pt idx="3853">
                  <c:v>15</c:v>
                </c:pt>
                <c:pt idx="3854">
                  <c:v>15.38</c:v>
                </c:pt>
                <c:pt idx="3855">
                  <c:v>15.19</c:v>
                </c:pt>
                <c:pt idx="3856">
                  <c:v>15.06</c:v>
                </c:pt>
                <c:pt idx="3857">
                  <c:v>14.31</c:v>
                </c:pt>
                <c:pt idx="3858">
                  <c:v>14.31</c:v>
                </c:pt>
                <c:pt idx="3859">
                  <c:v>17</c:v>
                </c:pt>
                <c:pt idx="3860">
                  <c:v>16.690000000000001</c:v>
                </c:pt>
                <c:pt idx="3861">
                  <c:v>17.059999999999999</c:v>
                </c:pt>
                <c:pt idx="3862">
                  <c:v>16.5</c:v>
                </c:pt>
                <c:pt idx="3863">
                  <c:v>17.559999999999999</c:v>
                </c:pt>
                <c:pt idx="3864">
                  <c:v>18.03</c:v>
                </c:pt>
                <c:pt idx="3865">
                  <c:v>18.690000000000001</c:v>
                </c:pt>
                <c:pt idx="3866">
                  <c:v>19.309999999999999</c:v>
                </c:pt>
                <c:pt idx="3867">
                  <c:v>18.5</c:v>
                </c:pt>
                <c:pt idx="3868">
                  <c:v>18.809999999999999</c:v>
                </c:pt>
                <c:pt idx="3869">
                  <c:v>18.940000000000001</c:v>
                </c:pt>
                <c:pt idx="3870">
                  <c:v>18.5</c:v>
                </c:pt>
                <c:pt idx="3871">
                  <c:v>19</c:v>
                </c:pt>
                <c:pt idx="3872">
                  <c:v>19.87</c:v>
                </c:pt>
                <c:pt idx="3873">
                  <c:v>20.25</c:v>
                </c:pt>
                <c:pt idx="3874">
                  <c:v>19.38</c:v>
                </c:pt>
                <c:pt idx="3875">
                  <c:v>19.059999999999999</c:v>
                </c:pt>
                <c:pt idx="3876">
                  <c:v>20.190000000000001</c:v>
                </c:pt>
                <c:pt idx="3877">
                  <c:v>20.059999999999999</c:v>
                </c:pt>
                <c:pt idx="3878">
                  <c:v>21.31</c:v>
                </c:pt>
                <c:pt idx="3879">
                  <c:v>21.44</c:v>
                </c:pt>
                <c:pt idx="3880">
                  <c:v>22.25</c:v>
                </c:pt>
                <c:pt idx="3881">
                  <c:v>22.31</c:v>
                </c:pt>
                <c:pt idx="3882">
                  <c:v>20.5</c:v>
                </c:pt>
                <c:pt idx="3883">
                  <c:v>19.559999999999999</c:v>
                </c:pt>
                <c:pt idx="3884">
                  <c:v>19.309999999999999</c:v>
                </c:pt>
                <c:pt idx="3885">
                  <c:v>18.559999999999999</c:v>
                </c:pt>
                <c:pt idx="3886">
                  <c:v>18.5</c:v>
                </c:pt>
                <c:pt idx="3887">
                  <c:v>18.5</c:v>
                </c:pt>
                <c:pt idx="3888">
                  <c:v>18.88</c:v>
                </c:pt>
                <c:pt idx="3889">
                  <c:v>20.38</c:v>
                </c:pt>
                <c:pt idx="3890">
                  <c:v>19.5</c:v>
                </c:pt>
                <c:pt idx="3891">
                  <c:v>18.940000000000001</c:v>
                </c:pt>
                <c:pt idx="3892">
                  <c:v>20.13</c:v>
                </c:pt>
                <c:pt idx="3893">
                  <c:v>20.13</c:v>
                </c:pt>
                <c:pt idx="3894">
                  <c:v>21.5</c:v>
                </c:pt>
                <c:pt idx="3895">
                  <c:v>22.06</c:v>
                </c:pt>
                <c:pt idx="3896">
                  <c:v>20</c:v>
                </c:pt>
                <c:pt idx="3897">
                  <c:v>19.63</c:v>
                </c:pt>
                <c:pt idx="3898">
                  <c:v>20.88</c:v>
                </c:pt>
                <c:pt idx="3899">
                  <c:v>21.75</c:v>
                </c:pt>
                <c:pt idx="3900">
                  <c:v>22.19</c:v>
                </c:pt>
                <c:pt idx="3901">
                  <c:v>22.06</c:v>
                </c:pt>
                <c:pt idx="3902">
                  <c:v>23.63</c:v>
                </c:pt>
                <c:pt idx="3903">
                  <c:v>22.31</c:v>
                </c:pt>
                <c:pt idx="3904">
                  <c:v>24.25</c:v>
                </c:pt>
                <c:pt idx="3905">
                  <c:v>25.75</c:v>
                </c:pt>
                <c:pt idx="3906">
                  <c:v>53.5</c:v>
                </c:pt>
                <c:pt idx="3907">
                  <c:v>48.94</c:v>
                </c:pt>
                <c:pt idx="3908">
                  <c:v>51.44</c:v>
                </c:pt>
                <c:pt idx="3909">
                  <c:v>53.5</c:v>
                </c:pt>
                <c:pt idx="3910">
                  <c:v>52.19</c:v>
                </c:pt>
                <c:pt idx="3911">
                  <c:v>56.69</c:v>
                </c:pt>
                <c:pt idx="3912">
                  <c:v>61.05</c:v>
                </c:pt>
                <c:pt idx="3913">
                  <c:v>59.94</c:v>
                </c:pt>
                <c:pt idx="3914">
                  <c:v>60.66</c:v>
                </c:pt>
                <c:pt idx="3915">
                  <c:v>55.23</c:v>
                </c:pt>
                <c:pt idx="3916">
                  <c:v>56.86</c:v>
                </c:pt>
                <c:pt idx="3917">
                  <c:v>58</c:v>
                </c:pt>
                <c:pt idx="3918">
                  <c:v>57.75</c:v>
                </c:pt>
                <c:pt idx="3919">
                  <c:v>58.44</c:v>
                </c:pt>
                <c:pt idx="3920">
                  <c:v>58.87</c:v>
                </c:pt>
                <c:pt idx="3921">
                  <c:v>62</c:v>
                </c:pt>
                <c:pt idx="3922">
                  <c:v>58.44</c:v>
                </c:pt>
                <c:pt idx="3923">
                  <c:v>62.44</c:v>
                </c:pt>
                <c:pt idx="3924">
                  <c:v>63.44</c:v>
                </c:pt>
                <c:pt idx="3925">
                  <c:v>60.94</c:v>
                </c:pt>
                <c:pt idx="3926">
                  <c:v>59.5</c:v>
                </c:pt>
                <c:pt idx="3927">
                  <c:v>59.19</c:v>
                </c:pt>
                <c:pt idx="3928">
                  <c:v>58.06</c:v>
                </c:pt>
                <c:pt idx="3929">
                  <c:v>56.81</c:v>
                </c:pt>
                <c:pt idx="3930">
                  <c:v>56.11</c:v>
                </c:pt>
                <c:pt idx="3931">
                  <c:v>54.31</c:v>
                </c:pt>
                <c:pt idx="3932">
                  <c:v>51.69</c:v>
                </c:pt>
                <c:pt idx="3933">
                  <c:v>50.5</c:v>
                </c:pt>
                <c:pt idx="3934">
                  <c:v>50</c:v>
                </c:pt>
                <c:pt idx="3935">
                  <c:v>51.44</c:v>
                </c:pt>
                <c:pt idx="3936">
                  <c:v>48.5</c:v>
                </c:pt>
                <c:pt idx="3937">
                  <c:v>46.69</c:v>
                </c:pt>
                <c:pt idx="3938">
                  <c:v>47.06</c:v>
                </c:pt>
                <c:pt idx="3939">
                  <c:v>47.69</c:v>
                </c:pt>
                <c:pt idx="3940">
                  <c:v>47.56</c:v>
                </c:pt>
                <c:pt idx="3941">
                  <c:v>47.5</c:v>
                </c:pt>
                <c:pt idx="3942">
                  <c:v>46.75</c:v>
                </c:pt>
                <c:pt idx="3943">
                  <c:v>47.94</c:v>
                </c:pt>
                <c:pt idx="3944">
                  <c:v>47.38</c:v>
                </c:pt>
                <c:pt idx="3945">
                  <c:v>48</c:v>
                </c:pt>
                <c:pt idx="3946">
                  <c:v>47.25</c:v>
                </c:pt>
                <c:pt idx="3947">
                  <c:v>49.31</c:v>
                </c:pt>
                <c:pt idx="3948">
                  <c:v>50.81</c:v>
                </c:pt>
                <c:pt idx="3949">
                  <c:v>48.31</c:v>
                </c:pt>
                <c:pt idx="3950">
                  <c:v>52</c:v>
                </c:pt>
                <c:pt idx="3951">
                  <c:v>50.06</c:v>
                </c:pt>
                <c:pt idx="3952">
                  <c:v>50.06</c:v>
                </c:pt>
                <c:pt idx="3953">
                  <c:v>48.69</c:v>
                </c:pt>
                <c:pt idx="3954">
                  <c:v>53.56</c:v>
                </c:pt>
                <c:pt idx="3955">
                  <c:v>55.13</c:v>
                </c:pt>
                <c:pt idx="3956">
                  <c:v>52.69</c:v>
                </c:pt>
                <c:pt idx="3957">
                  <c:v>57.25</c:v>
                </c:pt>
                <c:pt idx="3958">
                  <c:v>58.31</c:v>
                </c:pt>
                <c:pt idx="3959">
                  <c:v>57.69</c:v>
                </c:pt>
                <c:pt idx="3960">
                  <c:v>56.5</c:v>
                </c:pt>
                <c:pt idx="3961">
                  <c:v>58.87</c:v>
                </c:pt>
                <c:pt idx="3962">
                  <c:v>56.94</c:v>
                </c:pt>
                <c:pt idx="3963">
                  <c:v>57.12</c:v>
                </c:pt>
                <c:pt idx="3964">
                  <c:v>54.44</c:v>
                </c:pt>
                <c:pt idx="3965">
                  <c:v>51.81</c:v>
                </c:pt>
                <c:pt idx="3966">
                  <c:v>51.63</c:v>
                </c:pt>
                <c:pt idx="3967">
                  <c:v>53.31</c:v>
                </c:pt>
                <c:pt idx="3968">
                  <c:v>52.38</c:v>
                </c:pt>
                <c:pt idx="3969">
                  <c:v>51.25</c:v>
                </c:pt>
                <c:pt idx="3970">
                  <c:v>54.44</c:v>
                </c:pt>
                <c:pt idx="3971">
                  <c:v>51.75</c:v>
                </c:pt>
                <c:pt idx="3972">
                  <c:v>54.13</c:v>
                </c:pt>
                <c:pt idx="3973">
                  <c:v>51.69</c:v>
                </c:pt>
                <c:pt idx="3974">
                  <c:v>53.75</c:v>
                </c:pt>
                <c:pt idx="3975">
                  <c:v>55.63</c:v>
                </c:pt>
                <c:pt idx="3976">
                  <c:v>101.25</c:v>
                </c:pt>
                <c:pt idx="3977">
                  <c:v>96.63</c:v>
                </c:pt>
                <c:pt idx="3978">
                  <c:v>91.19</c:v>
                </c:pt>
                <c:pt idx="3979">
                  <c:v>92.37</c:v>
                </c:pt>
                <c:pt idx="3980">
                  <c:v>90.44</c:v>
                </c:pt>
                <c:pt idx="3981">
                  <c:v>94.5</c:v>
                </c:pt>
                <c:pt idx="3982">
                  <c:v>91.19</c:v>
                </c:pt>
                <c:pt idx="3983">
                  <c:v>95.75</c:v>
                </c:pt>
                <c:pt idx="3984">
                  <c:v>94.81</c:v>
                </c:pt>
                <c:pt idx="3985">
                  <c:v>96.56</c:v>
                </c:pt>
                <c:pt idx="3986">
                  <c:v>92.88</c:v>
                </c:pt>
                <c:pt idx="3987">
                  <c:v>91.31</c:v>
                </c:pt>
                <c:pt idx="3988">
                  <c:v>92.56</c:v>
                </c:pt>
                <c:pt idx="3989">
                  <c:v>89.12</c:v>
                </c:pt>
                <c:pt idx="3990">
                  <c:v>84</c:v>
                </c:pt>
                <c:pt idx="3991">
                  <c:v>87.56</c:v>
                </c:pt>
                <c:pt idx="3992">
                  <c:v>86.38</c:v>
                </c:pt>
                <c:pt idx="3993">
                  <c:v>87.27</c:v>
                </c:pt>
                <c:pt idx="3994">
                  <c:v>87.69</c:v>
                </c:pt>
                <c:pt idx="3995">
                  <c:v>85.81</c:v>
                </c:pt>
                <c:pt idx="3996">
                  <c:v>89.94</c:v>
                </c:pt>
                <c:pt idx="3997">
                  <c:v>94</c:v>
                </c:pt>
                <c:pt idx="3998">
                  <c:v>100.75</c:v>
                </c:pt>
                <c:pt idx="3999">
                  <c:v>101.37</c:v>
                </c:pt>
                <c:pt idx="4000">
                  <c:v>105.69</c:v>
                </c:pt>
                <c:pt idx="4001">
                  <c:v>101</c:v>
                </c:pt>
                <c:pt idx="4002">
                  <c:v>107.63</c:v>
                </c:pt>
                <c:pt idx="4003">
                  <c:v>102.81</c:v>
                </c:pt>
                <c:pt idx="4004">
                  <c:v>99.31</c:v>
                </c:pt>
                <c:pt idx="4005">
                  <c:v>105.44</c:v>
                </c:pt>
                <c:pt idx="4006">
                  <c:v>110.12</c:v>
                </c:pt>
                <c:pt idx="4007">
                  <c:v>113.13</c:v>
                </c:pt>
                <c:pt idx="4008">
                  <c:v>110.69</c:v>
                </c:pt>
                <c:pt idx="4009">
                  <c:v>115.06</c:v>
                </c:pt>
                <c:pt idx="4010">
                  <c:v>117.87</c:v>
                </c:pt>
                <c:pt idx="4011">
                  <c:v>124.31</c:v>
                </c:pt>
                <c:pt idx="4012">
                  <c:v>124.06</c:v>
                </c:pt>
                <c:pt idx="4013">
                  <c:v>126.75</c:v>
                </c:pt>
                <c:pt idx="4014">
                  <c:v>121.31</c:v>
                </c:pt>
                <c:pt idx="4015">
                  <c:v>128.31</c:v>
                </c:pt>
                <c:pt idx="4016">
                  <c:v>120.5</c:v>
                </c:pt>
                <c:pt idx="4017">
                  <c:v>118.88</c:v>
                </c:pt>
                <c:pt idx="4018">
                  <c:v>121.13</c:v>
                </c:pt>
                <c:pt idx="4019">
                  <c:v>126.88</c:v>
                </c:pt>
                <c:pt idx="4020">
                  <c:v>123.87</c:v>
                </c:pt>
                <c:pt idx="4021">
                  <c:v>111.87</c:v>
                </c:pt>
                <c:pt idx="4022">
                  <c:v>113.81</c:v>
                </c:pt>
                <c:pt idx="4023">
                  <c:v>109.25</c:v>
                </c:pt>
                <c:pt idx="4024">
                  <c:v>119.44</c:v>
                </c:pt>
                <c:pt idx="4025">
                  <c:v>125</c:v>
                </c:pt>
                <c:pt idx="4026">
                  <c:v>131.75</c:v>
                </c:pt>
                <c:pt idx="4027">
                  <c:v>125.19</c:v>
                </c:pt>
                <c:pt idx="4028">
                  <c:v>130.38</c:v>
                </c:pt>
                <c:pt idx="4029">
                  <c:v>127.31</c:v>
                </c:pt>
                <c:pt idx="4030">
                  <c:v>133.31</c:v>
                </c:pt>
                <c:pt idx="4031">
                  <c:v>135.81</c:v>
                </c:pt>
                <c:pt idx="4032">
                  <c:v>125.75</c:v>
                </c:pt>
                <c:pt idx="4033">
                  <c:v>135.94</c:v>
                </c:pt>
                <c:pt idx="4034">
                  <c:v>139.13</c:v>
                </c:pt>
                <c:pt idx="4035">
                  <c:v>139.56</c:v>
                </c:pt>
                <c:pt idx="4036">
                  <c:v>138.69</c:v>
                </c:pt>
                <c:pt idx="4037">
                  <c:v>141.31</c:v>
                </c:pt>
                <c:pt idx="4038">
                  <c:v>144.19</c:v>
                </c:pt>
                <c:pt idx="4039">
                  <c:v>134.94</c:v>
                </c:pt>
                <c:pt idx="4040">
                  <c:v>123</c:v>
                </c:pt>
                <c:pt idx="4041">
                  <c:v>125</c:v>
                </c:pt>
                <c:pt idx="4042">
                  <c:v>121.56</c:v>
                </c:pt>
                <c:pt idx="4043">
                  <c:v>116.25</c:v>
                </c:pt>
                <c:pt idx="4044">
                  <c:v>114.25</c:v>
                </c:pt>
                <c:pt idx="4045">
                  <c:v>121.31</c:v>
                </c:pt>
                <c:pt idx="4046">
                  <c:v>125.75</c:v>
                </c:pt>
                <c:pt idx="4047">
                  <c:v>122.25</c:v>
                </c:pt>
                <c:pt idx="4048">
                  <c:v>122</c:v>
                </c:pt>
                <c:pt idx="4049">
                  <c:v>122.88</c:v>
                </c:pt>
                <c:pt idx="4050">
                  <c:v>125.69</c:v>
                </c:pt>
                <c:pt idx="4051">
                  <c:v>128</c:v>
                </c:pt>
                <c:pt idx="4052">
                  <c:v>122</c:v>
                </c:pt>
                <c:pt idx="4053">
                  <c:v>130.31</c:v>
                </c:pt>
                <c:pt idx="4054">
                  <c:v>114.63</c:v>
                </c:pt>
                <c:pt idx="4055">
                  <c:v>113.25</c:v>
                </c:pt>
                <c:pt idx="4056">
                  <c:v>110.38</c:v>
                </c:pt>
                <c:pt idx="4057">
                  <c:v>115.2</c:v>
                </c:pt>
                <c:pt idx="4058">
                  <c:v>116.25</c:v>
                </c:pt>
                <c:pt idx="4059">
                  <c:v>113.81</c:v>
                </c:pt>
                <c:pt idx="4060">
                  <c:v>111.25</c:v>
                </c:pt>
                <c:pt idx="4061">
                  <c:v>114.88</c:v>
                </c:pt>
                <c:pt idx="4062">
                  <c:v>114.13</c:v>
                </c:pt>
                <c:pt idx="4063">
                  <c:v>119</c:v>
                </c:pt>
                <c:pt idx="4064">
                  <c:v>115.81</c:v>
                </c:pt>
                <c:pt idx="4065">
                  <c:v>108.75</c:v>
                </c:pt>
                <c:pt idx="4066">
                  <c:v>113.5</c:v>
                </c:pt>
                <c:pt idx="4067">
                  <c:v>112.62</c:v>
                </c:pt>
                <c:pt idx="4068">
                  <c:v>114.88</c:v>
                </c:pt>
                <c:pt idx="4069">
                  <c:v>114.06</c:v>
                </c:pt>
                <c:pt idx="4070">
                  <c:v>108</c:v>
                </c:pt>
                <c:pt idx="4071">
                  <c:v>103.31</c:v>
                </c:pt>
                <c:pt idx="4072">
                  <c:v>98.81</c:v>
                </c:pt>
                <c:pt idx="4073">
                  <c:v>100.25</c:v>
                </c:pt>
                <c:pt idx="4074">
                  <c:v>103.75</c:v>
                </c:pt>
                <c:pt idx="4075">
                  <c:v>101.63</c:v>
                </c:pt>
                <c:pt idx="4076">
                  <c:v>110</c:v>
                </c:pt>
                <c:pt idx="4077">
                  <c:v>110.19</c:v>
                </c:pt>
                <c:pt idx="4078">
                  <c:v>112.25</c:v>
                </c:pt>
                <c:pt idx="4079">
                  <c:v>106.25</c:v>
                </c:pt>
                <c:pt idx="4080">
                  <c:v>111.31</c:v>
                </c:pt>
                <c:pt idx="4081">
                  <c:v>113.5</c:v>
                </c:pt>
                <c:pt idx="4082">
                  <c:v>106.56</c:v>
                </c:pt>
                <c:pt idx="4083">
                  <c:v>103.94</c:v>
                </c:pt>
                <c:pt idx="4084">
                  <c:v>100.44</c:v>
                </c:pt>
                <c:pt idx="4085">
                  <c:v>96.75</c:v>
                </c:pt>
                <c:pt idx="4086">
                  <c:v>87.19</c:v>
                </c:pt>
                <c:pt idx="4087">
                  <c:v>92.75</c:v>
                </c:pt>
                <c:pt idx="4088">
                  <c:v>97.75</c:v>
                </c:pt>
                <c:pt idx="4089">
                  <c:v>99.5</c:v>
                </c:pt>
                <c:pt idx="4090">
                  <c:v>95</c:v>
                </c:pt>
                <c:pt idx="4091">
                  <c:v>104</c:v>
                </c:pt>
                <c:pt idx="4092">
                  <c:v>102.5</c:v>
                </c:pt>
                <c:pt idx="4093">
                  <c:v>111.94</c:v>
                </c:pt>
                <c:pt idx="4094">
                  <c:v>102.81</c:v>
                </c:pt>
                <c:pt idx="4095">
                  <c:v>100.31</c:v>
                </c:pt>
                <c:pt idx="4096">
                  <c:v>100.69</c:v>
                </c:pt>
                <c:pt idx="4097">
                  <c:v>98.19</c:v>
                </c:pt>
                <c:pt idx="4098">
                  <c:v>99.31</c:v>
                </c:pt>
                <c:pt idx="4099">
                  <c:v>103.5</c:v>
                </c:pt>
                <c:pt idx="4100">
                  <c:v>99.94</c:v>
                </c:pt>
                <c:pt idx="4101">
                  <c:v>102.5</c:v>
                </c:pt>
                <c:pt idx="4102">
                  <c:v>98</c:v>
                </c:pt>
                <c:pt idx="4103">
                  <c:v>100</c:v>
                </c:pt>
                <c:pt idx="4104">
                  <c:v>98.31</c:v>
                </c:pt>
                <c:pt idx="4105">
                  <c:v>97</c:v>
                </c:pt>
                <c:pt idx="4106">
                  <c:v>94.88</c:v>
                </c:pt>
                <c:pt idx="4107">
                  <c:v>99</c:v>
                </c:pt>
                <c:pt idx="4108">
                  <c:v>103</c:v>
                </c:pt>
                <c:pt idx="4109">
                  <c:v>105.25</c:v>
                </c:pt>
                <c:pt idx="4110">
                  <c:v>110.06</c:v>
                </c:pt>
                <c:pt idx="4111">
                  <c:v>117.81</c:v>
                </c:pt>
                <c:pt idx="4112">
                  <c:v>116</c:v>
                </c:pt>
                <c:pt idx="4113">
                  <c:v>115</c:v>
                </c:pt>
                <c:pt idx="4114">
                  <c:v>110.19</c:v>
                </c:pt>
                <c:pt idx="4115">
                  <c:v>103.06</c:v>
                </c:pt>
                <c:pt idx="4116">
                  <c:v>97.87</c:v>
                </c:pt>
                <c:pt idx="4117">
                  <c:v>94.56</c:v>
                </c:pt>
                <c:pt idx="4118">
                  <c:v>95.06</c:v>
                </c:pt>
                <c:pt idx="4119">
                  <c:v>94.69</c:v>
                </c:pt>
                <c:pt idx="4120">
                  <c:v>92.81</c:v>
                </c:pt>
                <c:pt idx="4121">
                  <c:v>90.62</c:v>
                </c:pt>
                <c:pt idx="4122">
                  <c:v>92.44</c:v>
                </c:pt>
                <c:pt idx="4123">
                  <c:v>89.63</c:v>
                </c:pt>
                <c:pt idx="4124">
                  <c:v>90.25</c:v>
                </c:pt>
                <c:pt idx="4125">
                  <c:v>91.19</c:v>
                </c:pt>
                <c:pt idx="4126">
                  <c:v>89.44</c:v>
                </c:pt>
                <c:pt idx="4127">
                  <c:v>90.62</c:v>
                </c:pt>
                <c:pt idx="4128">
                  <c:v>92.25</c:v>
                </c:pt>
                <c:pt idx="4129">
                  <c:v>91.44</c:v>
                </c:pt>
                <c:pt idx="4130">
                  <c:v>89.63</c:v>
                </c:pt>
                <c:pt idx="4131">
                  <c:v>96.38</c:v>
                </c:pt>
                <c:pt idx="4132">
                  <c:v>88.31</c:v>
                </c:pt>
                <c:pt idx="4133">
                  <c:v>83.62</c:v>
                </c:pt>
                <c:pt idx="4134">
                  <c:v>81.5</c:v>
                </c:pt>
                <c:pt idx="4135">
                  <c:v>80.25</c:v>
                </c:pt>
                <c:pt idx="4136">
                  <c:v>77.63</c:v>
                </c:pt>
                <c:pt idx="4137">
                  <c:v>80.12</c:v>
                </c:pt>
                <c:pt idx="4138">
                  <c:v>77.88</c:v>
                </c:pt>
                <c:pt idx="4139">
                  <c:v>76.37</c:v>
                </c:pt>
                <c:pt idx="4140">
                  <c:v>75.06</c:v>
                </c:pt>
                <c:pt idx="4141">
                  <c:v>74.5</c:v>
                </c:pt>
                <c:pt idx="4142">
                  <c:v>73.94</c:v>
                </c:pt>
                <c:pt idx="4143">
                  <c:v>76.13</c:v>
                </c:pt>
                <c:pt idx="4144">
                  <c:v>75.12</c:v>
                </c:pt>
                <c:pt idx="4145">
                  <c:v>68.5</c:v>
                </c:pt>
                <c:pt idx="4146">
                  <c:v>73.25</c:v>
                </c:pt>
                <c:pt idx="4147">
                  <c:v>74.56</c:v>
                </c:pt>
                <c:pt idx="4148">
                  <c:v>73.19</c:v>
                </c:pt>
                <c:pt idx="4149">
                  <c:v>64.03</c:v>
                </c:pt>
                <c:pt idx="4150">
                  <c:v>67.69</c:v>
                </c:pt>
                <c:pt idx="4151">
                  <c:v>66.69</c:v>
                </c:pt>
                <c:pt idx="4152">
                  <c:v>65.56</c:v>
                </c:pt>
                <c:pt idx="4153">
                  <c:v>66.37</c:v>
                </c:pt>
                <c:pt idx="4154">
                  <c:v>67.19</c:v>
                </c:pt>
                <c:pt idx="4155">
                  <c:v>67.94</c:v>
                </c:pt>
                <c:pt idx="4156">
                  <c:v>64.56</c:v>
                </c:pt>
                <c:pt idx="4157">
                  <c:v>61.72</c:v>
                </c:pt>
                <c:pt idx="4158">
                  <c:v>63.31</c:v>
                </c:pt>
                <c:pt idx="4159">
                  <c:v>59.06</c:v>
                </c:pt>
                <c:pt idx="4160">
                  <c:v>59.63</c:v>
                </c:pt>
                <c:pt idx="4161">
                  <c:v>61.31</c:v>
                </c:pt>
                <c:pt idx="4162">
                  <c:v>64.94</c:v>
                </c:pt>
                <c:pt idx="4163">
                  <c:v>63.31</c:v>
                </c:pt>
                <c:pt idx="4164">
                  <c:v>70.31</c:v>
                </c:pt>
                <c:pt idx="4165">
                  <c:v>69.25</c:v>
                </c:pt>
                <c:pt idx="4166">
                  <c:v>79.06</c:v>
                </c:pt>
                <c:pt idx="4167">
                  <c:v>76.94</c:v>
                </c:pt>
                <c:pt idx="4168">
                  <c:v>76.81</c:v>
                </c:pt>
                <c:pt idx="4169">
                  <c:v>75.38</c:v>
                </c:pt>
                <c:pt idx="4170">
                  <c:v>77.81</c:v>
                </c:pt>
                <c:pt idx="4171">
                  <c:v>75</c:v>
                </c:pt>
                <c:pt idx="4172">
                  <c:v>77.44</c:v>
                </c:pt>
                <c:pt idx="4173">
                  <c:v>75.56</c:v>
                </c:pt>
                <c:pt idx="4174">
                  <c:v>74.5</c:v>
                </c:pt>
                <c:pt idx="4175">
                  <c:v>76.37</c:v>
                </c:pt>
                <c:pt idx="4176">
                  <c:v>73.5</c:v>
                </c:pt>
                <c:pt idx="4177">
                  <c:v>70.56</c:v>
                </c:pt>
                <c:pt idx="4178">
                  <c:v>68.63</c:v>
                </c:pt>
                <c:pt idx="4179">
                  <c:v>65.25</c:v>
                </c:pt>
                <c:pt idx="4180">
                  <c:v>62.06</c:v>
                </c:pt>
                <c:pt idx="4181">
                  <c:v>64.75</c:v>
                </c:pt>
                <c:pt idx="4182">
                  <c:v>62.13</c:v>
                </c:pt>
                <c:pt idx="4183">
                  <c:v>61.38</c:v>
                </c:pt>
                <c:pt idx="4184">
                  <c:v>60.38</c:v>
                </c:pt>
                <c:pt idx="4185">
                  <c:v>60.75</c:v>
                </c:pt>
                <c:pt idx="4186">
                  <c:v>59.19</c:v>
                </c:pt>
                <c:pt idx="4187">
                  <c:v>58.75</c:v>
                </c:pt>
                <c:pt idx="4188">
                  <c:v>60.13</c:v>
                </c:pt>
                <c:pt idx="4189">
                  <c:v>60.31</c:v>
                </c:pt>
                <c:pt idx="4190">
                  <c:v>60.5</c:v>
                </c:pt>
                <c:pt idx="4191">
                  <c:v>60.06</c:v>
                </c:pt>
                <c:pt idx="4192">
                  <c:v>60</c:v>
                </c:pt>
                <c:pt idx="4193">
                  <c:v>59.69</c:v>
                </c:pt>
                <c:pt idx="4194">
                  <c:v>55.37</c:v>
                </c:pt>
                <c:pt idx="4195">
                  <c:v>54.44</c:v>
                </c:pt>
                <c:pt idx="4196">
                  <c:v>54.13</c:v>
                </c:pt>
                <c:pt idx="4197">
                  <c:v>54.75</c:v>
                </c:pt>
                <c:pt idx="4198">
                  <c:v>53.81</c:v>
                </c:pt>
                <c:pt idx="4199">
                  <c:v>55.25</c:v>
                </c:pt>
                <c:pt idx="4200">
                  <c:v>55.75</c:v>
                </c:pt>
                <c:pt idx="4201">
                  <c:v>55.69</c:v>
                </c:pt>
                <c:pt idx="4202">
                  <c:v>53.88</c:v>
                </c:pt>
                <c:pt idx="4203">
                  <c:v>54.38</c:v>
                </c:pt>
                <c:pt idx="4204">
                  <c:v>53.69</c:v>
                </c:pt>
                <c:pt idx="4205">
                  <c:v>50.94</c:v>
                </c:pt>
                <c:pt idx="4206">
                  <c:v>53.31</c:v>
                </c:pt>
                <c:pt idx="4207">
                  <c:v>52.38</c:v>
                </c:pt>
                <c:pt idx="4208">
                  <c:v>54.06</c:v>
                </c:pt>
                <c:pt idx="4209">
                  <c:v>52.87</c:v>
                </c:pt>
                <c:pt idx="4210">
                  <c:v>54.44</c:v>
                </c:pt>
                <c:pt idx="4211">
                  <c:v>53.06</c:v>
                </c:pt>
                <c:pt idx="4212">
                  <c:v>53.25</c:v>
                </c:pt>
                <c:pt idx="4213">
                  <c:v>55.94</c:v>
                </c:pt>
                <c:pt idx="4214">
                  <c:v>53.69</c:v>
                </c:pt>
                <c:pt idx="4215">
                  <c:v>54.5</c:v>
                </c:pt>
                <c:pt idx="4216">
                  <c:v>55.63</c:v>
                </c:pt>
                <c:pt idx="4217">
                  <c:v>54.5</c:v>
                </c:pt>
                <c:pt idx="4218">
                  <c:v>49.88</c:v>
                </c:pt>
                <c:pt idx="4219">
                  <c:v>47.38</c:v>
                </c:pt>
                <c:pt idx="4220">
                  <c:v>46.31</c:v>
                </c:pt>
                <c:pt idx="4221">
                  <c:v>45.31</c:v>
                </c:pt>
                <c:pt idx="4222">
                  <c:v>46.31</c:v>
                </c:pt>
                <c:pt idx="4223">
                  <c:v>45.38</c:v>
                </c:pt>
                <c:pt idx="4224">
                  <c:v>42.56</c:v>
                </c:pt>
                <c:pt idx="4225">
                  <c:v>42.19</c:v>
                </c:pt>
                <c:pt idx="4226">
                  <c:v>42.31</c:v>
                </c:pt>
                <c:pt idx="4227">
                  <c:v>43.69</c:v>
                </c:pt>
                <c:pt idx="4228">
                  <c:v>45.38</c:v>
                </c:pt>
                <c:pt idx="4229">
                  <c:v>46.5</c:v>
                </c:pt>
                <c:pt idx="4230">
                  <c:v>47.13</c:v>
                </c:pt>
                <c:pt idx="4231">
                  <c:v>46.38</c:v>
                </c:pt>
                <c:pt idx="4232">
                  <c:v>47.94</c:v>
                </c:pt>
                <c:pt idx="4233">
                  <c:v>46.06</c:v>
                </c:pt>
                <c:pt idx="4234">
                  <c:v>45.44</c:v>
                </c:pt>
                <c:pt idx="4235">
                  <c:v>46.44</c:v>
                </c:pt>
                <c:pt idx="4236">
                  <c:v>48.13</c:v>
                </c:pt>
                <c:pt idx="4237">
                  <c:v>48.44</c:v>
                </c:pt>
                <c:pt idx="4238">
                  <c:v>47.69</c:v>
                </c:pt>
                <c:pt idx="4239">
                  <c:v>48.94</c:v>
                </c:pt>
                <c:pt idx="4240">
                  <c:v>48.13</c:v>
                </c:pt>
                <c:pt idx="4241">
                  <c:v>47.44</c:v>
                </c:pt>
                <c:pt idx="4242">
                  <c:v>46.56</c:v>
                </c:pt>
                <c:pt idx="4243">
                  <c:v>44.81</c:v>
                </c:pt>
                <c:pt idx="4244">
                  <c:v>44.06</c:v>
                </c:pt>
                <c:pt idx="4245">
                  <c:v>43.5</c:v>
                </c:pt>
                <c:pt idx="4246">
                  <c:v>44.06</c:v>
                </c:pt>
                <c:pt idx="4247">
                  <c:v>41.5</c:v>
                </c:pt>
                <c:pt idx="4248">
                  <c:v>41.94</c:v>
                </c:pt>
                <c:pt idx="4249">
                  <c:v>43.94</c:v>
                </c:pt>
                <c:pt idx="4250">
                  <c:v>42.5</c:v>
                </c:pt>
                <c:pt idx="4251">
                  <c:v>45.19</c:v>
                </c:pt>
                <c:pt idx="4252">
                  <c:v>45.25</c:v>
                </c:pt>
                <c:pt idx="4253">
                  <c:v>44.38</c:v>
                </c:pt>
                <c:pt idx="4254">
                  <c:v>44.38</c:v>
                </c:pt>
                <c:pt idx="4255">
                  <c:v>46.19</c:v>
                </c:pt>
                <c:pt idx="4256">
                  <c:v>46.5</c:v>
                </c:pt>
                <c:pt idx="4257">
                  <c:v>44.75</c:v>
                </c:pt>
                <c:pt idx="4258">
                  <c:v>45.25</c:v>
                </c:pt>
                <c:pt idx="4259">
                  <c:v>45.87</c:v>
                </c:pt>
                <c:pt idx="4260">
                  <c:v>44.5</c:v>
                </c:pt>
                <c:pt idx="4261">
                  <c:v>47</c:v>
                </c:pt>
                <c:pt idx="4262">
                  <c:v>46.5</c:v>
                </c:pt>
                <c:pt idx="4263">
                  <c:v>49.56</c:v>
                </c:pt>
                <c:pt idx="4264">
                  <c:v>46</c:v>
                </c:pt>
                <c:pt idx="4265">
                  <c:v>43</c:v>
                </c:pt>
                <c:pt idx="4266">
                  <c:v>44.06</c:v>
                </c:pt>
                <c:pt idx="4267">
                  <c:v>45.75</c:v>
                </c:pt>
                <c:pt idx="4268">
                  <c:v>40.94</c:v>
                </c:pt>
                <c:pt idx="4269">
                  <c:v>39.19</c:v>
                </c:pt>
                <c:pt idx="4270">
                  <c:v>36.380000000000003</c:v>
                </c:pt>
                <c:pt idx="4271">
                  <c:v>34.369999999999997</c:v>
                </c:pt>
                <c:pt idx="4272">
                  <c:v>34.06</c:v>
                </c:pt>
                <c:pt idx="4273">
                  <c:v>33.880000000000003</c:v>
                </c:pt>
                <c:pt idx="4274">
                  <c:v>35.44</c:v>
                </c:pt>
                <c:pt idx="4275">
                  <c:v>35.75</c:v>
                </c:pt>
                <c:pt idx="4276">
                  <c:v>35.53</c:v>
                </c:pt>
                <c:pt idx="4277">
                  <c:v>34.630000000000003</c:v>
                </c:pt>
                <c:pt idx="4278">
                  <c:v>36.25</c:v>
                </c:pt>
                <c:pt idx="4279">
                  <c:v>36.75</c:v>
                </c:pt>
                <c:pt idx="4280">
                  <c:v>36.880000000000003</c:v>
                </c:pt>
                <c:pt idx="4281">
                  <c:v>37.119999999999997</c:v>
                </c:pt>
                <c:pt idx="4282">
                  <c:v>38</c:v>
                </c:pt>
                <c:pt idx="4283">
                  <c:v>37.06</c:v>
                </c:pt>
                <c:pt idx="4284">
                  <c:v>36.06</c:v>
                </c:pt>
                <c:pt idx="4285">
                  <c:v>35.94</c:v>
                </c:pt>
                <c:pt idx="4286">
                  <c:v>35.880000000000003</c:v>
                </c:pt>
                <c:pt idx="4287">
                  <c:v>35.369999999999997</c:v>
                </c:pt>
                <c:pt idx="4288">
                  <c:v>33.25</c:v>
                </c:pt>
                <c:pt idx="4289">
                  <c:v>33.81</c:v>
                </c:pt>
                <c:pt idx="4290">
                  <c:v>33.69</c:v>
                </c:pt>
                <c:pt idx="4291">
                  <c:v>33</c:v>
                </c:pt>
                <c:pt idx="4292">
                  <c:v>35.06</c:v>
                </c:pt>
                <c:pt idx="4293">
                  <c:v>33.5</c:v>
                </c:pt>
                <c:pt idx="4294">
                  <c:v>35.5</c:v>
                </c:pt>
                <c:pt idx="4295">
                  <c:v>34.06</c:v>
                </c:pt>
                <c:pt idx="4296">
                  <c:v>35.5</c:v>
                </c:pt>
                <c:pt idx="4297">
                  <c:v>34.06</c:v>
                </c:pt>
                <c:pt idx="4298">
                  <c:v>33.19</c:v>
                </c:pt>
                <c:pt idx="4299">
                  <c:v>32.19</c:v>
                </c:pt>
                <c:pt idx="4300">
                  <c:v>32.56</c:v>
                </c:pt>
                <c:pt idx="4301">
                  <c:v>34.130000000000003</c:v>
                </c:pt>
                <c:pt idx="4302">
                  <c:v>34.369999999999997</c:v>
                </c:pt>
                <c:pt idx="4303">
                  <c:v>33.19</c:v>
                </c:pt>
                <c:pt idx="4304">
                  <c:v>33.44</c:v>
                </c:pt>
                <c:pt idx="4305">
                  <c:v>34.19</c:v>
                </c:pt>
                <c:pt idx="4306">
                  <c:v>34.630000000000003</c:v>
                </c:pt>
                <c:pt idx="4307">
                  <c:v>33.75</c:v>
                </c:pt>
                <c:pt idx="4308">
                  <c:v>34.81</c:v>
                </c:pt>
                <c:pt idx="4309">
                  <c:v>36.94</c:v>
                </c:pt>
                <c:pt idx="4310">
                  <c:v>37.44</c:v>
                </c:pt>
                <c:pt idx="4311">
                  <c:v>38.44</c:v>
                </c:pt>
                <c:pt idx="4312">
                  <c:v>38.44</c:v>
                </c:pt>
                <c:pt idx="4313">
                  <c:v>37.19</c:v>
                </c:pt>
                <c:pt idx="4314">
                  <c:v>36</c:v>
                </c:pt>
                <c:pt idx="4315">
                  <c:v>37</c:v>
                </c:pt>
                <c:pt idx="4316">
                  <c:v>38.31</c:v>
                </c:pt>
                <c:pt idx="4317">
                  <c:v>37.69</c:v>
                </c:pt>
                <c:pt idx="4318">
                  <c:v>39.619999999999997</c:v>
                </c:pt>
                <c:pt idx="4319">
                  <c:v>38.31</c:v>
                </c:pt>
                <c:pt idx="4320">
                  <c:v>37.19</c:v>
                </c:pt>
                <c:pt idx="4321">
                  <c:v>37.75</c:v>
                </c:pt>
                <c:pt idx="4322">
                  <c:v>36.31</c:v>
                </c:pt>
                <c:pt idx="4323">
                  <c:v>37.869999999999997</c:v>
                </c:pt>
                <c:pt idx="4324">
                  <c:v>40.19</c:v>
                </c:pt>
                <c:pt idx="4325">
                  <c:v>39.19</c:v>
                </c:pt>
                <c:pt idx="4326">
                  <c:v>40.94</c:v>
                </c:pt>
                <c:pt idx="4327">
                  <c:v>41.19</c:v>
                </c:pt>
                <c:pt idx="4328">
                  <c:v>40.880000000000003</c:v>
                </c:pt>
                <c:pt idx="4329">
                  <c:v>40.130000000000003</c:v>
                </c:pt>
                <c:pt idx="4330">
                  <c:v>40.5</c:v>
                </c:pt>
                <c:pt idx="4331">
                  <c:v>39.380000000000003</c:v>
                </c:pt>
                <c:pt idx="4332">
                  <c:v>38.75</c:v>
                </c:pt>
                <c:pt idx="4333">
                  <c:v>38.81</c:v>
                </c:pt>
                <c:pt idx="4334">
                  <c:v>40.56</c:v>
                </c:pt>
                <c:pt idx="4335">
                  <c:v>40.880000000000003</c:v>
                </c:pt>
                <c:pt idx="4336">
                  <c:v>41.31</c:v>
                </c:pt>
                <c:pt idx="4337">
                  <c:v>41.37</c:v>
                </c:pt>
                <c:pt idx="4338">
                  <c:v>46.5</c:v>
                </c:pt>
                <c:pt idx="4339">
                  <c:v>46.13</c:v>
                </c:pt>
                <c:pt idx="4340">
                  <c:v>45.87</c:v>
                </c:pt>
                <c:pt idx="4341">
                  <c:v>45</c:v>
                </c:pt>
                <c:pt idx="4342">
                  <c:v>45</c:v>
                </c:pt>
                <c:pt idx="4343">
                  <c:v>41.75</c:v>
                </c:pt>
                <c:pt idx="4344">
                  <c:v>43.31</c:v>
                </c:pt>
                <c:pt idx="4345">
                  <c:v>41.25</c:v>
                </c:pt>
                <c:pt idx="4346">
                  <c:v>40.94</c:v>
                </c:pt>
                <c:pt idx="4347">
                  <c:v>40.06</c:v>
                </c:pt>
                <c:pt idx="4348">
                  <c:v>40.81</c:v>
                </c:pt>
                <c:pt idx="4349">
                  <c:v>40.880000000000003</c:v>
                </c:pt>
                <c:pt idx="4350">
                  <c:v>39.25</c:v>
                </c:pt>
                <c:pt idx="4351">
                  <c:v>39.81</c:v>
                </c:pt>
                <c:pt idx="4352">
                  <c:v>38</c:v>
                </c:pt>
                <c:pt idx="4353">
                  <c:v>35.06</c:v>
                </c:pt>
                <c:pt idx="4354">
                  <c:v>35.19</c:v>
                </c:pt>
                <c:pt idx="4355">
                  <c:v>33.44</c:v>
                </c:pt>
                <c:pt idx="4356">
                  <c:v>32.81</c:v>
                </c:pt>
                <c:pt idx="4357">
                  <c:v>33.56</c:v>
                </c:pt>
                <c:pt idx="4358">
                  <c:v>32.5</c:v>
                </c:pt>
                <c:pt idx="4359">
                  <c:v>33.75</c:v>
                </c:pt>
                <c:pt idx="4360">
                  <c:v>32</c:v>
                </c:pt>
                <c:pt idx="4361">
                  <c:v>32</c:v>
                </c:pt>
                <c:pt idx="4362">
                  <c:v>32.06</c:v>
                </c:pt>
                <c:pt idx="4363">
                  <c:v>33.75</c:v>
                </c:pt>
                <c:pt idx="4364">
                  <c:v>32.75</c:v>
                </c:pt>
                <c:pt idx="4365">
                  <c:v>33.69</c:v>
                </c:pt>
                <c:pt idx="4366">
                  <c:v>36</c:v>
                </c:pt>
                <c:pt idx="4367">
                  <c:v>34.130000000000003</c:v>
                </c:pt>
                <c:pt idx="4368">
                  <c:v>31.94</c:v>
                </c:pt>
                <c:pt idx="4369">
                  <c:v>35.06</c:v>
                </c:pt>
                <c:pt idx="4370">
                  <c:v>35.130000000000003</c:v>
                </c:pt>
                <c:pt idx="4371">
                  <c:v>35.94</c:v>
                </c:pt>
                <c:pt idx="4372">
                  <c:v>36.25</c:v>
                </c:pt>
                <c:pt idx="4373">
                  <c:v>35.31</c:v>
                </c:pt>
                <c:pt idx="4374">
                  <c:v>35.75</c:v>
                </c:pt>
                <c:pt idx="4375">
                  <c:v>35.44</c:v>
                </c:pt>
                <c:pt idx="4376">
                  <c:v>34.81</c:v>
                </c:pt>
                <c:pt idx="4377">
                  <c:v>36</c:v>
                </c:pt>
                <c:pt idx="4378">
                  <c:v>35.69</c:v>
                </c:pt>
                <c:pt idx="4379">
                  <c:v>34</c:v>
                </c:pt>
                <c:pt idx="4380">
                  <c:v>33.56</c:v>
                </c:pt>
                <c:pt idx="4381">
                  <c:v>35.130000000000003</c:v>
                </c:pt>
                <c:pt idx="4382">
                  <c:v>36.630000000000003</c:v>
                </c:pt>
                <c:pt idx="4383">
                  <c:v>38.06</c:v>
                </c:pt>
                <c:pt idx="4384">
                  <c:v>38.19</c:v>
                </c:pt>
                <c:pt idx="4385">
                  <c:v>38.69</c:v>
                </c:pt>
                <c:pt idx="4386">
                  <c:v>37.81</c:v>
                </c:pt>
                <c:pt idx="4387">
                  <c:v>37.630000000000003</c:v>
                </c:pt>
                <c:pt idx="4388">
                  <c:v>37.119999999999997</c:v>
                </c:pt>
                <c:pt idx="4389">
                  <c:v>36.44</c:v>
                </c:pt>
                <c:pt idx="4390">
                  <c:v>36.81</c:v>
                </c:pt>
                <c:pt idx="4391">
                  <c:v>35.25</c:v>
                </c:pt>
                <c:pt idx="4392">
                  <c:v>37.44</c:v>
                </c:pt>
                <c:pt idx="4393">
                  <c:v>35.5</c:v>
                </c:pt>
                <c:pt idx="4394">
                  <c:v>36.75</c:v>
                </c:pt>
                <c:pt idx="4395">
                  <c:v>37.119999999999997</c:v>
                </c:pt>
                <c:pt idx="4396">
                  <c:v>36.06</c:v>
                </c:pt>
                <c:pt idx="4397">
                  <c:v>37.5</c:v>
                </c:pt>
                <c:pt idx="4398">
                  <c:v>36.69</c:v>
                </c:pt>
                <c:pt idx="4399">
                  <c:v>36.630000000000003</c:v>
                </c:pt>
                <c:pt idx="4400">
                  <c:v>37.380000000000003</c:v>
                </c:pt>
                <c:pt idx="4401">
                  <c:v>38.75</c:v>
                </c:pt>
                <c:pt idx="4402">
                  <c:v>37.44</c:v>
                </c:pt>
                <c:pt idx="4403">
                  <c:v>35.130000000000003</c:v>
                </c:pt>
                <c:pt idx="4404">
                  <c:v>30.81</c:v>
                </c:pt>
                <c:pt idx="4405">
                  <c:v>31.94</c:v>
                </c:pt>
                <c:pt idx="4406">
                  <c:v>32.56</c:v>
                </c:pt>
                <c:pt idx="4407">
                  <c:v>32.19</c:v>
                </c:pt>
                <c:pt idx="4408">
                  <c:v>35.06</c:v>
                </c:pt>
                <c:pt idx="4409">
                  <c:v>35.69</c:v>
                </c:pt>
                <c:pt idx="4410">
                  <c:v>38.130000000000003</c:v>
                </c:pt>
                <c:pt idx="4411">
                  <c:v>39.5</c:v>
                </c:pt>
                <c:pt idx="4412">
                  <c:v>39.06</c:v>
                </c:pt>
                <c:pt idx="4413">
                  <c:v>38.75</c:v>
                </c:pt>
                <c:pt idx="4414">
                  <c:v>38.5</c:v>
                </c:pt>
                <c:pt idx="4415">
                  <c:v>38.31</c:v>
                </c:pt>
                <c:pt idx="4416">
                  <c:v>37</c:v>
                </c:pt>
                <c:pt idx="4417">
                  <c:v>36.94</c:v>
                </c:pt>
                <c:pt idx="4418">
                  <c:v>36.75</c:v>
                </c:pt>
                <c:pt idx="4419">
                  <c:v>36</c:v>
                </c:pt>
                <c:pt idx="4420">
                  <c:v>37.31</c:v>
                </c:pt>
                <c:pt idx="4421">
                  <c:v>38.19</c:v>
                </c:pt>
                <c:pt idx="4422">
                  <c:v>37.19</c:v>
                </c:pt>
                <c:pt idx="4423">
                  <c:v>37.630000000000003</c:v>
                </c:pt>
                <c:pt idx="4424">
                  <c:v>38.130000000000003</c:v>
                </c:pt>
                <c:pt idx="4425">
                  <c:v>37.380000000000003</c:v>
                </c:pt>
                <c:pt idx="4426">
                  <c:v>38.25</c:v>
                </c:pt>
                <c:pt idx="4427">
                  <c:v>35.130000000000003</c:v>
                </c:pt>
                <c:pt idx="4428">
                  <c:v>34.630000000000003</c:v>
                </c:pt>
                <c:pt idx="4429">
                  <c:v>35.56</c:v>
                </c:pt>
                <c:pt idx="4430">
                  <c:v>34.130000000000003</c:v>
                </c:pt>
                <c:pt idx="4431">
                  <c:v>31.19</c:v>
                </c:pt>
                <c:pt idx="4432">
                  <c:v>34.19</c:v>
                </c:pt>
                <c:pt idx="4433">
                  <c:v>37.5</c:v>
                </c:pt>
                <c:pt idx="4434">
                  <c:v>40.380000000000003</c:v>
                </c:pt>
                <c:pt idx="4435">
                  <c:v>40.81</c:v>
                </c:pt>
                <c:pt idx="4436">
                  <c:v>41.19</c:v>
                </c:pt>
                <c:pt idx="4437">
                  <c:v>43</c:v>
                </c:pt>
                <c:pt idx="4438">
                  <c:v>40.619999999999997</c:v>
                </c:pt>
                <c:pt idx="4439">
                  <c:v>41</c:v>
                </c:pt>
                <c:pt idx="4440">
                  <c:v>42.56</c:v>
                </c:pt>
                <c:pt idx="4441">
                  <c:v>41.94</c:v>
                </c:pt>
                <c:pt idx="4442">
                  <c:v>40.5</c:v>
                </c:pt>
                <c:pt idx="4443">
                  <c:v>39.44</c:v>
                </c:pt>
                <c:pt idx="4444">
                  <c:v>40.06</c:v>
                </c:pt>
                <c:pt idx="4445">
                  <c:v>39</c:v>
                </c:pt>
                <c:pt idx="4446">
                  <c:v>37.94</c:v>
                </c:pt>
                <c:pt idx="4447">
                  <c:v>36.5</c:v>
                </c:pt>
                <c:pt idx="4448">
                  <c:v>36.880000000000003</c:v>
                </c:pt>
                <c:pt idx="4449">
                  <c:v>36</c:v>
                </c:pt>
                <c:pt idx="4450">
                  <c:v>34.19</c:v>
                </c:pt>
                <c:pt idx="4451">
                  <c:v>35.130000000000003</c:v>
                </c:pt>
                <c:pt idx="4452">
                  <c:v>34.630000000000003</c:v>
                </c:pt>
                <c:pt idx="4453">
                  <c:v>36.5</c:v>
                </c:pt>
                <c:pt idx="4454">
                  <c:v>35.130000000000003</c:v>
                </c:pt>
                <c:pt idx="4455">
                  <c:v>33.619999999999997</c:v>
                </c:pt>
                <c:pt idx="4456">
                  <c:v>34.44</c:v>
                </c:pt>
                <c:pt idx="4457">
                  <c:v>34.69</c:v>
                </c:pt>
                <c:pt idx="4458">
                  <c:v>34.94</c:v>
                </c:pt>
                <c:pt idx="4459">
                  <c:v>35</c:v>
                </c:pt>
                <c:pt idx="4460">
                  <c:v>35.630000000000003</c:v>
                </c:pt>
                <c:pt idx="4461">
                  <c:v>36.25</c:v>
                </c:pt>
                <c:pt idx="4462">
                  <c:v>36.880000000000003</c:v>
                </c:pt>
                <c:pt idx="4463">
                  <c:v>37.5</c:v>
                </c:pt>
                <c:pt idx="4464">
                  <c:v>34.44</c:v>
                </c:pt>
                <c:pt idx="4465">
                  <c:v>33.44</c:v>
                </c:pt>
                <c:pt idx="4466">
                  <c:v>33.94</c:v>
                </c:pt>
                <c:pt idx="4467">
                  <c:v>32.06</c:v>
                </c:pt>
                <c:pt idx="4468">
                  <c:v>31.69</c:v>
                </c:pt>
                <c:pt idx="4469">
                  <c:v>32.56</c:v>
                </c:pt>
                <c:pt idx="4470">
                  <c:v>30.5</c:v>
                </c:pt>
                <c:pt idx="4471">
                  <c:v>30.38</c:v>
                </c:pt>
                <c:pt idx="4472">
                  <c:v>29</c:v>
                </c:pt>
                <c:pt idx="4473">
                  <c:v>29.94</c:v>
                </c:pt>
                <c:pt idx="4474">
                  <c:v>28.69</c:v>
                </c:pt>
                <c:pt idx="4475">
                  <c:v>28.69</c:v>
                </c:pt>
                <c:pt idx="4476">
                  <c:v>28.19</c:v>
                </c:pt>
                <c:pt idx="4477">
                  <c:v>28.56</c:v>
                </c:pt>
                <c:pt idx="4478">
                  <c:v>28.25</c:v>
                </c:pt>
                <c:pt idx="4479">
                  <c:v>27.81</c:v>
                </c:pt>
                <c:pt idx="4480">
                  <c:v>27.38</c:v>
                </c:pt>
                <c:pt idx="4481">
                  <c:v>27.06</c:v>
                </c:pt>
                <c:pt idx="4482">
                  <c:v>27.31</c:v>
                </c:pt>
                <c:pt idx="4483">
                  <c:v>28.13</c:v>
                </c:pt>
                <c:pt idx="4484">
                  <c:v>28</c:v>
                </c:pt>
                <c:pt idx="4485">
                  <c:v>27.5</c:v>
                </c:pt>
                <c:pt idx="4486">
                  <c:v>28.13</c:v>
                </c:pt>
                <c:pt idx="4487">
                  <c:v>27.81</c:v>
                </c:pt>
                <c:pt idx="4488">
                  <c:v>28.06</c:v>
                </c:pt>
                <c:pt idx="4489">
                  <c:v>28.25</c:v>
                </c:pt>
                <c:pt idx="4490">
                  <c:v>27.25</c:v>
                </c:pt>
                <c:pt idx="4491">
                  <c:v>26.87</c:v>
                </c:pt>
                <c:pt idx="4492">
                  <c:v>26.81</c:v>
                </c:pt>
                <c:pt idx="4493">
                  <c:v>26.31</c:v>
                </c:pt>
                <c:pt idx="4494">
                  <c:v>26.87</c:v>
                </c:pt>
                <c:pt idx="4495">
                  <c:v>26.25</c:v>
                </c:pt>
                <c:pt idx="4496">
                  <c:v>26.63</c:v>
                </c:pt>
                <c:pt idx="4497">
                  <c:v>27.44</c:v>
                </c:pt>
                <c:pt idx="4498">
                  <c:v>26.75</c:v>
                </c:pt>
                <c:pt idx="4499">
                  <c:v>26.69</c:v>
                </c:pt>
                <c:pt idx="4500">
                  <c:v>27.88</c:v>
                </c:pt>
                <c:pt idx="4501">
                  <c:v>28.88</c:v>
                </c:pt>
                <c:pt idx="4502">
                  <c:v>29.56</c:v>
                </c:pt>
                <c:pt idx="4503">
                  <c:v>29.38</c:v>
                </c:pt>
                <c:pt idx="4504">
                  <c:v>28.5</c:v>
                </c:pt>
                <c:pt idx="4505">
                  <c:v>29.56</c:v>
                </c:pt>
                <c:pt idx="4506">
                  <c:v>30.06</c:v>
                </c:pt>
                <c:pt idx="4507">
                  <c:v>30.44</c:v>
                </c:pt>
                <c:pt idx="4508">
                  <c:v>30.12</c:v>
                </c:pt>
                <c:pt idx="4509">
                  <c:v>30.94</c:v>
                </c:pt>
                <c:pt idx="4510">
                  <c:v>30.44</c:v>
                </c:pt>
                <c:pt idx="4511">
                  <c:v>30.19</c:v>
                </c:pt>
                <c:pt idx="4512">
                  <c:v>30.31</c:v>
                </c:pt>
                <c:pt idx="4513">
                  <c:v>29.69</c:v>
                </c:pt>
                <c:pt idx="4514">
                  <c:v>29.06</c:v>
                </c:pt>
                <c:pt idx="4515">
                  <c:v>28</c:v>
                </c:pt>
                <c:pt idx="4516">
                  <c:v>27.38</c:v>
                </c:pt>
                <c:pt idx="4517">
                  <c:v>27</c:v>
                </c:pt>
                <c:pt idx="4518">
                  <c:v>26.94</c:v>
                </c:pt>
                <c:pt idx="4519">
                  <c:v>27.75</c:v>
                </c:pt>
                <c:pt idx="4520">
                  <c:v>27.94</c:v>
                </c:pt>
                <c:pt idx="4521">
                  <c:v>27.69</c:v>
                </c:pt>
                <c:pt idx="4522">
                  <c:v>27.5</c:v>
                </c:pt>
                <c:pt idx="4523">
                  <c:v>29</c:v>
                </c:pt>
                <c:pt idx="4524">
                  <c:v>29</c:v>
                </c:pt>
                <c:pt idx="4525">
                  <c:v>27.94</c:v>
                </c:pt>
                <c:pt idx="4526">
                  <c:v>28.63</c:v>
                </c:pt>
                <c:pt idx="4527">
                  <c:v>27.44</c:v>
                </c:pt>
                <c:pt idx="4528">
                  <c:v>26.94</c:v>
                </c:pt>
                <c:pt idx="4529">
                  <c:v>26.44</c:v>
                </c:pt>
                <c:pt idx="4530">
                  <c:v>25.63</c:v>
                </c:pt>
                <c:pt idx="4531">
                  <c:v>25</c:v>
                </c:pt>
                <c:pt idx="4532">
                  <c:v>25.5</c:v>
                </c:pt>
                <c:pt idx="4533">
                  <c:v>26.25</c:v>
                </c:pt>
                <c:pt idx="4534">
                  <c:v>27.06</c:v>
                </c:pt>
                <c:pt idx="4535">
                  <c:v>27.31</c:v>
                </c:pt>
                <c:pt idx="4536">
                  <c:v>27.5</c:v>
                </c:pt>
                <c:pt idx="4537">
                  <c:v>27.5</c:v>
                </c:pt>
                <c:pt idx="4538">
                  <c:v>27.44</c:v>
                </c:pt>
                <c:pt idx="4539">
                  <c:v>26.94</c:v>
                </c:pt>
                <c:pt idx="4540">
                  <c:v>26.56</c:v>
                </c:pt>
                <c:pt idx="4541">
                  <c:v>27.16</c:v>
                </c:pt>
                <c:pt idx="4542">
                  <c:v>28</c:v>
                </c:pt>
                <c:pt idx="4543">
                  <c:v>26.13</c:v>
                </c:pt>
                <c:pt idx="4544">
                  <c:v>26.38</c:v>
                </c:pt>
                <c:pt idx="4545">
                  <c:v>26.75</c:v>
                </c:pt>
                <c:pt idx="4546">
                  <c:v>26.94</c:v>
                </c:pt>
                <c:pt idx="4547">
                  <c:v>26.34</c:v>
                </c:pt>
                <c:pt idx="4548">
                  <c:v>26.69</c:v>
                </c:pt>
                <c:pt idx="4549">
                  <c:v>27.13</c:v>
                </c:pt>
                <c:pt idx="4550">
                  <c:v>27</c:v>
                </c:pt>
                <c:pt idx="4551">
                  <c:v>26.13</c:v>
                </c:pt>
                <c:pt idx="4552">
                  <c:v>24.06</c:v>
                </c:pt>
                <c:pt idx="4553">
                  <c:v>22.75</c:v>
                </c:pt>
                <c:pt idx="4554">
                  <c:v>24.44</c:v>
                </c:pt>
                <c:pt idx="4555">
                  <c:v>24.06</c:v>
                </c:pt>
                <c:pt idx="4556">
                  <c:v>24.44</c:v>
                </c:pt>
                <c:pt idx="4557">
                  <c:v>23.13</c:v>
                </c:pt>
                <c:pt idx="4558">
                  <c:v>22.75</c:v>
                </c:pt>
                <c:pt idx="4559">
                  <c:v>23.63</c:v>
                </c:pt>
                <c:pt idx="4560">
                  <c:v>23.5</c:v>
                </c:pt>
                <c:pt idx="4561">
                  <c:v>22.31</c:v>
                </c:pt>
                <c:pt idx="4562">
                  <c:v>21.31</c:v>
                </c:pt>
                <c:pt idx="4563">
                  <c:v>21.25</c:v>
                </c:pt>
                <c:pt idx="4564">
                  <c:v>20</c:v>
                </c:pt>
                <c:pt idx="4565">
                  <c:v>20.440000000000001</c:v>
                </c:pt>
                <c:pt idx="4566">
                  <c:v>20.56</c:v>
                </c:pt>
                <c:pt idx="4567">
                  <c:v>19.63</c:v>
                </c:pt>
                <c:pt idx="4568">
                  <c:v>19.5</c:v>
                </c:pt>
                <c:pt idx="4569">
                  <c:v>19.38</c:v>
                </c:pt>
                <c:pt idx="4570">
                  <c:v>19</c:v>
                </c:pt>
                <c:pt idx="4571">
                  <c:v>19.440000000000001</c:v>
                </c:pt>
                <c:pt idx="4572">
                  <c:v>19.190000000000001</c:v>
                </c:pt>
                <c:pt idx="4573">
                  <c:v>18.5</c:v>
                </c:pt>
                <c:pt idx="4574">
                  <c:v>18.309999999999999</c:v>
                </c:pt>
                <c:pt idx="4575">
                  <c:v>18.25</c:v>
                </c:pt>
                <c:pt idx="4576">
                  <c:v>18.309999999999999</c:v>
                </c:pt>
                <c:pt idx="4577">
                  <c:v>17.690000000000001</c:v>
                </c:pt>
                <c:pt idx="4578">
                  <c:v>18.309999999999999</c:v>
                </c:pt>
                <c:pt idx="4579">
                  <c:v>18.5</c:v>
                </c:pt>
                <c:pt idx="4580">
                  <c:v>19.190000000000001</c:v>
                </c:pt>
                <c:pt idx="4581">
                  <c:v>19.13</c:v>
                </c:pt>
                <c:pt idx="4582">
                  <c:v>19.440000000000001</c:v>
                </c:pt>
                <c:pt idx="4583">
                  <c:v>19.5</c:v>
                </c:pt>
                <c:pt idx="4584">
                  <c:v>19.25</c:v>
                </c:pt>
                <c:pt idx="4585">
                  <c:v>18.91</c:v>
                </c:pt>
                <c:pt idx="4586">
                  <c:v>19.059999999999999</c:v>
                </c:pt>
                <c:pt idx="4587">
                  <c:v>18.809999999999999</c:v>
                </c:pt>
                <c:pt idx="4588">
                  <c:v>19.190000000000001</c:v>
                </c:pt>
                <c:pt idx="4589">
                  <c:v>19.75</c:v>
                </c:pt>
                <c:pt idx="4590">
                  <c:v>19.5</c:v>
                </c:pt>
                <c:pt idx="4591">
                  <c:v>18.25</c:v>
                </c:pt>
                <c:pt idx="4592">
                  <c:v>18.190000000000001</c:v>
                </c:pt>
                <c:pt idx="4593">
                  <c:v>18.190000000000001</c:v>
                </c:pt>
                <c:pt idx="4594">
                  <c:v>17.5</c:v>
                </c:pt>
                <c:pt idx="4595">
                  <c:v>18.940000000000001</c:v>
                </c:pt>
                <c:pt idx="4596">
                  <c:v>15.88</c:v>
                </c:pt>
                <c:pt idx="4597">
                  <c:v>16.25</c:v>
                </c:pt>
                <c:pt idx="4598">
                  <c:v>13.13</c:v>
                </c:pt>
                <c:pt idx="4599">
                  <c:v>13.19</c:v>
                </c:pt>
                <c:pt idx="4600">
                  <c:v>13.13</c:v>
                </c:pt>
                <c:pt idx="4601">
                  <c:v>13.31</c:v>
                </c:pt>
                <c:pt idx="4602">
                  <c:v>13.13</c:v>
                </c:pt>
                <c:pt idx="4603">
                  <c:v>12.94</c:v>
                </c:pt>
                <c:pt idx="4604">
                  <c:v>13.31</c:v>
                </c:pt>
                <c:pt idx="4605">
                  <c:v>13.69</c:v>
                </c:pt>
                <c:pt idx="4606">
                  <c:v>13.81</c:v>
                </c:pt>
                <c:pt idx="4607">
                  <c:v>13.94</c:v>
                </c:pt>
                <c:pt idx="4608">
                  <c:v>14.31</c:v>
                </c:pt>
                <c:pt idx="4609">
                  <c:v>13.94</c:v>
                </c:pt>
                <c:pt idx="4610">
                  <c:v>14.13</c:v>
                </c:pt>
                <c:pt idx="4611">
                  <c:v>14.56</c:v>
                </c:pt>
                <c:pt idx="4612">
                  <c:v>14.75</c:v>
                </c:pt>
                <c:pt idx="4613">
                  <c:v>15.25</c:v>
                </c:pt>
                <c:pt idx="4614">
                  <c:v>15.56</c:v>
                </c:pt>
                <c:pt idx="4615">
                  <c:v>15.81</c:v>
                </c:pt>
                <c:pt idx="4616">
                  <c:v>15.63</c:v>
                </c:pt>
                <c:pt idx="4617">
                  <c:v>15.75</c:v>
                </c:pt>
                <c:pt idx="4618">
                  <c:v>15.88</c:v>
                </c:pt>
                <c:pt idx="4619">
                  <c:v>17.75</c:v>
                </c:pt>
                <c:pt idx="4620">
                  <c:v>17.75</c:v>
                </c:pt>
                <c:pt idx="4621">
                  <c:v>17.5</c:v>
                </c:pt>
                <c:pt idx="4622">
                  <c:v>17.38</c:v>
                </c:pt>
                <c:pt idx="4623">
                  <c:v>17.63</c:v>
                </c:pt>
                <c:pt idx="4624">
                  <c:v>18.190000000000001</c:v>
                </c:pt>
                <c:pt idx="4625">
                  <c:v>18.5</c:v>
                </c:pt>
                <c:pt idx="4626">
                  <c:v>18.25</c:v>
                </c:pt>
                <c:pt idx="4627">
                  <c:v>18.059999999999999</c:v>
                </c:pt>
                <c:pt idx="4628">
                  <c:v>18.5</c:v>
                </c:pt>
                <c:pt idx="4629">
                  <c:v>18.440000000000001</c:v>
                </c:pt>
                <c:pt idx="4630">
                  <c:v>18</c:v>
                </c:pt>
                <c:pt idx="4631">
                  <c:v>17.63</c:v>
                </c:pt>
                <c:pt idx="4632">
                  <c:v>18.38</c:v>
                </c:pt>
                <c:pt idx="4633">
                  <c:v>18.690000000000001</c:v>
                </c:pt>
                <c:pt idx="4634">
                  <c:v>19.75</c:v>
                </c:pt>
                <c:pt idx="4635">
                  <c:v>19</c:v>
                </c:pt>
                <c:pt idx="4636">
                  <c:v>18.38</c:v>
                </c:pt>
                <c:pt idx="4637">
                  <c:v>17.940000000000001</c:v>
                </c:pt>
                <c:pt idx="4638">
                  <c:v>17.38</c:v>
                </c:pt>
                <c:pt idx="4639">
                  <c:v>17.03</c:v>
                </c:pt>
                <c:pt idx="4640">
                  <c:v>16.5</c:v>
                </c:pt>
                <c:pt idx="4641">
                  <c:v>17.5</c:v>
                </c:pt>
                <c:pt idx="4642">
                  <c:v>18.12</c:v>
                </c:pt>
                <c:pt idx="4643">
                  <c:v>16.75</c:v>
                </c:pt>
                <c:pt idx="4644">
                  <c:v>16.559999999999999</c:v>
                </c:pt>
                <c:pt idx="4645">
                  <c:v>17.75</c:v>
                </c:pt>
                <c:pt idx="4646">
                  <c:v>18.559999999999999</c:v>
                </c:pt>
                <c:pt idx="4647">
                  <c:v>19.059999999999999</c:v>
                </c:pt>
                <c:pt idx="4648">
                  <c:v>18.690000000000001</c:v>
                </c:pt>
                <c:pt idx="4649">
                  <c:v>20.13</c:v>
                </c:pt>
                <c:pt idx="4650">
                  <c:v>21.5</c:v>
                </c:pt>
                <c:pt idx="4651">
                  <c:v>23.81</c:v>
                </c:pt>
                <c:pt idx="4652">
                  <c:v>22.69</c:v>
                </c:pt>
                <c:pt idx="4653">
                  <c:v>22.69</c:v>
                </c:pt>
                <c:pt idx="4654">
                  <c:v>22.69</c:v>
                </c:pt>
                <c:pt idx="4655">
                  <c:v>21.75</c:v>
                </c:pt>
                <c:pt idx="4656">
                  <c:v>21.5</c:v>
                </c:pt>
                <c:pt idx="4657">
                  <c:v>21.81</c:v>
                </c:pt>
                <c:pt idx="4658">
                  <c:v>21.94</c:v>
                </c:pt>
                <c:pt idx="4659">
                  <c:v>22.13</c:v>
                </c:pt>
                <c:pt idx="4660">
                  <c:v>21.94</c:v>
                </c:pt>
                <c:pt idx="4661">
                  <c:v>21.53</c:v>
                </c:pt>
                <c:pt idx="4662">
                  <c:v>21.69</c:v>
                </c:pt>
                <c:pt idx="4663">
                  <c:v>22.06</c:v>
                </c:pt>
                <c:pt idx="4664">
                  <c:v>21.31</c:v>
                </c:pt>
                <c:pt idx="4665">
                  <c:v>21.13</c:v>
                </c:pt>
                <c:pt idx="4666">
                  <c:v>21.5</c:v>
                </c:pt>
                <c:pt idx="4667">
                  <c:v>21.75</c:v>
                </c:pt>
                <c:pt idx="4668">
                  <c:v>22.81</c:v>
                </c:pt>
                <c:pt idx="4669">
                  <c:v>21.94</c:v>
                </c:pt>
                <c:pt idx="4670">
                  <c:v>22.31</c:v>
                </c:pt>
                <c:pt idx="4671">
                  <c:v>21.81</c:v>
                </c:pt>
                <c:pt idx="4672">
                  <c:v>21.94</c:v>
                </c:pt>
                <c:pt idx="4673">
                  <c:v>21.5</c:v>
                </c:pt>
                <c:pt idx="4674">
                  <c:v>22.06</c:v>
                </c:pt>
                <c:pt idx="4675">
                  <c:v>22.38</c:v>
                </c:pt>
                <c:pt idx="4676">
                  <c:v>22.94</c:v>
                </c:pt>
                <c:pt idx="4677">
                  <c:v>21.81</c:v>
                </c:pt>
                <c:pt idx="4678">
                  <c:v>21.5</c:v>
                </c:pt>
                <c:pt idx="4679">
                  <c:v>22.19</c:v>
                </c:pt>
                <c:pt idx="4680">
                  <c:v>22.5</c:v>
                </c:pt>
                <c:pt idx="4681">
                  <c:v>22.5</c:v>
                </c:pt>
                <c:pt idx="4682">
                  <c:v>22.38</c:v>
                </c:pt>
                <c:pt idx="4683">
                  <c:v>21.75</c:v>
                </c:pt>
                <c:pt idx="4684">
                  <c:v>22</c:v>
                </c:pt>
                <c:pt idx="4685">
                  <c:v>22.69</c:v>
                </c:pt>
                <c:pt idx="4686">
                  <c:v>22.25</c:v>
                </c:pt>
                <c:pt idx="4687">
                  <c:v>23.06</c:v>
                </c:pt>
                <c:pt idx="4688">
                  <c:v>23.63</c:v>
                </c:pt>
                <c:pt idx="4689">
                  <c:v>24</c:v>
                </c:pt>
                <c:pt idx="4690">
                  <c:v>24.63</c:v>
                </c:pt>
                <c:pt idx="4691">
                  <c:v>24.44</c:v>
                </c:pt>
                <c:pt idx="4692">
                  <c:v>23.63</c:v>
                </c:pt>
                <c:pt idx="4693">
                  <c:v>23.25</c:v>
                </c:pt>
                <c:pt idx="4694">
                  <c:v>23</c:v>
                </c:pt>
                <c:pt idx="4695">
                  <c:v>23.63</c:v>
                </c:pt>
                <c:pt idx="4696">
                  <c:v>22.06</c:v>
                </c:pt>
                <c:pt idx="4697">
                  <c:v>24.56</c:v>
                </c:pt>
                <c:pt idx="4698">
                  <c:v>26.81</c:v>
                </c:pt>
                <c:pt idx="4699">
                  <c:v>29.19</c:v>
                </c:pt>
                <c:pt idx="4700">
                  <c:v>26.31</c:v>
                </c:pt>
                <c:pt idx="4701">
                  <c:v>19.75</c:v>
                </c:pt>
                <c:pt idx="4702">
                  <c:v>19.75</c:v>
                </c:pt>
                <c:pt idx="4703">
                  <c:v>19.190000000000001</c:v>
                </c:pt>
                <c:pt idx="4704">
                  <c:v>17.5</c:v>
                </c:pt>
                <c:pt idx="4705">
                  <c:v>17.38</c:v>
                </c:pt>
                <c:pt idx="4706">
                  <c:v>16.5</c:v>
                </c:pt>
                <c:pt idx="4707">
                  <c:v>16.440000000000001</c:v>
                </c:pt>
                <c:pt idx="4708">
                  <c:v>16.25</c:v>
                </c:pt>
                <c:pt idx="4709">
                  <c:v>15.81</c:v>
                </c:pt>
                <c:pt idx="4710">
                  <c:v>16.13</c:v>
                </c:pt>
                <c:pt idx="4711">
                  <c:v>16.559999999999999</c:v>
                </c:pt>
                <c:pt idx="4712">
                  <c:v>16.16</c:v>
                </c:pt>
                <c:pt idx="4713">
                  <c:v>17.34</c:v>
                </c:pt>
                <c:pt idx="4714">
                  <c:v>17.5</c:v>
                </c:pt>
                <c:pt idx="4715">
                  <c:v>16.440000000000001</c:v>
                </c:pt>
                <c:pt idx="4716">
                  <c:v>15.94</c:v>
                </c:pt>
                <c:pt idx="4717">
                  <c:v>15.63</c:v>
                </c:pt>
                <c:pt idx="4718">
                  <c:v>15.19</c:v>
                </c:pt>
                <c:pt idx="4719">
                  <c:v>13.25</c:v>
                </c:pt>
                <c:pt idx="4720">
                  <c:v>13.69</c:v>
                </c:pt>
                <c:pt idx="4721">
                  <c:v>13.75</c:v>
                </c:pt>
                <c:pt idx="4722">
                  <c:v>13.81</c:v>
                </c:pt>
                <c:pt idx="4723">
                  <c:v>13.69</c:v>
                </c:pt>
                <c:pt idx="4724">
                  <c:v>13.06</c:v>
                </c:pt>
                <c:pt idx="4725">
                  <c:v>13.19</c:v>
                </c:pt>
                <c:pt idx="4726">
                  <c:v>14.25</c:v>
                </c:pt>
                <c:pt idx="4727">
                  <c:v>14.69</c:v>
                </c:pt>
                <c:pt idx="4728">
                  <c:v>14.69</c:v>
                </c:pt>
                <c:pt idx="4729">
                  <c:v>15.13</c:v>
                </c:pt>
                <c:pt idx="4730">
                  <c:v>15.31</c:v>
                </c:pt>
                <c:pt idx="4731">
                  <c:v>15.38</c:v>
                </c:pt>
                <c:pt idx="4732">
                  <c:v>15.56</c:v>
                </c:pt>
                <c:pt idx="4733">
                  <c:v>15.75</c:v>
                </c:pt>
                <c:pt idx="4734">
                  <c:v>15.94</c:v>
                </c:pt>
                <c:pt idx="4735">
                  <c:v>16.34</c:v>
                </c:pt>
                <c:pt idx="4736">
                  <c:v>15.5</c:v>
                </c:pt>
                <c:pt idx="4737">
                  <c:v>15.81</c:v>
                </c:pt>
                <c:pt idx="4738">
                  <c:v>16.059999999999999</c:v>
                </c:pt>
                <c:pt idx="4739">
                  <c:v>16.309999999999999</c:v>
                </c:pt>
                <c:pt idx="4740">
                  <c:v>16.25</c:v>
                </c:pt>
                <c:pt idx="4741">
                  <c:v>16.63</c:v>
                </c:pt>
                <c:pt idx="4742">
                  <c:v>16.75</c:v>
                </c:pt>
                <c:pt idx="4743">
                  <c:v>16.690000000000001</c:v>
                </c:pt>
                <c:pt idx="4744">
                  <c:v>16.63</c:v>
                </c:pt>
                <c:pt idx="4745">
                  <c:v>16.690000000000001</c:v>
                </c:pt>
                <c:pt idx="4746">
                  <c:v>16.940000000000001</c:v>
                </c:pt>
                <c:pt idx="4747">
                  <c:v>16.63</c:v>
                </c:pt>
                <c:pt idx="4748">
                  <c:v>16.63</c:v>
                </c:pt>
                <c:pt idx="4749">
                  <c:v>17</c:v>
                </c:pt>
                <c:pt idx="4750">
                  <c:v>17.25</c:v>
                </c:pt>
                <c:pt idx="4751">
                  <c:v>16.88</c:v>
                </c:pt>
                <c:pt idx="4752">
                  <c:v>16.63</c:v>
                </c:pt>
                <c:pt idx="4753">
                  <c:v>16.88</c:v>
                </c:pt>
                <c:pt idx="4754">
                  <c:v>17.25</c:v>
                </c:pt>
                <c:pt idx="4755">
                  <c:v>17</c:v>
                </c:pt>
                <c:pt idx="4756">
                  <c:v>17.25</c:v>
                </c:pt>
                <c:pt idx="4757">
                  <c:v>17.75</c:v>
                </c:pt>
                <c:pt idx="4758">
                  <c:v>17.690000000000001</c:v>
                </c:pt>
                <c:pt idx="4759">
                  <c:v>17.559999999999999</c:v>
                </c:pt>
                <c:pt idx="4760">
                  <c:v>17.559999999999999</c:v>
                </c:pt>
                <c:pt idx="4761">
                  <c:v>17.059999999999999</c:v>
                </c:pt>
                <c:pt idx="4762">
                  <c:v>17</c:v>
                </c:pt>
                <c:pt idx="4763">
                  <c:v>16.5</c:v>
                </c:pt>
                <c:pt idx="4764">
                  <c:v>16.88</c:v>
                </c:pt>
                <c:pt idx="4765">
                  <c:v>17</c:v>
                </c:pt>
                <c:pt idx="4766">
                  <c:v>17</c:v>
                </c:pt>
                <c:pt idx="4767">
                  <c:v>17</c:v>
                </c:pt>
                <c:pt idx="4768">
                  <c:v>17</c:v>
                </c:pt>
                <c:pt idx="4769">
                  <c:v>17.690000000000001</c:v>
                </c:pt>
                <c:pt idx="4770">
                  <c:v>17.63</c:v>
                </c:pt>
                <c:pt idx="4771">
                  <c:v>17.5</c:v>
                </c:pt>
                <c:pt idx="4772">
                  <c:v>17.88</c:v>
                </c:pt>
                <c:pt idx="4773">
                  <c:v>18.12</c:v>
                </c:pt>
                <c:pt idx="4774">
                  <c:v>18.5</c:v>
                </c:pt>
                <c:pt idx="4775">
                  <c:v>18</c:v>
                </c:pt>
                <c:pt idx="4776">
                  <c:v>18.38</c:v>
                </c:pt>
                <c:pt idx="4777">
                  <c:v>19</c:v>
                </c:pt>
                <c:pt idx="4778">
                  <c:v>18.559999999999999</c:v>
                </c:pt>
                <c:pt idx="4779">
                  <c:v>18.440000000000001</c:v>
                </c:pt>
                <c:pt idx="4780">
                  <c:v>18.75</c:v>
                </c:pt>
                <c:pt idx="4781">
                  <c:v>18.25</c:v>
                </c:pt>
                <c:pt idx="4782">
                  <c:v>18.88</c:v>
                </c:pt>
                <c:pt idx="4783">
                  <c:v>19</c:v>
                </c:pt>
                <c:pt idx="4784">
                  <c:v>19.13</c:v>
                </c:pt>
                <c:pt idx="4785">
                  <c:v>19.5</c:v>
                </c:pt>
                <c:pt idx="4786">
                  <c:v>19.25</c:v>
                </c:pt>
                <c:pt idx="4787">
                  <c:v>18.88</c:v>
                </c:pt>
                <c:pt idx="4788">
                  <c:v>18</c:v>
                </c:pt>
                <c:pt idx="4789">
                  <c:v>17.5</c:v>
                </c:pt>
                <c:pt idx="4790">
                  <c:v>18.25</c:v>
                </c:pt>
                <c:pt idx="4791">
                  <c:v>18.63</c:v>
                </c:pt>
                <c:pt idx="4792">
                  <c:v>16.75</c:v>
                </c:pt>
                <c:pt idx="4793">
                  <c:v>16.5</c:v>
                </c:pt>
                <c:pt idx="4794">
                  <c:v>16.5</c:v>
                </c:pt>
                <c:pt idx="4795">
                  <c:v>16.63</c:v>
                </c:pt>
                <c:pt idx="4796">
                  <c:v>17.25</c:v>
                </c:pt>
                <c:pt idx="4797">
                  <c:v>16.13</c:v>
                </c:pt>
                <c:pt idx="4798">
                  <c:v>16.25</c:v>
                </c:pt>
                <c:pt idx="4799">
                  <c:v>16.5</c:v>
                </c:pt>
                <c:pt idx="4800">
                  <c:v>16.559999999999999</c:v>
                </c:pt>
                <c:pt idx="4801">
                  <c:v>16.37</c:v>
                </c:pt>
                <c:pt idx="4802">
                  <c:v>16.25</c:v>
                </c:pt>
                <c:pt idx="4803">
                  <c:v>16.37</c:v>
                </c:pt>
                <c:pt idx="4804">
                  <c:v>16.63</c:v>
                </c:pt>
                <c:pt idx="4805">
                  <c:v>16.5</c:v>
                </c:pt>
                <c:pt idx="4806">
                  <c:v>16.63</c:v>
                </c:pt>
                <c:pt idx="4807">
                  <c:v>17</c:v>
                </c:pt>
                <c:pt idx="4808">
                  <c:v>16.5</c:v>
                </c:pt>
                <c:pt idx="4809">
                  <c:v>16.13</c:v>
                </c:pt>
                <c:pt idx="4810">
                  <c:v>16.25</c:v>
                </c:pt>
                <c:pt idx="4811">
                  <c:v>17</c:v>
                </c:pt>
                <c:pt idx="4812">
                  <c:v>17.13</c:v>
                </c:pt>
                <c:pt idx="4813">
                  <c:v>16.88</c:v>
                </c:pt>
                <c:pt idx="4814">
                  <c:v>16.63</c:v>
                </c:pt>
                <c:pt idx="4815">
                  <c:v>16.37</c:v>
                </c:pt>
                <c:pt idx="4816">
                  <c:v>17</c:v>
                </c:pt>
                <c:pt idx="4817">
                  <c:v>17.63</c:v>
                </c:pt>
                <c:pt idx="4818">
                  <c:v>17.88</c:v>
                </c:pt>
                <c:pt idx="4819">
                  <c:v>16.309999999999999</c:v>
                </c:pt>
                <c:pt idx="4820">
                  <c:v>16.13</c:v>
                </c:pt>
                <c:pt idx="4821">
                  <c:v>15.75</c:v>
                </c:pt>
                <c:pt idx="4822">
                  <c:v>15.69</c:v>
                </c:pt>
                <c:pt idx="4823">
                  <c:v>15.63</c:v>
                </c:pt>
                <c:pt idx="4824">
                  <c:v>15.81</c:v>
                </c:pt>
                <c:pt idx="4825">
                  <c:v>16</c:v>
                </c:pt>
                <c:pt idx="4826">
                  <c:v>15.25</c:v>
                </c:pt>
                <c:pt idx="4827">
                  <c:v>15.38</c:v>
                </c:pt>
                <c:pt idx="4828">
                  <c:v>16.309999999999999</c:v>
                </c:pt>
                <c:pt idx="4829">
                  <c:v>16.63</c:v>
                </c:pt>
                <c:pt idx="4830">
                  <c:v>16.75</c:v>
                </c:pt>
                <c:pt idx="4831">
                  <c:v>16.63</c:v>
                </c:pt>
                <c:pt idx="4832">
                  <c:v>16.63</c:v>
                </c:pt>
                <c:pt idx="4833">
                  <c:v>16.63</c:v>
                </c:pt>
                <c:pt idx="4834">
                  <c:v>16.88</c:v>
                </c:pt>
                <c:pt idx="4835">
                  <c:v>17.25</c:v>
                </c:pt>
                <c:pt idx="4836">
                  <c:v>17.190000000000001</c:v>
                </c:pt>
                <c:pt idx="4837">
                  <c:v>17.25</c:v>
                </c:pt>
                <c:pt idx="4838">
                  <c:v>16.940000000000001</c:v>
                </c:pt>
                <c:pt idx="4839">
                  <c:v>16.75</c:v>
                </c:pt>
                <c:pt idx="4840">
                  <c:v>16.75</c:v>
                </c:pt>
                <c:pt idx="4841">
                  <c:v>17.25</c:v>
                </c:pt>
                <c:pt idx="4842">
                  <c:v>17.88</c:v>
                </c:pt>
                <c:pt idx="4843">
                  <c:v>18.12</c:v>
                </c:pt>
                <c:pt idx="4844">
                  <c:v>18.25</c:v>
                </c:pt>
                <c:pt idx="4845">
                  <c:v>17.75</c:v>
                </c:pt>
                <c:pt idx="4846">
                  <c:v>17.63</c:v>
                </c:pt>
                <c:pt idx="4847">
                  <c:v>17.5</c:v>
                </c:pt>
                <c:pt idx="4848">
                  <c:v>17.88</c:v>
                </c:pt>
                <c:pt idx="4849">
                  <c:v>21.75</c:v>
                </c:pt>
                <c:pt idx="4850">
                  <c:v>21</c:v>
                </c:pt>
                <c:pt idx="4851">
                  <c:v>20.88</c:v>
                </c:pt>
                <c:pt idx="4852">
                  <c:v>21.75</c:v>
                </c:pt>
                <c:pt idx="4853">
                  <c:v>23.13</c:v>
                </c:pt>
                <c:pt idx="4854">
                  <c:v>23</c:v>
                </c:pt>
                <c:pt idx="4855">
                  <c:v>23.13</c:v>
                </c:pt>
                <c:pt idx="4856">
                  <c:v>23.25</c:v>
                </c:pt>
                <c:pt idx="4857">
                  <c:v>23.5</c:v>
                </c:pt>
                <c:pt idx="4858">
                  <c:v>22.25</c:v>
                </c:pt>
                <c:pt idx="4859">
                  <c:v>23.13</c:v>
                </c:pt>
                <c:pt idx="4860">
                  <c:v>22.5</c:v>
                </c:pt>
                <c:pt idx="4861">
                  <c:v>22.63</c:v>
                </c:pt>
                <c:pt idx="4862">
                  <c:v>23.25</c:v>
                </c:pt>
                <c:pt idx="4863">
                  <c:v>23.88</c:v>
                </c:pt>
                <c:pt idx="4864">
                  <c:v>24</c:v>
                </c:pt>
                <c:pt idx="4865">
                  <c:v>24.5</c:v>
                </c:pt>
                <c:pt idx="4866">
                  <c:v>25</c:v>
                </c:pt>
                <c:pt idx="4867">
                  <c:v>25.12</c:v>
                </c:pt>
                <c:pt idx="4868">
                  <c:v>25</c:v>
                </c:pt>
                <c:pt idx="4869">
                  <c:v>25</c:v>
                </c:pt>
                <c:pt idx="4870">
                  <c:v>25.12</c:v>
                </c:pt>
                <c:pt idx="4871">
                  <c:v>25.12</c:v>
                </c:pt>
                <c:pt idx="4872">
                  <c:v>24.13</c:v>
                </c:pt>
                <c:pt idx="4873">
                  <c:v>24.5</c:v>
                </c:pt>
                <c:pt idx="4874">
                  <c:v>24.25</c:v>
                </c:pt>
                <c:pt idx="4875">
                  <c:v>25</c:v>
                </c:pt>
                <c:pt idx="4876">
                  <c:v>25.25</c:v>
                </c:pt>
                <c:pt idx="4877">
                  <c:v>24.5</c:v>
                </c:pt>
                <c:pt idx="4878">
                  <c:v>25</c:v>
                </c:pt>
                <c:pt idx="4879">
                  <c:v>24.88</c:v>
                </c:pt>
                <c:pt idx="4880">
                  <c:v>24.75</c:v>
                </c:pt>
                <c:pt idx="4881">
                  <c:v>25</c:v>
                </c:pt>
                <c:pt idx="4882">
                  <c:v>25.63</c:v>
                </c:pt>
                <c:pt idx="4883">
                  <c:v>25.56</c:v>
                </c:pt>
                <c:pt idx="4884">
                  <c:v>25.25</c:v>
                </c:pt>
                <c:pt idx="4885">
                  <c:v>26</c:v>
                </c:pt>
                <c:pt idx="4886">
                  <c:v>26.25</c:v>
                </c:pt>
                <c:pt idx="4887">
                  <c:v>25.88</c:v>
                </c:pt>
                <c:pt idx="4888">
                  <c:v>25.5</c:v>
                </c:pt>
                <c:pt idx="4889">
                  <c:v>25.5</c:v>
                </c:pt>
                <c:pt idx="4890">
                  <c:v>24.38</c:v>
                </c:pt>
                <c:pt idx="4891">
                  <c:v>24.25</c:v>
                </c:pt>
                <c:pt idx="4892">
                  <c:v>23</c:v>
                </c:pt>
                <c:pt idx="4893">
                  <c:v>22.88</c:v>
                </c:pt>
                <c:pt idx="4894">
                  <c:v>23.25</c:v>
                </c:pt>
                <c:pt idx="4895">
                  <c:v>24.5</c:v>
                </c:pt>
                <c:pt idx="4896">
                  <c:v>24.5</c:v>
                </c:pt>
                <c:pt idx="4897">
                  <c:v>24.75</c:v>
                </c:pt>
                <c:pt idx="4898">
                  <c:v>24.75</c:v>
                </c:pt>
                <c:pt idx="4899">
                  <c:v>24.88</c:v>
                </c:pt>
                <c:pt idx="4900">
                  <c:v>25.63</c:v>
                </c:pt>
                <c:pt idx="4901">
                  <c:v>26.56</c:v>
                </c:pt>
                <c:pt idx="4902">
                  <c:v>26.38</c:v>
                </c:pt>
                <c:pt idx="4903">
                  <c:v>25.75</c:v>
                </c:pt>
                <c:pt idx="4904">
                  <c:v>25.25</c:v>
                </c:pt>
                <c:pt idx="4905">
                  <c:v>25.25</c:v>
                </c:pt>
                <c:pt idx="4906">
                  <c:v>24.25</c:v>
                </c:pt>
                <c:pt idx="4907">
                  <c:v>24.19</c:v>
                </c:pt>
                <c:pt idx="4908">
                  <c:v>23</c:v>
                </c:pt>
                <c:pt idx="4909">
                  <c:v>23.25</c:v>
                </c:pt>
                <c:pt idx="4910">
                  <c:v>23.13</c:v>
                </c:pt>
                <c:pt idx="4911">
                  <c:v>22.81</c:v>
                </c:pt>
                <c:pt idx="4912">
                  <c:v>22.38</c:v>
                </c:pt>
                <c:pt idx="4913">
                  <c:v>23.63</c:v>
                </c:pt>
                <c:pt idx="4914">
                  <c:v>24.63</c:v>
                </c:pt>
                <c:pt idx="4915">
                  <c:v>22.19</c:v>
                </c:pt>
                <c:pt idx="4916">
                  <c:v>22.31</c:v>
                </c:pt>
                <c:pt idx="4917">
                  <c:v>22.38</c:v>
                </c:pt>
                <c:pt idx="4918">
                  <c:v>22.38</c:v>
                </c:pt>
                <c:pt idx="4919">
                  <c:v>22.5</c:v>
                </c:pt>
                <c:pt idx="4920">
                  <c:v>22.38</c:v>
                </c:pt>
                <c:pt idx="4921">
                  <c:v>22.88</c:v>
                </c:pt>
                <c:pt idx="4922">
                  <c:v>23.37</c:v>
                </c:pt>
                <c:pt idx="4923">
                  <c:v>23.5</c:v>
                </c:pt>
                <c:pt idx="4924">
                  <c:v>23</c:v>
                </c:pt>
                <c:pt idx="4925">
                  <c:v>22.38</c:v>
                </c:pt>
                <c:pt idx="4926">
                  <c:v>21</c:v>
                </c:pt>
                <c:pt idx="4927">
                  <c:v>20.38</c:v>
                </c:pt>
                <c:pt idx="4928">
                  <c:v>21.13</c:v>
                </c:pt>
                <c:pt idx="4929">
                  <c:v>21.5</c:v>
                </c:pt>
                <c:pt idx="4930">
                  <c:v>22</c:v>
                </c:pt>
                <c:pt idx="4931">
                  <c:v>23</c:v>
                </c:pt>
                <c:pt idx="4932">
                  <c:v>22.88</c:v>
                </c:pt>
                <c:pt idx="4933">
                  <c:v>24.13</c:v>
                </c:pt>
                <c:pt idx="4934">
                  <c:v>24.13</c:v>
                </c:pt>
                <c:pt idx="4935">
                  <c:v>24.25</c:v>
                </c:pt>
                <c:pt idx="4936">
                  <c:v>24.5</c:v>
                </c:pt>
                <c:pt idx="4937">
                  <c:v>24.88</c:v>
                </c:pt>
                <c:pt idx="4938">
                  <c:v>24.86</c:v>
                </c:pt>
                <c:pt idx="4939">
                  <c:v>24.13</c:v>
                </c:pt>
                <c:pt idx="4940">
                  <c:v>23.88</c:v>
                </c:pt>
                <c:pt idx="4941">
                  <c:v>23.25</c:v>
                </c:pt>
                <c:pt idx="4942">
                  <c:v>23</c:v>
                </c:pt>
                <c:pt idx="4943">
                  <c:v>23.5</c:v>
                </c:pt>
                <c:pt idx="4944">
                  <c:v>23.63</c:v>
                </c:pt>
                <c:pt idx="4945">
                  <c:v>22.5</c:v>
                </c:pt>
                <c:pt idx="4946">
                  <c:v>22.25</c:v>
                </c:pt>
                <c:pt idx="4947">
                  <c:v>22.75</c:v>
                </c:pt>
                <c:pt idx="4948">
                  <c:v>22.5</c:v>
                </c:pt>
                <c:pt idx="4949">
                  <c:v>23</c:v>
                </c:pt>
                <c:pt idx="4950">
                  <c:v>23.13</c:v>
                </c:pt>
                <c:pt idx="4951">
                  <c:v>22.13</c:v>
                </c:pt>
                <c:pt idx="4952">
                  <c:v>22.38</c:v>
                </c:pt>
                <c:pt idx="4953">
                  <c:v>21.5</c:v>
                </c:pt>
                <c:pt idx="4954">
                  <c:v>21</c:v>
                </c:pt>
                <c:pt idx="4955">
                  <c:v>21.62</c:v>
                </c:pt>
                <c:pt idx="4956">
                  <c:v>21.25</c:v>
                </c:pt>
                <c:pt idx="4957">
                  <c:v>22</c:v>
                </c:pt>
                <c:pt idx="4958">
                  <c:v>21.38</c:v>
                </c:pt>
                <c:pt idx="4959">
                  <c:v>22.25</c:v>
                </c:pt>
                <c:pt idx="4960">
                  <c:v>22</c:v>
                </c:pt>
                <c:pt idx="4961">
                  <c:v>21</c:v>
                </c:pt>
                <c:pt idx="4962">
                  <c:v>20.81</c:v>
                </c:pt>
                <c:pt idx="4963">
                  <c:v>20.5</c:v>
                </c:pt>
                <c:pt idx="4964">
                  <c:v>20.25</c:v>
                </c:pt>
                <c:pt idx="4965">
                  <c:v>20.75</c:v>
                </c:pt>
                <c:pt idx="4966">
                  <c:v>20.88</c:v>
                </c:pt>
                <c:pt idx="4967">
                  <c:v>16.88</c:v>
                </c:pt>
                <c:pt idx="4968">
                  <c:v>16.88</c:v>
                </c:pt>
                <c:pt idx="4969">
                  <c:v>17.190000000000001</c:v>
                </c:pt>
                <c:pt idx="4970">
                  <c:v>18.059999999999999</c:v>
                </c:pt>
                <c:pt idx="4971">
                  <c:v>17.88</c:v>
                </c:pt>
                <c:pt idx="4972">
                  <c:v>18.75</c:v>
                </c:pt>
                <c:pt idx="4973">
                  <c:v>19</c:v>
                </c:pt>
                <c:pt idx="4974">
                  <c:v>19.13</c:v>
                </c:pt>
                <c:pt idx="4975">
                  <c:v>19.5</c:v>
                </c:pt>
                <c:pt idx="4976">
                  <c:v>19.38</c:v>
                </c:pt>
                <c:pt idx="4977">
                  <c:v>21</c:v>
                </c:pt>
                <c:pt idx="4978">
                  <c:v>21.5</c:v>
                </c:pt>
                <c:pt idx="4979">
                  <c:v>21</c:v>
                </c:pt>
                <c:pt idx="4980">
                  <c:v>20.63</c:v>
                </c:pt>
                <c:pt idx="4981">
                  <c:v>19.87</c:v>
                </c:pt>
                <c:pt idx="4982">
                  <c:v>20.63</c:v>
                </c:pt>
                <c:pt idx="4983">
                  <c:v>22.25</c:v>
                </c:pt>
                <c:pt idx="4984">
                  <c:v>22.63</c:v>
                </c:pt>
                <c:pt idx="4985">
                  <c:v>22.75</c:v>
                </c:pt>
                <c:pt idx="4986">
                  <c:v>23.13</c:v>
                </c:pt>
                <c:pt idx="4987">
                  <c:v>22.75</c:v>
                </c:pt>
                <c:pt idx="4988">
                  <c:v>23.63</c:v>
                </c:pt>
                <c:pt idx="4989">
                  <c:v>23.94</c:v>
                </c:pt>
                <c:pt idx="4990">
                  <c:v>24.63</c:v>
                </c:pt>
                <c:pt idx="4991">
                  <c:v>24.25</c:v>
                </c:pt>
                <c:pt idx="4992">
                  <c:v>24</c:v>
                </c:pt>
                <c:pt idx="4993">
                  <c:v>24.13</c:v>
                </c:pt>
                <c:pt idx="4994">
                  <c:v>24.38</c:v>
                </c:pt>
                <c:pt idx="4995">
                  <c:v>24.25</c:v>
                </c:pt>
                <c:pt idx="4996">
                  <c:v>25.12</c:v>
                </c:pt>
                <c:pt idx="4997">
                  <c:v>24.19</c:v>
                </c:pt>
                <c:pt idx="4998">
                  <c:v>24.75</c:v>
                </c:pt>
                <c:pt idx="4999">
                  <c:v>26.13</c:v>
                </c:pt>
                <c:pt idx="5000">
                  <c:v>25.5</c:v>
                </c:pt>
                <c:pt idx="5001">
                  <c:v>24.88</c:v>
                </c:pt>
                <c:pt idx="5002">
                  <c:v>26.38</c:v>
                </c:pt>
                <c:pt idx="5003">
                  <c:v>26.75</c:v>
                </c:pt>
                <c:pt idx="5004">
                  <c:v>26.25</c:v>
                </c:pt>
                <c:pt idx="5005">
                  <c:v>26.06</c:v>
                </c:pt>
                <c:pt idx="5006">
                  <c:v>27.13</c:v>
                </c:pt>
                <c:pt idx="5007">
                  <c:v>27.94</c:v>
                </c:pt>
                <c:pt idx="5008">
                  <c:v>27.63</c:v>
                </c:pt>
                <c:pt idx="5009">
                  <c:v>28.37</c:v>
                </c:pt>
                <c:pt idx="5010">
                  <c:v>28.5</c:v>
                </c:pt>
                <c:pt idx="5011">
                  <c:v>27.5</c:v>
                </c:pt>
                <c:pt idx="5012">
                  <c:v>27.06</c:v>
                </c:pt>
                <c:pt idx="5013">
                  <c:v>27.25</c:v>
                </c:pt>
                <c:pt idx="5014">
                  <c:v>26.13</c:v>
                </c:pt>
                <c:pt idx="5015">
                  <c:v>26.75</c:v>
                </c:pt>
                <c:pt idx="5016">
                  <c:v>26.87</c:v>
                </c:pt>
                <c:pt idx="5017">
                  <c:v>25.63</c:v>
                </c:pt>
                <c:pt idx="5018">
                  <c:v>23.88</c:v>
                </c:pt>
                <c:pt idx="5019">
                  <c:v>23.75</c:v>
                </c:pt>
                <c:pt idx="5020">
                  <c:v>24.38</c:v>
                </c:pt>
                <c:pt idx="5021">
                  <c:v>24.38</c:v>
                </c:pt>
                <c:pt idx="5022">
                  <c:v>24.75</c:v>
                </c:pt>
                <c:pt idx="5023">
                  <c:v>24.75</c:v>
                </c:pt>
                <c:pt idx="5024">
                  <c:v>24.88</c:v>
                </c:pt>
                <c:pt idx="5025">
                  <c:v>24.25</c:v>
                </c:pt>
                <c:pt idx="5026">
                  <c:v>24.75</c:v>
                </c:pt>
                <c:pt idx="5027">
                  <c:v>25.12</c:v>
                </c:pt>
                <c:pt idx="5028">
                  <c:v>25.06</c:v>
                </c:pt>
                <c:pt idx="5029">
                  <c:v>24.75</c:v>
                </c:pt>
                <c:pt idx="5030">
                  <c:v>25.25</c:v>
                </c:pt>
                <c:pt idx="5031">
                  <c:v>25.88</c:v>
                </c:pt>
                <c:pt idx="5032">
                  <c:v>25.75</c:v>
                </c:pt>
                <c:pt idx="5033">
                  <c:v>25.5</c:v>
                </c:pt>
                <c:pt idx="5034">
                  <c:v>25.75</c:v>
                </c:pt>
                <c:pt idx="5035">
                  <c:v>26</c:v>
                </c:pt>
                <c:pt idx="5036">
                  <c:v>26</c:v>
                </c:pt>
                <c:pt idx="5037">
                  <c:v>24.38</c:v>
                </c:pt>
                <c:pt idx="5038">
                  <c:v>24.13</c:v>
                </c:pt>
                <c:pt idx="5039">
                  <c:v>24.56</c:v>
                </c:pt>
                <c:pt idx="5040">
                  <c:v>25</c:v>
                </c:pt>
                <c:pt idx="5041">
                  <c:v>25.5</c:v>
                </c:pt>
                <c:pt idx="5042">
                  <c:v>24.56</c:v>
                </c:pt>
                <c:pt idx="5043">
                  <c:v>24.19</c:v>
                </c:pt>
                <c:pt idx="5044">
                  <c:v>25.25</c:v>
                </c:pt>
                <c:pt idx="5045">
                  <c:v>23.88</c:v>
                </c:pt>
                <c:pt idx="5046">
                  <c:v>24</c:v>
                </c:pt>
                <c:pt idx="5047">
                  <c:v>25.38</c:v>
                </c:pt>
                <c:pt idx="5048">
                  <c:v>25.12</c:v>
                </c:pt>
                <c:pt idx="5049">
                  <c:v>25.25</c:v>
                </c:pt>
                <c:pt idx="5050">
                  <c:v>25.75</c:v>
                </c:pt>
                <c:pt idx="5051">
                  <c:v>26.13</c:v>
                </c:pt>
                <c:pt idx="5052">
                  <c:v>25.88</c:v>
                </c:pt>
                <c:pt idx="5053">
                  <c:v>25.63</c:v>
                </c:pt>
                <c:pt idx="5054">
                  <c:v>25.75</c:v>
                </c:pt>
                <c:pt idx="5055">
                  <c:v>25.81</c:v>
                </c:pt>
                <c:pt idx="5056">
                  <c:v>25.88</c:v>
                </c:pt>
                <c:pt idx="5057">
                  <c:v>26</c:v>
                </c:pt>
                <c:pt idx="5058">
                  <c:v>25.81</c:v>
                </c:pt>
                <c:pt idx="5059">
                  <c:v>26.19</c:v>
                </c:pt>
                <c:pt idx="5060">
                  <c:v>26.63</c:v>
                </c:pt>
                <c:pt idx="5061">
                  <c:v>26.25</c:v>
                </c:pt>
                <c:pt idx="5062">
                  <c:v>26.87</c:v>
                </c:pt>
                <c:pt idx="5063">
                  <c:v>27.5</c:v>
                </c:pt>
                <c:pt idx="5064">
                  <c:v>27.75</c:v>
                </c:pt>
                <c:pt idx="5065">
                  <c:v>28.63</c:v>
                </c:pt>
                <c:pt idx="5066">
                  <c:v>29.5</c:v>
                </c:pt>
                <c:pt idx="5067">
                  <c:v>29.88</c:v>
                </c:pt>
                <c:pt idx="5068">
                  <c:v>29.88</c:v>
                </c:pt>
                <c:pt idx="5069">
                  <c:v>29.63</c:v>
                </c:pt>
                <c:pt idx="5070">
                  <c:v>29</c:v>
                </c:pt>
                <c:pt idx="5071">
                  <c:v>27.5</c:v>
                </c:pt>
                <c:pt idx="5072">
                  <c:v>28</c:v>
                </c:pt>
                <c:pt idx="5073">
                  <c:v>27.63</c:v>
                </c:pt>
                <c:pt idx="5074">
                  <c:v>28.13</c:v>
                </c:pt>
                <c:pt idx="5075">
                  <c:v>28.37</c:v>
                </c:pt>
                <c:pt idx="5076">
                  <c:v>27.75</c:v>
                </c:pt>
                <c:pt idx="5077">
                  <c:v>27.88</c:v>
                </c:pt>
                <c:pt idx="5078">
                  <c:v>28.25</c:v>
                </c:pt>
                <c:pt idx="5079">
                  <c:v>29.63</c:v>
                </c:pt>
                <c:pt idx="5080">
                  <c:v>29.25</c:v>
                </c:pt>
                <c:pt idx="5081">
                  <c:v>29.25</c:v>
                </c:pt>
                <c:pt idx="5082">
                  <c:v>28.37</c:v>
                </c:pt>
                <c:pt idx="5083">
                  <c:v>27.63</c:v>
                </c:pt>
                <c:pt idx="5084">
                  <c:v>27.31</c:v>
                </c:pt>
                <c:pt idx="5085">
                  <c:v>29.12</c:v>
                </c:pt>
                <c:pt idx="5086">
                  <c:v>30.63</c:v>
                </c:pt>
                <c:pt idx="5087">
                  <c:v>30.25</c:v>
                </c:pt>
                <c:pt idx="5088">
                  <c:v>32.25</c:v>
                </c:pt>
                <c:pt idx="5089">
                  <c:v>31.63</c:v>
                </c:pt>
                <c:pt idx="5090">
                  <c:v>30.5</c:v>
                </c:pt>
                <c:pt idx="5091">
                  <c:v>29.88</c:v>
                </c:pt>
                <c:pt idx="5092">
                  <c:v>31.94</c:v>
                </c:pt>
                <c:pt idx="5093">
                  <c:v>34</c:v>
                </c:pt>
                <c:pt idx="5094">
                  <c:v>34.56</c:v>
                </c:pt>
                <c:pt idx="5095">
                  <c:v>34.130000000000003</c:v>
                </c:pt>
                <c:pt idx="5096">
                  <c:v>33.880000000000003</c:v>
                </c:pt>
                <c:pt idx="5097">
                  <c:v>35</c:v>
                </c:pt>
                <c:pt idx="5098">
                  <c:v>34.25</c:v>
                </c:pt>
                <c:pt idx="5099">
                  <c:v>32.75</c:v>
                </c:pt>
                <c:pt idx="5100">
                  <c:v>34.630000000000003</c:v>
                </c:pt>
                <c:pt idx="5101">
                  <c:v>34.25</c:v>
                </c:pt>
                <c:pt idx="5102">
                  <c:v>31.56</c:v>
                </c:pt>
                <c:pt idx="5103">
                  <c:v>32.130000000000003</c:v>
                </c:pt>
                <c:pt idx="5104">
                  <c:v>32.130000000000003</c:v>
                </c:pt>
                <c:pt idx="5105">
                  <c:v>31.87</c:v>
                </c:pt>
                <c:pt idx="5106">
                  <c:v>32</c:v>
                </c:pt>
                <c:pt idx="5107">
                  <c:v>32.380000000000003</c:v>
                </c:pt>
                <c:pt idx="5108">
                  <c:v>32.06</c:v>
                </c:pt>
                <c:pt idx="5109">
                  <c:v>32.25</c:v>
                </c:pt>
                <c:pt idx="5110">
                  <c:v>32.5</c:v>
                </c:pt>
                <c:pt idx="5111">
                  <c:v>32.619999999999997</c:v>
                </c:pt>
                <c:pt idx="5112">
                  <c:v>32.75</c:v>
                </c:pt>
                <c:pt idx="5113">
                  <c:v>32.25</c:v>
                </c:pt>
                <c:pt idx="5114">
                  <c:v>35.25</c:v>
                </c:pt>
                <c:pt idx="5115">
                  <c:v>38.25</c:v>
                </c:pt>
                <c:pt idx="5116">
                  <c:v>38.380000000000003</c:v>
                </c:pt>
                <c:pt idx="5117">
                  <c:v>38</c:v>
                </c:pt>
                <c:pt idx="5118">
                  <c:v>38.630000000000003</c:v>
                </c:pt>
                <c:pt idx="5119">
                  <c:v>39.380000000000003</c:v>
                </c:pt>
                <c:pt idx="5120">
                  <c:v>38.56</c:v>
                </c:pt>
                <c:pt idx="5121">
                  <c:v>38.75</c:v>
                </c:pt>
                <c:pt idx="5122">
                  <c:v>39.5</c:v>
                </c:pt>
                <c:pt idx="5123">
                  <c:v>39.5</c:v>
                </c:pt>
                <c:pt idx="5124">
                  <c:v>37.630000000000003</c:v>
                </c:pt>
                <c:pt idx="5125">
                  <c:v>38.130000000000003</c:v>
                </c:pt>
                <c:pt idx="5126">
                  <c:v>39.25</c:v>
                </c:pt>
                <c:pt idx="5127">
                  <c:v>40</c:v>
                </c:pt>
                <c:pt idx="5128">
                  <c:v>39.380000000000003</c:v>
                </c:pt>
                <c:pt idx="5129">
                  <c:v>40.19</c:v>
                </c:pt>
                <c:pt idx="5130">
                  <c:v>38.630000000000003</c:v>
                </c:pt>
                <c:pt idx="5131">
                  <c:v>38.630000000000003</c:v>
                </c:pt>
                <c:pt idx="5132">
                  <c:v>38.630000000000003</c:v>
                </c:pt>
                <c:pt idx="5133">
                  <c:v>40.130000000000003</c:v>
                </c:pt>
                <c:pt idx="5134">
                  <c:v>39.94</c:v>
                </c:pt>
                <c:pt idx="5135">
                  <c:v>41</c:v>
                </c:pt>
                <c:pt idx="5136">
                  <c:v>41.5</c:v>
                </c:pt>
                <c:pt idx="5137">
                  <c:v>40.880000000000003</c:v>
                </c:pt>
                <c:pt idx="5138">
                  <c:v>39.75</c:v>
                </c:pt>
                <c:pt idx="5139">
                  <c:v>39.380000000000003</c:v>
                </c:pt>
                <c:pt idx="5140">
                  <c:v>38.869999999999997</c:v>
                </c:pt>
                <c:pt idx="5141">
                  <c:v>39.619999999999997</c:v>
                </c:pt>
                <c:pt idx="5142">
                  <c:v>38.130000000000003</c:v>
                </c:pt>
                <c:pt idx="5143">
                  <c:v>36.5</c:v>
                </c:pt>
                <c:pt idx="5144">
                  <c:v>36.630000000000003</c:v>
                </c:pt>
                <c:pt idx="5145">
                  <c:v>36.630000000000003</c:v>
                </c:pt>
                <c:pt idx="5146">
                  <c:v>36.31</c:v>
                </c:pt>
                <c:pt idx="5147">
                  <c:v>35.25</c:v>
                </c:pt>
                <c:pt idx="5148">
                  <c:v>34.75</c:v>
                </c:pt>
                <c:pt idx="5149">
                  <c:v>34.880000000000003</c:v>
                </c:pt>
                <c:pt idx="5150">
                  <c:v>34.75</c:v>
                </c:pt>
                <c:pt idx="5151">
                  <c:v>35.130000000000003</c:v>
                </c:pt>
                <c:pt idx="5152">
                  <c:v>35.130000000000003</c:v>
                </c:pt>
                <c:pt idx="5153">
                  <c:v>35.130000000000003</c:v>
                </c:pt>
                <c:pt idx="5154">
                  <c:v>34.75</c:v>
                </c:pt>
                <c:pt idx="5155">
                  <c:v>37.380000000000003</c:v>
                </c:pt>
                <c:pt idx="5156">
                  <c:v>36.630000000000003</c:v>
                </c:pt>
                <c:pt idx="5157">
                  <c:v>36.119999999999997</c:v>
                </c:pt>
                <c:pt idx="5158">
                  <c:v>36</c:v>
                </c:pt>
                <c:pt idx="5159">
                  <c:v>35.31</c:v>
                </c:pt>
                <c:pt idx="5160">
                  <c:v>34.880000000000003</c:v>
                </c:pt>
                <c:pt idx="5161">
                  <c:v>34.69</c:v>
                </c:pt>
                <c:pt idx="5162">
                  <c:v>34.81</c:v>
                </c:pt>
                <c:pt idx="5163">
                  <c:v>35.69</c:v>
                </c:pt>
                <c:pt idx="5164">
                  <c:v>36.5</c:v>
                </c:pt>
                <c:pt idx="5165">
                  <c:v>36.380000000000003</c:v>
                </c:pt>
                <c:pt idx="5166">
                  <c:v>37.630000000000003</c:v>
                </c:pt>
                <c:pt idx="5167">
                  <c:v>37.630000000000003</c:v>
                </c:pt>
                <c:pt idx="5168">
                  <c:v>37.25</c:v>
                </c:pt>
                <c:pt idx="5169">
                  <c:v>37.75</c:v>
                </c:pt>
                <c:pt idx="5170">
                  <c:v>36.25</c:v>
                </c:pt>
                <c:pt idx="5171">
                  <c:v>37.380000000000003</c:v>
                </c:pt>
                <c:pt idx="5172">
                  <c:v>37.520000000000003</c:v>
                </c:pt>
                <c:pt idx="5173">
                  <c:v>37.06</c:v>
                </c:pt>
                <c:pt idx="5174">
                  <c:v>37</c:v>
                </c:pt>
                <c:pt idx="5175">
                  <c:v>36.630000000000003</c:v>
                </c:pt>
                <c:pt idx="5176">
                  <c:v>36.75</c:v>
                </c:pt>
                <c:pt idx="5177">
                  <c:v>36.69</c:v>
                </c:pt>
                <c:pt idx="5178">
                  <c:v>35.880000000000003</c:v>
                </c:pt>
                <c:pt idx="5179">
                  <c:v>40</c:v>
                </c:pt>
                <c:pt idx="5180">
                  <c:v>42.37</c:v>
                </c:pt>
                <c:pt idx="5181">
                  <c:v>42.94</c:v>
                </c:pt>
                <c:pt idx="5182">
                  <c:v>44.25</c:v>
                </c:pt>
                <c:pt idx="5183">
                  <c:v>44.75</c:v>
                </c:pt>
                <c:pt idx="5184">
                  <c:v>44.75</c:v>
                </c:pt>
                <c:pt idx="5185">
                  <c:v>43.75</c:v>
                </c:pt>
                <c:pt idx="5186">
                  <c:v>43.5</c:v>
                </c:pt>
                <c:pt idx="5187">
                  <c:v>42.94</c:v>
                </c:pt>
                <c:pt idx="5188">
                  <c:v>43</c:v>
                </c:pt>
                <c:pt idx="5189">
                  <c:v>43.38</c:v>
                </c:pt>
                <c:pt idx="5190">
                  <c:v>43.12</c:v>
                </c:pt>
                <c:pt idx="5191">
                  <c:v>43</c:v>
                </c:pt>
                <c:pt idx="5192">
                  <c:v>44.75</c:v>
                </c:pt>
                <c:pt idx="5193">
                  <c:v>45.75</c:v>
                </c:pt>
                <c:pt idx="5194">
                  <c:v>45.5</c:v>
                </c:pt>
                <c:pt idx="5195">
                  <c:v>44.75</c:v>
                </c:pt>
                <c:pt idx="5196">
                  <c:v>44.12</c:v>
                </c:pt>
                <c:pt idx="5197">
                  <c:v>44.87</c:v>
                </c:pt>
                <c:pt idx="5198">
                  <c:v>44.63</c:v>
                </c:pt>
                <c:pt idx="5199">
                  <c:v>44.5</c:v>
                </c:pt>
                <c:pt idx="5200">
                  <c:v>44.06</c:v>
                </c:pt>
                <c:pt idx="5201">
                  <c:v>43.38</c:v>
                </c:pt>
                <c:pt idx="5202">
                  <c:v>43.06</c:v>
                </c:pt>
                <c:pt idx="5203">
                  <c:v>42.75</c:v>
                </c:pt>
                <c:pt idx="5204">
                  <c:v>43.12</c:v>
                </c:pt>
                <c:pt idx="5205">
                  <c:v>42.5</c:v>
                </c:pt>
                <c:pt idx="5206">
                  <c:v>43.38</c:v>
                </c:pt>
                <c:pt idx="5207">
                  <c:v>44.25</c:v>
                </c:pt>
                <c:pt idx="5208">
                  <c:v>45</c:v>
                </c:pt>
                <c:pt idx="5209">
                  <c:v>44.38</c:v>
                </c:pt>
                <c:pt idx="5210">
                  <c:v>43.5</c:v>
                </c:pt>
                <c:pt idx="5211">
                  <c:v>45</c:v>
                </c:pt>
                <c:pt idx="5212">
                  <c:v>45.5</c:v>
                </c:pt>
                <c:pt idx="5213">
                  <c:v>46.81</c:v>
                </c:pt>
                <c:pt idx="5214">
                  <c:v>45.38</c:v>
                </c:pt>
                <c:pt idx="5215">
                  <c:v>45.75</c:v>
                </c:pt>
                <c:pt idx="5216">
                  <c:v>45.38</c:v>
                </c:pt>
                <c:pt idx="5217">
                  <c:v>43.75</c:v>
                </c:pt>
                <c:pt idx="5218">
                  <c:v>47.06</c:v>
                </c:pt>
                <c:pt idx="5219">
                  <c:v>45.5</c:v>
                </c:pt>
                <c:pt idx="5220">
                  <c:v>48.13</c:v>
                </c:pt>
                <c:pt idx="5221">
                  <c:v>49</c:v>
                </c:pt>
                <c:pt idx="5222">
                  <c:v>48.75</c:v>
                </c:pt>
                <c:pt idx="5223">
                  <c:v>47.62</c:v>
                </c:pt>
                <c:pt idx="5224">
                  <c:v>47</c:v>
                </c:pt>
                <c:pt idx="5225">
                  <c:v>47.13</c:v>
                </c:pt>
                <c:pt idx="5226">
                  <c:v>48.63</c:v>
                </c:pt>
                <c:pt idx="5227">
                  <c:v>48.63</c:v>
                </c:pt>
                <c:pt idx="5228">
                  <c:v>47</c:v>
                </c:pt>
                <c:pt idx="5229">
                  <c:v>46.5</c:v>
                </c:pt>
                <c:pt idx="5230">
                  <c:v>46.94</c:v>
                </c:pt>
                <c:pt idx="5231">
                  <c:v>46.44</c:v>
                </c:pt>
                <c:pt idx="5232">
                  <c:v>47.25</c:v>
                </c:pt>
                <c:pt idx="5233">
                  <c:v>46.62</c:v>
                </c:pt>
                <c:pt idx="5234">
                  <c:v>46.38</c:v>
                </c:pt>
                <c:pt idx="5235">
                  <c:v>48.13</c:v>
                </c:pt>
                <c:pt idx="5236">
                  <c:v>48.75</c:v>
                </c:pt>
                <c:pt idx="5237">
                  <c:v>49.13</c:v>
                </c:pt>
                <c:pt idx="5238">
                  <c:v>49.37</c:v>
                </c:pt>
                <c:pt idx="5239">
                  <c:v>47.38</c:v>
                </c:pt>
                <c:pt idx="5240">
                  <c:v>44.38</c:v>
                </c:pt>
                <c:pt idx="5241">
                  <c:v>43.88</c:v>
                </c:pt>
                <c:pt idx="5242">
                  <c:v>43.63</c:v>
                </c:pt>
                <c:pt idx="5243">
                  <c:v>43.63</c:v>
                </c:pt>
                <c:pt idx="5244">
                  <c:v>44</c:v>
                </c:pt>
                <c:pt idx="5245">
                  <c:v>44.17</c:v>
                </c:pt>
                <c:pt idx="5246">
                  <c:v>43.5</c:v>
                </c:pt>
                <c:pt idx="5247">
                  <c:v>42.94</c:v>
                </c:pt>
                <c:pt idx="5248">
                  <c:v>43.12</c:v>
                </c:pt>
                <c:pt idx="5249">
                  <c:v>44</c:v>
                </c:pt>
                <c:pt idx="5250">
                  <c:v>43.5</c:v>
                </c:pt>
                <c:pt idx="5251">
                  <c:v>42.13</c:v>
                </c:pt>
                <c:pt idx="5252">
                  <c:v>42.19</c:v>
                </c:pt>
                <c:pt idx="5253">
                  <c:v>41.56</c:v>
                </c:pt>
                <c:pt idx="5254">
                  <c:v>42</c:v>
                </c:pt>
                <c:pt idx="5255">
                  <c:v>42.69</c:v>
                </c:pt>
                <c:pt idx="5256">
                  <c:v>43.38</c:v>
                </c:pt>
                <c:pt idx="5257">
                  <c:v>43.5</c:v>
                </c:pt>
                <c:pt idx="5258">
                  <c:v>43.88</c:v>
                </c:pt>
                <c:pt idx="5259">
                  <c:v>44.12</c:v>
                </c:pt>
                <c:pt idx="5260">
                  <c:v>42.75</c:v>
                </c:pt>
                <c:pt idx="5261">
                  <c:v>43.38</c:v>
                </c:pt>
                <c:pt idx="5262">
                  <c:v>44</c:v>
                </c:pt>
                <c:pt idx="5263">
                  <c:v>43.75</c:v>
                </c:pt>
                <c:pt idx="5264">
                  <c:v>43.63</c:v>
                </c:pt>
                <c:pt idx="5265">
                  <c:v>43.63</c:v>
                </c:pt>
                <c:pt idx="5266">
                  <c:v>41</c:v>
                </c:pt>
                <c:pt idx="5267">
                  <c:v>41.44</c:v>
                </c:pt>
                <c:pt idx="5268">
                  <c:v>41.25</c:v>
                </c:pt>
                <c:pt idx="5269">
                  <c:v>40.5</c:v>
                </c:pt>
                <c:pt idx="5270">
                  <c:v>38.869999999999997</c:v>
                </c:pt>
                <c:pt idx="5271">
                  <c:v>38.5</c:v>
                </c:pt>
                <c:pt idx="5272">
                  <c:v>38.130000000000003</c:v>
                </c:pt>
                <c:pt idx="5273">
                  <c:v>38.130000000000003</c:v>
                </c:pt>
                <c:pt idx="5274">
                  <c:v>38.25</c:v>
                </c:pt>
                <c:pt idx="5275">
                  <c:v>38.25</c:v>
                </c:pt>
                <c:pt idx="5276">
                  <c:v>37.869999999999997</c:v>
                </c:pt>
                <c:pt idx="5277">
                  <c:v>38.25</c:v>
                </c:pt>
                <c:pt idx="5278">
                  <c:v>37.75</c:v>
                </c:pt>
                <c:pt idx="5279">
                  <c:v>39</c:v>
                </c:pt>
                <c:pt idx="5280">
                  <c:v>39.130000000000003</c:v>
                </c:pt>
                <c:pt idx="5281">
                  <c:v>37.630000000000003</c:v>
                </c:pt>
                <c:pt idx="5282">
                  <c:v>36.380000000000003</c:v>
                </c:pt>
                <c:pt idx="5283">
                  <c:v>37.5</c:v>
                </c:pt>
                <c:pt idx="5284">
                  <c:v>38.380000000000003</c:v>
                </c:pt>
                <c:pt idx="5285">
                  <c:v>38.25</c:v>
                </c:pt>
                <c:pt idx="5286">
                  <c:v>39</c:v>
                </c:pt>
                <c:pt idx="5287">
                  <c:v>37.75</c:v>
                </c:pt>
                <c:pt idx="5288">
                  <c:v>36.630000000000003</c:v>
                </c:pt>
                <c:pt idx="5289">
                  <c:v>36.75</c:v>
                </c:pt>
                <c:pt idx="5290">
                  <c:v>36.75</c:v>
                </c:pt>
                <c:pt idx="5291">
                  <c:v>34.75</c:v>
                </c:pt>
                <c:pt idx="5292">
                  <c:v>33.880000000000003</c:v>
                </c:pt>
                <c:pt idx="5293">
                  <c:v>35.5</c:v>
                </c:pt>
                <c:pt idx="5294">
                  <c:v>35.25</c:v>
                </c:pt>
                <c:pt idx="5295">
                  <c:v>35.369999999999997</c:v>
                </c:pt>
                <c:pt idx="5296">
                  <c:v>34.369999999999997</c:v>
                </c:pt>
                <c:pt idx="5297">
                  <c:v>34.369999999999997</c:v>
                </c:pt>
                <c:pt idx="5298">
                  <c:v>37.19</c:v>
                </c:pt>
                <c:pt idx="5299">
                  <c:v>37.75</c:v>
                </c:pt>
                <c:pt idx="5300">
                  <c:v>37.119999999999997</c:v>
                </c:pt>
                <c:pt idx="5301">
                  <c:v>38.06</c:v>
                </c:pt>
                <c:pt idx="5302">
                  <c:v>36.25</c:v>
                </c:pt>
                <c:pt idx="5303">
                  <c:v>35.25</c:v>
                </c:pt>
                <c:pt idx="5304">
                  <c:v>35.130000000000003</c:v>
                </c:pt>
                <c:pt idx="5305">
                  <c:v>35.25</c:v>
                </c:pt>
                <c:pt idx="5306">
                  <c:v>35</c:v>
                </c:pt>
                <c:pt idx="5307">
                  <c:v>35</c:v>
                </c:pt>
                <c:pt idx="5308">
                  <c:v>38.130000000000003</c:v>
                </c:pt>
                <c:pt idx="5309">
                  <c:v>39.5</c:v>
                </c:pt>
                <c:pt idx="5310">
                  <c:v>39.75</c:v>
                </c:pt>
                <c:pt idx="5311">
                  <c:v>39.56</c:v>
                </c:pt>
                <c:pt idx="5312">
                  <c:v>38.31</c:v>
                </c:pt>
                <c:pt idx="5313">
                  <c:v>39.75</c:v>
                </c:pt>
                <c:pt idx="5314">
                  <c:v>40.25</c:v>
                </c:pt>
                <c:pt idx="5315">
                  <c:v>40</c:v>
                </c:pt>
                <c:pt idx="5316">
                  <c:v>40</c:v>
                </c:pt>
                <c:pt idx="5317">
                  <c:v>39.5</c:v>
                </c:pt>
                <c:pt idx="5318">
                  <c:v>38.25</c:v>
                </c:pt>
                <c:pt idx="5319">
                  <c:v>39</c:v>
                </c:pt>
                <c:pt idx="5320">
                  <c:v>40.19</c:v>
                </c:pt>
                <c:pt idx="5321">
                  <c:v>40.81</c:v>
                </c:pt>
                <c:pt idx="5322">
                  <c:v>41</c:v>
                </c:pt>
                <c:pt idx="5323">
                  <c:v>42.5</c:v>
                </c:pt>
                <c:pt idx="5324">
                  <c:v>43.19</c:v>
                </c:pt>
                <c:pt idx="5325">
                  <c:v>42.56</c:v>
                </c:pt>
                <c:pt idx="5326">
                  <c:v>42.94</c:v>
                </c:pt>
                <c:pt idx="5327">
                  <c:v>43.75</c:v>
                </c:pt>
                <c:pt idx="5328">
                  <c:v>43.75</c:v>
                </c:pt>
                <c:pt idx="5329">
                  <c:v>43.63</c:v>
                </c:pt>
                <c:pt idx="5330">
                  <c:v>42.31</c:v>
                </c:pt>
                <c:pt idx="5331">
                  <c:v>40.81</c:v>
                </c:pt>
                <c:pt idx="5332">
                  <c:v>40.5</c:v>
                </c:pt>
                <c:pt idx="5333">
                  <c:v>40.5</c:v>
                </c:pt>
                <c:pt idx="5334">
                  <c:v>41.63</c:v>
                </c:pt>
                <c:pt idx="5335">
                  <c:v>40.130000000000003</c:v>
                </c:pt>
                <c:pt idx="5336">
                  <c:v>40.380000000000003</c:v>
                </c:pt>
                <c:pt idx="5337">
                  <c:v>40.130000000000003</c:v>
                </c:pt>
                <c:pt idx="5338">
                  <c:v>39.880000000000003</c:v>
                </c:pt>
                <c:pt idx="5339">
                  <c:v>39.5</c:v>
                </c:pt>
                <c:pt idx="5340">
                  <c:v>40.98</c:v>
                </c:pt>
                <c:pt idx="5341">
                  <c:v>41.63</c:v>
                </c:pt>
                <c:pt idx="5342">
                  <c:v>42.25</c:v>
                </c:pt>
                <c:pt idx="5343">
                  <c:v>42.63</c:v>
                </c:pt>
                <c:pt idx="5344">
                  <c:v>45.87</c:v>
                </c:pt>
                <c:pt idx="5345">
                  <c:v>45.63</c:v>
                </c:pt>
                <c:pt idx="5346">
                  <c:v>45</c:v>
                </c:pt>
                <c:pt idx="5347">
                  <c:v>44.5</c:v>
                </c:pt>
                <c:pt idx="5348">
                  <c:v>44.87</c:v>
                </c:pt>
                <c:pt idx="5349">
                  <c:v>45.38</c:v>
                </c:pt>
                <c:pt idx="5350">
                  <c:v>46.75</c:v>
                </c:pt>
                <c:pt idx="5351">
                  <c:v>43.69</c:v>
                </c:pt>
                <c:pt idx="5352">
                  <c:v>41.2</c:v>
                </c:pt>
                <c:pt idx="5353">
                  <c:v>42</c:v>
                </c:pt>
                <c:pt idx="5354">
                  <c:v>38.869999999999997</c:v>
                </c:pt>
                <c:pt idx="5355">
                  <c:v>39.380000000000003</c:v>
                </c:pt>
                <c:pt idx="5356">
                  <c:v>38.380000000000003</c:v>
                </c:pt>
                <c:pt idx="5357">
                  <c:v>39</c:v>
                </c:pt>
                <c:pt idx="5358">
                  <c:v>39.5</c:v>
                </c:pt>
                <c:pt idx="5359">
                  <c:v>39.130000000000003</c:v>
                </c:pt>
                <c:pt idx="5360">
                  <c:v>39.130000000000003</c:v>
                </c:pt>
                <c:pt idx="5361">
                  <c:v>38.869999999999997</c:v>
                </c:pt>
                <c:pt idx="5362">
                  <c:v>38.630000000000003</c:v>
                </c:pt>
                <c:pt idx="5363">
                  <c:v>38.380000000000003</c:v>
                </c:pt>
                <c:pt idx="5364">
                  <c:v>38.5</c:v>
                </c:pt>
                <c:pt idx="5365">
                  <c:v>39.130000000000003</c:v>
                </c:pt>
                <c:pt idx="5366">
                  <c:v>37.25</c:v>
                </c:pt>
                <c:pt idx="5367">
                  <c:v>37.119999999999997</c:v>
                </c:pt>
                <c:pt idx="5368">
                  <c:v>37.869999999999997</c:v>
                </c:pt>
                <c:pt idx="5369">
                  <c:v>36.380000000000003</c:v>
                </c:pt>
                <c:pt idx="5370">
                  <c:v>36.5</c:v>
                </c:pt>
                <c:pt idx="5371">
                  <c:v>36.25</c:v>
                </c:pt>
                <c:pt idx="5372">
                  <c:v>35.880000000000003</c:v>
                </c:pt>
                <c:pt idx="5373">
                  <c:v>36.630000000000003</c:v>
                </c:pt>
                <c:pt idx="5374">
                  <c:v>37.56</c:v>
                </c:pt>
                <c:pt idx="5375">
                  <c:v>37.19</c:v>
                </c:pt>
                <c:pt idx="5376">
                  <c:v>36.56</c:v>
                </c:pt>
                <c:pt idx="5377">
                  <c:v>36.19</c:v>
                </c:pt>
                <c:pt idx="5378">
                  <c:v>37.25</c:v>
                </c:pt>
                <c:pt idx="5379">
                  <c:v>38.25</c:v>
                </c:pt>
                <c:pt idx="5380">
                  <c:v>37.81</c:v>
                </c:pt>
                <c:pt idx="5381">
                  <c:v>37.75</c:v>
                </c:pt>
                <c:pt idx="5382">
                  <c:v>36.880000000000003</c:v>
                </c:pt>
                <c:pt idx="5383">
                  <c:v>37.380000000000003</c:v>
                </c:pt>
                <c:pt idx="5384">
                  <c:v>38.130000000000003</c:v>
                </c:pt>
                <c:pt idx="5385">
                  <c:v>40</c:v>
                </c:pt>
                <c:pt idx="5386">
                  <c:v>40</c:v>
                </c:pt>
                <c:pt idx="5387">
                  <c:v>40.94</c:v>
                </c:pt>
                <c:pt idx="5388">
                  <c:v>41.37</c:v>
                </c:pt>
                <c:pt idx="5389">
                  <c:v>42.5</c:v>
                </c:pt>
                <c:pt idx="5390">
                  <c:v>41.13</c:v>
                </c:pt>
                <c:pt idx="5391">
                  <c:v>41.31</c:v>
                </c:pt>
                <c:pt idx="5392">
                  <c:v>41.63</c:v>
                </c:pt>
                <c:pt idx="5393">
                  <c:v>42.25</c:v>
                </c:pt>
                <c:pt idx="5394">
                  <c:v>40.75</c:v>
                </c:pt>
                <c:pt idx="5395">
                  <c:v>40.380000000000003</c:v>
                </c:pt>
                <c:pt idx="5396">
                  <c:v>41.5</c:v>
                </c:pt>
                <c:pt idx="5397">
                  <c:v>41.37</c:v>
                </c:pt>
                <c:pt idx="5398">
                  <c:v>43.12</c:v>
                </c:pt>
                <c:pt idx="5399">
                  <c:v>43.19</c:v>
                </c:pt>
                <c:pt idx="5400">
                  <c:v>42.13</c:v>
                </c:pt>
                <c:pt idx="5401">
                  <c:v>42.75</c:v>
                </c:pt>
                <c:pt idx="5402">
                  <c:v>43.25</c:v>
                </c:pt>
                <c:pt idx="5403">
                  <c:v>42.63</c:v>
                </c:pt>
                <c:pt idx="5404">
                  <c:v>42.25</c:v>
                </c:pt>
                <c:pt idx="5405">
                  <c:v>42.63</c:v>
                </c:pt>
                <c:pt idx="5406">
                  <c:v>41</c:v>
                </c:pt>
                <c:pt idx="5407">
                  <c:v>41.25</c:v>
                </c:pt>
                <c:pt idx="5408">
                  <c:v>41.25</c:v>
                </c:pt>
                <c:pt idx="5409">
                  <c:v>39.75</c:v>
                </c:pt>
                <c:pt idx="5410">
                  <c:v>41.13</c:v>
                </c:pt>
                <c:pt idx="5411">
                  <c:v>41.13</c:v>
                </c:pt>
                <c:pt idx="5412">
                  <c:v>42.13</c:v>
                </c:pt>
                <c:pt idx="5413">
                  <c:v>39.619999999999997</c:v>
                </c:pt>
                <c:pt idx="5414">
                  <c:v>38.869999999999997</c:v>
                </c:pt>
                <c:pt idx="5415">
                  <c:v>37</c:v>
                </c:pt>
                <c:pt idx="5416">
                  <c:v>36.25</c:v>
                </c:pt>
                <c:pt idx="5417">
                  <c:v>37.869999999999997</c:v>
                </c:pt>
                <c:pt idx="5418">
                  <c:v>33.75</c:v>
                </c:pt>
                <c:pt idx="5419">
                  <c:v>33.130000000000003</c:v>
                </c:pt>
                <c:pt idx="5420">
                  <c:v>33.69</c:v>
                </c:pt>
                <c:pt idx="5421">
                  <c:v>34.130000000000003</c:v>
                </c:pt>
                <c:pt idx="5422">
                  <c:v>33.880000000000003</c:v>
                </c:pt>
                <c:pt idx="5423">
                  <c:v>33.880000000000003</c:v>
                </c:pt>
                <c:pt idx="5424">
                  <c:v>33.94</c:v>
                </c:pt>
                <c:pt idx="5425">
                  <c:v>33.94</c:v>
                </c:pt>
                <c:pt idx="5426">
                  <c:v>33.880000000000003</c:v>
                </c:pt>
                <c:pt idx="5427">
                  <c:v>34.130000000000003</c:v>
                </c:pt>
                <c:pt idx="5428">
                  <c:v>34.56</c:v>
                </c:pt>
                <c:pt idx="5429">
                  <c:v>35.5</c:v>
                </c:pt>
                <c:pt idx="5430">
                  <c:v>36.380000000000003</c:v>
                </c:pt>
                <c:pt idx="5431">
                  <c:v>36</c:v>
                </c:pt>
                <c:pt idx="5432">
                  <c:v>35.130000000000003</c:v>
                </c:pt>
                <c:pt idx="5433">
                  <c:v>35.81</c:v>
                </c:pt>
                <c:pt idx="5434">
                  <c:v>35.75</c:v>
                </c:pt>
                <c:pt idx="5435">
                  <c:v>35.75</c:v>
                </c:pt>
                <c:pt idx="5436">
                  <c:v>36.119999999999997</c:v>
                </c:pt>
                <c:pt idx="5437">
                  <c:v>36.119999999999997</c:v>
                </c:pt>
                <c:pt idx="5438">
                  <c:v>35.56</c:v>
                </c:pt>
                <c:pt idx="5439">
                  <c:v>35.369999999999997</c:v>
                </c:pt>
                <c:pt idx="5440">
                  <c:v>35</c:v>
                </c:pt>
                <c:pt idx="5441">
                  <c:v>36.19</c:v>
                </c:pt>
                <c:pt idx="5442">
                  <c:v>36.25</c:v>
                </c:pt>
                <c:pt idx="5443">
                  <c:v>35.369999999999997</c:v>
                </c:pt>
                <c:pt idx="5444">
                  <c:v>35.75</c:v>
                </c:pt>
                <c:pt idx="5445">
                  <c:v>35.06</c:v>
                </c:pt>
                <c:pt idx="5446">
                  <c:v>34.880000000000003</c:v>
                </c:pt>
                <c:pt idx="5447">
                  <c:v>35</c:v>
                </c:pt>
                <c:pt idx="5448">
                  <c:v>34.880000000000003</c:v>
                </c:pt>
                <c:pt idx="5449">
                  <c:v>34.880000000000003</c:v>
                </c:pt>
                <c:pt idx="5450">
                  <c:v>34.630000000000003</c:v>
                </c:pt>
                <c:pt idx="5451">
                  <c:v>35</c:v>
                </c:pt>
                <c:pt idx="5452">
                  <c:v>34.75</c:v>
                </c:pt>
                <c:pt idx="5453">
                  <c:v>34.630000000000003</c:v>
                </c:pt>
                <c:pt idx="5454">
                  <c:v>34.75</c:v>
                </c:pt>
                <c:pt idx="5455">
                  <c:v>34.31</c:v>
                </c:pt>
                <c:pt idx="5456">
                  <c:v>34.630000000000003</c:v>
                </c:pt>
                <c:pt idx="5457">
                  <c:v>33.619999999999997</c:v>
                </c:pt>
                <c:pt idx="5458">
                  <c:v>33.75</c:v>
                </c:pt>
                <c:pt idx="5459">
                  <c:v>33.25</c:v>
                </c:pt>
                <c:pt idx="5460">
                  <c:v>33.25</c:v>
                </c:pt>
                <c:pt idx="5461">
                  <c:v>33.130000000000003</c:v>
                </c:pt>
                <c:pt idx="5462">
                  <c:v>32.56</c:v>
                </c:pt>
                <c:pt idx="5463">
                  <c:v>33.380000000000003</c:v>
                </c:pt>
                <c:pt idx="5464">
                  <c:v>33.69</c:v>
                </c:pt>
                <c:pt idx="5465">
                  <c:v>31.87</c:v>
                </c:pt>
                <c:pt idx="5466">
                  <c:v>31.06</c:v>
                </c:pt>
                <c:pt idx="5467">
                  <c:v>31.38</c:v>
                </c:pt>
                <c:pt idx="5468">
                  <c:v>31.69</c:v>
                </c:pt>
                <c:pt idx="5469">
                  <c:v>31</c:v>
                </c:pt>
                <c:pt idx="5470">
                  <c:v>28</c:v>
                </c:pt>
                <c:pt idx="5471">
                  <c:v>26.63</c:v>
                </c:pt>
                <c:pt idx="5472">
                  <c:v>27.69</c:v>
                </c:pt>
                <c:pt idx="5473">
                  <c:v>28.37</c:v>
                </c:pt>
                <c:pt idx="5474">
                  <c:v>28.25</c:v>
                </c:pt>
                <c:pt idx="5475">
                  <c:v>28.63</c:v>
                </c:pt>
                <c:pt idx="5476">
                  <c:v>29.69</c:v>
                </c:pt>
                <c:pt idx="5477">
                  <c:v>28.37</c:v>
                </c:pt>
                <c:pt idx="5478">
                  <c:v>27</c:v>
                </c:pt>
                <c:pt idx="5479">
                  <c:v>27.06</c:v>
                </c:pt>
                <c:pt idx="5480">
                  <c:v>26.81</c:v>
                </c:pt>
                <c:pt idx="5481">
                  <c:v>26.13</c:v>
                </c:pt>
                <c:pt idx="5482">
                  <c:v>26.5</c:v>
                </c:pt>
                <c:pt idx="5483">
                  <c:v>25.75</c:v>
                </c:pt>
                <c:pt idx="5484">
                  <c:v>26.5</c:v>
                </c:pt>
                <c:pt idx="5485">
                  <c:v>26.13</c:v>
                </c:pt>
                <c:pt idx="5486">
                  <c:v>26.75</c:v>
                </c:pt>
                <c:pt idx="5487">
                  <c:v>26.25</c:v>
                </c:pt>
                <c:pt idx="5488">
                  <c:v>25.61</c:v>
                </c:pt>
                <c:pt idx="5489">
                  <c:v>25.12</c:v>
                </c:pt>
                <c:pt idx="5490">
                  <c:v>26.25</c:v>
                </c:pt>
                <c:pt idx="5491">
                  <c:v>26</c:v>
                </c:pt>
                <c:pt idx="5492">
                  <c:v>27.13</c:v>
                </c:pt>
                <c:pt idx="5493">
                  <c:v>26.5</c:v>
                </c:pt>
                <c:pt idx="5494">
                  <c:v>26.38</c:v>
                </c:pt>
                <c:pt idx="5495">
                  <c:v>27.81</c:v>
                </c:pt>
                <c:pt idx="5496">
                  <c:v>27.06</c:v>
                </c:pt>
                <c:pt idx="5497">
                  <c:v>27</c:v>
                </c:pt>
                <c:pt idx="5498">
                  <c:v>26.5</c:v>
                </c:pt>
                <c:pt idx="5499">
                  <c:v>27</c:v>
                </c:pt>
                <c:pt idx="5500">
                  <c:v>26.13</c:v>
                </c:pt>
                <c:pt idx="5501">
                  <c:v>27.5</c:v>
                </c:pt>
                <c:pt idx="5502">
                  <c:v>27.38</c:v>
                </c:pt>
                <c:pt idx="5503">
                  <c:v>27.63</c:v>
                </c:pt>
                <c:pt idx="5504">
                  <c:v>27.38</c:v>
                </c:pt>
                <c:pt idx="5505">
                  <c:v>28.25</c:v>
                </c:pt>
                <c:pt idx="5506">
                  <c:v>29.25</c:v>
                </c:pt>
                <c:pt idx="5507">
                  <c:v>29.94</c:v>
                </c:pt>
                <c:pt idx="5508">
                  <c:v>30.5</c:v>
                </c:pt>
                <c:pt idx="5509">
                  <c:v>31.25</c:v>
                </c:pt>
                <c:pt idx="5510">
                  <c:v>30.75</c:v>
                </c:pt>
                <c:pt idx="5511">
                  <c:v>30.5</c:v>
                </c:pt>
                <c:pt idx="5512">
                  <c:v>31.06</c:v>
                </c:pt>
                <c:pt idx="5513">
                  <c:v>32.130000000000003</c:v>
                </c:pt>
                <c:pt idx="5514">
                  <c:v>30.63</c:v>
                </c:pt>
                <c:pt idx="5515">
                  <c:v>29.38</c:v>
                </c:pt>
                <c:pt idx="5516">
                  <c:v>29.5</c:v>
                </c:pt>
                <c:pt idx="5517">
                  <c:v>30</c:v>
                </c:pt>
                <c:pt idx="5518">
                  <c:v>29.69</c:v>
                </c:pt>
                <c:pt idx="5519">
                  <c:v>30.25</c:v>
                </c:pt>
                <c:pt idx="5520">
                  <c:v>31</c:v>
                </c:pt>
                <c:pt idx="5521">
                  <c:v>31.25</c:v>
                </c:pt>
                <c:pt idx="5522">
                  <c:v>32.31</c:v>
                </c:pt>
                <c:pt idx="5523">
                  <c:v>32.880000000000003</c:v>
                </c:pt>
                <c:pt idx="5524">
                  <c:v>33</c:v>
                </c:pt>
                <c:pt idx="5525">
                  <c:v>30.25</c:v>
                </c:pt>
                <c:pt idx="5526">
                  <c:v>31</c:v>
                </c:pt>
                <c:pt idx="5527">
                  <c:v>30</c:v>
                </c:pt>
                <c:pt idx="5528">
                  <c:v>30.25</c:v>
                </c:pt>
                <c:pt idx="5529">
                  <c:v>31.25</c:v>
                </c:pt>
                <c:pt idx="5530">
                  <c:v>31</c:v>
                </c:pt>
                <c:pt idx="5531">
                  <c:v>29.75</c:v>
                </c:pt>
                <c:pt idx="5532">
                  <c:v>29.63</c:v>
                </c:pt>
                <c:pt idx="5533">
                  <c:v>28.25</c:v>
                </c:pt>
                <c:pt idx="5534">
                  <c:v>29</c:v>
                </c:pt>
                <c:pt idx="5535">
                  <c:v>29.63</c:v>
                </c:pt>
                <c:pt idx="5536">
                  <c:v>30.25</c:v>
                </c:pt>
                <c:pt idx="5537">
                  <c:v>31.5</c:v>
                </c:pt>
                <c:pt idx="5538">
                  <c:v>31.75</c:v>
                </c:pt>
                <c:pt idx="5539">
                  <c:v>32</c:v>
                </c:pt>
                <c:pt idx="5540">
                  <c:v>33.5</c:v>
                </c:pt>
                <c:pt idx="5541">
                  <c:v>33.5</c:v>
                </c:pt>
                <c:pt idx="5542">
                  <c:v>33.380000000000003</c:v>
                </c:pt>
                <c:pt idx="5543">
                  <c:v>33.5</c:v>
                </c:pt>
                <c:pt idx="5544">
                  <c:v>33.5</c:v>
                </c:pt>
                <c:pt idx="5545">
                  <c:v>33.25</c:v>
                </c:pt>
                <c:pt idx="5546">
                  <c:v>33.25</c:v>
                </c:pt>
                <c:pt idx="5547">
                  <c:v>32.5</c:v>
                </c:pt>
                <c:pt idx="5548">
                  <c:v>32.75</c:v>
                </c:pt>
                <c:pt idx="5549">
                  <c:v>33.25</c:v>
                </c:pt>
                <c:pt idx="5550">
                  <c:v>32.75</c:v>
                </c:pt>
                <c:pt idx="5551">
                  <c:v>34.630000000000003</c:v>
                </c:pt>
                <c:pt idx="5552">
                  <c:v>35.130000000000003</c:v>
                </c:pt>
                <c:pt idx="5553">
                  <c:v>35</c:v>
                </c:pt>
                <c:pt idx="5554">
                  <c:v>35.5</c:v>
                </c:pt>
                <c:pt idx="5555">
                  <c:v>36.380000000000003</c:v>
                </c:pt>
                <c:pt idx="5556">
                  <c:v>36.5</c:v>
                </c:pt>
                <c:pt idx="5557">
                  <c:v>36.75</c:v>
                </c:pt>
                <c:pt idx="5558">
                  <c:v>37.630000000000003</c:v>
                </c:pt>
                <c:pt idx="5559">
                  <c:v>38.130000000000003</c:v>
                </c:pt>
                <c:pt idx="5560">
                  <c:v>37.25</c:v>
                </c:pt>
                <c:pt idx="5561">
                  <c:v>37.25</c:v>
                </c:pt>
                <c:pt idx="5562">
                  <c:v>37.5</c:v>
                </c:pt>
                <c:pt idx="5563">
                  <c:v>37</c:v>
                </c:pt>
                <c:pt idx="5564">
                  <c:v>37.869999999999997</c:v>
                </c:pt>
                <c:pt idx="5565">
                  <c:v>36.75</c:v>
                </c:pt>
                <c:pt idx="5566">
                  <c:v>35.75</c:v>
                </c:pt>
                <c:pt idx="5567">
                  <c:v>35.630000000000003</c:v>
                </c:pt>
                <c:pt idx="5568">
                  <c:v>36.25</c:v>
                </c:pt>
                <c:pt idx="5569">
                  <c:v>36.5</c:v>
                </c:pt>
                <c:pt idx="5570">
                  <c:v>36</c:v>
                </c:pt>
                <c:pt idx="5571">
                  <c:v>36.630000000000003</c:v>
                </c:pt>
                <c:pt idx="5572">
                  <c:v>37.25</c:v>
                </c:pt>
                <c:pt idx="5573">
                  <c:v>37.25</c:v>
                </c:pt>
                <c:pt idx="5574">
                  <c:v>36.25</c:v>
                </c:pt>
                <c:pt idx="5575">
                  <c:v>37</c:v>
                </c:pt>
                <c:pt idx="5576">
                  <c:v>36.75</c:v>
                </c:pt>
                <c:pt idx="5577">
                  <c:v>37.119999999999997</c:v>
                </c:pt>
                <c:pt idx="5578">
                  <c:v>37</c:v>
                </c:pt>
                <c:pt idx="5579">
                  <c:v>37</c:v>
                </c:pt>
                <c:pt idx="5580">
                  <c:v>36.5</c:v>
                </c:pt>
                <c:pt idx="5581">
                  <c:v>36.25</c:v>
                </c:pt>
                <c:pt idx="5582">
                  <c:v>35.75</c:v>
                </c:pt>
                <c:pt idx="5583">
                  <c:v>36.5</c:v>
                </c:pt>
                <c:pt idx="5584">
                  <c:v>33.5</c:v>
                </c:pt>
                <c:pt idx="5585">
                  <c:v>33.5</c:v>
                </c:pt>
                <c:pt idx="5586">
                  <c:v>33</c:v>
                </c:pt>
                <c:pt idx="5587">
                  <c:v>33.25</c:v>
                </c:pt>
                <c:pt idx="5588">
                  <c:v>32.75</c:v>
                </c:pt>
                <c:pt idx="5589">
                  <c:v>34</c:v>
                </c:pt>
                <c:pt idx="5590">
                  <c:v>34.130000000000003</c:v>
                </c:pt>
                <c:pt idx="5591">
                  <c:v>33.5</c:v>
                </c:pt>
                <c:pt idx="5592">
                  <c:v>33.880000000000003</c:v>
                </c:pt>
                <c:pt idx="5593">
                  <c:v>35</c:v>
                </c:pt>
                <c:pt idx="5594">
                  <c:v>33.380000000000003</c:v>
                </c:pt>
                <c:pt idx="5595">
                  <c:v>29.88</c:v>
                </c:pt>
                <c:pt idx="5596">
                  <c:v>29.25</c:v>
                </c:pt>
                <c:pt idx="5597">
                  <c:v>29.38</c:v>
                </c:pt>
                <c:pt idx="5598">
                  <c:v>30.38</c:v>
                </c:pt>
                <c:pt idx="5599">
                  <c:v>31</c:v>
                </c:pt>
                <c:pt idx="5600">
                  <c:v>30.63</c:v>
                </c:pt>
                <c:pt idx="5601">
                  <c:v>30.5</c:v>
                </c:pt>
              </c:numCache>
            </c:numRef>
          </c:val>
          <c:smooth val="0"/>
          <c:extLst xmlns:c16r2="http://schemas.microsoft.com/office/drawing/2015/06/chart">
            <c:ext xmlns:c16="http://schemas.microsoft.com/office/drawing/2014/chart" uri="{C3380CC4-5D6E-409C-BE32-E72D297353CC}">
              <c16:uniqueId val="{00000002-7A00-406C-89C4-6DD2F52EFDFF}"/>
            </c:ext>
          </c:extLst>
        </c:ser>
        <c:dLbls>
          <c:showLegendKey val="0"/>
          <c:showVal val="0"/>
          <c:showCatName val="0"/>
          <c:showSerName val="0"/>
          <c:showPercent val="0"/>
          <c:showBubbleSize val="0"/>
        </c:dLbls>
        <c:smooth val="0"/>
        <c:axId val="1581800208"/>
        <c:axId val="1581796944"/>
      </c:lineChart>
      <c:dateAx>
        <c:axId val="1581800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796944"/>
        <c:crosses val="autoZero"/>
        <c:auto val="1"/>
        <c:lblOffset val="100"/>
        <c:baseTimeUnit val="days"/>
      </c:dateAx>
      <c:valAx>
        <c:axId val="1581796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Stock</a:t>
                </a:r>
                <a:r>
                  <a:rPr lang="en-US" baseline="0"/>
                  <a:t> Price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800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Word Frequency Distribution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[Final.xlsx]Sheet1!$B$1:$B$2</c:f>
              <c:strCache>
                <c:ptCount val="2"/>
                <c:pt idx="0">
                  <c:v>Year</c:v>
                </c:pt>
                <c:pt idx="1">
                  <c:v>2009</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[Final.xlsx]Sheet1!$B$3:$B$21</c:f>
              <c:numCache>
                <c:formatCode>General</c:formatCode>
                <c:ptCount val="19"/>
                <c:pt idx="0">
                  <c:v>58</c:v>
                </c:pt>
                <c:pt idx="1">
                  <c:v>55</c:v>
                </c:pt>
                <c:pt idx="2">
                  <c:v>49</c:v>
                </c:pt>
                <c:pt idx="3">
                  <c:v>31</c:v>
                </c:pt>
                <c:pt idx="4">
                  <c:v>31</c:v>
                </c:pt>
                <c:pt idx="5">
                  <c:v>53</c:v>
                </c:pt>
                <c:pt idx="6">
                  <c:v>20</c:v>
                </c:pt>
                <c:pt idx="7">
                  <c:v>27</c:v>
                </c:pt>
                <c:pt idx="8">
                  <c:v>19</c:v>
                </c:pt>
                <c:pt idx="9">
                  <c:v>14</c:v>
                </c:pt>
                <c:pt idx="10">
                  <c:v>0</c:v>
                </c:pt>
                <c:pt idx="11">
                  <c:v>0</c:v>
                </c:pt>
                <c:pt idx="12">
                  <c:v>0</c:v>
                </c:pt>
                <c:pt idx="13">
                  <c:v>0</c:v>
                </c:pt>
                <c:pt idx="14">
                  <c:v>0</c:v>
                </c:pt>
                <c:pt idx="15">
                  <c:v>13</c:v>
                </c:pt>
                <c:pt idx="16">
                  <c:v>0</c:v>
                </c:pt>
                <c:pt idx="17">
                  <c:v>14</c:v>
                </c:pt>
                <c:pt idx="18">
                  <c:v>0</c:v>
                </c:pt>
              </c:numCache>
            </c:numRef>
          </c:val>
          <c:extLst xmlns:c16r2="http://schemas.microsoft.com/office/drawing/2015/06/chart">
            <c:ext xmlns:c16="http://schemas.microsoft.com/office/drawing/2014/chart" uri="{C3380CC4-5D6E-409C-BE32-E72D297353CC}">
              <c16:uniqueId val="{00000000-5FB1-40AF-A521-B071BFF3205B}"/>
            </c:ext>
          </c:extLst>
        </c:ser>
        <c:ser>
          <c:idx val="1"/>
          <c:order val="1"/>
          <c:tx>
            <c:strRef>
              <c:f>[Final.xlsx]Sheet1!$C$1:$C$2</c:f>
              <c:strCache>
                <c:ptCount val="2"/>
                <c:pt idx="0">
                  <c:v>Year</c:v>
                </c:pt>
                <c:pt idx="1">
                  <c:v>2010</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[Final.xlsx]Sheet1!$C$3:$C$21</c:f>
              <c:numCache>
                <c:formatCode>General</c:formatCode>
                <c:ptCount val="19"/>
                <c:pt idx="0">
                  <c:v>50</c:v>
                </c:pt>
                <c:pt idx="1">
                  <c:v>63</c:v>
                </c:pt>
                <c:pt idx="2">
                  <c:v>41</c:v>
                </c:pt>
                <c:pt idx="3">
                  <c:v>35</c:v>
                </c:pt>
                <c:pt idx="4">
                  <c:v>31</c:v>
                </c:pt>
                <c:pt idx="5">
                  <c:v>46</c:v>
                </c:pt>
                <c:pt idx="6">
                  <c:v>18</c:v>
                </c:pt>
                <c:pt idx="7">
                  <c:v>33</c:v>
                </c:pt>
                <c:pt idx="8">
                  <c:v>19</c:v>
                </c:pt>
                <c:pt idx="9">
                  <c:v>14</c:v>
                </c:pt>
                <c:pt idx="10">
                  <c:v>0</c:v>
                </c:pt>
                <c:pt idx="11">
                  <c:v>0</c:v>
                </c:pt>
                <c:pt idx="12">
                  <c:v>0</c:v>
                </c:pt>
                <c:pt idx="13">
                  <c:v>0</c:v>
                </c:pt>
                <c:pt idx="14">
                  <c:v>0</c:v>
                </c:pt>
                <c:pt idx="15">
                  <c:v>0</c:v>
                </c:pt>
                <c:pt idx="16">
                  <c:v>0</c:v>
                </c:pt>
                <c:pt idx="17">
                  <c:v>14</c:v>
                </c:pt>
                <c:pt idx="18">
                  <c:v>13</c:v>
                </c:pt>
              </c:numCache>
            </c:numRef>
          </c:val>
          <c:extLst xmlns:c16r2="http://schemas.microsoft.com/office/drawing/2015/06/chart">
            <c:ext xmlns:c16="http://schemas.microsoft.com/office/drawing/2014/chart" uri="{C3380CC4-5D6E-409C-BE32-E72D297353CC}">
              <c16:uniqueId val="{00000001-5FB1-40AF-A521-B071BFF3205B}"/>
            </c:ext>
          </c:extLst>
        </c:ser>
        <c:ser>
          <c:idx val="2"/>
          <c:order val="2"/>
          <c:tx>
            <c:strRef>
              <c:f>[Final.xlsx]Sheet1!$D$1:$D$2</c:f>
              <c:strCache>
                <c:ptCount val="2"/>
                <c:pt idx="0">
                  <c:v>Year</c:v>
                </c:pt>
                <c:pt idx="1">
                  <c:v>2011</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[Final.xlsx]Sheet1!$D$3:$D$21</c:f>
              <c:numCache>
                <c:formatCode>General</c:formatCode>
                <c:ptCount val="19"/>
                <c:pt idx="0">
                  <c:v>52</c:v>
                </c:pt>
                <c:pt idx="1">
                  <c:v>54</c:v>
                </c:pt>
                <c:pt idx="2">
                  <c:v>41</c:v>
                </c:pt>
                <c:pt idx="3">
                  <c:v>34</c:v>
                </c:pt>
                <c:pt idx="4">
                  <c:v>31</c:v>
                </c:pt>
                <c:pt idx="5">
                  <c:v>45</c:v>
                </c:pt>
                <c:pt idx="6">
                  <c:v>20</c:v>
                </c:pt>
                <c:pt idx="7">
                  <c:v>29</c:v>
                </c:pt>
                <c:pt idx="8">
                  <c:v>18</c:v>
                </c:pt>
                <c:pt idx="9">
                  <c:v>16</c:v>
                </c:pt>
                <c:pt idx="10">
                  <c:v>0</c:v>
                </c:pt>
                <c:pt idx="11">
                  <c:v>0</c:v>
                </c:pt>
                <c:pt idx="12">
                  <c:v>0</c:v>
                </c:pt>
                <c:pt idx="13">
                  <c:v>0</c:v>
                </c:pt>
                <c:pt idx="14">
                  <c:v>0</c:v>
                </c:pt>
                <c:pt idx="15">
                  <c:v>0</c:v>
                </c:pt>
                <c:pt idx="16">
                  <c:v>0</c:v>
                </c:pt>
                <c:pt idx="17">
                  <c:v>14</c:v>
                </c:pt>
                <c:pt idx="18">
                  <c:v>13</c:v>
                </c:pt>
              </c:numCache>
            </c:numRef>
          </c:val>
          <c:extLst xmlns:c16r2="http://schemas.microsoft.com/office/drawing/2015/06/chart">
            <c:ext xmlns:c16="http://schemas.microsoft.com/office/drawing/2014/chart" uri="{C3380CC4-5D6E-409C-BE32-E72D297353CC}">
              <c16:uniqueId val="{00000002-5FB1-40AF-A521-B071BFF3205B}"/>
            </c:ext>
          </c:extLst>
        </c:ser>
        <c:ser>
          <c:idx val="3"/>
          <c:order val="3"/>
          <c:tx>
            <c:strRef>
              <c:f>[Final.xlsx]Sheet1!$E$1:$E$2</c:f>
              <c:strCache>
                <c:ptCount val="2"/>
                <c:pt idx="0">
                  <c:v>Year</c:v>
                </c:pt>
                <c:pt idx="1">
                  <c:v>2012</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[Final.xlsx]Sheet1!$E$3:$E$21</c:f>
              <c:numCache>
                <c:formatCode>General</c:formatCode>
                <c:ptCount val="19"/>
                <c:pt idx="0">
                  <c:v>50</c:v>
                </c:pt>
                <c:pt idx="1">
                  <c:v>52</c:v>
                </c:pt>
                <c:pt idx="2">
                  <c:v>38</c:v>
                </c:pt>
                <c:pt idx="3">
                  <c:v>34</c:v>
                </c:pt>
                <c:pt idx="4">
                  <c:v>30</c:v>
                </c:pt>
                <c:pt idx="5">
                  <c:v>50</c:v>
                </c:pt>
                <c:pt idx="6">
                  <c:v>20</c:v>
                </c:pt>
                <c:pt idx="7">
                  <c:v>31</c:v>
                </c:pt>
                <c:pt idx="8">
                  <c:v>18</c:v>
                </c:pt>
                <c:pt idx="9">
                  <c:v>16</c:v>
                </c:pt>
                <c:pt idx="10">
                  <c:v>0</c:v>
                </c:pt>
                <c:pt idx="11">
                  <c:v>0</c:v>
                </c:pt>
                <c:pt idx="12">
                  <c:v>0</c:v>
                </c:pt>
                <c:pt idx="13">
                  <c:v>0</c:v>
                </c:pt>
                <c:pt idx="14">
                  <c:v>14</c:v>
                </c:pt>
                <c:pt idx="15">
                  <c:v>0</c:v>
                </c:pt>
                <c:pt idx="16">
                  <c:v>0</c:v>
                </c:pt>
                <c:pt idx="17">
                  <c:v>14</c:v>
                </c:pt>
                <c:pt idx="18">
                  <c:v>0</c:v>
                </c:pt>
              </c:numCache>
            </c:numRef>
          </c:val>
          <c:extLst xmlns:c16r2="http://schemas.microsoft.com/office/drawing/2015/06/chart">
            <c:ext xmlns:c16="http://schemas.microsoft.com/office/drawing/2014/chart" uri="{C3380CC4-5D6E-409C-BE32-E72D297353CC}">
              <c16:uniqueId val="{00000003-5FB1-40AF-A521-B071BFF3205B}"/>
            </c:ext>
          </c:extLst>
        </c:ser>
        <c:ser>
          <c:idx val="4"/>
          <c:order val="4"/>
          <c:tx>
            <c:strRef>
              <c:f>[Final.xlsx]Sheet1!$F$1:$F$2</c:f>
              <c:strCache>
                <c:ptCount val="2"/>
                <c:pt idx="0">
                  <c:v>Year</c:v>
                </c:pt>
                <c:pt idx="1">
                  <c:v>2013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[Final.xlsx]Sheet1!$F$3:$F$21</c:f>
              <c:numCache>
                <c:formatCode>General</c:formatCode>
                <c:ptCount val="19"/>
                <c:pt idx="0">
                  <c:v>56</c:v>
                </c:pt>
                <c:pt idx="1">
                  <c:v>68</c:v>
                </c:pt>
                <c:pt idx="2">
                  <c:v>43</c:v>
                </c:pt>
                <c:pt idx="3">
                  <c:v>37</c:v>
                </c:pt>
                <c:pt idx="4">
                  <c:v>30</c:v>
                </c:pt>
                <c:pt idx="5">
                  <c:v>50</c:v>
                </c:pt>
                <c:pt idx="6">
                  <c:v>26</c:v>
                </c:pt>
                <c:pt idx="7">
                  <c:v>19</c:v>
                </c:pt>
                <c:pt idx="8">
                  <c:v>19</c:v>
                </c:pt>
                <c:pt idx="9">
                  <c:v>16</c:v>
                </c:pt>
                <c:pt idx="10">
                  <c:v>15</c:v>
                </c:pt>
                <c:pt idx="11">
                  <c:v>15</c:v>
                </c:pt>
                <c:pt idx="12">
                  <c:v>14</c:v>
                </c:pt>
                <c:pt idx="13">
                  <c:v>0</c:v>
                </c:pt>
                <c:pt idx="14">
                  <c:v>0</c:v>
                </c:pt>
                <c:pt idx="15">
                  <c:v>0</c:v>
                </c:pt>
                <c:pt idx="16">
                  <c:v>0</c:v>
                </c:pt>
                <c:pt idx="17">
                  <c:v>0</c:v>
                </c:pt>
                <c:pt idx="18">
                  <c:v>0</c:v>
                </c:pt>
              </c:numCache>
            </c:numRef>
          </c:val>
          <c:extLst xmlns:c16r2="http://schemas.microsoft.com/office/drawing/2015/06/chart">
            <c:ext xmlns:c16="http://schemas.microsoft.com/office/drawing/2014/chart" uri="{C3380CC4-5D6E-409C-BE32-E72D297353CC}">
              <c16:uniqueId val="{00000004-5FB1-40AF-A521-B071BFF3205B}"/>
            </c:ext>
          </c:extLst>
        </c:ser>
        <c:ser>
          <c:idx val="5"/>
          <c:order val="5"/>
          <c:tx>
            <c:strRef>
              <c:f>[Final.xlsx]Sheet1!$G$1:$G$2</c:f>
              <c:strCache>
                <c:ptCount val="2"/>
                <c:pt idx="0">
                  <c:v>Year</c:v>
                </c:pt>
                <c:pt idx="1">
                  <c:v>2014</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[Final.xlsx]Sheet1!$G$3:$G$21</c:f>
              <c:numCache>
                <c:formatCode>General</c:formatCode>
                <c:ptCount val="19"/>
                <c:pt idx="0">
                  <c:v>66</c:v>
                </c:pt>
                <c:pt idx="1">
                  <c:v>89</c:v>
                </c:pt>
                <c:pt idx="2">
                  <c:v>54</c:v>
                </c:pt>
                <c:pt idx="3">
                  <c:v>49</c:v>
                </c:pt>
                <c:pt idx="4">
                  <c:v>29</c:v>
                </c:pt>
                <c:pt idx="5">
                  <c:v>66</c:v>
                </c:pt>
                <c:pt idx="6">
                  <c:v>42</c:v>
                </c:pt>
                <c:pt idx="7">
                  <c:v>61</c:v>
                </c:pt>
                <c:pt idx="8">
                  <c:v>19</c:v>
                </c:pt>
                <c:pt idx="9">
                  <c:v>0</c:v>
                </c:pt>
                <c:pt idx="10">
                  <c:v>20</c:v>
                </c:pt>
                <c:pt idx="11">
                  <c:v>20</c:v>
                </c:pt>
                <c:pt idx="12">
                  <c:v>18</c:v>
                </c:pt>
                <c:pt idx="13">
                  <c:v>0</c:v>
                </c:pt>
                <c:pt idx="14">
                  <c:v>0</c:v>
                </c:pt>
                <c:pt idx="15">
                  <c:v>0</c:v>
                </c:pt>
                <c:pt idx="16">
                  <c:v>0</c:v>
                </c:pt>
                <c:pt idx="17">
                  <c:v>0</c:v>
                </c:pt>
                <c:pt idx="18">
                  <c:v>0</c:v>
                </c:pt>
              </c:numCache>
            </c:numRef>
          </c:val>
          <c:extLst xmlns:c16r2="http://schemas.microsoft.com/office/drawing/2015/06/chart">
            <c:ext xmlns:c16="http://schemas.microsoft.com/office/drawing/2014/chart" uri="{C3380CC4-5D6E-409C-BE32-E72D297353CC}">
              <c16:uniqueId val="{00000005-5FB1-40AF-A521-B071BFF3205B}"/>
            </c:ext>
          </c:extLst>
        </c:ser>
        <c:ser>
          <c:idx val="6"/>
          <c:order val="6"/>
          <c:tx>
            <c:strRef>
              <c:f>[Final.xlsx]Sheet1!$H$1:$H$2</c:f>
              <c:strCache>
                <c:ptCount val="2"/>
                <c:pt idx="0">
                  <c:v>Year</c:v>
                </c:pt>
                <c:pt idx="1">
                  <c:v>2015</c:v>
                </c:pt>
              </c:strCache>
            </c:strRef>
          </c:tx>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[Final.xlsx]Sheet1!$H$3:$H$21</c:f>
              <c:numCache>
                <c:formatCode>General</c:formatCode>
                <c:ptCount val="19"/>
                <c:pt idx="0">
                  <c:v>61</c:v>
                </c:pt>
                <c:pt idx="1">
                  <c:v>67</c:v>
                </c:pt>
                <c:pt idx="2">
                  <c:v>46</c:v>
                </c:pt>
                <c:pt idx="3">
                  <c:v>46</c:v>
                </c:pt>
                <c:pt idx="4">
                  <c:v>31</c:v>
                </c:pt>
                <c:pt idx="5">
                  <c:v>52</c:v>
                </c:pt>
                <c:pt idx="6">
                  <c:v>33</c:v>
                </c:pt>
                <c:pt idx="7">
                  <c:v>15</c:v>
                </c:pt>
                <c:pt idx="8">
                  <c:v>21</c:v>
                </c:pt>
                <c:pt idx="9">
                  <c:v>0</c:v>
                </c:pt>
                <c:pt idx="10">
                  <c:v>0</c:v>
                </c:pt>
                <c:pt idx="11">
                  <c:v>16</c:v>
                </c:pt>
                <c:pt idx="12">
                  <c:v>0</c:v>
                </c:pt>
                <c:pt idx="13">
                  <c:v>22</c:v>
                </c:pt>
                <c:pt idx="14">
                  <c:v>18</c:v>
                </c:pt>
                <c:pt idx="15">
                  <c:v>16</c:v>
                </c:pt>
                <c:pt idx="16">
                  <c:v>0</c:v>
                </c:pt>
                <c:pt idx="17">
                  <c:v>0</c:v>
                </c:pt>
                <c:pt idx="18">
                  <c:v>0</c:v>
                </c:pt>
              </c:numCache>
            </c:numRef>
          </c:val>
          <c:extLst xmlns:c16r2="http://schemas.microsoft.com/office/drawing/2015/06/chart">
            <c:ext xmlns:c16="http://schemas.microsoft.com/office/drawing/2014/chart" uri="{C3380CC4-5D6E-409C-BE32-E72D297353CC}">
              <c16:uniqueId val="{00000006-5FB1-40AF-A521-B071BFF3205B}"/>
            </c:ext>
          </c:extLst>
        </c:ser>
        <c:ser>
          <c:idx val="7"/>
          <c:order val="7"/>
          <c:tx>
            <c:strRef>
              <c:f>[Final.xlsx]Sheet1!$I$1:$I$2</c:f>
              <c:strCache>
                <c:ptCount val="2"/>
                <c:pt idx="0">
                  <c:v>Year</c:v>
                </c:pt>
                <c:pt idx="1">
                  <c:v>2016</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[Final.xlsx]Sheet1!$A$3:$A$21</c:f>
              <c:strCache>
                <c:ptCount val="19"/>
                <c:pt idx="0">
                  <c:v>annual</c:v>
                </c:pt>
                <c:pt idx="1">
                  <c:v>companys</c:v>
                </c:pt>
                <c:pt idx="2">
                  <c:v>meeting</c:v>
                </c:pt>
                <c:pt idx="3">
                  <c:v>shares</c:v>
                </c:pt>
                <c:pt idx="4">
                  <c:v>materials</c:v>
                </c:pt>
                <c:pt idx="5">
                  <c:v>shareholders</c:v>
                </c:pt>
                <c:pt idx="6">
                  <c:v>voting</c:v>
                </c:pt>
                <c:pt idx="7">
                  <c:v>proposals</c:v>
                </c:pt>
                <c:pt idx="8">
                  <c:v>notice</c:v>
                </c:pt>
                <c:pt idx="9">
                  <c:v>instructions</c:v>
                </c:pt>
                <c:pt idx="10">
                  <c:v>directors</c:v>
                </c:pt>
                <c:pt idx="11">
                  <c:v>election</c:v>
                </c:pt>
                <c:pt idx="12">
                  <c:v>majority</c:v>
                </c:pt>
                <c:pt idx="13">
                  <c:v>statement</c:v>
                </c:pt>
                <c:pt idx="14">
                  <c:v>record</c:v>
                </c:pt>
                <c:pt idx="15">
                  <c:v>beneficial</c:v>
                </c:pt>
                <c:pt idx="16">
                  <c:v>apple</c:v>
                </c:pt>
                <c:pt idx="17">
                  <c:v>request</c:v>
                </c:pt>
                <c:pt idx="18">
                  <c:v>receive</c:v>
                </c:pt>
              </c:strCache>
            </c:strRef>
          </c:cat>
          <c:val>
            <c:numRef>
              <c:f>[Final.xlsx]Sheet1!$I$3:$I$21</c:f>
              <c:numCache>
                <c:formatCode>General</c:formatCode>
                <c:ptCount val="19"/>
                <c:pt idx="0">
                  <c:v>63</c:v>
                </c:pt>
                <c:pt idx="1">
                  <c:v>0</c:v>
                </c:pt>
                <c:pt idx="2">
                  <c:v>49</c:v>
                </c:pt>
                <c:pt idx="3">
                  <c:v>52</c:v>
                </c:pt>
                <c:pt idx="4">
                  <c:v>26</c:v>
                </c:pt>
                <c:pt idx="5">
                  <c:v>54</c:v>
                </c:pt>
                <c:pt idx="6">
                  <c:v>33</c:v>
                </c:pt>
                <c:pt idx="7">
                  <c:v>14</c:v>
                </c:pt>
                <c:pt idx="8">
                  <c:v>21</c:v>
                </c:pt>
                <c:pt idx="9">
                  <c:v>14</c:v>
                </c:pt>
                <c:pt idx="10">
                  <c:v>0</c:v>
                </c:pt>
                <c:pt idx="11">
                  <c:v>17</c:v>
                </c:pt>
                <c:pt idx="12">
                  <c:v>0</c:v>
                </c:pt>
                <c:pt idx="13">
                  <c:v>22</c:v>
                </c:pt>
                <c:pt idx="14">
                  <c:v>20</c:v>
                </c:pt>
                <c:pt idx="15">
                  <c:v>17</c:v>
                </c:pt>
                <c:pt idx="16">
                  <c:v>34</c:v>
                </c:pt>
                <c:pt idx="17">
                  <c:v>0</c:v>
                </c:pt>
                <c:pt idx="18">
                  <c:v>0</c:v>
                </c:pt>
              </c:numCache>
            </c:numRef>
          </c:val>
          <c:extLst xmlns:c16r2="http://schemas.microsoft.com/office/drawing/2015/06/chart">
            <c:ext xmlns:c16="http://schemas.microsoft.com/office/drawing/2014/chart" uri="{C3380CC4-5D6E-409C-BE32-E72D297353CC}">
              <c16:uniqueId val="{00000007-5FB1-40AF-A521-B071BFF3205B}"/>
            </c:ext>
          </c:extLst>
        </c:ser>
        <c:dLbls>
          <c:showLegendKey val="0"/>
          <c:showVal val="0"/>
          <c:showCatName val="0"/>
          <c:showSerName val="0"/>
          <c:showPercent val="0"/>
          <c:showBubbleSize val="0"/>
        </c:dLbls>
        <c:gapWidth val="150"/>
        <c:overlap val="100"/>
        <c:axId val="1581800752"/>
        <c:axId val="1581801296"/>
      </c:barChart>
      <c:catAx>
        <c:axId val="15818007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Words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1801296"/>
        <c:crosses val="autoZero"/>
        <c:auto val="1"/>
        <c:lblAlgn val="ctr"/>
        <c:lblOffset val="100"/>
        <c:noMultiLvlLbl val="0"/>
      </c:catAx>
      <c:valAx>
        <c:axId val="1581801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Frequency</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1800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6-05-01T15:19:01.396" idx="1">
    <p:pos x="10" y="10"/>
    <p:text>The CEO salary trend shown in the graph displays each of the 4 CEO's salary for each year.
The 2 main observations from this graph are:
1. Steven P. Jobs accepted only $1/year as salary while he was the CEO of Apple. This is interesting because, he probably got more compensations in the form of stock awards and option awards. Also having taken only $1 as salary, he probably paid less or no income tax.
2. In 1996 the salary of the then CEO Michael H. Spindler had a huge dip. On further investigation of the stock price around the same time, it was observed that Apple was not doing too well and had a low of $23. This gives reasons to believe that management was not happy with the CEO and wanted to reduce his salary, and also have him replaced. This can be infered with the change in CEO that happened the same year.</p:text>
    <p:extLst mod="1">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5-01T12:33:55.238" idx="5">
    <p:pos x="10" y="10"/>
    <p:text>Used the FindAssocs() function to find the relationship of a word with others.
We find that the word "Shareholders" has a 93% correlation with "annual", "election" and "voting"
The vice versa i.e election also has a 95% correlation with the word "shareholders".
This proves that these words are almost always used together.
Other observations like this can be found depending on our objectives.</p:text>
    <p:extLst mod="1">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6-05-01T12:15:43.809" idx="1">
    <p:pos x="10" y="10"/>
    <p:text>Used the Rgraphviz Pacakge to plot the relationship of the top 8 words among themselves.
We can input a Document Term Matrix, along with the frequency and top frequent words parameters.
The Correlation threshold is at 70%</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6-05-01T12:17:40.376" idx="4">
    <p:pos x="10" y="10"/>
    <p:text>This is a similar plot as in the previous slide for IBM.
We see that some of the words are common to both the companies as they both are from the DEF 14A filings.
Other words like "Broker", "Bank" appear only in IBM's filings.
The similar words are a cause of similar questions in both the filings.</p:text>
    <p:extLst mod="1">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5-01T15:35:14.836" idx="2">
    <p:pos x="10" y="10"/>
    <p:text>This slide contains the CEO salary compensation for IBM. This analysis was done to find comparisons with Apple's trend of Compensations. 
The only distinct similarity is that when a new CEO is appointed, their salaries start low (lower than the last salary offered to the previous CEO), and then have a steady climb.
This gives reason to believe that since they are new to the role of CEO they are given lesser starting salaries.</p:text>
    <p:extLst mod="1">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5-01T15:44:49.255" idx="3">
    <p:pos x="10" y="10"/>
    <p:text>This slide shows us the stock awards that were granted to each of the CEOs. 
It can be seen that in the year 2003 Jobs was granted a lot of stock awards. On further investigation of the stock price that year, Apple's stock was at a staggering low of $15. This gives reason to believe that Jobs found this to be an opportunity to buy a lot of stocks.</p:text>
    <p:extLst mod="1">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5-01T15:48:47.267" idx="4">
    <p:pos x="10" y="10"/>
    <p:text>This is a slide that shows the option awards that were granted to the CEOs. Here it can be seen that in the year 1996 the then CEO Gilbert F. Amelio got a lot of option awards. We know that the stock price that year was at a low of $18. This gives reason to believe that this was an opportunity to receive a lot of option awards.</p:text>
    <p:extLst mod="1">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6-05-01T20:53:12.160" idx="2">
    <p:pos x="10" y="10"/>
    <p:text>In this slide, we discuss about the text analysis that have been performed on the DEF 14A filings of Apple Inc., on their Q&amp;A Section.
Since we have used R statistical programming language to perform this analysis, the package used in it was the "TM" (text mining) package, to create and clean the corpus and also to create a Document Term Matrix.
The "findFreqTerms" method was used on the Document Term Matrix, to identify the most frequent terms in the Q&amp;A section through the years, to make some sense out of the data by identifying some patterns.</p:text>
    <p:extLst mod="1">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6-05-01T21:13:16.380" idx="5">
    <p:pos x="10" y="10"/>
    <p:text>In this slide, we give a tabular representation of the most frequent terms that have occurred throughout the years in Apple's DEF 14A Filings, using the "findFreqTerms" method.
In this table, the horizontal titles specify the years, the vertical titles are the terms itself and the numeric values indicate the frequency of each term over the years.</p:text>
    <p:extLst mod="1">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5-01T21:12:30.076" idx="4">
    <p:pos x="10" y="10"/>
    <p:text>In this slide, we have given a graphical representation of the most frequent word distribution.
On the x-axis we have the terms, y-axis we have frequencies, and the bars indicate the number of times the word has occurred. Different colors in each bar indicate different years whose legends are specified in the bottom section of the graph.
In this graph, we see annual, company's, shareholders, meeting and shares are the top 5 most frequent terms, followed by materials, proposals and meeting.
The KEIs that we have identified comes in the next section.</p:text>
    <p:extLst mod="1">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5-02T11:56:53.714" idx="8">
    <p:pos x="10" y="10"/>
    <p:text>There are two KEI's
1) Firstly, frequently Occurring Words, i.e words like “annual”, “meeting”, “shares”, “material”, “shareholder”, “voting”, “proposal” and “notice” occur in all filings. These words can be seen as a pattern and those patterns helps us to identify Apple's filing among many filings.
2) Secondly, flag words i.e. words like “directors”, “election”, “majority” occurs most frequently only in years 2013 and 2014. 
On our analysis we observe that these words are tied to the question like how to vote?”, “When to vote ?”, “deadlines for voting ?”  which are related to election, hence the high usage of these words shows that there was an election for new board of directors. 
In future, if these words appear in the filings with respective to same context, then we can predict that there may be an election upcoming for new board of directors. 
Similarly for the word request, this word occurs mostly in 2009, 2010, 2011, 2012 years with respect to the context of “on request for the  printed copy of the proxy document”. And in the following years we observe that there was decrease in Volume of requests for proxy documents which explains that the action was taken care of.</p:text>
    <p:extLst mod="1">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6-05-02T11:56:43.202" idx="7">
    <p:pos x="10" y="10"/>
    <p:text>This image contains the word cloud formed using corpus which consists of Q&amp;A sections from multiple DEF 14A filings.  
The words are differentiated using different font size and color. Bigger the font size more frequent that term is and vice versa.</p:text>
    <p:extLst mod="1">
      <p:ext uri="{C676402C-5697-4E1C-873F-D02D1690AC5C}">
        <p15:threadingInfo xmlns:p15="http://schemas.microsoft.com/office/powerpoint/2012/main" timeZoneBias="300"/>
      </p:ext>
    </p:extLst>
  </p:cm>
</p:cmLst>
</file>

<file path=ppt/drawings/drawing1.xml><?xml version="1.0" encoding="utf-8"?>
<c:userShapes xmlns:c="http://schemas.openxmlformats.org/drawingml/2006/chart">
  <cdr:relSizeAnchor xmlns:cdr="http://schemas.openxmlformats.org/drawingml/2006/chartDrawing">
    <cdr:from>
      <cdr:x>0.10989</cdr:x>
      <cdr:y>0.9045</cdr:y>
    </cdr:from>
    <cdr:to>
      <cdr:x>0.96335</cdr:x>
      <cdr:y>1</cdr:y>
    </cdr:to>
    <cdr:sp macro="" textlink="">
      <cdr:nvSpPr>
        <cdr:cNvPr id="3" name="TextBox 2"/>
        <cdr:cNvSpPr txBox="1"/>
      </cdr:nvSpPr>
      <cdr:spPr>
        <a:xfrm xmlns:a="http://schemas.openxmlformats.org/drawingml/2006/main">
          <a:off x="762000" y="3886965"/>
          <a:ext cx="5918062" cy="410398"/>
        </a:xfrm>
        <a:prstGeom xmlns:a="http://schemas.openxmlformats.org/drawingml/2006/main" prst="rect">
          <a:avLst/>
        </a:prstGeom>
        <a:noFill xmlns:a="http://schemas.openxmlformats.org/drawingml/2006/main"/>
      </cdr:spPr>
      <cdr:txBody>
        <a:bodyPr xmlns:a="http://schemas.openxmlformats.org/drawingml/2006/main" vertOverflow="clip" wrap="square" rtlCol="0"/>
        <a:lstStyle xmlns:a="http://schemas.openxmlformats.org/drawingml/2006/main"/>
        <a:p xmlns:a="http://schemas.openxmlformats.org/drawingml/2006/main">
          <a:r>
            <a:rPr lang="en-US" sz="2000" b="0" i="0" dirty="0">
              <a:solidFill>
                <a:schemeClr val="accent2"/>
              </a:solidFill>
              <a:effectLst/>
              <a:latin typeface="+mn-lt"/>
              <a:ea typeface="+mn-ea"/>
              <a:cs typeface="+mn-cs"/>
            </a:rPr>
            <a:t>■</a:t>
          </a:r>
          <a:r>
            <a:rPr lang="en-US" sz="2000" dirty="0">
              <a:solidFill>
                <a:schemeClr val="accent2"/>
              </a:solidFill>
            </a:rPr>
            <a:t> </a:t>
          </a:r>
          <a:r>
            <a:rPr lang="en-US" sz="1200" dirty="0">
              <a:solidFill>
                <a:schemeClr val="tx1"/>
              </a:solidFill>
            </a:rPr>
            <a:t>Michael H. Spindler </a:t>
          </a:r>
          <a:r>
            <a:rPr lang="en-US" sz="2000" dirty="0">
              <a:solidFill>
                <a:srgbClr val="FFC000"/>
              </a:solidFill>
              <a:effectLst/>
              <a:latin typeface="+mn-lt"/>
              <a:ea typeface="+mn-ea"/>
              <a:cs typeface="+mn-cs"/>
            </a:rPr>
            <a:t>■</a:t>
          </a:r>
          <a:r>
            <a:rPr lang="en-US" sz="2000" dirty="0">
              <a:solidFill>
                <a:srgbClr val="FFFF00"/>
              </a:solidFill>
              <a:effectLst/>
              <a:latin typeface="+mn-lt"/>
              <a:ea typeface="+mn-ea"/>
              <a:cs typeface="+mn-cs"/>
            </a:rPr>
            <a:t> </a:t>
          </a:r>
          <a:r>
            <a:rPr lang="en-US" sz="1200" dirty="0">
              <a:solidFill>
                <a:schemeClr val="tx1"/>
              </a:solidFill>
              <a:effectLst/>
              <a:latin typeface="+mn-lt"/>
              <a:ea typeface="+mn-ea"/>
              <a:cs typeface="+mn-cs"/>
            </a:rPr>
            <a:t>Gilbert F. </a:t>
          </a:r>
          <a:r>
            <a:rPr lang="en-US" sz="1200" dirty="0" err="1">
              <a:solidFill>
                <a:schemeClr val="tx1"/>
              </a:solidFill>
              <a:effectLst/>
              <a:latin typeface="+mn-lt"/>
              <a:ea typeface="+mn-ea"/>
              <a:cs typeface="+mn-cs"/>
            </a:rPr>
            <a:t>Amelio</a:t>
          </a:r>
          <a:r>
            <a:rPr lang="en-US" sz="1200" dirty="0">
              <a:solidFill>
                <a:schemeClr val="tx1"/>
              </a:solidFill>
              <a:effectLst/>
              <a:latin typeface="+mn-lt"/>
              <a:ea typeface="+mn-ea"/>
              <a:cs typeface="+mn-cs"/>
            </a:rPr>
            <a:t> </a:t>
          </a:r>
          <a:r>
            <a:rPr lang="en-US" sz="2000" dirty="0">
              <a:solidFill>
                <a:srgbClr val="0070C0"/>
              </a:solidFill>
              <a:effectLst/>
              <a:latin typeface="+mn-lt"/>
              <a:ea typeface="+mn-ea"/>
              <a:cs typeface="+mn-cs"/>
            </a:rPr>
            <a:t>■ </a:t>
          </a:r>
          <a:r>
            <a:rPr lang="en-US" sz="1200" dirty="0">
              <a:solidFill>
                <a:schemeClr val="tx1"/>
              </a:solidFill>
              <a:effectLst/>
              <a:latin typeface="+mn-lt"/>
              <a:ea typeface="+mn-ea"/>
              <a:cs typeface="+mn-cs"/>
            </a:rPr>
            <a:t>Steven P. Jobs </a:t>
          </a:r>
          <a:r>
            <a:rPr lang="en-US" sz="2000" dirty="0">
              <a:solidFill>
                <a:srgbClr val="92D050"/>
              </a:solidFill>
              <a:effectLst/>
              <a:latin typeface="+mn-lt"/>
              <a:ea typeface="+mn-ea"/>
              <a:cs typeface="+mn-cs"/>
            </a:rPr>
            <a:t>■ </a:t>
          </a:r>
          <a:r>
            <a:rPr lang="en-US" sz="1200" dirty="0">
              <a:solidFill>
                <a:schemeClr val="tx1"/>
              </a:solidFill>
              <a:effectLst/>
              <a:latin typeface="+mn-lt"/>
              <a:ea typeface="+mn-ea"/>
              <a:cs typeface="+mn-cs"/>
            </a:rPr>
            <a:t>Timothy Cook</a:t>
          </a:r>
        </a:p>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endParaRPr lang="en-US" sz="1100" dirty="0">
            <a:effectLst/>
            <a:latin typeface="+mn-lt"/>
            <a:ea typeface="+mn-ea"/>
            <a:cs typeface="+mn-cs"/>
          </a:endParaRPr>
        </a:p>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endParaRPr lang="en-US" sz="2000" dirty="0">
            <a:solidFill>
              <a:srgbClr val="0070C0"/>
            </a:solidFill>
            <a:effectLst/>
            <a:latin typeface="+mn-lt"/>
            <a:ea typeface="+mn-ea"/>
            <a:cs typeface="+mn-cs"/>
          </a:endParaRPr>
        </a:p>
        <a:p xmlns:a="http://schemas.openxmlformats.org/drawingml/2006/main">
          <a:endParaRPr lang="en-US" sz="2000" dirty="0">
            <a:solidFill>
              <a:srgbClr val="FFFF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0.45189</cdr:x>
      <cdr:y>0.87774</cdr:y>
    </cdr:from>
    <cdr:to>
      <cdr:x>1</cdr:x>
      <cdr:y>1</cdr:y>
    </cdr:to>
    <cdr:sp macro="" textlink="">
      <cdr:nvSpPr>
        <cdr:cNvPr id="2" name="TextBox 1"/>
        <cdr:cNvSpPr txBox="1"/>
      </cdr:nvSpPr>
      <cdr:spPr>
        <a:xfrm xmlns:a="http://schemas.openxmlformats.org/drawingml/2006/main">
          <a:off x="3202353" y="2667000"/>
          <a:ext cx="3884247" cy="3714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0" i="0" dirty="0">
              <a:solidFill>
                <a:schemeClr val="bg2">
                  <a:lumMod val="90000"/>
                </a:schemeClr>
              </a:solidFill>
              <a:effectLst/>
            </a:rPr>
            <a:t>■</a:t>
          </a:r>
          <a:r>
            <a:rPr lang="en-US" sz="1200" b="0" i="0" dirty="0">
              <a:effectLst/>
            </a:rPr>
            <a:t> L.V. Gerstner </a:t>
          </a:r>
          <a:r>
            <a:rPr lang="en-US" sz="2000" b="0" i="0" dirty="0">
              <a:solidFill>
                <a:schemeClr val="accent1"/>
              </a:solidFill>
              <a:effectLst/>
            </a:rPr>
            <a:t>■</a:t>
          </a:r>
          <a:r>
            <a:rPr lang="en-US" sz="1200" b="0" i="0" dirty="0">
              <a:effectLst/>
            </a:rPr>
            <a:t> S.J </a:t>
          </a:r>
          <a:r>
            <a:rPr lang="en-US" sz="1200" b="0" i="0" dirty="0" err="1">
              <a:effectLst/>
            </a:rPr>
            <a:t>Palmisano</a:t>
          </a:r>
          <a:r>
            <a:rPr lang="en-US" sz="1200" b="0" i="0" dirty="0">
              <a:effectLst/>
            </a:rPr>
            <a:t> </a:t>
          </a:r>
          <a:r>
            <a:rPr lang="en-US" sz="2000" b="0" i="0" dirty="0">
              <a:solidFill>
                <a:schemeClr val="accent2">
                  <a:lumMod val="60000"/>
                  <a:lumOff val="40000"/>
                </a:schemeClr>
              </a:solidFill>
              <a:effectLst/>
            </a:rPr>
            <a:t>■</a:t>
          </a:r>
          <a:r>
            <a:rPr lang="en-US" sz="1200" b="0" i="0" dirty="0">
              <a:effectLst/>
            </a:rPr>
            <a:t> V.M. Rometty</a:t>
          </a:r>
          <a:endParaRPr lang="en-US" sz="1200" dirty="0"/>
        </a:p>
      </cdr:txBody>
    </cdr:sp>
  </cdr:relSizeAnchor>
</c:userShapes>
</file>

<file path=ppt/drawings/drawing3.xml><?xml version="1.0" encoding="utf-8"?>
<c:userShapes xmlns:c="http://schemas.openxmlformats.org/drawingml/2006/chart">
  <cdr:relSizeAnchor xmlns:cdr="http://schemas.openxmlformats.org/drawingml/2006/chartDrawing">
    <cdr:from>
      <cdr:x>0.41797</cdr:x>
      <cdr:y>0.17011</cdr:y>
    </cdr:from>
    <cdr:to>
      <cdr:x>0.60057</cdr:x>
      <cdr:y>0.36118</cdr:y>
    </cdr:to>
    <cdr:sp macro="" textlink="">
      <cdr:nvSpPr>
        <cdr:cNvPr id="2" name="TextBox 1"/>
        <cdr:cNvSpPr txBox="1"/>
      </cdr:nvSpPr>
      <cdr:spPr>
        <a:xfrm xmlns:a="http://schemas.openxmlformats.org/drawingml/2006/main">
          <a:off x="3633911" y="782761"/>
          <a:ext cx="1587500" cy="87923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0.42359</cdr:x>
      <cdr:y>0.17807</cdr:y>
    </cdr:from>
    <cdr:to>
      <cdr:x>0.66377</cdr:x>
      <cdr:y>0.44876</cdr:y>
    </cdr:to>
    <cdr:sp macro="" textlink="">
      <cdr:nvSpPr>
        <cdr:cNvPr id="3" name="TextBox 2"/>
        <cdr:cNvSpPr txBox="1"/>
      </cdr:nvSpPr>
      <cdr:spPr>
        <a:xfrm xmlns:a="http://schemas.openxmlformats.org/drawingml/2006/main">
          <a:off x="3682756" y="819394"/>
          <a:ext cx="2088173" cy="12455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0.62376</cdr:x>
      <cdr:y>0.92981</cdr:y>
    </cdr:from>
    <cdr:to>
      <cdr:x>0.98678</cdr:x>
      <cdr:y>1</cdr:y>
    </cdr:to>
    <cdr:sp macro="" textlink="">
      <cdr:nvSpPr>
        <cdr:cNvPr id="4" name="TextBox 3"/>
        <cdr:cNvSpPr txBox="1"/>
      </cdr:nvSpPr>
      <cdr:spPr>
        <a:xfrm xmlns:a="http://schemas.openxmlformats.org/drawingml/2006/main">
          <a:off x="4800601" y="3995737"/>
          <a:ext cx="2793856" cy="3016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0" i="0" dirty="0">
              <a:solidFill>
                <a:srgbClr val="92D050"/>
              </a:solidFill>
              <a:effectLst/>
              <a:latin typeface="+mn-lt"/>
              <a:ea typeface="+mn-ea"/>
              <a:cs typeface="+mn-cs"/>
            </a:rPr>
            <a:t>■</a:t>
          </a:r>
          <a:r>
            <a:rPr lang="en-IN" sz="2000" b="0" i="0" dirty="0">
              <a:effectLst/>
              <a:latin typeface="+mn-lt"/>
              <a:ea typeface="+mn-ea"/>
              <a:cs typeface="+mn-cs"/>
            </a:rPr>
            <a:t> </a:t>
          </a:r>
          <a:r>
            <a:rPr lang="en-IN" sz="1200" b="0" i="0" dirty="0">
              <a:effectLst/>
              <a:latin typeface="+mn-lt"/>
              <a:ea typeface="+mn-ea"/>
              <a:cs typeface="+mn-cs"/>
            </a:rPr>
            <a:t>Timothy Cook</a:t>
          </a:r>
          <a:r>
            <a:rPr lang="en-IN" sz="2000" b="0" i="0" dirty="0">
              <a:effectLst/>
              <a:latin typeface="+mn-lt"/>
              <a:ea typeface="+mn-ea"/>
              <a:cs typeface="+mn-cs"/>
            </a:rPr>
            <a:t> </a:t>
          </a:r>
          <a:r>
            <a:rPr lang="en-IN" sz="2000" b="0" i="0" dirty="0">
              <a:solidFill>
                <a:schemeClr val="accent1"/>
              </a:solidFill>
              <a:effectLst/>
              <a:latin typeface="+mn-lt"/>
              <a:ea typeface="+mn-ea"/>
              <a:cs typeface="+mn-cs"/>
            </a:rPr>
            <a:t>■</a:t>
          </a:r>
          <a:r>
            <a:rPr lang="en-IN" sz="1200" b="0" i="0" dirty="0">
              <a:effectLst/>
              <a:latin typeface="+mn-lt"/>
              <a:ea typeface="+mn-ea"/>
              <a:cs typeface="+mn-cs"/>
            </a:rPr>
            <a:t>Steven </a:t>
          </a:r>
          <a:r>
            <a:rPr lang="en-IN" sz="1200" b="0" i="0" dirty="0" err="1">
              <a:effectLst/>
              <a:latin typeface="+mn-lt"/>
              <a:ea typeface="+mn-ea"/>
              <a:cs typeface="+mn-cs"/>
            </a:rPr>
            <a:t>P.Jobs</a:t>
          </a:r>
          <a:endParaRPr lang="en-IN" sz="1200" dirty="0"/>
        </a:p>
      </cdr:txBody>
    </cdr:sp>
  </cdr:relSizeAnchor>
</c:userShapes>
</file>

<file path=ppt/drawings/drawing4.xml><?xml version="1.0" encoding="utf-8"?>
<c:userShapes xmlns:c="http://schemas.openxmlformats.org/drawingml/2006/chart">
  <cdr:relSizeAnchor xmlns:cdr="http://schemas.openxmlformats.org/drawingml/2006/chartDrawing">
    <cdr:from>
      <cdr:x>0.54571</cdr:x>
      <cdr:y>0.90942</cdr:y>
    </cdr:from>
    <cdr:to>
      <cdr:x>1</cdr:x>
      <cdr:y>1</cdr:y>
    </cdr:to>
    <cdr:sp macro="" textlink="">
      <cdr:nvSpPr>
        <cdr:cNvPr id="2" name="TextBox 1"/>
        <cdr:cNvSpPr txBox="1"/>
      </cdr:nvSpPr>
      <cdr:spPr>
        <a:xfrm xmlns:a="http://schemas.openxmlformats.org/drawingml/2006/main">
          <a:off x="3950395" y="4016385"/>
          <a:ext cx="3288605" cy="4000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0" i="0" dirty="0">
              <a:solidFill>
                <a:srgbClr val="92D050"/>
              </a:solidFill>
              <a:effectLst/>
              <a:latin typeface="+mn-lt"/>
              <a:ea typeface="+mn-ea"/>
              <a:cs typeface="+mn-cs"/>
            </a:rPr>
            <a:t>■</a:t>
          </a:r>
          <a:r>
            <a:rPr lang="en-IN" sz="1200" b="0" i="0" dirty="0">
              <a:effectLst/>
              <a:latin typeface="+mn-lt"/>
              <a:ea typeface="+mn-ea"/>
              <a:cs typeface="+mn-cs"/>
            </a:rPr>
            <a:t> Michael </a:t>
          </a:r>
          <a:r>
            <a:rPr lang="en-IN" sz="1200" b="0" i="0" dirty="0" err="1">
              <a:effectLst/>
              <a:latin typeface="+mn-lt"/>
              <a:ea typeface="+mn-ea"/>
              <a:cs typeface="+mn-cs"/>
            </a:rPr>
            <a:t>H.Spindler</a:t>
          </a:r>
          <a:r>
            <a:rPr lang="en-IN" sz="1200" b="0" i="0" baseline="0" dirty="0">
              <a:effectLst/>
              <a:latin typeface="+mn-lt"/>
              <a:ea typeface="+mn-ea"/>
              <a:cs typeface="+mn-cs"/>
            </a:rPr>
            <a:t> </a:t>
          </a:r>
          <a:r>
            <a:rPr lang="en-IN" sz="2000" b="0" i="0" dirty="0">
              <a:solidFill>
                <a:srgbClr val="0070C0"/>
              </a:solidFill>
              <a:effectLst/>
              <a:latin typeface="+mn-lt"/>
              <a:ea typeface="+mn-ea"/>
              <a:cs typeface="+mn-cs"/>
            </a:rPr>
            <a:t>■</a:t>
          </a:r>
          <a:r>
            <a:rPr lang="en-IN" sz="1200" b="0" i="0" dirty="0">
              <a:effectLst/>
              <a:latin typeface="+mn-lt"/>
              <a:ea typeface="+mn-ea"/>
              <a:cs typeface="+mn-cs"/>
            </a:rPr>
            <a:t> Gilbert F. </a:t>
          </a:r>
          <a:r>
            <a:rPr lang="en-IN" sz="1200" b="0" i="0" dirty="0" err="1">
              <a:effectLst/>
              <a:latin typeface="+mn-lt"/>
              <a:ea typeface="+mn-ea"/>
              <a:cs typeface="+mn-cs"/>
            </a:rPr>
            <a:t>Amelio</a:t>
          </a:r>
          <a:endParaRPr lang="en-IN" sz="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186640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contains the word cloud formed using corpus which consists of Q&amp;A sections from multiple DEF </a:t>
            </a:r>
            <a:r>
              <a:rPr lang="en-US" dirty="0" smtClean="0"/>
              <a:t>14A </a:t>
            </a:r>
            <a:r>
              <a:rPr lang="en-US" dirty="0"/>
              <a:t>filings.  </a:t>
            </a:r>
          </a:p>
          <a:p>
            <a:endParaRPr lang="en-US" dirty="0"/>
          </a:p>
          <a:p>
            <a:r>
              <a:rPr lang="en-US" dirty="0"/>
              <a:t>The words are differentiated using different </a:t>
            </a:r>
            <a:r>
              <a:rPr lang="en-US" dirty="0" smtClean="0"/>
              <a:t>font</a:t>
            </a:r>
            <a:r>
              <a:rPr lang="en-US" baseline="0" dirty="0" smtClean="0"/>
              <a:t> size</a:t>
            </a:r>
            <a:r>
              <a:rPr lang="en-US" dirty="0" smtClean="0"/>
              <a:t> </a:t>
            </a:r>
            <a:r>
              <a:rPr lang="en-US" dirty="0"/>
              <a:t>and color. </a:t>
            </a:r>
            <a:r>
              <a:rPr lang="en-US" dirty="0" smtClean="0"/>
              <a:t>Bigger the </a:t>
            </a:r>
            <a:r>
              <a:rPr lang="en-US" dirty="0"/>
              <a:t>font </a:t>
            </a:r>
            <a:r>
              <a:rPr lang="en-US" dirty="0" smtClean="0"/>
              <a:t>size more</a:t>
            </a:r>
            <a:r>
              <a:rPr lang="en-US" baseline="0" dirty="0" smtClean="0"/>
              <a:t> frequent that term is and vice versa</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p14="http://schemas.microsoft.com/office/powerpoint/2010/main" val="123154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a:t>
            </a:r>
            <a:r>
              <a:rPr lang="en-US" dirty="0" err="1" smtClean="0"/>
              <a:t>FindAssocs</a:t>
            </a:r>
            <a:r>
              <a:rPr lang="en-US" dirty="0" smtClean="0"/>
              <a:t>() function to find the relationship of a word with others.</a:t>
            </a:r>
          </a:p>
          <a:p>
            <a:endParaRPr lang="en-US" dirty="0" smtClean="0"/>
          </a:p>
          <a:p>
            <a:r>
              <a:rPr lang="en-US" dirty="0" smtClean="0"/>
              <a:t>We find that the word "Shareholders" has a 93% correlation with "annual", "election" and "voting"</a:t>
            </a:r>
          </a:p>
          <a:p>
            <a:endParaRPr lang="en-US" dirty="0" smtClean="0"/>
          </a:p>
          <a:p>
            <a:r>
              <a:rPr lang="en-US" dirty="0" smtClean="0"/>
              <a:t>The vice versa i.e. election also has a 95% correlation with the word "shareholders".</a:t>
            </a:r>
          </a:p>
          <a:p>
            <a:endParaRPr lang="en-US" dirty="0" smtClean="0"/>
          </a:p>
          <a:p>
            <a:r>
              <a:rPr lang="en-US" dirty="0" smtClean="0"/>
              <a:t>This proves that these words are almost always used together.</a:t>
            </a:r>
          </a:p>
          <a:p>
            <a:endParaRPr lang="en-US" dirty="0" smtClean="0"/>
          </a:p>
          <a:p>
            <a:r>
              <a:rPr lang="en-US" dirty="0" smtClean="0"/>
              <a:t>Other observations like this can be found depending on our objectives.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p14="http://schemas.microsoft.com/office/powerpoint/2010/main" val="196330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a:t>
            </a:r>
            <a:r>
              <a:rPr lang="en-US" dirty="0" err="1" smtClean="0"/>
              <a:t>Rgraphviz</a:t>
            </a:r>
            <a:r>
              <a:rPr lang="en-US" dirty="0" smtClean="0"/>
              <a:t> Package to plot the relationship of the top 8 words among themselves.</a:t>
            </a:r>
          </a:p>
          <a:p>
            <a:endParaRPr lang="en-US" dirty="0" smtClean="0"/>
          </a:p>
          <a:p>
            <a:r>
              <a:rPr lang="en-US" dirty="0" smtClean="0"/>
              <a:t>We can input a Document Term Matrix, along with the frequency and top frequent words parameters.</a:t>
            </a:r>
          </a:p>
          <a:p>
            <a:endParaRPr lang="en-US" dirty="0" smtClean="0"/>
          </a:p>
          <a:p>
            <a:r>
              <a:rPr lang="en-US" dirty="0" smtClean="0"/>
              <a:t>The Correlation threshold is at 70%</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p14="http://schemas.microsoft.com/office/powerpoint/2010/main" val="408555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similar plot as in the previous slide for IBM.</a:t>
            </a:r>
          </a:p>
          <a:p>
            <a:endParaRPr lang="en-US" dirty="0" smtClean="0"/>
          </a:p>
          <a:p>
            <a:r>
              <a:rPr lang="en-US" dirty="0" smtClean="0"/>
              <a:t>We see that some of the words are common to both the companies as they both are from the DEF 14A filings.</a:t>
            </a:r>
          </a:p>
          <a:p>
            <a:endParaRPr lang="en-US" dirty="0" smtClean="0"/>
          </a:p>
          <a:p>
            <a:r>
              <a:rPr lang="en-US" dirty="0" smtClean="0"/>
              <a:t>Other words like "Broker", "Bank" appear only in IBM's filings.</a:t>
            </a:r>
          </a:p>
          <a:p>
            <a:endParaRPr lang="en-US" dirty="0" smtClean="0"/>
          </a:p>
          <a:p>
            <a:r>
              <a:rPr lang="en-US" dirty="0" smtClean="0"/>
              <a:t>The similar words are a cause of similar questions in both the filings.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p14="http://schemas.microsoft.com/office/powerpoint/2010/main" val="347766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CEO salary trend shown in the graph displays each of the 4 CEO's salary for each year.</a:t>
            </a:r>
          </a:p>
          <a:p>
            <a:endParaRPr lang="en-US" dirty="0" smtClean="0"/>
          </a:p>
          <a:p>
            <a:r>
              <a:rPr lang="en-US" dirty="0" smtClean="0"/>
              <a:t>The 2 main observations from this graph are:</a:t>
            </a:r>
          </a:p>
          <a:p>
            <a:endParaRPr lang="en-US" dirty="0" smtClean="0"/>
          </a:p>
          <a:p>
            <a:r>
              <a:rPr lang="en-US" dirty="0" smtClean="0"/>
              <a:t>1. Steven P. Jobs accepted only $1/year as salary while he was the CEO of Apple. This is interesting because, he probably got more compensations in the form of stock awards and option awards. Also having taken only $1 as salary, he probably paid less or no income tax.</a:t>
            </a:r>
          </a:p>
          <a:p>
            <a:endParaRPr lang="en-US" dirty="0" smtClean="0"/>
          </a:p>
          <a:p>
            <a:r>
              <a:rPr lang="en-US" dirty="0" smtClean="0"/>
              <a:t>2. In 1996 the salary of the then CEO Michael H. Spindler had a huge dip. On further investigation of the stock price around the same time, it was observed that Apple was not doing too well and had a low of $23. This gives reasons to believe that management was not happy with the CEO and wanted to reduce his salary, and also have him replaced. This can be </a:t>
            </a:r>
            <a:r>
              <a:rPr lang="en-US" dirty="0" err="1" smtClean="0"/>
              <a:t>infered</a:t>
            </a:r>
            <a:r>
              <a:rPr lang="en-US" dirty="0" smtClean="0"/>
              <a:t> with the change in CEO that happened the same year.</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294551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contains the CEO salary compensation for IBM. This analysis was done to find comparisons with Apple's trend of Compensations. </a:t>
            </a:r>
          </a:p>
          <a:p>
            <a:endParaRPr lang="en-US" dirty="0" smtClean="0"/>
          </a:p>
          <a:p>
            <a:r>
              <a:rPr lang="en-US" dirty="0" smtClean="0"/>
              <a:t>The only distinct similarity is that when a new CEO is appointed, their salaries start low (lower than the last salary offered to the previous CEO), and then have a steady climb.</a:t>
            </a:r>
          </a:p>
          <a:p>
            <a:endParaRPr lang="en-US" dirty="0" smtClean="0"/>
          </a:p>
          <a:p>
            <a:r>
              <a:rPr lang="en-US" dirty="0" smtClean="0"/>
              <a:t>This gives reason to believe that since they are new to the role of CEO they are given lesser starting salaries.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00522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us the stock awards that were granted to each of the CEOs. </a:t>
            </a:r>
          </a:p>
          <a:p>
            <a:endParaRPr lang="en-US" dirty="0" smtClean="0"/>
          </a:p>
          <a:p>
            <a:r>
              <a:rPr lang="en-US" dirty="0" smtClean="0"/>
              <a:t>It can be seen that in the year 2003 Jobs was granted a lot of stock awards. On further investigation of the stock price that year, Apple's stock was at a staggering low of $15. This gives reason to believe that Jobs found this to be an opportunity to buy a lot of stocks.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419905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slide that shows the option awards that were granted to the CEOs. Here it can be seen that in the year 1996 the then CEO Gilbert F. </a:t>
            </a:r>
            <a:r>
              <a:rPr lang="en-US" dirty="0" err="1" smtClean="0"/>
              <a:t>Amelio</a:t>
            </a:r>
            <a:r>
              <a:rPr lang="en-US" dirty="0" smtClean="0"/>
              <a:t> got a lot of option awards. We know that the stock price that year was at a low of $18. This gives reason to believe that this was an opportunity to receive a lot of option awards.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85742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 discuss about the text analysis that have been performed on the DEF 14A filings of Apple Inc., on their Q&amp;A Section.</a:t>
            </a:r>
          </a:p>
          <a:p>
            <a:endParaRPr lang="en-US" dirty="0" smtClean="0"/>
          </a:p>
          <a:p>
            <a:r>
              <a:rPr lang="en-US" dirty="0" smtClean="0"/>
              <a:t>Since we have used R statistical programming language to perform this analysis, the package used in it was the "TM" (text mining) package, to create and clean the corpus and also to create a Document Term Matrix.</a:t>
            </a:r>
          </a:p>
          <a:p>
            <a:endParaRPr lang="en-US" dirty="0" smtClean="0"/>
          </a:p>
          <a:p>
            <a:r>
              <a:rPr lang="en-US" dirty="0" smtClean="0"/>
              <a:t>The "</a:t>
            </a:r>
            <a:r>
              <a:rPr lang="en-US" dirty="0" err="1" smtClean="0"/>
              <a:t>findFreqTerms</a:t>
            </a:r>
            <a:r>
              <a:rPr lang="en-US" dirty="0" smtClean="0"/>
              <a:t>" method was used on the Document Term Matrix, to identify the most frequent terms in the Q&amp;A section through the years, to make some sense out of the data by identifying some patterns.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400455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 give a tabular representation of the most frequent terms that have occurred throughout the years in Apple's DEF 14A Filings, using the "</a:t>
            </a:r>
            <a:r>
              <a:rPr lang="en-US" dirty="0" err="1" smtClean="0"/>
              <a:t>findFreqTerms</a:t>
            </a:r>
            <a:r>
              <a:rPr lang="en-US" dirty="0" smtClean="0"/>
              <a:t>" method.</a:t>
            </a:r>
          </a:p>
          <a:p>
            <a:endParaRPr lang="en-US" dirty="0" smtClean="0"/>
          </a:p>
          <a:p>
            <a:r>
              <a:rPr lang="en-US" dirty="0" smtClean="0"/>
              <a:t>In this table, the horizontal titles specify the years, the vertical titles are the terms itself and the numeric values indicate the frequency of each term over the years.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41866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 have given a graphical representation of the most frequent word distribution.</a:t>
            </a:r>
          </a:p>
          <a:p>
            <a:endParaRPr lang="en-US" dirty="0" smtClean="0"/>
          </a:p>
          <a:p>
            <a:r>
              <a:rPr lang="en-US" dirty="0" smtClean="0"/>
              <a:t>On the x-axis we have the terms, y-axis we have frequencies, and the bars indicate the number of times the word has occurred. Different colors in each bar indicate different years whose legends are specified in the bottom section of the graph.</a:t>
            </a:r>
          </a:p>
          <a:p>
            <a:endParaRPr lang="en-US" dirty="0" smtClean="0"/>
          </a:p>
          <a:p>
            <a:r>
              <a:rPr lang="en-US" dirty="0" smtClean="0"/>
              <a:t>In this graph, we see annual, </a:t>
            </a:r>
            <a:r>
              <a:rPr lang="en-US" dirty="0" smtClean="0"/>
              <a:t>company’s</a:t>
            </a:r>
            <a:r>
              <a:rPr lang="en-US" dirty="0" smtClean="0"/>
              <a:t>, shareholders, meeting and shares are the top 5 most frequent terms, followed by materials, proposals and meeting.</a:t>
            </a:r>
          </a:p>
          <a:p>
            <a:endParaRPr lang="en-US" dirty="0" smtClean="0"/>
          </a:p>
          <a:p>
            <a:r>
              <a:rPr lang="en-US" dirty="0" smtClean="0"/>
              <a:t>The KEIs that we have identified comes in the next section.</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3167603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There are two KEI's</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a:t>1) Firstly, frequently Occurring Words, </a:t>
            </a:r>
            <a:r>
              <a:rPr lang="en-US" dirty="0" smtClean="0"/>
              <a:t>i.e. </a:t>
            </a:r>
            <a:r>
              <a:rPr lang="en-US" dirty="0"/>
              <a:t>words like “annual”, “meeting”, “shares”, “material”, “shareholder”, “voting”, “proposal” and “notice” occur in all filings. These words can be seen as a pattern and those patterns helps us to identify </a:t>
            </a:r>
            <a:r>
              <a:rPr lang="en-US" dirty="0" smtClean="0"/>
              <a:t>Apple’s </a:t>
            </a:r>
            <a:r>
              <a:rPr lang="en-US" dirty="0"/>
              <a:t>filing among many filings.</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a:t>2) Secondly, flag words i.e. words like “directors”, “election”, “majority” occurs most frequently only in years 2013 and 2014. </a:t>
            </a:r>
          </a:p>
          <a:p>
            <a:pPr marL="0" indent="0">
              <a:buFont typeface="Wingdings" panose="05000000000000000000" pitchFamily="2" charset="2"/>
              <a:buNone/>
            </a:pPr>
            <a:r>
              <a:rPr lang="en-US" dirty="0"/>
              <a:t>On our analysis we observe that these words are tied to the question like how to vote?”, “When to vote ?”, “deadlines for voting ?”  which are related to election, hence the high usage of these words shows that there was an election for new board of directors. </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a:t>In future, if these words appear in the filings with respective to same context, then we can predict that there may </a:t>
            </a:r>
            <a:r>
              <a:rPr lang="en-US" dirty="0" smtClean="0"/>
              <a:t>be an upcoming </a:t>
            </a:r>
            <a:r>
              <a:rPr lang="en-US" dirty="0"/>
              <a:t>election for new board of directors. </a:t>
            </a:r>
          </a:p>
          <a:p>
            <a:pPr marL="0" indent="0">
              <a:buFont typeface="Wingdings" panose="05000000000000000000" pitchFamily="2" charset="2"/>
              <a:buNone/>
            </a:pPr>
            <a:endParaRPr lang="en-US" dirty="0"/>
          </a:p>
          <a:p>
            <a:pPr marL="171450" indent="-171450">
              <a:buFont typeface="Wingdings" panose="05000000000000000000" pitchFamily="2" charset="2"/>
              <a:buChar char="§"/>
            </a:pPr>
            <a:r>
              <a:rPr lang="en-US" dirty="0"/>
              <a:t>Similarly for the word request, this word occurs mostly in 2009, 2010, 2011, 2012 years with respect to the context of “on request for the  printed copy    of the proxy document”. And in the following years we observe that there was decrease in Volume of requests for proxy documents which explains that the action was </a:t>
            </a:r>
            <a:r>
              <a:rPr lang="en-US" dirty="0" smtClean="0"/>
              <a:t>taken care of.</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val="424795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comments" Target="../comments/commen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omments" Target="../comments/commen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hyperlink" Target="https://www.sec.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5600"/>
            <a:ext cx="9144000" cy="1143000"/>
          </a:xfrm>
        </p:spPr>
        <p:txBody>
          <a:bodyPr/>
          <a:lstStyle/>
          <a:p>
            <a:r>
              <a:rPr lang="en-US" dirty="0"/>
              <a:t>527 Data Analytics</a:t>
            </a:r>
          </a:p>
        </p:txBody>
      </p:sp>
      <p:sp>
        <p:nvSpPr>
          <p:cNvPr id="3" name="Text Placeholder 2"/>
          <p:cNvSpPr>
            <a:spLocks noGrp="1"/>
          </p:cNvSpPr>
          <p:nvPr>
            <p:ph type="body" sz="quarter" idx="13"/>
          </p:nvPr>
        </p:nvSpPr>
        <p:spPr>
          <a:xfrm>
            <a:off x="2362200" y="4114800"/>
            <a:ext cx="5943600" cy="1066800"/>
          </a:xfrm>
        </p:spPr>
        <p:txBody>
          <a:bodyPr/>
          <a:lstStyle/>
          <a:p>
            <a:r>
              <a:rPr lang="en-US" dirty="0"/>
              <a:t>Final Project – Group3</a:t>
            </a:r>
            <a:br>
              <a:rPr lang="en-US" dirty="0"/>
            </a:br>
            <a:r>
              <a:rPr lang="en-US" dirty="0"/>
              <a:t>Apple Inc.</a:t>
            </a:r>
            <a:br>
              <a:rPr lang="en-US" dirty="0"/>
            </a:br>
            <a:endParaRPr lang="en-US" dirty="0"/>
          </a:p>
        </p:txBody>
      </p:sp>
      <p:sp>
        <p:nvSpPr>
          <p:cNvPr id="4" name="TextBox 3"/>
          <p:cNvSpPr txBox="1"/>
          <p:nvPr/>
        </p:nvSpPr>
        <p:spPr>
          <a:xfrm>
            <a:off x="228600" y="5181600"/>
            <a:ext cx="3429000" cy="1631216"/>
          </a:xfrm>
          <a:prstGeom prst="rect">
            <a:avLst/>
          </a:prstGeom>
          <a:noFill/>
        </p:spPr>
        <p:txBody>
          <a:bodyPr wrap="square" rtlCol="0">
            <a:spAutoFit/>
          </a:bodyPr>
          <a:lstStyle/>
          <a:p>
            <a:pPr algn="l"/>
            <a:r>
              <a:rPr lang="en-US" sz="2000" dirty="0">
                <a:solidFill>
                  <a:schemeClr val="tx2"/>
                </a:solidFill>
              </a:rPr>
              <a:t>Shravan Shankar </a:t>
            </a:r>
            <a:r>
              <a:rPr lang="en-US" sz="2000" dirty="0" err="1">
                <a:solidFill>
                  <a:schemeClr val="tx2"/>
                </a:solidFill>
              </a:rPr>
              <a:t>Polisetty</a:t>
            </a:r>
            <a:r>
              <a:rPr lang="en-US" sz="2000" dirty="0">
                <a:solidFill>
                  <a:schemeClr val="tx2"/>
                </a:solidFill>
              </a:rPr>
              <a:t/>
            </a:r>
            <a:br>
              <a:rPr lang="en-US" sz="2000" dirty="0">
                <a:solidFill>
                  <a:schemeClr val="tx2"/>
                </a:solidFill>
              </a:rPr>
            </a:br>
            <a:r>
              <a:rPr lang="en-US" sz="2000" dirty="0" err="1">
                <a:solidFill>
                  <a:schemeClr val="tx2"/>
                </a:solidFill>
              </a:rPr>
              <a:t>Ezhilarasi</a:t>
            </a:r>
            <a:r>
              <a:rPr lang="en-US" sz="2000" dirty="0">
                <a:solidFill>
                  <a:schemeClr val="tx2"/>
                </a:solidFill>
              </a:rPr>
              <a:t> </a:t>
            </a:r>
            <a:r>
              <a:rPr lang="en-US" sz="2000" dirty="0" err="1">
                <a:solidFill>
                  <a:schemeClr val="tx2"/>
                </a:solidFill>
              </a:rPr>
              <a:t>Ravichander</a:t>
            </a:r>
            <a:r>
              <a:rPr lang="en-US" sz="2000" dirty="0">
                <a:solidFill>
                  <a:schemeClr val="tx2"/>
                </a:solidFill>
              </a:rPr>
              <a:t/>
            </a:r>
            <a:br>
              <a:rPr lang="en-US" sz="2000" dirty="0">
                <a:solidFill>
                  <a:schemeClr val="tx2"/>
                </a:solidFill>
              </a:rPr>
            </a:br>
            <a:r>
              <a:rPr lang="en-US" sz="2000" dirty="0">
                <a:solidFill>
                  <a:schemeClr val="tx2"/>
                </a:solidFill>
              </a:rPr>
              <a:t>Abdul Bari Mohammed</a:t>
            </a:r>
            <a:br>
              <a:rPr lang="en-US" sz="2000" dirty="0">
                <a:solidFill>
                  <a:schemeClr val="tx2"/>
                </a:solidFill>
              </a:rPr>
            </a:br>
            <a:r>
              <a:rPr lang="en-US" sz="2000" dirty="0" err="1">
                <a:solidFill>
                  <a:schemeClr val="tx2"/>
                </a:solidFill>
              </a:rPr>
              <a:t>Shushmitha</a:t>
            </a:r>
            <a:r>
              <a:rPr lang="en-US" sz="2000" dirty="0">
                <a:solidFill>
                  <a:schemeClr val="tx2"/>
                </a:solidFill>
              </a:rPr>
              <a:t> </a:t>
            </a:r>
            <a:r>
              <a:rPr lang="en-US" sz="2000" dirty="0" err="1">
                <a:solidFill>
                  <a:schemeClr val="tx2"/>
                </a:solidFill>
              </a:rPr>
              <a:t>Anthay</a:t>
            </a:r>
            <a:r>
              <a:rPr lang="en-US" sz="2000" dirty="0">
                <a:solidFill>
                  <a:schemeClr val="tx2"/>
                </a:solidFill>
              </a:rPr>
              <a:t> </a:t>
            </a:r>
            <a:r>
              <a:rPr lang="en-US" sz="2000" dirty="0" err="1">
                <a:solidFill>
                  <a:schemeClr val="tx2"/>
                </a:solidFill>
              </a:rPr>
              <a:t>Suthakaran</a:t>
            </a:r>
            <a:r>
              <a:rPr lang="en-US" sz="2000" dirty="0">
                <a:solidFill>
                  <a:schemeClr val="tx2"/>
                </a:solidFill>
              </a:rPr>
              <a:t/>
            </a:r>
            <a:br>
              <a:rPr lang="en-US" sz="2000" dirty="0">
                <a:solidFill>
                  <a:schemeClr val="tx2"/>
                </a:solidFill>
              </a:rPr>
            </a:br>
            <a:r>
              <a:rPr lang="en-US" sz="2000" dirty="0">
                <a:solidFill>
                  <a:schemeClr val="tx2"/>
                </a:solidFill>
              </a:rPr>
              <a:t>Saahil Sofat</a:t>
            </a:r>
          </a:p>
        </p:txBody>
      </p:sp>
    </p:spTree>
    <p:extLst>
      <p:ext uri="{BB962C8B-B14F-4D97-AF65-F5344CB8AC3E}">
        <p14:creationId xmlns:p14="http://schemas.microsoft.com/office/powerpoint/2010/main" val="3657605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8000"/>
            <a:ext cx="7696200" cy="1143000"/>
          </a:xfrm>
        </p:spPr>
        <p:txBody>
          <a:bodyPr/>
          <a:lstStyle/>
          <a:p>
            <a:r>
              <a:rPr lang="en-US" sz="2800" dirty="0">
                <a:latin typeface="+mn-lt"/>
              </a:rPr>
              <a:t>Cumulative Analysis</a:t>
            </a:r>
          </a:p>
        </p:txBody>
      </p:sp>
      <p:sp>
        <p:nvSpPr>
          <p:cNvPr id="3" name="Content Placeholder 2"/>
          <p:cNvSpPr>
            <a:spLocks noGrp="1"/>
          </p:cNvSpPr>
          <p:nvPr>
            <p:ph sz="half" idx="1"/>
          </p:nvPr>
        </p:nvSpPr>
        <p:spPr>
          <a:xfrm>
            <a:off x="914400" y="1676400"/>
            <a:ext cx="7696200" cy="4297363"/>
          </a:xfrm>
        </p:spPr>
        <p:txBody>
          <a:bodyPr/>
          <a:lstStyle/>
          <a:p>
            <a:r>
              <a:rPr lang="en-US" sz="1600" dirty="0"/>
              <a:t>Salary Trend Analysis </a:t>
            </a:r>
          </a:p>
          <a:p>
            <a:pPr lvl="1"/>
            <a:r>
              <a:rPr lang="en-US" sz="1600" dirty="0"/>
              <a:t>Steven P. Jobs – $1 salary as CEO.</a:t>
            </a:r>
          </a:p>
          <a:p>
            <a:pPr lvl="1"/>
            <a:r>
              <a:rPr lang="en-US" sz="1600" dirty="0"/>
              <a:t>We see that the salary of the CEO had a major fall in 1996 followed by the change in the then CEO; Michael </a:t>
            </a:r>
            <a:r>
              <a:rPr lang="en-US" sz="1600" dirty="0" err="1"/>
              <a:t>H.Spindler</a:t>
            </a:r>
            <a:r>
              <a:rPr lang="en-US" sz="1600" dirty="0"/>
              <a:t> to Gilbert F. </a:t>
            </a:r>
            <a:r>
              <a:rPr lang="en-US" sz="1600" dirty="0" err="1"/>
              <a:t>Amelio</a:t>
            </a:r>
            <a:r>
              <a:rPr lang="en-US" sz="1600" dirty="0"/>
              <a:t>. These events can be compared with the fall in stock price in that year(1996), where it reached a low of $23 as seen in the Stock Trade Activity.</a:t>
            </a:r>
          </a:p>
          <a:p>
            <a:r>
              <a:rPr lang="en-US" sz="1600" dirty="0"/>
              <a:t>Stock Awards Trend Analysis</a:t>
            </a:r>
          </a:p>
          <a:p>
            <a:pPr lvl="1"/>
            <a:r>
              <a:rPr lang="en-US" sz="1600" dirty="0"/>
              <a:t>In the year 2003 Steven P. Jobs  was awarded the maximum amount of vested stocks, through his reign as the CEO. The stock price in 2003 was cited at a low of $15 (seen in the Stock Trade Activity), which would have been an opportunity for jobs to purchase maximum market shares. </a:t>
            </a:r>
          </a:p>
          <a:p>
            <a:r>
              <a:rPr lang="en-US" sz="1600" dirty="0"/>
              <a:t>Option Awards Trend Analysis</a:t>
            </a:r>
          </a:p>
          <a:p>
            <a:pPr lvl="1"/>
            <a:r>
              <a:rPr lang="en-US" sz="1600" dirty="0"/>
              <a:t>In the year 1996, the then CEO, </a:t>
            </a:r>
            <a:r>
              <a:rPr lang="en-IN" sz="1600" dirty="0"/>
              <a:t>Gilbert F. </a:t>
            </a:r>
            <a:r>
              <a:rPr lang="en-IN" sz="1600" dirty="0" err="1"/>
              <a:t>Amelio</a:t>
            </a:r>
            <a:r>
              <a:rPr lang="en-IN" sz="1600" dirty="0"/>
              <a:t> </a:t>
            </a:r>
            <a:r>
              <a:rPr lang="en-US" sz="1600" dirty="0"/>
              <a:t>was awarded a huge amount of stock options. The stock price in 1996 was cited at a low of $18(seen in the Stock Trade Activity), which would have been an opportunity for him to purchase maximum option awards. </a:t>
            </a:r>
          </a:p>
          <a:p>
            <a:endParaRPr lang="en-US" dirty="0"/>
          </a:p>
        </p:txBody>
      </p:sp>
      <p:sp>
        <p:nvSpPr>
          <p:cNvPr id="5" name="Slide Number Placeholder 4"/>
          <p:cNvSpPr>
            <a:spLocks noGrp="1"/>
          </p:cNvSpPr>
          <p:nvPr>
            <p:ph type="sldNum" sz="quarter" idx="12"/>
          </p:nvPr>
        </p:nvSpPr>
        <p:spPr>
          <a:xfrm>
            <a:off x="6705600" y="6364817"/>
            <a:ext cx="2133600" cy="476250"/>
          </a:xfrm>
        </p:spPr>
        <p:txBody>
          <a:bodyPr/>
          <a:lstStyle/>
          <a:p>
            <a:pPr>
              <a:defRPr/>
            </a:pPr>
            <a:fld id="{5D74AC02-7534-425D-9D68-BB86A7E0F91B}" type="slidenum">
              <a:rPr lang="en-US" smtClean="0"/>
              <a:pPr>
                <a:defRPr/>
              </a:pPr>
              <a:t>10</a:t>
            </a:fld>
            <a:endParaRPr lang="en-US" dirty="0"/>
          </a:p>
        </p:txBody>
      </p:sp>
    </p:spTree>
    <p:extLst>
      <p:ext uri="{BB962C8B-B14F-4D97-AF65-F5344CB8AC3E}">
        <p14:creationId xmlns:p14="http://schemas.microsoft.com/office/powerpoint/2010/main" val="203435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z="2800" dirty="0">
                <a:latin typeface="+mn-lt"/>
              </a:rPr>
              <a:t>Stock Trading Activity Analysis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05821575"/>
              </p:ext>
            </p:extLst>
          </p:nvPr>
        </p:nvGraphicFramePr>
        <p:xfrm>
          <a:off x="990600" y="4076474"/>
          <a:ext cx="7696200" cy="2438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300473875"/>
              </p:ext>
            </p:extLst>
          </p:nvPr>
        </p:nvGraphicFramePr>
        <p:xfrm>
          <a:off x="990600" y="1676400"/>
          <a:ext cx="7696200" cy="24762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149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5300"/>
            <a:ext cx="7696200" cy="1143000"/>
          </a:xfrm>
        </p:spPr>
        <p:txBody>
          <a:bodyPr/>
          <a:lstStyle/>
          <a:p>
            <a:r>
              <a:rPr lang="en-US" sz="2800" dirty="0">
                <a:latin typeface="+mn-lt"/>
              </a:rPr>
              <a:t>Stock Trading Activity Analysis (Cont.)</a:t>
            </a:r>
          </a:p>
        </p:txBody>
      </p:sp>
      <p:sp>
        <p:nvSpPr>
          <p:cNvPr id="3" name="Content Placeholder 2"/>
          <p:cNvSpPr>
            <a:spLocks noGrp="1"/>
          </p:cNvSpPr>
          <p:nvPr>
            <p:ph sz="half" idx="1"/>
          </p:nvPr>
        </p:nvSpPr>
        <p:spPr>
          <a:xfrm>
            <a:off x="990600" y="1828800"/>
            <a:ext cx="7696200" cy="4297363"/>
          </a:xfrm>
        </p:spPr>
        <p:txBody>
          <a:bodyPr/>
          <a:lstStyle/>
          <a:p>
            <a:r>
              <a:rPr lang="en-US" sz="1600" dirty="0"/>
              <a:t>Intended to find trends in stock price, by recording stock activity, a few days before and after DEF 14a filing.</a:t>
            </a:r>
          </a:p>
          <a:p>
            <a:pPr marL="0" indent="0">
              <a:buNone/>
            </a:pPr>
            <a:endParaRPr lang="en-US" sz="1600" dirty="0"/>
          </a:p>
          <a:p>
            <a:r>
              <a:rPr lang="en-US" sz="1600" dirty="0"/>
              <a:t>For instance a set of data from </a:t>
            </a:r>
            <a:r>
              <a:rPr lang="en-US" sz="1600" dirty="0" smtClean="0"/>
              <a:t>an earlier</a:t>
            </a:r>
            <a:r>
              <a:rPr lang="en-US" sz="1600" dirty="0" smtClean="0"/>
              <a:t> </a:t>
            </a:r>
            <a:r>
              <a:rPr lang="en-US" sz="1600" dirty="0"/>
              <a:t>year(2003), and </a:t>
            </a:r>
            <a:r>
              <a:rPr lang="en-US" sz="1600" dirty="0" smtClean="0"/>
              <a:t>a recent years data(2014</a:t>
            </a:r>
            <a:r>
              <a:rPr lang="en-US" sz="1600" dirty="0"/>
              <a:t>) is considered.</a:t>
            </a:r>
          </a:p>
          <a:p>
            <a:pPr marL="0" indent="0">
              <a:buNone/>
            </a:pPr>
            <a:endParaRPr lang="en-US" sz="1600" dirty="0"/>
          </a:p>
          <a:p>
            <a:r>
              <a:rPr lang="en-US" sz="1600" dirty="0"/>
              <a:t>The stock price for the year 2003 has minor fluctuation which almost remained $14 throughout.</a:t>
            </a:r>
          </a:p>
          <a:p>
            <a:pPr marL="0" indent="0">
              <a:buNone/>
            </a:pPr>
            <a:endParaRPr lang="en-US" sz="1600" dirty="0"/>
          </a:p>
          <a:p>
            <a:r>
              <a:rPr lang="en-US" sz="1600" dirty="0"/>
              <a:t>Whereas there is a plunge in the stock price for 2014 where it goes down from $540 to $532 and goes up to $557.</a:t>
            </a:r>
          </a:p>
          <a:p>
            <a:pPr marL="0" indent="0">
              <a:buNone/>
            </a:pPr>
            <a:endParaRPr lang="en-US" sz="1600" dirty="0"/>
          </a:p>
          <a:p>
            <a:r>
              <a:rPr lang="en-US" sz="1600" dirty="0"/>
              <a:t>No recognizable </a:t>
            </a:r>
            <a:r>
              <a:rPr lang="en-US" sz="1600" dirty="0" smtClean="0"/>
              <a:t>pattern </a:t>
            </a:r>
            <a:r>
              <a:rPr lang="en-US" sz="1600" dirty="0" smtClean="0"/>
              <a:t>was</a:t>
            </a:r>
            <a:r>
              <a:rPr lang="en-US" sz="1600" dirty="0" smtClean="0"/>
              <a:t> </a:t>
            </a:r>
            <a:r>
              <a:rPr lang="en-US" sz="1600" dirty="0"/>
              <a:t>observed </a:t>
            </a:r>
            <a:r>
              <a:rPr lang="en-US" sz="1600" dirty="0" smtClean="0"/>
              <a:t>among the stock trading activity and DEF 14a</a:t>
            </a:r>
            <a:r>
              <a:rPr lang="en-US" sz="1600" dirty="0" smtClean="0"/>
              <a:t> filing dates. We believe that  this is because </a:t>
            </a:r>
            <a:r>
              <a:rPr lang="en-US" sz="1600" dirty="0"/>
              <a:t>the </a:t>
            </a:r>
            <a:r>
              <a:rPr lang="en-US" sz="1600" dirty="0" smtClean="0"/>
              <a:t>stock price depends other factors and not the filing date.</a:t>
            </a:r>
            <a:endParaRPr lang="en-US" sz="1600" dirty="0"/>
          </a:p>
          <a:p>
            <a:pPr marL="0" indent="0">
              <a:buNone/>
            </a:pPr>
            <a:endParaRPr lang="en-US" sz="1600" dirty="0"/>
          </a:p>
          <a:p>
            <a:endParaRPr lang="en-US" sz="1600" dirty="0"/>
          </a:p>
          <a:p>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graphicFrame>
        <p:nvGraphicFramePr>
          <p:cNvPr id="6" name="Content Placeholder 6"/>
          <p:cNvGraphicFramePr>
            <a:graphicFrameLocks noGrp="1"/>
          </p:cNvGraphicFramePr>
          <p:nvPr>
            <p:ph sz="half" idx="1"/>
            <p:extLst/>
          </p:nvPr>
        </p:nvGraphicFramePr>
        <p:xfrm>
          <a:off x="8329484" y="6316663"/>
          <a:ext cx="281116" cy="160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714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5300"/>
            <a:ext cx="7696200" cy="1143000"/>
          </a:xfrm>
        </p:spPr>
        <p:txBody>
          <a:bodyPr/>
          <a:lstStyle/>
          <a:p>
            <a:r>
              <a:rPr lang="en-US" sz="2800" dirty="0">
                <a:latin typeface="+mn-lt"/>
              </a:rPr>
              <a:t>Stock Trading Activity Analysis (Cont.)</a:t>
            </a:r>
          </a:p>
        </p:txBody>
      </p:sp>
      <p:sp>
        <p:nvSpPr>
          <p:cNvPr id="3" name="Content Placeholder 2"/>
          <p:cNvSpPr>
            <a:spLocks noGrp="1"/>
          </p:cNvSpPr>
          <p:nvPr>
            <p:ph sz="half" idx="1"/>
          </p:nvPr>
        </p:nvSpPr>
        <p:spPr>
          <a:xfrm>
            <a:off x="990600" y="1828800"/>
            <a:ext cx="7696200" cy="4297363"/>
          </a:xfrm>
        </p:spPr>
        <p:txBody>
          <a:bodyPr/>
          <a:lstStyle/>
          <a:p>
            <a:r>
              <a:rPr lang="en-US" sz="1600" dirty="0"/>
              <a:t>An interesting fact which was identified during the process of finding trends in Stock Trading Activity is stock split.</a:t>
            </a:r>
          </a:p>
          <a:p>
            <a:r>
              <a:rPr lang="en-US" sz="1600" dirty="0"/>
              <a:t>Apple was a trend setter who coined the term stock split in April 2014. During this process the stocks are split into 1:7 ratio and the stock prices plunge to a much lower price.</a:t>
            </a:r>
          </a:p>
          <a:p>
            <a:r>
              <a:rPr lang="en-US" sz="1600" dirty="0"/>
              <a:t>It was a strategy to lure more investors and thereby gain a huge </a:t>
            </a:r>
            <a:r>
              <a:rPr lang="en-US" sz="1600"/>
              <a:t>profit.</a:t>
            </a:r>
          </a:p>
          <a:p>
            <a:pPr marL="0" indent="0">
              <a:buNone/>
            </a:pPr>
            <a:endParaRPr lang="en-US" sz="1600" dirty="0"/>
          </a:p>
          <a:p>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graphicFrame>
        <p:nvGraphicFramePr>
          <p:cNvPr id="6" name="Content Placeholder 6"/>
          <p:cNvGraphicFramePr>
            <a:graphicFrameLocks noGrp="1"/>
          </p:cNvGraphicFramePr>
          <p:nvPr>
            <p:ph sz="half" idx="1"/>
            <p:extLst>
              <p:ext uri="{D42A27DB-BD31-4B8C-83A1-F6EECF244321}">
                <p14:modId xmlns:p14="http://schemas.microsoft.com/office/powerpoint/2010/main" val="1375677730"/>
              </p:ext>
            </p:extLst>
          </p:nvPr>
        </p:nvGraphicFramePr>
        <p:xfrm>
          <a:off x="990600" y="3365787"/>
          <a:ext cx="7696200" cy="28633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632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2871"/>
            <a:ext cx="7696200" cy="1143000"/>
          </a:xfrm>
        </p:spPr>
        <p:txBody>
          <a:bodyPr/>
          <a:lstStyle/>
          <a:p>
            <a:r>
              <a:rPr lang="en-US" sz="2800" dirty="0">
                <a:latin typeface="+mn-lt"/>
              </a:rPr>
              <a:t>Intro - Text Analytics</a:t>
            </a:r>
            <a:r>
              <a:rPr lang="en-US" sz="2800" dirty="0"/>
              <a:t>	</a:t>
            </a:r>
          </a:p>
        </p:txBody>
      </p:sp>
      <p:sp>
        <p:nvSpPr>
          <p:cNvPr id="3" name="Content Placeholder 2"/>
          <p:cNvSpPr>
            <a:spLocks noGrp="1"/>
          </p:cNvSpPr>
          <p:nvPr>
            <p:ph idx="1"/>
          </p:nvPr>
        </p:nvSpPr>
        <p:spPr/>
        <p:txBody>
          <a:bodyPr/>
          <a:lstStyle/>
          <a:p>
            <a:r>
              <a:rPr lang="en-US" sz="1600" dirty="0"/>
              <a:t>We identified the Q&amp;A Section from the DEF 14A filing over the years (General Information)</a:t>
            </a:r>
          </a:p>
          <a:p>
            <a:r>
              <a:rPr lang="en-US" sz="1600" dirty="0"/>
              <a:t>Saved these sections to help form a Corpus</a:t>
            </a:r>
          </a:p>
          <a:p>
            <a:r>
              <a:rPr lang="en-US" sz="1600" dirty="0"/>
              <a:t>Formed a Corpus of these sections using the “TM” package.</a:t>
            </a:r>
          </a:p>
          <a:p>
            <a:r>
              <a:rPr lang="en-US" sz="1600" dirty="0"/>
              <a:t>Cleaned the Corpus</a:t>
            </a:r>
          </a:p>
          <a:p>
            <a:pPr lvl="1"/>
            <a:r>
              <a:rPr lang="en-US" sz="1400" dirty="0"/>
              <a:t>To Lower Case</a:t>
            </a:r>
            <a:endParaRPr lang="en-US" sz="1600" dirty="0"/>
          </a:p>
          <a:p>
            <a:pPr lvl="1"/>
            <a:r>
              <a:rPr lang="en-US" sz="1400" dirty="0"/>
              <a:t>Remove Punctuation </a:t>
            </a:r>
          </a:p>
          <a:p>
            <a:pPr lvl="1"/>
            <a:r>
              <a:rPr lang="en-US" sz="1400" dirty="0"/>
              <a:t>Remove Numbers</a:t>
            </a:r>
          </a:p>
          <a:p>
            <a:pPr lvl="1"/>
            <a:r>
              <a:rPr lang="en-US" sz="1400" dirty="0"/>
              <a:t>Remove Default &amp; customized list of stop words. (Ex- the, most, here…)</a:t>
            </a:r>
          </a:p>
          <a:p>
            <a:pPr lvl="1"/>
            <a:r>
              <a:rPr lang="en-US" sz="1400" dirty="0"/>
              <a:t>“GSUB” to remove any unwanted signs and unwanted data</a:t>
            </a:r>
          </a:p>
          <a:p>
            <a:pPr lvl="1"/>
            <a:r>
              <a:rPr lang="en-US" sz="1400" dirty="0"/>
              <a:t>Remove Sparse Terms and Stemming (Optional)</a:t>
            </a:r>
          </a:p>
          <a:p>
            <a:r>
              <a:rPr lang="en-US" sz="1600" dirty="0"/>
              <a:t>Created a Document Term Matrix</a:t>
            </a:r>
          </a:p>
          <a:p>
            <a:r>
              <a:rPr lang="en-US" sz="1600" dirty="0"/>
              <a:t>Used “FindFreqTerms” function to find most frequent terms &amp; their counts in the corpus</a:t>
            </a:r>
          </a:p>
          <a:p>
            <a:r>
              <a:rPr lang="en-US" sz="1600" dirty="0"/>
              <a:t>Understood PATTERNS from these words which helped to make sense of the data.</a:t>
            </a:r>
          </a:p>
          <a:p>
            <a:endParaRPr lang="en-US" sz="1600" dirty="0"/>
          </a:p>
          <a:p>
            <a:endParaRPr lang="en-US" sz="16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14</a:t>
            </a:fld>
            <a:endParaRPr lang="en-US"/>
          </a:p>
        </p:txBody>
      </p:sp>
    </p:spTree>
    <p:extLst>
      <p:ext uri="{BB962C8B-B14F-4D97-AF65-F5344CB8AC3E}">
        <p14:creationId xmlns:p14="http://schemas.microsoft.com/office/powerpoint/2010/main" val="84570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84031"/>
            <a:ext cx="7696200" cy="1143000"/>
          </a:xfrm>
        </p:spPr>
        <p:txBody>
          <a:bodyPr/>
          <a:lstStyle/>
          <a:p>
            <a:r>
              <a:rPr lang="en-US" sz="2800" dirty="0"/>
              <a:t>Table - </a:t>
            </a:r>
            <a:r>
              <a:rPr lang="en-US" sz="2800" dirty="0">
                <a:latin typeface="+mn-lt"/>
              </a:rPr>
              <a:t>Word Frequency Distribution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
        <p:nvSpPr>
          <p:cNvPr id="3" name="TextBox 2"/>
          <p:cNvSpPr txBox="1"/>
          <p:nvPr/>
        </p:nvSpPr>
        <p:spPr>
          <a:xfrm>
            <a:off x="381000" y="1869915"/>
            <a:ext cx="8153400" cy="338554"/>
          </a:xfrm>
          <a:prstGeom prst="rect">
            <a:avLst/>
          </a:prstGeom>
          <a:noFill/>
        </p:spPr>
        <p:txBody>
          <a:bodyPr wrap="square" rtlCol="0">
            <a:spAutoFit/>
          </a:bodyPr>
          <a:lstStyle/>
          <a:p>
            <a:r>
              <a:rPr lang="en-US" sz="1600" i="1" dirty="0">
                <a:latin typeface="+mn-lt"/>
              </a:rPr>
              <a:t>findFreqTerms(</a:t>
            </a:r>
            <a:r>
              <a:rPr lang="en-US" sz="1600" i="1" dirty="0" err="1">
                <a:latin typeface="+mn-lt"/>
              </a:rPr>
              <a:t>dtm</a:t>
            </a:r>
            <a:r>
              <a:rPr lang="en-US" sz="1600" i="1" dirty="0">
                <a:latin typeface="+mn-lt"/>
              </a:rPr>
              <a:t>[</a:t>
            </a:r>
            <a:r>
              <a:rPr lang="en-US" sz="1600" i="1" dirty="0" err="1">
                <a:latin typeface="+mn-lt"/>
              </a:rPr>
              <a:t>dtm$dimnames$Docs</a:t>
            </a:r>
            <a:r>
              <a:rPr lang="en-US" sz="1600" i="1" dirty="0">
                <a:latin typeface="+mn-lt"/>
              </a:rPr>
              <a:t>==“Document Name”],2,100)</a:t>
            </a:r>
          </a:p>
        </p:txBody>
      </p:sp>
      <p:graphicFrame>
        <p:nvGraphicFramePr>
          <p:cNvPr id="9" name="Table 8"/>
          <p:cNvGraphicFramePr>
            <a:graphicFrameLocks noGrp="1"/>
          </p:cNvGraphicFramePr>
          <p:nvPr>
            <p:extLst>
              <p:ext uri="{D42A27DB-BD31-4B8C-83A1-F6EECF244321}">
                <p14:modId xmlns:p14="http://schemas.microsoft.com/office/powerpoint/2010/main" val="3721480559"/>
              </p:ext>
            </p:extLst>
          </p:nvPr>
        </p:nvGraphicFramePr>
        <p:xfrm>
          <a:off x="1219200" y="2590800"/>
          <a:ext cx="7086600" cy="3181014"/>
        </p:xfrm>
        <a:graphic>
          <a:graphicData uri="http://schemas.openxmlformats.org/drawingml/2006/table">
            <a:tbl>
              <a:tblPr>
                <a:tableStyleId>{5C22544A-7EE6-4342-B048-85BDC9FD1C3A}</a:tableStyleId>
              </a:tblPr>
              <a:tblGrid>
                <a:gridCol w="1039368">
                  <a:extLst>
                    <a:ext uri="{9D8B030D-6E8A-4147-A177-3AD203B41FA5}">
                      <a16:colId xmlns:a16="http://schemas.microsoft.com/office/drawing/2014/main" xmlns="" val="20000"/>
                    </a:ext>
                  </a:extLst>
                </a:gridCol>
                <a:gridCol w="755904">
                  <a:extLst>
                    <a:ext uri="{9D8B030D-6E8A-4147-A177-3AD203B41FA5}">
                      <a16:colId xmlns:a16="http://schemas.microsoft.com/office/drawing/2014/main" xmlns="" val="20001"/>
                    </a:ext>
                  </a:extLst>
                </a:gridCol>
                <a:gridCol w="755904">
                  <a:extLst>
                    <a:ext uri="{9D8B030D-6E8A-4147-A177-3AD203B41FA5}">
                      <a16:colId xmlns:a16="http://schemas.microsoft.com/office/drawing/2014/main" xmlns="" val="20002"/>
                    </a:ext>
                  </a:extLst>
                </a:gridCol>
                <a:gridCol w="755904">
                  <a:extLst>
                    <a:ext uri="{9D8B030D-6E8A-4147-A177-3AD203B41FA5}">
                      <a16:colId xmlns:a16="http://schemas.microsoft.com/office/drawing/2014/main" xmlns="" val="20003"/>
                    </a:ext>
                  </a:extLst>
                </a:gridCol>
                <a:gridCol w="755904">
                  <a:extLst>
                    <a:ext uri="{9D8B030D-6E8A-4147-A177-3AD203B41FA5}">
                      <a16:colId xmlns:a16="http://schemas.microsoft.com/office/drawing/2014/main" xmlns="" val="20004"/>
                    </a:ext>
                  </a:extLst>
                </a:gridCol>
                <a:gridCol w="755904">
                  <a:extLst>
                    <a:ext uri="{9D8B030D-6E8A-4147-A177-3AD203B41FA5}">
                      <a16:colId xmlns:a16="http://schemas.microsoft.com/office/drawing/2014/main" xmlns="" val="20005"/>
                    </a:ext>
                  </a:extLst>
                </a:gridCol>
                <a:gridCol w="755904">
                  <a:extLst>
                    <a:ext uri="{9D8B030D-6E8A-4147-A177-3AD203B41FA5}">
                      <a16:colId xmlns:a16="http://schemas.microsoft.com/office/drawing/2014/main" xmlns="" val="20006"/>
                    </a:ext>
                  </a:extLst>
                </a:gridCol>
                <a:gridCol w="755904">
                  <a:extLst>
                    <a:ext uri="{9D8B030D-6E8A-4147-A177-3AD203B41FA5}">
                      <a16:colId xmlns:a16="http://schemas.microsoft.com/office/drawing/2014/main" xmlns="" val="20007"/>
                    </a:ext>
                  </a:extLst>
                </a:gridCol>
                <a:gridCol w="755904">
                  <a:extLst>
                    <a:ext uri="{9D8B030D-6E8A-4147-A177-3AD203B41FA5}">
                      <a16:colId xmlns:a16="http://schemas.microsoft.com/office/drawing/2014/main" xmlns="" val="20008"/>
                    </a:ext>
                  </a:extLst>
                </a:gridCol>
              </a:tblGrid>
              <a:tr h="288869">
                <a:tc>
                  <a:txBody>
                    <a:bodyPr/>
                    <a:lstStyle/>
                    <a:p>
                      <a:pPr algn="l" fontAlgn="b"/>
                      <a:r>
                        <a:rPr lang="en-US" sz="1100" u="none" strike="noStrike" dirty="0">
                          <a:effectLst/>
                        </a:rPr>
                        <a:t>Year</a:t>
                      </a:r>
                      <a:endParaRPr lang="en-US" sz="1100" b="1" i="0" u="none" strike="noStrike" dirty="0">
                        <a:solidFill>
                          <a:srgbClr val="000000"/>
                        </a:solidFill>
                        <a:effectLst/>
                        <a:latin typeface="Calibri" panose="020F0502020204030204" pitchFamily="34" charset="0"/>
                      </a:endParaRPr>
                    </a:p>
                  </a:txBody>
                  <a:tcPr marL="9525" marR="9525" marT="9525" marB="0" anchor="b"/>
                </a:tc>
                <a:tc gridSpan="8">
                  <a:txBody>
                    <a:bodyPr/>
                    <a:lstStyle/>
                    <a:p>
                      <a:pPr algn="ctr" fontAlgn="b"/>
                      <a:r>
                        <a:rPr lang="en-US" sz="1100" u="none" strike="noStrike">
                          <a:effectLst/>
                        </a:rPr>
                        <a:t>Frequency</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88869">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2009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2013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2015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288869">
                <a:tc>
                  <a:txBody>
                    <a:bodyPr/>
                    <a:lstStyle/>
                    <a:p>
                      <a:pPr algn="l" fontAlgn="b"/>
                      <a:r>
                        <a:rPr lang="en-US" sz="1100" u="none" strike="noStrike">
                          <a:effectLst/>
                        </a:rPr>
                        <a:t>annual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288869">
                <a:tc>
                  <a:txBody>
                    <a:bodyPr/>
                    <a:lstStyle/>
                    <a:p>
                      <a:pPr algn="l" fontAlgn="b"/>
                      <a:r>
                        <a:rPr lang="en-US" sz="1100" u="none" strike="noStrike">
                          <a:effectLst/>
                        </a:rPr>
                        <a:t>companys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chemeClr val="dk1"/>
                          </a:solidFill>
                          <a:effectLst/>
                          <a:latin typeface="+mn-lt"/>
                        </a:rPr>
                        <a:t>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292324">
                <a:tc>
                  <a:txBody>
                    <a:bodyPr/>
                    <a:lstStyle/>
                    <a:p>
                      <a:pPr algn="l" fontAlgn="b"/>
                      <a:r>
                        <a:rPr lang="en-US" sz="1100" u="none" strike="noStrike">
                          <a:effectLst/>
                        </a:rPr>
                        <a:t>shareholders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288869">
                <a:tc>
                  <a:txBody>
                    <a:bodyPr/>
                    <a:lstStyle/>
                    <a:p>
                      <a:pPr algn="l" fontAlgn="b"/>
                      <a:r>
                        <a:rPr lang="en-US" sz="1100" u="none" strike="noStrike">
                          <a:effectLst/>
                        </a:rPr>
                        <a:t>meeting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288869">
                <a:tc>
                  <a:txBody>
                    <a:bodyPr/>
                    <a:lstStyle/>
                    <a:p>
                      <a:pPr algn="l" fontAlgn="b"/>
                      <a:r>
                        <a:rPr lang="en-US" sz="1100" u="none" strike="noStrike">
                          <a:effectLst/>
                        </a:rPr>
                        <a:t>shares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288869">
                <a:tc>
                  <a:txBody>
                    <a:bodyPr/>
                    <a:lstStyle/>
                    <a:p>
                      <a:pPr algn="l" fontAlgn="b"/>
                      <a:r>
                        <a:rPr lang="en-US" sz="1100" u="none" strike="noStrike">
                          <a:effectLst/>
                        </a:rPr>
                        <a:t>materials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288869">
                <a:tc>
                  <a:txBody>
                    <a:bodyPr/>
                    <a:lstStyle/>
                    <a:p>
                      <a:pPr algn="l" fontAlgn="b"/>
                      <a:r>
                        <a:rPr lang="en-US" sz="1100" u="none" strike="noStrike">
                          <a:effectLst/>
                        </a:rPr>
                        <a:t>proposals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r h="288869">
                <a:tc>
                  <a:txBody>
                    <a:bodyPr/>
                    <a:lstStyle/>
                    <a:p>
                      <a:pPr algn="l" fontAlgn="b"/>
                      <a:r>
                        <a:rPr lang="en-US" sz="1100" u="none" strike="noStrike">
                          <a:effectLst/>
                        </a:rPr>
                        <a:t>voting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9"/>
                  </a:ext>
                </a:extLst>
              </a:tr>
              <a:tr h="288869">
                <a:tc>
                  <a:txBody>
                    <a:bodyPr/>
                    <a:lstStyle/>
                    <a:p>
                      <a:pPr algn="l" fontAlgn="b"/>
                      <a:r>
                        <a:rPr lang="en-US" sz="1100" u="none" strike="noStrike">
                          <a:effectLst/>
                        </a:rPr>
                        <a:t>notice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25128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79" y="478917"/>
            <a:ext cx="7696200" cy="1143000"/>
          </a:xfrm>
        </p:spPr>
        <p:txBody>
          <a:bodyPr/>
          <a:lstStyle/>
          <a:p>
            <a:r>
              <a:rPr lang="en-US" sz="2800" dirty="0"/>
              <a:t>Graph - </a:t>
            </a:r>
            <a:r>
              <a:rPr lang="en-US" sz="2800" dirty="0">
                <a:latin typeface="+mn-lt"/>
              </a:rPr>
              <a:t>Word Frequency Distribution</a:t>
            </a:r>
          </a:p>
        </p:txBody>
      </p:sp>
      <p:sp>
        <p:nvSpPr>
          <p:cNvPr id="3" name="Content Placeholder 2"/>
          <p:cNvSpPr>
            <a:spLocks noGrp="1"/>
          </p:cNvSpPr>
          <p:nvPr>
            <p:ph sz="half" idx="1"/>
          </p:nvPr>
        </p:nvSpPr>
        <p:spPr>
          <a:xfrm>
            <a:off x="838200" y="1791552"/>
            <a:ext cx="7696200" cy="4892675"/>
          </a:xfrm>
        </p:spPr>
        <p:txBody>
          <a:bodyPr/>
          <a:lstStyle/>
          <a:p>
            <a:pPr algn="just"/>
            <a:endParaRPr lang="en-US" sz="13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graphicFrame>
        <p:nvGraphicFramePr>
          <p:cNvPr id="8" name="Chart 7"/>
          <p:cNvGraphicFramePr>
            <a:graphicFrameLocks/>
          </p:cNvGraphicFramePr>
          <p:nvPr>
            <p:extLst/>
          </p:nvPr>
        </p:nvGraphicFramePr>
        <p:xfrm>
          <a:off x="747712" y="1621917"/>
          <a:ext cx="8181975" cy="46839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265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z="2800" dirty="0">
                <a:latin typeface="+mn-lt"/>
              </a:rPr>
              <a:t>Key Event Indicators </a:t>
            </a:r>
          </a:p>
        </p:txBody>
      </p:sp>
      <p:sp>
        <p:nvSpPr>
          <p:cNvPr id="3" name="Content Placeholder 2"/>
          <p:cNvSpPr>
            <a:spLocks noGrp="1"/>
          </p:cNvSpPr>
          <p:nvPr>
            <p:ph sz="half" idx="1"/>
          </p:nvPr>
        </p:nvSpPr>
        <p:spPr>
          <a:xfrm>
            <a:off x="990600" y="1676400"/>
            <a:ext cx="7696200" cy="5029200"/>
          </a:xfrm>
        </p:spPr>
        <p:txBody>
          <a:bodyPr/>
          <a:lstStyle/>
          <a:p>
            <a:r>
              <a:rPr lang="en-US" sz="1600" dirty="0"/>
              <a:t>KEI (Frequently Occurring Words):</a:t>
            </a:r>
          </a:p>
          <a:p>
            <a:pPr lvl="1"/>
            <a:r>
              <a:rPr lang="en-US" sz="1600" dirty="0"/>
              <a:t>“</a:t>
            </a:r>
            <a:r>
              <a:rPr lang="en-US" sz="1600" i="1" dirty="0"/>
              <a:t>annual</a:t>
            </a:r>
            <a:r>
              <a:rPr lang="en-US" sz="1600" dirty="0"/>
              <a:t>”, “</a:t>
            </a:r>
            <a:r>
              <a:rPr lang="en-US" sz="1600" i="1" dirty="0"/>
              <a:t>meeting</a:t>
            </a:r>
            <a:r>
              <a:rPr lang="en-US" sz="1600" dirty="0"/>
              <a:t>”, “</a:t>
            </a:r>
            <a:r>
              <a:rPr lang="en-US" sz="1600" i="1" dirty="0"/>
              <a:t>shares</a:t>
            </a:r>
            <a:r>
              <a:rPr lang="en-US" sz="1600" dirty="0"/>
              <a:t>”, “</a:t>
            </a:r>
            <a:r>
              <a:rPr lang="en-US" sz="1600" i="1" dirty="0"/>
              <a:t>material</a:t>
            </a:r>
            <a:r>
              <a:rPr lang="en-US" sz="1600" dirty="0"/>
              <a:t>”, “</a:t>
            </a:r>
            <a:r>
              <a:rPr lang="en-US" sz="1600" i="1" dirty="0"/>
              <a:t>shareholder</a:t>
            </a:r>
            <a:r>
              <a:rPr lang="en-US" sz="1600" dirty="0"/>
              <a:t>”, “</a:t>
            </a:r>
            <a:r>
              <a:rPr lang="en-US" sz="1600" i="1" dirty="0"/>
              <a:t>voting</a:t>
            </a:r>
            <a:r>
              <a:rPr lang="en-US" sz="1600" dirty="0"/>
              <a:t>”, “</a:t>
            </a:r>
            <a:r>
              <a:rPr lang="en-US" sz="1600" i="1" dirty="0"/>
              <a:t>proposal</a:t>
            </a:r>
            <a:r>
              <a:rPr lang="en-US" sz="1600" dirty="0"/>
              <a:t>” and “</a:t>
            </a:r>
            <a:r>
              <a:rPr lang="en-US" sz="1600" i="1" dirty="0"/>
              <a:t>notice</a:t>
            </a:r>
            <a:r>
              <a:rPr lang="en-US" sz="1600" dirty="0"/>
              <a:t>” occur in all filings.</a:t>
            </a:r>
          </a:p>
          <a:p>
            <a:pPr lvl="1"/>
            <a:r>
              <a:rPr lang="en-US" sz="1600" dirty="0"/>
              <a:t>These words can be used for PATTERN Matching to identify filings for Apple Inc..</a:t>
            </a:r>
          </a:p>
          <a:p>
            <a:pPr marL="579438" lvl="1" indent="0">
              <a:buNone/>
            </a:pPr>
            <a:endParaRPr lang="en-US" sz="1200" dirty="0"/>
          </a:p>
          <a:p>
            <a:r>
              <a:rPr lang="en-US" sz="1600" dirty="0"/>
              <a:t>KEI (Flag Words):</a:t>
            </a:r>
          </a:p>
          <a:p>
            <a:pPr lvl="1"/>
            <a:r>
              <a:rPr lang="en-US" sz="1600" dirty="0"/>
              <a:t>“</a:t>
            </a:r>
            <a:r>
              <a:rPr lang="en-US" sz="1600" i="1" dirty="0"/>
              <a:t>directors</a:t>
            </a:r>
            <a:r>
              <a:rPr lang="en-US" sz="1600" dirty="0"/>
              <a:t>”, “</a:t>
            </a:r>
            <a:r>
              <a:rPr lang="en-US" sz="1600" i="1" dirty="0"/>
              <a:t>election</a:t>
            </a:r>
            <a:r>
              <a:rPr lang="en-US" sz="1600" dirty="0"/>
              <a:t>”, “</a:t>
            </a:r>
            <a:r>
              <a:rPr lang="en-US" sz="1600" i="1" dirty="0"/>
              <a:t>majority</a:t>
            </a:r>
            <a:r>
              <a:rPr lang="en-US" sz="1600" dirty="0"/>
              <a:t>” occur most frequently in the years 2013 and 2014.</a:t>
            </a:r>
          </a:p>
          <a:p>
            <a:pPr lvl="1"/>
            <a:r>
              <a:rPr lang="en-US" sz="1600" dirty="0"/>
              <a:t>Questions include</a:t>
            </a:r>
            <a:r>
              <a:rPr lang="en-US" sz="1600" i="1" dirty="0"/>
              <a:t> “how to vote?”, “When to vote ?”, “deadlines for voting ?” . </a:t>
            </a:r>
          </a:p>
          <a:p>
            <a:pPr lvl="1"/>
            <a:r>
              <a:rPr lang="en-US" sz="1600" dirty="0"/>
              <a:t>Election was to be held for new board of directors which explains the high usage.</a:t>
            </a:r>
          </a:p>
          <a:p>
            <a:pPr lvl="1"/>
            <a:r>
              <a:rPr lang="en-US" sz="1600" dirty="0"/>
              <a:t>“</a:t>
            </a:r>
            <a:r>
              <a:rPr lang="en-US" sz="1600" i="1" dirty="0"/>
              <a:t>request</a:t>
            </a:r>
            <a:r>
              <a:rPr lang="en-US" sz="1600" dirty="0"/>
              <a:t>” occurs mostly in 2009, 2010, 2011, 2012.</a:t>
            </a:r>
          </a:p>
          <a:p>
            <a:pPr lvl="1"/>
            <a:r>
              <a:rPr lang="en-US" sz="1600" dirty="0"/>
              <a:t>Mostly used in the context of “</a:t>
            </a:r>
            <a:r>
              <a:rPr lang="en-US" sz="1600" i="1" dirty="0"/>
              <a:t>on request for the  printed copy of the proxy document</a:t>
            </a:r>
            <a:r>
              <a:rPr lang="en-US" sz="1600" dirty="0"/>
              <a:t>”.</a:t>
            </a:r>
          </a:p>
          <a:p>
            <a:pPr lvl="1"/>
            <a:r>
              <a:rPr lang="en-US" sz="1600" dirty="0"/>
              <a:t>There was decrease in Volume of requests for proxy documents in the following years.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a:p>
        </p:txBody>
      </p:sp>
    </p:spTree>
    <p:extLst>
      <p:ext uri="{BB962C8B-B14F-4D97-AF65-F5344CB8AC3E}">
        <p14:creationId xmlns:p14="http://schemas.microsoft.com/office/powerpoint/2010/main" val="207400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EC80791-D0B4-4C00-B287-D0425F8BF0B2}" type="slidenum">
              <a:rPr lang="en-US" smtClean="0"/>
              <a:pPr>
                <a:defRPr/>
              </a:pPr>
              <a:t>18</a:t>
            </a:fld>
            <a:endParaRPr lang="en-US"/>
          </a:p>
        </p:txBody>
      </p:sp>
      <p:sp>
        <p:nvSpPr>
          <p:cNvPr id="8" name="Title 1"/>
          <p:cNvSpPr txBox="1">
            <a:spLocks/>
          </p:cNvSpPr>
          <p:nvPr/>
        </p:nvSpPr>
        <p:spPr bwMode="auto">
          <a:xfrm>
            <a:off x="762000" y="4572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2800" dirty="0">
                <a:latin typeface="+mn-lt"/>
              </a:rPr>
              <a:t>Word Cloud</a:t>
            </a:r>
          </a:p>
        </p:txBody>
      </p:sp>
      <p:sp>
        <p:nvSpPr>
          <p:cNvPr id="9" name="Slide Number Placeholder 4"/>
          <p:cNvSpPr txBox="1">
            <a:spLocks/>
          </p:cNvSpPr>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fld id="{5D74AC02-7534-425D-9D68-BB86A7E0F91B}" type="slidenum">
              <a:rPr lang="en-US" smtClean="0"/>
              <a:pPr>
                <a:defRPr/>
              </a:pPr>
              <a:t>18</a:t>
            </a:fld>
            <a:endParaRPr lang="en-US"/>
          </a:p>
        </p:txBody>
      </p:sp>
      <p:sp>
        <p:nvSpPr>
          <p:cNvPr id="10" name="Content Placeholder 6"/>
          <p:cNvSpPr txBox="1">
            <a:spLocks/>
          </p:cNvSpPr>
          <p:nvPr/>
        </p:nvSpPr>
        <p:spPr>
          <a:xfrm>
            <a:off x="990600" y="5410199"/>
            <a:ext cx="7696200" cy="1311275"/>
          </a:xfrm>
          <a:prstGeom prst="rect">
            <a:avLst/>
          </a:prstGeom>
        </p:spPr>
        <p:txBody>
          <a:bodyPr/>
          <a:lst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400" kern="0" dirty="0"/>
          </a:p>
          <a:p>
            <a:r>
              <a:rPr lang="en-US" sz="1400" kern="0" dirty="0"/>
              <a:t>This word cloud is formed by using a corpus which consists of Q&amp;A sections from multiple DEF -14A filings. </a:t>
            </a:r>
          </a:p>
          <a:p>
            <a:r>
              <a:rPr lang="en-US" sz="1400" kern="0" dirty="0"/>
              <a:t>It displays only the most frequently occurring words from the corpus.</a:t>
            </a:r>
          </a:p>
          <a:p>
            <a:endParaRPr lang="en-US" sz="1600" kern="0" dirty="0"/>
          </a:p>
        </p:txBody>
      </p:sp>
      <p:pic>
        <p:nvPicPr>
          <p:cNvPr id="11" name="Picture 10"/>
          <p:cNvPicPr>
            <a:picLocks noChangeAspect="1"/>
          </p:cNvPicPr>
          <p:nvPr/>
        </p:nvPicPr>
        <p:blipFill>
          <a:blip r:embed="rId3"/>
          <a:stretch>
            <a:fillRect/>
          </a:stretch>
        </p:blipFill>
        <p:spPr>
          <a:xfrm>
            <a:off x="1821609" y="1752600"/>
            <a:ext cx="6034182" cy="3896932"/>
          </a:xfrm>
          <a:prstGeom prst="rect">
            <a:avLst/>
          </a:prstGeom>
        </p:spPr>
      </p:pic>
    </p:spTree>
    <p:extLst>
      <p:ext uri="{BB962C8B-B14F-4D97-AF65-F5344CB8AC3E}">
        <p14:creationId xmlns:p14="http://schemas.microsoft.com/office/powerpoint/2010/main" val="213672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430B8C6-5827-465E-BBB0-2945CE2BDCC6}" type="slidenum">
              <a:rPr lang="en-US" smtClean="0"/>
              <a:pPr>
                <a:defRPr/>
              </a:pPr>
              <a:t>19</a:t>
            </a:fld>
            <a:endParaRPr lang="en-US"/>
          </a:p>
        </p:txBody>
      </p:sp>
      <p:sp>
        <p:nvSpPr>
          <p:cNvPr id="7" name="Title 1"/>
          <p:cNvSpPr txBox="1">
            <a:spLocks/>
          </p:cNvSpPr>
          <p:nvPr/>
        </p:nvSpPr>
        <p:spPr>
          <a:xfrm>
            <a:off x="762000" y="762000"/>
            <a:ext cx="7696200" cy="1143000"/>
          </a:xfrm>
          <a:prstGeom prst="rect">
            <a:avLst/>
          </a:prstGeom>
        </p:spPr>
        <p:txBody>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2800" dirty="0">
                <a:latin typeface="+mn-lt"/>
              </a:rPr>
              <a:t>Word Correlations Findings</a:t>
            </a:r>
          </a:p>
        </p:txBody>
      </p:sp>
      <p:sp>
        <p:nvSpPr>
          <p:cNvPr id="8" name="Content Placeholder 3"/>
          <p:cNvSpPr txBox="1">
            <a:spLocks/>
          </p:cNvSpPr>
          <p:nvPr/>
        </p:nvSpPr>
        <p:spPr>
          <a:xfrm>
            <a:off x="997039" y="1749425"/>
            <a:ext cx="7696200" cy="1679575"/>
          </a:xfrm>
          <a:prstGeom prst="rect">
            <a:avLst/>
          </a:prstGeom>
        </p:spPr>
        <p:txBody>
          <a:bodyPr/>
          <a:lst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kern="0" dirty="0"/>
              <a:t>Used </a:t>
            </a:r>
            <a:r>
              <a:rPr lang="en-US" sz="1600" b="1" kern="0" dirty="0" err="1"/>
              <a:t>FindAssocs</a:t>
            </a:r>
            <a:r>
              <a:rPr lang="en-US" sz="1600" b="1" kern="0" dirty="0"/>
              <a:t>()</a:t>
            </a:r>
            <a:r>
              <a:rPr lang="en-US" sz="1600" kern="0" dirty="0"/>
              <a:t> function and found the word </a:t>
            </a:r>
            <a:r>
              <a:rPr lang="en-US" sz="1600" i="1" kern="0" dirty="0"/>
              <a:t>“Shareholders” </a:t>
            </a:r>
            <a:r>
              <a:rPr lang="en-US" sz="1600" kern="0" dirty="0"/>
              <a:t>has a </a:t>
            </a:r>
            <a:r>
              <a:rPr lang="en-US" sz="1600" i="1" kern="0" dirty="0"/>
              <a:t>0.93 </a:t>
            </a:r>
            <a:r>
              <a:rPr lang="en-US" sz="1600" dirty="0"/>
              <a:t>relation coefficient with </a:t>
            </a:r>
            <a:r>
              <a:rPr lang="en-US" sz="1600" i="1" dirty="0"/>
              <a:t>“annual</a:t>
            </a:r>
            <a:r>
              <a:rPr lang="en-US" sz="1600" dirty="0"/>
              <a:t>”, ”</a:t>
            </a:r>
            <a:r>
              <a:rPr lang="en-US" sz="1600" i="1" dirty="0"/>
              <a:t>election</a:t>
            </a:r>
            <a:r>
              <a:rPr lang="en-US" sz="1600" dirty="0"/>
              <a:t>”, ”</a:t>
            </a:r>
            <a:r>
              <a:rPr lang="en-US" sz="1600" i="1" dirty="0"/>
              <a:t>voting</a:t>
            </a:r>
            <a:r>
              <a:rPr lang="en-US" sz="1600" dirty="0"/>
              <a:t>”.</a:t>
            </a:r>
          </a:p>
          <a:p>
            <a:r>
              <a:rPr lang="en-US" sz="1600" kern="0" dirty="0"/>
              <a:t>Also the vice-versa holds true. “</a:t>
            </a:r>
            <a:r>
              <a:rPr lang="en-US" sz="1600" i="1" kern="0" dirty="0"/>
              <a:t>Election</a:t>
            </a:r>
            <a:r>
              <a:rPr lang="en-US" sz="1600" kern="0" dirty="0"/>
              <a:t>” has a 0.95 relation coefficient  with “</a:t>
            </a:r>
            <a:r>
              <a:rPr lang="en-US" sz="1600" i="1" kern="0" dirty="0"/>
              <a:t>shareholders</a:t>
            </a:r>
            <a:r>
              <a:rPr lang="en-US" sz="1600" kern="0" dirty="0"/>
              <a:t>”.(seen below)</a:t>
            </a:r>
          </a:p>
          <a:p>
            <a:r>
              <a:rPr lang="en-US" sz="1600" kern="0" dirty="0"/>
              <a:t>Signifies that words are used in similar context.</a:t>
            </a:r>
          </a:p>
          <a:p>
            <a:r>
              <a:rPr lang="en-US" sz="1600" kern="0" dirty="0"/>
              <a:t>Multiple Correlations can be found depending on the objectives.</a:t>
            </a:r>
          </a:p>
        </p:txBody>
      </p:sp>
      <p:sp>
        <p:nvSpPr>
          <p:cNvPr id="9" name="Slide Number Placeholder 4"/>
          <p:cNvSpPr txBox="1">
            <a:spLocks/>
          </p:cNvSpPr>
          <p:nvPr/>
        </p:nvSpPr>
        <p:spPr bwMode="auto">
          <a:xfrm>
            <a:off x="6559639"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dirty="0"/>
          </a:p>
        </p:txBody>
      </p:sp>
      <p:pic>
        <p:nvPicPr>
          <p:cNvPr id="10"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039" y="3962401"/>
            <a:ext cx="7620000" cy="2209799"/>
          </a:xfrm>
          <a:prstGeom prst="rect">
            <a:avLst/>
          </a:prstGeom>
        </p:spPr>
      </p:pic>
      <p:sp>
        <p:nvSpPr>
          <p:cNvPr id="11" name="TextBox 10"/>
          <p:cNvSpPr txBox="1"/>
          <p:nvPr/>
        </p:nvSpPr>
        <p:spPr>
          <a:xfrm>
            <a:off x="997039" y="3429000"/>
            <a:ext cx="7620000" cy="338554"/>
          </a:xfrm>
          <a:prstGeom prst="rect">
            <a:avLst/>
          </a:prstGeom>
          <a:noFill/>
        </p:spPr>
        <p:txBody>
          <a:bodyPr wrap="square" rtlCol="0">
            <a:spAutoFit/>
          </a:bodyPr>
          <a:lstStyle/>
          <a:p>
            <a:r>
              <a:rPr lang="en-US" sz="1600" i="1" dirty="0" err="1">
                <a:latin typeface="+mn-lt"/>
              </a:rPr>
              <a:t>findAssocs</a:t>
            </a:r>
            <a:r>
              <a:rPr lang="en-US" sz="1600" i="1" dirty="0">
                <a:latin typeface="+mn-lt"/>
              </a:rPr>
              <a:t>(</a:t>
            </a:r>
            <a:r>
              <a:rPr lang="en-US" sz="1600" i="1" dirty="0" err="1">
                <a:latin typeface="+mn-lt"/>
              </a:rPr>
              <a:t>dtm</a:t>
            </a:r>
            <a:r>
              <a:rPr lang="en-US" sz="1600" i="1" dirty="0">
                <a:latin typeface="+mn-lt"/>
              </a:rPr>
              <a:t>, “shareholders”, </a:t>
            </a:r>
            <a:r>
              <a:rPr lang="en-US" sz="1600" i="1" dirty="0" err="1">
                <a:latin typeface="+mn-lt"/>
              </a:rPr>
              <a:t>corlimit</a:t>
            </a:r>
            <a:r>
              <a:rPr lang="en-US" sz="1600" i="1" dirty="0">
                <a:latin typeface="+mn-lt"/>
              </a:rPr>
              <a:t>=0.93)</a:t>
            </a:r>
          </a:p>
        </p:txBody>
      </p:sp>
    </p:spTree>
    <p:extLst>
      <p:ext uri="{BB962C8B-B14F-4D97-AF65-F5344CB8AC3E}">
        <p14:creationId xmlns:p14="http://schemas.microsoft.com/office/powerpoint/2010/main" val="211533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Contents</a:t>
            </a:r>
          </a:p>
        </p:txBody>
      </p:sp>
      <p:sp>
        <p:nvSpPr>
          <p:cNvPr id="5" name="Slide Number Placeholder 4"/>
          <p:cNvSpPr>
            <a:spLocks noGrp="1"/>
          </p:cNvSpPr>
          <p:nvPr>
            <p:ph type="sldNum" sz="quarter" idx="12"/>
          </p:nvPr>
        </p:nvSpPr>
        <p:spPr>
          <a:xfrm>
            <a:off x="6553200" y="6305550"/>
            <a:ext cx="2133600" cy="476250"/>
          </a:xfrm>
        </p:spPr>
        <p:txBody>
          <a:bodyPr/>
          <a:lstStyle/>
          <a:p>
            <a:pPr>
              <a:defRPr/>
            </a:pPr>
            <a:fld id="{5D74AC02-7534-425D-9D68-BB86A7E0F91B}" type="slidenum">
              <a:rPr lang="en-US" smtClean="0"/>
              <a:pPr>
                <a:defRPr/>
              </a:pPr>
              <a:t>2</a:t>
            </a:fld>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18711024"/>
              </p:ext>
            </p:extLst>
          </p:nvPr>
        </p:nvGraphicFramePr>
        <p:xfrm>
          <a:off x="990600" y="1828800"/>
          <a:ext cx="7696200" cy="4079240"/>
        </p:xfrm>
        <a:graphic>
          <a:graphicData uri="http://schemas.openxmlformats.org/drawingml/2006/table">
            <a:tbl>
              <a:tblPr firstRow="1" bandRow="1">
                <a:tableStyleId>{21E4AEA4-8DFA-4A89-87EB-49C32662AFE0}</a:tableStyleId>
              </a:tblPr>
              <a:tblGrid>
                <a:gridCol w="7696200">
                  <a:extLst>
                    <a:ext uri="{9D8B030D-6E8A-4147-A177-3AD203B41FA5}">
                      <a16:colId xmlns:a16="http://schemas.microsoft.com/office/drawing/2014/main" xmlns="" val="20000"/>
                    </a:ext>
                  </a:extLst>
                </a:gridCol>
              </a:tblGrid>
              <a:tr h="370840">
                <a:tc>
                  <a:txBody>
                    <a:bodyPr/>
                    <a:lstStyle/>
                    <a:p>
                      <a:r>
                        <a:rPr lang="en-US" dirty="0"/>
                        <a:t>Table of Contents</a:t>
                      </a:r>
                      <a:r>
                        <a:rPr lang="en-US" baseline="0" dirty="0"/>
                        <a:t> </a:t>
                      </a:r>
                      <a:endParaRPr lang="en-US" dirty="0"/>
                    </a:p>
                  </a:txBody>
                  <a:tcPr/>
                </a:tc>
                <a:extLst>
                  <a:ext uri="{0D108BD9-81ED-4DB2-BD59-A6C34878D82A}">
                    <a16:rowId xmlns:a16="http://schemas.microsoft.com/office/drawing/2014/main" xmlns="" val="10000"/>
                  </a:ext>
                </a:extLst>
              </a:tr>
              <a:tr h="370840">
                <a:tc>
                  <a:txBody>
                    <a:bodyPr/>
                    <a:lstStyle/>
                    <a:p>
                      <a:pPr marL="285750" indent="-285750">
                        <a:buFont typeface="Wingdings" panose="05000000000000000000" pitchFamily="2" charset="2"/>
                        <a:buChar char="Ø"/>
                      </a:pPr>
                      <a:r>
                        <a:rPr lang="en-US" dirty="0"/>
                        <a:t>About Apple Inc.</a:t>
                      </a:r>
                    </a:p>
                  </a:txBody>
                  <a:tcPr/>
                </a:tc>
                <a:extLst>
                  <a:ext uri="{0D108BD9-81ED-4DB2-BD59-A6C34878D82A}">
                    <a16:rowId xmlns:a16="http://schemas.microsoft.com/office/drawing/2014/main" xmlns="" val="10001"/>
                  </a:ext>
                </a:extLst>
              </a:tr>
              <a:tr h="370840">
                <a:tc>
                  <a:txBody>
                    <a:bodyPr/>
                    <a:lstStyle/>
                    <a:p>
                      <a:pPr marL="285750" indent="-285750">
                        <a:buFont typeface="Wingdings" panose="05000000000000000000" pitchFamily="2" charset="2"/>
                        <a:buChar char="Ø"/>
                      </a:pPr>
                      <a:r>
                        <a:rPr lang="en-US" dirty="0"/>
                        <a:t>DEF 14A filings </a:t>
                      </a:r>
                    </a:p>
                  </a:txBody>
                  <a:tcPr/>
                </a:tc>
                <a:extLst>
                  <a:ext uri="{0D108BD9-81ED-4DB2-BD59-A6C34878D82A}">
                    <a16:rowId xmlns:a16="http://schemas.microsoft.com/office/drawing/2014/main" xmlns="" val="10002"/>
                  </a:ext>
                </a:extLst>
              </a:tr>
              <a:tr h="370840">
                <a:tc>
                  <a:txBody>
                    <a:bodyPr/>
                    <a:lstStyle/>
                    <a:p>
                      <a:pPr marL="285750" indent="-285750">
                        <a:buFont typeface="Wingdings" panose="05000000000000000000" pitchFamily="2" charset="2"/>
                        <a:buChar char="Ø"/>
                      </a:pPr>
                      <a:r>
                        <a:rPr lang="en-US" dirty="0"/>
                        <a:t>Salar</a:t>
                      </a:r>
                      <a:r>
                        <a:rPr lang="en-US" baseline="0" dirty="0"/>
                        <a:t>y Trend Analysis – Apple vs IBM (Comparison )</a:t>
                      </a:r>
                      <a:endParaRPr lang="en-US" dirty="0"/>
                    </a:p>
                  </a:txBody>
                  <a:tcPr/>
                </a:tc>
                <a:extLst>
                  <a:ext uri="{0D108BD9-81ED-4DB2-BD59-A6C34878D82A}">
                    <a16:rowId xmlns:a16="http://schemas.microsoft.com/office/drawing/2014/main" xmlns="" val="10003"/>
                  </a:ext>
                </a:extLst>
              </a:tr>
              <a:tr h="370840">
                <a:tc>
                  <a:txBody>
                    <a:bodyPr/>
                    <a:lstStyle/>
                    <a:p>
                      <a:pPr marL="285750" indent="-285750">
                        <a:buFont typeface="Wingdings" panose="05000000000000000000" pitchFamily="2" charset="2"/>
                        <a:buChar char="Ø"/>
                      </a:pPr>
                      <a:r>
                        <a:rPr lang="en-US" dirty="0"/>
                        <a:t>Stock</a:t>
                      </a:r>
                      <a:r>
                        <a:rPr lang="en-US" baseline="0" dirty="0"/>
                        <a:t> and Option Awards Analysis</a:t>
                      </a:r>
                      <a:endParaRPr lang="en-US" dirty="0"/>
                    </a:p>
                  </a:txBody>
                  <a:tcPr/>
                </a:tc>
                <a:extLst>
                  <a:ext uri="{0D108BD9-81ED-4DB2-BD59-A6C34878D82A}">
                    <a16:rowId xmlns:a16="http://schemas.microsoft.com/office/drawing/2014/main" xmlns="" val="10004"/>
                  </a:ext>
                </a:extLst>
              </a:tr>
              <a:tr h="370840">
                <a:tc>
                  <a:txBody>
                    <a:bodyPr/>
                    <a:lstStyle/>
                    <a:p>
                      <a:pPr marL="285750" indent="-285750">
                        <a:buFont typeface="Wingdings" panose="05000000000000000000" pitchFamily="2" charset="2"/>
                        <a:buChar char="Ø"/>
                      </a:pPr>
                      <a:r>
                        <a:rPr lang="en-US" dirty="0"/>
                        <a:t>Stock Trading Activity Analysis</a:t>
                      </a:r>
                    </a:p>
                  </a:txBody>
                  <a:tcPr/>
                </a:tc>
                <a:extLst>
                  <a:ext uri="{0D108BD9-81ED-4DB2-BD59-A6C34878D82A}">
                    <a16:rowId xmlns:a16="http://schemas.microsoft.com/office/drawing/2014/main" xmlns="" val="10005"/>
                  </a:ext>
                </a:extLst>
              </a:tr>
              <a:tr h="370840">
                <a:tc>
                  <a:txBody>
                    <a:bodyPr/>
                    <a:lstStyle/>
                    <a:p>
                      <a:pPr marL="285750" indent="-285750">
                        <a:buFont typeface="Wingdings" panose="05000000000000000000" pitchFamily="2" charset="2"/>
                        <a:buChar char="Ø"/>
                      </a:pPr>
                      <a:r>
                        <a:rPr lang="en-US" dirty="0"/>
                        <a:t>Introduction</a:t>
                      </a:r>
                      <a:r>
                        <a:rPr lang="en-US" baseline="0" dirty="0"/>
                        <a:t> to Text Analysis</a:t>
                      </a:r>
                      <a:endParaRPr lang="en-US" dirty="0"/>
                    </a:p>
                  </a:txBody>
                  <a:tcPr/>
                </a:tc>
                <a:extLst>
                  <a:ext uri="{0D108BD9-81ED-4DB2-BD59-A6C34878D82A}">
                    <a16:rowId xmlns:a16="http://schemas.microsoft.com/office/drawing/2014/main" xmlns="" val="10006"/>
                  </a:ext>
                </a:extLst>
              </a:tr>
              <a:tr h="370840">
                <a:tc>
                  <a:txBody>
                    <a:bodyPr/>
                    <a:lstStyle/>
                    <a:p>
                      <a:pPr marL="285750" indent="-285750">
                        <a:buFont typeface="Wingdings" panose="05000000000000000000" pitchFamily="2" charset="2"/>
                        <a:buChar char="Ø"/>
                      </a:pPr>
                      <a:r>
                        <a:rPr lang="en-US" sz="1800" kern="1200" baseline="0" dirty="0">
                          <a:solidFill>
                            <a:schemeClr val="dk1"/>
                          </a:solidFill>
                          <a:latin typeface="+mn-lt"/>
                          <a:ea typeface="+mn-ea"/>
                          <a:cs typeface="+mn-cs"/>
                        </a:rPr>
                        <a:t>Word Frequency Distribution</a:t>
                      </a:r>
                    </a:p>
                  </a:txBody>
                  <a:tcPr/>
                </a:tc>
                <a:extLst>
                  <a:ext uri="{0D108BD9-81ED-4DB2-BD59-A6C34878D82A}">
                    <a16:rowId xmlns:a16="http://schemas.microsoft.com/office/drawing/2014/main" xmlns="" val="10007"/>
                  </a:ext>
                </a:extLst>
              </a:tr>
              <a:tr h="370840">
                <a:tc>
                  <a:txBody>
                    <a:bodyPr/>
                    <a:lstStyle/>
                    <a:p>
                      <a:pPr marL="285750" indent="-285750">
                        <a:buFont typeface="Wingdings" panose="05000000000000000000" pitchFamily="2" charset="2"/>
                        <a:buChar char="Ø"/>
                      </a:pPr>
                      <a:r>
                        <a:rPr lang="en-US" sz="1800" kern="1200" baseline="0" dirty="0">
                          <a:solidFill>
                            <a:schemeClr val="dk1"/>
                          </a:solidFill>
                          <a:latin typeface="+mn-lt"/>
                          <a:ea typeface="+mn-ea"/>
                          <a:cs typeface="+mn-cs"/>
                        </a:rPr>
                        <a:t>Key Event Indicators (KEI’s)</a:t>
                      </a:r>
                    </a:p>
                  </a:txBody>
                  <a:tcPr/>
                </a:tc>
                <a:extLst>
                  <a:ext uri="{0D108BD9-81ED-4DB2-BD59-A6C34878D82A}">
                    <a16:rowId xmlns:a16="http://schemas.microsoft.com/office/drawing/2014/main" xmlns="" val="10008"/>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a:latin typeface="+mn-lt"/>
                        </a:rPr>
                        <a:t>Word Correlation Findings – Apple vs IBM (Word Plot)</a:t>
                      </a:r>
                    </a:p>
                  </a:txBody>
                  <a:tcPr/>
                </a:tc>
                <a:extLst>
                  <a:ext uri="{0D108BD9-81ED-4DB2-BD59-A6C34878D82A}">
                    <a16:rowId xmlns:a16="http://schemas.microsoft.com/office/drawing/2014/main" xmlns="" val="10009"/>
                  </a:ext>
                </a:extLst>
              </a:tr>
              <a:tr h="370840">
                <a:tc>
                  <a:txBody>
                    <a:bodyPr/>
                    <a:lstStyle/>
                    <a:p>
                      <a:pPr marL="285750" indent="-285750">
                        <a:buFont typeface="Wingdings" panose="05000000000000000000" pitchFamily="2" charset="2"/>
                        <a:buChar char="Ø"/>
                      </a:pPr>
                      <a:r>
                        <a:rPr lang="en-US" sz="1800" kern="1200" baseline="0" dirty="0">
                          <a:solidFill>
                            <a:schemeClr val="dk1"/>
                          </a:solidFill>
                          <a:latin typeface="+mn-lt"/>
                          <a:ea typeface="+mn-ea"/>
                          <a:cs typeface="+mn-cs"/>
                        </a:rPr>
                        <a:t>Conclusions and Future</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60106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3043"/>
            <a:ext cx="7696200" cy="1143000"/>
          </a:xfrm>
        </p:spPr>
        <p:txBody>
          <a:bodyPr/>
          <a:lstStyle/>
          <a:p>
            <a:r>
              <a:rPr lang="en-US" sz="2800" dirty="0">
                <a:latin typeface="+mn-lt"/>
              </a:rPr>
              <a:t>Correlation Plot (</a:t>
            </a:r>
            <a:r>
              <a:rPr lang="en-US" sz="2800" dirty="0" err="1">
                <a:latin typeface="+mn-lt"/>
              </a:rPr>
              <a:t>Rgraphviz</a:t>
            </a:r>
            <a:r>
              <a:rPr lang="en-US" sz="2800" dirty="0">
                <a:latin typeface="+mn-lt"/>
              </a:rPr>
              <a:t>)</a:t>
            </a:r>
          </a:p>
        </p:txBody>
      </p:sp>
      <p:pic>
        <p:nvPicPr>
          <p:cNvPr id="5" name="Content Placeholder 4"/>
          <p:cNvPicPr>
            <a:picLocks noGrp="1" noChangeAspect="1"/>
          </p:cNvPicPr>
          <p:nvPr>
            <p:ph idx="1"/>
          </p:nvPr>
        </p:nvPicPr>
        <p:blipFill>
          <a:blip r:embed="rId3"/>
          <a:stretch>
            <a:fillRect/>
          </a:stretch>
        </p:blipFill>
        <p:spPr>
          <a:xfrm>
            <a:off x="1470334" y="2289315"/>
            <a:ext cx="6824734" cy="3730485"/>
          </a:xfrm>
          <a:prstGeom prst="rect">
            <a:avLst/>
          </a:prstGeom>
        </p:spPr>
      </p:pic>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20</a:t>
            </a:fld>
            <a:endParaRPr lang="en-US"/>
          </a:p>
        </p:txBody>
      </p:sp>
      <p:sp>
        <p:nvSpPr>
          <p:cNvPr id="6" name="TextBox 5"/>
          <p:cNvSpPr txBox="1"/>
          <p:nvPr/>
        </p:nvSpPr>
        <p:spPr>
          <a:xfrm>
            <a:off x="990600" y="1801676"/>
            <a:ext cx="7315200" cy="338554"/>
          </a:xfrm>
          <a:prstGeom prst="rect">
            <a:avLst/>
          </a:prstGeom>
          <a:noFill/>
        </p:spPr>
        <p:txBody>
          <a:bodyPr wrap="square" rtlCol="0">
            <a:spAutoFit/>
          </a:bodyPr>
          <a:lstStyle/>
          <a:p>
            <a:r>
              <a:rPr lang="en-US" sz="1600" i="1" dirty="0">
                <a:latin typeface="+mn-lt"/>
              </a:rPr>
              <a:t>plot(</a:t>
            </a:r>
            <a:r>
              <a:rPr lang="en-US" sz="1600" i="1" dirty="0" err="1">
                <a:latin typeface="+mn-lt"/>
              </a:rPr>
              <a:t>dtm,terms</a:t>
            </a:r>
            <a:r>
              <a:rPr lang="en-US" sz="1600" i="1" dirty="0">
                <a:latin typeface="+mn-lt"/>
              </a:rPr>
              <a:t>=</a:t>
            </a:r>
            <a:r>
              <a:rPr lang="en-US" sz="1600" i="1" dirty="0" err="1">
                <a:latin typeface="+mn-lt"/>
              </a:rPr>
              <a:t>findFreqTerms</a:t>
            </a:r>
            <a:r>
              <a:rPr lang="en-US" sz="1600" i="1" dirty="0">
                <a:latin typeface="+mn-lt"/>
              </a:rPr>
              <a:t>(</a:t>
            </a:r>
            <a:r>
              <a:rPr lang="en-US" sz="1600" i="1" dirty="0" err="1">
                <a:latin typeface="+mn-lt"/>
              </a:rPr>
              <a:t>dtm</a:t>
            </a:r>
            <a:r>
              <a:rPr lang="en-US" sz="1600" i="1" dirty="0">
                <a:latin typeface="+mn-lt"/>
              </a:rPr>
              <a:t>, </a:t>
            </a:r>
            <a:r>
              <a:rPr lang="en-US" sz="1600" i="1" dirty="0" err="1">
                <a:latin typeface="+mn-lt"/>
              </a:rPr>
              <a:t>lowfreq</a:t>
            </a:r>
            <a:r>
              <a:rPr lang="en-US" sz="1600" i="1" dirty="0">
                <a:latin typeface="+mn-lt"/>
              </a:rPr>
              <a:t>=100)[1:8],</a:t>
            </a:r>
            <a:r>
              <a:rPr lang="en-US" sz="1600" i="1" dirty="0" err="1">
                <a:latin typeface="+mn-lt"/>
              </a:rPr>
              <a:t>corThreshold</a:t>
            </a:r>
            <a:r>
              <a:rPr lang="en-US" sz="1600" i="1" dirty="0">
                <a:latin typeface="+mn-lt"/>
              </a:rPr>
              <a:t>=0.7)</a:t>
            </a:r>
          </a:p>
        </p:txBody>
      </p:sp>
      <p:sp>
        <p:nvSpPr>
          <p:cNvPr id="3" name="TextBox 2"/>
          <p:cNvSpPr txBox="1"/>
          <p:nvPr/>
        </p:nvSpPr>
        <p:spPr>
          <a:xfrm>
            <a:off x="5715000" y="2514600"/>
            <a:ext cx="2209800" cy="261610"/>
          </a:xfrm>
          <a:prstGeom prst="rect">
            <a:avLst/>
          </a:prstGeom>
          <a:noFill/>
        </p:spPr>
        <p:txBody>
          <a:bodyPr wrap="square" rtlCol="0">
            <a:spAutoFit/>
          </a:bodyPr>
          <a:lstStyle/>
          <a:p>
            <a:r>
              <a:rPr lang="en-US" sz="1100" dirty="0"/>
              <a:t>Fig1: Word pattern -Apple, </a:t>
            </a:r>
            <a:r>
              <a:rPr lang="en-US" sz="1100" dirty="0" err="1"/>
              <a:t>Inc</a:t>
            </a:r>
            <a:endParaRPr lang="en-US" sz="1100" dirty="0"/>
          </a:p>
        </p:txBody>
      </p:sp>
    </p:spTree>
    <p:extLst>
      <p:ext uri="{BB962C8B-B14F-4D97-AF65-F5344CB8AC3E}">
        <p14:creationId xmlns:p14="http://schemas.microsoft.com/office/powerpoint/2010/main" val="2742327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7369"/>
            <a:ext cx="7696200" cy="1143000"/>
          </a:xfrm>
        </p:spPr>
        <p:txBody>
          <a:bodyPr/>
          <a:lstStyle/>
          <a:p>
            <a:r>
              <a:rPr lang="en-US" sz="2800" dirty="0">
                <a:latin typeface="+mn-lt"/>
              </a:rPr>
              <a:t>Correlation Plot – IBM</a:t>
            </a:r>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21</a:t>
            </a:fld>
            <a:endParaRPr lang="en-US"/>
          </a:p>
        </p:txBody>
      </p:sp>
      <p:sp>
        <p:nvSpPr>
          <p:cNvPr id="7" name="Content Placeholder 6"/>
          <p:cNvSpPr>
            <a:spLocks noGrp="1"/>
          </p:cNvSpPr>
          <p:nvPr>
            <p:ph idx="1"/>
          </p:nvPr>
        </p:nvSpPr>
        <p:spPr>
          <a:xfrm>
            <a:off x="990600" y="1828801"/>
            <a:ext cx="2667000" cy="3733799"/>
          </a:xfrm>
        </p:spPr>
        <p:txBody>
          <a:bodyPr/>
          <a:lstStyle/>
          <a:p>
            <a:pPr marL="282575" indent="-282575"/>
            <a:r>
              <a:rPr lang="en-US" sz="1600" dirty="0"/>
              <a:t>Frequent words </a:t>
            </a:r>
          </a:p>
          <a:p>
            <a:pPr marL="282575" indent="0">
              <a:buNone/>
            </a:pPr>
            <a:r>
              <a:rPr lang="en-US" sz="1600" i="1" dirty="0"/>
              <a:t>Intermediary</a:t>
            </a:r>
          </a:p>
          <a:p>
            <a:pPr marL="282575" indent="0">
              <a:buNone/>
            </a:pPr>
            <a:r>
              <a:rPr lang="en-US" sz="1600" i="1" dirty="0"/>
              <a:t>Broker</a:t>
            </a:r>
          </a:p>
          <a:p>
            <a:pPr marL="282575" indent="0">
              <a:buNone/>
            </a:pPr>
            <a:r>
              <a:rPr lang="en-US" sz="1600" i="1" dirty="0"/>
              <a:t>Bank</a:t>
            </a:r>
          </a:p>
          <a:p>
            <a:pPr marL="0" indent="0">
              <a:buNone/>
            </a:pPr>
            <a:endParaRPr lang="en-US" sz="1600" dirty="0"/>
          </a:p>
          <a:p>
            <a:pPr marL="0" indent="0">
              <a:buNone/>
            </a:pPr>
            <a:r>
              <a:rPr lang="en-US" sz="1600" dirty="0"/>
              <a:t>Shown in Fig 1</a:t>
            </a:r>
          </a:p>
          <a:p>
            <a:pPr marL="282575" indent="-282575"/>
            <a:r>
              <a:rPr lang="en-US" sz="1600" dirty="0"/>
              <a:t>Words which form a </a:t>
            </a:r>
            <a:br>
              <a:rPr lang="en-US" sz="1600" dirty="0"/>
            </a:br>
            <a:r>
              <a:rPr lang="en-US" sz="1600" dirty="0"/>
              <a:t>pattern for IBM.</a:t>
            </a:r>
          </a:p>
          <a:p>
            <a:pPr marL="282575" indent="-282575"/>
            <a:r>
              <a:rPr lang="en-US" sz="1600" dirty="0"/>
              <a:t>Common words across companies.</a:t>
            </a:r>
          </a:p>
          <a:p>
            <a:pPr marL="282575" indent="0">
              <a:buNone/>
            </a:pPr>
            <a:r>
              <a:rPr lang="en-US" sz="1600" i="1" dirty="0"/>
              <a:t>Company </a:t>
            </a:r>
          </a:p>
          <a:p>
            <a:pPr marL="282575" indent="0">
              <a:buNone/>
            </a:pPr>
            <a:r>
              <a:rPr lang="en-US" sz="1600" i="1" dirty="0"/>
              <a:t>Instructions</a:t>
            </a:r>
          </a:p>
          <a:p>
            <a:pPr marL="282575" indent="0">
              <a:buNone/>
            </a:pPr>
            <a:r>
              <a:rPr lang="en-US" sz="1600" i="1" dirty="0"/>
              <a:t>Materials....</a:t>
            </a:r>
          </a:p>
          <a:p>
            <a:pPr marL="0" indent="0">
              <a:buNone/>
            </a:pPr>
            <a:endParaRPr lang="en-US" sz="1200" i="1" dirty="0"/>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a:p>
            <a:endParaRPr lang="en-US" sz="1600" dirty="0"/>
          </a:p>
          <a:p>
            <a:endParaRPr lang="en-US" sz="1600" dirty="0"/>
          </a:p>
          <a:p>
            <a:pPr marL="0" indent="0">
              <a:buNone/>
            </a:pPr>
            <a:endParaRPr lang="en-US" sz="1600" dirty="0"/>
          </a:p>
        </p:txBody>
      </p:sp>
      <p:pic>
        <p:nvPicPr>
          <p:cNvPr id="8" name="Picture 7"/>
          <p:cNvPicPr>
            <a:picLocks noChangeAspect="1"/>
          </p:cNvPicPr>
          <p:nvPr/>
        </p:nvPicPr>
        <p:blipFill>
          <a:blip r:embed="rId3"/>
          <a:stretch>
            <a:fillRect/>
          </a:stretch>
        </p:blipFill>
        <p:spPr>
          <a:xfrm>
            <a:off x="3505200" y="1905000"/>
            <a:ext cx="5383970" cy="3875087"/>
          </a:xfrm>
          <a:prstGeom prst="rect">
            <a:avLst/>
          </a:prstGeom>
        </p:spPr>
      </p:pic>
      <p:sp>
        <p:nvSpPr>
          <p:cNvPr id="9" name="TextBox 8"/>
          <p:cNvSpPr txBox="1"/>
          <p:nvPr/>
        </p:nvSpPr>
        <p:spPr>
          <a:xfrm>
            <a:off x="5867400" y="2286000"/>
            <a:ext cx="2306392" cy="261610"/>
          </a:xfrm>
          <a:prstGeom prst="rect">
            <a:avLst/>
          </a:prstGeom>
          <a:noFill/>
        </p:spPr>
        <p:txBody>
          <a:bodyPr wrap="square" rtlCol="0">
            <a:spAutoFit/>
          </a:bodyPr>
          <a:lstStyle/>
          <a:p>
            <a:r>
              <a:rPr lang="en-US" sz="1100" dirty="0"/>
              <a:t>Fig 1:Word Pattern - IBM  </a:t>
            </a:r>
          </a:p>
        </p:txBody>
      </p:sp>
      <p:sp>
        <p:nvSpPr>
          <p:cNvPr id="3" name="TextBox 2"/>
          <p:cNvSpPr txBox="1"/>
          <p:nvPr/>
        </p:nvSpPr>
        <p:spPr>
          <a:xfrm>
            <a:off x="977153" y="5307644"/>
            <a:ext cx="7183192" cy="1175706"/>
          </a:xfrm>
          <a:prstGeom prst="rect">
            <a:avLst/>
          </a:prstGeom>
          <a:noFill/>
        </p:spPr>
        <p:txBody>
          <a:bodyPr wrap="square" rtlCol="0">
            <a:spAutoFit/>
          </a:bodyPr>
          <a:lstStyle/>
          <a:p>
            <a:pPr lvl="0" algn="l">
              <a:spcBef>
                <a:spcPct val="20000"/>
              </a:spcBef>
            </a:pPr>
            <a:endParaRPr lang="en-US" sz="1600" i="1" kern="0" dirty="0">
              <a:solidFill>
                <a:srgbClr val="000000"/>
              </a:solidFill>
              <a:latin typeface="Century Schoolbook"/>
            </a:endParaRPr>
          </a:p>
          <a:p>
            <a:pPr marL="282575" lvl="0" indent="-282575" algn="l">
              <a:spcBef>
                <a:spcPct val="20000"/>
              </a:spcBef>
              <a:buFont typeface="Wingdings" pitchFamily="2" charset="2"/>
              <a:buChar char="u"/>
            </a:pPr>
            <a:r>
              <a:rPr lang="en-US" sz="1600" kern="0" dirty="0">
                <a:solidFill>
                  <a:srgbClr val="000000"/>
                </a:solidFill>
                <a:latin typeface="Century Schoolbook"/>
              </a:rPr>
              <a:t>This shows the </a:t>
            </a:r>
          </a:p>
          <a:p>
            <a:pPr marL="282575" lvl="0" algn="l">
              <a:spcBef>
                <a:spcPct val="20000"/>
              </a:spcBef>
            </a:pPr>
            <a:r>
              <a:rPr lang="en-US" sz="1600" kern="0" dirty="0">
                <a:solidFill>
                  <a:srgbClr val="000000"/>
                </a:solidFill>
                <a:latin typeface="Century Schoolbook"/>
              </a:rPr>
              <a:t>Presence of similar words across companies, referring to similar questions.</a:t>
            </a:r>
          </a:p>
        </p:txBody>
      </p:sp>
    </p:spTree>
    <p:extLst>
      <p:ext uri="{BB962C8B-B14F-4D97-AF65-F5344CB8AC3E}">
        <p14:creationId xmlns:p14="http://schemas.microsoft.com/office/powerpoint/2010/main" val="404824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1143000"/>
          </a:xfrm>
        </p:spPr>
        <p:txBody>
          <a:bodyPr/>
          <a:lstStyle/>
          <a:p>
            <a:r>
              <a:rPr lang="en-US" sz="2800" dirty="0">
                <a:latin typeface="+mn-lt"/>
              </a:rPr>
              <a:t>Conclusion &amp; Future Uses	</a:t>
            </a:r>
          </a:p>
        </p:txBody>
      </p:sp>
      <p:sp>
        <p:nvSpPr>
          <p:cNvPr id="3" name="Content Placeholder 2"/>
          <p:cNvSpPr>
            <a:spLocks noGrp="1"/>
          </p:cNvSpPr>
          <p:nvPr>
            <p:ph idx="1"/>
          </p:nvPr>
        </p:nvSpPr>
        <p:spPr/>
        <p:txBody>
          <a:bodyPr/>
          <a:lstStyle/>
          <a:p>
            <a:r>
              <a:rPr lang="en-US" sz="1600" dirty="0"/>
              <a:t>Automated the Compensation data from the SEC site, which reduces time and effort. </a:t>
            </a:r>
          </a:p>
          <a:p>
            <a:r>
              <a:rPr lang="en-US" sz="1600" dirty="0"/>
              <a:t>This Automation can be applied when gathering data, for different requirements.</a:t>
            </a:r>
          </a:p>
          <a:p>
            <a:r>
              <a:rPr lang="en-US" sz="1600" dirty="0"/>
              <a:t>Understood the CEO compensation details over the history of the company with a click of a button.</a:t>
            </a:r>
          </a:p>
          <a:p>
            <a:r>
              <a:rPr lang="en-US" sz="1600" dirty="0"/>
              <a:t>Text Analysis also helped understand and make sense of the data without going through it.</a:t>
            </a:r>
          </a:p>
          <a:p>
            <a:r>
              <a:rPr lang="en-US" sz="1600" dirty="0"/>
              <a:t>Identified word patterns, understood their trends and found possible reasons for it.</a:t>
            </a:r>
          </a:p>
          <a:p>
            <a:r>
              <a:rPr lang="en-US" sz="1600" dirty="0"/>
              <a:t>Other Uses -	</a:t>
            </a:r>
          </a:p>
          <a:p>
            <a:pPr lvl="1"/>
            <a:r>
              <a:rPr lang="en-US" sz="1600" dirty="0"/>
              <a:t>Brand analysis</a:t>
            </a:r>
          </a:p>
          <a:p>
            <a:pPr lvl="1"/>
            <a:r>
              <a:rPr lang="en-US" sz="1600" dirty="0"/>
              <a:t>Marketing analysis</a:t>
            </a:r>
          </a:p>
          <a:p>
            <a:pPr lvl="1"/>
            <a:r>
              <a:rPr lang="en-US" sz="1600" dirty="0"/>
              <a:t>Customer reaction reviews</a:t>
            </a:r>
          </a:p>
          <a:p>
            <a:pPr lvl="1"/>
            <a:r>
              <a:rPr lang="en-US" sz="1600" dirty="0"/>
              <a:t>Used for Intelligence gathering (avoid any terror attacks) </a:t>
            </a:r>
          </a:p>
          <a:p>
            <a:endParaRPr lang="en-US" sz="1600" dirty="0"/>
          </a:p>
          <a:p>
            <a:endParaRPr lang="en-US" sz="16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22</a:t>
            </a:fld>
            <a:endParaRPr lang="en-US"/>
          </a:p>
        </p:txBody>
      </p:sp>
    </p:spTree>
    <p:extLst>
      <p:ext uri="{BB962C8B-B14F-4D97-AF65-F5344CB8AC3E}">
        <p14:creationId xmlns:p14="http://schemas.microsoft.com/office/powerpoint/2010/main" val="325341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1143000"/>
          </a:xfrm>
        </p:spPr>
        <p:txBody>
          <a:bodyPr/>
          <a:lstStyle/>
          <a:p>
            <a:r>
              <a:rPr lang="en-US" sz="2800" dirty="0">
                <a:latin typeface="+mn-lt"/>
              </a:rPr>
              <a:t>About Apple Inc.</a:t>
            </a:r>
          </a:p>
        </p:txBody>
      </p:sp>
      <p:sp>
        <p:nvSpPr>
          <p:cNvPr id="3" name="Content Placeholder 2"/>
          <p:cNvSpPr>
            <a:spLocks noGrp="1"/>
          </p:cNvSpPr>
          <p:nvPr>
            <p:ph sz="half" idx="1"/>
          </p:nvPr>
        </p:nvSpPr>
        <p:spPr>
          <a:xfrm>
            <a:off x="990600" y="1828800"/>
            <a:ext cx="7696200" cy="4572000"/>
          </a:xfrm>
        </p:spPr>
        <p:txBody>
          <a:bodyPr/>
          <a:lstStyle/>
          <a:p>
            <a:pPr algn="just"/>
            <a:r>
              <a:rPr lang="en-US" sz="1300" dirty="0"/>
              <a:t>Apple Inc. is an American multinational technology company headquartered</a:t>
            </a:r>
          </a:p>
          <a:p>
            <a:pPr marL="0" indent="0" algn="just">
              <a:buNone/>
            </a:pPr>
            <a:r>
              <a:rPr lang="en-US" sz="1300" dirty="0"/>
              <a:t>          in Cupertino, California, that designs, develops, and sells consumer </a:t>
            </a:r>
          </a:p>
          <a:p>
            <a:pPr marL="0" indent="0" algn="just">
              <a:buNone/>
            </a:pPr>
            <a:r>
              <a:rPr lang="en-US" sz="1300" dirty="0"/>
              <a:t>          electronics, computer software, and online services. </a:t>
            </a:r>
          </a:p>
          <a:p>
            <a:r>
              <a:rPr lang="en-US" sz="1300" dirty="0"/>
              <a:t>Apple was founded by Steve Jobs, Steve Wozniak and Ronald Wayne </a:t>
            </a:r>
          </a:p>
          <a:p>
            <a:pPr marL="0" indent="0">
              <a:buNone/>
            </a:pPr>
            <a:r>
              <a:rPr lang="en-US" sz="1300" dirty="0"/>
              <a:t>          on April 1, 1976 to develop and sell personal computers. </a:t>
            </a:r>
          </a:p>
          <a:p>
            <a:r>
              <a:rPr lang="en-US" sz="1300" dirty="0"/>
              <a:t>It was incorporated as Apple Computer, Inc. on January 3, 1977, and </a:t>
            </a:r>
          </a:p>
          <a:p>
            <a:pPr marL="0" indent="0">
              <a:buNone/>
            </a:pPr>
            <a:r>
              <a:rPr lang="en-US" sz="1300" dirty="0"/>
              <a:t>          was renamed as Apple Inc. on January 9, 2007, to reflect its shifted focus </a:t>
            </a:r>
          </a:p>
          <a:p>
            <a:pPr marL="0" indent="0">
              <a:buNone/>
            </a:pPr>
            <a:r>
              <a:rPr lang="en-US" sz="1300" dirty="0"/>
              <a:t>          toward consumer electronics.</a:t>
            </a:r>
          </a:p>
          <a:p>
            <a:pPr marL="0" indent="0">
              <a:buNone/>
            </a:pPr>
            <a:endParaRPr lang="en-US" sz="1300" dirty="0"/>
          </a:p>
          <a:p>
            <a:r>
              <a:rPr lang="en-US" sz="1300" dirty="0"/>
              <a:t>Some of their products are as follows:</a:t>
            </a:r>
          </a:p>
          <a:p>
            <a:pPr lvl="1"/>
            <a:r>
              <a:rPr lang="en-US" sz="1300" dirty="0"/>
              <a:t>iPhone smartphone </a:t>
            </a:r>
          </a:p>
          <a:p>
            <a:pPr lvl="1"/>
            <a:r>
              <a:rPr lang="en-US" sz="1300" dirty="0"/>
              <a:t>iPad tablet computer</a:t>
            </a:r>
          </a:p>
          <a:p>
            <a:pPr lvl="1"/>
            <a:r>
              <a:rPr lang="en-US" sz="1300" dirty="0"/>
              <a:t>Mac personal computer</a:t>
            </a:r>
          </a:p>
          <a:p>
            <a:pPr lvl="1"/>
            <a:r>
              <a:rPr lang="en-US" sz="1300" dirty="0"/>
              <a:t>iPod portable media player </a:t>
            </a:r>
          </a:p>
          <a:p>
            <a:pPr lvl="1"/>
            <a:r>
              <a:rPr lang="en-US" sz="1300" dirty="0"/>
              <a:t>Apple Watch smartwatch.</a:t>
            </a:r>
          </a:p>
          <a:p>
            <a:pPr marL="579438" lvl="1" indent="0">
              <a:buNone/>
            </a:pPr>
            <a:endParaRPr lang="en-US" sz="1300" dirty="0"/>
          </a:p>
          <a:p>
            <a:r>
              <a:rPr lang="en-US" sz="1300" dirty="0"/>
              <a:t>Apple is the world's largest information technology company by revenue, the world's largest technology company by total assets, and the world's second-largest mobile phone manufacturer.</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413103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58000" y="6469127"/>
            <a:ext cx="2133600" cy="476250"/>
          </a:xfrm>
        </p:spPr>
        <p:txBody>
          <a:bodyPr/>
          <a:lstStyle/>
          <a:p>
            <a:pPr>
              <a:defRPr/>
            </a:pPr>
            <a:fld id="{5D74AC02-7534-425D-9D68-BB86A7E0F91B}" type="slidenum">
              <a:rPr lang="en-US" smtClean="0"/>
              <a:pPr>
                <a:defRPr/>
              </a:pPr>
              <a:t>4</a:t>
            </a:fld>
            <a:endParaRPr lang="en-US" dirty="0"/>
          </a:p>
        </p:txBody>
      </p:sp>
      <p:sp>
        <p:nvSpPr>
          <p:cNvPr id="27" name="Title 1"/>
          <p:cNvSpPr txBox="1">
            <a:spLocks/>
          </p:cNvSpPr>
          <p:nvPr/>
        </p:nvSpPr>
        <p:spPr bwMode="auto">
          <a:xfrm>
            <a:off x="959735" y="458426"/>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2800" kern="0" dirty="0"/>
              <a:t>List of CEO’s </a:t>
            </a: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32925"/>
            <a:ext cx="2631420" cy="1578852"/>
          </a:xfrm>
          <a:prstGeom prst="rect">
            <a:avLst/>
          </a:prstGeom>
          <a:effectLst>
            <a:softEdge rad="63500"/>
          </a:effectLst>
        </p:spPr>
      </p:pic>
      <p:sp>
        <p:nvSpPr>
          <p:cNvPr id="30" name="TextBox 29"/>
          <p:cNvSpPr txBox="1"/>
          <p:nvPr/>
        </p:nvSpPr>
        <p:spPr>
          <a:xfrm>
            <a:off x="854761" y="3388876"/>
            <a:ext cx="2667000" cy="253916"/>
          </a:xfrm>
          <a:prstGeom prst="rect">
            <a:avLst/>
          </a:prstGeom>
          <a:noFill/>
        </p:spPr>
        <p:txBody>
          <a:bodyPr wrap="square" rtlCol="0">
            <a:spAutoFit/>
          </a:bodyPr>
          <a:lstStyle/>
          <a:p>
            <a:r>
              <a:rPr lang="en-US" sz="1050" b="1" dirty="0"/>
              <a:t>1977 to 1981 – Michael Scott</a:t>
            </a:r>
            <a:endParaRPr lang="en-US" sz="1050" dirty="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454" y="1796453"/>
            <a:ext cx="1939847" cy="1939847"/>
          </a:xfrm>
          <a:prstGeom prst="rect">
            <a:avLst/>
          </a:prstGeom>
          <a:effectLst>
            <a:softEdge rad="63500"/>
          </a:effectLst>
        </p:spPr>
      </p:pic>
      <p:sp>
        <p:nvSpPr>
          <p:cNvPr id="32" name="TextBox 31"/>
          <p:cNvSpPr txBox="1"/>
          <p:nvPr/>
        </p:nvSpPr>
        <p:spPr>
          <a:xfrm>
            <a:off x="3826277" y="3731516"/>
            <a:ext cx="2362200" cy="246221"/>
          </a:xfrm>
          <a:prstGeom prst="rect">
            <a:avLst/>
          </a:prstGeom>
          <a:noFill/>
        </p:spPr>
        <p:txBody>
          <a:bodyPr wrap="square" rtlCol="0">
            <a:spAutoFit/>
          </a:bodyPr>
          <a:lstStyle/>
          <a:p>
            <a:r>
              <a:rPr lang="fi-FI" sz="1000" b="1" dirty="0"/>
              <a:t>1981 to 1983 – Mike Markkula</a:t>
            </a:r>
          </a:p>
        </p:txBody>
      </p:sp>
      <p:pic>
        <p:nvPicPr>
          <p:cNvPr id="33" name="Picture 32"/>
          <p:cNvPicPr>
            <a:picLocks noChangeAspect="1"/>
          </p:cNvPicPr>
          <p:nvPr/>
        </p:nvPicPr>
        <p:blipFill>
          <a:blip r:embed="rId4"/>
          <a:stretch>
            <a:fillRect/>
          </a:stretch>
        </p:blipFill>
        <p:spPr>
          <a:xfrm>
            <a:off x="6449621" y="1790981"/>
            <a:ext cx="2291609" cy="1842644"/>
          </a:xfrm>
          <a:prstGeom prst="rect">
            <a:avLst/>
          </a:prstGeom>
          <a:effectLst>
            <a:softEdge rad="63500"/>
          </a:effectLst>
        </p:spPr>
      </p:pic>
      <p:sp>
        <p:nvSpPr>
          <p:cNvPr id="34" name="TextBox 33"/>
          <p:cNvSpPr txBox="1"/>
          <p:nvPr/>
        </p:nvSpPr>
        <p:spPr>
          <a:xfrm>
            <a:off x="6392735" y="3594652"/>
            <a:ext cx="2488775" cy="246221"/>
          </a:xfrm>
          <a:prstGeom prst="rect">
            <a:avLst/>
          </a:prstGeom>
          <a:noFill/>
        </p:spPr>
        <p:txBody>
          <a:bodyPr wrap="square" rtlCol="0">
            <a:spAutoFit/>
          </a:bodyPr>
          <a:lstStyle/>
          <a:p>
            <a:r>
              <a:rPr lang="en-US" sz="1000" b="1" dirty="0"/>
              <a:t>1983 to 1993 – John Sculley</a:t>
            </a:r>
          </a:p>
        </p:txBody>
      </p:sp>
      <p:sp>
        <p:nvSpPr>
          <p:cNvPr id="36" name="TextBox 35"/>
          <p:cNvSpPr txBox="1"/>
          <p:nvPr/>
        </p:nvSpPr>
        <p:spPr>
          <a:xfrm>
            <a:off x="925391" y="5847002"/>
            <a:ext cx="2026516" cy="253916"/>
          </a:xfrm>
          <a:prstGeom prst="rect">
            <a:avLst/>
          </a:prstGeom>
          <a:noFill/>
        </p:spPr>
        <p:txBody>
          <a:bodyPr wrap="none" rtlCol="0">
            <a:spAutoFit/>
          </a:bodyPr>
          <a:lstStyle/>
          <a:p>
            <a:r>
              <a:rPr lang="da-DK" sz="1050" b="1" dirty="0"/>
              <a:t>1993 to 1996 – Michael Spindler</a:t>
            </a:r>
          </a:p>
        </p:txBody>
      </p:sp>
      <p:sp>
        <p:nvSpPr>
          <p:cNvPr id="37" name="TextBox 36"/>
          <p:cNvSpPr txBox="1"/>
          <p:nvPr/>
        </p:nvSpPr>
        <p:spPr>
          <a:xfrm>
            <a:off x="2809051" y="5986756"/>
            <a:ext cx="2612231" cy="253916"/>
          </a:xfrm>
          <a:prstGeom prst="rect">
            <a:avLst/>
          </a:prstGeom>
          <a:noFill/>
        </p:spPr>
        <p:txBody>
          <a:bodyPr wrap="square" rtlCol="0">
            <a:spAutoFit/>
          </a:bodyPr>
          <a:lstStyle/>
          <a:p>
            <a:r>
              <a:rPr lang="en-US" sz="1050" b="1" dirty="0"/>
              <a:t>1996 to 1997 – Gil </a:t>
            </a:r>
            <a:r>
              <a:rPr lang="en-US" sz="1050" b="1" dirty="0" err="1"/>
              <a:t>Amelio</a:t>
            </a:r>
            <a:endParaRPr lang="en-US" sz="1050" b="1" dirty="0"/>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24200" y="4209236"/>
            <a:ext cx="1981935" cy="1777520"/>
          </a:xfrm>
          <a:prstGeom prst="rect">
            <a:avLst/>
          </a:prstGeom>
          <a:effectLst>
            <a:softEdge rad="63500"/>
          </a:effectLst>
        </p:spPr>
      </p:pic>
      <p:sp>
        <p:nvSpPr>
          <p:cNvPr id="39" name="TextBox 38"/>
          <p:cNvSpPr txBox="1"/>
          <p:nvPr/>
        </p:nvSpPr>
        <p:spPr>
          <a:xfrm>
            <a:off x="4838700" y="6257180"/>
            <a:ext cx="2488775" cy="253916"/>
          </a:xfrm>
          <a:prstGeom prst="rect">
            <a:avLst/>
          </a:prstGeom>
          <a:noFill/>
        </p:spPr>
        <p:txBody>
          <a:bodyPr wrap="square" rtlCol="0">
            <a:spAutoFit/>
          </a:bodyPr>
          <a:lstStyle/>
          <a:p>
            <a:r>
              <a:rPr lang="en-US" sz="1050" b="1" dirty="0"/>
              <a:t>1997 to 2011– Steve Jobs</a:t>
            </a:r>
          </a:p>
        </p:txBody>
      </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4055" y="4179368"/>
            <a:ext cx="1667251" cy="2003907"/>
          </a:xfrm>
          <a:prstGeom prst="rect">
            <a:avLst/>
          </a:prstGeom>
          <a:effectLst>
            <a:softEdge rad="63500"/>
          </a:effectLst>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49226" y="4176869"/>
            <a:ext cx="1738095" cy="1985962"/>
          </a:xfrm>
          <a:prstGeom prst="rect">
            <a:avLst/>
          </a:prstGeom>
          <a:effectLst>
            <a:softEdge rad="63500"/>
          </a:effectLst>
        </p:spPr>
      </p:pic>
      <p:pic>
        <p:nvPicPr>
          <p:cNvPr id="42" name="Picture 41"/>
          <p:cNvPicPr>
            <a:picLocks noChangeAspect="1"/>
          </p:cNvPicPr>
          <p:nvPr/>
        </p:nvPicPr>
        <p:blipFill>
          <a:blip r:embed="rId8"/>
          <a:stretch>
            <a:fillRect/>
          </a:stretch>
        </p:blipFill>
        <p:spPr>
          <a:xfrm>
            <a:off x="936170" y="4215486"/>
            <a:ext cx="2053181" cy="1563510"/>
          </a:xfrm>
          <a:prstGeom prst="rect">
            <a:avLst/>
          </a:prstGeom>
          <a:effectLst>
            <a:softEdge rad="63500"/>
          </a:effectLst>
        </p:spPr>
      </p:pic>
      <p:sp>
        <p:nvSpPr>
          <p:cNvPr id="43" name="TextBox 42"/>
          <p:cNvSpPr txBox="1"/>
          <p:nvPr/>
        </p:nvSpPr>
        <p:spPr>
          <a:xfrm>
            <a:off x="7149226" y="6162831"/>
            <a:ext cx="1732284" cy="253916"/>
          </a:xfrm>
          <a:prstGeom prst="rect">
            <a:avLst/>
          </a:prstGeom>
          <a:noFill/>
        </p:spPr>
        <p:txBody>
          <a:bodyPr wrap="square" rtlCol="0">
            <a:spAutoFit/>
          </a:bodyPr>
          <a:lstStyle/>
          <a:p>
            <a:r>
              <a:rPr lang="en-US" sz="1050" b="1" dirty="0"/>
              <a:t>2011 – Present : Tim Cook</a:t>
            </a:r>
          </a:p>
        </p:txBody>
      </p:sp>
    </p:spTree>
    <p:extLst>
      <p:ext uri="{BB962C8B-B14F-4D97-AF65-F5344CB8AC3E}">
        <p14:creationId xmlns:p14="http://schemas.microsoft.com/office/powerpoint/2010/main" val="156360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5837"/>
            <a:ext cx="7696200" cy="1143000"/>
          </a:xfrm>
        </p:spPr>
        <p:txBody>
          <a:bodyPr/>
          <a:lstStyle/>
          <a:p>
            <a:r>
              <a:rPr lang="en-US" sz="2800" dirty="0">
                <a:latin typeface="+mn-lt"/>
              </a:rPr>
              <a:t> About DEF 14A Filing</a:t>
            </a:r>
          </a:p>
        </p:txBody>
      </p:sp>
      <p:sp>
        <p:nvSpPr>
          <p:cNvPr id="3" name="Content Placeholder 2"/>
          <p:cNvSpPr>
            <a:spLocks noGrp="1"/>
          </p:cNvSpPr>
          <p:nvPr>
            <p:ph idx="1"/>
          </p:nvPr>
        </p:nvSpPr>
        <p:spPr>
          <a:xfrm>
            <a:off x="762000" y="1638837"/>
            <a:ext cx="8229600" cy="5082638"/>
          </a:xfrm>
        </p:spPr>
        <p:txBody>
          <a:bodyPr/>
          <a:lstStyle/>
          <a:p>
            <a:r>
              <a:rPr lang="en-US" sz="1400" dirty="0"/>
              <a:t>A </a:t>
            </a:r>
            <a:r>
              <a:rPr lang="en-US" sz="1400" b="1" dirty="0"/>
              <a:t>proxy statement</a:t>
            </a:r>
            <a:r>
              <a:rPr lang="en-US" sz="1400" dirty="0"/>
              <a:t> is a statement required of a firm when soliciting shareholder votes. </a:t>
            </a:r>
          </a:p>
          <a:p>
            <a:r>
              <a:rPr lang="en-US" sz="1400" dirty="0"/>
              <a:t>This statement is filed in advance of the annual meeting. </a:t>
            </a:r>
          </a:p>
          <a:p>
            <a:r>
              <a:rPr lang="en-US" sz="1400" dirty="0"/>
              <a:t>The firm needs to file a proxy statement, otherwise known as a Form DEF 14A (Definitive Proxy Statement), with the U.S. Securities and Exchange Commission. This statement is useful in assessing how management is paid and potential conflict-of-interest issues with auditors. </a:t>
            </a:r>
          </a:p>
          <a:p>
            <a:r>
              <a:rPr lang="en-US" sz="1400" dirty="0"/>
              <a:t>The statement includes:</a:t>
            </a:r>
          </a:p>
          <a:p>
            <a:pPr lvl="1"/>
            <a:r>
              <a:rPr lang="en-US" sz="1400" dirty="0"/>
              <a:t>Voting procedure and information.</a:t>
            </a:r>
          </a:p>
          <a:p>
            <a:pPr lvl="1"/>
            <a:r>
              <a:rPr lang="en-US" sz="1400" dirty="0"/>
              <a:t>Background information about the company's nominated directors including relevant history in the company or industry, positions on other corporate boards, and potential conflicts in interest.</a:t>
            </a:r>
          </a:p>
          <a:p>
            <a:pPr lvl="1"/>
            <a:r>
              <a:rPr lang="en-US" sz="1400" dirty="0"/>
              <a:t>Board compensation.</a:t>
            </a:r>
          </a:p>
          <a:p>
            <a:pPr lvl="1"/>
            <a:r>
              <a:rPr lang="en-US" sz="1400" dirty="0"/>
              <a:t>Executive compensation, including salary, bonus, non-equity compensation, stock awards, options, and deferred compensation. Also, information is included about perks such as personal use of company aircraft, travel, and tax gross-ups. Many companies will also include pre-determined payout packages for if an executive leaves the company.</a:t>
            </a:r>
          </a:p>
          <a:p>
            <a:pPr lvl="1"/>
            <a:r>
              <a:rPr lang="en-US" sz="1400" dirty="0"/>
              <a:t>Who is on the audit committee, as well as a breakdown of audit and non-audit fees paid to the auditor.</a:t>
            </a:r>
          </a:p>
          <a:p>
            <a:pPr lvl="1"/>
            <a:endParaRPr lang="en-US" sz="1400" dirty="0"/>
          </a:p>
          <a:p>
            <a:pPr marL="465138" lvl="1" indent="-465138">
              <a:buFont typeface="Wingdings" pitchFamily="2" charset="2"/>
              <a:buChar char="u"/>
            </a:pPr>
            <a:r>
              <a:rPr lang="en-US" sz="1400" dirty="0"/>
              <a:t>Apple Inc. has 22 DEF 14 A filings on </a:t>
            </a:r>
            <a:r>
              <a:rPr lang="en-US" sz="1400" dirty="0">
                <a:hlinkClick r:id="rId2"/>
              </a:rPr>
              <a:t>https://www.sec.gov/</a:t>
            </a:r>
            <a:r>
              <a:rPr lang="en-US" sz="1400" dirty="0"/>
              <a:t> site</a:t>
            </a:r>
          </a:p>
          <a:p>
            <a:endParaRPr lang="en-US" sz="1400" dirty="0"/>
          </a:p>
          <a:p>
            <a:pPr marL="579438" lvl="1" indent="0">
              <a:buNone/>
            </a:pPr>
            <a:endParaRPr lang="en-US" sz="1400" dirty="0"/>
          </a:p>
          <a:p>
            <a:pPr marL="0" indent="0">
              <a:buNone/>
            </a:pPr>
            <a:endParaRPr lang="en-US" sz="1400" dirty="0"/>
          </a:p>
        </p:txBody>
      </p:sp>
      <p:sp>
        <p:nvSpPr>
          <p:cNvPr id="4" name="Slide Number Placeholder 3"/>
          <p:cNvSpPr>
            <a:spLocks noGrp="1"/>
          </p:cNvSpPr>
          <p:nvPr>
            <p:ph type="sldNum" sz="quarter" idx="12"/>
          </p:nvPr>
        </p:nvSpPr>
        <p:spPr>
          <a:xfrm>
            <a:off x="6858000" y="6381750"/>
            <a:ext cx="2133600" cy="476250"/>
          </a:xfrm>
        </p:spPr>
        <p:txBody>
          <a:bodyPr/>
          <a:lstStyle/>
          <a:p>
            <a:pPr>
              <a:defRPr/>
            </a:pPr>
            <a:fld id="{118104E9-686D-4EEF-853E-2B7FC0BFC96D}" type="slidenum">
              <a:rPr lang="en-US" smtClean="0"/>
              <a:pPr>
                <a:defRPr/>
              </a:pPr>
              <a:t>5</a:t>
            </a:fld>
            <a:endParaRPr lang="en-US" dirty="0"/>
          </a:p>
        </p:txBody>
      </p:sp>
    </p:spTree>
    <p:extLst>
      <p:ext uri="{BB962C8B-B14F-4D97-AF65-F5344CB8AC3E}">
        <p14:creationId xmlns:p14="http://schemas.microsoft.com/office/powerpoint/2010/main" val="130113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2871"/>
            <a:ext cx="7696200" cy="1143000"/>
          </a:xfrm>
        </p:spPr>
        <p:txBody>
          <a:bodyPr/>
          <a:lstStyle/>
          <a:p>
            <a:r>
              <a:rPr lang="en-US" sz="2800" dirty="0">
                <a:latin typeface="+mn-lt"/>
              </a:rPr>
              <a:t>Graph – Salary Trend (Apple Inc.)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15" name="Content Placeholder 14"/>
          <p:cNvGraphicFramePr>
            <a:graphicFrameLocks noGrp="1"/>
          </p:cNvGraphicFramePr>
          <p:nvPr>
            <p:ph sz="half" idx="1"/>
            <p:extLst/>
          </p:nvPr>
        </p:nvGraphicFramePr>
        <p:xfrm>
          <a:off x="1295400" y="1825313"/>
          <a:ext cx="6934200" cy="4297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558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0538"/>
            <a:ext cx="7696200" cy="1143000"/>
          </a:xfrm>
        </p:spPr>
        <p:txBody>
          <a:bodyPr/>
          <a:lstStyle/>
          <a:p>
            <a:r>
              <a:rPr lang="en-US" sz="2800" dirty="0">
                <a:latin typeface="+mn-lt"/>
              </a:rPr>
              <a:t>Graph – Salary Trend (IBM)</a:t>
            </a:r>
          </a:p>
        </p:txBody>
      </p:sp>
      <p:sp>
        <p:nvSpPr>
          <p:cNvPr id="4" name="Content Placeholder 3"/>
          <p:cNvSpPr>
            <a:spLocks noGrp="1"/>
          </p:cNvSpPr>
          <p:nvPr>
            <p:ph sz="half" idx="2"/>
          </p:nvPr>
        </p:nvSpPr>
        <p:spPr>
          <a:xfrm>
            <a:off x="956733" y="5486400"/>
            <a:ext cx="7696200" cy="1173163"/>
          </a:xfrm>
        </p:spPr>
        <p:txBody>
          <a:bodyPr/>
          <a:lstStyle/>
          <a:p>
            <a:r>
              <a:rPr lang="en-US" sz="1600" dirty="0"/>
              <a:t>There is a drop in the salary for every new CEO that is appointed. It can be seen here in the CEO salary trend for IBM.</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aphicFrame>
        <p:nvGraphicFramePr>
          <p:cNvPr id="6" name="Content Placeholder 5"/>
          <p:cNvGraphicFramePr>
            <a:graphicFrameLocks noGrp="1"/>
          </p:cNvGraphicFramePr>
          <p:nvPr>
            <p:ph sz="half" idx="1"/>
            <p:extLst/>
          </p:nvPr>
        </p:nvGraphicFramePr>
        <p:xfrm>
          <a:off x="1371600" y="1905000"/>
          <a:ext cx="7086600" cy="3038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750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z="2800" dirty="0">
                <a:latin typeface="+mn-lt"/>
              </a:rPr>
              <a:t>Graph -  Stock Awards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graphicFrame>
        <p:nvGraphicFramePr>
          <p:cNvPr id="12" name="Content Placeholder 11"/>
          <p:cNvGraphicFramePr>
            <a:graphicFrameLocks noGrp="1"/>
          </p:cNvGraphicFramePr>
          <p:nvPr>
            <p:ph sz="half" idx="1"/>
            <p:extLst/>
          </p:nvPr>
        </p:nvGraphicFramePr>
        <p:xfrm>
          <a:off x="1219200" y="1947863"/>
          <a:ext cx="7315200" cy="4297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441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001000" cy="1143000"/>
          </a:xfrm>
        </p:spPr>
        <p:txBody>
          <a:bodyPr/>
          <a:lstStyle/>
          <a:p>
            <a:r>
              <a:rPr lang="en-US" sz="2800" dirty="0">
                <a:latin typeface="+mn-lt"/>
              </a:rPr>
              <a:t>Graph – Option Awards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graphicFrame>
        <p:nvGraphicFramePr>
          <p:cNvPr id="6" name="Content Placeholder 5"/>
          <p:cNvGraphicFramePr>
            <a:graphicFrameLocks noGrp="1"/>
          </p:cNvGraphicFramePr>
          <p:nvPr>
            <p:ph sz="half" idx="1"/>
            <p:extLst/>
          </p:nvPr>
        </p:nvGraphicFramePr>
        <p:xfrm>
          <a:off x="1066800" y="1738532"/>
          <a:ext cx="7239000" cy="449210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066800" y="6245225"/>
            <a:ext cx="6934200" cy="461665"/>
          </a:xfrm>
          <a:prstGeom prst="rect">
            <a:avLst/>
          </a:prstGeom>
          <a:noFill/>
        </p:spPr>
        <p:txBody>
          <a:bodyPr wrap="square" rtlCol="0">
            <a:spAutoFit/>
          </a:bodyPr>
          <a:lstStyle/>
          <a:p>
            <a:pPr marL="171450" indent="-171450">
              <a:buFont typeface="Wingdings" panose="05000000000000000000" pitchFamily="2" charset="2"/>
              <a:buChar char="§"/>
            </a:pPr>
            <a:r>
              <a:rPr lang="en-US" sz="1200" dirty="0"/>
              <a:t>Year 1996 in x-Axis is repeated  because it includes the data for Michael </a:t>
            </a:r>
            <a:r>
              <a:rPr lang="en-US" sz="1200" dirty="0" err="1"/>
              <a:t>H.Spindler</a:t>
            </a:r>
            <a:r>
              <a:rPr lang="en-US" sz="1200" dirty="0"/>
              <a:t>, former president and CEO and Gilbert </a:t>
            </a:r>
            <a:r>
              <a:rPr lang="en-US" sz="1200" dirty="0" err="1"/>
              <a:t>F.Amelio</a:t>
            </a:r>
            <a:r>
              <a:rPr lang="en-US" sz="1200" dirty="0"/>
              <a:t> ,Chairman of the Board and CEO</a:t>
            </a:r>
          </a:p>
        </p:txBody>
      </p:sp>
    </p:spTree>
    <p:extLst>
      <p:ext uri="{BB962C8B-B14F-4D97-AF65-F5344CB8AC3E}">
        <p14:creationId xmlns:p14="http://schemas.microsoft.com/office/powerpoint/2010/main" val="922676539"/>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32285</TotalTime>
  <Words>2723</Words>
  <Application>Microsoft Office PowerPoint</Application>
  <PresentationFormat>On-screen Show (4:3)</PresentationFormat>
  <Paragraphs>398</Paragraphs>
  <Slides>22</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Calibri</vt:lpstr>
      <vt:lpstr>Century Schoolbook</vt:lpstr>
      <vt:lpstr>Futura Bk BT</vt:lpstr>
      <vt:lpstr>Futura Md BT</vt:lpstr>
      <vt:lpstr>Times New Roman</vt:lpstr>
      <vt:lpstr>Wingdings</vt:lpstr>
      <vt:lpstr>ITMtemplate</vt:lpstr>
      <vt:lpstr>1_ITM478_08_1</vt:lpstr>
      <vt:lpstr>527 Data Analytics</vt:lpstr>
      <vt:lpstr>Contents</vt:lpstr>
      <vt:lpstr>About Apple Inc.</vt:lpstr>
      <vt:lpstr>PowerPoint Presentation</vt:lpstr>
      <vt:lpstr> About DEF 14A Filing</vt:lpstr>
      <vt:lpstr>Graph – Salary Trend (Apple Inc.) </vt:lpstr>
      <vt:lpstr>Graph – Salary Trend (IBM)</vt:lpstr>
      <vt:lpstr>Graph -  Stock Awards </vt:lpstr>
      <vt:lpstr>Graph – Option Awards</vt:lpstr>
      <vt:lpstr>Cumulative Analysis</vt:lpstr>
      <vt:lpstr>Stock Trading Activity Analysis</vt:lpstr>
      <vt:lpstr>Stock Trading Activity Analysis (Cont.)</vt:lpstr>
      <vt:lpstr>Stock Trading Activity Analysis (Cont.)</vt:lpstr>
      <vt:lpstr>Intro - Text Analytics </vt:lpstr>
      <vt:lpstr>Table - Word Frequency Distribution</vt:lpstr>
      <vt:lpstr>Graph - Word Frequency Distribution</vt:lpstr>
      <vt:lpstr>Key Event Indicators </vt:lpstr>
      <vt:lpstr>PowerPoint Presentation</vt:lpstr>
      <vt:lpstr>PowerPoint Presentation</vt:lpstr>
      <vt:lpstr>Correlation Plot (Rgraphviz)</vt:lpstr>
      <vt:lpstr>Correlation Plot – IBM</vt:lpstr>
      <vt:lpstr>Conclusion &amp; Future Uses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Shravan Shankar</cp:lastModifiedBy>
  <cp:revision>547</cp:revision>
  <dcterms:created xsi:type="dcterms:W3CDTF">2015-08-06T17:32:52Z</dcterms:created>
  <dcterms:modified xsi:type="dcterms:W3CDTF">2016-05-02T22:56:07Z</dcterms:modified>
</cp:coreProperties>
</file>