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DB4D2-6506-47ED-A081-14EB3EE413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3280" y="323316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0DFBA7-6BB7-4E75-B5F4-53D10952DC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048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27FF56-2EFA-453F-9449-E5C3A200FE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244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50124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328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0244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50124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02A5FC-AB11-4BBB-B0AF-18AC2871CF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02F4D1-4F38-44DE-A484-3B4ED09F9B7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3A8DB0-EBD0-4A32-82C3-7A1B805AE9A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A06391-F089-4D23-9BC8-86166810D93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979227-8D41-4437-894E-4D95F410B3A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D40E71-42A4-49BE-B4CF-F984DA07AB3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040" y="48384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53EDD9-FCCA-483C-B8A3-87620A0CDA2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1D89CA-7676-4563-87B0-8A8E1B97B63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687D6B-86ED-4F73-A1EC-0DC10B939A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8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AC9B2F-6020-4CFA-82BF-6BFAB8B15F9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446E09-0531-4F4E-8C97-CABE355F701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3280" y="323316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CE385A-3281-4E08-BC09-56A2627B032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8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CCB24B-F250-4AD0-9132-AC46F22B92C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0244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50124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328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0244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50124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665A09-DBC4-46DC-B43F-B31DCDF6C38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0A79ED-333C-421C-86E2-4FC628F655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CFF122-36B2-4F82-944C-2720FB9E73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D4442E-7C79-412B-835B-B0E15493CA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E177B9-7D70-494F-BA9D-B3656620DB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B7AF97-C154-4472-A717-104175FECB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52545E-BF7B-4391-92E9-07ECA548C4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8040" y="48384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2D24B0-CAD4-4A75-B6A8-FAA72C6838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D374BB-592F-4D10-86D3-B77396E3DA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8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2BE0BC-F894-4D5A-8C81-E4C5C2365F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B1F805-6635-4461-A50A-833E4F5D22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03280" y="323316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96EFB2-01B5-4874-B5D0-49F009A99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8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D7D166-9725-47E6-85C7-06388C1F90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0244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50124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0328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0244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50124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DFCB43-7457-44E5-B685-BAC239F1D9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0E08E5-8797-4BB6-A6C5-BD2C50A7DA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804398-30EF-4A73-AD9D-22D6210F79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6957A8-76B1-403B-AD0D-1B901DF329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1B3EB0-C54A-48D5-82BC-9FE4D6A3FE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37EFAB-5CE9-4BAB-BE35-FBF3C49D69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07D7C0-EE75-4104-B8CE-8E3DA05558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68040" y="48384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CF5931-01FA-477A-9CF3-6E46142139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3540CA-D095-49C4-A862-25FF1DB6F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8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85475AF-321B-4443-B74C-05E4A18CEE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257D07-3CE3-47FA-8A4F-0528D45894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03280" y="323316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90CDE2-0655-4C7D-97A2-77A2610B6D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5048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89CB54-D590-4FBC-97FD-3F06BF5172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50244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501240" y="151524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50328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350244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6501240" y="323316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A46174-9FD5-4FF2-90BA-73D718088B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FA8CEF-AF82-4D34-B263-B15B0F8EAD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040" y="48384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4923F9-C580-4EFA-8D73-973FEB309A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5A3ED-2ADA-4842-B9D0-F0AE8876C6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8280" y="323316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1CB9DD-22D4-4298-BB4F-4D330BC715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" y="4838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8280" y="151524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3280" y="323316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856"/>
              </a:spcAft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8553F2-6264-46EC-AEA8-0C00B9DD97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4251960"/>
          </a:xfrm>
          <a:custGeom>
            <a:avLst/>
            <a:gdLst/>
            <a:ahLst/>
            <a:rect l="0" t="0" r="r" b="b"/>
            <a:pathLst>
              <a:path w="28000" h="11811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AR" sz="5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1" lang="es-AR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7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Liberation Sans Narrow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Liberation Sans Narrow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26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fld id="{B7EDC7CF-CA64-4AE2-AAC2-783C1CA1B02D}" type="slidenum">
              <a:rPr b="0" lang="es-AR" sz="2600" spc="-1" strike="noStrike">
                <a:solidFill>
                  <a:srgbClr val="000000"/>
                </a:solidFill>
                <a:latin typeface="Liberation Sans Narrow"/>
              </a:rPr>
              <a:t>&lt;número&gt;</a:t>
            </a:fld>
            <a:endParaRPr b="0" lang="es-AR" sz="2600" spc="-1" strike="noStrike">
              <a:solidFill>
                <a:srgbClr val="000000"/>
              </a:solidFill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80000" cy="1509120"/>
          </a:xfrm>
          <a:custGeom>
            <a:avLst/>
            <a:gdLst/>
            <a:ahLst/>
            <a:rect l="0" t="0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 rot="21111000">
            <a:off x="90000" y="-1587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AR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4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CyPLP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5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9B3B316-B96C-4D5D-AA8B-4DEEB20D5E18}" type="slidenum">
              <a:rPr b="0" lang="es-AR" sz="26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411120"/>
            <a:ext cx="10080000" cy="5258520"/>
          </a:xfrm>
          <a:custGeom>
            <a:avLst/>
            <a:gdLst/>
            <a:ahLst/>
            <a:rect l="0" t="0" r="r" b="b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0080360" cy="1714680"/>
          </a:xfrm>
          <a:custGeom>
            <a:avLst/>
            <a:gdLst/>
            <a:ahLst/>
            <a:rect l="0" t="0" r="r" b="b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AR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6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7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8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350DD70-66CB-4148-9A91-9537A3EC1FD9}" type="slidenum">
              <a:rPr b="0" lang="es-AR" sz="26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6480" y="-9720"/>
            <a:ext cx="10080000" cy="2468880"/>
          </a:xfrm>
          <a:custGeom>
            <a:avLst/>
            <a:gdLst/>
            <a:ahLst/>
            <a:rect l="0" t="0" r="r" b="b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40328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 rot="21111000">
            <a:off x="91080" y="7412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AR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 idx="9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10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sldNum" idx="11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A2DBE5A-4B00-48C7-ACC3-8A9ACC9D98F4}" type="slidenum">
              <a:rPr b="0" lang="es-AR" sz="26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rot="20952000">
            <a:off x="224280" y="1917000"/>
            <a:ext cx="9402120" cy="259416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73960" y="275940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s-AR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s-A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9215640" y="351756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s-AR" sz="8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s-A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AR" sz="5600" spc="-1" strike="noStrike">
                <a:solidFill>
                  <a:srgbClr val="000000"/>
                </a:solidFill>
                <a:latin typeface="Arial"/>
              </a:rPr>
              <a:t>EJEMPLO DE PILA DE EJECUCIÓN (C3)</a:t>
            </a:r>
            <a:endParaRPr b="1" lang="es-AR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 rot="21117000">
            <a:off x="614880" y="3528000"/>
            <a:ext cx="8803440" cy="6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2F953DA6-1306-40AB-A762-14C7BE5745EE}" type="author">
              <a:rPr b="0" lang="es-AR" sz="3200" spc="-1" strike="noStrike">
                <a:solidFill>
                  <a:srgbClr val="000000"/>
                </a:solidFill>
                <a:latin typeface="Arial"/>
              </a:rPr>
              <a:t> </a:t>
            </a:fld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AR" sz="3600" spc="-1" strike="noStrike">
                <a:solidFill>
                  <a:srgbClr val="000000"/>
                </a:solidFill>
                <a:latin typeface="Arial"/>
              </a:rPr>
              <a:t>Ejemplo Factorial</a:t>
            </a: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Establecer Current y Free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Moldes de cada RA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2" name=""/>
          <p:cNvGrpSpPr/>
          <p:nvPr/>
        </p:nvGrpSpPr>
        <p:grpSpPr>
          <a:xfrm>
            <a:off x="6840000" y="1879920"/>
            <a:ext cx="1620000" cy="460080"/>
            <a:chOff x="6840000" y="1879920"/>
            <a:chExt cx="1620000" cy="460080"/>
          </a:xfrm>
        </p:grpSpPr>
        <p:sp>
          <p:nvSpPr>
            <p:cNvPr id="183" name=""/>
            <p:cNvSpPr/>
            <p:nvPr/>
          </p:nvSpPr>
          <p:spPr>
            <a:xfrm>
              <a:off x="7200000" y="1879920"/>
              <a:ext cx="1260000" cy="21780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current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"/>
            <p:cNvSpPr/>
            <p:nvPr/>
          </p:nvSpPr>
          <p:spPr>
            <a:xfrm>
              <a:off x="7200000" y="209772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free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5" name=""/>
            <p:cNvSpPr txBox="1"/>
            <p:nvPr/>
          </p:nvSpPr>
          <p:spPr>
            <a:xfrm>
              <a:off x="6840000" y="1892880"/>
              <a:ext cx="360000" cy="20484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es-AR" sz="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s-AR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"/>
            <p:cNvSpPr txBox="1"/>
            <p:nvPr/>
          </p:nvSpPr>
          <p:spPr>
            <a:xfrm>
              <a:off x="6840000" y="2135160"/>
              <a:ext cx="360000" cy="20484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es-AR" sz="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s-AR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"/>
          <p:cNvGrpSpPr/>
          <p:nvPr/>
        </p:nvGrpSpPr>
        <p:grpSpPr>
          <a:xfrm>
            <a:off x="6192000" y="2246400"/>
            <a:ext cx="1260360" cy="1230480"/>
            <a:chOff x="6192000" y="2246400"/>
            <a:chExt cx="1260360" cy="1230480"/>
          </a:xfrm>
        </p:grpSpPr>
        <p:grpSp>
          <p:nvGrpSpPr>
            <p:cNvPr id="188" name=""/>
            <p:cNvGrpSpPr/>
            <p:nvPr/>
          </p:nvGrpSpPr>
          <p:grpSpPr>
            <a:xfrm>
              <a:off x="6192000" y="2606400"/>
              <a:ext cx="1260360" cy="870480"/>
              <a:chOff x="6192000" y="2606400"/>
              <a:chExt cx="1260360" cy="870480"/>
            </a:xfrm>
          </p:grpSpPr>
          <p:sp>
            <p:nvSpPr>
              <p:cNvPr id="189" name=""/>
              <p:cNvSpPr/>
              <p:nvPr/>
            </p:nvSpPr>
            <p:spPr>
              <a:xfrm>
                <a:off x="6192000" y="2606400"/>
                <a:ext cx="1260000" cy="217800"/>
              </a:xfrm>
              <a:prstGeom prst="flowChartProcess">
                <a:avLst/>
              </a:prstGeom>
              <a:solidFill>
                <a:srgbClr val="dddddd"/>
              </a:solidFill>
              <a:ln w="108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/>
                <a:r>
                  <a:rPr b="0" lang="es-AR" sz="1000" spc="-1" strike="noStrike">
                    <a:solidFill>
                      <a:srgbClr val="000000"/>
                    </a:solidFill>
                    <a:latin typeface="Arial"/>
                  </a:rPr>
                  <a:t>PR</a:t>
                </a:r>
                <a:endParaRPr b="0" lang="es-A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"/>
              <p:cNvSpPr/>
              <p:nvPr/>
            </p:nvSpPr>
            <p:spPr>
              <a:xfrm>
                <a:off x="6192000" y="2824200"/>
                <a:ext cx="1260000" cy="217440"/>
              </a:xfrm>
              <a:prstGeom prst="flowChartProcess">
                <a:avLst/>
              </a:prstGeom>
              <a:solidFill>
                <a:srgbClr val="dddddd"/>
              </a:solidFill>
              <a:ln w="108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/>
                <a:r>
                  <a:rPr b="0" lang="es-AR" sz="1000" spc="-1" strike="noStrike">
                    <a:solidFill>
                      <a:srgbClr val="000000"/>
                    </a:solidFill>
                    <a:latin typeface="Arial"/>
                  </a:rPr>
                  <a:t>LD</a:t>
                </a:r>
                <a:endParaRPr b="0" lang="es-A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"/>
              <p:cNvSpPr/>
              <p:nvPr/>
            </p:nvSpPr>
            <p:spPr>
              <a:xfrm>
                <a:off x="6192000" y="3042000"/>
                <a:ext cx="1260000" cy="217440"/>
              </a:xfrm>
              <a:prstGeom prst="flowChartProcess">
                <a:avLst/>
              </a:prstGeom>
              <a:solidFill>
                <a:srgbClr val="dddddd"/>
              </a:solidFill>
              <a:ln w="108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r>
                  <a:rPr b="0" lang="es-AR" sz="1000" spc="-1" strike="noStrike">
                    <a:solidFill>
                      <a:srgbClr val="000000"/>
                    </a:solidFill>
                    <a:latin typeface="Arial"/>
                  </a:rPr>
                  <a:t>n</a:t>
                </a:r>
                <a:endParaRPr b="0" lang="es-A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2" name=""/>
              <p:cNvSpPr/>
              <p:nvPr/>
            </p:nvSpPr>
            <p:spPr>
              <a:xfrm>
                <a:off x="6192360" y="3259440"/>
                <a:ext cx="1260000" cy="217440"/>
              </a:xfrm>
              <a:prstGeom prst="flowChartProcess">
                <a:avLst/>
              </a:prstGeom>
              <a:solidFill>
                <a:srgbClr val="dddddd"/>
              </a:solidFill>
              <a:ln w="108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/>
                <a:r>
                  <a:rPr b="0" lang="es-AR" sz="1000" spc="-1" strike="noStrike">
                    <a:solidFill>
                      <a:srgbClr val="000000"/>
                    </a:solidFill>
                    <a:latin typeface="Arial"/>
                  </a:rPr>
                  <a:t>VR</a:t>
                </a:r>
                <a:endParaRPr b="0" lang="es-A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93" name=""/>
            <p:cNvSpPr txBox="1"/>
            <p:nvPr/>
          </p:nvSpPr>
          <p:spPr>
            <a:xfrm>
              <a:off x="6192000" y="2246400"/>
              <a:ext cx="1008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es-AR" sz="1800" spc="-1" strike="noStrike">
                  <a:solidFill>
                    <a:srgbClr val="000000"/>
                  </a:solidFill>
                  <a:latin typeface="Arial"/>
                </a:rPr>
                <a:t>Main</a:t>
              </a: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4" name=""/>
          <p:cNvGrpSpPr/>
          <p:nvPr/>
        </p:nvGrpSpPr>
        <p:grpSpPr>
          <a:xfrm>
            <a:off x="8645040" y="2276640"/>
            <a:ext cx="1260360" cy="1230480"/>
            <a:chOff x="8645040" y="2276640"/>
            <a:chExt cx="1260360" cy="1230480"/>
          </a:xfrm>
        </p:grpSpPr>
        <p:grpSp>
          <p:nvGrpSpPr>
            <p:cNvPr id="195" name=""/>
            <p:cNvGrpSpPr/>
            <p:nvPr/>
          </p:nvGrpSpPr>
          <p:grpSpPr>
            <a:xfrm>
              <a:off x="8645040" y="2636640"/>
              <a:ext cx="1260360" cy="870480"/>
              <a:chOff x="8645040" y="2636640"/>
              <a:chExt cx="1260360" cy="870480"/>
            </a:xfrm>
          </p:grpSpPr>
          <p:sp>
            <p:nvSpPr>
              <p:cNvPr id="196" name=""/>
              <p:cNvSpPr/>
              <p:nvPr/>
            </p:nvSpPr>
            <p:spPr>
              <a:xfrm>
                <a:off x="8645040" y="2636640"/>
                <a:ext cx="1260000" cy="217800"/>
              </a:xfrm>
              <a:prstGeom prst="flowChartProcess">
                <a:avLst/>
              </a:prstGeom>
              <a:solidFill>
                <a:srgbClr val="dddddd"/>
              </a:solidFill>
              <a:ln w="108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/>
                <a:r>
                  <a:rPr b="0" lang="es-AR" sz="1000" spc="-1" strike="noStrike">
                    <a:solidFill>
                      <a:srgbClr val="000000"/>
                    </a:solidFill>
                    <a:latin typeface="Arial"/>
                  </a:rPr>
                  <a:t>PR</a:t>
                </a:r>
                <a:endParaRPr b="0" lang="es-A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7" name=""/>
              <p:cNvSpPr/>
              <p:nvPr/>
            </p:nvSpPr>
            <p:spPr>
              <a:xfrm>
                <a:off x="8645040" y="2854440"/>
                <a:ext cx="1260000" cy="217440"/>
              </a:xfrm>
              <a:prstGeom prst="flowChartProcess">
                <a:avLst/>
              </a:prstGeom>
              <a:solidFill>
                <a:srgbClr val="dddddd"/>
              </a:solidFill>
              <a:ln w="108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/>
                <a:r>
                  <a:rPr b="0" lang="es-AR" sz="1000" spc="-1" strike="noStrike">
                    <a:solidFill>
                      <a:srgbClr val="000000"/>
                    </a:solidFill>
                    <a:latin typeface="Arial"/>
                  </a:rPr>
                  <a:t>LD</a:t>
                </a:r>
                <a:endParaRPr b="0" lang="es-A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"/>
              <p:cNvSpPr/>
              <p:nvPr/>
            </p:nvSpPr>
            <p:spPr>
              <a:xfrm>
                <a:off x="8645040" y="3072240"/>
                <a:ext cx="1260000" cy="217440"/>
              </a:xfrm>
              <a:prstGeom prst="flowChartProcess">
                <a:avLst/>
              </a:prstGeom>
              <a:solidFill>
                <a:srgbClr val="dddddd"/>
              </a:solidFill>
              <a:ln w="108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r>
                  <a:rPr b="0" lang="es-AR" sz="1000" spc="-1" strike="noStrike">
                    <a:solidFill>
                      <a:srgbClr val="000000"/>
                    </a:solidFill>
                    <a:latin typeface="Arial"/>
                  </a:rPr>
                  <a:t>loc</a:t>
                </a:r>
                <a:endParaRPr b="0" lang="es-A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"/>
              <p:cNvSpPr/>
              <p:nvPr/>
            </p:nvSpPr>
            <p:spPr>
              <a:xfrm>
                <a:off x="8645400" y="3289680"/>
                <a:ext cx="1260000" cy="217440"/>
              </a:xfrm>
              <a:prstGeom prst="flowChartProcess">
                <a:avLst/>
              </a:prstGeom>
              <a:solidFill>
                <a:srgbClr val="dddddd"/>
              </a:solidFill>
              <a:ln w="108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/>
                <a:r>
                  <a:rPr b="0" lang="es-AR" sz="1000" spc="-1" strike="noStrike">
                    <a:solidFill>
                      <a:srgbClr val="000000"/>
                    </a:solidFill>
                    <a:latin typeface="Arial"/>
                  </a:rPr>
                  <a:t>VR</a:t>
                </a:r>
                <a:endParaRPr b="0" lang="es-A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00" name=""/>
            <p:cNvSpPr txBox="1"/>
            <p:nvPr/>
          </p:nvSpPr>
          <p:spPr>
            <a:xfrm>
              <a:off x="8645040" y="2276640"/>
              <a:ext cx="89496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es-AR" sz="1800" spc="-1" strike="noStrike">
                  <a:solidFill>
                    <a:srgbClr val="000000"/>
                  </a:solidFill>
                  <a:latin typeface="Arial"/>
                </a:rPr>
                <a:t>Fact</a:t>
              </a: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795472-FA19-432F-98A9-03C2C8F4EF6B}" type="slidenum">
              <a:t>2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AR" sz="3600" spc="-1" strike="noStrike">
                <a:solidFill>
                  <a:srgbClr val="000000"/>
                </a:solidFill>
                <a:latin typeface="Arial"/>
              </a:rPr>
              <a:t>Ejemplo Factorial</a:t>
            </a:r>
            <a:endParaRPr b="1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Establecer Current y Free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Moldes de cada RA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Ejecutar Programa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3" name=""/>
          <p:cNvGrpSpPr/>
          <p:nvPr/>
        </p:nvGrpSpPr>
        <p:grpSpPr>
          <a:xfrm>
            <a:off x="6840000" y="1879920"/>
            <a:ext cx="1620000" cy="460080"/>
            <a:chOff x="6840000" y="1879920"/>
            <a:chExt cx="1620000" cy="460080"/>
          </a:xfrm>
        </p:grpSpPr>
        <p:sp>
          <p:nvSpPr>
            <p:cNvPr id="204" name=""/>
            <p:cNvSpPr/>
            <p:nvPr/>
          </p:nvSpPr>
          <p:spPr>
            <a:xfrm>
              <a:off x="7200000" y="1879920"/>
              <a:ext cx="1260000" cy="21780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current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7200000" y="209772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free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"/>
            <p:cNvSpPr txBox="1"/>
            <p:nvPr/>
          </p:nvSpPr>
          <p:spPr>
            <a:xfrm>
              <a:off x="6840000" y="1892880"/>
              <a:ext cx="360000" cy="20484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es-AR" sz="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s-AR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"/>
            <p:cNvSpPr txBox="1"/>
            <p:nvPr/>
          </p:nvSpPr>
          <p:spPr>
            <a:xfrm>
              <a:off x="6840000" y="2135160"/>
              <a:ext cx="360000" cy="20484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es-AR" sz="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s-AR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8" name=""/>
          <p:cNvGrpSpPr/>
          <p:nvPr/>
        </p:nvGrpSpPr>
        <p:grpSpPr>
          <a:xfrm>
            <a:off x="7200000" y="2315160"/>
            <a:ext cx="1260360" cy="870480"/>
            <a:chOff x="7200000" y="2315160"/>
            <a:chExt cx="1260360" cy="870480"/>
          </a:xfrm>
        </p:grpSpPr>
        <p:sp>
          <p:nvSpPr>
            <p:cNvPr id="209" name=""/>
            <p:cNvSpPr/>
            <p:nvPr/>
          </p:nvSpPr>
          <p:spPr>
            <a:xfrm>
              <a:off x="7200000" y="2315160"/>
              <a:ext cx="1260000" cy="21780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PR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7200000" y="253296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LD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7200000" y="275076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n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7200360" y="296820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VR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3" name=""/>
          <p:cNvGrpSpPr/>
          <p:nvPr/>
        </p:nvGrpSpPr>
        <p:grpSpPr>
          <a:xfrm>
            <a:off x="7199640" y="3185640"/>
            <a:ext cx="1260360" cy="870480"/>
            <a:chOff x="7199640" y="3185640"/>
            <a:chExt cx="1260360" cy="870480"/>
          </a:xfrm>
        </p:grpSpPr>
        <p:sp>
          <p:nvSpPr>
            <p:cNvPr id="214" name=""/>
            <p:cNvSpPr/>
            <p:nvPr/>
          </p:nvSpPr>
          <p:spPr>
            <a:xfrm>
              <a:off x="7199640" y="3185640"/>
              <a:ext cx="1260000" cy="21780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PR (Main)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7199640" y="340344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LD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7199640" y="362124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loc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7200000" y="383868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VR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8" name=""/>
          <p:cNvSpPr txBox="1"/>
          <p:nvPr/>
        </p:nvSpPr>
        <p:spPr>
          <a:xfrm>
            <a:off x="900000" y="2587680"/>
            <a:ext cx="4320000" cy="277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marL="343080" indent="-34164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int n;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int fact()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743040" indent="-28440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int loc;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743040" indent="-28440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if (n&gt;1) {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743040" indent="-28440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loc = n--;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743040" indent="-28440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return loc*fact();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743040" indent="-28440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743040" indent="-284400">
              <a:lnSpc>
                <a:spcPct val="80000"/>
              </a:lnSpc>
              <a:spcBef>
                <a:spcPts val="462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else          return 1;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} 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main()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get(n);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if (n&gt;=0) print(fact());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else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print(“error entrada”);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343080"/>
                <a:tab algn="l" pos="1257480"/>
                <a:tab algn="l" pos="2171880"/>
                <a:tab algn="l" pos="3086280"/>
                <a:tab algn="l" pos="4000680"/>
                <a:tab algn="l" pos="4915080"/>
                <a:tab algn="l" pos="5829480"/>
                <a:tab algn="l" pos="6743880"/>
                <a:tab algn="l" pos="7658280"/>
                <a:tab algn="l" pos="8572680"/>
                <a:tab algn="l" pos="9487080"/>
                <a:tab algn="l" pos="10401480"/>
                <a:tab algn="l" pos="107823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7200000" y="2750400"/>
            <a:ext cx="1260000" cy="217440"/>
          </a:xfrm>
          <a:prstGeom prst="flowChart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s-AR" sz="1000" spc="-1" strike="noStrike">
                <a:solidFill>
                  <a:srgbClr val="000000"/>
                </a:solidFill>
                <a:latin typeface="Arial"/>
              </a:rPr>
              <a:t>n | 2</a:t>
            </a:r>
            <a:endParaRPr b="0" lang="es-A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7199640" y="3621240"/>
            <a:ext cx="1260000" cy="217440"/>
          </a:xfrm>
          <a:prstGeom prst="flowChart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s-AR" sz="1000" spc="-1" strike="noStrike">
                <a:solidFill>
                  <a:srgbClr val="000000"/>
                </a:solidFill>
                <a:latin typeface="Arial"/>
              </a:rPr>
              <a:t>loc | 2</a:t>
            </a:r>
            <a:endParaRPr b="0" lang="es-A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"/>
          <p:cNvGrpSpPr/>
          <p:nvPr/>
        </p:nvGrpSpPr>
        <p:grpSpPr>
          <a:xfrm>
            <a:off x="8460000" y="2520000"/>
            <a:ext cx="360000" cy="1080000"/>
            <a:chOff x="8460000" y="2520000"/>
            <a:chExt cx="360000" cy="1080000"/>
          </a:xfrm>
        </p:grpSpPr>
        <p:sp>
          <p:nvSpPr>
            <p:cNvPr id="222" name=""/>
            <p:cNvSpPr/>
            <p:nvPr/>
          </p:nvSpPr>
          <p:spPr>
            <a:xfrm>
              <a:off x="8460000" y="3600000"/>
              <a:ext cx="360000" cy="0"/>
            </a:xfrm>
            <a:prstGeom prst="line">
              <a:avLst/>
            </a:prstGeom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5000" bIns="-45000" anchor="ctr">
              <a:noAutofit/>
            </a:bodyPr>
            <a:p>
              <a:pPr algn="ctr"/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8820000" y="2520000"/>
              <a:ext cx="0" cy="1080000"/>
            </a:xfrm>
            <a:prstGeom prst="line">
              <a:avLst/>
            </a:prstGeom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8460000" y="2520000"/>
              <a:ext cx="360000" cy="0"/>
            </a:xfrm>
            <a:prstGeom prst="line">
              <a:avLst/>
            </a:prstGeom>
            <a:ln w="10800">
              <a:solidFill>
                <a:srgbClr val="999999"/>
              </a:solidFill>
              <a:bevel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5000" bIns="-45000" anchor="ctr">
              <a:noAutofit/>
            </a:bodyPr>
            <a:p>
              <a:pPr algn="ctr"/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5" name=""/>
          <p:cNvSpPr/>
          <p:nvPr/>
        </p:nvSpPr>
        <p:spPr>
          <a:xfrm>
            <a:off x="7200000" y="3838680"/>
            <a:ext cx="1260000" cy="217440"/>
          </a:xfrm>
          <a:prstGeom prst="flowChart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s-A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</a:rPr>
              <a:t>VR   fact=1</a:t>
            </a:r>
            <a:endParaRPr b="0" lang="es-A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7200000" y="2750400"/>
            <a:ext cx="1260000" cy="217440"/>
          </a:xfrm>
          <a:prstGeom prst="flowChart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s-AR" sz="1000" spc="-1" strike="noStrike">
                <a:solidFill>
                  <a:srgbClr val="000000"/>
                </a:solidFill>
                <a:latin typeface="Arial"/>
              </a:rPr>
              <a:t>n | 1</a:t>
            </a:r>
            <a:endParaRPr b="0" lang="es-A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7" name=""/>
          <p:cNvGrpSpPr/>
          <p:nvPr/>
        </p:nvGrpSpPr>
        <p:grpSpPr>
          <a:xfrm>
            <a:off x="7199640" y="4056120"/>
            <a:ext cx="1260360" cy="870480"/>
            <a:chOff x="7199640" y="4056120"/>
            <a:chExt cx="1260360" cy="870480"/>
          </a:xfrm>
        </p:grpSpPr>
        <p:sp>
          <p:nvSpPr>
            <p:cNvPr id="228" name=""/>
            <p:cNvSpPr/>
            <p:nvPr/>
          </p:nvSpPr>
          <p:spPr>
            <a:xfrm>
              <a:off x="7199640" y="4056120"/>
              <a:ext cx="1260000" cy="21780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PR (fact)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7199640" y="427392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LD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7199640" y="449172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loc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7200000" y="4709160"/>
              <a:ext cx="1260000" cy="217440"/>
            </a:xfrm>
            <a:prstGeom prst="flowChartProcess">
              <a:avLst/>
            </a:prstGeom>
            <a:solidFill>
              <a:srgbClr val="dddddd"/>
            </a:solidFill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s-AR" sz="1000" spc="-1" strike="noStrike">
                  <a:solidFill>
                    <a:srgbClr val="000000"/>
                  </a:solidFill>
                  <a:latin typeface="Arial"/>
                </a:rPr>
                <a:t>VR</a:t>
              </a:r>
              <a:endParaRPr b="0" lang="es-A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2" name=""/>
          <p:cNvGrpSpPr/>
          <p:nvPr/>
        </p:nvGrpSpPr>
        <p:grpSpPr>
          <a:xfrm>
            <a:off x="8459640" y="3240000"/>
            <a:ext cx="720360" cy="1260000"/>
            <a:chOff x="8459640" y="3240000"/>
            <a:chExt cx="720360" cy="1260000"/>
          </a:xfrm>
        </p:grpSpPr>
        <p:sp>
          <p:nvSpPr>
            <p:cNvPr id="233" name=""/>
            <p:cNvSpPr/>
            <p:nvPr/>
          </p:nvSpPr>
          <p:spPr>
            <a:xfrm>
              <a:off x="8459640" y="4500000"/>
              <a:ext cx="720360" cy="0"/>
            </a:xfrm>
            <a:prstGeom prst="line">
              <a:avLst/>
            </a:prstGeom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5000" bIns="-45000" anchor="ctr">
              <a:noAutofit/>
            </a:bodyPr>
            <a:p>
              <a:pPr algn="ctr"/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9180000" y="3240000"/>
              <a:ext cx="0" cy="1260000"/>
            </a:xfrm>
            <a:prstGeom prst="line">
              <a:avLst/>
            </a:prstGeom>
            <a:ln w="108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459640" y="3240000"/>
              <a:ext cx="720360" cy="0"/>
            </a:xfrm>
            <a:prstGeom prst="line">
              <a:avLst/>
            </a:prstGeom>
            <a:ln w="10800">
              <a:solidFill>
                <a:srgbClr val="999999"/>
              </a:solidFill>
              <a:bevel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5000" bIns="-45000" anchor="ctr">
              <a:noAutofit/>
            </a:bodyPr>
            <a:p>
              <a:pPr algn="ctr"/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6" name=""/>
          <p:cNvSpPr/>
          <p:nvPr/>
        </p:nvSpPr>
        <p:spPr>
          <a:xfrm>
            <a:off x="7200000" y="2967840"/>
            <a:ext cx="1260000" cy="217440"/>
          </a:xfrm>
          <a:prstGeom prst="flowChart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s-A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</a:rPr>
              <a:t>VR   fact=2</a:t>
            </a:r>
            <a:endParaRPr b="0" lang="es-A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200000" y="4056120"/>
            <a:ext cx="1260000" cy="870480"/>
          </a:xfrm>
          <a:custGeom>
            <a:avLst/>
            <a:gdLst/>
            <a:ahLst/>
            <a:rect l="0" t="0" r="r" b="b"/>
            <a:pathLst>
              <a:path fill="none" w="3500" h="2418">
                <a:moveTo>
                  <a:pt x="0" y="2418"/>
                </a:moveTo>
                <a:lnTo>
                  <a:pt x="3500" y="0"/>
                </a:lnTo>
              </a:path>
            </a:pathLst>
          </a:custGeom>
          <a:ln w="38160">
            <a:solidFill>
              <a:srgbClr val="999999"/>
            </a:solidFill>
            <a:round/>
          </a:ln>
        </p:spPr>
        <p:txBody>
          <a:bodyPr lIns="103680" rIns="103680" tIns="58680" bIns="5868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7199640" y="3185640"/>
            <a:ext cx="1260000" cy="870480"/>
          </a:xfrm>
          <a:custGeom>
            <a:avLst/>
            <a:gdLst/>
            <a:ahLst/>
            <a:rect l="0" t="0" r="r" b="b"/>
            <a:pathLst>
              <a:path fill="none" w="3500" h="2418">
                <a:moveTo>
                  <a:pt x="0" y="2418"/>
                </a:moveTo>
                <a:lnTo>
                  <a:pt x="3500" y="0"/>
                </a:lnTo>
              </a:path>
            </a:pathLst>
          </a:custGeom>
          <a:ln w="38160">
            <a:solidFill>
              <a:srgbClr val="999999"/>
            </a:solidFill>
            <a:round/>
          </a:ln>
        </p:spPr>
        <p:txBody>
          <a:bodyPr lIns="103680" rIns="103680" tIns="58680" bIns="5868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7200000" y="1879920"/>
            <a:ext cx="1260000" cy="1523520"/>
          </a:xfrm>
          <a:custGeom>
            <a:avLst/>
            <a:gdLst/>
            <a:ahLst/>
            <a:rect l="0" t="0" r="r" b="b"/>
            <a:pathLst>
              <a:path fill="none" w="3500" h="4232">
                <a:moveTo>
                  <a:pt x="0" y="4232"/>
                </a:moveTo>
                <a:lnTo>
                  <a:pt x="3500" y="0"/>
                </a:lnTo>
              </a:path>
            </a:pathLst>
          </a:custGeom>
          <a:ln w="38160">
            <a:solidFill>
              <a:srgbClr val="999999"/>
            </a:solidFill>
            <a:round/>
          </a:ln>
        </p:spPr>
        <p:txBody>
          <a:bodyPr lIns="103680" rIns="103680" tIns="58680" bIns="58680" anchor="ctr">
            <a:noAutofit/>
          </a:bodyPr>
          <a:p>
            <a:pPr algn="ctr"/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C16984-77B3-4470-885B-C0F62D5E3F11}" type="slidenum">
              <a:t>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2023-03-18T10:26:15Z</dcterms:created>
  <dc:creator/>
  <dc:description/>
  <dc:language>es-AR</dc:language>
  <cp:lastModifiedBy/>
  <dcterms:modified xsi:type="dcterms:W3CDTF">2023-03-20T18:31:51Z</dcterms:modified>
  <cp:revision>6</cp:revision>
  <dc:subject/>
  <dc:title>Progress</dc:title>
</cp:coreProperties>
</file>