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50" r:id="rId2"/>
    <p:sldMasterId id="2147483651" r:id="rId3"/>
  </p:sldMasterIdLst>
  <p:notesMasterIdLst>
    <p:notesMasterId r:id="rId4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305" r:id="rId27"/>
    <p:sldId id="299" r:id="rId28"/>
    <p:sldId id="300" r:id="rId29"/>
    <p:sldId id="303" r:id="rId30"/>
    <p:sldId id="301" r:id="rId31"/>
    <p:sldId id="304" r:id="rId32"/>
    <p:sldId id="279" r:id="rId33"/>
    <p:sldId id="280" r:id="rId34"/>
    <p:sldId id="281" r:id="rId35"/>
    <p:sldId id="282" r:id="rId36"/>
    <p:sldId id="283" r:id="rId37"/>
    <p:sldId id="284" r:id="rId38"/>
    <p:sldId id="285" r:id="rId39"/>
    <p:sldId id="286" r:id="rId40"/>
    <p:sldId id="302" r:id="rId41"/>
  </p:sldIdLst>
  <p:sldSz cx="12192000" cy="6858000"/>
  <p:notesSz cx="6797675" cy="9874250"/>
  <p:defaultTextStyle>
    <a:defPPr lvl="0">
      <a:defRPr lang="es-E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r>
              <a:rPr lang="es-ES" dirty="0"/>
              <a:t>Ingeniera de Software I </a:t>
            </a:r>
          </a:p>
        </p:txBody>
      </p:sp>
      <p:sp>
        <p:nvSpPr>
          <p:cNvPr id="3" name="2 Marcador de fecha"/>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a:lvl1pPr>
          </a:lstStyle>
          <a:p>
            <a:endParaRPr lang="es-ES" dirty="0"/>
          </a:p>
        </p:txBody>
      </p:sp>
      <p:sp>
        <p:nvSpPr>
          <p:cNvPr id="4" name="3 Marcador de imagen de diapositiva"/>
          <p:cNvSpPr>
            <a:spLocks noGrp="1" noRot="1" noChangeAspect="1"/>
          </p:cNvSpPr>
          <p:nvPr>
            <p:ph type="sldImg" idx="2"/>
          </p:nvPr>
        </p:nvSpPr>
        <p:spPr>
          <a:xfrm>
            <a:off x="109538" y="741363"/>
            <a:ext cx="6578600" cy="370205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79450" y="4691063"/>
            <a:ext cx="5438775" cy="4443412"/>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9378950"/>
            <a:ext cx="2946400" cy="493713"/>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49688" y="9378950"/>
            <a:ext cx="2946400" cy="493713"/>
          </a:xfrm>
          <a:prstGeom prst="rect">
            <a:avLst/>
          </a:prstGeom>
        </p:spPr>
        <p:txBody>
          <a:bodyPr vert="horz" lIns="91440" tIns="45720" rIns="91440" bIns="45720" rtlCol="0" anchor="b"/>
          <a:lstStyle>
            <a:lvl1pPr algn="r">
              <a:defRPr sz="1200"/>
            </a:lvl1pPr>
          </a:lstStyle>
          <a:p>
            <a:fld id="{736D6C09-D79C-4073-A293-6B985945BABF}" type="slidenum">
              <a:rPr lang="es-ES" smtClean="0"/>
              <a:pPr/>
              <a:t>‹Nº›</a:t>
            </a:fld>
            <a:endParaRPr lang="es-ES" dirty="0"/>
          </a:p>
        </p:txBody>
      </p:sp>
    </p:spTree>
    <p:extLst>
      <p:ext uri="{BB962C8B-B14F-4D97-AF65-F5344CB8AC3E}">
        <p14:creationId xmlns:p14="http://schemas.microsoft.com/office/powerpoint/2010/main" val="2969255995"/>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09538" y="741363"/>
            <a:ext cx="6578600" cy="37020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736D6C09-D79C-4073-A293-6B985945BABF}" type="slidenum">
              <a:rPr lang="es-ES" smtClean="0"/>
              <a:pPr/>
              <a:t>1</a:t>
            </a:fld>
            <a:endParaRPr lang="es-ES" dirty="0"/>
          </a:p>
        </p:txBody>
      </p:sp>
      <p:sp>
        <p:nvSpPr>
          <p:cNvPr id="5" name="4 Marcador de fecha"/>
          <p:cNvSpPr>
            <a:spLocks noGrp="1"/>
          </p:cNvSpPr>
          <p:nvPr>
            <p:ph type="dt" idx="11"/>
          </p:nvPr>
        </p:nvSpPr>
        <p:spPr/>
        <p:txBody>
          <a:bodyPr/>
          <a:lstStyle/>
          <a:p>
            <a:endParaRPr lang="es-ES" dirty="0"/>
          </a:p>
        </p:txBody>
      </p:sp>
      <p:sp>
        <p:nvSpPr>
          <p:cNvPr id="6" name="5 Marcador de encabezado"/>
          <p:cNvSpPr>
            <a:spLocks noGrp="1"/>
          </p:cNvSpPr>
          <p:nvPr>
            <p:ph type="hdr" sz="quarter" idx="12"/>
          </p:nvPr>
        </p:nvSpPr>
        <p:spPr/>
        <p:txBody>
          <a:bodyPr/>
          <a:lstStyle/>
          <a:p>
            <a:r>
              <a:rPr lang="es-ES" dirty="0"/>
              <a:t>Ingeniera de Software I </a:t>
            </a:r>
          </a:p>
        </p:txBody>
      </p:sp>
    </p:spTree>
    <p:extLst>
      <p:ext uri="{BB962C8B-B14F-4D97-AF65-F5344CB8AC3E}">
        <p14:creationId xmlns:p14="http://schemas.microsoft.com/office/powerpoint/2010/main" val="777881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encabezado 3"/>
          <p:cNvSpPr>
            <a:spLocks noGrp="1"/>
          </p:cNvSpPr>
          <p:nvPr>
            <p:ph type="hdr" sz="quarter" idx="10"/>
          </p:nvPr>
        </p:nvSpPr>
        <p:spPr/>
        <p:txBody>
          <a:bodyPr/>
          <a:lstStyle/>
          <a:p>
            <a:r>
              <a:rPr lang="es-ES"/>
              <a:t>Ingeniería de Software </a:t>
            </a:r>
            <a:endParaRPr lang="es-ES" dirty="0"/>
          </a:p>
        </p:txBody>
      </p:sp>
      <p:sp>
        <p:nvSpPr>
          <p:cNvPr id="5" name="Marcador de fecha 4"/>
          <p:cNvSpPr>
            <a:spLocks noGrp="1"/>
          </p:cNvSpPr>
          <p:nvPr>
            <p:ph type="dt" idx="11"/>
          </p:nvPr>
        </p:nvSpPr>
        <p:spPr/>
        <p:txBody>
          <a:bodyPr/>
          <a:lstStyle/>
          <a:p>
            <a:r>
              <a:rPr lang="es-ES"/>
              <a:t>2012</a:t>
            </a:r>
            <a:endParaRPr lang="es-ES" dirty="0"/>
          </a:p>
        </p:txBody>
      </p:sp>
      <p:sp>
        <p:nvSpPr>
          <p:cNvPr id="6" name="Marcador de pie de página 5"/>
          <p:cNvSpPr>
            <a:spLocks noGrp="1"/>
          </p:cNvSpPr>
          <p:nvPr>
            <p:ph type="ftr" sz="quarter" idx="12"/>
          </p:nvPr>
        </p:nvSpPr>
        <p:spPr/>
        <p:txBody>
          <a:bodyPr/>
          <a:lstStyle/>
          <a:p>
            <a:r>
              <a:rPr lang="es-ES"/>
              <a:t>Facultad de Informática UNLP</a:t>
            </a:r>
            <a:endParaRPr lang="es-ES" dirty="0"/>
          </a:p>
        </p:txBody>
      </p:sp>
      <p:sp>
        <p:nvSpPr>
          <p:cNvPr id="7" name="Marcador de número de diapositiva 6"/>
          <p:cNvSpPr>
            <a:spLocks noGrp="1"/>
          </p:cNvSpPr>
          <p:nvPr>
            <p:ph type="sldNum" sz="quarter" idx="13"/>
          </p:nvPr>
        </p:nvSpPr>
        <p:spPr/>
        <p:txBody>
          <a:bodyPr/>
          <a:lstStyle/>
          <a:p>
            <a:fld id="{B36ED19C-7212-4830-AD7F-C49DF530AFD9}" type="slidenum">
              <a:rPr lang="es-ES" smtClean="0"/>
              <a:pPr/>
              <a:t>28</a:t>
            </a:fld>
            <a:endParaRPr lang="es-ES" dirty="0"/>
          </a:p>
        </p:txBody>
      </p:sp>
    </p:spTree>
    <p:extLst>
      <p:ext uri="{BB962C8B-B14F-4D97-AF65-F5344CB8AC3E}">
        <p14:creationId xmlns:p14="http://schemas.microsoft.com/office/powerpoint/2010/main" val="634806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encabezado 3"/>
          <p:cNvSpPr>
            <a:spLocks noGrp="1"/>
          </p:cNvSpPr>
          <p:nvPr>
            <p:ph type="hdr" sz="quarter" idx="10"/>
          </p:nvPr>
        </p:nvSpPr>
        <p:spPr/>
        <p:txBody>
          <a:bodyPr/>
          <a:lstStyle/>
          <a:p>
            <a:r>
              <a:rPr lang="es-ES"/>
              <a:t>Ingeniería de Software </a:t>
            </a:r>
            <a:endParaRPr lang="es-ES" dirty="0"/>
          </a:p>
        </p:txBody>
      </p:sp>
      <p:sp>
        <p:nvSpPr>
          <p:cNvPr id="5" name="Marcador de fecha 4"/>
          <p:cNvSpPr>
            <a:spLocks noGrp="1"/>
          </p:cNvSpPr>
          <p:nvPr>
            <p:ph type="dt" idx="11"/>
          </p:nvPr>
        </p:nvSpPr>
        <p:spPr/>
        <p:txBody>
          <a:bodyPr/>
          <a:lstStyle/>
          <a:p>
            <a:r>
              <a:rPr lang="es-ES"/>
              <a:t>2012</a:t>
            </a:r>
            <a:endParaRPr lang="es-ES" dirty="0"/>
          </a:p>
        </p:txBody>
      </p:sp>
      <p:sp>
        <p:nvSpPr>
          <p:cNvPr id="6" name="Marcador de pie de página 5"/>
          <p:cNvSpPr>
            <a:spLocks noGrp="1"/>
          </p:cNvSpPr>
          <p:nvPr>
            <p:ph type="ftr" sz="quarter" idx="12"/>
          </p:nvPr>
        </p:nvSpPr>
        <p:spPr/>
        <p:txBody>
          <a:bodyPr/>
          <a:lstStyle/>
          <a:p>
            <a:r>
              <a:rPr lang="es-ES"/>
              <a:t>Facultad de Informática UNLP</a:t>
            </a:r>
            <a:endParaRPr lang="es-ES" dirty="0"/>
          </a:p>
        </p:txBody>
      </p:sp>
      <p:sp>
        <p:nvSpPr>
          <p:cNvPr id="7" name="Marcador de número de diapositiva 6"/>
          <p:cNvSpPr>
            <a:spLocks noGrp="1"/>
          </p:cNvSpPr>
          <p:nvPr>
            <p:ph type="sldNum" sz="quarter" idx="13"/>
          </p:nvPr>
        </p:nvSpPr>
        <p:spPr/>
        <p:txBody>
          <a:bodyPr/>
          <a:lstStyle/>
          <a:p>
            <a:fld id="{B36ED19C-7212-4830-AD7F-C49DF530AFD9}" type="slidenum">
              <a:rPr lang="es-ES" smtClean="0"/>
              <a:pPr/>
              <a:t>29</a:t>
            </a:fld>
            <a:endParaRPr lang="es-ES" dirty="0"/>
          </a:p>
        </p:txBody>
      </p:sp>
    </p:spTree>
    <p:extLst>
      <p:ext uri="{BB962C8B-B14F-4D97-AF65-F5344CB8AC3E}">
        <p14:creationId xmlns:p14="http://schemas.microsoft.com/office/powerpoint/2010/main" val="1687824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07950" y="739775"/>
            <a:ext cx="6583363" cy="3703638"/>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B36ED19C-7212-4830-AD7F-C49DF530AFD9}" type="slidenum">
              <a:rPr lang="es-ES" smtClean="0"/>
              <a:pPr/>
              <a:t>5</a:t>
            </a:fld>
            <a:endParaRPr lang="es-ES" dirty="0"/>
          </a:p>
        </p:txBody>
      </p:sp>
      <p:sp>
        <p:nvSpPr>
          <p:cNvPr id="5" name="4 Marcador de fecha"/>
          <p:cNvSpPr>
            <a:spLocks noGrp="1"/>
          </p:cNvSpPr>
          <p:nvPr>
            <p:ph type="dt" idx="11"/>
          </p:nvPr>
        </p:nvSpPr>
        <p:spPr/>
        <p:txBody>
          <a:bodyPr/>
          <a:lstStyle/>
          <a:p>
            <a:r>
              <a:rPr lang="es-AR"/>
              <a:t>2012</a:t>
            </a:r>
            <a:endParaRPr lang="es-ES" dirty="0"/>
          </a:p>
        </p:txBody>
      </p:sp>
      <p:sp>
        <p:nvSpPr>
          <p:cNvPr id="6" name="5 Marcador de pie de página"/>
          <p:cNvSpPr>
            <a:spLocks noGrp="1"/>
          </p:cNvSpPr>
          <p:nvPr>
            <p:ph type="ftr" sz="quarter" idx="12"/>
          </p:nvPr>
        </p:nvSpPr>
        <p:spPr/>
        <p:txBody>
          <a:bodyPr/>
          <a:lstStyle/>
          <a:p>
            <a:r>
              <a:rPr lang="es-ES" dirty="0"/>
              <a:t>Facultad de Informática UNLP</a:t>
            </a:r>
          </a:p>
        </p:txBody>
      </p:sp>
      <p:sp>
        <p:nvSpPr>
          <p:cNvPr id="7" name="6 Marcador de encabezado"/>
          <p:cNvSpPr>
            <a:spLocks noGrp="1"/>
          </p:cNvSpPr>
          <p:nvPr>
            <p:ph type="hdr" sz="quarter" idx="13"/>
          </p:nvPr>
        </p:nvSpPr>
        <p:spPr/>
        <p:txBody>
          <a:bodyPr/>
          <a:lstStyle/>
          <a:p>
            <a:r>
              <a:rPr lang="es-ES" dirty="0"/>
              <a:t>Ingeniería de Software I </a:t>
            </a:r>
          </a:p>
        </p:txBody>
      </p:sp>
    </p:spTree>
    <p:extLst>
      <p:ext uri="{BB962C8B-B14F-4D97-AF65-F5344CB8AC3E}">
        <p14:creationId xmlns:p14="http://schemas.microsoft.com/office/powerpoint/2010/main" val="3907593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09538" y="741363"/>
            <a:ext cx="6578600" cy="3702050"/>
          </a:xfrm>
        </p:spPr>
      </p:sp>
      <p:sp>
        <p:nvSpPr>
          <p:cNvPr id="3" name="Marcador de notas 2"/>
          <p:cNvSpPr>
            <a:spLocks noGrp="1"/>
          </p:cNvSpPr>
          <p:nvPr>
            <p:ph type="body" idx="1"/>
          </p:nvPr>
        </p:nvSpPr>
        <p:spPr/>
        <p:txBody>
          <a:bodyPr/>
          <a:lstStyle/>
          <a:p>
            <a:endParaRPr lang="es-ES"/>
          </a:p>
        </p:txBody>
      </p:sp>
      <p:sp>
        <p:nvSpPr>
          <p:cNvPr id="4" name="Marcador de encabezado 3"/>
          <p:cNvSpPr>
            <a:spLocks noGrp="1"/>
          </p:cNvSpPr>
          <p:nvPr>
            <p:ph type="hdr" sz="quarter" idx="10"/>
          </p:nvPr>
        </p:nvSpPr>
        <p:spPr/>
        <p:txBody>
          <a:bodyPr/>
          <a:lstStyle/>
          <a:p>
            <a:r>
              <a:rPr lang="es-ES"/>
              <a:t>Ingeniería de Software </a:t>
            </a:r>
            <a:endParaRPr lang="es-ES" dirty="0"/>
          </a:p>
        </p:txBody>
      </p:sp>
      <p:sp>
        <p:nvSpPr>
          <p:cNvPr id="5" name="Marcador de fecha 4"/>
          <p:cNvSpPr>
            <a:spLocks noGrp="1"/>
          </p:cNvSpPr>
          <p:nvPr>
            <p:ph type="dt" idx="11"/>
          </p:nvPr>
        </p:nvSpPr>
        <p:spPr/>
        <p:txBody>
          <a:bodyPr/>
          <a:lstStyle/>
          <a:p>
            <a:r>
              <a:rPr lang="es-ES"/>
              <a:t>2012</a:t>
            </a:r>
            <a:endParaRPr lang="es-ES" dirty="0"/>
          </a:p>
        </p:txBody>
      </p:sp>
      <p:sp>
        <p:nvSpPr>
          <p:cNvPr id="6" name="Marcador de pie de página 5"/>
          <p:cNvSpPr>
            <a:spLocks noGrp="1"/>
          </p:cNvSpPr>
          <p:nvPr>
            <p:ph type="ftr" sz="quarter" idx="12"/>
          </p:nvPr>
        </p:nvSpPr>
        <p:spPr/>
        <p:txBody>
          <a:bodyPr/>
          <a:lstStyle/>
          <a:p>
            <a:r>
              <a:rPr lang="es-ES"/>
              <a:t>Facultad de Informática UNLP</a:t>
            </a:r>
            <a:endParaRPr lang="es-ES" dirty="0"/>
          </a:p>
        </p:txBody>
      </p:sp>
      <p:sp>
        <p:nvSpPr>
          <p:cNvPr id="7" name="Marcador de número de diapositiva 6"/>
          <p:cNvSpPr>
            <a:spLocks noGrp="1"/>
          </p:cNvSpPr>
          <p:nvPr>
            <p:ph type="sldNum" sz="quarter" idx="13"/>
          </p:nvPr>
        </p:nvSpPr>
        <p:spPr/>
        <p:txBody>
          <a:bodyPr/>
          <a:lstStyle/>
          <a:p>
            <a:fld id="{B36ED19C-7212-4830-AD7F-C49DF530AFD9}" type="slidenum">
              <a:rPr lang="es-ES" smtClean="0"/>
              <a:pPr/>
              <a:t>6</a:t>
            </a:fld>
            <a:endParaRPr lang="es-ES" dirty="0"/>
          </a:p>
        </p:txBody>
      </p:sp>
    </p:spTree>
    <p:extLst>
      <p:ext uri="{BB962C8B-B14F-4D97-AF65-F5344CB8AC3E}">
        <p14:creationId xmlns:p14="http://schemas.microsoft.com/office/powerpoint/2010/main" val="1523769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encabezado 3"/>
          <p:cNvSpPr>
            <a:spLocks noGrp="1"/>
          </p:cNvSpPr>
          <p:nvPr>
            <p:ph type="hdr" sz="quarter" idx="10"/>
          </p:nvPr>
        </p:nvSpPr>
        <p:spPr/>
        <p:txBody>
          <a:bodyPr/>
          <a:lstStyle/>
          <a:p>
            <a:r>
              <a:rPr lang="es-ES"/>
              <a:t>Ingeniería de Software </a:t>
            </a:r>
            <a:endParaRPr lang="es-ES" dirty="0"/>
          </a:p>
        </p:txBody>
      </p:sp>
      <p:sp>
        <p:nvSpPr>
          <p:cNvPr id="5" name="Marcador de fecha 4"/>
          <p:cNvSpPr>
            <a:spLocks noGrp="1"/>
          </p:cNvSpPr>
          <p:nvPr>
            <p:ph type="dt" idx="11"/>
          </p:nvPr>
        </p:nvSpPr>
        <p:spPr/>
        <p:txBody>
          <a:bodyPr/>
          <a:lstStyle/>
          <a:p>
            <a:r>
              <a:rPr lang="es-ES"/>
              <a:t>2012</a:t>
            </a:r>
            <a:endParaRPr lang="es-ES" dirty="0"/>
          </a:p>
        </p:txBody>
      </p:sp>
      <p:sp>
        <p:nvSpPr>
          <p:cNvPr id="6" name="Marcador de pie de página 5"/>
          <p:cNvSpPr>
            <a:spLocks noGrp="1"/>
          </p:cNvSpPr>
          <p:nvPr>
            <p:ph type="ftr" sz="quarter" idx="12"/>
          </p:nvPr>
        </p:nvSpPr>
        <p:spPr/>
        <p:txBody>
          <a:bodyPr/>
          <a:lstStyle/>
          <a:p>
            <a:r>
              <a:rPr lang="es-ES"/>
              <a:t>Facultad de Informática UNLP</a:t>
            </a:r>
            <a:endParaRPr lang="es-ES" dirty="0"/>
          </a:p>
        </p:txBody>
      </p:sp>
      <p:sp>
        <p:nvSpPr>
          <p:cNvPr id="7" name="Marcador de número de diapositiva 6"/>
          <p:cNvSpPr>
            <a:spLocks noGrp="1"/>
          </p:cNvSpPr>
          <p:nvPr>
            <p:ph type="sldNum" sz="quarter" idx="13"/>
          </p:nvPr>
        </p:nvSpPr>
        <p:spPr/>
        <p:txBody>
          <a:bodyPr/>
          <a:lstStyle/>
          <a:p>
            <a:fld id="{B36ED19C-7212-4830-AD7F-C49DF530AFD9}" type="slidenum">
              <a:rPr lang="es-ES" smtClean="0"/>
              <a:pPr/>
              <a:t>9</a:t>
            </a:fld>
            <a:endParaRPr lang="es-ES" dirty="0"/>
          </a:p>
        </p:txBody>
      </p:sp>
    </p:spTree>
    <p:extLst>
      <p:ext uri="{BB962C8B-B14F-4D97-AF65-F5344CB8AC3E}">
        <p14:creationId xmlns:p14="http://schemas.microsoft.com/office/powerpoint/2010/main" val="3974593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encabezado 3"/>
          <p:cNvSpPr>
            <a:spLocks noGrp="1"/>
          </p:cNvSpPr>
          <p:nvPr>
            <p:ph type="hdr" sz="quarter" idx="10"/>
          </p:nvPr>
        </p:nvSpPr>
        <p:spPr/>
        <p:txBody>
          <a:bodyPr/>
          <a:lstStyle/>
          <a:p>
            <a:r>
              <a:rPr lang="es-ES"/>
              <a:t>Ingeniería de Software </a:t>
            </a:r>
            <a:endParaRPr lang="es-ES" dirty="0"/>
          </a:p>
        </p:txBody>
      </p:sp>
      <p:sp>
        <p:nvSpPr>
          <p:cNvPr id="5" name="Marcador de fecha 4"/>
          <p:cNvSpPr>
            <a:spLocks noGrp="1"/>
          </p:cNvSpPr>
          <p:nvPr>
            <p:ph type="dt" idx="11"/>
          </p:nvPr>
        </p:nvSpPr>
        <p:spPr/>
        <p:txBody>
          <a:bodyPr/>
          <a:lstStyle/>
          <a:p>
            <a:r>
              <a:rPr lang="es-ES"/>
              <a:t>2012</a:t>
            </a:r>
            <a:endParaRPr lang="es-ES" dirty="0"/>
          </a:p>
        </p:txBody>
      </p:sp>
      <p:sp>
        <p:nvSpPr>
          <p:cNvPr id="6" name="Marcador de pie de página 5"/>
          <p:cNvSpPr>
            <a:spLocks noGrp="1"/>
          </p:cNvSpPr>
          <p:nvPr>
            <p:ph type="ftr" sz="quarter" idx="12"/>
          </p:nvPr>
        </p:nvSpPr>
        <p:spPr/>
        <p:txBody>
          <a:bodyPr/>
          <a:lstStyle/>
          <a:p>
            <a:r>
              <a:rPr lang="es-ES"/>
              <a:t>Facultad de Informática UNLP</a:t>
            </a:r>
            <a:endParaRPr lang="es-ES" dirty="0"/>
          </a:p>
        </p:txBody>
      </p:sp>
      <p:sp>
        <p:nvSpPr>
          <p:cNvPr id="7" name="Marcador de número de diapositiva 6"/>
          <p:cNvSpPr>
            <a:spLocks noGrp="1"/>
          </p:cNvSpPr>
          <p:nvPr>
            <p:ph type="sldNum" sz="quarter" idx="13"/>
          </p:nvPr>
        </p:nvSpPr>
        <p:spPr/>
        <p:txBody>
          <a:bodyPr/>
          <a:lstStyle/>
          <a:p>
            <a:fld id="{B36ED19C-7212-4830-AD7F-C49DF530AFD9}" type="slidenum">
              <a:rPr lang="es-ES" smtClean="0"/>
              <a:pPr/>
              <a:t>10</a:t>
            </a:fld>
            <a:endParaRPr lang="es-ES" dirty="0"/>
          </a:p>
        </p:txBody>
      </p:sp>
    </p:spTree>
    <p:extLst>
      <p:ext uri="{BB962C8B-B14F-4D97-AF65-F5344CB8AC3E}">
        <p14:creationId xmlns:p14="http://schemas.microsoft.com/office/powerpoint/2010/main" val="483160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encabezado 3"/>
          <p:cNvSpPr>
            <a:spLocks noGrp="1"/>
          </p:cNvSpPr>
          <p:nvPr>
            <p:ph type="hdr" sz="quarter" idx="10"/>
          </p:nvPr>
        </p:nvSpPr>
        <p:spPr/>
        <p:txBody>
          <a:bodyPr/>
          <a:lstStyle/>
          <a:p>
            <a:r>
              <a:rPr lang="es-ES"/>
              <a:t>Ingeniería de Software </a:t>
            </a:r>
            <a:endParaRPr lang="es-ES" dirty="0"/>
          </a:p>
        </p:txBody>
      </p:sp>
      <p:sp>
        <p:nvSpPr>
          <p:cNvPr id="5" name="Marcador de fecha 4"/>
          <p:cNvSpPr>
            <a:spLocks noGrp="1"/>
          </p:cNvSpPr>
          <p:nvPr>
            <p:ph type="dt" idx="11"/>
          </p:nvPr>
        </p:nvSpPr>
        <p:spPr/>
        <p:txBody>
          <a:bodyPr/>
          <a:lstStyle/>
          <a:p>
            <a:r>
              <a:rPr lang="es-ES"/>
              <a:t>2012</a:t>
            </a:r>
            <a:endParaRPr lang="es-ES" dirty="0"/>
          </a:p>
        </p:txBody>
      </p:sp>
      <p:sp>
        <p:nvSpPr>
          <p:cNvPr id="6" name="Marcador de pie de página 5"/>
          <p:cNvSpPr>
            <a:spLocks noGrp="1"/>
          </p:cNvSpPr>
          <p:nvPr>
            <p:ph type="ftr" sz="quarter" idx="12"/>
          </p:nvPr>
        </p:nvSpPr>
        <p:spPr/>
        <p:txBody>
          <a:bodyPr/>
          <a:lstStyle/>
          <a:p>
            <a:r>
              <a:rPr lang="es-ES"/>
              <a:t>Facultad de Informática UNLP</a:t>
            </a:r>
            <a:endParaRPr lang="es-ES" dirty="0"/>
          </a:p>
        </p:txBody>
      </p:sp>
      <p:sp>
        <p:nvSpPr>
          <p:cNvPr id="7" name="Marcador de número de diapositiva 6"/>
          <p:cNvSpPr>
            <a:spLocks noGrp="1"/>
          </p:cNvSpPr>
          <p:nvPr>
            <p:ph type="sldNum" sz="quarter" idx="13"/>
          </p:nvPr>
        </p:nvSpPr>
        <p:spPr/>
        <p:txBody>
          <a:bodyPr/>
          <a:lstStyle/>
          <a:p>
            <a:fld id="{B36ED19C-7212-4830-AD7F-C49DF530AFD9}" type="slidenum">
              <a:rPr lang="es-ES" smtClean="0"/>
              <a:pPr/>
              <a:t>23</a:t>
            </a:fld>
            <a:endParaRPr lang="es-ES" dirty="0"/>
          </a:p>
        </p:txBody>
      </p:sp>
    </p:spTree>
    <p:extLst>
      <p:ext uri="{BB962C8B-B14F-4D97-AF65-F5344CB8AC3E}">
        <p14:creationId xmlns:p14="http://schemas.microsoft.com/office/powerpoint/2010/main" val="634806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encabezado 3"/>
          <p:cNvSpPr>
            <a:spLocks noGrp="1"/>
          </p:cNvSpPr>
          <p:nvPr>
            <p:ph type="hdr" sz="quarter" idx="10"/>
          </p:nvPr>
        </p:nvSpPr>
        <p:spPr/>
        <p:txBody>
          <a:bodyPr/>
          <a:lstStyle/>
          <a:p>
            <a:r>
              <a:rPr lang="es-ES"/>
              <a:t>Ingeniería de Software </a:t>
            </a:r>
            <a:endParaRPr lang="es-ES" dirty="0"/>
          </a:p>
        </p:txBody>
      </p:sp>
      <p:sp>
        <p:nvSpPr>
          <p:cNvPr id="5" name="Marcador de fecha 4"/>
          <p:cNvSpPr>
            <a:spLocks noGrp="1"/>
          </p:cNvSpPr>
          <p:nvPr>
            <p:ph type="dt" idx="11"/>
          </p:nvPr>
        </p:nvSpPr>
        <p:spPr/>
        <p:txBody>
          <a:bodyPr/>
          <a:lstStyle/>
          <a:p>
            <a:r>
              <a:rPr lang="es-ES"/>
              <a:t>2012</a:t>
            </a:r>
            <a:endParaRPr lang="es-ES" dirty="0"/>
          </a:p>
        </p:txBody>
      </p:sp>
      <p:sp>
        <p:nvSpPr>
          <p:cNvPr id="6" name="Marcador de pie de página 5"/>
          <p:cNvSpPr>
            <a:spLocks noGrp="1"/>
          </p:cNvSpPr>
          <p:nvPr>
            <p:ph type="ftr" sz="quarter" idx="12"/>
          </p:nvPr>
        </p:nvSpPr>
        <p:spPr/>
        <p:txBody>
          <a:bodyPr/>
          <a:lstStyle/>
          <a:p>
            <a:r>
              <a:rPr lang="es-ES"/>
              <a:t>Facultad de Informática UNLP</a:t>
            </a:r>
            <a:endParaRPr lang="es-ES" dirty="0"/>
          </a:p>
        </p:txBody>
      </p:sp>
      <p:sp>
        <p:nvSpPr>
          <p:cNvPr id="7" name="Marcador de número de diapositiva 6"/>
          <p:cNvSpPr>
            <a:spLocks noGrp="1"/>
          </p:cNvSpPr>
          <p:nvPr>
            <p:ph type="sldNum" sz="quarter" idx="13"/>
          </p:nvPr>
        </p:nvSpPr>
        <p:spPr/>
        <p:txBody>
          <a:bodyPr/>
          <a:lstStyle/>
          <a:p>
            <a:fld id="{B36ED19C-7212-4830-AD7F-C49DF530AFD9}" type="slidenum">
              <a:rPr lang="es-ES" smtClean="0"/>
              <a:pPr/>
              <a:t>25</a:t>
            </a:fld>
            <a:endParaRPr lang="es-ES" dirty="0"/>
          </a:p>
        </p:txBody>
      </p:sp>
    </p:spTree>
    <p:extLst>
      <p:ext uri="{BB962C8B-B14F-4D97-AF65-F5344CB8AC3E}">
        <p14:creationId xmlns:p14="http://schemas.microsoft.com/office/powerpoint/2010/main" val="634806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encabezado 3"/>
          <p:cNvSpPr>
            <a:spLocks noGrp="1"/>
          </p:cNvSpPr>
          <p:nvPr>
            <p:ph type="hdr" sz="quarter" idx="10"/>
          </p:nvPr>
        </p:nvSpPr>
        <p:spPr/>
        <p:txBody>
          <a:bodyPr/>
          <a:lstStyle/>
          <a:p>
            <a:r>
              <a:rPr lang="es-ES"/>
              <a:t>Ingeniería de Software </a:t>
            </a:r>
            <a:endParaRPr lang="es-ES" dirty="0"/>
          </a:p>
        </p:txBody>
      </p:sp>
      <p:sp>
        <p:nvSpPr>
          <p:cNvPr id="5" name="Marcador de fecha 4"/>
          <p:cNvSpPr>
            <a:spLocks noGrp="1"/>
          </p:cNvSpPr>
          <p:nvPr>
            <p:ph type="dt" idx="11"/>
          </p:nvPr>
        </p:nvSpPr>
        <p:spPr/>
        <p:txBody>
          <a:bodyPr/>
          <a:lstStyle/>
          <a:p>
            <a:r>
              <a:rPr lang="es-ES"/>
              <a:t>2012</a:t>
            </a:r>
            <a:endParaRPr lang="es-ES" dirty="0"/>
          </a:p>
        </p:txBody>
      </p:sp>
      <p:sp>
        <p:nvSpPr>
          <p:cNvPr id="6" name="Marcador de pie de página 5"/>
          <p:cNvSpPr>
            <a:spLocks noGrp="1"/>
          </p:cNvSpPr>
          <p:nvPr>
            <p:ph type="ftr" sz="quarter" idx="12"/>
          </p:nvPr>
        </p:nvSpPr>
        <p:spPr/>
        <p:txBody>
          <a:bodyPr/>
          <a:lstStyle/>
          <a:p>
            <a:r>
              <a:rPr lang="es-ES"/>
              <a:t>Facultad de Informática UNLP</a:t>
            </a:r>
            <a:endParaRPr lang="es-ES" dirty="0"/>
          </a:p>
        </p:txBody>
      </p:sp>
      <p:sp>
        <p:nvSpPr>
          <p:cNvPr id="7" name="Marcador de número de diapositiva 6"/>
          <p:cNvSpPr>
            <a:spLocks noGrp="1"/>
          </p:cNvSpPr>
          <p:nvPr>
            <p:ph type="sldNum" sz="quarter" idx="13"/>
          </p:nvPr>
        </p:nvSpPr>
        <p:spPr/>
        <p:txBody>
          <a:bodyPr/>
          <a:lstStyle/>
          <a:p>
            <a:fld id="{B36ED19C-7212-4830-AD7F-C49DF530AFD9}" type="slidenum">
              <a:rPr lang="es-ES" smtClean="0"/>
              <a:pPr/>
              <a:t>26</a:t>
            </a:fld>
            <a:endParaRPr lang="es-ES" dirty="0"/>
          </a:p>
        </p:txBody>
      </p:sp>
    </p:spTree>
    <p:extLst>
      <p:ext uri="{BB962C8B-B14F-4D97-AF65-F5344CB8AC3E}">
        <p14:creationId xmlns:p14="http://schemas.microsoft.com/office/powerpoint/2010/main" val="634806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encabezado 3"/>
          <p:cNvSpPr>
            <a:spLocks noGrp="1"/>
          </p:cNvSpPr>
          <p:nvPr>
            <p:ph type="hdr" sz="quarter" idx="10"/>
          </p:nvPr>
        </p:nvSpPr>
        <p:spPr/>
        <p:txBody>
          <a:bodyPr/>
          <a:lstStyle/>
          <a:p>
            <a:r>
              <a:rPr lang="es-ES"/>
              <a:t>Ingeniería de Software </a:t>
            </a:r>
            <a:endParaRPr lang="es-ES" dirty="0"/>
          </a:p>
        </p:txBody>
      </p:sp>
      <p:sp>
        <p:nvSpPr>
          <p:cNvPr id="5" name="Marcador de fecha 4"/>
          <p:cNvSpPr>
            <a:spLocks noGrp="1"/>
          </p:cNvSpPr>
          <p:nvPr>
            <p:ph type="dt" idx="11"/>
          </p:nvPr>
        </p:nvSpPr>
        <p:spPr/>
        <p:txBody>
          <a:bodyPr/>
          <a:lstStyle/>
          <a:p>
            <a:r>
              <a:rPr lang="es-ES"/>
              <a:t>2012</a:t>
            </a:r>
            <a:endParaRPr lang="es-ES" dirty="0"/>
          </a:p>
        </p:txBody>
      </p:sp>
      <p:sp>
        <p:nvSpPr>
          <p:cNvPr id="6" name="Marcador de pie de página 5"/>
          <p:cNvSpPr>
            <a:spLocks noGrp="1"/>
          </p:cNvSpPr>
          <p:nvPr>
            <p:ph type="ftr" sz="quarter" idx="12"/>
          </p:nvPr>
        </p:nvSpPr>
        <p:spPr/>
        <p:txBody>
          <a:bodyPr/>
          <a:lstStyle/>
          <a:p>
            <a:r>
              <a:rPr lang="es-ES"/>
              <a:t>Facultad de Informática UNLP</a:t>
            </a:r>
            <a:endParaRPr lang="es-ES" dirty="0"/>
          </a:p>
        </p:txBody>
      </p:sp>
      <p:sp>
        <p:nvSpPr>
          <p:cNvPr id="7" name="Marcador de número de diapositiva 6"/>
          <p:cNvSpPr>
            <a:spLocks noGrp="1"/>
          </p:cNvSpPr>
          <p:nvPr>
            <p:ph type="sldNum" sz="quarter" idx="13"/>
          </p:nvPr>
        </p:nvSpPr>
        <p:spPr/>
        <p:txBody>
          <a:bodyPr/>
          <a:lstStyle/>
          <a:p>
            <a:fld id="{B36ED19C-7212-4830-AD7F-C49DF530AFD9}" type="slidenum">
              <a:rPr lang="es-ES" smtClean="0"/>
              <a:pPr/>
              <a:t>27</a:t>
            </a:fld>
            <a:endParaRPr lang="es-ES" dirty="0"/>
          </a:p>
        </p:txBody>
      </p:sp>
    </p:spTree>
    <p:extLst>
      <p:ext uri="{BB962C8B-B14F-4D97-AF65-F5344CB8AC3E}">
        <p14:creationId xmlns:p14="http://schemas.microsoft.com/office/powerpoint/2010/main" val="3447883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6" name="17 CuadroTexto"/>
          <p:cNvSpPr txBox="1"/>
          <p:nvPr/>
        </p:nvSpPr>
        <p:spPr>
          <a:xfrm>
            <a:off x="5176316" y="6484429"/>
            <a:ext cx="662361" cy="219291"/>
          </a:xfrm>
          <a:prstGeom prst="rect">
            <a:avLst/>
          </a:prstGeom>
          <a:noFill/>
        </p:spPr>
        <p:txBody>
          <a:bodyPr>
            <a:spAutoFit/>
          </a:bodyPr>
          <a:lstStyle/>
          <a:p>
            <a:pPr fontAlgn="auto">
              <a:spcBef>
                <a:spcPts val="0"/>
              </a:spcBef>
              <a:spcAft>
                <a:spcPts val="0"/>
              </a:spcAft>
              <a:defRPr/>
            </a:pPr>
            <a:r>
              <a:rPr lang="es-ES" sz="825" dirty="0">
                <a:solidFill>
                  <a:schemeClr val="tx1">
                    <a:tint val="75000"/>
                    <a:alpha val="60000"/>
                  </a:schemeClr>
                </a:solidFill>
                <a:latin typeface="Arial" charset="0"/>
                <a:cs typeface="+mn-cs"/>
              </a:rPr>
              <a:t>Fuente:</a:t>
            </a:r>
            <a:endParaRPr lang="es-AR" sz="825" dirty="0">
              <a:solidFill>
                <a:schemeClr val="bg2"/>
              </a:solidFill>
              <a:latin typeface="+mn-lt"/>
              <a:cs typeface="+mn-cs"/>
            </a:endParaRPr>
          </a:p>
        </p:txBody>
      </p:sp>
      <p:sp>
        <p:nvSpPr>
          <p:cNvPr id="2" name="Title 1"/>
          <p:cNvSpPr>
            <a:spLocks noGrp="1"/>
          </p:cNvSpPr>
          <p:nvPr>
            <p:ph type="title"/>
          </p:nvPr>
        </p:nvSpPr>
        <p:spPr/>
        <p:txBody>
          <a:bodyPr>
            <a:normAutofit/>
          </a:bodyPr>
          <a:lstStyle>
            <a:lvl1pPr>
              <a:defRPr sz="3000"/>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6656" y="1998134"/>
            <a:ext cx="4663440" cy="3767328"/>
          </a:xfrm>
        </p:spPr>
        <p:txBody>
          <a:bodyPr/>
          <a:lstStyle>
            <a:lvl1pPr marL="68580" indent="-68580">
              <a:buClr>
                <a:srgbClr val="C00000"/>
              </a:buClr>
              <a:buFont typeface="Arial" panose="020B0604020202020204" pitchFamily="34" charset="0"/>
              <a:buChar char="»"/>
              <a:defRPr sz="1800"/>
            </a:lvl1pPr>
            <a:lvl2pPr marL="260604" indent="-257175">
              <a:buClr>
                <a:srgbClr val="C00000"/>
              </a:buClr>
              <a:buFont typeface="Arial" panose="020B0604020202020204" pitchFamily="34" charset="0"/>
              <a:buChar char=" "/>
              <a:defRPr sz="1500"/>
            </a:lvl2pPr>
            <a:lvl3pPr marL="411480" indent="-411480">
              <a:buClr>
                <a:srgbClr val="C00000"/>
              </a:buClr>
              <a:buFont typeface="Arial" panose="020B0604020202020204" pitchFamily="34" charset="0"/>
              <a:buChar char=" "/>
              <a:defRPr sz="1350"/>
            </a:lvl3pPr>
            <a:lvl4pPr marL="617220" indent="-617220">
              <a:buClr>
                <a:srgbClr val="C00000"/>
              </a:buClr>
              <a:buFont typeface="Arial" panose="020B0604020202020204" pitchFamily="34" charset="0"/>
              <a:buChar char=" "/>
              <a:defRPr sz="1200"/>
            </a:lvl4pPr>
            <a:lvl5pPr marL="822960" indent="-822960">
              <a:buClr>
                <a:srgbClr val="C00000"/>
              </a:buClr>
              <a:buFont typeface="Arial" panose="020B0604020202020204" pitchFamily="34" charset="0"/>
              <a:buChar char=" "/>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011331" y="1998134"/>
            <a:ext cx="4663440" cy="3767328"/>
          </a:xfrm>
        </p:spPr>
        <p:txBody>
          <a:bodyPr/>
          <a:lstStyle>
            <a:lvl1pPr marL="68580" indent="-68580">
              <a:buClr>
                <a:srgbClr val="C00000"/>
              </a:buClr>
              <a:buFont typeface="Arial" panose="020B0604020202020204" pitchFamily="34" charset="0"/>
              <a:buChar char="»"/>
              <a:defRPr sz="1800"/>
            </a:lvl1pPr>
            <a:lvl2pPr marL="260604" indent="-257175">
              <a:buClr>
                <a:srgbClr val="C00000"/>
              </a:buClr>
              <a:buFont typeface="Arial" panose="020B0604020202020204" pitchFamily="34" charset="0"/>
              <a:buChar char=" "/>
              <a:defRPr sz="1500"/>
            </a:lvl2pPr>
            <a:lvl3pPr marL="411480" indent="-411480">
              <a:buClr>
                <a:srgbClr val="C00000"/>
              </a:buClr>
              <a:buFont typeface="Arial" panose="020B0604020202020204" pitchFamily="34" charset="0"/>
              <a:buChar char=" "/>
              <a:defRPr sz="1350"/>
            </a:lvl3pPr>
            <a:lvl4pPr marL="617220" indent="-617220">
              <a:buClr>
                <a:srgbClr val="C00000"/>
              </a:buClr>
              <a:buFont typeface="Arial" panose="020B0604020202020204" pitchFamily="34" charset="0"/>
              <a:buChar char=" "/>
              <a:defRPr sz="1200"/>
            </a:lvl4pPr>
            <a:lvl5pPr marL="822960" indent="-822960">
              <a:buClr>
                <a:srgbClr val="C00000"/>
              </a:buClr>
              <a:buFont typeface="Arial" panose="020B0604020202020204" pitchFamily="34" charset="0"/>
              <a:buChar char=" "/>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15 Marcador de texto"/>
          <p:cNvSpPr>
            <a:spLocks noGrp="1"/>
          </p:cNvSpPr>
          <p:nvPr>
            <p:ph type="body" sz="quarter" idx="14"/>
          </p:nvPr>
        </p:nvSpPr>
        <p:spPr>
          <a:xfrm>
            <a:off x="5951985" y="6509538"/>
            <a:ext cx="2162515" cy="305415"/>
          </a:xfrm>
        </p:spPr>
        <p:txBody>
          <a:bodyPr>
            <a:noAutofit/>
          </a:bodyPr>
          <a:lstStyle>
            <a:lvl1pPr algn="l" rtl="0" fontAlgn="base">
              <a:spcBef>
                <a:spcPct val="0"/>
              </a:spcBef>
              <a:spcAft>
                <a:spcPct val="0"/>
              </a:spcAft>
              <a:buNone/>
              <a:defRPr lang="en-US" sz="825" b="0" i="0" kern="1200" dirty="0" smtClean="0">
                <a:solidFill>
                  <a:schemeClr val="tx1">
                    <a:tint val="75000"/>
                    <a:alpha val="60000"/>
                  </a:schemeClr>
                </a:solidFill>
                <a:latin typeface="Arial" charset="0"/>
                <a:ea typeface="+mn-ea"/>
                <a:cs typeface="+mn-cs"/>
              </a:defRPr>
            </a:lvl1pPr>
            <a:lvl2pPr>
              <a:buNone/>
              <a:defRPr sz="1050"/>
            </a:lvl2pPr>
            <a:lvl3pPr>
              <a:buNone/>
              <a:defRPr sz="1050"/>
            </a:lvl3pPr>
            <a:lvl4pPr>
              <a:buNone/>
              <a:defRPr sz="1050"/>
            </a:lvl4pPr>
            <a:lvl5pPr>
              <a:buNone/>
              <a:defRPr sz="1050"/>
            </a:lvl5pPr>
          </a:lstStyle>
          <a:p>
            <a:pPr lvl="0"/>
            <a:r>
              <a:rPr lang="es-ES"/>
              <a:t>Haga clic para modificar el estilo de texto del patrón</a:t>
            </a:r>
          </a:p>
        </p:txBody>
      </p:sp>
      <p:sp>
        <p:nvSpPr>
          <p:cNvPr id="7" name="4 Marcador de número de diapositiva"/>
          <p:cNvSpPr>
            <a:spLocks noGrp="1"/>
          </p:cNvSpPr>
          <p:nvPr>
            <p:ph type="sldNum" sz="quarter" idx="15"/>
          </p:nvPr>
        </p:nvSpPr>
        <p:spPr>
          <a:xfrm>
            <a:off x="9248775" y="2852738"/>
            <a:ext cx="2927350" cy="1047750"/>
          </a:xfrm>
        </p:spPr>
        <p:txBody>
          <a:bodyPr/>
          <a:lstStyle>
            <a:lvl1pPr>
              <a:defRPr/>
            </a:lvl1pPr>
          </a:lstStyle>
          <a:p>
            <a:fld id="{9309AEDA-1D6C-44D3-8BB0-A178BBA71291}" type="slidenum">
              <a:rPr lang="es-ES" smtClean="0"/>
              <a:pPr/>
              <a:t>‹Nº›</a:t>
            </a:fld>
            <a:endParaRPr lang="es-ES" dirty="0"/>
          </a:p>
        </p:txBody>
      </p:sp>
      <p:sp>
        <p:nvSpPr>
          <p:cNvPr id="8" name="Date Placeholder 1"/>
          <p:cNvSpPr>
            <a:spLocks noGrp="1"/>
          </p:cNvSpPr>
          <p:nvPr>
            <p:ph type="dt" sz="half" idx="16"/>
          </p:nvPr>
        </p:nvSpPr>
        <p:spPr>
          <a:xfrm>
            <a:off x="2898775" y="6511925"/>
            <a:ext cx="825500" cy="255588"/>
          </a:xfrm>
        </p:spPr>
        <p:txBody>
          <a:bodyPr/>
          <a:lstStyle>
            <a:lvl1pPr>
              <a:defRPr/>
            </a:lvl1pPr>
          </a:lstStyle>
          <a:p>
            <a:r>
              <a:rPr lang="es-AR" dirty="0" smtClean="0"/>
              <a:t>2021</a:t>
            </a:r>
            <a:endParaRPr lang="es-ES" dirty="0"/>
          </a:p>
        </p:txBody>
      </p:sp>
      <p:sp>
        <p:nvSpPr>
          <p:cNvPr id="9" name="Footer Placeholder 2"/>
          <p:cNvSpPr>
            <a:spLocks noGrp="1"/>
          </p:cNvSpPr>
          <p:nvPr>
            <p:ph type="ftr" sz="quarter" idx="17"/>
          </p:nvPr>
        </p:nvSpPr>
        <p:spPr/>
        <p:txBody>
          <a:bodyPr/>
          <a:lstStyle>
            <a:lvl1pPr>
              <a:defRPr/>
            </a:lvl1pPr>
          </a:lstStyle>
          <a:p>
            <a:r>
              <a:rPr lang="sv-SE"/>
              <a:t>Ingeniería de Software I</a:t>
            </a:r>
            <a:endParaRPr lang="es-ES" dirty="0"/>
          </a:p>
        </p:txBody>
      </p:sp>
    </p:spTree>
    <p:extLst>
      <p:ext uri="{BB962C8B-B14F-4D97-AF65-F5344CB8AC3E}">
        <p14:creationId xmlns:p14="http://schemas.microsoft.com/office/powerpoint/2010/main" val="3036375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Encabezado de sección">
    <p:spTree>
      <p:nvGrpSpPr>
        <p:cNvPr id="1" name=""/>
        <p:cNvGrpSpPr/>
        <p:nvPr/>
      </p:nvGrpSpPr>
      <p:grpSpPr>
        <a:xfrm>
          <a:off x="0" y="0"/>
          <a:ext cx="0" cy="0"/>
          <a:chOff x="0" y="0"/>
          <a:chExt cx="0" cy="0"/>
        </a:xfrm>
      </p:grpSpPr>
      <p:sp>
        <p:nvSpPr>
          <p:cNvPr id="3" name="Rectangle 8"/>
          <p:cNvSpPr/>
          <p:nvPr/>
        </p:nvSpPr>
        <p:spPr>
          <a:xfrm>
            <a:off x="0" y="4038600"/>
            <a:ext cx="12192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s-ES"/>
          </a:p>
        </p:txBody>
      </p:sp>
      <p:sp>
        <p:nvSpPr>
          <p:cNvPr id="4" name="Rectangle 10"/>
          <p:cNvSpPr/>
          <p:nvPr/>
        </p:nvSpPr>
        <p:spPr>
          <a:xfrm>
            <a:off x="0" y="4646613"/>
            <a:ext cx="12192000" cy="26987"/>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s-ES"/>
          </a:p>
        </p:txBody>
      </p:sp>
      <p:sp>
        <p:nvSpPr>
          <p:cNvPr id="14" name="Title 13"/>
          <p:cNvSpPr>
            <a:spLocks noGrp="1"/>
          </p:cNvSpPr>
          <p:nvPr>
            <p:ph type="ctrTitle"/>
          </p:nvPr>
        </p:nvSpPr>
        <p:spPr>
          <a:xfrm>
            <a:off x="304800" y="4114800"/>
            <a:ext cx="9652000" cy="533400"/>
          </a:xfrm>
          <a:noFill/>
        </p:spPr>
        <p:txBody>
          <a:bodyPr/>
          <a:lstStyle>
            <a:lvl1pPr algn="l" eaLnBrk="1" latinLnBrk="0" hangingPunct="1">
              <a:defRPr kumimoji="0" lang="es-ES" sz="2000" b="0" cap="all" spc="150" baseline="0">
                <a:solidFill>
                  <a:schemeClr val="bg1"/>
                </a:solidFill>
              </a:defRPr>
            </a:lvl1pPr>
            <a:extLst/>
          </a:lstStyle>
          <a:p>
            <a:r>
              <a:rPr lang="es-ES"/>
              <a:t>Haga clic para modificar el estilo de título del patrón</a:t>
            </a:r>
          </a:p>
        </p:txBody>
      </p:sp>
      <p:sp>
        <p:nvSpPr>
          <p:cNvPr id="5" name="Rectangle 3"/>
          <p:cNvSpPr>
            <a:spLocks noGrp="1"/>
          </p:cNvSpPr>
          <p:nvPr>
            <p:ph type="dt" sz="half" idx="10"/>
          </p:nvPr>
        </p:nvSpPr>
        <p:spPr>
          <a:xfrm>
            <a:off x="304800" y="6477000"/>
            <a:ext cx="2133600" cy="304800"/>
          </a:xfrm>
        </p:spPr>
        <p:txBody>
          <a:bodyPr anchor="ctr"/>
          <a:lstStyle>
            <a:lvl1pPr algn="l" eaLnBrk="1" latinLnBrk="0" hangingPunct="1">
              <a:defRPr kumimoji="0" lang="es-ES" dirty="0">
                <a:solidFill>
                  <a:srgbClr val="A0A0A0"/>
                </a:solidFill>
              </a:defRPr>
            </a:lvl1pPr>
            <a:extLst/>
          </a:lstStyle>
          <a:p>
            <a:r>
              <a:rPr lang="es-AR" dirty="0" smtClean="0"/>
              <a:t>2021</a:t>
            </a:r>
            <a:endParaRPr lang="es-ES" dirty="0"/>
          </a:p>
        </p:txBody>
      </p:sp>
      <p:sp>
        <p:nvSpPr>
          <p:cNvPr id="6" name="Rectangle 4"/>
          <p:cNvSpPr>
            <a:spLocks noGrp="1"/>
          </p:cNvSpPr>
          <p:nvPr>
            <p:ph type="ftr" sz="quarter" idx="11"/>
          </p:nvPr>
        </p:nvSpPr>
        <p:spPr/>
        <p:txBody>
          <a:bodyPr/>
          <a:lstStyle>
            <a:lvl1pPr eaLnBrk="1" latinLnBrk="0" hangingPunct="1">
              <a:defRPr kumimoji="0" lang="es-ES">
                <a:solidFill>
                  <a:schemeClr val="bg1"/>
                </a:solidFill>
              </a:defRPr>
            </a:lvl1pPr>
            <a:extLst/>
          </a:lstStyle>
          <a:p>
            <a:r>
              <a:rPr lang="sv-SE"/>
              <a:t>Ingeniería de Software I</a:t>
            </a:r>
            <a:endParaRPr lang="es-ES" dirty="0"/>
          </a:p>
        </p:txBody>
      </p:sp>
      <p:sp>
        <p:nvSpPr>
          <p:cNvPr id="7" name="Slide Number Placeholder 12"/>
          <p:cNvSpPr>
            <a:spLocks noGrp="1"/>
          </p:cNvSpPr>
          <p:nvPr>
            <p:ph type="sldNum" sz="quarter" idx="12"/>
          </p:nvPr>
        </p:nvSpPr>
        <p:spPr>
          <a:xfrm>
            <a:off x="8636000" y="6477000"/>
            <a:ext cx="1360488" cy="304800"/>
          </a:xfrm>
        </p:spPr>
        <p:txBody>
          <a:bodyPr/>
          <a:lstStyle>
            <a:lvl1pPr>
              <a:defRPr smtClean="0"/>
            </a:lvl1pPr>
            <a:extLst/>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03297392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1_Dos objetos">
    <p:bg>
      <p:bgPr>
        <a:solidFill>
          <a:srgbClr val="3F3F3F"/>
        </a:solidFill>
        <a:effectLst/>
      </p:bgPr>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8" name="7 Título"/>
          <p:cNvSpPr>
            <a:spLocks noGrp="1"/>
          </p:cNvSpPr>
          <p:nvPr>
            <p:ph type="title"/>
          </p:nvPr>
        </p:nvSpPr>
        <p:spPr/>
        <p:txBody>
          <a:bodyPr/>
          <a:lstStyle/>
          <a:p>
            <a:r>
              <a:rPr lang="es-ES"/>
              <a:t>Haga clic para modificar el estilo de título del patrón</a:t>
            </a:r>
            <a:endParaRPr lang="en-US"/>
          </a:p>
        </p:txBody>
      </p:sp>
      <p:sp>
        <p:nvSpPr>
          <p:cNvPr id="5" name="4 Marcador de fecha"/>
          <p:cNvSpPr>
            <a:spLocks noGrp="1"/>
          </p:cNvSpPr>
          <p:nvPr>
            <p:ph type="dt" sz="half" idx="10"/>
          </p:nvPr>
        </p:nvSpPr>
        <p:spPr/>
        <p:txBody>
          <a:bodyPr/>
          <a:lstStyle>
            <a:lvl1pPr>
              <a:defRPr/>
            </a:lvl1pPr>
          </a:lstStyle>
          <a:p>
            <a:r>
              <a:rPr lang="es-AR" dirty="0" smtClean="0"/>
              <a:t>2021</a:t>
            </a:r>
            <a:endParaRPr lang="es-AR" dirty="0"/>
          </a:p>
        </p:txBody>
      </p:sp>
      <p:sp>
        <p:nvSpPr>
          <p:cNvPr id="6" name="5 Marcador de pie de página"/>
          <p:cNvSpPr>
            <a:spLocks noGrp="1"/>
          </p:cNvSpPr>
          <p:nvPr>
            <p:ph type="ftr" sz="quarter" idx="11"/>
          </p:nvPr>
        </p:nvSpPr>
        <p:spPr/>
        <p:txBody>
          <a:bodyPr/>
          <a:lstStyle>
            <a:lvl1pPr>
              <a:defRPr/>
            </a:lvl1pPr>
          </a:lstStyle>
          <a:p>
            <a:r>
              <a:rPr lang="sv-SE"/>
              <a:t>Ingeniería de Software I</a:t>
            </a:r>
            <a:endParaRPr lang="es-ES"/>
          </a:p>
        </p:txBody>
      </p:sp>
      <p:sp>
        <p:nvSpPr>
          <p:cNvPr id="7" name="6 Marcador de número de diapositiva"/>
          <p:cNvSpPr>
            <a:spLocks noGrp="1"/>
          </p:cNvSpPr>
          <p:nvPr>
            <p:ph type="sldNum" sz="quarter" idx="12"/>
          </p:nvPr>
        </p:nvSpPr>
        <p:spPr/>
        <p:txBody>
          <a:bodyPr/>
          <a:lstStyle>
            <a:lvl1pPr>
              <a:defRPr/>
            </a:lvl1pPr>
          </a:lstStyle>
          <a:p>
            <a:fld id="{6D22F896-40B5-4ADD-8801-0D06FADFA095}" type="slidenum">
              <a:rPr lang="es-AR" smtClean="0"/>
              <a:pPr/>
              <a:t>‹Nº›</a:t>
            </a:fld>
            <a:endParaRPr lang="es-AR"/>
          </a:p>
        </p:txBody>
      </p:sp>
    </p:spTree>
    <p:extLst>
      <p:ext uri="{BB962C8B-B14F-4D97-AF65-F5344CB8AC3E}">
        <p14:creationId xmlns:p14="http://schemas.microsoft.com/office/powerpoint/2010/main" val="193674811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número de diapositiva"/>
          <p:cNvSpPr>
            <a:spLocks noGrp="1"/>
          </p:cNvSpPr>
          <p:nvPr>
            <p:ph type="sldNum" sz="quarter" idx="10"/>
          </p:nvPr>
        </p:nvSpPr>
        <p:spPr/>
        <p:txBody>
          <a:bodyPr/>
          <a:lstStyle>
            <a:lvl1pPr>
              <a:defRPr sz="6000"/>
            </a:lvl1pPr>
          </a:lstStyle>
          <a:p>
            <a:fld id="{9309AEDA-1D6C-44D3-8BB0-A178BBA71291}" type="slidenum">
              <a:rPr lang="es-ES" smtClean="0"/>
              <a:pPr/>
              <a:t>‹Nº›</a:t>
            </a:fld>
            <a:endParaRPr lang="es-ES" dirty="0"/>
          </a:p>
        </p:txBody>
      </p:sp>
      <p:sp>
        <p:nvSpPr>
          <p:cNvPr id="4" name="3 Marcador de fecha"/>
          <p:cNvSpPr>
            <a:spLocks noGrp="1"/>
          </p:cNvSpPr>
          <p:nvPr>
            <p:ph type="dt" sz="half" idx="11"/>
          </p:nvPr>
        </p:nvSpPr>
        <p:spPr/>
        <p:txBody>
          <a:bodyPr/>
          <a:lstStyle>
            <a:lvl1pPr>
              <a:defRPr>
                <a:solidFill>
                  <a:schemeClr val="accent1">
                    <a:lumMod val="75000"/>
                  </a:schemeClr>
                </a:solidFill>
              </a:defRPr>
            </a:lvl1pPr>
          </a:lstStyle>
          <a:p>
            <a:r>
              <a:rPr lang="es-AR" dirty="0" smtClean="0"/>
              <a:t>2021</a:t>
            </a:r>
            <a:endParaRPr lang="es-ES" dirty="0"/>
          </a:p>
        </p:txBody>
      </p:sp>
      <p:sp>
        <p:nvSpPr>
          <p:cNvPr id="5" name="4 Marcador de pie de página"/>
          <p:cNvSpPr>
            <a:spLocks noGrp="1"/>
          </p:cNvSpPr>
          <p:nvPr>
            <p:ph type="ftr" sz="quarter" idx="12"/>
          </p:nvPr>
        </p:nvSpPr>
        <p:spPr>
          <a:xfrm>
            <a:off x="168981" y="6554697"/>
            <a:ext cx="3334731" cy="303303"/>
          </a:xfrm>
        </p:spPr>
        <p:txBody>
          <a:bodyPr/>
          <a:lstStyle>
            <a:lvl1pPr>
              <a:defRPr>
                <a:solidFill>
                  <a:schemeClr val="accent1">
                    <a:lumMod val="75000"/>
                  </a:schemeClr>
                </a:solidFill>
              </a:defRPr>
            </a:lvl1pPr>
          </a:lstStyle>
          <a:p>
            <a:r>
              <a:rPr lang="sv-SE"/>
              <a:t>Ingeniería de Software I</a:t>
            </a:r>
            <a:endParaRPr lang="es-ES" dirty="0"/>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lvl1pPr>
              <a:defRPr>
                <a:solidFill>
                  <a:schemeClr val="accent1">
                    <a:lumMod val="75000"/>
                  </a:schemeClr>
                </a:solidFill>
              </a:defRPr>
            </a:lvl1pPr>
          </a:lstStyle>
          <a:p>
            <a:r>
              <a:rPr lang="es-ES" dirty="0" smtClean="0"/>
              <a:t>2021</a:t>
            </a:r>
            <a:endParaRPr lang="es-ES" dirty="0"/>
          </a:p>
        </p:txBody>
      </p:sp>
      <p:sp>
        <p:nvSpPr>
          <p:cNvPr id="5" name="Footer Placeholder 4"/>
          <p:cNvSpPr>
            <a:spLocks noGrp="1"/>
          </p:cNvSpPr>
          <p:nvPr>
            <p:ph type="ftr" sz="quarter" idx="11"/>
          </p:nvPr>
        </p:nvSpPr>
        <p:spPr/>
        <p:txBody>
          <a:bodyPr/>
          <a:lstStyle>
            <a:lvl1pPr>
              <a:defRPr>
                <a:solidFill>
                  <a:schemeClr val="accent1">
                    <a:lumMod val="75000"/>
                  </a:schemeClr>
                </a:solidFill>
              </a:defRPr>
            </a:lvl1pPr>
          </a:lstStyle>
          <a:p>
            <a:r>
              <a:rPr lang="es-ES"/>
              <a:t>Ingeniería de Software I </a:t>
            </a:r>
            <a:endParaRPr lang="es-ES" dirty="0"/>
          </a:p>
        </p:txBody>
      </p:sp>
      <p:sp>
        <p:nvSpPr>
          <p:cNvPr id="6" name="Slide Number Placeholder 5"/>
          <p:cNvSpPr>
            <a:spLocks noGrp="1"/>
          </p:cNvSpPr>
          <p:nvPr>
            <p:ph type="sldNum" sz="quarter" idx="12"/>
          </p:nvPr>
        </p:nvSpPr>
        <p:spPr/>
        <p:txBody>
          <a:bodyPr/>
          <a:lstStyle/>
          <a:p>
            <a:fld id="{9F6EE29D-8DC6-4CB7-958C-0D2230DE07F1}" type="slidenum">
              <a:rPr lang="es-ES" smtClean="0"/>
              <a:pPr/>
              <a:t>‹Nº›</a:t>
            </a:fld>
            <a:endParaRPr lang="es-ES" dirty="0"/>
          </a:p>
        </p:txBody>
      </p:sp>
    </p:spTree>
    <p:extLst>
      <p:ext uri="{BB962C8B-B14F-4D97-AF65-F5344CB8AC3E}">
        <p14:creationId xmlns:p14="http://schemas.microsoft.com/office/powerpoint/2010/main" val="993784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lgn="l">
              <a:defRPr>
                <a:solidFill>
                  <a:schemeClr val="accent1">
                    <a:lumMod val="75000"/>
                  </a:schemeClr>
                </a:solidFill>
              </a:defRPr>
            </a:lvl1pPr>
          </a:lstStyle>
          <a:p>
            <a:r>
              <a:rPr lang="es-ES" sz="1000" dirty="0" smtClean="0"/>
              <a:t>2021</a:t>
            </a:r>
            <a:endParaRPr lang="es-ES" sz="1000" dirty="0"/>
          </a:p>
        </p:txBody>
      </p:sp>
      <p:sp>
        <p:nvSpPr>
          <p:cNvPr id="3" name="Footer Placeholder 2"/>
          <p:cNvSpPr>
            <a:spLocks noGrp="1"/>
          </p:cNvSpPr>
          <p:nvPr>
            <p:ph type="ftr" sz="quarter" idx="11"/>
          </p:nvPr>
        </p:nvSpPr>
        <p:spPr/>
        <p:txBody>
          <a:bodyPr/>
          <a:lstStyle>
            <a:lvl1pPr>
              <a:defRPr>
                <a:solidFill>
                  <a:schemeClr val="accent1">
                    <a:lumMod val="75000"/>
                  </a:schemeClr>
                </a:solidFill>
              </a:defRPr>
            </a:lvl1pPr>
          </a:lstStyle>
          <a:p>
            <a:r>
              <a:rPr lang="es-ES"/>
              <a:t>Ingeniería de Software I </a:t>
            </a:r>
            <a:endParaRPr lang="es-ES" dirty="0"/>
          </a:p>
        </p:txBody>
      </p:sp>
      <p:sp>
        <p:nvSpPr>
          <p:cNvPr id="4" name="Slide Number Placeholder 3"/>
          <p:cNvSpPr>
            <a:spLocks noGrp="1"/>
          </p:cNvSpPr>
          <p:nvPr>
            <p:ph type="sldNum" sz="quarter" idx="12"/>
          </p:nvPr>
        </p:nvSpPr>
        <p:spPr/>
        <p:txBody>
          <a:bodyPr/>
          <a:lstStyle/>
          <a:p>
            <a:fld id="{9F6EE29D-8DC6-4CB7-958C-0D2230DE07F1}" type="slidenum">
              <a:rPr lang="es-ES" smtClean="0"/>
              <a:pPr/>
              <a:t>‹Nº›</a:t>
            </a:fld>
            <a:endParaRPr lang="es-ES" dirty="0"/>
          </a:p>
        </p:txBody>
      </p:sp>
    </p:spTree>
    <p:extLst>
      <p:ext uri="{BB962C8B-B14F-4D97-AF65-F5344CB8AC3E}">
        <p14:creationId xmlns:p14="http://schemas.microsoft.com/office/powerpoint/2010/main" val="894038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lvl1pPr>
              <a:defRPr lang="es-AR" smtClean="0">
                <a:solidFill>
                  <a:schemeClr val="accent1">
                    <a:lumMod val="75000"/>
                  </a:schemeClr>
                </a:solidFill>
              </a:defRPr>
            </a:lvl1pPr>
          </a:lstStyle>
          <a:p>
            <a:r>
              <a:rPr lang="es-AR" dirty="0" smtClean="0"/>
              <a:t>2021</a:t>
            </a:r>
            <a:endParaRPr lang="es-AR" dirty="0"/>
          </a:p>
        </p:txBody>
      </p:sp>
      <p:sp>
        <p:nvSpPr>
          <p:cNvPr id="4" name="Footer Placeholder 3"/>
          <p:cNvSpPr>
            <a:spLocks noGrp="1"/>
          </p:cNvSpPr>
          <p:nvPr>
            <p:ph type="ftr" sz="quarter" idx="11"/>
          </p:nvPr>
        </p:nvSpPr>
        <p:spPr/>
        <p:txBody>
          <a:bodyPr/>
          <a:lstStyle>
            <a:lvl1pPr>
              <a:defRPr>
                <a:solidFill>
                  <a:schemeClr val="accent1">
                    <a:lumMod val="75000"/>
                  </a:schemeClr>
                </a:solidFill>
              </a:defRPr>
            </a:lvl1pPr>
          </a:lstStyle>
          <a:p>
            <a:r>
              <a:rPr lang="sv-SE"/>
              <a:t>Ingeniería de Software I</a:t>
            </a:r>
            <a:endParaRPr lang="es-ES"/>
          </a:p>
        </p:txBody>
      </p:sp>
      <p:sp>
        <p:nvSpPr>
          <p:cNvPr id="5" name="Slide Number Placeholder 4"/>
          <p:cNvSpPr>
            <a:spLocks noGrp="1"/>
          </p:cNvSpPr>
          <p:nvPr>
            <p:ph type="sldNum" sz="quarter" idx="12"/>
          </p:nvPr>
        </p:nvSpPr>
        <p:spPr/>
        <p:txBody>
          <a:bodyPr/>
          <a:lstStyle/>
          <a:p>
            <a:fld id="{1FBA8592-A6F7-42BC-86CF-9E17C70547D3}" type="slidenum">
              <a:rPr lang="es-ES" smtClean="0"/>
              <a:pPr/>
              <a:t>‹Nº›</a:t>
            </a:fld>
            <a:endParaRPr lang="es-ES"/>
          </a:p>
        </p:txBody>
      </p:sp>
    </p:spTree>
    <p:extLst>
      <p:ext uri="{BB962C8B-B14F-4D97-AF65-F5344CB8AC3E}">
        <p14:creationId xmlns:p14="http://schemas.microsoft.com/office/powerpoint/2010/main" val="2765419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7" name="6 Marcador de texto"/>
          <p:cNvSpPr>
            <a:spLocks noGrp="1"/>
          </p:cNvSpPr>
          <p:nvPr>
            <p:ph type="body" sz="quarter" idx="13"/>
          </p:nvPr>
        </p:nvSpPr>
        <p:spPr>
          <a:xfrm>
            <a:off x="527381" y="260648"/>
            <a:ext cx="10858576" cy="597666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16" name="15 Marcador de texto"/>
          <p:cNvSpPr>
            <a:spLocks noGrp="1"/>
          </p:cNvSpPr>
          <p:nvPr>
            <p:ph type="body" sz="quarter" idx="14"/>
          </p:nvPr>
        </p:nvSpPr>
        <p:spPr>
          <a:xfrm>
            <a:off x="527384" y="6309320"/>
            <a:ext cx="4190993" cy="357190"/>
          </a:xfrm>
        </p:spPr>
        <p:txBody>
          <a:bodyPr>
            <a:noAutofit/>
          </a:bodyPr>
          <a:lstStyle>
            <a:lvl1pPr>
              <a:buNone/>
              <a:defRPr sz="1400">
                <a:solidFill>
                  <a:schemeClr val="tx2"/>
                </a:solidFill>
              </a:defRPr>
            </a:lvl1pPr>
            <a:lvl2pPr>
              <a:buNone/>
              <a:defRPr sz="1400"/>
            </a:lvl2pPr>
            <a:lvl3pPr>
              <a:buNone/>
              <a:defRPr sz="1400"/>
            </a:lvl3pPr>
            <a:lvl4pPr>
              <a:buNone/>
              <a:defRPr sz="1400"/>
            </a:lvl4pPr>
            <a:lvl5pPr>
              <a:buNone/>
              <a:defRPr sz="1400"/>
            </a:lvl5pPr>
          </a:lstStyle>
          <a:p>
            <a:pPr lvl="0"/>
            <a:r>
              <a:rPr lang="es-ES"/>
              <a:t>Haga clic para modificar el estilo de texto del patrón</a:t>
            </a:r>
          </a:p>
        </p:txBody>
      </p:sp>
      <p:sp>
        <p:nvSpPr>
          <p:cNvPr id="5" name="3 Marcador de pie de página"/>
          <p:cNvSpPr>
            <a:spLocks noGrp="1"/>
          </p:cNvSpPr>
          <p:nvPr>
            <p:ph type="ftr" sz="quarter" idx="15"/>
          </p:nvPr>
        </p:nvSpPr>
        <p:spPr>
          <a:xfrm>
            <a:off x="6671735" y="6308728"/>
            <a:ext cx="4705351" cy="365125"/>
          </a:xfrm>
        </p:spPr>
        <p:txBody>
          <a:bodyPr/>
          <a:lstStyle>
            <a:lvl1pPr>
              <a:defRPr>
                <a:solidFill>
                  <a:srgbClr val="C00000"/>
                </a:solidFill>
              </a:defRPr>
            </a:lvl1pPr>
          </a:lstStyle>
          <a:p>
            <a:r>
              <a:rPr lang="sv-SE"/>
              <a:t>Ingeniería de Software I</a:t>
            </a:r>
            <a:endParaRPr lang="es-ES" dirty="0"/>
          </a:p>
        </p:txBody>
      </p:sp>
      <p:sp>
        <p:nvSpPr>
          <p:cNvPr id="6" name="4 Marcador de número de diapositiva"/>
          <p:cNvSpPr>
            <a:spLocks noGrp="1"/>
          </p:cNvSpPr>
          <p:nvPr>
            <p:ph type="sldNum" sz="quarter" idx="16"/>
          </p:nvPr>
        </p:nvSpPr>
        <p:spPr/>
        <p:txBody>
          <a:bodyPr/>
          <a:lstStyle>
            <a:lvl1pPr>
              <a:defRPr>
                <a:solidFill>
                  <a:schemeClr val="bg1"/>
                </a:solidFill>
              </a:defRPr>
            </a:lvl1p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44928572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4242851"/>
            <a:ext cx="8968084" cy="275942"/>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1717" y="4243845"/>
            <a:ext cx="3077108" cy="276940"/>
          </a:xfrm>
          <a:prstGeom prst="rect">
            <a:avLst/>
          </a:prstGeom>
        </p:spPr>
      </p:pic>
      <p:sp>
        <p:nvSpPr>
          <p:cNvPr id="9" name="Rectángulo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9111716"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680322" y="2733709"/>
            <a:ext cx="8144135" cy="1373070"/>
          </a:xfrm>
        </p:spPr>
        <p:txBody>
          <a:bodyPr anchor="b">
            <a:noAutofit/>
          </a:bodyPr>
          <a:lstStyle>
            <a:lvl1pPr algn="r" latinLnBrk="0">
              <a:defRPr lang="es-ES" sz="5400"/>
            </a:lvl1pPr>
          </a:lstStyle>
          <a:p>
            <a:r>
              <a:rPr lang="es-ES"/>
              <a:t>Haga clic para modificar el estilo de título del patrón</a:t>
            </a:r>
          </a:p>
        </p:txBody>
      </p:sp>
      <p:sp>
        <p:nvSpPr>
          <p:cNvPr id="3" name="Subtítulo 2"/>
          <p:cNvSpPr>
            <a:spLocks noGrp="1"/>
          </p:cNvSpPr>
          <p:nvPr>
            <p:ph type="subTitle" idx="1"/>
          </p:nvPr>
        </p:nvSpPr>
        <p:spPr>
          <a:xfrm>
            <a:off x="680322" y="4394041"/>
            <a:ext cx="8144135" cy="1117687"/>
          </a:xfrm>
        </p:spPr>
        <p:txBody>
          <a:bodyPr>
            <a:normAutofit/>
          </a:bodyPr>
          <a:lstStyle>
            <a:lvl1pPr marL="0" indent="0" algn="r" latinLnBrk="0">
              <a:buNone/>
              <a:defRPr lang="es-ES" sz="2000"/>
            </a:lvl1pPr>
            <a:lvl2pPr marL="457200" indent="0" algn="ctr" latinLnBrk="0">
              <a:buNone/>
              <a:defRPr lang="es-ES" sz="2000"/>
            </a:lvl2pPr>
            <a:lvl3pPr marL="914400" indent="0" algn="ctr" latinLnBrk="0">
              <a:buNone/>
              <a:defRPr lang="es-ES" sz="1800"/>
            </a:lvl3pPr>
            <a:lvl4pPr marL="1371600" indent="0" algn="ctr" latinLnBrk="0">
              <a:buNone/>
              <a:defRPr lang="es-ES" sz="1600"/>
            </a:lvl4pPr>
            <a:lvl5pPr marL="1828800" indent="0" algn="ctr" latinLnBrk="0">
              <a:buNone/>
              <a:defRPr lang="es-ES" sz="1600"/>
            </a:lvl5pPr>
            <a:lvl6pPr marL="2286000" indent="0" algn="ctr" latinLnBrk="0">
              <a:buNone/>
              <a:defRPr lang="es-ES" sz="1600"/>
            </a:lvl6pPr>
            <a:lvl7pPr marL="2743200" indent="0" algn="ctr" latinLnBrk="0">
              <a:buNone/>
              <a:defRPr lang="es-ES" sz="1600"/>
            </a:lvl7pPr>
            <a:lvl8pPr marL="3200400" indent="0" algn="ctr" latinLnBrk="0">
              <a:buNone/>
              <a:defRPr lang="es-ES" sz="1600"/>
            </a:lvl8pPr>
            <a:lvl9pPr marL="3657600" indent="0" algn="ctr" latinLnBrk="0">
              <a:buNone/>
              <a:defRPr lang="es-ES" sz="1600"/>
            </a:lvl9pPr>
          </a:lstStyle>
          <a:p>
            <a:r>
              <a:rPr lang="es-ES"/>
              <a:t>Haga clic para modificar el estilo de subtítulo del patrón</a:t>
            </a:r>
          </a:p>
        </p:txBody>
      </p:sp>
      <p:sp>
        <p:nvSpPr>
          <p:cNvPr id="4" name="Marcador de posición de fecha 3"/>
          <p:cNvSpPr>
            <a:spLocks noGrp="1"/>
          </p:cNvSpPr>
          <p:nvPr>
            <p:ph type="dt" sz="half" idx="10"/>
          </p:nvPr>
        </p:nvSpPr>
        <p:spPr/>
        <p:txBody>
          <a:bodyPr/>
          <a:lstStyle/>
          <a:p>
            <a:r>
              <a:rPr lang="es-AR" dirty="0" smtClean="0"/>
              <a:t>2021</a:t>
            </a:r>
            <a:endParaRPr lang="es-ES" dirty="0"/>
          </a:p>
        </p:txBody>
      </p:sp>
      <p:sp>
        <p:nvSpPr>
          <p:cNvPr id="5" name="Marcador de posición de pie de página 4"/>
          <p:cNvSpPr>
            <a:spLocks noGrp="1"/>
          </p:cNvSpPr>
          <p:nvPr>
            <p:ph type="ftr" sz="quarter" idx="11"/>
          </p:nvPr>
        </p:nvSpPr>
        <p:spPr/>
        <p:txBody>
          <a:bodyPr/>
          <a:lstStyle/>
          <a:p>
            <a:r>
              <a:rPr lang="sv-SE"/>
              <a:t>Ingeniería de Software I</a:t>
            </a:r>
            <a:endParaRPr lang="es-ES" dirty="0"/>
          </a:p>
        </p:txBody>
      </p:sp>
      <p:sp>
        <p:nvSpPr>
          <p:cNvPr id="6" name="Marcador de posición de número de diapositiva 5"/>
          <p:cNvSpPr>
            <a:spLocks noGrp="1"/>
          </p:cNvSpPr>
          <p:nvPr>
            <p:ph type="sldNum" sz="quarter" idx="12"/>
          </p:nvPr>
        </p:nvSpPr>
        <p:spPr>
          <a:xfrm>
            <a:off x="9255347" y="2750337"/>
            <a:ext cx="1171888" cy="1356442"/>
          </a:xfrm>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17" name="Rectángulo 16"/>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idx="1"/>
          </p:nvPr>
        </p:nvSpPr>
        <p:spPr/>
        <p:txBody>
          <a:bodyPr>
            <a:normAutofit/>
          </a:bodyPr>
          <a:lstStyle>
            <a:lvl1pPr latinLnBrk="0">
              <a:defRPr lang="es-ES" sz="2400"/>
            </a:lvl1pPr>
            <a:lvl2pPr latinLnBrk="0">
              <a:defRPr lang="es-ES" sz="2000"/>
            </a:lvl2pPr>
            <a:lvl3pPr latinLnBrk="0">
              <a:defRPr lang="es-ES" sz="1800"/>
            </a:lvl3pPr>
            <a:lvl4pPr latinLnBrk="0">
              <a:defRPr lang="es-ES" sz="1600"/>
            </a:lvl4pPr>
            <a:lvl5pPr latinLnBrk="0">
              <a:defRPr lang="es-ES"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r>
              <a:rPr lang="es-AR" dirty="0" smtClean="0"/>
              <a:t>2021</a:t>
            </a:r>
            <a:endParaRPr lang="es-ES" dirty="0"/>
          </a:p>
        </p:txBody>
      </p:sp>
      <p:sp>
        <p:nvSpPr>
          <p:cNvPr id="5" name="Marcador de posición de pie de página 4"/>
          <p:cNvSpPr>
            <a:spLocks noGrp="1"/>
          </p:cNvSpPr>
          <p:nvPr>
            <p:ph type="ftr" sz="quarter" idx="11"/>
          </p:nvPr>
        </p:nvSpPr>
        <p:spPr/>
        <p:txBody>
          <a:bodyPr/>
          <a:lstStyle/>
          <a:p>
            <a:r>
              <a:rPr lang="sv-SE"/>
              <a:t>Ingeniería de Software I</a:t>
            </a:r>
            <a:endParaRPr lang="es-ES" dirty="0"/>
          </a:p>
        </p:txBody>
      </p:sp>
      <p:sp>
        <p:nvSpPr>
          <p:cNvPr id="6" name="Marcador de posición de número de diapositiva 5"/>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ángulo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26"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2869895"/>
            <a:ext cx="9613860" cy="1090788"/>
          </a:xfrm>
        </p:spPr>
        <p:txBody>
          <a:bodyPr anchor="ctr">
            <a:normAutofit/>
          </a:bodyPr>
          <a:lstStyle>
            <a:lvl1pPr algn="r" latinLnBrk="0">
              <a:defRPr lang="es-ES" sz="3600"/>
            </a:lvl1pPr>
          </a:lstStyle>
          <a:p>
            <a:r>
              <a:rPr lang="es-ES"/>
              <a:t>Haga clic para modificar el estilo de título del patrón</a:t>
            </a:r>
          </a:p>
        </p:txBody>
      </p:sp>
      <p:sp>
        <p:nvSpPr>
          <p:cNvPr id="3" name="Marcador de posición de texto 2"/>
          <p:cNvSpPr>
            <a:spLocks noGrp="1"/>
          </p:cNvSpPr>
          <p:nvPr>
            <p:ph type="body" idx="1"/>
          </p:nvPr>
        </p:nvSpPr>
        <p:spPr>
          <a:xfrm>
            <a:off x="680322" y="4232173"/>
            <a:ext cx="9613860" cy="1704017"/>
          </a:xfrm>
        </p:spPr>
        <p:txBody>
          <a:bodyPr>
            <a:normAutofit/>
          </a:bodyPr>
          <a:lstStyle>
            <a:lvl1pPr marL="0" indent="0" algn="r" latinLnBrk="0">
              <a:buNone/>
              <a:defRPr lang="es-ES" sz="2000">
                <a:solidFill>
                  <a:schemeClr val="tx1">
                    <a:tint val="75000"/>
                  </a:schemeClr>
                </a:solidFill>
              </a:defRPr>
            </a:lvl1pPr>
            <a:lvl2pPr marL="457200" indent="0" latinLnBrk="0">
              <a:buNone/>
              <a:defRPr lang="es-ES" sz="2000">
                <a:solidFill>
                  <a:schemeClr val="tx1">
                    <a:tint val="75000"/>
                  </a:schemeClr>
                </a:solidFill>
              </a:defRPr>
            </a:lvl2pPr>
            <a:lvl3pPr marL="914400" indent="0" latinLnBrk="0">
              <a:buNone/>
              <a:defRPr lang="es-ES" sz="1800">
                <a:solidFill>
                  <a:schemeClr val="tx1">
                    <a:tint val="75000"/>
                  </a:schemeClr>
                </a:solidFill>
              </a:defRPr>
            </a:lvl3pPr>
            <a:lvl4pPr marL="1371600" indent="0" latinLnBrk="0">
              <a:buNone/>
              <a:defRPr lang="es-ES" sz="1600">
                <a:solidFill>
                  <a:schemeClr val="tx1">
                    <a:tint val="75000"/>
                  </a:schemeClr>
                </a:solidFill>
              </a:defRPr>
            </a:lvl4pPr>
            <a:lvl5pPr marL="1828800" indent="0" latinLnBrk="0">
              <a:buNone/>
              <a:defRPr lang="es-ES" sz="1600">
                <a:solidFill>
                  <a:schemeClr val="tx1">
                    <a:tint val="75000"/>
                  </a:schemeClr>
                </a:solidFill>
              </a:defRPr>
            </a:lvl5pPr>
            <a:lvl6pPr marL="2286000" indent="0" latinLnBrk="0">
              <a:buNone/>
              <a:defRPr lang="es-ES" sz="1600">
                <a:solidFill>
                  <a:schemeClr val="tx1">
                    <a:tint val="75000"/>
                  </a:schemeClr>
                </a:solidFill>
              </a:defRPr>
            </a:lvl6pPr>
            <a:lvl7pPr marL="2743200" indent="0" latinLnBrk="0">
              <a:buNone/>
              <a:defRPr lang="es-ES" sz="1600">
                <a:solidFill>
                  <a:schemeClr val="tx1">
                    <a:tint val="75000"/>
                  </a:schemeClr>
                </a:solidFill>
              </a:defRPr>
            </a:lvl7pPr>
            <a:lvl8pPr marL="3200400" indent="0" latinLnBrk="0">
              <a:buNone/>
              <a:defRPr lang="es-ES" sz="1600">
                <a:solidFill>
                  <a:schemeClr val="tx1">
                    <a:tint val="75000"/>
                  </a:schemeClr>
                </a:solidFill>
              </a:defRPr>
            </a:lvl8pPr>
            <a:lvl9pPr marL="3657600" indent="0" latinLnBrk="0">
              <a:buNone/>
              <a:defRPr lang="es-ES" sz="1600">
                <a:solidFill>
                  <a:schemeClr val="tx1">
                    <a:tint val="75000"/>
                  </a:schemeClr>
                </a:solidFill>
              </a:defRPr>
            </a:lvl9pPr>
          </a:lstStyle>
          <a:p>
            <a:pPr lvl="0"/>
            <a:r>
              <a:rPr lang="es-ES"/>
              <a:t>Haga clic para modificar el estilo de texto del patrón</a:t>
            </a:r>
          </a:p>
        </p:txBody>
      </p:sp>
      <p:sp>
        <p:nvSpPr>
          <p:cNvPr id="4" name="Marcador de posición de fecha 3"/>
          <p:cNvSpPr>
            <a:spLocks noGrp="1"/>
          </p:cNvSpPr>
          <p:nvPr>
            <p:ph type="dt" sz="half" idx="10"/>
          </p:nvPr>
        </p:nvSpPr>
        <p:spPr/>
        <p:txBody>
          <a:bodyPr/>
          <a:lstStyle/>
          <a:p>
            <a:r>
              <a:rPr lang="es-AR" dirty="0" smtClean="0"/>
              <a:t>2021</a:t>
            </a:r>
            <a:endParaRPr lang="es-ES" dirty="0"/>
          </a:p>
        </p:txBody>
      </p:sp>
      <p:sp>
        <p:nvSpPr>
          <p:cNvPr id="5" name="Marcador de posición de pie de página 4"/>
          <p:cNvSpPr>
            <a:spLocks noGrp="1"/>
          </p:cNvSpPr>
          <p:nvPr>
            <p:ph type="ftr" sz="quarter" idx="11"/>
          </p:nvPr>
        </p:nvSpPr>
        <p:spPr/>
        <p:txBody>
          <a:bodyPr/>
          <a:lstStyle/>
          <a:p>
            <a:r>
              <a:rPr lang="sv-SE"/>
              <a:t>Ingeniería de Software I</a:t>
            </a:r>
            <a:endParaRPr lang="es-ES" dirty="0"/>
          </a:p>
        </p:txBody>
      </p:sp>
      <p:sp>
        <p:nvSpPr>
          <p:cNvPr id="6" name="Marcador de posición de número de diapositiva 5"/>
          <p:cNvSpPr>
            <a:spLocks noGrp="1"/>
          </p:cNvSpPr>
          <p:nvPr>
            <p:ph type="sldNum" sz="quarter" idx="12"/>
          </p:nvPr>
        </p:nvSpPr>
        <p:spPr>
          <a:xfrm>
            <a:off x="10729457" y="2869897"/>
            <a:ext cx="1154151" cy="1090789"/>
          </a:xfrm>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53976" y="4737546"/>
            <a:ext cx="10780776" cy="613283"/>
          </a:xfrm>
        </p:spPr>
        <p:txBody>
          <a:bodyPr anchor="b"/>
          <a:lstStyle>
            <a:lvl1pPr>
              <a:defRPr sz="3300" b="0">
                <a:solidFill>
                  <a:srgbClr val="C00000"/>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53976" y="5487888"/>
            <a:ext cx="9229344" cy="533400"/>
          </a:xfrm>
        </p:spPr>
        <p:txBody>
          <a:bodyPr/>
          <a:lstStyle>
            <a:lvl1pPr marL="0" indent="0">
              <a:lnSpc>
                <a:spcPct val="90000"/>
              </a:lnSpc>
              <a:buNone/>
              <a:defRPr sz="1800">
                <a:solidFill>
                  <a:srgbClr val="C00000"/>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6" name="Date Placeholder 11"/>
          <p:cNvSpPr>
            <a:spLocks noGrp="1"/>
          </p:cNvSpPr>
          <p:nvPr>
            <p:ph type="dt" sz="half" idx="10"/>
          </p:nvPr>
        </p:nvSpPr>
        <p:spPr>
          <a:xfrm>
            <a:off x="3211513" y="6481763"/>
            <a:ext cx="4114800" cy="228600"/>
          </a:xfrm>
        </p:spPr>
        <p:txBody>
          <a:bodyPr/>
          <a:lstStyle>
            <a:lvl1pPr>
              <a:defRPr dirty="0">
                <a:solidFill>
                  <a:srgbClr val="C00000"/>
                </a:solidFill>
              </a:defRPr>
            </a:lvl1pPr>
          </a:lstStyle>
          <a:p>
            <a:r>
              <a:rPr lang="es-AR" dirty="0" smtClean="0"/>
              <a:t>2021</a:t>
            </a:r>
            <a:endParaRPr lang="es-ES" dirty="0"/>
          </a:p>
        </p:txBody>
      </p:sp>
      <p:sp>
        <p:nvSpPr>
          <p:cNvPr id="7" name="Footer Placeholder 12"/>
          <p:cNvSpPr>
            <a:spLocks noGrp="1"/>
          </p:cNvSpPr>
          <p:nvPr>
            <p:ph type="ftr" sz="quarter" idx="11"/>
          </p:nvPr>
        </p:nvSpPr>
        <p:spPr>
          <a:xfrm>
            <a:off x="685800" y="6481763"/>
            <a:ext cx="2241550" cy="301625"/>
          </a:xfrm>
        </p:spPr>
        <p:txBody>
          <a:bodyPr/>
          <a:lstStyle>
            <a:lvl1pPr>
              <a:defRPr>
                <a:solidFill>
                  <a:srgbClr val="C00000"/>
                </a:solidFill>
              </a:defRPr>
            </a:lvl1pPr>
          </a:lstStyle>
          <a:p>
            <a:r>
              <a:rPr lang="sv-SE"/>
              <a:t>Ingeniería de Software I</a:t>
            </a:r>
            <a:endParaRPr lang="es-ES" dirty="0"/>
          </a:p>
        </p:txBody>
      </p:sp>
      <p:sp>
        <p:nvSpPr>
          <p:cNvPr id="8" name="Slide Number Placeholder 13"/>
          <p:cNvSpPr>
            <a:spLocks noGrp="1"/>
          </p:cNvSpPr>
          <p:nvPr>
            <p:ph type="sldNum" sz="quarter" idx="12"/>
          </p:nvPr>
        </p:nvSpPr>
        <p:spPr/>
        <p:txBody>
          <a:bodyPr/>
          <a:lstStyle>
            <a:lvl1pPr>
              <a:defRPr smtClean="0">
                <a:solidFill>
                  <a:schemeClr val="accent6">
                    <a:alpha val="25000"/>
                  </a:schemeClr>
                </a:solidFill>
              </a:defRPr>
            </a:lvl1pPr>
          </a:lstStyle>
          <a:p>
            <a:fld id="{9309AEDA-1D6C-44D3-8BB0-A178BBA71291}" type="slidenum">
              <a:rPr lang="es-ES" smtClean="0"/>
              <a:pPr/>
              <a:t>‹Nº›</a:t>
            </a:fld>
            <a:endParaRPr lang="es-ES" dirty="0"/>
          </a:p>
        </p:txBody>
      </p:sp>
      <p:pic>
        <p:nvPicPr>
          <p:cNvPr id="9" name="Picture 4" descr="2">
            <a:extLst>
              <a:ext uri="{FF2B5EF4-FFF2-40B4-BE49-F238E27FC236}">
                <a16:creationId xmlns:a16="http://schemas.microsoft.com/office/drawing/2014/main" id="{C0514ADE-B5C3-41CD-BFB9-184B8EB5FCD1}"/>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462"/>
          <a:stretch/>
        </p:blipFill>
        <p:spPr bwMode="auto">
          <a:xfrm>
            <a:off x="23664" y="0"/>
            <a:ext cx="12144672" cy="4277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51872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10" name="Rectángulo 9"/>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sz="half" idx="1"/>
          </p:nvPr>
        </p:nvSpPr>
        <p:spPr>
          <a:xfrm>
            <a:off x="680321" y="2336873"/>
            <a:ext cx="46983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contenido 3"/>
          <p:cNvSpPr>
            <a:spLocks noGrp="1"/>
          </p:cNvSpPr>
          <p:nvPr>
            <p:ph sz="half" idx="2"/>
          </p:nvPr>
        </p:nvSpPr>
        <p:spPr>
          <a:xfrm>
            <a:off x="5594123" y="2336873"/>
            <a:ext cx="47000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fecha 4"/>
          <p:cNvSpPr>
            <a:spLocks noGrp="1"/>
          </p:cNvSpPr>
          <p:nvPr>
            <p:ph type="dt" sz="half" idx="10"/>
          </p:nvPr>
        </p:nvSpPr>
        <p:spPr/>
        <p:txBody>
          <a:bodyPr/>
          <a:lstStyle/>
          <a:p>
            <a:r>
              <a:rPr lang="es-AR" dirty="0" smtClean="0"/>
              <a:t>2021</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dirty="0"/>
          </a:p>
        </p:txBody>
      </p:sp>
      <p:sp>
        <p:nvSpPr>
          <p:cNvPr id="7" name="Marcador de posición de número de diapositiva 6"/>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Imagen 9"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1" name="Imagen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12" name="Rectángulo 11"/>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ángulo 12"/>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753231"/>
            <a:ext cx="9613863" cy="1080937"/>
          </a:xfrm>
        </p:spPr>
        <p:txBody>
          <a:bodyPr/>
          <a:lstStyle/>
          <a:p>
            <a:r>
              <a:rPr lang="es-ES"/>
              <a:t>Haga clic para modificar el estilo de título del patrón</a:t>
            </a:r>
          </a:p>
        </p:txBody>
      </p:sp>
      <p:sp>
        <p:nvSpPr>
          <p:cNvPr id="3" name="Marcador de posición de texto 2"/>
          <p:cNvSpPr>
            <a:spLocks noGrp="1"/>
          </p:cNvSpPr>
          <p:nvPr>
            <p:ph type="body" idx="1"/>
          </p:nvPr>
        </p:nvSpPr>
        <p:spPr>
          <a:xfrm>
            <a:off x="906351" y="2336875"/>
            <a:ext cx="4472327" cy="693135"/>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4" name="Marcador de posición de contenido 3"/>
          <p:cNvSpPr>
            <a:spLocks noGrp="1"/>
          </p:cNvSpPr>
          <p:nvPr>
            <p:ph sz="half" idx="2"/>
          </p:nvPr>
        </p:nvSpPr>
        <p:spPr>
          <a:xfrm>
            <a:off x="680323" y="3030010"/>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texto 4"/>
          <p:cNvSpPr>
            <a:spLocks noGrp="1"/>
          </p:cNvSpPr>
          <p:nvPr>
            <p:ph type="body" sz="quarter" idx="3"/>
          </p:nvPr>
        </p:nvSpPr>
        <p:spPr>
          <a:xfrm>
            <a:off x="5820155" y="2336873"/>
            <a:ext cx="4474028" cy="692076"/>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6" name="Marcador de posición de contenido 5"/>
          <p:cNvSpPr>
            <a:spLocks noGrp="1"/>
          </p:cNvSpPr>
          <p:nvPr>
            <p:ph sz="quarter" idx="4"/>
          </p:nvPr>
        </p:nvSpPr>
        <p:spPr>
          <a:xfrm>
            <a:off x="5594124" y="3030010"/>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posición de fecha 6"/>
          <p:cNvSpPr>
            <a:spLocks noGrp="1"/>
          </p:cNvSpPr>
          <p:nvPr>
            <p:ph type="dt" sz="half" idx="10"/>
          </p:nvPr>
        </p:nvSpPr>
        <p:spPr/>
        <p:txBody>
          <a:bodyPr/>
          <a:lstStyle/>
          <a:p>
            <a:r>
              <a:rPr lang="es-AR" dirty="0" smtClean="0"/>
              <a:t>2021</a:t>
            </a:r>
            <a:endParaRPr lang="es-ES" dirty="0"/>
          </a:p>
        </p:txBody>
      </p:sp>
      <p:sp>
        <p:nvSpPr>
          <p:cNvPr id="8" name="Marcador de posición de pie de página 7"/>
          <p:cNvSpPr>
            <a:spLocks noGrp="1"/>
          </p:cNvSpPr>
          <p:nvPr>
            <p:ph type="ftr" sz="quarter" idx="11"/>
          </p:nvPr>
        </p:nvSpPr>
        <p:spPr/>
        <p:txBody>
          <a:bodyPr/>
          <a:lstStyle/>
          <a:p>
            <a:r>
              <a:rPr lang="sv-SE"/>
              <a:t>Ingeniería de Software I</a:t>
            </a:r>
            <a:endParaRPr lang="es-ES" dirty="0"/>
          </a:p>
        </p:txBody>
      </p:sp>
      <p:sp>
        <p:nvSpPr>
          <p:cNvPr id="9" name="Marcador de posición de número de diapositiva 8"/>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7" name="Imagen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8" name="Rectángulo 7"/>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ángulo 8"/>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fecha 2"/>
          <p:cNvSpPr>
            <a:spLocks noGrp="1"/>
          </p:cNvSpPr>
          <p:nvPr>
            <p:ph type="dt" sz="half" idx="10"/>
          </p:nvPr>
        </p:nvSpPr>
        <p:spPr/>
        <p:txBody>
          <a:bodyPr/>
          <a:lstStyle/>
          <a:p>
            <a:r>
              <a:rPr lang="es-AR" dirty="0" smtClean="0"/>
              <a:t>2021</a:t>
            </a:r>
            <a:endParaRPr lang="es-ES" dirty="0"/>
          </a:p>
        </p:txBody>
      </p:sp>
      <p:sp>
        <p:nvSpPr>
          <p:cNvPr id="4" name="Marcador de posición de pie de página 3"/>
          <p:cNvSpPr>
            <a:spLocks noGrp="1"/>
          </p:cNvSpPr>
          <p:nvPr>
            <p:ph type="ftr" sz="quarter" idx="11"/>
          </p:nvPr>
        </p:nvSpPr>
        <p:spPr/>
        <p:txBody>
          <a:bodyPr/>
          <a:lstStyle/>
          <a:p>
            <a:r>
              <a:rPr lang="sv-SE"/>
              <a:t>Ingeniería de Software I</a:t>
            </a:r>
            <a:endParaRPr lang="es-ES" dirty="0"/>
          </a:p>
        </p:txBody>
      </p:sp>
      <p:sp>
        <p:nvSpPr>
          <p:cNvPr id="5" name="Marcador de posición de número de diapositiva 4"/>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6" name="Rectángulo 5"/>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ción de fecha 1"/>
          <p:cNvSpPr>
            <a:spLocks noGrp="1"/>
          </p:cNvSpPr>
          <p:nvPr>
            <p:ph type="dt" sz="half" idx="10"/>
          </p:nvPr>
        </p:nvSpPr>
        <p:spPr/>
        <p:txBody>
          <a:bodyPr/>
          <a:lstStyle/>
          <a:p>
            <a:r>
              <a:rPr lang="es-AR" dirty="0" smtClean="0"/>
              <a:t>2021</a:t>
            </a:r>
            <a:endParaRPr lang="es-ES" dirty="0"/>
          </a:p>
        </p:txBody>
      </p:sp>
      <p:sp>
        <p:nvSpPr>
          <p:cNvPr id="3" name="Marcador de posición de pie de página 2"/>
          <p:cNvSpPr>
            <a:spLocks noGrp="1"/>
          </p:cNvSpPr>
          <p:nvPr>
            <p:ph type="ftr" sz="quarter" idx="11"/>
          </p:nvPr>
        </p:nvSpPr>
        <p:spPr/>
        <p:txBody>
          <a:bodyPr/>
          <a:lstStyle/>
          <a:p>
            <a:r>
              <a:rPr lang="sv-SE"/>
              <a:t>Ingeniería de Software I</a:t>
            </a:r>
            <a:endParaRPr lang="es-ES" dirty="0"/>
          </a:p>
        </p:txBody>
      </p:sp>
      <p:sp>
        <p:nvSpPr>
          <p:cNvPr id="4" name="Marcador de posición de número de diapositiva 3"/>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10" name="Rectángulo 9"/>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753227"/>
            <a:ext cx="9613859" cy="1080940"/>
          </a:xfrm>
        </p:spPr>
        <p:txBody>
          <a:bodyPr anchor="ctr">
            <a:normAutofit/>
          </a:bodyPr>
          <a:lstStyle>
            <a:lvl1pPr latinLnBrk="0">
              <a:defRPr lang="es-ES" sz="3600"/>
            </a:lvl1pPr>
          </a:lstStyle>
          <a:p>
            <a:r>
              <a:rPr lang="es-ES"/>
              <a:t>Haga clic para modificar el estilo de título del patrón</a:t>
            </a:r>
          </a:p>
        </p:txBody>
      </p:sp>
      <p:sp>
        <p:nvSpPr>
          <p:cNvPr id="3" name="Marcador de posición de contenido 2"/>
          <p:cNvSpPr>
            <a:spLocks noGrp="1"/>
          </p:cNvSpPr>
          <p:nvPr>
            <p:ph idx="1"/>
          </p:nvPr>
        </p:nvSpPr>
        <p:spPr>
          <a:xfrm>
            <a:off x="4685847" y="2336875"/>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texto 3"/>
          <p:cNvSpPr>
            <a:spLocks noGrp="1"/>
          </p:cNvSpPr>
          <p:nvPr>
            <p:ph type="body" sz="half" idx="2"/>
          </p:nvPr>
        </p:nvSpPr>
        <p:spPr>
          <a:xfrm>
            <a:off x="680322" y="2336874"/>
            <a:ext cx="3790079" cy="3599317"/>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smtClean="0"/>
              <a:t>2021</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dirty="0"/>
          </a:p>
        </p:txBody>
      </p:sp>
      <p:sp>
        <p:nvSpPr>
          <p:cNvPr id="7" name="Marcador de posición de número de diapositiva 6"/>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10" name="Rectángulo 9"/>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4" y="753228"/>
            <a:ext cx="9613857" cy="1080938"/>
          </a:xfrm>
        </p:spPr>
        <p:txBody>
          <a:bodyPr anchor="ctr">
            <a:normAutofit/>
          </a:bodyPr>
          <a:lstStyle>
            <a:lvl1pPr latinLnBrk="0">
              <a:defRPr lang="es-ES" sz="36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4868334" y="2336874"/>
            <a:ext cx="5425849" cy="3599312"/>
          </a:xfrm>
          <a:noFill/>
          <a:ln>
            <a:noFill/>
          </a:ln>
          <a:effectLst>
            <a:outerShdw blurRad="76200" dist="63500" dir="5040000" algn="tl" rotWithShape="0">
              <a:srgbClr val="000000">
                <a:alpha val="41000"/>
              </a:srgbClr>
            </a:outerShdw>
          </a:effectLst>
        </p:spPr>
        <p:txBody>
          <a:bodyPr anchor="t"/>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4" name="Marcador de posición de texto 3"/>
          <p:cNvSpPr>
            <a:spLocks noGrp="1"/>
          </p:cNvSpPr>
          <p:nvPr>
            <p:ph type="body" sz="half" idx="2"/>
          </p:nvPr>
        </p:nvSpPr>
        <p:spPr>
          <a:xfrm>
            <a:off x="680323" y="2336875"/>
            <a:ext cx="3876256" cy="3599315"/>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smtClean="0"/>
              <a:t>2021</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dirty="0"/>
          </a:p>
        </p:txBody>
      </p:sp>
      <p:sp>
        <p:nvSpPr>
          <p:cNvPr id="7" name="Marcador de posición de número de diapositiva 6"/>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ista panorámica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5929622"/>
            <a:ext cx="1602997" cy="144270"/>
          </a:xfrm>
          <a:prstGeom prst="rect">
            <a:avLst/>
          </a:prstGeom>
        </p:spPr>
      </p:pic>
      <p:sp>
        <p:nvSpPr>
          <p:cNvPr id="10" name="Rectángulo 9"/>
          <p:cNvSpPr/>
          <p:nvPr/>
        </p:nvSpPr>
        <p:spPr>
          <a:xfrm>
            <a:off x="1"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4711618"/>
            <a:ext cx="9613859" cy="453051"/>
          </a:xfrm>
        </p:spPr>
        <p:txBody>
          <a:bodyPr anchor="b">
            <a:normAutofit/>
          </a:bodyPr>
          <a:lstStyle>
            <a:lvl1pPr latinLnBrk="0">
              <a:defRPr lang="es-ES" sz="24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680323" y="609599"/>
            <a:ext cx="9613859" cy="3589575"/>
          </a:xfrm>
          <a:noFill/>
          <a:ln>
            <a:noFill/>
          </a:ln>
          <a:effectLst>
            <a:outerShdw blurRad="76200" dist="63500" dir="5040000" algn="tl" rotWithShape="0">
              <a:srgbClr val="000000">
                <a:alpha val="41000"/>
              </a:srgbClr>
            </a:outerShdw>
          </a:effectLst>
        </p:spPr>
        <p:txBody>
          <a:bodyPr anchor="t"/>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4" name="Marcador de posición de texto 3"/>
          <p:cNvSpPr>
            <a:spLocks noGrp="1"/>
          </p:cNvSpPr>
          <p:nvPr>
            <p:ph type="body" sz="half" idx="2"/>
          </p:nvPr>
        </p:nvSpPr>
        <p:spPr>
          <a:xfrm>
            <a:off x="680319" y="5169585"/>
            <a:ext cx="9613863" cy="622971"/>
          </a:xfrm>
        </p:spPr>
        <p:txBody>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smtClean="0"/>
              <a:t>2021</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dirty="0"/>
          </a:p>
        </p:txBody>
      </p:sp>
      <p:sp>
        <p:nvSpPr>
          <p:cNvPr id="7" name="Marcador de posición de número de diapositiva 6"/>
          <p:cNvSpPr>
            <a:spLocks noGrp="1"/>
          </p:cNvSpPr>
          <p:nvPr>
            <p:ph type="sldNum" sz="quarter" idx="12"/>
          </p:nvPr>
        </p:nvSpPr>
        <p:spPr>
          <a:xfrm>
            <a:off x="10729457" y="4711311"/>
            <a:ext cx="1154151" cy="1090789"/>
          </a:xfrm>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5929622"/>
            <a:ext cx="1602997" cy="144270"/>
          </a:xfrm>
          <a:prstGeom prst="rect">
            <a:avLst/>
          </a:prstGeom>
        </p:spPr>
      </p:pic>
      <p:sp>
        <p:nvSpPr>
          <p:cNvPr id="10" name="Rectángulo 9"/>
          <p:cNvSpPr/>
          <p:nvPr/>
        </p:nvSpPr>
        <p:spPr>
          <a:xfrm>
            <a:off x="1"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609597"/>
            <a:ext cx="9613859" cy="3592750"/>
          </a:xfrm>
        </p:spPr>
        <p:txBody>
          <a:bodyPr anchor="ctr"/>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3" y="4711617"/>
            <a:ext cx="9613859" cy="1090789"/>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smtClean="0"/>
              <a:t>2021</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dirty="0"/>
          </a:p>
        </p:txBody>
      </p:sp>
      <p:sp>
        <p:nvSpPr>
          <p:cNvPr id="7" name="Marcador de posición de número de diapositiva 6"/>
          <p:cNvSpPr>
            <a:spLocks noGrp="1"/>
          </p:cNvSpPr>
          <p:nvPr>
            <p:ph type="sldNum" sz="quarter" idx="12"/>
          </p:nvPr>
        </p:nvSpPr>
        <p:spPr>
          <a:xfrm>
            <a:off x="10729457" y="4711617"/>
            <a:ext cx="1154151" cy="1090789"/>
          </a:xfrm>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11" name="Imagen 10"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10437812" cy="321164"/>
          </a:xfrm>
          <a:prstGeom prst="rect">
            <a:avLst/>
          </a:prstGeom>
        </p:spPr>
      </p:pic>
      <p:pic>
        <p:nvPicPr>
          <p:cNvPr id="13" name="Imagen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5929622"/>
            <a:ext cx="1602997" cy="144270"/>
          </a:xfrm>
          <a:prstGeom prst="rect">
            <a:avLst/>
          </a:prstGeom>
        </p:spPr>
      </p:pic>
      <p:sp>
        <p:nvSpPr>
          <p:cNvPr id="14" name="Rectángulo 13"/>
          <p:cNvSpPr/>
          <p:nvPr/>
        </p:nvSpPr>
        <p:spPr>
          <a:xfrm>
            <a:off x="1"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ángulo 14"/>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127856" y="609599"/>
            <a:ext cx="8718877" cy="3036061"/>
          </a:xfrm>
        </p:spPr>
        <p:txBody>
          <a:bodyPr anchor="ctr"/>
          <a:lstStyle>
            <a:lvl1pPr latinLnBrk="0">
              <a:defRPr lang="es-ES" sz="3200"/>
            </a:lvl1pPr>
          </a:lstStyle>
          <a:p>
            <a:r>
              <a:rPr lang="es-ES"/>
              <a:t>Haga clic para modificar el estilo de título del patrón</a:t>
            </a:r>
          </a:p>
        </p:txBody>
      </p:sp>
      <p:sp>
        <p:nvSpPr>
          <p:cNvPr id="12" name="Marcador de posición de texto 3"/>
          <p:cNvSpPr>
            <a:spLocks noGrp="1"/>
          </p:cNvSpPr>
          <p:nvPr>
            <p:ph type="body" sz="half" idx="13"/>
          </p:nvPr>
        </p:nvSpPr>
        <p:spPr>
          <a:xfrm>
            <a:off x="1402289" y="3653379"/>
            <a:ext cx="8156579" cy="548968"/>
          </a:xfrm>
        </p:spPr>
        <p:txBody>
          <a:bodyPr anchor="t">
            <a:normAutofit/>
          </a:bodyPr>
          <a:lstStyle>
            <a:lvl1pPr marL="0" indent="0" latinLnBrk="0">
              <a:buNone/>
              <a:defRPr lang="es-ES" sz="14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4" name="Marcador de posición de texto 3"/>
          <p:cNvSpPr>
            <a:spLocks noGrp="1"/>
          </p:cNvSpPr>
          <p:nvPr>
            <p:ph type="body" sz="half" idx="2"/>
          </p:nvPr>
        </p:nvSpPr>
        <p:spPr>
          <a:xfrm>
            <a:off x="680323" y="4711617"/>
            <a:ext cx="9613859" cy="1090789"/>
          </a:xfrm>
        </p:spPr>
        <p:txBody>
          <a:bodyPr anchor="ctr">
            <a:normAutofit/>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smtClean="0"/>
              <a:t>2021</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dirty="0"/>
          </a:p>
        </p:txBody>
      </p:sp>
      <p:sp>
        <p:nvSpPr>
          <p:cNvPr id="7" name="Marcador de posición de número de diapositiva 6"/>
          <p:cNvSpPr>
            <a:spLocks noGrp="1"/>
          </p:cNvSpPr>
          <p:nvPr>
            <p:ph type="sldNum" sz="quarter" idx="12"/>
          </p:nvPr>
        </p:nvSpPr>
        <p:spPr>
          <a:xfrm>
            <a:off x="10729457" y="4709927"/>
            <a:ext cx="1154151" cy="1090789"/>
          </a:xfrm>
        </p:spPr>
        <p:txBody>
          <a:bodyPr/>
          <a:lstStyle/>
          <a:p>
            <a:fld id="{9309AEDA-1D6C-44D3-8BB0-A178BBA71291}" type="slidenum">
              <a:rPr lang="es-ES" smtClean="0"/>
              <a:pPr/>
              <a:t>‹Nº›</a:t>
            </a:fld>
            <a:endParaRPr lang="es-ES" dirty="0"/>
          </a:p>
        </p:txBody>
      </p:sp>
      <p:sp>
        <p:nvSpPr>
          <p:cNvPr id="16" name="Cuadro de texto 15"/>
          <p:cNvSpPr txBox="1"/>
          <p:nvPr/>
        </p:nvSpPr>
        <p:spPr>
          <a:xfrm>
            <a:off x="583572" y="748116"/>
            <a:ext cx="609600" cy="584776"/>
          </a:xfrm>
          <a:prstGeom prst="rect">
            <a:avLst/>
          </a:prstGeom>
        </p:spPr>
        <p:txBody>
          <a:bodyPr vert="horz" lIns="91440" tIns="45720" rIns="91440" bIns="45720"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r>
              <a:rPr lang="es-ES" sz="7200">
                <a:solidFill>
                  <a:schemeClr val="tx1"/>
                </a:solidFill>
                <a:effectLst/>
              </a:rPr>
              <a:t>“</a:t>
            </a:r>
          </a:p>
        </p:txBody>
      </p:sp>
      <p:sp>
        <p:nvSpPr>
          <p:cNvPr id="17" name="Cuadro de texto 16"/>
          <p:cNvSpPr txBox="1"/>
          <p:nvPr/>
        </p:nvSpPr>
        <p:spPr>
          <a:xfrm>
            <a:off x="9662809" y="3033524"/>
            <a:ext cx="609600" cy="584776"/>
          </a:xfrm>
          <a:prstGeom prst="rect">
            <a:avLst/>
          </a:prstGeom>
        </p:spPr>
        <p:txBody>
          <a:bodyPr vert="horz" lIns="91440" tIns="45720" rIns="91440" bIns="45720"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lgn="r"/>
            <a:r>
              <a:rPr lang="es-ES" sz="720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Imagen 8"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10437812" cy="321164"/>
          </a:xfrm>
          <a:prstGeom prst="rect">
            <a:avLst/>
          </a:prstGeom>
        </p:spPr>
      </p:pic>
      <p:pic>
        <p:nvPicPr>
          <p:cNvPr id="10" name="Imagen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5929622"/>
            <a:ext cx="1602997" cy="144270"/>
          </a:xfrm>
          <a:prstGeom prst="rect">
            <a:avLst/>
          </a:prstGeom>
        </p:spPr>
      </p:pic>
      <p:sp>
        <p:nvSpPr>
          <p:cNvPr id="11" name="Rectángulo 10"/>
          <p:cNvSpPr/>
          <p:nvPr/>
        </p:nvSpPr>
        <p:spPr>
          <a:xfrm>
            <a:off x="1"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ángulo 11"/>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19" y="4711617"/>
            <a:ext cx="9613863" cy="588535"/>
          </a:xfrm>
        </p:spPr>
        <p:txBody>
          <a:bodyPr anchor="b"/>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1" y="5300151"/>
            <a:ext cx="9613863" cy="502255"/>
          </a:xfrm>
        </p:spPr>
        <p:txBody>
          <a:bodyPr anchor="t"/>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smtClean="0"/>
              <a:t>2021</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dirty="0"/>
          </a:p>
        </p:txBody>
      </p:sp>
      <p:sp>
        <p:nvSpPr>
          <p:cNvPr id="7" name="Marcador de posición de número de diapositiva 6"/>
          <p:cNvSpPr>
            <a:spLocks noGrp="1"/>
          </p:cNvSpPr>
          <p:nvPr>
            <p:ph type="sldNum" sz="quarter" idx="12"/>
          </p:nvPr>
        </p:nvSpPr>
        <p:spPr>
          <a:xfrm>
            <a:off x="10729457" y="4709927"/>
            <a:ext cx="1154151" cy="1090789"/>
          </a:xfrm>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rmal con fuente ">
    <p:spTree>
      <p:nvGrpSpPr>
        <p:cNvPr id="1" name=""/>
        <p:cNvGrpSpPr/>
        <p:nvPr/>
      </p:nvGrpSpPr>
      <p:grpSpPr>
        <a:xfrm>
          <a:off x="0" y="0"/>
          <a:ext cx="0" cy="0"/>
          <a:chOff x="0" y="0"/>
          <a:chExt cx="0" cy="0"/>
        </a:xfrm>
      </p:grpSpPr>
      <p:sp>
        <p:nvSpPr>
          <p:cNvPr id="4" name="17 CuadroTexto"/>
          <p:cNvSpPr txBox="1"/>
          <p:nvPr/>
        </p:nvSpPr>
        <p:spPr>
          <a:xfrm>
            <a:off x="5176316" y="6484429"/>
            <a:ext cx="662361" cy="219291"/>
          </a:xfrm>
          <a:prstGeom prst="rect">
            <a:avLst/>
          </a:prstGeom>
          <a:noFill/>
        </p:spPr>
        <p:txBody>
          <a:bodyPr>
            <a:spAutoFit/>
          </a:bodyPr>
          <a:lstStyle/>
          <a:p>
            <a:pPr fontAlgn="auto">
              <a:spcBef>
                <a:spcPts val="0"/>
              </a:spcBef>
              <a:spcAft>
                <a:spcPts val="0"/>
              </a:spcAft>
              <a:defRPr/>
            </a:pPr>
            <a:r>
              <a:rPr lang="es-ES" sz="825" dirty="0">
                <a:solidFill>
                  <a:schemeClr val="tx1">
                    <a:tint val="75000"/>
                    <a:alpha val="60000"/>
                  </a:schemeClr>
                </a:solidFill>
                <a:latin typeface="+mn-lt"/>
                <a:cs typeface="+mn-cs"/>
              </a:rPr>
              <a:t>Fuente:</a:t>
            </a:r>
            <a:endParaRPr lang="es-AR" sz="825" dirty="0">
              <a:solidFill>
                <a:schemeClr val="bg2"/>
              </a:solidFill>
              <a:latin typeface="+mn-lt"/>
              <a:cs typeface="+mn-cs"/>
            </a:endParaRPr>
          </a:p>
        </p:txBody>
      </p:sp>
      <p:cxnSp>
        <p:nvCxnSpPr>
          <p:cNvPr id="5" name="Conector recto 11"/>
          <p:cNvCxnSpPr/>
          <p:nvPr/>
        </p:nvCxnSpPr>
        <p:spPr>
          <a:xfrm>
            <a:off x="623888" y="1773238"/>
            <a:ext cx="1077277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17 CuadroTexto"/>
          <p:cNvSpPr txBox="1"/>
          <p:nvPr/>
        </p:nvSpPr>
        <p:spPr>
          <a:xfrm>
            <a:off x="5176316" y="6484429"/>
            <a:ext cx="662361" cy="219291"/>
          </a:xfrm>
          <a:prstGeom prst="rect">
            <a:avLst/>
          </a:prstGeom>
          <a:noFill/>
        </p:spPr>
        <p:txBody>
          <a:bodyPr>
            <a:spAutoFit/>
          </a:bodyPr>
          <a:lstStyle/>
          <a:p>
            <a:pPr fontAlgn="auto">
              <a:spcBef>
                <a:spcPts val="0"/>
              </a:spcBef>
              <a:spcAft>
                <a:spcPts val="0"/>
              </a:spcAft>
              <a:defRPr/>
            </a:pPr>
            <a:r>
              <a:rPr lang="es-ES" sz="825" dirty="0">
                <a:solidFill>
                  <a:schemeClr val="tx1">
                    <a:tint val="75000"/>
                    <a:alpha val="60000"/>
                  </a:schemeClr>
                </a:solidFill>
                <a:latin typeface="+mn-lt"/>
                <a:cs typeface="+mn-cs"/>
              </a:rPr>
              <a:t>Fuente:</a:t>
            </a:r>
            <a:endParaRPr lang="es-AR" sz="825" dirty="0">
              <a:solidFill>
                <a:schemeClr val="bg2"/>
              </a:solidFill>
              <a:latin typeface="+mn-lt"/>
              <a:cs typeface="+mn-cs"/>
            </a:endParaRPr>
          </a:p>
        </p:txBody>
      </p:sp>
      <p:cxnSp>
        <p:nvCxnSpPr>
          <p:cNvPr id="7" name="Conector recto 12"/>
          <p:cNvCxnSpPr/>
          <p:nvPr/>
        </p:nvCxnSpPr>
        <p:spPr>
          <a:xfrm>
            <a:off x="623888" y="1773238"/>
            <a:ext cx="1077277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623394" y="643372"/>
            <a:ext cx="10772775" cy="1129444"/>
          </a:xfrm>
          <a:ln>
            <a:noFill/>
          </a:ln>
          <a:effectLst/>
        </p:spPr>
        <p:txBody>
          <a:bodyPr>
            <a:normAutofit/>
          </a:bodyPr>
          <a:lstStyle>
            <a:lvl1pPr>
              <a:defRPr sz="3000"/>
            </a:lvl1pPr>
          </a:lstStyle>
          <a:p>
            <a:r>
              <a:rPr lang="es-ES"/>
              <a:t>Haga clic para modificar el estilo de título del patrón</a:t>
            </a:r>
            <a:endParaRPr lang="es-ES" dirty="0"/>
          </a:p>
        </p:txBody>
      </p:sp>
      <p:sp>
        <p:nvSpPr>
          <p:cNvPr id="8" name="6 Marcador de texto"/>
          <p:cNvSpPr>
            <a:spLocks noGrp="1"/>
          </p:cNvSpPr>
          <p:nvPr>
            <p:ph type="body" sz="quarter" idx="13"/>
          </p:nvPr>
        </p:nvSpPr>
        <p:spPr>
          <a:xfrm>
            <a:off x="623392" y="1902579"/>
            <a:ext cx="9793088" cy="4478753"/>
          </a:xfrm>
        </p:spPr>
        <p:txBody>
          <a:bodyPr/>
          <a:lstStyle>
            <a:lvl1pPr marL="68580" indent="-68580">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9" name="4 Marcador de número de diapositiva"/>
          <p:cNvSpPr>
            <a:spLocks noGrp="1"/>
          </p:cNvSpPr>
          <p:nvPr>
            <p:ph type="sldNum" sz="quarter" idx="14"/>
          </p:nvPr>
        </p:nvSpPr>
        <p:spPr>
          <a:xfrm>
            <a:off x="9248775" y="2852738"/>
            <a:ext cx="2927350" cy="1047750"/>
          </a:xfrm>
        </p:spPr>
        <p:txBody>
          <a:bodyPr/>
          <a:lstStyle>
            <a:lvl1pPr>
              <a:defRPr/>
            </a:lvl1pPr>
          </a:lstStyle>
          <a:p>
            <a:fld id="{9309AEDA-1D6C-44D3-8BB0-A178BBA71291}" type="slidenum">
              <a:rPr lang="es-ES" smtClean="0"/>
              <a:pPr/>
              <a:t>‹Nº›</a:t>
            </a:fld>
            <a:endParaRPr lang="es-ES" dirty="0"/>
          </a:p>
        </p:txBody>
      </p:sp>
      <p:sp>
        <p:nvSpPr>
          <p:cNvPr id="10" name="Date Placeholder 1"/>
          <p:cNvSpPr>
            <a:spLocks noGrp="1"/>
          </p:cNvSpPr>
          <p:nvPr>
            <p:ph type="dt" sz="half" idx="15"/>
          </p:nvPr>
        </p:nvSpPr>
        <p:spPr/>
        <p:txBody>
          <a:bodyPr/>
          <a:lstStyle>
            <a:lvl1pPr>
              <a:defRPr sz="1050" dirty="0">
                <a:solidFill>
                  <a:schemeClr val="bg1">
                    <a:lumMod val="75000"/>
                  </a:schemeClr>
                </a:solidFill>
                <a:latin typeface="+mn-lt"/>
              </a:defRPr>
            </a:lvl1pPr>
          </a:lstStyle>
          <a:p>
            <a:r>
              <a:rPr lang="es-AR" dirty="0" smtClean="0"/>
              <a:t>2021</a:t>
            </a:r>
            <a:endParaRPr lang="es-ES" dirty="0"/>
          </a:p>
        </p:txBody>
      </p:sp>
      <p:sp>
        <p:nvSpPr>
          <p:cNvPr id="11" name="Footer Placeholder 2"/>
          <p:cNvSpPr>
            <a:spLocks noGrp="1"/>
          </p:cNvSpPr>
          <p:nvPr>
            <p:ph type="ftr" sz="quarter" idx="16"/>
          </p:nvPr>
        </p:nvSpPr>
        <p:spPr/>
        <p:txBody>
          <a:bodyPr/>
          <a:lstStyle>
            <a:lvl1pPr>
              <a:defRPr sz="1050">
                <a:solidFill>
                  <a:schemeClr val="bg1">
                    <a:lumMod val="75000"/>
                  </a:schemeClr>
                </a:solidFill>
                <a:latin typeface="+mn-lt"/>
              </a:defRPr>
            </a:lvl1pPr>
          </a:lstStyle>
          <a:p>
            <a:r>
              <a:rPr lang="sv-SE"/>
              <a:t>Ingeniería de Software I</a:t>
            </a:r>
            <a:endParaRPr lang="es-ES" dirty="0"/>
          </a:p>
        </p:txBody>
      </p:sp>
    </p:spTree>
    <p:extLst>
      <p:ext uri="{BB962C8B-B14F-4D97-AF65-F5344CB8AC3E}">
        <p14:creationId xmlns:p14="http://schemas.microsoft.com/office/powerpoint/2010/main" val="3737790972"/>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pic>
        <p:nvPicPr>
          <p:cNvPr id="13" name="Imagen 12"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4" name="Imagen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16" name="Rectángulo 15"/>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ángulo 16"/>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ítulo 1"/>
          <p:cNvSpPr>
            <a:spLocks noGrp="1"/>
          </p:cNvSpPr>
          <p:nvPr>
            <p:ph type="title"/>
          </p:nvPr>
        </p:nvSpPr>
        <p:spPr>
          <a:xfrm>
            <a:off x="669221" y="753228"/>
            <a:ext cx="9624960" cy="1080938"/>
          </a:xfrm>
        </p:spPr>
        <p:txBody>
          <a:bodyPr/>
          <a:lstStyle/>
          <a:p>
            <a:r>
              <a:rPr lang="es-ES"/>
              <a:t>Haga clic para modificar el estilo de título del patrón</a:t>
            </a:r>
          </a:p>
        </p:txBody>
      </p:sp>
      <p:sp>
        <p:nvSpPr>
          <p:cNvPr id="7" name="Marcador de posición de texto 2"/>
          <p:cNvSpPr>
            <a:spLocks noGrp="1"/>
          </p:cNvSpPr>
          <p:nvPr>
            <p:ph type="body" idx="1"/>
          </p:nvPr>
        </p:nvSpPr>
        <p:spPr>
          <a:xfrm>
            <a:off x="660945" y="2336873"/>
            <a:ext cx="307003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8" name="Marcador de posición de texto 3"/>
          <p:cNvSpPr>
            <a:spLocks noGrp="1"/>
          </p:cNvSpPr>
          <p:nvPr>
            <p:ph type="body" sz="half" idx="15"/>
          </p:nvPr>
        </p:nvSpPr>
        <p:spPr>
          <a:xfrm>
            <a:off x="680322" y="3022675"/>
            <a:ext cx="3049703" cy="2913513"/>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9" name="Marcador de posición de texto 4"/>
          <p:cNvSpPr>
            <a:spLocks noGrp="1"/>
          </p:cNvSpPr>
          <p:nvPr>
            <p:ph type="body" sz="quarter" idx="3"/>
          </p:nvPr>
        </p:nvSpPr>
        <p:spPr>
          <a:xfrm>
            <a:off x="3956025" y="2336873"/>
            <a:ext cx="306324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10" name="Marcador de posición de texto 3"/>
          <p:cNvSpPr>
            <a:spLocks noGrp="1"/>
          </p:cNvSpPr>
          <p:nvPr>
            <p:ph type="body" sz="half" idx="16"/>
          </p:nvPr>
        </p:nvSpPr>
        <p:spPr>
          <a:xfrm>
            <a:off x="3945471" y="3022675"/>
            <a:ext cx="3063240" cy="2913513"/>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11" name="Marcador de posición de texto 4"/>
          <p:cNvSpPr>
            <a:spLocks noGrp="1"/>
          </p:cNvSpPr>
          <p:nvPr>
            <p:ph type="body" sz="quarter" idx="13"/>
          </p:nvPr>
        </p:nvSpPr>
        <p:spPr>
          <a:xfrm>
            <a:off x="7224157" y="2336873"/>
            <a:ext cx="307002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12" name="Marcador de posición de texto 3"/>
          <p:cNvSpPr>
            <a:spLocks noGrp="1"/>
          </p:cNvSpPr>
          <p:nvPr>
            <p:ph type="body" sz="half" idx="17"/>
          </p:nvPr>
        </p:nvSpPr>
        <p:spPr>
          <a:xfrm>
            <a:off x="7224157" y="3022675"/>
            <a:ext cx="3070025" cy="2913513"/>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3" name="Marcador de posición de fecha 2"/>
          <p:cNvSpPr>
            <a:spLocks noGrp="1"/>
          </p:cNvSpPr>
          <p:nvPr>
            <p:ph type="dt" sz="half" idx="10"/>
          </p:nvPr>
        </p:nvSpPr>
        <p:spPr/>
        <p:txBody>
          <a:bodyPr/>
          <a:lstStyle/>
          <a:p>
            <a:r>
              <a:rPr lang="es-AR" dirty="0" smtClean="0"/>
              <a:t>2021</a:t>
            </a:r>
            <a:endParaRPr lang="es-ES" dirty="0"/>
          </a:p>
        </p:txBody>
      </p:sp>
      <p:sp>
        <p:nvSpPr>
          <p:cNvPr id="4" name="Marcador de posición de pie de página 3"/>
          <p:cNvSpPr>
            <a:spLocks noGrp="1"/>
          </p:cNvSpPr>
          <p:nvPr>
            <p:ph type="ftr" sz="quarter" idx="11"/>
          </p:nvPr>
        </p:nvSpPr>
        <p:spPr/>
        <p:txBody>
          <a:bodyPr/>
          <a:lstStyle/>
          <a:p>
            <a:r>
              <a:rPr lang="sv-SE"/>
              <a:t>Ingeniería de Software I</a:t>
            </a:r>
            <a:endParaRPr lang="es-ES" dirty="0"/>
          </a:p>
        </p:txBody>
      </p:sp>
      <p:sp>
        <p:nvSpPr>
          <p:cNvPr id="5" name="Marcador de posición de número de diapositiva 4"/>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lumna de 3 imágenes">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17" name="Rectángulo 16"/>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ítulo 1"/>
          <p:cNvSpPr>
            <a:spLocks noGrp="1"/>
          </p:cNvSpPr>
          <p:nvPr>
            <p:ph type="title"/>
          </p:nvPr>
        </p:nvSpPr>
        <p:spPr>
          <a:xfrm>
            <a:off x="680322" y="753228"/>
            <a:ext cx="9613860" cy="1080938"/>
          </a:xfrm>
        </p:spPr>
        <p:txBody>
          <a:bodyPr/>
          <a:lstStyle/>
          <a:p>
            <a:r>
              <a:rPr lang="es-ES"/>
              <a:t>Haga clic para modificar el estilo de título del patrón</a:t>
            </a:r>
          </a:p>
        </p:txBody>
      </p:sp>
      <p:sp>
        <p:nvSpPr>
          <p:cNvPr id="19" name="Marcador de posición de texto 2"/>
          <p:cNvSpPr>
            <a:spLocks noGrp="1"/>
          </p:cNvSpPr>
          <p:nvPr>
            <p:ph type="body" idx="1"/>
          </p:nvPr>
        </p:nvSpPr>
        <p:spPr>
          <a:xfrm>
            <a:off x="680320" y="4297503"/>
            <a:ext cx="304970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0" name="Marcador de posición de imagen 2"/>
          <p:cNvSpPr>
            <a:spLocks noGrp="1" noChangeAspect="1"/>
          </p:cNvSpPr>
          <p:nvPr>
            <p:ph type="pic" idx="15"/>
          </p:nvPr>
        </p:nvSpPr>
        <p:spPr>
          <a:xfrm>
            <a:off x="680320"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r>
              <a:rPr lang="es-ES"/>
              <a:t>Haga clic en el icono para agregar una imagen</a:t>
            </a:r>
          </a:p>
        </p:txBody>
      </p:sp>
      <p:sp>
        <p:nvSpPr>
          <p:cNvPr id="21" name="Marcador de posición de texto 3"/>
          <p:cNvSpPr>
            <a:spLocks noGrp="1"/>
          </p:cNvSpPr>
          <p:nvPr>
            <p:ph type="body" sz="half" idx="18"/>
          </p:nvPr>
        </p:nvSpPr>
        <p:spPr>
          <a:xfrm>
            <a:off x="680320" y="4873765"/>
            <a:ext cx="3049705" cy="106242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22" name="Marcador de posición de texto 4"/>
          <p:cNvSpPr>
            <a:spLocks noGrp="1"/>
          </p:cNvSpPr>
          <p:nvPr>
            <p:ph type="body" sz="quarter" idx="3"/>
          </p:nvPr>
        </p:nvSpPr>
        <p:spPr>
          <a:xfrm>
            <a:off x="3945471" y="4297503"/>
            <a:ext cx="306324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3" name="Marcador de posición de imagen 2"/>
          <p:cNvSpPr>
            <a:spLocks noGrp="1" noChangeAspect="1"/>
          </p:cNvSpPr>
          <p:nvPr>
            <p:ph type="pic" idx="21"/>
          </p:nvPr>
        </p:nvSpPr>
        <p:spPr>
          <a:xfrm>
            <a:off x="3945471"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r>
              <a:rPr lang="es-ES"/>
              <a:t>Haga clic en el icono para agregar una imagen</a:t>
            </a:r>
          </a:p>
        </p:txBody>
      </p:sp>
      <p:sp>
        <p:nvSpPr>
          <p:cNvPr id="24" name="Marcador de posición de texto 3"/>
          <p:cNvSpPr>
            <a:spLocks noGrp="1"/>
          </p:cNvSpPr>
          <p:nvPr>
            <p:ph type="body" sz="half" idx="19"/>
          </p:nvPr>
        </p:nvSpPr>
        <p:spPr>
          <a:xfrm>
            <a:off x="3944118" y="4873764"/>
            <a:ext cx="3067297" cy="106242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25" name="Marcador de posición de texto 4"/>
          <p:cNvSpPr>
            <a:spLocks noGrp="1"/>
          </p:cNvSpPr>
          <p:nvPr>
            <p:ph type="body" sz="quarter" idx="13"/>
          </p:nvPr>
        </p:nvSpPr>
        <p:spPr>
          <a:xfrm>
            <a:off x="7230680" y="4297503"/>
            <a:ext cx="306350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6" name="Marcador de posición de imagen 2"/>
          <p:cNvSpPr>
            <a:spLocks noGrp="1" noChangeAspect="1"/>
          </p:cNvSpPr>
          <p:nvPr>
            <p:ph type="pic" idx="22"/>
          </p:nvPr>
        </p:nvSpPr>
        <p:spPr>
          <a:xfrm>
            <a:off x="7230678"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r>
              <a:rPr lang="es-ES"/>
              <a:t>Haga clic en el icono para agregar una imagen</a:t>
            </a:r>
          </a:p>
        </p:txBody>
      </p:sp>
      <p:sp>
        <p:nvSpPr>
          <p:cNvPr id="27" name="Marcador de posición de texto 3"/>
          <p:cNvSpPr>
            <a:spLocks noGrp="1"/>
          </p:cNvSpPr>
          <p:nvPr>
            <p:ph type="body" sz="half" idx="20"/>
          </p:nvPr>
        </p:nvSpPr>
        <p:spPr>
          <a:xfrm>
            <a:off x="7230553" y="4873762"/>
            <a:ext cx="3067563" cy="106242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3" name="Marcador de posición de fecha 2"/>
          <p:cNvSpPr>
            <a:spLocks noGrp="1"/>
          </p:cNvSpPr>
          <p:nvPr>
            <p:ph type="dt" sz="half" idx="10"/>
          </p:nvPr>
        </p:nvSpPr>
        <p:spPr/>
        <p:txBody>
          <a:bodyPr/>
          <a:lstStyle/>
          <a:p>
            <a:r>
              <a:rPr lang="es-AR" dirty="0" smtClean="0"/>
              <a:t>2021</a:t>
            </a:r>
            <a:endParaRPr lang="es-ES" dirty="0"/>
          </a:p>
        </p:txBody>
      </p:sp>
      <p:sp>
        <p:nvSpPr>
          <p:cNvPr id="4" name="Marcador de posición de pie de página 3"/>
          <p:cNvSpPr>
            <a:spLocks noGrp="1"/>
          </p:cNvSpPr>
          <p:nvPr>
            <p:ph type="ftr" sz="quarter" idx="11"/>
          </p:nvPr>
        </p:nvSpPr>
        <p:spPr/>
        <p:txBody>
          <a:bodyPr/>
          <a:lstStyle/>
          <a:p>
            <a:r>
              <a:rPr lang="sv-SE"/>
              <a:t>Ingeniería de Software I</a:t>
            </a:r>
            <a:endParaRPr lang="es-ES" dirty="0"/>
          </a:p>
        </p:txBody>
      </p:sp>
      <p:sp>
        <p:nvSpPr>
          <p:cNvPr id="5" name="Marcador de posición de número de diapositiva 4"/>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9" name="Rectángulo 8"/>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lvl1pPr algn="r" latinLnBrk="0">
              <a:defRPr lang="es-ES"/>
            </a:lvl1pPr>
          </a:lstStyle>
          <a:p>
            <a:r>
              <a:rPr lang="es-ES"/>
              <a:t>Haga clic para modificar el estilo de título del patrón</a:t>
            </a:r>
          </a:p>
        </p:txBody>
      </p:sp>
      <p:sp>
        <p:nvSpPr>
          <p:cNvPr id="3" name="Marcador de posición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r>
              <a:rPr lang="es-AR" dirty="0" smtClean="0"/>
              <a:t>2021</a:t>
            </a:r>
            <a:endParaRPr lang="es-ES" dirty="0"/>
          </a:p>
        </p:txBody>
      </p:sp>
      <p:sp>
        <p:nvSpPr>
          <p:cNvPr id="5" name="Marcador de posición de pie de página 4"/>
          <p:cNvSpPr>
            <a:spLocks noGrp="1"/>
          </p:cNvSpPr>
          <p:nvPr>
            <p:ph type="ftr" sz="quarter" idx="11"/>
          </p:nvPr>
        </p:nvSpPr>
        <p:spPr/>
        <p:txBody>
          <a:bodyPr/>
          <a:lstStyle/>
          <a:p>
            <a:r>
              <a:rPr lang="sv-SE"/>
              <a:t>Ingeniería de Software I</a:t>
            </a:r>
            <a:endParaRPr lang="es-ES" dirty="0"/>
          </a:p>
        </p:txBody>
      </p:sp>
      <p:sp>
        <p:nvSpPr>
          <p:cNvPr id="6" name="Marcador de posición de número de diapositiva 5"/>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7" name="Rectángulo 6"/>
          <p:cNvSpPr/>
          <p:nvPr/>
        </p:nvSpPr>
        <p:spPr>
          <a:xfrm rot="5400000">
            <a:off x="8116207" y="1869396"/>
            <a:ext cx="5106988" cy="136819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7"/>
          <p:cNvSpPr/>
          <p:nvPr/>
        </p:nvSpPr>
        <p:spPr>
          <a:xfrm rot="5400000">
            <a:off x="9868203" y="5372404"/>
            <a:ext cx="1602997" cy="136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10129231" y="609597"/>
            <a:ext cx="1073803" cy="4353760"/>
          </a:xfrm>
        </p:spPr>
        <p:txBody>
          <a:bodyPr vert="eaVert"/>
          <a:lstStyle/>
          <a:p>
            <a:r>
              <a:rPr lang="es-ES"/>
              <a:t>Haga clic para modificar el estilo de título del patrón</a:t>
            </a:r>
          </a:p>
        </p:txBody>
      </p:sp>
      <p:sp>
        <p:nvSpPr>
          <p:cNvPr id="3" name="Marcador de posición de texto vertical 2"/>
          <p:cNvSpPr>
            <a:spLocks noGrp="1"/>
          </p:cNvSpPr>
          <p:nvPr>
            <p:ph type="body" orient="vert" idx="1"/>
          </p:nvPr>
        </p:nvSpPr>
        <p:spPr>
          <a:xfrm>
            <a:off x="680322" y="609599"/>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a:xfrm>
            <a:off x="6807125" y="5936189"/>
            <a:ext cx="2743200" cy="365125"/>
          </a:xfrm>
        </p:spPr>
        <p:txBody>
          <a:bodyPr/>
          <a:lstStyle/>
          <a:p>
            <a:r>
              <a:rPr lang="es-AR" dirty="0" smtClean="0"/>
              <a:t>2021</a:t>
            </a:r>
            <a:endParaRPr lang="es-ES" dirty="0"/>
          </a:p>
        </p:txBody>
      </p:sp>
      <p:sp>
        <p:nvSpPr>
          <p:cNvPr id="5" name="Marcador de posición de pie de página 4"/>
          <p:cNvSpPr>
            <a:spLocks noGrp="1"/>
          </p:cNvSpPr>
          <p:nvPr>
            <p:ph type="ftr" sz="quarter" idx="11"/>
          </p:nvPr>
        </p:nvSpPr>
        <p:spPr>
          <a:xfrm>
            <a:off x="680322" y="5936190"/>
            <a:ext cx="6126805" cy="365125"/>
          </a:xfrm>
        </p:spPr>
        <p:txBody>
          <a:bodyPr/>
          <a:lstStyle/>
          <a:p>
            <a:r>
              <a:rPr lang="sv-SE"/>
              <a:t>Ingeniería de Software I</a:t>
            </a:r>
            <a:endParaRPr lang="es-ES" dirty="0"/>
          </a:p>
        </p:txBody>
      </p:sp>
      <p:sp>
        <p:nvSpPr>
          <p:cNvPr id="6" name="Marcador de posición de número de diapositiva 5"/>
          <p:cNvSpPr>
            <a:spLocks noGrp="1"/>
          </p:cNvSpPr>
          <p:nvPr>
            <p:ph type="sldNum" sz="quarter" idx="12"/>
          </p:nvPr>
        </p:nvSpPr>
        <p:spPr>
          <a:xfrm>
            <a:off x="10097551" y="5398635"/>
            <a:ext cx="1154151" cy="1090789"/>
          </a:xfrm>
        </p:spPr>
        <p:txBody>
          <a:bodyPr anchor="t"/>
          <a:lstStyle>
            <a:lvl1pPr algn="ctr" latinLnBrk="0">
              <a:defRPr lang="es-ES"/>
            </a:lvl1p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4" name="3 Marcador de pie de página"/>
          <p:cNvSpPr>
            <a:spLocks noGrp="1"/>
          </p:cNvSpPr>
          <p:nvPr>
            <p:ph type="ftr" sz="quarter" idx="11"/>
          </p:nvPr>
        </p:nvSpPr>
        <p:spPr>
          <a:xfrm>
            <a:off x="4241629" y="6459787"/>
            <a:ext cx="5183433" cy="365125"/>
          </a:xfrm>
        </p:spPr>
        <p:txBody>
          <a:bodyPr/>
          <a:lstStyle/>
          <a:p>
            <a:r>
              <a:rPr lang="sv-SE"/>
              <a:t>Ingeniería de Software I</a:t>
            </a:r>
            <a:endParaRPr lang="es-ES" dirty="0"/>
          </a:p>
        </p:txBody>
      </p:sp>
      <p:sp>
        <p:nvSpPr>
          <p:cNvPr id="5" name="4 Marcador de número de diapositiva"/>
          <p:cNvSpPr>
            <a:spLocks noGrp="1"/>
          </p:cNvSpPr>
          <p:nvPr>
            <p:ph type="sldNum" sz="quarter" idx="12"/>
          </p:nvPr>
        </p:nvSpPr>
        <p:spPr/>
        <p:txBody>
          <a:bodyPr/>
          <a:lstStyle/>
          <a:p>
            <a:fld id="{9309AEDA-1D6C-44D3-8BB0-A178BBA71291}" type="slidenum">
              <a:rPr lang="es-ES" smtClean="0"/>
              <a:pPr/>
              <a:t>‹Nº›</a:t>
            </a:fld>
            <a:endParaRPr lang="es-ES" dirty="0"/>
          </a:p>
        </p:txBody>
      </p:sp>
      <p:sp>
        <p:nvSpPr>
          <p:cNvPr id="16" name="15 Marcador de texto"/>
          <p:cNvSpPr>
            <a:spLocks noGrp="1"/>
          </p:cNvSpPr>
          <p:nvPr>
            <p:ph type="body" sz="quarter" idx="14" hasCustomPrompt="1"/>
          </p:nvPr>
        </p:nvSpPr>
        <p:spPr>
          <a:xfrm>
            <a:off x="4433" y="6451617"/>
            <a:ext cx="4190993" cy="357190"/>
          </a:xfrm>
        </p:spPr>
        <p:txBody>
          <a:bodyPr>
            <a:noAutofit/>
          </a:bodyPr>
          <a:lstStyle>
            <a:lvl1pPr>
              <a:buNone/>
              <a:defRPr sz="1400">
                <a:solidFill>
                  <a:schemeClr val="bg1"/>
                </a:solidFill>
              </a:defRPr>
            </a:lvl1pPr>
            <a:lvl2pPr>
              <a:buNone/>
              <a:defRPr sz="1400"/>
            </a:lvl2pPr>
            <a:lvl3pPr>
              <a:buNone/>
              <a:defRPr sz="1400"/>
            </a:lvl3pPr>
            <a:lvl4pPr>
              <a:buNone/>
              <a:defRPr sz="1400"/>
            </a:lvl4pPr>
            <a:lvl5pPr>
              <a:buNone/>
              <a:defRPr sz="1400"/>
            </a:lvl5pPr>
          </a:lstStyle>
          <a:p>
            <a:pPr lvl="0"/>
            <a:r>
              <a:rPr lang="es-ES" dirty="0"/>
              <a:t>Fuente:</a:t>
            </a:r>
            <a:endParaRPr lang="es-AR" dirty="0"/>
          </a:p>
        </p:txBody>
      </p:sp>
      <p:sp>
        <p:nvSpPr>
          <p:cNvPr id="8" name="Content Placeholder 2"/>
          <p:cNvSpPr>
            <a:spLocks noGrp="1"/>
          </p:cNvSpPr>
          <p:nvPr>
            <p:ph idx="1"/>
          </p:nvPr>
        </p:nvSpPr>
        <p:spPr>
          <a:xfrm>
            <a:off x="1097279" y="1845734"/>
            <a:ext cx="10058401" cy="4023360"/>
          </a:xfrm>
        </p:spPr>
        <p:txBody>
          <a:bodyPr/>
          <a:lstStyle>
            <a:lvl1pPr>
              <a:defRPr sz="2800"/>
            </a:lvl1pPr>
            <a:lvl2pPr>
              <a:defRPr sz="2400"/>
            </a:lvl2pPr>
            <a:lvl3pPr>
              <a:defRPr sz="2000"/>
            </a:lvl3pPr>
            <a:lvl4pPr>
              <a:defRPr sz="1800"/>
            </a:lvl4pPr>
            <a:lvl5pPr>
              <a:defRPr sz="16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36117909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4242851"/>
            <a:ext cx="8968084" cy="275942"/>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1719" y="4243845"/>
            <a:ext cx="3077108" cy="276940"/>
          </a:xfrm>
          <a:prstGeom prst="rect">
            <a:avLst/>
          </a:prstGeom>
        </p:spPr>
      </p:pic>
      <p:sp>
        <p:nvSpPr>
          <p:cNvPr id="9" name="Rectángulo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9111716"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680325" y="2733709"/>
            <a:ext cx="8144135" cy="1373070"/>
          </a:xfrm>
        </p:spPr>
        <p:txBody>
          <a:bodyPr anchor="b">
            <a:noAutofit/>
          </a:bodyPr>
          <a:lstStyle>
            <a:lvl1pPr algn="r" latinLnBrk="0">
              <a:defRPr lang="es-ES" sz="5400"/>
            </a:lvl1pPr>
          </a:lstStyle>
          <a:p>
            <a:r>
              <a:rPr lang="es-ES"/>
              <a:t>Haga clic para modificar el estilo de título del patrón</a:t>
            </a:r>
          </a:p>
        </p:txBody>
      </p:sp>
      <p:sp>
        <p:nvSpPr>
          <p:cNvPr id="3" name="Subtítulo 2"/>
          <p:cNvSpPr>
            <a:spLocks noGrp="1"/>
          </p:cNvSpPr>
          <p:nvPr>
            <p:ph type="subTitle" idx="1"/>
          </p:nvPr>
        </p:nvSpPr>
        <p:spPr>
          <a:xfrm>
            <a:off x="680325" y="4394045"/>
            <a:ext cx="8144135" cy="1117687"/>
          </a:xfrm>
        </p:spPr>
        <p:txBody>
          <a:bodyPr>
            <a:normAutofit/>
          </a:bodyPr>
          <a:lstStyle>
            <a:lvl1pPr marL="0" indent="0" algn="r" latinLnBrk="0">
              <a:buNone/>
              <a:defRPr lang="es-ES" sz="2000"/>
            </a:lvl1pPr>
            <a:lvl2pPr marL="457200" indent="0" algn="ctr" latinLnBrk="0">
              <a:buNone/>
              <a:defRPr lang="es-ES" sz="2000"/>
            </a:lvl2pPr>
            <a:lvl3pPr marL="914400" indent="0" algn="ctr" latinLnBrk="0">
              <a:buNone/>
              <a:defRPr lang="es-ES" sz="1800"/>
            </a:lvl3pPr>
            <a:lvl4pPr marL="1371600" indent="0" algn="ctr" latinLnBrk="0">
              <a:buNone/>
              <a:defRPr lang="es-ES" sz="1600"/>
            </a:lvl4pPr>
            <a:lvl5pPr marL="1828800" indent="0" algn="ctr" latinLnBrk="0">
              <a:buNone/>
              <a:defRPr lang="es-ES" sz="1600"/>
            </a:lvl5pPr>
            <a:lvl6pPr marL="2286000" indent="0" algn="ctr" latinLnBrk="0">
              <a:buNone/>
              <a:defRPr lang="es-ES" sz="1600"/>
            </a:lvl6pPr>
            <a:lvl7pPr marL="2743200" indent="0" algn="ctr" latinLnBrk="0">
              <a:buNone/>
              <a:defRPr lang="es-ES" sz="1600"/>
            </a:lvl7pPr>
            <a:lvl8pPr marL="3200400" indent="0" algn="ctr" latinLnBrk="0">
              <a:buNone/>
              <a:defRPr lang="es-ES" sz="1600"/>
            </a:lvl8pPr>
            <a:lvl9pPr marL="3657600" indent="0" algn="ctr" latinLnBrk="0">
              <a:buNone/>
              <a:defRPr lang="es-ES" sz="1600"/>
            </a:lvl9pPr>
          </a:lstStyle>
          <a:p>
            <a:r>
              <a:rPr lang="es-ES"/>
              <a:t>Haga clic para modificar el estilo de subtítulo del patrón</a:t>
            </a:r>
          </a:p>
        </p:txBody>
      </p:sp>
      <p:sp>
        <p:nvSpPr>
          <p:cNvPr id="4" name="Marcador de posición de fecha 3"/>
          <p:cNvSpPr>
            <a:spLocks noGrp="1"/>
          </p:cNvSpPr>
          <p:nvPr>
            <p:ph type="dt" sz="half" idx="10"/>
          </p:nvPr>
        </p:nvSpPr>
        <p:spPr/>
        <p:txBody>
          <a:bodyPr/>
          <a:lstStyle/>
          <a:p>
            <a:r>
              <a:rPr lang="es-AR" dirty="0" smtClean="0"/>
              <a:t>2021</a:t>
            </a:r>
            <a:endParaRPr lang="es-ES" dirty="0"/>
          </a:p>
        </p:txBody>
      </p:sp>
      <p:sp>
        <p:nvSpPr>
          <p:cNvPr id="5" name="Marcador de posición de pie de página 4"/>
          <p:cNvSpPr>
            <a:spLocks noGrp="1"/>
          </p:cNvSpPr>
          <p:nvPr>
            <p:ph type="ftr" sz="quarter" idx="11"/>
          </p:nvPr>
        </p:nvSpPr>
        <p:spPr/>
        <p:txBody>
          <a:bodyPr/>
          <a:lstStyle/>
          <a:p>
            <a:r>
              <a:rPr lang="sv-SE"/>
              <a:t>Ingeniería de Software I</a:t>
            </a:r>
            <a:endParaRPr lang="es-ES"/>
          </a:p>
        </p:txBody>
      </p:sp>
      <p:sp>
        <p:nvSpPr>
          <p:cNvPr id="6" name="Marcador de posición de número de diapositiva 5"/>
          <p:cNvSpPr>
            <a:spLocks noGrp="1"/>
          </p:cNvSpPr>
          <p:nvPr>
            <p:ph type="sldNum" sz="quarter" idx="12"/>
          </p:nvPr>
        </p:nvSpPr>
        <p:spPr>
          <a:xfrm>
            <a:off x="9255347" y="2750337"/>
            <a:ext cx="1171888" cy="1356442"/>
          </a:xfrm>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7" name="Rectángulo 16"/>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r>
              <a:rPr lang="es-AR" dirty="0" smtClean="0"/>
              <a:t>2021</a:t>
            </a:r>
            <a:endParaRPr lang="es-ES" dirty="0"/>
          </a:p>
        </p:txBody>
      </p:sp>
      <p:sp>
        <p:nvSpPr>
          <p:cNvPr id="5" name="Marcador de posición de pie de página 4"/>
          <p:cNvSpPr>
            <a:spLocks noGrp="1"/>
          </p:cNvSpPr>
          <p:nvPr>
            <p:ph type="ftr" sz="quarter" idx="11"/>
          </p:nvPr>
        </p:nvSpPr>
        <p:spPr/>
        <p:txBody>
          <a:bodyPr/>
          <a:lstStyle/>
          <a:p>
            <a:r>
              <a:rPr lang="sv-SE"/>
              <a:t>Ingeniería de Software I</a:t>
            </a:r>
            <a:endParaRPr lang="es-ES"/>
          </a:p>
        </p:txBody>
      </p:sp>
      <p:sp>
        <p:nvSpPr>
          <p:cNvPr id="6" name="Marcador de posición de número de diapositiva 5"/>
          <p:cNvSpPr>
            <a:spLocks noGrp="1"/>
          </p:cNvSpPr>
          <p:nvPr>
            <p:ph type="sldNum" sz="quarter" idx="12"/>
          </p:nvPr>
        </p:nvSpPr>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ángulo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28"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2869895"/>
            <a:ext cx="9613860" cy="1090788"/>
          </a:xfrm>
        </p:spPr>
        <p:txBody>
          <a:bodyPr anchor="ctr">
            <a:normAutofit/>
          </a:bodyPr>
          <a:lstStyle>
            <a:lvl1pPr algn="r" latinLnBrk="0">
              <a:defRPr lang="es-ES" sz="3600"/>
            </a:lvl1pPr>
          </a:lstStyle>
          <a:p>
            <a:r>
              <a:rPr lang="es-ES"/>
              <a:t>Haga clic para modificar el estilo de título del patrón</a:t>
            </a:r>
          </a:p>
        </p:txBody>
      </p:sp>
      <p:sp>
        <p:nvSpPr>
          <p:cNvPr id="3" name="Marcador de posición de texto 2"/>
          <p:cNvSpPr>
            <a:spLocks noGrp="1"/>
          </p:cNvSpPr>
          <p:nvPr>
            <p:ph type="body" idx="1"/>
          </p:nvPr>
        </p:nvSpPr>
        <p:spPr>
          <a:xfrm>
            <a:off x="680322" y="4232177"/>
            <a:ext cx="9613860" cy="1704017"/>
          </a:xfrm>
        </p:spPr>
        <p:txBody>
          <a:bodyPr>
            <a:normAutofit/>
          </a:bodyPr>
          <a:lstStyle>
            <a:lvl1pPr marL="0" indent="0" algn="r" latinLnBrk="0">
              <a:buNone/>
              <a:defRPr lang="es-ES" sz="2000">
                <a:solidFill>
                  <a:schemeClr val="tx1">
                    <a:tint val="75000"/>
                  </a:schemeClr>
                </a:solidFill>
              </a:defRPr>
            </a:lvl1pPr>
            <a:lvl2pPr marL="457200" indent="0" latinLnBrk="0">
              <a:buNone/>
              <a:defRPr lang="es-ES" sz="2000">
                <a:solidFill>
                  <a:schemeClr val="tx1">
                    <a:tint val="75000"/>
                  </a:schemeClr>
                </a:solidFill>
              </a:defRPr>
            </a:lvl2pPr>
            <a:lvl3pPr marL="914400" indent="0" latinLnBrk="0">
              <a:buNone/>
              <a:defRPr lang="es-ES" sz="1800">
                <a:solidFill>
                  <a:schemeClr val="tx1">
                    <a:tint val="75000"/>
                  </a:schemeClr>
                </a:solidFill>
              </a:defRPr>
            </a:lvl3pPr>
            <a:lvl4pPr marL="1371600" indent="0" latinLnBrk="0">
              <a:buNone/>
              <a:defRPr lang="es-ES" sz="1600">
                <a:solidFill>
                  <a:schemeClr val="tx1">
                    <a:tint val="75000"/>
                  </a:schemeClr>
                </a:solidFill>
              </a:defRPr>
            </a:lvl4pPr>
            <a:lvl5pPr marL="1828800" indent="0" latinLnBrk="0">
              <a:buNone/>
              <a:defRPr lang="es-ES" sz="1600">
                <a:solidFill>
                  <a:schemeClr val="tx1">
                    <a:tint val="75000"/>
                  </a:schemeClr>
                </a:solidFill>
              </a:defRPr>
            </a:lvl5pPr>
            <a:lvl6pPr marL="2286000" indent="0" latinLnBrk="0">
              <a:buNone/>
              <a:defRPr lang="es-ES" sz="1600">
                <a:solidFill>
                  <a:schemeClr val="tx1">
                    <a:tint val="75000"/>
                  </a:schemeClr>
                </a:solidFill>
              </a:defRPr>
            </a:lvl6pPr>
            <a:lvl7pPr marL="2743200" indent="0" latinLnBrk="0">
              <a:buNone/>
              <a:defRPr lang="es-ES" sz="1600">
                <a:solidFill>
                  <a:schemeClr val="tx1">
                    <a:tint val="75000"/>
                  </a:schemeClr>
                </a:solidFill>
              </a:defRPr>
            </a:lvl7pPr>
            <a:lvl8pPr marL="3200400" indent="0" latinLnBrk="0">
              <a:buNone/>
              <a:defRPr lang="es-ES" sz="1600">
                <a:solidFill>
                  <a:schemeClr val="tx1">
                    <a:tint val="75000"/>
                  </a:schemeClr>
                </a:solidFill>
              </a:defRPr>
            </a:lvl8pPr>
            <a:lvl9pPr marL="3657600" indent="0" latinLnBrk="0">
              <a:buNone/>
              <a:defRPr lang="es-ES" sz="1600">
                <a:solidFill>
                  <a:schemeClr val="tx1">
                    <a:tint val="75000"/>
                  </a:schemeClr>
                </a:solidFill>
              </a:defRPr>
            </a:lvl9pPr>
          </a:lstStyle>
          <a:p>
            <a:pPr lvl="0"/>
            <a:r>
              <a:rPr lang="es-ES"/>
              <a:t>Haga clic para modificar el estilo de texto del patrón</a:t>
            </a:r>
          </a:p>
        </p:txBody>
      </p:sp>
      <p:sp>
        <p:nvSpPr>
          <p:cNvPr id="4" name="Marcador de posición de fecha 3"/>
          <p:cNvSpPr>
            <a:spLocks noGrp="1"/>
          </p:cNvSpPr>
          <p:nvPr>
            <p:ph type="dt" sz="half" idx="10"/>
          </p:nvPr>
        </p:nvSpPr>
        <p:spPr/>
        <p:txBody>
          <a:bodyPr/>
          <a:lstStyle/>
          <a:p>
            <a:r>
              <a:rPr lang="es-AR" dirty="0" smtClean="0"/>
              <a:t>2021</a:t>
            </a:r>
            <a:endParaRPr lang="es-ES" dirty="0"/>
          </a:p>
        </p:txBody>
      </p:sp>
      <p:sp>
        <p:nvSpPr>
          <p:cNvPr id="5" name="Marcador de posición de pie de página 4"/>
          <p:cNvSpPr>
            <a:spLocks noGrp="1"/>
          </p:cNvSpPr>
          <p:nvPr>
            <p:ph type="ftr" sz="quarter" idx="11"/>
          </p:nvPr>
        </p:nvSpPr>
        <p:spPr/>
        <p:txBody>
          <a:bodyPr/>
          <a:lstStyle/>
          <a:p>
            <a:r>
              <a:rPr lang="sv-SE"/>
              <a:t>Ingeniería de Software I</a:t>
            </a:r>
            <a:endParaRPr lang="es-ES"/>
          </a:p>
        </p:txBody>
      </p:sp>
      <p:sp>
        <p:nvSpPr>
          <p:cNvPr id="6" name="Marcador de posición de número de diapositiva 5"/>
          <p:cNvSpPr>
            <a:spLocks noGrp="1"/>
          </p:cNvSpPr>
          <p:nvPr>
            <p:ph type="sldNum" sz="quarter" idx="12"/>
          </p:nvPr>
        </p:nvSpPr>
        <p:spPr>
          <a:xfrm>
            <a:off x="10729459" y="2869901"/>
            <a:ext cx="1154151" cy="1090789"/>
          </a:xfrm>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sz="half" idx="1"/>
          </p:nvPr>
        </p:nvSpPr>
        <p:spPr>
          <a:xfrm>
            <a:off x="680323" y="2336873"/>
            <a:ext cx="46983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contenido 3"/>
          <p:cNvSpPr>
            <a:spLocks noGrp="1"/>
          </p:cNvSpPr>
          <p:nvPr>
            <p:ph sz="half" idx="2"/>
          </p:nvPr>
        </p:nvSpPr>
        <p:spPr>
          <a:xfrm>
            <a:off x="5594125" y="2336873"/>
            <a:ext cx="47000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fecha 4"/>
          <p:cNvSpPr>
            <a:spLocks noGrp="1"/>
          </p:cNvSpPr>
          <p:nvPr>
            <p:ph type="dt" sz="half" idx="10"/>
          </p:nvPr>
        </p:nvSpPr>
        <p:spPr/>
        <p:txBody>
          <a:bodyPr/>
          <a:lstStyle/>
          <a:p>
            <a:r>
              <a:rPr lang="es-AR" dirty="0" smtClean="0"/>
              <a:t>2021</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Imagen 9"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1" name="Imagen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2" name="Rectángulo 11"/>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ángulo 12"/>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753233"/>
            <a:ext cx="9613863" cy="1080937"/>
          </a:xfrm>
        </p:spPr>
        <p:txBody>
          <a:bodyPr/>
          <a:lstStyle/>
          <a:p>
            <a:r>
              <a:rPr lang="es-ES"/>
              <a:t>Haga clic para modificar el estilo de título del patrón</a:t>
            </a:r>
          </a:p>
        </p:txBody>
      </p:sp>
      <p:sp>
        <p:nvSpPr>
          <p:cNvPr id="3" name="Marcador de posición de texto 2"/>
          <p:cNvSpPr>
            <a:spLocks noGrp="1"/>
          </p:cNvSpPr>
          <p:nvPr>
            <p:ph type="body" idx="1"/>
          </p:nvPr>
        </p:nvSpPr>
        <p:spPr>
          <a:xfrm>
            <a:off x="906354" y="2336879"/>
            <a:ext cx="4472327" cy="693135"/>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4" name="Marcador de posición de contenido 3"/>
          <p:cNvSpPr>
            <a:spLocks noGrp="1"/>
          </p:cNvSpPr>
          <p:nvPr>
            <p:ph sz="half" idx="2"/>
          </p:nvPr>
        </p:nvSpPr>
        <p:spPr>
          <a:xfrm>
            <a:off x="680325" y="3030012"/>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texto 4"/>
          <p:cNvSpPr>
            <a:spLocks noGrp="1"/>
          </p:cNvSpPr>
          <p:nvPr>
            <p:ph type="body" sz="quarter" idx="3"/>
          </p:nvPr>
        </p:nvSpPr>
        <p:spPr>
          <a:xfrm>
            <a:off x="5820155" y="2336873"/>
            <a:ext cx="4474028" cy="692076"/>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6" name="Marcador de posición de contenido 5"/>
          <p:cNvSpPr>
            <a:spLocks noGrp="1"/>
          </p:cNvSpPr>
          <p:nvPr>
            <p:ph sz="quarter" idx="4"/>
          </p:nvPr>
        </p:nvSpPr>
        <p:spPr>
          <a:xfrm>
            <a:off x="5594125" y="3030012"/>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posición de fecha 6"/>
          <p:cNvSpPr>
            <a:spLocks noGrp="1"/>
          </p:cNvSpPr>
          <p:nvPr>
            <p:ph type="dt" sz="half" idx="10"/>
          </p:nvPr>
        </p:nvSpPr>
        <p:spPr/>
        <p:txBody>
          <a:bodyPr/>
          <a:lstStyle/>
          <a:p>
            <a:r>
              <a:rPr lang="es-AR" dirty="0" smtClean="0"/>
              <a:t>2021</a:t>
            </a:r>
            <a:endParaRPr lang="es-ES" dirty="0"/>
          </a:p>
        </p:txBody>
      </p:sp>
      <p:sp>
        <p:nvSpPr>
          <p:cNvPr id="8" name="Marcador de posición de pie de página 7"/>
          <p:cNvSpPr>
            <a:spLocks noGrp="1"/>
          </p:cNvSpPr>
          <p:nvPr>
            <p:ph type="ftr" sz="quarter" idx="11"/>
          </p:nvPr>
        </p:nvSpPr>
        <p:spPr/>
        <p:txBody>
          <a:bodyPr/>
          <a:lstStyle/>
          <a:p>
            <a:r>
              <a:rPr lang="sv-SE"/>
              <a:t>Ingeniería de Software I</a:t>
            </a:r>
            <a:endParaRPr lang="es-ES"/>
          </a:p>
        </p:txBody>
      </p:sp>
      <p:sp>
        <p:nvSpPr>
          <p:cNvPr id="9" name="Marcador de posición de número de diapositiva 8"/>
          <p:cNvSpPr>
            <a:spLocks noGrp="1"/>
          </p:cNvSpPr>
          <p:nvPr>
            <p:ph type="sldNum" sz="quarter" idx="12"/>
          </p:nvPr>
        </p:nvSpPr>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número de diapositiva"/>
          <p:cNvSpPr>
            <a:spLocks noGrp="1"/>
          </p:cNvSpPr>
          <p:nvPr>
            <p:ph type="sldNum" sz="quarter" idx="10"/>
          </p:nvPr>
        </p:nvSpPr>
        <p:spPr/>
        <p:txBody>
          <a:bodyPr/>
          <a:lstStyle>
            <a:lvl1pPr>
              <a:defRPr sz="6000" smtClean="0"/>
            </a:lvl1pPr>
          </a:lstStyle>
          <a:p>
            <a:fld id="{9309AEDA-1D6C-44D3-8BB0-A178BBA71291}" type="slidenum">
              <a:rPr lang="es-ES" smtClean="0"/>
              <a:pPr/>
              <a:t>‹Nº›</a:t>
            </a:fld>
            <a:endParaRPr lang="es-ES" dirty="0"/>
          </a:p>
        </p:txBody>
      </p:sp>
      <p:sp>
        <p:nvSpPr>
          <p:cNvPr id="4" name="3 Marcador de fecha"/>
          <p:cNvSpPr>
            <a:spLocks noGrp="1"/>
          </p:cNvSpPr>
          <p:nvPr>
            <p:ph type="dt" sz="half" idx="11"/>
          </p:nvPr>
        </p:nvSpPr>
        <p:spPr/>
        <p:txBody>
          <a:bodyPr/>
          <a:lstStyle>
            <a:lvl1pPr>
              <a:defRPr>
                <a:solidFill>
                  <a:schemeClr val="accent1">
                    <a:lumMod val="75000"/>
                  </a:schemeClr>
                </a:solidFill>
              </a:defRPr>
            </a:lvl1pPr>
          </a:lstStyle>
          <a:p>
            <a:r>
              <a:rPr lang="es-AR" dirty="0" smtClean="0"/>
              <a:t>2021</a:t>
            </a:r>
            <a:endParaRPr lang="es-ES" dirty="0"/>
          </a:p>
        </p:txBody>
      </p:sp>
      <p:sp>
        <p:nvSpPr>
          <p:cNvPr id="5" name="4 Marcador de pie de página"/>
          <p:cNvSpPr>
            <a:spLocks noGrp="1"/>
          </p:cNvSpPr>
          <p:nvPr>
            <p:ph type="ftr" sz="quarter" idx="12"/>
          </p:nvPr>
        </p:nvSpPr>
        <p:spPr>
          <a:xfrm>
            <a:off x="168275" y="6554788"/>
            <a:ext cx="3335338" cy="303212"/>
          </a:xfrm>
        </p:spPr>
        <p:txBody>
          <a:bodyPr/>
          <a:lstStyle>
            <a:lvl1pPr>
              <a:defRPr>
                <a:solidFill>
                  <a:schemeClr val="accent1">
                    <a:lumMod val="75000"/>
                  </a:schemeClr>
                </a:solidFill>
              </a:defRPr>
            </a:lvl1pPr>
          </a:lstStyle>
          <a:p>
            <a:r>
              <a:rPr lang="sv-SE"/>
              <a:t>Ingeniería de Software I</a:t>
            </a:r>
            <a:endParaRPr lang="es-ES" dirty="0"/>
          </a:p>
        </p:txBody>
      </p:sp>
    </p:spTree>
    <p:extLst>
      <p:ext uri="{BB962C8B-B14F-4D97-AF65-F5344CB8AC3E}">
        <p14:creationId xmlns:p14="http://schemas.microsoft.com/office/powerpoint/2010/main" val="3381126176"/>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7" name="Imagen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8" name="Rectángulo 7"/>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ángulo 8"/>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fecha 2"/>
          <p:cNvSpPr>
            <a:spLocks noGrp="1"/>
          </p:cNvSpPr>
          <p:nvPr>
            <p:ph type="dt" sz="half" idx="10"/>
          </p:nvPr>
        </p:nvSpPr>
        <p:spPr/>
        <p:txBody>
          <a:bodyPr/>
          <a:lstStyle/>
          <a:p>
            <a:r>
              <a:rPr lang="es-AR" dirty="0" smtClean="0"/>
              <a:t>2021</a:t>
            </a:r>
            <a:endParaRPr lang="es-ES" dirty="0"/>
          </a:p>
        </p:txBody>
      </p:sp>
      <p:sp>
        <p:nvSpPr>
          <p:cNvPr id="4" name="Marcador de posición de pie de página 3"/>
          <p:cNvSpPr>
            <a:spLocks noGrp="1"/>
          </p:cNvSpPr>
          <p:nvPr>
            <p:ph type="ftr" sz="quarter" idx="11"/>
          </p:nvPr>
        </p:nvSpPr>
        <p:spPr/>
        <p:txBody>
          <a:bodyPr/>
          <a:lstStyle/>
          <a:p>
            <a:r>
              <a:rPr lang="sv-SE"/>
              <a:t>Ingeniería de Software I</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6" name="Rectángulo 5"/>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ción de fecha 1"/>
          <p:cNvSpPr>
            <a:spLocks noGrp="1"/>
          </p:cNvSpPr>
          <p:nvPr>
            <p:ph type="dt" sz="half" idx="10"/>
          </p:nvPr>
        </p:nvSpPr>
        <p:spPr/>
        <p:txBody>
          <a:bodyPr/>
          <a:lstStyle/>
          <a:p>
            <a:r>
              <a:rPr lang="es-AR" dirty="0" smtClean="0"/>
              <a:t>2021</a:t>
            </a:r>
            <a:endParaRPr lang="es-ES" dirty="0"/>
          </a:p>
        </p:txBody>
      </p:sp>
      <p:sp>
        <p:nvSpPr>
          <p:cNvPr id="3" name="Marcador de posición de pie de página 2"/>
          <p:cNvSpPr>
            <a:spLocks noGrp="1"/>
          </p:cNvSpPr>
          <p:nvPr>
            <p:ph type="ftr" sz="quarter" idx="11"/>
          </p:nvPr>
        </p:nvSpPr>
        <p:spPr/>
        <p:txBody>
          <a:bodyPr/>
          <a:lstStyle/>
          <a:p>
            <a:r>
              <a:rPr lang="sv-SE"/>
              <a:t>Ingeniería de Software I</a:t>
            </a:r>
            <a:endParaRPr lang="es-ES"/>
          </a:p>
        </p:txBody>
      </p:sp>
      <p:sp>
        <p:nvSpPr>
          <p:cNvPr id="4" name="Marcador de posición de número de diapositiva 3"/>
          <p:cNvSpPr>
            <a:spLocks noGrp="1"/>
          </p:cNvSpPr>
          <p:nvPr>
            <p:ph type="sldNum" sz="quarter" idx="12"/>
          </p:nvPr>
        </p:nvSpPr>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753227"/>
            <a:ext cx="9613859" cy="1080940"/>
          </a:xfrm>
        </p:spPr>
        <p:txBody>
          <a:bodyPr anchor="ctr">
            <a:normAutofit/>
          </a:bodyPr>
          <a:lstStyle>
            <a:lvl1pPr latinLnBrk="0">
              <a:defRPr lang="es-ES" sz="3600"/>
            </a:lvl1pPr>
          </a:lstStyle>
          <a:p>
            <a:r>
              <a:rPr lang="es-ES"/>
              <a:t>Haga clic para modificar el estilo de título del patrón</a:t>
            </a:r>
          </a:p>
        </p:txBody>
      </p:sp>
      <p:sp>
        <p:nvSpPr>
          <p:cNvPr id="3" name="Marcador de posición de contenido 2"/>
          <p:cNvSpPr>
            <a:spLocks noGrp="1"/>
          </p:cNvSpPr>
          <p:nvPr>
            <p:ph idx="1"/>
          </p:nvPr>
        </p:nvSpPr>
        <p:spPr>
          <a:xfrm>
            <a:off x="4685847" y="2336879"/>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texto 3"/>
          <p:cNvSpPr>
            <a:spLocks noGrp="1"/>
          </p:cNvSpPr>
          <p:nvPr>
            <p:ph type="body" sz="half" idx="2"/>
          </p:nvPr>
        </p:nvSpPr>
        <p:spPr>
          <a:xfrm>
            <a:off x="680325" y="2336878"/>
            <a:ext cx="3790079" cy="3599317"/>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smtClean="0"/>
              <a:t>2021</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4" y="753228"/>
            <a:ext cx="9613857" cy="1080938"/>
          </a:xfrm>
        </p:spPr>
        <p:txBody>
          <a:bodyPr anchor="ctr">
            <a:normAutofit/>
          </a:bodyPr>
          <a:lstStyle>
            <a:lvl1pPr latinLnBrk="0">
              <a:defRPr lang="es-ES" sz="36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4868337" y="2336874"/>
            <a:ext cx="5425849" cy="3599312"/>
          </a:xfrm>
          <a:noFill/>
          <a:ln>
            <a:noFill/>
          </a:ln>
          <a:effectLst>
            <a:outerShdw blurRad="76200" dist="63500" dir="5040000" algn="tl" rotWithShape="0">
              <a:srgbClr val="000000">
                <a:alpha val="41000"/>
              </a:srgbClr>
            </a:outerShdw>
          </a:effectLst>
        </p:spPr>
        <p:txBody>
          <a:bodyPr anchor="t"/>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4" name="Marcador de posición de texto 3"/>
          <p:cNvSpPr>
            <a:spLocks noGrp="1"/>
          </p:cNvSpPr>
          <p:nvPr>
            <p:ph type="body" sz="half" idx="2"/>
          </p:nvPr>
        </p:nvSpPr>
        <p:spPr>
          <a:xfrm>
            <a:off x="680323" y="2336879"/>
            <a:ext cx="3876256" cy="3599315"/>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smtClean="0"/>
              <a:t>2021</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Vista panorámica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0" name="Rectángulo 9"/>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4711622"/>
            <a:ext cx="9613859" cy="453051"/>
          </a:xfrm>
        </p:spPr>
        <p:txBody>
          <a:bodyPr anchor="b">
            <a:normAutofit/>
          </a:bodyPr>
          <a:lstStyle>
            <a:lvl1pPr latinLnBrk="0">
              <a:defRPr lang="es-ES" sz="24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680323" y="609601"/>
            <a:ext cx="9613859" cy="3589575"/>
          </a:xfrm>
          <a:noFill/>
          <a:ln>
            <a:noFill/>
          </a:ln>
          <a:effectLst>
            <a:outerShdw blurRad="76200" dist="63500" dir="5040000" algn="tl" rotWithShape="0">
              <a:srgbClr val="000000">
                <a:alpha val="41000"/>
              </a:srgbClr>
            </a:outerShdw>
          </a:effectLst>
        </p:spPr>
        <p:txBody>
          <a:bodyPr anchor="t"/>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4" name="Marcador de posición de texto 3"/>
          <p:cNvSpPr>
            <a:spLocks noGrp="1"/>
          </p:cNvSpPr>
          <p:nvPr>
            <p:ph type="body" sz="half" idx="2"/>
          </p:nvPr>
        </p:nvSpPr>
        <p:spPr>
          <a:xfrm>
            <a:off x="680321" y="5169589"/>
            <a:ext cx="9613863" cy="622971"/>
          </a:xfrm>
        </p:spPr>
        <p:txBody>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smtClean="0"/>
              <a:t>2021</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a:xfrm>
            <a:off x="10729459" y="4711315"/>
            <a:ext cx="1154151" cy="1090789"/>
          </a:xfrm>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0" name="Rectángulo 9"/>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609597"/>
            <a:ext cx="9613859" cy="3592750"/>
          </a:xfrm>
        </p:spPr>
        <p:txBody>
          <a:bodyPr anchor="ctr"/>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3" y="4711621"/>
            <a:ext cx="9613859" cy="1090789"/>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smtClean="0"/>
              <a:t>2021</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a:xfrm>
            <a:off x="10729459" y="4711621"/>
            <a:ext cx="1154151" cy="1090789"/>
          </a:xfrm>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11" name="Imagen 10"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3" name="Imagen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4" name="Rectángulo 13"/>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ángulo 14"/>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127856" y="609599"/>
            <a:ext cx="8718877" cy="3036061"/>
          </a:xfrm>
        </p:spPr>
        <p:txBody>
          <a:bodyPr anchor="ctr"/>
          <a:lstStyle>
            <a:lvl1pPr latinLnBrk="0">
              <a:defRPr lang="es-ES" sz="3200"/>
            </a:lvl1pPr>
          </a:lstStyle>
          <a:p>
            <a:r>
              <a:rPr lang="es-ES"/>
              <a:t>Haga clic para modificar el estilo de título del patrón</a:t>
            </a:r>
          </a:p>
        </p:txBody>
      </p:sp>
      <p:sp>
        <p:nvSpPr>
          <p:cNvPr id="12" name="Marcador de posición de texto 3"/>
          <p:cNvSpPr>
            <a:spLocks noGrp="1"/>
          </p:cNvSpPr>
          <p:nvPr>
            <p:ph type="body" sz="half" idx="13"/>
          </p:nvPr>
        </p:nvSpPr>
        <p:spPr>
          <a:xfrm>
            <a:off x="1402289" y="3653379"/>
            <a:ext cx="8156579" cy="548968"/>
          </a:xfrm>
        </p:spPr>
        <p:txBody>
          <a:bodyPr anchor="t">
            <a:normAutofit/>
          </a:bodyPr>
          <a:lstStyle>
            <a:lvl1pPr marL="0" indent="0" latinLnBrk="0">
              <a:buNone/>
              <a:defRPr lang="es-ES" sz="14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4" name="Marcador de posición de texto 3"/>
          <p:cNvSpPr>
            <a:spLocks noGrp="1"/>
          </p:cNvSpPr>
          <p:nvPr>
            <p:ph type="body" sz="half" idx="2"/>
          </p:nvPr>
        </p:nvSpPr>
        <p:spPr>
          <a:xfrm>
            <a:off x="680323" y="4711621"/>
            <a:ext cx="9613859" cy="1090789"/>
          </a:xfrm>
        </p:spPr>
        <p:txBody>
          <a:bodyPr anchor="ctr">
            <a:normAutofit/>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smtClean="0"/>
              <a:t>2021</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a:xfrm>
            <a:off x="10729459" y="4709931"/>
            <a:ext cx="1154151" cy="1090789"/>
          </a:xfrm>
        </p:spPr>
        <p:txBody>
          <a:bodyPr/>
          <a:lstStyle/>
          <a:p>
            <a:fld id="{6D22F896-40B5-4ADD-8801-0D06FADFA095}" type="slidenum">
              <a:rPr/>
              <a:pPr/>
              <a:t>‹Nº›</a:t>
            </a:fld>
            <a:endParaRPr lang="es-ES"/>
          </a:p>
        </p:txBody>
      </p:sp>
      <p:sp>
        <p:nvSpPr>
          <p:cNvPr id="16" name="Cuadro de texto 15"/>
          <p:cNvSpPr txBox="1"/>
          <p:nvPr/>
        </p:nvSpPr>
        <p:spPr>
          <a:xfrm>
            <a:off x="583572" y="748116"/>
            <a:ext cx="609600" cy="584776"/>
          </a:xfrm>
          <a:prstGeom prst="rect">
            <a:avLst/>
          </a:prstGeom>
        </p:spPr>
        <p:txBody>
          <a:bodyPr vert="horz" lIns="91440" tIns="45720" rIns="91440" bIns="45720"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r>
              <a:rPr lang="es-ES" sz="7200">
                <a:solidFill>
                  <a:schemeClr val="tx1"/>
                </a:solidFill>
                <a:effectLst/>
              </a:rPr>
              <a:t>“</a:t>
            </a:r>
          </a:p>
        </p:txBody>
      </p:sp>
      <p:sp>
        <p:nvSpPr>
          <p:cNvPr id="17" name="Cuadro de texto 16"/>
          <p:cNvSpPr txBox="1"/>
          <p:nvPr/>
        </p:nvSpPr>
        <p:spPr>
          <a:xfrm>
            <a:off x="9662809" y="3033524"/>
            <a:ext cx="609600" cy="584776"/>
          </a:xfrm>
          <a:prstGeom prst="rect">
            <a:avLst/>
          </a:prstGeom>
        </p:spPr>
        <p:txBody>
          <a:bodyPr vert="horz" lIns="91440" tIns="45720" rIns="91440" bIns="45720"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lgn="r"/>
            <a:r>
              <a:rPr lang="es-ES" sz="720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Imagen 8"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0" name="Imagen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1" name="Rectángulo 10"/>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ángulo 11"/>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4711621"/>
            <a:ext cx="9613863" cy="588535"/>
          </a:xfrm>
        </p:spPr>
        <p:txBody>
          <a:bodyPr anchor="b"/>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1" y="5300155"/>
            <a:ext cx="9613863" cy="502255"/>
          </a:xfrm>
        </p:spPr>
        <p:txBody>
          <a:bodyPr anchor="t"/>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smtClean="0"/>
              <a:t>2021</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a:xfrm>
            <a:off x="10729459" y="4709931"/>
            <a:ext cx="1154151" cy="1090789"/>
          </a:xfrm>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pic>
        <p:nvPicPr>
          <p:cNvPr id="13" name="Imagen 12"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4" name="Imagen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6" name="Rectángulo 15"/>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ángulo 16"/>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ítulo 1"/>
          <p:cNvSpPr>
            <a:spLocks noGrp="1"/>
          </p:cNvSpPr>
          <p:nvPr>
            <p:ph type="title"/>
          </p:nvPr>
        </p:nvSpPr>
        <p:spPr>
          <a:xfrm>
            <a:off x="669221" y="753228"/>
            <a:ext cx="9624960" cy="1080938"/>
          </a:xfrm>
        </p:spPr>
        <p:txBody>
          <a:bodyPr/>
          <a:lstStyle/>
          <a:p>
            <a:r>
              <a:rPr lang="es-ES"/>
              <a:t>Haga clic para modificar el estilo de título del patrón</a:t>
            </a:r>
          </a:p>
        </p:txBody>
      </p:sp>
      <p:sp>
        <p:nvSpPr>
          <p:cNvPr id="7" name="Marcador de posición de texto 2"/>
          <p:cNvSpPr>
            <a:spLocks noGrp="1"/>
          </p:cNvSpPr>
          <p:nvPr>
            <p:ph type="body" idx="1"/>
          </p:nvPr>
        </p:nvSpPr>
        <p:spPr>
          <a:xfrm>
            <a:off x="660945" y="2336873"/>
            <a:ext cx="307003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8" name="Marcador de posición de texto 3"/>
          <p:cNvSpPr>
            <a:spLocks noGrp="1"/>
          </p:cNvSpPr>
          <p:nvPr>
            <p:ph type="body" sz="half" idx="15"/>
          </p:nvPr>
        </p:nvSpPr>
        <p:spPr>
          <a:xfrm>
            <a:off x="680325" y="3022675"/>
            <a:ext cx="3049703" cy="2913513"/>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9" name="Marcador de posición de texto 4"/>
          <p:cNvSpPr>
            <a:spLocks noGrp="1"/>
          </p:cNvSpPr>
          <p:nvPr>
            <p:ph type="body" sz="quarter" idx="3"/>
          </p:nvPr>
        </p:nvSpPr>
        <p:spPr>
          <a:xfrm>
            <a:off x="3956025" y="2336873"/>
            <a:ext cx="306324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10" name="Marcador de posición de texto 3"/>
          <p:cNvSpPr>
            <a:spLocks noGrp="1"/>
          </p:cNvSpPr>
          <p:nvPr>
            <p:ph type="body" sz="half" idx="16"/>
          </p:nvPr>
        </p:nvSpPr>
        <p:spPr>
          <a:xfrm>
            <a:off x="3945471" y="3022675"/>
            <a:ext cx="3063240" cy="2913513"/>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11" name="Marcador de posición de texto 4"/>
          <p:cNvSpPr>
            <a:spLocks noGrp="1"/>
          </p:cNvSpPr>
          <p:nvPr>
            <p:ph type="body" sz="quarter" idx="13"/>
          </p:nvPr>
        </p:nvSpPr>
        <p:spPr>
          <a:xfrm>
            <a:off x="7224160" y="2336873"/>
            <a:ext cx="307002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12" name="Marcador de posición de texto 3"/>
          <p:cNvSpPr>
            <a:spLocks noGrp="1"/>
          </p:cNvSpPr>
          <p:nvPr>
            <p:ph type="body" sz="half" idx="17"/>
          </p:nvPr>
        </p:nvSpPr>
        <p:spPr>
          <a:xfrm>
            <a:off x="7224160" y="3022675"/>
            <a:ext cx="3070025" cy="2913513"/>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3" name="Marcador de posición de fecha 2"/>
          <p:cNvSpPr>
            <a:spLocks noGrp="1"/>
          </p:cNvSpPr>
          <p:nvPr>
            <p:ph type="dt" sz="half" idx="10"/>
          </p:nvPr>
        </p:nvSpPr>
        <p:spPr/>
        <p:txBody>
          <a:bodyPr/>
          <a:lstStyle/>
          <a:p>
            <a:r>
              <a:rPr lang="es-AR" dirty="0" smtClean="0"/>
              <a:t>2021</a:t>
            </a:r>
            <a:endParaRPr lang="es-ES" dirty="0"/>
          </a:p>
        </p:txBody>
      </p:sp>
      <p:sp>
        <p:nvSpPr>
          <p:cNvPr id="4" name="Marcador de posición de pie de página 3"/>
          <p:cNvSpPr>
            <a:spLocks noGrp="1"/>
          </p:cNvSpPr>
          <p:nvPr>
            <p:ph type="ftr" sz="quarter" idx="11"/>
          </p:nvPr>
        </p:nvSpPr>
        <p:spPr/>
        <p:txBody>
          <a:bodyPr/>
          <a:lstStyle/>
          <a:p>
            <a:r>
              <a:rPr lang="sv-SE"/>
              <a:t>Ingeniería de Software I</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lumna de 3 imágenes">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7" name="Rectángulo 16"/>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ítulo 1"/>
          <p:cNvSpPr>
            <a:spLocks noGrp="1"/>
          </p:cNvSpPr>
          <p:nvPr>
            <p:ph type="title"/>
          </p:nvPr>
        </p:nvSpPr>
        <p:spPr>
          <a:xfrm>
            <a:off x="680322" y="753228"/>
            <a:ext cx="9613860" cy="1080938"/>
          </a:xfrm>
        </p:spPr>
        <p:txBody>
          <a:bodyPr/>
          <a:lstStyle/>
          <a:p>
            <a:r>
              <a:rPr lang="es-ES"/>
              <a:t>Haga clic para modificar el estilo de título del patrón</a:t>
            </a:r>
          </a:p>
        </p:txBody>
      </p:sp>
      <p:sp>
        <p:nvSpPr>
          <p:cNvPr id="19" name="Marcador de posición de texto 2"/>
          <p:cNvSpPr>
            <a:spLocks noGrp="1"/>
          </p:cNvSpPr>
          <p:nvPr>
            <p:ph type="body" idx="1"/>
          </p:nvPr>
        </p:nvSpPr>
        <p:spPr>
          <a:xfrm>
            <a:off x="680322" y="4297503"/>
            <a:ext cx="304970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0" name="Marcador de posición de imagen 2"/>
          <p:cNvSpPr>
            <a:spLocks noGrp="1" noChangeAspect="1"/>
          </p:cNvSpPr>
          <p:nvPr>
            <p:ph type="pic" idx="15"/>
          </p:nvPr>
        </p:nvSpPr>
        <p:spPr>
          <a:xfrm>
            <a:off x="680322"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r>
              <a:rPr lang="es-ES"/>
              <a:t>Haga clic en el icono para agregar una imagen</a:t>
            </a:r>
          </a:p>
        </p:txBody>
      </p:sp>
      <p:sp>
        <p:nvSpPr>
          <p:cNvPr id="21" name="Marcador de posición de texto 3"/>
          <p:cNvSpPr>
            <a:spLocks noGrp="1"/>
          </p:cNvSpPr>
          <p:nvPr>
            <p:ph type="body" sz="half" idx="18"/>
          </p:nvPr>
        </p:nvSpPr>
        <p:spPr>
          <a:xfrm>
            <a:off x="680322" y="4873765"/>
            <a:ext cx="3049705" cy="106242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22" name="Marcador de posición de texto 4"/>
          <p:cNvSpPr>
            <a:spLocks noGrp="1"/>
          </p:cNvSpPr>
          <p:nvPr>
            <p:ph type="body" sz="quarter" idx="3"/>
          </p:nvPr>
        </p:nvSpPr>
        <p:spPr>
          <a:xfrm>
            <a:off x="3945471" y="4297503"/>
            <a:ext cx="306324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3" name="Marcador de posición de imagen 2"/>
          <p:cNvSpPr>
            <a:spLocks noGrp="1" noChangeAspect="1"/>
          </p:cNvSpPr>
          <p:nvPr>
            <p:ph type="pic" idx="21"/>
          </p:nvPr>
        </p:nvSpPr>
        <p:spPr>
          <a:xfrm>
            <a:off x="3945471"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r>
              <a:rPr lang="es-ES"/>
              <a:t>Haga clic en el icono para agregar una imagen</a:t>
            </a:r>
          </a:p>
        </p:txBody>
      </p:sp>
      <p:sp>
        <p:nvSpPr>
          <p:cNvPr id="24" name="Marcador de posición de texto 3"/>
          <p:cNvSpPr>
            <a:spLocks noGrp="1"/>
          </p:cNvSpPr>
          <p:nvPr>
            <p:ph type="body" sz="half" idx="19"/>
          </p:nvPr>
        </p:nvSpPr>
        <p:spPr>
          <a:xfrm>
            <a:off x="3944121" y="4873764"/>
            <a:ext cx="3067297" cy="106242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25" name="Marcador de posición de texto 4"/>
          <p:cNvSpPr>
            <a:spLocks noGrp="1"/>
          </p:cNvSpPr>
          <p:nvPr>
            <p:ph type="body" sz="quarter" idx="13"/>
          </p:nvPr>
        </p:nvSpPr>
        <p:spPr>
          <a:xfrm>
            <a:off x="7230682" y="4297503"/>
            <a:ext cx="306350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6" name="Marcador de posición de imagen 2"/>
          <p:cNvSpPr>
            <a:spLocks noGrp="1" noChangeAspect="1"/>
          </p:cNvSpPr>
          <p:nvPr>
            <p:ph type="pic" idx="22"/>
          </p:nvPr>
        </p:nvSpPr>
        <p:spPr>
          <a:xfrm>
            <a:off x="7230681"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r>
              <a:rPr lang="es-ES"/>
              <a:t>Haga clic en el icono para agregar una imagen</a:t>
            </a:r>
          </a:p>
        </p:txBody>
      </p:sp>
      <p:sp>
        <p:nvSpPr>
          <p:cNvPr id="27" name="Marcador de posición de texto 3"/>
          <p:cNvSpPr>
            <a:spLocks noGrp="1"/>
          </p:cNvSpPr>
          <p:nvPr>
            <p:ph type="body" sz="half" idx="20"/>
          </p:nvPr>
        </p:nvSpPr>
        <p:spPr>
          <a:xfrm>
            <a:off x="7230553" y="4873762"/>
            <a:ext cx="3067563" cy="106242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3" name="Marcador de posición de fecha 2"/>
          <p:cNvSpPr>
            <a:spLocks noGrp="1"/>
          </p:cNvSpPr>
          <p:nvPr>
            <p:ph type="dt" sz="half" idx="10"/>
          </p:nvPr>
        </p:nvSpPr>
        <p:spPr/>
        <p:txBody>
          <a:bodyPr/>
          <a:lstStyle/>
          <a:p>
            <a:r>
              <a:rPr lang="es-AR" dirty="0" smtClean="0"/>
              <a:t>2021</a:t>
            </a:r>
            <a:endParaRPr lang="es-ES" dirty="0"/>
          </a:p>
        </p:txBody>
      </p:sp>
      <p:sp>
        <p:nvSpPr>
          <p:cNvPr id="4" name="Marcador de posición de pie de página 3"/>
          <p:cNvSpPr>
            <a:spLocks noGrp="1"/>
          </p:cNvSpPr>
          <p:nvPr>
            <p:ph type="ftr" sz="quarter" idx="11"/>
          </p:nvPr>
        </p:nvSpPr>
        <p:spPr/>
        <p:txBody>
          <a:bodyPr/>
          <a:lstStyle/>
          <a:p>
            <a:r>
              <a:rPr lang="sv-SE"/>
              <a:t>Ingeniería de Software I</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ncabezado de Seccion ">
    <p:spTree>
      <p:nvGrpSpPr>
        <p:cNvPr id="1" name=""/>
        <p:cNvGrpSpPr/>
        <p:nvPr/>
      </p:nvGrpSpPr>
      <p:grpSpPr>
        <a:xfrm>
          <a:off x="0" y="0"/>
          <a:ext cx="0" cy="0"/>
          <a:chOff x="0" y="0"/>
          <a:chExt cx="0" cy="0"/>
        </a:xfrm>
      </p:grpSpPr>
      <p:pic>
        <p:nvPicPr>
          <p:cNvPr id="5" name="Picture 4" descr="2"/>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l="8463"/>
          <a:stretch>
            <a:fillRect/>
          </a:stretch>
        </p:blipFill>
        <p:spPr bwMode="auto">
          <a:xfrm>
            <a:off x="31750" y="115888"/>
            <a:ext cx="12160250"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2 Imagen"/>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313" y="-5815"/>
            <a:ext cx="12192000" cy="4514935"/>
          </a:xfrm>
          <a:prstGeom prst="rect">
            <a:avLst/>
          </a:prstGeom>
        </p:spPr>
      </p:pic>
      <p:sp>
        <p:nvSpPr>
          <p:cNvPr id="2" name="Title 1"/>
          <p:cNvSpPr>
            <a:spLocks noGrp="1"/>
          </p:cNvSpPr>
          <p:nvPr>
            <p:ph type="title"/>
          </p:nvPr>
        </p:nvSpPr>
        <p:spPr>
          <a:xfrm>
            <a:off x="551384" y="2051017"/>
            <a:ext cx="10780776" cy="613283"/>
          </a:xfrm>
        </p:spPr>
        <p:txBody>
          <a:bodyPr anchor="b"/>
          <a:lstStyle>
            <a:lvl1pPr>
              <a:defRPr sz="5400" b="0">
                <a:solidFill>
                  <a:srgbClr val="C00000"/>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551384" y="4359587"/>
            <a:ext cx="9229344" cy="533400"/>
          </a:xfrm>
        </p:spPr>
        <p:txBody>
          <a:bodyPr/>
          <a:lstStyle>
            <a:lvl1pPr marL="0" indent="0">
              <a:lnSpc>
                <a:spcPct val="90000"/>
              </a:lnSpc>
              <a:buNone/>
              <a:defRPr sz="1800">
                <a:solidFill>
                  <a:srgbClr val="C00000"/>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7" name="Date Placeholder 11"/>
          <p:cNvSpPr>
            <a:spLocks noGrp="1"/>
          </p:cNvSpPr>
          <p:nvPr>
            <p:ph type="dt" sz="half" idx="10"/>
          </p:nvPr>
        </p:nvSpPr>
        <p:spPr>
          <a:xfrm>
            <a:off x="3211513" y="6481763"/>
            <a:ext cx="4114800" cy="228600"/>
          </a:xfrm>
        </p:spPr>
        <p:txBody>
          <a:bodyPr/>
          <a:lstStyle>
            <a:lvl1pPr>
              <a:defRPr dirty="0">
                <a:solidFill>
                  <a:srgbClr val="C00000"/>
                </a:solidFill>
              </a:defRPr>
            </a:lvl1pPr>
          </a:lstStyle>
          <a:p>
            <a:r>
              <a:rPr lang="es-AR" dirty="0" smtClean="0"/>
              <a:t>2021</a:t>
            </a:r>
            <a:endParaRPr lang="es-ES" dirty="0"/>
          </a:p>
        </p:txBody>
      </p:sp>
      <p:sp>
        <p:nvSpPr>
          <p:cNvPr id="8" name="Footer Placeholder 12"/>
          <p:cNvSpPr>
            <a:spLocks noGrp="1"/>
          </p:cNvSpPr>
          <p:nvPr>
            <p:ph type="ftr" sz="quarter" idx="11"/>
          </p:nvPr>
        </p:nvSpPr>
        <p:spPr>
          <a:xfrm>
            <a:off x="685800" y="6481763"/>
            <a:ext cx="2817813" cy="376237"/>
          </a:xfrm>
        </p:spPr>
        <p:txBody>
          <a:bodyPr/>
          <a:lstStyle>
            <a:lvl1pPr>
              <a:defRPr>
                <a:solidFill>
                  <a:srgbClr val="C00000"/>
                </a:solidFill>
              </a:defRPr>
            </a:lvl1pPr>
          </a:lstStyle>
          <a:p>
            <a:r>
              <a:rPr lang="sv-SE"/>
              <a:t>Ingeniería de Software I</a:t>
            </a:r>
            <a:endParaRPr lang="es-ES" dirty="0"/>
          </a:p>
        </p:txBody>
      </p:sp>
      <p:sp>
        <p:nvSpPr>
          <p:cNvPr id="9" name="Slide Number Placeholder 13"/>
          <p:cNvSpPr>
            <a:spLocks noGrp="1"/>
          </p:cNvSpPr>
          <p:nvPr>
            <p:ph type="sldNum" sz="quarter" idx="12"/>
          </p:nvPr>
        </p:nvSpPr>
        <p:spPr/>
        <p:txBody>
          <a:bodyPr/>
          <a:lstStyle>
            <a:lvl1pPr>
              <a:defRPr smtClean="0">
                <a:solidFill>
                  <a:schemeClr val="accent6">
                    <a:alpha val="25000"/>
                  </a:schemeClr>
                </a:solidFill>
              </a:defRPr>
            </a:lvl1p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381294653"/>
      </p:ext>
    </p:extLst>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9" name="Rectángulo 8"/>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lvl1pPr algn="r" latinLnBrk="0">
              <a:defRPr lang="es-ES"/>
            </a:lvl1pPr>
          </a:lstStyle>
          <a:p>
            <a:r>
              <a:rPr lang="es-ES"/>
              <a:t>Haga clic para modificar el estilo de título del patrón</a:t>
            </a:r>
          </a:p>
        </p:txBody>
      </p:sp>
      <p:sp>
        <p:nvSpPr>
          <p:cNvPr id="3" name="Marcador de posición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r>
              <a:rPr lang="es-AR" dirty="0" smtClean="0"/>
              <a:t>2021</a:t>
            </a:r>
            <a:endParaRPr lang="es-ES" dirty="0"/>
          </a:p>
        </p:txBody>
      </p:sp>
      <p:sp>
        <p:nvSpPr>
          <p:cNvPr id="5" name="Marcador de posición de pie de página 4"/>
          <p:cNvSpPr>
            <a:spLocks noGrp="1"/>
          </p:cNvSpPr>
          <p:nvPr>
            <p:ph type="ftr" sz="quarter" idx="11"/>
          </p:nvPr>
        </p:nvSpPr>
        <p:spPr/>
        <p:txBody>
          <a:bodyPr/>
          <a:lstStyle/>
          <a:p>
            <a:r>
              <a:rPr lang="sv-SE"/>
              <a:t>Ingeniería de Software I</a:t>
            </a:r>
            <a:endParaRPr lang="es-ES"/>
          </a:p>
        </p:txBody>
      </p:sp>
      <p:sp>
        <p:nvSpPr>
          <p:cNvPr id="6" name="Marcador de posición de número de diapositiva 5"/>
          <p:cNvSpPr>
            <a:spLocks noGrp="1"/>
          </p:cNvSpPr>
          <p:nvPr>
            <p:ph type="sldNum" sz="quarter" idx="12"/>
          </p:nvPr>
        </p:nvSpPr>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7" name="Rectángulo 6"/>
          <p:cNvSpPr/>
          <p:nvPr/>
        </p:nvSpPr>
        <p:spPr>
          <a:xfrm rot="5400000">
            <a:off x="8116207" y="1869396"/>
            <a:ext cx="5106988" cy="136819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7"/>
          <p:cNvSpPr/>
          <p:nvPr/>
        </p:nvSpPr>
        <p:spPr>
          <a:xfrm rot="5400000">
            <a:off x="9868206" y="5372408"/>
            <a:ext cx="1602997" cy="136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10129233" y="609597"/>
            <a:ext cx="1073803" cy="4353760"/>
          </a:xfrm>
        </p:spPr>
        <p:txBody>
          <a:bodyPr vert="eaVert"/>
          <a:lstStyle/>
          <a:p>
            <a:r>
              <a:rPr lang="es-ES"/>
              <a:t>Haga clic para modificar el estilo de título del patrón</a:t>
            </a:r>
          </a:p>
        </p:txBody>
      </p:sp>
      <p:sp>
        <p:nvSpPr>
          <p:cNvPr id="3" name="Marcador de posición de texto vertical 2"/>
          <p:cNvSpPr>
            <a:spLocks noGrp="1"/>
          </p:cNvSpPr>
          <p:nvPr>
            <p:ph type="body" orient="vert" idx="1"/>
          </p:nvPr>
        </p:nvSpPr>
        <p:spPr>
          <a:xfrm>
            <a:off x="680322" y="609600"/>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a:xfrm>
            <a:off x="6807125" y="5936193"/>
            <a:ext cx="2743200" cy="365125"/>
          </a:xfrm>
        </p:spPr>
        <p:txBody>
          <a:bodyPr/>
          <a:lstStyle/>
          <a:p>
            <a:r>
              <a:rPr lang="es-AR" dirty="0" smtClean="0"/>
              <a:t>2021</a:t>
            </a:r>
            <a:endParaRPr lang="es-ES" dirty="0"/>
          </a:p>
        </p:txBody>
      </p:sp>
      <p:sp>
        <p:nvSpPr>
          <p:cNvPr id="5" name="Marcador de posición de pie de página 4"/>
          <p:cNvSpPr>
            <a:spLocks noGrp="1"/>
          </p:cNvSpPr>
          <p:nvPr>
            <p:ph type="ftr" sz="quarter" idx="11"/>
          </p:nvPr>
        </p:nvSpPr>
        <p:spPr>
          <a:xfrm>
            <a:off x="680322" y="5936194"/>
            <a:ext cx="6126805" cy="365125"/>
          </a:xfrm>
        </p:spPr>
        <p:txBody>
          <a:bodyPr/>
          <a:lstStyle/>
          <a:p>
            <a:r>
              <a:rPr lang="sv-SE"/>
              <a:t>Ingeniería de Software I</a:t>
            </a:r>
            <a:endParaRPr lang="es-ES"/>
          </a:p>
        </p:txBody>
      </p:sp>
      <p:sp>
        <p:nvSpPr>
          <p:cNvPr id="6" name="Marcador de posición de número de diapositiva 5"/>
          <p:cNvSpPr>
            <a:spLocks noGrp="1"/>
          </p:cNvSpPr>
          <p:nvPr>
            <p:ph type="sldNum" sz="quarter" idx="12"/>
          </p:nvPr>
        </p:nvSpPr>
        <p:spPr>
          <a:xfrm>
            <a:off x="10097554" y="5398639"/>
            <a:ext cx="1154151" cy="1090789"/>
          </a:xfrm>
        </p:spPr>
        <p:txBody>
          <a:bodyPr anchor="t"/>
          <a:lstStyle>
            <a:lvl1pPr algn="ctr" latinLnBrk="0">
              <a:defRPr lang="es-ES"/>
            </a:lvl1p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4" name="3 Marcador de pie de página"/>
          <p:cNvSpPr>
            <a:spLocks noGrp="1"/>
          </p:cNvSpPr>
          <p:nvPr>
            <p:ph type="ftr" sz="quarter" idx="11"/>
          </p:nvPr>
        </p:nvSpPr>
        <p:spPr>
          <a:xfrm>
            <a:off x="4241629" y="6459787"/>
            <a:ext cx="5183433" cy="365125"/>
          </a:xfrm>
        </p:spPr>
        <p:txBody>
          <a:bodyPr/>
          <a:lstStyle/>
          <a:p>
            <a:r>
              <a:rPr lang="sv-SE"/>
              <a:t>Ingeniería de Software I</a:t>
            </a:r>
            <a:endParaRPr lang="es-ES" dirty="0"/>
          </a:p>
        </p:txBody>
      </p:sp>
      <p:sp>
        <p:nvSpPr>
          <p:cNvPr id="5" name="4 Marcador de número de diapositiva"/>
          <p:cNvSpPr>
            <a:spLocks noGrp="1"/>
          </p:cNvSpPr>
          <p:nvPr>
            <p:ph type="sldNum" sz="quarter" idx="12"/>
          </p:nvPr>
        </p:nvSpPr>
        <p:spPr/>
        <p:txBody>
          <a:bodyPr/>
          <a:lstStyle/>
          <a:p>
            <a:fld id="{9309AEDA-1D6C-44D3-8BB0-A178BBA71291}" type="slidenum">
              <a:rPr lang="es-ES" smtClean="0"/>
              <a:pPr/>
              <a:t>‹Nº›</a:t>
            </a:fld>
            <a:endParaRPr lang="es-ES" dirty="0"/>
          </a:p>
        </p:txBody>
      </p:sp>
      <p:sp>
        <p:nvSpPr>
          <p:cNvPr id="16" name="15 Marcador de texto"/>
          <p:cNvSpPr>
            <a:spLocks noGrp="1"/>
          </p:cNvSpPr>
          <p:nvPr>
            <p:ph type="body" sz="quarter" idx="14" hasCustomPrompt="1"/>
          </p:nvPr>
        </p:nvSpPr>
        <p:spPr>
          <a:xfrm>
            <a:off x="4433" y="6451617"/>
            <a:ext cx="4190993" cy="357190"/>
          </a:xfrm>
        </p:spPr>
        <p:txBody>
          <a:bodyPr>
            <a:noAutofit/>
          </a:bodyPr>
          <a:lstStyle>
            <a:lvl1pPr>
              <a:buNone/>
              <a:defRPr sz="1400">
                <a:solidFill>
                  <a:schemeClr val="bg1"/>
                </a:solidFill>
              </a:defRPr>
            </a:lvl1pPr>
            <a:lvl2pPr>
              <a:buNone/>
              <a:defRPr sz="1400"/>
            </a:lvl2pPr>
            <a:lvl3pPr>
              <a:buNone/>
              <a:defRPr sz="1400"/>
            </a:lvl3pPr>
            <a:lvl4pPr>
              <a:buNone/>
              <a:defRPr sz="1400"/>
            </a:lvl4pPr>
            <a:lvl5pPr>
              <a:buNone/>
              <a:defRPr sz="1400"/>
            </a:lvl5pPr>
          </a:lstStyle>
          <a:p>
            <a:pPr lvl="0"/>
            <a:r>
              <a:rPr lang="es-ES" dirty="0"/>
              <a:t>Fuente:</a:t>
            </a:r>
            <a:endParaRPr lang="es-AR" dirty="0"/>
          </a:p>
        </p:txBody>
      </p:sp>
      <p:sp>
        <p:nvSpPr>
          <p:cNvPr id="8" name="Content Placeholder 2"/>
          <p:cNvSpPr>
            <a:spLocks noGrp="1"/>
          </p:cNvSpPr>
          <p:nvPr>
            <p:ph idx="1"/>
          </p:nvPr>
        </p:nvSpPr>
        <p:spPr>
          <a:xfrm>
            <a:off x="1097279" y="1845734"/>
            <a:ext cx="10058401" cy="4023360"/>
          </a:xfrm>
        </p:spPr>
        <p:txBody>
          <a:bodyPr/>
          <a:lstStyle>
            <a:lvl1pPr>
              <a:defRPr sz="2800"/>
            </a:lvl1pPr>
            <a:lvl2pPr>
              <a:defRPr sz="2400"/>
            </a:lvl2pPr>
            <a:lvl3pPr>
              <a:defRPr sz="2000"/>
            </a:lvl3pPr>
            <a:lvl4pPr>
              <a:defRPr sz="1800"/>
            </a:lvl4pPr>
            <a:lvl5pPr>
              <a:defRPr sz="16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3611790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número de diapositiva"/>
          <p:cNvSpPr>
            <a:spLocks noGrp="1"/>
          </p:cNvSpPr>
          <p:nvPr>
            <p:ph type="sldNum" sz="quarter" idx="10"/>
          </p:nvPr>
        </p:nvSpPr>
        <p:spPr/>
        <p:txBody>
          <a:bodyPr/>
          <a:lstStyle>
            <a:lvl1pPr>
              <a:defRPr sz="5400" smtClean="0"/>
            </a:lvl1pPr>
          </a:lstStyle>
          <a:p>
            <a:fld id="{9309AEDA-1D6C-44D3-8BB0-A178BBA71291}" type="slidenum">
              <a:rPr lang="es-ES" smtClean="0"/>
              <a:pPr/>
              <a:t>‹Nº›</a:t>
            </a:fld>
            <a:endParaRPr lang="es-ES" dirty="0"/>
          </a:p>
        </p:txBody>
      </p:sp>
      <p:sp>
        <p:nvSpPr>
          <p:cNvPr id="4" name="3 Marcador de fecha"/>
          <p:cNvSpPr>
            <a:spLocks noGrp="1"/>
          </p:cNvSpPr>
          <p:nvPr>
            <p:ph type="dt" sz="half" idx="11"/>
          </p:nvPr>
        </p:nvSpPr>
        <p:spPr/>
        <p:txBody>
          <a:bodyPr/>
          <a:lstStyle>
            <a:lvl1pPr>
              <a:defRPr>
                <a:solidFill>
                  <a:schemeClr val="accent1">
                    <a:lumMod val="75000"/>
                  </a:schemeClr>
                </a:solidFill>
              </a:defRPr>
            </a:lvl1pPr>
          </a:lstStyle>
          <a:p>
            <a:r>
              <a:rPr lang="es-AR" dirty="0" smtClean="0"/>
              <a:t>2021</a:t>
            </a:r>
            <a:endParaRPr lang="es-ES" dirty="0"/>
          </a:p>
        </p:txBody>
      </p:sp>
      <p:sp>
        <p:nvSpPr>
          <p:cNvPr id="5" name="4 Marcador de pie de página"/>
          <p:cNvSpPr>
            <a:spLocks noGrp="1"/>
          </p:cNvSpPr>
          <p:nvPr>
            <p:ph type="ftr" sz="quarter" idx="12"/>
          </p:nvPr>
        </p:nvSpPr>
        <p:spPr/>
        <p:txBody>
          <a:bodyPr/>
          <a:lstStyle>
            <a:lvl1pPr>
              <a:defRPr>
                <a:solidFill>
                  <a:schemeClr val="accent1">
                    <a:lumMod val="75000"/>
                  </a:schemeClr>
                </a:solidFill>
              </a:defRPr>
            </a:lvl1pPr>
          </a:lstStyle>
          <a:p>
            <a:r>
              <a:rPr lang="sv-SE"/>
              <a:t>Ingeniería de Software I</a:t>
            </a:r>
            <a:endParaRPr lang="es-ES" dirty="0"/>
          </a:p>
        </p:txBody>
      </p:sp>
    </p:spTree>
    <p:extLst>
      <p:ext uri="{BB962C8B-B14F-4D97-AF65-F5344CB8AC3E}">
        <p14:creationId xmlns:p14="http://schemas.microsoft.com/office/powerpoint/2010/main" val="2126147080"/>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ítulo">
    <p:spTree>
      <p:nvGrpSpPr>
        <p:cNvPr id="1" name=""/>
        <p:cNvGrpSpPr/>
        <p:nvPr/>
      </p:nvGrpSpPr>
      <p:grpSpPr>
        <a:xfrm>
          <a:off x="0" y="0"/>
          <a:ext cx="0" cy="0"/>
          <a:chOff x="0" y="0"/>
          <a:chExt cx="0" cy="0"/>
        </a:xfrm>
      </p:grpSpPr>
      <p:sp>
        <p:nvSpPr>
          <p:cNvPr id="2" name="Rectangle 2"/>
          <p:cNvSpPr>
            <a:spLocks noGrp="1"/>
          </p:cNvSpPr>
          <p:nvPr>
            <p:ph type="ctrTitle"/>
          </p:nvPr>
        </p:nvSpPr>
        <p:spPr>
          <a:xfrm>
            <a:off x="304800" y="4114800"/>
            <a:ext cx="9652000" cy="533400"/>
          </a:xfrm>
          <a:noFill/>
        </p:spPr>
        <p:txBody>
          <a:bodyPr/>
          <a:lstStyle>
            <a:lvl1pPr algn="l" eaLnBrk="1" latinLnBrk="0" hangingPunct="1">
              <a:defRPr kumimoji="0" lang="es-ES" sz="2000" b="0" cap="all" spc="150" baseline="0">
                <a:solidFill>
                  <a:schemeClr val="bg1"/>
                </a:solidFill>
              </a:defRPr>
            </a:lvl1pPr>
            <a:extLst/>
          </a:lstStyle>
          <a:p>
            <a:r>
              <a:rPr lang="es-ES"/>
              <a:t>Haga clic para modificar el estilo de título del patrón</a:t>
            </a:r>
            <a:endParaRPr/>
          </a:p>
        </p:txBody>
      </p:sp>
      <p:sp>
        <p:nvSpPr>
          <p:cNvPr id="3" name="Rectangle 3"/>
          <p:cNvSpPr>
            <a:spLocks noGrp="1"/>
          </p:cNvSpPr>
          <p:nvPr>
            <p:ph type="subTitle" idx="1"/>
          </p:nvPr>
        </p:nvSpPr>
        <p:spPr>
          <a:xfrm>
            <a:off x="304800" y="4706112"/>
            <a:ext cx="9245600" cy="228600"/>
          </a:xfrm>
          <a:solidFill>
            <a:schemeClr val="bg1"/>
          </a:solidFill>
        </p:spPr>
        <p:txBody>
          <a:bodyPr/>
          <a:lstStyle>
            <a:lvl1pPr marL="0" indent="0" algn="l" eaLnBrk="1" latinLnBrk="0" hangingPunct="1">
              <a:buNone/>
              <a:defRPr kumimoji="0" lang="es-ES" sz="11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r>
              <a:rPr lang="es-ES"/>
              <a:t>Haga clic para modificar el estilo de subtítulo del patrón</a:t>
            </a:r>
          </a:p>
        </p:txBody>
      </p:sp>
      <p:sp>
        <p:nvSpPr>
          <p:cNvPr id="4" name="Rectangle 15"/>
          <p:cNvSpPr>
            <a:spLocks noGrp="1"/>
          </p:cNvSpPr>
          <p:nvPr>
            <p:ph type="sldNum" sz="quarter" idx="10"/>
          </p:nvPr>
        </p:nvSpPr>
        <p:spPr>
          <a:xfrm>
            <a:off x="8636000" y="6477000"/>
            <a:ext cx="1360488" cy="304800"/>
          </a:xfrm>
        </p:spPr>
        <p:txBody>
          <a:bodyPr/>
          <a:lstStyle>
            <a:lvl1pPr>
              <a:defRPr smtClean="0"/>
            </a:lvl1pPr>
          </a:lstStyle>
          <a:p>
            <a:fld id="{9309AEDA-1D6C-44D3-8BB0-A178BBA71291}" type="slidenum">
              <a:rPr lang="es-ES" smtClean="0"/>
              <a:pPr/>
              <a:t>‹Nº›</a:t>
            </a:fld>
            <a:endParaRPr lang="es-ES" dirty="0"/>
          </a:p>
        </p:txBody>
      </p:sp>
      <p:sp>
        <p:nvSpPr>
          <p:cNvPr id="5" name="Rectangle 16"/>
          <p:cNvSpPr>
            <a:spLocks noGrp="1"/>
          </p:cNvSpPr>
          <p:nvPr>
            <p:ph type="ftr" sz="quarter" idx="11"/>
          </p:nvPr>
        </p:nvSpPr>
        <p:spPr/>
        <p:txBody>
          <a:bodyPr/>
          <a:lstStyle>
            <a:lvl1pPr>
              <a:defRPr/>
            </a:lvl1pPr>
            <a:extLst/>
          </a:lstStyle>
          <a:p>
            <a:r>
              <a:rPr lang="sv-SE"/>
              <a:t>Ingeniería de Software I</a:t>
            </a:r>
            <a:endParaRPr lang="es-ES" dirty="0"/>
          </a:p>
        </p:txBody>
      </p:sp>
      <p:sp>
        <p:nvSpPr>
          <p:cNvPr id="6" name="Date Placeholder 9"/>
          <p:cNvSpPr>
            <a:spLocks noGrp="1"/>
          </p:cNvSpPr>
          <p:nvPr>
            <p:ph type="dt" sz="half" idx="12"/>
          </p:nvPr>
        </p:nvSpPr>
        <p:spPr>
          <a:xfrm>
            <a:off x="304800" y="6477000"/>
            <a:ext cx="2133600" cy="304800"/>
          </a:xfrm>
        </p:spPr>
        <p:txBody>
          <a:bodyPr anchor="ctr"/>
          <a:lstStyle>
            <a:lvl1pPr algn="l" eaLnBrk="1" latinLnBrk="0" hangingPunct="1">
              <a:defRPr kumimoji="0" lang="es-ES" dirty="0">
                <a:solidFill>
                  <a:srgbClr val="A0A0A0"/>
                </a:solidFill>
              </a:defRPr>
            </a:lvl1pPr>
            <a:extLst/>
          </a:lstStyle>
          <a:p>
            <a:r>
              <a:rPr lang="es-AR" dirty="0" smtClean="0"/>
              <a:t>2021</a:t>
            </a:r>
            <a:endParaRPr lang="es-ES" dirty="0"/>
          </a:p>
        </p:txBody>
      </p:sp>
    </p:spTree>
    <p:extLst>
      <p:ext uri="{BB962C8B-B14F-4D97-AF65-F5344CB8AC3E}">
        <p14:creationId xmlns:p14="http://schemas.microsoft.com/office/powerpoint/2010/main" val="260069425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7" name="6 Marcador de texto"/>
          <p:cNvSpPr>
            <a:spLocks noGrp="1"/>
          </p:cNvSpPr>
          <p:nvPr>
            <p:ph type="body" sz="quarter" idx="13"/>
          </p:nvPr>
        </p:nvSpPr>
        <p:spPr>
          <a:xfrm>
            <a:off x="335360" y="692696"/>
            <a:ext cx="10945216" cy="55446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16" name="15 Marcador de texto"/>
          <p:cNvSpPr>
            <a:spLocks noGrp="1"/>
          </p:cNvSpPr>
          <p:nvPr>
            <p:ph type="body" sz="quarter" idx="14"/>
          </p:nvPr>
        </p:nvSpPr>
        <p:spPr>
          <a:xfrm>
            <a:off x="527384" y="6309320"/>
            <a:ext cx="4190993" cy="357190"/>
          </a:xfrm>
        </p:spPr>
        <p:txBody>
          <a:bodyPr>
            <a:noAutofit/>
          </a:bodyPr>
          <a:lstStyle>
            <a:lvl1pPr>
              <a:buNone/>
              <a:defRPr sz="1400">
                <a:solidFill>
                  <a:schemeClr val="tx2"/>
                </a:solidFill>
              </a:defRPr>
            </a:lvl1pPr>
            <a:lvl2pPr>
              <a:buNone/>
              <a:defRPr sz="1400"/>
            </a:lvl2pPr>
            <a:lvl3pPr>
              <a:buNone/>
              <a:defRPr sz="1400"/>
            </a:lvl3pPr>
            <a:lvl4pPr>
              <a:buNone/>
              <a:defRPr sz="1400"/>
            </a:lvl4pPr>
            <a:lvl5pPr>
              <a:buNone/>
              <a:defRPr sz="1400"/>
            </a:lvl5pPr>
          </a:lstStyle>
          <a:p>
            <a:pPr lvl="0"/>
            <a:r>
              <a:rPr lang="es-ES"/>
              <a:t>Haga clic para modificar el estilo de texto del patrón</a:t>
            </a:r>
          </a:p>
        </p:txBody>
      </p:sp>
      <p:sp>
        <p:nvSpPr>
          <p:cNvPr id="8" name="22 Marcador de texto"/>
          <p:cNvSpPr>
            <a:spLocks noGrp="1"/>
          </p:cNvSpPr>
          <p:nvPr>
            <p:ph type="body" sz="quarter" idx="15"/>
          </p:nvPr>
        </p:nvSpPr>
        <p:spPr>
          <a:xfrm>
            <a:off x="335360" y="188640"/>
            <a:ext cx="10945216" cy="504056"/>
          </a:xfrm>
          <a:ln>
            <a:noFill/>
          </a:ln>
        </p:spPr>
        <p:txBody>
          <a:bodyPr/>
          <a:lstStyle>
            <a:lvl1pPr>
              <a:defRPr kumimoji="0" lang="es-ES" sz="2800" cap="small" spc="0" baseline="0" dirty="0" smtClean="0">
                <a:solidFill>
                  <a:schemeClr val="tx1"/>
                </a:solidFill>
                <a:latin typeface="+mj-lt"/>
                <a:ea typeface="+mj-ea"/>
                <a:cs typeface="+mj-cs"/>
              </a:defRPr>
            </a:lvl1pPr>
          </a:lstStyle>
          <a:p>
            <a:pPr lvl="0"/>
            <a:r>
              <a:rPr lang="es-ES"/>
              <a:t>Haga clic para modificar el estilo de texto del patrón</a:t>
            </a:r>
          </a:p>
        </p:txBody>
      </p:sp>
      <p:sp>
        <p:nvSpPr>
          <p:cNvPr id="6" name="3 Marcador de pie de página"/>
          <p:cNvSpPr>
            <a:spLocks noGrp="1"/>
          </p:cNvSpPr>
          <p:nvPr>
            <p:ph type="ftr" sz="quarter" idx="16"/>
          </p:nvPr>
        </p:nvSpPr>
        <p:spPr>
          <a:xfrm>
            <a:off x="6672263" y="6308725"/>
            <a:ext cx="4705350" cy="365125"/>
          </a:xfrm>
        </p:spPr>
        <p:txBody>
          <a:bodyPr/>
          <a:lstStyle>
            <a:lvl1pPr>
              <a:defRPr/>
            </a:lvl1pPr>
          </a:lstStyle>
          <a:p>
            <a:r>
              <a:rPr lang="sv-SE"/>
              <a:t>Ingeniería de Software I</a:t>
            </a:r>
            <a:endParaRPr lang="es-ES" dirty="0"/>
          </a:p>
        </p:txBody>
      </p:sp>
      <p:sp>
        <p:nvSpPr>
          <p:cNvPr id="9" name="4 Marcador de número de diapositiva"/>
          <p:cNvSpPr>
            <a:spLocks noGrp="1"/>
          </p:cNvSpPr>
          <p:nvPr>
            <p:ph type="sldNum" sz="quarter" idx="17"/>
          </p:nvPr>
        </p:nvSpPr>
        <p:spPr/>
        <p:txBody>
          <a:bodyPr/>
          <a:lstStyle>
            <a:lvl1pPr>
              <a:defRPr smtClean="0"/>
            </a:lvl1pPr>
          </a:lstStyle>
          <a:p>
            <a:fld id="{9309AEDA-1D6C-44D3-8BB0-A178BBA71291}" type="slidenum">
              <a:rPr lang="es-ES" smtClean="0"/>
              <a:pPr/>
              <a:t>‹Nº›</a:t>
            </a:fld>
            <a:endParaRPr lang="es-ES" dirty="0"/>
          </a:p>
        </p:txBody>
      </p:sp>
      <p:sp>
        <p:nvSpPr>
          <p:cNvPr id="10" name="10 Marcador de fecha"/>
          <p:cNvSpPr>
            <a:spLocks noGrp="1"/>
          </p:cNvSpPr>
          <p:nvPr>
            <p:ph type="dt" sz="half" idx="18"/>
          </p:nvPr>
        </p:nvSpPr>
        <p:spPr/>
        <p:txBody>
          <a:bodyPr/>
          <a:lstStyle>
            <a:lvl1pPr>
              <a:defRPr/>
            </a:lvl1pPr>
          </a:lstStyle>
          <a:p>
            <a:r>
              <a:rPr lang="es-AR" dirty="0" smtClean="0"/>
              <a:t>2021</a:t>
            </a:r>
            <a:endParaRPr lang="es-ES" dirty="0"/>
          </a:p>
        </p:txBody>
      </p:sp>
    </p:spTree>
    <p:extLst>
      <p:ext uri="{BB962C8B-B14F-4D97-AF65-F5344CB8AC3E}">
        <p14:creationId xmlns:p14="http://schemas.microsoft.com/office/powerpoint/2010/main" val="1398539004"/>
      </p:ext>
    </p:extLst>
  </p:cSld>
  <p:clrMapOvr>
    <a:masterClrMapping/>
  </p:clrMapOvr>
  <p:transition/>
  <p:hf hdr="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Título y objetos">
    <p:spTree>
      <p:nvGrpSpPr>
        <p:cNvPr id="1" name=""/>
        <p:cNvGrpSpPr/>
        <p:nvPr/>
      </p:nvGrpSpPr>
      <p:grpSpPr>
        <a:xfrm>
          <a:off x="0" y="0"/>
          <a:ext cx="0" cy="0"/>
          <a:chOff x="0" y="0"/>
          <a:chExt cx="0" cy="0"/>
        </a:xfrm>
      </p:grpSpPr>
      <p:sp>
        <p:nvSpPr>
          <p:cNvPr id="8" name="7 Marcador de contenido"/>
          <p:cNvSpPr>
            <a:spLocks noGrp="1"/>
          </p:cNvSpPr>
          <p:nvPr>
            <p:ph sz="quarter" idx="1"/>
          </p:nvPr>
        </p:nvSpPr>
        <p:spPr>
          <a:xfrm>
            <a:off x="335360" y="692696"/>
            <a:ext cx="10945216" cy="54006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4" name="13 Título"/>
          <p:cNvSpPr>
            <a:spLocks noGrp="1"/>
          </p:cNvSpPr>
          <p:nvPr>
            <p:ph type="title"/>
          </p:nvPr>
        </p:nvSpPr>
        <p:spPr/>
        <p:txBody>
          <a:bodyPr/>
          <a:lstStyle/>
          <a:p>
            <a:r>
              <a:rPr lang="es-ES"/>
              <a:t>Haga clic para modificar el estilo de título del patrón</a:t>
            </a:r>
            <a:endParaRPr lang="es-ES" dirty="0"/>
          </a:p>
        </p:txBody>
      </p:sp>
      <p:sp>
        <p:nvSpPr>
          <p:cNvPr id="23" name="22 Marcador de texto"/>
          <p:cNvSpPr>
            <a:spLocks noGrp="1"/>
          </p:cNvSpPr>
          <p:nvPr>
            <p:ph type="body" sz="quarter" idx="13"/>
          </p:nvPr>
        </p:nvSpPr>
        <p:spPr>
          <a:xfrm>
            <a:off x="335360" y="188640"/>
            <a:ext cx="10945216" cy="504056"/>
          </a:xfrm>
          <a:ln>
            <a:noFill/>
          </a:ln>
        </p:spPr>
        <p:txBody>
          <a:bodyPr/>
          <a:lstStyle>
            <a:lvl1pPr>
              <a:defRPr kumimoji="0" lang="es-ES" sz="2800" cap="small" spc="0" baseline="0" dirty="0" smtClean="0">
                <a:solidFill>
                  <a:schemeClr val="tx1"/>
                </a:solidFill>
                <a:latin typeface="+mj-lt"/>
                <a:ea typeface="+mj-ea"/>
                <a:cs typeface="+mj-cs"/>
              </a:defRPr>
            </a:lvl1pPr>
          </a:lstStyle>
          <a:p>
            <a:pPr lvl="0"/>
            <a:r>
              <a:rPr lang="es-ES"/>
              <a:t>Haga clic para modificar el estilo de texto del patrón</a:t>
            </a:r>
          </a:p>
        </p:txBody>
      </p:sp>
      <p:sp>
        <p:nvSpPr>
          <p:cNvPr id="5" name="4 Marcador de pie de página"/>
          <p:cNvSpPr>
            <a:spLocks noGrp="1"/>
          </p:cNvSpPr>
          <p:nvPr>
            <p:ph type="ftr" sz="quarter" idx="14"/>
          </p:nvPr>
        </p:nvSpPr>
        <p:spPr/>
        <p:txBody>
          <a:bodyPr/>
          <a:lstStyle>
            <a:lvl1pPr>
              <a:defRPr/>
            </a:lvl1pPr>
          </a:lstStyle>
          <a:p>
            <a:r>
              <a:rPr lang="sv-SE"/>
              <a:t>Ingeniería de Software I</a:t>
            </a:r>
            <a:endParaRPr lang="es-ES" dirty="0"/>
          </a:p>
        </p:txBody>
      </p:sp>
      <p:sp>
        <p:nvSpPr>
          <p:cNvPr id="6" name="5 Marcador de número de diapositiva"/>
          <p:cNvSpPr>
            <a:spLocks noGrp="1"/>
          </p:cNvSpPr>
          <p:nvPr>
            <p:ph type="sldNum" sz="quarter" idx="15"/>
          </p:nvPr>
        </p:nvSpPr>
        <p:spPr/>
        <p:txBody>
          <a:bodyPr/>
          <a:lstStyle>
            <a:lvl1pPr>
              <a:defRPr smtClean="0"/>
            </a:lvl1p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24806510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image" Target="../media/image4.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theme" Target="../theme/theme2.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image" Target="../media/image4.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theme" Target="../theme/theme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500063"/>
            <a:ext cx="10806112" cy="1273175"/>
          </a:xfrm>
          <a:prstGeom prst="rect">
            <a:avLst/>
          </a:prstGeom>
        </p:spPr>
        <p:txBody>
          <a:bodyPr vert="horz" lIns="91440" tIns="45720" rIns="91440" bIns="45720" rtlCol="0" anchor="ctr">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76275" y="2011363"/>
            <a:ext cx="10753725" cy="3767137"/>
          </a:xfrm>
          <a:prstGeom prst="rect">
            <a:avLst/>
          </a:prstGeom>
        </p:spPr>
        <p:txBody>
          <a:bodyPr vert="horz" lIns="91440" tIns="45720" rIns="91440" bIns="45720" rtlCol="0">
            <a:normAutofit/>
          </a:body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6" name="Slide Number Placeholder 5"/>
          <p:cNvSpPr>
            <a:spLocks noGrp="1"/>
          </p:cNvSpPr>
          <p:nvPr>
            <p:ph type="sldNum" sz="quarter" idx="4"/>
          </p:nvPr>
        </p:nvSpPr>
        <p:spPr>
          <a:xfrm>
            <a:off x="9266238" y="2781300"/>
            <a:ext cx="2925762" cy="1397000"/>
          </a:xfrm>
          <a:prstGeom prst="rect">
            <a:avLst/>
          </a:prstGeom>
        </p:spPr>
        <p:txBody>
          <a:bodyPr vert="horz" lIns="91440" tIns="45720" rIns="91440" bIns="45720" rtlCol="0" anchor="b"/>
          <a:lstStyle>
            <a:lvl1pPr algn="r" fontAlgn="auto">
              <a:spcBef>
                <a:spcPts val="0"/>
              </a:spcBef>
              <a:spcAft>
                <a:spcPts val="0"/>
              </a:spcAft>
              <a:defRPr sz="7725" b="0" smtClean="0">
                <a:ln>
                  <a:noFill/>
                </a:ln>
                <a:solidFill>
                  <a:schemeClr val="accent1">
                    <a:alpha val="25000"/>
                  </a:schemeClr>
                </a:solidFill>
                <a:latin typeface="+mj-lt"/>
                <a:cs typeface="+mn-cs"/>
              </a:defRPr>
            </a:lvl1pPr>
          </a:lstStyle>
          <a:p>
            <a:fld id="{9309AEDA-1D6C-44D3-8BB0-A178BBA71291}" type="slidenum">
              <a:rPr lang="es-ES" smtClean="0"/>
              <a:pPr/>
              <a:t>‹Nº›</a:t>
            </a:fld>
            <a:endParaRPr lang="es-ES" dirty="0"/>
          </a:p>
        </p:txBody>
      </p:sp>
      <p:sp>
        <p:nvSpPr>
          <p:cNvPr id="13" name="Date Placeholder 1"/>
          <p:cNvSpPr>
            <a:spLocks noGrp="1"/>
          </p:cNvSpPr>
          <p:nvPr>
            <p:ph type="dt" sz="half" idx="2"/>
          </p:nvPr>
        </p:nvSpPr>
        <p:spPr>
          <a:xfrm>
            <a:off x="2566988" y="6543675"/>
            <a:ext cx="827087" cy="255588"/>
          </a:xfrm>
          <a:prstGeom prst="rect">
            <a:avLst/>
          </a:prstGeom>
        </p:spPr>
        <p:txBody>
          <a:bodyPr/>
          <a:lstStyle>
            <a:lvl1pPr fontAlgn="auto">
              <a:spcBef>
                <a:spcPts val="0"/>
              </a:spcBef>
              <a:spcAft>
                <a:spcPts val="0"/>
              </a:spcAft>
              <a:defRPr sz="1050" dirty="0">
                <a:solidFill>
                  <a:schemeClr val="bg1">
                    <a:lumMod val="75000"/>
                  </a:schemeClr>
                </a:solidFill>
                <a:latin typeface="+mn-lt"/>
                <a:cs typeface="+mn-cs"/>
              </a:defRPr>
            </a:lvl1pPr>
          </a:lstStyle>
          <a:p>
            <a:r>
              <a:rPr lang="es-AR" dirty="0" smtClean="0"/>
              <a:t>2021</a:t>
            </a:r>
            <a:endParaRPr lang="es-ES" dirty="0"/>
          </a:p>
        </p:txBody>
      </p:sp>
      <p:sp>
        <p:nvSpPr>
          <p:cNvPr id="14" name="Footer Placeholder 2"/>
          <p:cNvSpPr>
            <a:spLocks noGrp="1"/>
          </p:cNvSpPr>
          <p:nvPr>
            <p:ph type="ftr" sz="quarter" idx="3"/>
          </p:nvPr>
        </p:nvSpPr>
        <p:spPr>
          <a:xfrm>
            <a:off x="168275" y="6554788"/>
            <a:ext cx="2155825" cy="212725"/>
          </a:xfrm>
          <a:prstGeom prst="rect">
            <a:avLst/>
          </a:prstGeom>
        </p:spPr>
        <p:txBody>
          <a:bodyPr/>
          <a:lstStyle>
            <a:lvl1pPr fontAlgn="auto">
              <a:spcBef>
                <a:spcPts val="0"/>
              </a:spcBef>
              <a:spcAft>
                <a:spcPts val="0"/>
              </a:spcAft>
              <a:defRPr sz="1050">
                <a:solidFill>
                  <a:schemeClr val="bg1">
                    <a:lumMod val="75000"/>
                  </a:schemeClr>
                </a:solidFill>
                <a:latin typeface="+mn-lt"/>
                <a:cs typeface="+mn-cs"/>
              </a:defRPr>
            </a:lvl1pPr>
          </a:lstStyle>
          <a:p>
            <a:r>
              <a:rPr lang="sv-SE"/>
              <a:t>Ingeniería de Software I</a:t>
            </a:r>
            <a:endParaRPr lang="es-ES" dirty="0"/>
          </a:p>
        </p:txBody>
      </p:sp>
      <p:cxnSp>
        <p:nvCxnSpPr>
          <p:cNvPr id="8" name="Conector recto 7"/>
          <p:cNvCxnSpPr/>
          <p:nvPr/>
        </p:nvCxnSpPr>
        <p:spPr>
          <a:xfrm>
            <a:off x="623888" y="1773238"/>
            <a:ext cx="10772775"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8" name="9 Imagen" descr="logoweb.jpg"/>
          <p:cNvPicPr>
            <a:picLocks noChangeAspect="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9551988" y="5949950"/>
            <a:ext cx="2384425"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44" r:id="rId1"/>
    <p:sldLayoutId id="2147484545" r:id="rId2"/>
    <p:sldLayoutId id="2147484546" r:id="rId3"/>
    <p:sldLayoutId id="2147484547" r:id="rId4"/>
    <p:sldLayoutId id="2147484548" r:id="rId5"/>
    <p:sldLayoutId id="2147484549" r:id="rId6"/>
    <p:sldLayoutId id="2147484550" r:id="rId7"/>
    <p:sldLayoutId id="2147484551" r:id="rId8"/>
    <p:sldLayoutId id="2147484552" r:id="rId9"/>
    <p:sldLayoutId id="2147484554" r:id="rId10"/>
    <p:sldLayoutId id="2147484556" r:id="rId11"/>
    <p:sldLayoutId id="2147484541" r:id="rId12"/>
    <p:sldLayoutId id="2147484635" r:id="rId13"/>
    <p:sldLayoutId id="2147484636" r:id="rId14"/>
    <p:sldLayoutId id="2147484637" r:id="rId15"/>
    <p:sldLayoutId id="2147484657" r:id="rId16"/>
  </p:sldLayoutIdLst>
  <p:transition spd="med">
    <p:fade/>
  </p:transition>
  <p:hf hdr="0"/>
  <p:txStyles>
    <p:titleStyle>
      <a:lvl1pPr algn="l" defTabSz="685800" rtl="0" eaLnBrk="1" fontAlgn="base" hangingPunct="1">
        <a:lnSpc>
          <a:spcPct val="85000"/>
        </a:lnSpc>
        <a:spcBef>
          <a:spcPct val="0"/>
        </a:spcBef>
        <a:spcAft>
          <a:spcPct val="0"/>
        </a:spcAft>
        <a:defRPr sz="3600" kern="1200" spc="-90">
          <a:solidFill>
            <a:schemeClr val="accent1"/>
          </a:solidFill>
          <a:latin typeface="+mj-lt"/>
          <a:ea typeface="+mj-ea"/>
          <a:cs typeface="+mj-cs"/>
        </a:defRPr>
      </a:lvl1pPr>
      <a:lvl2pPr algn="l" defTabSz="685800" rtl="0" eaLnBrk="1" fontAlgn="base" hangingPunct="1">
        <a:lnSpc>
          <a:spcPct val="85000"/>
        </a:lnSpc>
        <a:spcBef>
          <a:spcPct val="0"/>
        </a:spcBef>
        <a:spcAft>
          <a:spcPct val="0"/>
        </a:spcAft>
        <a:defRPr sz="3600">
          <a:solidFill>
            <a:schemeClr val="accent1"/>
          </a:solidFill>
          <a:latin typeface="Calibri Light" pitchFamily="34" charset="0"/>
        </a:defRPr>
      </a:lvl2pPr>
      <a:lvl3pPr algn="l" defTabSz="685800" rtl="0" eaLnBrk="1" fontAlgn="base" hangingPunct="1">
        <a:lnSpc>
          <a:spcPct val="85000"/>
        </a:lnSpc>
        <a:spcBef>
          <a:spcPct val="0"/>
        </a:spcBef>
        <a:spcAft>
          <a:spcPct val="0"/>
        </a:spcAft>
        <a:defRPr sz="3600">
          <a:solidFill>
            <a:schemeClr val="accent1"/>
          </a:solidFill>
          <a:latin typeface="Calibri Light" pitchFamily="34" charset="0"/>
        </a:defRPr>
      </a:lvl3pPr>
      <a:lvl4pPr algn="l" defTabSz="685800" rtl="0" eaLnBrk="1" fontAlgn="base" hangingPunct="1">
        <a:lnSpc>
          <a:spcPct val="85000"/>
        </a:lnSpc>
        <a:spcBef>
          <a:spcPct val="0"/>
        </a:spcBef>
        <a:spcAft>
          <a:spcPct val="0"/>
        </a:spcAft>
        <a:defRPr sz="3600">
          <a:solidFill>
            <a:schemeClr val="accent1"/>
          </a:solidFill>
          <a:latin typeface="Calibri Light" pitchFamily="34" charset="0"/>
        </a:defRPr>
      </a:lvl4pPr>
      <a:lvl5pPr algn="l" defTabSz="685800" rtl="0" eaLnBrk="1" fontAlgn="base" hangingPunct="1">
        <a:lnSpc>
          <a:spcPct val="85000"/>
        </a:lnSpc>
        <a:spcBef>
          <a:spcPct val="0"/>
        </a:spcBef>
        <a:spcAft>
          <a:spcPct val="0"/>
        </a:spcAft>
        <a:defRPr sz="3600">
          <a:solidFill>
            <a:schemeClr val="accent1"/>
          </a:solidFill>
          <a:latin typeface="Calibri Light" pitchFamily="34" charset="0"/>
        </a:defRPr>
      </a:lvl5pPr>
      <a:lvl6pPr marL="457200" algn="l" defTabSz="685800" rtl="0" eaLnBrk="1" fontAlgn="base" hangingPunct="1">
        <a:lnSpc>
          <a:spcPct val="85000"/>
        </a:lnSpc>
        <a:spcBef>
          <a:spcPct val="0"/>
        </a:spcBef>
        <a:spcAft>
          <a:spcPct val="0"/>
        </a:spcAft>
        <a:defRPr sz="3600">
          <a:solidFill>
            <a:schemeClr val="accent1"/>
          </a:solidFill>
          <a:latin typeface="Calibri Light" pitchFamily="34" charset="0"/>
        </a:defRPr>
      </a:lvl6pPr>
      <a:lvl7pPr marL="914400" algn="l" defTabSz="685800" rtl="0" eaLnBrk="1" fontAlgn="base" hangingPunct="1">
        <a:lnSpc>
          <a:spcPct val="85000"/>
        </a:lnSpc>
        <a:spcBef>
          <a:spcPct val="0"/>
        </a:spcBef>
        <a:spcAft>
          <a:spcPct val="0"/>
        </a:spcAft>
        <a:defRPr sz="3600">
          <a:solidFill>
            <a:schemeClr val="accent1"/>
          </a:solidFill>
          <a:latin typeface="Calibri Light" pitchFamily="34" charset="0"/>
        </a:defRPr>
      </a:lvl7pPr>
      <a:lvl8pPr marL="1371600" algn="l" defTabSz="685800" rtl="0" eaLnBrk="1" fontAlgn="base" hangingPunct="1">
        <a:lnSpc>
          <a:spcPct val="85000"/>
        </a:lnSpc>
        <a:spcBef>
          <a:spcPct val="0"/>
        </a:spcBef>
        <a:spcAft>
          <a:spcPct val="0"/>
        </a:spcAft>
        <a:defRPr sz="3600">
          <a:solidFill>
            <a:schemeClr val="accent1"/>
          </a:solidFill>
          <a:latin typeface="Calibri Light" pitchFamily="34" charset="0"/>
        </a:defRPr>
      </a:lvl8pPr>
      <a:lvl9pPr marL="1828800" algn="l" defTabSz="685800" rtl="0" eaLnBrk="1" fontAlgn="base" hangingPunct="1">
        <a:lnSpc>
          <a:spcPct val="85000"/>
        </a:lnSpc>
        <a:spcBef>
          <a:spcPct val="0"/>
        </a:spcBef>
        <a:spcAft>
          <a:spcPct val="0"/>
        </a:spcAft>
        <a:defRPr sz="3600">
          <a:solidFill>
            <a:schemeClr val="accent1"/>
          </a:solidFill>
          <a:latin typeface="Calibri Light" pitchFamily="34" charset="0"/>
        </a:defRPr>
      </a:lvl9pPr>
    </p:titleStyle>
    <p:bodyStyle>
      <a:lvl1pPr marL="68263" indent="-68263" algn="l" defTabSz="685800" rtl="0" eaLnBrk="1" fontAlgn="base" hangingPunct="1">
        <a:lnSpc>
          <a:spcPct val="85000"/>
        </a:lnSpc>
        <a:spcBef>
          <a:spcPts val="975"/>
        </a:spcBef>
        <a:spcAft>
          <a:spcPct val="0"/>
        </a:spcAft>
        <a:buClr>
          <a:srgbClr val="C00000"/>
        </a:buClr>
        <a:buFont typeface="Arial" charset="0"/>
        <a:buChar char="»"/>
        <a:defRPr kern="1200">
          <a:solidFill>
            <a:srgbClr val="262626"/>
          </a:solidFill>
          <a:latin typeface="+mn-lt"/>
          <a:ea typeface="+mn-ea"/>
          <a:cs typeface="+mn-cs"/>
        </a:defRPr>
      </a:lvl1pPr>
      <a:lvl2pPr marL="260350" indent="-257175" algn="l" defTabSz="685800" rtl="0" eaLnBrk="1" fontAlgn="base" hangingPunct="1">
        <a:lnSpc>
          <a:spcPct val="85000"/>
        </a:lnSpc>
        <a:spcBef>
          <a:spcPts val="450"/>
        </a:spcBef>
        <a:spcAft>
          <a:spcPct val="0"/>
        </a:spcAft>
        <a:buFont typeface="Arial" charset="0"/>
        <a:buChar char=" "/>
        <a:defRPr kern="1200">
          <a:solidFill>
            <a:srgbClr val="262626"/>
          </a:solidFill>
          <a:latin typeface="+mn-lt"/>
          <a:ea typeface="+mn-ea"/>
          <a:cs typeface="+mn-cs"/>
        </a:defRPr>
      </a:lvl2pPr>
      <a:lvl3pPr marL="411163" indent="-411163" algn="l" defTabSz="685800" rtl="0" eaLnBrk="1" fontAlgn="base" hangingPunct="1">
        <a:lnSpc>
          <a:spcPct val="85000"/>
        </a:lnSpc>
        <a:spcBef>
          <a:spcPts val="450"/>
        </a:spcBef>
        <a:spcAft>
          <a:spcPct val="0"/>
        </a:spcAft>
        <a:buFont typeface="Arial" charset="0"/>
        <a:buChar char=" "/>
        <a:defRPr sz="1500" i="1" kern="1200">
          <a:solidFill>
            <a:srgbClr val="262626"/>
          </a:solidFill>
          <a:latin typeface="+mn-lt"/>
          <a:ea typeface="+mn-ea"/>
          <a:cs typeface="+mn-cs"/>
        </a:defRPr>
      </a:lvl3pPr>
      <a:lvl4pPr marL="615950" indent="-615950" algn="l" defTabSz="685800" rtl="0" eaLnBrk="1" fontAlgn="base" hangingPunct="1">
        <a:lnSpc>
          <a:spcPct val="85000"/>
        </a:lnSpc>
        <a:spcBef>
          <a:spcPts val="450"/>
        </a:spcBef>
        <a:spcAft>
          <a:spcPct val="0"/>
        </a:spcAft>
        <a:buFont typeface="Arial" charset="0"/>
        <a:buChar char=" "/>
        <a:defRPr sz="1300" kern="1200">
          <a:solidFill>
            <a:srgbClr val="262626"/>
          </a:solidFill>
          <a:latin typeface="+mn-lt"/>
          <a:ea typeface="+mn-ea"/>
          <a:cs typeface="+mn-cs"/>
        </a:defRPr>
      </a:lvl4pPr>
      <a:lvl5pPr marL="822325" indent="-822325" algn="l" defTabSz="685800" rtl="0" eaLnBrk="1" fontAlgn="base" hangingPunct="1">
        <a:lnSpc>
          <a:spcPct val="85000"/>
        </a:lnSpc>
        <a:spcBef>
          <a:spcPts val="450"/>
        </a:spcBef>
        <a:spcAft>
          <a:spcPct val="0"/>
        </a:spcAft>
        <a:buFont typeface="Arial" charset="0"/>
        <a:buChar char=" "/>
        <a:defRPr sz="1300" kern="1200">
          <a:solidFill>
            <a:srgbClr val="262626"/>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Imagen 6" descr="hashOverlay-FullResolve.png"/>
          <p:cNvPicPr>
            <a:picLocks noChangeAspect="1"/>
          </p:cNvPicPr>
          <p:nvPr/>
        </p:nvPicPr>
        <p:blipFill>
          <a:blip r:embed="rId20" cstate="print">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posición de título 1"/>
          <p:cNvSpPr>
            <a:spLocks noGrp="1"/>
          </p:cNvSpPr>
          <p:nvPr>
            <p:ph type="title"/>
          </p:nvPr>
        </p:nvSpPr>
        <p:spPr>
          <a:xfrm>
            <a:off x="680322"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posición de texto 2"/>
          <p:cNvSpPr>
            <a:spLocks noGrp="1"/>
          </p:cNvSpPr>
          <p:nvPr>
            <p:ph type="body" idx="1"/>
          </p:nvPr>
        </p:nvSpPr>
        <p:spPr>
          <a:xfrm>
            <a:off x="680322"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a:off x="7550981" y="5936189"/>
            <a:ext cx="2743200" cy="365125"/>
          </a:xfrm>
          <a:prstGeom prst="rect">
            <a:avLst/>
          </a:prstGeom>
        </p:spPr>
        <p:txBody>
          <a:bodyPr vert="horz" lIns="91440" tIns="45720" rIns="91440" bIns="45720" rtlCol="0" anchor="ctr"/>
          <a:lstStyle>
            <a:lvl1pPr algn="r" latinLnBrk="0">
              <a:defRPr lang="es-ES" sz="1050">
                <a:solidFill>
                  <a:schemeClr val="tx1">
                    <a:tint val="75000"/>
                  </a:schemeClr>
                </a:solidFill>
              </a:defRPr>
            </a:lvl1pPr>
          </a:lstStyle>
          <a:p>
            <a:r>
              <a:rPr lang="es-AR" dirty="0" smtClean="0"/>
              <a:t>2021</a:t>
            </a:r>
            <a:endParaRPr lang="es-ES" dirty="0"/>
          </a:p>
        </p:txBody>
      </p:sp>
      <p:sp>
        <p:nvSpPr>
          <p:cNvPr id="5" name="Marcador de posición de pie de página 4"/>
          <p:cNvSpPr>
            <a:spLocks noGrp="1"/>
          </p:cNvSpPr>
          <p:nvPr>
            <p:ph type="ftr" sz="quarter" idx="3"/>
          </p:nvPr>
        </p:nvSpPr>
        <p:spPr>
          <a:xfrm>
            <a:off x="680322" y="5936190"/>
            <a:ext cx="6870660" cy="365125"/>
          </a:xfrm>
          <a:prstGeom prst="rect">
            <a:avLst/>
          </a:prstGeom>
        </p:spPr>
        <p:txBody>
          <a:bodyPr vert="horz" lIns="91440" tIns="45720" rIns="91440" bIns="45720" rtlCol="0" anchor="ctr"/>
          <a:lstStyle>
            <a:lvl1pPr algn="l" latinLnBrk="0">
              <a:defRPr lang="es-ES" sz="1050">
                <a:solidFill>
                  <a:schemeClr val="tx1">
                    <a:tint val="75000"/>
                  </a:schemeClr>
                </a:solidFill>
              </a:defRPr>
            </a:lvl1pPr>
          </a:lstStyle>
          <a:p>
            <a:r>
              <a:rPr lang="sv-SE"/>
              <a:t>Ingeniería de Software I</a:t>
            </a:r>
            <a:endParaRPr lang="es-ES" dirty="0"/>
          </a:p>
        </p:txBody>
      </p:sp>
      <p:sp>
        <p:nvSpPr>
          <p:cNvPr id="6" name="Marcador de posición de número de diapositiva 5"/>
          <p:cNvSpPr>
            <a:spLocks noGrp="1"/>
          </p:cNvSpPr>
          <p:nvPr>
            <p:ph type="sldNum" sz="quarter" idx="4"/>
          </p:nvPr>
        </p:nvSpPr>
        <p:spPr>
          <a:xfrm>
            <a:off x="10729457" y="753229"/>
            <a:ext cx="1154151" cy="1090789"/>
          </a:xfrm>
          <a:prstGeom prst="rect">
            <a:avLst/>
          </a:prstGeom>
        </p:spPr>
        <p:txBody>
          <a:bodyPr vert="horz" lIns="91440" tIns="45720" rIns="91440" bIns="45720" rtlCol="0" anchor="ctr"/>
          <a:lstStyle>
            <a:lvl1pPr algn="l" latinLnBrk="0">
              <a:defRPr lang="es-ES" sz="3600">
                <a:solidFill>
                  <a:schemeClr val="tx1">
                    <a:tint val="75000"/>
                  </a:schemeClr>
                </a:solidFill>
              </a:defRPr>
            </a:lvl1p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4389" r:id="rId1"/>
    <p:sldLayoutId id="2147484390" r:id="rId2"/>
    <p:sldLayoutId id="2147484391" r:id="rId3"/>
    <p:sldLayoutId id="2147484392" r:id="rId4"/>
    <p:sldLayoutId id="2147484393" r:id="rId5"/>
    <p:sldLayoutId id="2147484394" r:id="rId6"/>
    <p:sldLayoutId id="2147484395" r:id="rId7"/>
    <p:sldLayoutId id="2147484396" r:id="rId8"/>
    <p:sldLayoutId id="2147484397" r:id="rId9"/>
    <p:sldLayoutId id="2147484398" r:id="rId10"/>
    <p:sldLayoutId id="2147484399" r:id="rId11"/>
    <p:sldLayoutId id="2147484400" r:id="rId12"/>
    <p:sldLayoutId id="2147484401" r:id="rId13"/>
    <p:sldLayoutId id="2147484402" r:id="rId14"/>
    <p:sldLayoutId id="2147484403" r:id="rId15"/>
    <p:sldLayoutId id="2147484404" r:id="rId16"/>
    <p:sldLayoutId id="2147484405" r:id="rId17"/>
    <p:sldLayoutId id="2147484406"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lang="es-ES"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s-ES"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Imagen 6" descr="hashOverlay-FullResolve.png"/>
          <p:cNvPicPr>
            <a:picLocks noChangeAspect="1"/>
          </p:cNvPicPr>
          <p:nvPr/>
        </p:nvPicPr>
        <p:blipFill>
          <a:blip r:embed="rId20" cstate="print">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posición de título 1"/>
          <p:cNvSpPr>
            <a:spLocks noGrp="1"/>
          </p:cNvSpPr>
          <p:nvPr>
            <p:ph type="title"/>
          </p:nvPr>
        </p:nvSpPr>
        <p:spPr>
          <a:xfrm>
            <a:off x="680322"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posición de texto 2"/>
          <p:cNvSpPr>
            <a:spLocks noGrp="1"/>
          </p:cNvSpPr>
          <p:nvPr>
            <p:ph type="body" idx="1"/>
          </p:nvPr>
        </p:nvSpPr>
        <p:spPr>
          <a:xfrm>
            <a:off x="680322"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a:off x="7550981" y="5936191"/>
            <a:ext cx="2743200" cy="365125"/>
          </a:xfrm>
          <a:prstGeom prst="rect">
            <a:avLst/>
          </a:prstGeom>
        </p:spPr>
        <p:txBody>
          <a:bodyPr vert="horz" lIns="91440" tIns="45720" rIns="91440" bIns="45720" rtlCol="0" anchor="ctr"/>
          <a:lstStyle>
            <a:lvl1pPr algn="r" latinLnBrk="0">
              <a:defRPr lang="es-ES" sz="1050">
                <a:solidFill>
                  <a:schemeClr val="tx1">
                    <a:tint val="75000"/>
                  </a:schemeClr>
                </a:solidFill>
              </a:defRPr>
            </a:lvl1pPr>
          </a:lstStyle>
          <a:p>
            <a:r>
              <a:rPr lang="es-AR" dirty="0" smtClean="0"/>
              <a:t>2021</a:t>
            </a:r>
            <a:endParaRPr lang="es-ES" dirty="0"/>
          </a:p>
        </p:txBody>
      </p:sp>
      <p:sp>
        <p:nvSpPr>
          <p:cNvPr id="5" name="Marcador de posición de pie de página 4"/>
          <p:cNvSpPr>
            <a:spLocks noGrp="1"/>
          </p:cNvSpPr>
          <p:nvPr>
            <p:ph type="ftr" sz="quarter" idx="3"/>
          </p:nvPr>
        </p:nvSpPr>
        <p:spPr>
          <a:xfrm>
            <a:off x="680323" y="5936192"/>
            <a:ext cx="6870660" cy="365125"/>
          </a:xfrm>
          <a:prstGeom prst="rect">
            <a:avLst/>
          </a:prstGeom>
        </p:spPr>
        <p:txBody>
          <a:bodyPr vert="horz" lIns="91440" tIns="45720" rIns="91440" bIns="45720" rtlCol="0" anchor="ctr"/>
          <a:lstStyle>
            <a:lvl1pPr algn="l" latinLnBrk="0">
              <a:defRPr lang="es-ES" sz="1050">
                <a:solidFill>
                  <a:schemeClr val="tx1">
                    <a:tint val="75000"/>
                  </a:schemeClr>
                </a:solidFill>
              </a:defRPr>
            </a:lvl1pPr>
          </a:lstStyle>
          <a:p>
            <a:r>
              <a:rPr lang="sv-SE"/>
              <a:t>Ingeniería de Software I</a:t>
            </a:r>
            <a:endParaRPr lang="es-ES"/>
          </a:p>
        </p:txBody>
      </p:sp>
      <p:sp>
        <p:nvSpPr>
          <p:cNvPr id="6" name="Marcador de posición de número de diapositiva 5"/>
          <p:cNvSpPr>
            <a:spLocks noGrp="1"/>
          </p:cNvSpPr>
          <p:nvPr>
            <p:ph type="sldNum" sz="quarter" idx="4"/>
          </p:nvPr>
        </p:nvSpPr>
        <p:spPr>
          <a:xfrm>
            <a:off x="10729458" y="753229"/>
            <a:ext cx="1154151" cy="1090789"/>
          </a:xfrm>
          <a:prstGeom prst="rect">
            <a:avLst/>
          </a:prstGeom>
        </p:spPr>
        <p:txBody>
          <a:bodyPr vert="horz" lIns="91440" tIns="45720" rIns="91440" bIns="45720" rtlCol="0" anchor="ctr"/>
          <a:lstStyle>
            <a:lvl1pPr algn="l" latinLnBrk="0">
              <a:defRPr lang="es-ES" sz="3600">
                <a:solidFill>
                  <a:schemeClr val="tx1">
                    <a:tint val="75000"/>
                  </a:schemeClr>
                </a:solidFill>
              </a:defRPr>
            </a:lvl1pPr>
          </a:lstStyle>
          <a:p>
            <a:fld id="{6D22F896-40B5-4ADD-8801-0D06FADFA095}" type="slidenum">
              <a:rPr/>
              <a:pPr/>
              <a:t>‹Nº›</a:t>
            </a:fld>
            <a:endParaRPr lang="es-ES"/>
          </a:p>
        </p:txBody>
      </p:sp>
    </p:spTree>
  </p:cSld>
  <p:clrMap bg1="dk1" tx1="lt1" bg2="dk2" tx2="lt2" accent1="accent1" accent2="accent2" accent3="accent3" accent4="accent4" accent5="accent5" accent6="accent6" hlink="hlink" folHlink="folHlink"/>
  <p:sldLayoutIdLst>
    <p:sldLayoutId id="2147484408" r:id="rId1"/>
    <p:sldLayoutId id="2147484409" r:id="rId2"/>
    <p:sldLayoutId id="2147484410" r:id="rId3"/>
    <p:sldLayoutId id="2147484411" r:id="rId4"/>
    <p:sldLayoutId id="2147484412" r:id="rId5"/>
    <p:sldLayoutId id="2147484413" r:id="rId6"/>
    <p:sldLayoutId id="2147484414" r:id="rId7"/>
    <p:sldLayoutId id="2147484415" r:id="rId8"/>
    <p:sldLayoutId id="2147484416" r:id="rId9"/>
    <p:sldLayoutId id="2147484417" r:id="rId10"/>
    <p:sldLayoutId id="2147484418" r:id="rId11"/>
    <p:sldLayoutId id="2147484419" r:id="rId12"/>
    <p:sldLayoutId id="2147484420" r:id="rId13"/>
    <p:sldLayoutId id="2147484421" r:id="rId14"/>
    <p:sldLayoutId id="2147484422" r:id="rId15"/>
    <p:sldLayoutId id="2147484423" r:id="rId16"/>
    <p:sldLayoutId id="2147484424" r:id="rId17"/>
    <p:sldLayoutId id="2147484461"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lang="es-ES"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s-E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6.jpg"/></Relationships>
</file>

<file path=ppt/slides/_rels/slide2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Ingeniería de Software I     Redes de Petri-Tablas de decisión</a:t>
            </a:r>
          </a:p>
        </p:txBody>
      </p:sp>
      <p:sp>
        <p:nvSpPr>
          <p:cNvPr id="3" name="2 Subtítulo"/>
          <p:cNvSpPr>
            <a:spLocks noGrp="1"/>
          </p:cNvSpPr>
          <p:nvPr>
            <p:ph type="body" sz="half" idx="2"/>
          </p:nvPr>
        </p:nvSpPr>
        <p:spPr/>
        <p:txBody>
          <a:bodyPr>
            <a:normAutofit/>
          </a:bodyPr>
          <a:lstStyle/>
          <a:p>
            <a:r>
              <a:rPr lang="es-ES" dirty="0" smtClean="0"/>
              <a:t>2021</a:t>
            </a:r>
            <a:endParaRPr lang="es-ES" dirty="0"/>
          </a:p>
        </p:txBody>
      </p:sp>
      <p:sp>
        <p:nvSpPr>
          <p:cNvPr id="5" name="4 Marcador de pie de página"/>
          <p:cNvSpPr>
            <a:spLocks noGrp="1"/>
          </p:cNvSpPr>
          <p:nvPr>
            <p:ph type="ftr" sz="quarter" idx="11"/>
          </p:nvPr>
        </p:nvSpPr>
        <p:spPr/>
        <p:txBody>
          <a:bodyPr/>
          <a:lstStyle/>
          <a:p>
            <a:r>
              <a:rPr lang="sv-SE"/>
              <a:t>Ingeniería de Software I</a:t>
            </a:r>
            <a:endParaRPr lang="es-ES" dirty="0"/>
          </a:p>
        </p:txBody>
      </p:sp>
      <p:sp>
        <p:nvSpPr>
          <p:cNvPr id="4" name="3 Marcador de número de diapositiva"/>
          <p:cNvSpPr>
            <a:spLocks noGrp="1"/>
          </p:cNvSpPr>
          <p:nvPr>
            <p:ph type="sldNum" sz="quarter" idx="12"/>
          </p:nvPr>
        </p:nvSpPr>
        <p:spPr/>
        <p:txBody>
          <a:bodyPr/>
          <a:lstStyle/>
          <a:p>
            <a:fld id="{9309AEDA-1D6C-44D3-8BB0-A178BBA71291}" type="slidenum">
              <a:rPr lang="es-ES" smtClean="0"/>
              <a:pPr/>
              <a:t>1</a:t>
            </a:fld>
            <a:endParaRPr lang="es-E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6" name="5 Marcador de contenido"/>
          <p:cNvSpPr>
            <a:spLocks noGrp="1"/>
          </p:cNvSpPr>
          <p:nvPr>
            <p:ph idx="1"/>
          </p:nvPr>
        </p:nvSpPr>
        <p:spPr/>
        <p:txBody>
          <a:bodyPr/>
          <a:lstStyle/>
          <a:p>
            <a:r>
              <a:rPr lang="es-ES" sz="2800" dirty="0"/>
              <a:t>Caso más simple:</a:t>
            </a:r>
          </a:p>
          <a:p>
            <a:pPr lvl="1"/>
            <a:r>
              <a:rPr lang="es-ES" sz="2800" dirty="0"/>
              <a:t>f(</a:t>
            </a:r>
            <a:r>
              <a:rPr lang="es-ES" sz="2800" dirty="0" err="1"/>
              <a:t>EstadoA</a:t>
            </a:r>
            <a:r>
              <a:rPr lang="es-ES" sz="2800" dirty="0"/>
              <a:t>, Evento) -&gt; </a:t>
            </a:r>
            <a:r>
              <a:rPr lang="es-ES" sz="2800" dirty="0" err="1"/>
              <a:t>EstadoS</a:t>
            </a:r>
            <a:endParaRPr lang="es-ES" sz="2800" dirty="0"/>
          </a:p>
          <a:p>
            <a:r>
              <a:rPr lang="es-ES" sz="2800" dirty="0"/>
              <a:t>Se requieren varios eventos para pasar de un estado a otro. Los eventos NO ocurren en un orden determinado.</a:t>
            </a:r>
          </a:p>
          <a:p>
            <a:pPr lvl="1"/>
            <a:r>
              <a:rPr lang="es-ES" sz="2800" dirty="0"/>
              <a:t>f(</a:t>
            </a:r>
            <a:r>
              <a:rPr lang="es-ES" sz="2800" dirty="0" err="1"/>
              <a:t>EstadoA</a:t>
            </a:r>
            <a:r>
              <a:rPr lang="es-ES" sz="2800" dirty="0"/>
              <a:t>, Even1,Even2...</a:t>
            </a:r>
            <a:r>
              <a:rPr lang="es-ES" sz="2800" dirty="0" err="1"/>
              <a:t>EvenN</a:t>
            </a:r>
            <a:r>
              <a:rPr lang="es-ES" sz="2800" dirty="0"/>
              <a:t>)-&gt;</a:t>
            </a:r>
            <a:r>
              <a:rPr lang="es-ES" sz="2800" dirty="0" err="1"/>
              <a:t>EstadoS</a:t>
            </a:r>
            <a:endParaRPr lang="es-ES" sz="2800" dirty="0"/>
          </a:p>
          <a:p>
            <a:r>
              <a:rPr lang="es-ES" sz="2800" dirty="0"/>
              <a:t>Se requieren varios eventos para habilitar el paso del estado a otros varios estados que se ejecutan en paralelo. </a:t>
            </a:r>
          </a:p>
          <a:p>
            <a:pPr lvl="1"/>
            <a:r>
              <a:rPr lang="es-ES" sz="2800" dirty="0"/>
              <a:t>f(</a:t>
            </a:r>
            <a:r>
              <a:rPr lang="es-ES" sz="2800" dirty="0" err="1"/>
              <a:t>EstadoA</a:t>
            </a:r>
            <a:r>
              <a:rPr lang="es-ES" sz="2800" dirty="0"/>
              <a:t>, Even1,Even2...</a:t>
            </a:r>
            <a:r>
              <a:rPr lang="es-ES" sz="2800" dirty="0" err="1"/>
              <a:t>EvenN</a:t>
            </a:r>
            <a:r>
              <a:rPr lang="es-ES" sz="2800" dirty="0"/>
              <a:t>)-&gt;  Estado1, Estado2…, </a:t>
            </a:r>
            <a:r>
              <a:rPr lang="es-ES" sz="2800" dirty="0" err="1"/>
              <a:t>EstadoN</a:t>
            </a:r>
            <a:endParaRPr lang="es-ES" sz="2800" dirty="0"/>
          </a:p>
          <a:p>
            <a:endParaRPr lang="es-ES" dirty="0"/>
          </a:p>
        </p:txBody>
      </p:sp>
      <p:sp>
        <p:nvSpPr>
          <p:cNvPr id="11" name="10 Marcador de pie de página"/>
          <p:cNvSpPr>
            <a:spLocks noGrp="1"/>
          </p:cNvSpPr>
          <p:nvPr>
            <p:ph type="ftr" sz="quarter" idx="11"/>
          </p:nvPr>
        </p:nvSpPr>
        <p:spPr/>
        <p:txBody>
          <a:bodyPr/>
          <a:lstStyle/>
          <a:p>
            <a:r>
              <a:rPr lang="es-ES"/>
              <a:t>Ingeniería de Software I </a:t>
            </a:r>
            <a:endParaRPr lang="es-ES" dirty="0"/>
          </a:p>
        </p:txBody>
      </p:sp>
      <p:sp>
        <p:nvSpPr>
          <p:cNvPr id="7" name="6 Marcador de número de diapositiva"/>
          <p:cNvSpPr>
            <a:spLocks noGrp="1"/>
          </p:cNvSpPr>
          <p:nvPr>
            <p:ph type="sldNum" sz="quarter" idx="12"/>
          </p:nvPr>
        </p:nvSpPr>
        <p:spPr/>
        <p:txBody>
          <a:bodyPr/>
          <a:lstStyle/>
          <a:p>
            <a:fld id="{9F6EE29D-8DC6-4CB7-958C-0D2230DE07F1}" type="slidenum">
              <a:rPr lang="es-ES" smtClean="0"/>
              <a:pPr/>
              <a:t>10</a:t>
            </a:fld>
            <a:endParaRPr lang="es-ES" dirty="0"/>
          </a:p>
        </p:txBody>
      </p:sp>
    </p:spTree>
    <p:extLst>
      <p:ext uri="{BB962C8B-B14F-4D97-AF65-F5344CB8AC3E}">
        <p14:creationId xmlns:p14="http://schemas.microsoft.com/office/powerpoint/2010/main" val="915297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6" name="5 Marcador de contenido"/>
          <p:cNvSpPr>
            <a:spLocks noGrp="1"/>
          </p:cNvSpPr>
          <p:nvPr>
            <p:ph idx="1"/>
          </p:nvPr>
        </p:nvSpPr>
        <p:spPr>
          <a:xfrm>
            <a:off x="676275" y="1844825"/>
            <a:ext cx="10753725" cy="3933675"/>
          </a:xfrm>
        </p:spPr>
        <p:txBody>
          <a:bodyPr>
            <a:normAutofit/>
          </a:bodyPr>
          <a:lstStyle/>
          <a:p>
            <a:r>
              <a:rPr lang="es-ES" sz="2400" dirty="0"/>
              <a:t>Definición formal:</a:t>
            </a:r>
          </a:p>
        </p:txBody>
      </p:sp>
      <p:sp>
        <p:nvSpPr>
          <p:cNvPr id="4" name="3 Marcador de pie de página"/>
          <p:cNvSpPr>
            <a:spLocks noGrp="1"/>
          </p:cNvSpPr>
          <p:nvPr>
            <p:ph type="ftr" sz="quarter" idx="11"/>
          </p:nvPr>
        </p:nvSpPr>
        <p:spPr/>
        <p:txBody>
          <a:bodyPr/>
          <a:lstStyle/>
          <a:p>
            <a:r>
              <a:rPr lang="es-ES"/>
              <a:t>Ingeniería de Software I </a:t>
            </a:r>
          </a:p>
        </p:txBody>
      </p:sp>
      <p:sp>
        <p:nvSpPr>
          <p:cNvPr id="18" name="17 Marcador de número de diapositiva"/>
          <p:cNvSpPr>
            <a:spLocks noGrp="1"/>
          </p:cNvSpPr>
          <p:nvPr>
            <p:ph type="sldNum" sz="quarter" idx="12"/>
          </p:nvPr>
        </p:nvSpPr>
        <p:spPr/>
        <p:txBody>
          <a:bodyPr/>
          <a:lstStyle/>
          <a:p>
            <a:fld id="{9F6EE29D-8DC6-4CB7-958C-0D2230DE07F1}" type="slidenum">
              <a:rPr lang="es-ES" smtClean="0"/>
              <a:pPr/>
              <a:t>11</a:t>
            </a:fld>
            <a:endParaRPr lang="es-ES" dirty="0"/>
          </a:p>
        </p:txBody>
      </p:sp>
      <p:sp>
        <p:nvSpPr>
          <p:cNvPr id="7" name="6 Rectángulo"/>
          <p:cNvSpPr/>
          <p:nvPr/>
        </p:nvSpPr>
        <p:spPr>
          <a:xfrm>
            <a:off x="6096000" y="4509120"/>
            <a:ext cx="2088232" cy="1477328"/>
          </a:xfrm>
          <a:prstGeom prst="rect">
            <a:avLst/>
          </a:prstGeom>
        </p:spPr>
        <p:txBody>
          <a:bodyPr wrap="square">
            <a:spAutoFit/>
          </a:bodyPr>
          <a:lstStyle/>
          <a:p>
            <a:pPr algn="ctr"/>
            <a:r>
              <a:rPr lang="es-ES_tradnl" sz="2200" dirty="0">
                <a:solidFill>
                  <a:srgbClr val="FF0000"/>
                </a:solidFill>
                <a:latin typeface="Delicious-Roman" pitchFamily="50" charset="0"/>
                <a:cs typeface="Times New Roman" pitchFamily="18" charset="0"/>
              </a:rPr>
              <a:t>Función de entrada</a:t>
            </a:r>
          </a:p>
          <a:p>
            <a:pPr algn="ctr"/>
            <a:r>
              <a:rPr lang="es-ES_tradnl" sz="2200" dirty="0">
                <a:latin typeface="Delicious-Roman" pitchFamily="50" charset="0"/>
                <a:cs typeface="Times New Roman" pitchFamily="18" charset="0"/>
              </a:rPr>
              <a:t>I:T</a:t>
            </a:r>
            <a:r>
              <a:rPr lang="es-ES_tradnl" sz="2400" dirty="0">
                <a:latin typeface="Delicious-Roman" pitchFamily="50" charset="0"/>
                <a:sym typeface="Wingdings" pitchFamily="2" charset="2"/>
              </a:rPr>
              <a:t></a:t>
            </a:r>
            <a:r>
              <a:rPr lang="es-ES_tradnl" sz="2200" dirty="0">
                <a:latin typeface="Delicious-Roman" pitchFamily="50" charset="0"/>
                <a:cs typeface="Times New Roman" pitchFamily="18" charset="0"/>
              </a:rPr>
              <a:t>P         	</a:t>
            </a:r>
            <a:endParaRPr lang="es-ES" sz="2200" dirty="0"/>
          </a:p>
        </p:txBody>
      </p:sp>
      <p:sp>
        <p:nvSpPr>
          <p:cNvPr id="10" name="9 Rectángulo"/>
          <p:cNvSpPr/>
          <p:nvPr/>
        </p:nvSpPr>
        <p:spPr>
          <a:xfrm>
            <a:off x="1282725" y="4149081"/>
            <a:ext cx="2733441" cy="769441"/>
          </a:xfrm>
          <a:prstGeom prst="rect">
            <a:avLst/>
          </a:prstGeom>
        </p:spPr>
        <p:txBody>
          <a:bodyPr wrap="none">
            <a:spAutoFit/>
          </a:bodyPr>
          <a:lstStyle/>
          <a:p>
            <a:pPr algn="ctr"/>
            <a:r>
              <a:rPr lang="es-ES_tradnl" sz="2200" dirty="0">
                <a:solidFill>
                  <a:srgbClr val="FF0000"/>
                </a:solidFill>
                <a:latin typeface="Delicious-Roman" pitchFamily="50" charset="0"/>
                <a:cs typeface="Times New Roman" pitchFamily="18" charset="0"/>
              </a:rPr>
              <a:t>Lugares</a:t>
            </a:r>
          </a:p>
          <a:p>
            <a:r>
              <a:rPr lang="es-ES_tradnl" sz="2200" dirty="0">
                <a:latin typeface="Delicious-Roman" pitchFamily="50" charset="0"/>
                <a:cs typeface="Times New Roman" pitchFamily="18" charset="0"/>
              </a:rPr>
              <a:t>P={P1,P2,...Pm}</a:t>
            </a:r>
            <a:endParaRPr lang="es-ES" sz="2200" dirty="0"/>
          </a:p>
        </p:txBody>
      </p:sp>
      <p:sp>
        <p:nvSpPr>
          <p:cNvPr id="11" name="10 Rectángulo"/>
          <p:cNvSpPr/>
          <p:nvPr/>
        </p:nvSpPr>
        <p:spPr>
          <a:xfrm>
            <a:off x="3359696" y="4725145"/>
            <a:ext cx="2952328" cy="1158779"/>
          </a:xfrm>
          <a:prstGeom prst="rect">
            <a:avLst/>
          </a:prstGeom>
        </p:spPr>
        <p:txBody>
          <a:bodyPr wrap="square">
            <a:spAutoFit/>
          </a:bodyPr>
          <a:lstStyle/>
          <a:p>
            <a:pPr algn="ctr">
              <a:lnSpc>
                <a:spcPct val="105000"/>
              </a:lnSpc>
            </a:pPr>
            <a:r>
              <a:rPr lang="es-ES_tradnl" sz="2200" dirty="0">
                <a:solidFill>
                  <a:srgbClr val="FF0000"/>
                </a:solidFill>
                <a:latin typeface="Delicious-Roman" pitchFamily="50" charset="0"/>
                <a:cs typeface="Times New Roman" pitchFamily="18" charset="0"/>
              </a:rPr>
              <a:t>Transiciones</a:t>
            </a:r>
          </a:p>
          <a:p>
            <a:pPr algn="ctr">
              <a:lnSpc>
                <a:spcPct val="105000"/>
              </a:lnSpc>
            </a:pPr>
            <a:r>
              <a:rPr lang="es-ES_tradnl" sz="2200" dirty="0">
                <a:latin typeface="Delicious-Roman" pitchFamily="50" charset="0"/>
                <a:cs typeface="Times New Roman" pitchFamily="18" charset="0"/>
              </a:rPr>
              <a:t>T={T1,T2,...</a:t>
            </a:r>
            <a:r>
              <a:rPr lang="es-ES_tradnl" sz="2200" dirty="0" err="1">
                <a:latin typeface="Delicious-Roman" pitchFamily="50" charset="0"/>
                <a:cs typeface="Times New Roman" pitchFamily="18" charset="0"/>
              </a:rPr>
              <a:t>Tn</a:t>
            </a:r>
            <a:r>
              <a:rPr lang="es-ES_tradnl" sz="2200" dirty="0">
                <a:latin typeface="Delicious-Roman" pitchFamily="50" charset="0"/>
                <a:cs typeface="Times New Roman" pitchFamily="18" charset="0"/>
              </a:rPr>
              <a:t>}     	</a:t>
            </a:r>
          </a:p>
        </p:txBody>
      </p:sp>
      <p:sp>
        <p:nvSpPr>
          <p:cNvPr id="12" name="11 Rectángulo"/>
          <p:cNvSpPr/>
          <p:nvPr/>
        </p:nvSpPr>
        <p:spPr>
          <a:xfrm>
            <a:off x="7968208" y="4437113"/>
            <a:ext cx="2278090" cy="1191095"/>
          </a:xfrm>
          <a:prstGeom prst="rect">
            <a:avLst/>
          </a:prstGeom>
        </p:spPr>
        <p:txBody>
          <a:bodyPr wrap="square">
            <a:spAutoFit/>
          </a:bodyPr>
          <a:lstStyle/>
          <a:p>
            <a:pPr algn="ctr">
              <a:lnSpc>
                <a:spcPct val="105000"/>
              </a:lnSpc>
            </a:pPr>
            <a:r>
              <a:rPr lang="es-ES_tradnl" sz="2200" dirty="0">
                <a:solidFill>
                  <a:srgbClr val="FF0000"/>
                </a:solidFill>
                <a:latin typeface="Delicious-Roman" pitchFamily="50" charset="0"/>
                <a:cs typeface="Times New Roman" pitchFamily="18" charset="0"/>
              </a:rPr>
              <a:t>Función de salida</a:t>
            </a:r>
          </a:p>
          <a:p>
            <a:pPr algn="ctr">
              <a:lnSpc>
                <a:spcPct val="105000"/>
              </a:lnSpc>
            </a:pPr>
            <a:r>
              <a:rPr lang="es-ES_tradnl" sz="2200" dirty="0">
                <a:latin typeface="Delicious-Roman" pitchFamily="50" charset="0"/>
                <a:cs typeface="Times New Roman" pitchFamily="18" charset="0"/>
              </a:rPr>
              <a:t>O:T</a:t>
            </a:r>
            <a:r>
              <a:rPr lang="es-ES_tradnl" sz="2400" dirty="0">
                <a:latin typeface="Delicious-Roman" pitchFamily="50" charset="0"/>
                <a:sym typeface="Wingdings" pitchFamily="2" charset="2"/>
              </a:rPr>
              <a:t></a:t>
            </a:r>
            <a:r>
              <a:rPr lang="es-ES_tradnl" sz="2200" dirty="0">
                <a:latin typeface="Delicious-Roman" pitchFamily="50" charset="0"/>
                <a:cs typeface="Times New Roman" pitchFamily="18" charset="0"/>
              </a:rPr>
              <a:t>P</a:t>
            </a:r>
          </a:p>
        </p:txBody>
      </p:sp>
      <p:cxnSp>
        <p:nvCxnSpPr>
          <p:cNvPr id="13" name="12 Conector recto de flecha"/>
          <p:cNvCxnSpPr>
            <a:cxnSpLocks/>
          </p:cNvCxnSpPr>
          <p:nvPr/>
        </p:nvCxnSpPr>
        <p:spPr bwMode="auto">
          <a:xfrm flipH="1">
            <a:off x="2351584" y="2924944"/>
            <a:ext cx="3312368" cy="1381732"/>
          </a:xfrm>
          <a:prstGeom prst="straightConnector1">
            <a:avLst/>
          </a:prstGeom>
          <a:ln>
            <a:headEnd type="none" w="med" len="med"/>
            <a:tailEnd type="arrow"/>
          </a:ln>
        </p:spPr>
        <p:style>
          <a:lnRef idx="1">
            <a:schemeClr val="accent5"/>
          </a:lnRef>
          <a:fillRef idx="0">
            <a:schemeClr val="accent5"/>
          </a:fillRef>
          <a:effectRef idx="0">
            <a:schemeClr val="accent5"/>
          </a:effectRef>
          <a:fontRef idx="minor">
            <a:schemeClr val="tx1"/>
          </a:fontRef>
        </p:style>
      </p:cxnSp>
      <p:cxnSp>
        <p:nvCxnSpPr>
          <p:cNvPr id="14" name="13 Conector recto de flecha"/>
          <p:cNvCxnSpPr/>
          <p:nvPr/>
        </p:nvCxnSpPr>
        <p:spPr bwMode="auto">
          <a:xfrm flipH="1">
            <a:off x="5375920" y="3284984"/>
            <a:ext cx="432048" cy="1165708"/>
          </a:xfrm>
          <a:prstGeom prst="straightConnector1">
            <a:avLst/>
          </a:prstGeom>
          <a:ln>
            <a:headEnd type="none" w="med" len="med"/>
            <a:tailEnd type="arrow"/>
          </a:ln>
        </p:spPr>
        <p:style>
          <a:lnRef idx="1">
            <a:schemeClr val="accent5"/>
          </a:lnRef>
          <a:fillRef idx="0">
            <a:schemeClr val="accent5"/>
          </a:fillRef>
          <a:effectRef idx="0">
            <a:schemeClr val="accent5"/>
          </a:effectRef>
          <a:fontRef idx="minor">
            <a:schemeClr val="tx1"/>
          </a:fontRef>
        </p:style>
      </p:cxnSp>
      <p:cxnSp>
        <p:nvCxnSpPr>
          <p:cNvPr id="15" name="14 Conector recto de flecha"/>
          <p:cNvCxnSpPr/>
          <p:nvPr/>
        </p:nvCxnSpPr>
        <p:spPr bwMode="auto">
          <a:xfrm flipH="1">
            <a:off x="7041590" y="3356994"/>
            <a:ext cx="134532" cy="1093698"/>
          </a:xfrm>
          <a:prstGeom prst="straightConnector1">
            <a:avLst/>
          </a:prstGeom>
          <a:ln>
            <a:headEnd type="none" w="med" len="med"/>
            <a:tailEnd type="arrow"/>
          </a:ln>
        </p:spPr>
        <p:style>
          <a:lnRef idx="1">
            <a:schemeClr val="accent5"/>
          </a:lnRef>
          <a:fillRef idx="0">
            <a:schemeClr val="accent5"/>
          </a:fillRef>
          <a:effectRef idx="0">
            <a:schemeClr val="accent5"/>
          </a:effectRef>
          <a:fontRef idx="minor">
            <a:schemeClr val="tx1"/>
          </a:fontRef>
        </p:style>
      </p:cxnSp>
      <p:cxnSp>
        <p:nvCxnSpPr>
          <p:cNvPr id="16" name="15 Conector recto de flecha"/>
          <p:cNvCxnSpPr/>
          <p:nvPr/>
        </p:nvCxnSpPr>
        <p:spPr bwMode="auto">
          <a:xfrm>
            <a:off x="8472264" y="3284984"/>
            <a:ext cx="648072" cy="1165708"/>
          </a:xfrm>
          <a:prstGeom prst="straightConnector1">
            <a:avLst/>
          </a:prstGeom>
          <a:ln>
            <a:headEnd type="none" w="med" len="med"/>
            <a:tailEnd type="arrow"/>
          </a:ln>
        </p:spPr>
        <p:style>
          <a:lnRef idx="1">
            <a:schemeClr val="accent5"/>
          </a:lnRef>
          <a:fillRef idx="0">
            <a:schemeClr val="accent5"/>
          </a:fillRef>
          <a:effectRef idx="0">
            <a:schemeClr val="accent5"/>
          </a:effectRef>
          <a:fontRef idx="minor">
            <a:schemeClr val="tx1"/>
          </a:fontRef>
        </p:style>
      </p:cxnSp>
      <p:sp>
        <p:nvSpPr>
          <p:cNvPr id="17" name="16 Rectángulo"/>
          <p:cNvSpPr/>
          <p:nvPr/>
        </p:nvSpPr>
        <p:spPr>
          <a:xfrm>
            <a:off x="2855640" y="1844825"/>
            <a:ext cx="6696744" cy="1555811"/>
          </a:xfrm>
          <a:prstGeom prst="rect">
            <a:avLst/>
          </a:prstGeom>
        </p:spPr>
        <p:txBody>
          <a:bodyPr wrap="square">
            <a:spAutoFit/>
          </a:bodyPr>
          <a:lstStyle/>
          <a:p>
            <a:pPr algn="ctr">
              <a:lnSpc>
                <a:spcPct val="80000"/>
              </a:lnSpc>
              <a:buFont typeface="Wingdings 3" pitchFamily="18" charset="2"/>
              <a:buNone/>
            </a:pPr>
            <a:r>
              <a:rPr lang="es-ES" sz="2400" dirty="0">
                <a:latin typeface="Delicious-Roman" pitchFamily="50" charset="0"/>
                <a:cs typeface="Times New Roman" pitchFamily="18" charset="0"/>
              </a:rPr>
              <a:t>Una estructura de Red de </a:t>
            </a:r>
            <a:r>
              <a:rPr lang="es-ES" sz="2400" dirty="0" err="1">
                <a:latin typeface="Delicious-Roman" pitchFamily="50" charset="0"/>
                <a:cs typeface="Times New Roman" pitchFamily="18" charset="0"/>
              </a:rPr>
              <a:t>Petri</a:t>
            </a:r>
            <a:r>
              <a:rPr lang="es-ES" sz="2400" dirty="0">
                <a:latin typeface="Delicious-Roman" pitchFamily="50" charset="0"/>
                <a:cs typeface="Times New Roman" pitchFamily="18" charset="0"/>
              </a:rPr>
              <a:t> es una 4-upla</a:t>
            </a:r>
          </a:p>
          <a:p>
            <a:pPr marL="0" lvl="1" algn="ctr">
              <a:lnSpc>
                <a:spcPct val="105000"/>
              </a:lnSpc>
            </a:pPr>
            <a:r>
              <a:rPr lang="es-ES" sz="5400" dirty="0">
                <a:latin typeface="Delicious SmallCaps" pitchFamily="50" charset="0"/>
                <a:cs typeface="Times New Roman" pitchFamily="18" charset="0"/>
              </a:rPr>
              <a:t>C=(</a:t>
            </a:r>
            <a:r>
              <a:rPr lang="es-ES" sz="5400" dirty="0">
                <a:solidFill>
                  <a:schemeClr val="bg2"/>
                </a:solidFill>
                <a:latin typeface="Delicious SmallCaps" pitchFamily="50" charset="0"/>
                <a:cs typeface="Times New Roman" pitchFamily="18" charset="0"/>
              </a:rPr>
              <a:t>P</a:t>
            </a:r>
            <a:r>
              <a:rPr lang="es-ES" sz="5400" dirty="0">
                <a:latin typeface="Delicious SmallCaps" pitchFamily="50" charset="0"/>
                <a:cs typeface="Times New Roman" pitchFamily="18" charset="0"/>
              </a:rPr>
              <a:t>, </a:t>
            </a:r>
            <a:r>
              <a:rPr lang="es-ES" sz="5400" dirty="0">
                <a:solidFill>
                  <a:schemeClr val="tx2"/>
                </a:solidFill>
                <a:latin typeface="Delicious SmallCaps" pitchFamily="50" charset="0"/>
                <a:cs typeface="Times New Roman" pitchFamily="18" charset="0"/>
              </a:rPr>
              <a:t>T</a:t>
            </a:r>
            <a:r>
              <a:rPr lang="es-ES" sz="5400" dirty="0">
                <a:latin typeface="Delicious SmallCaps" pitchFamily="50" charset="0"/>
                <a:cs typeface="Times New Roman" pitchFamily="18" charset="0"/>
              </a:rPr>
              <a:t>, </a:t>
            </a:r>
            <a:r>
              <a:rPr lang="es-ES" sz="5400" dirty="0">
                <a:solidFill>
                  <a:schemeClr val="accent1"/>
                </a:solidFill>
                <a:latin typeface="Delicious SmallCaps" pitchFamily="50" charset="0"/>
                <a:cs typeface="Times New Roman" pitchFamily="18" charset="0"/>
              </a:rPr>
              <a:t>I</a:t>
            </a:r>
            <a:r>
              <a:rPr lang="es-ES" sz="5400" dirty="0">
                <a:latin typeface="Delicious SmallCaps" pitchFamily="50" charset="0"/>
                <a:cs typeface="Times New Roman" pitchFamily="18" charset="0"/>
              </a:rPr>
              <a:t>, </a:t>
            </a:r>
            <a:r>
              <a:rPr lang="es-ES" sz="5400" dirty="0">
                <a:solidFill>
                  <a:schemeClr val="accent5"/>
                </a:solidFill>
                <a:latin typeface="Delicious SmallCaps" pitchFamily="50" charset="0"/>
                <a:cs typeface="Times New Roman" pitchFamily="18" charset="0"/>
              </a:rPr>
              <a:t>O</a:t>
            </a:r>
            <a:r>
              <a:rPr lang="es-ES" sz="5400" dirty="0">
                <a:latin typeface="Delicious SmallCaps" pitchFamily="50" charset="0"/>
                <a:cs typeface="Times New Roman" pitchFamily="18" charset="0"/>
              </a:rPr>
              <a:t>)</a:t>
            </a:r>
          </a:p>
        </p:txBody>
      </p:sp>
      <p:sp>
        <p:nvSpPr>
          <p:cNvPr id="21" name="20 Rectángulo"/>
          <p:cNvSpPr/>
          <p:nvPr/>
        </p:nvSpPr>
        <p:spPr>
          <a:xfrm>
            <a:off x="1919536" y="5661248"/>
            <a:ext cx="8532440" cy="830997"/>
          </a:xfrm>
          <a:prstGeom prst="rect">
            <a:avLst/>
          </a:prstGeom>
        </p:spPr>
        <p:txBody>
          <a:bodyPr wrap="square">
            <a:spAutoFit/>
          </a:bodyPr>
          <a:lstStyle/>
          <a:p>
            <a:r>
              <a:rPr lang="es-ES_tradnl" sz="2400" dirty="0" err="1"/>
              <a:t>Multigrafo</a:t>
            </a:r>
            <a:r>
              <a:rPr lang="es-ES_tradnl" sz="2400" dirty="0"/>
              <a:t> (de un nodo puede partir más de un arco), bipartito, dirigido </a:t>
            </a:r>
            <a:endParaRPr lang="es-ES" sz="2400" dirty="0"/>
          </a:p>
        </p:txBody>
      </p:sp>
    </p:spTree>
    <p:extLst>
      <p:ext uri="{BB962C8B-B14F-4D97-AF65-F5344CB8AC3E}">
        <p14:creationId xmlns:p14="http://schemas.microsoft.com/office/powerpoint/2010/main" val="3002970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6" name="5 Marcador de contenido"/>
          <p:cNvSpPr>
            <a:spLocks noGrp="1"/>
          </p:cNvSpPr>
          <p:nvPr>
            <p:ph idx="1"/>
          </p:nvPr>
        </p:nvSpPr>
        <p:spPr/>
        <p:txBody>
          <a:bodyPr/>
          <a:lstStyle/>
          <a:p>
            <a:r>
              <a:rPr lang="es-ES" sz="3200" dirty="0"/>
              <a:t>Los arcos indican a través de una flecha la relación entre sitios y transiciones y viceversa.</a:t>
            </a:r>
          </a:p>
          <a:p>
            <a:r>
              <a:rPr lang="es-ES" sz="3200" dirty="0"/>
              <a:t>A los lugares se les asignan </a:t>
            </a:r>
            <a:r>
              <a:rPr lang="es-ES" sz="3200" dirty="0" err="1"/>
              <a:t>tokens</a:t>
            </a:r>
            <a:r>
              <a:rPr lang="es-ES" sz="3200" dirty="0"/>
              <a:t> (fichas) que se representan mediante un número o puntos dentro del sitio. Esta asignación de </a:t>
            </a:r>
            <a:r>
              <a:rPr lang="es-ES" sz="3200" dirty="0" err="1"/>
              <a:t>tokens</a:t>
            </a:r>
            <a:r>
              <a:rPr lang="es-ES" sz="3200" dirty="0"/>
              <a:t> a lugares constituye la marcación. </a:t>
            </a:r>
          </a:p>
          <a:p>
            <a:r>
              <a:rPr lang="es-ES" sz="3200" dirty="0"/>
              <a:t>Luego de una marcación inicial se puede simular la ejecución de la red. El número de </a:t>
            </a:r>
            <a:r>
              <a:rPr lang="es-ES" sz="3200" dirty="0" err="1"/>
              <a:t>tokens</a:t>
            </a:r>
            <a:r>
              <a:rPr lang="es-ES" sz="3200" dirty="0"/>
              <a:t> asignados a un sitio es ilimitado.</a:t>
            </a:r>
          </a:p>
          <a:p>
            <a:endParaRPr lang="es-ES" dirty="0"/>
          </a:p>
        </p:txBody>
      </p:sp>
      <p:sp>
        <p:nvSpPr>
          <p:cNvPr id="11" name="10 Marcador de pie de página"/>
          <p:cNvSpPr>
            <a:spLocks noGrp="1"/>
          </p:cNvSpPr>
          <p:nvPr>
            <p:ph type="ftr" sz="quarter" idx="11"/>
          </p:nvPr>
        </p:nvSpPr>
        <p:spPr/>
        <p:txBody>
          <a:bodyPr/>
          <a:lstStyle/>
          <a:p>
            <a:r>
              <a:rPr lang="es-ES"/>
              <a:t>Ingeniería de Software I </a:t>
            </a:r>
          </a:p>
        </p:txBody>
      </p:sp>
      <p:sp>
        <p:nvSpPr>
          <p:cNvPr id="5" name="4 Marcador de número de diapositiva"/>
          <p:cNvSpPr>
            <a:spLocks noGrp="1"/>
          </p:cNvSpPr>
          <p:nvPr>
            <p:ph type="sldNum" sz="quarter" idx="12"/>
          </p:nvPr>
        </p:nvSpPr>
        <p:spPr/>
        <p:txBody>
          <a:bodyPr/>
          <a:lstStyle/>
          <a:p>
            <a:fld id="{9F6EE29D-8DC6-4CB7-958C-0D2230DE07F1}" type="slidenum">
              <a:rPr lang="es-ES" smtClean="0"/>
              <a:pPr/>
              <a:t>12</a:t>
            </a:fld>
            <a:endParaRPr lang="es-ES" dirty="0"/>
          </a:p>
        </p:txBody>
      </p:sp>
    </p:spTree>
    <p:extLst>
      <p:ext uri="{BB962C8B-B14F-4D97-AF65-F5344CB8AC3E}">
        <p14:creationId xmlns:p14="http://schemas.microsoft.com/office/powerpoint/2010/main" val="3526117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3" name="2 Marcador de pie de página"/>
          <p:cNvSpPr>
            <a:spLocks noGrp="1"/>
          </p:cNvSpPr>
          <p:nvPr>
            <p:ph type="ftr" sz="quarter" idx="11"/>
          </p:nvPr>
        </p:nvSpPr>
        <p:spPr/>
        <p:txBody>
          <a:bodyPr/>
          <a:lstStyle/>
          <a:p>
            <a:r>
              <a:rPr lang="es-ES"/>
              <a:t>Ingeniería de Software I </a:t>
            </a:r>
            <a:endParaRPr lang="es-ES" dirty="0"/>
          </a:p>
        </p:txBody>
      </p:sp>
      <p:sp>
        <p:nvSpPr>
          <p:cNvPr id="7" name="6 Marcador de número de diapositiva"/>
          <p:cNvSpPr>
            <a:spLocks noGrp="1"/>
          </p:cNvSpPr>
          <p:nvPr>
            <p:ph type="sldNum" sz="quarter" idx="12"/>
          </p:nvPr>
        </p:nvSpPr>
        <p:spPr/>
        <p:txBody>
          <a:bodyPr/>
          <a:lstStyle/>
          <a:p>
            <a:fld id="{9F6EE29D-8DC6-4CB7-958C-0D2230DE07F1}" type="slidenum">
              <a:rPr lang="es-ES" smtClean="0"/>
              <a:pPr/>
              <a:t>13</a:t>
            </a:fld>
            <a:endParaRPr lang="es-ES" dirty="0"/>
          </a:p>
        </p:txBody>
      </p:sp>
      <p:graphicFrame>
        <p:nvGraphicFramePr>
          <p:cNvPr id="2050" name="Object 2"/>
          <p:cNvGraphicFramePr>
            <a:graphicFrameLocks noGrp="1" noChangeAspect="1"/>
          </p:cNvGraphicFramePr>
          <p:nvPr>
            <p:extLst>
              <p:ext uri="{D42A27DB-BD31-4B8C-83A1-F6EECF244321}">
                <p14:modId xmlns:p14="http://schemas.microsoft.com/office/powerpoint/2010/main" val="1822337036"/>
              </p:ext>
            </p:extLst>
          </p:nvPr>
        </p:nvGraphicFramePr>
        <p:xfrm>
          <a:off x="2447958" y="1988163"/>
          <a:ext cx="6264275" cy="2870200"/>
        </p:xfrm>
        <a:graphic>
          <a:graphicData uri="http://schemas.openxmlformats.org/presentationml/2006/ole">
            <mc:AlternateContent xmlns:mc="http://schemas.openxmlformats.org/markup-compatibility/2006">
              <mc:Choice xmlns:v="urn:schemas-microsoft-com:vml" Requires="v">
                <p:oleObj spid="_x0000_s1045" name="Imagen" r:id="rId3" imgW="3992880" imgH="1828800" progId="Word.Picture.8">
                  <p:embed/>
                </p:oleObj>
              </mc:Choice>
              <mc:Fallback>
                <p:oleObj name="Imagen" r:id="rId3" imgW="3992880" imgH="1828800" progId="Word.Picture.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l="-4515" t="-9860" r="-4515" b="-9860"/>
                      <a:stretch>
                        <a:fillRect/>
                      </a:stretch>
                    </p:blipFill>
                    <p:spPr bwMode="auto">
                      <a:xfrm>
                        <a:off x="2447958" y="1988163"/>
                        <a:ext cx="6264275" cy="287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8"/>
          <p:cNvSpPr>
            <a:spLocks noChangeArrowheads="1"/>
          </p:cNvSpPr>
          <p:nvPr/>
        </p:nvSpPr>
        <p:spPr bwMode="auto">
          <a:xfrm>
            <a:off x="2063552" y="4293096"/>
            <a:ext cx="8208912" cy="1938992"/>
          </a:xfrm>
          <a:prstGeom prst="rect">
            <a:avLst/>
          </a:prstGeom>
          <a:noFill/>
          <a:ln w="9525">
            <a:noFill/>
            <a:miter lim="800000"/>
            <a:headEnd/>
            <a:tailEnd/>
          </a:ln>
          <a:effectLst/>
        </p:spPr>
        <p:txBody>
          <a:bodyPr wrap="square">
            <a:spAutoFit/>
          </a:bodyPr>
          <a:lstStyle/>
          <a:p>
            <a:r>
              <a:rPr lang="es-ES_tradnl" sz="2000" dirty="0">
                <a:latin typeface="Delicious-Roman" pitchFamily="50" charset="0"/>
              </a:rPr>
              <a:t>I:T</a:t>
            </a:r>
            <a:r>
              <a:rPr lang="es-ES_tradnl" sz="2000" dirty="0">
                <a:latin typeface="Delicious-Roman" pitchFamily="50" charset="0"/>
                <a:sym typeface="Wingdings" pitchFamily="2" charset="2"/>
              </a:rPr>
              <a:t>P                               O:TP</a:t>
            </a:r>
          </a:p>
          <a:p>
            <a:endParaRPr lang="es-ES_tradnl" sz="2000" dirty="0">
              <a:latin typeface="Delicious-Roman" pitchFamily="50" charset="0"/>
              <a:sym typeface="Wingdings" pitchFamily="2" charset="2"/>
            </a:endParaRPr>
          </a:p>
          <a:p>
            <a:r>
              <a:rPr lang="es-ES_tradnl" sz="2000" dirty="0">
                <a:latin typeface="Delicious-Roman" pitchFamily="50" charset="0"/>
                <a:sym typeface="Wingdings" pitchFamily="2" charset="2"/>
              </a:rPr>
              <a:t>I(t1)={P1}                          O(t1)={P2,P3,P5}</a:t>
            </a:r>
          </a:p>
          <a:p>
            <a:r>
              <a:rPr lang="es-ES_tradnl" sz="2000" dirty="0">
                <a:latin typeface="Delicious-Roman" pitchFamily="50" charset="0"/>
                <a:sym typeface="Wingdings" pitchFamily="2" charset="2"/>
              </a:rPr>
              <a:t>I(t2)={P2,P3,P5}               	O(t2)={P5}</a:t>
            </a:r>
          </a:p>
          <a:p>
            <a:r>
              <a:rPr lang="es-ES_tradnl" sz="2000" dirty="0">
                <a:latin typeface="Delicious-Roman" pitchFamily="50" charset="0"/>
                <a:sym typeface="Wingdings" pitchFamily="2" charset="2"/>
              </a:rPr>
              <a:t>I(t3)={P3}                          O(t3)={P4}      </a:t>
            </a:r>
          </a:p>
          <a:p>
            <a:r>
              <a:rPr lang="es-ES_tradnl" sz="2000" dirty="0">
                <a:latin typeface="Delicious-Roman" pitchFamily="50" charset="0"/>
                <a:sym typeface="Wingdings" pitchFamily="2" charset="2"/>
              </a:rPr>
              <a:t>I(t4)={P4}                          O(t4)={P2,P3}</a:t>
            </a:r>
          </a:p>
        </p:txBody>
      </p:sp>
    </p:spTree>
    <p:extLst>
      <p:ext uri="{BB962C8B-B14F-4D97-AF65-F5344CB8AC3E}">
        <p14:creationId xmlns:p14="http://schemas.microsoft.com/office/powerpoint/2010/main" val="4091965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3" name="2 Marcador de pie de página"/>
          <p:cNvSpPr>
            <a:spLocks noGrp="1"/>
          </p:cNvSpPr>
          <p:nvPr>
            <p:ph type="ftr" sz="quarter" idx="11"/>
          </p:nvPr>
        </p:nvSpPr>
        <p:spPr/>
        <p:txBody>
          <a:bodyPr/>
          <a:lstStyle/>
          <a:p>
            <a:r>
              <a:rPr lang="es-ES"/>
              <a:t>Ingeniería de Software I </a:t>
            </a:r>
          </a:p>
        </p:txBody>
      </p:sp>
      <p:sp>
        <p:nvSpPr>
          <p:cNvPr id="11" name="10 Marcador de número de diapositiva"/>
          <p:cNvSpPr>
            <a:spLocks noGrp="1"/>
          </p:cNvSpPr>
          <p:nvPr>
            <p:ph type="sldNum" sz="quarter" idx="12"/>
          </p:nvPr>
        </p:nvSpPr>
        <p:spPr/>
        <p:txBody>
          <a:bodyPr/>
          <a:lstStyle/>
          <a:p>
            <a:fld id="{9F6EE29D-8DC6-4CB7-958C-0D2230DE07F1}" type="slidenum">
              <a:rPr lang="es-ES" smtClean="0"/>
              <a:pPr/>
              <a:t>14</a:t>
            </a:fld>
            <a:endParaRPr lang="es-ES" dirty="0"/>
          </a:p>
        </p:txBody>
      </p:sp>
      <p:pic>
        <p:nvPicPr>
          <p:cNvPr id="7" name="Picture 4" descr="0-petri"/>
          <p:cNvPicPr>
            <a:picLocks noChangeAspect="1" noChangeArrowheads="1"/>
          </p:cNvPicPr>
          <p:nvPr/>
        </p:nvPicPr>
        <p:blipFill>
          <a:blip r:embed="rId2" cstate="print">
            <a:clrChange>
              <a:clrFrom>
                <a:srgbClr val="EBEBEB"/>
              </a:clrFrom>
              <a:clrTo>
                <a:srgbClr val="EBEBEB">
                  <a:alpha val="0"/>
                </a:srgbClr>
              </a:clrTo>
            </a:clrChange>
            <a:lum contrast="24000"/>
          </a:blip>
          <a:srcRect l="4834" t="2585" r="5502" b="11430"/>
          <a:stretch>
            <a:fillRect/>
          </a:stretch>
        </p:blipFill>
        <p:spPr bwMode="auto">
          <a:xfrm>
            <a:off x="2430840" y="2032338"/>
            <a:ext cx="7265625" cy="3239988"/>
          </a:xfrm>
          <a:prstGeom prst="rect">
            <a:avLst/>
          </a:prstGeom>
          <a:noFill/>
        </p:spPr>
      </p:pic>
      <p:sp>
        <p:nvSpPr>
          <p:cNvPr id="8" name="7 Rectángulo"/>
          <p:cNvSpPr/>
          <p:nvPr/>
        </p:nvSpPr>
        <p:spPr>
          <a:xfrm>
            <a:off x="4079777" y="5445225"/>
            <a:ext cx="3967753" cy="461665"/>
          </a:xfrm>
          <a:prstGeom prst="rect">
            <a:avLst/>
          </a:prstGeom>
        </p:spPr>
        <p:txBody>
          <a:bodyPr wrap="none">
            <a:spAutoFit/>
          </a:bodyPr>
          <a:lstStyle/>
          <a:p>
            <a:pPr>
              <a:buFont typeface="Wingdings" pitchFamily="2" charset="2"/>
              <a:buNone/>
            </a:pPr>
            <a:r>
              <a:rPr lang="es-ES_tradnl" sz="2400" dirty="0"/>
              <a:t>M(P1,P2,P3,P4,P5)=(1,2,0,1,1)</a:t>
            </a:r>
          </a:p>
        </p:txBody>
      </p:sp>
    </p:spTree>
    <p:extLst>
      <p:ext uri="{BB962C8B-B14F-4D97-AF65-F5344CB8AC3E}">
        <p14:creationId xmlns:p14="http://schemas.microsoft.com/office/powerpoint/2010/main" val="4222076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5" name="4 Marcador de texto"/>
          <p:cNvSpPr>
            <a:spLocks noGrp="1"/>
          </p:cNvSpPr>
          <p:nvPr>
            <p:ph idx="1"/>
          </p:nvPr>
        </p:nvSpPr>
        <p:spPr/>
        <p:txBody>
          <a:bodyPr>
            <a:noAutofit/>
          </a:bodyPr>
          <a:lstStyle/>
          <a:p>
            <a:r>
              <a:rPr lang="es-ES" sz="3200" dirty="0"/>
              <a:t>El conjunto de </a:t>
            </a:r>
            <a:r>
              <a:rPr lang="es-ES" sz="3200" dirty="0" err="1"/>
              <a:t>tokens</a:t>
            </a:r>
            <a:r>
              <a:rPr lang="es-ES" sz="3200" dirty="0"/>
              <a:t> asociado a cada estado sirve para manejar la coordinación de eventos y estados.</a:t>
            </a:r>
          </a:p>
          <a:p>
            <a:r>
              <a:rPr lang="es-ES" sz="3200" dirty="0"/>
              <a:t>Una vez que ocurre un evento, un </a:t>
            </a:r>
            <a:r>
              <a:rPr lang="es-ES" sz="3200" dirty="0" err="1"/>
              <a:t>token</a:t>
            </a:r>
            <a:r>
              <a:rPr lang="es-ES" sz="3200" dirty="0"/>
              <a:t> puede “viajar” de uno de los estados a otro.</a:t>
            </a:r>
          </a:p>
          <a:p>
            <a:r>
              <a:rPr lang="es-ES" sz="3200" dirty="0"/>
              <a:t>Las reglas de disparo provocan que los </a:t>
            </a:r>
            <a:r>
              <a:rPr lang="es-ES" sz="3200" dirty="0" err="1"/>
              <a:t>tokens</a:t>
            </a:r>
            <a:r>
              <a:rPr lang="es-ES" sz="3200" dirty="0"/>
              <a:t> “viajen” de un lugar a otro cuando se cumplen las condiciones adecuadas. </a:t>
            </a:r>
          </a:p>
          <a:p>
            <a:r>
              <a:rPr lang="es-ES" sz="3200" dirty="0"/>
              <a:t>La ejecución es controlada por el número y distribución de los </a:t>
            </a:r>
            <a:r>
              <a:rPr lang="es-ES" sz="3200" dirty="0" err="1"/>
              <a:t>tokens</a:t>
            </a:r>
            <a:r>
              <a:rPr lang="es-ES" sz="3200" dirty="0"/>
              <a:t>.</a:t>
            </a:r>
          </a:p>
        </p:txBody>
      </p:sp>
      <p:sp>
        <p:nvSpPr>
          <p:cNvPr id="3" name="2 Marcador de pie de página"/>
          <p:cNvSpPr>
            <a:spLocks noGrp="1"/>
          </p:cNvSpPr>
          <p:nvPr>
            <p:ph type="ftr" sz="quarter" idx="11"/>
          </p:nvPr>
        </p:nvSpPr>
        <p:spPr/>
        <p:txBody>
          <a:bodyPr/>
          <a:lstStyle/>
          <a:p>
            <a:r>
              <a:rPr lang="es-ES"/>
              <a:t>Ingeniería de Software I </a:t>
            </a:r>
          </a:p>
        </p:txBody>
      </p:sp>
      <p:sp>
        <p:nvSpPr>
          <p:cNvPr id="6" name="5 Marcador de número de diapositiva"/>
          <p:cNvSpPr>
            <a:spLocks noGrp="1"/>
          </p:cNvSpPr>
          <p:nvPr>
            <p:ph type="sldNum" sz="quarter" idx="12"/>
          </p:nvPr>
        </p:nvSpPr>
        <p:spPr/>
        <p:txBody>
          <a:bodyPr/>
          <a:lstStyle/>
          <a:p>
            <a:fld id="{9F6EE29D-8DC6-4CB7-958C-0D2230DE07F1}" type="slidenum">
              <a:rPr lang="es-ES" smtClean="0"/>
              <a:pPr/>
              <a:t>15</a:t>
            </a:fld>
            <a:endParaRPr lang="es-ES" dirty="0"/>
          </a:p>
        </p:txBody>
      </p:sp>
    </p:spTree>
    <p:extLst>
      <p:ext uri="{BB962C8B-B14F-4D97-AF65-F5344CB8AC3E}">
        <p14:creationId xmlns:p14="http://schemas.microsoft.com/office/powerpoint/2010/main" val="3687017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5" name="4 Marcador de texto"/>
          <p:cNvSpPr>
            <a:spLocks noGrp="1"/>
          </p:cNvSpPr>
          <p:nvPr>
            <p:ph idx="1"/>
          </p:nvPr>
        </p:nvSpPr>
        <p:spPr/>
        <p:txBody>
          <a:bodyPr/>
          <a:lstStyle/>
          <a:p>
            <a:r>
              <a:rPr lang="es-ES" sz="3200" dirty="0"/>
              <a:t>La ejecución de una Red de Petri se realiza disparando transiciones habilitadas. </a:t>
            </a:r>
          </a:p>
          <a:p>
            <a:r>
              <a:rPr lang="es-ES" sz="3200" dirty="0"/>
              <a:t>Una transición está habilitada cuando cada lugar de entrada tiene al menos tantos </a:t>
            </a:r>
            <a:r>
              <a:rPr lang="es-ES" sz="3200" dirty="0" err="1"/>
              <a:t>tokens</a:t>
            </a:r>
            <a:r>
              <a:rPr lang="es-ES" sz="3200" dirty="0"/>
              <a:t> como arcos hacia la transición. </a:t>
            </a:r>
          </a:p>
          <a:p>
            <a:r>
              <a:rPr lang="es-ES" sz="3200" dirty="0"/>
              <a:t>Disparar una transición habilitada implica remover </a:t>
            </a:r>
            <a:r>
              <a:rPr lang="es-ES" sz="3200" dirty="0" err="1"/>
              <a:t>tokens</a:t>
            </a:r>
            <a:r>
              <a:rPr lang="es-ES" sz="3200" dirty="0"/>
              <a:t> de los lugares de entrada y distribuir </a:t>
            </a:r>
            <a:r>
              <a:rPr lang="es-ES" sz="3200" dirty="0" err="1"/>
              <a:t>tokens</a:t>
            </a:r>
            <a:r>
              <a:rPr lang="es-ES" sz="3200" dirty="0"/>
              <a:t> en los lugares de salida (teniendo en cuenta la cantidad de arcos que llegan y la cantidad de arcos que salen de la transición).</a:t>
            </a:r>
          </a:p>
          <a:p>
            <a:endParaRPr lang="es-ES" dirty="0"/>
          </a:p>
        </p:txBody>
      </p:sp>
      <p:sp>
        <p:nvSpPr>
          <p:cNvPr id="3" name="2 Marcador de pie de página"/>
          <p:cNvSpPr>
            <a:spLocks noGrp="1"/>
          </p:cNvSpPr>
          <p:nvPr>
            <p:ph type="ftr" sz="quarter" idx="11"/>
          </p:nvPr>
        </p:nvSpPr>
        <p:spPr/>
        <p:txBody>
          <a:bodyPr/>
          <a:lstStyle/>
          <a:p>
            <a:r>
              <a:rPr lang="es-ES"/>
              <a:t>Ingeniería de Software I </a:t>
            </a:r>
          </a:p>
        </p:txBody>
      </p:sp>
      <p:sp>
        <p:nvSpPr>
          <p:cNvPr id="6" name="5 Marcador de número de diapositiva"/>
          <p:cNvSpPr>
            <a:spLocks noGrp="1"/>
          </p:cNvSpPr>
          <p:nvPr>
            <p:ph type="sldNum" sz="quarter" idx="12"/>
          </p:nvPr>
        </p:nvSpPr>
        <p:spPr/>
        <p:txBody>
          <a:bodyPr/>
          <a:lstStyle/>
          <a:p>
            <a:fld id="{9F6EE29D-8DC6-4CB7-958C-0D2230DE07F1}" type="slidenum">
              <a:rPr lang="es-ES" smtClean="0"/>
              <a:pPr/>
              <a:t>16</a:t>
            </a:fld>
            <a:endParaRPr lang="es-ES" dirty="0"/>
          </a:p>
        </p:txBody>
      </p:sp>
    </p:spTree>
    <p:extLst>
      <p:ext uri="{BB962C8B-B14F-4D97-AF65-F5344CB8AC3E}">
        <p14:creationId xmlns:p14="http://schemas.microsoft.com/office/powerpoint/2010/main" val="2548212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11" name="10 Marcador de contenido"/>
          <p:cNvSpPr>
            <a:spLocks noGrp="1"/>
          </p:cNvSpPr>
          <p:nvPr>
            <p:ph idx="1"/>
          </p:nvPr>
        </p:nvSpPr>
        <p:spPr/>
        <p:txBody>
          <a:bodyPr>
            <a:normAutofit/>
          </a:bodyPr>
          <a:lstStyle/>
          <a:p>
            <a:r>
              <a:rPr lang="es-ES_tradnl" sz="3200" dirty="0"/>
              <a:t>Transiciones</a:t>
            </a:r>
            <a:endParaRPr lang="es-ES" sz="3200" dirty="0"/>
          </a:p>
        </p:txBody>
      </p:sp>
      <p:sp>
        <p:nvSpPr>
          <p:cNvPr id="3" name="2 Marcador de pie de página"/>
          <p:cNvSpPr>
            <a:spLocks noGrp="1"/>
          </p:cNvSpPr>
          <p:nvPr>
            <p:ph type="ftr" sz="quarter" idx="11"/>
          </p:nvPr>
        </p:nvSpPr>
        <p:spPr/>
        <p:txBody>
          <a:bodyPr/>
          <a:lstStyle/>
          <a:p>
            <a:r>
              <a:rPr lang="es-ES"/>
              <a:t>Ingeniería de Software I </a:t>
            </a:r>
          </a:p>
        </p:txBody>
      </p:sp>
      <p:sp>
        <p:nvSpPr>
          <p:cNvPr id="12" name="11 Marcador de número de diapositiva"/>
          <p:cNvSpPr>
            <a:spLocks noGrp="1"/>
          </p:cNvSpPr>
          <p:nvPr>
            <p:ph type="sldNum" sz="quarter" idx="12"/>
          </p:nvPr>
        </p:nvSpPr>
        <p:spPr/>
        <p:txBody>
          <a:bodyPr/>
          <a:lstStyle/>
          <a:p>
            <a:fld id="{9F6EE29D-8DC6-4CB7-958C-0D2230DE07F1}" type="slidenum">
              <a:rPr lang="es-ES" smtClean="0"/>
              <a:pPr/>
              <a:t>17</a:t>
            </a:fld>
            <a:endParaRPr lang="es-ES" dirty="0"/>
          </a:p>
        </p:txBody>
      </p:sp>
      <p:pic>
        <p:nvPicPr>
          <p:cNvPr id="8" name="Picture 4" descr="111-Petri"/>
          <p:cNvPicPr>
            <a:picLocks noChangeAspect="1" noChangeArrowheads="1"/>
          </p:cNvPicPr>
          <p:nvPr/>
        </p:nvPicPr>
        <p:blipFill rotWithShape="1">
          <a:blip r:embed="rId2" cstate="print"/>
          <a:srcRect l="24987" t="8196" r="13468" b="5525"/>
          <a:stretch/>
        </p:blipFill>
        <p:spPr bwMode="auto">
          <a:xfrm>
            <a:off x="6325697" y="2318427"/>
            <a:ext cx="2612572" cy="3024187"/>
          </a:xfrm>
          <a:prstGeom prst="rect">
            <a:avLst/>
          </a:prstGeom>
          <a:noFill/>
        </p:spPr>
      </p:pic>
      <p:sp>
        <p:nvSpPr>
          <p:cNvPr id="9" name="8 Llamada de flecha a la derecha"/>
          <p:cNvSpPr/>
          <p:nvPr/>
        </p:nvSpPr>
        <p:spPr>
          <a:xfrm>
            <a:off x="2521562" y="2714551"/>
            <a:ext cx="3456384" cy="646331"/>
          </a:xfrm>
          <a:prstGeom prst="rightArrowCallout">
            <a:avLst>
              <a:gd name="adj1" fmla="val 17965"/>
              <a:gd name="adj2" fmla="val 25000"/>
              <a:gd name="adj3" fmla="val 25000"/>
              <a:gd name="adj4" fmla="val 82375"/>
            </a:avLst>
          </a:prstGeom>
          <a:solidFill>
            <a:srgbClr val="C00000"/>
          </a:solidFill>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109537" algn="ctr">
              <a:lnSpc>
                <a:spcPct val="90000"/>
              </a:lnSpc>
            </a:pPr>
            <a:r>
              <a:rPr lang="es-ES_tradnl" sz="2000" dirty="0">
                <a:latin typeface="Delicious-Roman" pitchFamily="50" charset="0"/>
              </a:rPr>
              <a:t>La transición está habilitada</a:t>
            </a:r>
          </a:p>
        </p:txBody>
      </p:sp>
      <p:sp>
        <p:nvSpPr>
          <p:cNvPr id="10" name="9 Llamada de flecha a la derecha"/>
          <p:cNvSpPr/>
          <p:nvPr/>
        </p:nvSpPr>
        <p:spPr>
          <a:xfrm>
            <a:off x="2521563" y="4293096"/>
            <a:ext cx="3456383" cy="646331"/>
          </a:xfrm>
          <a:prstGeom prst="rightArrowCallout">
            <a:avLst>
              <a:gd name="adj1" fmla="val 19386"/>
              <a:gd name="adj2" fmla="val 25000"/>
              <a:gd name="adj3" fmla="val 25000"/>
              <a:gd name="adj4" fmla="val 82795"/>
            </a:avLst>
          </a:prstGeom>
          <a:solidFill>
            <a:srgbClr val="C00000"/>
          </a:solidFill>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109537" algn="ctr">
              <a:lnSpc>
                <a:spcPct val="90000"/>
              </a:lnSpc>
            </a:pPr>
            <a:r>
              <a:rPr lang="es-ES_tradnl" sz="2000" dirty="0">
                <a:latin typeface="Delicious-Roman" pitchFamily="50" charset="0"/>
              </a:rPr>
              <a:t>La transición no está habilitada</a:t>
            </a:r>
          </a:p>
        </p:txBody>
      </p:sp>
    </p:spTree>
    <p:extLst>
      <p:ext uri="{BB962C8B-B14F-4D97-AF65-F5344CB8AC3E}">
        <p14:creationId xmlns:p14="http://schemas.microsoft.com/office/powerpoint/2010/main" val="41316074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5" name="4 Marcador de texto"/>
          <p:cNvSpPr>
            <a:spLocks noGrp="1"/>
          </p:cNvSpPr>
          <p:nvPr>
            <p:ph idx="1"/>
          </p:nvPr>
        </p:nvSpPr>
        <p:spPr/>
        <p:txBody>
          <a:bodyPr>
            <a:normAutofit fontScale="92500" lnSpcReduction="20000"/>
          </a:bodyPr>
          <a:lstStyle/>
          <a:p>
            <a:r>
              <a:rPr lang="es-ES" sz="3000" dirty="0"/>
              <a:t>La ocurrencia de los eventos (transiciones) depende del estado del sistema.</a:t>
            </a:r>
          </a:p>
          <a:p>
            <a:r>
              <a:rPr lang="es-ES" sz="3000" dirty="0"/>
              <a:t>Una condición puede ser V  (con </a:t>
            </a:r>
            <a:r>
              <a:rPr lang="es-ES" sz="3000" dirty="0" err="1"/>
              <a:t>token</a:t>
            </a:r>
            <a:r>
              <a:rPr lang="es-ES" sz="3000" dirty="0"/>
              <a:t>) o F (sin </a:t>
            </a:r>
            <a:r>
              <a:rPr lang="es-ES" sz="3000" dirty="0" err="1"/>
              <a:t>token</a:t>
            </a:r>
            <a:r>
              <a:rPr lang="es-ES" sz="3000" dirty="0"/>
              <a:t>)</a:t>
            </a:r>
          </a:p>
          <a:p>
            <a:r>
              <a:rPr lang="es-ES" sz="3000" dirty="0"/>
              <a:t>La ocurrencia de un evento está sujeta a que se den ciertas condiciones (pre) y al ocurrir el evento causa que se hagan verdaderas las post-condiciones.</a:t>
            </a:r>
          </a:p>
          <a:p>
            <a:r>
              <a:rPr lang="es-ES" sz="3000" dirty="0"/>
              <a:t>Las RP son asincrónicas y el orden en que ocurren los eventos es uno de los permitidos </a:t>
            </a:r>
          </a:p>
          <a:p>
            <a:pPr lvl="1"/>
            <a:r>
              <a:rPr lang="es-ES" sz="3000" dirty="0"/>
              <a:t>La ejecución es NO DETERMINÍSTICA </a:t>
            </a:r>
          </a:p>
          <a:p>
            <a:r>
              <a:rPr lang="es-ES" sz="3000" dirty="0"/>
              <a:t>Se acepta que el disparo de una transición es instantáneo.</a:t>
            </a:r>
          </a:p>
          <a:p>
            <a:endParaRPr lang="es-ES" dirty="0"/>
          </a:p>
        </p:txBody>
      </p:sp>
      <p:sp>
        <p:nvSpPr>
          <p:cNvPr id="3" name="2 Marcador de pie de página"/>
          <p:cNvSpPr>
            <a:spLocks noGrp="1"/>
          </p:cNvSpPr>
          <p:nvPr>
            <p:ph type="ftr" sz="quarter" idx="11"/>
          </p:nvPr>
        </p:nvSpPr>
        <p:spPr/>
        <p:txBody>
          <a:bodyPr/>
          <a:lstStyle/>
          <a:p>
            <a:r>
              <a:rPr lang="es-ES"/>
              <a:t>Ingeniería de Software I </a:t>
            </a:r>
          </a:p>
        </p:txBody>
      </p:sp>
      <p:sp>
        <p:nvSpPr>
          <p:cNvPr id="6" name="5 Marcador de número de diapositiva"/>
          <p:cNvSpPr>
            <a:spLocks noGrp="1"/>
          </p:cNvSpPr>
          <p:nvPr>
            <p:ph type="sldNum" sz="quarter" idx="12"/>
          </p:nvPr>
        </p:nvSpPr>
        <p:spPr/>
        <p:txBody>
          <a:bodyPr/>
          <a:lstStyle/>
          <a:p>
            <a:fld id="{9F6EE29D-8DC6-4CB7-958C-0D2230DE07F1}" type="slidenum">
              <a:rPr lang="es-ES" smtClean="0"/>
              <a:pPr/>
              <a:t>18</a:t>
            </a:fld>
            <a:endParaRPr lang="es-ES" dirty="0"/>
          </a:p>
        </p:txBody>
      </p:sp>
    </p:spTree>
    <p:extLst>
      <p:ext uri="{BB962C8B-B14F-4D97-AF65-F5344CB8AC3E}">
        <p14:creationId xmlns:p14="http://schemas.microsoft.com/office/powerpoint/2010/main" val="1079786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r>
              <a:rPr lang="es-ES"/>
              <a:t>Ingeniería de Software I </a:t>
            </a:r>
          </a:p>
        </p:txBody>
      </p:sp>
      <p:sp>
        <p:nvSpPr>
          <p:cNvPr id="41" name="40 Marcador de número de diapositiva"/>
          <p:cNvSpPr>
            <a:spLocks noGrp="1"/>
          </p:cNvSpPr>
          <p:nvPr>
            <p:ph type="sldNum" sz="quarter" idx="12"/>
          </p:nvPr>
        </p:nvSpPr>
        <p:spPr/>
        <p:txBody>
          <a:bodyPr/>
          <a:lstStyle/>
          <a:p>
            <a:fld id="{9F6EE29D-8DC6-4CB7-958C-0D2230DE07F1}" type="slidenum">
              <a:rPr lang="es-ES" smtClean="0"/>
              <a:pPr/>
              <a:t>19</a:t>
            </a:fld>
            <a:endParaRPr lang="es-ES" dirty="0"/>
          </a:p>
        </p:txBody>
      </p:sp>
      <p:sp>
        <p:nvSpPr>
          <p:cNvPr id="5" name="4 Marcador de texto"/>
          <p:cNvSpPr>
            <a:spLocks noGrp="1"/>
          </p:cNvSpPr>
          <p:nvPr>
            <p:ph idx="4294967295"/>
          </p:nvPr>
        </p:nvSpPr>
        <p:spPr>
          <a:xfrm>
            <a:off x="1016000" y="866765"/>
            <a:ext cx="10160000" cy="943634"/>
          </a:xfrm>
        </p:spPr>
        <p:txBody>
          <a:bodyPr>
            <a:normAutofit/>
          </a:bodyPr>
          <a:lstStyle/>
          <a:p>
            <a:r>
              <a:rPr lang="es-ES_tradnl" sz="2800" dirty="0"/>
              <a:t>Paralelismo</a:t>
            </a:r>
            <a:endParaRPr lang="es-ES" sz="2800" dirty="0"/>
          </a:p>
        </p:txBody>
      </p:sp>
      <p:sp>
        <p:nvSpPr>
          <p:cNvPr id="7" name="Oval 1"/>
          <p:cNvSpPr/>
          <p:nvPr/>
        </p:nvSpPr>
        <p:spPr bwMode="auto">
          <a:xfrm>
            <a:off x="5407442" y="1117627"/>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8" name="Oval 5"/>
          <p:cNvSpPr/>
          <p:nvPr/>
        </p:nvSpPr>
        <p:spPr bwMode="auto">
          <a:xfrm>
            <a:off x="3895274" y="2197747"/>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9" name="Oval 6"/>
          <p:cNvSpPr/>
          <p:nvPr/>
        </p:nvSpPr>
        <p:spPr bwMode="auto">
          <a:xfrm>
            <a:off x="5407442" y="2197747"/>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0" name="Oval 7"/>
          <p:cNvSpPr/>
          <p:nvPr/>
        </p:nvSpPr>
        <p:spPr bwMode="auto">
          <a:xfrm>
            <a:off x="7063626" y="2197747"/>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1" name="Oval 8"/>
          <p:cNvSpPr/>
          <p:nvPr/>
        </p:nvSpPr>
        <p:spPr bwMode="auto">
          <a:xfrm>
            <a:off x="3895274" y="3997947"/>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2" name="Oval 9"/>
          <p:cNvSpPr/>
          <p:nvPr/>
        </p:nvSpPr>
        <p:spPr bwMode="auto">
          <a:xfrm>
            <a:off x="5335434" y="3997947"/>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3" name="Oval 10"/>
          <p:cNvSpPr/>
          <p:nvPr/>
        </p:nvSpPr>
        <p:spPr bwMode="auto">
          <a:xfrm>
            <a:off x="6991618" y="3997947"/>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4" name="Oval 11"/>
          <p:cNvSpPr/>
          <p:nvPr/>
        </p:nvSpPr>
        <p:spPr bwMode="auto">
          <a:xfrm>
            <a:off x="5335434" y="5798147"/>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5" name="TextBox 3"/>
          <p:cNvSpPr txBox="1"/>
          <p:nvPr/>
        </p:nvSpPr>
        <p:spPr>
          <a:xfrm>
            <a:off x="4975394" y="1117628"/>
            <a:ext cx="432048" cy="646331"/>
          </a:xfrm>
          <a:prstGeom prst="rect">
            <a:avLst/>
          </a:prstGeom>
          <a:noFill/>
        </p:spPr>
        <p:txBody>
          <a:bodyPr wrap="square" rtlCol="0">
            <a:spAutoFit/>
          </a:bodyPr>
          <a:lstStyle/>
          <a:p>
            <a:r>
              <a:rPr lang="en-US" dirty="0">
                <a:latin typeface="Delicious-Roman"/>
                <a:cs typeface="Delicious-Roman"/>
              </a:rPr>
              <a:t>P0</a:t>
            </a:r>
          </a:p>
        </p:txBody>
      </p:sp>
      <p:sp>
        <p:nvSpPr>
          <p:cNvPr id="16" name="TextBox 13"/>
          <p:cNvSpPr txBox="1"/>
          <p:nvPr/>
        </p:nvSpPr>
        <p:spPr>
          <a:xfrm>
            <a:off x="3463226" y="2269756"/>
            <a:ext cx="432048" cy="646331"/>
          </a:xfrm>
          <a:prstGeom prst="rect">
            <a:avLst/>
          </a:prstGeom>
          <a:noFill/>
        </p:spPr>
        <p:txBody>
          <a:bodyPr wrap="square" rtlCol="0">
            <a:spAutoFit/>
          </a:bodyPr>
          <a:lstStyle/>
          <a:p>
            <a:r>
              <a:rPr lang="en-US" dirty="0">
                <a:latin typeface="Delicious-Roman"/>
                <a:cs typeface="Delicious-Roman"/>
              </a:rPr>
              <a:t>P1</a:t>
            </a:r>
          </a:p>
        </p:txBody>
      </p:sp>
      <p:sp>
        <p:nvSpPr>
          <p:cNvPr id="17" name="TextBox 14"/>
          <p:cNvSpPr txBox="1"/>
          <p:nvPr/>
        </p:nvSpPr>
        <p:spPr>
          <a:xfrm>
            <a:off x="4975394" y="2260704"/>
            <a:ext cx="432048" cy="646331"/>
          </a:xfrm>
          <a:prstGeom prst="rect">
            <a:avLst/>
          </a:prstGeom>
          <a:noFill/>
        </p:spPr>
        <p:txBody>
          <a:bodyPr wrap="square" rtlCol="0">
            <a:spAutoFit/>
          </a:bodyPr>
          <a:lstStyle/>
          <a:p>
            <a:r>
              <a:rPr lang="en-US" dirty="0">
                <a:latin typeface="Delicious-Roman"/>
                <a:cs typeface="Delicious-Roman"/>
              </a:rPr>
              <a:t>P2</a:t>
            </a:r>
          </a:p>
        </p:txBody>
      </p:sp>
      <p:sp>
        <p:nvSpPr>
          <p:cNvPr id="18" name="TextBox 15"/>
          <p:cNvSpPr txBox="1"/>
          <p:nvPr/>
        </p:nvSpPr>
        <p:spPr>
          <a:xfrm>
            <a:off x="6703586" y="2247194"/>
            <a:ext cx="432048" cy="646331"/>
          </a:xfrm>
          <a:prstGeom prst="rect">
            <a:avLst/>
          </a:prstGeom>
          <a:noFill/>
        </p:spPr>
        <p:txBody>
          <a:bodyPr wrap="square" rtlCol="0">
            <a:spAutoFit/>
          </a:bodyPr>
          <a:lstStyle/>
          <a:p>
            <a:r>
              <a:rPr lang="en-US" dirty="0">
                <a:latin typeface="Delicious-Roman"/>
                <a:cs typeface="Delicious-Roman"/>
              </a:rPr>
              <a:t>P3</a:t>
            </a:r>
          </a:p>
        </p:txBody>
      </p:sp>
      <p:sp>
        <p:nvSpPr>
          <p:cNvPr id="19" name="TextBox 17"/>
          <p:cNvSpPr txBox="1"/>
          <p:nvPr/>
        </p:nvSpPr>
        <p:spPr>
          <a:xfrm>
            <a:off x="3391218" y="4164526"/>
            <a:ext cx="432048" cy="646331"/>
          </a:xfrm>
          <a:prstGeom prst="rect">
            <a:avLst/>
          </a:prstGeom>
          <a:noFill/>
        </p:spPr>
        <p:txBody>
          <a:bodyPr wrap="square" rtlCol="0">
            <a:spAutoFit/>
          </a:bodyPr>
          <a:lstStyle/>
          <a:p>
            <a:r>
              <a:rPr lang="en-US" dirty="0">
                <a:latin typeface="Delicious-Roman"/>
                <a:cs typeface="Delicious-Roman"/>
              </a:rPr>
              <a:t>P4</a:t>
            </a:r>
          </a:p>
        </p:txBody>
      </p:sp>
      <p:sp>
        <p:nvSpPr>
          <p:cNvPr id="20" name="TextBox 18"/>
          <p:cNvSpPr txBox="1"/>
          <p:nvPr/>
        </p:nvSpPr>
        <p:spPr>
          <a:xfrm>
            <a:off x="4903386" y="4155474"/>
            <a:ext cx="432048" cy="646331"/>
          </a:xfrm>
          <a:prstGeom prst="rect">
            <a:avLst/>
          </a:prstGeom>
          <a:noFill/>
        </p:spPr>
        <p:txBody>
          <a:bodyPr wrap="square" rtlCol="0">
            <a:spAutoFit/>
          </a:bodyPr>
          <a:lstStyle/>
          <a:p>
            <a:r>
              <a:rPr lang="en-US" dirty="0">
                <a:latin typeface="Delicious-Roman"/>
                <a:cs typeface="Delicious-Roman"/>
              </a:rPr>
              <a:t>P5</a:t>
            </a:r>
          </a:p>
        </p:txBody>
      </p:sp>
      <p:sp>
        <p:nvSpPr>
          <p:cNvPr id="21" name="TextBox 19"/>
          <p:cNvSpPr txBox="1"/>
          <p:nvPr/>
        </p:nvSpPr>
        <p:spPr>
          <a:xfrm>
            <a:off x="6631578" y="4141964"/>
            <a:ext cx="432048" cy="646331"/>
          </a:xfrm>
          <a:prstGeom prst="rect">
            <a:avLst/>
          </a:prstGeom>
          <a:noFill/>
        </p:spPr>
        <p:txBody>
          <a:bodyPr wrap="square" rtlCol="0">
            <a:spAutoFit/>
          </a:bodyPr>
          <a:lstStyle/>
          <a:p>
            <a:r>
              <a:rPr lang="en-US" dirty="0">
                <a:latin typeface="Delicious-Roman"/>
                <a:cs typeface="Delicious-Roman"/>
              </a:rPr>
              <a:t>P6</a:t>
            </a:r>
          </a:p>
        </p:txBody>
      </p:sp>
      <p:sp>
        <p:nvSpPr>
          <p:cNvPr id="22" name="TextBox 20"/>
          <p:cNvSpPr txBox="1"/>
          <p:nvPr/>
        </p:nvSpPr>
        <p:spPr>
          <a:xfrm>
            <a:off x="5047402" y="5789096"/>
            <a:ext cx="432048" cy="646331"/>
          </a:xfrm>
          <a:prstGeom prst="rect">
            <a:avLst/>
          </a:prstGeom>
          <a:noFill/>
        </p:spPr>
        <p:txBody>
          <a:bodyPr wrap="square" rtlCol="0">
            <a:spAutoFit/>
          </a:bodyPr>
          <a:lstStyle/>
          <a:p>
            <a:r>
              <a:rPr lang="en-US" dirty="0">
                <a:latin typeface="Delicious-Roman"/>
                <a:cs typeface="Delicious-Roman"/>
              </a:rPr>
              <a:t>P7</a:t>
            </a:r>
          </a:p>
        </p:txBody>
      </p:sp>
      <p:cxnSp>
        <p:nvCxnSpPr>
          <p:cNvPr id="23" name="Straight Connector 12"/>
          <p:cNvCxnSpPr/>
          <p:nvPr/>
        </p:nvCxnSpPr>
        <p:spPr bwMode="auto">
          <a:xfrm>
            <a:off x="4725954" y="1837707"/>
            <a:ext cx="2016224"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4" name="Straight Connector 23"/>
          <p:cNvCxnSpPr/>
          <p:nvPr/>
        </p:nvCxnSpPr>
        <p:spPr bwMode="auto">
          <a:xfrm>
            <a:off x="3705293" y="3125876"/>
            <a:ext cx="720080" cy="1473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5" name="Straight Connector 24"/>
          <p:cNvCxnSpPr/>
          <p:nvPr/>
        </p:nvCxnSpPr>
        <p:spPr bwMode="auto">
          <a:xfrm>
            <a:off x="4615354" y="5222083"/>
            <a:ext cx="2016224"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6" name="Straight Arrow Connector 22"/>
          <p:cNvCxnSpPr>
            <a:cxnSpLocks/>
            <a:stCxn id="7" idx="4"/>
          </p:cNvCxnSpPr>
          <p:nvPr/>
        </p:nvCxnSpPr>
        <p:spPr bwMode="auto">
          <a:xfrm>
            <a:off x="5623466" y="1477667"/>
            <a:ext cx="0" cy="36004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7" name="Straight Arrow Connector 26"/>
          <p:cNvCxnSpPr/>
          <p:nvPr/>
        </p:nvCxnSpPr>
        <p:spPr bwMode="auto">
          <a:xfrm flipH="1">
            <a:off x="4327322" y="1837707"/>
            <a:ext cx="1008112"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8" name="Straight Arrow Connector 28"/>
          <p:cNvCxnSpPr/>
          <p:nvPr/>
        </p:nvCxnSpPr>
        <p:spPr bwMode="auto">
          <a:xfrm>
            <a:off x="5623466" y="1837707"/>
            <a:ext cx="0"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9" name="Straight Arrow Connector 30"/>
          <p:cNvCxnSpPr/>
          <p:nvPr/>
        </p:nvCxnSpPr>
        <p:spPr bwMode="auto">
          <a:xfrm>
            <a:off x="6271538" y="1837707"/>
            <a:ext cx="720080"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1" name="Straight Arrow Connector 367619"/>
          <p:cNvCxnSpPr/>
          <p:nvPr/>
        </p:nvCxnSpPr>
        <p:spPr bwMode="auto">
          <a:xfrm>
            <a:off x="4111298" y="2629795"/>
            <a:ext cx="0" cy="44381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3" name="Straight Arrow Connector 367624"/>
          <p:cNvCxnSpPr/>
          <p:nvPr/>
        </p:nvCxnSpPr>
        <p:spPr bwMode="auto">
          <a:xfrm>
            <a:off x="4113615" y="3205859"/>
            <a:ext cx="0" cy="68516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6" name="Straight Arrow Connector 367630"/>
          <p:cNvCxnSpPr/>
          <p:nvPr/>
        </p:nvCxnSpPr>
        <p:spPr bwMode="auto">
          <a:xfrm>
            <a:off x="4183306" y="4429995"/>
            <a:ext cx="720080" cy="72008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7" name="Straight Arrow Connector 367632"/>
          <p:cNvCxnSpPr/>
          <p:nvPr/>
        </p:nvCxnSpPr>
        <p:spPr bwMode="auto">
          <a:xfrm>
            <a:off x="5551458" y="4502003"/>
            <a:ext cx="0" cy="57606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8" name="Straight Arrow Connector 367634"/>
          <p:cNvCxnSpPr/>
          <p:nvPr/>
        </p:nvCxnSpPr>
        <p:spPr bwMode="auto">
          <a:xfrm flipH="1">
            <a:off x="6271538" y="4502003"/>
            <a:ext cx="864096" cy="504056"/>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9" name="Straight Arrow Connector 367636"/>
          <p:cNvCxnSpPr/>
          <p:nvPr/>
        </p:nvCxnSpPr>
        <p:spPr bwMode="auto">
          <a:xfrm>
            <a:off x="5551458" y="5366099"/>
            <a:ext cx="0"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40" name="Oval 367637"/>
          <p:cNvSpPr/>
          <p:nvPr/>
        </p:nvSpPr>
        <p:spPr bwMode="auto">
          <a:xfrm>
            <a:off x="5551458" y="1234623"/>
            <a:ext cx="144016" cy="144016"/>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cxnSp>
        <p:nvCxnSpPr>
          <p:cNvPr id="45" name="Straight Connector 23"/>
          <p:cNvCxnSpPr/>
          <p:nvPr/>
        </p:nvCxnSpPr>
        <p:spPr bwMode="auto">
          <a:xfrm>
            <a:off x="5191418" y="3167276"/>
            <a:ext cx="720080" cy="1473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6" name="Straight Arrow Connector 367619"/>
          <p:cNvCxnSpPr/>
          <p:nvPr/>
        </p:nvCxnSpPr>
        <p:spPr bwMode="auto">
          <a:xfrm>
            <a:off x="5597423" y="2671195"/>
            <a:ext cx="0" cy="44381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7" name="Straight Arrow Connector 367624"/>
          <p:cNvCxnSpPr/>
          <p:nvPr/>
        </p:nvCxnSpPr>
        <p:spPr bwMode="auto">
          <a:xfrm>
            <a:off x="5599740" y="3247259"/>
            <a:ext cx="0" cy="68516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8" name="Straight Connector 23"/>
          <p:cNvCxnSpPr/>
          <p:nvPr/>
        </p:nvCxnSpPr>
        <p:spPr bwMode="auto">
          <a:xfrm>
            <a:off x="6937462" y="3125876"/>
            <a:ext cx="720080" cy="1473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9" name="Straight Arrow Connector 367619"/>
          <p:cNvCxnSpPr/>
          <p:nvPr/>
        </p:nvCxnSpPr>
        <p:spPr bwMode="auto">
          <a:xfrm>
            <a:off x="7343467" y="2629795"/>
            <a:ext cx="0" cy="44381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0" name="Straight Arrow Connector 367624"/>
          <p:cNvCxnSpPr/>
          <p:nvPr/>
        </p:nvCxnSpPr>
        <p:spPr bwMode="auto">
          <a:xfrm>
            <a:off x="7345784" y="3205859"/>
            <a:ext cx="0" cy="68516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42" name="TextBox 3"/>
          <p:cNvSpPr txBox="1"/>
          <p:nvPr/>
        </p:nvSpPr>
        <p:spPr>
          <a:xfrm>
            <a:off x="4209349" y="1477667"/>
            <a:ext cx="432048" cy="646331"/>
          </a:xfrm>
          <a:prstGeom prst="rect">
            <a:avLst/>
          </a:prstGeom>
          <a:noFill/>
        </p:spPr>
        <p:txBody>
          <a:bodyPr wrap="square" rtlCol="0">
            <a:spAutoFit/>
          </a:bodyPr>
          <a:lstStyle/>
          <a:p>
            <a:r>
              <a:rPr lang="en-US" dirty="0">
                <a:latin typeface="Delicious-Roman"/>
                <a:cs typeface="Delicious-Roman"/>
              </a:rPr>
              <a:t>T0</a:t>
            </a:r>
          </a:p>
        </p:txBody>
      </p:sp>
      <p:sp>
        <p:nvSpPr>
          <p:cNvPr id="43" name="TextBox 3"/>
          <p:cNvSpPr txBox="1"/>
          <p:nvPr/>
        </p:nvSpPr>
        <p:spPr>
          <a:xfrm>
            <a:off x="3031178" y="2851704"/>
            <a:ext cx="432048" cy="646331"/>
          </a:xfrm>
          <a:prstGeom prst="rect">
            <a:avLst/>
          </a:prstGeom>
          <a:noFill/>
        </p:spPr>
        <p:txBody>
          <a:bodyPr wrap="square" rtlCol="0">
            <a:spAutoFit/>
          </a:bodyPr>
          <a:lstStyle/>
          <a:p>
            <a:r>
              <a:rPr lang="en-US" dirty="0">
                <a:latin typeface="Delicious-Roman"/>
                <a:cs typeface="Delicious-Roman"/>
              </a:rPr>
              <a:t>T1</a:t>
            </a:r>
          </a:p>
        </p:txBody>
      </p:sp>
      <p:sp>
        <p:nvSpPr>
          <p:cNvPr id="44" name="TextBox 3"/>
          <p:cNvSpPr txBox="1"/>
          <p:nvPr/>
        </p:nvSpPr>
        <p:spPr>
          <a:xfrm>
            <a:off x="4650435" y="2852490"/>
            <a:ext cx="432048" cy="646331"/>
          </a:xfrm>
          <a:prstGeom prst="rect">
            <a:avLst/>
          </a:prstGeom>
          <a:noFill/>
        </p:spPr>
        <p:txBody>
          <a:bodyPr wrap="square" rtlCol="0">
            <a:spAutoFit/>
          </a:bodyPr>
          <a:lstStyle/>
          <a:p>
            <a:r>
              <a:rPr lang="en-US" dirty="0">
                <a:latin typeface="Delicious-Roman"/>
                <a:cs typeface="Delicious-Roman"/>
              </a:rPr>
              <a:t>T2</a:t>
            </a:r>
          </a:p>
        </p:txBody>
      </p:sp>
      <p:sp>
        <p:nvSpPr>
          <p:cNvPr id="51" name="TextBox 3"/>
          <p:cNvSpPr txBox="1"/>
          <p:nvPr/>
        </p:nvSpPr>
        <p:spPr>
          <a:xfrm>
            <a:off x="6415554" y="2844110"/>
            <a:ext cx="432048" cy="646331"/>
          </a:xfrm>
          <a:prstGeom prst="rect">
            <a:avLst/>
          </a:prstGeom>
          <a:noFill/>
        </p:spPr>
        <p:txBody>
          <a:bodyPr wrap="square" rtlCol="0">
            <a:spAutoFit/>
          </a:bodyPr>
          <a:lstStyle/>
          <a:p>
            <a:r>
              <a:rPr lang="en-US" dirty="0">
                <a:latin typeface="Delicious-Roman"/>
                <a:cs typeface="Delicious-Roman"/>
              </a:rPr>
              <a:t>T3</a:t>
            </a:r>
          </a:p>
        </p:txBody>
      </p:sp>
      <p:sp>
        <p:nvSpPr>
          <p:cNvPr id="52" name="TextBox 3"/>
          <p:cNvSpPr txBox="1"/>
          <p:nvPr/>
        </p:nvSpPr>
        <p:spPr>
          <a:xfrm>
            <a:off x="4056954" y="4898917"/>
            <a:ext cx="432048" cy="646331"/>
          </a:xfrm>
          <a:prstGeom prst="rect">
            <a:avLst/>
          </a:prstGeom>
          <a:noFill/>
        </p:spPr>
        <p:txBody>
          <a:bodyPr wrap="square" rtlCol="0">
            <a:spAutoFit/>
          </a:bodyPr>
          <a:lstStyle/>
          <a:p>
            <a:r>
              <a:rPr lang="en-US" dirty="0">
                <a:latin typeface="Delicious-Roman"/>
                <a:cs typeface="Delicious-Roman"/>
              </a:rPr>
              <a:t>T 4</a:t>
            </a:r>
          </a:p>
        </p:txBody>
      </p:sp>
    </p:spTree>
    <p:extLst>
      <p:ext uri="{BB962C8B-B14F-4D97-AF65-F5344CB8AC3E}">
        <p14:creationId xmlns:p14="http://schemas.microsoft.com/office/powerpoint/2010/main" val="3318795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apel reciclado"/>
          <p:cNvPicPr>
            <a:picLocks noChangeAspect="1" noChangeArrowheads="1"/>
          </p:cNvPicPr>
          <p:nvPr/>
        </p:nvPicPr>
        <p:blipFill rotWithShape="1">
          <a:blip r:embed="rId2" cstate="print"/>
          <a:srcRect l="6010" t="5570" r="5573" b="6704"/>
          <a:stretch/>
        </p:blipFill>
        <p:spPr bwMode="auto">
          <a:xfrm>
            <a:off x="2495600" y="1556793"/>
            <a:ext cx="7416824" cy="4536504"/>
          </a:xfrm>
          <a:prstGeom prst="rect">
            <a:avLst/>
          </a:prstGeom>
          <a:solidFill>
            <a:schemeClr val="accent1">
              <a:lumMod val="60000"/>
              <a:lumOff val="40000"/>
            </a:schemeClr>
          </a:solidFill>
          <a:ln w="9525" algn="ctr">
            <a:noFill/>
            <a:miter lim="800000"/>
            <a:headEnd/>
            <a:tailEnd/>
          </a:ln>
          <a:effectLst/>
        </p:spPr>
      </p:pic>
      <p:sp>
        <p:nvSpPr>
          <p:cNvPr id="2" name="1 Título"/>
          <p:cNvSpPr>
            <a:spLocks noGrp="1"/>
          </p:cNvSpPr>
          <p:nvPr>
            <p:ph type="title"/>
          </p:nvPr>
        </p:nvSpPr>
        <p:spPr/>
        <p:txBody>
          <a:bodyPr/>
          <a:lstStyle/>
          <a:p>
            <a:r>
              <a:rPr lang="es-ES"/>
              <a:t>Ingeniería de Requerimientos</a:t>
            </a:r>
            <a:endParaRPr lang="es-ES" dirty="0"/>
          </a:p>
        </p:txBody>
      </p:sp>
      <p:sp>
        <p:nvSpPr>
          <p:cNvPr id="6" name="5 Marcador de texto"/>
          <p:cNvSpPr>
            <a:spLocks noGrp="1"/>
          </p:cNvSpPr>
          <p:nvPr>
            <p:ph type="body" sz="quarter" idx="13"/>
          </p:nvPr>
        </p:nvSpPr>
        <p:spPr>
          <a:xfrm>
            <a:off x="407368" y="6542584"/>
            <a:ext cx="2520280" cy="315416"/>
          </a:xfrm>
        </p:spPr>
        <p:txBody>
          <a:bodyPr>
            <a:normAutofit/>
          </a:bodyPr>
          <a:lstStyle/>
          <a:p>
            <a:r>
              <a:rPr lang="es-ES" sz="1400"/>
              <a:t>Sommerville, Capítulo 7</a:t>
            </a:r>
            <a:endParaRPr lang="es-ES" sz="1400" dirty="0"/>
          </a:p>
        </p:txBody>
      </p:sp>
      <p:sp>
        <p:nvSpPr>
          <p:cNvPr id="3" name="Marcador de pie de página 2"/>
          <p:cNvSpPr>
            <a:spLocks noGrp="1"/>
          </p:cNvSpPr>
          <p:nvPr>
            <p:ph type="ftr" sz="quarter" idx="15"/>
          </p:nvPr>
        </p:nvSpPr>
        <p:spPr/>
        <p:txBody>
          <a:bodyPr/>
          <a:lstStyle/>
          <a:p>
            <a:r>
              <a:rPr lang="sv-SE"/>
              <a:t>Ingeniería de Software I</a:t>
            </a:r>
            <a:endParaRPr lang="es-ES" dirty="0"/>
          </a:p>
        </p:txBody>
      </p:sp>
      <p:sp>
        <p:nvSpPr>
          <p:cNvPr id="4" name="3 Marcador de número de diapositiva"/>
          <p:cNvSpPr>
            <a:spLocks noGrp="1"/>
          </p:cNvSpPr>
          <p:nvPr>
            <p:ph type="sldNum" sz="quarter" idx="16"/>
          </p:nvPr>
        </p:nvSpPr>
        <p:spPr/>
        <p:txBody>
          <a:bodyPr/>
          <a:lstStyle/>
          <a:p>
            <a:fld id="{9F6EE29D-8DC6-4CB7-958C-0D2230DE07F1}" type="slidenum">
              <a:rPr lang="es-ES" smtClean="0"/>
              <a:pPr/>
              <a:t>2</a:t>
            </a:fld>
            <a:endParaRPr lang="es-ES" dirty="0"/>
          </a:p>
        </p:txBody>
      </p:sp>
      <p:sp>
        <p:nvSpPr>
          <p:cNvPr id="5" name="4 Elipse"/>
          <p:cNvSpPr/>
          <p:nvPr/>
        </p:nvSpPr>
        <p:spPr>
          <a:xfrm>
            <a:off x="5879976" y="1844824"/>
            <a:ext cx="2304256" cy="1440160"/>
          </a:xfrm>
          <a:prstGeom prst="ellipse">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02568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3.bp.blogspot.com/-BgthTLC605A/UJ9oo1OhfGI/AAAAAAAAAfM/Op0KUvpqUi8/s1600/sincronizacion.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44072" y="3789040"/>
            <a:ext cx="2785030" cy="2785030"/>
          </a:xfrm>
          <a:prstGeom prst="rect">
            <a:avLst/>
          </a:prstGeom>
          <a:noFill/>
          <a:extLst>
            <a:ext uri="{909E8E84-426E-40DD-AFC4-6F175D3DCCD1}">
              <a14:hiddenFill xmlns:a14="http://schemas.microsoft.com/office/drawing/2010/main">
                <a:solidFill>
                  <a:srgbClr val="FFFFFF"/>
                </a:solidFill>
              </a14:hiddenFill>
            </a:ext>
          </a:extLst>
        </p:spPr>
      </p:pic>
      <p:sp>
        <p:nvSpPr>
          <p:cNvPr id="7" name="6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5" name="4 Marcador de texto"/>
          <p:cNvSpPr>
            <a:spLocks noGrp="1"/>
          </p:cNvSpPr>
          <p:nvPr>
            <p:ph idx="1"/>
          </p:nvPr>
        </p:nvSpPr>
        <p:spPr/>
        <p:txBody>
          <a:bodyPr>
            <a:normAutofit/>
          </a:bodyPr>
          <a:lstStyle/>
          <a:p>
            <a:r>
              <a:rPr lang="en-US" sz="3200" dirty="0" err="1"/>
              <a:t>Sincronización</a:t>
            </a:r>
            <a:endParaRPr lang="es-ES" sz="3200" dirty="0"/>
          </a:p>
          <a:p>
            <a:pPr lvl="1"/>
            <a:r>
              <a:rPr lang="es-ES" sz="3200" dirty="0"/>
              <a:t>Para que varios procesos colaboren en la solución de un problema es necesario que compartan información y recursos pero esto debe ser controlado para asegurar la integridad y correcta operación del sistema.</a:t>
            </a:r>
          </a:p>
          <a:p>
            <a:endParaRPr lang="es-ES" sz="3200" dirty="0"/>
          </a:p>
        </p:txBody>
      </p:sp>
      <p:sp>
        <p:nvSpPr>
          <p:cNvPr id="3" name="2 Marcador de pie de página"/>
          <p:cNvSpPr>
            <a:spLocks noGrp="1"/>
          </p:cNvSpPr>
          <p:nvPr>
            <p:ph type="ftr" sz="quarter" idx="11"/>
          </p:nvPr>
        </p:nvSpPr>
        <p:spPr/>
        <p:txBody>
          <a:bodyPr/>
          <a:lstStyle/>
          <a:p>
            <a:r>
              <a:rPr lang="es-ES"/>
              <a:t>Ingeniería de Software I </a:t>
            </a:r>
          </a:p>
        </p:txBody>
      </p:sp>
      <p:sp>
        <p:nvSpPr>
          <p:cNvPr id="6" name="5 Marcador de número de diapositiva"/>
          <p:cNvSpPr>
            <a:spLocks noGrp="1"/>
          </p:cNvSpPr>
          <p:nvPr>
            <p:ph type="sldNum" sz="quarter" idx="12"/>
          </p:nvPr>
        </p:nvSpPr>
        <p:spPr/>
        <p:txBody>
          <a:bodyPr/>
          <a:lstStyle/>
          <a:p>
            <a:fld id="{9F6EE29D-8DC6-4CB7-958C-0D2230DE07F1}" type="slidenum">
              <a:rPr lang="es-ES" smtClean="0"/>
              <a:pPr/>
              <a:t>20</a:t>
            </a:fld>
            <a:endParaRPr lang="es-ES" dirty="0"/>
          </a:p>
        </p:txBody>
      </p:sp>
    </p:spTree>
    <p:extLst>
      <p:ext uri="{BB962C8B-B14F-4D97-AF65-F5344CB8AC3E}">
        <p14:creationId xmlns:p14="http://schemas.microsoft.com/office/powerpoint/2010/main" val="6611935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27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5" name="4 Marcador de texto"/>
          <p:cNvSpPr>
            <a:spLocks noGrp="1"/>
          </p:cNvSpPr>
          <p:nvPr>
            <p:ph idx="1"/>
          </p:nvPr>
        </p:nvSpPr>
        <p:spPr/>
        <p:txBody>
          <a:bodyPr>
            <a:normAutofit/>
          </a:bodyPr>
          <a:lstStyle/>
          <a:p>
            <a:r>
              <a:rPr lang="es-ES_tradnl" sz="2800" dirty="0"/>
              <a:t>Expresión de exclusión mutua</a:t>
            </a:r>
            <a:endParaRPr lang="es-ES" sz="2800" dirty="0"/>
          </a:p>
        </p:txBody>
      </p:sp>
      <p:sp>
        <p:nvSpPr>
          <p:cNvPr id="3" name="2 Marcador de pie de página"/>
          <p:cNvSpPr>
            <a:spLocks noGrp="1"/>
          </p:cNvSpPr>
          <p:nvPr>
            <p:ph type="ftr" sz="quarter" idx="11"/>
          </p:nvPr>
        </p:nvSpPr>
        <p:spPr/>
        <p:txBody>
          <a:bodyPr/>
          <a:lstStyle/>
          <a:p>
            <a:r>
              <a:rPr lang="es-ES"/>
              <a:t>Ingeniería de Software I </a:t>
            </a:r>
          </a:p>
        </p:txBody>
      </p:sp>
      <p:sp>
        <p:nvSpPr>
          <p:cNvPr id="29" name="28 Marcador de número de diapositiva"/>
          <p:cNvSpPr>
            <a:spLocks noGrp="1"/>
          </p:cNvSpPr>
          <p:nvPr>
            <p:ph type="sldNum" sz="quarter" idx="12"/>
          </p:nvPr>
        </p:nvSpPr>
        <p:spPr/>
        <p:txBody>
          <a:bodyPr/>
          <a:lstStyle/>
          <a:p>
            <a:fld id="{9F6EE29D-8DC6-4CB7-958C-0D2230DE07F1}" type="slidenum">
              <a:rPr lang="es-ES" smtClean="0"/>
              <a:pPr/>
              <a:t>21</a:t>
            </a:fld>
            <a:endParaRPr lang="es-ES" dirty="0"/>
          </a:p>
        </p:txBody>
      </p:sp>
      <p:sp>
        <p:nvSpPr>
          <p:cNvPr id="7" name="Oval 3"/>
          <p:cNvSpPr/>
          <p:nvPr/>
        </p:nvSpPr>
        <p:spPr bwMode="auto">
          <a:xfrm>
            <a:off x="3863752" y="2780928"/>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8" name="TextBox 11"/>
          <p:cNvSpPr txBox="1"/>
          <p:nvPr/>
        </p:nvSpPr>
        <p:spPr>
          <a:xfrm>
            <a:off x="3431704" y="2780929"/>
            <a:ext cx="432048" cy="646331"/>
          </a:xfrm>
          <a:prstGeom prst="rect">
            <a:avLst/>
          </a:prstGeom>
          <a:noFill/>
        </p:spPr>
        <p:txBody>
          <a:bodyPr wrap="square" rtlCol="0">
            <a:spAutoFit/>
          </a:bodyPr>
          <a:lstStyle/>
          <a:p>
            <a:r>
              <a:rPr lang="en-US" dirty="0">
                <a:latin typeface="Delicious-Roman"/>
                <a:cs typeface="Delicious-Roman"/>
              </a:rPr>
              <a:t>P0</a:t>
            </a:r>
          </a:p>
        </p:txBody>
      </p:sp>
      <p:cxnSp>
        <p:nvCxnSpPr>
          <p:cNvPr id="9" name="Straight Connector 19"/>
          <p:cNvCxnSpPr/>
          <p:nvPr/>
        </p:nvCxnSpPr>
        <p:spPr bwMode="auto">
          <a:xfrm>
            <a:off x="3503712" y="3717032"/>
            <a:ext cx="1584176"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 name="Straight Arrow Connector 22"/>
          <p:cNvCxnSpPr/>
          <p:nvPr/>
        </p:nvCxnSpPr>
        <p:spPr bwMode="auto">
          <a:xfrm>
            <a:off x="4079776" y="3212976"/>
            <a:ext cx="0"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1" name="Oval 36"/>
          <p:cNvSpPr/>
          <p:nvPr/>
        </p:nvSpPr>
        <p:spPr bwMode="auto">
          <a:xfrm>
            <a:off x="4007768" y="2897924"/>
            <a:ext cx="144016" cy="144016"/>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2" name="Oval 37"/>
          <p:cNvSpPr/>
          <p:nvPr/>
        </p:nvSpPr>
        <p:spPr bwMode="auto">
          <a:xfrm>
            <a:off x="5807968" y="2780928"/>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3" name="TextBox 38"/>
          <p:cNvSpPr txBox="1"/>
          <p:nvPr/>
        </p:nvSpPr>
        <p:spPr>
          <a:xfrm>
            <a:off x="5375920" y="2780929"/>
            <a:ext cx="432048" cy="646331"/>
          </a:xfrm>
          <a:prstGeom prst="rect">
            <a:avLst/>
          </a:prstGeom>
          <a:noFill/>
        </p:spPr>
        <p:txBody>
          <a:bodyPr wrap="square" rtlCol="0">
            <a:spAutoFit/>
          </a:bodyPr>
          <a:lstStyle/>
          <a:p>
            <a:r>
              <a:rPr lang="en-US" dirty="0">
                <a:latin typeface="Delicious-Roman"/>
                <a:cs typeface="Delicious-Roman"/>
              </a:rPr>
              <a:t>P1</a:t>
            </a:r>
          </a:p>
        </p:txBody>
      </p:sp>
      <p:sp>
        <p:nvSpPr>
          <p:cNvPr id="14" name="Oval 39"/>
          <p:cNvSpPr/>
          <p:nvPr/>
        </p:nvSpPr>
        <p:spPr bwMode="auto">
          <a:xfrm>
            <a:off x="5951984" y="2897924"/>
            <a:ext cx="144016" cy="144016"/>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5" name="Oval 40"/>
          <p:cNvSpPr/>
          <p:nvPr/>
        </p:nvSpPr>
        <p:spPr bwMode="auto">
          <a:xfrm>
            <a:off x="7968208" y="2780928"/>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6" name="TextBox 41"/>
          <p:cNvSpPr txBox="1"/>
          <p:nvPr/>
        </p:nvSpPr>
        <p:spPr>
          <a:xfrm>
            <a:off x="7536160" y="2780929"/>
            <a:ext cx="432048" cy="646331"/>
          </a:xfrm>
          <a:prstGeom prst="rect">
            <a:avLst/>
          </a:prstGeom>
          <a:noFill/>
        </p:spPr>
        <p:txBody>
          <a:bodyPr wrap="square" rtlCol="0">
            <a:spAutoFit/>
          </a:bodyPr>
          <a:lstStyle/>
          <a:p>
            <a:r>
              <a:rPr lang="en-US" dirty="0">
                <a:latin typeface="Delicious-Roman"/>
                <a:cs typeface="Delicious-Roman"/>
              </a:rPr>
              <a:t>P2</a:t>
            </a:r>
          </a:p>
        </p:txBody>
      </p:sp>
      <p:sp>
        <p:nvSpPr>
          <p:cNvPr id="17" name="Oval 42"/>
          <p:cNvSpPr/>
          <p:nvPr/>
        </p:nvSpPr>
        <p:spPr bwMode="auto">
          <a:xfrm>
            <a:off x="8112224" y="2897924"/>
            <a:ext cx="144016" cy="144016"/>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cxnSp>
        <p:nvCxnSpPr>
          <p:cNvPr id="18" name="Straight Connector 44"/>
          <p:cNvCxnSpPr/>
          <p:nvPr/>
        </p:nvCxnSpPr>
        <p:spPr bwMode="auto">
          <a:xfrm>
            <a:off x="7392144" y="3717032"/>
            <a:ext cx="1584176"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9" name="Straight Arrow Connector 45"/>
          <p:cNvCxnSpPr>
            <a:stCxn id="12" idx="3"/>
          </p:cNvCxnSpPr>
          <p:nvPr/>
        </p:nvCxnSpPr>
        <p:spPr bwMode="auto">
          <a:xfrm flipH="1">
            <a:off x="4799856" y="3088242"/>
            <a:ext cx="1071384" cy="484775"/>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0" name="Straight Arrow Connector 48"/>
          <p:cNvCxnSpPr/>
          <p:nvPr/>
        </p:nvCxnSpPr>
        <p:spPr bwMode="auto">
          <a:xfrm>
            <a:off x="6168008" y="3068960"/>
            <a:ext cx="1368152" cy="504056"/>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1" name="Straight Arrow Connector 53"/>
          <p:cNvCxnSpPr/>
          <p:nvPr/>
        </p:nvCxnSpPr>
        <p:spPr bwMode="auto">
          <a:xfrm>
            <a:off x="8184232" y="3212976"/>
            <a:ext cx="0"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2" name="Straight Arrow Connector 54"/>
          <p:cNvCxnSpPr/>
          <p:nvPr/>
        </p:nvCxnSpPr>
        <p:spPr bwMode="auto">
          <a:xfrm>
            <a:off x="4079776" y="3933056"/>
            <a:ext cx="0"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 name="Straight Arrow Connector 55"/>
          <p:cNvCxnSpPr/>
          <p:nvPr/>
        </p:nvCxnSpPr>
        <p:spPr bwMode="auto">
          <a:xfrm>
            <a:off x="8184232" y="3933056"/>
            <a:ext cx="0"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24" name="Oval 56"/>
          <p:cNvSpPr/>
          <p:nvPr/>
        </p:nvSpPr>
        <p:spPr bwMode="auto">
          <a:xfrm>
            <a:off x="3863752" y="4437112"/>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25" name="TextBox 57"/>
          <p:cNvSpPr txBox="1"/>
          <p:nvPr/>
        </p:nvSpPr>
        <p:spPr>
          <a:xfrm>
            <a:off x="3431704" y="4437113"/>
            <a:ext cx="432048" cy="646331"/>
          </a:xfrm>
          <a:prstGeom prst="rect">
            <a:avLst/>
          </a:prstGeom>
          <a:noFill/>
        </p:spPr>
        <p:txBody>
          <a:bodyPr wrap="square" rtlCol="0">
            <a:spAutoFit/>
          </a:bodyPr>
          <a:lstStyle/>
          <a:p>
            <a:r>
              <a:rPr lang="en-US" dirty="0">
                <a:latin typeface="Delicious-Roman"/>
                <a:cs typeface="Delicious-Roman"/>
              </a:rPr>
              <a:t>P3</a:t>
            </a:r>
          </a:p>
        </p:txBody>
      </p:sp>
      <p:sp>
        <p:nvSpPr>
          <p:cNvPr id="26" name="Oval 59"/>
          <p:cNvSpPr/>
          <p:nvPr/>
        </p:nvSpPr>
        <p:spPr bwMode="auto">
          <a:xfrm>
            <a:off x="7968208" y="4437112"/>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27" name="TextBox 60"/>
          <p:cNvSpPr txBox="1"/>
          <p:nvPr/>
        </p:nvSpPr>
        <p:spPr>
          <a:xfrm>
            <a:off x="7536160" y="4437113"/>
            <a:ext cx="432048" cy="646331"/>
          </a:xfrm>
          <a:prstGeom prst="rect">
            <a:avLst/>
          </a:prstGeom>
          <a:noFill/>
        </p:spPr>
        <p:txBody>
          <a:bodyPr wrap="square" rtlCol="0">
            <a:spAutoFit/>
          </a:bodyPr>
          <a:lstStyle/>
          <a:p>
            <a:r>
              <a:rPr lang="en-US" dirty="0">
                <a:latin typeface="Delicious-Roman"/>
                <a:cs typeface="Delicious-Roman"/>
              </a:rPr>
              <a:t>P4</a:t>
            </a:r>
          </a:p>
        </p:txBody>
      </p:sp>
      <p:sp>
        <p:nvSpPr>
          <p:cNvPr id="30" name="TextBox 11"/>
          <p:cNvSpPr txBox="1"/>
          <p:nvPr/>
        </p:nvSpPr>
        <p:spPr>
          <a:xfrm>
            <a:off x="2948841" y="3393866"/>
            <a:ext cx="432048" cy="646331"/>
          </a:xfrm>
          <a:prstGeom prst="rect">
            <a:avLst/>
          </a:prstGeom>
          <a:noFill/>
        </p:spPr>
        <p:txBody>
          <a:bodyPr wrap="square" rtlCol="0">
            <a:spAutoFit/>
          </a:bodyPr>
          <a:lstStyle/>
          <a:p>
            <a:r>
              <a:rPr lang="en-US" dirty="0">
                <a:latin typeface="Delicious-Roman"/>
                <a:cs typeface="Delicious-Roman"/>
              </a:rPr>
              <a:t>T0</a:t>
            </a:r>
          </a:p>
        </p:txBody>
      </p:sp>
      <p:sp>
        <p:nvSpPr>
          <p:cNvPr id="31" name="TextBox 11"/>
          <p:cNvSpPr txBox="1"/>
          <p:nvPr/>
        </p:nvSpPr>
        <p:spPr>
          <a:xfrm>
            <a:off x="9120336" y="3408894"/>
            <a:ext cx="432048" cy="646331"/>
          </a:xfrm>
          <a:prstGeom prst="rect">
            <a:avLst/>
          </a:prstGeom>
          <a:noFill/>
        </p:spPr>
        <p:txBody>
          <a:bodyPr wrap="square" rtlCol="0">
            <a:spAutoFit/>
          </a:bodyPr>
          <a:lstStyle/>
          <a:p>
            <a:r>
              <a:rPr lang="en-US" dirty="0">
                <a:latin typeface="Delicious-Roman"/>
                <a:cs typeface="Delicious-Roman"/>
              </a:rPr>
              <a:t>T1</a:t>
            </a:r>
          </a:p>
        </p:txBody>
      </p:sp>
    </p:spTree>
    <p:extLst>
      <p:ext uri="{BB962C8B-B14F-4D97-AF65-F5344CB8AC3E}">
        <p14:creationId xmlns:p14="http://schemas.microsoft.com/office/powerpoint/2010/main" val="42896581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5" name="4 Marcador de texto"/>
          <p:cNvSpPr>
            <a:spLocks noGrp="1"/>
          </p:cNvSpPr>
          <p:nvPr>
            <p:ph idx="1"/>
          </p:nvPr>
        </p:nvSpPr>
        <p:spPr/>
        <p:txBody>
          <a:bodyPr>
            <a:normAutofit/>
          </a:bodyPr>
          <a:lstStyle/>
          <a:p>
            <a:r>
              <a:rPr lang="en-US" sz="2800" dirty="0" err="1"/>
              <a:t>Productor</a:t>
            </a:r>
            <a:r>
              <a:rPr lang="en-US" sz="2800" dirty="0"/>
              <a:t> - </a:t>
            </a:r>
            <a:r>
              <a:rPr lang="en-US" sz="2800" dirty="0" err="1"/>
              <a:t>Consumidor</a:t>
            </a:r>
            <a:endParaRPr lang="es-ES" sz="2800" dirty="0"/>
          </a:p>
        </p:txBody>
      </p:sp>
      <p:sp>
        <p:nvSpPr>
          <p:cNvPr id="3" name="2 Marcador de pie de página"/>
          <p:cNvSpPr>
            <a:spLocks noGrp="1"/>
          </p:cNvSpPr>
          <p:nvPr>
            <p:ph type="ftr" sz="quarter" idx="11"/>
          </p:nvPr>
        </p:nvSpPr>
        <p:spPr/>
        <p:txBody>
          <a:bodyPr/>
          <a:lstStyle/>
          <a:p>
            <a:r>
              <a:rPr lang="es-ES"/>
              <a:t>Ingeniería de Software I </a:t>
            </a:r>
          </a:p>
        </p:txBody>
      </p:sp>
      <p:sp>
        <p:nvSpPr>
          <p:cNvPr id="6" name="5 Marcador de número de diapositiva"/>
          <p:cNvSpPr>
            <a:spLocks noGrp="1"/>
          </p:cNvSpPr>
          <p:nvPr>
            <p:ph type="sldNum" sz="quarter" idx="12"/>
          </p:nvPr>
        </p:nvSpPr>
        <p:spPr/>
        <p:txBody>
          <a:bodyPr/>
          <a:lstStyle/>
          <a:p>
            <a:fld id="{9F6EE29D-8DC6-4CB7-958C-0D2230DE07F1}" type="slidenum">
              <a:rPr lang="es-ES" smtClean="0"/>
              <a:pPr/>
              <a:t>22</a:t>
            </a:fld>
            <a:endParaRPr lang="es-ES" dirty="0"/>
          </a:p>
        </p:txBody>
      </p:sp>
      <p:pic>
        <p:nvPicPr>
          <p:cNvPr id="7" name="Picture 6" descr="11-Petri"/>
          <p:cNvPicPr>
            <a:picLocks noChangeAspect="1" noChangeArrowheads="1"/>
          </p:cNvPicPr>
          <p:nvPr/>
        </p:nvPicPr>
        <p:blipFill>
          <a:blip r:embed="rId2" cstate="print">
            <a:clrChange>
              <a:clrFrom>
                <a:srgbClr val="F1F1F1"/>
              </a:clrFrom>
              <a:clrTo>
                <a:srgbClr val="F1F1F1">
                  <a:alpha val="0"/>
                </a:srgbClr>
              </a:clrTo>
            </a:clrChange>
            <a:lum contrast="24000"/>
          </a:blip>
          <a:srcRect t="3773" r="1642" b="4836"/>
          <a:stretch>
            <a:fillRect/>
          </a:stretch>
        </p:blipFill>
        <p:spPr bwMode="auto">
          <a:xfrm>
            <a:off x="3006467" y="2593885"/>
            <a:ext cx="4943475" cy="3960812"/>
          </a:xfrm>
          <a:prstGeom prst="rect">
            <a:avLst/>
          </a:prstGeom>
          <a:noFill/>
        </p:spPr>
      </p:pic>
    </p:spTree>
    <p:extLst>
      <p:ext uri="{BB962C8B-B14F-4D97-AF65-F5344CB8AC3E}">
        <p14:creationId xmlns:p14="http://schemas.microsoft.com/office/powerpoint/2010/main" val="27889563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26 Título"/>
          <p:cNvSpPr>
            <a:spLocks noGrp="1"/>
          </p:cNvSpPr>
          <p:nvPr>
            <p:ph type="title"/>
          </p:nvPr>
        </p:nvSpPr>
        <p:spPr/>
        <p:txBody>
          <a:bodyPr>
            <a:normAutofit/>
          </a:bodyPr>
          <a:lstStyle/>
          <a:p>
            <a:r>
              <a:rPr lang="es-ES_tradnl" dirty="0"/>
              <a:t>Técnicas de Especificación de Requerimientos</a:t>
            </a:r>
            <a:br>
              <a:rPr lang="es-ES_tradnl" dirty="0"/>
            </a:br>
            <a:r>
              <a:rPr lang="es-ES_tradnl" dirty="0"/>
              <a:t>Dinámicas – Redes de Petri</a:t>
            </a:r>
            <a:endParaRPr lang="es-ES" dirty="0"/>
          </a:p>
        </p:txBody>
      </p:sp>
      <p:sp>
        <p:nvSpPr>
          <p:cNvPr id="5" name="4 Marcador de texto"/>
          <p:cNvSpPr>
            <a:spLocks noGrp="1"/>
          </p:cNvSpPr>
          <p:nvPr>
            <p:ph idx="1"/>
          </p:nvPr>
        </p:nvSpPr>
        <p:spPr>
          <a:xfrm>
            <a:off x="674563" y="2060848"/>
            <a:ext cx="10753725" cy="3766185"/>
          </a:xfrm>
        </p:spPr>
        <p:txBody>
          <a:bodyPr>
            <a:normAutofit/>
          </a:bodyPr>
          <a:lstStyle/>
          <a:p>
            <a:r>
              <a:rPr lang="es-ES_tradnl" sz="2800" dirty="0"/>
              <a:t>Condición de bloqueo</a:t>
            </a:r>
            <a:endParaRPr lang="es-ES" sz="2800" dirty="0"/>
          </a:p>
        </p:txBody>
      </p:sp>
      <p:sp>
        <p:nvSpPr>
          <p:cNvPr id="3" name="2 Marcador de pie de página"/>
          <p:cNvSpPr>
            <a:spLocks noGrp="1"/>
          </p:cNvSpPr>
          <p:nvPr>
            <p:ph type="ftr" sz="quarter" idx="11"/>
          </p:nvPr>
        </p:nvSpPr>
        <p:spPr/>
        <p:txBody>
          <a:bodyPr/>
          <a:lstStyle/>
          <a:p>
            <a:r>
              <a:rPr lang="es-ES"/>
              <a:t>Ingeniería de Software I </a:t>
            </a:r>
          </a:p>
        </p:txBody>
      </p:sp>
      <p:sp>
        <p:nvSpPr>
          <p:cNvPr id="28" name="27 Marcador de número de diapositiva"/>
          <p:cNvSpPr>
            <a:spLocks noGrp="1"/>
          </p:cNvSpPr>
          <p:nvPr>
            <p:ph type="sldNum" sz="quarter" idx="12"/>
          </p:nvPr>
        </p:nvSpPr>
        <p:spPr/>
        <p:txBody>
          <a:bodyPr/>
          <a:lstStyle/>
          <a:p>
            <a:fld id="{9F6EE29D-8DC6-4CB7-958C-0D2230DE07F1}" type="slidenum">
              <a:rPr lang="es-ES" smtClean="0"/>
              <a:pPr/>
              <a:t>23</a:t>
            </a:fld>
            <a:endParaRPr lang="es-ES" dirty="0"/>
          </a:p>
        </p:txBody>
      </p:sp>
      <p:sp>
        <p:nvSpPr>
          <p:cNvPr id="7" name="Oval 27"/>
          <p:cNvSpPr>
            <a:spLocks noChangeArrowheads="1"/>
          </p:cNvSpPr>
          <p:nvPr/>
        </p:nvSpPr>
        <p:spPr bwMode="auto">
          <a:xfrm>
            <a:off x="4165476" y="2973131"/>
            <a:ext cx="342900" cy="342900"/>
          </a:xfrm>
          <a:prstGeom prst="ellipse">
            <a:avLst/>
          </a:prstGeom>
          <a:solidFill>
            <a:srgbClr val="FFFFFF"/>
          </a:solidFill>
          <a:ln w="9525">
            <a:solidFill>
              <a:srgbClr val="000000"/>
            </a:solidFill>
            <a:round/>
            <a:headEnd/>
            <a:tailEnd/>
          </a:ln>
        </p:spPr>
        <p:txBody>
          <a:bodyPr/>
          <a:lstStyle/>
          <a:p>
            <a:endParaRPr lang="es-ES_tradnl"/>
          </a:p>
        </p:txBody>
      </p:sp>
      <p:sp>
        <p:nvSpPr>
          <p:cNvPr id="8" name="Oval 26"/>
          <p:cNvSpPr>
            <a:spLocks noChangeArrowheads="1"/>
          </p:cNvSpPr>
          <p:nvPr/>
        </p:nvSpPr>
        <p:spPr bwMode="auto">
          <a:xfrm>
            <a:off x="4622676" y="2973131"/>
            <a:ext cx="342900" cy="342900"/>
          </a:xfrm>
          <a:prstGeom prst="ellipse">
            <a:avLst/>
          </a:prstGeom>
          <a:solidFill>
            <a:srgbClr val="FFFFFF"/>
          </a:solidFill>
          <a:ln w="9525">
            <a:solidFill>
              <a:srgbClr val="000000"/>
            </a:solidFill>
            <a:round/>
            <a:headEnd/>
            <a:tailEnd/>
          </a:ln>
        </p:spPr>
        <p:txBody>
          <a:bodyPr/>
          <a:lstStyle/>
          <a:p>
            <a:endParaRPr lang="es-ES_tradnl"/>
          </a:p>
        </p:txBody>
      </p:sp>
      <p:sp>
        <p:nvSpPr>
          <p:cNvPr id="9" name="Oval 25"/>
          <p:cNvSpPr>
            <a:spLocks noChangeArrowheads="1"/>
          </p:cNvSpPr>
          <p:nvPr/>
        </p:nvSpPr>
        <p:spPr bwMode="auto">
          <a:xfrm>
            <a:off x="5308476" y="2973131"/>
            <a:ext cx="342900" cy="342900"/>
          </a:xfrm>
          <a:prstGeom prst="ellipse">
            <a:avLst/>
          </a:prstGeom>
          <a:solidFill>
            <a:srgbClr val="FFFFFF"/>
          </a:solidFill>
          <a:ln w="9525">
            <a:solidFill>
              <a:srgbClr val="000000"/>
            </a:solidFill>
            <a:round/>
            <a:headEnd/>
            <a:tailEnd/>
          </a:ln>
        </p:spPr>
        <p:txBody>
          <a:bodyPr/>
          <a:lstStyle/>
          <a:p>
            <a:endParaRPr lang="es-ES_tradnl"/>
          </a:p>
        </p:txBody>
      </p:sp>
      <p:sp>
        <p:nvSpPr>
          <p:cNvPr id="10" name="Oval 24"/>
          <p:cNvSpPr>
            <a:spLocks noChangeArrowheads="1"/>
          </p:cNvSpPr>
          <p:nvPr/>
        </p:nvSpPr>
        <p:spPr bwMode="auto">
          <a:xfrm>
            <a:off x="5879976" y="2973131"/>
            <a:ext cx="342900" cy="342900"/>
          </a:xfrm>
          <a:prstGeom prst="ellipse">
            <a:avLst/>
          </a:prstGeom>
          <a:solidFill>
            <a:srgbClr val="FFFFFF"/>
          </a:solidFill>
          <a:ln w="9525">
            <a:solidFill>
              <a:srgbClr val="000000"/>
            </a:solidFill>
            <a:round/>
            <a:headEnd/>
            <a:tailEnd/>
          </a:ln>
        </p:spPr>
        <p:txBody>
          <a:bodyPr/>
          <a:lstStyle/>
          <a:p>
            <a:endParaRPr lang="es-ES_tradnl"/>
          </a:p>
        </p:txBody>
      </p:sp>
      <p:sp>
        <p:nvSpPr>
          <p:cNvPr id="11" name="Line 23"/>
          <p:cNvSpPr>
            <a:spLocks noChangeShapeType="1"/>
          </p:cNvSpPr>
          <p:nvPr/>
        </p:nvSpPr>
        <p:spPr bwMode="auto">
          <a:xfrm>
            <a:off x="4394076" y="3316031"/>
            <a:ext cx="0" cy="342900"/>
          </a:xfrm>
          <a:prstGeom prst="line">
            <a:avLst/>
          </a:prstGeom>
          <a:noFill/>
          <a:ln w="9525">
            <a:solidFill>
              <a:srgbClr val="000000"/>
            </a:solidFill>
            <a:round/>
            <a:headEnd/>
            <a:tailEnd type="triangle" w="med" len="med"/>
          </a:ln>
        </p:spPr>
        <p:txBody>
          <a:bodyPr/>
          <a:lstStyle/>
          <a:p>
            <a:endParaRPr lang="es-ES_tradnl"/>
          </a:p>
        </p:txBody>
      </p:sp>
      <p:sp>
        <p:nvSpPr>
          <p:cNvPr id="12" name="Line 22"/>
          <p:cNvSpPr>
            <a:spLocks noChangeShapeType="1"/>
          </p:cNvSpPr>
          <p:nvPr/>
        </p:nvSpPr>
        <p:spPr bwMode="auto">
          <a:xfrm>
            <a:off x="4851276" y="3316031"/>
            <a:ext cx="0" cy="342900"/>
          </a:xfrm>
          <a:prstGeom prst="line">
            <a:avLst/>
          </a:prstGeom>
          <a:noFill/>
          <a:ln w="9525">
            <a:solidFill>
              <a:srgbClr val="000000"/>
            </a:solidFill>
            <a:round/>
            <a:headEnd/>
            <a:tailEnd type="triangle" w="med" len="med"/>
          </a:ln>
        </p:spPr>
        <p:txBody>
          <a:bodyPr/>
          <a:lstStyle/>
          <a:p>
            <a:endParaRPr lang="es-ES_tradnl"/>
          </a:p>
        </p:txBody>
      </p:sp>
      <p:sp>
        <p:nvSpPr>
          <p:cNvPr id="13" name="Line 21"/>
          <p:cNvSpPr>
            <a:spLocks noChangeShapeType="1"/>
          </p:cNvSpPr>
          <p:nvPr/>
        </p:nvSpPr>
        <p:spPr bwMode="auto">
          <a:xfrm>
            <a:off x="5537076" y="3316031"/>
            <a:ext cx="0" cy="342900"/>
          </a:xfrm>
          <a:prstGeom prst="line">
            <a:avLst/>
          </a:prstGeom>
          <a:noFill/>
          <a:ln w="9525">
            <a:solidFill>
              <a:srgbClr val="000000"/>
            </a:solidFill>
            <a:round/>
            <a:headEnd/>
            <a:tailEnd type="triangle" w="med" len="med"/>
          </a:ln>
        </p:spPr>
        <p:txBody>
          <a:bodyPr/>
          <a:lstStyle/>
          <a:p>
            <a:endParaRPr lang="es-ES_tradnl"/>
          </a:p>
        </p:txBody>
      </p:sp>
      <p:sp>
        <p:nvSpPr>
          <p:cNvPr id="14" name="Line 20"/>
          <p:cNvSpPr>
            <a:spLocks noChangeShapeType="1"/>
          </p:cNvSpPr>
          <p:nvPr/>
        </p:nvSpPr>
        <p:spPr bwMode="auto">
          <a:xfrm>
            <a:off x="6108576" y="3316031"/>
            <a:ext cx="0" cy="342900"/>
          </a:xfrm>
          <a:prstGeom prst="line">
            <a:avLst/>
          </a:prstGeom>
          <a:noFill/>
          <a:ln w="9525">
            <a:solidFill>
              <a:srgbClr val="000000"/>
            </a:solidFill>
            <a:round/>
            <a:headEnd/>
            <a:tailEnd type="triangle" w="med" len="med"/>
          </a:ln>
        </p:spPr>
        <p:txBody>
          <a:bodyPr/>
          <a:lstStyle/>
          <a:p>
            <a:endParaRPr lang="es-ES_tradnl"/>
          </a:p>
        </p:txBody>
      </p:sp>
      <p:sp>
        <p:nvSpPr>
          <p:cNvPr id="15" name="Line 19"/>
          <p:cNvSpPr>
            <a:spLocks noChangeShapeType="1"/>
          </p:cNvSpPr>
          <p:nvPr/>
        </p:nvSpPr>
        <p:spPr bwMode="auto">
          <a:xfrm>
            <a:off x="4279776" y="3658931"/>
            <a:ext cx="685800" cy="0"/>
          </a:xfrm>
          <a:prstGeom prst="line">
            <a:avLst/>
          </a:prstGeom>
          <a:noFill/>
          <a:ln w="9525">
            <a:solidFill>
              <a:srgbClr val="000000"/>
            </a:solidFill>
            <a:round/>
            <a:headEnd/>
            <a:tailEnd/>
          </a:ln>
        </p:spPr>
        <p:txBody>
          <a:bodyPr/>
          <a:lstStyle/>
          <a:p>
            <a:endParaRPr lang="es-ES_tradnl"/>
          </a:p>
        </p:txBody>
      </p:sp>
      <p:sp>
        <p:nvSpPr>
          <p:cNvPr id="16" name="Line 18"/>
          <p:cNvSpPr>
            <a:spLocks noChangeShapeType="1"/>
          </p:cNvSpPr>
          <p:nvPr/>
        </p:nvSpPr>
        <p:spPr bwMode="auto">
          <a:xfrm>
            <a:off x="5422776" y="3658931"/>
            <a:ext cx="800100" cy="0"/>
          </a:xfrm>
          <a:prstGeom prst="line">
            <a:avLst/>
          </a:prstGeom>
          <a:noFill/>
          <a:ln w="9525">
            <a:solidFill>
              <a:srgbClr val="000000"/>
            </a:solidFill>
            <a:round/>
            <a:headEnd/>
            <a:tailEnd/>
          </a:ln>
        </p:spPr>
        <p:txBody>
          <a:bodyPr/>
          <a:lstStyle/>
          <a:p>
            <a:endParaRPr lang="es-ES_tradnl"/>
          </a:p>
        </p:txBody>
      </p:sp>
      <p:sp>
        <p:nvSpPr>
          <p:cNvPr id="17" name="Freeform 17"/>
          <p:cNvSpPr>
            <a:spLocks/>
          </p:cNvSpPr>
          <p:nvPr/>
        </p:nvSpPr>
        <p:spPr bwMode="auto">
          <a:xfrm>
            <a:off x="4622676" y="2401631"/>
            <a:ext cx="952500" cy="2038350"/>
          </a:xfrm>
          <a:custGeom>
            <a:avLst/>
            <a:gdLst/>
            <a:ahLst/>
            <a:cxnLst>
              <a:cxn ang="0">
                <a:pos x="0" y="2070"/>
              </a:cxn>
              <a:cxn ang="0">
                <a:pos x="180" y="3150"/>
              </a:cxn>
              <a:cxn ang="0">
                <a:pos x="900" y="2430"/>
              </a:cxn>
              <a:cxn ang="0">
                <a:pos x="900" y="270"/>
              </a:cxn>
              <a:cxn ang="0">
                <a:pos x="1440" y="810"/>
              </a:cxn>
              <a:cxn ang="0">
                <a:pos x="1260" y="810"/>
              </a:cxn>
              <a:cxn ang="0">
                <a:pos x="1440" y="810"/>
              </a:cxn>
            </a:cxnLst>
            <a:rect l="0" t="0" r="r" b="b"/>
            <a:pathLst>
              <a:path w="1500" h="3210">
                <a:moveTo>
                  <a:pt x="0" y="2070"/>
                </a:moveTo>
                <a:cubicBezTo>
                  <a:pt x="15" y="2580"/>
                  <a:pt x="30" y="3090"/>
                  <a:pt x="180" y="3150"/>
                </a:cubicBezTo>
                <a:cubicBezTo>
                  <a:pt x="330" y="3210"/>
                  <a:pt x="780" y="2910"/>
                  <a:pt x="900" y="2430"/>
                </a:cubicBezTo>
                <a:cubicBezTo>
                  <a:pt x="1020" y="1950"/>
                  <a:pt x="810" y="540"/>
                  <a:pt x="900" y="270"/>
                </a:cubicBezTo>
                <a:cubicBezTo>
                  <a:pt x="990" y="0"/>
                  <a:pt x="1380" y="720"/>
                  <a:pt x="1440" y="810"/>
                </a:cubicBezTo>
                <a:cubicBezTo>
                  <a:pt x="1500" y="900"/>
                  <a:pt x="1260" y="810"/>
                  <a:pt x="1260" y="810"/>
                </a:cubicBezTo>
                <a:cubicBezTo>
                  <a:pt x="1260" y="810"/>
                  <a:pt x="1350" y="810"/>
                  <a:pt x="1440" y="810"/>
                </a:cubicBezTo>
              </a:path>
            </a:pathLst>
          </a:custGeom>
          <a:noFill/>
          <a:ln w="9525">
            <a:solidFill>
              <a:srgbClr val="000000"/>
            </a:solidFill>
            <a:round/>
            <a:headEnd/>
            <a:tailEnd type="stealth" w="med" len="med"/>
          </a:ln>
        </p:spPr>
        <p:txBody>
          <a:bodyPr/>
          <a:lstStyle/>
          <a:p>
            <a:endParaRPr lang="es-ES_tradnl"/>
          </a:p>
        </p:txBody>
      </p:sp>
      <p:sp>
        <p:nvSpPr>
          <p:cNvPr id="18" name="Freeform 16"/>
          <p:cNvSpPr>
            <a:spLocks/>
          </p:cNvSpPr>
          <p:nvPr/>
        </p:nvSpPr>
        <p:spPr bwMode="auto">
          <a:xfrm>
            <a:off x="4851276" y="2515931"/>
            <a:ext cx="990600" cy="1828800"/>
          </a:xfrm>
          <a:custGeom>
            <a:avLst/>
            <a:gdLst/>
            <a:ahLst/>
            <a:cxnLst>
              <a:cxn ang="0">
                <a:pos x="1440" y="1710"/>
              </a:cxn>
              <a:cxn ang="0">
                <a:pos x="1440" y="2790"/>
              </a:cxn>
              <a:cxn ang="0">
                <a:pos x="720" y="2250"/>
              </a:cxn>
              <a:cxn ang="0">
                <a:pos x="180" y="270"/>
              </a:cxn>
              <a:cxn ang="0">
                <a:pos x="0" y="630"/>
              </a:cxn>
            </a:cxnLst>
            <a:rect l="0" t="0" r="r" b="b"/>
            <a:pathLst>
              <a:path w="1560" h="2880">
                <a:moveTo>
                  <a:pt x="1440" y="1710"/>
                </a:moveTo>
                <a:cubicBezTo>
                  <a:pt x="1500" y="2205"/>
                  <a:pt x="1560" y="2700"/>
                  <a:pt x="1440" y="2790"/>
                </a:cubicBezTo>
                <a:cubicBezTo>
                  <a:pt x="1320" y="2880"/>
                  <a:pt x="930" y="2670"/>
                  <a:pt x="720" y="2250"/>
                </a:cubicBezTo>
                <a:cubicBezTo>
                  <a:pt x="510" y="1830"/>
                  <a:pt x="300" y="540"/>
                  <a:pt x="180" y="270"/>
                </a:cubicBezTo>
                <a:cubicBezTo>
                  <a:pt x="60" y="0"/>
                  <a:pt x="30" y="315"/>
                  <a:pt x="0" y="630"/>
                </a:cubicBezTo>
              </a:path>
            </a:pathLst>
          </a:custGeom>
          <a:noFill/>
          <a:ln w="9525">
            <a:solidFill>
              <a:srgbClr val="FF0000"/>
            </a:solidFill>
            <a:round/>
            <a:headEnd/>
            <a:tailEnd type="stealth" w="med" len="med"/>
          </a:ln>
        </p:spPr>
        <p:txBody>
          <a:bodyPr/>
          <a:lstStyle/>
          <a:p>
            <a:endParaRPr lang="es-ES_tradnl"/>
          </a:p>
        </p:txBody>
      </p:sp>
      <p:sp>
        <p:nvSpPr>
          <p:cNvPr id="19" name="Oval 15"/>
          <p:cNvSpPr>
            <a:spLocks noChangeArrowheads="1"/>
          </p:cNvSpPr>
          <p:nvPr/>
        </p:nvSpPr>
        <p:spPr bwMode="auto">
          <a:xfrm>
            <a:off x="4279776" y="3087431"/>
            <a:ext cx="114300" cy="114300"/>
          </a:xfrm>
          <a:prstGeom prst="ellipse">
            <a:avLst/>
          </a:prstGeom>
          <a:solidFill>
            <a:srgbClr val="000000"/>
          </a:solidFill>
          <a:ln w="9525">
            <a:solidFill>
              <a:srgbClr val="000000"/>
            </a:solidFill>
            <a:round/>
            <a:headEnd/>
            <a:tailEnd/>
          </a:ln>
        </p:spPr>
        <p:txBody>
          <a:bodyPr/>
          <a:lstStyle/>
          <a:p>
            <a:endParaRPr lang="es-ES_tradnl"/>
          </a:p>
        </p:txBody>
      </p:sp>
      <p:sp>
        <p:nvSpPr>
          <p:cNvPr id="20" name="Oval 14"/>
          <p:cNvSpPr>
            <a:spLocks noChangeArrowheads="1"/>
          </p:cNvSpPr>
          <p:nvPr/>
        </p:nvSpPr>
        <p:spPr bwMode="auto">
          <a:xfrm>
            <a:off x="5994276" y="3087431"/>
            <a:ext cx="114300" cy="114300"/>
          </a:xfrm>
          <a:prstGeom prst="ellipse">
            <a:avLst/>
          </a:prstGeom>
          <a:solidFill>
            <a:srgbClr val="000000"/>
          </a:solidFill>
          <a:ln w="9525">
            <a:solidFill>
              <a:srgbClr val="000000"/>
            </a:solidFill>
            <a:round/>
            <a:headEnd/>
            <a:tailEnd/>
          </a:ln>
        </p:spPr>
        <p:txBody>
          <a:bodyPr/>
          <a:lstStyle/>
          <a:p>
            <a:endParaRPr lang="es-ES_tradnl"/>
          </a:p>
        </p:txBody>
      </p:sp>
      <p:sp>
        <p:nvSpPr>
          <p:cNvPr id="21" name="Text Box 13"/>
          <p:cNvSpPr txBox="1">
            <a:spLocks noChangeArrowheads="1"/>
          </p:cNvSpPr>
          <p:nvPr/>
        </p:nvSpPr>
        <p:spPr bwMode="auto">
          <a:xfrm>
            <a:off x="4051176" y="2744531"/>
            <a:ext cx="342900" cy="342900"/>
          </a:xfrm>
          <a:prstGeom prst="rect">
            <a:avLst/>
          </a:prstGeom>
          <a:noFill/>
          <a:ln w="9525">
            <a:noFill/>
            <a:miter lim="800000"/>
            <a:headEnd/>
            <a:tailEnd/>
          </a:ln>
        </p:spPr>
        <p:txBody>
          <a:bodyPr/>
          <a:lstStyle/>
          <a:p>
            <a:pPr eaLnBrk="0" hangingPunct="0"/>
            <a:r>
              <a:rPr lang="es-ES_tradnl" sz="1200" dirty="0">
                <a:cs typeface="Times New Roman" pitchFamily="18" charset="0"/>
              </a:rPr>
              <a:t>P0</a:t>
            </a:r>
            <a:endParaRPr lang="es-ES_tradnl" sz="1200" dirty="0"/>
          </a:p>
        </p:txBody>
      </p:sp>
      <p:sp>
        <p:nvSpPr>
          <p:cNvPr id="22" name="Text Box 12"/>
          <p:cNvSpPr txBox="1">
            <a:spLocks noChangeArrowheads="1"/>
          </p:cNvSpPr>
          <p:nvPr/>
        </p:nvSpPr>
        <p:spPr bwMode="auto">
          <a:xfrm>
            <a:off x="4479724" y="2744531"/>
            <a:ext cx="342900" cy="342900"/>
          </a:xfrm>
          <a:prstGeom prst="rect">
            <a:avLst/>
          </a:prstGeom>
          <a:noFill/>
          <a:ln w="9525">
            <a:noFill/>
            <a:miter lim="800000"/>
            <a:headEnd/>
            <a:tailEnd/>
          </a:ln>
        </p:spPr>
        <p:txBody>
          <a:bodyPr/>
          <a:lstStyle/>
          <a:p>
            <a:pPr eaLnBrk="0" hangingPunct="0"/>
            <a:r>
              <a:rPr lang="es-ES_tradnl" sz="1200" dirty="0">
                <a:cs typeface="Times New Roman" pitchFamily="18" charset="0"/>
              </a:rPr>
              <a:t>P1</a:t>
            </a:r>
            <a:endParaRPr lang="es-ES_tradnl" sz="1200" dirty="0"/>
          </a:p>
        </p:txBody>
      </p:sp>
      <p:sp>
        <p:nvSpPr>
          <p:cNvPr id="23" name="Text Box 11"/>
          <p:cNvSpPr txBox="1">
            <a:spLocks noChangeArrowheads="1"/>
          </p:cNvSpPr>
          <p:nvPr/>
        </p:nvSpPr>
        <p:spPr bwMode="auto">
          <a:xfrm>
            <a:off x="5537076" y="2744531"/>
            <a:ext cx="342900" cy="342900"/>
          </a:xfrm>
          <a:prstGeom prst="rect">
            <a:avLst/>
          </a:prstGeom>
          <a:noFill/>
          <a:ln w="9525">
            <a:noFill/>
            <a:miter lim="800000"/>
            <a:headEnd/>
            <a:tailEnd/>
          </a:ln>
        </p:spPr>
        <p:txBody>
          <a:bodyPr/>
          <a:lstStyle/>
          <a:p>
            <a:pPr eaLnBrk="0" hangingPunct="0"/>
            <a:r>
              <a:rPr lang="es-ES_tradnl" sz="1200" dirty="0">
                <a:cs typeface="Times New Roman" pitchFamily="18" charset="0"/>
              </a:rPr>
              <a:t>P2</a:t>
            </a:r>
            <a:endParaRPr lang="es-ES_tradnl" sz="1200" dirty="0"/>
          </a:p>
        </p:txBody>
      </p:sp>
      <p:sp>
        <p:nvSpPr>
          <p:cNvPr id="24" name="Text Box 10"/>
          <p:cNvSpPr txBox="1">
            <a:spLocks noChangeArrowheads="1"/>
          </p:cNvSpPr>
          <p:nvPr/>
        </p:nvSpPr>
        <p:spPr bwMode="auto">
          <a:xfrm>
            <a:off x="6222876" y="2858831"/>
            <a:ext cx="342900" cy="342900"/>
          </a:xfrm>
          <a:prstGeom prst="rect">
            <a:avLst/>
          </a:prstGeom>
          <a:noFill/>
          <a:ln w="9525">
            <a:noFill/>
            <a:miter lim="800000"/>
            <a:headEnd/>
            <a:tailEnd/>
          </a:ln>
        </p:spPr>
        <p:txBody>
          <a:bodyPr/>
          <a:lstStyle/>
          <a:p>
            <a:pPr eaLnBrk="0" hangingPunct="0"/>
            <a:r>
              <a:rPr lang="es-ES_tradnl" sz="1200" dirty="0">
                <a:cs typeface="Times New Roman" pitchFamily="18" charset="0"/>
              </a:rPr>
              <a:t>P3</a:t>
            </a:r>
            <a:endParaRPr lang="es-ES_tradnl" sz="1200" dirty="0"/>
          </a:p>
        </p:txBody>
      </p:sp>
      <p:sp>
        <p:nvSpPr>
          <p:cNvPr id="25" name="Text Box 9"/>
          <p:cNvSpPr txBox="1">
            <a:spLocks noChangeArrowheads="1"/>
          </p:cNvSpPr>
          <p:nvPr/>
        </p:nvSpPr>
        <p:spPr bwMode="auto">
          <a:xfrm>
            <a:off x="3822576" y="3430331"/>
            <a:ext cx="342900" cy="342900"/>
          </a:xfrm>
          <a:prstGeom prst="rect">
            <a:avLst/>
          </a:prstGeom>
          <a:noFill/>
          <a:ln w="9525">
            <a:noFill/>
            <a:miter lim="800000"/>
            <a:headEnd/>
            <a:tailEnd/>
          </a:ln>
        </p:spPr>
        <p:txBody>
          <a:bodyPr/>
          <a:lstStyle/>
          <a:p>
            <a:pPr eaLnBrk="0" hangingPunct="0"/>
            <a:r>
              <a:rPr lang="es-ES_tradnl" sz="1200">
                <a:cs typeface="Times New Roman" pitchFamily="18" charset="0"/>
              </a:rPr>
              <a:t>T1</a:t>
            </a:r>
            <a:endParaRPr lang="es-ES_tradnl" sz="1200"/>
          </a:p>
        </p:txBody>
      </p:sp>
      <p:sp>
        <p:nvSpPr>
          <p:cNvPr id="26" name="Text Box 8"/>
          <p:cNvSpPr txBox="1">
            <a:spLocks noChangeArrowheads="1"/>
          </p:cNvSpPr>
          <p:nvPr/>
        </p:nvSpPr>
        <p:spPr bwMode="auto">
          <a:xfrm>
            <a:off x="6108576" y="3430331"/>
            <a:ext cx="342900" cy="342900"/>
          </a:xfrm>
          <a:prstGeom prst="rect">
            <a:avLst/>
          </a:prstGeom>
          <a:noFill/>
          <a:ln w="9525">
            <a:noFill/>
            <a:miter lim="800000"/>
            <a:headEnd/>
            <a:tailEnd/>
          </a:ln>
        </p:spPr>
        <p:txBody>
          <a:bodyPr/>
          <a:lstStyle/>
          <a:p>
            <a:pPr eaLnBrk="0" hangingPunct="0"/>
            <a:r>
              <a:rPr lang="es-ES_tradnl" sz="1200" dirty="0">
                <a:cs typeface="Times New Roman" pitchFamily="18" charset="0"/>
              </a:rPr>
              <a:t>T2</a:t>
            </a:r>
            <a:endParaRPr lang="es-ES_tradnl" sz="1200" dirty="0"/>
          </a:p>
        </p:txBody>
      </p:sp>
    </p:spTree>
    <p:extLst>
      <p:ext uri="{BB962C8B-B14F-4D97-AF65-F5344CB8AC3E}">
        <p14:creationId xmlns:p14="http://schemas.microsoft.com/office/powerpoint/2010/main" val="30886404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p:cNvSpPr>
            <a:spLocks noGrp="1"/>
          </p:cNvSpPr>
          <p:nvPr>
            <p:ph type="ctrTitle"/>
          </p:nvPr>
        </p:nvSpPr>
        <p:spPr/>
        <p:txBody>
          <a:bodyPr/>
          <a:lstStyle/>
          <a:p>
            <a:r>
              <a:rPr lang="es-AR" dirty="0" smtClean="0"/>
              <a:t>Ejemplos de redes de Petri</a:t>
            </a:r>
            <a:endParaRPr lang="es-AR" dirty="0"/>
          </a:p>
        </p:txBody>
      </p:sp>
      <p:sp>
        <p:nvSpPr>
          <p:cNvPr id="10" name="Subtítulo 9"/>
          <p:cNvSpPr>
            <a:spLocks noGrp="1"/>
          </p:cNvSpPr>
          <p:nvPr>
            <p:ph type="subTitle" idx="1"/>
          </p:nvPr>
        </p:nvSpPr>
        <p:spPr/>
        <p:txBody>
          <a:bodyPr/>
          <a:lstStyle/>
          <a:p>
            <a:endParaRPr lang="es-AR"/>
          </a:p>
        </p:txBody>
      </p:sp>
      <p:sp>
        <p:nvSpPr>
          <p:cNvPr id="4" name="Marcador de fecha 3"/>
          <p:cNvSpPr>
            <a:spLocks noGrp="1"/>
          </p:cNvSpPr>
          <p:nvPr>
            <p:ph type="dt" sz="half" idx="10"/>
          </p:nvPr>
        </p:nvSpPr>
        <p:spPr/>
        <p:txBody>
          <a:bodyPr/>
          <a:lstStyle/>
          <a:p>
            <a:r>
              <a:rPr lang="es-ES" dirty="0" smtClean="0"/>
              <a:t>2021</a:t>
            </a:r>
            <a:endParaRPr lang="es-ES" dirty="0"/>
          </a:p>
        </p:txBody>
      </p:sp>
      <p:sp>
        <p:nvSpPr>
          <p:cNvPr id="5" name="Marcador de pie de página 4"/>
          <p:cNvSpPr>
            <a:spLocks noGrp="1"/>
          </p:cNvSpPr>
          <p:nvPr>
            <p:ph type="ftr" sz="quarter" idx="11"/>
          </p:nvPr>
        </p:nvSpPr>
        <p:spPr/>
        <p:txBody>
          <a:bodyPr/>
          <a:lstStyle/>
          <a:p>
            <a:r>
              <a:rPr lang="es-ES" smtClean="0"/>
              <a:t>Ingeniería de Software I </a:t>
            </a:r>
            <a:endParaRPr lang="es-ES" dirty="0"/>
          </a:p>
        </p:txBody>
      </p:sp>
      <p:sp>
        <p:nvSpPr>
          <p:cNvPr id="6" name="Marcador de número de diapositiva 5"/>
          <p:cNvSpPr>
            <a:spLocks noGrp="1"/>
          </p:cNvSpPr>
          <p:nvPr>
            <p:ph type="sldNum" sz="quarter" idx="12"/>
          </p:nvPr>
        </p:nvSpPr>
        <p:spPr/>
        <p:txBody>
          <a:bodyPr/>
          <a:lstStyle/>
          <a:p>
            <a:fld id="{9F6EE29D-8DC6-4CB7-958C-0D2230DE07F1}" type="slidenum">
              <a:rPr lang="es-ES" smtClean="0"/>
              <a:pPr/>
              <a:t>24</a:t>
            </a:fld>
            <a:endParaRPr lang="es-ES" dirty="0"/>
          </a:p>
        </p:txBody>
      </p:sp>
    </p:spTree>
    <p:extLst>
      <p:ext uri="{BB962C8B-B14F-4D97-AF65-F5344CB8AC3E}">
        <p14:creationId xmlns:p14="http://schemas.microsoft.com/office/powerpoint/2010/main" val="41495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26 Título"/>
          <p:cNvSpPr>
            <a:spLocks noGrp="1"/>
          </p:cNvSpPr>
          <p:nvPr>
            <p:ph type="title"/>
          </p:nvPr>
        </p:nvSpPr>
        <p:spPr/>
        <p:txBody>
          <a:bodyPr>
            <a:normAutofit/>
          </a:bodyPr>
          <a:lstStyle/>
          <a:p>
            <a:r>
              <a:rPr lang="es-ES_tradnl" dirty="0" smtClean="0"/>
              <a:t>Redes </a:t>
            </a:r>
            <a:r>
              <a:rPr lang="es-ES_tradnl" dirty="0"/>
              <a:t>de </a:t>
            </a:r>
            <a:r>
              <a:rPr lang="es-ES_tradnl" dirty="0" smtClean="0"/>
              <a:t>Petri – Brazo robot</a:t>
            </a:r>
            <a:endParaRPr lang="es-ES" dirty="0"/>
          </a:p>
        </p:txBody>
      </p:sp>
      <p:sp>
        <p:nvSpPr>
          <p:cNvPr id="5" name="4 Marcador de texto"/>
          <p:cNvSpPr>
            <a:spLocks noGrp="1"/>
          </p:cNvSpPr>
          <p:nvPr>
            <p:ph idx="1"/>
          </p:nvPr>
        </p:nvSpPr>
        <p:spPr>
          <a:xfrm>
            <a:off x="168275" y="1917043"/>
            <a:ext cx="6973146" cy="3766185"/>
          </a:xfrm>
        </p:spPr>
        <p:txBody>
          <a:bodyPr>
            <a:normAutofit lnSpcReduction="10000"/>
          </a:bodyPr>
          <a:lstStyle/>
          <a:p>
            <a:pPr algn="ctr"/>
            <a:r>
              <a:rPr lang="es-AR" sz="2800" dirty="0" smtClean="0"/>
              <a:t>Este </a:t>
            </a:r>
            <a:r>
              <a:rPr lang="es-AR" sz="2800" dirty="0"/>
              <a:t>ejemplo considera un sistema de manufactura flexible </a:t>
            </a:r>
            <a:r>
              <a:rPr lang="es-AR" sz="2800" dirty="0" smtClean="0"/>
              <a:t>donde </a:t>
            </a:r>
            <a:r>
              <a:rPr lang="es-AR" sz="2800" dirty="0"/>
              <a:t>se tiene una banda transportadora por donde arriban piezas para ser </a:t>
            </a:r>
            <a:r>
              <a:rPr lang="es-AR" sz="2800" dirty="0" smtClean="0"/>
              <a:t>procesadas.</a:t>
            </a:r>
          </a:p>
          <a:p>
            <a:pPr algn="ctr"/>
            <a:r>
              <a:rPr lang="es-AR" sz="2800" dirty="0" smtClean="0"/>
              <a:t>Estas </a:t>
            </a:r>
            <a:r>
              <a:rPr lang="es-AR" sz="2800" dirty="0"/>
              <a:t>piezas son tomadas por un brazo de robot que las deposita en una máquina para su procesamiento. </a:t>
            </a:r>
            <a:endParaRPr lang="es-AR" sz="2800" dirty="0" smtClean="0"/>
          </a:p>
          <a:p>
            <a:pPr algn="ctr"/>
            <a:r>
              <a:rPr lang="es-AR" sz="2800" dirty="0" smtClean="0"/>
              <a:t>Al </a:t>
            </a:r>
            <a:r>
              <a:rPr lang="es-AR" sz="2800" dirty="0"/>
              <a:t>finalizar el proceso, el brazo de robot vuelve a tomar la pieza para depositarla en una banda de salida.</a:t>
            </a:r>
            <a:endParaRPr lang="es-ES" sz="2800" dirty="0"/>
          </a:p>
        </p:txBody>
      </p:sp>
      <p:sp>
        <p:nvSpPr>
          <p:cNvPr id="3" name="2 Marcador de pie de página"/>
          <p:cNvSpPr>
            <a:spLocks noGrp="1"/>
          </p:cNvSpPr>
          <p:nvPr>
            <p:ph type="ftr" sz="quarter" idx="11"/>
          </p:nvPr>
        </p:nvSpPr>
        <p:spPr/>
        <p:txBody>
          <a:bodyPr/>
          <a:lstStyle/>
          <a:p>
            <a:r>
              <a:rPr lang="es-ES"/>
              <a:t>Ingeniería de Software I </a:t>
            </a:r>
          </a:p>
        </p:txBody>
      </p:sp>
      <p:sp>
        <p:nvSpPr>
          <p:cNvPr id="28" name="27 Marcador de número de diapositiva"/>
          <p:cNvSpPr>
            <a:spLocks noGrp="1"/>
          </p:cNvSpPr>
          <p:nvPr>
            <p:ph type="sldNum" sz="quarter" idx="12"/>
          </p:nvPr>
        </p:nvSpPr>
        <p:spPr/>
        <p:txBody>
          <a:bodyPr/>
          <a:lstStyle/>
          <a:p>
            <a:fld id="{9F6EE29D-8DC6-4CB7-958C-0D2230DE07F1}" type="slidenum">
              <a:rPr lang="es-ES" smtClean="0"/>
              <a:pPr/>
              <a:t>25</a:t>
            </a:fld>
            <a:endParaRPr lang="es-ES" dirty="0"/>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9772" y="35833"/>
            <a:ext cx="4914900" cy="5791200"/>
          </a:xfrm>
          <a:prstGeom prst="rect">
            <a:avLst/>
          </a:prstGeom>
        </p:spPr>
      </p:pic>
      <p:sp>
        <p:nvSpPr>
          <p:cNvPr id="6" name="5 CuadroTexto"/>
          <p:cNvSpPr txBox="1"/>
          <p:nvPr/>
        </p:nvSpPr>
        <p:spPr>
          <a:xfrm>
            <a:off x="3607724" y="6374076"/>
            <a:ext cx="4680065" cy="369332"/>
          </a:xfrm>
          <a:prstGeom prst="rect">
            <a:avLst/>
          </a:prstGeom>
          <a:noFill/>
        </p:spPr>
        <p:txBody>
          <a:bodyPr wrap="square" rtlCol="0">
            <a:spAutoFit/>
          </a:bodyPr>
          <a:lstStyle/>
          <a:p>
            <a:r>
              <a:rPr lang="en-US" sz="900" dirty="0"/>
              <a:t>Zhou, M., </a:t>
            </a:r>
            <a:r>
              <a:rPr lang="en-US" sz="900" dirty="0" err="1"/>
              <a:t>Venkatesh</a:t>
            </a:r>
            <a:r>
              <a:rPr lang="en-US" sz="900" dirty="0"/>
              <a:t>, K., 1999. Modeling, Simulation, and Control of Flexible Manufacturing Systems. Series in Intelligent Control and Intelligent Automation 6, World Scientific Publishing</a:t>
            </a:r>
            <a:endParaRPr lang="es-AR" sz="900" dirty="0"/>
          </a:p>
        </p:txBody>
      </p:sp>
    </p:spTree>
    <p:extLst>
      <p:ext uri="{BB962C8B-B14F-4D97-AF65-F5344CB8AC3E}">
        <p14:creationId xmlns:p14="http://schemas.microsoft.com/office/powerpoint/2010/main" val="634809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26 Título"/>
          <p:cNvSpPr>
            <a:spLocks noGrp="1"/>
          </p:cNvSpPr>
          <p:nvPr>
            <p:ph type="title"/>
          </p:nvPr>
        </p:nvSpPr>
        <p:spPr>
          <a:xfrm>
            <a:off x="1966" y="-236609"/>
            <a:ext cx="10806112" cy="1273175"/>
          </a:xfrm>
        </p:spPr>
        <p:txBody>
          <a:bodyPr>
            <a:normAutofit/>
          </a:bodyPr>
          <a:lstStyle/>
          <a:p>
            <a:r>
              <a:rPr lang="es-ES_tradnl" dirty="0" smtClean="0"/>
              <a:t>Redes </a:t>
            </a:r>
            <a:r>
              <a:rPr lang="es-ES_tradnl" dirty="0"/>
              <a:t>de </a:t>
            </a:r>
            <a:r>
              <a:rPr lang="es-ES_tradnl" dirty="0" smtClean="0"/>
              <a:t>Petri – Brazo robot</a:t>
            </a:r>
            <a:endParaRPr lang="es-ES" dirty="0"/>
          </a:p>
        </p:txBody>
      </p:sp>
      <p:sp>
        <p:nvSpPr>
          <p:cNvPr id="3" name="2 Marcador de pie de página"/>
          <p:cNvSpPr>
            <a:spLocks noGrp="1"/>
          </p:cNvSpPr>
          <p:nvPr>
            <p:ph type="ftr" sz="quarter" idx="11"/>
          </p:nvPr>
        </p:nvSpPr>
        <p:spPr/>
        <p:txBody>
          <a:bodyPr/>
          <a:lstStyle/>
          <a:p>
            <a:r>
              <a:rPr lang="es-ES"/>
              <a:t>Ingeniería de Software I </a:t>
            </a:r>
          </a:p>
        </p:txBody>
      </p:sp>
      <p:sp>
        <p:nvSpPr>
          <p:cNvPr id="28" name="27 Marcador de número de diapositiva"/>
          <p:cNvSpPr>
            <a:spLocks noGrp="1"/>
          </p:cNvSpPr>
          <p:nvPr>
            <p:ph type="sldNum" sz="quarter" idx="12"/>
          </p:nvPr>
        </p:nvSpPr>
        <p:spPr/>
        <p:txBody>
          <a:bodyPr/>
          <a:lstStyle/>
          <a:p>
            <a:fld id="{9F6EE29D-8DC6-4CB7-958C-0D2230DE07F1}" type="slidenum">
              <a:rPr lang="es-ES" smtClean="0"/>
              <a:pPr/>
              <a:t>26</a:t>
            </a:fld>
            <a:endParaRPr lang="es-ES" dirty="0"/>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0465" y="255547"/>
            <a:ext cx="5346067" cy="6299241"/>
          </a:xfrm>
          <a:prstGeom prst="rect">
            <a:avLst/>
          </a:prstGeom>
        </p:spPr>
      </p:pic>
      <p:sp>
        <p:nvSpPr>
          <p:cNvPr id="6" name="5 CuadroTexto"/>
          <p:cNvSpPr txBox="1"/>
          <p:nvPr/>
        </p:nvSpPr>
        <p:spPr>
          <a:xfrm>
            <a:off x="3607724" y="6374076"/>
            <a:ext cx="4680065" cy="369332"/>
          </a:xfrm>
          <a:prstGeom prst="rect">
            <a:avLst/>
          </a:prstGeom>
          <a:noFill/>
        </p:spPr>
        <p:txBody>
          <a:bodyPr wrap="square" rtlCol="0">
            <a:spAutoFit/>
          </a:bodyPr>
          <a:lstStyle/>
          <a:p>
            <a:r>
              <a:rPr lang="en-US" sz="900" dirty="0"/>
              <a:t>Zhou, M., </a:t>
            </a:r>
            <a:r>
              <a:rPr lang="en-US" sz="900" dirty="0" err="1"/>
              <a:t>Venkatesh</a:t>
            </a:r>
            <a:r>
              <a:rPr lang="en-US" sz="900" dirty="0"/>
              <a:t>, K., 1999. Modeling, Simulation, and Control of Flexible Manufacturing Systems. Series in Intelligent Control and Intelligent Automation 6, World Scientific Publishing</a:t>
            </a:r>
            <a:endParaRPr lang="es-AR" sz="900" dirty="0"/>
          </a:p>
        </p:txBody>
      </p:sp>
      <p:pic>
        <p:nvPicPr>
          <p:cNvPr id="8" name="7 Marcador de contenido"/>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8275" y="640901"/>
            <a:ext cx="5785775" cy="5677798"/>
          </a:xfrm>
        </p:spPr>
      </p:pic>
    </p:spTree>
    <p:extLst>
      <p:ext uri="{BB962C8B-B14F-4D97-AF65-F5344CB8AC3E}">
        <p14:creationId xmlns:p14="http://schemas.microsoft.com/office/powerpoint/2010/main" val="19650708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26 Título"/>
          <p:cNvSpPr>
            <a:spLocks noGrp="1"/>
          </p:cNvSpPr>
          <p:nvPr>
            <p:ph type="title"/>
          </p:nvPr>
        </p:nvSpPr>
        <p:spPr>
          <a:xfrm>
            <a:off x="0" y="-461115"/>
            <a:ext cx="10806112" cy="1273175"/>
          </a:xfrm>
        </p:spPr>
        <p:txBody>
          <a:bodyPr>
            <a:normAutofit/>
          </a:bodyPr>
          <a:lstStyle/>
          <a:p>
            <a:r>
              <a:rPr lang="es-ES_tradnl" dirty="0" smtClean="0"/>
              <a:t>Redes </a:t>
            </a:r>
            <a:r>
              <a:rPr lang="es-ES_tradnl" dirty="0"/>
              <a:t>de </a:t>
            </a:r>
            <a:r>
              <a:rPr lang="es-ES_tradnl" dirty="0" smtClean="0"/>
              <a:t>Petri – Brazo robot</a:t>
            </a:r>
            <a:endParaRPr lang="es-ES" dirty="0"/>
          </a:p>
        </p:txBody>
      </p:sp>
      <p:sp>
        <p:nvSpPr>
          <p:cNvPr id="3" name="2 Marcador de pie de página"/>
          <p:cNvSpPr>
            <a:spLocks noGrp="1"/>
          </p:cNvSpPr>
          <p:nvPr>
            <p:ph type="ftr" sz="quarter" idx="11"/>
          </p:nvPr>
        </p:nvSpPr>
        <p:spPr/>
        <p:txBody>
          <a:bodyPr/>
          <a:lstStyle/>
          <a:p>
            <a:r>
              <a:rPr lang="es-ES"/>
              <a:t>Ingeniería de Software I </a:t>
            </a:r>
          </a:p>
        </p:txBody>
      </p:sp>
      <p:sp>
        <p:nvSpPr>
          <p:cNvPr id="28" name="27 Marcador de número de diapositiva"/>
          <p:cNvSpPr>
            <a:spLocks noGrp="1"/>
          </p:cNvSpPr>
          <p:nvPr>
            <p:ph type="sldNum" sz="quarter" idx="12"/>
          </p:nvPr>
        </p:nvSpPr>
        <p:spPr/>
        <p:txBody>
          <a:bodyPr/>
          <a:lstStyle/>
          <a:p>
            <a:fld id="{9F6EE29D-8DC6-4CB7-958C-0D2230DE07F1}" type="slidenum">
              <a:rPr lang="es-ES" smtClean="0"/>
              <a:pPr/>
              <a:t>27</a:t>
            </a:fld>
            <a:endParaRPr lang="es-ES" dirty="0"/>
          </a:p>
        </p:txBody>
      </p:sp>
      <p:sp>
        <p:nvSpPr>
          <p:cNvPr id="6" name="5 CuadroTexto"/>
          <p:cNvSpPr txBox="1"/>
          <p:nvPr/>
        </p:nvSpPr>
        <p:spPr>
          <a:xfrm>
            <a:off x="3607724" y="6374076"/>
            <a:ext cx="4680065" cy="369332"/>
          </a:xfrm>
          <a:prstGeom prst="rect">
            <a:avLst/>
          </a:prstGeom>
          <a:noFill/>
        </p:spPr>
        <p:txBody>
          <a:bodyPr wrap="square" rtlCol="0">
            <a:spAutoFit/>
          </a:bodyPr>
          <a:lstStyle/>
          <a:p>
            <a:r>
              <a:rPr lang="en-US" sz="900" dirty="0"/>
              <a:t>Zhou, M., </a:t>
            </a:r>
            <a:r>
              <a:rPr lang="en-US" sz="900" dirty="0" err="1"/>
              <a:t>Venkatesh</a:t>
            </a:r>
            <a:r>
              <a:rPr lang="en-US" sz="900" dirty="0"/>
              <a:t>, K., 1999. Modeling, Simulation, and Control of Flexible Manufacturing Systems. Series in Intelligent Control and Intelligent Automation 6, World Scientific Publishing</a:t>
            </a:r>
            <a:endParaRPr lang="es-AR" sz="900" dirty="0"/>
          </a:p>
        </p:txBody>
      </p:sp>
      <p:pic>
        <p:nvPicPr>
          <p:cNvPr id="8" name="7 Marcador de contenido"/>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1267" y="558987"/>
            <a:ext cx="5925677" cy="5815089"/>
          </a:xfrm>
        </p:spPr>
      </p:pic>
      <p:sp>
        <p:nvSpPr>
          <p:cNvPr id="9" name="8 CuadroTexto"/>
          <p:cNvSpPr txBox="1"/>
          <p:nvPr/>
        </p:nvSpPr>
        <p:spPr>
          <a:xfrm>
            <a:off x="6086944" y="296019"/>
            <a:ext cx="6207025" cy="3785652"/>
          </a:xfrm>
          <a:prstGeom prst="rect">
            <a:avLst/>
          </a:prstGeom>
          <a:solidFill>
            <a:srgbClr val="FFFF00"/>
          </a:solidFill>
        </p:spPr>
        <p:txBody>
          <a:bodyPr wrap="square" rtlCol="0">
            <a:spAutoFit/>
          </a:bodyPr>
          <a:lstStyle/>
          <a:p>
            <a:r>
              <a:rPr lang="es-AR" sz="2400" dirty="0"/>
              <a:t>El </a:t>
            </a:r>
            <a:r>
              <a:rPr lang="es-AR" sz="2400" b="1" dirty="0"/>
              <a:t>estado inicial </a:t>
            </a:r>
            <a:r>
              <a:rPr lang="es-AR" sz="2400" dirty="0"/>
              <a:t>del sistema modelado por la </a:t>
            </a:r>
            <a:r>
              <a:rPr lang="es-AR" sz="2400" dirty="0" err="1" smtClean="0"/>
              <a:t>RdP</a:t>
            </a:r>
            <a:r>
              <a:rPr lang="es-AR" sz="2400" dirty="0" smtClean="0"/>
              <a:t> </a:t>
            </a:r>
            <a:r>
              <a:rPr lang="es-AR" sz="2400" dirty="0"/>
              <a:t>indica que existe una pieza en la banda de entrada (p1), que el brazo de robot está listo para tomar alguna pieza (p2) y que la máquina de proceso también está disponible (p4). </a:t>
            </a:r>
            <a:endParaRPr lang="es-AR" sz="2400" dirty="0" smtClean="0"/>
          </a:p>
          <a:p>
            <a:endParaRPr lang="es-AR" sz="2400" dirty="0"/>
          </a:p>
          <a:p>
            <a:r>
              <a:rPr lang="es-AR" sz="2400" dirty="0" smtClean="0"/>
              <a:t>El </a:t>
            </a:r>
            <a:r>
              <a:rPr lang="es-AR" sz="2400" dirty="0"/>
              <a:t>marcado de este estado sería M0 = (1 1 0 1 0 0 0), que corresponden a los </a:t>
            </a:r>
            <a:r>
              <a:rPr lang="es-AR" sz="2400" dirty="0" err="1"/>
              <a:t>tokens</a:t>
            </a:r>
            <a:r>
              <a:rPr lang="es-AR" sz="2400" dirty="0"/>
              <a:t> de los lugares M0 = (p1 p2 … p7), respectivamente. </a:t>
            </a:r>
            <a:endParaRPr lang="es-AR" sz="2400" dirty="0" smtClean="0"/>
          </a:p>
          <a:p>
            <a:endParaRPr lang="es-AR" sz="2400" dirty="0"/>
          </a:p>
        </p:txBody>
      </p:sp>
      <p:grpSp>
        <p:nvGrpSpPr>
          <p:cNvPr id="7" name="Grupo 6"/>
          <p:cNvGrpSpPr/>
          <p:nvPr/>
        </p:nvGrpSpPr>
        <p:grpSpPr>
          <a:xfrm>
            <a:off x="1207766" y="3675208"/>
            <a:ext cx="10984234" cy="3076282"/>
            <a:chOff x="1207766" y="3675208"/>
            <a:chExt cx="10984234" cy="3076282"/>
          </a:xfrm>
        </p:grpSpPr>
        <p:sp>
          <p:nvSpPr>
            <p:cNvPr id="2" name="Rectángulo 1"/>
            <p:cNvSpPr/>
            <p:nvPr/>
          </p:nvSpPr>
          <p:spPr>
            <a:xfrm>
              <a:off x="6096000" y="4535499"/>
              <a:ext cx="6096000" cy="2215991"/>
            </a:xfrm>
            <a:prstGeom prst="rect">
              <a:avLst/>
            </a:prstGeom>
            <a:solidFill>
              <a:schemeClr val="accent6">
                <a:lumMod val="20000"/>
                <a:lumOff val="80000"/>
              </a:schemeClr>
            </a:solidFill>
          </p:spPr>
          <p:txBody>
            <a:bodyPr>
              <a:spAutoFit/>
            </a:bodyPr>
            <a:lstStyle/>
            <a:p>
              <a:r>
                <a:rPr lang="es-AR" sz="2400" dirty="0"/>
                <a:t>La </a:t>
              </a:r>
              <a:r>
                <a:rPr lang="es-AR" sz="2400" b="1" dirty="0"/>
                <a:t>transición t1 </a:t>
              </a:r>
              <a:r>
                <a:rPr lang="es-AR" sz="2400" dirty="0"/>
                <a:t>se encuentra </a:t>
              </a:r>
              <a:r>
                <a:rPr lang="es-AR" sz="2400" b="1" dirty="0"/>
                <a:t>habilitada</a:t>
              </a:r>
              <a:r>
                <a:rPr lang="es-AR" sz="2400" dirty="0"/>
                <a:t>, es decir, para que una pieza sea tomada por el brazo de robot es necesario que la pieza se encuentre en la banda de entrada y el brazo de robot se encuentre disponible.. </a:t>
              </a:r>
            </a:p>
            <a:p>
              <a:endParaRPr lang="es-AR" dirty="0"/>
            </a:p>
          </p:txBody>
        </p:sp>
        <p:sp>
          <p:nvSpPr>
            <p:cNvPr id="5" name="Flecha abajo 4"/>
            <p:cNvSpPr/>
            <p:nvPr/>
          </p:nvSpPr>
          <p:spPr>
            <a:xfrm rot="7584604">
              <a:off x="3607282" y="1275692"/>
              <a:ext cx="453669" cy="52527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404951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Marcador de contenido"/>
          <p:cNvPicPr>
            <a:picLocks noGrp="1" noChangeAspect="1"/>
          </p:cNvPicPr>
          <p:nvPr>
            <p:ph idx="1"/>
          </p:nvPr>
        </p:nvPicPr>
        <p:blipFill rotWithShape="1">
          <a:blip r:embed="rId3">
            <a:extLst>
              <a:ext uri="{28A0092B-C50C-407E-A947-70E740481C1C}">
                <a14:useLocalDpi xmlns:a14="http://schemas.microsoft.com/office/drawing/2010/main" val="0"/>
              </a:ext>
            </a:extLst>
          </a:blip>
          <a:srcRect r="882" b="52339"/>
          <a:stretch/>
        </p:blipFill>
        <p:spPr>
          <a:xfrm>
            <a:off x="360370" y="397229"/>
            <a:ext cx="11174772" cy="5652659"/>
          </a:xfrm>
        </p:spPr>
      </p:pic>
      <p:sp>
        <p:nvSpPr>
          <p:cNvPr id="27" name="26 Título"/>
          <p:cNvSpPr>
            <a:spLocks noGrp="1"/>
          </p:cNvSpPr>
          <p:nvPr>
            <p:ph type="title"/>
          </p:nvPr>
        </p:nvSpPr>
        <p:spPr>
          <a:xfrm>
            <a:off x="-76993" y="-321198"/>
            <a:ext cx="10806112" cy="1273175"/>
          </a:xfrm>
        </p:spPr>
        <p:txBody>
          <a:bodyPr>
            <a:normAutofit/>
          </a:bodyPr>
          <a:lstStyle/>
          <a:p>
            <a:r>
              <a:rPr lang="es-ES_tradnl" dirty="0" smtClean="0"/>
              <a:t>Redes </a:t>
            </a:r>
            <a:r>
              <a:rPr lang="es-ES_tradnl" dirty="0"/>
              <a:t>de </a:t>
            </a:r>
            <a:r>
              <a:rPr lang="es-ES_tradnl" dirty="0" smtClean="0"/>
              <a:t>Petri – Brazo robot</a:t>
            </a:r>
            <a:endParaRPr lang="es-ES" dirty="0"/>
          </a:p>
        </p:txBody>
      </p:sp>
      <p:sp>
        <p:nvSpPr>
          <p:cNvPr id="3" name="2 Marcador de pie de página"/>
          <p:cNvSpPr>
            <a:spLocks noGrp="1"/>
          </p:cNvSpPr>
          <p:nvPr>
            <p:ph type="ftr" sz="quarter" idx="11"/>
          </p:nvPr>
        </p:nvSpPr>
        <p:spPr/>
        <p:txBody>
          <a:bodyPr/>
          <a:lstStyle/>
          <a:p>
            <a:r>
              <a:rPr lang="es-ES"/>
              <a:t>Ingeniería de Software I </a:t>
            </a:r>
          </a:p>
        </p:txBody>
      </p:sp>
      <p:sp>
        <p:nvSpPr>
          <p:cNvPr id="28" name="27 Marcador de número de diapositiva"/>
          <p:cNvSpPr>
            <a:spLocks noGrp="1"/>
          </p:cNvSpPr>
          <p:nvPr>
            <p:ph type="sldNum" sz="quarter" idx="12"/>
          </p:nvPr>
        </p:nvSpPr>
        <p:spPr/>
        <p:txBody>
          <a:bodyPr/>
          <a:lstStyle/>
          <a:p>
            <a:fld id="{9F6EE29D-8DC6-4CB7-958C-0D2230DE07F1}" type="slidenum">
              <a:rPr lang="es-ES" smtClean="0"/>
              <a:pPr/>
              <a:t>28</a:t>
            </a:fld>
            <a:endParaRPr lang="es-ES" dirty="0"/>
          </a:p>
        </p:txBody>
      </p:sp>
      <p:sp>
        <p:nvSpPr>
          <p:cNvPr id="6" name="5 CuadroTexto"/>
          <p:cNvSpPr txBox="1"/>
          <p:nvPr/>
        </p:nvSpPr>
        <p:spPr>
          <a:xfrm>
            <a:off x="3607724" y="6374076"/>
            <a:ext cx="4680065" cy="369332"/>
          </a:xfrm>
          <a:prstGeom prst="rect">
            <a:avLst/>
          </a:prstGeom>
          <a:noFill/>
        </p:spPr>
        <p:txBody>
          <a:bodyPr wrap="square" rtlCol="0">
            <a:spAutoFit/>
          </a:bodyPr>
          <a:lstStyle/>
          <a:p>
            <a:r>
              <a:rPr lang="en-US" sz="900" dirty="0"/>
              <a:t>Zhou, M., </a:t>
            </a:r>
            <a:r>
              <a:rPr lang="en-US" sz="900" dirty="0" err="1"/>
              <a:t>Venkatesh</a:t>
            </a:r>
            <a:r>
              <a:rPr lang="en-US" sz="900" dirty="0"/>
              <a:t>, K., 1999. Modeling, Simulation, and Control of Flexible Manufacturing Systems. Series in Intelligent Control and Intelligent Automation 6, World Scientific Publishing</a:t>
            </a:r>
            <a:endParaRPr lang="es-AR" sz="900" dirty="0"/>
          </a:p>
        </p:txBody>
      </p:sp>
      <p:sp>
        <p:nvSpPr>
          <p:cNvPr id="9" name="8 CuadroTexto"/>
          <p:cNvSpPr txBox="1"/>
          <p:nvPr/>
        </p:nvSpPr>
        <p:spPr>
          <a:xfrm>
            <a:off x="3607724" y="4965174"/>
            <a:ext cx="3724852" cy="1754326"/>
          </a:xfrm>
          <a:prstGeom prst="rect">
            <a:avLst/>
          </a:prstGeom>
          <a:solidFill>
            <a:srgbClr val="7030A0"/>
          </a:solidFill>
        </p:spPr>
        <p:txBody>
          <a:bodyPr wrap="square" rtlCol="0">
            <a:spAutoFit/>
          </a:bodyPr>
          <a:lstStyle/>
          <a:p>
            <a:r>
              <a:rPr lang="es-AR" b="1" dirty="0">
                <a:solidFill>
                  <a:schemeClr val="bg1"/>
                </a:solidFill>
              </a:rPr>
              <a:t>En la figura (a) se muestra el estado de la </a:t>
            </a:r>
            <a:r>
              <a:rPr lang="es-AR" b="1" dirty="0" err="1">
                <a:solidFill>
                  <a:schemeClr val="bg1"/>
                </a:solidFill>
              </a:rPr>
              <a:t>RdP</a:t>
            </a:r>
            <a:r>
              <a:rPr lang="es-AR" b="1" dirty="0">
                <a:solidFill>
                  <a:schemeClr val="bg1"/>
                </a:solidFill>
              </a:rPr>
              <a:t> M1 = (0 0 1 1 0 0 0) después del disparo de t1, que indica que la pieza está tomada por el brazo del robot y la máquina de procesamiento aún se encuentra disponible. </a:t>
            </a:r>
            <a:r>
              <a:rPr lang="es-AR" sz="1400" b="1" dirty="0" smtClean="0">
                <a:solidFill>
                  <a:schemeClr val="bg1"/>
                </a:solidFill>
              </a:rPr>
              <a:t> </a:t>
            </a:r>
            <a:endParaRPr lang="es-AR" sz="1400" b="1" dirty="0">
              <a:solidFill>
                <a:schemeClr val="bg1"/>
              </a:solidFill>
            </a:endParaRPr>
          </a:p>
        </p:txBody>
      </p:sp>
      <p:sp>
        <p:nvSpPr>
          <p:cNvPr id="2" name="Rectángulo 1"/>
          <p:cNvSpPr/>
          <p:nvPr/>
        </p:nvSpPr>
        <p:spPr>
          <a:xfrm>
            <a:off x="9314411" y="4826675"/>
            <a:ext cx="2877589" cy="2031325"/>
          </a:xfrm>
          <a:prstGeom prst="rect">
            <a:avLst/>
          </a:prstGeom>
          <a:solidFill>
            <a:srgbClr val="7030A0"/>
          </a:solidFill>
        </p:spPr>
        <p:txBody>
          <a:bodyPr wrap="square">
            <a:spAutoFit/>
          </a:bodyPr>
          <a:lstStyle/>
          <a:p>
            <a:r>
              <a:rPr lang="es-AR" b="1" dirty="0">
                <a:solidFill>
                  <a:schemeClr val="bg1"/>
                </a:solidFill>
              </a:rPr>
              <a:t>La figura </a:t>
            </a:r>
            <a:r>
              <a:rPr lang="es-AR" b="1" dirty="0" smtClean="0">
                <a:solidFill>
                  <a:schemeClr val="bg1"/>
                </a:solidFill>
              </a:rPr>
              <a:t>(b) </a:t>
            </a:r>
            <a:r>
              <a:rPr lang="es-AR" b="1" dirty="0">
                <a:solidFill>
                  <a:schemeClr val="bg1"/>
                </a:solidFill>
              </a:rPr>
              <a:t>muestra el estado M2 = (0 1 0 0 1 0 0), obtenido después del disparo de t2, donde el brazo de robot está ahora disponible y la máquina de procesamiento se encuentra en operación.</a:t>
            </a:r>
          </a:p>
        </p:txBody>
      </p:sp>
    </p:spTree>
    <p:extLst>
      <p:ext uri="{BB962C8B-B14F-4D97-AF65-F5344CB8AC3E}">
        <p14:creationId xmlns:p14="http://schemas.microsoft.com/office/powerpoint/2010/main" val="338540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2"/>
                                        </p:tgtEl>
                                        <p:attrNameLst>
                                          <p:attrName>r</p:attrName>
                                        </p:attrNameLst>
                                      </p:cBhvr>
                                    </p:animRot>
                                    <p:animRot by="-240000">
                                      <p:cBhvr>
                                        <p:cTn id="15" dur="200" fill="hold">
                                          <p:stCondLst>
                                            <p:cond delay="200"/>
                                          </p:stCondLst>
                                        </p:cTn>
                                        <p:tgtEl>
                                          <p:spTgt spid="2"/>
                                        </p:tgtEl>
                                        <p:attrNameLst>
                                          <p:attrName>r</p:attrName>
                                        </p:attrNameLst>
                                      </p:cBhvr>
                                    </p:animRot>
                                    <p:animRot by="240000">
                                      <p:cBhvr>
                                        <p:cTn id="16" dur="200" fill="hold">
                                          <p:stCondLst>
                                            <p:cond delay="400"/>
                                          </p:stCondLst>
                                        </p:cTn>
                                        <p:tgtEl>
                                          <p:spTgt spid="2"/>
                                        </p:tgtEl>
                                        <p:attrNameLst>
                                          <p:attrName>r</p:attrName>
                                        </p:attrNameLst>
                                      </p:cBhvr>
                                    </p:animRot>
                                    <p:animRot by="-240000">
                                      <p:cBhvr>
                                        <p:cTn id="17" dur="200" fill="hold">
                                          <p:stCondLst>
                                            <p:cond delay="600"/>
                                          </p:stCondLst>
                                        </p:cTn>
                                        <p:tgtEl>
                                          <p:spTgt spid="2"/>
                                        </p:tgtEl>
                                        <p:attrNameLst>
                                          <p:attrName>r</p:attrName>
                                        </p:attrNameLst>
                                      </p:cBhvr>
                                    </p:animRot>
                                    <p:animRot by="120000">
                                      <p:cBhvr>
                                        <p:cTn id="18"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Marcador de contenido"/>
          <p:cNvPicPr>
            <a:picLocks noGrp="1" noChangeAspect="1"/>
          </p:cNvPicPr>
          <p:nvPr>
            <p:ph idx="1"/>
          </p:nvPr>
        </p:nvPicPr>
        <p:blipFill rotWithShape="1">
          <a:blip r:embed="rId3">
            <a:extLst>
              <a:ext uri="{28A0092B-C50C-407E-A947-70E740481C1C}">
                <a14:useLocalDpi xmlns:a14="http://schemas.microsoft.com/office/drawing/2010/main" val="0"/>
              </a:ext>
            </a:extLst>
          </a:blip>
          <a:srcRect t="49489"/>
          <a:stretch/>
        </p:blipFill>
        <p:spPr>
          <a:xfrm>
            <a:off x="72653" y="637308"/>
            <a:ext cx="11491313" cy="6106100"/>
          </a:xfrm>
        </p:spPr>
      </p:pic>
      <p:sp>
        <p:nvSpPr>
          <p:cNvPr id="27" name="26 Título"/>
          <p:cNvSpPr>
            <a:spLocks noGrp="1"/>
          </p:cNvSpPr>
          <p:nvPr>
            <p:ph type="title"/>
          </p:nvPr>
        </p:nvSpPr>
        <p:spPr>
          <a:xfrm>
            <a:off x="-76993" y="-321198"/>
            <a:ext cx="10806112" cy="1273175"/>
          </a:xfrm>
        </p:spPr>
        <p:txBody>
          <a:bodyPr>
            <a:normAutofit/>
          </a:bodyPr>
          <a:lstStyle/>
          <a:p>
            <a:r>
              <a:rPr lang="es-ES_tradnl" dirty="0" smtClean="0"/>
              <a:t>Redes </a:t>
            </a:r>
            <a:r>
              <a:rPr lang="es-ES_tradnl" dirty="0"/>
              <a:t>de </a:t>
            </a:r>
            <a:r>
              <a:rPr lang="es-ES_tradnl" dirty="0" smtClean="0"/>
              <a:t>Petri – Brazo robot</a:t>
            </a:r>
            <a:endParaRPr lang="es-ES" dirty="0"/>
          </a:p>
        </p:txBody>
      </p:sp>
      <p:sp>
        <p:nvSpPr>
          <p:cNvPr id="3" name="2 Marcador de pie de página"/>
          <p:cNvSpPr>
            <a:spLocks noGrp="1"/>
          </p:cNvSpPr>
          <p:nvPr>
            <p:ph type="ftr" sz="quarter" idx="11"/>
          </p:nvPr>
        </p:nvSpPr>
        <p:spPr/>
        <p:txBody>
          <a:bodyPr/>
          <a:lstStyle/>
          <a:p>
            <a:r>
              <a:rPr lang="es-ES"/>
              <a:t>Ingeniería de Software I </a:t>
            </a:r>
          </a:p>
        </p:txBody>
      </p:sp>
      <p:sp>
        <p:nvSpPr>
          <p:cNvPr id="28" name="27 Marcador de número de diapositiva"/>
          <p:cNvSpPr>
            <a:spLocks noGrp="1"/>
          </p:cNvSpPr>
          <p:nvPr>
            <p:ph type="sldNum" sz="quarter" idx="12"/>
          </p:nvPr>
        </p:nvSpPr>
        <p:spPr/>
        <p:txBody>
          <a:bodyPr/>
          <a:lstStyle/>
          <a:p>
            <a:fld id="{9F6EE29D-8DC6-4CB7-958C-0D2230DE07F1}" type="slidenum">
              <a:rPr lang="es-ES" smtClean="0"/>
              <a:pPr/>
              <a:t>29</a:t>
            </a:fld>
            <a:endParaRPr lang="es-ES" dirty="0"/>
          </a:p>
        </p:txBody>
      </p:sp>
      <p:sp>
        <p:nvSpPr>
          <p:cNvPr id="6" name="5 CuadroTexto"/>
          <p:cNvSpPr txBox="1"/>
          <p:nvPr/>
        </p:nvSpPr>
        <p:spPr>
          <a:xfrm>
            <a:off x="3607724" y="6374076"/>
            <a:ext cx="4680065" cy="369332"/>
          </a:xfrm>
          <a:prstGeom prst="rect">
            <a:avLst/>
          </a:prstGeom>
          <a:noFill/>
        </p:spPr>
        <p:txBody>
          <a:bodyPr wrap="square" rtlCol="0">
            <a:spAutoFit/>
          </a:bodyPr>
          <a:lstStyle/>
          <a:p>
            <a:r>
              <a:rPr lang="en-US" sz="900" dirty="0"/>
              <a:t>Zhou, M., </a:t>
            </a:r>
            <a:r>
              <a:rPr lang="en-US" sz="900" dirty="0" err="1"/>
              <a:t>Venkatesh</a:t>
            </a:r>
            <a:r>
              <a:rPr lang="en-US" sz="900" dirty="0"/>
              <a:t>, K., 1999. Modeling, Simulation, and Control of Flexible Manufacturing Systems. Series in Intelligent Control and Intelligent Automation 6, World Scientific Publishing</a:t>
            </a:r>
            <a:endParaRPr lang="es-AR" sz="900" dirty="0"/>
          </a:p>
        </p:txBody>
      </p:sp>
      <p:sp>
        <p:nvSpPr>
          <p:cNvPr id="10" name="9 CuadroTexto"/>
          <p:cNvSpPr txBox="1"/>
          <p:nvPr/>
        </p:nvSpPr>
        <p:spPr>
          <a:xfrm>
            <a:off x="3607724" y="4178300"/>
            <a:ext cx="2861564" cy="2308324"/>
          </a:xfrm>
          <a:prstGeom prst="rect">
            <a:avLst/>
          </a:prstGeom>
          <a:solidFill>
            <a:srgbClr val="7030A0"/>
          </a:solidFill>
        </p:spPr>
        <p:txBody>
          <a:bodyPr wrap="square" rtlCol="0">
            <a:spAutoFit/>
          </a:bodyPr>
          <a:lstStyle/>
          <a:p>
            <a:r>
              <a:rPr lang="es-AR" dirty="0" smtClean="0">
                <a:solidFill>
                  <a:schemeClr val="bg1"/>
                </a:solidFill>
              </a:rPr>
              <a:t>La figura (c) indica el estado alcanzado después del disparo de t3,  M3 = (0 0 0 1 0 1 0), donde el brazo de robot ha tomado la pieza de la máquina de procesamiento y ésta se encuentra disponible. </a:t>
            </a:r>
            <a:endParaRPr lang="es-AR" dirty="0">
              <a:solidFill>
                <a:schemeClr val="bg1"/>
              </a:solidFill>
            </a:endParaRPr>
          </a:p>
        </p:txBody>
      </p:sp>
      <p:sp>
        <p:nvSpPr>
          <p:cNvPr id="2" name="Rectángulo 1"/>
          <p:cNvSpPr/>
          <p:nvPr/>
        </p:nvSpPr>
        <p:spPr>
          <a:xfrm>
            <a:off x="9266238" y="4022464"/>
            <a:ext cx="2985071" cy="2862322"/>
          </a:xfrm>
          <a:prstGeom prst="rect">
            <a:avLst/>
          </a:prstGeom>
          <a:solidFill>
            <a:srgbClr val="7030A0"/>
          </a:solidFill>
        </p:spPr>
        <p:txBody>
          <a:bodyPr wrap="square">
            <a:spAutoFit/>
          </a:bodyPr>
          <a:lstStyle/>
          <a:p>
            <a:r>
              <a:rPr lang="es-AR" dirty="0" smtClean="0">
                <a:solidFill>
                  <a:schemeClr val="bg1"/>
                </a:solidFill>
              </a:rPr>
              <a:t>La figura (</a:t>
            </a:r>
            <a:r>
              <a:rPr lang="es-AR" dirty="0">
                <a:solidFill>
                  <a:schemeClr val="bg1"/>
                </a:solidFill>
              </a:rPr>
              <a:t>d) muestra el estado del sistema con el marcado M4 = (0 1 0 1 0 0 1), después del disparo de la transición t4, donde la pieza ha sido colocada en la banda de salida, y tanto el brazo de robot como la máquina de procesamiento se encuentran disponibles. </a:t>
            </a:r>
          </a:p>
        </p:txBody>
      </p:sp>
      <p:sp>
        <p:nvSpPr>
          <p:cNvPr id="4" name="Rectángulo 3"/>
          <p:cNvSpPr/>
          <p:nvPr/>
        </p:nvSpPr>
        <p:spPr>
          <a:xfrm>
            <a:off x="2687782" y="198642"/>
            <a:ext cx="8190983" cy="646331"/>
          </a:xfrm>
          <a:prstGeom prst="rect">
            <a:avLst/>
          </a:prstGeom>
          <a:solidFill>
            <a:srgbClr val="7030A0"/>
          </a:solidFill>
        </p:spPr>
        <p:txBody>
          <a:bodyPr wrap="square">
            <a:spAutoFit/>
          </a:bodyPr>
          <a:lstStyle/>
          <a:p>
            <a:r>
              <a:rPr lang="es-AR" dirty="0">
                <a:solidFill>
                  <a:schemeClr val="bg1"/>
                </a:solidFill>
              </a:rPr>
              <a:t>A partir del marcado M4 se habilita la transición t5, cuyo disparo generaría el marcado M0, el cual corresponde al estado inicial del sistema.</a:t>
            </a:r>
          </a:p>
        </p:txBody>
      </p:sp>
    </p:spTree>
    <p:extLst>
      <p:ext uri="{BB962C8B-B14F-4D97-AF65-F5344CB8AC3E}">
        <p14:creationId xmlns:p14="http://schemas.microsoft.com/office/powerpoint/2010/main" val="279792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0"/>
                                        </p:tgtEl>
                                        <p:attrNameLst>
                                          <p:attrName>r</p:attrName>
                                        </p:attrNameLst>
                                      </p:cBhvr>
                                    </p:animRot>
                                    <p:animRot by="-240000">
                                      <p:cBhvr>
                                        <p:cTn id="7" dur="200" fill="hold">
                                          <p:stCondLst>
                                            <p:cond delay="200"/>
                                          </p:stCondLst>
                                        </p:cTn>
                                        <p:tgtEl>
                                          <p:spTgt spid="10"/>
                                        </p:tgtEl>
                                        <p:attrNameLst>
                                          <p:attrName>r</p:attrName>
                                        </p:attrNameLst>
                                      </p:cBhvr>
                                    </p:animRot>
                                    <p:animRot by="240000">
                                      <p:cBhvr>
                                        <p:cTn id="8" dur="200" fill="hold">
                                          <p:stCondLst>
                                            <p:cond delay="400"/>
                                          </p:stCondLst>
                                        </p:cTn>
                                        <p:tgtEl>
                                          <p:spTgt spid="10"/>
                                        </p:tgtEl>
                                        <p:attrNameLst>
                                          <p:attrName>r</p:attrName>
                                        </p:attrNameLst>
                                      </p:cBhvr>
                                    </p:animRot>
                                    <p:animRot by="-240000">
                                      <p:cBhvr>
                                        <p:cTn id="9" dur="200" fill="hold">
                                          <p:stCondLst>
                                            <p:cond delay="600"/>
                                          </p:stCondLst>
                                        </p:cTn>
                                        <p:tgtEl>
                                          <p:spTgt spid="10"/>
                                        </p:tgtEl>
                                        <p:attrNameLst>
                                          <p:attrName>r</p:attrName>
                                        </p:attrNameLst>
                                      </p:cBhvr>
                                    </p:animRot>
                                    <p:animRot by="120000">
                                      <p:cBhvr>
                                        <p:cTn id="10" dur="200" fill="hold">
                                          <p:stCondLst>
                                            <p:cond delay="800"/>
                                          </p:stCondLst>
                                        </p:cTn>
                                        <p:tgtEl>
                                          <p:spTgt spid="10"/>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2"/>
                                        </p:tgtEl>
                                        <p:attrNameLst>
                                          <p:attrName>r</p:attrName>
                                        </p:attrNameLst>
                                      </p:cBhvr>
                                    </p:animRot>
                                    <p:animRot by="-240000">
                                      <p:cBhvr>
                                        <p:cTn id="15" dur="200" fill="hold">
                                          <p:stCondLst>
                                            <p:cond delay="200"/>
                                          </p:stCondLst>
                                        </p:cTn>
                                        <p:tgtEl>
                                          <p:spTgt spid="2"/>
                                        </p:tgtEl>
                                        <p:attrNameLst>
                                          <p:attrName>r</p:attrName>
                                        </p:attrNameLst>
                                      </p:cBhvr>
                                    </p:animRot>
                                    <p:animRot by="240000">
                                      <p:cBhvr>
                                        <p:cTn id="16" dur="200" fill="hold">
                                          <p:stCondLst>
                                            <p:cond delay="400"/>
                                          </p:stCondLst>
                                        </p:cTn>
                                        <p:tgtEl>
                                          <p:spTgt spid="2"/>
                                        </p:tgtEl>
                                        <p:attrNameLst>
                                          <p:attrName>r</p:attrName>
                                        </p:attrNameLst>
                                      </p:cBhvr>
                                    </p:animRot>
                                    <p:animRot by="-240000">
                                      <p:cBhvr>
                                        <p:cTn id="17" dur="200" fill="hold">
                                          <p:stCondLst>
                                            <p:cond delay="600"/>
                                          </p:stCondLst>
                                        </p:cTn>
                                        <p:tgtEl>
                                          <p:spTgt spid="2"/>
                                        </p:tgtEl>
                                        <p:attrNameLst>
                                          <p:attrName>r</p:attrName>
                                        </p:attrNameLst>
                                      </p:cBhvr>
                                    </p:animRot>
                                    <p:animRot by="120000">
                                      <p:cBhvr>
                                        <p:cTn id="18" dur="200" fill="hold">
                                          <p:stCondLst>
                                            <p:cond delay="800"/>
                                          </p:stCondLst>
                                        </p:cTn>
                                        <p:tgtEl>
                                          <p:spTgt spid="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grpId="0" nodeType="clickEffect">
                                  <p:stCondLst>
                                    <p:cond delay="0"/>
                                  </p:stCondLst>
                                  <p:childTnLst>
                                    <p:animRot by="120000">
                                      <p:cBhvr>
                                        <p:cTn id="22" dur="100" fill="hold">
                                          <p:stCondLst>
                                            <p:cond delay="0"/>
                                          </p:stCondLst>
                                        </p:cTn>
                                        <p:tgtEl>
                                          <p:spTgt spid="4"/>
                                        </p:tgtEl>
                                        <p:attrNameLst>
                                          <p:attrName>r</p:attrName>
                                        </p:attrNameLst>
                                      </p:cBhvr>
                                    </p:animRot>
                                    <p:animRot by="-240000">
                                      <p:cBhvr>
                                        <p:cTn id="23" dur="200" fill="hold">
                                          <p:stCondLst>
                                            <p:cond delay="200"/>
                                          </p:stCondLst>
                                        </p:cTn>
                                        <p:tgtEl>
                                          <p:spTgt spid="4"/>
                                        </p:tgtEl>
                                        <p:attrNameLst>
                                          <p:attrName>r</p:attrName>
                                        </p:attrNameLst>
                                      </p:cBhvr>
                                    </p:animRot>
                                    <p:animRot by="240000">
                                      <p:cBhvr>
                                        <p:cTn id="24" dur="200" fill="hold">
                                          <p:stCondLst>
                                            <p:cond delay="400"/>
                                          </p:stCondLst>
                                        </p:cTn>
                                        <p:tgtEl>
                                          <p:spTgt spid="4"/>
                                        </p:tgtEl>
                                        <p:attrNameLst>
                                          <p:attrName>r</p:attrName>
                                        </p:attrNameLst>
                                      </p:cBhvr>
                                    </p:animRot>
                                    <p:animRot by="-240000">
                                      <p:cBhvr>
                                        <p:cTn id="25" dur="200" fill="hold">
                                          <p:stCondLst>
                                            <p:cond delay="600"/>
                                          </p:stCondLst>
                                        </p:cTn>
                                        <p:tgtEl>
                                          <p:spTgt spid="4"/>
                                        </p:tgtEl>
                                        <p:attrNameLst>
                                          <p:attrName>r</p:attrName>
                                        </p:attrNameLst>
                                      </p:cBhvr>
                                    </p:animRot>
                                    <p:animRot by="120000">
                                      <p:cBhvr>
                                        <p:cTn id="26"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p:txBody>
          <a:bodyPr/>
          <a:lstStyle/>
          <a:p>
            <a:r>
              <a:rPr lang="es-ES_tradnl"/>
              <a:t>Técnicas de Especificación de Requerimientos</a:t>
            </a:r>
            <a:endParaRPr lang="es-ES" dirty="0"/>
          </a:p>
        </p:txBody>
      </p:sp>
      <p:sp>
        <p:nvSpPr>
          <p:cNvPr id="6" name="5 Marcador de pie de página"/>
          <p:cNvSpPr>
            <a:spLocks noGrp="1"/>
          </p:cNvSpPr>
          <p:nvPr>
            <p:ph type="ftr" sz="quarter" idx="11"/>
          </p:nvPr>
        </p:nvSpPr>
        <p:spPr/>
        <p:txBody>
          <a:bodyPr/>
          <a:lstStyle/>
          <a:p>
            <a:r>
              <a:rPr lang="sv-SE" dirty="0"/>
              <a:t>Ingeniería de Software I</a:t>
            </a:r>
            <a:endParaRPr lang="es-ES" dirty="0"/>
          </a:p>
        </p:txBody>
      </p:sp>
      <p:sp>
        <p:nvSpPr>
          <p:cNvPr id="5" name="4 Marcador de número de diapositiva"/>
          <p:cNvSpPr>
            <a:spLocks noGrp="1"/>
          </p:cNvSpPr>
          <p:nvPr>
            <p:ph type="sldNum" sz="quarter" idx="12"/>
          </p:nvPr>
        </p:nvSpPr>
        <p:spPr/>
        <p:txBody>
          <a:bodyPr/>
          <a:lstStyle/>
          <a:p>
            <a:fld id="{9F6EE29D-8DC6-4CB7-958C-0D2230DE07F1}" type="slidenum">
              <a:rPr lang="es-ES" smtClean="0"/>
              <a:pPr/>
              <a:t>3</a:t>
            </a:fld>
            <a:endParaRPr lang="es-ES" dirty="0"/>
          </a:p>
        </p:txBody>
      </p:sp>
      <p:sp>
        <p:nvSpPr>
          <p:cNvPr id="11" name="10 Marcador de contenido"/>
          <p:cNvSpPr>
            <a:spLocks noGrp="1"/>
          </p:cNvSpPr>
          <p:nvPr>
            <p:ph sz="quarter" idx="4294967295"/>
          </p:nvPr>
        </p:nvSpPr>
        <p:spPr>
          <a:xfrm>
            <a:off x="623392" y="1988840"/>
            <a:ext cx="11233248" cy="3456384"/>
          </a:xfrm>
        </p:spPr>
        <p:txBody>
          <a:bodyPr>
            <a:normAutofit/>
          </a:bodyPr>
          <a:lstStyle/>
          <a:p>
            <a:r>
              <a:rPr lang="es-ES_tradnl" sz="3200" dirty="0"/>
              <a:t>Estáticas</a:t>
            </a:r>
          </a:p>
          <a:p>
            <a:pPr lvl="1"/>
            <a:r>
              <a:rPr lang="es-ES" sz="2800" dirty="0"/>
              <a:t>Se describe el sistema a través de las entidades u objetos, sus atributos y sus relaciones con otros. No se describe como las relaciones cambian con el tiempo. </a:t>
            </a:r>
          </a:p>
          <a:p>
            <a:pPr lvl="1"/>
            <a:r>
              <a:rPr lang="es-ES" sz="2800" dirty="0"/>
              <a:t>Cuando el tiempo no es un factor mayor en la operación del sistema, es una descripción útil y adecuada.</a:t>
            </a:r>
          </a:p>
          <a:p>
            <a:pPr lvl="1"/>
            <a:r>
              <a:rPr lang="es-ES" sz="2800" dirty="0"/>
              <a:t>Ejemplos: Referencia indirecta, Relaciones de recurrencia, Definición axiomática, Expresiones regulares, Abstracciones de datos, entre otras.</a:t>
            </a:r>
          </a:p>
          <a:p>
            <a:endParaRPr lang="es-ES" sz="2400" dirty="0"/>
          </a:p>
        </p:txBody>
      </p:sp>
    </p:spTree>
    <p:extLst>
      <p:ext uri="{BB962C8B-B14F-4D97-AF65-F5344CB8AC3E}">
        <p14:creationId xmlns:p14="http://schemas.microsoft.com/office/powerpoint/2010/main" val="2949172081"/>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dirty="0"/>
              <a:t>Redes de Petri </a:t>
            </a:r>
            <a:r>
              <a:rPr lang="es-ES_tradnl" dirty="0" smtClean="0"/>
              <a:t>– Ejercicio para resolver paso a paso</a:t>
            </a:r>
            <a:endParaRPr lang="es-AR" dirty="0"/>
          </a:p>
        </p:txBody>
      </p:sp>
      <p:sp>
        <p:nvSpPr>
          <p:cNvPr id="3" name="2 Marcador de contenido"/>
          <p:cNvSpPr>
            <a:spLocks noGrp="1"/>
          </p:cNvSpPr>
          <p:nvPr>
            <p:ph idx="1"/>
          </p:nvPr>
        </p:nvSpPr>
        <p:spPr/>
        <p:txBody>
          <a:bodyPr>
            <a:noAutofit/>
          </a:bodyPr>
          <a:lstStyle/>
          <a:p>
            <a:pPr lvl="0" algn="just"/>
            <a:r>
              <a:rPr lang="es-AR" sz="3200" dirty="0"/>
              <a:t>Los autos llegan a una estación de servicios para cargar combustible. La estación sólo posee lugar de espera para cinco autos. De no haber lugar quedará esperando fuera de la estación, hasta que se libere un lugar y pasará a esperar adentro. La estación tiene tres surtidores. Cada surtidor atiende de un auto a la vez. Una vez finalizada la carga, los autos pasan a esperar que se libere una de las dos cajas. Las cajas atienden de un auto a la vez. Una vez que ha realizado el pago, el auto se retira.</a:t>
            </a:r>
          </a:p>
        </p:txBody>
      </p:sp>
      <p:sp>
        <p:nvSpPr>
          <p:cNvPr id="4" name="Marcador de pie de página 3"/>
          <p:cNvSpPr>
            <a:spLocks noGrp="1"/>
          </p:cNvSpPr>
          <p:nvPr>
            <p:ph type="ftr" sz="quarter" idx="11"/>
          </p:nvPr>
        </p:nvSpPr>
        <p:spPr/>
        <p:txBody>
          <a:bodyPr/>
          <a:lstStyle/>
          <a:p>
            <a:r>
              <a:rPr lang="es-ES"/>
              <a:t>Ingeniería de Software I </a:t>
            </a:r>
            <a:endParaRPr lang="es-ES" dirty="0"/>
          </a:p>
        </p:txBody>
      </p:sp>
      <p:sp>
        <p:nvSpPr>
          <p:cNvPr id="5" name="Marcador de número de diapositiva 4"/>
          <p:cNvSpPr>
            <a:spLocks noGrp="1"/>
          </p:cNvSpPr>
          <p:nvPr>
            <p:ph type="sldNum" sz="quarter" idx="12"/>
          </p:nvPr>
        </p:nvSpPr>
        <p:spPr/>
        <p:txBody>
          <a:bodyPr/>
          <a:lstStyle/>
          <a:p>
            <a:fld id="{9F6EE29D-8DC6-4CB7-958C-0D2230DE07F1}" type="slidenum">
              <a:rPr lang="es-ES" smtClean="0"/>
              <a:pPr/>
              <a:t>30</a:t>
            </a:fld>
            <a:endParaRPr lang="es-ES" dirty="0"/>
          </a:p>
        </p:txBody>
      </p:sp>
    </p:spTree>
    <p:extLst>
      <p:ext uri="{BB962C8B-B14F-4D97-AF65-F5344CB8AC3E}">
        <p14:creationId xmlns:p14="http://schemas.microsoft.com/office/powerpoint/2010/main" val="19916234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p:cNvSpPr>
            <a:spLocks noGrp="1"/>
          </p:cNvSpPr>
          <p:nvPr>
            <p:ph type="ftr" sz="quarter" idx="11"/>
          </p:nvPr>
        </p:nvSpPr>
        <p:spPr/>
        <p:txBody>
          <a:bodyPr/>
          <a:lstStyle/>
          <a:p>
            <a:r>
              <a:rPr lang="es-ES"/>
              <a:t>Ingeniería de Software I </a:t>
            </a:r>
            <a:endParaRPr lang="es-ES" dirty="0"/>
          </a:p>
        </p:txBody>
      </p:sp>
      <p:sp>
        <p:nvSpPr>
          <p:cNvPr id="4" name="Marcador de número de diapositiva 3"/>
          <p:cNvSpPr>
            <a:spLocks noGrp="1"/>
          </p:cNvSpPr>
          <p:nvPr>
            <p:ph type="sldNum" sz="quarter" idx="12"/>
          </p:nvPr>
        </p:nvSpPr>
        <p:spPr/>
        <p:txBody>
          <a:bodyPr/>
          <a:lstStyle/>
          <a:p>
            <a:fld id="{9F6EE29D-8DC6-4CB7-958C-0D2230DE07F1}" type="slidenum">
              <a:rPr lang="es-ES" smtClean="0"/>
              <a:pPr/>
              <a:t>31</a:t>
            </a:fld>
            <a:endParaRPr lang="es-ES" dirty="0"/>
          </a:p>
        </p:txBody>
      </p:sp>
      <p:pic>
        <p:nvPicPr>
          <p:cNvPr id="6"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1556792"/>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3029904"/>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4558637"/>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2" descr="Resultado de imagen para simbolo de caja"/>
          <p:cNvSpPr>
            <a:spLocks noChangeAspect="1" noChangeArrowheads="1"/>
          </p:cNvSpPr>
          <p:nvPr/>
        </p:nvSpPr>
        <p:spPr bwMode="auto">
          <a:xfrm>
            <a:off x="1127447" y="1800435"/>
            <a:ext cx="2564661" cy="25646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174"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7876" y="1591523"/>
            <a:ext cx="896054" cy="935879"/>
          </a:xfrm>
          <a:prstGeom prst="rect">
            <a:avLst/>
          </a:prstGeom>
          <a:noFill/>
          <a:extLst>
            <a:ext uri="{909E8E84-426E-40DD-AFC4-6F175D3DCCD1}">
              <a14:hiddenFill xmlns:a14="http://schemas.microsoft.com/office/drawing/2010/main">
                <a:solidFill>
                  <a:srgbClr val="FFFFFF"/>
                </a:solidFill>
              </a14:hiddenFill>
            </a:ext>
          </a:extLst>
        </p:spPr>
      </p:pic>
      <p:sp>
        <p:nvSpPr>
          <p:cNvPr id="11" name="Cerrar llave 10"/>
          <p:cNvSpPr/>
          <p:nvPr/>
        </p:nvSpPr>
        <p:spPr>
          <a:xfrm>
            <a:off x="3116996" y="2254767"/>
            <a:ext cx="242700" cy="27584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1" name="Abrir llave 7170"/>
          <p:cNvSpPr/>
          <p:nvPr/>
        </p:nvSpPr>
        <p:spPr>
          <a:xfrm>
            <a:off x="7148094" y="2527402"/>
            <a:ext cx="219369" cy="21257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2" name="Cerrar llave 7171"/>
          <p:cNvSpPr/>
          <p:nvPr/>
        </p:nvSpPr>
        <p:spPr>
          <a:xfrm>
            <a:off x="8226008" y="2473772"/>
            <a:ext cx="137588" cy="21793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9" name="Abrir llave 7178"/>
          <p:cNvSpPr/>
          <p:nvPr/>
        </p:nvSpPr>
        <p:spPr>
          <a:xfrm>
            <a:off x="1847528" y="2254767"/>
            <a:ext cx="144016" cy="26673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4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03830" y="32983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61" name="CuadroTexto 60"/>
          <p:cNvSpPr txBox="1"/>
          <p:nvPr/>
        </p:nvSpPr>
        <p:spPr>
          <a:xfrm rot="16200000">
            <a:off x="3991047" y="43477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3 Surtidores</a:t>
            </a:r>
            <a:r>
              <a:rPr kumimoji="0" lang="es-ES" b="0" i="0" u="none" strike="noStrike" kern="0" cap="small" spc="0" normalizeH="0" noProof="0" dirty="0">
                <a:ln>
                  <a:noFill/>
                </a:ln>
                <a:solidFill>
                  <a:schemeClr val="tx1"/>
                </a:solidFill>
                <a:effectLst/>
                <a:uLnTx/>
                <a:uFillTx/>
                <a:latin typeface="+mj-lt"/>
                <a:ea typeface="+mj-ea"/>
                <a:cs typeface="+mj-cs"/>
              </a:rPr>
              <a:t>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baseline="0" dirty="0">
                <a:latin typeface="+mj-lt"/>
                <a:ea typeface="+mj-ea"/>
                <a:cs typeface="+mj-cs"/>
              </a:rPr>
              <a:t>1</a:t>
            </a:r>
            <a:r>
              <a:rPr lang="es-ES" kern="0" cap="small" dirty="0">
                <a:latin typeface="+mj-lt"/>
                <a:ea typeface="+mj-ea"/>
                <a:cs typeface="+mj-cs"/>
              </a:rPr>
              <a:t> auto por surtidor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2" name="CuadroTexto 61"/>
          <p:cNvSpPr txBox="1"/>
          <p:nvPr/>
        </p:nvSpPr>
        <p:spPr>
          <a:xfrm rot="16200000">
            <a:off x="6810297" y="126592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Cola</a:t>
            </a:r>
            <a:r>
              <a:rPr kumimoji="0" lang="es-ES" b="0" i="0" u="none" strike="noStrike" kern="0" cap="small" spc="0" normalizeH="0" noProof="0" dirty="0">
                <a:ln>
                  <a:noFill/>
                </a:ln>
                <a:solidFill>
                  <a:schemeClr val="tx1"/>
                </a:solidFill>
                <a:effectLst/>
                <a:uLnTx/>
                <a:uFillTx/>
                <a:latin typeface="+mj-lt"/>
                <a:ea typeface="+mj-ea"/>
                <a:cs typeface="+mj-cs"/>
              </a:rPr>
              <a:t> de espera </a:t>
            </a:r>
          </a:p>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noProof="0" dirty="0">
                <a:ln>
                  <a:noFill/>
                </a:ln>
                <a:solidFill>
                  <a:schemeClr val="tx1"/>
                </a:solidFill>
                <a:effectLst/>
                <a:uLnTx/>
                <a:uFillTx/>
                <a:latin typeface="+mj-lt"/>
                <a:ea typeface="+mj-ea"/>
                <a:cs typeface="+mj-cs"/>
              </a:rPr>
              <a:t>para pagar (sin limite)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3" name="CuadroTexto 62"/>
          <p:cNvSpPr txBox="1"/>
          <p:nvPr/>
        </p:nvSpPr>
        <p:spPr>
          <a:xfrm rot="16200000">
            <a:off x="1559226" y="1437533"/>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5 Lugares de espera</a:t>
            </a:r>
          </a:p>
        </p:txBody>
      </p:sp>
      <p:pic>
        <p:nvPicPr>
          <p:cNvPr id="6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56230" y="345070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08630" y="36031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66" name="CuadroTexto 65"/>
          <p:cNvSpPr txBox="1"/>
          <p:nvPr/>
        </p:nvSpPr>
        <p:spPr>
          <a:xfrm rot="16200000">
            <a:off x="90295" y="231484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Los autos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llegan y esperan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pic>
        <p:nvPicPr>
          <p:cNvPr id="67"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83799" y="3266062"/>
            <a:ext cx="896054" cy="935879"/>
          </a:xfrm>
          <a:prstGeom prst="rect">
            <a:avLst/>
          </a:prstGeom>
          <a:noFill/>
          <a:extLst>
            <a:ext uri="{909E8E84-426E-40DD-AFC4-6F175D3DCCD1}">
              <a14:hiddenFill xmlns:a14="http://schemas.microsoft.com/office/drawing/2010/main">
                <a:solidFill>
                  <a:srgbClr val="FFFFFF"/>
                </a:solidFill>
              </a14:hiddenFill>
            </a:ext>
          </a:extLst>
        </p:spPr>
      </p:pic>
      <p:sp>
        <p:nvSpPr>
          <p:cNvPr id="71" name="CuadroTexto 70"/>
          <p:cNvSpPr txBox="1"/>
          <p:nvPr/>
        </p:nvSpPr>
        <p:spPr>
          <a:xfrm rot="16200000">
            <a:off x="9117853" y="472228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2 cajas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Pasan uno por vez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5" name="Rectángulo 4"/>
          <p:cNvSpPr/>
          <p:nvPr/>
        </p:nvSpPr>
        <p:spPr>
          <a:xfrm>
            <a:off x="395482" y="4925590"/>
            <a:ext cx="3468269" cy="1754326"/>
          </a:xfrm>
          <a:prstGeom prst="rect">
            <a:avLst/>
          </a:prstGeom>
        </p:spPr>
        <p:txBody>
          <a:bodyPr wrap="square">
            <a:spAutoFit/>
          </a:bodyPr>
          <a:lstStyle/>
          <a:p>
            <a:r>
              <a:rPr lang="es-AR" dirty="0"/>
              <a:t>Los autos llegan a una estación de servicios para cargar combustible. La estación sólo posee lugar de espera para cinco autos. De no haber lugar, quedará esperando fuera de la estación.</a:t>
            </a:r>
            <a:endParaRPr lang="es-ES" dirty="0"/>
          </a:p>
        </p:txBody>
      </p:sp>
    </p:spTree>
    <p:extLst>
      <p:ext uri="{BB962C8B-B14F-4D97-AF65-F5344CB8AC3E}">
        <p14:creationId xmlns:p14="http://schemas.microsoft.com/office/powerpoint/2010/main" val="25713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p:cNvSpPr>
            <a:spLocks noGrp="1"/>
          </p:cNvSpPr>
          <p:nvPr>
            <p:ph type="ftr" sz="quarter" idx="11"/>
          </p:nvPr>
        </p:nvSpPr>
        <p:spPr/>
        <p:txBody>
          <a:bodyPr/>
          <a:lstStyle/>
          <a:p>
            <a:r>
              <a:rPr lang="es-ES"/>
              <a:t>Ingeniería de Software I </a:t>
            </a:r>
            <a:endParaRPr lang="es-ES" dirty="0"/>
          </a:p>
        </p:txBody>
      </p:sp>
      <p:sp>
        <p:nvSpPr>
          <p:cNvPr id="4" name="Marcador de número de diapositiva 3"/>
          <p:cNvSpPr>
            <a:spLocks noGrp="1"/>
          </p:cNvSpPr>
          <p:nvPr>
            <p:ph type="sldNum" sz="quarter" idx="12"/>
          </p:nvPr>
        </p:nvSpPr>
        <p:spPr/>
        <p:txBody>
          <a:bodyPr/>
          <a:lstStyle/>
          <a:p>
            <a:fld id="{9F6EE29D-8DC6-4CB7-958C-0D2230DE07F1}" type="slidenum">
              <a:rPr lang="es-ES" smtClean="0"/>
              <a:pPr/>
              <a:t>32</a:t>
            </a:fld>
            <a:endParaRPr lang="es-ES" dirty="0"/>
          </a:p>
        </p:txBody>
      </p:sp>
      <p:pic>
        <p:nvPicPr>
          <p:cNvPr id="6"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1556792"/>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3029904"/>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4558637"/>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2" descr="Resultado de imagen para simbolo de caja"/>
          <p:cNvSpPr>
            <a:spLocks noChangeAspect="1" noChangeArrowheads="1"/>
          </p:cNvSpPr>
          <p:nvPr/>
        </p:nvSpPr>
        <p:spPr bwMode="auto">
          <a:xfrm>
            <a:off x="1127447" y="1800435"/>
            <a:ext cx="2564661" cy="25646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174"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7876" y="1591523"/>
            <a:ext cx="896054" cy="9358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99039" y="2453551"/>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776368" y="5472031"/>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6214" y="345065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4511430"/>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37708" y="2849286"/>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4009684"/>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2361395"/>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11" name="Cerrar llave 10"/>
          <p:cNvSpPr/>
          <p:nvPr/>
        </p:nvSpPr>
        <p:spPr>
          <a:xfrm>
            <a:off x="3116996" y="2254767"/>
            <a:ext cx="242700" cy="27584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cxnSp>
        <p:nvCxnSpPr>
          <p:cNvPr id="25" name="Conector recto de flecha 24"/>
          <p:cNvCxnSpPr/>
          <p:nvPr/>
        </p:nvCxnSpPr>
        <p:spPr>
          <a:xfrm flipV="1">
            <a:off x="3440271" y="2772049"/>
            <a:ext cx="1336016" cy="81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3406446" y="3668607"/>
            <a:ext cx="1256912" cy="2004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71" name="Abrir llave 7170"/>
          <p:cNvSpPr/>
          <p:nvPr/>
        </p:nvSpPr>
        <p:spPr>
          <a:xfrm>
            <a:off x="7148094" y="2527402"/>
            <a:ext cx="219369" cy="21257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2" name="Cerrar llave 7171"/>
          <p:cNvSpPr/>
          <p:nvPr/>
        </p:nvSpPr>
        <p:spPr>
          <a:xfrm>
            <a:off x="8226008" y="2473772"/>
            <a:ext cx="137588" cy="21793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9" name="Abrir llave 7178"/>
          <p:cNvSpPr/>
          <p:nvPr/>
        </p:nvSpPr>
        <p:spPr>
          <a:xfrm>
            <a:off x="1847528" y="2254767"/>
            <a:ext cx="144016" cy="26673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4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03830" y="32983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61" name="CuadroTexto 60"/>
          <p:cNvSpPr txBox="1"/>
          <p:nvPr/>
        </p:nvSpPr>
        <p:spPr>
          <a:xfrm rot="16200000">
            <a:off x="3991047" y="43477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3 Surtidores</a:t>
            </a:r>
            <a:r>
              <a:rPr kumimoji="0" lang="es-ES" b="0" i="0" u="none" strike="noStrike" kern="0" cap="small" spc="0" normalizeH="0" noProof="0" dirty="0">
                <a:ln>
                  <a:noFill/>
                </a:ln>
                <a:solidFill>
                  <a:schemeClr val="tx1"/>
                </a:solidFill>
                <a:effectLst/>
                <a:uLnTx/>
                <a:uFillTx/>
                <a:latin typeface="+mj-lt"/>
                <a:ea typeface="+mj-ea"/>
                <a:cs typeface="+mj-cs"/>
              </a:rPr>
              <a:t>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baseline="0" dirty="0">
                <a:latin typeface="+mj-lt"/>
                <a:ea typeface="+mj-ea"/>
                <a:cs typeface="+mj-cs"/>
              </a:rPr>
              <a:t>1</a:t>
            </a:r>
            <a:r>
              <a:rPr lang="es-ES" kern="0" cap="small" dirty="0">
                <a:latin typeface="+mj-lt"/>
                <a:ea typeface="+mj-ea"/>
                <a:cs typeface="+mj-cs"/>
              </a:rPr>
              <a:t> auto por surtidor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2" name="CuadroTexto 61"/>
          <p:cNvSpPr txBox="1"/>
          <p:nvPr/>
        </p:nvSpPr>
        <p:spPr>
          <a:xfrm rot="16200000">
            <a:off x="6810297" y="126592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Cola</a:t>
            </a:r>
            <a:r>
              <a:rPr kumimoji="0" lang="es-ES" b="0" i="0" u="none" strike="noStrike" kern="0" cap="small" spc="0" normalizeH="0" noProof="0" dirty="0">
                <a:ln>
                  <a:noFill/>
                </a:ln>
                <a:solidFill>
                  <a:schemeClr val="tx1"/>
                </a:solidFill>
                <a:effectLst/>
                <a:uLnTx/>
                <a:uFillTx/>
                <a:latin typeface="+mj-lt"/>
                <a:ea typeface="+mj-ea"/>
                <a:cs typeface="+mj-cs"/>
              </a:rPr>
              <a:t> de espera </a:t>
            </a:r>
          </a:p>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noProof="0" dirty="0">
                <a:ln>
                  <a:noFill/>
                </a:ln>
                <a:solidFill>
                  <a:schemeClr val="tx1"/>
                </a:solidFill>
                <a:effectLst/>
                <a:uLnTx/>
                <a:uFillTx/>
                <a:latin typeface="+mj-lt"/>
                <a:ea typeface="+mj-ea"/>
                <a:cs typeface="+mj-cs"/>
              </a:rPr>
              <a:t>para pagar (sin limite)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3" name="CuadroTexto 62"/>
          <p:cNvSpPr txBox="1"/>
          <p:nvPr/>
        </p:nvSpPr>
        <p:spPr>
          <a:xfrm rot="16200000">
            <a:off x="1559226" y="1437533"/>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5 Lugares de espera</a:t>
            </a:r>
          </a:p>
        </p:txBody>
      </p:sp>
      <p:pic>
        <p:nvPicPr>
          <p:cNvPr id="6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56230" y="345070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08630" y="36031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66" name="CuadroTexto 65"/>
          <p:cNvSpPr txBox="1"/>
          <p:nvPr/>
        </p:nvSpPr>
        <p:spPr>
          <a:xfrm rot="16200000">
            <a:off x="90295" y="231484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Los autos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llegan y esperan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pic>
        <p:nvPicPr>
          <p:cNvPr id="67"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83799" y="3266062"/>
            <a:ext cx="896054" cy="935879"/>
          </a:xfrm>
          <a:prstGeom prst="rect">
            <a:avLst/>
          </a:prstGeom>
          <a:noFill/>
          <a:extLst>
            <a:ext uri="{909E8E84-426E-40DD-AFC4-6F175D3DCCD1}">
              <a14:hiddenFill xmlns:a14="http://schemas.microsoft.com/office/drawing/2010/main">
                <a:solidFill>
                  <a:srgbClr val="FFFFFF"/>
                </a:solidFill>
              </a14:hiddenFill>
            </a:ext>
          </a:extLst>
        </p:spPr>
      </p:pic>
      <p:sp>
        <p:nvSpPr>
          <p:cNvPr id="71" name="CuadroTexto 70"/>
          <p:cNvSpPr txBox="1"/>
          <p:nvPr/>
        </p:nvSpPr>
        <p:spPr>
          <a:xfrm rot="16200000">
            <a:off x="9117853" y="472228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2 cajas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Pasan uno por vez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49" name="Rectángulo 48"/>
          <p:cNvSpPr/>
          <p:nvPr/>
        </p:nvSpPr>
        <p:spPr>
          <a:xfrm>
            <a:off x="5666880" y="5830668"/>
            <a:ext cx="6096000" cy="646331"/>
          </a:xfrm>
          <a:prstGeom prst="rect">
            <a:avLst/>
          </a:prstGeom>
        </p:spPr>
        <p:txBody>
          <a:bodyPr>
            <a:spAutoFit/>
          </a:bodyPr>
          <a:lstStyle/>
          <a:p>
            <a:pPr lvl="0"/>
            <a:r>
              <a:rPr lang="es-AR" dirty="0"/>
              <a:t>La estación tiene tres surtidores. Cada surtidor atiende de a un auto a la vez. </a:t>
            </a:r>
          </a:p>
        </p:txBody>
      </p:sp>
    </p:spTree>
    <p:extLst>
      <p:ext uri="{BB962C8B-B14F-4D97-AF65-F5344CB8AC3E}">
        <p14:creationId xmlns:p14="http://schemas.microsoft.com/office/powerpoint/2010/main" val="1826648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p:cNvSpPr>
            <a:spLocks noGrp="1"/>
          </p:cNvSpPr>
          <p:nvPr>
            <p:ph type="ftr" sz="quarter" idx="11"/>
          </p:nvPr>
        </p:nvSpPr>
        <p:spPr/>
        <p:txBody>
          <a:bodyPr/>
          <a:lstStyle/>
          <a:p>
            <a:r>
              <a:rPr lang="es-ES"/>
              <a:t>Ingeniería de Software I </a:t>
            </a:r>
            <a:endParaRPr lang="es-ES" dirty="0"/>
          </a:p>
        </p:txBody>
      </p:sp>
      <p:sp>
        <p:nvSpPr>
          <p:cNvPr id="4" name="Marcador de número de diapositiva 3"/>
          <p:cNvSpPr>
            <a:spLocks noGrp="1"/>
          </p:cNvSpPr>
          <p:nvPr>
            <p:ph type="sldNum" sz="quarter" idx="12"/>
          </p:nvPr>
        </p:nvSpPr>
        <p:spPr/>
        <p:txBody>
          <a:bodyPr/>
          <a:lstStyle/>
          <a:p>
            <a:fld id="{9F6EE29D-8DC6-4CB7-958C-0D2230DE07F1}" type="slidenum">
              <a:rPr lang="es-ES" smtClean="0"/>
              <a:pPr/>
              <a:t>33</a:t>
            </a:fld>
            <a:endParaRPr lang="es-ES" dirty="0"/>
          </a:p>
        </p:txBody>
      </p:sp>
      <p:pic>
        <p:nvPicPr>
          <p:cNvPr id="6"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1556792"/>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3029904"/>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4558637"/>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2" descr="Resultado de imagen para simbolo de caja"/>
          <p:cNvSpPr>
            <a:spLocks noChangeAspect="1" noChangeArrowheads="1"/>
          </p:cNvSpPr>
          <p:nvPr/>
        </p:nvSpPr>
        <p:spPr bwMode="auto">
          <a:xfrm>
            <a:off x="1127447" y="1800435"/>
            <a:ext cx="2564661" cy="25646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174"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7876" y="1591523"/>
            <a:ext cx="896054" cy="9358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99039" y="2453551"/>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33632" y="3971132"/>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776368" y="5472031"/>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6214" y="345065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4511430"/>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9108993" y="263108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378025" y="2473772"/>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37708" y="2849286"/>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4009684"/>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2361395"/>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11" name="Cerrar llave 10"/>
          <p:cNvSpPr/>
          <p:nvPr/>
        </p:nvSpPr>
        <p:spPr>
          <a:xfrm>
            <a:off x="3116996" y="2254767"/>
            <a:ext cx="242700" cy="27584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cxnSp>
        <p:nvCxnSpPr>
          <p:cNvPr id="25" name="Conector recto de flecha 24"/>
          <p:cNvCxnSpPr/>
          <p:nvPr/>
        </p:nvCxnSpPr>
        <p:spPr>
          <a:xfrm flipV="1">
            <a:off x="3440271" y="2772049"/>
            <a:ext cx="1336016" cy="81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0472583" y="2566722"/>
            <a:ext cx="821308" cy="410654"/>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Conector recto de flecha 30"/>
          <p:cNvCxnSpPr/>
          <p:nvPr/>
        </p:nvCxnSpPr>
        <p:spPr>
          <a:xfrm>
            <a:off x="3381733" y="3633971"/>
            <a:ext cx="1328375" cy="581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3406446" y="3668607"/>
            <a:ext cx="1256912" cy="2004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a:off x="5800083" y="2783725"/>
            <a:ext cx="1216262" cy="66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p:nvPr/>
        </p:nvCxnSpPr>
        <p:spPr>
          <a:xfrm flipV="1">
            <a:off x="5767453" y="3668607"/>
            <a:ext cx="1248892" cy="435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p:nvPr/>
        </p:nvCxnSpPr>
        <p:spPr>
          <a:xfrm flipV="1">
            <a:off x="5715190" y="3821992"/>
            <a:ext cx="1432904" cy="1904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71" name="Abrir llave 7170"/>
          <p:cNvSpPr/>
          <p:nvPr/>
        </p:nvSpPr>
        <p:spPr>
          <a:xfrm>
            <a:off x="7148094" y="2527402"/>
            <a:ext cx="219369" cy="21257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2" name="Cerrar llave 7171"/>
          <p:cNvSpPr/>
          <p:nvPr/>
        </p:nvSpPr>
        <p:spPr>
          <a:xfrm>
            <a:off x="8226008" y="2473772"/>
            <a:ext cx="137588" cy="21793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9" name="Abrir llave 7178"/>
          <p:cNvSpPr/>
          <p:nvPr/>
        </p:nvSpPr>
        <p:spPr>
          <a:xfrm>
            <a:off x="1847528" y="2254767"/>
            <a:ext cx="144016" cy="26673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4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03830" y="32983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7189" name="CuadroTexto 7188"/>
          <p:cNvSpPr txBox="1"/>
          <p:nvPr/>
        </p:nvSpPr>
        <p:spPr>
          <a:xfrm rot="16200000">
            <a:off x="10382166" y="261842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Se retira</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1" name="CuadroTexto 60"/>
          <p:cNvSpPr txBox="1"/>
          <p:nvPr/>
        </p:nvSpPr>
        <p:spPr>
          <a:xfrm rot="16200000">
            <a:off x="3991047" y="43477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3 Surtidores</a:t>
            </a:r>
            <a:r>
              <a:rPr kumimoji="0" lang="es-ES" b="0" i="0" u="none" strike="noStrike" kern="0" cap="small" spc="0" normalizeH="0" noProof="0" dirty="0">
                <a:ln>
                  <a:noFill/>
                </a:ln>
                <a:solidFill>
                  <a:schemeClr val="tx1"/>
                </a:solidFill>
                <a:effectLst/>
                <a:uLnTx/>
                <a:uFillTx/>
                <a:latin typeface="+mj-lt"/>
                <a:ea typeface="+mj-ea"/>
                <a:cs typeface="+mj-cs"/>
              </a:rPr>
              <a:t>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baseline="0" dirty="0">
                <a:latin typeface="+mj-lt"/>
                <a:ea typeface="+mj-ea"/>
                <a:cs typeface="+mj-cs"/>
              </a:rPr>
              <a:t>1</a:t>
            </a:r>
            <a:r>
              <a:rPr lang="es-ES" kern="0" cap="small" dirty="0">
                <a:latin typeface="+mj-lt"/>
                <a:ea typeface="+mj-ea"/>
                <a:cs typeface="+mj-cs"/>
              </a:rPr>
              <a:t> auto por surtidor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2" name="CuadroTexto 61"/>
          <p:cNvSpPr txBox="1"/>
          <p:nvPr/>
        </p:nvSpPr>
        <p:spPr>
          <a:xfrm rot="16200000">
            <a:off x="6810297" y="126592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Cola</a:t>
            </a:r>
            <a:r>
              <a:rPr kumimoji="0" lang="es-ES" b="0" i="0" u="none" strike="noStrike" kern="0" cap="small" spc="0" normalizeH="0" noProof="0" dirty="0">
                <a:ln>
                  <a:noFill/>
                </a:ln>
                <a:solidFill>
                  <a:schemeClr val="tx1"/>
                </a:solidFill>
                <a:effectLst/>
                <a:uLnTx/>
                <a:uFillTx/>
                <a:latin typeface="+mj-lt"/>
                <a:ea typeface="+mj-ea"/>
                <a:cs typeface="+mj-cs"/>
              </a:rPr>
              <a:t> de espera </a:t>
            </a:r>
          </a:p>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noProof="0" dirty="0">
                <a:ln>
                  <a:noFill/>
                </a:ln>
                <a:solidFill>
                  <a:schemeClr val="tx1"/>
                </a:solidFill>
                <a:effectLst/>
                <a:uLnTx/>
                <a:uFillTx/>
                <a:latin typeface="+mj-lt"/>
                <a:ea typeface="+mj-ea"/>
                <a:cs typeface="+mj-cs"/>
              </a:rPr>
              <a:t>para pagar (sin limite)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3" name="CuadroTexto 62"/>
          <p:cNvSpPr txBox="1"/>
          <p:nvPr/>
        </p:nvSpPr>
        <p:spPr>
          <a:xfrm rot="16200000">
            <a:off x="1559226" y="1437533"/>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5 Lugares de espera</a:t>
            </a:r>
          </a:p>
        </p:txBody>
      </p:sp>
      <p:pic>
        <p:nvPicPr>
          <p:cNvPr id="6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56230" y="345070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08630" y="36031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66" name="CuadroTexto 65"/>
          <p:cNvSpPr txBox="1"/>
          <p:nvPr/>
        </p:nvSpPr>
        <p:spPr>
          <a:xfrm rot="16200000">
            <a:off x="90295" y="231484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Los autos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llegan y esperan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pic>
        <p:nvPicPr>
          <p:cNvPr id="67"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83799" y="3266062"/>
            <a:ext cx="896054" cy="935879"/>
          </a:xfrm>
          <a:prstGeom prst="rect">
            <a:avLst/>
          </a:prstGeom>
          <a:noFill/>
          <a:extLst>
            <a:ext uri="{909E8E84-426E-40DD-AFC4-6F175D3DCCD1}">
              <a14:hiddenFill xmlns:a14="http://schemas.microsoft.com/office/drawing/2010/main">
                <a:solidFill>
                  <a:srgbClr val="FFFFFF"/>
                </a:solidFill>
              </a14:hiddenFill>
            </a:ext>
          </a:extLst>
        </p:spPr>
      </p:pic>
      <p:sp>
        <p:nvSpPr>
          <p:cNvPr id="71" name="CuadroTexto 70"/>
          <p:cNvSpPr txBox="1"/>
          <p:nvPr/>
        </p:nvSpPr>
        <p:spPr>
          <a:xfrm rot="16200000">
            <a:off x="9117853" y="472228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2 cajas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Pasan uno por vez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cxnSp>
        <p:nvCxnSpPr>
          <p:cNvPr id="7191" name="Conector recto de flecha 7190"/>
          <p:cNvCxnSpPr/>
          <p:nvPr/>
        </p:nvCxnSpPr>
        <p:spPr>
          <a:xfrm flipV="1">
            <a:off x="8446574" y="3029904"/>
            <a:ext cx="514585" cy="410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ángulo 48"/>
          <p:cNvSpPr/>
          <p:nvPr/>
        </p:nvSpPr>
        <p:spPr>
          <a:xfrm>
            <a:off x="5666880" y="5718178"/>
            <a:ext cx="6096000" cy="923330"/>
          </a:xfrm>
          <a:prstGeom prst="rect">
            <a:avLst/>
          </a:prstGeom>
        </p:spPr>
        <p:txBody>
          <a:bodyPr>
            <a:spAutoFit/>
          </a:bodyPr>
          <a:lstStyle/>
          <a:p>
            <a:pPr lvl="0"/>
            <a:r>
              <a:rPr lang="es-AR" dirty="0"/>
              <a:t>Finalizada la carga, los autos pasan a esperar que se libere una de las dos cajas. Las cajas atienden de un auto a la vez. Una vez que ha realizado el pago, el auto se retira.</a:t>
            </a:r>
          </a:p>
        </p:txBody>
      </p:sp>
    </p:spTree>
    <p:extLst>
      <p:ext uri="{BB962C8B-B14F-4D97-AF65-F5344CB8AC3E}">
        <p14:creationId xmlns:p14="http://schemas.microsoft.com/office/powerpoint/2010/main" val="22364524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p:cNvSpPr>
            <a:spLocks noGrp="1"/>
          </p:cNvSpPr>
          <p:nvPr>
            <p:ph type="ftr" sz="quarter" idx="11"/>
          </p:nvPr>
        </p:nvSpPr>
        <p:spPr/>
        <p:txBody>
          <a:bodyPr/>
          <a:lstStyle/>
          <a:p>
            <a:r>
              <a:rPr lang="es-ES"/>
              <a:t>Ingeniería de Software I </a:t>
            </a:r>
            <a:endParaRPr lang="es-ES" dirty="0"/>
          </a:p>
        </p:txBody>
      </p:sp>
      <p:sp>
        <p:nvSpPr>
          <p:cNvPr id="4" name="Marcador de número de diapositiva 3"/>
          <p:cNvSpPr>
            <a:spLocks noGrp="1"/>
          </p:cNvSpPr>
          <p:nvPr>
            <p:ph type="sldNum" sz="quarter" idx="12"/>
          </p:nvPr>
        </p:nvSpPr>
        <p:spPr/>
        <p:txBody>
          <a:bodyPr/>
          <a:lstStyle/>
          <a:p>
            <a:fld id="{9F6EE29D-8DC6-4CB7-958C-0D2230DE07F1}" type="slidenum">
              <a:rPr lang="es-ES" smtClean="0"/>
              <a:pPr/>
              <a:t>34</a:t>
            </a:fld>
            <a:endParaRPr lang="es-ES" dirty="0"/>
          </a:p>
        </p:txBody>
      </p:sp>
      <p:pic>
        <p:nvPicPr>
          <p:cNvPr id="6"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1556792"/>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3029904"/>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4558637"/>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2" descr="Resultado de imagen para simbolo de caja"/>
          <p:cNvSpPr>
            <a:spLocks noChangeAspect="1" noChangeArrowheads="1"/>
          </p:cNvSpPr>
          <p:nvPr/>
        </p:nvSpPr>
        <p:spPr bwMode="auto">
          <a:xfrm>
            <a:off x="1127447" y="1800435"/>
            <a:ext cx="2564661" cy="25646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174"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7876" y="1591523"/>
            <a:ext cx="896054" cy="9358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99039" y="2453551"/>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33632" y="3971132"/>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776368" y="5472031"/>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6214" y="345065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4511430"/>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9108993" y="263108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378025" y="3029904"/>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378025" y="2473772"/>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37708" y="2849286"/>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4009684"/>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2361395"/>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11" name="Cerrar llave 10"/>
          <p:cNvSpPr/>
          <p:nvPr/>
        </p:nvSpPr>
        <p:spPr>
          <a:xfrm>
            <a:off x="3116996" y="2254767"/>
            <a:ext cx="242700" cy="27584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26"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367463" y="4172352"/>
            <a:ext cx="821308" cy="410654"/>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ector recto de flecha 24"/>
          <p:cNvCxnSpPr/>
          <p:nvPr/>
        </p:nvCxnSpPr>
        <p:spPr>
          <a:xfrm flipV="1">
            <a:off x="3440271" y="2772049"/>
            <a:ext cx="1336016" cy="81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0472583" y="2566722"/>
            <a:ext cx="821308" cy="410654"/>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Conector recto de flecha 30"/>
          <p:cNvCxnSpPr/>
          <p:nvPr/>
        </p:nvCxnSpPr>
        <p:spPr>
          <a:xfrm>
            <a:off x="3381733" y="3633971"/>
            <a:ext cx="1328375" cy="581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3406446" y="3668607"/>
            <a:ext cx="1256912" cy="2004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a:off x="5800083" y="2783725"/>
            <a:ext cx="1216262" cy="66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p:nvPr/>
        </p:nvCxnSpPr>
        <p:spPr>
          <a:xfrm flipV="1">
            <a:off x="5767453" y="3668607"/>
            <a:ext cx="1248892" cy="435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p:nvPr/>
        </p:nvCxnSpPr>
        <p:spPr>
          <a:xfrm flipV="1">
            <a:off x="5715190" y="3821992"/>
            <a:ext cx="1432904" cy="1904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71" name="Abrir llave 7170"/>
          <p:cNvSpPr/>
          <p:nvPr/>
        </p:nvSpPr>
        <p:spPr>
          <a:xfrm>
            <a:off x="7148094" y="2527402"/>
            <a:ext cx="219369" cy="21257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2" name="Cerrar llave 7171"/>
          <p:cNvSpPr/>
          <p:nvPr/>
        </p:nvSpPr>
        <p:spPr>
          <a:xfrm>
            <a:off x="8226008" y="2473772"/>
            <a:ext cx="137588" cy="21793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9" name="Abrir llave 7178"/>
          <p:cNvSpPr/>
          <p:nvPr/>
        </p:nvSpPr>
        <p:spPr>
          <a:xfrm>
            <a:off x="1847528" y="2254767"/>
            <a:ext cx="144016" cy="26673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4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03830" y="32983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7188" name="CuadroTexto 7187"/>
          <p:cNvSpPr txBox="1"/>
          <p:nvPr/>
        </p:nvSpPr>
        <p:spPr>
          <a:xfrm rot="16200000">
            <a:off x="7611822" y="3180952"/>
            <a:ext cx="856023" cy="1090733"/>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sz="3600" b="1" kern="0" cap="small" dirty="0">
                <a:latin typeface="+mj-lt"/>
                <a:ea typeface="+mj-ea"/>
                <a:cs typeface="+mj-cs"/>
              </a:rPr>
              <a:t>…</a:t>
            </a:r>
            <a:endParaRPr kumimoji="0" lang="es-ES" sz="2400" b="1" i="0" u="none" strike="noStrike" kern="0" cap="small" spc="0" normalizeH="0" baseline="0" noProof="0" dirty="0">
              <a:ln>
                <a:noFill/>
              </a:ln>
              <a:solidFill>
                <a:schemeClr val="tx1"/>
              </a:solidFill>
              <a:effectLst/>
              <a:uLnTx/>
              <a:uFillTx/>
              <a:latin typeface="+mj-lt"/>
              <a:ea typeface="+mj-ea"/>
              <a:cs typeface="+mj-cs"/>
            </a:endParaRPr>
          </a:p>
        </p:txBody>
      </p:sp>
      <p:sp>
        <p:nvSpPr>
          <p:cNvPr id="7189" name="CuadroTexto 7188"/>
          <p:cNvSpPr txBox="1"/>
          <p:nvPr/>
        </p:nvSpPr>
        <p:spPr>
          <a:xfrm rot="16200000">
            <a:off x="10382166" y="261842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Se retira</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1" name="CuadroTexto 60"/>
          <p:cNvSpPr txBox="1"/>
          <p:nvPr/>
        </p:nvSpPr>
        <p:spPr>
          <a:xfrm rot="16200000">
            <a:off x="3991047" y="43477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3 Surtidores</a:t>
            </a:r>
            <a:r>
              <a:rPr kumimoji="0" lang="es-ES" b="0" i="0" u="none" strike="noStrike" kern="0" cap="small" spc="0" normalizeH="0" noProof="0" dirty="0">
                <a:ln>
                  <a:noFill/>
                </a:ln>
                <a:solidFill>
                  <a:schemeClr val="tx1"/>
                </a:solidFill>
                <a:effectLst/>
                <a:uLnTx/>
                <a:uFillTx/>
                <a:latin typeface="+mj-lt"/>
                <a:ea typeface="+mj-ea"/>
                <a:cs typeface="+mj-cs"/>
              </a:rPr>
              <a:t>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baseline="0" dirty="0">
                <a:latin typeface="+mj-lt"/>
                <a:ea typeface="+mj-ea"/>
                <a:cs typeface="+mj-cs"/>
              </a:rPr>
              <a:t>1</a:t>
            </a:r>
            <a:r>
              <a:rPr lang="es-ES" kern="0" cap="small" dirty="0">
                <a:latin typeface="+mj-lt"/>
                <a:ea typeface="+mj-ea"/>
                <a:cs typeface="+mj-cs"/>
              </a:rPr>
              <a:t> auto por surtidor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2" name="CuadroTexto 61"/>
          <p:cNvSpPr txBox="1"/>
          <p:nvPr/>
        </p:nvSpPr>
        <p:spPr>
          <a:xfrm rot="16200000">
            <a:off x="6810297" y="126592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Cola</a:t>
            </a:r>
            <a:r>
              <a:rPr kumimoji="0" lang="es-ES" b="0" i="0" u="none" strike="noStrike" kern="0" cap="small" spc="0" normalizeH="0" noProof="0" dirty="0">
                <a:ln>
                  <a:noFill/>
                </a:ln>
                <a:solidFill>
                  <a:schemeClr val="tx1"/>
                </a:solidFill>
                <a:effectLst/>
                <a:uLnTx/>
                <a:uFillTx/>
                <a:latin typeface="+mj-lt"/>
                <a:ea typeface="+mj-ea"/>
                <a:cs typeface="+mj-cs"/>
              </a:rPr>
              <a:t> de espera </a:t>
            </a:r>
          </a:p>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noProof="0" dirty="0">
                <a:ln>
                  <a:noFill/>
                </a:ln>
                <a:solidFill>
                  <a:schemeClr val="tx1"/>
                </a:solidFill>
                <a:effectLst/>
                <a:uLnTx/>
                <a:uFillTx/>
                <a:latin typeface="+mj-lt"/>
                <a:ea typeface="+mj-ea"/>
                <a:cs typeface="+mj-cs"/>
              </a:rPr>
              <a:t>para pagar (sin limite)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3" name="CuadroTexto 62"/>
          <p:cNvSpPr txBox="1"/>
          <p:nvPr/>
        </p:nvSpPr>
        <p:spPr>
          <a:xfrm rot="16200000">
            <a:off x="1559226" y="1437533"/>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5 Lugares de espera</a:t>
            </a:r>
          </a:p>
        </p:txBody>
      </p:sp>
      <p:pic>
        <p:nvPicPr>
          <p:cNvPr id="6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56230" y="345070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08630" y="36031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66" name="CuadroTexto 65"/>
          <p:cNvSpPr txBox="1"/>
          <p:nvPr/>
        </p:nvSpPr>
        <p:spPr>
          <a:xfrm rot="16200000">
            <a:off x="90295" y="231484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Los autos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llegan y esperan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pic>
        <p:nvPicPr>
          <p:cNvPr id="67"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83799" y="3266062"/>
            <a:ext cx="896054" cy="93587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9081719" y="4363122"/>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71" name="CuadroTexto 70"/>
          <p:cNvSpPr txBox="1"/>
          <p:nvPr/>
        </p:nvSpPr>
        <p:spPr>
          <a:xfrm rot="16200000">
            <a:off x="9117853" y="472228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2 cajas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Pasan uno por vez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cxnSp>
        <p:nvCxnSpPr>
          <p:cNvPr id="7191" name="Conector recto de flecha 7190"/>
          <p:cNvCxnSpPr/>
          <p:nvPr/>
        </p:nvCxnSpPr>
        <p:spPr>
          <a:xfrm flipV="1">
            <a:off x="8446574" y="3029904"/>
            <a:ext cx="514585" cy="410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ector recto de flecha 75"/>
          <p:cNvCxnSpPr/>
          <p:nvPr/>
        </p:nvCxnSpPr>
        <p:spPr>
          <a:xfrm>
            <a:off x="8448662" y="3760647"/>
            <a:ext cx="523205" cy="605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1"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0456656" y="4371911"/>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82" name="CuadroTexto 81"/>
          <p:cNvSpPr txBox="1"/>
          <p:nvPr/>
        </p:nvSpPr>
        <p:spPr>
          <a:xfrm rot="16200000">
            <a:off x="10366239" y="4423615"/>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Se retira</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34480916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p:cNvSpPr>
            <a:spLocks noGrp="1"/>
          </p:cNvSpPr>
          <p:nvPr>
            <p:ph type="ftr" sz="quarter" idx="11"/>
          </p:nvPr>
        </p:nvSpPr>
        <p:spPr/>
        <p:txBody>
          <a:bodyPr/>
          <a:lstStyle/>
          <a:p>
            <a:r>
              <a:rPr lang="es-ES"/>
              <a:t>Ingeniería de Software I </a:t>
            </a:r>
            <a:endParaRPr lang="es-ES" dirty="0"/>
          </a:p>
        </p:txBody>
      </p:sp>
      <p:sp>
        <p:nvSpPr>
          <p:cNvPr id="4" name="Marcador de número de diapositiva 3"/>
          <p:cNvSpPr>
            <a:spLocks noGrp="1"/>
          </p:cNvSpPr>
          <p:nvPr>
            <p:ph type="sldNum" sz="quarter" idx="12"/>
          </p:nvPr>
        </p:nvSpPr>
        <p:spPr/>
        <p:txBody>
          <a:bodyPr/>
          <a:lstStyle/>
          <a:p>
            <a:fld id="{9F6EE29D-8DC6-4CB7-958C-0D2230DE07F1}" type="slidenum">
              <a:rPr lang="es-ES" smtClean="0"/>
              <a:pPr/>
              <a:t>35</a:t>
            </a:fld>
            <a:endParaRPr lang="es-ES" dirty="0"/>
          </a:p>
        </p:txBody>
      </p:sp>
      <p:sp>
        <p:nvSpPr>
          <p:cNvPr id="2" name="Título 1"/>
          <p:cNvSpPr>
            <a:spLocks noGrp="1"/>
          </p:cNvSpPr>
          <p:nvPr>
            <p:ph type="title" idx="4294967295"/>
          </p:nvPr>
        </p:nvSpPr>
        <p:spPr>
          <a:xfrm>
            <a:off x="0" y="500063"/>
            <a:ext cx="10806113" cy="1273175"/>
          </a:xfrm>
        </p:spPr>
        <p:txBody>
          <a:bodyPr/>
          <a:lstStyle/>
          <a:p>
            <a:r>
              <a:rPr lang="es-ES" dirty="0"/>
              <a:t>.</a:t>
            </a:r>
          </a:p>
        </p:txBody>
      </p:sp>
      <p:pic>
        <p:nvPicPr>
          <p:cNvPr id="6"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2540" y="996598"/>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pixabay.com/static/uploads/photo/2012/04/24/11/54/car-39596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263635" y="2037024"/>
            <a:ext cx="821308" cy="41065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upo 7"/>
          <p:cNvGrpSpPr/>
          <p:nvPr/>
        </p:nvGrpSpPr>
        <p:grpSpPr>
          <a:xfrm>
            <a:off x="1055524" y="3163587"/>
            <a:ext cx="1133428" cy="528403"/>
            <a:chOff x="443571" y="5463110"/>
            <a:chExt cx="1655692" cy="792163"/>
          </a:xfrm>
        </p:grpSpPr>
        <p:sp>
          <p:nvSpPr>
            <p:cNvPr id="9"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0"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1"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2" name="22 Conector recto de flecha"/>
            <p:cNvCxnSpPr>
              <a:cxnSpLocks noChangeShapeType="1"/>
              <a:endCxn id="9"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3" name="24 Conector recto de flecha"/>
            <p:cNvCxnSpPr>
              <a:cxnSpLocks noChangeShapeType="1"/>
              <a:stCxn id="9"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pic>
        <p:nvPicPr>
          <p:cNvPr id="14"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7473" y="956904"/>
            <a:ext cx="792088" cy="792088"/>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upo 21"/>
          <p:cNvGrpSpPr/>
          <p:nvPr/>
        </p:nvGrpSpPr>
        <p:grpSpPr>
          <a:xfrm>
            <a:off x="3126803" y="3147717"/>
            <a:ext cx="1133428" cy="528403"/>
            <a:chOff x="3126803" y="3147717"/>
            <a:chExt cx="1133428" cy="528403"/>
          </a:xfrm>
        </p:grpSpPr>
        <p:grpSp>
          <p:nvGrpSpPr>
            <p:cNvPr id="15" name="Grupo 14"/>
            <p:cNvGrpSpPr/>
            <p:nvPr/>
          </p:nvGrpSpPr>
          <p:grpSpPr>
            <a:xfrm>
              <a:off x="3126803" y="3147717"/>
              <a:ext cx="1133428" cy="528403"/>
              <a:chOff x="443571" y="5463110"/>
              <a:chExt cx="1655692" cy="792163"/>
            </a:xfrm>
          </p:grpSpPr>
          <p:sp>
            <p:nvSpPr>
              <p:cNvPr id="16"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7"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8"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9" name="22 Conector recto de flecha"/>
              <p:cNvCxnSpPr>
                <a:cxnSpLocks noChangeShapeType="1"/>
                <a:endCxn id="16"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20" name="24 Conector recto de flecha"/>
              <p:cNvCxnSpPr>
                <a:cxnSpLocks noChangeShapeType="1"/>
                <a:stCxn id="16"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21" name="CuadroTexto 20"/>
            <p:cNvSpPr txBox="1"/>
            <p:nvPr/>
          </p:nvSpPr>
          <p:spPr>
            <a:xfrm>
              <a:off x="3345830" y="3340596"/>
              <a:ext cx="914400" cy="286005"/>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3200" b="1" i="0" u="none" strike="noStrike" kern="0" cap="small" spc="0" normalizeH="0" baseline="0" noProof="0" dirty="0">
                  <a:ln>
                    <a:noFill/>
                  </a:ln>
                  <a:solidFill>
                    <a:schemeClr val="tx1"/>
                  </a:solidFill>
                  <a:effectLst/>
                  <a:uLnTx/>
                  <a:uFillTx/>
                  <a:latin typeface="+mj-lt"/>
                  <a:ea typeface="+mj-ea"/>
                  <a:cs typeface="+mj-cs"/>
                </a:rPr>
                <a:t>.</a:t>
              </a:r>
            </a:p>
          </p:txBody>
        </p:sp>
      </p:grpSp>
      <p:pic>
        <p:nvPicPr>
          <p:cNvPr id="23" name="Picture 6" descr="https://pixabay.com/static/uploads/photo/2012/04/24/11/54/car-39596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157174" y="2022605"/>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1012" y="942485"/>
            <a:ext cx="792088" cy="792088"/>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upo 24"/>
          <p:cNvGrpSpPr/>
          <p:nvPr/>
        </p:nvGrpSpPr>
        <p:grpSpPr>
          <a:xfrm>
            <a:off x="4999915" y="3056852"/>
            <a:ext cx="1255767" cy="635138"/>
            <a:chOff x="3126803" y="3147717"/>
            <a:chExt cx="1133428" cy="528403"/>
          </a:xfrm>
        </p:grpSpPr>
        <p:grpSp>
          <p:nvGrpSpPr>
            <p:cNvPr id="26" name="Grupo 25"/>
            <p:cNvGrpSpPr/>
            <p:nvPr/>
          </p:nvGrpSpPr>
          <p:grpSpPr>
            <a:xfrm>
              <a:off x="3126803" y="3147717"/>
              <a:ext cx="1133428" cy="528403"/>
              <a:chOff x="443571" y="5463110"/>
              <a:chExt cx="1655692" cy="792163"/>
            </a:xfrm>
          </p:grpSpPr>
          <p:sp>
            <p:nvSpPr>
              <p:cNvPr id="28"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29"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30"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31" name="22 Conector recto de flecha"/>
              <p:cNvCxnSpPr>
                <a:cxnSpLocks noChangeShapeType="1"/>
                <a:endCxn id="28"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32" name="24 Conector recto de flecha"/>
              <p:cNvCxnSpPr>
                <a:cxnSpLocks noChangeShapeType="1"/>
                <a:stCxn id="28"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27" name="CuadroTexto 26"/>
            <p:cNvSpPr txBox="1"/>
            <p:nvPr/>
          </p:nvSpPr>
          <p:spPr>
            <a:xfrm>
              <a:off x="3345830" y="3340596"/>
              <a:ext cx="914400" cy="286005"/>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3200" b="1" i="0" u="none" strike="noStrike" kern="0" cap="small" spc="0" normalizeH="0" baseline="0" noProof="0" dirty="0">
                  <a:ln>
                    <a:noFill/>
                  </a:ln>
                  <a:solidFill>
                    <a:schemeClr val="tx1"/>
                  </a:solidFill>
                  <a:effectLst/>
                  <a:uLnTx/>
                  <a:uFillTx/>
                  <a:latin typeface="+mj-lt"/>
                  <a:ea typeface="+mj-ea"/>
                  <a:cs typeface="+mj-cs"/>
                </a:rPr>
                <a:t>..</a:t>
              </a:r>
            </a:p>
          </p:txBody>
        </p:sp>
      </p:grpSp>
      <p:pic>
        <p:nvPicPr>
          <p:cNvPr id="33" name="Picture 6" descr="https://pixabay.com/static/uploads/photo/2012/04/24/11/54/car-39596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34374" y="2227932"/>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https://pixabay.com/static/uploads/photo/2012/04/24/11/54/car-39596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9742986" y="1994186"/>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76824" y="914066"/>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8906" y="996598"/>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71" name="CuadroTexto 70"/>
          <p:cNvSpPr txBox="1"/>
          <p:nvPr/>
        </p:nvSpPr>
        <p:spPr>
          <a:xfrm rot="16200000">
            <a:off x="1581789" y="3481657"/>
            <a:ext cx="366701" cy="1363424"/>
          </a:xfrm>
          <a:prstGeom prst="rect">
            <a:avLst/>
          </a:prstGeom>
        </p:spPr>
        <p:txBody>
          <a:bodyPr vert="vert" wrap="none" rtlCol="0" anchor="ctr">
            <a:normAutofit fontScale="850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1600" b="0" i="0" u="none" strike="noStrike" kern="0" cap="small" spc="0" normalizeH="0" baseline="0" noProof="0" dirty="0">
                <a:ln>
                  <a:noFill/>
                </a:ln>
                <a:solidFill>
                  <a:schemeClr val="tx1"/>
                </a:solidFill>
                <a:effectLst/>
                <a:uLnTx/>
                <a:uFillTx/>
                <a:latin typeface="+mj-lt"/>
                <a:ea typeface="+mj-ea"/>
                <a:cs typeface="+mj-cs"/>
              </a:rPr>
              <a:t>Surtidor </a:t>
            </a:r>
            <a:r>
              <a:rPr kumimoji="0" lang="es-ES" sz="1500" b="0" i="0" u="none" strike="noStrike" kern="0" cap="small" spc="0" normalizeH="0" baseline="0" noProof="0" dirty="0">
                <a:ln>
                  <a:noFill/>
                </a:ln>
                <a:solidFill>
                  <a:schemeClr val="tx1"/>
                </a:solidFill>
                <a:effectLst/>
                <a:uLnTx/>
                <a:uFillTx/>
                <a:latin typeface="+mj-lt"/>
                <a:ea typeface="+mj-ea"/>
                <a:cs typeface="+mj-cs"/>
              </a:rPr>
              <a:t>Libre</a:t>
            </a:r>
            <a:endParaRPr kumimoji="0" lang="es-ES" sz="1600" b="0" i="0" u="none" strike="noStrike" kern="0" cap="small" spc="0" normalizeH="0" baseline="0" noProof="0" dirty="0">
              <a:ln>
                <a:noFill/>
              </a:ln>
              <a:solidFill>
                <a:schemeClr val="tx1"/>
              </a:solidFill>
              <a:effectLst/>
              <a:uLnTx/>
              <a:uFillTx/>
              <a:latin typeface="+mj-lt"/>
              <a:ea typeface="+mj-ea"/>
              <a:cs typeface="+mj-cs"/>
            </a:endParaRPr>
          </a:p>
        </p:txBody>
      </p:sp>
      <p:sp>
        <p:nvSpPr>
          <p:cNvPr id="72" name="CuadroTexto 71"/>
          <p:cNvSpPr txBox="1"/>
          <p:nvPr/>
        </p:nvSpPr>
        <p:spPr>
          <a:xfrm rot="16200000">
            <a:off x="3505276" y="3465786"/>
            <a:ext cx="366701" cy="1363424"/>
          </a:xfrm>
          <a:prstGeom prst="rect">
            <a:avLst/>
          </a:prstGeom>
        </p:spPr>
        <p:txBody>
          <a:bodyPr vert="vert" wrap="none" rtlCol="0" anchor="ctr">
            <a:normAutofit fontScale="850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1600" b="0" i="0" u="none" strike="noStrike" kern="0" cap="small" spc="0" normalizeH="0" baseline="0" noProof="0" dirty="0">
                <a:ln>
                  <a:noFill/>
                </a:ln>
                <a:solidFill>
                  <a:schemeClr val="tx1"/>
                </a:solidFill>
                <a:effectLst/>
                <a:uLnTx/>
                <a:uFillTx/>
                <a:latin typeface="+mj-lt"/>
                <a:ea typeface="+mj-ea"/>
                <a:cs typeface="+mj-cs"/>
              </a:rPr>
              <a:t>Surtidor Ocupado</a:t>
            </a:r>
          </a:p>
        </p:txBody>
      </p:sp>
      <p:sp>
        <p:nvSpPr>
          <p:cNvPr id="73" name="CuadroTexto 72"/>
          <p:cNvSpPr txBox="1"/>
          <p:nvPr/>
        </p:nvSpPr>
        <p:spPr>
          <a:xfrm rot="16200000">
            <a:off x="5327812" y="3528592"/>
            <a:ext cx="492315" cy="1363425"/>
          </a:xfrm>
          <a:prstGeom prst="rect">
            <a:avLst/>
          </a:prstGeom>
        </p:spPr>
        <p:txBody>
          <a:bodyPr vert="vert" wrap="none"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1400" b="0" i="0" u="none" strike="noStrike" kern="0" cap="small" spc="0" normalizeH="0" baseline="0" noProof="0" dirty="0">
                <a:ln>
                  <a:noFill/>
                </a:ln>
                <a:solidFill>
                  <a:schemeClr val="tx1"/>
                </a:solidFill>
                <a:effectLst/>
                <a:uLnTx/>
                <a:uFillTx/>
                <a:latin typeface="+mj-lt"/>
                <a:ea typeface="+mj-ea"/>
                <a:cs typeface="+mj-cs"/>
              </a:rPr>
              <a:t>Surtidor Ocupado</a:t>
            </a:r>
          </a:p>
          <a:p>
            <a:pPr marL="0" marR="0" indent="0" algn="l" defTabSz="914400" rtl="0" eaLnBrk="1" fontAlgn="auto" latinLnBrk="0" hangingPunct="1">
              <a:lnSpc>
                <a:spcPct val="100000"/>
              </a:lnSpc>
              <a:spcBef>
                <a:spcPct val="0"/>
              </a:spcBef>
              <a:spcAft>
                <a:spcPts val="0"/>
              </a:spcAft>
              <a:buClrTx/>
              <a:buSzTx/>
              <a:buFontTx/>
              <a:buNone/>
              <a:tabLst/>
            </a:pPr>
            <a:r>
              <a:rPr lang="es-ES" sz="1400" kern="0" cap="small" dirty="0">
                <a:latin typeface="+mj-lt"/>
                <a:ea typeface="+mj-ea"/>
                <a:cs typeface="+mj-cs"/>
              </a:rPr>
              <a:t>Sin restricciones </a:t>
            </a:r>
            <a:endParaRPr kumimoji="0" lang="es-ES" sz="1400" b="0" i="0" u="none" strike="noStrike" kern="0" cap="small" spc="0" normalizeH="0" baseline="0" noProof="0" dirty="0">
              <a:ln>
                <a:noFill/>
              </a:ln>
              <a:solidFill>
                <a:schemeClr val="tx1"/>
              </a:solidFill>
              <a:effectLst/>
              <a:uLnTx/>
              <a:uFillTx/>
              <a:latin typeface="+mj-lt"/>
              <a:ea typeface="+mj-ea"/>
              <a:cs typeface="+mj-cs"/>
            </a:endParaRPr>
          </a:p>
        </p:txBody>
      </p:sp>
      <p:sp>
        <p:nvSpPr>
          <p:cNvPr id="74" name="CuadroTexto 73"/>
          <p:cNvSpPr txBox="1"/>
          <p:nvPr/>
        </p:nvSpPr>
        <p:spPr>
          <a:xfrm rot="16200000">
            <a:off x="9745544" y="3955437"/>
            <a:ext cx="664677" cy="1515406"/>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1600" b="0" i="0" u="none" strike="noStrike" kern="0" cap="small" spc="0" normalizeH="0" baseline="0" noProof="0" dirty="0">
                <a:ln>
                  <a:noFill/>
                </a:ln>
                <a:solidFill>
                  <a:schemeClr val="tx1"/>
                </a:solidFill>
                <a:effectLst/>
                <a:uLnTx/>
                <a:uFillTx/>
                <a:latin typeface="+mj-lt"/>
                <a:ea typeface="+mj-ea"/>
                <a:cs typeface="+mj-cs"/>
              </a:rPr>
              <a:t>Surtidor </a:t>
            </a:r>
            <a:r>
              <a:rPr kumimoji="0" lang="es-ES" sz="1500" b="0" i="0" u="none" strike="noStrike" kern="0" cap="small" spc="0" normalizeH="0" baseline="0" noProof="0" dirty="0" err="1">
                <a:ln>
                  <a:noFill/>
                </a:ln>
                <a:solidFill>
                  <a:schemeClr val="tx1"/>
                </a:solidFill>
                <a:effectLst/>
                <a:uLnTx/>
                <a:uFillTx/>
                <a:latin typeface="+mj-lt"/>
                <a:ea typeface="+mj-ea"/>
                <a:cs typeface="+mj-cs"/>
              </a:rPr>
              <a:t>Ocu</a:t>
            </a:r>
            <a:r>
              <a:rPr lang="es-ES" sz="1500" kern="0" cap="small" dirty="0" err="1">
                <a:latin typeface="+mj-lt"/>
                <a:ea typeface="+mj-ea"/>
                <a:cs typeface="+mj-cs"/>
              </a:rPr>
              <a:t>pado</a:t>
            </a:r>
            <a:endParaRPr kumimoji="0" lang="es-ES" sz="1500" b="0" i="0" u="none" strike="noStrike" kern="0" cap="small" spc="0" normalizeH="0" baseline="0" noProof="0" dirty="0">
              <a:ln>
                <a:noFill/>
              </a:ln>
              <a:solidFill>
                <a:schemeClr val="tx1"/>
              </a:solidFill>
              <a:effectLst/>
              <a:uLnTx/>
              <a:uFillTx/>
              <a:latin typeface="+mj-lt"/>
              <a:ea typeface="+mj-ea"/>
              <a:cs typeface="+mj-cs"/>
            </a:endParaRPr>
          </a:p>
          <a:p>
            <a:pPr marL="0" marR="0" indent="0" algn="l" defTabSz="914400" rtl="0" eaLnBrk="1" fontAlgn="auto" latinLnBrk="0" hangingPunct="1">
              <a:lnSpc>
                <a:spcPct val="100000"/>
              </a:lnSpc>
              <a:spcBef>
                <a:spcPct val="0"/>
              </a:spcBef>
              <a:spcAft>
                <a:spcPts val="0"/>
              </a:spcAft>
              <a:buClrTx/>
              <a:buSzTx/>
              <a:buFontTx/>
              <a:buNone/>
              <a:tabLst/>
            </a:pPr>
            <a:r>
              <a:rPr kumimoji="0" lang="es-ES" sz="1500" b="0" i="0" u="none" strike="noStrike" kern="0" cap="small" spc="0" normalizeH="0" baseline="0" noProof="0" dirty="0">
                <a:ln>
                  <a:noFill/>
                </a:ln>
                <a:solidFill>
                  <a:schemeClr val="tx1"/>
                </a:solidFill>
                <a:effectLst/>
                <a:uLnTx/>
                <a:uFillTx/>
                <a:latin typeface="+mj-lt"/>
                <a:ea typeface="+mj-ea"/>
                <a:cs typeface="+mj-cs"/>
              </a:rPr>
              <a:t>con restricción de un auto </a:t>
            </a:r>
            <a:endParaRPr kumimoji="0" lang="es-ES" sz="1600" b="0" i="0" u="none" strike="noStrike" kern="0" cap="small" spc="0" normalizeH="0" baseline="0" noProof="0" dirty="0">
              <a:ln>
                <a:noFill/>
              </a:ln>
              <a:solidFill>
                <a:schemeClr val="tx1"/>
              </a:solidFill>
              <a:effectLst/>
              <a:uLnTx/>
              <a:uFillTx/>
              <a:latin typeface="+mj-lt"/>
              <a:ea typeface="+mj-ea"/>
              <a:cs typeface="+mj-cs"/>
            </a:endParaRPr>
          </a:p>
        </p:txBody>
      </p:sp>
      <p:sp>
        <p:nvSpPr>
          <p:cNvPr id="75" name="CuadroTexto 74"/>
          <p:cNvSpPr txBox="1"/>
          <p:nvPr/>
        </p:nvSpPr>
        <p:spPr>
          <a:xfrm rot="16200000">
            <a:off x="7233554" y="3913201"/>
            <a:ext cx="664677" cy="1515406"/>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1600" b="0" i="0" u="none" strike="noStrike" kern="0" cap="small" spc="0" normalizeH="0" baseline="0" noProof="0" dirty="0">
                <a:ln>
                  <a:noFill/>
                </a:ln>
                <a:solidFill>
                  <a:schemeClr val="tx1"/>
                </a:solidFill>
                <a:effectLst/>
                <a:uLnTx/>
                <a:uFillTx/>
                <a:latin typeface="+mj-lt"/>
                <a:ea typeface="+mj-ea"/>
                <a:cs typeface="+mj-cs"/>
              </a:rPr>
              <a:t>Surtidor </a:t>
            </a:r>
            <a:r>
              <a:rPr kumimoji="0" lang="es-ES" sz="1500" b="0" i="0" u="none" strike="noStrike" kern="0" cap="small" spc="0" normalizeH="0" baseline="0" noProof="0" dirty="0">
                <a:ln>
                  <a:noFill/>
                </a:ln>
                <a:solidFill>
                  <a:schemeClr val="tx1"/>
                </a:solidFill>
                <a:effectLst/>
                <a:uLnTx/>
                <a:uFillTx/>
                <a:latin typeface="+mj-lt"/>
                <a:ea typeface="+mj-ea"/>
                <a:cs typeface="+mj-cs"/>
              </a:rPr>
              <a:t>Libre </a:t>
            </a:r>
          </a:p>
          <a:p>
            <a:pPr marL="0" marR="0" indent="0" algn="l" defTabSz="914400" rtl="0" eaLnBrk="1" fontAlgn="auto" latinLnBrk="0" hangingPunct="1">
              <a:lnSpc>
                <a:spcPct val="100000"/>
              </a:lnSpc>
              <a:spcBef>
                <a:spcPct val="0"/>
              </a:spcBef>
              <a:spcAft>
                <a:spcPts val="0"/>
              </a:spcAft>
              <a:buClrTx/>
              <a:buSzTx/>
              <a:buFontTx/>
              <a:buNone/>
              <a:tabLst/>
            </a:pPr>
            <a:r>
              <a:rPr kumimoji="0" lang="es-ES" sz="1500" b="0" i="0" u="none" strike="noStrike" kern="0" cap="small" spc="0" normalizeH="0" baseline="0" noProof="0" dirty="0">
                <a:ln>
                  <a:noFill/>
                </a:ln>
                <a:solidFill>
                  <a:schemeClr val="tx1"/>
                </a:solidFill>
                <a:effectLst/>
                <a:uLnTx/>
                <a:uFillTx/>
                <a:latin typeface="+mj-lt"/>
                <a:ea typeface="+mj-ea"/>
                <a:cs typeface="+mj-cs"/>
              </a:rPr>
              <a:t>con restricción de un auto </a:t>
            </a:r>
            <a:endParaRPr kumimoji="0" lang="es-ES" sz="1600" b="0" i="0" u="none" strike="noStrike" kern="0" cap="small" spc="0" normalizeH="0" baseline="0" noProof="0" dirty="0">
              <a:ln>
                <a:noFill/>
              </a:ln>
              <a:solidFill>
                <a:schemeClr val="tx1"/>
              </a:solidFill>
              <a:effectLst/>
              <a:uLnTx/>
              <a:uFillTx/>
              <a:latin typeface="+mj-lt"/>
              <a:ea typeface="+mj-ea"/>
              <a:cs typeface="+mj-cs"/>
            </a:endParaRPr>
          </a:p>
        </p:txBody>
      </p:sp>
      <p:grpSp>
        <p:nvGrpSpPr>
          <p:cNvPr id="101" name="Grupo 100"/>
          <p:cNvGrpSpPr/>
          <p:nvPr/>
        </p:nvGrpSpPr>
        <p:grpSpPr>
          <a:xfrm>
            <a:off x="7037000" y="3163587"/>
            <a:ext cx="1138318" cy="1109467"/>
            <a:chOff x="7037000" y="3163587"/>
            <a:chExt cx="1138318" cy="1109467"/>
          </a:xfrm>
        </p:grpSpPr>
        <p:grpSp>
          <p:nvGrpSpPr>
            <p:cNvPr id="45" name="Grupo 44"/>
            <p:cNvGrpSpPr/>
            <p:nvPr/>
          </p:nvGrpSpPr>
          <p:grpSpPr>
            <a:xfrm>
              <a:off x="7041890" y="3163587"/>
              <a:ext cx="1133428" cy="528403"/>
              <a:chOff x="443571" y="5463110"/>
              <a:chExt cx="1655692" cy="792163"/>
            </a:xfrm>
          </p:grpSpPr>
          <p:sp>
            <p:nvSpPr>
              <p:cNvPr id="46"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47"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48"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49" name="22 Conector recto de flecha"/>
              <p:cNvCxnSpPr>
                <a:cxnSpLocks noChangeShapeType="1"/>
                <a:endCxn id="46"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50" name="24 Conector recto de flecha"/>
              <p:cNvCxnSpPr>
                <a:cxnSpLocks noChangeShapeType="1"/>
                <a:stCxn id="46"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51" name="1 Elipse"/>
            <p:cNvSpPr>
              <a:spLocks noChangeArrowheads="1"/>
            </p:cNvSpPr>
            <p:nvPr/>
          </p:nvSpPr>
          <p:spPr bwMode="auto">
            <a:xfrm>
              <a:off x="7455922" y="3883655"/>
              <a:ext cx="295583" cy="310777"/>
            </a:xfrm>
            <a:prstGeom prst="ellipse">
              <a:avLst/>
            </a:prstGeom>
            <a:noFill/>
            <a:ln w="9525" algn="ctr">
              <a:solidFill>
                <a:schemeClr val="tx1"/>
              </a:solidFill>
              <a:round/>
              <a:headEnd/>
              <a:tailEnd/>
            </a:ln>
          </p:spPr>
          <p:txBody>
            <a:bodyPr/>
            <a:lstStyle/>
            <a:p>
              <a:endParaRPr lang="es-AR"/>
            </a:p>
          </p:txBody>
        </p:sp>
        <p:sp>
          <p:nvSpPr>
            <p:cNvPr id="52" name="CuadroTexto 51"/>
            <p:cNvSpPr txBox="1"/>
            <p:nvPr/>
          </p:nvSpPr>
          <p:spPr>
            <a:xfrm>
              <a:off x="7353807" y="3883655"/>
              <a:ext cx="639157" cy="389399"/>
            </a:xfrm>
            <a:prstGeom prst="rect">
              <a:avLst/>
            </a:prstGeom>
          </p:spPr>
          <p:txBody>
            <a:bodyPr vert="vert" wrap="none" rtlCol="0" anchor="ct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2400" kern="0" cap="small" dirty="0">
                  <a:latin typeface="+mj-lt"/>
                  <a:ea typeface="+mj-ea"/>
                  <a:cs typeface="+mj-cs"/>
                </a:rPr>
                <a:t> </a:t>
              </a:r>
              <a:r>
                <a:rPr lang="es-ES" sz="3200" b="1" kern="0" cap="small" dirty="0">
                  <a:latin typeface="+mj-lt"/>
                  <a:ea typeface="+mj-ea"/>
                  <a:cs typeface="+mj-cs"/>
                </a:rPr>
                <a:t>.</a:t>
              </a:r>
              <a:endParaRPr kumimoji="0" lang="es-ES" sz="2400" b="1" i="0" u="none" strike="noStrike" kern="0" cap="small" spc="0" normalizeH="0" baseline="0" noProof="0" dirty="0">
                <a:ln>
                  <a:noFill/>
                </a:ln>
                <a:solidFill>
                  <a:schemeClr val="tx1"/>
                </a:solidFill>
                <a:effectLst/>
                <a:uLnTx/>
                <a:uFillTx/>
                <a:latin typeface="+mj-lt"/>
                <a:ea typeface="+mj-ea"/>
                <a:cs typeface="+mj-cs"/>
              </a:endParaRPr>
            </a:p>
          </p:txBody>
        </p:sp>
        <p:cxnSp>
          <p:nvCxnSpPr>
            <p:cNvPr id="95" name="Conector recto de flecha 94"/>
            <p:cNvCxnSpPr/>
            <p:nvPr/>
          </p:nvCxnSpPr>
          <p:spPr>
            <a:xfrm flipH="1">
              <a:off x="7696516" y="3502881"/>
              <a:ext cx="423812" cy="450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ector recto de flecha 96"/>
            <p:cNvCxnSpPr>
              <a:stCxn id="51" idx="1"/>
            </p:cNvCxnSpPr>
            <p:nvPr/>
          </p:nvCxnSpPr>
          <p:spPr>
            <a:xfrm flipH="1" flipV="1">
              <a:off x="7037000" y="3514406"/>
              <a:ext cx="462209" cy="414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2" name="Grupo 101"/>
          <p:cNvGrpSpPr/>
          <p:nvPr/>
        </p:nvGrpSpPr>
        <p:grpSpPr>
          <a:xfrm>
            <a:off x="9606154" y="3104879"/>
            <a:ext cx="1133428" cy="1017823"/>
            <a:chOff x="9606154" y="3104879"/>
            <a:chExt cx="1133428" cy="1017823"/>
          </a:xfrm>
        </p:grpSpPr>
        <p:grpSp>
          <p:nvGrpSpPr>
            <p:cNvPr id="36" name="Grupo 35"/>
            <p:cNvGrpSpPr/>
            <p:nvPr/>
          </p:nvGrpSpPr>
          <p:grpSpPr>
            <a:xfrm>
              <a:off x="9606154" y="3104879"/>
              <a:ext cx="1133428" cy="528403"/>
              <a:chOff x="3126803" y="3147717"/>
              <a:chExt cx="1133428" cy="528403"/>
            </a:xfrm>
          </p:grpSpPr>
          <p:grpSp>
            <p:nvGrpSpPr>
              <p:cNvPr id="37" name="Grupo 36"/>
              <p:cNvGrpSpPr/>
              <p:nvPr/>
            </p:nvGrpSpPr>
            <p:grpSpPr>
              <a:xfrm>
                <a:off x="3126803" y="3147717"/>
                <a:ext cx="1133428" cy="528403"/>
                <a:chOff x="443571" y="5463110"/>
                <a:chExt cx="1655692" cy="792163"/>
              </a:xfrm>
            </p:grpSpPr>
            <p:sp>
              <p:nvSpPr>
                <p:cNvPr id="39"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40"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41"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42" name="22 Conector recto de flecha"/>
                <p:cNvCxnSpPr>
                  <a:cxnSpLocks noChangeShapeType="1"/>
                  <a:endCxn id="39"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43" name="24 Conector recto de flecha"/>
                <p:cNvCxnSpPr>
                  <a:cxnSpLocks noChangeShapeType="1"/>
                  <a:stCxn id="39"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38" name="CuadroTexto 37"/>
              <p:cNvSpPr txBox="1"/>
              <p:nvPr/>
            </p:nvSpPr>
            <p:spPr>
              <a:xfrm>
                <a:off x="3345830" y="3340596"/>
                <a:ext cx="914400" cy="286005"/>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3200" b="1" i="0" u="none" strike="noStrike" kern="0" cap="small" spc="0" normalizeH="0" baseline="0" noProof="0" dirty="0">
                    <a:ln>
                      <a:noFill/>
                    </a:ln>
                    <a:solidFill>
                      <a:schemeClr val="tx1"/>
                    </a:solidFill>
                    <a:effectLst/>
                    <a:uLnTx/>
                    <a:uFillTx/>
                    <a:latin typeface="+mj-lt"/>
                    <a:ea typeface="+mj-ea"/>
                    <a:cs typeface="+mj-cs"/>
                  </a:rPr>
                  <a:t>.</a:t>
                </a:r>
              </a:p>
            </p:txBody>
          </p:sp>
        </p:grpSp>
        <p:sp>
          <p:nvSpPr>
            <p:cNvPr id="98" name="1 Elipse"/>
            <p:cNvSpPr>
              <a:spLocks noChangeArrowheads="1"/>
            </p:cNvSpPr>
            <p:nvPr/>
          </p:nvSpPr>
          <p:spPr bwMode="auto">
            <a:xfrm>
              <a:off x="10034595" y="3811925"/>
              <a:ext cx="295583" cy="310777"/>
            </a:xfrm>
            <a:prstGeom prst="ellipse">
              <a:avLst/>
            </a:prstGeom>
            <a:noFill/>
            <a:ln w="9525" algn="ctr">
              <a:solidFill>
                <a:schemeClr val="tx1"/>
              </a:solidFill>
              <a:round/>
              <a:headEnd/>
              <a:tailEnd/>
            </a:ln>
          </p:spPr>
          <p:txBody>
            <a:bodyPr/>
            <a:lstStyle/>
            <a:p>
              <a:endParaRPr lang="es-AR"/>
            </a:p>
          </p:txBody>
        </p:sp>
        <p:cxnSp>
          <p:nvCxnSpPr>
            <p:cNvPr id="99" name="Conector recto de flecha 98"/>
            <p:cNvCxnSpPr/>
            <p:nvPr/>
          </p:nvCxnSpPr>
          <p:spPr>
            <a:xfrm flipH="1">
              <a:off x="10275189" y="3431151"/>
              <a:ext cx="423812" cy="450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ector recto de flecha 99"/>
            <p:cNvCxnSpPr>
              <a:stCxn id="98" idx="1"/>
            </p:cNvCxnSpPr>
            <p:nvPr/>
          </p:nvCxnSpPr>
          <p:spPr>
            <a:xfrm flipH="1" flipV="1">
              <a:off x="9615673" y="3442676"/>
              <a:ext cx="462209" cy="414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185382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p:cNvSpPr>
            <a:spLocks noGrp="1"/>
          </p:cNvSpPr>
          <p:nvPr>
            <p:ph type="ftr" sz="quarter" idx="11"/>
          </p:nvPr>
        </p:nvSpPr>
        <p:spPr/>
        <p:txBody>
          <a:bodyPr/>
          <a:lstStyle/>
          <a:p>
            <a:r>
              <a:rPr lang="es-ES"/>
              <a:t>Ingeniería de Software I </a:t>
            </a:r>
            <a:endParaRPr lang="es-ES" dirty="0"/>
          </a:p>
        </p:txBody>
      </p:sp>
      <p:sp>
        <p:nvSpPr>
          <p:cNvPr id="4" name="Marcador de número de diapositiva 3"/>
          <p:cNvSpPr>
            <a:spLocks noGrp="1"/>
          </p:cNvSpPr>
          <p:nvPr>
            <p:ph type="sldNum" sz="quarter" idx="12"/>
          </p:nvPr>
        </p:nvSpPr>
        <p:spPr/>
        <p:txBody>
          <a:bodyPr/>
          <a:lstStyle/>
          <a:p>
            <a:fld id="{9F6EE29D-8DC6-4CB7-958C-0D2230DE07F1}" type="slidenum">
              <a:rPr lang="es-ES" smtClean="0"/>
              <a:pPr/>
              <a:t>36</a:t>
            </a:fld>
            <a:endParaRPr lang="es-ES" dirty="0"/>
          </a:p>
        </p:txBody>
      </p:sp>
      <p:pic>
        <p:nvPicPr>
          <p:cNvPr id="6"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1473364"/>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3029904"/>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6287" y="4805328"/>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2" descr="Resultado de imagen para simbolo de caja"/>
          <p:cNvSpPr>
            <a:spLocks noChangeAspect="1" noChangeArrowheads="1"/>
          </p:cNvSpPr>
          <p:nvPr/>
        </p:nvSpPr>
        <p:spPr bwMode="auto">
          <a:xfrm>
            <a:off x="1127447" y="1800435"/>
            <a:ext cx="2564661" cy="25646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174"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55657" y="1543478"/>
            <a:ext cx="896054" cy="9358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45952" y="2468048"/>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776368" y="4304069"/>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790138" y="5732821"/>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6214" y="345065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4511430"/>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9108993" y="263108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378025" y="3029904"/>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378025" y="2473772"/>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37708" y="2849286"/>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4009684"/>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2361395"/>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11" name="Cerrar llave 10"/>
          <p:cNvSpPr/>
          <p:nvPr/>
        </p:nvSpPr>
        <p:spPr>
          <a:xfrm>
            <a:off x="3116996" y="2254767"/>
            <a:ext cx="242700" cy="27584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26"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367463" y="4172352"/>
            <a:ext cx="821308" cy="410654"/>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ector recto de flecha 24"/>
          <p:cNvCxnSpPr/>
          <p:nvPr/>
        </p:nvCxnSpPr>
        <p:spPr>
          <a:xfrm flipV="1">
            <a:off x="3440271" y="2772049"/>
            <a:ext cx="1336016" cy="81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0472583" y="2566722"/>
            <a:ext cx="821308" cy="410654"/>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Conector recto de flecha 30"/>
          <p:cNvCxnSpPr/>
          <p:nvPr/>
        </p:nvCxnSpPr>
        <p:spPr>
          <a:xfrm>
            <a:off x="3381733" y="3633971"/>
            <a:ext cx="1185667" cy="953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3406446" y="3668607"/>
            <a:ext cx="1256912" cy="2004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a:off x="5800083" y="2783725"/>
            <a:ext cx="1216262" cy="66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p:nvPr/>
        </p:nvCxnSpPr>
        <p:spPr>
          <a:xfrm flipV="1">
            <a:off x="5867254" y="3668608"/>
            <a:ext cx="1149091" cy="840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p:nvPr/>
        </p:nvCxnSpPr>
        <p:spPr>
          <a:xfrm flipV="1">
            <a:off x="5715190" y="3821992"/>
            <a:ext cx="1432904" cy="1904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71" name="Abrir llave 7170"/>
          <p:cNvSpPr/>
          <p:nvPr/>
        </p:nvSpPr>
        <p:spPr>
          <a:xfrm>
            <a:off x="7148094" y="2527402"/>
            <a:ext cx="219369" cy="21257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2" name="Cerrar llave 7171"/>
          <p:cNvSpPr/>
          <p:nvPr/>
        </p:nvSpPr>
        <p:spPr>
          <a:xfrm>
            <a:off x="8226008" y="2473772"/>
            <a:ext cx="137588" cy="21793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9" name="Abrir llave 7178"/>
          <p:cNvSpPr/>
          <p:nvPr/>
        </p:nvSpPr>
        <p:spPr>
          <a:xfrm>
            <a:off x="1847528" y="2254767"/>
            <a:ext cx="144016" cy="26673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4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03830" y="32983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7188" name="CuadroTexto 7187"/>
          <p:cNvSpPr txBox="1"/>
          <p:nvPr/>
        </p:nvSpPr>
        <p:spPr>
          <a:xfrm rot="16200000">
            <a:off x="7611822" y="3180952"/>
            <a:ext cx="856023" cy="1090733"/>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sz="3600" b="1" kern="0" cap="small" dirty="0">
                <a:latin typeface="+mj-lt"/>
                <a:ea typeface="+mj-ea"/>
                <a:cs typeface="+mj-cs"/>
              </a:rPr>
              <a:t>…</a:t>
            </a:r>
            <a:endParaRPr kumimoji="0" lang="es-ES" sz="2400" b="1" i="0" u="none" strike="noStrike" kern="0" cap="small" spc="0" normalizeH="0" baseline="0" noProof="0" dirty="0">
              <a:ln>
                <a:noFill/>
              </a:ln>
              <a:solidFill>
                <a:schemeClr val="tx1"/>
              </a:solidFill>
              <a:effectLst/>
              <a:uLnTx/>
              <a:uFillTx/>
              <a:latin typeface="+mj-lt"/>
              <a:ea typeface="+mj-ea"/>
              <a:cs typeface="+mj-cs"/>
            </a:endParaRPr>
          </a:p>
        </p:txBody>
      </p:sp>
      <p:sp>
        <p:nvSpPr>
          <p:cNvPr id="7189" name="CuadroTexto 7188"/>
          <p:cNvSpPr txBox="1"/>
          <p:nvPr/>
        </p:nvSpPr>
        <p:spPr>
          <a:xfrm rot="16200000">
            <a:off x="10382166" y="261842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Se retira</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1" name="CuadroTexto 60"/>
          <p:cNvSpPr txBox="1"/>
          <p:nvPr/>
        </p:nvSpPr>
        <p:spPr>
          <a:xfrm rot="16200000">
            <a:off x="3991047" y="43477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3 Surtidores</a:t>
            </a:r>
            <a:r>
              <a:rPr kumimoji="0" lang="es-ES" b="0" i="0" u="none" strike="noStrike" kern="0" cap="small" spc="0" normalizeH="0" noProof="0" dirty="0">
                <a:ln>
                  <a:noFill/>
                </a:ln>
                <a:solidFill>
                  <a:schemeClr val="tx1"/>
                </a:solidFill>
                <a:effectLst/>
                <a:uLnTx/>
                <a:uFillTx/>
                <a:latin typeface="+mj-lt"/>
                <a:ea typeface="+mj-ea"/>
                <a:cs typeface="+mj-cs"/>
              </a:rPr>
              <a:t>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baseline="0" dirty="0">
                <a:latin typeface="+mj-lt"/>
                <a:ea typeface="+mj-ea"/>
                <a:cs typeface="+mj-cs"/>
              </a:rPr>
              <a:t>1</a:t>
            </a:r>
            <a:r>
              <a:rPr lang="es-ES" kern="0" cap="small" dirty="0">
                <a:latin typeface="+mj-lt"/>
                <a:ea typeface="+mj-ea"/>
                <a:cs typeface="+mj-cs"/>
              </a:rPr>
              <a:t> auto por surtidor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2" name="CuadroTexto 61"/>
          <p:cNvSpPr txBox="1"/>
          <p:nvPr/>
        </p:nvSpPr>
        <p:spPr>
          <a:xfrm rot="16200000">
            <a:off x="6740337" y="1599318"/>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Cola</a:t>
            </a:r>
            <a:r>
              <a:rPr kumimoji="0" lang="es-ES" b="0" i="0" u="none" strike="noStrike" kern="0" cap="small" spc="0" normalizeH="0" noProof="0" dirty="0">
                <a:ln>
                  <a:noFill/>
                </a:ln>
                <a:solidFill>
                  <a:schemeClr val="tx1"/>
                </a:solidFill>
                <a:effectLst/>
                <a:uLnTx/>
                <a:uFillTx/>
                <a:latin typeface="+mj-lt"/>
                <a:ea typeface="+mj-ea"/>
                <a:cs typeface="+mj-cs"/>
              </a:rPr>
              <a:t> de espera </a:t>
            </a:r>
          </a:p>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noProof="0" dirty="0">
                <a:ln>
                  <a:noFill/>
                </a:ln>
                <a:solidFill>
                  <a:schemeClr val="tx1"/>
                </a:solidFill>
                <a:effectLst/>
                <a:uLnTx/>
                <a:uFillTx/>
                <a:latin typeface="+mj-lt"/>
                <a:ea typeface="+mj-ea"/>
                <a:cs typeface="+mj-cs"/>
              </a:rPr>
              <a:t>para pagar (sin limite)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3" name="CuadroTexto 62"/>
          <p:cNvSpPr txBox="1"/>
          <p:nvPr/>
        </p:nvSpPr>
        <p:spPr>
          <a:xfrm rot="16200000">
            <a:off x="1559226" y="1437533"/>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5 Lugares de espera</a:t>
            </a:r>
          </a:p>
        </p:txBody>
      </p:sp>
      <p:pic>
        <p:nvPicPr>
          <p:cNvPr id="6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56230" y="345070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08630" y="36031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66" name="CuadroTexto 65"/>
          <p:cNvSpPr txBox="1"/>
          <p:nvPr/>
        </p:nvSpPr>
        <p:spPr>
          <a:xfrm rot="16200000">
            <a:off x="90295" y="231484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Los autos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llegan y esperan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pic>
        <p:nvPicPr>
          <p:cNvPr id="67"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83799" y="3266062"/>
            <a:ext cx="896054" cy="93587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9123276" y="467548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71" name="CuadroTexto 70"/>
          <p:cNvSpPr txBox="1"/>
          <p:nvPr/>
        </p:nvSpPr>
        <p:spPr>
          <a:xfrm rot="16200000">
            <a:off x="9037311" y="5156854"/>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2 cajas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Pasan uno por vez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cxnSp>
        <p:nvCxnSpPr>
          <p:cNvPr id="7191" name="Conector recto de flecha 7190"/>
          <p:cNvCxnSpPr/>
          <p:nvPr/>
        </p:nvCxnSpPr>
        <p:spPr>
          <a:xfrm flipV="1">
            <a:off x="8446574" y="3029904"/>
            <a:ext cx="514585" cy="410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ector recto de flecha 75"/>
          <p:cNvCxnSpPr/>
          <p:nvPr/>
        </p:nvCxnSpPr>
        <p:spPr>
          <a:xfrm>
            <a:off x="8448662" y="3760647"/>
            <a:ext cx="523205" cy="605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1"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0456656" y="4371911"/>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82" name="CuadroTexto 81"/>
          <p:cNvSpPr txBox="1"/>
          <p:nvPr/>
        </p:nvSpPr>
        <p:spPr>
          <a:xfrm rot="16200000">
            <a:off x="10366239" y="4423615"/>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Se retira</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grpSp>
        <p:nvGrpSpPr>
          <p:cNvPr id="114" name="Grupo 113"/>
          <p:cNvGrpSpPr/>
          <p:nvPr/>
        </p:nvGrpSpPr>
        <p:grpSpPr>
          <a:xfrm>
            <a:off x="6670695" y="455315"/>
            <a:ext cx="1133428" cy="1017823"/>
            <a:chOff x="9606154" y="3104879"/>
            <a:chExt cx="1133428" cy="1017823"/>
          </a:xfrm>
        </p:grpSpPr>
        <p:grpSp>
          <p:nvGrpSpPr>
            <p:cNvPr id="115" name="Grupo 114"/>
            <p:cNvGrpSpPr/>
            <p:nvPr/>
          </p:nvGrpSpPr>
          <p:grpSpPr>
            <a:xfrm>
              <a:off x="9606154" y="3104879"/>
              <a:ext cx="1133428" cy="528403"/>
              <a:chOff x="3126803" y="3147717"/>
              <a:chExt cx="1133428" cy="528403"/>
            </a:xfrm>
          </p:grpSpPr>
          <p:grpSp>
            <p:nvGrpSpPr>
              <p:cNvPr id="119" name="Grupo 118"/>
              <p:cNvGrpSpPr/>
              <p:nvPr/>
            </p:nvGrpSpPr>
            <p:grpSpPr>
              <a:xfrm>
                <a:off x="3126803" y="3147717"/>
                <a:ext cx="1133428" cy="528403"/>
                <a:chOff x="443571" y="5463110"/>
                <a:chExt cx="1655692" cy="792163"/>
              </a:xfrm>
            </p:grpSpPr>
            <p:sp>
              <p:nvSpPr>
                <p:cNvPr id="121"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22"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23"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24" name="22 Conector recto de flecha"/>
                <p:cNvCxnSpPr>
                  <a:cxnSpLocks noChangeShapeType="1"/>
                  <a:endCxn id="121"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25" name="24 Conector recto de flecha"/>
                <p:cNvCxnSpPr>
                  <a:cxnSpLocks noChangeShapeType="1"/>
                  <a:stCxn id="121"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120" name="CuadroTexto 119"/>
              <p:cNvSpPr txBox="1"/>
              <p:nvPr/>
            </p:nvSpPr>
            <p:spPr>
              <a:xfrm>
                <a:off x="3345830" y="3340596"/>
                <a:ext cx="914400" cy="286005"/>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3200" b="1" i="0" u="none" strike="noStrike" kern="0" cap="small" spc="0" normalizeH="0" baseline="0" noProof="0" dirty="0">
                    <a:ln>
                      <a:noFill/>
                    </a:ln>
                    <a:solidFill>
                      <a:schemeClr val="tx1"/>
                    </a:solidFill>
                    <a:effectLst/>
                    <a:uLnTx/>
                    <a:uFillTx/>
                    <a:latin typeface="+mj-lt"/>
                    <a:ea typeface="+mj-ea"/>
                    <a:cs typeface="+mj-cs"/>
                  </a:rPr>
                  <a:t>.</a:t>
                </a:r>
              </a:p>
            </p:txBody>
          </p:sp>
        </p:grpSp>
        <p:sp>
          <p:nvSpPr>
            <p:cNvPr id="116" name="1 Elipse"/>
            <p:cNvSpPr>
              <a:spLocks noChangeArrowheads="1"/>
            </p:cNvSpPr>
            <p:nvPr/>
          </p:nvSpPr>
          <p:spPr bwMode="auto">
            <a:xfrm>
              <a:off x="10034595" y="3811925"/>
              <a:ext cx="295583" cy="310777"/>
            </a:xfrm>
            <a:prstGeom prst="ellipse">
              <a:avLst/>
            </a:prstGeom>
            <a:noFill/>
            <a:ln w="9525" algn="ctr">
              <a:solidFill>
                <a:schemeClr val="tx1"/>
              </a:solidFill>
              <a:round/>
              <a:headEnd/>
              <a:tailEnd/>
            </a:ln>
          </p:spPr>
          <p:txBody>
            <a:bodyPr/>
            <a:lstStyle/>
            <a:p>
              <a:endParaRPr lang="es-AR"/>
            </a:p>
          </p:txBody>
        </p:sp>
        <p:cxnSp>
          <p:nvCxnSpPr>
            <p:cNvPr id="117" name="Conector recto de flecha 116"/>
            <p:cNvCxnSpPr/>
            <p:nvPr/>
          </p:nvCxnSpPr>
          <p:spPr>
            <a:xfrm flipH="1">
              <a:off x="10275189" y="3431151"/>
              <a:ext cx="423812" cy="450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ector recto de flecha 117"/>
            <p:cNvCxnSpPr>
              <a:stCxn id="116" idx="1"/>
            </p:cNvCxnSpPr>
            <p:nvPr/>
          </p:nvCxnSpPr>
          <p:spPr>
            <a:xfrm flipH="1" flipV="1">
              <a:off x="9615673" y="3442676"/>
              <a:ext cx="462209" cy="414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170" name="Conector recto de flecha 7169"/>
          <p:cNvCxnSpPr/>
          <p:nvPr/>
        </p:nvCxnSpPr>
        <p:spPr>
          <a:xfrm flipV="1">
            <a:off x="5939728" y="887357"/>
            <a:ext cx="599837" cy="319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75" name="Elipse 7174"/>
          <p:cNvSpPr/>
          <p:nvPr/>
        </p:nvSpPr>
        <p:spPr>
          <a:xfrm>
            <a:off x="4270994" y="1184316"/>
            <a:ext cx="1886228" cy="18168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6" name="Elipse 125"/>
          <p:cNvSpPr/>
          <p:nvPr/>
        </p:nvSpPr>
        <p:spPr>
          <a:xfrm>
            <a:off x="8591739" y="1402727"/>
            <a:ext cx="1886228" cy="18168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178" name="Conector recto de flecha 7177"/>
          <p:cNvCxnSpPr/>
          <p:nvPr/>
        </p:nvCxnSpPr>
        <p:spPr>
          <a:xfrm flipH="1" flipV="1">
            <a:off x="8004404" y="934199"/>
            <a:ext cx="974680" cy="370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Elipse 126"/>
          <p:cNvSpPr/>
          <p:nvPr/>
        </p:nvSpPr>
        <p:spPr>
          <a:xfrm>
            <a:off x="-23698" y="2890446"/>
            <a:ext cx="1886228" cy="18359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30" name="12 Conector recto"/>
          <p:cNvCxnSpPr>
            <a:cxnSpLocks noChangeShapeType="1"/>
          </p:cNvCxnSpPr>
          <p:nvPr/>
        </p:nvCxnSpPr>
        <p:spPr bwMode="auto">
          <a:xfrm rot="5400000">
            <a:off x="-87297" y="5353032"/>
            <a:ext cx="528403" cy="0"/>
          </a:xfrm>
          <a:prstGeom prst="line">
            <a:avLst/>
          </a:prstGeom>
          <a:noFill/>
          <a:ln w="25400" algn="ctr">
            <a:solidFill>
              <a:schemeClr val="tx1"/>
            </a:solidFill>
            <a:round/>
            <a:headEnd/>
            <a:tailEnd/>
          </a:ln>
        </p:spPr>
      </p:cxnSp>
      <p:cxnSp>
        <p:nvCxnSpPr>
          <p:cNvPr id="132" name="22 Conector recto de flecha"/>
          <p:cNvCxnSpPr>
            <a:cxnSpLocks noChangeShapeType="1"/>
          </p:cNvCxnSpPr>
          <p:nvPr/>
        </p:nvCxnSpPr>
        <p:spPr bwMode="auto">
          <a:xfrm>
            <a:off x="148977" y="5353032"/>
            <a:ext cx="407540" cy="1059"/>
          </a:xfrm>
          <a:prstGeom prst="straightConnector1">
            <a:avLst/>
          </a:prstGeom>
          <a:noFill/>
          <a:ln w="9525" algn="ctr">
            <a:solidFill>
              <a:schemeClr val="tx1"/>
            </a:solidFill>
            <a:round/>
            <a:headEnd/>
            <a:tailEnd type="arrow" w="med" len="med"/>
          </a:ln>
        </p:spPr>
      </p:cxnSp>
      <p:sp>
        <p:nvSpPr>
          <p:cNvPr id="134" name="1 Elipse"/>
          <p:cNvSpPr>
            <a:spLocks noChangeArrowheads="1"/>
          </p:cNvSpPr>
          <p:nvPr/>
        </p:nvSpPr>
        <p:spPr bwMode="auto">
          <a:xfrm>
            <a:off x="3210715" y="5741523"/>
            <a:ext cx="517179" cy="415414"/>
          </a:xfrm>
          <a:prstGeom prst="ellipse">
            <a:avLst/>
          </a:prstGeom>
          <a:noFill/>
          <a:ln w="9525" algn="ctr">
            <a:solidFill>
              <a:schemeClr val="tx1"/>
            </a:solidFill>
            <a:round/>
            <a:headEnd/>
            <a:tailEnd/>
          </a:ln>
        </p:spPr>
        <p:txBody>
          <a:bodyPr/>
          <a:lstStyle/>
          <a:p>
            <a:endParaRPr lang="es-AR"/>
          </a:p>
        </p:txBody>
      </p:sp>
      <p:sp>
        <p:nvSpPr>
          <p:cNvPr id="135" name="Elipse 134"/>
          <p:cNvSpPr/>
          <p:nvPr/>
        </p:nvSpPr>
        <p:spPr>
          <a:xfrm>
            <a:off x="1651682" y="1996346"/>
            <a:ext cx="1886228" cy="34252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6" name="CuadroTexto 135"/>
          <p:cNvSpPr txBox="1"/>
          <p:nvPr/>
        </p:nvSpPr>
        <p:spPr>
          <a:xfrm rot="16200000">
            <a:off x="3630313" y="5337657"/>
            <a:ext cx="609691" cy="1197023"/>
          </a:xfrm>
          <a:prstGeom prst="rect">
            <a:avLst/>
          </a:prstGeom>
        </p:spPr>
        <p:txBody>
          <a:bodyPr vert="vert" wrap="none" rtlCol="0" anchor="ctr">
            <a:normAutofit fontScale="475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3600" b="1" kern="0" cap="small" dirty="0">
                <a:latin typeface="+mj-lt"/>
                <a:ea typeface="+mj-ea"/>
                <a:cs typeface="+mj-cs"/>
              </a:rPr>
              <a:t>..</a:t>
            </a:r>
          </a:p>
          <a:p>
            <a:pPr marL="0" marR="0" indent="0" algn="l" defTabSz="914400" rtl="0" eaLnBrk="1" fontAlgn="auto" latinLnBrk="0" hangingPunct="1">
              <a:lnSpc>
                <a:spcPct val="100000"/>
              </a:lnSpc>
              <a:spcBef>
                <a:spcPct val="0"/>
              </a:spcBef>
              <a:spcAft>
                <a:spcPts val="0"/>
              </a:spcAft>
              <a:buClrTx/>
              <a:buSzTx/>
              <a:buFontTx/>
              <a:buNone/>
              <a:tabLst/>
            </a:pPr>
            <a:r>
              <a:rPr lang="es-ES" sz="3600" b="1" kern="0" cap="small" dirty="0">
                <a:latin typeface="+mj-lt"/>
                <a:ea typeface="+mj-ea"/>
                <a:cs typeface="+mj-cs"/>
              </a:rPr>
              <a:t>…</a:t>
            </a:r>
          </a:p>
        </p:txBody>
      </p:sp>
      <p:sp>
        <p:nvSpPr>
          <p:cNvPr id="137" name="1 Elipse"/>
          <p:cNvSpPr>
            <a:spLocks noChangeArrowheads="1"/>
          </p:cNvSpPr>
          <p:nvPr/>
        </p:nvSpPr>
        <p:spPr bwMode="auto">
          <a:xfrm>
            <a:off x="7613531" y="5737771"/>
            <a:ext cx="517179" cy="415414"/>
          </a:xfrm>
          <a:prstGeom prst="ellipse">
            <a:avLst/>
          </a:prstGeom>
          <a:noFill/>
          <a:ln w="9525" algn="ctr">
            <a:solidFill>
              <a:schemeClr val="tx1"/>
            </a:solidFill>
            <a:round/>
            <a:headEnd/>
            <a:tailEnd/>
          </a:ln>
        </p:spPr>
        <p:txBody>
          <a:bodyPr/>
          <a:lstStyle/>
          <a:p>
            <a:endParaRPr lang="es-AR"/>
          </a:p>
        </p:txBody>
      </p:sp>
      <p:cxnSp>
        <p:nvCxnSpPr>
          <p:cNvPr id="7181" name="Conector recto de flecha 7180"/>
          <p:cNvCxnSpPr/>
          <p:nvPr/>
        </p:nvCxnSpPr>
        <p:spPr>
          <a:xfrm flipH="1">
            <a:off x="403830" y="4668157"/>
            <a:ext cx="218362" cy="618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85" name="Conector recto de flecha 7184"/>
          <p:cNvCxnSpPr>
            <a:stCxn id="135" idx="4"/>
            <a:endCxn id="134" idx="0"/>
          </p:cNvCxnSpPr>
          <p:nvPr/>
        </p:nvCxnSpPr>
        <p:spPr>
          <a:xfrm>
            <a:off x="2594796" y="5421575"/>
            <a:ext cx="874509" cy="31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CuadroTexto 138"/>
          <p:cNvSpPr txBox="1"/>
          <p:nvPr/>
        </p:nvSpPr>
        <p:spPr>
          <a:xfrm rot="16200000">
            <a:off x="7837602" y="33595"/>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sz="1600" kern="0" cap="small" dirty="0">
                <a:latin typeface="+mj-lt"/>
                <a:ea typeface="+mj-ea"/>
                <a:cs typeface="+mj-cs"/>
              </a:rPr>
              <a:t> Exclusión mutua para </a:t>
            </a:r>
          </a:p>
          <a:p>
            <a:pPr marL="0" marR="0" indent="0" algn="l" defTabSz="914400" rtl="0" eaLnBrk="1" fontAlgn="auto" latinLnBrk="0" hangingPunct="1">
              <a:lnSpc>
                <a:spcPct val="100000"/>
              </a:lnSpc>
              <a:spcBef>
                <a:spcPct val="0"/>
              </a:spcBef>
              <a:spcAft>
                <a:spcPts val="0"/>
              </a:spcAft>
              <a:buClrTx/>
              <a:buSzTx/>
              <a:buFontTx/>
              <a:buNone/>
              <a:tabLst/>
            </a:pPr>
            <a:r>
              <a:rPr lang="es-ES" sz="1600" kern="0" cap="small" dirty="0">
                <a:latin typeface="+mj-lt"/>
                <a:ea typeface="+mj-ea"/>
                <a:cs typeface="+mj-cs"/>
              </a:rPr>
              <a:t>el acceso a los surtidores y las cajas </a:t>
            </a:r>
            <a:endParaRPr kumimoji="0" lang="es-ES" sz="1600" b="0" i="0" u="none" strike="noStrike" kern="0" cap="small" spc="0" normalizeH="0" baseline="0" noProof="0" dirty="0">
              <a:ln>
                <a:noFill/>
              </a:ln>
              <a:solidFill>
                <a:schemeClr val="tx1"/>
              </a:solidFill>
              <a:effectLst/>
              <a:uLnTx/>
              <a:uFillTx/>
              <a:latin typeface="+mj-lt"/>
              <a:ea typeface="+mj-ea"/>
              <a:cs typeface="+mj-cs"/>
            </a:endParaRPr>
          </a:p>
        </p:txBody>
      </p:sp>
      <p:sp>
        <p:nvSpPr>
          <p:cNvPr id="140" name="CuadroTexto 139"/>
          <p:cNvSpPr txBox="1"/>
          <p:nvPr/>
        </p:nvSpPr>
        <p:spPr>
          <a:xfrm rot="16200000">
            <a:off x="-7085" y="5750511"/>
            <a:ext cx="816278" cy="636699"/>
          </a:xfrm>
          <a:prstGeom prst="rect">
            <a:avLst/>
          </a:prstGeom>
        </p:spPr>
        <p:txBody>
          <a:bodyPr vert="vert" wrap="none" rtlCol="0" anchor="ctr">
            <a:normAutofit fontScale="92500" lnSpcReduction="1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1600" kern="0" cap="small" dirty="0">
                <a:latin typeface="+mj-lt"/>
                <a:ea typeface="+mj-ea"/>
                <a:cs typeface="+mj-cs"/>
              </a:rPr>
              <a:t> Generador de </a:t>
            </a:r>
            <a:r>
              <a:rPr lang="es-ES" sz="1600" kern="0" cap="small" dirty="0" err="1">
                <a:latin typeface="+mj-lt"/>
                <a:ea typeface="+mj-ea"/>
                <a:cs typeface="+mj-cs"/>
              </a:rPr>
              <a:t>token</a:t>
            </a:r>
            <a:r>
              <a:rPr lang="es-ES" sz="1600" kern="0" cap="small" dirty="0">
                <a:latin typeface="+mj-lt"/>
                <a:ea typeface="+mj-ea"/>
                <a:cs typeface="+mj-cs"/>
              </a:rPr>
              <a:t> </a:t>
            </a:r>
          </a:p>
          <a:p>
            <a:pPr marL="0" marR="0" indent="0" algn="l" defTabSz="914400" rtl="0" eaLnBrk="1" fontAlgn="auto" latinLnBrk="0" hangingPunct="1">
              <a:lnSpc>
                <a:spcPct val="100000"/>
              </a:lnSpc>
              <a:spcBef>
                <a:spcPct val="0"/>
              </a:spcBef>
              <a:spcAft>
                <a:spcPts val="0"/>
              </a:spcAft>
              <a:buClrTx/>
              <a:buSzTx/>
              <a:buFontTx/>
              <a:buNone/>
              <a:tabLst/>
            </a:pPr>
            <a:r>
              <a:rPr kumimoji="0" lang="es-ES" sz="1600" b="0" i="0" u="none" strike="noStrike" kern="0" cap="small" spc="0" normalizeH="0" baseline="0" noProof="0" dirty="0">
                <a:ln>
                  <a:noFill/>
                </a:ln>
                <a:solidFill>
                  <a:schemeClr val="tx1"/>
                </a:solidFill>
                <a:effectLst/>
                <a:uLnTx/>
                <a:uFillTx/>
                <a:latin typeface="+mj-lt"/>
                <a:ea typeface="+mj-ea"/>
                <a:cs typeface="+mj-cs"/>
              </a:rPr>
              <a:t>Simula la llegada de los autos</a:t>
            </a:r>
          </a:p>
          <a:p>
            <a:pPr marL="0" marR="0" indent="0" algn="l" defTabSz="914400" rtl="0" eaLnBrk="1" fontAlgn="auto" latinLnBrk="0" hangingPunct="1">
              <a:lnSpc>
                <a:spcPct val="100000"/>
              </a:lnSpc>
              <a:spcBef>
                <a:spcPct val="0"/>
              </a:spcBef>
              <a:spcAft>
                <a:spcPts val="0"/>
              </a:spcAft>
              <a:buClrTx/>
              <a:buSzTx/>
              <a:buFontTx/>
              <a:buNone/>
              <a:tabLst/>
            </a:pPr>
            <a:r>
              <a:rPr lang="es-ES" sz="1600" kern="0" cap="small" dirty="0">
                <a:latin typeface="+mj-lt"/>
                <a:ea typeface="+mj-ea"/>
                <a:cs typeface="+mj-cs"/>
              </a:rPr>
              <a:t>Los autos de acumulan en un sitio</a:t>
            </a:r>
            <a:endParaRPr kumimoji="0" lang="es-ES" sz="1600" b="0" i="0" u="none" strike="noStrike" kern="0" cap="small" spc="0" normalizeH="0" baseline="0" noProof="0" dirty="0">
              <a:ln>
                <a:noFill/>
              </a:ln>
              <a:solidFill>
                <a:schemeClr val="tx1"/>
              </a:solidFill>
              <a:effectLst/>
              <a:uLnTx/>
              <a:uFillTx/>
              <a:latin typeface="+mj-lt"/>
              <a:ea typeface="+mj-ea"/>
              <a:cs typeface="+mj-cs"/>
            </a:endParaRPr>
          </a:p>
        </p:txBody>
      </p:sp>
      <p:sp>
        <p:nvSpPr>
          <p:cNvPr id="145" name="CuadroTexto 144"/>
          <p:cNvSpPr txBox="1"/>
          <p:nvPr/>
        </p:nvSpPr>
        <p:spPr>
          <a:xfrm rot="16200000">
            <a:off x="3012104" y="600860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sz="1600" kern="0" cap="small" dirty="0">
                <a:latin typeface="+mj-lt"/>
                <a:ea typeface="+mj-ea"/>
                <a:cs typeface="+mj-cs"/>
              </a:rPr>
              <a:t> El sitio permite </a:t>
            </a:r>
          </a:p>
          <a:p>
            <a:pPr marL="0" marR="0" indent="0" algn="l" defTabSz="914400" rtl="0" eaLnBrk="1" fontAlgn="auto" latinLnBrk="0" hangingPunct="1">
              <a:lnSpc>
                <a:spcPct val="100000"/>
              </a:lnSpc>
              <a:spcBef>
                <a:spcPct val="0"/>
              </a:spcBef>
              <a:spcAft>
                <a:spcPts val="0"/>
              </a:spcAft>
              <a:buClrTx/>
              <a:buSzTx/>
              <a:buFontTx/>
              <a:buNone/>
              <a:tabLst/>
            </a:pPr>
            <a:r>
              <a:rPr lang="es-ES" sz="1600" kern="0" cap="small" dirty="0">
                <a:latin typeface="+mj-lt"/>
                <a:ea typeface="+mj-ea"/>
                <a:cs typeface="+mj-cs"/>
              </a:rPr>
              <a:t>acumular 5 autos</a:t>
            </a:r>
            <a:endParaRPr kumimoji="0" lang="es-ES" sz="1600" b="0" i="0" u="none" strike="noStrike" kern="0" cap="small" spc="0" normalizeH="0" baseline="0" noProof="0" dirty="0">
              <a:ln>
                <a:noFill/>
              </a:ln>
              <a:solidFill>
                <a:schemeClr val="tx1"/>
              </a:solidFill>
              <a:effectLst/>
              <a:uLnTx/>
              <a:uFillTx/>
              <a:latin typeface="+mj-lt"/>
              <a:ea typeface="+mj-ea"/>
              <a:cs typeface="+mj-cs"/>
            </a:endParaRPr>
          </a:p>
        </p:txBody>
      </p:sp>
      <p:sp>
        <p:nvSpPr>
          <p:cNvPr id="146" name="CuadroTexto 145"/>
          <p:cNvSpPr txBox="1"/>
          <p:nvPr/>
        </p:nvSpPr>
        <p:spPr>
          <a:xfrm rot="16200000">
            <a:off x="7320917" y="6068860"/>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sz="1600" kern="0" cap="small" dirty="0">
                <a:latin typeface="+mj-lt"/>
                <a:ea typeface="+mj-ea"/>
                <a:cs typeface="+mj-cs"/>
              </a:rPr>
              <a:t> El sitio permite </a:t>
            </a:r>
          </a:p>
          <a:p>
            <a:pPr marL="0" marR="0" indent="0" algn="l" defTabSz="914400" rtl="0" eaLnBrk="1" fontAlgn="auto" latinLnBrk="0" hangingPunct="1">
              <a:lnSpc>
                <a:spcPct val="100000"/>
              </a:lnSpc>
              <a:spcBef>
                <a:spcPct val="0"/>
              </a:spcBef>
              <a:spcAft>
                <a:spcPts val="0"/>
              </a:spcAft>
              <a:buClrTx/>
              <a:buSzTx/>
              <a:buFontTx/>
              <a:buNone/>
              <a:tabLst/>
            </a:pPr>
            <a:r>
              <a:rPr lang="es-ES" sz="1600" kern="0" cap="small" dirty="0">
                <a:latin typeface="+mj-lt"/>
                <a:ea typeface="+mj-ea"/>
                <a:cs typeface="+mj-cs"/>
              </a:rPr>
              <a:t>acumular autos</a:t>
            </a:r>
            <a:endParaRPr kumimoji="0" lang="es-ES" sz="1600" b="0" i="0" u="none" strike="noStrike" kern="0" cap="small" spc="0" normalizeH="0" baseline="0" noProof="0" dirty="0">
              <a:ln>
                <a:noFill/>
              </a:ln>
              <a:solidFill>
                <a:schemeClr val="tx1"/>
              </a:solidFill>
              <a:effectLst/>
              <a:uLnTx/>
              <a:uFillTx/>
              <a:latin typeface="+mj-lt"/>
              <a:ea typeface="+mj-ea"/>
              <a:cs typeface="+mj-cs"/>
            </a:endParaRPr>
          </a:p>
        </p:txBody>
      </p:sp>
      <p:sp>
        <p:nvSpPr>
          <p:cNvPr id="147" name="Elipse 146"/>
          <p:cNvSpPr/>
          <p:nvPr/>
        </p:nvSpPr>
        <p:spPr>
          <a:xfrm>
            <a:off x="6847548" y="2140930"/>
            <a:ext cx="1886228" cy="29907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192" name="Conector recto de flecha 7191"/>
          <p:cNvCxnSpPr>
            <a:stCxn id="147" idx="4"/>
            <a:endCxn id="137" idx="0"/>
          </p:cNvCxnSpPr>
          <p:nvPr/>
        </p:nvCxnSpPr>
        <p:spPr>
          <a:xfrm>
            <a:off x="7790662" y="5131719"/>
            <a:ext cx="81459" cy="606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49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8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18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19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animBg="1"/>
      <p:bldP spid="126" grpId="0" animBg="1"/>
      <p:bldP spid="127" grpId="0" animBg="1"/>
      <p:bldP spid="134" grpId="0" animBg="1"/>
      <p:bldP spid="135" grpId="0" animBg="1"/>
      <p:bldP spid="136" grpId="0"/>
      <p:bldP spid="137" grpId="0" animBg="1"/>
      <p:bldP spid="139" grpId="0"/>
      <p:bldP spid="140" grpId="0"/>
      <p:bldP spid="145" grpId="0"/>
      <p:bldP spid="14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p:cNvSpPr>
            <a:spLocks noGrp="1"/>
          </p:cNvSpPr>
          <p:nvPr>
            <p:ph type="ftr" sz="quarter" idx="11"/>
          </p:nvPr>
        </p:nvSpPr>
        <p:spPr/>
        <p:txBody>
          <a:bodyPr/>
          <a:lstStyle/>
          <a:p>
            <a:r>
              <a:rPr lang="es-ES"/>
              <a:t>Ingeniería de Software I </a:t>
            </a:r>
            <a:endParaRPr lang="es-ES" dirty="0"/>
          </a:p>
        </p:txBody>
      </p:sp>
      <p:sp>
        <p:nvSpPr>
          <p:cNvPr id="4" name="Marcador de número de diapositiva 3"/>
          <p:cNvSpPr>
            <a:spLocks noGrp="1"/>
          </p:cNvSpPr>
          <p:nvPr>
            <p:ph type="sldNum" sz="quarter" idx="12"/>
          </p:nvPr>
        </p:nvSpPr>
        <p:spPr/>
        <p:txBody>
          <a:bodyPr/>
          <a:lstStyle/>
          <a:p>
            <a:fld id="{9F6EE29D-8DC6-4CB7-958C-0D2230DE07F1}" type="slidenum">
              <a:rPr lang="es-ES" smtClean="0"/>
              <a:pPr/>
              <a:t>37</a:t>
            </a:fld>
            <a:endParaRPr lang="es-ES" dirty="0"/>
          </a:p>
        </p:txBody>
      </p:sp>
      <p:sp>
        <p:nvSpPr>
          <p:cNvPr id="9" name="AutoShape 2" descr="Resultado de imagen para simbolo de caja"/>
          <p:cNvSpPr>
            <a:spLocks noChangeAspect="1" noChangeArrowheads="1"/>
          </p:cNvSpPr>
          <p:nvPr/>
        </p:nvSpPr>
        <p:spPr bwMode="auto">
          <a:xfrm>
            <a:off x="1127447" y="1800435"/>
            <a:ext cx="2564661" cy="25646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189" name="CuadroTexto 7188"/>
          <p:cNvSpPr txBox="1"/>
          <p:nvPr/>
        </p:nvSpPr>
        <p:spPr>
          <a:xfrm rot="16200000">
            <a:off x="10382166" y="277204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Se retira</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1" name="CuadroTexto 60"/>
          <p:cNvSpPr txBox="1"/>
          <p:nvPr/>
        </p:nvSpPr>
        <p:spPr>
          <a:xfrm rot="16200000">
            <a:off x="3991047" y="43477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3 Surtidores</a:t>
            </a:r>
            <a:r>
              <a:rPr kumimoji="0" lang="es-ES" b="0" i="0" u="none" strike="noStrike" kern="0" cap="small" spc="0" normalizeH="0" noProof="0" dirty="0">
                <a:ln>
                  <a:noFill/>
                </a:ln>
                <a:solidFill>
                  <a:schemeClr val="tx1"/>
                </a:solidFill>
                <a:effectLst/>
                <a:uLnTx/>
                <a:uFillTx/>
                <a:latin typeface="+mj-lt"/>
                <a:ea typeface="+mj-ea"/>
                <a:cs typeface="+mj-cs"/>
              </a:rPr>
              <a:t>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baseline="0" dirty="0">
                <a:latin typeface="+mj-lt"/>
                <a:ea typeface="+mj-ea"/>
                <a:cs typeface="+mj-cs"/>
              </a:rPr>
              <a:t>1</a:t>
            </a:r>
            <a:r>
              <a:rPr lang="es-ES" kern="0" cap="small" dirty="0">
                <a:latin typeface="+mj-lt"/>
                <a:ea typeface="+mj-ea"/>
                <a:cs typeface="+mj-cs"/>
              </a:rPr>
              <a:t> auto por surtidor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2" name="CuadroTexto 61"/>
          <p:cNvSpPr txBox="1"/>
          <p:nvPr/>
        </p:nvSpPr>
        <p:spPr>
          <a:xfrm rot="16200000">
            <a:off x="6810297" y="126592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Cola</a:t>
            </a:r>
            <a:r>
              <a:rPr kumimoji="0" lang="es-ES" b="0" i="0" u="none" strike="noStrike" kern="0" cap="small" spc="0" normalizeH="0" noProof="0" dirty="0">
                <a:ln>
                  <a:noFill/>
                </a:ln>
                <a:solidFill>
                  <a:schemeClr val="tx1"/>
                </a:solidFill>
                <a:effectLst/>
                <a:uLnTx/>
                <a:uFillTx/>
                <a:latin typeface="+mj-lt"/>
                <a:ea typeface="+mj-ea"/>
                <a:cs typeface="+mj-cs"/>
              </a:rPr>
              <a:t> de espera </a:t>
            </a:r>
          </a:p>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noProof="0" dirty="0">
                <a:ln>
                  <a:noFill/>
                </a:ln>
                <a:solidFill>
                  <a:schemeClr val="tx1"/>
                </a:solidFill>
                <a:effectLst/>
                <a:uLnTx/>
                <a:uFillTx/>
                <a:latin typeface="+mj-lt"/>
                <a:ea typeface="+mj-ea"/>
                <a:cs typeface="+mj-cs"/>
              </a:rPr>
              <a:t>para pagar (sin limite)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3" name="CuadroTexto 62"/>
          <p:cNvSpPr txBox="1"/>
          <p:nvPr/>
        </p:nvSpPr>
        <p:spPr>
          <a:xfrm rot="16200000">
            <a:off x="1723328" y="206901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5 Lugares de espera</a:t>
            </a:r>
          </a:p>
        </p:txBody>
      </p:sp>
      <p:sp>
        <p:nvSpPr>
          <p:cNvPr id="66" name="CuadroTexto 65"/>
          <p:cNvSpPr txBox="1"/>
          <p:nvPr/>
        </p:nvSpPr>
        <p:spPr>
          <a:xfrm rot="16200000">
            <a:off x="90295" y="2314849"/>
            <a:ext cx="914400" cy="914400"/>
          </a:xfrm>
          <a:prstGeom prst="rect">
            <a:avLst/>
          </a:prstGeom>
        </p:spPr>
        <p:txBody>
          <a:bodyPr vert="vert" wrap="none" rtlCol="0" anchor="ctr">
            <a:normAutofit fontScale="850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Los autos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llegan y esperan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Para  entrar en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la estación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71" name="CuadroTexto 70"/>
          <p:cNvSpPr txBox="1"/>
          <p:nvPr/>
        </p:nvSpPr>
        <p:spPr>
          <a:xfrm rot="16200000">
            <a:off x="9199827" y="5198640"/>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2 cajas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Pasan uno por vez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82" name="CuadroTexto 81"/>
          <p:cNvSpPr txBox="1"/>
          <p:nvPr/>
        </p:nvSpPr>
        <p:spPr>
          <a:xfrm rot="16200000">
            <a:off x="10366239" y="4423615"/>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Se retira</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grpSp>
        <p:nvGrpSpPr>
          <p:cNvPr id="13" name="Grupo 12"/>
          <p:cNvGrpSpPr/>
          <p:nvPr/>
        </p:nvGrpSpPr>
        <p:grpSpPr>
          <a:xfrm>
            <a:off x="317551" y="3358597"/>
            <a:ext cx="1115655" cy="528403"/>
            <a:chOff x="443571" y="5463110"/>
            <a:chExt cx="1655692" cy="792163"/>
          </a:xfrm>
        </p:grpSpPr>
        <p:sp>
          <p:nvSpPr>
            <p:cNvPr id="50"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51"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52"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53" name="22 Conector recto de flecha"/>
            <p:cNvCxnSpPr>
              <a:cxnSpLocks noChangeShapeType="1"/>
              <a:endCxn id="50"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54" name="24 Conector recto de flecha"/>
            <p:cNvCxnSpPr>
              <a:cxnSpLocks noChangeShapeType="1"/>
              <a:stCxn id="50"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105" name="1 Elipse"/>
          <p:cNvSpPr>
            <a:spLocks noChangeArrowheads="1"/>
          </p:cNvSpPr>
          <p:nvPr/>
        </p:nvSpPr>
        <p:spPr bwMode="auto">
          <a:xfrm>
            <a:off x="2259417" y="3467672"/>
            <a:ext cx="368447" cy="380201"/>
          </a:xfrm>
          <a:prstGeom prst="ellipse">
            <a:avLst/>
          </a:prstGeom>
          <a:noFill/>
          <a:ln w="9525" algn="ctr">
            <a:solidFill>
              <a:schemeClr val="tx1"/>
            </a:solidFill>
            <a:round/>
            <a:headEnd/>
            <a:tailEnd/>
          </a:ln>
        </p:spPr>
        <p:txBody>
          <a:bodyPr/>
          <a:lstStyle/>
          <a:p>
            <a:endParaRPr lang="es-AR"/>
          </a:p>
        </p:txBody>
      </p:sp>
      <p:grpSp>
        <p:nvGrpSpPr>
          <p:cNvPr id="106" name="Grupo 105"/>
          <p:cNvGrpSpPr/>
          <p:nvPr/>
        </p:nvGrpSpPr>
        <p:grpSpPr>
          <a:xfrm>
            <a:off x="4779059" y="1927716"/>
            <a:ext cx="1138318" cy="1109467"/>
            <a:chOff x="7037000" y="3163587"/>
            <a:chExt cx="1138318" cy="1109467"/>
          </a:xfrm>
        </p:grpSpPr>
        <p:grpSp>
          <p:nvGrpSpPr>
            <p:cNvPr id="107" name="Grupo 106"/>
            <p:cNvGrpSpPr/>
            <p:nvPr/>
          </p:nvGrpSpPr>
          <p:grpSpPr>
            <a:xfrm>
              <a:off x="7041890" y="3163587"/>
              <a:ext cx="1133428" cy="528403"/>
              <a:chOff x="443571" y="5463110"/>
              <a:chExt cx="1655692" cy="792163"/>
            </a:xfrm>
          </p:grpSpPr>
          <p:sp>
            <p:nvSpPr>
              <p:cNvPr id="112"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13"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14"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15" name="22 Conector recto de flecha"/>
              <p:cNvCxnSpPr>
                <a:cxnSpLocks noChangeShapeType="1"/>
                <a:endCxn id="112"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16" name="24 Conector recto de flecha"/>
              <p:cNvCxnSpPr>
                <a:cxnSpLocks noChangeShapeType="1"/>
                <a:stCxn id="112"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108" name="1 Elipse"/>
            <p:cNvSpPr>
              <a:spLocks noChangeArrowheads="1"/>
            </p:cNvSpPr>
            <p:nvPr/>
          </p:nvSpPr>
          <p:spPr bwMode="auto">
            <a:xfrm>
              <a:off x="7455922" y="3883655"/>
              <a:ext cx="295583" cy="310777"/>
            </a:xfrm>
            <a:prstGeom prst="ellipse">
              <a:avLst/>
            </a:prstGeom>
            <a:noFill/>
            <a:ln w="9525" algn="ctr">
              <a:solidFill>
                <a:schemeClr val="tx1"/>
              </a:solidFill>
              <a:round/>
              <a:headEnd/>
              <a:tailEnd/>
            </a:ln>
          </p:spPr>
          <p:txBody>
            <a:bodyPr/>
            <a:lstStyle/>
            <a:p>
              <a:endParaRPr lang="es-AR"/>
            </a:p>
          </p:txBody>
        </p:sp>
        <p:sp>
          <p:nvSpPr>
            <p:cNvPr id="109" name="CuadroTexto 108"/>
            <p:cNvSpPr txBox="1"/>
            <p:nvPr/>
          </p:nvSpPr>
          <p:spPr>
            <a:xfrm>
              <a:off x="7353807" y="3883655"/>
              <a:ext cx="639157" cy="389399"/>
            </a:xfrm>
            <a:prstGeom prst="rect">
              <a:avLst/>
            </a:prstGeom>
          </p:spPr>
          <p:txBody>
            <a:bodyPr vert="vert" wrap="none" rtlCol="0" anchor="ct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2400" kern="0" cap="small" dirty="0">
                  <a:latin typeface="+mj-lt"/>
                  <a:ea typeface="+mj-ea"/>
                  <a:cs typeface="+mj-cs"/>
                </a:rPr>
                <a:t> </a:t>
              </a:r>
              <a:r>
                <a:rPr lang="es-ES" sz="3200" b="1" kern="0" cap="small" dirty="0">
                  <a:latin typeface="+mj-lt"/>
                  <a:ea typeface="+mj-ea"/>
                  <a:cs typeface="+mj-cs"/>
                </a:rPr>
                <a:t>.</a:t>
              </a:r>
              <a:endParaRPr kumimoji="0" lang="es-ES" sz="2400" b="1" i="0" u="none" strike="noStrike" kern="0" cap="small" spc="0" normalizeH="0" baseline="0" noProof="0" dirty="0">
                <a:ln>
                  <a:noFill/>
                </a:ln>
                <a:solidFill>
                  <a:schemeClr val="tx1"/>
                </a:solidFill>
                <a:effectLst/>
                <a:uLnTx/>
                <a:uFillTx/>
                <a:latin typeface="+mj-lt"/>
                <a:ea typeface="+mj-ea"/>
                <a:cs typeface="+mj-cs"/>
              </a:endParaRPr>
            </a:p>
          </p:txBody>
        </p:sp>
        <p:cxnSp>
          <p:nvCxnSpPr>
            <p:cNvPr id="110" name="Conector recto de flecha 109"/>
            <p:cNvCxnSpPr/>
            <p:nvPr/>
          </p:nvCxnSpPr>
          <p:spPr>
            <a:xfrm flipH="1">
              <a:off x="7696516" y="3502881"/>
              <a:ext cx="423812" cy="450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ector recto de flecha 110"/>
            <p:cNvCxnSpPr>
              <a:stCxn id="108" idx="1"/>
            </p:cNvCxnSpPr>
            <p:nvPr/>
          </p:nvCxnSpPr>
          <p:spPr>
            <a:xfrm flipH="1" flipV="1">
              <a:off x="7037000" y="3514406"/>
              <a:ext cx="462209" cy="414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7" name="Grupo 116"/>
          <p:cNvGrpSpPr/>
          <p:nvPr/>
        </p:nvGrpSpPr>
        <p:grpSpPr>
          <a:xfrm>
            <a:off x="4779059" y="3328801"/>
            <a:ext cx="1138318" cy="1109467"/>
            <a:chOff x="7037000" y="3163587"/>
            <a:chExt cx="1138318" cy="1109467"/>
          </a:xfrm>
        </p:grpSpPr>
        <p:grpSp>
          <p:nvGrpSpPr>
            <p:cNvPr id="118" name="Grupo 117"/>
            <p:cNvGrpSpPr/>
            <p:nvPr/>
          </p:nvGrpSpPr>
          <p:grpSpPr>
            <a:xfrm>
              <a:off x="7041890" y="3163587"/>
              <a:ext cx="1133428" cy="528403"/>
              <a:chOff x="443571" y="5463110"/>
              <a:chExt cx="1655692" cy="792163"/>
            </a:xfrm>
          </p:grpSpPr>
          <p:sp>
            <p:nvSpPr>
              <p:cNvPr id="123"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24"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25"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26" name="22 Conector recto de flecha"/>
              <p:cNvCxnSpPr>
                <a:cxnSpLocks noChangeShapeType="1"/>
                <a:endCxn id="123"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27" name="24 Conector recto de flecha"/>
              <p:cNvCxnSpPr>
                <a:cxnSpLocks noChangeShapeType="1"/>
                <a:stCxn id="123"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119" name="1 Elipse"/>
            <p:cNvSpPr>
              <a:spLocks noChangeArrowheads="1"/>
            </p:cNvSpPr>
            <p:nvPr/>
          </p:nvSpPr>
          <p:spPr bwMode="auto">
            <a:xfrm>
              <a:off x="7455922" y="3883655"/>
              <a:ext cx="295583" cy="310777"/>
            </a:xfrm>
            <a:prstGeom prst="ellipse">
              <a:avLst/>
            </a:prstGeom>
            <a:noFill/>
            <a:ln w="9525" algn="ctr">
              <a:solidFill>
                <a:schemeClr val="tx1"/>
              </a:solidFill>
              <a:round/>
              <a:headEnd/>
              <a:tailEnd/>
            </a:ln>
          </p:spPr>
          <p:txBody>
            <a:bodyPr/>
            <a:lstStyle/>
            <a:p>
              <a:endParaRPr lang="es-AR"/>
            </a:p>
          </p:txBody>
        </p:sp>
        <p:sp>
          <p:nvSpPr>
            <p:cNvPr id="120" name="CuadroTexto 119"/>
            <p:cNvSpPr txBox="1"/>
            <p:nvPr/>
          </p:nvSpPr>
          <p:spPr>
            <a:xfrm>
              <a:off x="7353807" y="3883655"/>
              <a:ext cx="639157" cy="389399"/>
            </a:xfrm>
            <a:prstGeom prst="rect">
              <a:avLst/>
            </a:prstGeom>
          </p:spPr>
          <p:txBody>
            <a:bodyPr vert="vert" wrap="none" rtlCol="0" anchor="ct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2400" kern="0" cap="small" dirty="0">
                  <a:latin typeface="+mj-lt"/>
                  <a:ea typeface="+mj-ea"/>
                  <a:cs typeface="+mj-cs"/>
                </a:rPr>
                <a:t> </a:t>
              </a:r>
              <a:r>
                <a:rPr lang="es-ES" sz="3200" b="1" kern="0" cap="small" dirty="0">
                  <a:latin typeface="+mj-lt"/>
                  <a:ea typeface="+mj-ea"/>
                  <a:cs typeface="+mj-cs"/>
                </a:rPr>
                <a:t>.</a:t>
              </a:r>
              <a:endParaRPr kumimoji="0" lang="es-ES" sz="2400" b="1" i="0" u="none" strike="noStrike" kern="0" cap="small" spc="0" normalizeH="0" baseline="0" noProof="0" dirty="0">
                <a:ln>
                  <a:noFill/>
                </a:ln>
                <a:solidFill>
                  <a:schemeClr val="tx1"/>
                </a:solidFill>
                <a:effectLst/>
                <a:uLnTx/>
                <a:uFillTx/>
                <a:latin typeface="+mj-lt"/>
                <a:ea typeface="+mj-ea"/>
                <a:cs typeface="+mj-cs"/>
              </a:endParaRPr>
            </a:p>
          </p:txBody>
        </p:sp>
        <p:cxnSp>
          <p:nvCxnSpPr>
            <p:cNvPr id="121" name="Conector recto de flecha 120"/>
            <p:cNvCxnSpPr/>
            <p:nvPr/>
          </p:nvCxnSpPr>
          <p:spPr>
            <a:xfrm flipH="1">
              <a:off x="7696516" y="3502881"/>
              <a:ext cx="423812" cy="450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Conector recto de flecha 121"/>
            <p:cNvCxnSpPr>
              <a:stCxn id="119" idx="1"/>
            </p:cNvCxnSpPr>
            <p:nvPr/>
          </p:nvCxnSpPr>
          <p:spPr>
            <a:xfrm flipH="1" flipV="1">
              <a:off x="7037000" y="3514406"/>
              <a:ext cx="462209" cy="414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8" name="Grupo 127"/>
          <p:cNvGrpSpPr/>
          <p:nvPr/>
        </p:nvGrpSpPr>
        <p:grpSpPr>
          <a:xfrm>
            <a:off x="4626545" y="4633664"/>
            <a:ext cx="1138318" cy="1109467"/>
            <a:chOff x="7037000" y="3163587"/>
            <a:chExt cx="1138318" cy="1109467"/>
          </a:xfrm>
        </p:grpSpPr>
        <p:grpSp>
          <p:nvGrpSpPr>
            <p:cNvPr id="129" name="Grupo 128"/>
            <p:cNvGrpSpPr/>
            <p:nvPr/>
          </p:nvGrpSpPr>
          <p:grpSpPr>
            <a:xfrm>
              <a:off x="7041890" y="3163587"/>
              <a:ext cx="1133428" cy="528403"/>
              <a:chOff x="443571" y="5463110"/>
              <a:chExt cx="1655692" cy="792163"/>
            </a:xfrm>
          </p:grpSpPr>
          <p:sp>
            <p:nvSpPr>
              <p:cNvPr id="134"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35"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36"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37" name="22 Conector recto de flecha"/>
              <p:cNvCxnSpPr>
                <a:cxnSpLocks noChangeShapeType="1"/>
                <a:endCxn id="134"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38" name="24 Conector recto de flecha"/>
              <p:cNvCxnSpPr>
                <a:cxnSpLocks noChangeShapeType="1"/>
                <a:stCxn id="134"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130" name="1 Elipse"/>
            <p:cNvSpPr>
              <a:spLocks noChangeArrowheads="1"/>
            </p:cNvSpPr>
            <p:nvPr/>
          </p:nvSpPr>
          <p:spPr bwMode="auto">
            <a:xfrm>
              <a:off x="7455922" y="3883655"/>
              <a:ext cx="295583" cy="310777"/>
            </a:xfrm>
            <a:prstGeom prst="ellipse">
              <a:avLst/>
            </a:prstGeom>
            <a:noFill/>
            <a:ln w="9525" algn="ctr">
              <a:solidFill>
                <a:schemeClr val="tx1"/>
              </a:solidFill>
              <a:round/>
              <a:headEnd/>
              <a:tailEnd/>
            </a:ln>
          </p:spPr>
          <p:txBody>
            <a:bodyPr/>
            <a:lstStyle/>
            <a:p>
              <a:endParaRPr lang="es-AR"/>
            </a:p>
          </p:txBody>
        </p:sp>
        <p:sp>
          <p:nvSpPr>
            <p:cNvPr id="131" name="CuadroTexto 130"/>
            <p:cNvSpPr txBox="1"/>
            <p:nvPr/>
          </p:nvSpPr>
          <p:spPr>
            <a:xfrm>
              <a:off x="7353807" y="3883655"/>
              <a:ext cx="639157" cy="389399"/>
            </a:xfrm>
            <a:prstGeom prst="rect">
              <a:avLst/>
            </a:prstGeom>
          </p:spPr>
          <p:txBody>
            <a:bodyPr vert="vert" wrap="none" rtlCol="0" anchor="ct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2400" kern="0" cap="small" dirty="0">
                  <a:latin typeface="+mj-lt"/>
                  <a:ea typeface="+mj-ea"/>
                  <a:cs typeface="+mj-cs"/>
                </a:rPr>
                <a:t> </a:t>
              </a:r>
              <a:r>
                <a:rPr lang="es-ES" sz="3200" b="1" kern="0" cap="small" dirty="0">
                  <a:latin typeface="+mj-lt"/>
                  <a:ea typeface="+mj-ea"/>
                  <a:cs typeface="+mj-cs"/>
                </a:rPr>
                <a:t>.</a:t>
              </a:r>
              <a:endParaRPr kumimoji="0" lang="es-ES" sz="2400" b="1" i="0" u="none" strike="noStrike" kern="0" cap="small" spc="0" normalizeH="0" baseline="0" noProof="0" dirty="0">
                <a:ln>
                  <a:noFill/>
                </a:ln>
                <a:solidFill>
                  <a:schemeClr val="tx1"/>
                </a:solidFill>
                <a:effectLst/>
                <a:uLnTx/>
                <a:uFillTx/>
                <a:latin typeface="+mj-lt"/>
                <a:ea typeface="+mj-ea"/>
                <a:cs typeface="+mj-cs"/>
              </a:endParaRPr>
            </a:p>
          </p:txBody>
        </p:sp>
        <p:cxnSp>
          <p:nvCxnSpPr>
            <p:cNvPr id="132" name="Conector recto de flecha 131"/>
            <p:cNvCxnSpPr/>
            <p:nvPr/>
          </p:nvCxnSpPr>
          <p:spPr>
            <a:xfrm flipH="1">
              <a:off x="7696516" y="3502881"/>
              <a:ext cx="423812" cy="450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Conector recto de flecha 132"/>
            <p:cNvCxnSpPr>
              <a:stCxn id="130" idx="1"/>
            </p:cNvCxnSpPr>
            <p:nvPr/>
          </p:nvCxnSpPr>
          <p:spPr>
            <a:xfrm flipH="1" flipV="1">
              <a:off x="7037000" y="3514406"/>
              <a:ext cx="462209" cy="414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9" name="Grupo 138"/>
          <p:cNvGrpSpPr/>
          <p:nvPr/>
        </p:nvGrpSpPr>
        <p:grpSpPr>
          <a:xfrm>
            <a:off x="9186783" y="2341190"/>
            <a:ext cx="1138318" cy="1109467"/>
            <a:chOff x="7037000" y="3163587"/>
            <a:chExt cx="1138318" cy="1109467"/>
          </a:xfrm>
        </p:grpSpPr>
        <p:grpSp>
          <p:nvGrpSpPr>
            <p:cNvPr id="140" name="Grupo 139"/>
            <p:cNvGrpSpPr/>
            <p:nvPr/>
          </p:nvGrpSpPr>
          <p:grpSpPr>
            <a:xfrm>
              <a:off x="7041890" y="3163587"/>
              <a:ext cx="1133428" cy="528403"/>
              <a:chOff x="443571" y="5463110"/>
              <a:chExt cx="1655692" cy="792163"/>
            </a:xfrm>
          </p:grpSpPr>
          <p:sp>
            <p:nvSpPr>
              <p:cNvPr id="145"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46"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47"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48" name="22 Conector recto de flecha"/>
              <p:cNvCxnSpPr>
                <a:cxnSpLocks noChangeShapeType="1"/>
                <a:endCxn id="145"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49" name="24 Conector recto de flecha"/>
              <p:cNvCxnSpPr>
                <a:cxnSpLocks noChangeShapeType="1"/>
                <a:stCxn id="145"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141" name="1 Elipse"/>
            <p:cNvSpPr>
              <a:spLocks noChangeArrowheads="1"/>
            </p:cNvSpPr>
            <p:nvPr/>
          </p:nvSpPr>
          <p:spPr bwMode="auto">
            <a:xfrm>
              <a:off x="7455922" y="3883655"/>
              <a:ext cx="295583" cy="310777"/>
            </a:xfrm>
            <a:prstGeom prst="ellipse">
              <a:avLst/>
            </a:prstGeom>
            <a:noFill/>
            <a:ln w="9525" algn="ctr">
              <a:solidFill>
                <a:schemeClr val="tx1"/>
              </a:solidFill>
              <a:round/>
              <a:headEnd/>
              <a:tailEnd/>
            </a:ln>
          </p:spPr>
          <p:txBody>
            <a:bodyPr/>
            <a:lstStyle/>
            <a:p>
              <a:endParaRPr lang="es-AR"/>
            </a:p>
          </p:txBody>
        </p:sp>
        <p:sp>
          <p:nvSpPr>
            <p:cNvPr id="142" name="CuadroTexto 141"/>
            <p:cNvSpPr txBox="1"/>
            <p:nvPr/>
          </p:nvSpPr>
          <p:spPr>
            <a:xfrm>
              <a:off x="7353807" y="3883655"/>
              <a:ext cx="639157" cy="389399"/>
            </a:xfrm>
            <a:prstGeom prst="rect">
              <a:avLst/>
            </a:prstGeom>
          </p:spPr>
          <p:txBody>
            <a:bodyPr vert="vert" wrap="none" rtlCol="0" anchor="ct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2400" kern="0" cap="small" dirty="0">
                  <a:latin typeface="+mj-lt"/>
                  <a:ea typeface="+mj-ea"/>
                  <a:cs typeface="+mj-cs"/>
                </a:rPr>
                <a:t> </a:t>
              </a:r>
              <a:r>
                <a:rPr lang="es-ES" sz="3200" b="1" kern="0" cap="small" dirty="0">
                  <a:latin typeface="+mj-lt"/>
                  <a:ea typeface="+mj-ea"/>
                  <a:cs typeface="+mj-cs"/>
                </a:rPr>
                <a:t>.</a:t>
              </a:r>
              <a:endParaRPr kumimoji="0" lang="es-ES" sz="2400" b="1" i="0" u="none" strike="noStrike" kern="0" cap="small" spc="0" normalizeH="0" baseline="0" noProof="0" dirty="0">
                <a:ln>
                  <a:noFill/>
                </a:ln>
                <a:solidFill>
                  <a:schemeClr val="tx1"/>
                </a:solidFill>
                <a:effectLst/>
                <a:uLnTx/>
                <a:uFillTx/>
                <a:latin typeface="+mj-lt"/>
                <a:ea typeface="+mj-ea"/>
                <a:cs typeface="+mj-cs"/>
              </a:endParaRPr>
            </a:p>
          </p:txBody>
        </p:sp>
        <p:cxnSp>
          <p:nvCxnSpPr>
            <p:cNvPr id="143" name="Conector recto de flecha 142"/>
            <p:cNvCxnSpPr/>
            <p:nvPr/>
          </p:nvCxnSpPr>
          <p:spPr>
            <a:xfrm flipH="1">
              <a:off x="7696516" y="3502881"/>
              <a:ext cx="423812" cy="450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Conector recto de flecha 143"/>
            <p:cNvCxnSpPr>
              <a:stCxn id="141" idx="1"/>
            </p:cNvCxnSpPr>
            <p:nvPr/>
          </p:nvCxnSpPr>
          <p:spPr>
            <a:xfrm flipH="1" flipV="1">
              <a:off x="7037000" y="3514406"/>
              <a:ext cx="462209" cy="414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0" name="Grupo 149"/>
          <p:cNvGrpSpPr/>
          <p:nvPr/>
        </p:nvGrpSpPr>
        <p:grpSpPr>
          <a:xfrm>
            <a:off x="9185954" y="3745244"/>
            <a:ext cx="1138318" cy="1109467"/>
            <a:chOff x="7037000" y="3163587"/>
            <a:chExt cx="1138318" cy="1109467"/>
          </a:xfrm>
        </p:grpSpPr>
        <p:grpSp>
          <p:nvGrpSpPr>
            <p:cNvPr id="151" name="Grupo 150"/>
            <p:cNvGrpSpPr/>
            <p:nvPr/>
          </p:nvGrpSpPr>
          <p:grpSpPr>
            <a:xfrm>
              <a:off x="7041890" y="3163587"/>
              <a:ext cx="1133428" cy="528403"/>
              <a:chOff x="443571" y="5463110"/>
              <a:chExt cx="1655692" cy="792163"/>
            </a:xfrm>
          </p:grpSpPr>
          <p:sp>
            <p:nvSpPr>
              <p:cNvPr id="156"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57"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58"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59" name="22 Conector recto de flecha"/>
              <p:cNvCxnSpPr>
                <a:cxnSpLocks noChangeShapeType="1"/>
                <a:endCxn id="156"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60" name="24 Conector recto de flecha"/>
              <p:cNvCxnSpPr>
                <a:cxnSpLocks noChangeShapeType="1"/>
                <a:stCxn id="156"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152" name="1 Elipse"/>
            <p:cNvSpPr>
              <a:spLocks noChangeArrowheads="1"/>
            </p:cNvSpPr>
            <p:nvPr/>
          </p:nvSpPr>
          <p:spPr bwMode="auto">
            <a:xfrm>
              <a:off x="7455922" y="3883655"/>
              <a:ext cx="295583" cy="310777"/>
            </a:xfrm>
            <a:prstGeom prst="ellipse">
              <a:avLst/>
            </a:prstGeom>
            <a:noFill/>
            <a:ln w="9525" algn="ctr">
              <a:solidFill>
                <a:schemeClr val="tx1"/>
              </a:solidFill>
              <a:round/>
              <a:headEnd/>
              <a:tailEnd/>
            </a:ln>
          </p:spPr>
          <p:txBody>
            <a:bodyPr/>
            <a:lstStyle/>
            <a:p>
              <a:endParaRPr lang="es-AR"/>
            </a:p>
          </p:txBody>
        </p:sp>
        <p:sp>
          <p:nvSpPr>
            <p:cNvPr id="153" name="CuadroTexto 152"/>
            <p:cNvSpPr txBox="1"/>
            <p:nvPr/>
          </p:nvSpPr>
          <p:spPr>
            <a:xfrm>
              <a:off x="7353807" y="3883655"/>
              <a:ext cx="639157" cy="389399"/>
            </a:xfrm>
            <a:prstGeom prst="rect">
              <a:avLst/>
            </a:prstGeom>
          </p:spPr>
          <p:txBody>
            <a:bodyPr vert="vert" wrap="none" rtlCol="0" anchor="ct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2400" kern="0" cap="small" dirty="0">
                  <a:latin typeface="+mj-lt"/>
                  <a:ea typeface="+mj-ea"/>
                  <a:cs typeface="+mj-cs"/>
                </a:rPr>
                <a:t> </a:t>
              </a:r>
              <a:r>
                <a:rPr lang="es-ES" sz="3200" b="1" kern="0" cap="small" dirty="0">
                  <a:latin typeface="+mj-lt"/>
                  <a:ea typeface="+mj-ea"/>
                  <a:cs typeface="+mj-cs"/>
                </a:rPr>
                <a:t>.</a:t>
              </a:r>
              <a:endParaRPr kumimoji="0" lang="es-ES" sz="2400" b="1" i="0" u="none" strike="noStrike" kern="0" cap="small" spc="0" normalizeH="0" baseline="0" noProof="0" dirty="0">
                <a:ln>
                  <a:noFill/>
                </a:ln>
                <a:solidFill>
                  <a:schemeClr val="tx1"/>
                </a:solidFill>
                <a:effectLst/>
                <a:uLnTx/>
                <a:uFillTx/>
                <a:latin typeface="+mj-lt"/>
                <a:ea typeface="+mj-ea"/>
                <a:cs typeface="+mj-cs"/>
              </a:endParaRPr>
            </a:p>
          </p:txBody>
        </p:sp>
        <p:cxnSp>
          <p:nvCxnSpPr>
            <p:cNvPr id="154" name="Conector recto de flecha 153"/>
            <p:cNvCxnSpPr/>
            <p:nvPr/>
          </p:nvCxnSpPr>
          <p:spPr>
            <a:xfrm flipH="1">
              <a:off x="7696516" y="3502881"/>
              <a:ext cx="423812" cy="450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Conector recto de flecha 154"/>
            <p:cNvCxnSpPr>
              <a:stCxn id="152" idx="1"/>
            </p:cNvCxnSpPr>
            <p:nvPr/>
          </p:nvCxnSpPr>
          <p:spPr>
            <a:xfrm flipH="1" flipV="1">
              <a:off x="7037000" y="3514406"/>
              <a:ext cx="462209" cy="414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3" name="22 Conector recto de flecha"/>
          <p:cNvCxnSpPr>
            <a:cxnSpLocks noChangeShapeType="1"/>
            <a:endCxn id="105" idx="2"/>
          </p:cNvCxnSpPr>
          <p:nvPr/>
        </p:nvCxnSpPr>
        <p:spPr bwMode="auto">
          <a:xfrm>
            <a:off x="1511552" y="3647533"/>
            <a:ext cx="747865" cy="10240"/>
          </a:xfrm>
          <a:prstGeom prst="straightConnector1">
            <a:avLst/>
          </a:prstGeom>
          <a:noFill/>
          <a:ln w="9525" algn="ctr">
            <a:solidFill>
              <a:schemeClr val="tx1"/>
            </a:solidFill>
            <a:round/>
            <a:headEnd/>
            <a:tailEnd type="arrow" w="med" len="med"/>
          </a:ln>
        </p:spPr>
      </p:cxnSp>
      <p:cxnSp>
        <p:nvCxnSpPr>
          <p:cNvPr id="164" name="22 Conector recto de flecha"/>
          <p:cNvCxnSpPr>
            <a:cxnSpLocks noChangeShapeType="1"/>
          </p:cNvCxnSpPr>
          <p:nvPr/>
        </p:nvCxnSpPr>
        <p:spPr bwMode="auto">
          <a:xfrm flipV="1">
            <a:off x="2717879" y="2180326"/>
            <a:ext cx="1929236" cy="1342260"/>
          </a:xfrm>
          <a:prstGeom prst="straightConnector1">
            <a:avLst/>
          </a:prstGeom>
          <a:noFill/>
          <a:ln w="9525" algn="ctr">
            <a:solidFill>
              <a:schemeClr val="tx1"/>
            </a:solidFill>
            <a:round/>
            <a:headEnd/>
            <a:tailEnd type="arrow" w="med" len="med"/>
          </a:ln>
        </p:spPr>
      </p:cxnSp>
      <p:cxnSp>
        <p:nvCxnSpPr>
          <p:cNvPr id="165" name="22 Conector recto de flecha"/>
          <p:cNvCxnSpPr>
            <a:cxnSpLocks noChangeShapeType="1"/>
          </p:cNvCxnSpPr>
          <p:nvPr/>
        </p:nvCxnSpPr>
        <p:spPr bwMode="auto">
          <a:xfrm flipV="1">
            <a:off x="2774140" y="3646624"/>
            <a:ext cx="1912519" cy="41343"/>
          </a:xfrm>
          <a:prstGeom prst="straightConnector1">
            <a:avLst/>
          </a:prstGeom>
          <a:noFill/>
          <a:ln w="9525" algn="ctr">
            <a:solidFill>
              <a:schemeClr val="tx1"/>
            </a:solidFill>
            <a:round/>
            <a:headEnd/>
            <a:tailEnd type="arrow" w="med" len="med"/>
          </a:ln>
        </p:spPr>
      </p:cxnSp>
      <p:cxnSp>
        <p:nvCxnSpPr>
          <p:cNvPr id="166" name="22 Conector recto de flecha"/>
          <p:cNvCxnSpPr>
            <a:cxnSpLocks noChangeShapeType="1"/>
          </p:cNvCxnSpPr>
          <p:nvPr/>
        </p:nvCxnSpPr>
        <p:spPr bwMode="auto">
          <a:xfrm>
            <a:off x="2787101" y="3842753"/>
            <a:ext cx="1730593" cy="1055113"/>
          </a:xfrm>
          <a:prstGeom prst="straightConnector1">
            <a:avLst/>
          </a:prstGeom>
          <a:noFill/>
          <a:ln w="9525" algn="ctr">
            <a:solidFill>
              <a:schemeClr val="tx1"/>
            </a:solidFill>
            <a:round/>
            <a:headEnd/>
            <a:tailEnd type="arrow" w="med" len="med"/>
          </a:ln>
        </p:spPr>
      </p:cxnSp>
      <p:sp>
        <p:nvSpPr>
          <p:cNvPr id="167" name="1 Elipse"/>
          <p:cNvSpPr>
            <a:spLocks noChangeArrowheads="1"/>
          </p:cNvSpPr>
          <p:nvPr/>
        </p:nvSpPr>
        <p:spPr bwMode="auto">
          <a:xfrm>
            <a:off x="7512787" y="3379259"/>
            <a:ext cx="368447" cy="380201"/>
          </a:xfrm>
          <a:prstGeom prst="ellipse">
            <a:avLst/>
          </a:prstGeom>
          <a:noFill/>
          <a:ln w="9525" algn="ctr">
            <a:solidFill>
              <a:schemeClr val="tx1"/>
            </a:solidFill>
            <a:round/>
            <a:headEnd/>
            <a:tailEnd/>
          </a:ln>
        </p:spPr>
        <p:txBody>
          <a:bodyPr/>
          <a:lstStyle/>
          <a:p>
            <a:endParaRPr lang="es-AR"/>
          </a:p>
        </p:txBody>
      </p:sp>
      <p:cxnSp>
        <p:nvCxnSpPr>
          <p:cNvPr id="168" name="22 Conector recto de flecha"/>
          <p:cNvCxnSpPr>
            <a:cxnSpLocks noChangeShapeType="1"/>
            <a:endCxn id="167" idx="1"/>
          </p:cNvCxnSpPr>
          <p:nvPr/>
        </p:nvCxnSpPr>
        <p:spPr bwMode="auto">
          <a:xfrm>
            <a:off x="5902122" y="2233593"/>
            <a:ext cx="1664623" cy="1201345"/>
          </a:xfrm>
          <a:prstGeom prst="straightConnector1">
            <a:avLst/>
          </a:prstGeom>
          <a:noFill/>
          <a:ln w="9525" algn="ctr">
            <a:solidFill>
              <a:schemeClr val="tx1"/>
            </a:solidFill>
            <a:round/>
            <a:headEnd/>
            <a:tailEnd type="arrow" w="med" len="med"/>
          </a:ln>
        </p:spPr>
      </p:cxnSp>
      <p:cxnSp>
        <p:nvCxnSpPr>
          <p:cNvPr id="169" name="22 Conector recto de flecha"/>
          <p:cNvCxnSpPr>
            <a:cxnSpLocks noChangeShapeType="1"/>
            <a:endCxn id="167" idx="2"/>
          </p:cNvCxnSpPr>
          <p:nvPr/>
        </p:nvCxnSpPr>
        <p:spPr bwMode="auto">
          <a:xfrm flipV="1">
            <a:off x="5945168" y="3569360"/>
            <a:ext cx="1567619" cy="51435"/>
          </a:xfrm>
          <a:prstGeom prst="straightConnector1">
            <a:avLst/>
          </a:prstGeom>
          <a:noFill/>
          <a:ln w="9525" algn="ctr">
            <a:solidFill>
              <a:schemeClr val="tx1"/>
            </a:solidFill>
            <a:round/>
            <a:headEnd/>
            <a:tailEnd type="arrow" w="med" len="med"/>
          </a:ln>
        </p:spPr>
      </p:cxnSp>
      <p:cxnSp>
        <p:nvCxnSpPr>
          <p:cNvPr id="170" name="22 Conector recto de flecha"/>
          <p:cNvCxnSpPr>
            <a:cxnSpLocks noChangeShapeType="1"/>
            <a:endCxn id="167" idx="3"/>
          </p:cNvCxnSpPr>
          <p:nvPr/>
        </p:nvCxnSpPr>
        <p:spPr bwMode="auto">
          <a:xfrm flipV="1">
            <a:off x="5847496" y="3703781"/>
            <a:ext cx="1719249" cy="1177033"/>
          </a:xfrm>
          <a:prstGeom prst="straightConnector1">
            <a:avLst/>
          </a:prstGeom>
          <a:noFill/>
          <a:ln w="9525" algn="ctr">
            <a:solidFill>
              <a:schemeClr val="tx1"/>
            </a:solidFill>
            <a:round/>
            <a:headEnd/>
            <a:tailEnd type="arrow" w="med" len="med"/>
          </a:ln>
        </p:spPr>
      </p:cxnSp>
      <p:cxnSp>
        <p:nvCxnSpPr>
          <p:cNvPr id="171" name="22 Conector recto de flecha"/>
          <p:cNvCxnSpPr>
            <a:cxnSpLocks noChangeShapeType="1"/>
          </p:cNvCxnSpPr>
          <p:nvPr/>
        </p:nvCxnSpPr>
        <p:spPr bwMode="auto">
          <a:xfrm flipV="1">
            <a:off x="7854222" y="2647784"/>
            <a:ext cx="1182711" cy="789681"/>
          </a:xfrm>
          <a:prstGeom prst="straightConnector1">
            <a:avLst/>
          </a:prstGeom>
          <a:noFill/>
          <a:ln w="9525" algn="ctr">
            <a:solidFill>
              <a:schemeClr val="tx1"/>
            </a:solidFill>
            <a:round/>
            <a:headEnd/>
            <a:tailEnd type="arrow" w="med" len="med"/>
          </a:ln>
        </p:spPr>
      </p:cxnSp>
      <p:cxnSp>
        <p:nvCxnSpPr>
          <p:cNvPr id="172" name="22 Conector recto de flecha"/>
          <p:cNvCxnSpPr>
            <a:cxnSpLocks noChangeShapeType="1"/>
          </p:cNvCxnSpPr>
          <p:nvPr/>
        </p:nvCxnSpPr>
        <p:spPr bwMode="auto">
          <a:xfrm>
            <a:off x="7884508" y="3672975"/>
            <a:ext cx="1270815" cy="274375"/>
          </a:xfrm>
          <a:prstGeom prst="straightConnector1">
            <a:avLst/>
          </a:prstGeom>
          <a:noFill/>
          <a:ln w="9525" algn="ctr">
            <a:solidFill>
              <a:schemeClr val="tx1"/>
            </a:solidFill>
            <a:round/>
            <a:headEnd/>
            <a:tailEnd type="arrow" w="med" len="med"/>
          </a:ln>
        </p:spPr>
      </p:cxnSp>
      <p:sp>
        <p:nvSpPr>
          <p:cNvPr id="177" name="1 Elipse"/>
          <p:cNvSpPr>
            <a:spLocks noChangeArrowheads="1"/>
          </p:cNvSpPr>
          <p:nvPr/>
        </p:nvSpPr>
        <p:spPr bwMode="auto">
          <a:xfrm>
            <a:off x="2243437" y="4729836"/>
            <a:ext cx="517179" cy="499491"/>
          </a:xfrm>
          <a:prstGeom prst="ellipse">
            <a:avLst/>
          </a:prstGeom>
          <a:noFill/>
          <a:ln w="9525" algn="ctr">
            <a:solidFill>
              <a:schemeClr val="tx1"/>
            </a:solidFill>
            <a:round/>
            <a:headEnd/>
            <a:tailEnd/>
          </a:ln>
        </p:spPr>
        <p:txBody>
          <a:bodyPr/>
          <a:lstStyle/>
          <a:p>
            <a:endParaRPr lang="es-AR"/>
          </a:p>
        </p:txBody>
      </p:sp>
      <p:sp>
        <p:nvSpPr>
          <p:cNvPr id="178" name="CuadroTexto 177"/>
          <p:cNvSpPr txBox="1"/>
          <p:nvPr/>
        </p:nvSpPr>
        <p:spPr>
          <a:xfrm rot="16200000">
            <a:off x="2663035" y="4325971"/>
            <a:ext cx="609691" cy="1197023"/>
          </a:xfrm>
          <a:prstGeom prst="rect">
            <a:avLst/>
          </a:prstGeom>
        </p:spPr>
        <p:txBody>
          <a:bodyPr vert="vert" wrap="none" rtlCol="0" anchor="ctr">
            <a:normAutofit fontScale="475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3600" b="1" kern="0" cap="small" dirty="0">
                <a:latin typeface="+mj-lt"/>
                <a:ea typeface="+mj-ea"/>
                <a:cs typeface="+mj-cs"/>
              </a:rPr>
              <a:t>..</a:t>
            </a:r>
          </a:p>
          <a:p>
            <a:pPr marL="0" marR="0" indent="0" algn="l" defTabSz="914400" rtl="0" eaLnBrk="1" fontAlgn="auto" latinLnBrk="0" hangingPunct="1">
              <a:lnSpc>
                <a:spcPct val="100000"/>
              </a:lnSpc>
              <a:spcBef>
                <a:spcPct val="0"/>
              </a:spcBef>
              <a:spcAft>
                <a:spcPts val="0"/>
              </a:spcAft>
              <a:buClrTx/>
              <a:buSzTx/>
              <a:buFontTx/>
              <a:buNone/>
              <a:tabLst/>
            </a:pPr>
            <a:r>
              <a:rPr lang="es-ES" sz="3600" b="1" kern="0" cap="small" dirty="0">
                <a:latin typeface="+mj-lt"/>
                <a:ea typeface="+mj-ea"/>
                <a:cs typeface="+mj-cs"/>
              </a:rPr>
              <a:t>…</a:t>
            </a:r>
          </a:p>
        </p:txBody>
      </p:sp>
      <p:cxnSp>
        <p:nvCxnSpPr>
          <p:cNvPr id="179" name="22 Conector recto de flecha"/>
          <p:cNvCxnSpPr>
            <a:cxnSpLocks noChangeShapeType="1"/>
            <a:stCxn id="177" idx="1"/>
          </p:cNvCxnSpPr>
          <p:nvPr/>
        </p:nvCxnSpPr>
        <p:spPr bwMode="auto">
          <a:xfrm flipH="1" flipV="1">
            <a:off x="1478210" y="3653441"/>
            <a:ext cx="840966" cy="1149544"/>
          </a:xfrm>
          <a:prstGeom prst="straightConnector1">
            <a:avLst/>
          </a:prstGeom>
          <a:noFill/>
          <a:ln w="9525" algn="ctr">
            <a:solidFill>
              <a:schemeClr val="tx1"/>
            </a:solidFill>
            <a:round/>
            <a:headEnd/>
            <a:tailEnd type="arrow" w="med" len="med"/>
          </a:ln>
        </p:spPr>
      </p:cxnSp>
      <p:cxnSp>
        <p:nvCxnSpPr>
          <p:cNvPr id="180" name="22 Conector recto de flecha"/>
          <p:cNvCxnSpPr>
            <a:cxnSpLocks noChangeShapeType="1"/>
          </p:cNvCxnSpPr>
          <p:nvPr/>
        </p:nvCxnSpPr>
        <p:spPr bwMode="auto">
          <a:xfrm flipH="1">
            <a:off x="2669001" y="2233593"/>
            <a:ext cx="2067347" cy="2515209"/>
          </a:xfrm>
          <a:prstGeom prst="straightConnector1">
            <a:avLst/>
          </a:prstGeom>
          <a:noFill/>
          <a:ln w="9525" algn="ctr">
            <a:solidFill>
              <a:schemeClr val="tx1"/>
            </a:solidFill>
            <a:round/>
            <a:headEnd/>
            <a:tailEnd type="arrow" w="med" len="med"/>
          </a:ln>
        </p:spPr>
      </p:cxnSp>
      <p:cxnSp>
        <p:nvCxnSpPr>
          <p:cNvPr id="181" name="22 Conector recto de flecha"/>
          <p:cNvCxnSpPr>
            <a:cxnSpLocks noChangeShapeType="1"/>
          </p:cNvCxnSpPr>
          <p:nvPr/>
        </p:nvCxnSpPr>
        <p:spPr bwMode="auto">
          <a:xfrm flipH="1">
            <a:off x="2821402" y="3757782"/>
            <a:ext cx="1835521" cy="1143420"/>
          </a:xfrm>
          <a:prstGeom prst="straightConnector1">
            <a:avLst/>
          </a:prstGeom>
          <a:noFill/>
          <a:ln w="9525" algn="ctr">
            <a:solidFill>
              <a:schemeClr val="tx1"/>
            </a:solidFill>
            <a:round/>
            <a:headEnd/>
            <a:tailEnd type="arrow" w="med" len="med"/>
          </a:ln>
        </p:spPr>
      </p:cxnSp>
      <p:cxnSp>
        <p:nvCxnSpPr>
          <p:cNvPr id="182" name="22 Conector recto de flecha"/>
          <p:cNvCxnSpPr>
            <a:cxnSpLocks noChangeShapeType="1"/>
          </p:cNvCxnSpPr>
          <p:nvPr/>
        </p:nvCxnSpPr>
        <p:spPr bwMode="auto">
          <a:xfrm flipH="1">
            <a:off x="2795964" y="4976043"/>
            <a:ext cx="1692686" cy="60635"/>
          </a:xfrm>
          <a:prstGeom prst="straightConnector1">
            <a:avLst/>
          </a:prstGeom>
          <a:noFill/>
          <a:ln w="9525" algn="ctr">
            <a:solidFill>
              <a:schemeClr val="tx1"/>
            </a:solidFill>
            <a:round/>
            <a:headEnd/>
            <a:tailEnd type="arrow" w="med" len="med"/>
          </a:ln>
        </p:spPr>
      </p:cxnSp>
      <p:grpSp>
        <p:nvGrpSpPr>
          <p:cNvPr id="95" name="Grupo 94"/>
          <p:cNvGrpSpPr/>
          <p:nvPr/>
        </p:nvGrpSpPr>
        <p:grpSpPr>
          <a:xfrm>
            <a:off x="10322396" y="2358020"/>
            <a:ext cx="1133428" cy="528403"/>
            <a:chOff x="443571" y="5463110"/>
            <a:chExt cx="1655692" cy="792163"/>
          </a:xfrm>
        </p:grpSpPr>
        <p:sp>
          <p:nvSpPr>
            <p:cNvPr id="96"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97"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98"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99" name="22 Conector recto de flecha"/>
            <p:cNvCxnSpPr>
              <a:cxnSpLocks noChangeShapeType="1"/>
              <a:endCxn id="96"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00" name="24 Conector recto de flecha"/>
            <p:cNvCxnSpPr>
              <a:cxnSpLocks noChangeShapeType="1"/>
              <a:stCxn id="96"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grpSp>
        <p:nvGrpSpPr>
          <p:cNvPr id="101" name="Grupo 100"/>
          <p:cNvGrpSpPr/>
          <p:nvPr/>
        </p:nvGrpSpPr>
        <p:grpSpPr>
          <a:xfrm>
            <a:off x="10342684" y="3745245"/>
            <a:ext cx="1030389" cy="528403"/>
            <a:chOff x="443571" y="5463110"/>
            <a:chExt cx="1655692" cy="792163"/>
          </a:xfrm>
        </p:grpSpPr>
        <p:sp>
          <p:nvSpPr>
            <p:cNvPr id="102"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03"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04"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61" name="22 Conector recto de flecha"/>
            <p:cNvCxnSpPr>
              <a:cxnSpLocks noChangeShapeType="1"/>
              <a:endCxn id="102"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62" name="24 Conector recto de flecha"/>
            <p:cNvCxnSpPr>
              <a:cxnSpLocks noChangeShapeType="1"/>
              <a:stCxn id="102"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Tree>
    <p:extLst>
      <p:ext uri="{BB962C8B-B14F-4D97-AF65-F5344CB8AC3E}">
        <p14:creationId xmlns:p14="http://schemas.microsoft.com/office/powerpoint/2010/main" val="290943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18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7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7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7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8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9" grpId="0"/>
      <p:bldP spid="61" grpId="0"/>
      <p:bldP spid="62" grpId="0"/>
      <p:bldP spid="63" grpId="0"/>
      <p:bldP spid="71" grpId="0"/>
      <p:bldP spid="82" grpId="0"/>
      <p:bldP spid="105" grpId="0" animBg="1"/>
      <p:bldP spid="167" grpId="0" animBg="1"/>
      <p:bldP spid="177" grpId="0" animBg="1"/>
      <p:bldP spid="17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vert="horz" lIns="91440" tIns="45720" rIns="91440" bIns="45720" rtlCol="0" anchor="ctr">
            <a:normAutofit/>
          </a:bodyPr>
          <a:lstStyle/>
          <a:p>
            <a:r>
              <a:rPr lang="es-ES_tradnl" sz="3600" dirty="0"/>
              <a:t>Redes de Petri – </a:t>
            </a:r>
            <a:r>
              <a:rPr lang="es-ES_tradnl" sz="3600" dirty="0" smtClean="0"/>
              <a:t>Características</a:t>
            </a:r>
            <a:endParaRPr lang="es-AR" sz="3600" dirty="0"/>
          </a:p>
        </p:txBody>
      </p:sp>
      <p:sp>
        <p:nvSpPr>
          <p:cNvPr id="7" name="6 Marcador de texto"/>
          <p:cNvSpPr>
            <a:spLocks noGrp="1"/>
          </p:cNvSpPr>
          <p:nvPr>
            <p:ph type="body" sz="quarter" idx="13"/>
          </p:nvPr>
        </p:nvSpPr>
        <p:spPr/>
        <p:txBody>
          <a:bodyPr>
            <a:normAutofit/>
          </a:bodyPr>
          <a:lstStyle/>
          <a:p>
            <a:r>
              <a:rPr lang="es-AR" sz="2400" dirty="0"/>
              <a:t>Es importante desarrollar modelos de los sistemas de eventos discretos para estudiarlos y comprender su comportamiento. </a:t>
            </a:r>
            <a:endParaRPr lang="es-AR" sz="2400" dirty="0" smtClean="0"/>
          </a:p>
          <a:p>
            <a:r>
              <a:rPr lang="es-AR" sz="2400" dirty="0" smtClean="0"/>
              <a:t>Existen </a:t>
            </a:r>
            <a:r>
              <a:rPr lang="es-AR" sz="2400" dirty="0"/>
              <a:t>herramientas computacionales que permiten analizar este tipo de sistemas, las cuales están basadas en análisis estadísticos y ofrecen soluciones con ciertos grados de incertidumbre.</a:t>
            </a:r>
          </a:p>
          <a:p>
            <a:r>
              <a:rPr lang="es-AR" sz="2400" dirty="0"/>
              <a:t>Por otro lado, las </a:t>
            </a:r>
            <a:r>
              <a:rPr lang="es-AR" sz="2400" dirty="0" err="1"/>
              <a:t>RdP</a:t>
            </a:r>
            <a:r>
              <a:rPr lang="es-AR" sz="2400" dirty="0"/>
              <a:t> pueden ser aplicadas para la modelación de sistemas de eventos discretos, las cuales ofrecen una forma de representación gráfica y matemática de los sistemas modelados. </a:t>
            </a:r>
            <a:endParaRPr lang="es-AR" sz="2400" dirty="0" smtClean="0"/>
          </a:p>
          <a:p>
            <a:r>
              <a:rPr lang="es-AR" sz="2400" dirty="0" smtClean="0"/>
              <a:t>La </a:t>
            </a:r>
            <a:r>
              <a:rPr lang="es-AR" sz="2400" dirty="0"/>
              <a:t>formalidad matemática de la </a:t>
            </a:r>
            <a:r>
              <a:rPr lang="es-AR" sz="2400" dirty="0" err="1"/>
              <a:t>RdP</a:t>
            </a:r>
            <a:r>
              <a:rPr lang="es-AR" sz="2400" dirty="0"/>
              <a:t> proporcionan herramientas de análisis para analizar los posibles estados a los que el sistema modelado pudiera alcanzar.</a:t>
            </a:r>
          </a:p>
          <a:p>
            <a:endParaRPr lang="es-AR" sz="2400" dirty="0"/>
          </a:p>
        </p:txBody>
      </p:sp>
      <p:sp>
        <p:nvSpPr>
          <p:cNvPr id="4" name="3 Marcador de número de diapositiva"/>
          <p:cNvSpPr>
            <a:spLocks noGrp="1"/>
          </p:cNvSpPr>
          <p:nvPr>
            <p:ph type="sldNum" sz="quarter" idx="14"/>
          </p:nvPr>
        </p:nvSpPr>
        <p:spPr/>
        <p:txBody>
          <a:bodyPr/>
          <a:lstStyle/>
          <a:p>
            <a:fld id="{9F6EE29D-8DC6-4CB7-958C-0D2230DE07F1}" type="slidenum">
              <a:rPr lang="es-ES" smtClean="0"/>
              <a:pPr/>
              <a:t>38</a:t>
            </a:fld>
            <a:endParaRPr lang="es-ES" dirty="0"/>
          </a:p>
        </p:txBody>
      </p:sp>
      <p:sp>
        <p:nvSpPr>
          <p:cNvPr id="3" name="2 Marcador de pie de página"/>
          <p:cNvSpPr>
            <a:spLocks noGrp="1"/>
          </p:cNvSpPr>
          <p:nvPr>
            <p:ph type="ftr" sz="quarter" idx="16"/>
          </p:nvPr>
        </p:nvSpPr>
        <p:spPr/>
        <p:txBody>
          <a:bodyPr/>
          <a:lstStyle/>
          <a:p>
            <a:r>
              <a:rPr lang="es-ES"/>
              <a:t>Ingeniería de Software I </a:t>
            </a:r>
            <a:endParaRPr lang="es-ES" dirty="0"/>
          </a:p>
        </p:txBody>
      </p:sp>
      <p:sp>
        <p:nvSpPr>
          <p:cNvPr id="5" name="1 Título"/>
          <p:cNvSpPr txBox="1">
            <a:spLocks/>
          </p:cNvSpPr>
          <p:nvPr/>
        </p:nvSpPr>
        <p:spPr>
          <a:xfrm>
            <a:off x="623888" y="500063"/>
            <a:ext cx="10806112" cy="1273175"/>
          </a:xfrm>
          <a:prstGeom prst="rect">
            <a:avLst/>
          </a:prstGeom>
        </p:spPr>
        <p:txBody>
          <a:bodyPr>
            <a:normAutofit/>
          </a:bodyPr>
          <a:lstStyle>
            <a:lvl1pPr algn="l" defTabSz="685800" rtl="0" eaLnBrk="1" fontAlgn="base" hangingPunct="1">
              <a:lnSpc>
                <a:spcPct val="85000"/>
              </a:lnSpc>
              <a:spcBef>
                <a:spcPct val="0"/>
              </a:spcBef>
              <a:spcAft>
                <a:spcPct val="0"/>
              </a:spcAft>
              <a:defRPr sz="3600" kern="1200" spc="-90">
                <a:solidFill>
                  <a:schemeClr val="accent1"/>
                </a:solidFill>
                <a:latin typeface="+mj-lt"/>
                <a:ea typeface="+mj-ea"/>
                <a:cs typeface="+mj-cs"/>
              </a:defRPr>
            </a:lvl1pPr>
            <a:lvl2pPr algn="l" defTabSz="685800" rtl="0" eaLnBrk="1" fontAlgn="base" hangingPunct="1">
              <a:lnSpc>
                <a:spcPct val="85000"/>
              </a:lnSpc>
              <a:spcBef>
                <a:spcPct val="0"/>
              </a:spcBef>
              <a:spcAft>
                <a:spcPct val="0"/>
              </a:spcAft>
              <a:defRPr sz="3600">
                <a:solidFill>
                  <a:schemeClr val="accent1"/>
                </a:solidFill>
                <a:latin typeface="Calibri Light" pitchFamily="34" charset="0"/>
              </a:defRPr>
            </a:lvl2pPr>
            <a:lvl3pPr algn="l" defTabSz="685800" rtl="0" eaLnBrk="1" fontAlgn="base" hangingPunct="1">
              <a:lnSpc>
                <a:spcPct val="85000"/>
              </a:lnSpc>
              <a:spcBef>
                <a:spcPct val="0"/>
              </a:spcBef>
              <a:spcAft>
                <a:spcPct val="0"/>
              </a:spcAft>
              <a:defRPr sz="3600">
                <a:solidFill>
                  <a:schemeClr val="accent1"/>
                </a:solidFill>
                <a:latin typeface="Calibri Light" pitchFamily="34" charset="0"/>
              </a:defRPr>
            </a:lvl3pPr>
            <a:lvl4pPr algn="l" defTabSz="685800" rtl="0" eaLnBrk="1" fontAlgn="base" hangingPunct="1">
              <a:lnSpc>
                <a:spcPct val="85000"/>
              </a:lnSpc>
              <a:spcBef>
                <a:spcPct val="0"/>
              </a:spcBef>
              <a:spcAft>
                <a:spcPct val="0"/>
              </a:spcAft>
              <a:defRPr sz="3600">
                <a:solidFill>
                  <a:schemeClr val="accent1"/>
                </a:solidFill>
                <a:latin typeface="Calibri Light" pitchFamily="34" charset="0"/>
              </a:defRPr>
            </a:lvl4pPr>
            <a:lvl5pPr algn="l" defTabSz="685800" rtl="0" eaLnBrk="1" fontAlgn="base" hangingPunct="1">
              <a:lnSpc>
                <a:spcPct val="85000"/>
              </a:lnSpc>
              <a:spcBef>
                <a:spcPct val="0"/>
              </a:spcBef>
              <a:spcAft>
                <a:spcPct val="0"/>
              </a:spcAft>
              <a:defRPr sz="3600">
                <a:solidFill>
                  <a:schemeClr val="accent1"/>
                </a:solidFill>
                <a:latin typeface="Calibri Light" pitchFamily="34" charset="0"/>
              </a:defRPr>
            </a:lvl5pPr>
            <a:lvl6pPr marL="457200" algn="l" defTabSz="685800" rtl="0" eaLnBrk="1" fontAlgn="base" hangingPunct="1">
              <a:lnSpc>
                <a:spcPct val="85000"/>
              </a:lnSpc>
              <a:spcBef>
                <a:spcPct val="0"/>
              </a:spcBef>
              <a:spcAft>
                <a:spcPct val="0"/>
              </a:spcAft>
              <a:defRPr sz="3600">
                <a:solidFill>
                  <a:schemeClr val="accent1"/>
                </a:solidFill>
                <a:latin typeface="Calibri Light" pitchFamily="34" charset="0"/>
              </a:defRPr>
            </a:lvl6pPr>
            <a:lvl7pPr marL="914400" algn="l" defTabSz="685800" rtl="0" eaLnBrk="1" fontAlgn="base" hangingPunct="1">
              <a:lnSpc>
                <a:spcPct val="85000"/>
              </a:lnSpc>
              <a:spcBef>
                <a:spcPct val="0"/>
              </a:spcBef>
              <a:spcAft>
                <a:spcPct val="0"/>
              </a:spcAft>
              <a:defRPr sz="3600">
                <a:solidFill>
                  <a:schemeClr val="accent1"/>
                </a:solidFill>
                <a:latin typeface="Calibri Light" pitchFamily="34" charset="0"/>
              </a:defRPr>
            </a:lvl7pPr>
            <a:lvl8pPr marL="1371600" algn="l" defTabSz="685800" rtl="0" eaLnBrk="1" fontAlgn="base" hangingPunct="1">
              <a:lnSpc>
                <a:spcPct val="85000"/>
              </a:lnSpc>
              <a:spcBef>
                <a:spcPct val="0"/>
              </a:spcBef>
              <a:spcAft>
                <a:spcPct val="0"/>
              </a:spcAft>
              <a:defRPr sz="3600">
                <a:solidFill>
                  <a:schemeClr val="accent1"/>
                </a:solidFill>
                <a:latin typeface="Calibri Light" pitchFamily="34" charset="0"/>
              </a:defRPr>
            </a:lvl8pPr>
            <a:lvl9pPr marL="1828800" algn="l" defTabSz="685800" rtl="0" eaLnBrk="1" fontAlgn="base" hangingPunct="1">
              <a:lnSpc>
                <a:spcPct val="85000"/>
              </a:lnSpc>
              <a:spcBef>
                <a:spcPct val="0"/>
              </a:spcBef>
              <a:spcAft>
                <a:spcPct val="0"/>
              </a:spcAft>
              <a:defRPr sz="3600">
                <a:solidFill>
                  <a:schemeClr val="accent1"/>
                </a:solidFill>
                <a:latin typeface="Calibri Light" pitchFamily="34" charset="0"/>
              </a:defRPr>
            </a:lvl9pPr>
          </a:lstStyle>
          <a:p>
            <a:endParaRPr lang="es-AR" dirty="0"/>
          </a:p>
        </p:txBody>
      </p:sp>
    </p:spTree>
    <p:extLst>
      <p:ext uri="{BB962C8B-B14F-4D97-AF65-F5344CB8AC3E}">
        <p14:creationId xmlns:p14="http://schemas.microsoft.com/office/powerpoint/2010/main" val="2908210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p:txBody>
          <a:bodyPr/>
          <a:lstStyle/>
          <a:p>
            <a:r>
              <a:rPr lang="es-ES_tradnl"/>
              <a:t>Técnicas de Especificación de Requerimientos</a:t>
            </a:r>
            <a:endParaRPr lang="es-ES" dirty="0"/>
          </a:p>
        </p:txBody>
      </p:sp>
      <p:sp>
        <p:nvSpPr>
          <p:cNvPr id="6" name="5 Marcador de pie de página"/>
          <p:cNvSpPr>
            <a:spLocks noGrp="1"/>
          </p:cNvSpPr>
          <p:nvPr>
            <p:ph type="ftr" sz="quarter" idx="11"/>
          </p:nvPr>
        </p:nvSpPr>
        <p:spPr/>
        <p:txBody>
          <a:bodyPr/>
          <a:lstStyle/>
          <a:p>
            <a:r>
              <a:rPr lang="sv-SE"/>
              <a:t>Ingeniería de Software I</a:t>
            </a:r>
            <a:endParaRPr lang="es-ES" dirty="0"/>
          </a:p>
        </p:txBody>
      </p:sp>
      <p:sp>
        <p:nvSpPr>
          <p:cNvPr id="5" name="4 Marcador de número de diapositiva"/>
          <p:cNvSpPr>
            <a:spLocks noGrp="1"/>
          </p:cNvSpPr>
          <p:nvPr>
            <p:ph type="sldNum" sz="quarter" idx="12"/>
          </p:nvPr>
        </p:nvSpPr>
        <p:spPr/>
        <p:txBody>
          <a:bodyPr/>
          <a:lstStyle/>
          <a:p>
            <a:fld id="{9F6EE29D-8DC6-4CB7-958C-0D2230DE07F1}" type="slidenum">
              <a:rPr lang="es-ES" smtClean="0"/>
              <a:pPr/>
              <a:t>4</a:t>
            </a:fld>
            <a:endParaRPr lang="es-ES" dirty="0"/>
          </a:p>
        </p:txBody>
      </p:sp>
      <p:sp>
        <p:nvSpPr>
          <p:cNvPr id="11" name="10 Marcador de contenido"/>
          <p:cNvSpPr>
            <a:spLocks noGrp="1"/>
          </p:cNvSpPr>
          <p:nvPr>
            <p:ph sz="quarter" idx="4294967295"/>
          </p:nvPr>
        </p:nvSpPr>
        <p:spPr>
          <a:xfrm>
            <a:off x="623392" y="1916832"/>
            <a:ext cx="10632504" cy="4032448"/>
          </a:xfrm>
        </p:spPr>
        <p:txBody>
          <a:bodyPr>
            <a:normAutofit/>
          </a:bodyPr>
          <a:lstStyle/>
          <a:p>
            <a:r>
              <a:rPr lang="es-ES_tradnl" sz="3200" dirty="0"/>
              <a:t>Dinámicas</a:t>
            </a:r>
          </a:p>
          <a:p>
            <a:pPr lvl="1"/>
            <a:r>
              <a:rPr lang="es-ES" sz="2800" dirty="0"/>
              <a:t>Se considera un sistema en función de los cambios que ocurren a lo largo del tiempo.</a:t>
            </a:r>
          </a:p>
          <a:p>
            <a:pPr lvl="1"/>
            <a:r>
              <a:rPr lang="es-ES" sz="2800" dirty="0"/>
              <a:t>Se considera que el sistema está en un estado particular hasta que un estímulo lo obliga a cambiar su estado.</a:t>
            </a:r>
          </a:p>
          <a:p>
            <a:pPr lvl="1"/>
            <a:r>
              <a:rPr lang="es-ES" sz="2800" dirty="0"/>
              <a:t>Ejemplos: Tablas de decisión,  Diagramas de transición de estados, Tablas de transición de estados, Diagramas de persianas, Diagramas de transición extendidos, Redes de Petri, entre otras.</a:t>
            </a:r>
          </a:p>
          <a:p>
            <a:endParaRPr lang="es-ES" sz="2400" dirty="0"/>
          </a:p>
        </p:txBody>
      </p:sp>
    </p:spTree>
    <p:extLst>
      <p:ext uri="{BB962C8B-B14F-4D97-AF65-F5344CB8AC3E}">
        <p14:creationId xmlns:p14="http://schemas.microsoft.com/office/powerpoint/2010/main" val="55526287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23392" y="6238429"/>
            <a:ext cx="10780776" cy="613283"/>
          </a:xfrm>
        </p:spPr>
        <p:txBody>
          <a:bodyPr/>
          <a:lstStyle/>
          <a:p>
            <a:r>
              <a:rPr lang="es-ES_tradnl" dirty="0"/>
              <a:t/>
            </a:r>
            <a:br>
              <a:rPr lang="es-ES_tradnl" dirty="0"/>
            </a:br>
            <a:r>
              <a:rPr lang="es-ES_tradnl" dirty="0"/>
              <a:t>Especificación de Requerimientos – Redes de Petri</a:t>
            </a:r>
            <a:r>
              <a:rPr lang="es-ES" dirty="0"/>
              <a:t/>
            </a:r>
            <a:br>
              <a:rPr lang="es-ES" dirty="0"/>
            </a:br>
            <a:endParaRPr lang="es-ES" dirty="0"/>
          </a:p>
        </p:txBody>
      </p:sp>
    </p:spTree>
    <p:extLst>
      <p:ext uri="{BB962C8B-B14F-4D97-AF65-F5344CB8AC3E}">
        <p14:creationId xmlns:p14="http://schemas.microsoft.com/office/powerpoint/2010/main" val="945027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a:t>Técnicas de Especificación de Requerimientos</a:t>
            </a:r>
            <a:br>
              <a:rPr lang="es-ES_tradnl"/>
            </a:br>
            <a:r>
              <a:rPr lang="es-ES_tradnl"/>
              <a:t>Dinámicas</a:t>
            </a:r>
            <a:endParaRPr lang="es-ES" dirty="0"/>
          </a:p>
        </p:txBody>
      </p:sp>
      <p:sp>
        <p:nvSpPr>
          <p:cNvPr id="5" name="4 Marcador de texto"/>
          <p:cNvSpPr>
            <a:spLocks noGrp="1"/>
          </p:cNvSpPr>
          <p:nvPr>
            <p:ph idx="1"/>
          </p:nvPr>
        </p:nvSpPr>
        <p:spPr/>
        <p:txBody>
          <a:bodyPr>
            <a:noAutofit/>
          </a:bodyPr>
          <a:lstStyle/>
          <a:p>
            <a:r>
              <a:rPr lang="es-ES_tradnl" sz="2800" dirty="0"/>
              <a:t>Redes de Petri</a:t>
            </a:r>
            <a:endParaRPr lang="es-ES" sz="2800" dirty="0"/>
          </a:p>
          <a:p>
            <a:pPr lvl="1" algn="just"/>
            <a:r>
              <a:rPr lang="es-ES" sz="2800" dirty="0"/>
              <a:t>Fueron inventadas por Carl Petri en la Universidad de Bonn, Alemania Occidental.</a:t>
            </a:r>
          </a:p>
          <a:p>
            <a:pPr lvl="1" algn="just"/>
            <a:r>
              <a:rPr lang="es-ES" sz="2800" dirty="0"/>
              <a:t>Utilizadas para especificar sistemas de tiempo real en los que son necesarios representar aspectos de concurrencia.</a:t>
            </a:r>
          </a:p>
          <a:p>
            <a:pPr lvl="1" algn="just"/>
            <a:r>
              <a:rPr lang="es-ES" sz="2800" dirty="0"/>
              <a:t>Los sistemas concurrentes se diseñan para permitir la ejecución simultánea de componentes de programación, llamadas tareas o procesos, en varios procesadores o intercalados en un solo procesador.</a:t>
            </a:r>
          </a:p>
        </p:txBody>
      </p:sp>
      <p:sp>
        <p:nvSpPr>
          <p:cNvPr id="13" name="12 Marcador de pie de página"/>
          <p:cNvSpPr>
            <a:spLocks noGrp="1"/>
          </p:cNvSpPr>
          <p:nvPr>
            <p:ph type="ftr" sz="quarter" idx="11"/>
          </p:nvPr>
        </p:nvSpPr>
        <p:spPr/>
        <p:txBody>
          <a:bodyPr/>
          <a:lstStyle/>
          <a:p>
            <a:r>
              <a:rPr lang="es-ES"/>
              <a:t>Ingeniería de Software I </a:t>
            </a:r>
          </a:p>
        </p:txBody>
      </p:sp>
      <p:sp>
        <p:nvSpPr>
          <p:cNvPr id="6" name="5 Marcador de número de diapositiva"/>
          <p:cNvSpPr>
            <a:spLocks noGrp="1"/>
          </p:cNvSpPr>
          <p:nvPr>
            <p:ph type="sldNum" sz="quarter" idx="12"/>
          </p:nvPr>
        </p:nvSpPr>
        <p:spPr/>
        <p:txBody>
          <a:bodyPr/>
          <a:lstStyle/>
          <a:p>
            <a:fld id="{9F6EE29D-8DC6-4CB7-958C-0D2230DE07F1}" type="slidenum">
              <a:rPr lang="es-ES" smtClean="0"/>
              <a:pPr/>
              <a:t>6</a:t>
            </a:fld>
            <a:endParaRPr lang="es-ES" dirty="0"/>
          </a:p>
        </p:txBody>
      </p:sp>
    </p:spTree>
    <p:extLst>
      <p:ext uri="{BB962C8B-B14F-4D97-AF65-F5344CB8AC3E}">
        <p14:creationId xmlns:p14="http://schemas.microsoft.com/office/powerpoint/2010/main" val="3842615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3" name="2 Marcador de contenido"/>
          <p:cNvSpPr>
            <a:spLocks noGrp="1"/>
          </p:cNvSpPr>
          <p:nvPr>
            <p:ph idx="1"/>
          </p:nvPr>
        </p:nvSpPr>
        <p:spPr/>
        <p:txBody>
          <a:bodyPr/>
          <a:lstStyle/>
          <a:p>
            <a:pPr algn="just"/>
            <a:r>
              <a:rPr lang="es-ES" sz="3200" dirty="0"/>
              <a:t>Las tareas concurrentes deben estar sincronizadas para permitir la comunicación entre ellas (pueden operar a distintas velocidades, deben prevenir la modificación de datos compartidos o condiciones de bloqueo).</a:t>
            </a:r>
          </a:p>
          <a:p>
            <a:pPr algn="just"/>
            <a:r>
              <a:rPr lang="es-ES" sz="3200" dirty="0"/>
              <a:t>Pueden realizarse varias tareas en paralelo, pero son ejecutados en un orden impredecible.</a:t>
            </a:r>
          </a:p>
          <a:p>
            <a:r>
              <a:rPr lang="es-ES" sz="3200" dirty="0"/>
              <a:t>Éstas NO son secuenciales.</a:t>
            </a:r>
          </a:p>
          <a:p>
            <a:endParaRPr lang="es-ES" dirty="0"/>
          </a:p>
        </p:txBody>
      </p:sp>
      <p:sp>
        <p:nvSpPr>
          <p:cNvPr id="9" name="8 Marcador de pie de página"/>
          <p:cNvSpPr>
            <a:spLocks noGrp="1"/>
          </p:cNvSpPr>
          <p:nvPr>
            <p:ph type="ftr" sz="quarter" idx="11"/>
          </p:nvPr>
        </p:nvSpPr>
        <p:spPr/>
        <p:txBody>
          <a:bodyPr/>
          <a:lstStyle/>
          <a:p>
            <a:r>
              <a:rPr lang="es-ES"/>
              <a:t>Ingeniería de Software I </a:t>
            </a:r>
          </a:p>
        </p:txBody>
      </p:sp>
      <p:sp>
        <p:nvSpPr>
          <p:cNvPr id="5" name="4 Marcador de número de diapositiva"/>
          <p:cNvSpPr>
            <a:spLocks noGrp="1"/>
          </p:cNvSpPr>
          <p:nvPr>
            <p:ph type="sldNum" sz="quarter" idx="12"/>
          </p:nvPr>
        </p:nvSpPr>
        <p:spPr/>
        <p:txBody>
          <a:bodyPr/>
          <a:lstStyle/>
          <a:p>
            <a:fld id="{9F6EE29D-8DC6-4CB7-958C-0D2230DE07F1}" type="slidenum">
              <a:rPr lang="es-ES" smtClean="0"/>
              <a:pPr/>
              <a:t>7</a:t>
            </a:fld>
            <a:endParaRPr lang="es-ES" dirty="0"/>
          </a:p>
        </p:txBody>
      </p:sp>
    </p:spTree>
    <p:extLst>
      <p:ext uri="{BB962C8B-B14F-4D97-AF65-F5344CB8AC3E}">
        <p14:creationId xmlns:p14="http://schemas.microsoft.com/office/powerpoint/2010/main" val="4166797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6" name="5 Marcador de contenido"/>
          <p:cNvSpPr>
            <a:spLocks noGrp="1"/>
          </p:cNvSpPr>
          <p:nvPr>
            <p:ph idx="1"/>
          </p:nvPr>
        </p:nvSpPr>
        <p:spPr>
          <a:xfrm>
            <a:off x="676275" y="1788167"/>
            <a:ext cx="10753725" cy="3767137"/>
          </a:xfrm>
        </p:spPr>
        <p:txBody>
          <a:bodyPr>
            <a:normAutofit lnSpcReduction="10000"/>
          </a:bodyPr>
          <a:lstStyle/>
          <a:p>
            <a:r>
              <a:rPr lang="es-ES" sz="3200" dirty="0"/>
              <a:t>Sincronización  </a:t>
            </a:r>
          </a:p>
          <a:p>
            <a:pPr lvl="1"/>
            <a:r>
              <a:rPr lang="es-ES" sz="3200" dirty="0"/>
              <a:t>Orquesta sinfónica</a:t>
            </a:r>
          </a:p>
          <a:p>
            <a:pPr lvl="1"/>
            <a:r>
              <a:rPr lang="es-ES" sz="3200" dirty="0"/>
              <a:t>Compartir archivos</a:t>
            </a:r>
          </a:p>
          <a:p>
            <a:pPr lvl="1"/>
            <a:endParaRPr lang="es-ES_tradnl" dirty="0"/>
          </a:p>
          <a:p>
            <a:pPr lvl="1"/>
            <a:endParaRPr lang="es-ES_tradnl" dirty="0"/>
          </a:p>
          <a:p>
            <a:pPr lvl="1"/>
            <a:endParaRPr lang="es-ES_tradnl" dirty="0"/>
          </a:p>
          <a:p>
            <a:pPr lvl="1"/>
            <a:endParaRPr lang="es-ES" dirty="0"/>
          </a:p>
          <a:p>
            <a:r>
              <a:rPr lang="es-ES" sz="3200" dirty="0"/>
              <a:t>Las tareas que ocurren en paralelo y se necesita alguna forma de controlar los eventos para cambiar de estado</a:t>
            </a:r>
          </a:p>
          <a:p>
            <a:pPr lvl="1"/>
            <a:r>
              <a:rPr lang="es-ES_tradnl" sz="3200" dirty="0"/>
              <a:t>Estación de servicios</a:t>
            </a:r>
            <a:endParaRPr lang="es-ES" sz="3200" dirty="0"/>
          </a:p>
          <a:p>
            <a:endParaRPr lang="es-ES" dirty="0"/>
          </a:p>
        </p:txBody>
      </p:sp>
      <p:sp>
        <p:nvSpPr>
          <p:cNvPr id="11" name="10 Marcador de pie de página"/>
          <p:cNvSpPr>
            <a:spLocks noGrp="1"/>
          </p:cNvSpPr>
          <p:nvPr>
            <p:ph type="ftr" sz="quarter" idx="11"/>
          </p:nvPr>
        </p:nvSpPr>
        <p:spPr/>
        <p:txBody>
          <a:bodyPr/>
          <a:lstStyle/>
          <a:p>
            <a:r>
              <a:rPr lang="es-ES"/>
              <a:t>Ingeniería de Software I </a:t>
            </a:r>
          </a:p>
        </p:txBody>
      </p:sp>
      <p:sp>
        <p:nvSpPr>
          <p:cNvPr id="7" name="6 Marcador de número de diapositiva"/>
          <p:cNvSpPr>
            <a:spLocks noGrp="1"/>
          </p:cNvSpPr>
          <p:nvPr>
            <p:ph type="sldNum" sz="quarter" idx="12"/>
          </p:nvPr>
        </p:nvSpPr>
        <p:spPr/>
        <p:txBody>
          <a:bodyPr/>
          <a:lstStyle/>
          <a:p>
            <a:fld id="{9F6EE29D-8DC6-4CB7-958C-0D2230DE07F1}" type="slidenum">
              <a:rPr lang="es-ES" smtClean="0"/>
              <a:pPr/>
              <a:t>8</a:t>
            </a:fld>
            <a:endParaRPr lang="es-ES" dirty="0"/>
          </a:p>
        </p:txBody>
      </p:sp>
      <p:pic>
        <p:nvPicPr>
          <p:cNvPr id="2050" name="Picture 2" descr="http://upload.wikimedia.org/wikipedia/commons/thumb/7/79/GasStationHiroshima.jpg/300px-GasStationHiroshim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7927" y="4826317"/>
            <a:ext cx="28575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revel.cl/wp-content/uploads/2010/07/orquest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1978" y="2011680"/>
            <a:ext cx="2847266" cy="213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604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20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20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xEl>
                                              <p:pRg st="7" end="7"/>
                                            </p:txEl>
                                          </p:spTgt>
                                        </p:tgtEl>
                                        <p:attrNameLst>
                                          <p:attrName>style.visibility</p:attrName>
                                        </p:attrNameLst>
                                      </p:cBhvr>
                                      <p:to>
                                        <p:strVal val="visible"/>
                                      </p:to>
                                    </p:set>
                                    <p:animEffect transition="in" filter="fade">
                                      <p:cBhvr>
                                        <p:cTn id="18" dur="2000"/>
                                        <p:tgtEl>
                                          <p:spTgt spid="6">
                                            <p:txEl>
                                              <p:pRg st="7" end="7"/>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animEffect transition="in" filter="fade">
                                      <p:cBhvr>
                                        <p:cTn id="21" dur="20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6" name="5 Marcador de contenido"/>
          <p:cNvSpPr>
            <a:spLocks noGrp="1"/>
          </p:cNvSpPr>
          <p:nvPr>
            <p:ph idx="1"/>
          </p:nvPr>
        </p:nvSpPr>
        <p:spPr/>
        <p:txBody>
          <a:bodyPr/>
          <a:lstStyle/>
          <a:p>
            <a:endParaRPr lang="es-ES" dirty="0"/>
          </a:p>
          <a:p>
            <a:r>
              <a:rPr lang="es-ES" sz="2800" dirty="0"/>
              <a:t>EVENTOS o ACCIONES  </a:t>
            </a:r>
          </a:p>
          <a:p>
            <a:endParaRPr lang="es-ES" sz="2800" dirty="0"/>
          </a:p>
          <a:p>
            <a:r>
              <a:rPr lang="es-ES" sz="2800" dirty="0"/>
              <a:t>ESTADOS o CONDICIONES</a:t>
            </a:r>
          </a:p>
          <a:p>
            <a:endParaRPr lang="es-ES" sz="2800" dirty="0"/>
          </a:p>
          <a:p>
            <a:endParaRPr lang="es-ES" sz="2800" dirty="0"/>
          </a:p>
          <a:p>
            <a:r>
              <a:rPr lang="es-ES" sz="2800" dirty="0"/>
              <a:t>Los eventos se representan como transiciones (T).  </a:t>
            </a:r>
          </a:p>
          <a:p>
            <a:r>
              <a:rPr lang="es-ES" sz="2800" dirty="0"/>
              <a:t>Los estados se representan como lugares o sitios (P).</a:t>
            </a:r>
          </a:p>
          <a:p>
            <a:endParaRPr lang="es-ES" dirty="0"/>
          </a:p>
        </p:txBody>
      </p:sp>
      <p:sp>
        <p:nvSpPr>
          <p:cNvPr id="11" name="10 Marcador de pie de página"/>
          <p:cNvSpPr>
            <a:spLocks noGrp="1"/>
          </p:cNvSpPr>
          <p:nvPr>
            <p:ph type="ftr" sz="quarter" idx="11"/>
          </p:nvPr>
        </p:nvSpPr>
        <p:spPr/>
        <p:txBody>
          <a:bodyPr/>
          <a:lstStyle/>
          <a:p>
            <a:r>
              <a:rPr lang="es-ES"/>
              <a:t>Ingeniería de Software I </a:t>
            </a:r>
          </a:p>
        </p:txBody>
      </p:sp>
      <p:sp>
        <p:nvSpPr>
          <p:cNvPr id="5" name="4 Marcador de número de diapositiva"/>
          <p:cNvSpPr>
            <a:spLocks noGrp="1"/>
          </p:cNvSpPr>
          <p:nvPr>
            <p:ph type="sldNum" sz="quarter" idx="12"/>
          </p:nvPr>
        </p:nvSpPr>
        <p:spPr/>
        <p:txBody>
          <a:bodyPr/>
          <a:lstStyle/>
          <a:p>
            <a:fld id="{9F6EE29D-8DC6-4CB7-958C-0D2230DE07F1}" type="slidenum">
              <a:rPr lang="es-ES" smtClean="0"/>
              <a:pPr/>
              <a:t>9</a:t>
            </a:fld>
            <a:endParaRPr lang="es-ES" dirty="0"/>
          </a:p>
        </p:txBody>
      </p:sp>
    </p:spTree>
    <p:extLst>
      <p:ext uri="{BB962C8B-B14F-4D97-AF65-F5344CB8AC3E}">
        <p14:creationId xmlns:p14="http://schemas.microsoft.com/office/powerpoint/2010/main" val="4094052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3">
  <a:themeElements>
    <a:clrScheme name="Personalizado 1">
      <a:dk1>
        <a:sysClr val="windowText" lastClr="000000"/>
      </a:dk1>
      <a:lt1>
        <a:sysClr val="window" lastClr="FFFFFF"/>
      </a:lt1>
      <a:dk2>
        <a:srgbClr val="646B86"/>
      </a:dk2>
      <a:lt2>
        <a:srgbClr val="C5D1D7"/>
      </a:lt2>
      <a:accent1>
        <a:srgbClr val="C00000"/>
      </a:accent1>
      <a:accent2>
        <a:srgbClr val="CCB400"/>
      </a:accent2>
      <a:accent3>
        <a:srgbClr val="8CADAE"/>
      </a:accent3>
      <a:accent4>
        <a:srgbClr val="7F7F7F"/>
      </a:accent4>
      <a:accent5>
        <a:srgbClr val="8FB08C"/>
      </a:accent5>
      <a:accent6>
        <a:srgbClr val="C00000"/>
      </a:accent6>
      <a:hlink>
        <a:srgbClr val="00A3D6"/>
      </a:hlink>
      <a:folHlink>
        <a:srgbClr val="694F07"/>
      </a:folHlink>
    </a:clrScheme>
    <a:fontScheme name="Metropolitan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a">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Tema3" id="{6AD52EF2-3116-483B-907F-0DF5907AC153}" vid="{2BBE4237-8844-4E2F-B7CD-644BE1D1160B}"/>
    </a:ext>
  </a:extLst>
</a:theme>
</file>

<file path=ppt/theme/theme2.xml><?xml version="1.0" encoding="utf-8"?>
<a:theme xmlns:a="http://schemas.openxmlformats.org/drawingml/2006/main" name="1_Berlín">
  <a:themeElements>
    <a:clrScheme name="Personalizado 7">
      <a:dk1>
        <a:srgbClr val="660033"/>
      </a:dk1>
      <a:lt1>
        <a:sysClr val="window" lastClr="FFFFFF"/>
      </a:lt1>
      <a:dk2>
        <a:srgbClr val="000000"/>
      </a:dk2>
      <a:lt2>
        <a:srgbClr val="FFFFFF"/>
      </a:lt2>
      <a:accent1>
        <a:srgbClr val="660033"/>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Berlín">
  <a:themeElements>
    <a:clrScheme name="Personalizado 26">
      <a:dk1>
        <a:srgbClr val="7F7F7F"/>
      </a:dk1>
      <a:lt1>
        <a:srgbClr val="A52705"/>
      </a:lt1>
      <a:dk2>
        <a:srgbClr val="FFFFFF"/>
      </a:dk2>
      <a:lt2>
        <a:srgbClr val="B2B2B2"/>
      </a:lt2>
      <a:accent1>
        <a:srgbClr val="7F7F7F"/>
      </a:accent1>
      <a:accent2>
        <a:srgbClr val="C1B56B"/>
      </a:accent2>
      <a:accent3>
        <a:srgbClr val="4BAF73"/>
      </a:accent3>
      <a:accent4>
        <a:srgbClr val="5AA6C0"/>
      </a:accent4>
      <a:accent5>
        <a:srgbClr val="D17DF9"/>
      </a:accent5>
      <a:accent6>
        <a:srgbClr val="A52705"/>
      </a:accent6>
      <a:hlink>
        <a:srgbClr val="7B1D03"/>
      </a:hlink>
      <a:folHlink>
        <a:srgbClr val="FB967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ersonalizado 1">
    <a:dk1>
      <a:sysClr val="windowText" lastClr="000000"/>
    </a:dk1>
    <a:lt1>
      <a:sysClr val="window" lastClr="FFFFFF"/>
    </a:lt1>
    <a:dk2>
      <a:srgbClr val="646B86"/>
    </a:dk2>
    <a:lt2>
      <a:srgbClr val="C5D1D7"/>
    </a:lt2>
    <a:accent1>
      <a:srgbClr val="C00000"/>
    </a:accent1>
    <a:accent2>
      <a:srgbClr val="CCB400"/>
    </a:accent2>
    <a:accent3>
      <a:srgbClr val="8CADAE"/>
    </a:accent3>
    <a:accent4>
      <a:srgbClr val="7F7F7F"/>
    </a:accent4>
    <a:accent5>
      <a:srgbClr val="8FB08C"/>
    </a:accent5>
    <a:accent6>
      <a:srgbClr val="C00000"/>
    </a:accent6>
    <a:hlink>
      <a:srgbClr val="00A3D6"/>
    </a:hlink>
    <a:folHlink>
      <a:srgbClr val="694F07"/>
    </a:folHlink>
  </a:clrScheme>
</a:themeOverride>
</file>

<file path=docProps/app.xml><?xml version="1.0" encoding="utf-8"?>
<Properties xmlns="http://schemas.openxmlformats.org/officeDocument/2006/extended-properties" xmlns:vt="http://schemas.openxmlformats.org/officeDocument/2006/docPropsVTypes">
  <TotalTime>145</TotalTime>
  <Words>2507</Words>
  <Application>Microsoft Office PowerPoint</Application>
  <PresentationFormat>Panorámica</PresentationFormat>
  <Paragraphs>379</Paragraphs>
  <Slides>38</Slides>
  <Notes>11</Notes>
  <HiddenSlides>0</HiddenSlides>
  <MMClips>0</MMClips>
  <ScaleCrop>false</ScaleCrop>
  <HeadingPairs>
    <vt:vector size="8" baseType="variant">
      <vt:variant>
        <vt:lpstr>Fuentes usadas</vt:lpstr>
      </vt:variant>
      <vt:variant>
        <vt:i4>9</vt:i4>
      </vt:variant>
      <vt:variant>
        <vt:lpstr>Tema</vt:lpstr>
      </vt:variant>
      <vt:variant>
        <vt:i4>3</vt:i4>
      </vt:variant>
      <vt:variant>
        <vt:lpstr>Servidores OLE incrustados</vt:lpstr>
      </vt:variant>
      <vt:variant>
        <vt:i4>1</vt:i4>
      </vt:variant>
      <vt:variant>
        <vt:lpstr>Títulos de diapositiva</vt:lpstr>
      </vt:variant>
      <vt:variant>
        <vt:i4>38</vt:i4>
      </vt:variant>
    </vt:vector>
  </HeadingPairs>
  <TitlesOfParts>
    <vt:vector size="51" baseType="lpstr">
      <vt:lpstr>Arial</vt:lpstr>
      <vt:lpstr>Calibri</vt:lpstr>
      <vt:lpstr>Calibri Light</vt:lpstr>
      <vt:lpstr>Delicious SmallCaps</vt:lpstr>
      <vt:lpstr>Delicious-Roman</vt:lpstr>
      <vt:lpstr>Times New Roman</vt:lpstr>
      <vt:lpstr>Trebuchet MS</vt:lpstr>
      <vt:lpstr>Wingdings</vt:lpstr>
      <vt:lpstr>Wingdings 3</vt:lpstr>
      <vt:lpstr>Tema3</vt:lpstr>
      <vt:lpstr>1_Berlín</vt:lpstr>
      <vt:lpstr>Berlín</vt:lpstr>
      <vt:lpstr>Imagen</vt:lpstr>
      <vt:lpstr>Ingeniería de Software I     Redes de Petri-Tablas de decisión</vt:lpstr>
      <vt:lpstr>Ingeniería de Requerimientos</vt:lpstr>
      <vt:lpstr>Técnicas de Especificación de Requerimientos</vt:lpstr>
      <vt:lpstr>Técnicas de Especificación de Requerimientos</vt:lpstr>
      <vt:lpstr> Especificación de Requerimientos – Redes de Petri </vt:lpstr>
      <vt:lpstr>Técnicas de Especificación de Requerimientos Dinámicas</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Presentación de PowerPoint</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Ejemplos de redes de Petri</vt:lpstr>
      <vt:lpstr>Redes de Petri – Brazo robot</vt:lpstr>
      <vt:lpstr>Redes de Petri – Brazo robot</vt:lpstr>
      <vt:lpstr>Redes de Petri – Brazo robot</vt:lpstr>
      <vt:lpstr>Redes de Petri – Brazo robot</vt:lpstr>
      <vt:lpstr>Redes de Petri – Brazo robot</vt:lpstr>
      <vt:lpstr>Redes de Petri – Ejercicio para resolver paso a paso</vt:lpstr>
      <vt:lpstr>Presentación de PowerPoint</vt:lpstr>
      <vt:lpstr>Presentación de PowerPoint</vt:lpstr>
      <vt:lpstr>Presentación de PowerPoint</vt:lpstr>
      <vt:lpstr>Presentación de PowerPoint</vt:lpstr>
      <vt:lpstr>.</vt:lpstr>
      <vt:lpstr>Presentación de PowerPoint</vt:lpstr>
      <vt:lpstr>Presentación de PowerPoint</vt:lpstr>
      <vt:lpstr>Redes de Petri – Características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Software I     Redes de Petri-Tablas de decisión</dc:title>
  <dc:creator>Usuario</dc:creator>
  <cp:lastModifiedBy>Usuario</cp:lastModifiedBy>
  <cp:revision>11</cp:revision>
  <dcterms:modified xsi:type="dcterms:W3CDTF">2021-09-29T10:52:25Z</dcterms:modified>
</cp:coreProperties>
</file>