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4.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5.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6.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7.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8" r:id="rId1"/>
    <p:sldMasterId id="2147483759" r:id="rId2"/>
    <p:sldMasterId id="2147483778" r:id="rId3"/>
    <p:sldMasterId id="2147483803" r:id="rId4"/>
    <p:sldMasterId id="2147483822" r:id="rId5"/>
    <p:sldMasterId id="2147483845" r:id="rId6"/>
    <p:sldMasterId id="2147483858" r:id="rId7"/>
    <p:sldMasterId id="2147483875" r:id="rId8"/>
  </p:sldMasterIdLst>
  <p:notesMasterIdLst>
    <p:notesMasterId r:id="rId61"/>
  </p:notesMasterIdLst>
  <p:sldIdLst>
    <p:sldId id="309" r:id="rId9"/>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Lst>
  <p:sldSz cx="12192000" cy="68580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hZhxOCY5Q0RG1pyb06MRgeaDdy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2A747F-004B-4086-98C7-BE5BB6377966}">
  <a:tblStyle styleId="{352A747F-004B-4086-98C7-BE5BB6377966}" styleName="Table_0">
    <a:wholeTbl>
      <a:tcTxStyle b="off" i="off">
        <a:font>
          <a:latin typeface="Calibri Light"/>
          <a:ea typeface="Calibri Light"/>
          <a:cs typeface="Calibri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4E6E6"/>
          </a:solidFill>
        </a:fill>
      </a:tcStyle>
    </a:wholeTbl>
    <a:band1H>
      <a:tcTxStyle/>
      <a:tcStyle>
        <a:tcBdr/>
        <a:fill>
          <a:solidFill>
            <a:srgbClr val="E8CACA"/>
          </a:solidFill>
        </a:fill>
      </a:tcStyle>
    </a:band1H>
    <a:band2H>
      <a:tcTxStyle/>
      <a:tcStyle>
        <a:tcBdr/>
      </a:tcStyle>
    </a:band2H>
    <a:band1V>
      <a:tcTxStyle/>
      <a:tcStyle>
        <a:tcBdr/>
        <a:fill>
          <a:solidFill>
            <a:srgbClr val="E8CACA"/>
          </a:solidFill>
        </a:fill>
      </a:tcStyle>
    </a:band1V>
    <a:band2V>
      <a:tcTxStyle/>
      <a:tcStyle>
        <a:tcBdr/>
      </a:tcStyle>
    </a:band2V>
    <a:lastCol>
      <a:tcTxStyle b="on" i="off">
        <a:font>
          <a:latin typeface="Calibri Light"/>
          <a:ea typeface="Calibri Light"/>
          <a:cs typeface="Calibri Light"/>
        </a:font>
        <a:schemeClr val="lt1"/>
      </a:tcTxStyle>
      <a:tcStyle>
        <a:tcBdr/>
        <a:fill>
          <a:solidFill>
            <a:schemeClr val="accent1"/>
          </a:solidFill>
        </a:fill>
      </a:tcStyle>
    </a:lastCol>
    <a:firstCol>
      <a:tcTxStyle b="on" i="off">
        <a:font>
          <a:latin typeface="Calibri Light"/>
          <a:ea typeface="Calibri Light"/>
          <a:cs typeface="Calibri Light"/>
        </a:font>
        <a:schemeClr val="lt1"/>
      </a:tcTxStyle>
      <a:tcStyle>
        <a:tcBdr/>
        <a:fill>
          <a:solidFill>
            <a:schemeClr val="accent1"/>
          </a:solidFill>
        </a:fill>
      </a:tcStyle>
    </a:firstCol>
    <a:lastRow>
      <a:tcTxStyle b="on" i="off">
        <a:font>
          <a:latin typeface="Calibri Light"/>
          <a:ea typeface="Calibri Light"/>
          <a:cs typeface="Calibri 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Light"/>
          <a:ea typeface="Calibri Light"/>
          <a:cs typeface="Calibri 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notesMaster" Target="notesMasters/notesMaster1.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79484"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7778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notes"/>
          <p:cNvSpPr>
            <a:spLocks noGrp="1" noRot="1" noChangeAspect="1"/>
          </p:cNvSpPr>
          <p:nvPr>
            <p:ph type="sldImg" idx="2"/>
          </p:nvPr>
        </p:nvSpPr>
        <p:spPr>
          <a:xfrm>
            <a:off x="107950" y="741363"/>
            <a:ext cx="65817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82" name="Google Shape;282;p1: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algn="r">
              <a:buSzPts val="1400"/>
            </a:pPr>
            <a:fld id="{00000000-1234-1234-1234-123412341234}" type="slidenum">
              <a:rPr lang="es-ES"/>
              <a:pPr algn="r">
                <a:buSzPts val="1400"/>
              </a:pPr>
              <a:t>1</a:t>
            </a:fld>
            <a:endParaRPr/>
          </a:p>
        </p:txBody>
      </p:sp>
      <p:sp>
        <p:nvSpPr>
          <p:cNvPr id="283" name="Google Shape;283;p1: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endParaRPr>
              <a:solidFill>
                <a:srgbClr val="000000"/>
              </a:solidFill>
            </a:endParaRPr>
          </a:p>
        </p:txBody>
      </p:sp>
      <p:sp>
        <p:nvSpPr>
          <p:cNvPr id="284" name="Google Shape;284;p1: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r>
              <a:rPr lang="es-ES">
                <a:solidFill>
                  <a:srgbClr val="000000"/>
                </a:solidFill>
              </a:rPr>
              <a:t>Ingeniera de Software I </a:t>
            </a:r>
            <a:endParaRPr>
              <a:solidFill>
                <a:srgbClr val="000000"/>
              </a:solidFill>
            </a:endParaRPr>
          </a:p>
        </p:txBody>
      </p:sp>
    </p:spTree>
    <p:extLst>
      <p:ext uri="{BB962C8B-B14F-4D97-AF65-F5344CB8AC3E}">
        <p14:creationId xmlns:p14="http://schemas.microsoft.com/office/powerpoint/2010/main" val="205403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6" name="Google Shape;786;p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3308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1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5" name="Google Shape;795;p1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6538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1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4" name="Google Shape;804;p1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3670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2" name="Google Shape;812;p1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7307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1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4" name="Google Shape;824;p1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50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2" name="Google Shape;832;p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4420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0" name="Google Shape;840;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0121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1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3" name="Google Shape;853;p1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8638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1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2" name="Google Shape;862;p1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959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1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1" name="Google Shape;871;p1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363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7" name="Google Shape;707;p1: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08" name="Google Shape;708;p1: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
        <p:nvSpPr>
          <p:cNvPr id="709" name="Google Shape;709;p1:notes"/>
          <p:cNvSpPr txBox="1">
            <a:spLocks noGrp="1"/>
          </p:cNvSpPr>
          <p:nvPr>
            <p:ph type="dt" idx="10"/>
          </p:nvPr>
        </p:nvSpPr>
        <p:spPr>
          <a:xfrm>
            <a:off x="5179484"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2018</a:t>
            </a:r>
            <a:endParaRPr/>
          </a:p>
        </p:txBody>
      </p:sp>
      <p:sp>
        <p:nvSpPr>
          <p:cNvPr id="710" name="Google Shape;710;p1:notes"/>
          <p:cNvSpPr txBox="1">
            <a:spLocks noGrp="1"/>
          </p:cNvSpPr>
          <p:nvPr>
            <p:ph type="ftr" idx="11"/>
          </p:nvPr>
        </p:nvSpPr>
        <p:spPr>
          <a:xfrm>
            <a:off x="0" y="6513910"/>
            <a:ext cx="3962400" cy="342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711" name="Google Shape;711;p1:notes"/>
          <p:cNvSpPr txBox="1">
            <a:spLocks noGrp="1"/>
          </p:cNvSpPr>
          <p:nvPr>
            <p:ph type="hdr" idx="3"/>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Tree>
    <p:extLst>
      <p:ext uri="{BB962C8B-B14F-4D97-AF65-F5344CB8AC3E}">
        <p14:creationId xmlns:p14="http://schemas.microsoft.com/office/powerpoint/2010/main" val="3813759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p1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0" name="Google Shape;880;p1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4669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p2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0" name="Google Shape;890;p2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0191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2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2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1645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2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8" name="Google Shape;908;p2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3350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p2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8" name="Google Shape;918;p2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0798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p2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7" name="Google Shape;927;p2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3307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2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p2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2355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2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4" name="Google Shape;944;p2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1158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p2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2" name="Google Shape;952;p2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8393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2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0" name="Google Shape;960;p2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5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8" name="Google Shape;718;p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6858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p2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9" name="Google Shape;969;p2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43307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p3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9" name="Google Shape;979;p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3873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p3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7" name="Google Shape;987;p3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76350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p3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6" name="Google Shape;996;p3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61649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p3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4" name="Google Shape;1004;p3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00403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p3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2" name="Google Shape;1012;p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08561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p3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0" name="Google Shape;1020;p3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1246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p3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8" name="Google Shape;1028;p3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1302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p3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6" name="Google Shape;1036;p3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6517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3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4" name="Google Shape;1044;p3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670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0" name="Google Shape;730;p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5614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3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1" name="Google Shape;1051;p3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7502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p4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0" name="Google Shape;1060;p4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01959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p4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1" name="Google Shape;1071;p4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327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p4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9" name="Google Shape;1079;p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4036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p4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7" name="Google Shape;1087;p4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89641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p4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5" name="Google Shape;1095;p4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43932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p4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3" name="Google Shape;1103;p4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31581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p4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1" name="Google Shape;1111;p4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53907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4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9" name="Google Shape;1119;p4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82696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p4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8" name="Google Shape;1128;p4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2976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9" name="Google Shape;739;p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6655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4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7" name="Google Shape;1137;p4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7326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p5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6" name="Google Shape;1146;p5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52951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p5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5" name="Google Shape;1155;p5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061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8" name="Google Shape;748;p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7498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8" name="Google Shape;758;p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544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p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438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7" name="Google Shape;777;p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964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5976" spc="-37"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1793" cap="all" spc="149" baseline="0">
                <a:solidFill>
                  <a:schemeClr val="tx2"/>
                </a:solidFill>
                <a:latin typeface="+mj-lt"/>
              </a:defRPr>
            </a:lvl1pPr>
            <a:lvl2pPr marL="341528" indent="0" algn="ctr">
              <a:buNone/>
              <a:defRPr sz="1793"/>
            </a:lvl2pPr>
            <a:lvl3pPr marL="683057" indent="0" algn="ctr">
              <a:buNone/>
              <a:defRPr sz="1793"/>
            </a:lvl3pPr>
            <a:lvl4pPr marL="1024585" indent="0" algn="ctr">
              <a:buNone/>
              <a:defRPr sz="1494"/>
            </a:lvl4pPr>
            <a:lvl5pPr marL="1366114" indent="0" algn="ctr">
              <a:buNone/>
              <a:defRPr sz="1494"/>
            </a:lvl5pPr>
            <a:lvl6pPr marL="1707642" indent="0" algn="ctr">
              <a:buNone/>
              <a:defRPr sz="1494"/>
            </a:lvl6pPr>
            <a:lvl7pPr marL="2049170" indent="0" algn="ctr">
              <a:buNone/>
              <a:defRPr sz="1494"/>
            </a:lvl7pPr>
            <a:lvl8pPr marL="2390699" indent="0" algn="ctr">
              <a:buNone/>
              <a:defRPr sz="1494"/>
            </a:lvl8pPr>
            <a:lvl9pPr marL="2732227" indent="0" algn="ctr">
              <a:buNone/>
              <a:defRPr sz="1494"/>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r>
              <a:rPr lang="es-AR"/>
              <a:t>2016</a:t>
            </a:r>
          </a:p>
        </p:txBody>
      </p:sp>
      <p:sp>
        <p:nvSpPr>
          <p:cNvPr id="5" name="Footer Placeholder 4"/>
          <p:cNvSpPr>
            <a:spLocks noGrp="1"/>
          </p:cNvSpPr>
          <p:nvPr>
            <p:ph type="ftr" sz="quarter" idx="11"/>
          </p:nvPr>
        </p:nvSpPr>
        <p:spPr/>
        <p:txBody>
          <a:bodyPr/>
          <a:lstStyle/>
          <a:p>
            <a:r>
              <a:rPr lang="sv-SE"/>
              <a:t>Ingeniería de Software I  2022</a:t>
            </a:r>
            <a:endParaRPr lang="es-AR"/>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213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AR"/>
              <a:t>2016</a:t>
            </a:r>
          </a:p>
        </p:txBody>
      </p:sp>
      <p:sp>
        <p:nvSpPr>
          <p:cNvPr id="5" name="Footer Placeholder 4"/>
          <p:cNvSpPr>
            <a:spLocks noGrp="1"/>
          </p:cNvSpPr>
          <p:nvPr>
            <p:ph type="ftr" sz="quarter" idx="11"/>
          </p:nvPr>
        </p:nvSpPr>
        <p:spPr/>
        <p:txBody>
          <a:bodyPr/>
          <a:lstStyle/>
          <a:p>
            <a:r>
              <a:rPr lang="sv-SE"/>
              <a:t>Ingeniería de Software I  2022</a:t>
            </a:r>
            <a:endParaRPr lang="es-AR"/>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168733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Encabezado de Seccio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384" y="2051020"/>
            <a:ext cx="10780776" cy="613283"/>
          </a:xfrm>
        </p:spPr>
        <p:txBody>
          <a:bodyPr anchor="b">
            <a:noAutofit/>
          </a:bodyPr>
          <a:lstStyle>
            <a:lvl1pPr>
              <a:defRPr sz="4034"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551384" y="4359587"/>
            <a:ext cx="9229344" cy="533400"/>
          </a:xfrm>
        </p:spPr>
        <p:txBody>
          <a:bodyPr>
            <a:normAutofit/>
          </a:bodyPr>
          <a:lstStyle>
            <a:lvl1pPr marL="0" indent="0">
              <a:lnSpc>
                <a:spcPct val="90000"/>
              </a:lnSpc>
              <a:buNone/>
              <a:defRPr sz="1345">
                <a:solidFill>
                  <a:srgbClr val="C00000"/>
                </a:solidFill>
              </a:defRPr>
            </a:lvl1pPr>
            <a:lvl2pPr marL="256146" indent="0">
              <a:buNone/>
              <a:defRPr sz="672"/>
            </a:lvl2pPr>
            <a:lvl3pPr marL="512293" indent="0">
              <a:buNone/>
              <a:defRPr sz="560"/>
            </a:lvl3pPr>
            <a:lvl4pPr marL="768439" indent="0">
              <a:buNone/>
              <a:defRPr sz="504"/>
            </a:lvl4pPr>
            <a:lvl5pPr marL="1024585" indent="0">
              <a:buNone/>
              <a:defRPr sz="504"/>
            </a:lvl5pPr>
            <a:lvl6pPr marL="1280732" indent="0">
              <a:buNone/>
              <a:defRPr sz="504"/>
            </a:lvl6pPr>
            <a:lvl7pPr marL="1536878" indent="0">
              <a:buNone/>
              <a:defRPr sz="504"/>
            </a:lvl7pPr>
            <a:lvl8pPr marL="1793024" indent="0">
              <a:buNone/>
              <a:defRPr sz="504"/>
            </a:lvl8pPr>
            <a:lvl9pPr marL="2049170" indent="0">
              <a:buNone/>
              <a:defRPr sz="504"/>
            </a:lvl9pPr>
          </a:lstStyle>
          <a:p>
            <a:pPr lvl="0"/>
            <a:r>
              <a:rPr lang="es-ES"/>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r>
              <a:rPr lang="es-AR"/>
              <a:t>2016</a:t>
            </a:r>
            <a:endParaRPr lang="es-ES" dirty="0"/>
          </a:p>
        </p:txBody>
      </p:sp>
      <p:sp>
        <p:nvSpPr>
          <p:cNvPr id="13" name="Footer Placeholder 12"/>
          <p:cNvSpPr>
            <a:spLocks noGrp="1"/>
          </p:cNvSpPr>
          <p:nvPr>
            <p:ph type="ftr" sz="quarter" idx="11"/>
          </p:nvPr>
        </p:nvSpPr>
        <p:spPr>
          <a:xfrm>
            <a:off x="685800" y="6481103"/>
            <a:ext cx="2817912" cy="376901"/>
          </a:xfrm>
          <a:prstGeom prst="rect">
            <a:avLst/>
          </a:prstGeom>
        </p:spPr>
        <p:txBody>
          <a:bodyPr/>
          <a:lstStyle>
            <a:lvl1pPr>
              <a:defRPr>
                <a:solidFill>
                  <a:srgbClr val="C00000"/>
                </a:solidFill>
              </a:defRPr>
            </a:lvl1pPr>
          </a:lstStyle>
          <a:p>
            <a:r>
              <a:rPr lang="sv-SE"/>
              <a:t>Ingeniería de Software I  2022</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86898661"/>
      </p:ext>
    </p:extLst>
  </p:cSld>
  <p:clrMapOvr>
    <a:overrideClrMapping bg1="lt1" tx1="dk1" bg2="lt2" tx2="dk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Normal con fuente ">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45394" y="116632"/>
            <a:ext cx="10772775" cy="1129444"/>
          </a:xfrm>
          <a:ln>
            <a:noFill/>
          </a:ln>
          <a:effectLst/>
        </p:spPr>
        <p:txBody>
          <a:bodyPr>
            <a:normAutofit/>
          </a:bodyPr>
          <a:lstStyle>
            <a:lvl1pPr>
              <a:defRPr sz="2241"/>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7"/>
            <a:ext cx="2926080" cy="1048573"/>
          </a:xfrm>
          <a:ln>
            <a:noFill/>
          </a:ln>
        </p:spPr>
        <p:txBody>
          <a:bodyPr/>
          <a:lstStyle/>
          <a:p>
            <a:fld id="{9309AEDA-1D6C-44D3-8BB0-A178BBA71291}" type="slidenum">
              <a:rPr lang="es-ES" smtClean="0"/>
              <a:pPr/>
              <a:t>‹Nº›</a:t>
            </a:fld>
            <a:endParaRPr lang="es-ES" dirty="0"/>
          </a:p>
        </p:txBody>
      </p:sp>
      <p:sp>
        <p:nvSpPr>
          <p:cNvPr id="6" name="17 CuadroTexto"/>
          <p:cNvSpPr txBox="1"/>
          <p:nvPr/>
        </p:nvSpPr>
        <p:spPr>
          <a:xfrm>
            <a:off x="5176318" y="6484432"/>
            <a:ext cx="662361" cy="187103"/>
          </a:xfrm>
          <a:prstGeom prst="rect">
            <a:avLst/>
          </a:prstGeom>
          <a:noFill/>
        </p:spPr>
        <p:txBody>
          <a:bodyPr wrap="square">
            <a:spAutoFit/>
          </a:bodyPr>
          <a:lstStyle/>
          <a:p>
            <a:pPr>
              <a:defRPr/>
            </a:pPr>
            <a:r>
              <a:rPr lang="es-ES" sz="616" b="0" i="0" kern="1200" dirty="0">
                <a:solidFill>
                  <a:schemeClr val="tx1">
                    <a:tint val="75000"/>
                    <a:alpha val="60000"/>
                  </a:schemeClr>
                </a:solidFill>
                <a:latin typeface="+mn-lt"/>
                <a:ea typeface="+mn-ea"/>
                <a:cs typeface="+mn-cs"/>
              </a:rPr>
              <a:t>Fuente:</a:t>
            </a:r>
            <a:endParaRPr lang="es-AR" sz="616" dirty="0">
              <a:solidFill>
                <a:schemeClr val="bg2"/>
              </a:solidFill>
              <a:latin typeface="+mn-lt"/>
            </a:endParaRPr>
          </a:p>
        </p:txBody>
      </p:sp>
      <p:sp>
        <p:nvSpPr>
          <p:cNvPr id="8" name="6 Marcador de texto"/>
          <p:cNvSpPr>
            <a:spLocks noGrp="1"/>
          </p:cNvSpPr>
          <p:nvPr>
            <p:ph type="body" sz="quarter" idx="13" hasCustomPrompt="1"/>
          </p:nvPr>
        </p:nvSpPr>
        <p:spPr>
          <a:xfrm>
            <a:off x="788829" y="2924946"/>
            <a:ext cx="9793088" cy="4478753"/>
          </a:xfrm>
        </p:spPr>
        <p:txBody>
          <a:bodyPr/>
          <a:lstStyle>
            <a:lvl1pPr marL="51229" indent="-51229">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sp>
        <p:nvSpPr>
          <p:cNvPr id="9" name="Date Placeholder 1"/>
          <p:cNvSpPr>
            <a:spLocks noGrp="1"/>
          </p:cNvSpPr>
          <p:nvPr>
            <p:ph type="dt" sz="half" idx="2"/>
          </p:nvPr>
        </p:nvSpPr>
        <p:spPr>
          <a:xfrm>
            <a:off x="2567610" y="6543226"/>
            <a:ext cx="825989" cy="256089"/>
          </a:xfrm>
          <a:prstGeom prst="rect">
            <a:avLst/>
          </a:prstGeom>
        </p:spPr>
        <p:txBody>
          <a:bodyPr/>
          <a:lstStyle>
            <a:lvl1pPr>
              <a:defRPr sz="784">
                <a:solidFill>
                  <a:schemeClr val="bg1">
                    <a:lumMod val="75000"/>
                  </a:schemeClr>
                </a:solidFill>
                <a:latin typeface="+mn-lt"/>
              </a:defRPr>
            </a:lvl1pPr>
          </a:lstStyle>
          <a:p>
            <a:r>
              <a:rPr lang="es-AR"/>
              <a:t>2016</a:t>
            </a:r>
            <a:endParaRPr lang="es-ES" dirty="0"/>
          </a:p>
        </p:txBody>
      </p:sp>
      <p:sp>
        <p:nvSpPr>
          <p:cNvPr id="10" name="Footer Placeholder 2"/>
          <p:cNvSpPr>
            <a:spLocks noGrp="1"/>
          </p:cNvSpPr>
          <p:nvPr>
            <p:ph type="ftr" sz="quarter" idx="3"/>
          </p:nvPr>
        </p:nvSpPr>
        <p:spPr>
          <a:xfrm>
            <a:off x="168982" y="6554697"/>
            <a:ext cx="2154900" cy="213016"/>
          </a:xfrm>
          <a:prstGeom prst="rect">
            <a:avLst/>
          </a:prstGeom>
        </p:spPr>
        <p:txBody>
          <a:bodyPr/>
          <a:lstStyle>
            <a:lvl1pPr>
              <a:defRPr sz="784">
                <a:solidFill>
                  <a:schemeClr val="bg1">
                    <a:lumMod val="75000"/>
                  </a:schemeClr>
                </a:solidFill>
                <a:latin typeface="+mn-lt"/>
              </a:defRPr>
            </a:lvl1pPr>
          </a:lstStyle>
          <a:p>
            <a:r>
              <a:rPr lang="sv-SE"/>
              <a:t>Ingeniería de Software I  2022</a:t>
            </a:r>
            <a:endParaRPr lang="es-ES" dirty="0"/>
          </a:p>
        </p:txBody>
      </p:sp>
      <p:sp>
        <p:nvSpPr>
          <p:cNvPr id="11" name="17 CuadroTexto"/>
          <p:cNvSpPr txBox="1"/>
          <p:nvPr/>
        </p:nvSpPr>
        <p:spPr>
          <a:xfrm>
            <a:off x="5176318" y="6484432"/>
            <a:ext cx="662361" cy="187103"/>
          </a:xfrm>
          <a:prstGeom prst="rect">
            <a:avLst/>
          </a:prstGeom>
          <a:noFill/>
        </p:spPr>
        <p:txBody>
          <a:bodyPr wrap="square">
            <a:spAutoFit/>
          </a:bodyPr>
          <a:lstStyle/>
          <a:p>
            <a:pPr>
              <a:defRPr/>
            </a:pPr>
            <a:r>
              <a:rPr lang="es-ES" sz="616" b="0" i="0" kern="1200" dirty="0">
                <a:solidFill>
                  <a:schemeClr val="tx1">
                    <a:tint val="75000"/>
                    <a:alpha val="60000"/>
                  </a:schemeClr>
                </a:solidFill>
                <a:latin typeface="+mn-lt"/>
                <a:ea typeface="+mn-ea"/>
                <a:cs typeface="+mn-cs"/>
              </a:rPr>
              <a:t>Fuente:</a:t>
            </a:r>
            <a:endParaRPr lang="es-AR" sz="616" dirty="0">
              <a:solidFill>
                <a:schemeClr val="bg2"/>
              </a:solidFill>
              <a:latin typeface="+mn-lt"/>
            </a:endParaRPr>
          </a:p>
        </p:txBody>
      </p:sp>
    </p:spTree>
    <p:extLst>
      <p:ext uri="{BB962C8B-B14F-4D97-AF65-F5344CB8AC3E}">
        <p14:creationId xmlns:p14="http://schemas.microsoft.com/office/powerpoint/2010/main" val="323874883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241"/>
            </a:lvl1pPr>
          </a:lstStyle>
          <a:p>
            <a:r>
              <a:rPr lang="es-ES"/>
              <a:t>Haga clic para modificar el estilo de título del patrón</a:t>
            </a:r>
            <a:endParaRPr lang="en-US" dirty="0"/>
          </a:p>
        </p:txBody>
      </p:sp>
      <p:sp>
        <p:nvSpPr>
          <p:cNvPr id="3" name="Content Placeholder 2"/>
          <p:cNvSpPr>
            <a:spLocks noGrp="1"/>
          </p:cNvSpPr>
          <p:nvPr>
            <p:ph sz="half" idx="1" hasCustomPrompt="1"/>
          </p:nvPr>
        </p:nvSpPr>
        <p:spPr>
          <a:xfrm>
            <a:off x="676656" y="1998134"/>
            <a:ext cx="4663440" cy="3767328"/>
          </a:xfrm>
        </p:spPr>
        <p:txBody>
          <a:bodyPr/>
          <a:lstStyle>
            <a:lvl1pPr marL="51229" indent="-51229">
              <a:buClr>
                <a:srgbClr val="C00000"/>
              </a:buClr>
              <a:buFont typeface="Arial" panose="020B0604020202020204" pitchFamily="34" charset="0"/>
              <a:buChar char="»"/>
              <a:defRPr sz="1345"/>
            </a:lvl1pPr>
            <a:lvl2pPr marL="194671" indent="-192110">
              <a:buClr>
                <a:srgbClr val="C00000"/>
              </a:buClr>
              <a:buFont typeface="Arial" panose="020B0604020202020204" pitchFamily="34" charset="0"/>
              <a:buChar char=" "/>
              <a:defRPr sz="1121"/>
            </a:lvl2pPr>
            <a:lvl3pPr marL="307376" indent="-307376">
              <a:buClr>
                <a:srgbClr val="C00000"/>
              </a:buClr>
              <a:buFont typeface="Arial" panose="020B0604020202020204" pitchFamily="34" charset="0"/>
              <a:buChar char=" "/>
              <a:defRPr sz="1008"/>
            </a:lvl3pPr>
            <a:lvl4pPr marL="461063" indent="-461063">
              <a:buClr>
                <a:srgbClr val="C00000"/>
              </a:buClr>
              <a:buFont typeface="Arial" panose="020B0604020202020204" pitchFamily="34" charset="0"/>
              <a:buChar char=" "/>
              <a:defRPr sz="896"/>
            </a:lvl4pPr>
            <a:lvl5pPr marL="614751" indent="-614751">
              <a:buClr>
                <a:srgbClr val="C00000"/>
              </a:buClr>
              <a:buFont typeface="Arial" panose="020B0604020202020204" pitchFamily="34" charset="0"/>
              <a:buChar char=" "/>
              <a:defRPr sz="896"/>
            </a:lvl5pPr>
            <a:lvl6pPr>
              <a:defRPr sz="896"/>
            </a:lvl6pPr>
            <a:lvl7pPr>
              <a:defRPr sz="896"/>
            </a:lvl7pPr>
            <a:lvl8pPr>
              <a:defRPr sz="896"/>
            </a:lvl8pPr>
            <a:lvl9pPr>
              <a:defRPr sz="896"/>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4" name="Content Placeholder 3"/>
          <p:cNvSpPr>
            <a:spLocks noGrp="1"/>
          </p:cNvSpPr>
          <p:nvPr>
            <p:ph sz="half" idx="2" hasCustomPrompt="1"/>
          </p:nvPr>
        </p:nvSpPr>
        <p:spPr>
          <a:xfrm>
            <a:off x="6011331" y="1998134"/>
            <a:ext cx="4663440" cy="3767328"/>
          </a:xfrm>
        </p:spPr>
        <p:txBody>
          <a:bodyPr/>
          <a:lstStyle>
            <a:lvl1pPr marL="51229" indent="-51229">
              <a:buClr>
                <a:srgbClr val="C00000"/>
              </a:buClr>
              <a:buFont typeface="Arial" panose="020B0604020202020204" pitchFamily="34" charset="0"/>
              <a:buChar char="»"/>
              <a:defRPr sz="1345"/>
            </a:lvl1pPr>
            <a:lvl2pPr marL="194671" indent="-192110">
              <a:buClr>
                <a:srgbClr val="C00000"/>
              </a:buClr>
              <a:buFont typeface="Arial" panose="020B0604020202020204" pitchFamily="34" charset="0"/>
              <a:buChar char=" "/>
              <a:defRPr sz="1121"/>
            </a:lvl2pPr>
            <a:lvl3pPr marL="307376" indent="-307376">
              <a:buClr>
                <a:srgbClr val="C00000"/>
              </a:buClr>
              <a:buFont typeface="Arial" panose="020B0604020202020204" pitchFamily="34" charset="0"/>
              <a:buChar char=" "/>
              <a:defRPr sz="1008"/>
            </a:lvl3pPr>
            <a:lvl4pPr marL="461063" indent="-461063">
              <a:buClr>
                <a:srgbClr val="C00000"/>
              </a:buClr>
              <a:buFont typeface="Arial" panose="020B0604020202020204" pitchFamily="34" charset="0"/>
              <a:buChar char=" "/>
              <a:defRPr sz="896"/>
            </a:lvl4pPr>
            <a:lvl5pPr marL="614751" indent="-614751">
              <a:buClr>
                <a:srgbClr val="C00000"/>
              </a:buClr>
              <a:buFont typeface="Arial" panose="020B0604020202020204" pitchFamily="34" charset="0"/>
              <a:buChar char=" "/>
              <a:defRPr sz="896"/>
            </a:lvl5pPr>
            <a:lvl6pPr>
              <a:defRPr sz="896"/>
            </a:lvl6pPr>
            <a:lvl7pPr>
              <a:defRPr sz="896"/>
            </a:lvl7pPr>
            <a:lvl8pPr>
              <a:defRPr sz="896"/>
            </a:lvl8pPr>
            <a:lvl9pPr>
              <a:defRPr sz="896"/>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9" name="4 Marcador de número de diapositiva"/>
          <p:cNvSpPr>
            <a:spLocks noGrp="1"/>
          </p:cNvSpPr>
          <p:nvPr>
            <p:ph type="sldNum" sz="quarter" idx="12"/>
          </p:nvPr>
        </p:nvSpPr>
        <p:spPr>
          <a:xfrm>
            <a:off x="9249399" y="2852617"/>
            <a:ext cx="2926080" cy="1048573"/>
          </a:xfrm>
          <a:ln>
            <a:noFill/>
          </a:ln>
        </p:spPr>
        <p:txBody>
          <a:bodyPr/>
          <a:lstStyle/>
          <a:p>
            <a:fld id="{9309AEDA-1D6C-44D3-8BB0-A178BBA71291}" type="slidenum">
              <a:rPr lang="es-ES" smtClean="0"/>
              <a:pPr/>
              <a:t>‹Nº›</a:t>
            </a:fld>
            <a:endParaRPr lang="es-ES" dirty="0"/>
          </a:p>
        </p:txBody>
      </p:sp>
      <p:sp>
        <p:nvSpPr>
          <p:cNvPr id="11" name="15 Marcador de texto"/>
          <p:cNvSpPr>
            <a:spLocks noGrp="1"/>
          </p:cNvSpPr>
          <p:nvPr>
            <p:ph type="body" sz="quarter" idx="14"/>
          </p:nvPr>
        </p:nvSpPr>
        <p:spPr>
          <a:xfrm>
            <a:off x="5951985" y="6509541"/>
            <a:ext cx="2162515" cy="305415"/>
          </a:xfrm>
        </p:spPr>
        <p:txBody>
          <a:bodyPr>
            <a:noAutofit/>
          </a:bodyPr>
          <a:lstStyle>
            <a:lvl1pPr algn="l" rtl="0" fontAlgn="base">
              <a:spcBef>
                <a:spcPct val="0"/>
              </a:spcBef>
              <a:spcAft>
                <a:spcPct val="0"/>
              </a:spcAft>
              <a:buNone/>
              <a:defRPr lang="en-US" sz="616" b="0" i="0" kern="1200" dirty="0" smtClean="0">
                <a:solidFill>
                  <a:schemeClr val="tx1">
                    <a:tint val="75000"/>
                    <a:alpha val="60000"/>
                  </a:schemeClr>
                </a:solidFill>
                <a:latin typeface="Arial" charset="0"/>
                <a:ea typeface="+mn-ea"/>
                <a:cs typeface="+mn-cs"/>
              </a:defRPr>
            </a:lvl1pPr>
            <a:lvl2pPr>
              <a:buNone/>
              <a:defRPr sz="784"/>
            </a:lvl2pPr>
            <a:lvl3pPr>
              <a:buNone/>
              <a:defRPr sz="784"/>
            </a:lvl3pPr>
            <a:lvl4pPr>
              <a:buNone/>
              <a:defRPr sz="784"/>
            </a:lvl4pPr>
            <a:lvl5pPr>
              <a:buNone/>
              <a:defRPr sz="784"/>
            </a:lvl5pPr>
          </a:lstStyle>
          <a:p>
            <a:pPr lvl="0"/>
            <a:r>
              <a:rPr lang="es-ES"/>
              <a:t>Haga clic para modificar el estilo de texto del patrón</a:t>
            </a:r>
          </a:p>
        </p:txBody>
      </p:sp>
      <p:sp>
        <p:nvSpPr>
          <p:cNvPr id="12" name="Date Placeholder 1"/>
          <p:cNvSpPr>
            <a:spLocks noGrp="1"/>
          </p:cNvSpPr>
          <p:nvPr>
            <p:ph type="dt" sz="half" idx="10"/>
          </p:nvPr>
        </p:nvSpPr>
        <p:spPr>
          <a:xfrm>
            <a:off x="2898950" y="6511631"/>
            <a:ext cx="825989" cy="256089"/>
          </a:xfrm>
          <a:prstGeom prst="rect">
            <a:avLst/>
          </a:prstGeom>
        </p:spPr>
        <p:txBody>
          <a:bodyPr/>
          <a:lstStyle/>
          <a:p>
            <a:r>
              <a:rPr lang="es-AR"/>
              <a:t>2016</a:t>
            </a:r>
            <a:endParaRPr lang="es-ES" dirty="0"/>
          </a:p>
        </p:txBody>
      </p:sp>
      <p:sp>
        <p:nvSpPr>
          <p:cNvPr id="13" name="Footer Placeholder 2"/>
          <p:cNvSpPr>
            <a:spLocks noGrp="1"/>
          </p:cNvSpPr>
          <p:nvPr>
            <p:ph type="ftr" sz="quarter" idx="11"/>
          </p:nvPr>
        </p:nvSpPr>
        <p:spPr>
          <a:xfrm>
            <a:off x="168982" y="6554697"/>
            <a:ext cx="2154900" cy="213016"/>
          </a:xfrm>
          <a:prstGeom prst="rect">
            <a:avLst/>
          </a:prstGeom>
        </p:spPr>
        <p:txBody>
          <a:bodyPr/>
          <a:lstStyle/>
          <a:p>
            <a:r>
              <a:rPr lang="sv-SE"/>
              <a:t>Ingeniería de Software I  2022</a:t>
            </a:r>
            <a:endParaRPr lang="es-ES" dirty="0"/>
          </a:p>
        </p:txBody>
      </p:sp>
    </p:spTree>
    <p:extLst>
      <p:ext uri="{BB962C8B-B14F-4D97-AF65-F5344CB8AC3E}">
        <p14:creationId xmlns:p14="http://schemas.microsoft.com/office/powerpoint/2010/main" val="257977788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1_Normal con fuente ">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5" y="643372"/>
            <a:ext cx="10772775" cy="1129444"/>
          </a:xfrm>
          <a:ln>
            <a:noFill/>
          </a:ln>
          <a:effectLst/>
        </p:spPr>
        <p:txBody>
          <a:bodyPr>
            <a:normAutofit/>
          </a:bodyPr>
          <a:lstStyle>
            <a:lvl1pPr>
              <a:defRPr sz="2241"/>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5"/>
            <a:ext cx="2926080" cy="1048573"/>
          </a:xfrm>
          <a:ln>
            <a:noFill/>
          </a:ln>
        </p:spPr>
        <p:txBody>
          <a:bodyPr/>
          <a:lstStyle/>
          <a:p>
            <a:pPr>
              <a:defRPr/>
            </a:pPr>
            <a:fld id="{DDDB8A13-BBB4-4BDB-951D-2F728A4AF88F}" type="slidenum">
              <a:rPr lang="es-AR" smtClean="0"/>
              <a:pPr>
                <a:defRPr/>
              </a:pPr>
              <a:t>‹Nº›</a:t>
            </a:fld>
            <a:endParaRPr lang="es-AR" dirty="0"/>
          </a:p>
        </p:txBody>
      </p:sp>
      <p:sp>
        <p:nvSpPr>
          <p:cNvPr id="7" name="15 Marcador de texto"/>
          <p:cNvSpPr>
            <a:spLocks noGrp="1"/>
          </p:cNvSpPr>
          <p:nvPr>
            <p:ph type="body" sz="quarter" idx="14"/>
          </p:nvPr>
        </p:nvSpPr>
        <p:spPr>
          <a:xfrm>
            <a:off x="5951985" y="6509539"/>
            <a:ext cx="2162515" cy="305415"/>
          </a:xfrm>
        </p:spPr>
        <p:txBody>
          <a:bodyPr>
            <a:noAutofit/>
          </a:bodyPr>
          <a:lstStyle>
            <a:lvl1pPr algn="l" rtl="0" fontAlgn="base">
              <a:spcBef>
                <a:spcPct val="0"/>
              </a:spcBef>
              <a:spcAft>
                <a:spcPct val="0"/>
              </a:spcAft>
              <a:buNone/>
              <a:defRPr lang="en-US" sz="616" b="0" i="0" kern="1200" dirty="0" smtClean="0">
                <a:solidFill>
                  <a:srgbClr val="C00000"/>
                </a:solidFill>
                <a:latin typeface="+mn-lt"/>
                <a:ea typeface="+mn-ea"/>
                <a:cs typeface="+mn-cs"/>
              </a:defRPr>
            </a:lvl1pPr>
            <a:lvl2pPr>
              <a:buNone/>
              <a:defRPr sz="784"/>
            </a:lvl2pPr>
            <a:lvl3pPr>
              <a:buNone/>
              <a:defRPr sz="784"/>
            </a:lvl3pPr>
            <a:lvl4pPr>
              <a:buNone/>
              <a:defRPr sz="784"/>
            </a:lvl4pPr>
            <a:lvl5pPr>
              <a:buNone/>
              <a:defRPr sz="784"/>
            </a:lvl5pPr>
          </a:lstStyle>
          <a:p>
            <a:pPr lvl="0"/>
            <a:r>
              <a:rPr lang="es-ES"/>
              <a:t>Haga clic para modificar el estilo de texto del patrón</a:t>
            </a:r>
          </a:p>
        </p:txBody>
      </p:sp>
      <p:sp>
        <p:nvSpPr>
          <p:cNvPr id="8" name="6 Marcador de texto"/>
          <p:cNvSpPr>
            <a:spLocks noGrp="1"/>
          </p:cNvSpPr>
          <p:nvPr>
            <p:ph type="body" sz="quarter" idx="13" hasCustomPrompt="1"/>
          </p:nvPr>
        </p:nvSpPr>
        <p:spPr>
          <a:xfrm>
            <a:off x="623392" y="1902580"/>
            <a:ext cx="9793088" cy="4478753"/>
          </a:xfrm>
        </p:spPr>
        <p:txBody>
          <a:bodyPr/>
          <a:lstStyle>
            <a:lvl1pPr marL="51229" indent="-51229">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sp>
        <p:nvSpPr>
          <p:cNvPr id="9" name="Date Placeholder 1"/>
          <p:cNvSpPr>
            <a:spLocks noGrp="1"/>
          </p:cNvSpPr>
          <p:nvPr>
            <p:ph type="dt" sz="half" idx="2"/>
          </p:nvPr>
        </p:nvSpPr>
        <p:spPr>
          <a:xfrm>
            <a:off x="2567610" y="6543224"/>
            <a:ext cx="825989" cy="256089"/>
          </a:xfrm>
          <a:prstGeom prst="rect">
            <a:avLst/>
          </a:prstGeom>
        </p:spPr>
        <p:txBody>
          <a:bodyPr/>
          <a:lstStyle>
            <a:lvl1pPr>
              <a:defRPr sz="784">
                <a:solidFill>
                  <a:srgbClr val="C00000"/>
                </a:solidFill>
                <a:latin typeface="+mn-lt"/>
              </a:defRPr>
            </a:lvl1pPr>
          </a:lstStyle>
          <a:p>
            <a:pPr>
              <a:defRPr/>
            </a:pPr>
            <a:r>
              <a:rPr lang="es-AR"/>
              <a:t>2016</a:t>
            </a:r>
            <a:endParaRPr lang="es-AR" dirty="0"/>
          </a:p>
        </p:txBody>
      </p:sp>
      <p:sp>
        <p:nvSpPr>
          <p:cNvPr id="10" name="Footer Placeholder 2"/>
          <p:cNvSpPr>
            <a:spLocks noGrp="1"/>
          </p:cNvSpPr>
          <p:nvPr>
            <p:ph type="ftr" sz="quarter" idx="3"/>
          </p:nvPr>
        </p:nvSpPr>
        <p:spPr>
          <a:xfrm>
            <a:off x="168982" y="6554697"/>
            <a:ext cx="2154900" cy="213016"/>
          </a:xfrm>
          <a:prstGeom prst="rect">
            <a:avLst/>
          </a:prstGeom>
        </p:spPr>
        <p:txBody>
          <a:bodyPr/>
          <a:lstStyle>
            <a:lvl1pPr>
              <a:defRPr sz="784">
                <a:solidFill>
                  <a:srgbClr val="C00000"/>
                </a:solidFill>
                <a:latin typeface="+mn-lt"/>
              </a:defRPr>
            </a:lvl1pPr>
          </a:lstStyle>
          <a:p>
            <a:pPr>
              <a:defRPr/>
            </a:pPr>
            <a:r>
              <a:rPr lang="sv-SE"/>
              <a:t>Ingeniería de Software I  2022</a:t>
            </a:r>
            <a:endParaRPr lang="es-AR" dirty="0"/>
          </a:p>
        </p:txBody>
      </p:sp>
      <p:sp>
        <p:nvSpPr>
          <p:cNvPr id="11" name="17 CuadroTexto"/>
          <p:cNvSpPr txBox="1"/>
          <p:nvPr userDrawn="1"/>
        </p:nvSpPr>
        <p:spPr>
          <a:xfrm>
            <a:off x="5176316" y="6484430"/>
            <a:ext cx="662361" cy="187103"/>
          </a:xfrm>
          <a:prstGeom prst="rect">
            <a:avLst/>
          </a:prstGeom>
          <a:noFill/>
        </p:spPr>
        <p:txBody>
          <a:bodyPr wrap="square">
            <a:spAutoFit/>
          </a:bodyPr>
          <a:lstStyle/>
          <a:p>
            <a:pPr>
              <a:defRPr/>
            </a:pPr>
            <a:r>
              <a:rPr lang="es-ES" sz="616" b="0" i="0" kern="1200" dirty="0">
                <a:solidFill>
                  <a:srgbClr val="C00000"/>
                </a:solidFill>
                <a:latin typeface="+mn-lt"/>
                <a:ea typeface="+mn-ea"/>
                <a:cs typeface="+mn-cs"/>
              </a:rPr>
              <a:t>Fuente:</a:t>
            </a:r>
            <a:endParaRPr lang="es-AR" sz="616" dirty="0">
              <a:solidFill>
                <a:srgbClr val="C00000"/>
              </a:solidFill>
              <a:latin typeface="+mn-lt"/>
            </a:endParaRPr>
          </a:p>
        </p:txBody>
      </p:sp>
      <p:cxnSp>
        <p:nvCxnSpPr>
          <p:cNvPr id="15" name="Conector recto 12"/>
          <p:cNvCxnSpPr/>
          <p:nvPr userDrawn="1"/>
        </p:nvCxnSpPr>
        <p:spPr>
          <a:xfrm>
            <a:off x="623394"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25955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3887" y="2130427"/>
            <a:ext cx="10364228"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829355" y="3886200"/>
            <a:ext cx="8533292" cy="1752600"/>
          </a:xfrm>
        </p:spPr>
        <p:txBody>
          <a:bodyPr/>
          <a:lstStyle>
            <a:lvl1pPr marL="0" indent="0" algn="ctr">
              <a:buNone/>
              <a:defRPr>
                <a:solidFill>
                  <a:schemeClr val="tx1">
                    <a:tint val="75000"/>
                  </a:schemeClr>
                </a:solidFill>
              </a:defRPr>
            </a:lvl1pPr>
            <a:lvl2pPr marL="341528" indent="0" algn="ctr">
              <a:buNone/>
              <a:defRPr>
                <a:solidFill>
                  <a:schemeClr val="tx1">
                    <a:tint val="75000"/>
                  </a:schemeClr>
                </a:solidFill>
              </a:defRPr>
            </a:lvl2pPr>
            <a:lvl3pPr marL="683057" indent="0" algn="ctr">
              <a:buNone/>
              <a:defRPr>
                <a:solidFill>
                  <a:schemeClr val="tx1">
                    <a:tint val="75000"/>
                  </a:schemeClr>
                </a:solidFill>
              </a:defRPr>
            </a:lvl3pPr>
            <a:lvl4pPr marL="1024585" indent="0" algn="ctr">
              <a:buNone/>
              <a:defRPr>
                <a:solidFill>
                  <a:schemeClr val="tx1">
                    <a:tint val="75000"/>
                  </a:schemeClr>
                </a:solidFill>
              </a:defRPr>
            </a:lvl4pPr>
            <a:lvl5pPr marL="1366114" indent="0" algn="ctr">
              <a:buNone/>
              <a:defRPr>
                <a:solidFill>
                  <a:schemeClr val="tx1">
                    <a:tint val="75000"/>
                  </a:schemeClr>
                </a:solidFill>
              </a:defRPr>
            </a:lvl5pPr>
            <a:lvl6pPr marL="1707642" indent="0" algn="ctr">
              <a:buNone/>
              <a:defRPr>
                <a:solidFill>
                  <a:schemeClr val="tx1">
                    <a:tint val="75000"/>
                  </a:schemeClr>
                </a:solidFill>
              </a:defRPr>
            </a:lvl6pPr>
            <a:lvl7pPr marL="2049170" indent="0" algn="ctr">
              <a:buNone/>
              <a:defRPr>
                <a:solidFill>
                  <a:schemeClr val="tx1">
                    <a:tint val="75000"/>
                  </a:schemeClr>
                </a:solidFill>
              </a:defRPr>
            </a:lvl7pPr>
            <a:lvl8pPr marL="2390699" indent="0" algn="ctr">
              <a:buNone/>
              <a:defRPr>
                <a:solidFill>
                  <a:schemeClr val="tx1">
                    <a:tint val="75000"/>
                  </a:schemeClr>
                </a:solidFill>
              </a:defRPr>
            </a:lvl8pPr>
            <a:lvl9pPr marL="2732227"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p>
            <a:r>
              <a:rPr lang="es-AR"/>
              <a:t>2016</a:t>
            </a:r>
          </a:p>
        </p:txBody>
      </p:sp>
      <p:sp>
        <p:nvSpPr>
          <p:cNvPr id="5" name="4 Marcador de pie de página"/>
          <p:cNvSpPr>
            <a:spLocks noGrp="1"/>
          </p:cNvSpPr>
          <p:nvPr>
            <p:ph type="ftr" sz="quarter" idx="11"/>
          </p:nvPr>
        </p:nvSpPr>
        <p:spPr/>
        <p:txBody>
          <a:bodyPr/>
          <a:lstStyle/>
          <a:p>
            <a:r>
              <a:rPr lang="sv-SE"/>
              <a:t>Ingeniería de Software I  2022</a:t>
            </a:r>
            <a:endParaRPr lang="es-AR"/>
          </a:p>
        </p:txBody>
      </p:sp>
      <p:sp>
        <p:nvSpPr>
          <p:cNvPr id="6" name="5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214653233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r>
              <a:rPr lang="es-AR"/>
              <a:t>2016</a:t>
            </a:r>
          </a:p>
        </p:txBody>
      </p:sp>
      <p:sp>
        <p:nvSpPr>
          <p:cNvPr id="5" name="4 Marcador de pie de página"/>
          <p:cNvSpPr>
            <a:spLocks noGrp="1"/>
          </p:cNvSpPr>
          <p:nvPr>
            <p:ph type="ftr" sz="quarter" idx="11"/>
          </p:nvPr>
        </p:nvSpPr>
        <p:spPr/>
        <p:txBody>
          <a:bodyPr/>
          <a:lstStyle/>
          <a:p>
            <a:r>
              <a:rPr lang="sv-SE"/>
              <a:t>Ingeniería de Software I  2022</a:t>
            </a:r>
            <a:endParaRPr lang="es-AR"/>
          </a:p>
        </p:txBody>
      </p:sp>
      <p:sp>
        <p:nvSpPr>
          <p:cNvPr id="6" name="5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248548718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2902" y="4406902"/>
            <a:ext cx="10362647" cy="1362075"/>
          </a:xfrm>
        </p:spPr>
        <p:txBody>
          <a:bodyPr anchor="t"/>
          <a:lstStyle>
            <a:lvl1pPr algn="l">
              <a:defRPr sz="2988"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962902" y="2906713"/>
            <a:ext cx="10362647" cy="1500187"/>
          </a:xfrm>
        </p:spPr>
        <p:txBody>
          <a:bodyPr anchor="b"/>
          <a:lstStyle>
            <a:lvl1pPr marL="0" indent="0">
              <a:buNone/>
              <a:defRPr sz="1494">
                <a:solidFill>
                  <a:schemeClr val="tx1">
                    <a:tint val="75000"/>
                  </a:schemeClr>
                </a:solidFill>
              </a:defRPr>
            </a:lvl1pPr>
            <a:lvl2pPr marL="341528" indent="0">
              <a:buNone/>
              <a:defRPr sz="1345">
                <a:solidFill>
                  <a:schemeClr val="tx1">
                    <a:tint val="75000"/>
                  </a:schemeClr>
                </a:solidFill>
              </a:defRPr>
            </a:lvl2pPr>
            <a:lvl3pPr marL="683057" indent="0">
              <a:buNone/>
              <a:defRPr sz="1195">
                <a:solidFill>
                  <a:schemeClr val="tx1">
                    <a:tint val="75000"/>
                  </a:schemeClr>
                </a:solidFill>
              </a:defRPr>
            </a:lvl3pPr>
            <a:lvl4pPr marL="1024585" indent="0">
              <a:buNone/>
              <a:defRPr sz="1046">
                <a:solidFill>
                  <a:schemeClr val="tx1">
                    <a:tint val="75000"/>
                  </a:schemeClr>
                </a:solidFill>
              </a:defRPr>
            </a:lvl4pPr>
            <a:lvl5pPr marL="1366114" indent="0">
              <a:buNone/>
              <a:defRPr sz="1046">
                <a:solidFill>
                  <a:schemeClr val="tx1">
                    <a:tint val="75000"/>
                  </a:schemeClr>
                </a:solidFill>
              </a:defRPr>
            </a:lvl5pPr>
            <a:lvl6pPr marL="1707642" indent="0">
              <a:buNone/>
              <a:defRPr sz="1046">
                <a:solidFill>
                  <a:schemeClr val="tx1">
                    <a:tint val="75000"/>
                  </a:schemeClr>
                </a:solidFill>
              </a:defRPr>
            </a:lvl6pPr>
            <a:lvl7pPr marL="2049170" indent="0">
              <a:buNone/>
              <a:defRPr sz="1046">
                <a:solidFill>
                  <a:schemeClr val="tx1">
                    <a:tint val="75000"/>
                  </a:schemeClr>
                </a:solidFill>
              </a:defRPr>
            </a:lvl7pPr>
            <a:lvl8pPr marL="2390699" indent="0">
              <a:buNone/>
              <a:defRPr sz="1046">
                <a:solidFill>
                  <a:schemeClr val="tx1">
                    <a:tint val="75000"/>
                  </a:schemeClr>
                </a:solidFill>
              </a:defRPr>
            </a:lvl8pPr>
            <a:lvl9pPr marL="2732227" indent="0">
              <a:buNone/>
              <a:defRPr sz="1046">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r>
              <a:rPr lang="es-AR"/>
              <a:t>2016</a:t>
            </a:r>
          </a:p>
        </p:txBody>
      </p:sp>
      <p:sp>
        <p:nvSpPr>
          <p:cNvPr id="5" name="4 Marcador de pie de página"/>
          <p:cNvSpPr>
            <a:spLocks noGrp="1"/>
          </p:cNvSpPr>
          <p:nvPr>
            <p:ph type="ftr" sz="quarter" idx="11"/>
          </p:nvPr>
        </p:nvSpPr>
        <p:spPr/>
        <p:txBody>
          <a:bodyPr/>
          <a:lstStyle/>
          <a:p>
            <a:r>
              <a:rPr lang="sv-SE"/>
              <a:t>Ingeniería de Software I  2022</a:t>
            </a:r>
            <a:endParaRPr lang="es-AR"/>
          </a:p>
        </p:txBody>
      </p:sp>
      <p:sp>
        <p:nvSpPr>
          <p:cNvPr id="6" name="5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397457351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10313" y="1600202"/>
            <a:ext cx="5409004" cy="4525963"/>
          </a:xfrm>
        </p:spPr>
        <p:txBody>
          <a:bodyPr/>
          <a:lstStyle>
            <a:lvl1pPr>
              <a:defRPr sz="2092"/>
            </a:lvl1pPr>
            <a:lvl2pPr>
              <a:defRPr sz="1793"/>
            </a:lvl2pPr>
            <a:lvl3pPr>
              <a:defRPr sz="1494"/>
            </a:lvl3pPr>
            <a:lvl4pPr>
              <a:defRPr sz="1345"/>
            </a:lvl4pPr>
            <a:lvl5pPr>
              <a:defRPr sz="1345"/>
            </a:lvl5pPr>
            <a:lvl6pPr>
              <a:defRPr sz="1345"/>
            </a:lvl6pPr>
            <a:lvl7pPr>
              <a:defRPr sz="1345"/>
            </a:lvl7pPr>
            <a:lvl8pPr>
              <a:defRPr sz="1345"/>
            </a:lvl8pPr>
            <a:lvl9pPr>
              <a:defRPr sz="1345"/>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6171105" y="1600202"/>
            <a:ext cx="5410585" cy="4525963"/>
          </a:xfrm>
        </p:spPr>
        <p:txBody>
          <a:bodyPr/>
          <a:lstStyle>
            <a:lvl1pPr>
              <a:defRPr sz="2092"/>
            </a:lvl1pPr>
            <a:lvl2pPr>
              <a:defRPr sz="1793"/>
            </a:lvl2pPr>
            <a:lvl3pPr>
              <a:defRPr sz="1494"/>
            </a:lvl3pPr>
            <a:lvl4pPr>
              <a:defRPr sz="1345"/>
            </a:lvl4pPr>
            <a:lvl5pPr>
              <a:defRPr sz="1345"/>
            </a:lvl5pPr>
            <a:lvl6pPr>
              <a:defRPr sz="1345"/>
            </a:lvl6pPr>
            <a:lvl7pPr>
              <a:defRPr sz="1345"/>
            </a:lvl7pPr>
            <a:lvl8pPr>
              <a:defRPr sz="1345"/>
            </a:lvl8pPr>
            <a:lvl9pPr>
              <a:defRPr sz="1345"/>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p>
            <a:r>
              <a:rPr lang="es-AR"/>
              <a:t>2016</a:t>
            </a:r>
          </a:p>
        </p:txBody>
      </p:sp>
      <p:sp>
        <p:nvSpPr>
          <p:cNvPr id="6" name="5 Marcador de pie de página"/>
          <p:cNvSpPr>
            <a:spLocks noGrp="1"/>
          </p:cNvSpPr>
          <p:nvPr>
            <p:ph type="ftr" sz="quarter" idx="11"/>
          </p:nvPr>
        </p:nvSpPr>
        <p:spPr/>
        <p:txBody>
          <a:bodyPr/>
          <a:lstStyle/>
          <a:p>
            <a:r>
              <a:rPr lang="sv-SE"/>
              <a:t>Ingeniería de Software I  2022</a:t>
            </a:r>
            <a:endParaRPr lang="es-AR"/>
          </a:p>
        </p:txBody>
      </p:sp>
      <p:sp>
        <p:nvSpPr>
          <p:cNvPr id="7" name="6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162452632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610312" y="1535113"/>
            <a:ext cx="5386869" cy="639762"/>
          </a:xfrm>
        </p:spPr>
        <p:txBody>
          <a:bodyPr anchor="b"/>
          <a:lstStyle>
            <a:lvl1pPr marL="0" indent="0">
              <a:buNone/>
              <a:defRPr sz="1793" b="1"/>
            </a:lvl1pPr>
            <a:lvl2pPr marL="341528" indent="0">
              <a:buNone/>
              <a:defRPr sz="1494" b="1"/>
            </a:lvl2pPr>
            <a:lvl3pPr marL="683057" indent="0">
              <a:buNone/>
              <a:defRPr sz="1345" b="1"/>
            </a:lvl3pPr>
            <a:lvl4pPr marL="1024585" indent="0">
              <a:buNone/>
              <a:defRPr sz="1195" b="1"/>
            </a:lvl4pPr>
            <a:lvl5pPr marL="1366114" indent="0">
              <a:buNone/>
              <a:defRPr sz="1195" b="1"/>
            </a:lvl5pPr>
            <a:lvl6pPr marL="1707642" indent="0">
              <a:buNone/>
              <a:defRPr sz="1195" b="1"/>
            </a:lvl6pPr>
            <a:lvl7pPr marL="2049170" indent="0">
              <a:buNone/>
              <a:defRPr sz="1195" b="1"/>
            </a:lvl7pPr>
            <a:lvl8pPr marL="2390699" indent="0">
              <a:buNone/>
              <a:defRPr sz="1195" b="1"/>
            </a:lvl8pPr>
            <a:lvl9pPr marL="2732227" indent="0">
              <a:buNone/>
              <a:defRPr sz="1195" b="1"/>
            </a:lvl9pPr>
          </a:lstStyle>
          <a:p>
            <a:pPr lvl="0"/>
            <a:r>
              <a:rPr lang="es-ES"/>
              <a:t>Haga clic para modificar el estilo de texto del patrón</a:t>
            </a:r>
          </a:p>
        </p:txBody>
      </p:sp>
      <p:sp>
        <p:nvSpPr>
          <p:cNvPr id="4" name="3 Marcador de contenido"/>
          <p:cNvSpPr>
            <a:spLocks noGrp="1"/>
          </p:cNvSpPr>
          <p:nvPr>
            <p:ph sz="half" idx="2"/>
          </p:nvPr>
        </p:nvSpPr>
        <p:spPr>
          <a:xfrm>
            <a:off x="610312" y="2174875"/>
            <a:ext cx="5386869" cy="3951288"/>
          </a:xfrm>
        </p:spPr>
        <p:txBody>
          <a:bodyPr/>
          <a:lstStyle>
            <a:lvl1pPr>
              <a:defRPr sz="1793"/>
            </a:lvl1pPr>
            <a:lvl2pPr>
              <a:defRPr sz="1494"/>
            </a:lvl2pPr>
            <a:lvl3pPr>
              <a:defRPr sz="1345"/>
            </a:lvl3pPr>
            <a:lvl4pPr>
              <a:defRPr sz="1195"/>
            </a:lvl4pPr>
            <a:lvl5pPr>
              <a:defRPr sz="1195"/>
            </a:lvl5pPr>
            <a:lvl6pPr>
              <a:defRPr sz="1195"/>
            </a:lvl6pPr>
            <a:lvl7pPr>
              <a:defRPr sz="1195"/>
            </a:lvl7pPr>
            <a:lvl8pPr>
              <a:defRPr sz="1195"/>
            </a:lvl8pPr>
            <a:lvl9pPr>
              <a:defRPr sz="1195"/>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6193240" y="1535113"/>
            <a:ext cx="5388449" cy="639762"/>
          </a:xfrm>
        </p:spPr>
        <p:txBody>
          <a:bodyPr anchor="b"/>
          <a:lstStyle>
            <a:lvl1pPr marL="0" indent="0">
              <a:buNone/>
              <a:defRPr sz="1793" b="1"/>
            </a:lvl1pPr>
            <a:lvl2pPr marL="341528" indent="0">
              <a:buNone/>
              <a:defRPr sz="1494" b="1"/>
            </a:lvl2pPr>
            <a:lvl3pPr marL="683057" indent="0">
              <a:buNone/>
              <a:defRPr sz="1345" b="1"/>
            </a:lvl3pPr>
            <a:lvl4pPr marL="1024585" indent="0">
              <a:buNone/>
              <a:defRPr sz="1195" b="1"/>
            </a:lvl4pPr>
            <a:lvl5pPr marL="1366114" indent="0">
              <a:buNone/>
              <a:defRPr sz="1195" b="1"/>
            </a:lvl5pPr>
            <a:lvl6pPr marL="1707642" indent="0">
              <a:buNone/>
              <a:defRPr sz="1195" b="1"/>
            </a:lvl6pPr>
            <a:lvl7pPr marL="2049170" indent="0">
              <a:buNone/>
              <a:defRPr sz="1195" b="1"/>
            </a:lvl7pPr>
            <a:lvl8pPr marL="2390699" indent="0">
              <a:buNone/>
              <a:defRPr sz="1195" b="1"/>
            </a:lvl8pPr>
            <a:lvl9pPr marL="2732227" indent="0">
              <a:buNone/>
              <a:defRPr sz="1195" b="1"/>
            </a:lvl9pPr>
          </a:lstStyle>
          <a:p>
            <a:pPr lvl="0"/>
            <a:r>
              <a:rPr lang="es-ES"/>
              <a:t>Haga clic para modificar el estilo de texto del patrón</a:t>
            </a:r>
          </a:p>
        </p:txBody>
      </p:sp>
      <p:sp>
        <p:nvSpPr>
          <p:cNvPr id="6" name="5 Marcador de contenido"/>
          <p:cNvSpPr>
            <a:spLocks noGrp="1"/>
          </p:cNvSpPr>
          <p:nvPr>
            <p:ph sz="quarter" idx="4"/>
          </p:nvPr>
        </p:nvSpPr>
        <p:spPr>
          <a:xfrm>
            <a:off x="6193240" y="2174875"/>
            <a:ext cx="5388449" cy="3951288"/>
          </a:xfrm>
        </p:spPr>
        <p:txBody>
          <a:bodyPr/>
          <a:lstStyle>
            <a:lvl1pPr>
              <a:defRPr sz="1793"/>
            </a:lvl1pPr>
            <a:lvl2pPr>
              <a:defRPr sz="1494"/>
            </a:lvl2pPr>
            <a:lvl3pPr>
              <a:defRPr sz="1345"/>
            </a:lvl3pPr>
            <a:lvl4pPr>
              <a:defRPr sz="1195"/>
            </a:lvl4pPr>
            <a:lvl5pPr>
              <a:defRPr sz="1195"/>
            </a:lvl5pPr>
            <a:lvl6pPr>
              <a:defRPr sz="1195"/>
            </a:lvl6pPr>
            <a:lvl7pPr>
              <a:defRPr sz="1195"/>
            </a:lvl7pPr>
            <a:lvl8pPr>
              <a:defRPr sz="1195"/>
            </a:lvl8pPr>
            <a:lvl9pPr>
              <a:defRPr sz="1195"/>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p>
            <a:r>
              <a:rPr lang="es-AR"/>
              <a:t>2016</a:t>
            </a:r>
          </a:p>
        </p:txBody>
      </p:sp>
      <p:sp>
        <p:nvSpPr>
          <p:cNvPr id="8" name="7 Marcador de pie de página"/>
          <p:cNvSpPr>
            <a:spLocks noGrp="1"/>
          </p:cNvSpPr>
          <p:nvPr>
            <p:ph type="ftr" sz="quarter" idx="11"/>
          </p:nvPr>
        </p:nvSpPr>
        <p:spPr/>
        <p:txBody>
          <a:bodyPr/>
          <a:lstStyle/>
          <a:p>
            <a:r>
              <a:rPr lang="sv-SE"/>
              <a:t>Ingeniería de Software I  2022</a:t>
            </a:r>
            <a:endParaRPr lang="es-AR"/>
          </a:p>
        </p:txBody>
      </p:sp>
      <p:sp>
        <p:nvSpPr>
          <p:cNvPr id="9" name="8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393563503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p>
            <a:r>
              <a:rPr lang="es-AR"/>
              <a:t>2016</a:t>
            </a:r>
          </a:p>
        </p:txBody>
      </p:sp>
      <p:sp>
        <p:nvSpPr>
          <p:cNvPr id="4" name="3 Marcador de pie de página"/>
          <p:cNvSpPr>
            <a:spLocks noGrp="1"/>
          </p:cNvSpPr>
          <p:nvPr>
            <p:ph type="ftr" sz="quarter" idx="11"/>
          </p:nvPr>
        </p:nvSpPr>
        <p:spPr/>
        <p:txBody>
          <a:bodyPr/>
          <a:lstStyle/>
          <a:p>
            <a:r>
              <a:rPr lang="sv-SE"/>
              <a:t>Ingeniería de Software I  2022</a:t>
            </a:r>
            <a:endParaRPr lang="es-AR"/>
          </a:p>
        </p:txBody>
      </p:sp>
      <p:sp>
        <p:nvSpPr>
          <p:cNvPr id="5" name="4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141886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2" y="412302"/>
            <a:ext cx="7734300" cy="5759898"/>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AR"/>
              <a:t>2016</a:t>
            </a:r>
          </a:p>
        </p:txBody>
      </p:sp>
      <p:sp>
        <p:nvSpPr>
          <p:cNvPr id="5" name="Footer Placeholder 4"/>
          <p:cNvSpPr>
            <a:spLocks noGrp="1"/>
          </p:cNvSpPr>
          <p:nvPr>
            <p:ph type="ftr" sz="quarter" idx="11"/>
          </p:nvPr>
        </p:nvSpPr>
        <p:spPr/>
        <p:txBody>
          <a:bodyPr/>
          <a:lstStyle/>
          <a:p>
            <a:r>
              <a:rPr lang="sv-SE"/>
              <a:t>Ingeniería de Software I  2022</a:t>
            </a:r>
            <a:endParaRPr lang="es-AR"/>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7044925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s-AR"/>
              <a:t>2016</a:t>
            </a:r>
          </a:p>
        </p:txBody>
      </p:sp>
      <p:sp>
        <p:nvSpPr>
          <p:cNvPr id="3" name="2 Marcador de pie de página"/>
          <p:cNvSpPr>
            <a:spLocks noGrp="1"/>
          </p:cNvSpPr>
          <p:nvPr>
            <p:ph type="ftr" sz="quarter" idx="11"/>
          </p:nvPr>
        </p:nvSpPr>
        <p:spPr/>
        <p:txBody>
          <a:bodyPr/>
          <a:lstStyle/>
          <a:p>
            <a:r>
              <a:rPr lang="sv-SE"/>
              <a:t>Ingeniería de Software I  2022</a:t>
            </a:r>
            <a:endParaRPr lang="es-AR"/>
          </a:p>
        </p:txBody>
      </p:sp>
      <p:sp>
        <p:nvSpPr>
          <p:cNvPr id="4" name="3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348421743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10312" y="273050"/>
            <a:ext cx="4009715" cy="1162050"/>
          </a:xfrm>
        </p:spPr>
        <p:txBody>
          <a:bodyPr anchor="b"/>
          <a:lstStyle>
            <a:lvl1pPr algn="l">
              <a:defRPr sz="1494" b="1"/>
            </a:lvl1pPr>
          </a:lstStyle>
          <a:p>
            <a:r>
              <a:rPr lang="es-ES"/>
              <a:t>Haga clic para modificar el estilo de título del patrón</a:t>
            </a:r>
            <a:endParaRPr lang="es-AR"/>
          </a:p>
        </p:txBody>
      </p:sp>
      <p:sp>
        <p:nvSpPr>
          <p:cNvPr id="3" name="2 Marcador de contenido"/>
          <p:cNvSpPr>
            <a:spLocks noGrp="1"/>
          </p:cNvSpPr>
          <p:nvPr>
            <p:ph idx="1"/>
          </p:nvPr>
        </p:nvSpPr>
        <p:spPr>
          <a:xfrm>
            <a:off x="4767073" y="273052"/>
            <a:ext cx="6814617" cy="5853113"/>
          </a:xfrm>
        </p:spPr>
        <p:txBody>
          <a:bodyPr/>
          <a:lstStyle>
            <a:lvl1pPr>
              <a:defRPr sz="2390"/>
            </a:lvl1pPr>
            <a:lvl2pPr>
              <a:defRPr sz="2092"/>
            </a:lvl2pPr>
            <a:lvl3pPr>
              <a:defRPr sz="1793"/>
            </a:lvl3pPr>
            <a:lvl4pPr>
              <a:defRPr sz="1494"/>
            </a:lvl4pPr>
            <a:lvl5pPr>
              <a:defRPr sz="1494"/>
            </a:lvl5pPr>
            <a:lvl6pPr>
              <a:defRPr sz="1494"/>
            </a:lvl6pPr>
            <a:lvl7pPr>
              <a:defRPr sz="1494"/>
            </a:lvl7pPr>
            <a:lvl8pPr>
              <a:defRPr sz="1494"/>
            </a:lvl8pPr>
            <a:lvl9pPr>
              <a:defRPr sz="1494"/>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610312" y="1435102"/>
            <a:ext cx="4009715" cy="4691063"/>
          </a:xfrm>
        </p:spPr>
        <p:txBody>
          <a:bodyPr/>
          <a:lstStyle>
            <a:lvl1pPr marL="0" indent="0">
              <a:buNone/>
              <a:defRPr sz="1046"/>
            </a:lvl1pPr>
            <a:lvl2pPr marL="341528" indent="0">
              <a:buNone/>
              <a:defRPr sz="896"/>
            </a:lvl2pPr>
            <a:lvl3pPr marL="683057" indent="0">
              <a:buNone/>
              <a:defRPr sz="747"/>
            </a:lvl3pPr>
            <a:lvl4pPr marL="1024585" indent="0">
              <a:buNone/>
              <a:defRPr sz="672"/>
            </a:lvl4pPr>
            <a:lvl5pPr marL="1366114" indent="0">
              <a:buNone/>
              <a:defRPr sz="672"/>
            </a:lvl5pPr>
            <a:lvl6pPr marL="1707642" indent="0">
              <a:buNone/>
              <a:defRPr sz="672"/>
            </a:lvl6pPr>
            <a:lvl7pPr marL="2049170" indent="0">
              <a:buNone/>
              <a:defRPr sz="672"/>
            </a:lvl7pPr>
            <a:lvl8pPr marL="2390699" indent="0">
              <a:buNone/>
              <a:defRPr sz="672"/>
            </a:lvl8pPr>
            <a:lvl9pPr marL="2732227" indent="0">
              <a:buNone/>
              <a:defRPr sz="672"/>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r>
              <a:rPr lang="es-AR"/>
              <a:t>2016</a:t>
            </a:r>
          </a:p>
        </p:txBody>
      </p:sp>
      <p:sp>
        <p:nvSpPr>
          <p:cNvPr id="6" name="5 Marcador de pie de página"/>
          <p:cNvSpPr>
            <a:spLocks noGrp="1"/>
          </p:cNvSpPr>
          <p:nvPr>
            <p:ph type="ftr" sz="quarter" idx="11"/>
          </p:nvPr>
        </p:nvSpPr>
        <p:spPr/>
        <p:txBody>
          <a:bodyPr/>
          <a:lstStyle/>
          <a:p>
            <a:r>
              <a:rPr lang="sv-SE"/>
              <a:t>Ingeniería de Software I  2022</a:t>
            </a:r>
            <a:endParaRPr lang="es-AR"/>
          </a:p>
        </p:txBody>
      </p:sp>
      <p:sp>
        <p:nvSpPr>
          <p:cNvPr id="7" name="6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28796618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069" y="4800600"/>
            <a:ext cx="7315832" cy="566738"/>
          </a:xfrm>
        </p:spPr>
        <p:txBody>
          <a:bodyPr anchor="b"/>
          <a:lstStyle>
            <a:lvl1pPr algn="l">
              <a:defRPr sz="1494"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2389069" y="612775"/>
            <a:ext cx="7315832" cy="4114800"/>
          </a:xfrm>
        </p:spPr>
        <p:txBody>
          <a:bodyPr/>
          <a:lstStyle>
            <a:lvl1pPr marL="0" indent="0">
              <a:buNone/>
              <a:defRPr sz="2390"/>
            </a:lvl1pPr>
            <a:lvl2pPr marL="341528" indent="0">
              <a:buNone/>
              <a:defRPr sz="2092"/>
            </a:lvl2pPr>
            <a:lvl3pPr marL="683057" indent="0">
              <a:buNone/>
              <a:defRPr sz="1793"/>
            </a:lvl3pPr>
            <a:lvl4pPr marL="1024585" indent="0">
              <a:buNone/>
              <a:defRPr sz="1494"/>
            </a:lvl4pPr>
            <a:lvl5pPr marL="1366114" indent="0">
              <a:buNone/>
              <a:defRPr sz="1494"/>
            </a:lvl5pPr>
            <a:lvl6pPr marL="1707642" indent="0">
              <a:buNone/>
              <a:defRPr sz="1494"/>
            </a:lvl6pPr>
            <a:lvl7pPr marL="2049170" indent="0">
              <a:buNone/>
              <a:defRPr sz="1494"/>
            </a:lvl7pPr>
            <a:lvl8pPr marL="2390699" indent="0">
              <a:buNone/>
              <a:defRPr sz="1494"/>
            </a:lvl8pPr>
            <a:lvl9pPr marL="2732227" indent="0">
              <a:buNone/>
              <a:defRPr sz="1494"/>
            </a:lvl9pPr>
          </a:lstStyle>
          <a:p>
            <a:r>
              <a:rPr lang="es-ES"/>
              <a:t>Haga clic en el icono para agregar una imagen</a:t>
            </a:r>
            <a:endParaRPr lang="es-AR"/>
          </a:p>
        </p:txBody>
      </p:sp>
      <p:sp>
        <p:nvSpPr>
          <p:cNvPr id="4" name="3 Marcador de texto"/>
          <p:cNvSpPr>
            <a:spLocks noGrp="1"/>
          </p:cNvSpPr>
          <p:nvPr>
            <p:ph type="body" sz="half" idx="2"/>
          </p:nvPr>
        </p:nvSpPr>
        <p:spPr>
          <a:xfrm>
            <a:off x="2389069" y="5367338"/>
            <a:ext cx="7315832" cy="804862"/>
          </a:xfrm>
        </p:spPr>
        <p:txBody>
          <a:bodyPr/>
          <a:lstStyle>
            <a:lvl1pPr marL="0" indent="0">
              <a:buNone/>
              <a:defRPr sz="1046"/>
            </a:lvl1pPr>
            <a:lvl2pPr marL="341528" indent="0">
              <a:buNone/>
              <a:defRPr sz="896"/>
            </a:lvl2pPr>
            <a:lvl3pPr marL="683057" indent="0">
              <a:buNone/>
              <a:defRPr sz="747"/>
            </a:lvl3pPr>
            <a:lvl4pPr marL="1024585" indent="0">
              <a:buNone/>
              <a:defRPr sz="672"/>
            </a:lvl4pPr>
            <a:lvl5pPr marL="1366114" indent="0">
              <a:buNone/>
              <a:defRPr sz="672"/>
            </a:lvl5pPr>
            <a:lvl6pPr marL="1707642" indent="0">
              <a:buNone/>
              <a:defRPr sz="672"/>
            </a:lvl6pPr>
            <a:lvl7pPr marL="2049170" indent="0">
              <a:buNone/>
              <a:defRPr sz="672"/>
            </a:lvl7pPr>
            <a:lvl8pPr marL="2390699" indent="0">
              <a:buNone/>
              <a:defRPr sz="672"/>
            </a:lvl8pPr>
            <a:lvl9pPr marL="2732227" indent="0">
              <a:buNone/>
              <a:defRPr sz="672"/>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r>
              <a:rPr lang="es-AR"/>
              <a:t>2016</a:t>
            </a:r>
          </a:p>
        </p:txBody>
      </p:sp>
      <p:sp>
        <p:nvSpPr>
          <p:cNvPr id="6" name="5 Marcador de pie de página"/>
          <p:cNvSpPr>
            <a:spLocks noGrp="1"/>
          </p:cNvSpPr>
          <p:nvPr>
            <p:ph type="ftr" sz="quarter" idx="11"/>
          </p:nvPr>
        </p:nvSpPr>
        <p:spPr/>
        <p:txBody>
          <a:bodyPr/>
          <a:lstStyle/>
          <a:p>
            <a:r>
              <a:rPr lang="sv-SE"/>
              <a:t>Ingeniería de Software I  2022</a:t>
            </a:r>
            <a:endParaRPr lang="es-AR"/>
          </a:p>
        </p:txBody>
      </p:sp>
      <p:sp>
        <p:nvSpPr>
          <p:cNvPr id="7" name="6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266600262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r>
              <a:rPr lang="es-AR"/>
              <a:t>2016</a:t>
            </a:r>
          </a:p>
        </p:txBody>
      </p:sp>
      <p:sp>
        <p:nvSpPr>
          <p:cNvPr id="5" name="4 Marcador de pie de página"/>
          <p:cNvSpPr>
            <a:spLocks noGrp="1"/>
          </p:cNvSpPr>
          <p:nvPr>
            <p:ph type="ftr" sz="quarter" idx="11"/>
          </p:nvPr>
        </p:nvSpPr>
        <p:spPr/>
        <p:txBody>
          <a:bodyPr/>
          <a:lstStyle/>
          <a:p>
            <a:r>
              <a:rPr lang="sv-SE"/>
              <a:t>Ingeniería de Software I  2022</a:t>
            </a:r>
            <a:endParaRPr lang="es-AR"/>
          </a:p>
        </p:txBody>
      </p:sp>
      <p:sp>
        <p:nvSpPr>
          <p:cNvPr id="6" name="5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40062352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40031" y="274640"/>
            <a:ext cx="2741659"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610311" y="274640"/>
            <a:ext cx="8077932"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r>
              <a:rPr lang="es-AR"/>
              <a:t>2016</a:t>
            </a:r>
          </a:p>
        </p:txBody>
      </p:sp>
      <p:sp>
        <p:nvSpPr>
          <p:cNvPr id="5" name="4 Marcador de pie de página"/>
          <p:cNvSpPr>
            <a:spLocks noGrp="1"/>
          </p:cNvSpPr>
          <p:nvPr>
            <p:ph type="ftr" sz="quarter" idx="11"/>
          </p:nvPr>
        </p:nvSpPr>
        <p:spPr/>
        <p:txBody>
          <a:bodyPr/>
          <a:lstStyle/>
          <a:p>
            <a:r>
              <a:rPr lang="sv-SE"/>
              <a:t>Ingeniería de Software I  2022</a:t>
            </a:r>
            <a:endParaRPr lang="es-AR"/>
          </a:p>
        </p:txBody>
      </p:sp>
      <p:sp>
        <p:nvSpPr>
          <p:cNvPr id="6" name="5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351856329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r>
              <a:rPr lang="es-AR"/>
              <a:t>2016</a:t>
            </a:r>
          </a:p>
        </p:txBody>
      </p:sp>
      <p:sp>
        <p:nvSpPr>
          <p:cNvPr id="5" name="Footer Placeholder 4"/>
          <p:cNvSpPr>
            <a:spLocks noGrp="1"/>
          </p:cNvSpPr>
          <p:nvPr>
            <p:ph type="ftr" sz="quarter" idx="11"/>
          </p:nvPr>
        </p:nvSpPr>
        <p:spPr/>
        <p:txBody>
          <a:bodyPr/>
          <a:lstStyle/>
          <a:p>
            <a:r>
              <a:rPr lang="sv-SE"/>
              <a:t>Ingeniería de Software I  2022</a:t>
            </a:r>
            <a:endParaRPr lang="es-AR"/>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40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AR"/>
              <a:t>2016</a:t>
            </a:r>
            <a:endParaRPr lang="es-ES" dirty="0"/>
          </a:p>
        </p:txBody>
      </p:sp>
      <p:sp>
        <p:nvSpPr>
          <p:cNvPr id="5" name="Footer Placeholder 4"/>
          <p:cNvSpPr>
            <a:spLocks noGrp="1"/>
          </p:cNvSpPr>
          <p:nvPr>
            <p:ph type="ftr" sz="quarter" idx="11"/>
          </p:nvPr>
        </p:nvSpPr>
        <p:spPr/>
        <p:txBody>
          <a:bodyPr/>
          <a:lstStyle/>
          <a:p>
            <a:r>
              <a:rPr lang="sv-SE"/>
              <a:t>Ingeniería de Software I  2022</a:t>
            </a:r>
            <a:endParaRPr lang="es-ES" dirty="0"/>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406033740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r>
              <a:rPr lang="es-AR"/>
              <a:t>2016</a:t>
            </a:r>
          </a:p>
        </p:txBody>
      </p:sp>
      <p:sp>
        <p:nvSpPr>
          <p:cNvPr id="5" name="Footer Placeholder 4"/>
          <p:cNvSpPr>
            <a:spLocks noGrp="1"/>
          </p:cNvSpPr>
          <p:nvPr>
            <p:ph type="ftr" sz="quarter" idx="11"/>
          </p:nvPr>
        </p:nvSpPr>
        <p:spPr/>
        <p:txBody>
          <a:bodyPr/>
          <a:lstStyle/>
          <a:p>
            <a:r>
              <a:rPr lang="sv-SE"/>
              <a:t>Ingeniería de Software I  2022</a:t>
            </a:r>
            <a:endParaRPr lang="es-AR"/>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16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r>
              <a:rPr lang="es-AR"/>
              <a:t>2016</a:t>
            </a:r>
          </a:p>
        </p:txBody>
      </p:sp>
      <p:sp>
        <p:nvSpPr>
          <p:cNvPr id="6" name="Footer Placeholder 5"/>
          <p:cNvSpPr>
            <a:spLocks noGrp="1"/>
          </p:cNvSpPr>
          <p:nvPr>
            <p:ph type="ftr" sz="quarter" idx="11"/>
          </p:nvPr>
        </p:nvSpPr>
        <p:spPr/>
        <p:txBody>
          <a:bodyPr/>
          <a:lstStyle/>
          <a:p>
            <a:r>
              <a:rPr lang="sv-SE"/>
              <a:t>Ingeniería de Software I  2022</a:t>
            </a:r>
            <a:endParaRPr lang="es-AR"/>
          </a:p>
        </p:txBody>
      </p:sp>
      <p:sp>
        <p:nvSpPr>
          <p:cNvPr id="7" name="Slide Number Placeholder 6"/>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388673856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r>
              <a:rPr lang="es-AR"/>
              <a:t>2016</a:t>
            </a:r>
          </a:p>
        </p:txBody>
      </p:sp>
      <p:sp>
        <p:nvSpPr>
          <p:cNvPr id="8" name="Footer Placeholder 7"/>
          <p:cNvSpPr>
            <a:spLocks noGrp="1"/>
          </p:cNvSpPr>
          <p:nvPr>
            <p:ph type="ftr" sz="quarter" idx="11"/>
          </p:nvPr>
        </p:nvSpPr>
        <p:spPr/>
        <p:txBody>
          <a:bodyPr/>
          <a:lstStyle/>
          <a:p>
            <a:r>
              <a:rPr lang="sv-SE"/>
              <a:t>Ingeniería de Software I  2022</a:t>
            </a:r>
            <a:endParaRPr lang="es-AR"/>
          </a:p>
        </p:txBody>
      </p:sp>
      <p:sp>
        <p:nvSpPr>
          <p:cNvPr id="9" name="Slide Number Placeholder 8"/>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403689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977" y="4737549"/>
            <a:ext cx="10780776" cy="613283"/>
          </a:xfrm>
        </p:spPr>
        <p:txBody>
          <a:bodyPr anchor="b">
            <a:noAutofit/>
          </a:bodyPr>
          <a:lstStyle>
            <a:lvl1pPr>
              <a:defRPr sz="2465"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normAutofit/>
          </a:bodyPr>
          <a:lstStyle>
            <a:lvl1pPr marL="0" indent="0">
              <a:lnSpc>
                <a:spcPct val="90000"/>
              </a:lnSpc>
              <a:buNone/>
              <a:defRPr sz="1345">
                <a:solidFill>
                  <a:srgbClr val="C00000"/>
                </a:solidFill>
              </a:defRPr>
            </a:lvl1pPr>
            <a:lvl2pPr marL="256146" indent="0">
              <a:buNone/>
              <a:defRPr sz="672"/>
            </a:lvl2pPr>
            <a:lvl3pPr marL="512293" indent="0">
              <a:buNone/>
              <a:defRPr sz="560"/>
            </a:lvl3pPr>
            <a:lvl4pPr marL="768439" indent="0">
              <a:buNone/>
              <a:defRPr sz="504"/>
            </a:lvl4pPr>
            <a:lvl5pPr marL="1024585" indent="0">
              <a:buNone/>
              <a:defRPr sz="504"/>
            </a:lvl5pPr>
            <a:lvl6pPr marL="1280732" indent="0">
              <a:buNone/>
              <a:defRPr sz="504"/>
            </a:lvl6pPr>
            <a:lvl7pPr marL="1536878" indent="0">
              <a:buNone/>
              <a:defRPr sz="504"/>
            </a:lvl7pPr>
            <a:lvl8pPr marL="1793024" indent="0">
              <a:buNone/>
              <a:defRPr sz="504"/>
            </a:lvl8pPr>
            <a:lvl9pPr marL="2049170" indent="0">
              <a:buNone/>
              <a:defRPr sz="504"/>
            </a:lvl9pPr>
          </a:lstStyle>
          <a:p>
            <a:pPr lvl="0"/>
            <a:r>
              <a:rPr lang="es-ES"/>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r>
              <a:rPr lang="es-AR"/>
              <a:t>2016</a:t>
            </a:r>
          </a:p>
        </p:txBody>
      </p:sp>
      <p:sp>
        <p:nvSpPr>
          <p:cNvPr id="13" name="Footer Placeholder 12"/>
          <p:cNvSpPr>
            <a:spLocks noGrp="1"/>
          </p:cNvSpPr>
          <p:nvPr>
            <p:ph type="ftr" sz="quarter" idx="11"/>
          </p:nvPr>
        </p:nvSpPr>
        <p:spPr>
          <a:xfrm>
            <a:off x="685800" y="6481103"/>
            <a:ext cx="2241848" cy="302201"/>
          </a:xfrm>
          <a:prstGeom prst="rect">
            <a:avLst/>
          </a:prstGeom>
        </p:spPr>
        <p:txBody>
          <a:bodyPr/>
          <a:lstStyle>
            <a:lvl1pPr>
              <a:defRPr>
                <a:solidFill>
                  <a:srgbClr val="C00000"/>
                </a:solidFill>
              </a:defRPr>
            </a:lvl1pPr>
          </a:lstStyle>
          <a:p>
            <a:r>
              <a:rPr lang="sv-SE"/>
              <a:t>Ingeniería de Software I  2022</a:t>
            </a:r>
            <a:endParaRPr lang="es-AR"/>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00000000-1234-1234-1234-123412341234}" type="slidenum">
              <a:rPr lang="es-ES" smtClean="0"/>
              <a:pPr/>
              <a:t>‹Nº›</a:t>
            </a:fld>
            <a:endParaRPr lang="es-ES"/>
          </a:p>
        </p:txBody>
      </p:sp>
      <p:pic>
        <p:nvPicPr>
          <p:cNvPr id="7" name="Picture 4" descr="2">
            <a:extLst>
              <a:ext uri="{FF2B5EF4-FFF2-40B4-BE49-F238E27FC236}">
                <a16:creationId xmlns:a16="http://schemas.microsoft.com/office/drawing/2014/main" id="{C0514ADE-B5C3-41CD-BFB9-184B8EB5FCD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62"/>
          <a:stretch/>
        </p:blipFill>
        <p:spPr bwMode="auto">
          <a:xfrm>
            <a:off x="23664" y="0"/>
            <a:ext cx="12144672" cy="427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50795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r>
              <a:rPr lang="es-AR"/>
              <a:t>2016</a:t>
            </a:r>
          </a:p>
        </p:txBody>
      </p:sp>
      <p:sp>
        <p:nvSpPr>
          <p:cNvPr id="4" name="Footer Placeholder 3"/>
          <p:cNvSpPr>
            <a:spLocks noGrp="1"/>
          </p:cNvSpPr>
          <p:nvPr>
            <p:ph type="ftr" sz="quarter" idx="11"/>
          </p:nvPr>
        </p:nvSpPr>
        <p:spPr/>
        <p:txBody>
          <a:bodyPr/>
          <a:lstStyle/>
          <a:p>
            <a:r>
              <a:rPr lang="sv-SE"/>
              <a:t>Ingeniería de Software I  2022</a:t>
            </a:r>
            <a:endParaRPr lang="es-AR"/>
          </a:p>
        </p:txBody>
      </p:sp>
      <p:sp>
        <p:nvSpPr>
          <p:cNvPr id="5" name="Slide Number Placeholder 4"/>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314426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s-AR"/>
              <a:t>2016</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sv-SE"/>
              <a:t>Ingeniería de Software I  2022</a:t>
            </a:r>
            <a:endParaRPr lang="es-AR"/>
          </a:p>
        </p:txBody>
      </p:sp>
      <p:sp>
        <p:nvSpPr>
          <p:cNvPr id="9" name="Slide Number Placeholder 8"/>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216468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s-AR"/>
              <a:t>2016</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sv-SE"/>
              <a:t>Ingeniería de Software I  2022</a:t>
            </a:r>
            <a:endParaRPr lang="es-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000000-1234-1234-1234-123412341234}" type="slidenum">
              <a:rPr lang="es-ES" smtClean="0"/>
              <a:pPr/>
              <a:t>‹Nº›</a:t>
            </a:fld>
            <a:endParaRPr lang="es-ES"/>
          </a:p>
        </p:txBody>
      </p:sp>
    </p:spTree>
    <p:extLst>
      <p:ext uri="{BB962C8B-B14F-4D97-AF65-F5344CB8AC3E}">
        <p14:creationId xmlns:p14="http://schemas.microsoft.com/office/powerpoint/2010/main" val="116774994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r>
              <a:rPr lang="es-AR"/>
              <a:t>2016</a:t>
            </a:r>
          </a:p>
        </p:txBody>
      </p:sp>
      <p:sp>
        <p:nvSpPr>
          <p:cNvPr id="6" name="Footer Placeholder 5"/>
          <p:cNvSpPr>
            <a:spLocks noGrp="1"/>
          </p:cNvSpPr>
          <p:nvPr>
            <p:ph type="ftr" sz="quarter" idx="11"/>
          </p:nvPr>
        </p:nvSpPr>
        <p:spPr/>
        <p:txBody>
          <a:bodyPr/>
          <a:lstStyle/>
          <a:p>
            <a:r>
              <a:rPr lang="sv-SE"/>
              <a:t>Ingeniería de Software I  2022</a:t>
            </a:r>
            <a:endParaRPr lang="es-AR"/>
          </a:p>
        </p:txBody>
      </p:sp>
      <p:sp>
        <p:nvSpPr>
          <p:cNvPr id="7" name="Slide Number Placeholder 6"/>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251683538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AR"/>
              <a:t>2016</a:t>
            </a:r>
          </a:p>
        </p:txBody>
      </p:sp>
      <p:sp>
        <p:nvSpPr>
          <p:cNvPr id="5" name="Footer Placeholder 4"/>
          <p:cNvSpPr>
            <a:spLocks noGrp="1"/>
          </p:cNvSpPr>
          <p:nvPr>
            <p:ph type="ftr" sz="quarter" idx="11"/>
          </p:nvPr>
        </p:nvSpPr>
        <p:spPr/>
        <p:txBody>
          <a:bodyPr/>
          <a:lstStyle/>
          <a:p>
            <a:r>
              <a:rPr lang="sv-SE"/>
              <a:t>Ingeniería de Software I  2022</a:t>
            </a:r>
            <a:endParaRPr lang="es-AR"/>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354519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AR"/>
              <a:t>2016</a:t>
            </a:r>
          </a:p>
        </p:txBody>
      </p:sp>
      <p:sp>
        <p:nvSpPr>
          <p:cNvPr id="5" name="Footer Placeholder 4"/>
          <p:cNvSpPr>
            <a:spLocks noGrp="1"/>
          </p:cNvSpPr>
          <p:nvPr>
            <p:ph type="ftr" sz="quarter" idx="11"/>
          </p:nvPr>
        </p:nvSpPr>
        <p:spPr/>
        <p:txBody>
          <a:bodyPr/>
          <a:lstStyle/>
          <a:p>
            <a:r>
              <a:rPr lang="sv-SE"/>
              <a:t>Ingeniería de Software I  2022</a:t>
            </a:r>
            <a:endParaRPr lang="es-AR"/>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75082038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Imagen con título">
  <p:cSld name="1_Imagen con título">
    <p:spTree>
      <p:nvGrpSpPr>
        <p:cNvPr id="1" name="Shape 17"/>
        <p:cNvGrpSpPr/>
        <p:nvPr/>
      </p:nvGrpSpPr>
      <p:grpSpPr>
        <a:xfrm>
          <a:off x="0" y="0"/>
          <a:ext cx="0" cy="0"/>
          <a:chOff x="0" y="0"/>
          <a:chExt cx="0" cy="0"/>
        </a:xfrm>
      </p:grpSpPr>
      <p:sp>
        <p:nvSpPr>
          <p:cNvPr id="18" name="Google Shape;18;p53"/>
          <p:cNvSpPr txBox="1">
            <a:spLocks noGrp="1"/>
          </p:cNvSpPr>
          <p:nvPr>
            <p:ph type="title"/>
          </p:nvPr>
        </p:nvSpPr>
        <p:spPr>
          <a:xfrm>
            <a:off x="653976" y="4737549"/>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3300"/>
              <a:buFont typeface="Calibri"/>
              <a:buNone/>
              <a:defRPr sz="3300" b="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3"/>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75"/>
              </a:spcBef>
              <a:spcAft>
                <a:spcPts val="0"/>
              </a:spcAft>
              <a:buSzPts val="1800"/>
              <a:buNone/>
              <a:defRPr sz="1800">
                <a:solidFill>
                  <a:srgbClr val="C00000"/>
                </a:solidFill>
              </a:defRPr>
            </a:lvl1pPr>
            <a:lvl2pPr marL="914400" lvl="1" indent="-228600" algn="l">
              <a:lnSpc>
                <a:spcPct val="85000"/>
              </a:lnSpc>
              <a:spcBef>
                <a:spcPts val="450"/>
              </a:spcBef>
              <a:spcAft>
                <a:spcPts val="0"/>
              </a:spcAft>
              <a:buClr>
                <a:srgbClr val="262626"/>
              </a:buClr>
              <a:buSzPts val="900"/>
              <a:buNone/>
              <a:defRPr sz="900"/>
            </a:lvl2pPr>
            <a:lvl3pPr marL="1371600" lvl="2" indent="-228600" algn="l">
              <a:lnSpc>
                <a:spcPct val="85000"/>
              </a:lnSpc>
              <a:spcBef>
                <a:spcPts val="450"/>
              </a:spcBef>
              <a:spcAft>
                <a:spcPts val="0"/>
              </a:spcAft>
              <a:buClr>
                <a:srgbClr val="262626"/>
              </a:buClr>
              <a:buSzPts val="750"/>
              <a:buNone/>
              <a:defRPr sz="750"/>
            </a:lvl3pPr>
            <a:lvl4pPr marL="1828800" lvl="3" indent="-228600" algn="l">
              <a:lnSpc>
                <a:spcPct val="85000"/>
              </a:lnSpc>
              <a:spcBef>
                <a:spcPts val="450"/>
              </a:spcBef>
              <a:spcAft>
                <a:spcPts val="0"/>
              </a:spcAft>
              <a:buClr>
                <a:srgbClr val="262626"/>
              </a:buClr>
              <a:buSzPts val="675"/>
              <a:buNone/>
              <a:defRPr sz="675"/>
            </a:lvl4pPr>
            <a:lvl5pPr marL="2286000" lvl="4" indent="-228600" algn="l">
              <a:lnSpc>
                <a:spcPct val="85000"/>
              </a:lnSpc>
              <a:spcBef>
                <a:spcPts val="450"/>
              </a:spcBef>
              <a:spcAft>
                <a:spcPts val="0"/>
              </a:spcAft>
              <a:buClr>
                <a:srgbClr val="262626"/>
              </a:buClr>
              <a:buSzPts val="675"/>
              <a:buNone/>
              <a:defRPr sz="675"/>
            </a:lvl5pPr>
            <a:lvl6pPr marL="2743200" lvl="5" indent="-228600" algn="l">
              <a:lnSpc>
                <a:spcPct val="85000"/>
              </a:lnSpc>
              <a:spcBef>
                <a:spcPts val="450"/>
              </a:spcBef>
              <a:spcAft>
                <a:spcPts val="0"/>
              </a:spcAft>
              <a:buClr>
                <a:srgbClr val="262626"/>
              </a:buClr>
              <a:buSzPts val="675"/>
              <a:buNone/>
              <a:defRPr sz="675"/>
            </a:lvl6pPr>
            <a:lvl7pPr marL="3200400" lvl="6" indent="-228600" algn="l">
              <a:lnSpc>
                <a:spcPct val="85000"/>
              </a:lnSpc>
              <a:spcBef>
                <a:spcPts val="450"/>
              </a:spcBef>
              <a:spcAft>
                <a:spcPts val="0"/>
              </a:spcAft>
              <a:buClr>
                <a:srgbClr val="262626"/>
              </a:buClr>
              <a:buSzPts val="675"/>
              <a:buNone/>
              <a:defRPr sz="675"/>
            </a:lvl7pPr>
            <a:lvl8pPr marL="3657600" lvl="7" indent="-228600" algn="l">
              <a:lnSpc>
                <a:spcPct val="85000"/>
              </a:lnSpc>
              <a:spcBef>
                <a:spcPts val="450"/>
              </a:spcBef>
              <a:spcAft>
                <a:spcPts val="0"/>
              </a:spcAft>
              <a:buClr>
                <a:srgbClr val="262626"/>
              </a:buClr>
              <a:buSzPts val="675"/>
              <a:buNone/>
              <a:defRPr sz="675"/>
            </a:lvl8pPr>
            <a:lvl9pPr marL="4114800" lvl="8" indent="-228600" algn="l">
              <a:lnSpc>
                <a:spcPct val="85000"/>
              </a:lnSpc>
              <a:spcBef>
                <a:spcPts val="450"/>
              </a:spcBef>
              <a:spcAft>
                <a:spcPts val="0"/>
              </a:spcAft>
              <a:buClr>
                <a:srgbClr val="262626"/>
              </a:buClr>
              <a:buSzPts val="675"/>
              <a:buNone/>
              <a:defRPr sz="675"/>
            </a:lvl9pPr>
          </a:lstStyle>
          <a:p>
            <a:endParaRPr/>
          </a:p>
        </p:txBody>
      </p:sp>
      <p:sp>
        <p:nvSpPr>
          <p:cNvPr id="20" name="Google Shape;20;p53"/>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s-AR"/>
              <a:t>2016</a:t>
            </a:r>
            <a:endParaRPr/>
          </a:p>
        </p:txBody>
      </p:sp>
      <p:sp>
        <p:nvSpPr>
          <p:cNvPr id="21" name="Google Shape;21;p53"/>
          <p:cNvSpPr txBox="1">
            <a:spLocks noGrp="1"/>
          </p:cNvSpPr>
          <p:nvPr>
            <p:ph type="ftr" idx="11"/>
          </p:nvPr>
        </p:nvSpPr>
        <p:spPr>
          <a:xfrm>
            <a:off x="685800" y="6481103"/>
            <a:ext cx="2525448" cy="22859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sv-SE"/>
              <a:t>Ingeniería de Software I  2022</a:t>
            </a:r>
            <a:endParaRPr/>
          </a:p>
        </p:txBody>
      </p:sp>
      <p:sp>
        <p:nvSpPr>
          <p:cNvPr id="22" name="Google Shape;22;p53"/>
          <p:cNvSpPr txBox="1">
            <a:spLocks noGrp="1"/>
          </p:cNvSpPr>
          <p:nvPr>
            <p:ph type="sldNum" idx="12"/>
          </p:nvPr>
        </p:nvSpPr>
        <p:spPr>
          <a:xfrm>
            <a:off x="9265920" y="278093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7725" b="0" i="0" u="none" strike="noStrike" cap="none">
                <a:solidFill>
                  <a:schemeClr val="accent6"/>
                </a:solidFill>
                <a:latin typeface="Calibri"/>
                <a:ea typeface="Calibri"/>
                <a:cs typeface="Calibri"/>
                <a:sym typeface="Calibri"/>
              </a:defRPr>
            </a:lvl1pPr>
            <a:lvl2pPr marL="0" lvl="1" indent="0" algn="r">
              <a:spcBef>
                <a:spcPts val="0"/>
              </a:spcBef>
              <a:buNone/>
              <a:defRPr sz="7725" b="0" i="0" u="none" strike="noStrike" cap="none">
                <a:solidFill>
                  <a:schemeClr val="accent6"/>
                </a:solidFill>
                <a:latin typeface="Calibri"/>
                <a:ea typeface="Calibri"/>
                <a:cs typeface="Calibri"/>
                <a:sym typeface="Calibri"/>
              </a:defRPr>
            </a:lvl2pPr>
            <a:lvl3pPr marL="0" lvl="2" indent="0" algn="r">
              <a:spcBef>
                <a:spcPts val="0"/>
              </a:spcBef>
              <a:buNone/>
              <a:defRPr sz="7725" b="0" i="0" u="none" strike="noStrike" cap="none">
                <a:solidFill>
                  <a:schemeClr val="accent6"/>
                </a:solidFill>
                <a:latin typeface="Calibri"/>
                <a:ea typeface="Calibri"/>
                <a:cs typeface="Calibri"/>
                <a:sym typeface="Calibri"/>
              </a:defRPr>
            </a:lvl3pPr>
            <a:lvl4pPr marL="0" lvl="3" indent="0" algn="r">
              <a:spcBef>
                <a:spcPts val="0"/>
              </a:spcBef>
              <a:buNone/>
              <a:defRPr sz="7725" b="0" i="0" u="none" strike="noStrike" cap="none">
                <a:solidFill>
                  <a:schemeClr val="accent6"/>
                </a:solidFill>
                <a:latin typeface="Calibri"/>
                <a:ea typeface="Calibri"/>
                <a:cs typeface="Calibri"/>
                <a:sym typeface="Calibri"/>
              </a:defRPr>
            </a:lvl4pPr>
            <a:lvl5pPr marL="0" lvl="4" indent="0" algn="r">
              <a:spcBef>
                <a:spcPts val="0"/>
              </a:spcBef>
              <a:buNone/>
              <a:defRPr sz="7725" b="0" i="0" u="none" strike="noStrike" cap="none">
                <a:solidFill>
                  <a:schemeClr val="accent6"/>
                </a:solidFill>
                <a:latin typeface="Calibri"/>
                <a:ea typeface="Calibri"/>
                <a:cs typeface="Calibri"/>
                <a:sym typeface="Calibri"/>
              </a:defRPr>
            </a:lvl5pPr>
            <a:lvl6pPr marL="0" lvl="5" indent="0" algn="r">
              <a:spcBef>
                <a:spcPts val="0"/>
              </a:spcBef>
              <a:buNone/>
              <a:defRPr sz="7725" b="0" i="0" u="none" strike="noStrike" cap="none">
                <a:solidFill>
                  <a:schemeClr val="accent6"/>
                </a:solidFill>
                <a:latin typeface="Calibri"/>
                <a:ea typeface="Calibri"/>
                <a:cs typeface="Calibri"/>
                <a:sym typeface="Calibri"/>
              </a:defRPr>
            </a:lvl6pPr>
            <a:lvl7pPr marL="0" lvl="6" indent="0" algn="r">
              <a:spcBef>
                <a:spcPts val="0"/>
              </a:spcBef>
              <a:buNone/>
              <a:defRPr sz="7725" b="0" i="0" u="none" strike="noStrike" cap="none">
                <a:solidFill>
                  <a:schemeClr val="accent6"/>
                </a:solidFill>
                <a:latin typeface="Calibri"/>
                <a:ea typeface="Calibri"/>
                <a:cs typeface="Calibri"/>
                <a:sym typeface="Calibri"/>
              </a:defRPr>
            </a:lvl7pPr>
            <a:lvl8pPr marL="0" lvl="7" indent="0" algn="r">
              <a:spcBef>
                <a:spcPts val="0"/>
              </a:spcBef>
              <a:buNone/>
              <a:defRPr sz="7725" b="0" i="0" u="none" strike="noStrike" cap="none">
                <a:solidFill>
                  <a:schemeClr val="accent6"/>
                </a:solidFill>
                <a:latin typeface="Calibri"/>
                <a:ea typeface="Calibri"/>
                <a:cs typeface="Calibri"/>
                <a:sym typeface="Calibri"/>
              </a:defRPr>
            </a:lvl8pPr>
            <a:lvl9pPr marL="0" lvl="8" indent="0" algn="r">
              <a:spcBef>
                <a:spcPts val="0"/>
              </a:spcBef>
              <a:buNone/>
              <a:defRPr sz="7725" b="0" i="0" u="none" strike="noStrike" cap="none">
                <a:solidFill>
                  <a:schemeClr val="accent6"/>
                </a:solidFill>
                <a:latin typeface="Calibri"/>
                <a:ea typeface="Calibri"/>
                <a:cs typeface="Calibri"/>
                <a:sym typeface="Calibri"/>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68207512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8"/>
        <p:cNvGrpSpPr/>
        <p:nvPr/>
      </p:nvGrpSpPr>
      <p:grpSpPr>
        <a:xfrm>
          <a:off x="0" y="0"/>
          <a:ext cx="0" cy="0"/>
          <a:chOff x="0" y="0"/>
          <a:chExt cx="0" cy="0"/>
        </a:xfrm>
      </p:grpSpPr>
      <p:sp>
        <p:nvSpPr>
          <p:cNvPr id="29" name="Google Shape;29;p55"/>
          <p:cNvSpPr txBox="1">
            <a:spLocks noGrp="1"/>
          </p:cNvSpPr>
          <p:nvPr>
            <p:ph type="title"/>
          </p:nvPr>
        </p:nvSpPr>
        <p:spPr>
          <a:xfrm>
            <a:off x="623399" y="499540"/>
            <a:ext cx="10806607" cy="1273283"/>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5"/>
          <p:cNvSpPr txBox="1">
            <a:spLocks noGrp="1"/>
          </p:cNvSpPr>
          <p:nvPr>
            <p:ph type="body" idx="1"/>
          </p:nvPr>
        </p:nvSpPr>
        <p:spPr>
          <a:xfrm>
            <a:off x="527381" y="260648"/>
            <a:ext cx="10858576" cy="5976664"/>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5"/>
              </a:spcBef>
              <a:spcAft>
                <a:spcPts val="0"/>
              </a:spcAft>
              <a:buSzPts val="1800"/>
              <a:buChar char="»"/>
              <a:defRPr/>
            </a:lvl1pPr>
            <a:lvl2pPr marL="914400" lvl="1" indent="-342900" algn="l">
              <a:lnSpc>
                <a:spcPct val="85000"/>
              </a:lnSpc>
              <a:spcBef>
                <a:spcPts val="450"/>
              </a:spcBef>
              <a:spcAft>
                <a:spcPts val="0"/>
              </a:spcAft>
              <a:buClr>
                <a:srgbClr val="262626"/>
              </a:buClr>
              <a:buSzPts val="1800"/>
              <a:buChar char=" "/>
              <a:defRPr/>
            </a:lvl2pPr>
            <a:lvl3pPr marL="1371600" lvl="2" indent="-342900" algn="l">
              <a:lnSpc>
                <a:spcPct val="85000"/>
              </a:lnSpc>
              <a:spcBef>
                <a:spcPts val="450"/>
              </a:spcBef>
              <a:spcAft>
                <a:spcPts val="0"/>
              </a:spcAft>
              <a:buClr>
                <a:srgbClr val="262626"/>
              </a:buClr>
              <a:buSzPts val="1800"/>
              <a:buChar char=" "/>
              <a:defRPr/>
            </a:lvl3pPr>
            <a:lvl4pPr marL="1828800" lvl="3" indent="-342900" algn="l">
              <a:lnSpc>
                <a:spcPct val="85000"/>
              </a:lnSpc>
              <a:spcBef>
                <a:spcPts val="450"/>
              </a:spcBef>
              <a:spcAft>
                <a:spcPts val="0"/>
              </a:spcAft>
              <a:buClr>
                <a:srgbClr val="262626"/>
              </a:buClr>
              <a:buSzPts val="1800"/>
              <a:buChar char=" "/>
              <a:defRPr/>
            </a:lvl4pPr>
            <a:lvl5pPr marL="2286000" lvl="4" indent="-342900" algn="l">
              <a:lnSpc>
                <a:spcPct val="85000"/>
              </a:lnSpc>
              <a:spcBef>
                <a:spcPts val="450"/>
              </a:spcBef>
              <a:spcAft>
                <a:spcPts val="0"/>
              </a:spcAft>
              <a:buClr>
                <a:srgbClr val="262626"/>
              </a:buClr>
              <a:buSzPts val="1800"/>
              <a:buChar char=" "/>
              <a:defRPr/>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
        <p:nvSpPr>
          <p:cNvPr id="31" name="Google Shape;31;p55"/>
          <p:cNvSpPr txBox="1">
            <a:spLocks noGrp="1"/>
          </p:cNvSpPr>
          <p:nvPr>
            <p:ph type="body" idx="2"/>
          </p:nvPr>
        </p:nvSpPr>
        <p:spPr>
          <a:xfrm>
            <a:off x="527388" y="6309322"/>
            <a:ext cx="4190993" cy="357191"/>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975"/>
              </a:spcBef>
              <a:spcAft>
                <a:spcPts val="0"/>
              </a:spcAft>
              <a:buSzPts val="1400"/>
              <a:buNone/>
              <a:defRPr sz="1400">
                <a:solidFill>
                  <a:schemeClr val="dk2"/>
                </a:solidFill>
              </a:defRPr>
            </a:lvl1pPr>
            <a:lvl2pPr marL="914400" lvl="1" indent="-228600" algn="l">
              <a:lnSpc>
                <a:spcPct val="85000"/>
              </a:lnSpc>
              <a:spcBef>
                <a:spcPts val="450"/>
              </a:spcBef>
              <a:spcAft>
                <a:spcPts val="0"/>
              </a:spcAft>
              <a:buClr>
                <a:srgbClr val="262626"/>
              </a:buClr>
              <a:buSzPts val="1400"/>
              <a:buNone/>
              <a:defRPr sz="1400"/>
            </a:lvl2pPr>
            <a:lvl3pPr marL="1371600" lvl="2" indent="-228600" algn="l">
              <a:lnSpc>
                <a:spcPct val="85000"/>
              </a:lnSpc>
              <a:spcBef>
                <a:spcPts val="450"/>
              </a:spcBef>
              <a:spcAft>
                <a:spcPts val="0"/>
              </a:spcAft>
              <a:buClr>
                <a:srgbClr val="262626"/>
              </a:buClr>
              <a:buSzPts val="1400"/>
              <a:buNone/>
              <a:defRPr sz="1400"/>
            </a:lvl3pPr>
            <a:lvl4pPr marL="1828800" lvl="3" indent="-228600" algn="l">
              <a:lnSpc>
                <a:spcPct val="85000"/>
              </a:lnSpc>
              <a:spcBef>
                <a:spcPts val="450"/>
              </a:spcBef>
              <a:spcAft>
                <a:spcPts val="0"/>
              </a:spcAft>
              <a:buClr>
                <a:srgbClr val="262626"/>
              </a:buClr>
              <a:buSzPts val="1400"/>
              <a:buNone/>
              <a:defRPr sz="1400"/>
            </a:lvl4pPr>
            <a:lvl5pPr marL="2286000" lvl="4" indent="-228600" algn="l">
              <a:lnSpc>
                <a:spcPct val="85000"/>
              </a:lnSpc>
              <a:spcBef>
                <a:spcPts val="450"/>
              </a:spcBef>
              <a:spcAft>
                <a:spcPts val="0"/>
              </a:spcAft>
              <a:buClr>
                <a:srgbClr val="262626"/>
              </a:buClr>
              <a:buSzPts val="1400"/>
              <a:buNone/>
              <a:defRPr sz="1400"/>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
        <p:nvSpPr>
          <p:cNvPr id="32" name="Google Shape;32;p55"/>
          <p:cNvSpPr txBox="1">
            <a:spLocks noGrp="1"/>
          </p:cNvSpPr>
          <p:nvPr>
            <p:ph type="ftr" idx="11"/>
          </p:nvPr>
        </p:nvSpPr>
        <p:spPr>
          <a:xfrm>
            <a:off x="6671738" y="6308731"/>
            <a:ext cx="4705351"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sv-SE"/>
              <a:t>Ingeniería de Software I  2022</a:t>
            </a:r>
            <a:endParaRPr/>
          </a:p>
        </p:txBody>
      </p:sp>
      <p:sp>
        <p:nvSpPr>
          <p:cNvPr id="33" name="Google Shape;33;p55"/>
          <p:cNvSpPr txBox="1">
            <a:spLocks noGrp="1"/>
          </p:cNvSpPr>
          <p:nvPr>
            <p:ph type="sldNum" idx="12"/>
          </p:nvPr>
        </p:nvSpPr>
        <p:spPr>
          <a:xfrm>
            <a:off x="9265920" y="278093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7725" b="0" i="0" u="none" strike="noStrike" cap="none">
                <a:solidFill>
                  <a:schemeClr val="lt1"/>
                </a:solidFill>
                <a:latin typeface="Calibri"/>
                <a:ea typeface="Calibri"/>
                <a:cs typeface="Calibri"/>
                <a:sym typeface="Calibri"/>
              </a:defRPr>
            </a:lvl1pPr>
            <a:lvl2pPr marL="0" lvl="1" indent="0" algn="r">
              <a:spcBef>
                <a:spcPts val="0"/>
              </a:spcBef>
              <a:buNone/>
              <a:defRPr sz="7725" b="0" i="0" u="none" strike="noStrike" cap="none">
                <a:solidFill>
                  <a:schemeClr val="lt1"/>
                </a:solidFill>
                <a:latin typeface="Calibri"/>
                <a:ea typeface="Calibri"/>
                <a:cs typeface="Calibri"/>
                <a:sym typeface="Calibri"/>
              </a:defRPr>
            </a:lvl2pPr>
            <a:lvl3pPr marL="0" lvl="2" indent="0" algn="r">
              <a:spcBef>
                <a:spcPts val="0"/>
              </a:spcBef>
              <a:buNone/>
              <a:defRPr sz="7725" b="0" i="0" u="none" strike="noStrike" cap="none">
                <a:solidFill>
                  <a:schemeClr val="lt1"/>
                </a:solidFill>
                <a:latin typeface="Calibri"/>
                <a:ea typeface="Calibri"/>
                <a:cs typeface="Calibri"/>
                <a:sym typeface="Calibri"/>
              </a:defRPr>
            </a:lvl3pPr>
            <a:lvl4pPr marL="0" lvl="3" indent="0" algn="r">
              <a:spcBef>
                <a:spcPts val="0"/>
              </a:spcBef>
              <a:buNone/>
              <a:defRPr sz="7725" b="0" i="0" u="none" strike="noStrike" cap="none">
                <a:solidFill>
                  <a:schemeClr val="lt1"/>
                </a:solidFill>
                <a:latin typeface="Calibri"/>
                <a:ea typeface="Calibri"/>
                <a:cs typeface="Calibri"/>
                <a:sym typeface="Calibri"/>
              </a:defRPr>
            </a:lvl4pPr>
            <a:lvl5pPr marL="0" lvl="4" indent="0" algn="r">
              <a:spcBef>
                <a:spcPts val="0"/>
              </a:spcBef>
              <a:buNone/>
              <a:defRPr sz="7725" b="0" i="0" u="none" strike="noStrike" cap="none">
                <a:solidFill>
                  <a:schemeClr val="lt1"/>
                </a:solidFill>
                <a:latin typeface="Calibri"/>
                <a:ea typeface="Calibri"/>
                <a:cs typeface="Calibri"/>
                <a:sym typeface="Calibri"/>
              </a:defRPr>
            </a:lvl5pPr>
            <a:lvl6pPr marL="0" lvl="5" indent="0" algn="r">
              <a:spcBef>
                <a:spcPts val="0"/>
              </a:spcBef>
              <a:buNone/>
              <a:defRPr sz="7725" b="0" i="0" u="none" strike="noStrike" cap="none">
                <a:solidFill>
                  <a:schemeClr val="lt1"/>
                </a:solidFill>
                <a:latin typeface="Calibri"/>
                <a:ea typeface="Calibri"/>
                <a:cs typeface="Calibri"/>
                <a:sym typeface="Calibri"/>
              </a:defRPr>
            </a:lvl6pPr>
            <a:lvl7pPr marL="0" lvl="6" indent="0" algn="r">
              <a:spcBef>
                <a:spcPts val="0"/>
              </a:spcBef>
              <a:buNone/>
              <a:defRPr sz="7725" b="0" i="0" u="none" strike="noStrike" cap="none">
                <a:solidFill>
                  <a:schemeClr val="lt1"/>
                </a:solidFill>
                <a:latin typeface="Calibri"/>
                <a:ea typeface="Calibri"/>
                <a:cs typeface="Calibri"/>
                <a:sym typeface="Calibri"/>
              </a:defRPr>
            </a:lvl7pPr>
            <a:lvl8pPr marL="0" lvl="7" indent="0" algn="r">
              <a:spcBef>
                <a:spcPts val="0"/>
              </a:spcBef>
              <a:buNone/>
              <a:defRPr sz="7725" b="0" i="0" u="none" strike="noStrike" cap="none">
                <a:solidFill>
                  <a:schemeClr val="lt1"/>
                </a:solidFill>
                <a:latin typeface="Calibri"/>
                <a:ea typeface="Calibri"/>
                <a:cs typeface="Calibri"/>
                <a:sym typeface="Calibri"/>
              </a:defRPr>
            </a:lvl8pPr>
            <a:lvl9pPr marL="0" lvl="8" indent="0" algn="r">
              <a:spcBef>
                <a:spcPts val="0"/>
              </a:spcBef>
              <a:buNone/>
              <a:defRPr sz="7725" b="0" i="0" u="none" strike="noStrike" cap="none">
                <a:solidFill>
                  <a:schemeClr val="lt1"/>
                </a:solidFill>
                <a:latin typeface="Calibri"/>
                <a:ea typeface="Calibri"/>
                <a:cs typeface="Calibri"/>
                <a:sym typeface="Calibri"/>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89188546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Encabezado de Seccion ">
  <p:cSld name="Encabezado de Seccion ">
    <p:spTree>
      <p:nvGrpSpPr>
        <p:cNvPr id="1" name="Shape 34"/>
        <p:cNvGrpSpPr/>
        <p:nvPr/>
      </p:nvGrpSpPr>
      <p:grpSpPr>
        <a:xfrm>
          <a:off x="0" y="0"/>
          <a:ext cx="0" cy="0"/>
          <a:chOff x="0" y="0"/>
          <a:chExt cx="0" cy="0"/>
        </a:xfrm>
      </p:grpSpPr>
      <p:sp>
        <p:nvSpPr>
          <p:cNvPr id="36" name="Google Shape;36;p56"/>
          <p:cNvSpPr txBox="1">
            <a:spLocks noGrp="1"/>
          </p:cNvSpPr>
          <p:nvPr>
            <p:ph type="title"/>
          </p:nvPr>
        </p:nvSpPr>
        <p:spPr>
          <a:xfrm>
            <a:off x="551384" y="2051020"/>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5400"/>
              <a:buFont typeface="Calibri"/>
              <a:buNone/>
              <a:defRPr sz="5400" b="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6"/>
          <p:cNvSpPr txBox="1">
            <a:spLocks noGrp="1"/>
          </p:cNvSpPr>
          <p:nvPr>
            <p:ph type="body" idx="1"/>
          </p:nvPr>
        </p:nvSpPr>
        <p:spPr>
          <a:xfrm>
            <a:off x="551384" y="4359587"/>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75"/>
              </a:spcBef>
              <a:spcAft>
                <a:spcPts val="0"/>
              </a:spcAft>
              <a:buSzPts val="1800"/>
              <a:buNone/>
              <a:defRPr sz="1800">
                <a:solidFill>
                  <a:srgbClr val="C00000"/>
                </a:solidFill>
              </a:defRPr>
            </a:lvl1pPr>
            <a:lvl2pPr marL="914400" lvl="1" indent="-228600" algn="l">
              <a:lnSpc>
                <a:spcPct val="85000"/>
              </a:lnSpc>
              <a:spcBef>
                <a:spcPts val="450"/>
              </a:spcBef>
              <a:spcAft>
                <a:spcPts val="0"/>
              </a:spcAft>
              <a:buClr>
                <a:srgbClr val="262626"/>
              </a:buClr>
              <a:buSzPts val="900"/>
              <a:buNone/>
              <a:defRPr sz="900"/>
            </a:lvl2pPr>
            <a:lvl3pPr marL="1371600" lvl="2" indent="-228600" algn="l">
              <a:lnSpc>
                <a:spcPct val="85000"/>
              </a:lnSpc>
              <a:spcBef>
                <a:spcPts val="450"/>
              </a:spcBef>
              <a:spcAft>
                <a:spcPts val="0"/>
              </a:spcAft>
              <a:buClr>
                <a:srgbClr val="262626"/>
              </a:buClr>
              <a:buSzPts val="750"/>
              <a:buNone/>
              <a:defRPr sz="750"/>
            </a:lvl3pPr>
            <a:lvl4pPr marL="1828800" lvl="3" indent="-228600" algn="l">
              <a:lnSpc>
                <a:spcPct val="85000"/>
              </a:lnSpc>
              <a:spcBef>
                <a:spcPts val="450"/>
              </a:spcBef>
              <a:spcAft>
                <a:spcPts val="0"/>
              </a:spcAft>
              <a:buClr>
                <a:srgbClr val="262626"/>
              </a:buClr>
              <a:buSzPts val="675"/>
              <a:buNone/>
              <a:defRPr sz="675"/>
            </a:lvl4pPr>
            <a:lvl5pPr marL="2286000" lvl="4" indent="-228600" algn="l">
              <a:lnSpc>
                <a:spcPct val="85000"/>
              </a:lnSpc>
              <a:spcBef>
                <a:spcPts val="450"/>
              </a:spcBef>
              <a:spcAft>
                <a:spcPts val="0"/>
              </a:spcAft>
              <a:buClr>
                <a:srgbClr val="262626"/>
              </a:buClr>
              <a:buSzPts val="675"/>
              <a:buNone/>
              <a:defRPr sz="675"/>
            </a:lvl5pPr>
            <a:lvl6pPr marL="2743200" lvl="5" indent="-228600" algn="l">
              <a:lnSpc>
                <a:spcPct val="85000"/>
              </a:lnSpc>
              <a:spcBef>
                <a:spcPts val="450"/>
              </a:spcBef>
              <a:spcAft>
                <a:spcPts val="0"/>
              </a:spcAft>
              <a:buClr>
                <a:srgbClr val="262626"/>
              </a:buClr>
              <a:buSzPts val="675"/>
              <a:buNone/>
              <a:defRPr sz="675"/>
            </a:lvl6pPr>
            <a:lvl7pPr marL="3200400" lvl="6" indent="-228600" algn="l">
              <a:lnSpc>
                <a:spcPct val="85000"/>
              </a:lnSpc>
              <a:spcBef>
                <a:spcPts val="450"/>
              </a:spcBef>
              <a:spcAft>
                <a:spcPts val="0"/>
              </a:spcAft>
              <a:buClr>
                <a:srgbClr val="262626"/>
              </a:buClr>
              <a:buSzPts val="675"/>
              <a:buNone/>
              <a:defRPr sz="675"/>
            </a:lvl7pPr>
            <a:lvl8pPr marL="3657600" lvl="7" indent="-228600" algn="l">
              <a:lnSpc>
                <a:spcPct val="85000"/>
              </a:lnSpc>
              <a:spcBef>
                <a:spcPts val="450"/>
              </a:spcBef>
              <a:spcAft>
                <a:spcPts val="0"/>
              </a:spcAft>
              <a:buClr>
                <a:srgbClr val="262626"/>
              </a:buClr>
              <a:buSzPts val="675"/>
              <a:buNone/>
              <a:defRPr sz="675"/>
            </a:lvl8pPr>
            <a:lvl9pPr marL="4114800" lvl="8" indent="-228600" algn="l">
              <a:lnSpc>
                <a:spcPct val="85000"/>
              </a:lnSpc>
              <a:spcBef>
                <a:spcPts val="450"/>
              </a:spcBef>
              <a:spcAft>
                <a:spcPts val="0"/>
              </a:spcAft>
              <a:buClr>
                <a:srgbClr val="262626"/>
              </a:buClr>
              <a:buSzPts val="675"/>
              <a:buNone/>
              <a:defRPr sz="675"/>
            </a:lvl9pPr>
          </a:lstStyle>
          <a:p>
            <a:endParaRPr/>
          </a:p>
        </p:txBody>
      </p:sp>
      <p:sp>
        <p:nvSpPr>
          <p:cNvPr id="38" name="Google Shape;38;p56"/>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s-AR"/>
              <a:t>2016</a:t>
            </a:r>
            <a:endParaRPr/>
          </a:p>
        </p:txBody>
      </p:sp>
      <p:sp>
        <p:nvSpPr>
          <p:cNvPr id="39" name="Google Shape;39;p56"/>
          <p:cNvSpPr txBox="1">
            <a:spLocks noGrp="1"/>
          </p:cNvSpPr>
          <p:nvPr>
            <p:ph type="ftr" idx="11"/>
          </p:nvPr>
        </p:nvSpPr>
        <p:spPr>
          <a:xfrm>
            <a:off x="685800" y="6481103"/>
            <a:ext cx="2817912" cy="37690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sv-SE"/>
              <a:t>Ingeniería de Software I  2022</a:t>
            </a:r>
            <a:endParaRPr/>
          </a:p>
        </p:txBody>
      </p:sp>
      <p:sp>
        <p:nvSpPr>
          <p:cNvPr id="40" name="Google Shape;40;p56"/>
          <p:cNvSpPr txBox="1">
            <a:spLocks noGrp="1"/>
          </p:cNvSpPr>
          <p:nvPr>
            <p:ph type="sldNum" idx="12"/>
          </p:nvPr>
        </p:nvSpPr>
        <p:spPr>
          <a:xfrm>
            <a:off x="9265920" y="278093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7725" b="0">
                <a:solidFill>
                  <a:srgbClr val="C00000"/>
                </a:solidFill>
                <a:latin typeface="Calibri"/>
                <a:ea typeface="Calibri"/>
                <a:cs typeface="Calibri"/>
                <a:sym typeface="Calibri"/>
              </a:defRPr>
            </a:lvl1pPr>
            <a:lvl2pPr marL="0" lvl="1" indent="0" algn="r">
              <a:spcBef>
                <a:spcPts val="0"/>
              </a:spcBef>
              <a:buNone/>
              <a:defRPr sz="7725" b="0">
                <a:solidFill>
                  <a:srgbClr val="C00000"/>
                </a:solidFill>
                <a:latin typeface="Calibri"/>
                <a:ea typeface="Calibri"/>
                <a:cs typeface="Calibri"/>
                <a:sym typeface="Calibri"/>
              </a:defRPr>
            </a:lvl2pPr>
            <a:lvl3pPr marL="0" lvl="2" indent="0" algn="r">
              <a:spcBef>
                <a:spcPts val="0"/>
              </a:spcBef>
              <a:buNone/>
              <a:defRPr sz="7725" b="0">
                <a:solidFill>
                  <a:srgbClr val="C00000"/>
                </a:solidFill>
                <a:latin typeface="Calibri"/>
                <a:ea typeface="Calibri"/>
                <a:cs typeface="Calibri"/>
                <a:sym typeface="Calibri"/>
              </a:defRPr>
            </a:lvl3pPr>
            <a:lvl4pPr marL="0" lvl="3" indent="0" algn="r">
              <a:spcBef>
                <a:spcPts val="0"/>
              </a:spcBef>
              <a:buNone/>
              <a:defRPr sz="7725" b="0">
                <a:solidFill>
                  <a:srgbClr val="C00000"/>
                </a:solidFill>
                <a:latin typeface="Calibri"/>
                <a:ea typeface="Calibri"/>
                <a:cs typeface="Calibri"/>
                <a:sym typeface="Calibri"/>
              </a:defRPr>
            </a:lvl4pPr>
            <a:lvl5pPr marL="0" lvl="4" indent="0" algn="r">
              <a:spcBef>
                <a:spcPts val="0"/>
              </a:spcBef>
              <a:buNone/>
              <a:defRPr sz="7725" b="0">
                <a:solidFill>
                  <a:srgbClr val="C00000"/>
                </a:solidFill>
                <a:latin typeface="Calibri"/>
                <a:ea typeface="Calibri"/>
                <a:cs typeface="Calibri"/>
                <a:sym typeface="Calibri"/>
              </a:defRPr>
            </a:lvl5pPr>
            <a:lvl6pPr marL="0" lvl="5" indent="0" algn="r">
              <a:spcBef>
                <a:spcPts val="0"/>
              </a:spcBef>
              <a:buNone/>
              <a:defRPr sz="7725" b="0">
                <a:solidFill>
                  <a:srgbClr val="C00000"/>
                </a:solidFill>
                <a:latin typeface="Calibri"/>
                <a:ea typeface="Calibri"/>
                <a:cs typeface="Calibri"/>
                <a:sym typeface="Calibri"/>
              </a:defRPr>
            </a:lvl6pPr>
            <a:lvl7pPr marL="0" lvl="6" indent="0" algn="r">
              <a:spcBef>
                <a:spcPts val="0"/>
              </a:spcBef>
              <a:buNone/>
              <a:defRPr sz="7725" b="0">
                <a:solidFill>
                  <a:srgbClr val="C00000"/>
                </a:solidFill>
                <a:latin typeface="Calibri"/>
                <a:ea typeface="Calibri"/>
                <a:cs typeface="Calibri"/>
                <a:sym typeface="Calibri"/>
              </a:defRPr>
            </a:lvl7pPr>
            <a:lvl8pPr marL="0" lvl="7" indent="0" algn="r">
              <a:spcBef>
                <a:spcPts val="0"/>
              </a:spcBef>
              <a:buNone/>
              <a:defRPr sz="7725" b="0">
                <a:solidFill>
                  <a:srgbClr val="C00000"/>
                </a:solidFill>
                <a:latin typeface="Calibri"/>
                <a:ea typeface="Calibri"/>
                <a:cs typeface="Calibri"/>
                <a:sym typeface="Calibri"/>
              </a:defRPr>
            </a:lvl8pPr>
            <a:lvl9pPr marL="0" lvl="8" indent="0" algn="r">
              <a:spcBef>
                <a:spcPts val="0"/>
              </a:spcBef>
              <a:buNone/>
              <a:defRPr sz="7725" b="0">
                <a:solidFill>
                  <a:srgbClr val="C00000"/>
                </a:solidFill>
                <a:latin typeface="Calibri"/>
                <a:ea typeface="Calibri"/>
                <a:cs typeface="Calibri"/>
                <a:sym typeface="Calibri"/>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45699026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4_Diseño personalizado">
  <p:cSld name="4_Diseño personalizado">
    <p:spTree>
      <p:nvGrpSpPr>
        <p:cNvPr id="1" name="Shape 46"/>
        <p:cNvGrpSpPr/>
        <p:nvPr/>
      </p:nvGrpSpPr>
      <p:grpSpPr>
        <a:xfrm>
          <a:off x="0" y="0"/>
          <a:ext cx="0" cy="0"/>
          <a:chOff x="0" y="0"/>
          <a:chExt cx="0" cy="0"/>
        </a:xfrm>
      </p:grpSpPr>
      <p:sp>
        <p:nvSpPr>
          <p:cNvPr id="47" name="Google Shape;47;p58"/>
          <p:cNvSpPr txBox="1">
            <a:spLocks noGrp="1"/>
          </p:cNvSpPr>
          <p:nvPr>
            <p:ph type="title"/>
          </p:nvPr>
        </p:nvSpPr>
        <p:spPr>
          <a:xfrm>
            <a:off x="623399" y="499540"/>
            <a:ext cx="10806607" cy="1273283"/>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8"/>
          <p:cNvSpPr txBox="1">
            <a:spLocks noGrp="1"/>
          </p:cNvSpPr>
          <p:nvPr>
            <p:ph type="sldNum" idx="12"/>
          </p:nvPr>
        </p:nvSpPr>
        <p:spPr>
          <a:xfrm>
            <a:off x="9265920" y="278093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6000" b="0">
                <a:solidFill>
                  <a:schemeClr val="accent1"/>
                </a:solidFill>
                <a:latin typeface="Calibri"/>
                <a:ea typeface="Calibri"/>
                <a:cs typeface="Calibri"/>
                <a:sym typeface="Calibri"/>
              </a:defRPr>
            </a:lvl1pPr>
            <a:lvl2pPr marL="0" lvl="1" indent="0" algn="r">
              <a:spcBef>
                <a:spcPts val="0"/>
              </a:spcBef>
              <a:buNone/>
              <a:defRPr sz="6000" b="0">
                <a:solidFill>
                  <a:schemeClr val="accent1"/>
                </a:solidFill>
                <a:latin typeface="Calibri"/>
                <a:ea typeface="Calibri"/>
                <a:cs typeface="Calibri"/>
                <a:sym typeface="Calibri"/>
              </a:defRPr>
            </a:lvl2pPr>
            <a:lvl3pPr marL="0" lvl="2" indent="0" algn="r">
              <a:spcBef>
                <a:spcPts val="0"/>
              </a:spcBef>
              <a:buNone/>
              <a:defRPr sz="6000" b="0">
                <a:solidFill>
                  <a:schemeClr val="accent1"/>
                </a:solidFill>
                <a:latin typeface="Calibri"/>
                <a:ea typeface="Calibri"/>
                <a:cs typeface="Calibri"/>
                <a:sym typeface="Calibri"/>
              </a:defRPr>
            </a:lvl3pPr>
            <a:lvl4pPr marL="0" lvl="3" indent="0" algn="r">
              <a:spcBef>
                <a:spcPts val="0"/>
              </a:spcBef>
              <a:buNone/>
              <a:defRPr sz="6000" b="0">
                <a:solidFill>
                  <a:schemeClr val="accent1"/>
                </a:solidFill>
                <a:latin typeface="Calibri"/>
                <a:ea typeface="Calibri"/>
                <a:cs typeface="Calibri"/>
                <a:sym typeface="Calibri"/>
              </a:defRPr>
            </a:lvl4pPr>
            <a:lvl5pPr marL="0" lvl="4" indent="0" algn="r">
              <a:spcBef>
                <a:spcPts val="0"/>
              </a:spcBef>
              <a:buNone/>
              <a:defRPr sz="6000" b="0">
                <a:solidFill>
                  <a:schemeClr val="accent1"/>
                </a:solidFill>
                <a:latin typeface="Calibri"/>
                <a:ea typeface="Calibri"/>
                <a:cs typeface="Calibri"/>
                <a:sym typeface="Calibri"/>
              </a:defRPr>
            </a:lvl5pPr>
            <a:lvl6pPr marL="0" lvl="5" indent="0" algn="r">
              <a:spcBef>
                <a:spcPts val="0"/>
              </a:spcBef>
              <a:buNone/>
              <a:defRPr sz="6000" b="0">
                <a:solidFill>
                  <a:schemeClr val="accent1"/>
                </a:solidFill>
                <a:latin typeface="Calibri"/>
                <a:ea typeface="Calibri"/>
                <a:cs typeface="Calibri"/>
                <a:sym typeface="Calibri"/>
              </a:defRPr>
            </a:lvl6pPr>
            <a:lvl7pPr marL="0" lvl="6" indent="0" algn="r">
              <a:spcBef>
                <a:spcPts val="0"/>
              </a:spcBef>
              <a:buNone/>
              <a:defRPr sz="6000" b="0">
                <a:solidFill>
                  <a:schemeClr val="accent1"/>
                </a:solidFill>
                <a:latin typeface="Calibri"/>
                <a:ea typeface="Calibri"/>
                <a:cs typeface="Calibri"/>
                <a:sym typeface="Calibri"/>
              </a:defRPr>
            </a:lvl7pPr>
            <a:lvl8pPr marL="0" lvl="7" indent="0" algn="r">
              <a:spcBef>
                <a:spcPts val="0"/>
              </a:spcBef>
              <a:buNone/>
              <a:defRPr sz="6000" b="0">
                <a:solidFill>
                  <a:schemeClr val="accent1"/>
                </a:solidFill>
                <a:latin typeface="Calibri"/>
                <a:ea typeface="Calibri"/>
                <a:cs typeface="Calibri"/>
                <a:sym typeface="Calibri"/>
              </a:defRPr>
            </a:lvl8pPr>
            <a:lvl9pPr marL="0" lvl="8" indent="0" algn="r">
              <a:spcBef>
                <a:spcPts val="0"/>
              </a:spcBef>
              <a:buNone/>
              <a:defRPr sz="6000" b="0">
                <a:solidFill>
                  <a:schemeClr val="accent1"/>
                </a:solidFill>
                <a:latin typeface="Calibri"/>
                <a:ea typeface="Calibri"/>
                <a:cs typeface="Calibri"/>
                <a:sym typeface="Calibri"/>
              </a:defRPr>
            </a:lvl9pPr>
          </a:lstStyle>
          <a:p>
            <a:fld id="{00000000-1234-1234-1234-123412341234}" type="slidenum">
              <a:rPr lang="es-ES" smtClean="0"/>
              <a:pPr/>
              <a:t>‹Nº›</a:t>
            </a:fld>
            <a:endParaRPr lang="es-ES"/>
          </a:p>
        </p:txBody>
      </p:sp>
      <p:sp>
        <p:nvSpPr>
          <p:cNvPr id="49" name="Google Shape;49;p58"/>
          <p:cNvSpPr txBox="1">
            <a:spLocks noGrp="1"/>
          </p:cNvSpPr>
          <p:nvPr>
            <p:ph type="dt" idx="10"/>
          </p:nvPr>
        </p:nvSpPr>
        <p:spPr>
          <a:xfrm>
            <a:off x="2567608" y="6543226"/>
            <a:ext cx="825989" cy="25608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s-AR"/>
              <a:t>2016</a:t>
            </a:r>
            <a:endParaRPr/>
          </a:p>
        </p:txBody>
      </p:sp>
    </p:spTree>
    <p:extLst>
      <p:ext uri="{BB962C8B-B14F-4D97-AF65-F5344CB8AC3E}">
        <p14:creationId xmlns:p14="http://schemas.microsoft.com/office/powerpoint/2010/main" val="2833608039"/>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Encabezado de Seccio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384" y="2051020"/>
            <a:ext cx="10780776" cy="613283"/>
          </a:xfrm>
        </p:spPr>
        <p:txBody>
          <a:bodyPr anchor="b">
            <a:noAutofit/>
          </a:bodyPr>
          <a:lstStyle>
            <a:lvl1pPr>
              <a:defRPr sz="4034"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551384" y="4359587"/>
            <a:ext cx="9229344" cy="533400"/>
          </a:xfrm>
        </p:spPr>
        <p:txBody>
          <a:bodyPr>
            <a:normAutofit/>
          </a:bodyPr>
          <a:lstStyle>
            <a:lvl1pPr marL="0" indent="0">
              <a:lnSpc>
                <a:spcPct val="90000"/>
              </a:lnSpc>
              <a:buNone/>
              <a:defRPr sz="1345">
                <a:solidFill>
                  <a:srgbClr val="C00000"/>
                </a:solidFill>
              </a:defRPr>
            </a:lvl1pPr>
            <a:lvl2pPr marL="256146" indent="0">
              <a:buNone/>
              <a:defRPr sz="672"/>
            </a:lvl2pPr>
            <a:lvl3pPr marL="512293" indent="0">
              <a:buNone/>
              <a:defRPr sz="560"/>
            </a:lvl3pPr>
            <a:lvl4pPr marL="768439" indent="0">
              <a:buNone/>
              <a:defRPr sz="504"/>
            </a:lvl4pPr>
            <a:lvl5pPr marL="1024585" indent="0">
              <a:buNone/>
              <a:defRPr sz="504"/>
            </a:lvl5pPr>
            <a:lvl6pPr marL="1280732" indent="0">
              <a:buNone/>
              <a:defRPr sz="504"/>
            </a:lvl6pPr>
            <a:lvl7pPr marL="1536878" indent="0">
              <a:buNone/>
              <a:defRPr sz="504"/>
            </a:lvl7pPr>
            <a:lvl8pPr marL="1793024" indent="0">
              <a:buNone/>
              <a:defRPr sz="504"/>
            </a:lvl8pPr>
            <a:lvl9pPr marL="2049170" indent="0">
              <a:buNone/>
              <a:defRPr sz="504"/>
            </a:lvl9pPr>
          </a:lstStyle>
          <a:p>
            <a:pPr lvl="0"/>
            <a:r>
              <a:rPr lang="es-ES"/>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r>
              <a:rPr lang="es-AR"/>
              <a:t>2016</a:t>
            </a:r>
          </a:p>
        </p:txBody>
      </p:sp>
      <p:sp>
        <p:nvSpPr>
          <p:cNvPr id="13" name="Footer Placeholder 12"/>
          <p:cNvSpPr>
            <a:spLocks noGrp="1"/>
          </p:cNvSpPr>
          <p:nvPr>
            <p:ph type="ftr" sz="quarter" idx="11"/>
          </p:nvPr>
        </p:nvSpPr>
        <p:spPr>
          <a:xfrm>
            <a:off x="685800" y="6481103"/>
            <a:ext cx="2817912" cy="376901"/>
          </a:xfrm>
          <a:prstGeom prst="rect">
            <a:avLst/>
          </a:prstGeom>
        </p:spPr>
        <p:txBody>
          <a:bodyPr/>
          <a:lstStyle>
            <a:lvl1pPr>
              <a:defRPr>
                <a:solidFill>
                  <a:srgbClr val="C00000"/>
                </a:solidFill>
              </a:defRPr>
            </a:lvl1pPr>
          </a:lstStyle>
          <a:p>
            <a:r>
              <a:rPr lang="sv-SE"/>
              <a:t>Ingeniería de Software I  2022</a:t>
            </a:r>
            <a:endParaRPr lang="es-AR"/>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00000000-1234-1234-1234-123412341234}" type="slidenum">
              <a:rPr lang="es-ES" smtClean="0"/>
              <a:pPr/>
              <a:t>‹Nº›</a:t>
            </a:fld>
            <a:endParaRPr lang="es-ES"/>
          </a:p>
        </p:txBody>
      </p:sp>
    </p:spTree>
    <p:extLst>
      <p:ext uri="{BB962C8B-B14F-4D97-AF65-F5344CB8AC3E}">
        <p14:creationId xmlns:p14="http://schemas.microsoft.com/office/powerpoint/2010/main" val="80971689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1_Imagen con título">
  <p:cSld name="1_Imagen con título">
    <p:spTree>
      <p:nvGrpSpPr>
        <p:cNvPr id="1" name="Shape 18"/>
        <p:cNvGrpSpPr/>
        <p:nvPr/>
      </p:nvGrpSpPr>
      <p:grpSpPr>
        <a:xfrm>
          <a:off x="0" y="0"/>
          <a:ext cx="0" cy="0"/>
          <a:chOff x="0" y="0"/>
          <a:chExt cx="0" cy="0"/>
        </a:xfrm>
      </p:grpSpPr>
      <p:sp>
        <p:nvSpPr>
          <p:cNvPr id="19" name="Google Shape;19;p32"/>
          <p:cNvSpPr txBox="1">
            <a:spLocks noGrp="1"/>
          </p:cNvSpPr>
          <p:nvPr>
            <p:ph type="title"/>
          </p:nvPr>
        </p:nvSpPr>
        <p:spPr>
          <a:xfrm>
            <a:off x="653977" y="4737548"/>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3300"/>
              <a:buFont typeface="Calibri"/>
              <a:buNone/>
              <a:defRPr sz="3287"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2"/>
          <p:cNvSpPr txBox="1">
            <a:spLocks noGrp="1"/>
          </p:cNvSpPr>
          <p:nvPr>
            <p:ph type="body" idx="1"/>
          </p:nvPr>
        </p:nvSpPr>
        <p:spPr>
          <a:xfrm>
            <a:off x="653976" y="5487888"/>
            <a:ext cx="9229344" cy="533400"/>
          </a:xfrm>
          <a:prstGeom prst="rect">
            <a:avLst/>
          </a:prstGeom>
          <a:noFill/>
          <a:ln>
            <a:noFill/>
          </a:ln>
        </p:spPr>
        <p:txBody>
          <a:bodyPr spcFirstLastPara="1" wrap="square" lIns="0" tIns="45700" rIns="0" bIns="45700" anchor="t" anchorCtr="0">
            <a:normAutofit/>
          </a:bodyPr>
          <a:lstStyle>
            <a:lvl1pPr marL="455371" lvl="0" indent="-227686" algn="l">
              <a:lnSpc>
                <a:spcPct val="90000"/>
              </a:lnSpc>
              <a:spcBef>
                <a:spcPts val="1195"/>
              </a:spcBef>
              <a:spcAft>
                <a:spcPts val="0"/>
              </a:spcAft>
              <a:buSzPts val="1800"/>
              <a:buNone/>
              <a:defRPr sz="1793">
                <a:solidFill>
                  <a:srgbClr val="C00000"/>
                </a:solidFill>
              </a:defRPr>
            </a:lvl1pPr>
            <a:lvl2pPr marL="910742" lvl="1" indent="-227686" algn="l">
              <a:lnSpc>
                <a:spcPct val="90000"/>
              </a:lnSpc>
              <a:spcBef>
                <a:spcPts val="199"/>
              </a:spcBef>
              <a:spcAft>
                <a:spcPts val="0"/>
              </a:spcAft>
              <a:buSzPts val="900"/>
              <a:buNone/>
              <a:defRPr sz="896"/>
            </a:lvl2pPr>
            <a:lvl3pPr marL="1366114" lvl="2" indent="-227686" algn="l">
              <a:lnSpc>
                <a:spcPct val="90000"/>
              </a:lnSpc>
              <a:spcBef>
                <a:spcPts val="398"/>
              </a:spcBef>
              <a:spcAft>
                <a:spcPts val="0"/>
              </a:spcAft>
              <a:buSzPts val="750"/>
              <a:buNone/>
              <a:defRPr sz="747"/>
            </a:lvl3pPr>
            <a:lvl4pPr marL="1821485" lvl="3" indent="-227686" algn="l">
              <a:lnSpc>
                <a:spcPct val="90000"/>
              </a:lnSpc>
              <a:spcBef>
                <a:spcPts val="398"/>
              </a:spcBef>
              <a:spcAft>
                <a:spcPts val="0"/>
              </a:spcAft>
              <a:buSzPts val="675"/>
              <a:buNone/>
              <a:defRPr sz="672"/>
            </a:lvl4pPr>
            <a:lvl5pPr marL="2276856" lvl="4" indent="-227686" algn="l">
              <a:lnSpc>
                <a:spcPct val="90000"/>
              </a:lnSpc>
              <a:spcBef>
                <a:spcPts val="398"/>
              </a:spcBef>
              <a:spcAft>
                <a:spcPts val="0"/>
              </a:spcAft>
              <a:buSzPts val="675"/>
              <a:buNone/>
              <a:defRPr sz="672"/>
            </a:lvl5pPr>
            <a:lvl6pPr marL="2732227" lvl="5" indent="-227686" algn="l">
              <a:lnSpc>
                <a:spcPct val="90000"/>
              </a:lnSpc>
              <a:spcBef>
                <a:spcPts val="398"/>
              </a:spcBef>
              <a:spcAft>
                <a:spcPts val="0"/>
              </a:spcAft>
              <a:buSzPts val="675"/>
              <a:buNone/>
              <a:defRPr sz="672"/>
            </a:lvl6pPr>
            <a:lvl7pPr marL="3187598" lvl="6" indent="-227686" algn="l">
              <a:lnSpc>
                <a:spcPct val="90000"/>
              </a:lnSpc>
              <a:spcBef>
                <a:spcPts val="398"/>
              </a:spcBef>
              <a:spcAft>
                <a:spcPts val="0"/>
              </a:spcAft>
              <a:buSzPts val="675"/>
              <a:buNone/>
              <a:defRPr sz="672"/>
            </a:lvl7pPr>
            <a:lvl8pPr marL="3642970" lvl="7" indent="-227686" algn="l">
              <a:lnSpc>
                <a:spcPct val="90000"/>
              </a:lnSpc>
              <a:spcBef>
                <a:spcPts val="398"/>
              </a:spcBef>
              <a:spcAft>
                <a:spcPts val="0"/>
              </a:spcAft>
              <a:buSzPts val="675"/>
              <a:buNone/>
              <a:defRPr sz="672"/>
            </a:lvl8pPr>
            <a:lvl9pPr marL="4098341" lvl="8" indent="-227686" algn="l">
              <a:lnSpc>
                <a:spcPct val="90000"/>
              </a:lnSpc>
              <a:spcBef>
                <a:spcPts val="398"/>
              </a:spcBef>
              <a:spcAft>
                <a:spcPts val="398"/>
              </a:spcAft>
              <a:buSzPts val="675"/>
              <a:buNone/>
              <a:defRPr sz="672"/>
            </a:lvl9pPr>
          </a:lstStyle>
          <a:p>
            <a:endParaRPr/>
          </a:p>
        </p:txBody>
      </p:sp>
      <p:sp>
        <p:nvSpPr>
          <p:cNvPr id="21" name="Google Shape;21;p32"/>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22" name="Google Shape;22;p32"/>
          <p:cNvSpPr txBox="1">
            <a:spLocks noGrp="1"/>
          </p:cNvSpPr>
          <p:nvPr>
            <p:ph type="ftr" idx="11"/>
          </p:nvPr>
        </p:nvSpPr>
        <p:spPr>
          <a:xfrm>
            <a:off x="685800" y="6481102"/>
            <a:ext cx="2241848" cy="30220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23" name="Google Shape;23;p32"/>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9pPr>
          </a:lstStyle>
          <a:p>
            <a:fld id="{00000000-1234-1234-1234-123412341234}" type="slidenum">
              <a:rPr lang="es-ES">
                <a:solidFill>
                  <a:srgbClr val="758085"/>
                </a:solidFill>
              </a:rPr>
              <a:pPr/>
              <a:t>‹Nº›</a:t>
            </a:fld>
            <a:endParaRPr>
              <a:solidFill>
                <a:srgbClr val="758085"/>
              </a:solidFill>
            </a:endParaRPr>
          </a:p>
        </p:txBody>
      </p:sp>
      <p:pic>
        <p:nvPicPr>
          <p:cNvPr id="24" name="Google Shape;24;p32" descr="2"/>
          <p:cNvPicPr preferRelativeResize="0"/>
          <p:nvPr/>
        </p:nvPicPr>
        <p:blipFill rotWithShape="1">
          <a:blip r:embed="rId2">
            <a:alphaModFix/>
          </a:blip>
          <a:srcRect l="8462"/>
          <a:stretch/>
        </p:blipFill>
        <p:spPr>
          <a:xfrm>
            <a:off x="23664" y="0"/>
            <a:ext cx="12144672" cy="4277734"/>
          </a:xfrm>
          <a:prstGeom prst="rect">
            <a:avLst/>
          </a:prstGeom>
          <a:noFill/>
          <a:ln>
            <a:noFill/>
          </a:ln>
        </p:spPr>
      </p:pic>
    </p:spTree>
    <p:extLst>
      <p:ext uri="{BB962C8B-B14F-4D97-AF65-F5344CB8AC3E}">
        <p14:creationId xmlns:p14="http://schemas.microsoft.com/office/powerpoint/2010/main" val="76427989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5"/>
        <p:cNvGrpSpPr/>
        <p:nvPr/>
      </p:nvGrpSpPr>
      <p:grpSpPr>
        <a:xfrm>
          <a:off x="0" y="0"/>
          <a:ext cx="0" cy="0"/>
          <a:chOff x="0" y="0"/>
          <a:chExt cx="0" cy="0"/>
        </a:xfrm>
      </p:grpSpPr>
      <p:sp>
        <p:nvSpPr>
          <p:cNvPr id="26" name="Google Shape;26;p34"/>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28" name="Google Shape;28;p34"/>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29" name="Google Shape;29;p34"/>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30" name="Google Shape;30;p34"/>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Tree>
    <p:extLst>
      <p:ext uri="{BB962C8B-B14F-4D97-AF65-F5344CB8AC3E}">
        <p14:creationId xmlns:p14="http://schemas.microsoft.com/office/powerpoint/2010/main" val="209270881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Encabezado de sección">
    <p:spTree>
      <p:nvGrpSpPr>
        <p:cNvPr id="1" name="Shape 31"/>
        <p:cNvGrpSpPr/>
        <p:nvPr/>
      </p:nvGrpSpPr>
      <p:grpSpPr>
        <a:xfrm>
          <a:off x="0" y="0"/>
          <a:ext cx="0" cy="0"/>
          <a:chOff x="0" y="0"/>
          <a:chExt cx="0" cy="0"/>
        </a:xfrm>
      </p:grpSpPr>
      <p:sp>
        <p:nvSpPr>
          <p:cNvPr id="32" name="Google Shape;32;p33"/>
          <p:cNvSpPr/>
          <p:nvPr/>
        </p:nvSpPr>
        <p:spPr>
          <a:xfrm>
            <a:off x="3176" y="6400800"/>
            <a:ext cx="12188825" cy="457200"/>
          </a:xfrm>
          <a:prstGeom prst="rect">
            <a:avLst/>
          </a:prstGeom>
          <a:solidFill>
            <a:schemeClr val="accent2"/>
          </a:solidFill>
          <a:ln>
            <a:noFill/>
          </a:ln>
        </p:spPr>
        <p:txBody>
          <a:bodyPr spcFirstLastPara="1" wrap="square" lIns="91057" tIns="91057" rIns="91057" bIns="91057" anchor="ctr" anchorCtr="0">
            <a:noAutofit/>
          </a:bodyPr>
          <a:lstStyle/>
          <a:p>
            <a:pPr>
              <a:buSzPts val="1400"/>
            </a:pPr>
            <a:endParaRPr sz="1394"/>
          </a:p>
        </p:txBody>
      </p:sp>
      <p:sp>
        <p:nvSpPr>
          <p:cNvPr id="33" name="Google Shape;33;p33"/>
          <p:cNvSpPr/>
          <p:nvPr/>
        </p:nvSpPr>
        <p:spPr>
          <a:xfrm>
            <a:off x="16" y="6334316"/>
            <a:ext cx="12188825" cy="64008"/>
          </a:xfrm>
          <a:prstGeom prst="rect">
            <a:avLst/>
          </a:prstGeom>
          <a:solidFill>
            <a:schemeClr val="accent1"/>
          </a:solidFill>
          <a:ln>
            <a:noFill/>
          </a:ln>
        </p:spPr>
        <p:txBody>
          <a:bodyPr spcFirstLastPara="1" wrap="square" lIns="91057" tIns="91057" rIns="91057" bIns="91057" anchor="ctr" anchorCtr="0">
            <a:noAutofit/>
          </a:bodyPr>
          <a:lstStyle/>
          <a:p>
            <a:pPr>
              <a:buSzPts val="1400"/>
            </a:pPr>
            <a:endParaRPr sz="1394"/>
          </a:p>
        </p:txBody>
      </p:sp>
      <p:sp>
        <p:nvSpPr>
          <p:cNvPr id="34" name="Google Shape;34;p33"/>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7968"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5371" lvl="0" indent="-227686" algn="l">
              <a:lnSpc>
                <a:spcPct val="90000"/>
              </a:lnSpc>
              <a:spcBef>
                <a:spcPts val="1195"/>
              </a:spcBef>
              <a:spcAft>
                <a:spcPts val="0"/>
              </a:spcAft>
              <a:buSzPts val="2400"/>
              <a:buNone/>
              <a:defRPr sz="2390" cap="none">
                <a:solidFill>
                  <a:schemeClr val="dk2"/>
                </a:solidFill>
                <a:latin typeface="Calibri"/>
                <a:ea typeface="Calibri"/>
                <a:cs typeface="Calibri"/>
                <a:sym typeface="Calibri"/>
              </a:defRPr>
            </a:lvl1pPr>
            <a:lvl2pPr marL="910742" lvl="1" indent="-227686" algn="l">
              <a:lnSpc>
                <a:spcPct val="90000"/>
              </a:lnSpc>
              <a:spcBef>
                <a:spcPts val="199"/>
              </a:spcBef>
              <a:spcAft>
                <a:spcPts val="0"/>
              </a:spcAft>
              <a:buSzPts val="1800"/>
              <a:buNone/>
              <a:defRPr sz="1793">
                <a:solidFill>
                  <a:srgbClr val="888888"/>
                </a:solidFill>
              </a:defRPr>
            </a:lvl2pPr>
            <a:lvl3pPr marL="1366114" lvl="2" indent="-227686" algn="l">
              <a:lnSpc>
                <a:spcPct val="90000"/>
              </a:lnSpc>
              <a:spcBef>
                <a:spcPts val="398"/>
              </a:spcBef>
              <a:spcAft>
                <a:spcPts val="0"/>
              </a:spcAft>
              <a:buSzPts val="1600"/>
              <a:buNone/>
              <a:defRPr sz="1594">
                <a:solidFill>
                  <a:srgbClr val="888888"/>
                </a:solidFill>
              </a:defRPr>
            </a:lvl3pPr>
            <a:lvl4pPr marL="1821485" lvl="3" indent="-227686" algn="l">
              <a:lnSpc>
                <a:spcPct val="90000"/>
              </a:lnSpc>
              <a:spcBef>
                <a:spcPts val="398"/>
              </a:spcBef>
              <a:spcAft>
                <a:spcPts val="0"/>
              </a:spcAft>
              <a:buSzPts val="1400"/>
              <a:buNone/>
              <a:defRPr sz="1394">
                <a:solidFill>
                  <a:srgbClr val="888888"/>
                </a:solidFill>
              </a:defRPr>
            </a:lvl4pPr>
            <a:lvl5pPr marL="2276856" lvl="4" indent="-227686" algn="l">
              <a:lnSpc>
                <a:spcPct val="90000"/>
              </a:lnSpc>
              <a:spcBef>
                <a:spcPts val="398"/>
              </a:spcBef>
              <a:spcAft>
                <a:spcPts val="0"/>
              </a:spcAft>
              <a:buSzPts val="1400"/>
              <a:buNone/>
              <a:defRPr sz="1394">
                <a:solidFill>
                  <a:srgbClr val="888888"/>
                </a:solidFill>
              </a:defRPr>
            </a:lvl5pPr>
            <a:lvl6pPr marL="2732227" lvl="5" indent="-227686" algn="l">
              <a:lnSpc>
                <a:spcPct val="90000"/>
              </a:lnSpc>
              <a:spcBef>
                <a:spcPts val="398"/>
              </a:spcBef>
              <a:spcAft>
                <a:spcPts val="0"/>
              </a:spcAft>
              <a:buSzPts val="1400"/>
              <a:buNone/>
              <a:defRPr sz="1394">
                <a:solidFill>
                  <a:srgbClr val="888888"/>
                </a:solidFill>
              </a:defRPr>
            </a:lvl6pPr>
            <a:lvl7pPr marL="3187598" lvl="6" indent="-227686" algn="l">
              <a:lnSpc>
                <a:spcPct val="90000"/>
              </a:lnSpc>
              <a:spcBef>
                <a:spcPts val="398"/>
              </a:spcBef>
              <a:spcAft>
                <a:spcPts val="0"/>
              </a:spcAft>
              <a:buSzPts val="1400"/>
              <a:buNone/>
              <a:defRPr sz="1394">
                <a:solidFill>
                  <a:srgbClr val="888888"/>
                </a:solidFill>
              </a:defRPr>
            </a:lvl7pPr>
            <a:lvl8pPr marL="3642970" lvl="7" indent="-227686" algn="l">
              <a:lnSpc>
                <a:spcPct val="90000"/>
              </a:lnSpc>
              <a:spcBef>
                <a:spcPts val="398"/>
              </a:spcBef>
              <a:spcAft>
                <a:spcPts val="0"/>
              </a:spcAft>
              <a:buSzPts val="1400"/>
              <a:buNone/>
              <a:defRPr sz="1394">
                <a:solidFill>
                  <a:srgbClr val="888888"/>
                </a:solidFill>
              </a:defRPr>
            </a:lvl8pPr>
            <a:lvl9pPr marL="4098341" lvl="8" indent="-227686" algn="l">
              <a:lnSpc>
                <a:spcPct val="90000"/>
              </a:lnSpc>
              <a:spcBef>
                <a:spcPts val="398"/>
              </a:spcBef>
              <a:spcAft>
                <a:spcPts val="398"/>
              </a:spcAft>
              <a:buSzPts val="1400"/>
              <a:buNone/>
              <a:defRPr sz="1394">
                <a:solidFill>
                  <a:srgbClr val="888888"/>
                </a:solidFill>
              </a:defRPr>
            </a:lvl9pPr>
          </a:lstStyle>
          <a:p>
            <a:endParaRPr/>
          </a:p>
        </p:txBody>
      </p:sp>
      <p:sp>
        <p:nvSpPr>
          <p:cNvPr id="36" name="Google Shape;36;p33"/>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37" name="Google Shape;37;p33"/>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38" name="Google Shape;38;p33"/>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cxnSp>
        <p:nvCxnSpPr>
          <p:cNvPr id="39" name="Google Shape;39;p33"/>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65677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Solo el título" type="titleOnly">
  <p:cSld name="Solo el título">
    <p:spTree>
      <p:nvGrpSpPr>
        <p:cNvPr id="1" name="Shape 40"/>
        <p:cNvGrpSpPr/>
        <p:nvPr/>
      </p:nvGrpSpPr>
      <p:grpSpPr>
        <a:xfrm>
          <a:off x="0" y="0"/>
          <a:ext cx="0" cy="0"/>
          <a:chOff x="0" y="0"/>
          <a:chExt cx="0" cy="0"/>
        </a:xfrm>
      </p:grpSpPr>
      <p:sp>
        <p:nvSpPr>
          <p:cNvPr id="41" name="Google Shape;41;p35"/>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5"/>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43" name="Google Shape;43;p35"/>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44" name="Google Shape;44;p35"/>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Tree>
    <p:extLst>
      <p:ext uri="{BB962C8B-B14F-4D97-AF65-F5344CB8AC3E}">
        <p14:creationId xmlns:p14="http://schemas.microsoft.com/office/powerpoint/2010/main" val="58316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1_Normal con fuente ">
  <p:cSld name="1_Normal con fuente ">
    <p:spTree>
      <p:nvGrpSpPr>
        <p:cNvPr id="1" name="Shape 45"/>
        <p:cNvGrpSpPr/>
        <p:nvPr/>
      </p:nvGrpSpPr>
      <p:grpSpPr>
        <a:xfrm>
          <a:off x="0" y="0"/>
          <a:ext cx="0" cy="0"/>
          <a:chOff x="0" y="0"/>
          <a:chExt cx="0" cy="0"/>
        </a:xfrm>
      </p:grpSpPr>
      <p:sp>
        <p:nvSpPr>
          <p:cNvPr id="46" name="Google Shape;46;p36"/>
          <p:cNvSpPr txBox="1">
            <a:spLocks noGrp="1"/>
          </p:cNvSpPr>
          <p:nvPr>
            <p:ph type="title"/>
          </p:nvPr>
        </p:nvSpPr>
        <p:spPr>
          <a:xfrm>
            <a:off x="623394"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6"/>
          <p:cNvSpPr txBox="1">
            <a:spLocks noGrp="1"/>
          </p:cNvSpPr>
          <p:nvPr>
            <p:ph type="sldNum" idx="12"/>
          </p:nvPr>
        </p:nvSpPr>
        <p:spPr>
          <a:xfrm>
            <a:off x="9249399" y="2852614"/>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
        <p:nvSpPr>
          <p:cNvPr id="48" name="Google Shape;48;p36"/>
          <p:cNvSpPr txBox="1">
            <a:spLocks noGrp="1"/>
          </p:cNvSpPr>
          <p:nvPr>
            <p:ph type="body" idx="1"/>
          </p:nvPr>
        </p:nvSpPr>
        <p:spPr>
          <a:xfrm>
            <a:off x="5951986" y="6509538"/>
            <a:ext cx="2162515" cy="305415"/>
          </a:xfrm>
          <a:prstGeom prst="rect">
            <a:avLst/>
          </a:prstGeom>
          <a:noFill/>
          <a:ln>
            <a:noFill/>
          </a:ln>
        </p:spPr>
        <p:txBody>
          <a:bodyPr spcFirstLastPara="1" wrap="square" lIns="0" tIns="45700" rIns="0" bIns="45700" anchor="t" anchorCtr="0">
            <a:noAutofit/>
          </a:bodyPr>
          <a:lstStyle>
            <a:lvl1pPr marL="455371" lvl="0" indent="-227686" algn="l">
              <a:lnSpc>
                <a:spcPct val="90000"/>
              </a:lnSpc>
              <a:spcBef>
                <a:spcPts val="0"/>
              </a:spcBef>
              <a:spcAft>
                <a:spcPts val="0"/>
              </a:spcAft>
              <a:buSzPts val="825"/>
              <a:buNone/>
              <a:defRPr sz="822" b="0" i="0">
                <a:solidFill>
                  <a:srgbClr val="C00000"/>
                </a:solidFill>
                <a:latin typeface="Calibri"/>
                <a:ea typeface="Calibri"/>
                <a:cs typeface="Calibri"/>
                <a:sym typeface="Calibri"/>
              </a:defRPr>
            </a:lvl1pPr>
            <a:lvl2pPr marL="910742" lvl="1" indent="-227686" algn="l">
              <a:lnSpc>
                <a:spcPct val="90000"/>
              </a:lnSpc>
              <a:spcBef>
                <a:spcPts val="199"/>
              </a:spcBef>
              <a:spcAft>
                <a:spcPts val="0"/>
              </a:spcAft>
              <a:buSzPts val="1050"/>
              <a:buNone/>
              <a:defRPr sz="1046"/>
            </a:lvl2pPr>
            <a:lvl3pPr marL="1366114" lvl="2" indent="-227686" algn="l">
              <a:lnSpc>
                <a:spcPct val="90000"/>
              </a:lnSpc>
              <a:spcBef>
                <a:spcPts val="398"/>
              </a:spcBef>
              <a:spcAft>
                <a:spcPts val="0"/>
              </a:spcAft>
              <a:buSzPts val="1050"/>
              <a:buNone/>
              <a:defRPr sz="1046"/>
            </a:lvl3pPr>
            <a:lvl4pPr marL="1821485" lvl="3" indent="-227686" algn="l">
              <a:lnSpc>
                <a:spcPct val="90000"/>
              </a:lnSpc>
              <a:spcBef>
                <a:spcPts val="398"/>
              </a:spcBef>
              <a:spcAft>
                <a:spcPts val="0"/>
              </a:spcAft>
              <a:buSzPts val="1050"/>
              <a:buNone/>
              <a:defRPr sz="1046"/>
            </a:lvl4pPr>
            <a:lvl5pPr marL="2276856" lvl="4" indent="-227686" algn="l">
              <a:lnSpc>
                <a:spcPct val="90000"/>
              </a:lnSpc>
              <a:spcBef>
                <a:spcPts val="398"/>
              </a:spcBef>
              <a:spcAft>
                <a:spcPts val="0"/>
              </a:spcAft>
              <a:buSzPts val="1050"/>
              <a:buNone/>
              <a:defRPr sz="1046"/>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49" name="Google Shape;49;p36"/>
          <p:cNvSpPr txBox="1">
            <a:spLocks noGrp="1"/>
          </p:cNvSpPr>
          <p:nvPr>
            <p:ph type="body" idx="2"/>
          </p:nvPr>
        </p:nvSpPr>
        <p:spPr>
          <a:xfrm>
            <a:off x="623392" y="1902579"/>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50" name="Google Shape;50;p36"/>
          <p:cNvSpPr txBox="1">
            <a:spLocks noGrp="1"/>
          </p:cNvSpPr>
          <p:nvPr>
            <p:ph type="dt" idx="10"/>
          </p:nvPr>
        </p:nvSpPr>
        <p:spPr>
          <a:xfrm>
            <a:off x="2567609" y="6543223"/>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C000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51" name="Google Shape;51;p36"/>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C000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52" name="Google Shape;52;p36"/>
          <p:cNvSpPr txBox="1"/>
          <p:nvPr/>
        </p:nvSpPr>
        <p:spPr>
          <a:xfrm>
            <a:off x="5176315" y="6484429"/>
            <a:ext cx="662361" cy="219291"/>
          </a:xfrm>
          <a:prstGeom prst="rect">
            <a:avLst/>
          </a:prstGeom>
          <a:noFill/>
          <a:ln>
            <a:noFill/>
          </a:ln>
        </p:spPr>
        <p:txBody>
          <a:bodyPr spcFirstLastPara="1" wrap="square" lIns="91057" tIns="45516" rIns="91057" bIns="45516" anchor="t" anchorCtr="0">
            <a:spAutoFit/>
          </a:bodyPr>
          <a:lstStyle/>
          <a:p>
            <a:pPr>
              <a:buSzPts val="825"/>
            </a:pPr>
            <a:r>
              <a:rPr lang="es-ES" sz="822">
                <a:solidFill>
                  <a:srgbClr val="C00000"/>
                </a:solidFill>
                <a:latin typeface="Calibri"/>
                <a:ea typeface="Calibri"/>
                <a:cs typeface="Calibri"/>
                <a:sym typeface="Calibri"/>
              </a:rPr>
              <a:t>Fuente:</a:t>
            </a:r>
            <a:endParaRPr sz="822">
              <a:solidFill>
                <a:srgbClr val="C00000"/>
              </a:solidFill>
              <a:latin typeface="Calibri"/>
              <a:ea typeface="Calibri"/>
              <a:cs typeface="Calibri"/>
              <a:sym typeface="Calibri"/>
            </a:endParaRPr>
          </a:p>
        </p:txBody>
      </p:sp>
      <p:cxnSp>
        <p:nvCxnSpPr>
          <p:cNvPr id="53" name="Google Shape;53;p36"/>
          <p:cNvCxnSpPr/>
          <p:nvPr/>
        </p:nvCxnSpPr>
        <p:spPr>
          <a:xfrm>
            <a:off x="623393" y="1772816"/>
            <a:ext cx="10772775" cy="0"/>
          </a:xfrm>
          <a:prstGeom prst="straightConnector1">
            <a:avLst/>
          </a:prstGeom>
          <a:noFill/>
          <a:ln w="12700" cap="flat" cmpd="sng">
            <a:solidFill>
              <a:schemeClr val="accent1"/>
            </a:solidFill>
            <a:prstDash val="solid"/>
            <a:round/>
            <a:headEnd type="none" w="sm" len="sm"/>
            <a:tailEnd type="none" w="sm" len="sm"/>
          </a:ln>
        </p:spPr>
      </p:cxnSp>
    </p:spTree>
    <p:extLst>
      <p:ext uri="{BB962C8B-B14F-4D97-AF65-F5344CB8AC3E}">
        <p14:creationId xmlns:p14="http://schemas.microsoft.com/office/powerpoint/2010/main" val="208172747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Diapositiva de título">
    <p:spTree>
      <p:nvGrpSpPr>
        <p:cNvPr id="1" name="Shape 54"/>
        <p:cNvGrpSpPr/>
        <p:nvPr/>
      </p:nvGrpSpPr>
      <p:grpSpPr>
        <a:xfrm>
          <a:off x="0" y="0"/>
          <a:ext cx="0" cy="0"/>
          <a:chOff x="0" y="0"/>
          <a:chExt cx="0" cy="0"/>
        </a:xfrm>
      </p:grpSpPr>
      <p:sp>
        <p:nvSpPr>
          <p:cNvPr id="55" name="Google Shape;55;p38"/>
          <p:cNvSpPr/>
          <p:nvPr/>
        </p:nvSpPr>
        <p:spPr>
          <a:xfrm>
            <a:off x="3176" y="6400800"/>
            <a:ext cx="12188825" cy="457200"/>
          </a:xfrm>
          <a:prstGeom prst="rect">
            <a:avLst/>
          </a:prstGeom>
          <a:solidFill>
            <a:schemeClr val="accent2"/>
          </a:solidFill>
          <a:ln>
            <a:noFill/>
          </a:ln>
        </p:spPr>
        <p:txBody>
          <a:bodyPr spcFirstLastPara="1" wrap="square" lIns="91057" tIns="91057" rIns="91057" bIns="91057" anchor="ctr" anchorCtr="0">
            <a:noAutofit/>
          </a:bodyPr>
          <a:lstStyle/>
          <a:p>
            <a:pPr>
              <a:buSzPts val="1400"/>
            </a:pPr>
            <a:endParaRPr sz="1394"/>
          </a:p>
        </p:txBody>
      </p:sp>
      <p:sp>
        <p:nvSpPr>
          <p:cNvPr id="56" name="Google Shape;56;p38"/>
          <p:cNvSpPr/>
          <p:nvPr/>
        </p:nvSpPr>
        <p:spPr>
          <a:xfrm>
            <a:off x="16" y="6334316"/>
            <a:ext cx="12188825" cy="64008"/>
          </a:xfrm>
          <a:prstGeom prst="rect">
            <a:avLst/>
          </a:prstGeom>
          <a:solidFill>
            <a:schemeClr val="accent1"/>
          </a:solidFill>
          <a:ln>
            <a:noFill/>
          </a:ln>
        </p:spPr>
        <p:txBody>
          <a:bodyPr spcFirstLastPara="1" wrap="square" lIns="91057" tIns="91057" rIns="91057" bIns="91057" anchor="ctr" anchorCtr="0">
            <a:noAutofit/>
          </a:bodyPr>
          <a:lstStyle/>
          <a:p>
            <a:pPr>
              <a:buSzPts val="1400"/>
            </a:pPr>
            <a:endParaRPr sz="1394"/>
          </a:p>
        </p:txBody>
      </p:sp>
      <p:sp>
        <p:nvSpPr>
          <p:cNvPr id="57" name="Google Shape;57;p38"/>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7968">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8"/>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195"/>
              </a:spcBef>
              <a:spcAft>
                <a:spcPts val="0"/>
              </a:spcAft>
              <a:buSzPts val="2400"/>
              <a:buNone/>
              <a:defRPr sz="2390" cap="none">
                <a:solidFill>
                  <a:schemeClr val="dk2"/>
                </a:solidFill>
                <a:latin typeface="Calibri"/>
                <a:ea typeface="Calibri"/>
                <a:cs typeface="Calibri"/>
                <a:sym typeface="Calibri"/>
              </a:defRPr>
            </a:lvl1pPr>
            <a:lvl2pPr lvl="1" algn="ctr">
              <a:lnSpc>
                <a:spcPct val="90000"/>
              </a:lnSpc>
              <a:spcBef>
                <a:spcPts val="199"/>
              </a:spcBef>
              <a:spcAft>
                <a:spcPts val="0"/>
              </a:spcAft>
              <a:buSzPts val="2400"/>
              <a:buNone/>
              <a:defRPr sz="2390"/>
            </a:lvl2pPr>
            <a:lvl3pPr lvl="2" algn="ctr">
              <a:lnSpc>
                <a:spcPct val="90000"/>
              </a:lnSpc>
              <a:spcBef>
                <a:spcPts val="398"/>
              </a:spcBef>
              <a:spcAft>
                <a:spcPts val="0"/>
              </a:spcAft>
              <a:buSzPts val="2400"/>
              <a:buNone/>
              <a:defRPr sz="2390"/>
            </a:lvl3pPr>
            <a:lvl4pPr lvl="3" algn="ctr">
              <a:lnSpc>
                <a:spcPct val="90000"/>
              </a:lnSpc>
              <a:spcBef>
                <a:spcPts val="398"/>
              </a:spcBef>
              <a:spcAft>
                <a:spcPts val="0"/>
              </a:spcAft>
              <a:buSzPts val="2000"/>
              <a:buNone/>
              <a:defRPr sz="1992"/>
            </a:lvl4pPr>
            <a:lvl5pPr lvl="4" algn="ctr">
              <a:lnSpc>
                <a:spcPct val="90000"/>
              </a:lnSpc>
              <a:spcBef>
                <a:spcPts val="398"/>
              </a:spcBef>
              <a:spcAft>
                <a:spcPts val="0"/>
              </a:spcAft>
              <a:buSzPts val="2000"/>
              <a:buNone/>
              <a:defRPr sz="1992"/>
            </a:lvl5pPr>
            <a:lvl6pPr lvl="5" algn="ctr">
              <a:lnSpc>
                <a:spcPct val="90000"/>
              </a:lnSpc>
              <a:spcBef>
                <a:spcPts val="398"/>
              </a:spcBef>
              <a:spcAft>
                <a:spcPts val="0"/>
              </a:spcAft>
              <a:buSzPts val="2000"/>
              <a:buNone/>
              <a:defRPr sz="1992"/>
            </a:lvl6pPr>
            <a:lvl7pPr lvl="6" algn="ctr">
              <a:lnSpc>
                <a:spcPct val="90000"/>
              </a:lnSpc>
              <a:spcBef>
                <a:spcPts val="398"/>
              </a:spcBef>
              <a:spcAft>
                <a:spcPts val="0"/>
              </a:spcAft>
              <a:buSzPts val="2000"/>
              <a:buNone/>
              <a:defRPr sz="1992"/>
            </a:lvl7pPr>
            <a:lvl8pPr lvl="7" algn="ctr">
              <a:lnSpc>
                <a:spcPct val="90000"/>
              </a:lnSpc>
              <a:spcBef>
                <a:spcPts val="398"/>
              </a:spcBef>
              <a:spcAft>
                <a:spcPts val="0"/>
              </a:spcAft>
              <a:buSzPts val="2000"/>
              <a:buNone/>
              <a:defRPr sz="1992"/>
            </a:lvl8pPr>
            <a:lvl9pPr lvl="8" algn="ctr">
              <a:lnSpc>
                <a:spcPct val="90000"/>
              </a:lnSpc>
              <a:spcBef>
                <a:spcPts val="398"/>
              </a:spcBef>
              <a:spcAft>
                <a:spcPts val="398"/>
              </a:spcAft>
              <a:buSzPts val="2000"/>
              <a:buNone/>
              <a:defRPr sz="1992"/>
            </a:lvl9pPr>
          </a:lstStyle>
          <a:p>
            <a:endParaRPr/>
          </a:p>
        </p:txBody>
      </p:sp>
      <p:sp>
        <p:nvSpPr>
          <p:cNvPr id="59" name="Google Shape;59;p38"/>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60" name="Google Shape;60;p38"/>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61" name="Google Shape;61;p38"/>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cxnSp>
        <p:nvCxnSpPr>
          <p:cNvPr id="62" name="Google Shape;62;p38"/>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373992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Normal con fuente ">
  <p:cSld name="Normal con fuente ">
    <p:spTree>
      <p:nvGrpSpPr>
        <p:cNvPr id="1" name="Shape 63"/>
        <p:cNvGrpSpPr/>
        <p:nvPr/>
      </p:nvGrpSpPr>
      <p:grpSpPr>
        <a:xfrm>
          <a:off x="0" y="0"/>
          <a:ext cx="0" cy="0"/>
          <a:chOff x="0" y="0"/>
          <a:chExt cx="0" cy="0"/>
        </a:xfrm>
      </p:grpSpPr>
      <p:sp>
        <p:nvSpPr>
          <p:cNvPr id="64" name="Google Shape;64;p37"/>
          <p:cNvSpPr txBox="1">
            <a:spLocks noGrp="1"/>
          </p:cNvSpPr>
          <p:nvPr>
            <p:ph type="title"/>
          </p:nvPr>
        </p:nvSpPr>
        <p:spPr>
          <a:xfrm>
            <a:off x="645393" y="11663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7"/>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
        <p:nvSpPr>
          <p:cNvPr id="66" name="Google Shape;66;p37"/>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a:buSzPts val="825"/>
            </a:pPr>
            <a:r>
              <a:rPr lang="es-ES" sz="822">
                <a:solidFill>
                  <a:srgbClr val="888888"/>
                </a:solidFill>
                <a:latin typeface="Calibri"/>
                <a:ea typeface="Calibri"/>
                <a:cs typeface="Calibri"/>
                <a:sym typeface="Calibri"/>
              </a:rPr>
              <a:t>Fuente:</a:t>
            </a:r>
            <a:endParaRPr sz="822">
              <a:solidFill>
                <a:srgbClr val="E4E9EF"/>
              </a:solidFill>
              <a:latin typeface="Calibri"/>
              <a:ea typeface="Calibri"/>
              <a:cs typeface="Calibri"/>
              <a:sym typeface="Calibri"/>
            </a:endParaRPr>
          </a:p>
        </p:txBody>
      </p:sp>
      <p:sp>
        <p:nvSpPr>
          <p:cNvPr id="67" name="Google Shape;67;p37"/>
          <p:cNvSpPr txBox="1">
            <a:spLocks noGrp="1"/>
          </p:cNvSpPr>
          <p:nvPr>
            <p:ph type="body" idx="1"/>
          </p:nvPr>
        </p:nvSpPr>
        <p:spPr>
          <a:xfrm>
            <a:off x="788830" y="2924945"/>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68" name="Google Shape;68;p37"/>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69" name="Google Shape;69;p37"/>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70" name="Google Shape;70;p37"/>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a:buSzPts val="825"/>
            </a:pPr>
            <a:r>
              <a:rPr lang="es-ES" sz="822">
                <a:solidFill>
                  <a:srgbClr val="888888"/>
                </a:solidFill>
                <a:latin typeface="Calibri"/>
                <a:ea typeface="Calibri"/>
                <a:cs typeface="Calibri"/>
                <a:sym typeface="Calibri"/>
              </a:rPr>
              <a:t>Fuente:</a:t>
            </a:r>
            <a:endParaRPr sz="822">
              <a:solidFill>
                <a:srgbClr val="E4E9EF"/>
              </a:solidFill>
              <a:latin typeface="Calibri"/>
              <a:ea typeface="Calibri"/>
              <a:cs typeface="Calibri"/>
              <a:sym typeface="Calibri"/>
            </a:endParaRPr>
          </a:p>
        </p:txBody>
      </p:sp>
    </p:spTree>
    <p:extLst>
      <p:ext uri="{BB962C8B-B14F-4D97-AF65-F5344CB8AC3E}">
        <p14:creationId xmlns:p14="http://schemas.microsoft.com/office/powerpoint/2010/main" val="87128394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1_Normal con fuente ">
  <p:cSld name="2_Normal con fuente ">
    <p:bg>
      <p:bgPr>
        <a:solidFill>
          <a:schemeClr val="lt1"/>
        </a:solidFill>
        <a:effectLst/>
      </p:bgPr>
    </p:bg>
    <p:spTree>
      <p:nvGrpSpPr>
        <p:cNvPr id="1" name="Shape 71"/>
        <p:cNvGrpSpPr/>
        <p:nvPr/>
      </p:nvGrpSpPr>
      <p:grpSpPr>
        <a:xfrm>
          <a:off x="0" y="0"/>
          <a:ext cx="0" cy="0"/>
          <a:chOff x="0" y="0"/>
          <a:chExt cx="0" cy="0"/>
        </a:xfrm>
      </p:grpSpPr>
      <p:sp>
        <p:nvSpPr>
          <p:cNvPr id="72" name="Google Shape;72;p155"/>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SzPts val="36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5"/>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
        <p:nvSpPr>
          <p:cNvPr id="74" name="Google Shape;74;p155"/>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a:buSzPts val="825"/>
            </a:pPr>
            <a:r>
              <a:rPr lang="es-ES" sz="822">
                <a:solidFill>
                  <a:srgbClr val="888888"/>
                </a:solidFill>
              </a:rPr>
              <a:t>Fuente:</a:t>
            </a:r>
            <a:endParaRPr sz="822">
              <a:solidFill>
                <a:srgbClr val="3F3F3F"/>
              </a:solidFill>
            </a:endParaRPr>
          </a:p>
        </p:txBody>
      </p:sp>
      <p:sp>
        <p:nvSpPr>
          <p:cNvPr id="75" name="Google Shape;75;p155"/>
          <p:cNvSpPr txBox="1">
            <a:spLocks noGrp="1"/>
          </p:cNvSpPr>
          <p:nvPr>
            <p:ph type="body" idx="1"/>
          </p:nvPr>
        </p:nvSpPr>
        <p:spPr>
          <a:xfrm>
            <a:off x="623392" y="1902581"/>
            <a:ext cx="9793088" cy="4478753"/>
          </a:xfrm>
          <a:prstGeom prst="rect">
            <a:avLst/>
          </a:prstGeom>
          <a:noFill/>
          <a:ln>
            <a:noFill/>
          </a:ln>
        </p:spPr>
        <p:txBody>
          <a:bodyPr spcFirstLastPara="1" wrap="square" lIns="91425" tIns="45700" rIns="91425" bIns="45700" anchor="t" anchorCtr="0">
            <a:normAutofit/>
          </a:bodyPr>
          <a:lstStyle>
            <a:lvl1pPr marL="455371" lvl="0" indent="-341528" algn="l">
              <a:lnSpc>
                <a:spcPct val="85000"/>
              </a:lnSpc>
              <a:spcBef>
                <a:spcPts val="971"/>
              </a:spcBef>
              <a:spcAft>
                <a:spcPts val="0"/>
              </a:spcAft>
              <a:buClr>
                <a:srgbClr val="C00000"/>
              </a:buClr>
              <a:buSzPts val="1800"/>
              <a:buFont typeface="Arial"/>
              <a:buChar char="»"/>
              <a:defRPr/>
            </a:lvl1pPr>
            <a:lvl2pPr marL="910742" lvl="1" indent="-341528" algn="l">
              <a:lnSpc>
                <a:spcPct val="85000"/>
              </a:lnSpc>
              <a:spcBef>
                <a:spcPts val="448"/>
              </a:spcBef>
              <a:spcAft>
                <a:spcPts val="0"/>
              </a:spcAft>
              <a:buSzPts val="1800"/>
              <a:buChar char=" "/>
              <a:defRPr/>
            </a:lvl2pPr>
            <a:lvl3pPr marL="1366114" lvl="2" indent="-322555" algn="l">
              <a:lnSpc>
                <a:spcPct val="85000"/>
              </a:lnSpc>
              <a:spcBef>
                <a:spcPts val="448"/>
              </a:spcBef>
              <a:spcAft>
                <a:spcPts val="0"/>
              </a:spcAft>
              <a:buSzPts val="1500"/>
              <a:buChar char=" "/>
              <a:defRPr/>
            </a:lvl3pPr>
            <a:lvl4pPr marL="1821485" lvl="3" indent="-313068" algn="l">
              <a:lnSpc>
                <a:spcPct val="85000"/>
              </a:lnSpc>
              <a:spcBef>
                <a:spcPts val="448"/>
              </a:spcBef>
              <a:spcAft>
                <a:spcPts val="0"/>
              </a:spcAft>
              <a:buSzPts val="1350"/>
              <a:buChar char=" "/>
              <a:defRPr/>
            </a:lvl4pPr>
            <a:lvl5pPr marL="2276856" lvl="4" indent="-313068" algn="l">
              <a:lnSpc>
                <a:spcPct val="85000"/>
              </a:lnSpc>
              <a:spcBef>
                <a:spcPts val="448"/>
              </a:spcBef>
              <a:spcAft>
                <a:spcPts val="0"/>
              </a:spcAft>
              <a:buSzPts val="1350"/>
              <a:buChar char=" "/>
              <a:defRPr/>
            </a:lvl5pPr>
            <a:lvl6pPr marL="2732227" lvl="5" indent="-313068" algn="l">
              <a:lnSpc>
                <a:spcPct val="85000"/>
              </a:lnSpc>
              <a:spcBef>
                <a:spcPts val="448"/>
              </a:spcBef>
              <a:spcAft>
                <a:spcPts val="0"/>
              </a:spcAft>
              <a:buSzPts val="1350"/>
              <a:buChar char=" "/>
              <a:defRPr/>
            </a:lvl6pPr>
            <a:lvl7pPr marL="3187598" lvl="6" indent="-313068" algn="l">
              <a:lnSpc>
                <a:spcPct val="85000"/>
              </a:lnSpc>
              <a:spcBef>
                <a:spcPts val="448"/>
              </a:spcBef>
              <a:spcAft>
                <a:spcPts val="0"/>
              </a:spcAft>
              <a:buSzPts val="1350"/>
              <a:buChar char=" "/>
              <a:defRPr/>
            </a:lvl7pPr>
            <a:lvl8pPr marL="3642970" lvl="7" indent="-313068" algn="l">
              <a:lnSpc>
                <a:spcPct val="85000"/>
              </a:lnSpc>
              <a:spcBef>
                <a:spcPts val="448"/>
              </a:spcBef>
              <a:spcAft>
                <a:spcPts val="0"/>
              </a:spcAft>
              <a:buSzPts val="1350"/>
              <a:buChar char=" "/>
              <a:defRPr/>
            </a:lvl8pPr>
            <a:lvl9pPr marL="4098341" lvl="8" indent="-313068" algn="l">
              <a:lnSpc>
                <a:spcPct val="85000"/>
              </a:lnSpc>
              <a:spcBef>
                <a:spcPts val="448"/>
              </a:spcBef>
              <a:spcAft>
                <a:spcPts val="0"/>
              </a:spcAft>
              <a:buSzPts val="1350"/>
              <a:buChar char=" "/>
              <a:defRPr/>
            </a:lvl9pPr>
          </a:lstStyle>
          <a:p>
            <a:endParaRPr/>
          </a:p>
        </p:txBody>
      </p:sp>
      <p:cxnSp>
        <p:nvCxnSpPr>
          <p:cNvPr id="76" name="Google Shape;76;p155"/>
          <p:cNvCxnSpPr/>
          <p:nvPr/>
        </p:nvCxnSpPr>
        <p:spPr>
          <a:xfrm>
            <a:off x="623396" y="1772816"/>
            <a:ext cx="10772775" cy="0"/>
          </a:xfrm>
          <a:prstGeom prst="straightConnector1">
            <a:avLst/>
          </a:prstGeom>
          <a:noFill/>
          <a:ln w="9525" cap="flat" cmpd="sng">
            <a:solidFill>
              <a:srgbClr val="BF0000"/>
            </a:solidFill>
            <a:prstDash val="solid"/>
            <a:round/>
            <a:headEnd type="none" w="sm" len="sm"/>
            <a:tailEnd type="none" w="sm" len="sm"/>
          </a:ln>
        </p:spPr>
      </p:cxnSp>
      <p:sp>
        <p:nvSpPr>
          <p:cNvPr id="77" name="Google Shape;77;p155"/>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78" name="Google Shape;78;p155"/>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79" name="Google Shape;79;p155"/>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a:buSzPts val="825"/>
            </a:pPr>
            <a:r>
              <a:rPr lang="es-ES" sz="822">
                <a:solidFill>
                  <a:srgbClr val="888888"/>
                </a:solidFill>
              </a:rPr>
              <a:t>Fuente:</a:t>
            </a:r>
            <a:endParaRPr sz="822">
              <a:solidFill>
                <a:srgbClr val="3F3F3F"/>
              </a:solidFill>
            </a:endParaRPr>
          </a:p>
        </p:txBody>
      </p:sp>
      <p:cxnSp>
        <p:nvCxnSpPr>
          <p:cNvPr id="80" name="Google Shape;80;p155"/>
          <p:cNvCxnSpPr/>
          <p:nvPr/>
        </p:nvCxnSpPr>
        <p:spPr>
          <a:xfrm>
            <a:off x="623396" y="1772816"/>
            <a:ext cx="10772775" cy="0"/>
          </a:xfrm>
          <a:prstGeom prst="straightConnector1">
            <a:avLst/>
          </a:prstGeom>
          <a:noFill/>
          <a:ln w="9525" cap="flat" cmpd="sng">
            <a:solidFill>
              <a:srgbClr val="BF0000"/>
            </a:solidFill>
            <a:prstDash val="solid"/>
            <a:round/>
            <a:headEnd type="none" w="sm" len="sm"/>
            <a:tailEnd type="none" w="sm" len="sm"/>
          </a:ln>
        </p:spPr>
      </p:cxnSp>
    </p:spTree>
    <p:extLst>
      <p:ext uri="{BB962C8B-B14F-4D97-AF65-F5344CB8AC3E}">
        <p14:creationId xmlns:p14="http://schemas.microsoft.com/office/powerpoint/2010/main" val="10345712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2_Normal con fuente ">
  <p:cSld name="2_Normal con fuente ">
    <p:bg>
      <p:bgPr>
        <a:solidFill>
          <a:schemeClr val="lt1"/>
        </a:solidFill>
        <a:effectLst/>
      </p:bgPr>
    </p:bg>
    <p:spTree>
      <p:nvGrpSpPr>
        <p:cNvPr id="1" name="Shape 81"/>
        <p:cNvGrpSpPr/>
        <p:nvPr/>
      </p:nvGrpSpPr>
      <p:grpSpPr>
        <a:xfrm>
          <a:off x="0" y="0"/>
          <a:ext cx="0" cy="0"/>
          <a:chOff x="0" y="0"/>
          <a:chExt cx="0" cy="0"/>
        </a:xfrm>
      </p:grpSpPr>
      <p:sp>
        <p:nvSpPr>
          <p:cNvPr id="82" name="Google Shape;82;p156"/>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SzPts val="36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56"/>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
        <p:nvSpPr>
          <p:cNvPr id="84" name="Google Shape;84;p156"/>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a:buSzPts val="825"/>
            </a:pPr>
            <a:r>
              <a:rPr lang="es-ES" sz="822">
                <a:solidFill>
                  <a:srgbClr val="888888"/>
                </a:solidFill>
              </a:rPr>
              <a:t>Fuente:</a:t>
            </a:r>
            <a:endParaRPr sz="822">
              <a:solidFill>
                <a:srgbClr val="3F3F3F"/>
              </a:solidFill>
            </a:endParaRPr>
          </a:p>
        </p:txBody>
      </p:sp>
      <p:sp>
        <p:nvSpPr>
          <p:cNvPr id="85" name="Google Shape;85;p156"/>
          <p:cNvSpPr txBox="1">
            <a:spLocks noGrp="1"/>
          </p:cNvSpPr>
          <p:nvPr>
            <p:ph type="body" idx="1"/>
          </p:nvPr>
        </p:nvSpPr>
        <p:spPr>
          <a:xfrm>
            <a:off x="623392" y="1902581"/>
            <a:ext cx="9793088" cy="4478753"/>
          </a:xfrm>
          <a:prstGeom prst="rect">
            <a:avLst/>
          </a:prstGeom>
          <a:noFill/>
          <a:ln>
            <a:noFill/>
          </a:ln>
        </p:spPr>
        <p:txBody>
          <a:bodyPr spcFirstLastPara="1" wrap="square" lIns="91425" tIns="45700" rIns="91425" bIns="45700" anchor="t" anchorCtr="0">
            <a:normAutofit/>
          </a:bodyPr>
          <a:lstStyle>
            <a:lvl1pPr marL="455371" lvl="0" indent="-341528" algn="l">
              <a:lnSpc>
                <a:spcPct val="85000"/>
              </a:lnSpc>
              <a:spcBef>
                <a:spcPts val="971"/>
              </a:spcBef>
              <a:spcAft>
                <a:spcPts val="0"/>
              </a:spcAft>
              <a:buClr>
                <a:srgbClr val="C00000"/>
              </a:buClr>
              <a:buSzPts val="1800"/>
              <a:buFont typeface="Arial"/>
              <a:buChar char="»"/>
              <a:defRPr/>
            </a:lvl1pPr>
            <a:lvl2pPr marL="910742" lvl="1" indent="-341528" algn="l">
              <a:lnSpc>
                <a:spcPct val="85000"/>
              </a:lnSpc>
              <a:spcBef>
                <a:spcPts val="448"/>
              </a:spcBef>
              <a:spcAft>
                <a:spcPts val="0"/>
              </a:spcAft>
              <a:buSzPts val="1800"/>
              <a:buChar char=" "/>
              <a:defRPr/>
            </a:lvl2pPr>
            <a:lvl3pPr marL="1366114" lvl="2" indent="-322555" algn="l">
              <a:lnSpc>
                <a:spcPct val="85000"/>
              </a:lnSpc>
              <a:spcBef>
                <a:spcPts val="448"/>
              </a:spcBef>
              <a:spcAft>
                <a:spcPts val="0"/>
              </a:spcAft>
              <a:buSzPts val="1500"/>
              <a:buChar char=" "/>
              <a:defRPr/>
            </a:lvl3pPr>
            <a:lvl4pPr marL="1821485" lvl="3" indent="-313068" algn="l">
              <a:lnSpc>
                <a:spcPct val="85000"/>
              </a:lnSpc>
              <a:spcBef>
                <a:spcPts val="448"/>
              </a:spcBef>
              <a:spcAft>
                <a:spcPts val="0"/>
              </a:spcAft>
              <a:buSzPts val="1350"/>
              <a:buChar char=" "/>
              <a:defRPr/>
            </a:lvl4pPr>
            <a:lvl5pPr marL="2276856" lvl="4" indent="-313068" algn="l">
              <a:lnSpc>
                <a:spcPct val="85000"/>
              </a:lnSpc>
              <a:spcBef>
                <a:spcPts val="448"/>
              </a:spcBef>
              <a:spcAft>
                <a:spcPts val="0"/>
              </a:spcAft>
              <a:buSzPts val="1350"/>
              <a:buChar char=" "/>
              <a:defRPr/>
            </a:lvl5pPr>
            <a:lvl6pPr marL="2732227" lvl="5" indent="-313068" algn="l">
              <a:lnSpc>
                <a:spcPct val="85000"/>
              </a:lnSpc>
              <a:spcBef>
                <a:spcPts val="448"/>
              </a:spcBef>
              <a:spcAft>
                <a:spcPts val="0"/>
              </a:spcAft>
              <a:buSzPts val="1350"/>
              <a:buChar char=" "/>
              <a:defRPr/>
            </a:lvl6pPr>
            <a:lvl7pPr marL="3187598" lvl="6" indent="-313068" algn="l">
              <a:lnSpc>
                <a:spcPct val="85000"/>
              </a:lnSpc>
              <a:spcBef>
                <a:spcPts val="448"/>
              </a:spcBef>
              <a:spcAft>
                <a:spcPts val="0"/>
              </a:spcAft>
              <a:buSzPts val="1350"/>
              <a:buChar char=" "/>
              <a:defRPr/>
            </a:lvl7pPr>
            <a:lvl8pPr marL="3642970" lvl="7" indent="-313068" algn="l">
              <a:lnSpc>
                <a:spcPct val="85000"/>
              </a:lnSpc>
              <a:spcBef>
                <a:spcPts val="448"/>
              </a:spcBef>
              <a:spcAft>
                <a:spcPts val="0"/>
              </a:spcAft>
              <a:buSzPts val="1350"/>
              <a:buChar char=" "/>
              <a:defRPr/>
            </a:lvl8pPr>
            <a:lvl9pPr marL="4098341" lvl="8" indent="-313068" algn="l">
              <a:lnSpc>
                <a:spcPct val="85000"/>
              </a:lnSpc>
              <a:spcBef>
                <a:spcPts val="448"/>
              </a:spcBef>
              <a:spcAft>
                <a:spcPts val="0"/>
              </a:spcAft>
              <a:buSzPts val="1350"/>
              <a:buChar char=" "/>
              <a:defRPr/>
            </a:lvl9pPr>
          </a:lstStyle>
          <a:p>
            <a:endParaRPr/>
          </a:p>
        </p:txBody>
      </p:sp>
      <p:cxnSp>
        <p:nvCxnSpPr>
          <p:cNvPr id="86" name="Google Shape;86;p156"/>
          <p:cNvCxnSpPr/>
          <p:nvPr/>
        </p:nvCxnSpPr>
        <p:spPr>
          <a:xfrm>
            <a:off x="623396" y="1772816"/>
            <a:ext cx="10772775" cy="0"/>
          </a:xfrm>
          <a:prstGeom prst="straightConnector1">
            <a:avLst/>
          </a:prstGeom>
          <a:noFill/>
          <a:ln w="9525" cap="flat" cmpd="sng">
            <a:solidFill>
              <a:srgbClr val="BF0000"/>
            </a:solidFill>
            <a:prstDash val="solid"/>
            <a:round/>
            <a:headEnd type="none" w="sm" len="sm"/>
            <a:tailEnd type="none" w="sm" len="sm"/>
          </a:ln>
        </p:spPr>
      </p:cxnSp>
      <p:sp>
        <p:nvSpPr>
          <p:cNvPr id="87" name="Google Shape;87;p156"/>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88" name="Google Shape;88;p156"/>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89" name="Google Shape;89;p156"/>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a:buSzPts val="825"/>
            </a:pPr>
            <a:r>
              <a:rPr lang="es-ES" sz="822">
                <a:solidFill>
                  <a:srgbClr val="888888"/>
                </a:solidFill>
              </a:rPr>
              <a:t>Fuente:</a:t>
            </a:r>
            <a:endParaRPr sz="822">
              <a:solidFill>
                <a:srgbClr val="3F3F3F"/>
              </a:solidFill>
            </a:endParaRPr>
          </a:p>
        </p:txBody>
      </p:sp>
      <p:cxnSp>
        <p:nvCxnSpPr>
          <p:cNvPr id="90" name="Google Shape;90;p156"/>
          <p:cNvCxnSpPr/>
          <p:nvPr/>
        </p:nvCxnSpPr>
        <p:spPr>
          <a:xfrm>
            <a:off x="623396" y="1772816"/>
            <a:ext cx="10772775" cy="0"/>
          </a:xfrm>
          <a:prstGeom prst="straightConnector1">
            <a:avLst/>
          </a:prstGeom>
          <a:noFill/>
          <a:ln w="9525" cap="flat" cmpd="sng">
            <a:solidFill>
              <a:srgbClr val="BF0000"/>
            </a:solidFill>
            <a:prstDash val="solid"/>
            <a:round/>
            <a:headEnd type="none" w="sm" len="sm"/>
            <a:tailEnd type="none" w="sm" len="sm"/>
          </a:ln>
        </p:spPr>
      </p:cxnSp>
    </p:spTree>
    <p:extLst>
      <p:ext uri="{BB962C8B-B14F-4D97-AF65-F5344CB8AC3E}">
        <p14:creationId xmlns:p14="http://schemas.microsoft.com/office/powerpoint/2010/main" val="163906391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91"/>
        <p:cNvGrpSpPr/>
        <p:nvPr/>
      </p:nvGrpSpPr>
      <p:grpSpPr>
        <a:xfrm>
          <a:off x="0" y="0"/>
          <a:ext cx="0" cy="0"/>
          <a:chOff x="0" y="0"/>
          <a:chExt cx="0" cy="0"/>
        </a:xfrm>
      </p:grpSpPr>
      <p:sp>
        <p:nvSpPr>
          <p:cNvPr id="92" name="Google Shape;92;p157"/>
          <p:cNvSpPr txBox="1">
            <a:spLocks noGrp="1"/>
          </p:cNvSpPr>
          <p:nvPr>
            <p:ph type="title"/>
          </p:nvPr>
        </p:nvSpPr>
        <p:spPr>
          <a:xfrm>
            <a:off x="623396" y="499539"/>
            <a:ext cx="10806607" cy="1273283"/>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57"/>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5371" lvl="0" indent="-341528" algn="l">
              <a:lnSpc>
                <a:spcPct val="85000"/>
              </a:lnSpc>
              <a:spcBef>
                <a:spcPts val="971"/>
              </a:spcBef>
              <a:spcAft>
                <a:spcPts val="0"/>
              </a:spcAft>
              <a:buClr>
                <a:srgbClr val="C00000"/>
              </a:buClr>
              <a:buSzPts val="1800"/>
              <a:buFont typeface="Arial"/>
              <a:buChar char="»"/>
              <a:defRPr sz="1793"/>
            </a:lvl1pPr>
            <a:lvl2pPr marL="910742" lvl="1" indent="-322555" algn="l">
              <a:lnSpc>
                <a:spcPct val="85000"/>
              </a:lnSpc>
              <a:spcBef>
                <a:spcPts val="448"/>
              </a:spcBef>
              <a:spcAft>
                <a:spcPts val="0"/>
              </a:spcAft>
              <a:buClr>
                <a:srgbClr val="C00000"/>
              </a:buClr>
              <a:buSzPts val="1500"/>
              <a:buFont typeface="Arial"/>
              <a:buChar char=" "/>
              <a:defRPr sz="1494"/>
            </a:lvl2pPr>
            <a:lvl3pPr marL="1366114" lvl="2" indent="-313068" algn="l">
              <a:lnSpc>
                <a:spcPct val="85000"/>
              </a:lnSpc>
              <a:spcBef>
                <a:spcPts val="448"/>
              </a:spcBef>
              <a:spcAft>
                <a:spcPts val="0"/>
              </a:spcAft>
              <a:buClr>
                <a:srgbClr val="C00000"/>
              </a:buClr>
              <a:buSzPts val="1350"/>
              <a:buFont typeface="Arial"/>
              <a:buChar char=" "/>
              <a:defRPr sz="1345"/>
            </a:lvl3pPr>
            <a:lvl4pPr marL="1821485" lvl="3" indent="-303581" algn="l">
              <a:lnSpc>
                <a:spcPct val="85000"/>
              </a:lnSpc>
              <a:spcBef>
                <a:spcPts val="448"/>
              </a:spcBef>
              <a:spcAft>
                <a:spcPts val="0"/>
              </a:spcAft>
              <a:buClr>
                <a:srgbClr val="C00000"/>
              </a:buClr>
              <a:buSzPts val="1200"/>
              <a:buFont typeface="Arial"/>
              <a:buChar char=" "/>
              <a:defRPr sz="1195"/>
            </a:lvl4pPr>
            <a:lvl5pPr marL="2276856" lvl="4" indent="-303581" algn="l">
              <a:lnSpc>
                <a:spcPct val="85000"/>
              </a:lnSpc>
              <a:spcBef>
                <a:spcPts val="448"/>
              </a:spcBef>
              <a:spcAft>
                <a:spcPts val="0"/>
              </a:spcAft>
              <a:buClr>
                <a:srgbClr val="C00000"/>
              </a:buClr>
              <a:buSzPts val="1200"/>
              <a:buFont typeface="Arial"/>
              <a:buChar char=" "/>
              <a:defRPr sz="1195"/>
            </a:lvl5pPr>
            <a:lvl6pPr marL="2732227" lvl="5" indent="-303581" algn="l">
              <a:lnSpc>
                <a:spcPct val="85000"/>
              </a:lnSpc>
              <a:spcBef>
                <a:spcPts val="448"/>
              </a:spcBef>
              <a:spcAft>
                <a:spcPts val="0"/>
              </a:spcAft>
              <a:buClr>
                <a:srgbClr val="262626"/>
              </a:buClr>
              <a:buSzPts val="1200"/>
              <a:buChar char=" "/>
              <a:defRPr sz="1195"/>
            </a:lvl6pPr>
            <a:lvl7pPr marL="3187598" lvl="6" indent="-303581" algn="l">
              <a:lnSpc>
                <a:spcPct val="85000"/>
              </a:lnSpc>
              <a:spcBef>
                <a:spcPts val="448"/>
              </a:spcBef>
              <a:spcAft>
                <a:spcPts val="0"/>
              </a:spcAft>
              <a:buClr>
                <a:srgbClr val="262626"/>
              </a:buClr>
              <a:buSzPts val="1200"/>
              <a:buChar char=" "/>
              <a:defRPr sz="1195"/>
            </a:lvl7pPr>
            <a:lvl8pPr marL="3642970" lvl="7" indent="-303581" algn="l">
              <a:lnSpc>
                <a:spcPct val="85000"/>
              </a:lnSpc>
              <a:spcBef>
                <a:spcPts val="448"/>
              </a:spcBef>
              <a:spcAft>
                <a:spcPts val="0"/>
              </a:spcAft>
              <a:buClr>
                <a:srgbClr val="262626"/>
              </a:buClr>
              <a:buSzPts val="1200"/>
              <a:buChar char=" "/>
              <a:defRPr sz="1195"/>
            </a:lvl8pPr>
            <a:lvl9pPr marL="4098341" lvl="8" indent="-303581" algn="l">
              <a:lnSpc>
                <a:spcPct val="85000"/>
              </a:lnSpc>
              <a:spcBef>
                <a:spcPts val="448"/>
              </a:spcBef>
              <a:spcAft>
                <a:spcPts val="0"/>
              </a:spcAft>
              <a:buClr>
                <a:srgbClr val="262626"/>
              </a:buClr>
              <a:buSzPts val="1200"/>
              <a:buChar char=" "/>
              <a:defRPr sz="1195"/>
            </a:lvl9pPr>
          </a:lstStyle>
          <a:p>
            <a:endParaRPr/>
          </a:p>
        </p:txBody>
      </p:sp>
      <p:sp>
        <p:nvSpPr>
          <p:cNvPr id="94" name="Google Shape;94;p157"/>
          <p:cNvSpPr txBox="1">
            <a:spLocks noGrp="1"/>
          </p:cNvSpPr>
          <p:nvPr>
            <p:ph type="body" idx="2"/>
          </p:nvPr>
        </p:nvSpPr>
        <p:spPr>
          <a:xfrm>
            <a:off x="6011331" y="1998134"/>
            <a:ext cx="4663440" cy="3767328"/>
          </a:xfrm>
          <a:prstGeom prst="rect">
            <a:avLst/>
          </a:prstGeom>
          <a:noFill/>
          <a:ln>
            <a:noFill/>
          </a:ln>
        </p:spPr>
        <p:txBody>
          <a:bodyPr spcFirstLastPara="1" wrap="square" lIns="91425" tIns="45700" rIns="91425" bIns="45700" anchor="t" anchorCtr="0">
            <a:normAutofit/>
          </a:bodyPr>
          <a:lstStyle>
            <a:lvl1pPr marL="455371" lvl="0" indent="-341528" algn="l">
              <a:lnSpc>
                <a:spcPct val="85000"/>
              </a:lnSpc>
              <a:spcBef>
                <a:spcPts val="971"/>
              </a:spcBef>
              <a:spcAft>
                <a:spcPts val="0"/>
              </a:spcAft>
              <a:buClr>
                <a:srgbClr val="C00000"/>
              </a:buClr>
              <a:buSzPts val="1800"/>
              <a:buFont typeface="Arial"/>
              <a:buChar char="»"/>
              <a:defRPr sz="1793"/>
            </a:lvl1pPr>
            <a:lvl2pPr marL="910742" lvl="1" indent="-322555" algn="l">
              <a:lnSpc>
                <a:spcPct val="85000"/>
              </a:lnSpc>
              <a:spcBef>
                <a:spcPts val="448"/>
              </a:spcBef>
              <a:spcAft>
                <a:spcPts val="0"/>
              </a:spcAft>
              <a:buClr>
                <a:srgbClr val="C00000"/>
              </a:buClr>
              <a:buSzPts val="1500"/>
              <a:buFont typeface="Arial"/>
              <a:buChar char=" "/>
              <a:defRPr sz="1494"/>
            </a:lvl2pPr>
            <a:lvl3pPr marL="1366114" lvl="2" indent="-313068" algn="l">
              <a:lnSpc>
                <a:spcPct val="85000"/>
              </a:lnSpc>
              <a:spcBef>
                <a:spcPts val="448"/>
              </a:spcBef>
              <a:spcAft>
                <a:spcPts val="0"/>
              </a:spcAft>
              <a:buClr>
                <a:srgbClr val="C00000"/>
              </a:buClr>
              <a:buSzPts val="1350"/>
              <a:buFont typeface="Arial"/>
              <a:buChar char=" "/>
              <a:defRPr sz="1345"/>
            </a:lvl3pPr>
            <a:lvl4pPr marL="1821485" lvl="3" indent="-303581" algn="l">
              <a:lnSpc>
                <a:spcPct val="85000"/>
              </a:lnSpc>
              <a:spcBef>
                <a:spcPts val="448"/>
              </a:spcBef>
              <a:spcAft>
                <a:spcPts val="0"/>
              </a:spcAft>
              <a:buClr>
                <a:srgbClr val="C00000"/>
              </a:buClr>
              <a:buSzPts val="1200"/>
              <a:buFont typeface="Arial"/>
              <a:buChar char=" "/>
              <a:defRPr sz="1195"/>
            </a:lvl4pPr>
            <a:lvl5pPr marL="2276856" lvl="4" indent="-303581" algn="l">
              <a:lnSpc>
                <a:spcPct val="85000"/>
              </a:lnSpc>
              <a:spcBef>
                <a:spcPts val="448"/>
              </a:spcBef>
              <a:spcAft>
                <a:spcPts val="0"/>
              </a:spcAft>
              <a:buClr>
                <a:srgbClr val="C00000"/>
              </a:buClr>
              <a:buSzPts val="1200"/>
              <a:buFont typeface="Arial"/>
              <a:buChar char=" "/>
              <a:defRPr sz="1195"/>
            </a:lvl5pPr>
            <a:lvl6pPr marL="2732227" lvl="5" indent="-303581" algn="l">
              <a:lnSpc>
                <a:spcPct val="85000"/>
              </a:lnSpc>
              <a:spcBef>
                <a:spcPts val="448"/>
              </a:spcBef>
              <a:spcAft>
                <a:spcPts val="0"/>
              </a:spcAft>
              <a:buClr>
                <a:srgbClr val="262626"/>
              </a:buClr>
              <a:buSzPts val="1200"/>
              <a:buChar char=" "/>
              <a:defRPr sz="1195"/>
            </a:lvl6pPr>
            <a:lvl7pPr marL="3187598" lvl="6" indent="-303581" algn="l">
              <a:lnSpc>
                <a:spcPct val="85000"/>
              </a:lnSpc>
              <a:spcBef>
                <a:spcPts val="448"/>
              </a:spcBef>
              <a:spcAft>
                <a:spcPts val="0"/>
              </a:spcAft>
              <a:buClr>
                <a:srgbClr val="262626"/>
              </a:buClr>
              <a:buSzPts val="1200"/>
              <a:buChar char=" "/>
              <a:defRPr sz="1195"/>
            </a:lvl7pPr>
            <a:lvl8pPr marL="3642970" lvl="7" indent="-303581" algn="l">
              <a:lnSpc>
                <a:spcPct val="85000"/>
              </a:lnSpc>
              <a:spcBef>
                <a:spcPts val="448"/>
              </a:spcBef>
              <a:spcAft>
                <a:spcPts val="0"/>
              </a:spcAft>
              <a:buClr>
                <a:srgbClr val="262626"/>
              </a:buClr>
              <a:buSzPts val="1200"/>
              <a:buChar char=" "/>
              <a:defRPr sz="1195"/>
            </a:lvl8pPr>
            <a:lvl9pPr marL="4098341" lvl="8" indent="-303581" algn="l">
              <a:lnSpc>
                <a:spcPct val="85000"/>
              </a:lnSpc>
              <a:spcBef>
                <a:spcPts val="448"/>
              </a:spcBef>
              <a:spcAft>
                <a:spcPts val="0"/>
              </a:spcAft>
              <a:buClr>
                <a:srgbClr val="262626"/>
              </a:buClr>
              <a:buSzPts val="1200"/>
              <a:buChar char=" "/>
              <a:defRPr sz="1195"/>
            </a:lvl9pPr>
          </a:lstStyle>
          <a:p>
            <a:endParaRPr/>
          </a:p>
        </p:txBody>
      </p:sp>
      <p:sp>
        <p:nvSpPr>
          <p:cNvPr id="95" name="Google Shape;95;p157"/>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25"/>
              <a:buFont typeface="Arial"/>
              <a:buNone/>
              <a:defRPr sz="7694"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25"/>
              <a:buFont typeface="Arial"/>
              <a:buNone/>
              <a:defRPr sz="7694"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25"/>
              <a:buFont typeface="Arial"/>
              <a:buNone/>
              <a:defRPr sz="7694"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25"/>
              <a:buFont typeface="Arial"/>
              <a:buNone/>
              <a:defRPr sz="7694"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25"/>
              <a:buFont typeface="Arial"/>
              <a:buNone/>
              <a:defRPr sz="7694"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25"/>
              <a:buFont typeface="Arial"/>
              <a:buNone/>
              <a:defRPr sz="7694"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25"/>
              <a:buFont typeface="Arial"/>
              <a:buNone/>
              <a:defRPr sz="7694"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25"/>
              <a:buFont typeface="Arial"/>
              <a:buNone/>
              <a:defRPr sz="7694"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25"/>
              <a:buFont typeface="Arial"/>
              <a:buNone/>
              <a:defRPr sz="7694" b="0" i="0" u="none" strike="noStrike" cap="none">
                <a:solidFill>
                  <a:schemeClr val="accent1"/>
                </a:solidFill>
                <a:latin typeface="Calibri"/>
                <a:ea typeface="Calibri"/>
                <a:cs typeface="Calibri"/>
                <a:sym typeface="Calibri"/>
              </a:defRPr>
            </a:lvl9pPr>
          </a:lstStyle>
          <a:p>
            <a:fld id="{00000000-1234-1234-1234-123412341234}" type="slidenum">
              <a:rPr lang="es-ES">
                <a:solidFill>
                  <a:srgbClr val="54747B"/>
                </a:solidFill>
              </a:rPr>
              <a:pPr/>
              <a:t>‹Nº›</a:t>
            </a:fld>
            <a:endParaRPr>
              <a:solidFill>
                <a:srgbClr val="54747B"/>
              </a:solidFill>
            </a:endParaRPr>
          </a:p>
        </p:txBody>
      </p:sp>
      <p:sp>
        <p:nvSpPr>
          <p:cNvPr id="96" name="Google Shape;96;p157"/>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a:buSzPts val="825"/>
            </a:pPr>
            <a:r>
              <a:rPr lang="es-ES" sz="822">
                <a:solidFill>
                  <a:srgbClr val="888888"/>
                </a:solidFill>
              </a:rPr>
              <a:t>Fuente:</a:t>
            </a:r>
            <a:endParaRPr sz="822">
              <a:solidFill>
                <a:srgbClr val="E4E9EF"/>
              </a:solidFill>
              <a:latin typeface="Calibri"/>
              <a:ea typeface="Calibri"/>
              <a:cs typeface="Calibri"/>
              <a:sym typeface="Calibri"/>
            </a:endParaRPr>
          </a:p>
        </p:txBody>
      </p:sp>
      <p:sp>
        <p:nvSpPr>
          <p:cNvPr id="97" name="Google Shape;97;p157"/>
          <p:cNvSpPr txBox="1">
            <a:spLocks noGrp="1"/>
          </p:cNvSpPr>
          <p:nvPr>
            <p:ph type="body" idx="3"/>
          </p:nvPr>
        </p:nvSpPr>
        <p:spPr>
          <a:xfrm>
            <a:off x="5951986" y="6509540"/>
            <a:ext cx="2162515" cy="305415"/>
          </a:xfrm>
          <a:prstGeom prst="rect">
            <a:avLst/>
          </a:prstGeom>
          <a:noFill/>
          <a:ln>
            <a:noFill/>
          </a:ln>
        </p:spPr>
        <p:txBody>
          <a:bodyPr spcFirstLastPara="1" wrap="square" lIns="91425" tIns="45700" rIns="91425" bIns="45700" anchor="t" anchorCtr="0">
            <a:noAutofit/>
          </a:bodyPr>
          <a:lstStyle>
            <a:lvl1pPr marL="455371" lvl="0" indent="-227686" algn="l">
              <a:lnSpc>
                <a:spcPct val="85000"/>
              </a:lnSpc>
              <a:spcBef>
                <a:spcPts val="0"/>
              </a:spcBef>
              <a:spcAft>
                <a:spcPts val="0"/>
              </a:spcAft>
              <a:buSzPts val="825"/>
              <a:buNone/>
              <a:defRPr sz="822" b="0" i="0">
                <a:solidFill>
                  <a:srgbClr val="888888"/>
                </a:solidFill>
                <a:latin typeface="Arial"/>
                <a:ea typeface="Arial"/>
                <a:cs typeface="Arial"/>
                <a:sym typeface="Arial"/>
              </a:defRPr>
            </a:lvl1pPr>
            <a:lvl2pPr marL="910742" lvl="1" indent="-227686" algn="l">
              <a:lnSpc>
                <a:spcPct val="85000"/>
              </a:lnSpc>
              <a:spcBef>
                <a:spcPts val="448"/>
              </a:spcBef>
              <a:spcAft>
                <a:spcPts val="0"/>
              </a:spcAft>
              <a:buClr>
                <a:srgbClr val="262626"/>
              </a:buClr>
              <a:buSzPts val="1050"/>
              <a:buNone/>
              <a:defRPr sz="1046"/>
            </a:lvl2pPr>
            <a:lvl3pPr marL="1366114" lvl="2" indent="-227686" algn="l">
              <a:lnSpc>
                <a:spcPct val="85000"/>
              </a:lnSpc>
              <a:spcBef>
                <a:spcPts val="448"/>
              </a:spcBef>
              <a:spcAft>
                <a:spcPts val="0"/>
              </a:spcAft>
              <a:buClr>
                <a:srgbClr val="262626"/>
              </a:buClr>
              <a:buSzPts val="1050"/>
              <a:buNone/>
              <a:defRPr sz="1046"/>
            </a:lvl3pPr>
            <a:lvl4pPr marL="1821485" lvl="3" indent="-227686" algn="l">
              <a:lnSpc>
                <a:spcPct val="85000"/>
              </a:lnSpc>
              <a:spcBef>
                <a:spcPts val="448"/>
              </a:spcBef>
              <a:spcAft>
                <a:spcPts val="0"/>
              </a:spcAft>
              <a:buClr>
                <a:srgbClr val="262626"/>
              </a:buClr>
              <a:buSzPts val="1050"/>
              <a:buNone/>
              <a:defRPr sz="1046"/>
            </a:lvl4pPr>
            <a:lvl5pPr marL="2276856" lvl="4" indent="-227686" algn="l">
              <a:lnSpc>
                <a:spcPct val="85000"/>
              </a:lnSpc>
              <a:spcBef>
                <a:spcPts val="448"/>
              </a:spcBef>
              <a:spcAft>
                <a:spcPts val="0"/>
              </a:spcAft>
              <a:buClr>
                <a:srgbClr val="262626"/>
              </a:buClr>
              <a:buSzPts val="1050"/>
              <a:buNone/>
              <a:defRPr sz="1046"/>
            </a:lvl5pPr>
            <a:lvl6pPr marL="2732227" lvl="5" indent="-341528" algn="l">
              <a:lnSpc>
                <a:spcPct val="85000"/>
              </a:lnSpc>
              <a:spcBef>
                <a:spcPts val="448"/>
              </a:spcBef>
              <a:spcAft>
                <a:spcPts val="0"/>
              </a:spcAft>
              <a:buClr>
                <a:srgbClr val="262626"/>
              </a:buClr>
              <a:buSzPts val="1800"/>
              <a:buChar char=" "/>
              <a:defRPr/>
            </a:lvl6pPr>
            <a:lvl7pPr marL="3187598" lvl="6" indent="-341528" algn="l">
              <a:lnSpc>
                <a:spcPct val="85000"/>
              </a:lnSpc>
              <a:spcBef>
                <a:spcPts val="448"/>
              </a:spcBef>
              <a:spcAft>
                <a:spcPts val="0"/>
              </a:spcAft>
              <a:buClr>
                <a:srgbClr val="262626"/>
              </a:buClr>
              <a:buSzPts val="1800"/>
              <a:buChar char=" "/>
              <a:defRPr/>
            </a:lvl7pPr>
            <a:lvl8pPr marL="3642970" lvl="7" indent="-341528" algn="l">
              <a:lnSpc>
                <a:spcPct val="85000"/>
              </a:lnSpc>
              <a:spcBef>
                <a:spcPts val="448"/>
              </a:spcBef>
              <a:spcAft>
                <a:spcPts val="0"/>
              </a:spcAft>
              <a:buClr>
                <a:srgbClr val="262626"/>
              </a:buClr>
              <a:buSzPts val="1800"/>
              <a:buChar char=" "/>
              <a:defRPr/>
            </a:lvl8pPr>
            <a:lvl9pPr marL="4098341" lvl="8" indent="-341528" algn="l">
              <a:lnSpc>
                <a:spcPct val="85000"/>
              </a:lnSpc>
              <a:spcBef>
                <a:spcPts val="448"/>
              </a:spcBef>
              <a:spcAft>
                <a:spcPts val="0"/>
              </a:spcAft>
              <a:buClr>
                <a:srgbClr val="262626"/>
              </a:buClr>
              <a:buSzPts val="1800"/>
              <a:buChar char=" "/>
              <a:defRPr/>
            </a:lvl9pPr>
          </a:lstStyle>
          <a:p>
            <a:endParaRPr/>
          </a:p>
        </p:txBody>
      </p:sp>
      <p:sp>
        <p:nvSpPr>
          <p:cNvPr id="98" name="Google Shape;98;p157"/>
          <p:cNvSpPr txBox="1">
            <a:spLocks noGrp="1"/>
          </p:cNvSpPr>
          <p:nvPr>
            <p:ph type="dt" idx="10"/>
          </p:nvPr>
        </p:nvSpPr>
        <p:spPr>
          <a:xfrm>
            <a:off x="2898949" y="6511630"/>
            <a:ext cx="825989" cy="25608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99" name="Google Shape;99;p157"/>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Tree>
    <p:extLst>
      <p:ext uri="{BB962C8B-B14F-4D97-AF65-F5344CB8AC3E}">
        <p14:creationId xmlns:p14="http://schemas.microsoft.com/office/powerpoint/2010/main" val="606835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Normal con fuente ">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45394" y="116632"/>
            <a:ext cx="10772775" cy="1129444"/>
          </a:xfrm>
          <a:ln>
            <a:noFill/>
          </a:ln>
          <a:effectLst/>
        </p:spPr>
        <p:txBody>
          <a:bodyPr>
            <a:normAutofit/>
          </a:bodyPr>
          <a:lstStyle>
            <a:lvl1pPr>
              <a:defRPr sz="2241"/>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7"/>
            <a:ext cx="2926080" cy="1048573"/>
          </a:xfrm>
          <a:ln>
            <a:noFill/>
          </a:ln>
        </p:spPr>
        <p:txBody>
          <a:bodyPr/>
          <a:lstStyle/>
          <a:p>
            <a:fld id="{00000000-1234-1234-1234-123412341234}" type="slidenum">
              <a:rPr lang="es-ES" smtClean="0"/>
              <a:pPr/>
              <a:t>‹Nº›</a:t>
            </a:fld>
            <a:endParaRPr lang="es-ES"/>
          </a:p>
        </p:txBody>
      </p:sp>
      <p:sp>
        <p:nvSpPr>
          <p:cNvPr id="6" name="17 CuadroTexto"/>
          <p:cNvSpPr txBox="1"/>
          <p:nvPr/>
        </p:nvSpPr>
        <p:spPr>
          <a:xfrm>
            <a:off x="5176318" y="6484432"/>
            <a:ext cx="662361" cy="187103"/>
          </a:xfrm>
          <a:prstGeom prst="rect">
            <a:avLst/>
          </a:prstGeom>
          <a:noFill/>
        </p:spPr>
        <p:txBody>
          <a:bodyPr wrap="square">
            <a:spAutoFit/>
          </a:bodyPr>
          <a:lstStyle/>
          <a:p>
            <a:pPr>
              <a:defRPr/>
            </a:pPr>
            <a:r>
              <a:rPr lang="es-ES" sz="616" b="0" i="0" kern="1200" dirty="0">
                <a:solidFill>
                  <a:schemeClr val="tx1">
                    <a:tint val="75000"/>
                    <a:alpha val="60000"/>
                  </a:schemeClr>
                </a:solidFill>
                <a:latin typeface="+mn-lt"/>
                <a:ea typeface="+mn-ea"/>
                <a:cs typeface="+mn-cs"/>
              </a:rPr>
              <a:t>Fuente:</a:t>
            </a:r>
            <a:endParaRPr lang="es-AR" sz="616" dirty="0">
              <a:solidFill>
                <a:schemeClr val="bg2"/>
              </a:solidFill>
              <a:latin typeface="+mn-lt"/>
            </a:endParaRPr>
          </a:p>
        </p:txBody>
      </p:sp>
      <p:sp>
        <p:nvSpPr>
          <p:cNvPr id="8" name="6 Marcador de texto"/>
          <p:cNvSpPr>
            <a:spLocks noGrp="1"/>
          </p:cNvSpPr>
          <p:nvPr>
            <p:ph type="body" sz="quarter" idx="13" hasCustomPrompt="1"/>
          </p:nvPr>
        </p:nvSpPr>
        <p:spPr>
          <a:xfrm>
            <a:off x="788829" y="2924946"/>
            <a:ext cx="9793088" cy="4478753"/>
          </a:xfrm>
        </p:spPr>
        <p:txBody>
          <a:bodyPr/>
          <a:lstStyle>
            <a:lvl1pPr marL="51229" indent="-51229">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sp>
        <p:nvSpPr>
          <p:cNvPr id="9" name="Date Placeholder 1"/>
          <p:cNvSpPr>
            <a:spLocks noGrp="1"/>
          </p:cNvSpPr>
          <p:nvPr>
            <p:ph type="dt" sz="half" idx="2"/>
          </p:nvPr>
        </p:nvSpPr>
        <p:spPr>
          <a:xfrm>
            <a:off x="2567610" y="6543226"/>
            <a:ext cx="825989" cy="256089"/>
          </a:xfrm>
          <a:prstGeom prst="rect">
            <a:avLst/>
          </a:prstGeom>
        </p:spPr>
        <p:txBody>
          <a:bodyPr/>
          <a:lstStyle>
            <a:lvl1pPr>
              <a:defRPr sz="784">
                <a:solidFill>
                  <a:schemeClr val="bg1">
                    <a:lumMod val="75000"/>
                  </a:schemeClr>
                </a:solidFill>
                <a:latin typeface="+mn-lt"/>
              </a:defRPr>
            </a:lvl1pPr>
          </a:lstStyle>
          <a:p>
            <a:r>
              <a:rPr lang="es-AR"/>
              <a:t>2016</a:t>
            </a:r>
          </a:p>
        </p:txBody>
      </p:sp>
      <p:sp>
        <p:nvSpPr>
          <p:cNvPr id="10" name="Footer Placeholder 2"/>
          <p:cNvSpPr>
            <a:spLocks noGrp="1"/>
          </p:cNvSpPr>
          <p:nvPr>
            <p:ph type="ftr" sz="quarter" idx="3"/>
          </p:nvPr>
        </p:nvSpPr>
        <p:spPr>
          <a:xfrm>
            <a:off x="168982" y="6554697"/>
            <a:ext cx="2154900" cy="213016"/>
          </a:xfrm>
          <a:prstGeom prst="rect">
            <a:avLst/>
          </a:prstGeom>
        </p:spPr>
        <p:txBody>
          <a:bodyPr/>
          <a:lstStyle>
            <a:lvl1pPr>
              <a:defRPr sz="784">
                <a:solidFill>
                  <a:schemeClr val="bg1">
                    <a:lumMod val="75000"/>
                  </a:schemeClr>
                </a:solidFill>
                <a:latin typeface="+mn-lt"/>
              </a:defRPr>
            </a:lvl1pPr>
          </a:lstStyle>
          <a:p>
            <a:r>
              <a:rPr lang="sv-SE"/>
              <a:t>Ingeniería de Software I  2022</a:t>
            </a:r>
            <a:endParaRPr lang="es-AR"/>
          </a:p>
        </p:txBody>
      </p:sp>
      <p:sp>
        <p:nvSpPr>
          <p:cNvPr id="11" name="17 CuadroTexto"/>
          <p:cNvSpPr txBox="1"/>
          <p:nvPr/>
        </p:nvSpPr>
        <p:spPr>
          <a:xfrm>
            <a:off x="5176318" y="6484432"/>
            <a:ext cx="662361" cy="187103"/>
          </a:xfrm>
          <a:prstGeom prst="rect">
            <a:avLst/>
          </a:prstGeom>
          <a:noFill/>
        </p:spPr>
        <p:txBody>
          <a:bodyPr wrap="square">
            <a:spAutoFit/>
          </a:bodyPr>
          <a:lstStyle/>
          <a:p>
            <a:pPr>
              <a:defRPr/>
            </a:pPr>
            <a:r>
              <a:rPr lang="es-ES" sz="616" b="0" i="0" kern="1200" dirty="0">
                <a:solidFill>
                  <a:schemeClr val="tx1">
                    <a:tint val="75000"/>
                    <a:alpha val="60000"/>
                  </a:schemeClr>
                </a:solidFill>
                <a:latin typeface="+mn-lt"/>
                <a:ea typeface="+mn-ea"/>
                <a:cs typeface="+mn-cs"/>
              </a:rPr>
              <a:t>Fuente:</a:t>
            </a:r>
            <a:endParaRPr lang="es-AR" sz="616" dirty="0">
              <a:solidFill>
                <a:schemeClr val="bg2"/>
              </a:solidFill>
              <a:latin typeface="+mn-lt"/>
            </a:endParaRPr>
          </a:p>
        </p:txBody>
      </p:sp>
    </p:spTree>
    <p:extLst>
      <p:ext uri="{BB962C8B-B14F-4D97-AF65-F5344CB8AC3E}">
        <p14:creationId xmlns:p14="http://schemas.microsoft.com/office/powerpoint/2010/main" val="179165512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100"/>
        <p:cNvGrpSpPr/>
        <p:nvPr/>
      </p:nvGrpSpPr>
      <p:grpSpPr>
        <a:xfrm>
          <a:off x="0" y="0"/>
          <a:ext cx="0" cy="0"/>
          <a:chOff x="0" y="0"/>
          <a:chExt cx="0" cy="0"/>
        </a:xfrm>
      </p:grpSpPr>
      <p:sp>
        <p:nvSpPr>
          <p:cNvPr id="101" name="Google Shape;101;p158"/>
          <p:cNvSpPr txBox="1">
            <a:spLocks noGrp="1"/>
          </p:cNvSpPr>
          <p:nvPr>
            <p:ph type="title"/>
          </p:nvPr>
        </p:nvSpPr>
        <p:spPr>
          <a:xfrm>
            <a:off x="623396" y="499539"/>
            <a:ext cx="10806607" cy="1273283"/>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58"/>
          <p:cNvSpPr txBox="1">
            <a:spLocks noGrp="1"/>
          </p:cNvSpPr>
          <p:nvPr>
            <p:ph type="body" idx="1"/>
          </p:nvPr>
        </p:nvSpPr>
        <p:spPr>
          <a:xfrm>
            <a:off x="527382" y="260648"/>
            <a:ext cx="10858576" cy="5976664"/>
          </a:xfrm>
          <a:prstGeom prst="rect">
            <a:avLst/>
          </a:prstGeom>
          <a:noFill/>
          <a:ln>
            <a:noFill/>
          </a:ln>
        </p:spPr>
        <p:txBody>
          <a:bodyPr spcFirstLastPara="1" wrap="square" lIns="91425" tIns="45700" rIns="91425" bIns="45700" anchor="t" anchorCtr="0">
            <a:normAutofit/>
          </a:bodyPr>
          <a:lstStyle>
            <a:lvl1pPr marL="455371" lvl="0" indent="-341528" algn="l">
              <a:lnSpc>
                <a:spcPct val="85000"/>
              </a:lnSpc>
              <a:spcBef>
                <a:spcPts val="971"/>
              </a:spcBef>
              <a:spcAft>
                <a:spcPts val="0"/>
              </a:spcAft>
              <a:buSzPts val="1800"/>
              <a:buChar char="»"/>
              <a:defRPr/>
            </a:lvl1pPr>
            <a:lvl2pPr marL="910742" lvl="1" indent="-341528" algn="l">
              <a:lnSpc>
                <a:spcPct val="85000"/>
              </a:lnSpc>
              <a:spcBef>
                <a:spcPts val="448"/>
              </a:spcBef>
              <a:spcAft>
                <a:spcPts val="0"/>
              </a:spcAft>
              <a:buClr>
                <a:srgbClr val="262626"/>
              </a:buClr>
              <a:buSzPts val="1800"/>
              <a:buChar char=" "/>
              <a:defRPr/>
            </a:lvl2pPr>
            <a:lvl3pPr marL="1366114" lvl="2" indent="-341528" algn="l">
              <a:lnSpc>
                <a:spcPct val="85000"/>
              </a:lnSpc>
              <a:spcBef>
                <a:spcPts val="448"/>
              </a:spcBef>
              <a:spcAft>
                <a:spcPts val="0"/>
              </a:spcAft>
              <a:buClr>
                <a:srgbClr val="262626"/>
              </a:buClr>
              <a:buSzPts val="1800"/>
              <a:buChar char=" "/>
              <a:defRPr/>
            </a:lvl3pPr>
            <a:lvl4pPr marL="1821485" lvl="3" indent="-341528" algn="l">
              <a:lnSpc>
                <a:spcPct val="85000"/>
              </a:lnSpc>
              <a:spcBef>
                <a:spcPts val="448"/>
              </a:spcBef>
              <a:spcAft>
                <a:spcPts val="0"/>
              </a:spcAft>
              <a:buClr>
                <a:srgbClr val="262626"/>
              </a:buClr>
              <a:buSzPts val="1800"/>
              <a:buChar char=" "/>
              <a:defRPr/>
            </a:lvl4pPr>
            <a:lvl5pPr marL="2276856" lvl="4" indent="-341528" algn="l">
              <a:lnSpc>
                <a:spcPct val="85000"/>
              </a:lnSpc>
              <a:spcBef>
                <a:spcPts val="448"/>
              </a:spcBef>
              <a:spcAft>
                <a:spcPts val="0"/>
              </a:spcAft>
              <a:buClr>
                <a:srgbClr val="262626"/>
              </a:buClr>
              <a:buSzPts val="1800"/>
              <a:buChar char=" "/>
              <a:defRPr/>
            </a:lvl5pPr>
            <a:lvl6pPr marL="2732227" lvl="5" indent="-341528" algn="l">
              <a:lnSpc>
                <a:spcPct val="85000"/>
              </a:lnSpc>
              <a:spcBef>
                <a:spcPts val="448"/>
              </a:spcBef>
              <a:spcAft>
                <a:spcPts val="0"/>
              </a:spcAft>
              <a:buClr>
                <a:srgbClr val="262626"/>
              </a:buClr>
              <a:buSzPts val="1800"/>
              <a:buChar char=" "/>
              <a:defRPr/>
            </a:lvl6pPr>
            <a:lvl7pPr marL="3187598" lvl="6" indent="-341528" algn="l">
              <a:lnSpc>
                <a:spcPct val="85000"/>
              </a:lnSpc>
              <a:spcBef>
                <a:spcPts val="448"/>
              </a:spcBef>
              <a:spcAft>
                <a:spcPts val="0"/>
              </a:spcAft>
              <a:buClr>
                <a:srgbClr val="262626"/>
              </a:buClr>
              <a:buSzPts val="1800"/>
              <a:buChar char=" "/>
              <a:defRPr/>
            </a:lvl7pPr>
            <a:lvl8pPr marL="3642970" lvl="7" indent="-341528" algn="l">
              <a:lnSpc>
                <a:spcPct val="85000"/>
              </a:lnSpc>
              <a:spcBef>
                <a:spcPts val="448"/>
              </a:spcBef>
              <a:spcAft>
                <a:spcPts val="0"/>
              </a:spcAft>
              <a:buClr>
                <a:srgbClr val="262626"/>
              </a:buClr>
              <a:buSzPts val="1800"/>
              <a:buChar char=" "/>
              <a:defRPr/>
            </a:lvl8pPr>
            <a:lvl9pPr marL="4098341" lvl="8" indent="-341528" algn="l">
              <a:lnSpc>
                <a:spcPct val="85000"/>
              </a:lnSpc>
              <a:spcBef>
                <a:spcPts val="448"/>
              </a:spcBef>
              <a:spcAft>
                <a:spcPts val="0"/>
              </a:spcAft>
              <a:buClr>
                <a:srgbClr val="262626"/>
              </a:buClr>
              <a:buSzPts val="1800"/>
              <a:buChar char=" "/>
              <a:defRPr/>
            </a:lvl9pPr>
          </a:lstStyle>
          <a:p>
            <a:endParaRPr/>
          </a:p>
        </p:txBody>
      </p:sp>
      <p:sp>
        <p:nvSpPr>
          <p:cNvPr id="103" name="Google Shape;103;p158"/>
          <p:cNvSpPr txBox="1">
            <a:spLocks noGrp="1"/>
          </p:cNvSpPr>
          <p:nvPr>
            <p:ph type="body" idx="2"/>
          </p:nvPr>
        </p:nvSpPr>
        <p:spPr>
          <a:xfrm>
            <a:off x="527384" y="6309320"/>
            <a:ext cx="4190993" cy="357190"/>
          </a:xfrm>
          <a:prstGeom prst="rect">
            <a:avLst/>
          </a:prstGeom>
          <a:noFill/>
          <a:ln>
            <a:noFill/>
          </a:ln>
        </p:spPr>
        <p:txBody>
          <a:bodyPr spcFirstLastPara="1" wrap="square" lIns="91425" tIns="45700" rIns="91425" bIns="45700" anchor="t" anchorCtr="0">
            <a:noAutofit/>
          </a:bodyPr>
          <a:lstStyle>
            <a:lvl1pPr marL="455371" lvl="0" indent="-227686" algn="l">
              <a:lnSpc>
                <a:spcPct val="85000"/>
              </a:lnSpc>
              <a:spcBef>
                <a:spcPts val="971"/>
              </a:spcBef>
              <a:spcAft>
                <a:spcPts val="0"/>
              </a:spcAft>
              <a:buSzPts val="1400"/>
              <a:buNone/>
              <a:defRPr sz="1394">
                <a:solidFill>
                  <a:schemeClr val="dk2"/>
                </a:solidFill>
              </a:defRPr>
            </a:lvl1pPr>
            <a:lvl2pPr marL="910742" lvl="1" indent="-227686" algn="l">
              <a:lnSpc>
                <a:spcPct val="85000"/>
              </a:lnSpc>
              <a:spcBef>
                <a:spcPts val="448"/>
              </a:spcBef>
              <a:spcAft>
                <a:spcPts val="0"/>
              </a:spcAft>
              <a:buClr>
                <a:srgbClr val="262626"/>
              </a:buClr>
              <a:buSzPts val="1400"/>
              <a:buNone/>
              <a:defRPr sz="1394"/>
            </a:lvl2pPr>
            <a:lvl3pPr marL="1366114" lvl="2" indent="-227686" algn="l">
              <a:lnSpc>
                <a:spcPct val="85000"/>
              </a:lnSpc>
              <a:spcBef>
                <a:spcPts val="448"/>
              </a:spcBef>
              <a:spcAft>
                <a:spcPts val="0"/>
              </a:spcAft>
              <a:buClr>
                <a:srgbClr val="262626"/>
              </a:buClr>
              <a:buSzPts val="1400"/>
              <a:buNone/>
              <a:defRPr sz="1394"/>
            </a:lvl3pPr>
            <a:lvl4pPr marL="1821485" lvl="3" indent="-227686" algn="l">
              <a:lnSpc>
                <a:spcPct val="85000"/>
              </a:lnSpc>
              <a:spcBef>
                <a:spcPts val="448"/>
              </a:spcBef>
              <a:spcAft>
                <a:spcPts val="0"/>
              </a:spcAft>
              <a:buClr>
                <a:srgbClr val="262626"/>
              </a:buClr>
              <a:buSzPts val="1400"/>
              <a:buNone/>
              <a:defRPr sz="1394"/>
            </a:lvl4pPr>
            <a:lvl5pPr marL="2276856" lvl="4" indent="-227686" algn="l">
              <a:lnSpc>
                <a:spcPct val="85000"/>
              </a:lnSpc>
              <a:spcBef>
                <a:spcPts val="448"/>
              </a:spcBef>
              <a:spcAft>
                <a:spcPts val="0"/>
              </a:spcAft>
              <a:buClr>
                <a:srgbClr val="262626"/>
              </a:buClr>
              <a:buSzPts val="1400"/>
              <a:buNone/>
              <a:defRPr sz="1394"/>
            </a:lvl5pPr>
            <a:lvl6pPr marL="2732227" lvl="5" indent="-341528" algn="l">
              <a:lnSpc>
                <a:spcPct val="85000"/>
              </a:lnSpc>
              <a:spcBef>
                <a:spcPts val="448"/>
              </a:spcBef>
              <a:spcAft>
                <a:spcPts val="0"/>
              </a:spcAft>
              <a:buClr>
                <a:srgbClr val="262626"/>
              </a:buClr>
              <a:buSzPts val="1800"/>
              <a:buChar char=" "/>
              <a:defRPr/>
            </a:lvl6pPr>
            <a:lvl7pPr marL="3187598" lvl="6" indent="-341528" algn="l">
              <a:lnSpc>
                <a:spcPct val="85000"/>
              </a:lnSpc>
              <a:spcBef>
                <a:spcPts val="448"/>
              </a:spcBef>
              <a:spcAft>
                <a:spcPts val="0"/>
              </a:spcAft>
              <a:buClr>
                <a:srgbClr val="262626"/>
              </a:buClr>
              <a:buSzPts val="1800"/>
              <a:buChar char=" "/>
              <a:defRPr/>
            </a:lvl7pPr>
            <a:lvl8pPr marL="3642970" lvl="7" indent="-341528" algn="l">
              <a:lnSpc>
                <a:spcPct val="85000"/>
              </a:lnSpc>
              <a:spcBef>
                <a:spcPts val="448"/>
              </a:spcBef>
              <a:spcAft>
                <a:spcPts val="0"/>
              </a:spcAft>
              <a:buClr>
                <a:srgbClr val="262626"/>
              </a:buClr>
              <a:buSzPts val="1800"/>
              <a:buChar char=" "/>
              <a:defRPr/>
            </a:lvl8pPr>
            <a:lvl9pPr marL="4098341" lvl="8" indent="-341528" algn="l">
              <a:lnSpc>
                <a:spcPct val="85000"/>
              </a:lnSpc>
              <a:spcBef>
                <a:spcPts val="448"/>
              </a:spcBef>
              <a:spcAft>
                <a:spcPts val="0"/>
              </a:spcAft>
              <a:buClr>
                <a:srgbClr val="262626"/>
              </a:buClr>
              <a:buSzPts val="1800"/>
              <a:buChar char=" "/>
              <a:defRPr/>
            </a:lvl9pPr>
          </a:lstStyle>
          <a:p>
            <a:endParaRPr/>
          </a:p>
        </p:txBody>
      </p:sp>
      <p:sp>
        <p:nvSpPr>
          <p:cNvPr id="104" name="Google Shape;104;p158"/>
          <p:cNvSpPr txBox="1">
            <a:spLocks noGrp="1"/>
          </p:cNvSpPr>
          <p:nvPr>
            <p:ph type="ftr" idx="11"/>
          </p:nvPr>
        </p:nvSpPr>
        <p:spPr>
          <a:xfrm>
            <a:off x="6671735" y="6308730"/>
            <a:ext cx="4705351"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105" name="Google Shape;105;p158"/>
          <p:cNvSpPr txBox="1">
            <a:spLocks noGrp="1"/>
          </p:cNvSpPr>
          <p:nvPr>
            <p:ph type="sldNum" idx="12"/>
          </p:nvPr>
        </p:nvSpPr>
        <p:spPr>
          <a:xfrm>
            <a:off x="9265921" y="2780930"/>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25"/>
              <a:buFont typeface="Arial"/>
              <a:buNone/>
              <a:defRPr sz="7694"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25"/>
              <a:buFont typeface="Arial"/>
              <a:buNone/>
              <a:defRPr sz="7694"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25"/>
              <a:buFont typeface="Arial"/>
              <a:buNone/>
              <a:defRPr sz="7694"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25"/>
              <a:buFont typeface="Arial"/>
              <a:buNone/>
              <a:defRPr sz="7694"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25"/>
              <a:buFont typeface="Arial"/>
              <a:buNone/>
              <a:defRPr sz="7694"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25"/>
              <a:buFont typeface="Arial"/>
              <a:buNone/>
              <a:defRPr sz="7694"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25"/>
              <a:buFont typeface="Arial"/>
              <a:buNone/>
              <a:defRPr sz="7694"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25"/>
              <a:buFont typeface="Arial"/>
              <a:buNone/>
              <a:defRPr sz="7694"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25"/>
              <a:buFont typeface="Arial"/>
              <a:buNone/>
              <a:defRPr sz="7694" b="0" i="0" u="none" strike="noStrike" cap="none">
                <a:solidFill>
                  <a:schemeClr val="lt1"/>
                </a:solidFill>
                <a:latin typeface="Calibri"/>
                <a:ea typeface="Calibri"/>
                <a:cs typeface="Calibri"/>
                <a:sym typeface="Calibri"/>
              </a:defRPr>
            </a:lvl9pPr>
          </a:lstStyle>
          <a:p>
            <a:fld id="{00000000-1234-1234-1234-123412341234}" type="slidenum">
              <a:rPr lang="es-ES">
                <a:solidFill>
                  <a:srgbClr val="FFFFFF"/>
                </a:solidFill>
              </a:rPr>
              <a:pPr/>
              <a:t>‹Nº›</a:t>
            </a:fld>
            <a:endParaRPr>
              <a:solidFill>
                <a:srgbClr val="FFFFFF"/>
              </a:solidFill>
            </a:endParaRPr>
          </a:p>
        </p:txBody>
      </p:sp>
    </p:spTree>
    <p:extLst>
      <p:ext uri="{BB962C8B-B14F-4D97-AF65-F5344CB8AC3E}">
        <p14:creationId xmlns:p14="http://schemas.microsoft.com/office/powerpoint/2010/main" val="319875107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4_Diseño personalizado">
  <p:cSld name="4_Diseño personalizado">
    <p:spTree>
      <p:nvGrpSpPr>
        <p:cNvPr id="1" name="Shape 106"/>
        <p:cNvGrpSpPr/>
        <p:nvPr/>
      </p:nvGrpSpPr>
      <p:grpSpPr>
        <a:xfrm>
          <a:off x="0" y="0"/>
          <a:ext cx="0" cy="0"/>
          <a:chOff x="0" y="0"/>
          <a:chExt cx="0" cy="0"/>
        </a:xfrm>
      </p:grpSpPr>
      <p:sp>
        <p:nvSpPr>
          <p:cNvPr id="107" name="Google Shape;107;p159"/>
          <p:cNvSpPr txBox="1">
            <a:spLocks noGrp="1"/>
          </p:cNvSpPr>
          <p:nvPr>
            <p:ph type="title"/>
          </p:nvPr>
        </p:nvSpPr>
        <p:spPr>
          <a:xfrm>
            <a:off x="623396" y="499539"/>
            <a:ext cx="10806607" cy="1273283"/>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59"/>
          <p:cNvSpPr txBox="1">
            <a:spLocks noGrp="1"/>
          </p:cNvSpPr>
          <p:nvPr>
            <p:ph type="sldNum" idx="12"/>
          </p:nvPr>
        </p:nvSpPr>
        <p:spPr>
          <a:xfrm>
            <a:off x="9265921" y="2780930"/>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6000"/>
              <a:buFont typeface="Arial"/>
              <a:buNone/>
              <a:defRPr sz="5976"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000"/>
              <a:buFont typeface="Arial"/>
              <a:buNone/>
              <a:defRPr sz="5976"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000"/>
              <a:buFont typeface="Arial"/>
              <a:buNone/>
              <a:defRPr sz="5976"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000"/>
              <a:buFont typeface="Arial"/>
              <a:buNone/>
              <a:defRPr sz="5976"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000"/>
              <a:buFont typeface="Arial"/>
              <a:buNone/>
              <a:defRPr sz="5976"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000"/>
              <a:buFont typeface="Arial"/>
              <a:buNone/>
              <a:defRPr sz="5976"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000"/>
              <a:buFont typeface="Arial"/>
              <a:buNone/>
              <a:defRPr sz="5976"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000"/>
              <a:buFont typeface="Arial"/>
              <a:buNone/>
              <a:defRPr sz="5976"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000"/>
              <a:buFont typeface="Arial"/>
              <a:buNone/>
              <a:defRPr sz="5976" b="0" i="0" u="none" strike="noStrike" cap="none">
                <a:solidFill>
                  <a:schemeClr val="accent1"/>
                </a:solidFill>
                <a:latin typeface="Calibri"/>
                <a:ea typeface="Calibri"/>
                <a:cs typeface="Calibri"/>
                <a:sym typeface="Calibri"/>
              </a:defRPr>
            </a:lvl9pPr>
          </a:lstStyle>
          <a:p>
            <a:fld id="{00000000-1234-1234-1234-123412341234}" type="slidenum">
              <a:rPr lang="es-ES">
                <a:solidFill>
                  <a:srgbClr val="54747B"/>
                </a:solidFill>
              </a:rPr>
              <a:pPr/>
              <a:t>‹Nº›</a:t>
            </a:fld>
            <a:endParaRPr>
              <a:solidFill>
                <a:srgbClr val="54747B"/>
              </a:solidFill>
            </a:endParaRPr>
          </a:p>
        </p:txBody>
      </p:sp>
      <p:sp>
        <p:nvSpPr>
          <p:cNvPr id="109" name="Google Shape;109;p159"/>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110" name="Google Shape;110;p159"/>
          <p:cNvSpPr txBox="1">
            <a:spLocks noGrp="1"/>
          </p:cNvSpPr>
          <p:nvPr>
            <p:ph type="ftr" idx="11"/>
          </p:nvPr>
        </p:nvSpPr>
        <p:spPr>
          <a:xfrm>
            <a:off x="168981" y="6554699"/>
            <a:ext cx="3334731" cy="303303"/>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Tree>
    <p:extLst>
      <p:ext uri="{BB962C8B-B14F-4D97-AF65-F5344CB8AC3E}">
        <p14:creationId xmlns:p14="http://schemas.microsoft.com/office/powerpoint/2010/main" val="137839329"/>
      </p:ext>
    </p:extLst>
  </p:cSld>
  <p:clrMapOvr>
    <a:masterClrMapping/>
  </p:clrMapOvr>
  <p:transition spd="med">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Dos objetos" type="twoObj">
  <p:cSld name="1_Dos objetos">
    <p:spTree>
      <p:nvGrpSpPr>
        <p:cNvPr id="1" name="Shape 111"/>
        <p:cNvGrpSpPr/>
        <p:nvPr/>
      </p:nvGrpSpPr>
      <p:grpSpPr>
        <a:xfrm>
          <a:off x="0" y="0"/>
          <a:ext cx="0" cy="0"/>
          <a:chOff x="0" y="0"/>
          <a:chExt cx="0" cy="0"/>
        </a:xfrm>
      </p:grpSpPr>
      <p:sp>
        <p:nvSpPr>
          <p:cNvPr id="112" name="Google Shape;112;p39"/>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9"/>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114" name="Google Shape;114;p39"/>
          <p:cNvSpPr txBox="1">
            <a:spLocks noGrp="1"/>
          </p:cNvSpPr>
          <p:nvPr>
            <p:ph type="body" idx="2"/>
          </p:nvPr>
        </p:nvSpPr>
        <p:spPr>
          <a:xfrm>
            <a:off x="6217921" y="1845735"/>
            <a:ext cx="4937760" cy="4023360"/>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115" name="Google Shape;115;p39"/>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116" name="Google Shape;116;p39"/>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117" name="Google Shape;117;p39"/>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Tree>
    <p:extLst>
      <p:ext uri="{BB962C8B-B14F-4D97-AF65-F5344CB8AC3E}">
        <p14:creationId xmlns:p14="http://schemas.microsoft.com/office/powerpoint/2010/main" val="141257990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Comparación" type="twoTxTwoObj">
  <p:cSld name="Comparación">
    <p:spTree>
      <p:nvGrpSpPr>
        <p:cNvPr id="1" name="Shape 118"/>
        <p:cNvGrpSpPr/>
        <p:nvPr/>
      </p:nvGrpSpPr>
      <p:grpSpPr>
        <a:xfrm>
          <a:off x="0" y="0"/>
          <a:ext cx="0" cy="0"/>
          <a:chOff x="0" y="0"/>
          <a:chExt cx="0" cy="0"/>
        </a:xfrm>
      </p:grpSpPr>
      <p:sp>
        <p:nvSpPr>
          <p:cNvPr id="119" name="Google Shape;119;p40"/>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40"/>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5371" lvl="0" indent="-227686" algn="l">
              <a:lnSpc>
                <a:spcPct val="90000"/>
              </a:lnSpc>
              <a:spcBef>
                <a:spcPts val="1195"/>
              </a:spcBef>
              <a:spcAft>
                <a:spcPts val="0"/>
              </a:spcAft>
              <a:buSzPts val="2000"/>
              <a:buNone/>
              <a:defRPr sz="1992" b="0" cap="none">
                <a:solidFill>
                  <a:schemeClr val="dk2"/>
                </a:solidFill>
              </a:defRPr>
            </a:lvl1pPr>
            <a:lvl2pPr marL="910742" lvl="1" indent="-227686" algn="l">
              <a:lnSpc>
                <a:spcPct val="90000"/>
              </a:lnSpc>
              <a:spcBef>
                <a:spcPts val="199"/>
              </a:spcBef>
              <a:spcAft>
                <a:spcPts val="0"/>
              </a:spcAft>
              <a:buSzPts val="2000"/>
              <a:buNone/>
              <a:defRPr sz="1992" b="1"/>
            </a:lvl2pPr>
            <a:lvl3pPr marL="1366114" lvl="2" indent="-227686" algn="l">
              <a:lnSpc>
                <a:spcPct val="90000"/>
              </a:lnSpc>
              <a:spcBef>
                <a:spcPts val="398"/>
              </a:spcBef>
              <a:spcAft>
                <a:spcPts val="0"/>
              </a:spcAft>
              <a:buSzPts val="1800"/>
              <a:buNone/>
              <a:defRPr sz="1793" b="1"/>
            </a:lvl3pPr>
            <a:lvl4pPr marL="1821485" lvl="3" indent="-227686" algn="l">
              <a:lnSpc>
                <a:spcPct val="90000"/>
              </a:lnSpc>
              <a:spcBef>
                <a:spcPts val="398"/>
              </a:spcBef>
              <a:spcAft>
                <a:spcPts val="0"/>
              </a:spcAft>
              <a:buSzPts val="1600"/>
              <a:buNone/>
              <a:defRPr sz="1594" b="1"/>
            </a:lvl4pPr>
            <a:lvl5pPr marL="2276856" lvl="4" indent="-227686" algn="l">
              <a:lnSpc>
                <a:spcPct val="90000"/>
              </a:lnSpc>
              <a:spcBef>
                <a:spcPts val="398"/>
              </a:spcBef>
              <a:spcAft>
                <a:spcPts val="0"/>
              </a:spcAft>
              <a:buSzPts val="1600"/>
              <a:buNone/>
              <a:defRPr sz="1594" b="1"/>
            </a:lvl5pPr>
            <a:lvl6pPr marL="2732227" lvl="5" indent="-227686" algn="l">
              <a:lnSpc>
                <a:spcPct val="90000"/>
              </a:lnSpc>
              <a:spcBef>
                <a:spcPts val="398"/>
              </a:spcBef>
              <a:spcAft>
                <a:spcPts val="0"/>
              </a:spcAft>
              <a:buSzPts val="1600"/>
              <a:buNone/>
              <a:defRPr sz="1594" b="1"/>
            </a:lvl6pPr>
            <a:lvl7pPr marL="3187598" lvl="6" indent="-227686" algn="l">
              <a:lnSpc>
                <a:spcPct val="90000"/>
              </a:lnSpc>
              <a:spcBef>
                <a:spcPts val="398"/>
              </a:spcBef>
              <a:spcAft>
                <a:spcPts val="0"/>
              </a:spcAft>
              <a:buSzPts val="1600"/>
              <a:buNone/>
              <a:defRPr sz="1594" b="1"/>
            </a:lvl7pPr>
            <a:lvl8pPr marL="3642970" lvl="7" indent="-227686" algn="l">
              <a:lnSpc>
                <a:spcPct val="90000"/>
              </a:lnSpc>
              <a:spcBef>
                <a:spcPts val="398"/>
              </a:spcBef>
              <a:spcAft>
                <a:spcPts val="0"/>
              </a:spcAft>
              <a:buSzPts val="1600"/>
              <a:buNone/>
              <a:defRPr sz="1594" b="1"/>
            </a:lvl8pPr>
            <a:lvl9pPr marL="4098341" lvl="8" indent="-227686" algn="l">
              <a:lnSpc>
                <a:spcPct val="90000"/>
              </a:lnSpc>
              <a:spcBef>
                <a:spcPts val="398"/>
              </a:spcBef>
              <a:spcAft>
                <a:spcPts val="398"/>
              </a:spcAft>
              <a:buSzPts val="1600"/>
              <a:buNone/>
              <a:defRPr sz="1594" b="1"/>
            </a:lvl9pPr>
          </a:lstStyle>
          <a:p>
            <a:endParaRPr/>
          </a:p>
        </p:txBody>
      </p:sp>
      <p:sp>
        <p:nvSpPr>
          <p:cNvPr id="121" name="Google Shape;121;p40"/>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122" name="Google Shape;122;p40"/>
          <p:cNvSpPr txBox="1">
            <a:spLocks noGrp="1"/>
          </p:cNvSpPr>
          <p:nvPr>
            <p:ph type="body" idx="3"/>
          </p:nvPr>
        </p:nvSpPr>
        <p:spPr>
          <a:xfrm>
            <a:off x="6217921" y="1846052"/>
            <a:ext cx="4937760" cy="736282"/>
          </a:xfrm>
          <a:prstGeom prst="rect">
            <a:avLst/>
          </a:prstGeom>
          <a:noFill/>
          <a:ln>
            <a:noFill/>
          </a:ln>
        </p:spPr>
        <p:txBody>
          <a:bodyPr spcFirstLastPara="1" wrap="square" lIns="91425" tIns="45700" rIns="91425" bIns="45700" anchor="ctr" anchorCtr="0">
            <a:normAutofit/>
          </a:bodyPr>
          <a:lstStyle>
            <a:lvl1pPr marL="455371" lvl="0" indent="-227686" algn="l">
              <a:lnSpc>
                <a:spcPct val="90000"/>
              </a:lnSpc>
              <a:spcBef>
                <a:spcPts val="1195"/>
              </a:spcBef>
              <a:spcAft>
                <a:spcPts val="0"/>
              </a:spcAft>
              <a:buSzPts val="2000"/>
              <a:buNone/>
              <a:defRPr sz="1992" b="0" cap="none">
                <a:solidFill>
                  <a:schemeClr val="dk2"/>
                </a:solidFill>
              </a:defRPr>
            </a:lvl1pPr>
            <a:lvl2pPr marL="910742" lvl="1" indent="-227686" algn="l">
              <a:lnSpc>
                <a:spcPct val="90000"/>
              </a:lnSpc>
              <a:spcBef>
                <a:spcPts val="199"/>
              </a:spcBef>
              <a:spcAft>
                <a:spcPts val="0"/>
              </a:spcAft>
              <a:buSzPts val="2000"/>
              <a:buNone/>
              <a:defRPr sz="1992" b="1"/>
            </a:lvl2pPr>
            <a:lvl3pPr marL="1366114" lvl="2" indent="-227686" algn="l">
              <a:lnSpc>
                <a:spcPct val="90000"/>
              </a:lnSpc>
              <a:spcBef>
                <a:spcPts val="398"/>
              </a:spcBef>
              <a:spcAft>
                <a:spcPts val="0"/>
              </a:spcAft>
              <a:buSzPts val="1800"/>
              <a:buNone/>
              <a:defRPr sz="1793" b="1"/>
            </a:lvl3pPr>
            <a:lvl4pPr marL="1821485" lvl="3" indent="-227686" algn="l">
              <a:lnSpc>
                <a:spcPct val="90000"/>
              </a:lnSpc>
              <a:spcBef>
                <a:spcPts val="398"/>
              </a:spcBef>
              <a:spcAft>
                <a:spcPts val="0"/>
              </a:spcAft>
              <a:buSzPts val="1600"/>
              <a:buNone/>
              <a:defRPr sz="1594" b="1"/>
            </a:lvl4pPr>
            <a:lvl5pPr marL="2276856" lvl="4" indent="-227686" algn="l">
              <a:lnSpc>
                <a:spcPct val="90000"/>
              </a:lnSpc>
              <a:spcBef>
                <a:spcPts val="398"/>
              </a:spcBef>
              <a:spcAft>
                <a:spcPts val="0"/>
              </a:spcAft>
              <a:buSzPts val="1600"/>
              <a:buNone/>
              <a:defRPr sz="1594" b="1"/>
            </a:lvl5pPr>
            <a:lvl6pPr marL="2732227" lvl="5" indent="-227686" algn="l">
              <a:lnSpc>
                <a:spcPct val="90000"/>
              </a:lnSpc>
              <a:spcBef>
                <a:spcPts val="398"/>
              </a:spcBef>
              <a:spcAft>
                <a:spcPts val="0"/>
              </a:spcAft>
              <a:buSzPts val="1600"/>
              <a:buNone/>
              <a:defRPr sz="1594" b="1"/>
            </a:lvl6pPr>
            <a:lvl7pPr marL="3187598" lvl="6" indent="-227686" algn="l">
              <a:lnSpc>
                <a:spcPct val="90000"/>
              </a:lnSpc>
              <a:spcBef>
                <a:spcPts val="398"/>
              </a:spcBef>
              <a:spcAft>
                <a:spcPts val="0"/>
              </a:spcAft>
              <a:buSzPts val="1600"/>
              <a:buNone/>
              <a:defRPr sz="1594" b="1"/>
            </a:lvl7pPr>
            <a:lvl8pPr marL="3642970" lvl="7" indent="-227686" algn="l">
              <a:lnSpc>
                <a:spcPct val="90000"/>
              </a:lnSpc>
              <a:spcBef>
                <a:spcPts val="398"/>
              </a:spcBef>
              <a:spcAft>
                <a:spcPts val="0"/>
              </a:spcAft>
              <a:buSzPts val="1600"/>
              <a:buNone/>
              <a:defRPr sz="1594" b="1"/>
            </a:lvl8pPr>
            <a:lvl9pPr marL="4098341" lvl="8" indent="-227686" algn="l">
              <a:lnSpc>
                <a:spcPct val="90000"/>
              </a:lnSpc>
              <a:spcBef>
                <a:spcPts val="398"/>
              </a:spcBef>
              <a:spcAft>
                <a:spcPts val="398"/>
              </a:spcAft>
              <a:buSzPts val="1600"/>
              <a:buNone/>
              <a:defRPr sz="1594" b="1"/>
            </a:lvl9pPr>
          </a:lstStyle>
          <a:p>
            <a:endParaRPr/>
          </a:p>
        </p:txBody>
      </p:sp>
      <p:sp>
        <p:nvSpPr>
          <p:cNvPr id="123" name="Google Shape;123;p40"/>
          <p:cNvSpPr txBox="1">
            <a:spLocks noGrp="1"/>
          </p:cNvSpPr>
          <p:nvPr>
            <p:ph type="body" idx="4"/>
          </p:nvPr>
        </p:nvSpPr>
        <p:spPr>
          <a:xfrm>
            <a:off x="6217921" y="2582334"/>
            <a:ext cx="4937760" cy="3378200"/>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124" name="Google Shape;124;p40"/>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125" name="Google Shape;125;p40"/>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126" name="Google Shape;126;p40"/>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Tree>
    <p:extLst>
      <p:ext uri="{BB962C8B-B14F-4D97-AF65-F5344CB8AC3E}">
        <p14:creationId xmlns:p14="http://schemas.microsoft.com/office/powerpoint/2010/main" val="364504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matchingName="En blanco" type="blank">
  <p:cSld name="En blanco">
    <p:spTree>
      <p:nvGrpSpPr>
        <p:cNvPr id="1" name="Shape 127"/>
        <p:cNvGrpSpPr/>
        <p:nvPr/>
      </p:nvGrpSpPr>
      <p:grpSpPr>
        <a:xfrm>
          <a:off x="0" y="0"/>
          <a:ext cx="0" cy="0"/>
          <a:chOff x="0" y="0"/>
          <a:chExt cx="0" cy="0"/>
        </a:xfrm>
      </p:grpSpPr>
      <p:sp>
        <p:nvSpPr>
          <p:cNvPr id="128" name="Google Shape;128;p41"/>
          <p:cNvSpPr/>
          <p:nvPr/>
        </p:nvSpPr>
        <p:spPr>
          <a:xfrm>
            <a:off x="3176" y="6400800"/>
            <a:ext cx="12188825" cy="457200"/>
          </a:xfrm>
          <a:prstGeom prst="rect">
            <a:avLst/>
          </a:prstGeom>
          <a:solidFill>
            <a:schemeClr val="accent2"/>
          </a:solidFill>
          <a:ln>
            <a:noFill/>
          </a:ln>
        </p:spPr>
        <p:txBody>
          <a:bodyPr spcFirstLastPara="1" wrap="square" lIns="91057" tIns="91057" rIns="91057" bIns="91057" anchor="ctr" anchorCtr="0">
            <a:noAutofit/>
          </a:bodyPr>
          <a:lstStyle/>
          <a:p>
            <a:pPr>
              <a:buSzPts val="1400"/>
            </a:pPr>
            <a:endParaRPr sz="1394"/>
          </a:p>
        </p:txBody>
      </p:sp>
      <p:sp>
        <p:nvSpPr>
          <p:cNvPr id="129" name="Google Shape;129;p41"/>
          <p:cNvSpPr/>
          <p:nvPr/>
        </p:nvSpPr>
        <p:spPr>
          <a:xfrm>
            <a:off x="16" y="6334316"/>
            <a:ext cx="12188825" cy="64008"/>
          </a:xfrm>
          <a:prstGeom prst="rect">
            <a:avLst/>
          </a:prstGeom>
          <a:solidFill>
            <a:schemeClr val="accent1"/>
          </a:solidFill>
          <a:ln>
            <a:noFill/>
          </a:ln>
        </p:spPr>
        <p:txBody>
          <a:bodyPr spcFirstLastPara="1" wrap="square" lIns="91057" tIns="91057" rIns="91057" bIns="91057" anchor="ctr" anchorCtr="0">
            <a:noAutofit/>
          </a:bodyPr>
          <a:lstStyle/>
          <a:p>
            <a:pPr>
              <a:buSzPts val="1400"/>
            </a:pPr>
            <a:endParaRPr sz="1394"/>
          </a:p>
        </p:txBody>
      </p:sp>
      <p:sp>
        <p:nvSpPr>
          <p:cNvPr id="130" name="Google Shape;130;p41"/>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131" name="Google Shape;131;p41"/>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132" name="Google Shape;132;p41"/>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Tree>
    <p:extLst>
      <p:ext uri="{BB962C8B-B14F-4D97-AF65-F5344CB8AC3E}">
        <p14:creationId xmlns:p14="http://schemas.microsoft.com/office/powerpoint/2010/main" val="415443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Contenido con título">
    <p:spTree>
      <p:nvGrpSpPr>
        <p:cNvPr id="1" name="Shape 133"/>
        <p:cNvGrpSpPr/>
        <p:nvPr/>
      </p:nvGrpSpPr>
      <p:grpSpPr>
        <a:xfrm>
          <a:off x="0" y="0"/>
          <a:ext cx="0" cy="0"/>
          <a:chOff x="0" y="0"/>
          <a:chExt cx="0" cy="0"/>
        </a:xfrm>
      </p:grpSpPr>
      <p:sp>
        <p:nvSpPr>
          <p:cNvPr id="134" name="Google Shape;134;p42"/>
          <p:cNvSpPr/>
          <p:nvPr/>
        </p:nvSpPr>
        <p:spPr>
          <a:xfrm>
            <a:off x="17" y="0"/>
            <a:ext cx="4050791" cy="6858000"/>
          </a:xfrm>
          <a:prstGeom prst="rect">
            <a:avLst/>
          </a:prstGeom>
          <a:solidFill>
            <a:schemeClr val="accent2"/>
          </a:solidFill>
          <a:ln>
            <a:noFill/>
          </a:ln>
        </p:spPr>
        <p:txBody>
          <a:bodyPr spcFirstLastPara="1" wrap="square" lIns="91057" tIns="91057" rIns="91057" bIns="91057" anchor="ctr" anchorCtr="0">
            <a:noAutofit/>
          </a:bodyPr>
          <a:lstStyle/>
          <a:p>
            <a:pPr>
              <a:buSzPts val="1400"/>
            </a:pPr>
            <a:endParaRPr sz="1394"/>
          </a:p>
        </p:txBody>
      </p:sp>
      <p:sp>
        <p:nvSpPr>
          <p:cNvPr id="135" name="Google Shape;135;p42"/>
          <p:cNvSpPr/>
          <p:nvPr/>
        </p:nvSpPr>
        <p:spPr>
          <a:xfrm>
            <a:off x="4040071" y="0"/>
            <a:ext cx="64008" cy="6858000"/>
          </a:xfrm>
          <a:prstGeom prst="rect">
            <a:avLst/>
          </a:prstGeom>
          <a:solidFill>
            <a:schemeClr val="accent1"/>
          </a:solidFill>
          <a:ln>
            <a:noFill/>
          </a:ln>
        </p:spPr>
        <p:txBody>
          <a:bodyPr spcFirstLastPara="1" wrap="square" lIns="91057" tIns="91057" rIns="91057" bIns="91057" anchor="ctr" anchorCtr="0">
            <a:noAutofit/>
          </a:bodyPr>
          <a:lstStyle/>
          <a:p>
            <a:pPr>
              <a:buSzPts val="1400"/>
            </a:pPr>
            <a:endParaRPr sz="1394"/>
          </a:p>
        </p:txBody>
      </p:sp>
      <p:sp>
        <p:nvSpPr>
          <p:cNvPr id="136" name="Google Shape;136;p42"/>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586"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42"/>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138" name="Google Shape;138;p42"/>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5371" lvl="0" indent="-227686" algn="l">
              <a:lnSpc>
                <a:spcPct val="90000"/>
              </a:lnSpc>
              <a:spcBef>
                <a:spcPts val="1195"/>
              </a:spcBef>
              <a:spcAft>
                <a:spcPts val="0"/>
              </a:spcAft>
              <a:buSzPts val="1500"/>
              <a:buNone/>
              <a:defRPr sz="1494">
                <a:solidFill>
                  <a:srgbClr val="FFFFFF"/>
                </a:solidFill>
              </a:defRPr>
            </a:lvl1pPr>
            <a:lvl2pPr marL="910742" lvl="1" indent="-227686" algn="l">
              <a:lnSpc>
                <a:spcPct val="90000"/>
              </a:lnSpc>
              <a:spcBef>
                <a:spcPts val="199"/>
              </a:spcBef>
              <a:spcAft>
                <a:spcPts val="0"/>
              </a:spcAft>
              <a:buSzPts val="1200"/>
              <a:buNone/>
              <a:defRPr sz="1195"/>
            </a:lvl2pPr>
            <a:lvl3pPr marL="1366114" lvl="2" indent="-227686" algn="l">
              <a:lnSpc>
                <a:spcPct val="90000"/>
              </a:lnSpc>
              <a:spcBef>
                <a:spcPts val="398"/>
              </a:spcBef>
              <a:spcAft>
                <a:spcPts val="0"/>
              </a:spcAft>
              <a:buSzPts val="1000"/>
              <a:buNone/>
              <a:defRPr sz="996"/>
            </a:lvl3pPr>
            <a:lvl4pPr marL="1821485" lvl="3" indent="-227686" algn="l">
              <a:lnSpc>
                <a:spcPct val="90000"/>
              </a:lnSpc>
              <a:spcBef>
                <a:spcPts val="398"/>
              </a:spcBef>
              <a:spcAft>
                <a:spcPts val="0"/>
              </a:spcAft>
              <a:buSzPts val="900"/>
              <a:buNone/>
              <a:defRPr sz="896"/>
            </a:lvl4pPr>
            <a:lvl5pPr marL="2276856" lvl="4" indent="-227686" algn="l">
              <a:lnSpc>
                <a:spcPct val="90000"/>
              </a:lnSpc>
              <a:spcBef>
                <a:spcPts val="398"/>
              </a:spcBef>
              <a:spcAft>
                <a:spcPts val="0"/>
              </a:spcAft>
              <a:buSzPts val="900"/>
              <a:buNone/>
              <a:defRPr sz="896"/>
            </a:lvl5pPr>
            <a:lvl6pPr marL="2732227" lvl="5" indent="-227686" algn="l">
              <a:lnSpc>
                <a:spcPct val="90000"/>
              </a:lnSpc>
              <a:spcBef>
                <a:spcPts val="398"/>
              </a:spcBef>
              <a:spcAft>
                <a:spcPts val="0"/>
              </a:spcAft>
              <a:buSzPts val="900"/>
              <a:buNone/>
              <a:defRPr sz="896"/>
            </a:lvl6pPr>
            <a:lvl7pPr marL="3187598" lvl="6" indent="-227686" algn="l">
              <a:lnSpc>
                <a:spcPct val="90000"/>
              </a:lnSpc>
              <a:spcBef>
                <a:spcPts val="398"/>
              </a:spcBef>
              <a:spcAft>
                <a:spcPts val="0"/>
              </a:spcAft>
              <a:buSzPts val="900"/>
              <a:buNone/>
              <a:defRPr sz="896"/>
            </a:lvl7pPr>
            <a:lvl8pPr marL="3642970" lvl="7" indent="-227686" algn="l">
              <a:lnSpc>
                <a:spcPct val="90000"/>
              </a:lnSpc>
              <a:spcBef>
                <a:spcPts val="398"/>
              </a:spcBef>
              <a:spcAft>
                <a:spcPts val="0"/>
              </a:spcAft>
              <a:buSzPts val="900"/>
              <a:buNone/>
              <a:defRPr sz="896"/>
            </a:lvl8pPr>
            <a:lvl9pPr marL="4098341" lvl="8" indent="-227686" algn="l">
              <a:lnSpc>
                <a:spcPct val="90000"/>
              </a:lnSpc>
              <a:spcBef>
                <a:spcPts val="398"/>
              </a:spcBef>
              <a:spcAft>
                <a:spcPts val="398"/>
              </a:spcAft>
              <a:buSzPts val="900"/>
              <a:buNone/>
              <a:defRPr sz="896"/>
            </a:lvl9pPr>
          </a:lstStyle>
          <a:p>
            <a:endParaRPr/>
          </a:p>
        </p:txBody>
      </p:sp>
      <p:sp>
        <p:nvSpPr>
          <p:cNvPr id="139" name="Google Shape;139;p42"/>
          <p:cNvSpPr txBox="1">
            <a:spLocks noGrp="1"/>
          </p:cNvSpPr>
          <p:nvPr>
            <p:ph type="dt" idx="10"/>
          </p:nvPr>
        </p:nvSpPr>
        <p:spPr>
          <a:xfrm>
            <a:off x="465512" y="6459787"/>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140" name="Google Shape;140;p42"/>
          <p:cNvSpPr txBox="1">
            <a:spLocks noGrp="1"/>
          </p:cNvSpPr>
          <p:nvPr>
            <p:ph type="ftr" idx="11"/>
          </p:nvPr>
        </p:nvSpPr>
        <p:spPr>
          <a:xfrm>
            <a:off x="4800600" y="6459787"/>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solidFill>
                  <a:srgbClr val="3F3F3F"/>
                </a:solidFill>
              </a:rPr>
              <a:t>Ingeniería de Software I  2022</a:t>
            </a:r>
            <a:endParaRPr>
              <a:solidFill>
                <a:srgbClr val="3F3F3F"/>
              </a:solidFill>
            </a:endParaRPr>
          </a:p>
        </p:txBody>
      </p:sp>
      <p:sp>
        <p:nvSpPr>
          <p:cNvPr id="141" name="Google Shape;141;p42"/>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9pPr>
          </a:lstStyle>
          <a:p>
            <a:fld id="{00000000-1234-1234-1234-123412341234}" type="slidenum">
              <a:rPr lang="es-ES">
                <a:solidFill>
                  <a:srgbClr val="3F3F3F"/>
                </a:solidFill>
              </a:rPr>
              <a:pPr/>
              <a:t>‹Nº›</a:t>
            </a:fld>
            <a:endParaRPr>
              <a:solidFill>
                <a:srgbClr val="3F3F3F"/>
              </a:solidFill>
            </a:endParaRPr>
          </a:p>
        </p:txBody>
      </p:sp>
    </p:spTree>
    <p:extLst>
      <p:ext uri="{BB962C8B-B14F-4D97-AF65-F5344CB8AC3E}">
        <p14:creationId xmlns:p14="http://schemas.microsoft.com/office/powerpoint/2010/main" val="175904669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Imagen con título">
    <p:spTree>
      <p:nvGrpSpPr>
        <p:cNvPr id="1" name="Shape 142"/>
        <p:cNvGrpSpPr/>
        <p:nvPr/>
      </p:nvGrpSpPr>
      <p:grpSpPr>
        <a:xfrm>
          <a:off x="0" y="0"/>
          <a:ext cx="0" cy="0"/>
          <a:chOff x="0" y="0"/>
          <a:chExt cx="0" cy="0"/>
        </a:xfrm>
      </p:grpSpPr>
      <p:sp>
        <p:nvSpPr>
          <p:cNvPr id="143" name="Google Shape;143;p43"/>
          <p:cNvSpPr/>
          <p:nvPr/>
        </p:nvSpPr>
        <p:spPr>
          <a:xfrm>
            <a:off x="1" y="4953000"/>
            <a:ext cx="12188825" cy="1905000"/>
          </a:xfrm>
          <a:prstGeom prst="rect">
            <a:avLst/>
          </a:prstGeom>
          <a:solidFill>
            <a:schemeClr val="accent2"/>
          </a:solidFill>
          <a:ln>
            <a:noFill/>
          </a:ln>
        </p:spPr>
        <p:txBody>
          <a:bodyPr spcFirstLastPara="1" wrap="square" lIns="91057" tIns="91057" rIns="91057" bIns="91057" anchor="ctr" anchorCtr="0">
            <a:noAutofit/>
          </a:bodyPr>
          <a:lstStyle/>
          <a:p>
            <a:pPr>
              <a:buSzPts val="1400"/>
            </a:pPr>
            <a:endParaRPr sz="1394"/>
          </a:p>
        </p:txBody>
      </p:sp>
      <p:sp>
        <p:nvSpPr>
          <p:cNvPr id="144" name="Google Shape;144;p43"/>
          <p:cNvSpPr/>
          <p:nvPr/>
        </p:nvSpPr>
        <p:spPr>
          <a:xfrm>
            <a:off x="16" y="4915076"/>
            <a:ext cx="12188825" cy="64008"/>
          </a:xfrm>
          <a:prstGeom prst="rect">
            <a:avLst/>
          </a:prstGeom>
          <a:solidFill>
            <a:schemeClr val="accent1"/>
          </a:solidFill>
          <a:ln>
            <a:noFill/>
          </a:ln>
        </p:spPr>
        <p:txBody>
          <a:bodyPr spcFirstLastPara="1" wrap="square" lIns="91057" tIns="91057" rIns="91057" bIns="91057" anchor="ctr" anchorCtr="0">
            <a:noAutofit/>
          </a:bodyPr>
          <a:lstStyle/>
          <a:p>
            <a:pPr>
              <a:buSzPts val="1400"/>
            </a:pPr>
            <a:endParaRPr sz="1394"/>
          </a:p>
        </p:txBody>
      </p:sp>
      <p:sp>
        <p:nvSpPr>
          <p:cNvPr id="145" name="Google Shape;145;p43"/>
          <p:cNvSpPr txBox="1">
            <a:spLocks noGrp="1"/>
          </p:cNvSpPr>
          <p:nvPr>
            <p:ph type="title"/>
          </p:nvPr>
        </p:nvSpPr>
        <p:spPr>
          <a:xfrm>
            <a:off x="1097281"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586"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43"/>
          <p:cNvSpPr>
            <a:spLocks noGrp="1"/>
          </p:cNvSpPr>
          <p:nvPr>
            <p:ph type="pic" idx="2"/>
          </p:nvPr>
        </p:nvSpPr>
        <p:spPr>
          <a:xfrm>
            <a:off x="16" y="0"/>
            <a:ext cx="12191985" cy="4915076"/>
          </a:xfrm>
          <a:prstGeom prst="rect">
            <a:avLst/>
          </a:prstGeom>
          <a:solidFill>
            <a:srgbClr val="C6D1DD"/>
          </a:solidFill>
          <a:ln>
            <a:noFill/>
          </a:ln>
        </p:spPr>
      </p:sp>
      <p:sp>
        <p:nvSpPr>
          <p:cNvPr id="147" name="Google Shape;147;p43"/>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5371" lvl="0" indent="-227686" algn="l">
              <a:lnSpc>
                <a:spcPct val="90000"/>
              </a:lnSpc>
              <a:spcBef>
                <a:spcPts val="0"/>
              </a:spcBef>
              <a:spcAft>
                <a:spcPts val="0"/>
              </a:spcAft>
              <a:buSzPts val="1500"/>
              <a:buNone/>
              <a:defRPr sz="1494">
                <a:solidFill>
                  <a:srgbClr val="FFFFFF"/>
                </a:solidFill>
              </a:defRPr>
            </a:lvl1pPr>
            <a:lvl2pPr marL="910742" lvl="1" indent="-227686" algn="l">
              <a:lnSpc>
                <a:spcPct val="90000"/>
              </a:lnSpc>
              <a:spcBef>
                <a:spcPts val="598"/>
              </a:spcBef>
              <a:spcAft>
                <a:spcPts val="0"/>
              </a:spcAft>
              <a:buSzPts val="1200"/>
              <a:buNone/>
              <a:defRPr sz="1195"/>
            </a:lvl2pPr>
            <a:lvl3pPr marL="1366114" lvl="2" indent="-227686" algn="l">
              <a:lnSpc>
                <a:spcPct val="90000"/>
              </a:lnSpc>
              <a:spcBef>
                <a:spcPts val="398"/>
              </a:spcBef>
              <a:spcAft>
                <a:spcPts val="0"/>
              </a:spcAft>
              <a:buSzPts val="1000"/>
              <a:buNone/>
              <a:defRPr sz="996"/>
            </a:lvl3pPr>
            <a:lvl4pPr marL="1821485" lvl="3" indent="-227686" algn="l">
              <a:lnSpc>
                <a:spcPct val="90000"/>
              </a:lnSpc>
              <a:spcBef>
                <a:spcPts val="398"/>
              </a:spcBef>
              <a:spcAft>
                <a:spcPts val="0"/>
              </a:spcAft>
              <a:buSzPts val="900"/>
              <a:buNone/>
              <a:defRPr sz="896"/>
            </a:lvl4pPr>
            <a:lvl5pPr marL="2276856" lvl="4" indent="-227686" algn="l">
              <a:lnSpc>
                <a:spcPct val="90000"/>
              </a:lnSpc>
              <a:spcBef>
                <a:spcPts val="398"/>
              </a:spcBef>
              <a:spcAft>
                <a:spcPts val="0"/>
              </a:spcAft>
              <a:buSzPts val="900"/>
              <a:buNone/>
              <a:defRPr sz="896"/>
            </a:lvl5pPr>
            <a:lvl6pPr marL="2732227" lvl="5" indent="-227686" algn="l">
              <a:lnSpc>
                <a:spcPct val="90000"/>
              </a:lnSpc>
              <a:spcBef>
                <a:spcPts val="398"/>
              </a:spcBef>
              <a:spcAft>
                <a:spcPts val="0"/>
              </a:spcAft>
              <a:buSzPts val="900"/>
              <a:buNone/>
              <a:defRPr sz="896"/>
            </a:lvl6pPr>
            <a:lvl7pPr marL="3187598" lvl="6" indent="-227686" algn="l">
              <a:lnSpc>
                <a:spcPct val="90000"/>
              </a:lnSpc>
              <a:spcBef>
                <a:spcPts val="398"/>
              </a:spcBef>
              <a:spcAft>
                <a:spcPts val="0"/>
              </a:spcAft>
              <a:buSzPts val="900"/>
              <a:buNone/>
              <a:defRPr sz="896"/>
            </a:lvl7pPr>
            <a:lvl8pPr marL="3642970" lvl="7" indent="-227686" algn="l">
              <a:lnSpc>
                <a:spcPct val="90000"/>
              </a:lnSpc>
              <a:spcBef>
                <a:spcPts val="398"/>
              </a:spcBef>
              <a:spcAft>
                <a:spcPts val="0"/>
              </a:spcAft>
              <a:buSzPts val="900"/>
              <a:buNone/>
              <a:defRPr sz="896"/>
            </a:lvl8pPr>
            <a:lvl9pPr marL="4098341" lvl="8" indent="-227686" algn="l">
              <a:lnSpc>
                <a:spcPct val="90000"/>
              </a:lnSpc>
              <a:spcBef>
                <a:spcPts val="398"/>
              </a:spcBef>
              <a:spcAft>
                <a:spcPts val="398"/>
              </a:spcAft>
              <a:buSzPts val="900"/>
              <a:buNone/>
              <a:defRPr sz="896"/>
            </a:lvl9pPr>
          </a:lstStyle>
          <a:p>
            <a:endParaRPr/>
          </a:p>
        </p:txBody>
      </p:sp>
      <p:sp>
        <p:nvSpPr>
          <p:cNvPr id="148" name="Google Shape;148;p43"/>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149" name="Google Shape;149;p43"/>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150" name="Google Shape;150;p43"/>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Tree>
    <p:extLst>
      <p:ext uri="{BB962C8B-B14F-4D97-AF65-F5344CB8AC3E}">
        <p14:creationId xmlns:p14="http://schemas.microsoft.com/office/powerpoint/2010/main" val="261039654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Título y texto vertical" type="vertTx">
  <p:cSld name="Título y texto vertical">
    <p:spTree>
      <p:nvGrpSpPr>
        <p:cNvPr id="1" name="Shape 151"/>
        <p:cNvGrpSpPr/>
        <p:nvPr/>
      </p:nvGrpSpPr>
      <p:grpSpPr>
        <a:xfrm>
          <a:off x="0" y="0"/>
          <a:ext cx="0" cy="0"/>
          <a:chOff x="0" y="0"/>
          <a:chExt cx="0" cy="0"/>
        </a:xfrm>
      </p:grpSpPr>
      <p:sp>
        <p:nvSpPr>
          <p:cNvPr id="152" name="Google Shape;152;p44"/>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44"/>
          <p:cNvSpPr txBox="1">
            <a:spLocks noGrp="1"/>
          </p:cNvSpPr>
          <p:nvPr>
            <p:ph type="body" idx="1"/>
          </p:nvPr>
        </p:nvSpPr>
        <p:spPr>
          <a:xfrm rot="5400000">
            <a:off x="4114799" y="-1171785"/>
            <a:ext cx="4023360" cy="10058400"/>
          </a:xfrm>
          <a:prstGeom prst="rect">
            <a:avLst/>
          </a:prstGeom>
          <a:noFill/>
          <a:ln>
            <a:noFill/>
          </a:ln>
        </p:spPr>
        <p:txBody>
          <a:bodyPr spcFirstLastPara="1" wrap="square" lIns="45700" tIns="0" rIns="45700" bIns="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154" name="Google Shape;154;p44"/>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155" name="Google Shape;155;p44"/>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156" name="Google Shape;156;p44"/>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Tree>
    <p:extLst>
      <p:ext uri="{BB962C8B-B14F-4D97-AF65-F5344CB8AC3E}">
        <p14:creationId xmlns:p14="http://schemas.microsoft.com/office/powerpoint/2010/main" val="246044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Título vertical y texto">
    <p:spTree>
      <p:nvGrpSpPr>
        <p:cNvPr id="1" name="Shape 157"/>
        <p:cNvGrpSpPr/>
        <p:nvPr/>
      </p:nvGrpSpPr>
      <p:grpSpPr>
        <a:xfrm>
          <a:off x="0" y="0"/>
          <a:ext cx="0" cy="0"/>
          <a:chOff x="0" y="0"/>
          <a:chExt cx="0" cy="0"/>
        </a:xfrm>
      </p:grpSpPr>
      <p:sp>
        <p:nvSpPr>
          <p:cNvPr id="158" name="Google Shape;158;p45"/>
          <p:cNvSpPr/>
          <p:nvPr/>
        </p:nvSpPr>
        <p:spPr>
          <a:xfrm>
            <a:off x="3176" y="6400800"/>
            <a:ext cx="12188825" cy="457200"/>
          </a:xfrm>
          <a:prstGeom prst="rect">
            <a:avLst/>
          </a:prstGeom>
          <a:solidFill>
            <a:schemeClr val="accent2"/>
          </a:solidFill>
          <a:ln>
            <a:noFill/>
          </a:ln>
        </p:spPr>
        <p:txBody>
          <a:bodyPr spcFirstLastPara="1" wrap="square" lIns="91057" tIns="91057" rIns="91057" bIns="91057" anchor="ctr" anchorCtr="0">
            <a:noAutofit/>
          </a:bodyPr>
          <a:lstStyle/>
          <a:p>
            <a:pPr>
              <a:buSzPts val="1400"/>
            </a:pPr>
            <a:endParaRPr sz="1394"/>
          </a:p>
        </p:txBody>
      </p:sp>
      <p:sp>
        <p:nvSpPr>
          <p:cNvPr id="159" name="Google Shape;159;p45"/>
          <p:cNvSpPr/>
          <p:nvPr/>
        </p:nvSpPr>
        <p:spPr>
          <a:xfrm>
            <a:off x="16" y="6334316"/>
            <a:ext cx="12188825" cy="64008"/>
          </a:xfrm>
          <a:prstGeom prst="rect">
            <a:avLst/>
          </a:prstGeom>
          <a:solidFill>
            <a:schemeClr val="accent1"/>
          </a:solidFill>
          <a:ln>
            <a:noFill/>
          </a:ln>
        </p:spPr>
        <p:txBody>
          <a:bodyPr spcFirstLastPara="1" wrap="square" lIns="91057" tIns="91057" rIns="91057" bIns="91057" anchor="ctr" anchorCtr="0">
            <a:noAutofit/>
          </a:bodyPr>
          <a:lstStyle/>
          <a:p>
            <a:pPr>
              <a:buSzPts val="1400"/>
            </a:pPr>
            <a:endParaRPr sz="1394"/>
          </a:p>
        </p:txBody>
      </p:sp>
      <p:sp>
        <p:nvSpPr>
          <p:cNvPr id="160" name="Google Shape;160;p45"/>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5"/>
          <p:cNvSpPr txBox="1">
            <a:spLocks noGrp="1"/>
          </p:cNvSpPr>
          <p:nvPr>
            <p:ph type="body" idx="1"/>
          </p:nvPr>
        </p:nvSpPr>
        <p:spPr>
          <a:xfrm rot="5400000">
            <a:off x="1825402" y="-574898"/>
            <a:ext cx="5759898" cy="7734300"/>
          </a:xfrm>
          <a:prstGeom prst="rect">
            <a:avLst/>
          </a:prstGeom>
          <a:noFill/>
          <a:ln>
            <a:noFill/>
          </a:ln>
        </p:spPr>
        <p:txBody>
          <a:bodyPr spcFirstLastPara="1" wrap="square" lIns="45700" tIns="0" rIns="45700" bIns="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162" name="Google Shape;162;p45"/>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163" name="Google Shape;163;p45"/>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164" name="Google Shape;164;p45"/>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Tree>
    <p:extLst>
      <p:ext uri="{BB962C8B-B14F-4D97-AF65-F5344CB8AC3E}">
        <p14:creationId xmlns:p14="http://schemas.microsoft.com/office/powerpoint/2010/main" val="78175493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Encabezado de Seccion ">
  <p:cSld name="Encabezado de Seccion ">
    <p:spTree>
      <p:nvGrpSpPr>
        <p:cNvPr id="1" name="Shape 165"/>
        <p:cNvGrpSpPr/>
        <p:nvPr/>
      </p:nvGrpSpPr>
      <p:grpSpPr>
        <a:xfrm>
          <a:off x="0" y="0"/>
          <a:ext cx="0" cy="0"/>
          <a:chOff x="0" y="0"/>
          <a:chExt cx="0" cy="0"/>
        </a:xfrm>
      </p:grpSpPr>
      <p:sp>
        <p:nvSpPr>
          <p:cNvPr id="166" name="Google Shape;166;p46"/>
          <p:cNvSpPr txBox="1">
            <a:spLocks noGrp="1"/>
          </p:cNvSpPr>
          <p:nvPr>
            <p:ph type="title"/>
          </p:nvPr>
        </p:nvSpPr>
        <p:spPr>
          <a:xfrm>
            <a:off x="551384" y="2051019"/>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5400"/>
              <a:buFont typeface="Calibri"/>
              <a:buNone/>
              <a:defRPr sz="5378"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46"/>
          <p:cNvSpPr txBox="1">
            <a:spLocks noGrp="1"/>
          </p:cNvSpPr>
          <p:nvPr>
            <p:ph type="body" idx="1"/>
          </p:nvPr>
        </p:nvSpPr>
        <p:spPr>
          <a:xfrm>
            <a:off x="551384" y="4359587"/>
            <a:ext cx="9229344" cy="533400"/>
          </a:xfrm>
          <a:prstGeom prst="rect">
            <a:avLst/>
          </a:prstGeom>
          <a:noFill/>
          <a:ln>
            <a:noFill/>
          </a:ln>
        </p:spPr>
        <p:txBody>
          <a:bodyPr spcFirstLastPara="1" wrap="square" lIns="0" tIns="45700" rIns="0" bIns="45700" anchor="t" anchorCtr="0">
            <a:normAutofit/>
          </a:bodyPr>
          <a:lstStyle>
            <a:lvl1pPr marL="455371" lvl="0" indent="-227686" algn="l">
              <a:lnSpc>
                <a:spcPct val="90000"/>
              </a:lnSpc>
              <a:spcBef>
                <a:spcPts val="1195"/>
              </a:spcBef>
              <a:spcAft>
                <a:spcPts val="0"/>
              </a:spcAft>
              <a:buSzPts val="1800"/>
              <a:buNone/>
              <a:defRPr sz="1793">
                <a:solidFill>
                  <a:srgbClr val="C00000"/>
                </a:solidFill>
              </a:defRPr>
            </a:lvl1pPr>
            <a:lvl2pPr marL="910742" lvl="1" indent="-227686" algn="l">
              <a:lnSpc>
                <a:spcPct val="90000"/>
              </a:lnSpc>
              <a:spcBef>
                <a:spcPts val="199"/>
              </a:spcBef>
              <a:spcAft>
                <a:spcPts val="0"/>
              </a:spcAft>
              <a:buSzPts val="900"/>
              <a:buNone/>
              <a:defRPr sz="896"/>
            </a:lvl2pPr>
            <a:lvl3pPr marL="1366114" lvl="2" indent="-227686" algn="l">
              <a:lnSpc>
                <a:spcPct val="90000"/>
              </a:lnSpc>
              <a:spcBef>
                <a:spcPts val="398"/>
              </a:spcBef>
              <a:spcAft>
                <a:spcPts val="0"/>
              </a:spcAft>
              <a:buSzPts val="750"/>
              <a:buNone/>
              <a:defRPr sz="747"/>
            </a:lvl3pPr>
            <a:lvl4pPr marL="1821485" lvl="3" indent="-227686" algn="l">
              <a:lnSpc>
                <a:spcPct val="90000"/>
              </a:lnSpc>
              <a:spcBef>
                <a:spcPts val="398"/>
              </a:spcBef>
              <a:spcAft>
                <a:spcPts val="0"/>
              </a:spcAft>
              <a:buSzPts val="675"/>
              <a:buNone/>
              <a:defRPr sz="672"/>
            </a:lvl4pPr>
            <a:lvl5pPr marL="2276856" lvl="4" indent="-227686" algn="l">
              <a:lnSpc>
                <a:spcPct val="90000"/>
              </a:lnSpc>
              <a:spcBef>
                <a:spcPts val="398"/>
              </a:spcBef>
              <a:spcAft>
                <a:spcPts val="0"/>
              </a:spcAft>
              <a:buSzPts val="675"/>
              <a:buNone/>
              <a:defRPr sz="672"/>
            </a:lvl5pPr>
            <a:lvl6pPr marL="2732227" lvl="5" indent="-227686" algn="l">
              <a:lnSpc>
                <a:spcPct val="90000"/>
              </a:lnSpc>
              <a:spcBef>
                <a:spcPts val="398"/>
              </a:spcBef>
              <a:spcAft>
                <a:spcPts val="0"/>
              </a:spcAft>
              <a:buSzPts val="675"/>
              <a:buNone/>
              <a:defRPr sz="672"/>
            </a:lvl6pPr>
            <a:lvl7pPr marL="3187598" lvl="6" indent="-227686" algn="l">
              <a:lnSpc>
                <a:spcPct val="90000"/>
              </a:lnSpc>
              <a:spcBef>
                <a:spcPts val="398"/>
              </a:spcBef>
              <a:spcAft>
                <a:spcPts val="0"/>
              </a:spcAft>
              <a:buSzPts val="675"/>
              <a:buNone/>
              <a:defRPr sz="672"/>
            </a:lvl7pPr>
            <a:lvl8pPr marL="3642970" lvl="7" indent="-227686" algn="l">
              <a:lnSpc>
                <a:spcPct val="90000"/>
              </a:lnSpc>
              <a:spcBef>
                <a:spcPts val="398"/>
              </a:spcBef>
              <a:spcAft>
                <a:spcPts val="0"/>
              </a:spcAft>
              <a:buSzPts val="675"/>
              <a:buNone/>
              <a:defRPr sz="672"/>
            </a:lvl8pPr>
            <a:lvl9pPr marL="4098341" lvl="8" indent="-227686" algn="l">
              <a:lnSpc>
                <a:spcPct val="90000"/>
              </a:lnSpc>
              <a:spcBef>
                <a:spcPts val="398"/>
              </a:spcBef>
              <a:spcAft>
                <a:spcPts val="398"/>
              </a:spcAft>
              <a:buSzPts val="675"/>
              <a:buNone/>
              <a:defRPr sz="672"/>
            </a:lvl9pPr>
          </a:lstStyle>
          <a:p>
            <a:endParaRPr/>
          </a:p>
        </p:txBody>
      </p:sp>
      <p:sp>
        <p:nvSpPr>
          <p:cNvPr id="168" name="Google Shape;168;p46"/>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169" name="Google Shape;169;p46"/>
          <p:cNvSpPr txBox="1">
            <a:spLocks noGrp="1"/>
          </p:cNvSpPr>
          <p:nvPr>
            <p:ph type="ftr" idx="11"/>
          </p:nvPr>
        </p:nvSpPr>
        <p:spPr>
          <a:xfrm>
            <a:off x="685800" y="6481102"/>
            <a:ext cx="2817912" cy="37690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170" name="Google Shape;170;p46"/>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9pPr>
          </a:lstStyle>
          <a:p>
            <a:fld id="{00000000-1234-1234-1234-123412341234}" type="slidenum">
              <a:rPr lang="es-ES">
                <a:solidFill>
                  <a:srgbClr val="758085"/>
                </a:solidFill>
              </a:rPr>
              <a:pPr/>
              <a:t>‹Nº›</a:t>
            </a:fld>
            <a:endParaRPr>
              <a:solidFill>
                <a:srgbClr val="758085"/>
              </a:solidFill>
            </a:endParaRPr>
          </a:p>
        </p:txBody>
      </p:sp>
    </p:spTree>
    <p:extLst>
      <p:ext uri="{BB962C8B-B14F-4D97-AF65-F5344CB8AC3E}">
        <p14:creationId xmlns:p14="http://schemas.microsoft.com/office/powerpoint/2010/main" val="3373488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241"/>
            </a:lvl1pPr>
          </a:lstStyle>
          <a:p>
            <a:r>
              <a:rPr lang="es-ES"/>
              <a:t>Haga clic para modificar el estilo de título del patrón</a:t>
            </a:r>
            <a:endParaRPr lang="en-US" dirty="0"/>
          </a:p>
        </p:txBody>
      </p:sp>
      <p:sp>
        <p:nvSpPr>
          <p:cNvPr id="3" name="Content Placeholder 2"/>
          <p:cNvSpPr>
            <a:spLocks noGrp="1"/>
          </p:cNvSpPr>
          <p:nvPr>
            <p:ph sz="half" idx="1" hasCustomPrompt="1"/>
          </p:nvPr>
        </p:nvSpPr>
        <p:spPr>
          <a:xfrm>
            <a:off x="676656" y="1998134"/>
            <a:ext cx="4663440" cy="3767328"/>
          </a:xfrm>
        </p:spPr>
        <p:txBody>
          <a:bodyPr/>
          <a:lstStyle>
            <a:lvl1pPr marL="51229" indent="-51229">
              <a:buClr>
                <a:srgbClr val="C00000"/>
              </a:buClr>
              <a:buFont typeface="Arial" panose="020B0604020202020204" pitchFamily="34" charset="0"/>
              <a:buChar char="»"/>
              <a:defRPr sz="1345"/>
            </a:lvl1pPr>
            <a:lvl2pPr marL="194671" indent="-192110">
              <a:buClr>
                <a:srgbClr val="C00000"/>
              </a:buClr>
              <a:buFont typeface="Arial" panose="020B0604020202020204" pitchFamily="34" charset="0"/>
              <a:buChar char=" "/>
              <a:defRPr sz="1121"/>
            </a:lvl2pPr>
            <a:lvl3pPr marL="307376" indent="-307376">
              <a:buClr>
                <a:srgbClr val="C00000"/>
              </a:buClr>
              <a:buFont typeface="Arial" panose="020B0604020202020204" pitchFamily="34" charset="0"/>
              <a:buChar char=" "/>
              <a:defRPr sz="1008"/>
            </a:lvl3pPr>
            <a:lvl4pPr marL="461063" indent="-461063">
              <a:buClr>
                <a:srgbClr val="C00000"/>
              </a:buClr>
              <a:buFont typeface="Arial" panose="020B0604020202020204" pitchFamily="34" charset="0"/>
              <a:buChar char=" "/>
              <a:defRPr sz="896"/>
            </a:lvl4pPr>
            <a:lvl5pPr marL="614751" indent="-614751">
              <a:buClr>
                <a:srgbClr val="C00000"/>
              </a:buClr>
              <a:buFont typeface="Arial" panose="020B0604020202020204" pitchFamily="34" charset="0"/>
              <a:buChar char=" "/>
              <a:defRPr sz="896"/>
            </a:lvl5pPr>
            <a:lvl6pPr>
              <a:defRPr sz="896"/>
            </a:lvl6pPr>
            <a:lvl7pPr>
              <a:defRPr sz="896"/>
            </a:lvl7pPr>
            <a:lvl8pPr>
              <a:defRPr sz="896"/>
            </a:lvl8pPr>
            <a:lvl9pPr>
              <a:defRPr sz="896"/>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4" name="Content Placeholder 3"/>
          <p:cNvSpPr>
            <a:spLocks noGrp="1"/>
          </p:cNvSpPr>
          <p:nvPr>
            <p:ph sz="half" idx="2" hasCustomPrompt="1"/>
          </p:nvPr>
        </p:nvSpPr>
        <p:spPr>
          <a:xfrm>
            <a:off x="6011331" y="1998134"/>
            <a:ext cx="4663440" cy="3767328"/>
          </a:xfrm>
        </p:spPr>
        <p:txBody>
          <a:bodyPr/>
          <a:lstStyle>
            <a:lvl1pPr marL="51229" indent="-51229">
              <a:buClr>
                <a:srgbClr val="C00000"/>
              </a:buClr>
              <a:buFont typeface="Arial" panose="020B0604020202020204" pitchFamily="34" charset="0"/>
              <a:buChar char="»"/>
              <a:defRPr sz="1345"/>
            </a:lvl1pPr>
            <a:lvl2pPr marL="194671" indent="-192110">
              <a:buClr>
                <a:srgbClr val="C00000"/>
              </a:buClr>
              <a:buFont typeface="Arial" panose="020B0604020202020204" pitchFamily="34" charset="0"/>
              <a:buChar char=" "/>
              <a:defRPr sz="1121"/>
            </a:lvl2pPr>
            <a:lvl3pPr marL="307376" indent="-307376">
              <a:buClr>
                <a:srgbClr val="C00000"/>
              </a:buClr>
              <a:buFont typeface="Arial" panose="020B0604020202020204" pitchFamily="34" charset="0"/>
              <a:buChar char=" "/>
              <a:defRPr sz="1008"/>
            </a:lvl3pPr>
            <a:lvl4pPr marL="461063" indent="-461063">
              <a:buClr>
                <a:srgbClr val="C00000"/>
              </a:buClr>
              <a:buFont typeface="Arial" panose="020B0604020202020204" pitchFamily="34" charset="0"/>
              <a:buChar char=" "/>
              <a:defRPr sz="896"/>
            </a:lvl4pPr>
            <a:lvl5pPr marL="614751" indent="-614751">
              <a:buClr>
                <a:srgbClr val="C00000"/>
              </a:buClr>
              <a:buFont typeface="Arial" panose="020B0604020202020204" pitchFamily="34" charset="0"/>
              <a:buChar char=" "/>
              <a:defRPr sz="896"/>
            </a:lvl5pPr>
            <a:lvl6pPr>
              <a:defRPr sz="896"/>
            </a:lvl6pPr>
            <a:lvl7pPr>
              <a:defRPr sz="896"/>
            </a:lvl7pPr>
            <a:lvl8pPr>
              <a:defRPr sz="896"/>
            </a:lvl8pPr>
            <a:lvl9pPr>
              <a:defRPr sz="896"/>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9" name="4 Marcador de número de diapositiva"/>
          <p:cNvSpPr>
            <a:spLocks noGrp="1"/>
          </p:cNvSpPr>
          <p:nvPr>
            <p:ph type="sldNum" sz="quarter" idx="12"/>
          </p:nvPr>
        </p:nvSpPr>
        <p:spPr>
          <a:xfrm>
            <a:off x="9249399" y="2852617"/>
            <a:ext cx="2926080" cy="1048573"/>
          </a:xfrm>
          <a:ln>
            <a:noFill/>
          </a:ln>
        </p:spPr>
        <p:txBody>
          <a:bodyPr/>
          <a:lstStyle/>
          <a:p>
            <a:fld id="{00000000-1234-1234-1234-123412341234}" type="slidenum">
              <a:rPr lang="es-ES" smtClean="0"/>
              <a:pPr/>
              <a:t>‹Nº›</a:t>
            </a:fld>
            <a:endParaRPr lang="es-ES"/>
          </a:p>
        </p:txBody>
      </p:sp>
      <p:sp>
        <p:nvSpPr>
          <p:cNvPr id="11" name="15 Marcador de texto"/>
          <p:cNvSpPr>
            <a:spLocks noGrp="1"/>
          </p:cNvSpPr>
          <p:nvPr>
            <p:ph type="body" sz="quarter" idx="14"/>
          </p:nvPr>
        </p:nvSpPr>
        <p:spPr>
          <a:xfrm>
            <a:off x="5951985" y="6509541"/>
            <a:ext cx="2162515" cy="305415"/>
          </a:xfrm>
        </p:spPr>
        <p:txBody>
          <a:bodyPr>
            <a:noAutofit/>
          </a:bodyPr>
          <a:lstStyle>
            <a:lvl1pPr algn="l" rtl="0" fontAlgn="base">
              <a:spcBef>
                <a:spcPct val="0"/>
              </a:spcBef>
              <a:spcAft>
                <a:spcPct val="0"/>
              </a:spcAft>
              <a:buNone/>
              <a:defRPr lang="en-US" sz="616" b="0" i="0" kern="1200" dirty="0" smtClean="0">
                <a:solidFill>
                  <a:schemeClr val="tx1">
                    <a:tint val="75000"/>
                    <a:alpha val="60000"/>
                  </a:schemeClr>
                </a:solidFill>
                <a:latin typeface="Arial" charset="0"/>
                <a:ea typeface="+mn-ea"/>
                <a:cs typeface="+mn-cs"/>
              </a:defRPr>
            </a:lvl1pPr>
            <a:lvl2pPr>
              <a:buNone/>
              <a:defRPr sz="784"/>
            </a:lvl2pPr>
            <a:lvl3pPr>
              <a:buNone/>
              <a:defRPr sz="784"/>
            </a:lvl3pPr>
            <a:lvl4pPr>
              <a:buNone/>
              <a:defRPr sz="784"/>
            </a:lvl4pPr>
            <a:lvl5pPr>
              <a:buNone/>
              <a:defRPr sz="784"/>
            </a:lvl5pPr>
          </a:lstStyle>
          <a:p>
            <a:pPr lvl="0"/>
            <a:r>
              <a:rPr lang="es-ES"/>
              <a:t>Haga clic para modificar el estilo de texto del patrón</a:t>
            </a:r>
          </a:p>
        </p:txBody>
      </p:sp>
      <p:sp>
        <p:nvSpPr>
          <p:cNvPr id="12" name="Date Placeholder 1"/>
          <p:cNvSpPr>
            <a:spLocks noGrp="1"/>
          </p:cNvSpPr>
          <p:nvPr>
            <p:ph type="dt" sz="half" idx="10"/>
          </p:nvPr>
        </p:nvSpPr>
        <p:spPr>
          <a:xfrm>
            <a:off x="2898950" y="6511631"/>
            <a:ext cx="825989" cy="256089"/>
          </a:xfrm>
          <a:prstGeom prst="rect">
            <a:avLst/>
          </a:prstGeom>
        </p:spPr>
        <p:txBody>
          <a:bodyPr/>
          <a:lstStyle/>
          <a:p>
            <a:r>
              <a:rPr lang="es-AR"/>
              <a:t>2016</a:t>
            </a:r>
          </a:p>
        </p:txBody>
      </p:sp>
      <p:sp>
        <p:nvSpPr>
          <p:cNvPr id="13" name="Footer Placeholder 2"/>
          <p:cNvSpPr>
            <a:spLocks noGrp="1"/>
          </p:cNvSpPr>
          <p:nvPr>
            <p:ph type="ftr" sz="quarter" idx="11"/>
          </p:nvPr>
        </p:nvSpPr>
        <p:spPr>
          <a:xfrm>
            <a:off x="168982" y="6554697"/>
            <a:ext cx="2154900" cy="213016"/>
          </a:xfrm>
          <a:prstGeom prst="rect">
            <a:avLst/>
          </a:prstGeom>
        </p:spPr>
        <p:txBody>
          <a:bodyPr/>
          <a:lstStyle/>
          <a:p>
            <a:r>
              <a:rPr lang="sv-SE"/>
              <a:t>Ingeniería de Software I  2022</a:t>
            </a:r>
            <a:endParaRPr lang="es-AR"/>
          </a:p>
        </p:txBody>
      </p:sp>
    </p:spTree>
    <p:extLst>
      <p:ext uri="{BB962C8B-B14F-4D97-AF65-F5344CB8AC3E}">
        <p14:creationId xmlns:p14="http://schemas.microsoft.com/office/powerpoint/2010/main" val="219390649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1_Dos objetos">
  <p:cSld name="1_Dos objetos">
    <p:spTree>
      <p:nvGrpSpPr>
        <p:cNvPr id="1" name="Shape 171"/>
        <p:cNvGrpSpPr/>
        <p:nvPr/>
      </p:nvGrpSpPr>
      <p:grpSpPr>
        <a:xfrm>
          <a:off x="0" y="0"/>
          <a:ext cx="0" cy="0"/>
          <a:chOff x="0" y="0"/>
          <a:chExt cx="0" cy="0"/>
        </a:xfrm>
      </p:grpSpPr>
      <p:sp>
        <p:nvSpPr>
          <p:cNvPr id="172" name="Google Shape;172;p47"/>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47"/>
          <p:cNvSpPr txBox="1">
            <a:spLocks noGrp="1"/>
          </p:cNvSpPr>
          <p:nvPr>
            <p:ph type="body" idx="1"/>
          </p:nvPr>
        </p:nvSpPr>
        <p:spPr>
          <a:xfrm>
            <a:off x="676656" y="1998134"/>
            <a:ext cx="4663440" cy="3767328"/>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Clr>
                <a:srgbClr val="C00000"/>
              </a:buClr>
              <a:buSzPts val="1800"/>
              <a:buFont typeface="Arial"/>
              <a:buChar char="»"/>
              <a:defRPr sz="1793"/>
            </a:lvl1pPr>
            <a:lvl2pPr marL="910742" lvl="1" indent="-322555" algn="l">
              <a:lnSpc>
                <a:spcPct val="90000"/>
              </a:lnSpc>
              <a:spcBef>
                <a:spcPts val="199"/>
              </a:spcBef>
              <a:spcAft>
                <a:spcPts val="0"/>
              </a:spcAft>
              <a:buClr>
                <a:srgbClr val="C00000"/>
              </a:buClr>
              <a:buSzPts val="1500"/>
              <a:buFont typeface="Arial"/>
              <a:buChar char=" "/>
              <a:defRPr sz="1494"/>
            </a:lvl2pPr>
            <a:lvl3pPr marL="1366114" lvl="2" indent="-313068" algn="l">
              <a:lnSpc>
                <a:spcPct val="90000"/>
              </a:lnSpc>
              <a:spcBef>
                <a:spcPts val="398"/>
              </a:spcBef>
              <a:spcAft>
                <a:spcPts val="0"/>
              </a:spcAft>
              <a:buClr>
                <a:srgbClr val="C00000"/>
              </a:buClr>
              <a:buSzPts val="1350"/>
              <a:buFont typeface="Arial"/>
              <a:buChar char=" "/>
              <a:defRPr sz="1345"/>
            </a:lvl3pPr>
            <a:lvl4pPr marL="1821485" lvl="3" indent="-303581" algn="l">
              <a:lnSpc>
                <a:spcPct val="90000"/>
              </a:lnSpc>
              <a:spcBef>
                <a:spcPts val="398"/>
              </a:spcBef>
              <a:spcAft>
                <a:spcPts val="0"/>
              </a:spcAft>
              <a:buClr>
                <a:srgbClr val="C00000"/>
              </a:buClr>
              <a:buSzPts val="1200"/>
              <a:buFont typeface="Arial"/>
              <a:buChar char=" "/>
              <a:defRPr sz="1195"/>
            </a:lvl4pPr>
            <a:lvl5pPr marL="2276856" lvl="4" indent="-303581" algn="l">
              <a:lnSpc>
                <a:spcPct val="90000"/>
              </a:lnSpc>
              <a:spcBef>
                <a:spcPts val="398"/>
              </a:spcBef>
              <a:spcAft>
                <a:spcPts val="0"/>
              </a:spcAft>
              <a:buClr>
                <a:srgbClr val="C00000"/>
              </a:buClr>
              <a:buSzPts val="1200"/>
              <a:buFont typeface="Arial"/>
              <a:buChar char=" "/>
              <a:defRPr sz="1195"/>
            </a:lvl5pPr>
            <a:lvl6pPr marL="2732227" lvl="5" indent="-303581" algn="l">
              <a:lnSpc>
                <a:spcPct val="90000"/>
              </a:lnSpc>
              <a:spcBef>
                <a:spcPts val="398"/>
              </a:spcBef>
              <a:spcAft>
                <a:spcPts val="0"/>
              </a:spcAft>
              <a:buSzPts val="1200"/>
              <a:buChar char="◦"/>
              <a:defRPr sz="1195"/>
            </a:lvl6pPr>
            <a:lvl7pPr marL="3187598" lvl="6" indent="-303581" algn="l">
              <a:lnSpc>
                <a:spcPct val="90000"/>
              </a:lnSpc>
              <a:spcBef>
                <a:spcPts val="398"/>
              </a:spcBef>
              <a:spcAft>
                <a:spcPts val="0"/>
              </a:spcAft>
              <a:buSzPts val="1200"/>
              <a:buChar char="◦"/>
              <a:defRPr sz="1195"/>
            </a:lvl7pPr>
            <a:lvl8pPr marL="3642970" lvl="7" indent="-303581" algn="l">
              <a:lnSpc>
                <a:spcPct val="90000"/>
              </a:lnSpc>
              <a:spcBef>
                <a:spcPts val="398"/>
              </a:spcBef>
              <a:spcAft>
                <a:spcPts val="0"/>
              </a:spcAft>
              <a:buSzPts val="1200"/>
              <a:buChar char="◦"/>
              <a:defRPr sz="1195"/>
            </a:lvl8pPr>
            <a:lvl9pPr marL="4098341" lvl="8" indent="-303581" algn="l">
              <a:lnSpc>
                <a:spcPct val="90000"/>
              </a:lnSpc>
              <a:spcBef>
                <a:spcPts val="398"/>
              </a:spcBef>
              <a:spcAft>
                <a:spcPts val="398"/>
              </a:spcAft>
              <a:buSzPts val="1200"/>
              <a:buChar char="◦"/>
              <a:defRPr sz="1195"/>
            </a:lvl9pPr>
          </a:lstStyle>
          <a:p>
            <a:endParaRPr/>
          </a:p>
        </p:txBody>
      </p:sp>
      <p:sp>
        <p:nvSpPr>
          <p:cNvPr id="174" name="Google Shape;174;p47"/>
          <p:cNvSpPr txBox="1">
            <a:spLocks noGrp="1"/>
          </p:cNvSpPr>
          <p:nvPr>
            <p:ph type="body" idx="2"/>
          </p:nvPr>
        </p:nvSpPr>
        <p:spPr>
          <a:xfrm>
            <a:off x="6011331" y="1998134"/>
            <a:ext cx="4663440" cy="3767328"/>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Clr>
                <a:srgbClr val="C00000"/>
              </a:buClr>
              <a:buSzPts val="1800"/>
              <a:buFont typeface="Arial"/>
              <a:buChar char="»"/>
              <a:defRPr sz="1793"/>
            </a:lvl1pPr>
            <a:lvl2pPr marL="910742" lvl="1" indent="-322555" algn="l">
              <a:lnSpc>
                <a:spcPct val="90000"/>
              </a:lnSpc>
              <a:spcBef>
                <a:spcPts val="199"/>
              </a:spcBef>
              <a:spcAft>
                <a:spcPts val="0"/>
              </a:spcAft>
              <a:buClr>
                <a:srgbClr val="C00000"/>
              </a:buClr>
              <a:buSzPts val="1500"/>
              <a:buFont typeface="Arial"/>
              <a:buChar char=" "/>
              <a:defRPr sz="1494"/>
            </a:lvl2pPr>
            <a:lvl3pPr marL="1366114" lvl="2" indent="-313068" algn="l">
              <a:lnSpc>
                <a:spcPct val="90000"/>
              </a:lnSpc>
              <a:spcBef>
                <a:spcPts val="398"/>
              </a:spcBef>
              <a:spcAft>
                <a:spcPts val="0"/>
              </a:spcAft>
              <a:buClr>
                <a:srgbClr val="C00000"/>
              </a:buClr>
              <a:buSzPts val="1350"/>
              <a:buFont typeface="Arial"/>
              <a:buChar char=" "/>
              <a:defRPr sz="1345"/>
            </a:lvl3pPr>
            <a:lvl4pPr marL="1821485" lvl="3" indent="-303581" algn="l">
              <a:lnSpc>
                <a:spcPct val="90000"/>
              </a:lnSpc>
              <a:spcBef>
                <a:spcPts val="398"/>
              </a:spcBef>
              <a:spcAft>
                <a:spcPts val="0"/>
              </a:spcAft>
              <a:buClr>
                <a:srgbClr val="C00000"/>
              </a:buClr>
              <a:buSzPts val="1200"/>
              <a:buFont typeface="Arial"/>
              <a:buChar char=" "/>
              <a:defRPr sz="1195"/>
            </a:lvl4pPr>
            <a:lvl5pPr marL="2276856" lvl="4" indent="-303581" algn="l">
              <a:lnSpc>
                <a:spcPct val="90000"/>
              </a:lnSpc>
              <a:spcBef>
                <a:spcPts val="398"/>
              </a:spcBef>
              <a:spcAft>
                <a:spcPts val="0"/>
              </a:spcAft>
              <a:buClr>
                <a:srgbClr val="C00000"/>
              </a:buClr>
              <a:buSzPts val="1200"/>
              <a:buFont typeface="Arial"/>
              <a:buChar char=" "/>
              <a:defRPr sz="1195"/>
            </a:lvl5pPr>
            <a:lvl6pPr marL="2732227" lvl="5" indent="-303581" algn="l">
              <a:lnSpc>
                <a:spcPct val="90000"/>
              </a:lnSpc>
              <a:spcBef>
                <a:spcPts val="398"/>
              </a:spcBef>
              <a:spcAft>
                <a:spcPts val="0"/>
              </a:spcAft>
              <a:buSzPts val="1200"/>
              <a:buChar char="◦"/>
              <a:defRPr sz="1195"/>
            </a:lvl6pPr>
            <a:lvl7pPr marL="3187598" lvl="6" indent="-303581" algn="l">
              <a:lnSpc>
                <a:spcPct val="90000"/>
              </a:lnSpc>
              <a:spcBef>
                <a:spcPts val="398"/>
              </a:spcBef>
              <a:spcAft>
                <a:spcPts val="0"/>
              </a:spcAft>
              <a:buSzPts val="1200"/>
              <a:buChar char="◦"/>
              <a:defRPr sz="1195"/>
            </a:lvl7pPr>
            <a:lvl8pPr marL="3642970" lvl="7" indent="-303581" algn="l">
              <a:lnSpc>
                <a:spcPct val="90000"/>
              </a:lnSpc>
              <a:spcBef>
                <a:spcPts val="398"/>
              </a:spcBef>
              <a:spcAft>
                <a:spcPts val="0"/>
              </a:spcAft>
              <a:buSzPts val="1200"/>
              <a:buChar char="◦"/>
              <a:defRPr sz="1195"/>
            </a:lvl8pPr>
            <a:lvl9pPr marL="4098341" lvl="8" indent="-303581" algn="l">
              <a:lnSpc>
                <a:spcPct val="90000"/>
              </a:lnSpc>
              <a:spcBef>
                <a:spcPts val="398"/>
              </a:spcBef>
              <a:spcAft>
                <a:spcPts val="398"/>
              </a:spcAft>
              <a:buSzPts val="1200"/>
              <a:buChar char="◦"/>
              <a:defRPr sz="1195"/>
            </a:lvl9pPr>
          </a:lstStyle>
          <a:p>
            <a:endParaRPr/>
          </a:p>
        </p:txBody>
      </p:sp>
      <p:sp>
        <p:nvSpPr>
          <p:cNvPr id="175" name="Google Shape;175;p47"/>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
        <p:nvSpPr>
          <p:cNvPr id="176" name="Google Shape;176;p47"/>
          <p:cNvSpPr txBox="1">
            <a:spLocks noGrp="1"/>
          </p:cNvSpPr>
          <p:nvPr>
            <p:ph type="body" idx="3"/>
          </p:nvPr>
        </p:nvSpPr>
        <p:spPr>
          <a:xfrm>
            <a:off x="5951986" y="6509540"/>
            <a:ext cx="2162515" cy="305415"/>
          </a:xfrm>
          <a:prstGeom prst="rect">
            <a:avLst/>
          </a:prstGeom>
          <a:noFill/>
          <a:ln>
            <a:noFill/>
          </a:ln>
        </p:spPr>
        <p:txBody>
          <a:bodyPr spcFirstLastPara="1" wrap="square" lIns="0" tIns="45700" rIns="0" bIns="45700" anchor="t" anchorCtr="0">
            <a:noAutofit/>
          </a:bodyPr>
          <a:lstStyle>
            <a:lvl1pPr marL="455371" lvl="0" indent="-227686" algn="l">
              <a:lnSpc>
                <a:spcPct val="90000"/>
              </a:lnSpc>
              <a:spcBef>
                <a:spcPts val="0"/>
              </a:spcBef>
              <a:spcAft>
                <a:spcPts val="0"/>
              </a:spcAft>
              <a:buSzPts val="825"/>
              <a:buNone/>
              <a:defRPr sz="822" b="0" i="0">
                <a:solidFill>
                  <a:srgbClr val="888888"/>
                </a:solidFill>
                <a:latin typeface="Arial"/>
                <a:ea typeface="Arial"/>
                <a:cs typeface="Arial"/>
                <a:sym typeface="Arial"/>
              </a:defRPr>
            </a:lvl1pPr>
            <a:lvl2pPr marL="910742" lvl="1" indent="-227686" algn="l">
              <a:lnSpc>
                <a:spcPct val="90000"/>
              </a:lnSpc>
              <a:spcBef>
                <a:spcPts val="199"/>
              </a:spcBef>
              <a:spcAft>
                <a:spcPts val="0"/>
              </a:spcAft>
              <a:buSzPts val="1050"/>
              <a:buNone/>
              <a:defRPr sz="1046"/>
            </a:lvl2pPr>
            <a:lvl3pPr marL="1366114" lvl="2" indent="-227686" algn="l">
              <a:lnSpc>
                <a:spcPct val="90000"/>
              </a:lnSpc>
              <a:spcBef>
                <a:spcPts val="398"/>
              </a:spcBef>
              <a:spcAft>
                <a:spcPts val="0"/>
              </a:spcAft>
              <a:buSzPts val="1050"/>
              <a:buNone/>
              <a:defRPr sz="1046"/>
            </a:lvl3pPr>
            <a:lvl4pPr marL="1821485" lvl="3" indent="-227686" algn="l">
              <a:lnSpc>
                <a:spcPct val="90000"/>
              </a:lnSpc>
              <a:spcBef>
                <a:spcPts val="398"/>
              </a:spcBef>
              <a:spcAft>
                <a:spcPts val="0"/>
              </a:spcAft>
              <a:buSzPts val="1050"/>
              <a:buNone/>
              <a:defRPr sz="1046"/>
            </a:lvl4pPr>
            <a:lvl5pPr marL="2276856" lvl="4" indent="-227686" algn="l">
              <a:lnSpc>
                <a:spcPct val="90000"/>
              </a:lnSpc>
              <a:spcBef>
                <a:spcPts val="398"/>
              </a:spcBef>
              <a:spcAft>
                <a:spcPts val="0"/>
              </a:spcAft>
              <a:buSzPts val="1050"/>
              <a:buNone/>
              <a:defRPr sz="1046"/>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177" name="Google Shape;177;p47"/>
          <p:cNvSpPr txBox="1">
            <a:spLocks noGrp="1"/>
          </p:cNvSpPr>
          <p:nvPr>
            <p:ph type="dt" idx="10"/>
          </p:nvPr>
        </p:nvSpPr>
        <p:spPr>
          <a:xfrm>
            <a:off x="2898949" y="6511630"/>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178" name="Google Shape;178;p47"/>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Tree>
    <p:extLst>
      <p:ext uri="{BB962C8B-B14F-4D97-AF65-F5344CB8AC3E}">
        <p14:creationId xmlns:p14="http://schemas.microsoft.com/office/powerpoint/2010/main" val="200190842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2_Normal con fuente ">
  <p:cSld name="3_Normal con fuente ">
    <p:bg>
      <p:bgPr>
        <a:solidFill>
          <a:schemeClr val="lt1"/>
        </a:solidFill>
        <a:effectLst/>
      </p:bgPr>
    </p:bg>
    <p:spTree>
      <p:nvGrpSpPr>
        <p:cNvPr id="1" name="Shape 179"/>
        <p:cNvGrpSpPr/>
        <p:nvPr/>
      </p:nvGrpSpPr>
      <p:grpSpPr>
        <a:xfrm>
          <a:off x="0" y="0"/>
          <a:ext cx="0" cy="0"/>
          <a:chOff x="0" y="0"/>
          <a:chExt cx="0" cy="0"/>
        </a:xfrm>
      </p:grpSpPr>
      <p:sp>
        <p:nvSpPr>
          <p:cNvPr id="180" name="Google Shape;180;p160"/>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160"/>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182" name="Google Shape;182;p160"/>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183" name="Google Shape;183;p160"/>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184" name="Google Shape;184;p160"/>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185" name="Google Shape;185;p160"/>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186" name="Google Shape;186;p160"/>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187" name="Google Shape;187;p160"/>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188" name="Google Shape;188;p160"/>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8641032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3_Normal con fuente ">
  <p:cSld name="3_Normal con fuente ">
    <p:bg>
      <p:bgPr>
        <a:solidFill>
          <a:schemeClr val="lt1"/>
        </a:solidFill>
        <a:effectLst/>
      </p:bgPr>
    </p:bg>
    <p:spTree>
      <p:nvGrpSpPr>
        <p:cNvPr id="1" name="Shape 189"/>
        <p:cNvGrpSpPr/>
        <p:nvPr/>
      </p:nvGrpSpPr>
      <p:grpSpPr>
        <a:xfrm>
          <a:off x="0" y="0"/>
          <a:ext cx="0" cy="0"/>
          <a:chOff x="0" y="0"/>
          <a:chExt cx="0" cy="0"/>
        </a:xfrm>
      </p:grpSpPr>
      <p:sp>
        <p:nvSpPr>
          <p:cNvPr id="190" name="Google Shape;190;p161"/>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161"/>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192" name="Google Shape;192;p161"/>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193" name="Google Shape;193;p161"/>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194" name="Google Shape;194;p161"/>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195" name="Google Shape;195;p161"/>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196" name="Google Shape;196;p161"/>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197" name="Google Shape;197;p161"/>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198" name="Google Shape;198;p161"/>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99797431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4_Normal con fuente ">
  <p:cSld name="4_Normal con fuente ">
    <p:bg>
      <p:bgPr>
        <a:solidFill>
          <a:schemeClr val="lt1"/>
        </a:solidFill>
        <a:effectLst/>
      </p:bgPr>
    </p:bg>
    <p:spTree>
      <p:nvGrpSpPr>
        <p:cNvPr id="1" name="Shape 199"/>
        <p:cNvGrpSpPr/>
        <p:nvPr/>
      </p:nvGrpSpPr>
      <p:grpSpPr>
        <a:xfrm>
          <a:off x="0" y="0"/>
          <a:ext cx="0" cy="0"/>
          <a:chOff x="0" y="0"/>
          <a:chExt cx="0" cy="0"/>
        </a:xfrm>
      </p:grpSpPr>
      <p:sp>
        <p:nvSpPr>
          <p:cNvPr id="200" name="Google Shape;200;p162"/>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162"/>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202" name="Google Shape;202;p162"/>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203" name="Google Shape;203;p162"/>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204" name="Google Shape;204;p162"/>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05" name="Google Shape;205;p162"/>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206" name="Google Shape;206;p162"/>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207" name="Google Shape;207;p162"/>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208" name="Google Shape;208;p162"/>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92896616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5_Normal con fuente ">
  <p:cSld name="5_Normal con fuente ">
    <p:bg>
      <p:bgPr>
        <a:solidFill>
          <a:schemeClr val="lt1"/>
        </a:solidFill>
        <a:effectLst/>
      </p:bgPr>
    </p:bg>
    <p:spTree>
      <p:nvGrpSpPr>
        <p:cNvPr id="1" name="Shape 209"/>
        <p:cNvGrpSpPr/>
        <p:nvPr/>
      </p:nvGrpSpPr>
      <p:grpSpPr>
        <a:xfrm>
          <a:off x="0" y="0"/>
          <a:ext cx="0" cy="0"/>
          <a:chOff x="0" y="0"/>
          <a:chExt cx="0" cy="0"/>
        </a:xfrm>
      </p:grpSpPr>
      <p:sp>
        <p:nvSpPr>
          <p:cNvPr id="210" name="Google Shape;210;p163"/>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163"/>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212" name="Google Shape;212;p163"/>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213" name="Google Shape;213;p163"/>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214" name="Google Shape;214;p163"/>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15" name="Google Shape;215;p163"/>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216" name="Google Shape;216;p163"/>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217" name="Google Shape;217;p163"/>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218" name="Google Shape;218;p163"/>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419520901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6_Normal con fuente ">
  <p:cSld name="6_Normal con fuente ">
    <p:bg>
      <p:bgPr>
        <a:solidFill>
          <a:schemeClr val="lt1"/>
        </a:solidFill>
        <a:effectLst/>
      </p:bgPr>
    </p:bg>
    <p:spTree>
      <p:nvGrpSpPr>
        <p:cNvPr id="1" name="Shape 219"/>
        <p:cNvGrpSpPr/>
        <p:nvPr/>
      </p:nvGrpSpPr>
      <p:grpSpPr>
        <a:xfrm>
          <a:off x="0" y="0"/>
          <a:ext cx="0" cy="0"/>
          <a:chOff x="0" y="0"/>
          <a:chExt cx="0" cy="0"/>
        </a:xfrm>
      </p:grpSpPr>
      <p:sp>
        <p:nvSpPr>
          <p:cNvPr id="220" name="Google Shape;220;p164"/>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164"/>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222" name="Google Shape;222;p164"/>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223" name="Google Shape;223;p164"/>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224" name="Google Shape;224;p164"/>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25" name="Google Shape;225;p164"/>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226" name="Google Shape;226;p164"/>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227" name="Google Shape;227;p164"/>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228" name="Google Shape;228;p164"/>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14804361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7_Normal con fuente ">
  <p:cSld name="7_Normal con fuente ">
    <p:bg>
      <p:bgPr>
        <a:solidFill>
          <a:schemeClr val="lt1"/>
        </a:solidFill>
        <a:effectLst/>
      </p:bgPr>
    </p:bg>
    <p:spTree>
      <p:nvGrpSpPr>
        <p:cNvPr id="1" name="Shape 229"/>
        <p:cNvGrpSpPr/>
        <p:nvPr/>
      </p:nvGrpSpPr>
      <p:grpSpPr>
        <a:xfrm>
          <a:off x="0" y="0"/>
          <a:ext cx="0" cy="0"/>
          <a:chOff x="0" y="0"/>
          <a:chExt cx="0" cy="0"/>
        </a:xfrm>
      </p:grpSpPr>
      <p:sp>
        <p:nvSpPr>
          <p:cNvPr id="230" name="Google Shape;230;p165"/>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165"/>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232" name="Google Shape;232;p165"/>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233" name="Google Shape;233;p165"/>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234" name="Google Shape;234;p165"/>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35" name="Google Shape;235;p165"/>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236" name="Google Shape;236;p165"/>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237" name="Google Shape;237;p165"/>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238" name="Google Shape;238;p165"/>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296622286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9_Normal con fuente ">
  <p:cSld name="9_Normal con fuente ">
    <p:bg>
      <p:bgPr>
        <a:solidFill>
          <a:schemeClr val="lt1"/>
        </a:solidFill>
        <a:effectLst/>
      </p:bgPr>
    </p:bg>
    <p:spTree>
      <p:nvGrpSpPr>
        <p:cNvPr id="1" name="Shape 239"/>
        <p:cNvGrpSpPr/>
        <p:nvPr/>
      </p:nvGrpSpPr>
      <p:grpSpPr>
        <a:xfrm>
          <a:off x="0" y="0"/>
          <a:ext cx="0" cy="0"/>
          <a:chOff x="0" y="0"/>
          <a:chExt cx="0" cy="0"/>
        </a:xfrm>
      </p:grpSpPr>
      <p:sp>
        <p:nvSpPr>
          <p:cNvPr id="240" name="Google Shape;240;p166"/>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166"/>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242" name="Google Shape;242;p166"/>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243" name="Google Shape;243;p166"/>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244" name="Google Shape;244;p166"/>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45" name="Google Shape;245;p166"/>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246" name="Google Shape;246;p166"/>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247" name="Google Shape;247;p166"/>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248" name="Google Shape;248;p166"/>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28482816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10_Normal con fuente ">
  <p:cSld name="10_Normal con fuente ">
    <p:bg>
      <p:bgPr>
        <a:solidFill>
          <a:schemeClr val="lt1"/>
        </a:solidFill>
        <a:effectLst/>
      </p:bgPr>
    </p:bg>
    <p:spTree>
      <p:nvGrpSpPr>
        <p:cNvPr id="1" name="Shape 249"/>
        <p:cNvGrpSpPr/>
        <p:nvPr/>
      </p:nvGrpSpPr>
      <p:grpSpPr>
        <a:xfrm>
          <a:off x="0" y="0"/>
          <a:ext cx="0" cy="0"/>
          <a:chOff x="0" y="0"/>
          <a:chExt cx="0" cy="0"/>
        </a:xfrm>
      </p:grpSpPr>
      <p:sp>
        <p:nvSpPr>
          <p:cNvPr id="250" name="Google Shape;250;p167"/>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1" name="Google Shape;251;p167"/>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252" name="Google Shape;252;p167"/>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253" name="Google Shape;253;p167"/>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254" name="Google Shape;254;p167"/>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55" name="Google Shape;255;p167"/>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256" name="Google Shape;256;p167"/>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257" name="Google Shape;257;p167"/>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258" name="Google Shape;258;p167"/>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29267328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11_Normal con fuente ">
  <p:cSld name="11_Normal con fuente ">
    <p:bg>
      <p:bgPr>
        <a:solidFill>
          <a:schemeClr val="lt1"/>
        </a:solidFill>
        <a:effectLst/>
      </p:bgPr>
    </p:bg>
    <p:spTree>
      <p:nvGrpSpPr>
        <p:cNvPr id="1" name="Shape 259"/>
        <p:cNvGrpSpPr/>
        <p:nvPr/>
      </p:nvGrpSpPr>
      <p:grpSpPr>
        <a:xfrm>
          <a:off x="0" y="0"/>
          <a:ext cx="0" cy="0"/>
          <a:chOff x="0" y="0"/>
          <a:chExt cx="0" cy="0"/>
        </a:xfrm>
      </p:grpSpPr>
      <p:sp>
        <p:nvSpPr>
          <p:cNvPr id="260" name="Google Shape;260;p168"/>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168"/>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262" name="Google Shape;262;p168"/>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263" name="Google Shape;263;p168"/>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264" name="Google Shape;264;p168"/>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65" name="Google Shape;265;p168"/>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266" name="Google Shape;266;p168"/>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267" name="Google Shape;267;p168"/>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268" name="Google Shape;268;p168"/>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807957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Normal con fuente ">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5" y="643372"/>
            <a:ext cx="10772775" cy="1129444"/>
          </a:xfrm>
          <a:ln>
            <a:noFill/>
          </a:ln>
          <a:effectLst/>
        </p:spPr>
        <p:txBody>
          <a:bodyPr>
            <a:normAutofit/>
          </a:bodyPr>
          <a:lstStyle>
            <a:lvl1pPr>
              <a:defRPr sz="2241"/>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5"/>
            <a:ext cx="2926080" cy="1048573"/>
          </a:xfrm>
          <a:ln>
            <a:noFill/>
          </a:ln>
        </p:spPr>
        <p:txBody>
          <a:bodyPr/>
          <a:lstStyle/>
          <a:p>
            <a:fld id="{00000000-1234-1234-1234-123412341234}" type="slidenum">
              <a:rPr lang="es-ES" smtClean="0"/>
              <a:pPr/>
              <a:t>‹Nº›</a:t>
            </a:fld>
            <a:endParaRPr lang="es-ES"/>
          </a:p>
        </p:txBody>
      </p:sp>
      <p:sp>
        <p:nvSpPr>
          <p:cNvPr id="7" name="15 Marcador de texto"/>
          <p:cNvSpPr>
            <a:spLocks noGrp="1"/>
          </p:cNvSpPr>
          <p:nvPr>
            <p:ph type="body" sz="quarter" idx="14"/>
          </p:nvPr>
        </p:nvSpPr>
        <p:spPr>
          <a:xfrm>
            <a:off x="5951985" y="6509539"/>
            <a:ext cx="2162515" cy="305415"/>
          </a:xfrm>
        </p:spPr>
        <p:txBody>
          <a:bodyPr>
            <a:noAutofit/>
          </a:bodyPr>
          <a:lstStyle>
            <a:lvl1pPr algn="l" rtl="0" fontAlgn="base">
              <a:spcBef>
                <a:spcPct val="0"/>
              </a:spcBef>
              <a:spcAft>
                <a:spcPct val="0"/>
              </a:spcAft>
              <a:buNone/>
              <a:defRPr lang="en-US" sz="616" b="0" i="0" kern="1200" dirty="0" smtClean="0">
                <a:solidFill>
                  <a:srgbClr val="C00000"/>
                </a:solidFill>
                <a:latin typeface="+mn-lt"/>
                <a:ea typeface="+mn-ea"/>
                <a:cs typeface="+mn-cs"/>
              </a:defRPr>
            </a:lvl1pPr>
            <a:lvl2pPr>
              <a:buNone/>
              <a:defRPr sz="784"/>
            </a:lvl2pPr>
            <a:lvl3pPr>
              <a:buNone/>
              <a:defRPr sz="784"/>
            </a:lvl3pPr>
            <a:lvl4pPr>
              <a:buNone/>
              <a:defRPr sz="784"/>
            </a:lvl4pPr>
            <a:lvl5pPr>
              <a:buNone/>
              <a:defRPr sz="784"/>
            </a:lvl5pPr>
          </a:lstStyle>
          <a:p>
            <a:pPr lvl="0"/>
            <a:r>
              <a:rPr lang="es-ES"/>
              <a:t>Haga clic para modificar el estilo de texto del patrón</a:t>
            </a:r>
          </a:p>
        </p:txBody>
      </p:sp>
      <p:sp>
        <p:nvSpPr>
          <p:cNvPr id="8" name="6 Marcador de texto"/>
          <p:cNvSpPr>
            <a:spLocks noGrp="1"/>
          </p:cNvSpPr>
          <p:nvPr>
            <p:ph type="body" sz="quarter" idx="13" hasCustomPrompt="1"/>
          </p:nvPr>
        </p:nvSpPr>
        <p:spPr>
          <a:xfrm>
            <a:off x="623392" y="1902580"/>
            <a:ext cx="9793088" cy="4478753"/>
          </a:xfrm>
        </p:spPr>
        <p:txBody>
          <a:bodyPr/>
          <a:lstStyle>
            <a:lvl1pPr marL="51229" indent="-51229">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sp>
        <p:nvSpPr>
          <p:cNvPr id="9" name="Date Placeholder 1"/>
          <p:cNvSpPr>
            <a:spLocks noGrp="1"/>
          </p:cNvSpPr>
          <p:nvPr>
            <p:ph type="dt" sz="half" idx="2"/>
          </p:nvPr>
        </p:nvSpPr>
        <p:spPr>
          <a:xfrm>
            <a:off x="2567610" y="6543224"/>
            <a:ext cx="825989" cy="256089"/>
          </a:xfrm>
          <a:prstGeom prst="rect">
            <a:avLst/>
          </a:prstGeom>
        </p:spPr>
        <p:txBody>
          <a:bodyPr/>
          <a:lstStyle>
            <a:lvl1pPr>
              <a:defRPr sz="784">
                <a:solidFill>
                  <a:srgbClr val="C00000"/>
                </a:solidFill>
                <a:latin typeface="+mn-lt"/>
              </a:defRPr>
            </a:lvl1pPr>
          </a:lstStyle>
          <a:p>
            <a:r>
              <a:rPr lang="es-AR"/>
              <a:t>2016</a:t>
            </a:r>
          </a:p>
        </p:txBody>
      </p:sp>
      <p:sp>
        <p:nvSpPr>
          <p:cNvPr id="10" name="Footer Placeholder 2"/>
          <p:cNvSpPr>
            <a:spLocks noGrp="1"/>
          </p:cNvSpPr>
          <p:nvPr>
            <p:ph type="ftr" sz="quarter" idx="3"/>
          </p:nvPr>
        </p:nvSpPr>
        <p:spPr>
          <a:xfrm>
            <a:off x="168982" y="6554697"/>
            <a:ext cx="2154900" cy="213016"/>
          </a:xfrm>
          <a:prstGeom prst="rect">
            <a:avLst/>
          </a:prstGeom>
        </p:spPr>
        <p:txBody>
          <a:bodyPr/>
          <a:lstStyle>
            <a:lvl1pPr>
              <a:defRPr sz="784">
                <a:solidFill>
                  <a:srgbClr val="C00000"/>
                </a:solidFill>
                <a:latin typeface="+mn-lt"/>
              </a:defRPr>
            </a:lvl1pPr>
          </a:lstStyle>
          <a:p>
            <a:r>
              <a:rPr lang="sv-SE"/>
              <a:t>Ingeniería de Software I  2022</a:t>
            </a:r>
            <a:endParaRPr lang="es-AR"/>
          </a:p>
        </p:txBody>
      </p:sp>
      <p:sp>
        <p:nvSpPr>
          <p:cNvPr id="11" name="17 CuadroTexto"/>
          <p:cNvSpPr txBox="1"/>
          <p:nvPr/>
        </p:nvSpPr>
        <p:spPr>
          <a:xfrm>
            <a:off x="5176316" y="6484430"/>
            <a:ext cx="662361" cy="187103"/>
          </a:xfrm>
          <a:prstGeom prst="rect">
            <a:avLst/>
          </a:prstGeom>
          <a:noFill/>
        </p:spPr>
        <p:txBody>
          <a:bodyPr wrap="square">
            <a:spAutoFit/>
          </a:bodyPr>
          <a:lstStyle/>
          <a:p>
            <a:pPr>
              <a:defRPr/>
            </a:pPr>
            <a:r>
              <a:rPr lang="es-ES" sz="616" b="0" i="0" kern="1200" dirty="0">
                <a:solidFill>
                  <a:srgbClr val="C00000"/>
                </a:solidFill>
                <a:latin typeface="+mn-lt"/>
                <a:ea typeface="+mn-ea"/>
                <a:cs typeface="+mn-cs"/>
              </a:rPr>
              <a:t>Fuente:</a:t>
            </a:r>
            <a:endParaRPr lang="es-AR" sz="616" dirty="0">
              <a:solidFill>
                <a:srgbClr val="C00000"/>
              </a:solidFill>
              <a:latin typeface="+mn-lt"/>
            </a:endParaRPr>
          </a:p>
        </p:txBody>
      </p:sp>
      <p:cxnSp>
        <p:nvCxnSpPr>
          <p:cNvPr id="15" name="Conector recto 12"/>
          <p:cNvCxnSpPr/>
          <p:nvPr/>
        </p:nvCxnSpPr>
        <p:spPr>
          <a:xfrm>
            <a:off x="623394"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68834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15_Normal con fuente ">
  <p:cSld name="15_Normal con fuente ">
    <p:bg>
      <p:bgPr>
        <a:solidFill>
          <a:schemeClr val="lt1"/>
        </a:solidFill>
        <a:effectLst/>
      </p:bgPr>
    </p:bg>
    <p:spTree>
      <p:nvGrpSpPr>
        <p:cNvPr id="1" name="Shape 269"/>
        <p:cNvGrpSpPr/>
        <p:nvPr/>
      </p:nvGrpSpPr>
      <p:grpSpPr>
        <a:xfrm>
          <a:off x="0" y="0"/>
          <a:ext cx="0" cy="0"/>
          <a:chOff x="0" y="0"/>
          <a:chExt cx="0" cy="0"/>
        </a:xfrm>
      </p:grpSpPr>
      <p:sp>
        <p:nvSpPr>
          <p:cNvPr id="270" name="Google Shape;270;p169"/>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169"/>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272" name="Google Shape;272;p169"/>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273" name="Google Shape;273;p169"/>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274" name="Google Shape;274;p169"/>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75" name="Google Shape;275;p169"/>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276" name="Google Shape;276;p169"/>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277" name="Google Shape;277;p169"/>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278" name="Google Shape;278;p169"/>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424898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n con título">
  <p:cSld name="2_Imagen con título">
    <p:spTree>
      <p:nvGrpSpPr>
        <p:cNvPr id="1" name="Shape 17"/>
        <p:cNvGrpSpPr/>
        <p:nvPr/>
      </p:nvGrpSpPr>
      <p:grpSpPr>
        <a:xfrm>
          <a:off x="0" y="0"/>
          <a:ext cx="0" cy="0"/>
          <a:chOff x="0" y="0"/>
          <a:chExt cx="0" cy="0"/>
        </a:xfrm>
      </p:grpSpPr>
      <p:sp>
        <p:nvSpPr>
          <p:cNvPr id="18" name="Google Shape;18;p53"/>
          <p:cNvSpPr txBox="1">
            <a:spLocks noGrp="1"/>
          </p:cNvSpPr>
          <p:nvPr>
            <p:ph type="title"/>
          </p:nvPr>
        </p:nvSpPr>
        <p:spPr>
          <a:xfrm>
            <a:off x="653976" y="4737549"/>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3300"/>
              <a:buFont typeface="Calibri"/>
              <a:buNone/>
              <a:defRPr sz="3300" b="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3"/>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75"/>
              </a:spcBef>
              <a:spcAft>
                <a:spcPts val="0"/>
              </a:spcAft>
              <a:buSzPts val="1800"/>
              <a:buNone/>
              <a:defRPr sz="1800">
                <a:solidFill>
                  <a:srgbClr val="C00000"/>
                </a:solidFill>
              </a:defRPr>
            </a:lvl1pPr>
            <a:lvl2pPr marL="914400" lvl="1" indent="-228600" algn="l">
              <a:lnSpc>
                <a:spcPct val="85000"/>
              </a:lnSpc>
              <a:spcBef>
                <a:spcPts val="450"/>
              </a:spcBef>
              <a:spcAft>
                <a:spcPts val="0"/>
              </a:spcAft>
              <a:buClr>
                <a:srgbClr val="262626"/>
              </a:buClr>
              <a:buSzPts val="900"/>
              <a:buNone/>
              <a:defRPr sz="900"/>
            </a:lvl2pPr>
            <a:lvl3pPr marL="1371600" lvl="2" indent="-228600" algn="l">
              <a:lnSpc>
                <a:spcPct val="85000"/>
              </a:lnSpc>
              <a:spcBef>
                <a:spcPts val="450"/>
              </a:spcBef>
              <a:spcAft>
                <a:spcPts val="0"/>
              </a:spcAft>
              <a:buClr>
                <a:srgbClr val="262626"/>
              </a:buClr>
              <a:buSzPts val="750"/>
              <a:buNone/>
              <a:defRPr sz="750"/>
            </a:lvl3pPr>
            <a:lvl4pPr marL="1828800" lvl="3" indent="-228600" algn="l">
              <a:lnSpc>
                <a:spcPct val="85000"/>
              </a:lnSpc>
              <a:spcBef>
                <a:spcPts val="450"/>
              </a:spcBef>
              <a:spcAft>
                <a:spcPts val="0"/>
              </a:spcAft>
              <a:buClr>
                <a:srgbClr val="262626"/>
              </a:buClr>
              <a:buSzPts val="675"/>
              <a:buNone/>
              <a:defRPr sz="675"/>
            </a:lvl4pPr>
            <a:lvl5pPr marL="2286000" lvl="4" indent="-228600" algn="l">
              <a:lnSpc>
                <a:spcPct val="85000"/>
              </a:lnSpc>
              <a:spcBef>
                <a:spcPts val="450"/>
              </a:spcBef>
              <a:spcAft>
                <a:spcPts val="0"/>
              </a:spcAft>
              <a:buClr>
                <a:srgbClr val="262626"/>
              </a:buClr>
              <a:buSzPts val="675"/>
              <a:buNone/>
              <a:defRPr sz="675"/>
            </a:lvl5pPr>
            <a:lvl6pPr marL="2743200" lvl="5" indent="-228600" algn="l">
              <a:lnSpc>
                <a:spcPct val="85000"/>
              </a:lnSpc>
              <a:spcBef>
                <a:spcPts val="450"/>
              </a:spcBef>
              <a:spcAft>
                <a:spcPts val="0"/>
              </a:spcAft>
              <a:buClr>
                <a:srgbClr val="262626"/>
              </a:buClr>
              <a:buSzPts val="675"/>
              <a:buNone/>
              <a:defRPr sz="675"/>
            </a:lvl6pPr>
            <a:lvl7pPr marL="3200400" lvl="6" indent="-228600" algn="l">
              <a:lnSpc>
                <a:spcPct val="85000"/>
              </a:lnSpc>
              <a:spcBef>
                <a:spcPts val="450"/>
              </a:spcBef>
              <a:spcAft>
                <a:spcPts val="0"/>
              </a:spcAft>
              <a:buClr>
                <a:srgbClr val="262626"/>
              </a:buClr>
              <a:buSzPts val="675"/>
              <a:buNone/>
              <a:defRPr sz="675"/>
            </a:lvl7pPr>
            <a:lvl8pPr marL="3657600" lvl="7" indent="-228600" algn="l">
              <a:lnSpc>
                <a:spcPct val="85000"/>
              </a:lnSpc>
              <a:spcBef>
                <a:spcPts val="450"/>
              </a:spcBef>
              <a:spcAft>
                <a:spcPts val="0"/>
              </a:spcAft>
              <a:buClr>
                <a:srgbClr val="262626"/>
              </a:buClr>
              <a:buSzPts val="675"/>
              <a:buNone/>
              <a:defRPr sz="675"/>
            </a:lvl8pPr>
            <a:lvl9pPr marL="4114800" lvl="8" indent="-228600" algn="l">
              <a:lnSpc>
                <a:spcPct val="85000"/>
              </a:lnSpc>
              <a:spcBef>
                <a:spcPts val="450"/>
              </a:spcBef>
              <a:spcAft>
                <a:spcPts val="0"/>
              </a:spcAft>
              <a:buClr>
                <a:srgbClr val="262626"/>
              </a:buClr>
              <a:buSzPts val="675"/>
              <a:buNone/>
              <a:defRPr sz="675"/>
            </a:lvl9pPr>
          </a:lstStyle>
          <a:p>
            <a:endParaRPr/>
          </a:p>
        </p:txBody>
      </p:sp>
      <p:sp>
        <p:nvSpPr>
          <p:cNvPr id="20" name="Google Shape;20;p53"/>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s-AR"/>
              <a:t>2016</a:t>
            </a:r>
            <a:endParaRPr/>
          </a:p>
        </p:txBody>
      </p:sp>
      <p:sp>
        <p:nvSpPr>
          <p:cNvPr id="21" name="Google Shape;21;p53"/>
          <p:cNvSpPr txBox="1">
            <a:spLocks noGrp="1"/>
          </p:cNvSpPr>
          <p:nvPr>
            <p:ph type="ftr" idx="11"/>
          </p:nvPr>
        </p:nvSpPr>
        <p:spPr>
          <a:xfrm>
            <a:off x="685800" y="6481103"/>
            <a:ext cx="2525448" cy="22859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sv-SE"/>
              <a:t>Ingeniería de Software I  2022</a:t>
            </a:r>
            <a:endParaRPr/>
          </a:p>
        </p:txBody>
      </p:sp>
      <p:sp>
        <p:nvSpPr>
          <p:cNvPr id="22" name="Google Shape;22;p53"/>
          <p:cNvSpPr txBox="1">
            <a:spLocks noGrp="1"/>
          </p:cNvSpPr>
          <p:nvPr>
            <p:ph type="sldNum" idx="12"/>
          </p:nvPr>
        </p:nvSpPr>
        <p:spPr>
          <a:xfrm>
            <a:off x="9265920" y="278093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7725" b="0" i="0" u="none" strike="noStrike" cap="none">
                <a:solidFill>
                  <a:schemeClr val="accent6"/>
                </a:solidFill>
                <a:latin typeface="Calibri"/>
                <a:ea typeface="Calibri"/>
                <a:cs typeface="Calibri"/>
                <a:sym typeface="Calibri"/>
              </a:defRPr>
            </a:lvl1pPr>
            <a:lvl2pPr marL="0" lvl="1" indent="0" algn="r">
              <a:spcBef>
                <a:spcPts val="0"/>
              </a:spcBef>
              <a:buNone/>
              <a:defRPr sz="7725" b="0" i="0" u="none" strike="noStrike" cap="none">
                <a:solidFill>
                  <a:schemeClr val="accent6"/>
                </a:solidFill>
                <a:latin typeface="Calibri"/>
                <a:ea typeface="Calibri"/>
                <a:cs typeface="Calibri"/>
                <a:sym typeface="Calibri"/>
              </a:defRPr>
            </a:lvl2pPr>
            <a:lvl3pPr marL="0" lvl="2" indent="0" algn="r">
              <a:spcBef>
                <a:spcPts val="0"/>
              </a:spcBef>
              <a:buNone/>
              <a:defRPr sz="7725" b="0" i="0" u="none" strike="noStrike" cap="none">
                <a:solidFill>
                  <a:schemeClr val="accent6"/>
                </a:solidFill>
                <a:latin typeface="Calibri"/>
                <a:ea typeface="Calibri"/>
                <a:cs typeface="Calibri"/>
                <a:sym typeface="Calibri"/>
              </a:defRPr>
            </a:lvl3pPr>
            <a:lvl4pPr marL="0" lvl="3" indent="0" algn="r">
              <a:spcBef>
                <a:spcPts val="0"/>
              </a:spcBef>
              <a:buNone/>
              <a:defRPr sz="7725" b="0" i="0" u="none" strike="noStrike" cap="none">
                <a:solidFill>
                  <a:schemeClr val="accent6"/>
                </a:solidFill>
                <a:latin typeface="Calibri"/>
                <a:ea typeface="Calibri"/>
                <a:cs typeface="Calibri"/>
                <a:sym typeface="Calibri"/>
              </a:defRPr>
            </a:lvl4pPr>
            <a:lvl5pPr marL="0" lvl="4" indent="0" algn="r">
              <a:spcBef>
                <a:spcPts val="0"/>
              </a:spcBef>
              <a:buNone/>
              <a:defRPr sz="7725" b="0" i="0" u="none" strike="noStrike" cap="none">
                <a:solidFill>
                  <a:schemeClr val="accent6"/>
                </a:solidFill>
                <a:latin typeface="Calibri"/>
                <a:ea typeface="Calibri"/>
                <a:cs typeface="Calibri"/>
                <a:sym typeface="Calibri"/>
              </a:defRPr>
            </a:lvl5pPr>
            <a:lvl6pPr marL="0" lvl="5" indent="0" algn="r">
              <a:spcBef>
                <a:spcPts val="0"/>
              </a:spcBef>
              <a:buNone/>
              <a:defRPr sz="7725" b="0" i="0" u="none" strike="noStrike" cap="none">
                <a:solidFill>
                  <a:schemeClr val="accent6"/>
                </a:solidFill>
                <a:latin typeface="Calibri"/>
                <a:ea typeface="Calibri"/>
                <a:cs typeface="Calibri"/>
                <a:sym typeface="Calibri"/>
              </a:defRPr>
            </a:lvl6pPr>
            <a:lvl7pPr marL="0" lvl="6" indent="0" algn="r">
              <a:spcBef>
                <a:spcPts val="0"/>
              </a:spcBef>
              <a:buNone/>
              <a:defRPr sz="7725" b="0" i="0" u="none" strike="noStrike" cap="none">
                <a:solidFill>
                  <a:schemeClr val="accent6"/>
                </a:solidFill>
                <a:latin typeface="Calibri"/>
                <a:ea typeface="Calibri"/>
                <a:cs typeface="Calibri"/>
                <a:sym typeface="Calibri"/>
              </a:defRPr>
            </a:lvl7pPr>
            <a:lvl8pPr marL="0" lvl="7" indent="0" algn="r">
              <a:spcBef>
                <a:spcPts val="0"/>
              </a:spcBef>
              <a:buNone/>
              <a:defRPr sz="7725" b="0" i="0" u="none" strike="noStrike" cap="none">
                <a:solidFill>
                  <a:schemeClr val="accent6"/>
                </a:solidFill>
                <a:latin typeface="Calibri"/>
                <a:ea typeface="Calibri"/>
                <a:cs typeface="Calibri"/>
                <a:sym typeface="Calibri"/>
              </a:defRPr>
            </a:lvl8pPr>
            <a:lvl9pPr marL="0" lvl="8" indent="0" algn="r">
              <a:spcBef>
                <a:spcPts val="0"/>
              </a:spcBef>
              <a:buNone/>
              <a:defRPr sz="7725" b="0" i="0" u="none" strike="noStrike" cap="none">
                <a:solidFill>
                  <a:schemeClr val="accent6"/>
                </a:solidFill>
                <a:latin typeface="Calibri"/>
                <a:ea typeface="Calibri"/>
                <a:cs typeface="Calibri"/>
                <a:sym typeface="Calibri"/>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5277882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8"/>
        <p:cNvGrpSpPr/>
        <p:nvPr/>
      </p:nvGrpSpPr>
      <p:grpSpPr>
        <a:xfrm>
          <a:off x="0" y="0"/>
          <a:ext cx="0" cy="0"/>
          <a:chOff x="0" y="0"/>
          <a:chExt cx="0" cy="0"/>
        </a:xfrm>
      </p:grpSpPr>
      <p:sp>
        <p:nvSpPr>
          <p:cNvPr id="29" name="Google Shape;29;p55"/>
          <p:cNvSpPr txBox="1">
            <a:spLocks noGrp="1"/>
          </p:cNvSpPr>
          <p:nvPr>
            <p:ph type="title"/>
          </p:nvPr>
        </p:nvSpPr>
        <p:spPr>
          <a:xfrm>
            <a:off x="623399" y="499540"/>
            <a:ext cx="10806607" cy="1273283"/>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5"/>
          <p:cNvSpPr txBox="1">
            <a:spLocks noGrp="1"/>
          </p:cNvSpPr>
          <p:nvPr>
            <p:ph type="body" idx="1"/>
          </p:nvPr>
        </p:nvSpPr>
        <p:spPr>
          <a:xfrm>
            <a:off x="527381" y="260648"/>
            <a:ext cx="10858576" cy="5976664"/>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5"/>
              </a:spcBef>
              <a:spcAft>
                <a:spcPts val="0"/>
              </a:spcAft>
              <a:buSzPts val="1800"/>
              <a:buChar char="»"/>
              <a:defRPr/>
            </a:lvl1pPr>
            <a:lvl2pPr marL="914400" lvl="1" indent="-342900" algn="l">
              <a:lnSpc>
                <a:spcPct val="85000"/>
              </a:lnSpc>
              <a:spcBef>
                <a:spcPts val="450"/>
              </a:spcBef>
              <a:spcAft>
                <a:spcPts val="0"/>
              </a:spcAft>
              <a:buClr>
                <a:srgbClr val="262626"/>
              </a:buClr>
              <a:buSzPts val="1800"/>
              <a:buChar char=" "/>
              <a:defRPr/>
            </a:lvl2pPr>
            <a:lvl3pPr marL="1371600" lvl="2" indent="-342900" algn="l">
              <a:lnSpc>
                <a:spcPct val="85000"/>
              </a:lnSpc>
              <a:spcBef>
                <a:spcPts val="450"/>
              </a:spcBef>
              <a:spcAft>
                <a:spcPts val="0"/>
              </a:spcAft>
              <a:buClr>
                <a:srgbClr val="262626"/>
              </a:buClr>
              <a:buSzPts val="1800"/>
              <a:buChar char=" "/>
              <a:defRPr/>
            </a:lvl3pPr>
            <a:lvl4pPr marL="1828800" lvl="3" indent="-342900" algn="l">
              <a:lnSpc>
                <a:spcPct val="85000"/>
              </a:lnSpc>
              <a:spcBef>
                <a:spcPts val="450"/>
              </a:spcBef>
              <a:spcAft>
                <a:spcPts val="0"/>
              </a:spcAft>
              <a:buClr>
                <a:srgbClr val="262626"/>
              </a:buClr>
              <a:buSzPts val="1800"/>
              <a:buChar char=" "/>
              <a:defRPr/>
            </a:lvl4pPr>
            <a:lvl5pPr marL="2286000" lvl="4" indent="-342900" algn="l">
              <a:lnSpc>
                <a:spcPct val="85000"/>
              </a:lnSpc>
              <a:spcBef>
                <a:spcPts val="450"/>
              </a:spcBef>
              <a:spcAft>
                <a:spcPts val="0"/>
              </a:spcAft>
              <a:buClr>
                <a:srgbClr val="262626"/>
              </a:buClr>
              <a:buSzPts val="1800"/>
              <a:buChar char=" "/>
              <a:defRPr/>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
        <p:nvSpPr>
          <p:cNvPr id="31" name="Google Shape;31;p55"/>
          <p:cNvSpPr txBox="1">
            <a:spLocks noGrp="1"/>
          </p:cNvSpPr>
          <p:nvPr>
            <p:ph type="body" idx="2"/>
          </p:nvPr>
        </p:nvSpPr>
        <p:spPr>
          <a:xfrm>
            <a:off x="527388" y="6309322"/>
            <a:ext cx="4190993" cy="357191"/>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975"/>
              </a:spcBef>
              <a:spcAft>
                <a:spcPts val="0"/>
              </a:spcAft>
              <a:buSzPts val="1400"/>
              <a:buNone/>
              <a:defRPr sz="1400">
                <a:solidFill>
                  <a:schemeClr val="dk2"/>
                </a:solidFill>
              </a:defRPr>
            </a:lvl1pPr>
            <a:lvl2pPr marL="914400" lvl="1" indent="-228600" algn="l">
              <a:lnSpc>
                <a:spcPct val="85000"/>
              </a:lnSpc>
              <a:spcBef>
                <a:spcPts val="450"/>
              </a:spcBef>
              <a:spcAft>
                <a:spcPts val="0"/>
              </a:spcAft>
              <a:buClr>
                <a:srgbClr val="262626"/>
              </a:buClr>
              <a:buSzPts val="1400"/>
              <a:buNone/>
              <a:defRPr sz="1400"/>
            </a:lvl2pPr>
            <a:lvl3pPr marL="1371600" lvl="2" indent="-228600" algn="l">
              <a:lnSpc>
                <a:spcPct val="85000"/>
              </a:lnSpc>
              <a:spcBef>
                <a:spcPts val="450"/>
              </a:spcBef>
              <a:spcAft>
                <a:spcPts val="0"/>
              </a:spcAft>
              <a:buClr>
                <a:srgbClr val="262626"/>
              </a:buClr>
              <a:buSzPts val="1400"/>
              <a:buNone/>
              <a:defRPr sz="1400"/>
            </a:lvl3pPr>
            <a:lvl4pPr marL="1828800" lvl="3" indent="-228600" algn="l">
              <a:lnSpc>
                <a:spcPct val="85000"/>
              </a:lnSpc>
              <a:spcBef>
                <a:spcPts val="450"/>
              </a:spcBef>
              <a:spcAft>
                <a:spcPts val="0"/>
              </a:spcAft>
              <a:buClr>
                <a:srgbClr val="262626"/>
              </a:buClr>
              <a:buSzPts val="1400"/>
              <a:buNone/>
              <a:defRPr sz="1400"/>
            </a:lvl4pPr>
            <a:lvl5pPr marL="2286000" lvl="4" indent="-228600" algn="l">
              <a:lnSpc>
                <a:spcPct val="85000"/>
              </a:lnSpc>
              <a:spcBef>
                <a:spcPts val="450"/>
              </a:spcBef>
              <a:spcAft>
                <a:spcPts val="0"/>
              </a:spcAft>
              <a:buClr>
                <a:srgbClr val="262626"/>
              </a:buClr>
              <a:buSzPts val="1400"/>
              <a:buNone/>
              <a:defRPr sz="1400"/>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
        <p:nvSpPr>
          <p:cNvPr id="32" name="Google Shape;32;p55"/>
          <p:cNvSpPr txBox="1">
            <a:spLocks noGrp="1"/>
          </p:cNvSpPr>
          <p:nvPr>
            <p:ph type="ftr" idx="11"/>
          </p:nvPr>
        </p:nvSpPr>
        <p:spPr>
          <a:xfrm>
            <a:off x="6671738" y="6308731"/>
            <a:ext cx="4705351"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sv-SE"/>
              <a:t>Ingeniería de Software I  2022</a:t>
            </a:r>
            <a:endParaRPr/>
          </a:p>
        </p:txBody>
      </p:sp>
      <p:sp>
        <p:nvSpPr>
          <p:cNvPr id="33" name="Google Shape;33;p55"/>
          <p:cNvSpPr txBox="1">
            <a:spLocks noGrp="1"/>
          </p:cNvSpPr>
          <p:nvPr>
            <p:ph type="sldNum" idx="12"/>
          </p:nvPr>
        </p:nvSpPr>
        <p:spPr>
          <a:xfrm>
            <a:off x="9265920" y="278093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7725" b="0" i="0" u="none" strike="noStrike" cap="none">
                <a:solidFill>
                  <a:schemeClr val="lt1"/>
                </a:solidFill>
                <a:latin typeface="Calibri"/>
                <a:ea typeface="Calibri"/>
                <a:cs typeface="Calibri"/>
                <a:sym typeface="Calibri"/>
              </a:defRPr>
            </a:lvl1pPr>
            <a:lvl2pPr marL="0" lvl="1" indent="0" algn="r">
              <a:spcBef>
                <a:spcPts val="0"/>
              </a:spcBef>
              <a:buNone/>
              <a:defRPr sz="7725" b="0" i="0" u="none" strike="noStrike" cap="none">
                <a:solidFill>
                  <a:schemeClr val="lt1"/>
                </a:solidFill>
                <a:latin typeface="Calibri"/>
                <a:ea typeface="Calibri"/>
                <a:cs typeface="Calibri"/>
                <a:sym typeface="Calibri"/>
              </a:defRPr>
            </a:lvl2pPr>
            <a:lvl3pPr marL="0" lvl="2" indent="0" algn="r">
              <a:spcBef>
                <a:spcPts val="0"/>
              </a:spcBef>
              <a:buNone/>
              <a:defRPr sz="7725" b="0" i="0" u="none" strike="noStrike" cap="none">
                <a:solidFill>
                  <a:schemeClr val="lt1"/>
                </a:solidFill>
                <a:latin typeface="Calibri"/>
                <a:ea typeface="Calibri"/>
                <a:cs typeface="Calibri"/>
                <a:sym typeface="Calibri"/>
              </a:defRPr>
            </a:lvl3pPr>
            <a:lvl4pPr marL="0" lvl="3" indent="0" algn="r">
              <a:spcBef>
                <a:spcPts val="0"/>
              </a:spcBef>
              <a:buNone/>
              <a:defRPr sz="7725" b="0" i="0" u="none" strike="noStrike" cap="none">
                <a:solidFill>
                  <a:schemeClr val="lt1"/>
                </a:solidFill>
                <a:latin typeface="Calibri"/>
                <a:ea typeface="Calibri"/>
                <a:cs typeface="Calibri"/>
                <a:sym typeface="Calibri"/>
              </a:defRPr>
            </a:lvl4pPr>
            <a:lvl5pPr marL="0" lvl="4" indent="0" algn="r">
              <a:spcBef>
                <a:spcPts val="0"/>
              </a:spcBef>
              <a:buNone/>
              <a:defRPr sz="7725" b="0" i="0" u="none" strike="noStrike" cap="none">
                <a:solidFill>
                  <a:schemeClr val="lt1"/>
                </a:solidFill>
                <a:latin typeface="Calibri"/>
                <a:ea typeface="Calibri"/>
                <a:cs typeface="Calibri"/>
                <a:sym typeface="Calibri"/>
              </a:defRPr>
            </a:lvl5pPr>
            <a:lvl6pPr marL="0" lvl="5" indent="0" algn="r">
              <a:spcBef>
                <a:spcPts val="0"/>
              </a:spcBef>
              <a:buNone/>
              <a:defRPr sz="7725" b="0" i="0" u="none" strike="noStrike" cap="none">
                <a:solidFill>
                  <a:schemeClr val="lt1"/>
                </a:solidFill>
                <a:latin typeface="Calibri"/>
                <a:ea typeface="Calibri"/>
                <a:cs typeface="Calibri"/>
                <a:sym typeface="Calibri"/>
              </a:defRPr>
            </a:lvl6pPr>
            <a:lvl7pPr marL="0" lvl="6" indent="0" algn="r">
              <a:spcBef>
                <a:spcPts val="0"/>
              </a:spcBef>
              <a:buNone/>
              <a:defRPr sz="7725" b="0" i="0" u="none" strike="noStrike" cap="none">
                <a:solidFill>
                  <a:schemeClr val="lt1"/>
                </a:solidFill>
                <a:latin typeface="Calibri"/>
                <a:ea typeface="Calibri"/>
                <a:cs typeface="Calibri"/>
                <a:sym typeface="Calibri"/>
              </a:defRPr>
            </a:lvl7pPr>
            <a:lvl8pPr marL="0" lvl="7" indent="0" algn="r">
              <a:spcBef>
                <a:spcPts val="0"/>
              </a:spcBef>
              <a:buNone/>
              <a:defRPr sz="7725" b="0" i="0" u="none" strike="noStrike" cap="none">
                <a:solidFill>
                  <a:schemeClr val="lt1"/>
                </a:solidFill>
                <a:latin typeface="Calibri"/>
                <a:ea typeface="Calibri"/>
                <a:cs typeface="Calibri"/>
                <a:sym typeface="Calibri"/>
              </a:defRPr>
            </a:lvl8pPr>
            <a:lvl9pPr marL="0" lvl="8" indent="0" algn="r">
              <a:spcBef>
                <a:spcPts val="0"/>
              </a:spcBef>
              <a:buNone/>
              <a:defRPr sz="7725" b="0" i="0" u="none" strike="noStrike" cap="none">
                <a:solidFill>
                  <a:schemeClr val="lt1"/>
                </a:solidFill>
                <a:latin typeface="Calibri"/>
                <a:ea typeface="Calibri"/>
                <a:cs typeface="Calibri"/>
                <a:sym typeface="Calibri"/>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8741554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ncabezado de Seccion ">
  <p:cSld name="1_Encabezado de Seccion ">
    <p:spTree>
      <p:nvGrpSpPr>
        <p:cNvPr id="1" name="Shape 34"/>
        <p:cNvGrpSpPr/>
        <p:nvPr/>
      </p:nvGrpSpPr>
      <p:grpSpPr>
        <a:xfrm>
          <a:off x="0" y="0"/>
          <a:ext cx="0" cy="0"/>
          <a:chOff x="0" y="0"/>
          <a:chExt cx="0" cy="0"/>
        </a:xfrm>
      </p:grpSpPr>
      <p:sp>
        <p:nvSpPr>
          <p:cNvPr id="36" name="Google Shape;36;p56"/>
          <p:cNvSpPr txBox="1">
            <a:spLocks noGrp="1"/>
          </p:cNvSpPr>
          <p:nvPr>
            <p:ph type="title"/>
          </p:nvPr>
        </p:nvSpPr>
        <p:spPr>
          <a:xfrm>
            <a:off x="551384" y="2051020"/>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5400"/>
              <a:buFont typeface="Calibri"/>
              <a:buNone/>
              <a:defRPr sz="5400" b="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6"/>
          <p:cNvSpPr txBox="1">
            <a:spLocks noGrp="1"/>
          </p:cNvSpPr>
          <p:nvPr>
            <p:ph type="body" idx="1"/>
          </p:nvPr>
        </p:nvSpPr>
        <p:spPr>
          <a:xfrm>
            <a:off x="551384" y="4359587"/>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75"/>
              </a:spcBef>
              <a:spcAft>
                <a:spcPts val="0"/>
              </a:spcAft>
              <a:buSzPts val="1800"/>
              <a:buNone/>
              <a:defRPr sz="1800">
                <a:solidFill>
                  <a:srgbClr val="C00000"/>
                </a:solidFill>
              </a:defRPr>
            </a:lvl1pPr>
            <a:lvl2pPr marL="914400" lvl="1" indent="-228600" algn="l">
              <a:lnSpc>
                <a:spcPct val="85000"/>
              </a:lnSpc>
              <a:spcBef>
                <a:spcPts val="450"/>
              </a:spcBef>
              <a:spcAft>
                <a:spcPts val="0"/>
              </a:spcAft>
              <a:buClr>
                <a:srgbClr val="262626"/>
              </a:buClr>
              <a:buSzPts val="900"/>
              <a:buNone/>
              <a:defRPr sz="900"/>
            </a:lvl2pPr>
            <a:lvl3pPr marL="1371600" lvl="2" indent="-228600" algn="l">
              <a:lnSpc>
                <a:spcPct val="85000"/>
              </a:lnSpc>
              <a:spcBef>
                <a:spcPts val="450"/>
              </a:spcBef>
              <a:spcAft>
                <a:spcPts val="0"/>
              </a:spcAft>
              <a:buClr>
                <a:srgbClr val="262626"/>
              </a:buClr>
              <a:buSzPts val="750"/>
              <a:buNone/>
              <a:defRPr sz="750"/>
            </a:lvl3pPr>
            <a:lvl4pPr marL="1828800" lvl="3" indent="-228600" algn="l">
              <a:lnSpc>
                <a:spcPct val="85000"/>
              </a:lnSpc>
              <a:spcBef>
                <a:spcPts val="450"/>
              </a:spcBef>
              <a:spcAft>
                <a:spcPts val="0"/>
              </a:spcAft>
              <a:buClr>
                <a:srgbClr val="262626"/>
              </a:buClr>
              <a:buSzPts val="675"/>
              <a:buNone/>
              <a:defRPr sz="675"/>
            </a:lvl4pPr>
            <a:lvl5pPr marL="2286000" lvl="4" indent="-228600" algn="l">
              <a:lnSpc>
                <a:spcPct val="85000"/>
              </a:lnSpc>
              <a:spcBef>
                <a:spcPts val="450"/>
              </a:spcBef>
              <a:spcAft>
                <a:spcPts val="0"/>
              </a:spcAft>
              <a:buClr>
                <a:srgbClr val="262626"/>
              </a:buClr>
              <a:buSzPts val="675"/>
              <a:buNone/>
              <a:defRPr sz="675"/>
            </a:lvl5pPr>
            <a:lvl6pPr marL="2743200" lvl="5" indent="-228600" algn="l">
              <a:lnSpc>
                <a:spcPct val="85000"/>
              </a:lnSpc>
              <a:spcBef>
                <a:spcPts val="450"/>
              </a:spcBef>
              <a:spcAft>
                <a:spcPts val="0"/>
              </a:spcAft>
              <a:buClr>
                <a:srgbClr val="262626"/>
              </a:buClr>
              <a:buSzPts val="675"/>
              <a:buNone/>
              <a:defRPr sz="675"/>
            </a:lvl6pPr>
            <a:lvl7pPr marL="3200400" lvl="6" indent="-228600" algn="l">
              <a:lnSpc>
                <a:spcPct val="85000"/>
              </a:lnSpc>
              <a:spcBef>
                <a:spcPts val="450"/>
              </a:spcBef>
              <a:spcAft>
                <a:spcPts val="0"/>
              </a:spcAft>
              <a:buClr>
                <a:srgbClr val="262626"/>
              </a:buClr>
              <a:buSzPts val="675"/>
              <a:buNone/>
              <a:defRPr sz="675"/>
            </a:lvl7pPr>
            <a:lvl8pPr marL="3657600" lvl="7" indent="-228600" algn="l">
              <a:lnSpc>
                <a:spcPct val="85000"/>
              </a:lnSpc>
              <a:spcBef>
                <a:spcPts val="450"/>
              </a:spcBef>
              <a:spcAft>
                <a:spcPts val="0"/>
              </a:spcAft>
              <a:buClr>
                <a:srgbClr val="262626"/>
              </a:buClr>
              <a:buSzPts val="675"/>
              <a:buNone/>
              <a:defRPr sz="675"/>
            </a:lvl8pPr>
            <a:lvl9pPr marL="4114800" lvl="8" indent="-228600" algn="l">
              <a:lnSpc>
                <a:spcPct val="85000"/>
              </a:lnSpc>
              <a:spcBef>
                <a:spcPts val="450"/>
              </a:spcBef>
              <a:spcAft>
                <a:spcPts val="0"/>
              </a:spcAft>
              <a:buClr>
                <a:srgbClr val="262626"/>
              </a:buClr>
              <a:buSzPts val="675"/>
              <a:buNone/>
              <a:defRPr sz="675"/>
            </a:lvl9pPr>
          </a:lstStyle>
          <a:p>
            <a:endParaRPr/>
          </a:p>
        </p:txBody>
      </p:sp>
      <p:sp>
        <p:nvSpPr>
          <p:cNvPr id="38" name="Google Shape;38;p56"/>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s-AR"/>
              <a:t>2016</a:t>
            </a:r>
            <a:endParaRPr/>
          </a:p>
        </p:txBody>
      </p:sp>
      <p:sp>
        <p:nvSpPr>
          <p:cNvPr id="39" name="Google Shape;39;p56"/>
          <p:cNvSpPr txBox="1">
            <a:spLocks noGrp="1"/>
          </p:cNvSpPr>
          <p:nvPr>
            <p:ph type="ftr" idx="11"/>
          </p:nvPr>
        </p:nvSpPr>
        <p:spPr>
          <a:xfrm>
            <a:off x="685800" y="6481103"/>
            <a:ext cx="2817912" cy="37690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sv-SE"/>
              <a:t>Ingeniería de Software I  2022</a:t>
            </a:r>
            <a:endParaRPr/>
          </a:p>
        </p:txBody>
      </p:sp>
      <p:sp>
        <p:nvSpPr>
          <p:cNvPr id="40" name="Google Shape;40;p56"/>
          <p:cNvSpPr txBox="1">
            <a:spLocks noGrp="1"/>
          </p:cNvSpPr>
          <p:nvPr>
            <p:ph type="sldNum" idx="12"/>
          </p:nvPr>
        </p:nvSpPr>
        <p:spPr>
          <a:xfrm>
            <a:off x="9265920" y="278093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7725" b="0">
                <a:solidFill>
                  <a:srgbClr val="C00000"/>
                </a:solidFill>
                <a:latin typeface="Calibri"/>
                <a:ea typeface="Calibri"/>
                <a:cs typeface="Calibri"/>
                <a:sym typeface="Calibri"/>
              </a:defRPr>
            </a:lvl1pPr>
            <a:lvl2pPr marL="0" lvl="1" indent="0" algn="r">
              <a:spcBef>
                <a:spcPts val="0"/>
              </a:spcBef>
              <a:buNone/>
              <a:defRPr sz="7725" b="0">
                <a:solidFill>
                  <a:srgbClr val="C00000"/>
                </a:solidFill>
                <a:latin typeface="Calibri"/>
                <a:ea typeface="Calibri"/>
                <a:cs typeface="Calibri"/>
                <a:sym typeface="Calibri"/>
              </a:defRPr>
            </a:lvl2pPr>
            <a:lvl3pPr marL="0" lvl="2" indent="0" algn="r">
              <a:spcBef>
                <a:spcPts val="0"/>
              </a:spcBef>
              <a:buNone/>
              <a:defRPr sz="7725" b="0">
                <a:solidFill>
                  <a:srgbClr val="C00000"/>
                </a:solidFill>
                <a:latin typeface="Calibri"/>
                <a:ea typeface="Calibri"/>
                <a:cs typeface="Calibri"/>
                <a:sym typeface="Calibri"/>
              </a:defRPr>
            </a:lvl3pPr>
            <a:lvl4pPr marL="0" lvl="3" indent="0" algn="r">
              <a:spcBef>
                <a:spcPts val="0"/>
              </a:spcBef>
              <a:buNone/>
              <a:defRPr sz="7725" b="0">
                <a:solidFill>
                  <a:srgbClr val="C00000"/>
                </a:solidFill>
                <a:latin typeface="Calibri"/>
                <a:ea typeface="Calibri"/>
                <a:cs typeface="Calibri"/>
                <a:sym typeface="Calibri"/>
              </a:defRPr>
            </a:lvl4pPr>
            <a:lvl5pPr marL="0" lvl="4" indent="0" algn="r">
              <a:spcBef>
                <a:spcPts val="0"/>
              </a:spcBef>
              <a:buNone/>
              <a:defRPr sz="7725" b="0">
                <a:solidFill>
                  <a:srgbClr val="C00000"/>
                </a:solidFill>
                <a:latin typeface="Calibri"/>
                <a:ea typeface="Calibri"/>
                <a:cs typeface="Calibri"/>
                <a:sym typeface="Calibri"/>
              </a:defRPr>
            </a:lvl5pPr>
            <a:lvl6pPr marL="0" lvl="5" indent="0" algn="r">
              <a:spcBef>
                <a:spcPts val="0"/>
              </a:spcBef>
              <a:buNone/>
              <a:defRPr sz="7725" b="0">
                <a:solidFill>
                  <a:srgbClr val="C00000"/>
                </a:solidFill>
                <a:latin typeface="Calibri"/>
                <a:ea typeface="Calibri"/>
                <a:cs typeface="Calibri"/>
                <a:sym typeface="Calibri"/>
              </a:defRPr>
            </a:lvl6pPr>
            <a:lvl7pPr marL="0" lvl="6" indent="0" algn="r">
              <a:spcBef>
                <a:spcPts val="0"/>
              </a:spcBef>
              <a:buNone/>
              <a:defRPr sz="7725" b="0">
                <a:solidFill>
                  <a:srgbClr val="C00000"/>
                </a:solidFill>
                <a:latin typeface="Calibri"/>
                <a:ea typeface="Calibri"/>
                <a:cs typeface="Calibri"/>
                <a:sym typeface="Calibri"/>
              </a:defRPr>
            </a:lvl7pPr>
            <a:lvl8pPr marL="0" lvl="7" indent="0" algn="r">
              <a:spcBef>
                <a:spcPts val="0"/>
              </a:spcBef>
              <a:buNone/>
              <a:defRPr sz="7725" b="0">
                <a:solidFill>
                  <a:srgbClr val="C00000"/>
                </a:solidFill>
                <a:latin typeface="Calibri"/>
                <a:ea typeface="Calibri"/>
                <a:cs typeface="Calibri"/>
                <a:sym typeface="Calibri"/>
              </a:defRPr>
            </a:lvl8pPr>
            <a:lvl9pPr marL="0" lvl="8" indent="0" algn="r">
              <a:spcBef>
                <a:spcPts val="0"/>
              </a:spcBef>
              <a:buNone/>
              <a:defRPr sz="7725" b="0">
                <a:solidFill>
                  <a:srgbClr val="C00000"/>
                </a:solidFill>
                <a:latin typeface="Calibri"/>
                <a:ea typeface="Calibri"/>
                <a:cs typeface="Calibri"/>
                <a:sym typeface="Calibri"/>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50786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AR"/>
              <a:t>2016</a:t>
            </a:r>
            <a:endParaRPr lang="es-ES" dirty="0"/>
          </a:p>
        </p:txBody>
      </p:sp>
      <p:sp>
        <p:nvSpPr>
          <p:cNvPr id="5" name="Footer Placeholder 4"/>
          <p:cNvSpPr>
            <a:spLocks noGrp="1"/>
          </p:cNvSpPr>
          <p:nvPr>
            <p:ph type="ftr" sz="quarter" idx="11"/>
          </p:nvPr>
        </p:nvSpPr>
        <p:spPr/>
        <p:txBody>
          <a:bodyPr/>
          <a:lstStyle/>
          <a:p>
            <a:r>
              <a:rPr lang="sv-SE"/>
              <a:t>Ingeniería de Software I  2022</a:t>
            </a:r>
            <a:endParaRPr lang="es-ES" dirty="0"/>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2650035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_Diseño personalizado">
  <p:cSld name="4_Diseño personalizado">
    <p:spTree>
      <p:nvGrpSpPr>
        <p:cNvPr id="1" name="Shape 46"/>
        <p:cNvGrpSpPr/>
        <p:nvPr/>
      </p:nvGrpSpPr>
      <p:grpSpPr>
        <a:xfrm>
          <a:off x="0" y="0"/>
          <a:ext cx="0" cy="0"/>
          <a:chOff x="0" y="0"/>
          <a:chExt cx="0" cy="0"/>
        </a:xfrm>
      </p:grpSpPr>
      <p:sp>
        <p:nvSpPr>
          <p:cNvPr id="47" name="Google Shape;47;p58"/>
          <p:cNvSpPr txBox="1">
            <a:spLocks noGrp="1"/>
          </p:cNvSpPr>
          <p:nvPr>
            <p:ph type="title"/>
          </p:nvPr>
        </p:nvSpPr>
        <p:spPr>
          <a:xfrm>
            <a:off x="623399" y="499540"/>
            <a:ext cx="10806607" cy="1273283"/>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8"/>
          <p:cNvSpPr txBox="1">
            <a:spLocks noGrp="1"/>
          </p:cNvSpPr>
          <p:nvPr>
            <p:ph type="sldNum" idx="12"/>
          </p:nvPr>
        </p:nvSpPr>
        <p:spPr>
          <a:xfrm>
            <a:off x="9265920" y="278093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6000" b="0">
                <a:solidFill>
                  <a:schemeClr val="accent1"/>
                </a:solidFill>
                <a:latin typeface="Calibri"/>
                <a:ea typeface="Calibri"/>
                <a:cs typeface="Calibri"/>
                <a:sym typeface="Calibri"/>
              </a:defRPr>
            </a:lvl1pPr>
            <a:lvl2pPr marL="0" lvl="1" indent="0" algn="r">
              <a:spcBef>
                <a:spcPts val="0"/>
              </a:spcBef>
              <a:buNone/>
              <a:defRPr sz="6000" b="0">
                <a:solidFill>
                  <a:schemeClr val="accent1"/>
                </a:solidFill>
                <a:latin typeface="Calibri"/>
                <a:ea typeface="Calibri"/>
                <a:cs typeface="Calibri"/>
                <a:sym typeface="Calibri"/>
              </a:defRPr>
            </a:lvl2pPr>
            <a:lvl3pPr marL="0" lvl="2" indent="0" algn="r">
              <a:spcBef>
                <a:spcPts val="0"/>
              </a:spcBef>
              <a:buNone/>
              <a:defRPr sz="6000" b="0">
                <a:solidFill>
                  <a:schemeClr val="accent1"/>
                </a:solidFill>
                <a:latin typeface="Calibri"/>
                <a:ea typeface="Calibri"/>
                <a:cs typeface="Calibri"/>
                <a:sym typeface="Calibri"/>
              </a:defRPr>
            </a:lvl3pPr>
            <a:lvl4pPr marL="0" lvl="3" indent="0" algn="r">
              <a:spcBef>
                <a:spcPts val="0"/>
              </a:spcBef>
              <a:buNone/>
              <a:defRPr sz="6000" b="0">
                <a:solidFill>
                  <a:schemeClr val="accent1"/>
                </a:solidFill>
                <a:latin typeface="Calibri"/>
                <a:ea typeface="Calibri"/>
                <a:cs typeface="Calibri"/>
                <a:sym typeface="Calibri"/>
              </a:defRPr>
            </a:lvl4pPr>
            <a:lvl5pPr marL="0" lvl="4" indent="0" algn="r">
              <a:spcBef>
                <a:spcPts val="0"/>
              </a:spcBef>
              <a:buNone/>
              <a:defRPr sz="6000" b="0">
                <a:solidFill>
                  <a:schemeClr val="accent1"/>
                </a:solidFill>
                <a:latin typeface="Calibri"/>
                <a:ea typeface="Calibri"/>
                <a:cs typeface="Calibri"/>
                <a:sym typeface="Calibri"/>
              </a:defRPr>
            </a:lvl5pPr>
            <a:lvl6pPr marL="0" lvl="5" indent="0" algn="r">
              <a:spcBef>
                <a:spcPts val="0"/>
              </a:spcBef>
              <a:buNone/>
              <a:defRPr sz="6000" b="0">
                <a:solidFill>
                  <a:schemeClr val="accent1"/>
                </a:solidFill>
                <a:latin typeface="Calibri"/>
                <a:ea typeface="Calibri"/>
                <a:cs typeface="Calibri"/>
                <a:sym typeface="Calibri"/>
              </a:defRPr>
            </a:lvl6pPr>
            <a:lvl7pPr marL="0" lvl="6" indent="0" algn="r">
              <a:spcBef>
                <a:spcPts val="0"/>
              </a:spcBef>
              <a:buNone/>
              <a:defRPr sz="6000" b="0">
                <a:solidFill>
                  <a:schemeClr val="accent1"/>
                </a:solidFill>
                <a:latin typeface="Calibri"/>
                <a:ea typeface="Calibri"/>
                <a:cs typeface="Calibri"/>
                <a:sym typeface="Calibri"/>
              </a:defRPr>
            </a:lvl7pPr>
            <a:lvl8pPr marL="0" lvl="7" indent="0" algn="r">
              <a:spcBef>
                <a:spcPts val="0"/>
              </a:spcBef>
              <a:buNone/>
              <a:defRPr sz="6000" b="0">
                <a:solidFill>
                  <a:schemeClr val="accent1"/>
                </a:solidFill>
                <a:latin typeface="Calibri"/>
                <a:ea typeface="Calibri"/>
                <a:cs typeface="Calibri"/>
                <a:sym typeface="Calibri"/>
              </a:defRPr>
            </a:lvl8pPr>
            <a:lvl9pPr marL="0" lvl="8" indent="0" algn="r">
              <a:spcBef>
                <a:spcPts val="0"/>
              </a:spcBef>
              <a:buNone/>
              <a:defRPr sz="6000" b="0">
                <a:solidFill>
                  <a:schemeClr val="accent1"/>
                </a:solidFill>
                <a:latin typeface="Calibri"/>
                <a:ea typeface="Calibri"/>
                <a:cs typeface="Calibri"/>
                <a:sym typeface="Calibri"/>
              </a:defRPr>
            </a:lvl9pPr>
          </a:lstStyle>
          <a:p>
            <a:fld id="{00000000-1234-1234-1234-123412341234}" type="slidenum">
              <a:rPr lang="es-ES" smtClean="0"/>
              <a:pPr/>
              <a:t>‹Nº›</a:t>
            </a:fld>
            <a:endParaRPr lang="es-ES"/>
          </a:p>
        </p:txBody>
      </p:sp>
      <p:sp>
        <p:nvSpPr>
          <p:cNvPr id="49" name="Google Shape;49;p58"/>
          <p:cNvSpPr txBox="1">
            <a:spLocks noGrp="1"/>
          </p:cNvSpPr>
          <p:nvPr>
            <p:ph type="dt" idx="10"/>
          </p:nvPr>
        </p:nvSpPr>
        <p:spPr>
          <a:xfrm>
            <a:off x="2567608" y="6543226"/>
            <a:ext cx="825989" cy="25608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s-AR"/>
              <a:t>2016</a:t>
            </a:r>
            <a:endParaRPr/>
          </a:p>
        </p:txBody>
      </p:sp>
    </p:spTree>
    <p:extLst>
      <p:ext uri="{BB962C8B-B14F-4D97-AF65-F5344CB8AC3E}">
        <p14:creationId xmlns:p14="http://schemas.microsoft.com/office/powerpoint/2010/main" val="231101098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Imagen con título">
  <p:cSld name="2_Imagen con título">
    <p:spTree>
      <p:nvGrpSpPr>
        <p:cNvPr id="1" name="Shape 18"/>
        <p:cNvGrpSpPr/>
        <p:nvPr/>
      </p:nvGrpSpPr>
      <p:grpSpPr>
        <a:xfrm>
          <a:off x="0" y="0"/>
          <a:ext cx="0" cy="0"/>
          <a:chOff x="0" y="0"/>
          <a:chExt cx="0" cy="0"/>
        </a:xfrm>
      </p:grpSpPr>
      <p:sp>
        <p:nvSpPr>
          <p:cNvPr id="19" name="Google Shape;19;p32"/>
          <p:cNvSpPr txBox="1">
            <a:spLocks noGrp="1"/>
          </p:cNvSpPr>
          <p:nvPr>
            <p:ph type="title"/>
          </p:nvPr>
        </p:nvSpPr>
        <p:spPr>
          <a:xfrm>
            <a:off x="653977" y="4737549"/>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3300"/>
              <a:buFont typeface="Calibri"/>
              <a:buNone/>
              <a:defRPr sz="2465"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2"/>
          <p:cNvSpPr txBox="1">
            <a:spLocks noGrp="1"/>
          </p:cNvSpPr>
          <p:nvPr>
            <p:ph type="body" idx="1"/>
          </p:nvPr>
        </p:nvSpPr>
        <p:spPr>
          <a:xfrm>
            <a:off x="653976" y="5487888"/>
            <a:ext cx="9229344" cy="533400"/>
          </a:xfrm>
          <a:prstGeom prst="rect">
            <a:avLst/>
          </a:prstGeom>
          <a:noFill/>
          <a:ln>
            <a:noFill/>
          </a:ln>
        </p:spPr>
        <p:txBody>
          <a:bodyPr spcFirstLastPara="1" wrap="square" lIns="0" tIns="45700" rIns="0" bIns="45700" anchor="t" anchorCtr="0">
            <a:normAutofit/>
          </a:bodyPr>
          <a:lstStyle>
            <a:lvl1pPr marL="341528" lvl="0" indent="-170764" algn="l">
              <a:lnSpc>
                <a:spcPct val="90000"/>
              </a:lnSpc>
              <a:spcBef>
                <a:spcPts val="896"/>
              </a:spcBef>
              <a:spcAft>
                <a:spcPts val="0"/>
              </a:spcAft>
              <a:buSzPts val="1800"/>
              <a:buNone/>
              <a:defRPr sz="1345">
                <a:solidFill>
                  <a:srgbClr val="C00000"/>
                </a:solidFill>
              </a:defRPr>
            </a:lvl1pPr>
            <a:lvl2pPr marL="683057" lvl="1" indent="-170764" algn="l">
              <a:lnSpc>
                <a:spcPct val="90000"/>
              </a:lnSpc>
              <a:spcBef>
                <a:spcPts val="149"/>
              </a:spcBef>
              <a:spcAft>
                <a:spcPts val="0"/>
              </a:spcAft>
              <a:buSzPts val="900"/>
              <a:buNone/>
              <a:defRPr sz="672"/>
            </a:lvl2pPr>
            <a:lvl3pPr marL="1024585" lvl="2" indent="-170764" algn="l">
              <a:lnSpc>
                <a:spcPct val="90000"/>
              </a:lnSpc>
              <a:spcBef>
                <a:spcPts val="299"/>
              </a:spcBef>
              <a:spcAft>
                <a:spcPts val="0"/>
              </a:spcAft>
              <a:buSzPts val="750"/>
              <a:buNone/>
              <a:defRPr sz="560"/>
            </a:lvl3pPr>
            <a:lvl4pPr marL="1366114" lvl="3" indent="-170764" algn="l">
              <a:lnSpc>
                <a:spcPct val="90000"/>
              </a:lnSpc>
              <a:spcBef>
                <a:spcPts val="299"/>
              </a:spcBef>
              <a:spcAft>
                <a:spcPts val="0"/>
              </a:spcAft>
              <a:buSzPts val="675"/>
              <a:buNone/>
              <a:defRPr sz="504"/>
            </a:lvl4pPr>
            <a:lvl5pPr marL="1707642" lvl="4" indent="-170764" algn="l">
              <a:lnSpc>
                <a:spcPct val="90000"/>
              </a:lnSpc>
              <a:spcBef>
                <a:spcPts val="299"/>
              </a:spcBef>
              <a:spcAft>
                <a:spcPts val="0"/>
              </a:spcAft>
              <a:buSzPts val="675"/>
              <a:buNone/>
              <a:defRPr sz="504"/>
            </a:lvl5pPr>
            <a:lvl6pPr marL="2049170" lvl="5" indent="-170764" algn="l">
              <a:lnSpc>
                <a:spcPct val="90000"/>
              </a:lnSpc>
              <a:spcBef>
                <a:spcPts val="299"/>
              </a:spcBef>
              <a:spcAft>
                <a:spcPts val="0"/>
              </a:spcAft>
              <a:buSzPts val="675"/>
              <a:buNone/>
              <a:defRPr sz="504"/>
            </a:lvl6pPr>
            <a:lvl7pPr marL="2390699" lvl="6" indent="-170764" algn="l">
              <a:lnSpc>
                <a:spcPct val="90000"/>
              </a:lnSpc>
              <a:spcBef>
                <a:spcPts val="299"/>
              </a:spcBef>
              <a:spcAft>
                <a:spcPts val="0"/>
              </a:spcAft>
              <a:buSzPts val="675"/>
              <a:buNone/>
              <a:defRPr sz="504"/>
            </a:lvl7pPr>
            <a:lvl8pPr marL="2732227" lvl="7" indent="-170764" algn="l">
              <a:lnSpc>
                <a:spcPct val="90000"/>
              </a:lnSpc>
              <a:spcBef>
                <a:spcPts val="299"/>
              </a:spcBef>
              <a:spcAft>
                <a:spcPts val="0"/>
              </a:spcAft>
              <a:buSzPts val="675"/>
              <a:buNone/>
              <a:defRPr sz="504"/>
            </a:lvl8pPr>
            <a:lvl9pPr marL="3073756" lvl="8" indent="-170764" algn="l">
              <a:lnSpc>
                <a:spcPct val="90000"/>
              </a:lnSpc>
              <a:spcBef>
                <a:spcPts val="299"/>
              </a:spcBef>
              <a:spcAft>
                <a:spcPts val="299"/>
              </a:spcAft>
              <a:buSzPts val="675"/>
              <a:buNone/>
              <a:defRPr sz="504"/>
            </a:lvl9pPr>
          </a:lstStyle>
          <a:p>
            <a:endParaRPr/>
          </a:p>
        </p:txBody>
      </p:sp>
      <p:sp>
        <p:nvSpPr>
          <p:cNvPr id="21" name="Google Shape;21;p32"/>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2016</a:t>
            </a:r>
            <a:endParaRPr/>
          </a:p>
        </p:txBody>
      </p:sp>
      <p:sp>
        <p:nvSpPr>
          <p:cNvPr id="22" name="Google Shape;22;p32"/>
          <p:cNvSpPr txBox="1">
            <a:spLocks noGrp="1"/>
          </p:cNvSpPr>
          <p:nvPr>
            <p:ph type="ftr" idx="11"/>
          </p:nvPr>
        </p:nvSpPr>
        <p:spPr>
          <a:xfrm>
            <a:off x="685800" y="6481103"/>
            <a:ext cx="2241848" cy="30220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a:t>Ingeniería de Software I  2022</a:t>
            </a:r>
            <a:endParaRPr/>
          </a:p>
        </p:txBody>
      </p:sp>
      <p:sp>
        <p:nvSpPr>
          <p:cNvPr id="23" name="Google Shape;23;p32"/>
          <p:cNvSpPr txBox="1">
            <a:spLocks noGrp="1"/>
          </p:cNvSpPr>
          <p:nvPr>
            <p:ph type="sldNum" idx="12"/>
          </p:nvPr>
        </p:nvSpPr>
        <p:spPr>
          <a:xfrm>
            <a:off x="9900460" y="6459788"/>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784"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784"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784"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784"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784"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784"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784"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784"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784" b="0" i="0" u="none" strike="noStrike" cap="none">
                <a:solidFill>
                  <a:schemeClr val="accent6"/>
                </a:solidFill>
                <a:latin typeface="Calibri"/>
                <a:ea typeface="Calibri"/>
                <a:cs typeface="Calibri"/>
                <a:sym typeface="Calibri"/>
              </a:defRPr>
            </a:lvl9pPr>
          </a:lstStyle>
          <a:p>
            <a:fld id="{00000000-1234-1234-1234-123412341234}" type="slidenum">
              <a:rPr lang="es-ES" smtClean="0"/>
              <a:pPr/>
              <a:t>‹Nº›</a:t>
            </a:fld>
            <a:endParaRPr lang="es-ES"/>
          </a:p>
        </p:txBody>
      </p:sp>
      <p:pic>
        <p:nvPicPr>
          <p:cNvPr id="24" name="Google Shape;24;p32" descr="2"/>
          <p:cNvPicPr preferRelativeResize="0"/>
          <p:nvPr/>
        </p:nvPicPr>
        <p:blipFill rotWithShape="1">
          <a:blip r:embed="rId2">
            <a:alphaModFix/>
          </a:blip>
          <a:srcRect l="8462"/>
          <a:stretch/>
        </p:blipFill>
        <p:spPr>
          <a:xfrm>
            <a:off x="23664" y="0"/>
            <a:ext cx="12144672" cy="4277734"/>
          </a:xfrm>
          <a:prstGeom prst="rect">
            <a:avLst/>
          </a:prstGeom>
          <a:noFill/>
          <a:ln>
            <a:noFill/>
          </a:ln>
        </p:spPr>
      </p:pic>
    </p:spTree>
    <p:extLst>
      <p:ext uri="{BB962C8B-B14F-4D97-AF65-F5344CB8AC3E}">
        <p14:creationId xmlns:p14="http://schemas.microsoft.com/office/powerpoint/2010/main" val="1277599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4242851"/>
            <a:ext cx="8968084" cy="275942"/>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718" y="4243845"/>
            <a:ext cx="3077108" cy="276940"/>
          </a:xfrm>
          <a:prstGeom prst="rect">
            <a:avLst/>
          </a:prstGeom>
        </p:spPr>
      </p:pic>
      <p:sp>
        <p:nvSpPr>
          <p:cNvPr id="9" name="Rectángulo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680325" y="2733709"/>
            <a:ext cx="8144135" cy="1373070"/>
          </a:xfrm>
        </p:spPr>
        <p:txBody>
          <a:bodyPr anchor="b">
            <a:noAutofit/>
          </a:bodyPr>
          <a:lstStyle>
            <a:lvl1pPr algn="r" latinLnBrk="0">
              <a:defRPr lang="es-ES" sz="4034"/>
            </a:lvl1pPr>
          </a:lstStyle>
          <a:p>
            <a:r>
              <a:rPr lang="es-ES"/>
              <a:t>Haga clic para modificar el estilo de título del patrón</a:t>
            </a:r>
          </a:p>
        </p:txBody>
      </p:sp>
      <p:sp>
        <p:nvSpPr>
          <p:cNvPr id="3" name="Subtítulo 2"/>
          <p:cNvSpPr>
            <a:spLocks noGrp="1"/>
          </p:cNvSpPr>
          <p:nvPr>
            <p:ph type="subTitle" idx="1"/>
          </p:nvPr>
        </p:nvSpPr>
        <p:spPr>
          <a:xfrm>
            <a:off x="680325" y="4394044"/>
            <a:ext cx="8144135" cy="1117687"/>
          </a:xfrm>
        </p:spPr>
        <p:txBody>
          <a:bodyPr>
            <a:normAutofit/>
          </a:bodyPr>
          <a:lstStyle>
            <a:lvl1pPr marL="0" indent="0" algn="r" latinLnBrk="0">
              <a:buNone/>
              <a:defRPr lang="es-ES" sz="1494"/>
            </a:lvl1pPr>
            <a:lvl2pPr marL="341528" indent="0" algn="ctr" latinLnBrk="0">
              <a:buNone/>
              <a:defRPr lang="es-ES" sz="1494"/>
            </a:lvl2pPr>
            <a:lvl3pPr marL="683057" indent="0" algn="ctr" latinLnBrk="0">
              <a:buNone/>
              <a:defRPr lang="es-ES" sz="1345"/>
            </a:lvl3pPr>
            <a:lvl4pPr marL="1024585" indent="0" algn="ctr" latinLnBrk="0">
              <a:buNone/>
              <a:defRPr lang="es-ES" sz="1195"/>
            </a:lvl4pPr>
            <a:lvl5pPr marL="1366114" indent="0" algn="ctr" latinLnBrk="0">
              <a:buNone/>
              <a:defRPr lang="es-ES" sz="1195"/>
            </a:lvl5pPr>
            <a:lvl6pPr marL="1707642" indent="0" algn="ctr" latinLnBrk="0">
              <a:buNone/>
              <a:defRPr lang="es-ES" sz="1195"/>
            </a:lvl6pPr>
            <a:lvl7pPr marL="2049170" indent="0" algn="ctr" latinLnBrk="0">
              <a:buNone/>
              <a:defRPr lang="es-ES" sz="1195"/>
            </a:lvl7pPr>
            <a:lvl8pPr marL="2390699" indent="0" algn="ctr" latinLnBrk="0">
              <a:buNone/>
              <a:defRPr lang="es-ES" sz="1195"/>
            </a:lvl8pPr>
            <a:lvl9pPr marL="2732227" indent="0" algn="ctr" latinLnBrk="0">
              <a:buNone/>
              <a:defRPr lang="es-ES" sz="1195"/>
            </a:lvl9pPr>
          </a:lstStyle>
          <a:p>
            <a:r>
              <a:rPr lang="es-ES"/>
              <a:t>Haga clic para modificar el estilo de subtítulo del patrón</a:t>
            </a:r>
          </a:p>
        </p:txBody>
      </p:sp>
      <p:sp>
        <p:nvSpPr>
          <p:cNvPr id="4" name="Marcador de posición de fecha 3"/>
          <p:cNvSpPr>
            <a:spLocks noGrp="1"/>
          </p:cNvSpPr>
          <p:nvPr>
            <p:ph type="dt" sz="half" idx="10"/>
          </p:nvPr>
        </p:nvSpPr>
        <p:spPr/>
        <p:txBody>
          <a:bodyPr/>
          <a:lstStyle/>
          <a:p>
            <a:r>
              <a:rPr lang="es-AR"/>
              <a:t>2016</a:t>
            </a:r>
            <a:endParaRPr lang="es-ES" dirty="0"/>
          </a:p>
        </p:txBody>
      </p:sp>
      <p:sp>
        <p:nvSpPr>
          <p:cNvPr id="5" name="Marcador de posición de pie de página 4"/>
          <p:cNvSpPr>
            <a:spLocks noGrp="1"/>
          </p:cNvSpPr>
          <p:nvPr>
            <p:ph type="ftr" sz="quarter" idx="11"/>
          </p:nvPr>
        </p:nvSpPr>
        <p:spPr/>
        <p:txBody>
          <a:bodyPr/>
          <a:lstStyle/>
          <a:p>
            <a:r>
              <a:rPr lang="sv-SE"/>
              <a:t>Ingeniería de Software I  2022</a:t>
            </a:r>
            <a:endParaRPr lang="es-ES" dirty="0"/>
          </a:p>
        </p:txBody>
      </p:sp>
      <p:sp>
        <p:nvSpPr>
          <p:cNvPr id="6" name="Marcador de posición de número de diapositiva 5"/>
          <p:cNvSpPr>
            <a:spLocks noGrp="1"/>
          </p:cNvSpPr>
          <p:nvPr>
            <p:ph type="sldNum" sz="quarter" idx="12"/>
          </p:nvPr>
        </p:nvSpPr>
        <p:spPr>
          <a:xfrm>
            <a:off x="9255347" y="2750337"/>
            <a:ext cx="1171888" cy="1356442"/>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72731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17" name="Rectángulo 16"/>
          <p:cNvSpPr/>
          <p:nvPr/>
        </p:nvSpPr>
        <p:spPr>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normAutofit/>
          </a:bodyPr>
          <a:lstStyle>
            <a:lvl1pPr latinLnBrk="0">
              <a:defRPr lang="es-ES" sz="1793"/>
            </a:lvl1pPr>
            <a:lvl2pPr latinLnBrk="0">
              <a:defRPr lang="es-ES" sz="1494"/>
            </a:lvl2pPr>
            <a:lvl3pPr latinLnBrk="0">
              <a:defRPr lang="es-ES" sz="1345"/>
            </a:lvl3pPr>
            <a:lvl4pPr latinLnBrk="0">
              <a:defRPr lang="es-ES" sz="1195"/>
            </a:lvl4pPr>
            <a:lvl5pPr latinLnBrk="0">
              <a:defRPr lang="es-ES" sz="1195"/>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a:t>2016</a:t>
            </a:r>
            <a:endParaRPr lang="es-ES" dirty="0"/>
          </a:p>
        </p:txBody>
      </p:sp>
      <p:sp>
        <p:nvSpPr>
          <p:cNvPr id="5" name="Marcador de posición de pie de página 4"/>
          <p:cNvSpPr>
            <a:spLocks noGrp="1"/>
          </p:cNvSpPr>
          <p:nvPr>
            <p:ph type="ftr" sz="quarter" idx="11"/>
          </p:nvPr>
        </p:nvSpPr>
        <p:spPr/>
        <p:txBody>
          <a:bodyPr/>
          <a:lstStyle/>
          <a:p>
            <a:r>
              <a:rPr lang="sv-SE"/>
              <a:t>Ingeniería de Software I  2022</a:t>
            </a:r>
            <a:endParaRPr lang="es-ES" dirty="0"/>
          </a:p>
        </p:txBody>
      </p:sp>
      <p:sp>
        <p:nvSpPr>
          <p:cNvPr id="6" name="Marcador de posición de número de diapositiva 5"/>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56646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4087901"/>
            <a:ext cx="1602996" cy="144270"/>
          </a:xfrm>
          <a:prstGeom prst="rect">
            <a:avLst/>
          </a:prstGeom>
        </p:spPr>
      </p:pic>
      <p:sp>
        <p:nvSpPr>
          <p:cNvPr id="9" name="Rectángulo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27" y="2726267"/>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anchor="ctr">
            <a:normAutofit/>
          </a:bodyPr>
          <a:lstStyle>
            <a:lvl1pPr algn="r" latinLnBrk="0">
              <a:defRPr lang="es-ES" sz="2689"/>
            </a:lvl1pPr>
          </a:lstStyle>
          <a:p>
            <a:r>
              <a:rPr lang="es-ES"/>
              <a:t>Haga clic para modificar el estilo de título del patrón</a:t>
            </a:r>
          </a:p>
        </p:txBody>
      </p:sp>
      <p:sp>
        <p:nvSpPr>
          <p:cNvPr id="3" name="Marcador de posición de texto 2"/>
          <p:cNvSpPr>
            <a:spLocks noGrp="1"/>
          </p:cNvSpPr>
          <p:nvPr>
            <p:ph type="body" idx="1"/>
          </p:nvPr>
        </p:nvSpPr>
        <p:spPr>
          <a:xfrm>
            <a:off x="680322" y="4232176"/>
            <a:ext cx="9613860" cy="1704017"/>
          </a:xfrm>
        </p:spPr>
        <p:txBody>
          <a:bodyPr>
            <a:normAutofit/>
          </a:bodyPr>
          <a:lstStyle>
            <a:lvl1pPr marL="0" indent="0" algn="r" latinLnBrk="0">
              <a:buNone/>
              <a:defRPr lang="es-ES" sz="1494">
                <a:solidFill>
                  <a:schemeClr val="tx1">
                    <a:tint val="75000"/>
                  </a:schemeClr>
                </a:solidFill>
              </a:defRPr>
            </a:lvl1pPr>
            <a:lvl2pPr marL="341528" indent="0" latinLnBrk="0">
              <a:buNone/>
              <a:defRPr lang="es-ES" sz="1494">
                <a:solidFill>
                  <a:schemeClr val="tx1">
                    <a:tint val="75000"/>
                  </a:schemeClr>
                </a:solidFill>
              </a:defRPr>
            </a:lvl2pPr>
            <a:lvl3pPr marL="683057" indent="0" latinLnBrk="0">
              <a:buNone/>
              <a:defRPr lang="es-ES" sz="1345">
                <a:solidFill>
                  <a:schemeClr val="tx1">
                    <a:tint val="75000"/>
                  </a:schemeClr>
                </a:solidFill>
              </a:defRPr>
            </a:lvl3pPr>
            <a:lvl4pPr marL="1024585" indent="0" latinLnBrk="0">
              <a:buNone/>
              <a:defRPr lang="es-ES" sz="1195">
                <a:solidFill>
                  <a:schemeClr val="tx1">
                    <a:tint val="75000"/>
                  </a:schemeClr>
                </a:solidFill>
              </a:defRPr>
            </a:lvl4pPr>
            <a:lvl5pPr marL="1366114" indent="0" latinLnBrk="0">
              <a:buNone/>
              <a:defRPr lang="es-ES" sz="1195">
                <a:solidFill>
                  <a:schemeClr val="tx1">
                    <a:tint val="75000"/>
                  </a:schemeClr>
                </a:solidFill>
              </a:defRPr>
            </a:lvl5pPr>
            <a:lvl6pPr marL="1707642" indent="0" latinLnBrk="0">
              <a:buNone/>
              <a:defRPr lang="es-ES" sz="1195">
                <a:solidFill>
                  <a:schemeClr val="tx1">
                    <a:tint val="75000"/>
                  </a:schemeClr>
                </a:solidFill>
              </a:defRPr>
            </a:lvl6pPr>
            <a:lvl7pPr marL="2049170" indent="0" latinLnBrk="0">
              <a:buNone/>
              <a:defRPr lang="es-ES" sz="1195">
                <a:solidFill>
                  <a:schemeClr val="tx1">
                    <a:tint val="75000"/>
                  </a:schemeClr>
                </a:solidFill>
              </a:defRPr>
            </a:lvl7pPr>
            <a:lvl8pPr marL="2390699" indent="0" latinLnBrk="0">
              <a:buNone/>
              <a:defRPr lang="es-ES" sz="1195">
                <a:solidFill>
                  <a:schemeClr val="tx1">
                    <a:tint val="75000"/>
                  </a:schemeClr>
                </a:solidFill>
              </a:defRPr>
            </a:lvl8pPr>
            <a:lvl9pPr marL="2732227" indent="0" latinLnBrk="0">
              <a:buNone/>
              <a:defRPr lang="es-ES" sz="1195">
                <a:solidFill>
                  <a:schemeClr val="tx1">
                    <a:tint val="75000"/>
                  </a:schemeClr>
                </a:solidFill>
              </a:defRPr>
            </a:lvl9pPr>
          </a:lstStyle>
          <a:p>
            <a:pPr lvl="0"/>
            <a:r>
              <a:rPr lang="es-ES"/>
              <a:t>Haga clic para modificar el estilo de texto del patrón</a:t>
            </a:r>
          </a:p>
        </p:txBody>
      </p:sp>
      <p:sp>
        <p:nvSpPr>
          <p:cNvPr id="4" name="Marcador de posición de fecha 3"/>
          <p:cNvSpPr>
            <a:spLocks noGrp="1"/>
          </p:cNvSpPr>
          <p:nvPr>
            <p:ph type="dt" sz="half" idx="10"/>
          </p:nvPr>
        </p:nvSpPr>
        <p:spPr/>
        <p:txBody>
          <a:bodyPr/>
          <a:lstStyle/>
          <a:p>
            <a:r>
              <a:rPr lang="es-AR"/>
              <a:t>2016</a:t>
            </a:r>
            <a:endParaRPr lang="es-ES" dirty="0"/>
          </a:p>
        </p:txBody>
      </p:sp>
      <p:sp>
        <p:nvSpPr>
          <p:cNvPr id="5" name="Marcador de posición de pie de página 4"/>
          <p:cNvSpPr>
            <a:spLocks noGrp="1"/>
          </p:cNvSpPr>
          <p:nvPr>
            <p:ph type="ftr" sz="quarter" idx="11"/>
          </p:nvPr>
        </p:nvSpPr>
        <p:spPr/>
        <p:txBody>
          <a:bodyPr/>
          <a:lstStyle/>
          <a:p>
            <a:r>
              <a:rPr lang="sv-SE"/>
              <a:t>Ingeniería de Software I  2022</a:t>
            </a:r>
            <a:endParaRPr lang="es-ES" dirty="0"/>
          </a:p>
        </p:txBody>
      </p:sp>
      <p:sp>
        <p:nvSpPr>
          <p:cNvPr id="6" name="Marcador de posición de número de diapositiva 5"/>
          <p:cNvSpPr>
            <a:spLocks noGrp="1"/>
          </p:cNvSpPr>
          <p:nvPr>
            <p:ph type="sldNum" sz="quarter" idx="12"/>
          </p:nvPr>
        </p:nvSpPr>
        <p:spPr>
          <a:xfrm>
            <a:off x="10729458" y="2869900"/>
            <a:ext cx="1154151" cy="1090789"/>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00826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10" name="Rectángulo 9"/>
          <p:cNvSpPr/>
          <p:nvPr/>
        </p:nvSpPr>
        <p:spPr>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680323" y="2336873"/>
            <a:ext cx="46983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5594124" y="2336873"/>
            <a:ext cx="47000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fecha 4"/>
          <p:cNvSpPr>
            <a:spLocks noGrp="1"/>
          </p:cNvSpPr>
          <p:nvPr>
            <p:ph type="dt" sz="half" idx="10"/>
          </p:nvPr>
        </p:nvSpPr>
        <p:spPr/>
        <p:txBody>
          <a:bodyPr/>
          <a:lstStyle/>
          <a:p>
            <a:r>
              <a:rPr lang="es-AR"/>
              <a:t>2016</a:t>
            </a:r>
            <a:endParaRPr lang="es-ES" dirty="0"/>
          </a:p>
        </p:txBody>
      </p:sp>
      <p:sp>
        <p:nvSpPr>
          <p:cNvPr id="6" name="Marcador de posición de pie de página 5"/>
          <p:cNvSpPr>
            <a:spLocks noGrp="1"/>
          </p:cNvSpPr>
          <p:nvPr>
            <p:ph type="ftr" sz="quarter" idx="11"/>
          </p:nvPr>
        </p:nvSpPr>
        <p:spPr/>
        <p:txBody>
          <a:bodyPr/>
          <a:lstStyle/>
          <a:p>
            <a:r>
              <a:rPr lang="sv-SE"/>
              <a:t>Ingeniería de Software I  2022</a:t>
            </a:r>
            <a:endParaRPr lang="es-ES" dirty="0"/>
          </a:p>
        </p:txBody>
      </p:sp>
      <p:sp>
        <p:nvSpPr>
          <p:cNvPr id="7" name="Marcador de posición de número de diapositiva 6"/>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48803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1"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12" name="Rectángulo 11"/>
          <p:cNvSpPr/>
          <p:nvPr/>
        </p:nvSpPr>
        <p:spPr>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753234"/>
            <a:ext cx="9613863" cy="1080937"/>
          </a:xfrm>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906351" y="2336878"/>
            <a:ext cx="4472328" cy="693135"/>
          </a:xfrm>
        </p:spPr>
        <p:txBody>
          <a:bodyPr anchor="b"/>
          <a:lstStyle>
            <a:lvl1pPr marL="0" indent="0" latinLnBrk="0">
              <a:buNone/>
              <a:defRPr lang="es-ES" sz="1793" b="1"/>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4" name="Marcador de posición de contenido 3"/>
          <p:cNvSpPr>
            <a:spLocks noGrp="1"/>
          </p:cNvSpPr>
          <p:nvPr>
            <p:ph sz="half" idx="2"/>
          </p:nvPr>
        </p:nvSpPr>
        <p:spPr>
          <a:xfrm>
            <a:off x="680324" y="3030013"/>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5820155" y="2336873"/>
            <a:ext cx="4474028" cy="692076"/>
          </a:xfrm>
        </p:spPr>
        <p:txBody>
          <a:bodyPr anchor="b"/>
          <a:lstStyle>
            <a:lvl1pPr marL="0" indent="0" latinLnBrk="0">
              <a:buNone/>
              <a:defRPr lang="es-ES" sz="1793" b="1"/>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6" name="Marcador de posición de contenido 5"/>
          <p:cNvSpPr>
            <a:spLocks noGrp="1"/>
          </p:cNvSpPr>
          <p:nvPr>
            <p:ph sz="quarter" idx="4"/>
          </p:nvPr>
        </p:nvSpPr>
        <p:spPr>
          <a:xfrm>
            <a:off x="5594125" y="3030013"/>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osición de fecha 6"/>
          <p:cNvSpPr>
            <a:spLocks noGrp="1"/>
          </p:cNvSpPr>
          <p:nvPr>
            <p:ph type="dt" sz="half" idx="10"/>
          </p:nvPr>
        </p:nvSpPr>
        <p:spPr/>
        <p:txBody>
          <a:bodyPr/>
          <a:lstStyle/>
          <a:p>
            <a:r>
              <a:rPr lang="es-AR"/>
              <a:t>2016</a:t>
            </a:r>
            <a:endParaRPr lang="es-ES" dirty="0"/>
          </a:p>
        </p:txBody>
      </p:sp>
      <p:sp>
        <p:nvSpPr>
          <p:cNvPr id="8" name="Marcador de posición de pie de página 7"/>
          <p:cNvSpPr>
            <a:spLocks noGrp="1"/>
          </p:cNvSpPr>
          <p:nvPr>
            <p:ph type="ftr" sz="quarter" idx="11"/>
          </p:nvPr>
        </p:nvSpPr>
        <p:spPr/>
        <p:txBody>
          <a:bodyPr/>
          <a:lstStyle/>
          <a:p>
            <a:r>
              <a:rPr lang="sv-SE"/>
              <a:t>Ingeniería de Software I  2022</a:t>
            </a:r>
            <a:endParaRPr lang="es-ES" dirty="0"/>
          </a:p>
        </p:txBody>
      </p:sp>
      <p:sp>
        <p:nvSpPr>
          <p:cNvPr id="9" name="Marcador de posición de número de diapositiva 8"/>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30465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7" name="Imagen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8" name="Rectángulo 7"/>
          <p:cNvSpPr/>
          <p:nvPr/>
        </p:nvSpPr>
        <p:spPr>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fecha 2"/>
          <p:cNvSpPr>
            <a:spLocks noGrp="1"/>
          </p:cNvSpPr>
          <p:nvPr>
            <p:ph type="dt" sz="half" idx="10"/>
          </p:nvPr>
        </p:nvSpPr>
        <p:spPr/>
        <p:txBody>
          <a:bodyPr/>
          <a:lstStyle/>
          <a:p>
            <a:r>
              <a:rPr lang="es-AR"/>
              <a:t>2016</a:t>
            </a:r>
            <a:endParaRPr lang="es-ES" dirty="0"/>
          </a:p>
        </p:txBody>
      </p:sp>
      <p:sp>
        <p:nvSpPr>
          <p:cNvPr id="4" name="Marcador de posición de pie de página 3"/>
          <p:cNvSpPr>
            <a:spLocks noGrp="1"/>
          </p:cNvSpPr>
          <p:nvPr>
            <p:ph type="ftr" sz="quarter" idx="11"/>
          </p:nvPr>
        </p:nvSpPr>
        <p:spPr/>
        <p:txBody>
          <a:bodyPr/>
          <a:lstStyle/>
          <a:p>
            <a:r>
              <a:rPr lang="sv-SE"/>
              <a:t>Ingeniería de Software I  2022</a:t>
            </a:r>
            <a:endParaRPr lang="es-ES" dirty="0"/>
          </a:p>
        </p:txBody>
      </p:sp>
      <p:sp>
        <p:nvSpPr>
          <p:cNvPr id="5" name="Marcador de posición de número de diapositiva 4"/>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94274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6" name="Rectángulo 5"/>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fecha 1"/>
          <p:cNvSpPr>
            <a:spLocks noGrp="1"/>
          </p:cNvSpPr>
          <p:nvPr>
            <p:ph type="dt" sz="half" idx="10"/>
          </p:nvPr>
        </p:nvSpPr>
        <p:spPr/>
        <p:txBody>
          <a:bodyPr/>
          <a:lstStyle/>
          <a:p>
            <a:r>
              <a:rPr lang="es-AR"/>
              <a:t>2016</a:t>
            </a:r>
            <a:endParaRPr lang="es-ES" dirty="0"/>
          </a:p>
        </p:txBody>
      </p:sp>
      <p:sp>
        <p:nvSpPr>
          <p:cNvPr id="3" name="Marcador de posición de pie de página 2"/>
          <p:cNvSpPr>
            <a:spLocks noGrp="1"/>
          </p:cNvSpPr>
          <p:nvPr>
            <p:ph type="ftr" sz="quarter" idx="11"/>
          </p:nvPr>
        </p:nvSpPr>
        <p:spPr/>
        <p:txBody>
          <a:bodyPr/>
          <a:lstStyle/>
          <a:p>
            <a:r>
              <a:rPr lang="sv-SE"/>
              <a:t>Ingeniería de Software I  2022</a:t>
            </a:r>
            <a:endParaRPr lang="es-ES" dirty="0"/>
          </a:p>
        </p:txBody>
      </p:sp>
      <p:sp>
        <p:nvSpPr>
          <p:cNvPr id="4" name="Marcador de posición de número de diapositiva 3"/>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83229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10" name="Rectángulo 9"/>
          <p:cNvSpPr/>
          <p:nvPr/>
        </p:nvSpPr>
        <p:spPr>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753227"/>
            <a:ext cx="9613859" cy="1080940"/>
          </a:xfrm>
        </p:spPr>
        <p:txBody>
          <a:bodyPr anchor="ctr">
            <a:normAutofit/>
          </a:bodyPr>
          <a:lstStyle>
            <a:lvl1pPr latinLnBrk="0">
              <a:defRPr lang="es-ES" sz="2689"/>
            </a:lvl1pPr>
          </a:lstStyle>
          <a:p>
            <a:r>
              <a:rPr lang="es-ES"/>
              <a:t>Haga clic para modificar el estilo de título del patrón</a:t>
            </a:r>
          </a:p>
        </p:txBody>
      </p:sp>
      <p:sp>
        <p:nvSpPr>
          <p:cNvPr id="3" name="Marcador de posición de contenido 2"/>
          <p:cNvSpPr>
            <a:spLocks noGrp="1"/>
          </p:cNvSpPr>
          <p:nvPr>
            <p:ph idx="1"/>
          </p:nvPr>
        </p:nvSpPr>
        <p:spPr>
          <a:xfrm>
            <a:off x="4685847" y="2336878"/>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680321" y="2336877"/>
            <a:ext cx="3790080" cy="3599317"/>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dirty="0"/>
          </a:p>
        </p:txBody>
      </p:sp>
      <p:sp>
        <p:nvSpPr>
          <p:cNvPr id="6" name="Marcador de posición de pie de página 5"/>
          <p:cNvSpPr>
            <a:spLocks noGrp="1"/>
          </p:cNvSpPr>
          <p:nvPr>
            <p:ph type="ftr" sz="quarter" idx="11"/>
          </p:nvPr>
        </p:nvSpPr>
        <p:spPr/>
        <p:txBody>
          <a:bodyPr/>
          <a:lstStyle/>
          <a:p>
            <a:r>
              <a:rPr lang="sv-SE"/>
              <a:t>Ingeniería de Software I  2022</a:t>
            </a:r>
            <a:endParaRPr lang="es-ES" dirty="0"/>
          </a:p>
        </p:txBody>
      </p:sp>
      <p:sp>
        <p:nvSpPr>
          <p:cNvPr id="7" name="Marcador de posición de número de diapositiva 6"/>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68937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976"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793" cap="all" spc="149" baseline="0">
                <a:solidFill>
                  <a:schemeClr val="tx2"/>
                </a:solidFill>
                <a:latin typeface="+mj-lt"/>
              </a:defRPr>
            </a:lvl1pPr>
            <a:lvl2pPr marL="341528" indent="0">
              <a:buNone/>
              <a:defRPr sz="1345">
                <a:solidFill>
                  <a:schemeClr val="tx1">
                    <a:tint val="75000"/>
                  </a:schemeClr>
                </a:solidFill>
              </a:defRPr>
            </a:lvl2pPr>
            <a:lvl3pPr marL="683057" indent="0">
              <a:buNone/>
              <a:defRPr sz="1195">
                <a:solidFill>
                  <a:schemeClr val="tx1">
                    <a:tint val="75000"/>
                  </a:schemeClr>
                </a:solidFill>
              </a:defRPr>
            </a:lvl3pPr>
            <a:lvl4pPr marL="1024585" indent="0">
              <a:buNone/>
              <a:defRPr sz="1046">
                <a:solidFill>
                  <a:schemeClr val="tx1">
                    <a:tint val="75000"/>
                  </a:schemeClr>
                </a:solidFill>
              </a:defRPr>
            </a:lvl4pPr>
            <a:lvl5pPr marL="1366114" indent="0">
              <a:buNone/>
              <a:defRPr sz="1046">
                <a:solidFill>
                  <a:schemeClr val="tx1">
                    <a:tint val="75000"/>
                  </a:schemeClr>
                </a:solidFill>
              </a:defRPr>
            </a:lvl5pPr>
            <a:lvl6pPr marL="1707642" indent="0">
              <a:buNone/>
              <a:defRPr sz="1046">
                <a:solidFill>
                  <a:schemeClr val="tx1">
                    <a:tint val="75000"/>
                  </a:schemeClr>
                </a:solidFill>
              </a:defRPr>
            </a:lvl6pPr>
            <a:lvl7pPr marL="2049170" indent="0">
              <a:buNone/>
              <a:defRPr sz="1046">
                <a:solidFill>
                  <a:schemeClr val="tx1">
                    <a:tint val="75000"/>
                  </a:schemeClr>
                </a:solidFill>
              </a:defRPr>
            </a:lvl7pPr>
            <a:lvl8pPr marL="2390699" indent="0">
              <a:buNone/>
              <a:defRPr sz="1046">
                <a:solidFill>
                  <a:schemeClr val="tx1">
                    <a:tint val="75000"/>
                  </a:schemeClr>
                </a:solidFill>
              </a:defRPr>
            </a:lvl8pPr>
            <a:lvl9pPr marL="2732227" indent="0">
              <a:buNone/>
              <a:defRPr sz="1046">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r>
              <a:rPr lang="es-AR"/>
              <a:t>2016</a:t>
            </a:r>
          </a:p>
        </p:txBody>
      </p:sp>
      <p:sp>
        <p:nvSpPr>
          <p:cNvPr id="5" name="Footer Placeholder 4"/>
          <p:cNvSpPr>
            <a:spLocks noGrp="1"/>
          </p:cNvSpPr>
          <p:nvPr>
            <p:ph type="ftr" sz="quarter" idx="11"/>
          </p:nvPr>
        </p:nvSpPr>
        <p:spPr/>
        <p:txBody>
          <a:bodyPr/>
          <a:lstStyle/>
          <a:p>
            <a:r>
              <a:rPr lang="sv-SE"/>
              <a:t>Ingeniería de Software I  2022</a:t>
            </a:r>
            <a:endParaRPr lang="es-AR"/>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331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10" name="Rectángulo 9"/>
          <p:cNvSpPr/>
          <p:nvPr/>
        </p:nvSpPr>
        <p:spPr>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6" y="753228"/>
            <a:ext cx="9613857" cy="1080938"/>
          </a:xfrm>
        </p:spPr>
        <p:txBody>
          <a:bodyPr anchor="ctr">
            <a:normAutofit/>
          </a:bodyPr>
          <a:lstStyle>
            <a:lvl1pPr latinLnBrk="0">
              <a:defRPr lang="es-ES" sz="2689"/>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4868335" y="2336874"/>
            <a:ext cx="5425848" cy="3599312"/>
          </a:xfrm>
          <a:noFill/>
          <a:ln>
            <a:noFill/>
          </a:ln>
          <a:effectLst>
            <a:outerShdw blurRad="76200" dist="63500" dir="5040000" algn="tl" rotWithShape="0">
              <a:srgbClr val="000000">
                <a:alpha val="41000"/>
              </a:srgbClr>
            </a:outerShdw>
          </a:effectLst>
        </p:spPr>
        <p:txBody>
          <a:bodyPr anchor="t"/>
          <a:lstStyle>
            <a:lvl1pPr marL="0" indent="0" latinLnBrk="0">
              <a:buNone/>
              <a:defRPr lang="es-ES" sz="2390"/>
            </a:lvl1pPr>
            <a:lvl2pPr marL="341528" indent="0" latinLnBrk="0">
              <a:buNone/>
              <a:defRPr lang="es-ES" sz="2092"/>
            </a:lvl2pPr>
            <a:lvl3pPr marL="683057" indent="0" latinLnBrk="0">
              <a:buNone/>
              <a:defRPr lang="es-ES" sz="1793"/>
            </a:lvl3pPr>
            <a:lvl4pPr marL="1024585" indent="0" latinLnBrk="0">
              <a:buNone/>
              <a:defRPr lang="es-ES" sz="1494"/>
            </a:lvl4pPr>
            <a:lvl5pPr marL="1366114" indent="0" latinLnBrk="0">
              <a:buNone/>
              <a:defRPr lang="es-ES" sz="1494"/>
            </a:lvl5pPr>
            <a:lvl6pPr marL="1707642" indent="0" latinLnBrk="0">
              <a:buNone/>
              <a:defRPr lang="es-ES" sz="1494"/>
            </a:lvl6pPr>
            <a:lvl7pPr marL="2049170" indent="0" latinLnBrk="0">
              <a:buNone/>
              <a:defRPr lang="es-ES" sz="1494"/>
            </a:lvl7pPr>
            <a:lvl8pPr marL="2390699" indent="0" latinLnBrk="0">
              <a:buNone/>
              <a:defRPr lang="es-ES" sz="1494"/>
            </a:lvl8pPr>
            <a:lvl9pPr marL="2732227" indent="0" latinLnBrk="0">
              <a:buNone/>
              <a:defRPr lang="es-ES" sz="1494"/>
            </a:lvl9pPr>
          </a:lstStyle>
          <a:p>
            <a:r>
              <a:rPr lang="es-ES"/>
              <a:t>Haga clic en el icono para agregar una imagen</a:t>
            </a:r>
          </a:p>
        </p:txBody>
      </p:sp>
      <p:sp>
        <p:nvSpPr>
          <p:cNvPr id="4" name="Marcador de posición de texto 3"/>
          <p:cNvSpPr>
            <a:spLocks noGrp="1"/>
          </p:cNvSpPr>
          <p:nvPr>
            <p:ph type="body" sz="half" idx="2"/>
          </p:nvPr>
        </p:nvSpPr>
        <p:spPr>
          <a:xfrm>
            <a:off x="680324" y="2336878"/>
            <a:ext cx="3876256" cy="3599315"/>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dirty="0"/>
          </a:p>
        </p:txBody>
      </p:sp>
      <p:sp>
        <p:nvSpPr>
          <p:cNvPr id="6" name="Marcador de posición de pie de página 5"/>
          <p:cNvSpPr>
            <a:spLocks noGrp="1"/>
          </p:cNvSpPr>
          <p:nvPr>
            <p:ph type="ftr" sz="quarter" idx="11"/>
          </p:nvPr>
        </p:nvSpPr>
        <p:spPr/>
        <p:txBody>
          <a:bodyPr/>
          <a:lstStyle/>
          <a:p>
            <a:r>
              <a:rPr lang="sv-SE"/>
              <a:t>Ingeniería de Software I  2022</a:t>
            </a:r>
            <a:endParaRPr lang="es-ES" dirty="0"/>
          </a:p>
        </p:txBody>
      </p:sp>
      <p:sp>
        <p:nvSpPr>
          <p:cNvPr id="7" name="Marcador de posición de número de diapositiva 6"/>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25941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5929622"/>
            <a:ext cx="1602996" cy="144270"/>
          </a:xfrm>
          <a:prstGeom prst="rect">
            <a:avLst/>
          </a:prstGeom>
        </p:spPr>
      </p:pic>
      <p:sp>
        <p:nvSpPr>
          <p:cNvPr id="10" name="Rectángulo 9"/>
          <p:cNvSpPr/>
          <p:nvPr/>
        </p:nvSpPr>
        <p:spPr>
          <a:xfrm>
            <a:off x="2"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4" y="4711621"/>
            <a:ext cx="9613859" cy="453051"/>
          </a:xfrm>
        </p:spPr>
        <p:txBody>
          <a:bodyPr anchor="b">
            <a:normAutofit/>
          </a:bodyPr>
          <a:lstStyle>
            <a:lvl1pPr latinLnBrk="0">
              <a:defRPr lang="es-ES" sz="1793"/>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680324" y="609602"/>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lang="es-ES" sz="2390"/>
            </a:lvl1pPr>
            <a:lvl2pPr marL="341528" indent="0" latinLnBrk="0">
              <a:buNone/>
              <a:defRPr lang="es-ES" sz="2092"/>
            </a:lvl2pPr>
            <a:lvl3pPr marL="683057" indent="0" latinLnBrk="0">
              <a:buNone/>
              <a:defRPr lang="es-ES" sz="1793"/>
            </a:lvl3pPr>
            <a:lvl4pPr marL="1024585" indent="0" latinLnBrk="0">
              <a:buNone/>
              <a:defRPr lang="es-ES" sz="1494"/>
            </a:lvl4pPr>
            <a:lvl5pPr marL="1366114" indent="0" latinLnBrk="0">
              <a:buNone/>
              <a:defRPr lang="es-ES" sz="1494"/>
            </a:lvl5pPr>
            <a:lvl6pPr marL="1707642" indent="0" latinLnBrk="0">
              <a:buNone/>
              <a:defRPr lang="es-ES" sz="1494"/>
            </a:lvl6pPr>
            <a:lvl7pPr marL="2049170" indent="0" latinLnBrk="0">
              <a:buNone/>
              <a:defRPr lang="es-ES" sz="1494"/>
            </a:lvl7pPr>
            <a:lvl8pPr marL="2390699" indent="0" latinLnBrk="0">
              <a:buNone/>
              <a:defRPr lang="es-ES" sz="1494"/>
            </a:lvl8pPr>
            <a:lvl9pPr marL="2732227" indent="0" latinLnBrk="0">
              <a:buNone/>
              <a:defRPr lang="es-ES" sz="1494"/>
            </a:lvl9pPr>
          </a:lstStyle>
          <a:p>
            <a:r>
              <a:rPr lang="es-ES"/>
              <a:t>Haga clic en el icono para agregar una imagen</a:t>
            </a:r>
          </a:p>
        </p:txBody>
      </p:sp>
      <p:sp>
        <p:nvSpPr>
          <p:cNvPr id="4" name="Marcador de posición de texto 3"/>
          <p:cNvSpPr>
            <a:spLocks noGrp="1"/>
          </p:cNvSpPr>
          <p:nvPr>
            <p:ph type="body" sz="half" idx="2"/>
          </p:nvPr>
        </p:nvSpPr>
        <p:spPr>
          <a:xfrm>
            <a:off x="680321" y="5169588"/>
            <a:ext cx="9613863" cy="622971"/>
          </a:xfrm>
        </p:spPr>
        <p:txBody>
          <a:bodyP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dirty="0"/>
          </a:p>
        </p:txBody>
      </p:sp>
      <p:sp>
        <p:nvSpPr>
          <p:cNvPr id="6" name="Marcador de posición de pie de página 5"/>
          <p:cNvSpPr>
            <a:spLocks noGrp="1"/>
          </p:cNvSpPr>
          <p:nvPr>
            <p:ph type="ftr" sz="quarter" idx="11"/>
          </p:nvPr>
        </p:nvSpPr>
        <p:spPr/>
        <p:txBody>
          <a:bodyPr/>
          <a:lstStyle/>
          <a:p>
            <a:r>
              <a:rPr lang="sv-SE"/>
              <a:t>Ingeniería de Software I  2022</a:t>
            </a:r>
            <a:endParaRPr lang="es-ES" dirty="0"/>
          </a:p>
        </p:txBody>
      </p:sp>
      <p:sp>
        <p:nvSpPr>
          <p:cNvPr id="7" name="Marcador de posición de número de diapositiva 6"/>
          <p:cNvSpPr>
            <a:spLocks noGrp="1"/>
          </p:cNvSpPr>
          <p:nvPr>
            <p:ph type="sldNum" sz="quarter" idx="12"/>
          </p:nvPr>
        </p:nvSpPr>
        <p:spPr>
          <a:xfrm>
            <a:off x="10729458" y="4711314"/>
            <a:ext cx="1154151" cy="1090789"/>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76072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5929622"/>
            <a:ext cx="1602996" cy="144270"/>
          </a:xfrm>
          <a:prstGeom prst="rect">
            <a:avLst/>
          </a:prstGeom>
        </p:spPr>
      </p:pic>
      <p:sp>
        <p:nvSpPr>
          <p:cNvPr id="10" name="Rectángulo 9"/>
          <p:cNvSpPr/>
          <p:nvPr/>
        </p:nvSpPr>
        <p:spPr>
          <a:xfrm>
            <a:off x="2"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609597"/>
            <a:ext cx="9613859" cy="3592750"/>
          </a:xfrm>
        </p:spPr>
        <p:txBody>
          <a:bodyPr anchor="ctr"/>
          <a:lstStyle>
            <a:lvl1pPr latinLnBrk="0">
              <a:defRPr lang="es-ES" sz="239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4" y="4711620"/>
            <a:ext cx="9613859" cy="1090789"/>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dirty="0"/>
          </a:p>
        </p:txBody>
      </p:sp>
      <p:sp>
        <p:nvSpPr>
          <p:cNvPr id="6" name="Marcador de posición de pie de página 5"/>
          <p:cNvSpPr>
            <a:spLocks noGrp="1"/>
          </p:cNvSpPr>
          <p:nvPr>
            <p:ph type="ftr" sz="quarter" idx="11"/>
          </p:nvPr>
        </p:nvSpPr>
        <p:spPr/>
        <p:txBody>
          <a:bodyPr/>
          <a:lstStyle/>
          <a:p>
            <a:r>
              <a:rPr lang="sv-SE"/>
              <a:t>Ingeniería de Software I  2022</a:t>
            </a:r>
            <a:endParaRPr lang="es-ES" dirty="0"/>
          </a:p>
        </p:txBody>
      </p:sp>
      <p:sp>
        <p:nvSpPr>
          <p:cNvPr id="7" name="Marcador de posición de número de diapositiva 6"/>
          <p:cNvSpPr>
            <a:spLocks noGrp="1"/>
          </p:cNvSpPr>
          <p:nvPr>
            <p:ph type="sldNum" sz="quarter" idx="12"/>
          </p:nvPr>
        </p:nvSpPr>
        <p:spPr>
          <a:xfrm>
            <a:off x="10729458" y="4711620"/>
            <a:ext cx="1154151" cy="1090789"/>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27680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11" name="Imagen 10"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13"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5929622"/>
            <a:ext cx="1602996" cy="144270"/>
          </a:xfrm>
          <a:prstGeom prst="rect">
            <a:avLst/>
          </a:prstGeom>
        </p:spPr>
      </p:pic>
      <p:sp>
        <p:nvSpPr>
          <p:cNvPr id="14" name="Rectángulo 13"/>
          <p:cNvSpPr/>
          <p:nvPr/>
        </p:nvSpPr>
        <p:spPr>
          <a:xfrm>
            <a:off x="2"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4"/>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127858" y="609602"/>
            <a:ext cx="8718877" cy="3036061"/>
          </a:xfrm>
        </p:spPr>
        <p:txBody>
          <a:bodyPr anchor="ctr"/>
          <a:lstStyle>
            <a:lvl1pPr latinLnBrk="0">
              <a:defRPr lang="es-ES" sz="2390"/>
            </a:lvl1pPr>
          </a:lstStyle>
          <a:p>
            <a:r>
              <a:rPr lang="es-ES"/>
              <a:t>Haga clic para modificar el estilo de título del patrón</a:t>
            </a:r>
          </a:p>
        </p:txBody>
      </p:sp>
      <p:sp>
        <p:nvSpPr>
          <p:cNvPr id="12" name="Marcador de posición de texto 3"/>
          <p:cNvSpPr>
            <a:spLocks noGrp="1"/>
          </p:cNvSpPr>
          <p:nvPr>
            <p:ph type="body" sz="half" idx="13"/>
          </p:nvPr>
        </p:nvSpPr>
        <p:spPr>
          <a:xfrm>
            <a:off x="1402291" y="3653379"/>
            <a:ext cx="8156579" cy="548968"/>
          </a:xfrm>
        </p:spPr>
        <p:txBody>
          <a:bodyPr anchor="t">
            <a:normAutofit/>
          </a:bodyPr>
          <a:lstStyle>
            <a:lvl1pPr marL="0" indent="0" latinLnBrk="0">
              <a:buNone/>
              <a:defRPr lang="es-ES" sz="1046"/>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4" name="Marcador de posición de texto 3"/>
          <p:cNvSpPr>
            <a:spLocks noGrp="1"/>
          </p:cNvSpPr>
          <p:nvPr>
            <p:ph type="body" sz="half" idx="2"/>
          </p:nvPr>
        </p:nvSpPr>
        <p:spPr>
          <a:xfrm>
            <a:off x="680324" y="4711620"/>
            <a:ext cx="9613859" cy="1090789"/>
          </a:xfrm>
        </p:spPr>
        <p:txBody>
          <a:bodyPr anchor="ctr">
            <a:normAutofit/>
          </a:bodyP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dirty="0"/>
          </a:p>
        </p:txBody>
      </p:sp>
      <p:sp>
        <p:nvSpPr>
          <p:cNvPr id="6" name="Marcador de posición de pie de página 5"/>
          <p:cNvSpPr>
            <a:spLocks noGrp="1"/>
          </p:cNvSpPr>
          <p:nvPr>
            <p:ph type="ftr" sz="quarter" idx="11"/>
          </p:nvPr>
        </p:nvSpPr>
        <p:spPr/>
        <p:txBody>
          <a:bodyPr/>
          <a:lstStyle/>
          <a:p>
            <a:r>
              <a:rPr lang="sv-SE"/>
              <a:t>Ingeniería de Software I  2022</a:t>
            </a:r>
            <a:endParaRPr lang="es-ES" dirty="0"/>
          </a:p>
        </p:txBody>
      </p:sp>
      <p:sp>
        <p:nvSpPr>
          <p:cNvPr id="7" name="Marcador de posición de número de diapositiva 6"/>
          <p:cNvSpPr>
            <a:spLocks noGrp="1"/>
          </p:cNvSpPr>
          <p:nvPr>
            <p:ph type="sldNum" sz="quarter" idx="12"/>
          </p:nvPr>
        </p:nvSpPr>
        <p:spPr>
          <a:xfrm>
            <a:off x="10729458" y="4709930"/>
            <a:ext cx="1154151" cy="1090789"/>
          </a:xfrm>
        </p:spPr>
        <p:txBody>
          <a:bodyPr/>
          <a:lstStyle/>
          <a:p>
            <a:fld id="{9309AEDA-1D6C-44D3-8BB0-A178BBA71291}" type="slidenum">
              <a:rPr lang="es-ES" smtClean="0"/>
              <a:pPr/>
              <a:t>‹Nº›</a:t>
            </a:fld>
            <a:endParaRPr lang="es-ES" dirty="0"/>
          </a:p>
        </p:txBody>
      </p:sp>
      <p:sp>
        <p:nvSpPr>
          <p:cNvPr id="16" name="Cuadro de texto 15"/>
          <p:cNvSpPr txBox="1"/>
          <p:nvPr/>
        </p:nvSpPr>
        <p:spPr>
          <a:xfrm>
            <a:off x="583572" y="748116"/>
            <a:ext cx="609600" cy="584776"/>
          </a:xfrm>
          <a:prstGeom prst="rect">
            <a:avLst/>
          </a:prstGeom>
        </p:spPr>
        <p:txBody>
          <a:bodyPr vert="horz" lIns="68304" tIns="34152" rIns="68304" bIns="34152"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r>
              <a:rPr lang="es-ES" sz="5378">
                <a:solidFill>
                  <a:schemeClr val="tx1"/>
                </a:solidFill>
                <a:effectLst/>
              </a:rPr>
              <a:t>“</a:t>
            </a:r>
          </a:p>
        </p:txBody>
      </p:sp>
      <p:sp>
        <p:nvSpPr>
          <p:cNvPr id="17" name="Cuadro de texto 16"/>
          <p:cNvSpPr txBox="1"/>
          <p:nvPr/>
        </p:nvSpPr>
        <p:spPr>
          <a:xfrm>
            <a:off x="9662809" y="3033524"/>
            <a:ext cx="609600" cy="584776"/>
          </a:xfrm>
          <a:prstGeom prst="rect">
            <a:avLst/>
          </a:prstGeom>
        </p:spPr>
        <p:txBody>
          <a:bodyPr vert="horz" lIns="68304" tIns="34152" rIns="68304" bIns="34152"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lgn="r"/>
            <a:r>
              <a:rPr lang="es-ES" sz="5378">
                <a:solidFill>
                  <a:schemeClr val="tx1"/>
                </a:solidFill>
                <a:effectLst/>
              </a:rPr>
              <a:t>”</a:t>
            </a:r>
          </a:p>
        </p:txBody>
      </p:sp>
    </p:spTree>
    <p:extLst>
      <p:ext uri="{BB962C8B-B14F-4D97-AF65-F5344CB8AC3E}">
        <p14:creationId xmlns:p14="http://schemas.microsoft.com/office/powerpoint/2010/main" val="197767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Imagen 8"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10" name="Imagen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5929622"/>
            <a:ext cx="1602996" cy="144270"/>
          </a:xfrm>
          <a:prstGeom prst="rect">
            <a:avLst/>
          </a:prstGeom>
        </p:spPr>
      </p:pic>
      <p:sp>
        <p:nvSpPr>
          <p:cNvPr id="11" name="Rectángulo 10"/>
          <p:cNvSpPr/>
          <p:nvPr/>
        </p:nvSpPr>
        <p:spPr>
          <a:xfrm>
            <a:off x="2"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ángulo 11"/>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4711620"/>
            <a:ext cx="9613863" cy="588535"/>
          </a:xfrm>
        </p:spPr>
        <p:txBody>
          <a:bodyPr anchor="b"/>
          <a:lstStyle>
            <a:lvl1pPr latinLnBrk="0">
              <a:defRPr lang="es-ES" sz="239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3" y="5300154"/>
            <a:ext cx="9613863" cy="502255"/>
          </a:xfrm>
        </p:spPr>
        <p:txBody>
          <a:bodyPr anchor="t"/>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dirty="0"/>
          </a:p>
        </p:txBody>
      </p:sp>
      <p:sp>
        <p:nvSpPr>
          <p:cNvPr id="6" name="Marcador de posición de pie de página 5"/>
          <p:cNvSpPr>
            <a:spLocks noGrp="1"/>
          </p:cNvSpPr>
          <p:nvPr>
            <p:ph type="ftr" sz="quarter" idx="11"/>
          </p:nvPr>
        </p:nvSpPr>
        <p:spPr/>
        <p:txBody>
          <a:bodyPr/>
          <a:lstStyle/>
          <a:p>
            <a:r>
              <a:rPr lang="sv-SE"/>
              <a:t>Ingeniería de Software I  2022</a:t>
            </a:r>
            <a:endParaRPr lang="es-ES" dirty="0"/>
          </a:p>
        </p:txBody>
      </p:sp>
      <p:sp>
        <p:nvSpPr>
          <p:cNvPr id="7" name="Marcador de posición de número de diapositiva 6"/>
          <p:cNvSpPr>
            <a:spLocks noGrp="1"/>
          </p:cNvSpPr>
          <p:nvPr>
            <p:ph type="sldNum" sz="quarter" idx="12"/>
          </p:nvPr>
        </p:nvSpPr>
        <p:spPr>
          <a:xfrm>
            <a:off x="10729458" y="4709930"/>
            <a:ext cx="1154151" cy="1090789"/>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27851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16" name="Rectángulo 15"/>
          <p:cNvSpPr/>
          <p:nvPr/>
        </p:nvSpPr>
        <p:spPr>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1" y="753228"/>
            <a:ext cx="9624960" cy="1080938"/>
          </a:xfrm>
        </p:spPr>
        <p:txBody>
          <a:bodyPr/>
          <a:lstStyle/>
          <a:p>
            <a:r>
              <a:rPr lang="es-ES"/>
              <a:t>Haga clic para modificar el estilo de título del patrón</a:t>
            </a:r>
          </a:p>
        </p:txBody>
      </p:sp>
      <p:sp>
        <p:nvSpPr>
          <p:cNvPr id="7" name="Marcador de posición de texto 2"/>
          <p:cNvSpPr>
            <a:spLocks noGrp="1"/>
          </p:cNvSpPr>
          <p:nvPr>
            <p:ph type="body" idx="1"/>
          </p:nvPr>
        </p:nvSpPr>
        <p:spPr>
          <a:xfrm>
            <a:off x="660947" y="2336873"/>
            <a:ext cx="307003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8" name="Marcador de posición de texto 3"/>
          <p:cNvSpPr>
            <a:spLocks noGrp="1"/>
          </p:cNvSpPr>
          <p:nvPr>
            <p:ph type="body" sz="half" idx="15"/>
          </p:nvPr>
        </p:nvSpPr>
        <p:spPr>
          <a:xfrm>
            <a:off x="680325" y="3022678"/>
            <a:ext cx="3049703"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9" name="Marcador de posición de texto 4"/>
          <p:cNvSpPr>
            <a:spLocks noGrp="1"/>
          </p:cNvSpPr>
          <p:nvPr>
            <p:ph type="body" sz="quarter" idx="3"/>
          </p:nvPr>
        </p:nvSpPr>
        <p:spPr>
          <a:xfrm>
            <a:off x="3956025" y="2336873"/>
            <a:ext cx="3063240"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10" name="Marcador de posición de texto 3"/>
          <p:cNvSpPr>
            <a:spLocks noGrp="1"/>
          </p:cNvSpPr>
          <p:nvPr>
            <p:ph type="body" sz="half" idx="16"/>
          </p:nvPr>
        </p:nvSpPr>
        <p:spPr>
          <a:xfrm>
            <a:off x="3945472" y="3022678"/>
            <a:ext cx="3063240"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11" name="Marcador de posición de texto 4"/>
          <p:cNvSpPr>
            <a:spLocks noGrp="1"/>
          </p:cNvSpPr>
          <p:nvPr>
            <p:ph type="body" sz="quarter" idx="13"/>
          </p:nvPr>
        </p:nvSpPr>
        <p:spPr>
          <a:xfrm>
            <a:off x="7224158" y="2336873"/>
            <a:ext cx="307002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12" name="Marcador de posición de texto 3"/>
          <p:cNvSpPr>
            <a:spLocks noGrp="1"/>
          </p:cNvSpPr>
          <p:nvPr>
            <p:ph type="body" sz="half" idx="17"/>
          </p:nvPr>
        </p:nvSpPr>
        <p:spPr>
          <a:xfrm>
            <a:off x="7224158" y="3022678"/>
            <a:ext cx="3070025"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a:t>2016</a:t>
            </a:r>
            <a:endParaRPr lang="es-ES" dirty="0"/>
          </a:p>
        </p:txBody>
      </p:sp>
      <p:sp>
        <p:nvSpPr>
          <p:cNvPr id="4" name="Marcador de posición de pie de página 3"/>
          <p:cNvSpPr>
            <a:spLocks noGrp="1"/>
          </p:cNvSpPr>
          <p:nvPr>
            <p:ph type="ftr" sz="quarter" idx="11"/>
          </p:nvPr>
        </p:nvSpPr>
        <p:spPr/>
        <p:txBody>
          <a:bodyPr/>
          <a:lstStyle/>
          <a:p>
            <a:r>
              <a:rPr lang="sv-SE"/>
              <a:t>Ingeniería de Software I  2022</a:t>
            </a:r>
            <a:endParaRPr lang="es-ES" dirty="0"/>
          </a:p>
        </p:txBody>
      </p:sp>
      <p:sp>
        <p:nvSpPr>
          <p:cNvPr id="5" name="Marcador de posición de número de diapositiva 4"/>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22291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17" name="Rectángulo 16"/>
          <p:cNvSpPr/>
          <p:nvPr/>
        </p:nvSpPr>
        <p:spPr>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a:lstStyle/>
          <a:p>
            <a:r>
              <a:rPr lang="es-ES"/>
              <a:t>Haga clic para modificar el estilo de título del patrón</a:t>
            </a:r>
          </a:p>
        </p:txBody>
      </p:sp>
      <p:sp>
        <p:nvSpPr>
          <p:cNvPr id="19" name="Marcador de posición de texto 2"/>
          <p:cNvSpPr>
            <a:spLocks noGrp="1"/>
          </p:cNvSpPr>
          <p:nvPr>
            <p:ph type="body" idx="1"/>
          </p:nvPr>
        </p:nvSpPr>
        <p:spPr>
          <a:xfrm>
            <a:off x="680322" y="4297503"/>
            <a:ext cx="304970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20" name="Marcador de posición de imagen 2"/>
          <p:cNvSpPr>
            <a:spLocks noGrp="1" noChangeAspect="1"/>
          </p:cNvSpPr>
          <p:nvPr>
            <p:ph type="pic" idx="15"/>
          </p:nvPr>
        </p:nvSpPr>
        <p:spPr>
          <a:xfrm>
            <a:off x="680322"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a:t>Haga clic en el icono para agregar una imagen</a:t>
            </a:r>
          </a:p>
        </p:txBody>
      </p:sp>
      <p:sp>
        <p:nvSpPr>
          <p:cNvPr id="21" name="Marcador de posición de texto 3"/>
          <p:cNvSpPr>
            <a:spLocks noGrp="1"/>
          </p:cNvSpPr>
          <p:nvPr>
            <p:ph type="body" sz="half" idx="18"/>
          </p:nvPr>
        </p:nvSpPr>
        <p:spPr>
          <a:xfrm>
            <a:off x="680322" y="4873765"/>
            <a:ext cx="3049705"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22" name="Marcador de posición de texto 4"/>
          <p:cNvSpPr>
            <a:spLocks noGrp="1"/>
          </p:cNvSpPr>
          <p:nvPr>
            <p:ph type="body" sz="quarter" idx="3"/>
          </p:nvPr>
        </p:nvSpPr>
        <p:spPr>
          <a:xfrm>
            <a:off x="3945472" y="4297503"/>
            <a:ext cx="3063240"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23" name="Marcador de posición de imagen 2"/>
          <p:cNvSpPr>
            <a:spLocks noGrp="1" noChangeAspect="1"/>
          </p:cNvSpPr>
          <p:nvPr>
            <p:ph type="pic" idx="21"/>
          </p:nvPr>
        </p:nvSpPr>
        <p:spPr>
          <a:xfrm>
            <a:off x="3945472"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a:t>Haga clic en el icono para agregar una imagen</a:t>
            </a:r>
          </a:p>
        </p:txBody>
      </p:sp>
      <p:sp>
        <p:nvSpPr>
          <p:cNvPr id="24" name="Marcador de posición de texto 3"/>
          <p:cNvSpPr>
            <a:spLocks noGrp="1"/>
          </p:cNvSpPr>
          <p:nvPr>
            <p:ph type="body" sz="half" idx="19"/>
          </p:nvPr>
        </p:nvSpPr>
        <p:spPr>
          <a:xfrm>
            <a:off x="3944120" y="4873764"/>
            <a:ext cx="3067297"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25" name="Marcador de posición de texto 4"/>
          <p:cNvSpPr>
            <a:spLocks noGrp="1"/>
          </p:cNvSpPr>
          <p:nvPr>
            <p:ph type="body" sz="quarter" idx="13"/>
          </p:nvPr>
        </p:nvSpPr>
        <p:spPr>
          <a:xfrm>
            <a:off x="7230682" y="4297503"/>
            <a:ext cx="306350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26" name="Marcador de posición de imagen 2"/>
          <p:cNvSpPr>
            <a:spLocks noGrp="1" noChangeAspect="1"/>
          </p:cNvSpPr>
          <p:nvPr>
            <p:ph type="pic" idx="22"/>
          </p:nvPr>
        </p:nvSpPr>
        <p:spPr>
          <a:xfrm>
            <a:off x="7230680"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a:t>Haga clic en el icono para agregar una imagen</a:t>
            </a:r>
          </a:p>
        </p:txBody>
      </p:sp>
      <p:sp>
        <p:nvSpPr>
          <p:cNvPr id="27" name="Marcador de posición de texto 3"/>
          <p:cNvSpPr>
            <a:spLocks noGrp="1"/>
          </p:cNvSpPr>
          <p:nvPr>
            <p:ph type="body" sz="half" idx="20"/>
          </p:nvPr>
        </p:nvSpPr>
        <p:spPr>
          <a:xfrm>
            <a:off x="7230555" y="4873762"/>
            <a:ext cx="3067563"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a:t>2016</a:t>
            </a:r>
            <a:endParaRPr lang="es-ES" dirty="0"/>
          </a:p>
        </p:txBody>
      </p:sp>
      <p:sp>
        <p:nvSpPr>
          <p:cNvPr id="4" name="Marcador de posición de pie de página 3"/>
          <p:cNvSpPr>
            <a:spLocks noGrp="1"/>
          </p:cNvSpPr>
          <p:nvPr>
            <p:ph type="ftr" sz="quarter" idx="11"/>
          </p:nvPr>
        </p:nvSpPr>
        <p:spPr/>
        <p:txBody>
          <a:bodyPr/>
          <a:lstStyle/>
          <a:p>
            <a:r>
              <a:rPr lang="sv-SE"/>
              <a:t>Ingeniería de Software I  2022</a:t>
            </a:r>
            <a:endParaRPr lang="es-ES" dirty="0"/>
          </a:p>
        </p:txBody>
      </p:sp>
      <p:sp>
        <p:nvSpPr>
          <p:cNvPr id="5" name="Marcador de posición de número de diapositiva 4"/>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32762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9" name="Rectángulo 8"/>
          <p:cNvSpPr/>
          <p:nvPr/>
        </p:nvSpPr>
        <p:spPr>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a:t>2016</a:t>
            </a:r>
            <a:endParaRPr lang="es-ES" dirty="0"/>
          </a:p>
        </p:txBody>
      </p:sp>
      <p:sp>
        <p:nvSpPr>
          <p:cNvPr id="5" name="Marcador de posición de pie de página 4"/>
          <p:cNvSpPr>
            <a:spLocks noGrp="1"/>
          </p:cNvSpPr>
          <p:nvPr>
            <p:ph type="ftr" sz="quarter" idx="11"/>
          </p:nvPr>
        </p:nvSpPr>
        <p:spPr/>
        <p:txBody>
          <a:bodyPr/>
          <a:lstStyle/>
          <a:p>
            <a:r>
              <a:rPr lang="sv-SE"/>
              <a:t>Ingeniería de Software I  2022</a:t>
            </a:r>
            <a:endParaRPr lang="es-ES" dirty="0"/>
          </a:p>
        </p:txBody>
      </p:sp>
      <p:sp>
        <p:nvSpPr>
          <p:cNvPr id="6" name="Marcador de posición de número de diapositiva 5"/>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57575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rot="5400000">
            <a:off x="8116207" y="1869398"/>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rot="5400000">
            <a:off x="9868206" y="5372406"/>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10129232" y="609597"/>
            <a:ext cx="1073803" cy="4353760"/>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680322" y="609602"/>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a:xfrm>
            <a:off x="6807125" y="5936192"/>
            <a:ext cx="2743200" cy="365125"/>
          </a:xfrm>
        </p:spPr>
        <p:txBody>
          <a:bodyPr/>
          <a:lstStyle/>
          <a:p>
            <a:r>
              <a:rPr lang="es-AR"/>
              <a:t>2016</a:t>
            </a:r>
            <a:endParaRPr lang="es-ES" dirty="0"/>
          </a:p>
        </p:txBody>
      </p:sp>
      <p:sp>
        <p:nvSpPr>
          <p:cNvPr id="5" name="Marcador de posición de pie de página 4"/>
          <p:cNvSpPr>
            <a:spLocks noGrp="1"/>
          </p:cNvSpPr>
          <p:nvPr>
            <p:ph type="ftr" sz="quarter" idx="11"/>
          </p:nvPr>
        </p:nvSpPr>
        <p:spPr>
          <a:xfrm>
            <a:off x="680323" y="5936193"/>
            <a:ext cx="6126805" cy="365125"/>
          </a:xfrm>
        </p:spPr>
        <p:txBody>
          <a:bodyPr/>
          <a:lstStyle/>
          <a:p>
            <a:r>
              <a:rPr lang="sv-SE"/>
              <a:t>Ingeniería de Software I  2022</a:t>
            </a:r>
            <a:endParaRPr lang="es-ES" dirty="0"/>
          </a:p>
        </p:txBody>
      </p:sp>
      <p:sp>
        <p:nvSpPr>
          <p:cNvPr id="6" name="Marcador de posición de número de diapositiva 5"/>
          <p:cNvSpPr>
            <a:spLocks noGrp="1"/>
          </p:cNvSpPr>
          <p:nvPr>
            <p:ph type="sldNum" sz="quarter" idx="12"/>
          </p:nvPr>
        </p:nvSpPr>
        <p:spPr>
          <a:xfrm>
            <a:off x="10097553" y="5398638"/>
            <a:ext cx="1154151" cy="1090789"/>
          </a:xfrm>
        </p:spPr>
        <p:txBody>
          <a:bodyPr anchor="t"/>
          <a:lstStyle>
            <a:lvl1pPr algn="ctr" latinLnBrk="0">
              <a:defRPr lang="es-ES"/>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54998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4" name="3 Marcador de pie de página"/>
          <p:cNvSpPr>
            <a:spLocks noGrp="1"/>
          </p:cNvSpPr>
          <p:nvPr>
            <p:ph type="ftr" sz="quarter" idx="11"/>
          </p:nvPr>
        </p:nvSpPr>
        <p:spPr>
          <a:xfrm>
            <a:off x="4241630" y="6459790"/>
            <a:ext cx="5183433" cy="365125"/>
          </a:xfrm>
        </p:spPr>
        <p:txBody>
          <a:bodyPr/>
          <a:lstStyle/>
          <a:p>
            <a:r>
              <a:rPr lang="sv-SE"/>
              <a:t>Ingeniería de Software I  2022</a:t>
            </a:r>
            <a:endParaRPr lang="es-ES" dirty="0"/>
          </a:p>
        </p:txBody>
      </p:sp>
      <p:sp>
        <p:nvSpPr>
          <p:cNvPr id="5" name="4 Marcador de número de diapositiva"/>
          <p:cNvSpPr>
            <a:spLocks noGrp="1"/>
          </p:cNvSpPr>
          <p:nvPr>
            <p:ph type="sldNum" sz="quarter" idx="12"/>
          </p:nvPr>
        </p:nvSpPr>
        <p:spPr/>
        <p:txBody>
          <a:bodyPr/>
          <a:lstStyle/>
          <a:p>
            <a:fld id="{9309AEDA-1D6C-44D3-8BB0-A178BBA71291}" type="slidenum">
              <a:rPr lang="es-ES" smtClean="0"/>
              <a:pPr/>
              <a:t>‹Nº›</a:t>
            </a:fld>
            <a:endParaRPr lang="es-ES" dirty="0"/>
          </a:p>
        </p:txBody>
      </p:sp>
      <p:sp>
        <p:nvSpPr>
          <p:cNvPr id="16" name="15 Marcador de texto"/>
          <p:cNvSpPr>
            <a:spLocks noGrp="1"/>
          </p:cNvSpPr>
          <p:nvPr>
            <p:ph type="body" sz="quarter" idx="14" hasCustomPrompt="1"/>
          </p:nvPr>
        </p:nvSpPr>
        <p:spPr>
          <a:xfrm>
            <a:off x="4434" y="6451617"/>
            <a:ext cx="4190993" cy="357190"/>
          </a:xfrm>
        </p:spPr>
        <p:txBody>
          <a:bodyPr>
            <a:noAutofit/>
          </a:bodyPr>
          <a:lstStyle>
            <a:lvl1pPr>
              <a:buNone/>
              <a:defRPr sz="1046">
                <a:solidFill>
                  <a:schemeClr val="bg1"/>
                </a:solidFill>
              </a:defRPr>
            </a:lvl1pPr>
            <a:lvl2pPr>
              <a:buNone/>
              <a:defRPr sz="1046"/>
            </a:lvl2pPr>
            <a:lvl3pPr>
              <a:buNone/>
              <a:defRPr sz="1046"/>
            </a:lvl3pPr>
            <a:lvl4pPr>
              <a:buNone/>
              <a:defRPr sz="1046"/>
            </a:lvl4pPr>
            <a:lvl5pPr>
              <a:buNone/>
              <a:defRPr sz="1046"/>
            </a:lvl5pPr>
          </a:lstStyle>
          <a:p>
            <a:pPr lvl="0"/>
            <a:r>
              <a:rPr lang="es-ES" dirty="0"/>
              <a:t>Fuente:</a:t>
            </a:r>
            <a:endParaRPr lang="es-AR" dirty="0"/>
          </a:p>
        </p:txBody>
      </p:sp>
      <p:sp>
        <p:nvSpPr>
          <p:cNvPr id="8" name="Content Placeholder 2"/>
          <p:cNvSpPr>
            <a:spLocks noGrp="1"/>
          </p:cNvSpPr>
          <p:nvPr>
            <p:ph idx="1"/>
          </p:nvPr>
        </p:nvSpPr>
        <p:spPr>
          <a:xfrm>
            <a:off x="1097281" y="1845734"/>
            <a:ext cx="10058401" cy="4023360"/>
          </a:xfrm>
        </p:spPr>
        <p:txBody>
          <a:bodyPr/>
          <a:lstStyle>
            <a:lvl1pPr>
              <a:defRPr sz="2092"/>
            </a:lvl1pPr>
            <a:lvl2pPr>
              <a:defRPr sz="1793"/>
            </a:lvl2pPr>
            <a:lvl3pPr>
              <a:defRPr sz="1494"/>
            </a:lvl3pPr>
            <a:lvl4pPr>
              <a:defRPr sz="1345"/>
            </a:lvl4pPr>
            <a:lvl5pPr>
              <a:defRPr sz="1195"/>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3910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6"/>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1"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r>
              <a:rPr lang="es-AR"/>
              <a:t>2016</a:t>
            </a:r>
          </a:p>
        </p:txBody>
      </p:sp>
      <p:sp>
        <p:nvSpPr>
          <p:cNvPr id="6" name="Footer Placeholder 5"/>
          <p:cNvSpPr>
            <a:spLocks noGrp="1"/>
          </p:cNvSpPr>
          <p:nvPr>
            <p:ph type="ftr" sz="quarter" idx="11"/>
          </p:nvPr>
        </p:nvSpPr>
        <p:spPr/>
        <p:txBody>
          <a:bodyPr/>
          <a:lstStyle/>
          <a:p>
            <a:r>
              <a:rPr lang="sv-SE"/>
              <a:t>Ingeniería de Software I  2022</a:t>
            </a:r>
            <a:endParaRPr lang="es-AR"/>
          </a:p>
        </p:txBody>
      </p:sp>
      <p:sp>
        <p:nvSpPr>
          <p:cNvPr id="7" name="Slide Number Placeholder 6"/>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12505601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4242851"/>
            <a:ext cx="8968084" cy="275942"/>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719" y="4243845"/>
            <a:ext cx="3077108" cy="276940"/>
          </a:xfrm>
          <a:prstGeom prst="rect">
            <a:avLst/>
          </a:prstGeom>
        </p:spPr>
      </p:pic>
      <p:sp>
        <p:nvSpPr>
          <p:cNvPr id="9" name="Rectángulo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680327" y="2733709"/>
            <a:ext cx="8144135" cy="1373070"/>
          </a:xfrm>
        </p:spPr>
        <p:txBody>
          <a:bodyPr anchor="b">
            <a:noAutofit/>
          </a:bodyPr>
          <a:lstStyle>
            <a:lvl1pPr algn="r" latinLnBrk="0">
              <a:defRPr lang="es-ES" sz="4034"/>
            </a:lvl1pPr>
          </a:lstStyle>
          <a:p>
            <a:r>
              <a:rPr lang="es-ES"/>
              <a:t>Haga clic para modificar el estilo de título del patrón</a:t>
            </a:r>
          </a:p>
        </p:txBody>
      </p:sp>
      <p:sp>
        <p:nvSpPr>
          <p:cNvPr id="3" name="Subtítulo 2"/>
          <p:cNvSpPr>
            <a:spLocks noGrp="1"/>
          </p:cNvSpPr>
          <p:nvPr>
            <p:ph type="subTitle" idx="1"/>
          </p:nvPr>
        </p:nvSpPr>
        <p:spPr>
          <a:xfrm>
            <a:off x="680327" y="4394048"/>
            <a:ext cx="8144135" cy="1117687"/>
          </a:xfrm>
        </p:spPr>
        <p:txBody>
          <a:bodyPr>
            <a:normAutofit/>
          </a:bodyPr>
          <a:lstStyle>
            <a:lvl1pPr marL="0" indent="0" algn="r" latinLnBrk="0">
              <a:buNone/>
              <a:defRPr lang="es-ES" sz="1494"/>
            </a:lvl1pPr>
            <a:lvl2pPr marL="341528" indent="0" algn="ctr" latinLnBrk="0">
              <a:buNone/>
              <a:defRPr lang="es-ES" sz="1494"/>
            </a:lvl2pPr>
            <a:lvl3pPr marL="683057" indent="0" algn="ctr" latinLnBrk="0">
              <a:buNone/>
              <a:defRPr lang="es-ES" sz="1345"/>
            </a:lvl3pPr>
            <a:lvl4pPr marL="1024585" indent="0" algn="ctr" latinLnBrk="0">
              <a:buNone/>
              <a:defRPr lang="es-ES" sz="1195"/>
            </a:lvl4pPr>
            <a:lvl5pPr marL="1366114" indent="0" algn="ctr" latinLnBrk="0">
              <a:buNone/>
              <a:defRPr lang="es-ES" sz="1195"/>
            </a:lvl5pPr>
            <a:lvl6pPr marL="1707642" indent="0" algn="ctr" latinLnBrk="0">
              <a:buNone/>
              <a:defRPr lang="es-ES" sz="1195"/>
            </a:lvl6pPr>
            <a:lvl7pPr marL="2049170" indent="0" algn="ctr" latinLnBrk="0">
              <a:buNone/>
              <a:defRPr lang="es-ES" sz="1195"/>
            </a:lvl7pPr>
            <a:lvl8pPr marL="2390699" indent="0" algn="ctr" latinLnBrk="0">
              <a:buNone/>
              <a:defRPr lang="es-ES" sz="1195"/>
            </a:lvl8pPr>
            <a:lvl9pPr marL="2732227" indent="0" algn="ctr" latinLnBrk="0">
              <a:buNone/>
              <a:defRPr lang="es-ES" sz="1195"/>
            </a:lvl9pPr>
          </a:lstStyle>
          <a:p>
            <a:r>
              <a:rPr lang="es-ES"/>
              <a:t>Haga clic para modificar el estilo de subtítulo del patrón</a:t>
            </a:r>
          </a:p>
        </p:txBody>
      </p:sp>
      <p:sp>
        <p:nvSpPr>
          <p:cNvPr id="4" name="Marcador de posición de fecha 3"/>
          <p:cNvSpPr>
            <a:spLocks noGrp="1"/>
          </p:cNvSpPr>
          <p:nvPr>
            <p:ph type="dt" sz="half" idx="10"/>
          </p:nvPr>
        </p:nvSpPr>
        <p:spPr/>
        <p:txBody>
          <a:bodyPr/>
          <a:lstStyle/>
          <a:p>
            <a:r>
              <a:rPr lang="es-AR"/>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a:xfrm>
            <a:off x="9255347" y="2750337"/>
            <a:ext cx="1171888" cy="1356442"/>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225984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72118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4087901"/>
            <a:ext cx="1602996" cy="144270"/>
          </a:xfrm>
          <a:prstGeom prst="rect">
            <a:avLst/>
          </a:prstGeom>
        </p:spPr>
      </p:pic>
      <p:sp>
        <p:nvSpPr>
          <p:cNvPr id="9" name="Rectángulo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30" y="2726267"/>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anchor="ctr">
            <a:normAutofit/>
          </a:bodyPr>
          <a:lstStyle>
            <a:lvl1pPr algn="r" latinLnBrk="0">
              <a:defRPr lang="es-ES" sz="2689"/>
            </a:lvl1pPr>
          </a:lstStyle>
          <a:p>
            <a:r>
              <a:rPr lang="es-ES"/>
              <a:t>Haga clic para modificar el estilo de título del patrón</a:t>
            </a:r>
          </a:p>
        </p:txBody>
      </p:sp>
      <p:sp>
        <p:nvSpPr>
          <p:cNvPr id="3" name="Marcador de posición de texto 2"/>
          <p:cNvSpPr>
            <a:spLocks noGrp="1"/>
          </p:cNvSpPr>
          <p:nvPr>
            <p:ph type="body" idx="1"/>
          </p:nvPr>
        </p:nvSpPr>
        <p:spPr>
          <a:xfrm>
            <a:off x="680322" y="4232180"/>
            <a:ext cx="9613860" cy="1704017"/>
          </a:xfrm>
        </p:spPr>
        <p:txBody>
          <a:bodyPr>
            <a:normAutofit/>
          </a:bodyPr>
          <a:lstStyle>
            <a:lvl1pPr marL="0" indent="0" algn="r" latinLnBrk="0">
              <a:buNone/>
              <a:defRPr lang="es-ES" sz="1494">
                <a:solidFill>
                  <a:schemeClr val="tx1">
                    <a:tint val="75000"/>
                  </a:schemeClr>
                </a:solidFill>
              </a:defRPr>
            </a:lvl1pPr>
            <a:lvl2pPr marL="341528" indent="0" latinLnBrk="0">
              <a:buNone/>
              <a:defRPr lang="es-ES" sz="1494">
                <a:solidFill>
                  <a:schemeClr val="tx1">
                    <a:tint val="75000"/>
                  </a:schemeClr>
                </a:solidFill>
              </a:defRPr>
            </a:lvl2pPr>
            <a:lvl3pPr marL="683057" indent="0" latinLnBrk="0">
              <a:buNone/>
              <a:defRPr lang="es-ES" sz="1345">
                <a:solidFill>
                  <a:schemeClr val="tx1">
                    <a:tint val="75000"/>
                  </a:schemeClr>
                </a:solidFill>
              </a:defRPr>
            </a:lvl3pPr>
            <a:lvl4pPr marL="1024585" indent="0" latinLnBrk="0">
              <a:buNone/>
              <a:defRPr lang="es-ES" sz="1195">
                <a:solidFill>
                  <a:schemeClr val="tx1">
                    <a:tint val="75000"/>
                  </a:schemeClr>
                </a:solidFill>
              </a:defRPr>
            </a:lvl4pPr>
            <a:lvl5pPr marL="1366114" indent="0" latinLnBrk="0">
              <a:buNone/>
              <a:defRPr lang="es-ES" sz="1195">
                <a:solidFill>
                  <a:schemeClr val="tx1">
                    <a:tint val="75000"/>
                  </a:schemeClr>
                </a:solidFill>
              </a:defRPr>
            </a:lvl5pPr>
            <a:lvl6pPr marL="1707642" indent="0" latinLnBrk="0">
              <a:buNone/>
              <a:defRPr lang="es-ES" sz="1195">
                <a:solidFill>
                  <a:schemeClr val="tx1">
                    <a:tint val="75000"/>
                  </a:schemeClr>
                </a:solidFill>
              </a:defRPr>
            </a:lvl6pPr>
            <a:lvl7pPr marL="2049170" indent="0" latinLnBrk="0">
              <a:buNone/>
              <a:defRPr lang="es-ES" sz="1195">
                <a:solidFill>
                  <a:schemeClr val="tx1">
                    <a:tint val="75000"/>
                  </a:schemeClr>
                </a:solidFill>
              </a:defRPr>
            </a:lvl7pPr>
            <a:lvl8pPr marL="2390699" indent="0" latinLnBrk="0">
              <a:buNone/>
              <a:defRPr lang="es-ES" sz="1195">
                <a:solidFill>
                  <a:schemeClr val="tx1">
                    <a:tint val="75000"/>
                  </a:schemeClr>
                </a:solidFill>
              </a:defRPr>
            </a:lvl8pPr>
            <a:lvl9pPr marL="2732227" indent="0" latinLnBrk="0">
              <a:buNone/>
              <a:defRPr lang="es-ES" sz="1195">
                <a:solidFill>
                  <a:schemeClr val="tx1">
                    <a:tint val="75000"/>
                  </a:schemeClr>
                </a:solidFill>
              </a:defRPr>
            </a:lvl9pPr>
          </a:lstStyle>
          <a:p>
            <a:pPr lvl="0"/>
            <a:r>
              <a:rPr lang="es-ES"/>
              <a:t>Haga clic para modificar el estilo de texto del patrón</a:t>
            </a:r>
          </a:p>
        </p:txBody>
      </p:sp>
      <p:sp>
        <p:nvSpPr>
          <p:cNvPr id="4" name="Marcador de posición de fecha 3"/>
          <p:cNvSpPr>
            <a:spLocks noGrp="1"/>
          </p:cNvSpPr>
          <p:nvPr>
            <p:ph type="dt" sz="half" idx="10"/>
          </p:nvPr>
        </p:nvSpPr>
        <p:spPr/>
        <p:txBody>
          <a:bodyPr/>
          <a:lstStyle/>
          <a:p>
            <a:r>
              <a:rPr lang="es-AR"/>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a:xfrm>
            <a:off x="10729461" y="2869904"/>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184131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680325" y="2336873"/>
            <a:ext cx="46983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5594127" y="2336873"/>
            <a:ext cx="47000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73581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1"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2" name="Rectángulo 11"/>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753236"/>
            <a:ext cx="9613863" cy="1080937"/>
          </a:xfrm>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906355" y="2336882"/>
            <a:ext cx="4472328" cy="693135"/>
          </a:xfrm>
        </p:spPr>
        <p:txBody>
          <a:bodyPr anchor="b"/>
          <a:lstStyle>
            <a:lvl1pPr marL="0" indent="0" latinLnBrk="0">
              <a:buNone/>
              <a:defRPr lang="es-ES" sz="1793" b="1"/>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4" name="Marcador de posición de contenido 3"/>
          <p:cNvSpPr>
            <a:spLocks noGrp="1"/>
          </p:cNvSpPr>
          <p:nvPr>
            <p:ph sz="half" idx="2"/>
          </p:nvPr>
        </p:nvSpPr>
        <p:spPr>
          <a:xfrm>
            <a:off x="680327" y="3030015"/>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5820155" y="2336873"/>
            <a:ext cx="4474028" cy="692076"/>
          </a:xfrm>
        </p:spPr>
        <p:txBody>
          <a:bodyPr anchor="b"/>
          <a:lstStyle>
            <a:lvl1pPr marL="0" indent="0" latinLnBrk="0">
              <a:buNone/>
              <a:defRPr lang="es-ES" sz="1793" b="1"/>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6" name="Marcador de posición de contenido 5"/>
          <p:cNvSpPr>
            <a:spLocks noGrp="1"/>
          </p:cNvSpPr>
          <p:nvPr>
            <p:ph sz="quarter" idx="4"/>
          </p:nvPr>
        </p:nvSpPr>
        <p:spPr>
          <a:xfrm>
            <a:off x="5594127" y="3030015"/>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osición de fecha 6"/>
          <p:cNvSpPr>
            <a:spLocks noGrp="1"/>
          </p:cNvSpPr>
          <p:nvPr>
            <p:ph type="dt" sz="half" idx="10"/>
          </p:nvPr>
        </p:nvSpPr>
        <p:spPr/>
        <p:txBody>
          <a:bodyPr/>
          <a:lstStyle/>
          <a:p>
            <a:r>
              <a:rPr lang="es-AR"/>
              <a:t>2016</a:t>
            </a:r>
            <a:endParaRPr lang="es-ES"/>
          </a:p>
        </p:txBody>
      </p:sp>
      <p:sp>
        <p:nvSpPr>
          <p:cNvPr id="8" name="Marcador de posición de pie de página 7"/>
          <p:cNvSpPr>
            <a:spLocks noGrp="1"/>
          </p:cNvSpPr>
          <p:nvPr>
            <p:ph type="ftr" sz="quarter" idx="11"/>
          </p:nvPr>
        </p:nvSpPr>
        <p:spPr/>
        <p:txBody>
          <a:bodyPr/>
          <a:lstStyle/>
          <a:p>
            <a:r>
              <a:rPr lang="sv-SE"/>
              <a:t>Ingeniería de Software I  2022</a:t>
            </a:r>
            <a:endParaRPr lang="es-ES"/>
          </a:p>
        </p:txBody>
      </p:sp>
      <p:sp>
        <p:nvSpPr>
          <p:cNvPr id="9" name="Marcador de posición de número de diapositiva 8"/>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57209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7" name="Imagen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8" name="Rectángulo 7"/>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fecha 2"/>
          <p:cNvSpPr>
            <a:spLocks noGrp="1"/>
          </p:cNvSpPr>
          <p:nvPr>
            <p:ph type="dt" sz="half" idx="10"/>
          </p:nvPr>
        </p:nvSpPr>
        <p:spPr/>
        <p:txBody>
          <a:bodyPr/>
          <a:lstStyle/>
          <a:p>
            <a:r>
              <a:rPr lang="es-AR"/>
              <a:t>2016</a:t>
            </a:r>
            <a:endParaRPr lang="es-ES"/>
          </a:p>
        </p:txBody>
      </p:sp>
      <p:sp>
        <p:nvSpPr>
          <p:cNvPr id="4" name="Marcador de posición de pie de página 3"/>
          <p:cNvSpPr>
            <a:spLocks noGrp="1"/>
          </p:cNvSpPr>
          <p:nvPr>
            <p:ph type="ftr" sz="quarter" idx="11"/>
          </p:nvPr>
        </p:nvSpPr>
        <p:spPr/>
        <p:txBody>
          <a:bodyPr/>
          <a:lstStyle/>
          <a:p>
            <a:r>
              <a:rPr lang="sv-SE"/>
              <a:t>Ingeniería de Software I  2022</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415382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6" name="Rectángulo 5"/>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fecha 1"/>
          <p:cNvSpPr>
            <a:spLocks noGrp="1"/>
          </p:cNvSpPr>
          <p:nvPr>
            <p:ph type="dt" sz="half" idx="10"/>
          </p:nvPr>
        </p:nvSpPr>
        <p:spPr/>
        <p:txBody>
          <a:bodyPr/>
          <a:lstStyle/>
          <a:p>
            <a:r>
              <a:rPr lang="es-AR"/>
              <a:t>2016</a:t>
            </a:r>
            <a:endParaRPr lang="es-ES"/>
          </a:p>
        </p:txBody>
      </p:sp>
      <p:sp>
        <p:nvSpPr>
          <p:cNvPr id="3" name="Marcador de posición de pie de página 2"/>
          <p:cNvSpPr>
            <a:spLocks noGrp="1"/>
          </p:cNvSpPr>
          <p:nvPr>
            <p:ph type="ftr" sz="quarter" idx="11"/>
          </p:nvPr>
        </p:nvSpPr>
        <p:spPr/>
        <p:txBody>
          <a:bodyPr/>
          <a:lstStyle/>
          <a:p>
            <a:r>
              <a:rPr lang="sv-SE"/>
              <a:t>Ingeniería de Software I  2022</a:t>
            </a:r>
            <a:endParaRPr lang="es-ES"/>
          </a:p>
        </p:txBody>
      </p:sp>
      <p:sp>
        <p:nvSpPr>
          <p:cNvPr id="4" name="Marcador de posición de número de diapositiva 3"/>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410107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753227"/>
            <a:ext cx="9613859" cy="1080940"/>
          </a:xfrm>
        </p:spPr>
        <p:txBody>
          <a:bodyPr anchor="ctr">
            <a:normAutofit/>
          </a:bodyPr>
          <a:lstStyle>
            <a:lvl1pPr latinLnBrk="0">
              <a:defRPr lang="es-ES" sz="2689"/>
            </a:lvl1pPr>
          </a:lstStyle>
          <a:p>
            <a:r>
              <a:rPr lang="es-ES"/>
              <a:t>Haga clic para modificar el estilo de título del patrón</a:t>
            </a:r>
          </a:p>
        </p:txBody>
      </p:sp>
      <p:sp>
        <p:nvSpPr>
          <p:cNvPr id="3" name="Marcador de posición de contenido 2"/>
          <p:cNvSpPr>
            <a:spLocks noGrp="1"/>
          </p:cNvSpPr>
          <p:nvPr>
            <p:ph idx="1"/>
          </p:nvPr>
        </p:nvSpPr>
        <p:spPr>
          <a:xfrm>
            <a:off x="4685847" y="2336880"/>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680324" y="2336878"/>
            <a:ext cx="3790080" cy="3599317"/>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53271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6" y="753228"/>
            <a:ext cx="9613857" cy="1080938"/>
          </a:xfrm>
        </p:spPr>
        <p:txBody>
          <a:bodyPr anchor="ctr">
            <a:normAutofit/>
          </a:bodyPr>
          <a:lstStyle>
            <a:lvl1pPr latinLnBrk="0">
              <a:defRPr lang="es-ES" sz="2689"/>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4868339" y="2336874"/>
            <a:ext cx="5425848" cy="3599312"/>
          </a:xfrm>
          <a:noFill/>
          <a:ln>
            <a:noFill/>
          </a:ln>
          <a:effectLst>
            <a:outerShdw blurRad="76200" dist="63500" dir="5040000" algn="tl" rotWithShape="0">
              <a:srgbClr val="000000">
                <a:alpha val="41000"/>
              </a:srgbClr>
            </a:outerShdw>
          </a:effectLst>
        </p:spPr>
        <p:txBody>
          <a:bodyPr anchor="t"/>
          <a:lstStyle>
            <a:lvl1pPr marL="0" indent="0" latinLnBrk="0">
              <a:buNone/>
              <a:defRPr lang="es-ES" sz="2390"/>
            </a:lvl1pPr>
            <a:lvl2pPr marL="341528" indent="0" latinLnBrk="0">
              <a:buNone/>
              <a:defRPr lang="es-ES" sz="2092"/>
            </a:lvl2pPr>
            <a:lvl3pPr marL="683057" indent="0" latinLnBrk="0">
              <a:buNone/>
              <a:defRPr lang="es-ES" sz="1793"/>
            </a:lvl3pPr>
            <a:lvl4pPr marL="1024585" indent="0" latinLnBrk="0">
              <a:buNone/>
              <a:defRPr lang="es-ES" sz="1494"/>
            </a:lvl4pPr>
            <a:lvl5pPr marL="1366114" indent="0" latinLnBrk="0">
              <a:buNone/>
              <a:defRPr lang="es-ES" sz="1494"/>
            </a:lvl5pPr>
            <a:lvl6pPr marL="1707642" indent="0" latinLnBrk="0">
              <a:buNone/>
              <a:defRPr lang="es-ES" sz="1494"/>
            </a:lvl6pPr>
            <a:lvl7pPr marL="2049170" indent="0" latinLnBrk="0">
              <a:buNone/>
              <a:defRPr lang="es-ES" sz="1494"/>
            </a:lvl7pPr>
            <a:lvl8pPr marL="2390699" indent="0" latinLnBrk="0">
              <a:buNone/>
              <a:defRPr lang="es-ES" sz="1494"/>
            </a:lvl8pPr>
            <a:lvl9pPr marL="2732227" indent="0" latinLnBrk="0">
              <a:buNone/>
              <a:defRPr lang="es-ES" sz="1494"/>
            </a:lvl9pPr>
          </a:lstStyle>
          <a:p>
            <a:r>
              <a:rPr lang="es-ES"/>
              <a:t>Haga clic en el icono para agregar una imagen</a:t>
            </a:r>
          </a:p>
        </p:txBody>
      </p:sp>
      <p:sp>
        <p:nvSpPr>
          <p:cNvPr id="4" name="Marcador de posición de texto 3"/>
          <p:cNvSpPr>
            <a:spLocks noGrp="1"/>
          </p:cNvSpPr>
          <p:nvPr>
            <p:ph type="body" sz="half" idx="2"/>
          </p:nvPr>
        </p:nvSpPr>
        <p:spPr>
          <a:xfrm>
            <a:off x="680324" y="2336879"/>
            <a:ext cx="3876256" cy="3599315"/>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7224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4" y="4711625"/>
            <a:ext cx="9613859" cy="453051"/>
          </a:xfrm>
        </p:spPr>
        <p:txBody>
          <a:bodyPr anchor="b">
            <a:normAutofit/>
          </a:bodyPr>
          <a:lstStyle>
            <a:lvl1pPr latinLnBrk="0">
              <a:defRPr lang="es-ES" sz="1793"/>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680324" y="609604"/>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lang="es-ES" sz="2390"/>
            </a:lvl1pPr>
            <a:lvl2pPr marL="341528" indent="0" latinLnBrk="0">
              <a:buNone/>
              <a:defRPr lang="es-ES" sz="2092"/>
            </a:lvl2pPr>
            <a:lvl3pPr marL="683057" indent="0" latinLnBrk="0">
              <a:buNone/>
              <a:defRPr lang="es-ES" sz="1793"/>
            </a:lvl3pPr>
            <a:lvl4pPr marL="1024585" indent="0" latinLnBrk="0">
              <a:buNone/>
              <a:defRPr lang="es-ES" sz="1494"/>
            </a:lvl4pPr>
            <a:lvl5pPr marL="1366114" indent="0" latinLnBrk="0">
              <a:buNone/>
              <a:defRPr lang="es-ES" sz="1494"/>
            </a:lvl5pPr>
            <a:lvl6pPr marL="1707642" indent="0" latinLnBrk="0">
              <a:buNone/>
              <a:defRPr lang="es-ES" sz="1494"/>
            </a:lvl6pPr>
            <a:lvl7pPr marL="2049170" indent="0" latinLnBrk="0">
              <a:buNone/>
              <a:defRPr lang="es-ES" sz="1494"/>
            </a:lvl7pPr>
            <a:lvl8pPr marL="2390699" indent="0" latinLnBrk="0">
              <a:buNone/>
              <a:defRPr lang="es-ES" sz="1494"/>
            </a:lvl8pPr>
            <a:lvl9pPr marL="2732227" indent="0" latinLnBrk="0">
              <a:buNone/>
              <a:defRPr lang="es-ES" sz="1494"/>
            </a:lvl9pPr>
          </a:lstStyle>
          <a:p>
            <a:r>
              <a:rPr lang="es-ES"/>
              <a:t>Haga clic en el icono para agregar una imagen</a:t>
            </a:r>
          </a:p>
        </p:txBody>
      </p:sp>
      <p:sp>
        <p:nvSpPr>
          <p:cNvPr id="4" name="Marcador de posición de texto 3"/>
          <p:cNvSpPr>
            <a:spLocks noGrp="1"/>
          </p:cNvSpPr>
          <p:nvPr>
            <p:ph type="body" sz="half" idx="2"/>
          </p:nvPr>
        </p:nvSpPr>
        <p:spPr>
          <a:xfrm>
            <a:off x="680323" y="5169592"/>
            <a:ext cx="9613863" cy="622971"/>
          </a:xfrm>
        </p:spPr>
        <p:txBody>
          <a:bodyP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1" y="4711318"/>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98249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6"/>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1494" b="0" cap="all" baseline="0">
                <a:solidFill>
                  <a:schemeClr val="tx2"/>
                </a:solidFill>
              </a:defRPr>
            </a:lvl1pPr>
            <a:lvl2pPr marL="341528" indent="0">
              <a:buNone/>
              <a:defRPr sz="1494" b="1"/>
            </a:lvl2pPr>
            <a:lvl3pPr marL="683057" indent="0">
              <a:buNone/>
              <a:defRPr sz="1345" b="1"/>
            </a:lvl3pPr>
            <a:lvl4pPr marL="1024585" indent="0">
              <a:buNone/>
              <a:defRPr sz="1195" b="1"/>
            </a:lvl4pPr>
            <a:lvl5pPr marL="1366114" indent="0">
              <a:buNone/>
              <a:defRPr sz="1195" b="1"/>
            </a:lvl5pPr>
            <a:lvl6pPr marL="1707642" indent="0">
              <a:buNone/>
              <a:defRPr sz="1195" b="1"/>
            </a:lvl6pPr>
            <a:lvl7pPr marL="2049170" indent="0">
              <a:buNone/>
              <a:defRPr sz="1195" b="1"/>
            </a:lvl7pPr>
            <a:lvl8pPr marL="2390699" indent="0">
              <a:buNone/>
              <a:defRPr sz="1195" b="1"/>
            </a:lvl8pPr>
            <a:lvl9pPr marL="2732227" indent="0">
              <a:buNone/>
              <a:defRPr sz="1195"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1" y="1846052"/>
            <a:ext cx="4937760" cy="736282"/>
          </a:xfrm>
        </p:spPr>
        <p:txBody>
          <a:bodyPr lIns="91440" rIns="91440" anchor="ctr">
            <a:normAutofit/>
          </a:bodyPr>
          <a:lstStyle>
            <a:lvl1pPr marL="0" indent="0">
              <a:buNone/>
              <a:defRPr sz="1494" b="0" cap="all" baseline="0">
                <a:solidFill>
                  <a:schemeClr val="tx2"/>
                </a:solidFill>
              </a:defRPr>
            </a:lvl1pPr>
            <a:lvl2pPr marL="341528" indent="0">
              <a:buNone/>
              <a:defRPr sz="1494" b="1"/>
            </a:lvl2pPr>
            <a:lvl3pPr marL="683057" indent="0">
              <a:buNone/>
              <a:defRPr sz="1345" b="1"/>
            </a:lvl3pPr>
            <a:lvl4pPr marL="1024585" indent="0">
              <a:buNone/>
              <a:defRPr sz="1195" b="1"/>
            </a:lvl4pPr>
            <a:lvl5pPr marL="1366114" indent="0">
              <a:buNone/>
              <a:defRPr sz="1195" b="1"/>
            </a:lvl5pPr>
            <a:lvl6pPr marL="1707642" indent="0">
              <a:buNone/>
              <a:defRPr sz="1195" b="1"/>
            </a:lvl6pPr>
            <a:lvl7pPr marL="2049170" indent="0">
              <a:buNone/>
              <a:defRPr sz="1195" b="1"/>
            </a:lvl7pPr>
            <a:lvl8pPr marL="2390699" indent="0">
              <a:buNone/>
              <a:defRPr sz="1195" b="1"/>
            </a:lvl8pPr>
            <a:lvl9pPr marL="2732227" indent="0">
              <a:buNone/>
              <a:defRPr sz="1195" b="1"/>
            </a:lvl9pPr>
          </a:lstStyle>
          <a:p>
            <a:pPr lvl="0"/>
            <a:r>
              <a:rPr lang="es-ES"/>
              <a:t>Haga clic para modificar el estilo de texto del patrón</a:t>
            </a:r>
          </a:p>
        </p:txBody>
      </p:sp>
      <p:sp>
        <p:nvSpPr>
          <p:cNvPr id="6" name="Content Placeholder 5"/>
          <p:cNvSpPr>
            <a:spLocks noGrp="1"/>
          </p:cNvSpPr>
          <p:nvPr>
            <p:ph sz="quarter" idx="4"/>
          </p:nvPr>
        </p:nvSpPr>
        <p:spPr>
          <a:xfrm>
            <a:off x="6217921"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r>
              <a:rPr lang="es-AR"/>
              <a:t>2016</a:t>
            </a:r>
          </a:p>
        </p:txBody>
      </p:sp>
      <p:sp>
        <p:nvSpPr>
          <p:cNvPr id="8" name="Footer Placeholder 7"/>
          <p:cNvSpPr>
            <a:spLocks noGrp="1"/>
          </p:cNvSpPr>
          <p:nvPr>
            <p:ph type="ftr" sz="quarter" idx="11"/>
          </p:nvPr>
        </p:nvSpPr>
        <p:spPr/>
        <p:txBody>
          <a:bodyPr/>
          <a:lstStyle/>
          <a:p>
            <a:r>
              <a:rPr lang="sv-SE"/>
              <a:t>Ingeniería de Software I  2022</a:t>
            </a:r>
            <a:endParaRPr lang="es-AR"/>
          </a:p>
        </p:txBody>
      </p:sp>
      <p:sp>
        <p:nvSpPr>
          <p:cNvPr id="9" name="Slide Number Placeholder 8"/>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116060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609597"/>
            <a:ext cx="9613859" cy="3592750"/>
          </a:xfrm>
        </p:spPr>
        <p:txBody>
          <a:bodyPr anchor="ctr"/>
          <a:lstStyle>
            <a:lvl1pPr latinLnBrk="0">
              <a:defRPr lang="es-ES" sz="239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4" y="4711624"/>
            <a:ext cx="9613859" cy="1090789"/>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1" y="4711624"/>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2458279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11" name="Imagen 10"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3"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4" name="Rectángulo 13"/>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4"/>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127858" y="609602"/>
            <a:ext cx="8718877" cy="3036061"/>
          </a:xfrm>
        </p:spPr>
        <p:txBody>
          <a:bodyPr anchor="ctr"/>
          <a:lstStyle>
            <a:lvl1pPr latinLnBrk="0">
              <a:defRPr lang="es-ES" sz="2390"/>
            </a:lvl1pPr>
          </a:lstStyle>
          <a:p>
            <a:r>
              <a:rPr lang="es-ES"/>
              <a:t>Haga clic para modificar el estilo de título del patrón</a:t>
            </a:r>
          </a:p>
        </p:txBody>
      </p:sp>
      <p:sp>
        <p:nvSpPr>
          <p:cNvPr id="12" name="Marcador de posición de texto 3"/>
          <p:cNvSpPr>
            <a:spLocks noGrp="1"/>
          </p:cNvSpPr>
          <p:nvPr>
            <p:ph type="body" sz="half" idx="13"/>
          </p:nvPr>
        </p:nvSpPr>
        <p:spPr>
          <a:xfrm>
            <a:off x="1402291" y="3653379"/>
            <a:ext cx="8156579" cy="548968"/>
          </a:xfrm>
        </p:spPr>
        <p:txBody>
          <a:bodyPr anchor="t">
            <a:normAutofit/>
          </a:bodyPr>
          <a:lstStyle>
            <a:lvl1pPr marL="0" indent="0" latinLnBrk="0">
              <a:buNone/>
              <a:defRPr lang="es-ES" sz="1046"/>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4" name="Marcador de posición de texto 3"/>
          <p:cNvSpPr>
            <a:spLocks noGrp="1"/>
          </p:cNvSpPr>
          <p:nvPr>
            <p:ph type="body" sz="half" idx="2"/>
          </p:nvPr>
        </p:nvSpPr>
        <p:spPr>
          <a:xfrm>
            <a:off x="680324" y="4711624"/>
            <a:ext cx="9613859" cy="1090789"/>
          </a:xfrm>
        </p:spPr>
        <p:txBody>
          <a:bodyPr anchor="ctr">
            <a:normAutofit/>
          </a:bodyP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1" y="4709934"/>
            <a:ext cx="1154151" cy="1090789"/>
          </a:xfrm>
        </p:spPr>
        <p:txBody>
          <a:bodyPr/>
          <a:lstStyle/>
          <a:p>
            <a:fld id="{6D22F896-40B5-4ADD-8801-0D06FADFA095}" type="slidenum">
              <a:rPr/>
              <a:pPr/>
              <a:t>‹Nº›</a:t>
            </a:fld>
            <a:endParaRPr lang="es-ES"/>
          </a:p>
        </p:txBody>
      </p:sp>
      <p:sp>
        <p:nvSpPr>
          <p:cNvPr id="16" name="Cuadro de texto 15"/>
          <p:cNvSpPr txBox="1"/>
          <p:nvPr/>
        </p:nvSpPr>
        <p:spPr>
          <a:xfrm>
            <a:off x="583572" y="748116"/>
            <a:ext cx="609600" cy="584776"/>
          </a:xfrm>
          <a:prstGeom prst="rect">
            <a:avLst/>
          </a:prstGeom>
        </p:spPr>
        <p:txBody>
          <a:bodyPr vert="horz" lIns="68304" tIns="34152" rIns="68304" bIns="34152"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r>
              <a:rPr lang="es-ES" sz="5378">
                <a:solidFill>
                  <a:schemeClr val="tx1"/>
                </a:solidFill>
                <a:effectLst/>
              </a:rPr>
              <a:t>“</a:t>
            </a:r>
          </a:p>
        </p:txBody>
      </p:sp>
      <p:sp>
        <p:nvSpPr>
          <p:cNvPr id="17" name="Cuadro de texto 16"/>
          <p:cNvSpPr txBox="1"/>
          <p:nvPr/>
        </p:nvSpPr>
        <p:spPr>
          <a:xfrm>
            <a:off x="9662809" y="3033524"/>
            <a:ext cx="609600" cy="584776"/>
          </a:xfrm>
          <a:prstGeom prst="rect">
            <a:avLst/>
          </a:prstGeom>
        </p:spPr>
        <p:txBody>
          <a:bodyPr vert="horz" lIns="68304" tIns="34152" rIns="68304" bIns="34152"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lgn="r"/>
            <a:r>
              <a:rPr lang="es-ES" sz="5378">
                <a:solidFill>
                  <a:schemeClr val="tx1"/>
                </a:solidFill>
                <a:effectLst/>
              </a:rPr>
              <a:t>”</a:t>
            </a:r>
          </a:p>
        </p:txBody>
      </p:sp>
    </p:spTree>
    <p:extLst>
      <p:ext uri="{BB962C8B-B14F-4D97-AF65-F5344CB8AC3E}">
        <p14:creationId xmlns:p14="http://schemas.microsoft.com/office/powerpoint/2010/main" val="71764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Imagen 8"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0" name="Imagen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1" name="Rectángulo 10"/>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ángulo 11"/>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4711624"/>
            <a:ext cx="9613863" cy="588535"/>
          </a:xfrm>
        </p:spPr>
        <p:txBody>
          <a:bodyPr anchor="b"/>
          <a:lstStyle>
            <a:lvl1pPr latinLnBrk="0">
              <a:defRPr lang="es-ES" sz="239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3" y="5300158"/>
            <a:ext cx="9613863" cy="502255"/>
          </a:xfrm>
        </p:spPr>
        <p:txBody>
          <a:bodyPr anchor="t"/>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1" y="4709934"/>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132564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6" name="Rectángulo 15"/>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1" y="753228"/>
            <a:ext cx="9624960" cy="1080938"/>
          </a:xfrm>
        </p:spPr>
        <p:txBody>
          <a:bodyPr/>
          <a:lstStyle/>
          <a:p>
            <a:r>
              <a:rPr lang="es-ES"/>
              <a:t>Haga clic para modificar el estilo de título del patrón</a:t>
            </a:r>
          </a:p>
        </p:txBody>
      </p:sp>
      <p:sp>
        <p:nvSpPr>
          <p:cNvPr id="7" name="Marcador de posición de texto 2"/>
          <p:cNvSpPr>
            <a:spLocks noGrp="1"/>
          </p:cNvSpPr>
          <p:nvPr>
            <p:ph type="body" idx="1"/>
          </p:nvPr>
        </p:nvSpPr>
        <p:spPr>
          <a:xfrm>
            <a:off x="660947" y="2336873"/>
            <a:ext cx="307003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8" name="Marcador de posición de texto 3"/>
          <p:cNvSpPr>
            <a:spLocks noGrp="1"/>
          </p:cNvSpPr>
          <p:nvPr>
            <p:ph type="body" sz="half" idx="15"/>
          </p:nvPr>
        </p:nvSpPr>
        <p:spPr>
          <a:xfrm>
            <a:off x="680327" y="3022678"/>
            <a:ext cx="3049703"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9" name="Marcador de posición de texto 4"/>
          <p:cNvSpPr>
            <a:spLocks noGrp="1"/>
          </p:cNvSpPr>
          <p:nvPr>
            <p:ph type="body" sz="quarter" idx="3"/>
          </p:nvPr>
        </p:nvSpPr>
        <p:spPr>
          <a:xfrm>
            <a:off x="3956025" y="2336873"/>
            <a:ext cx="3063240"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10" name="Marcador de posición de texto 3"/>
          <p:cNvSpPr>
            <a:spLocks noGrp="1"/>
          </p:cNvSpPr>
          <p:nvPr>
            <p:ph type="body" sz="half" idx="16"/>
          </p:nvPr>
        </p:nvSpPr>
        <p:spPr>
          <a:xfrm>
            <a:off x="3945472" y="3022678"/>
            <a:ext cx="3063240"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11" name="Marcador de posición de texto 4"/>
          <p:cNvSpPr>
            <a:spLocks noGrp="1"/>
          </p:cNvSpPr>
          <p:nvPr>
            <p:ph type="body" sz="quarter" idx="13"/>
          </p:nvPr>
        </p:nvSpPr>
        <p:spPr>
          <a:xfrm>
            <a:off x="7224162" y="2336873"/>
            <a:ext cx="307002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12" name="Marcador de posición de texto 3"/>
          <p:cNvSpPr>
            <a:spLocks noGrp="1"/>
          </p:cNvSpPr>
          <p:nvPr>
            <p:ph type="body" sz="half" idx="17"/>
          </p:nvPr>
        </p:nvSpPr>
        <p:spPr>
          <a:xfrm>
            <a:off x="7224162" y="3022678"/>
            <a:ext cx="3070025"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a:t>2016</a:t>
            </a:r>
            <a:endParaRPr lang="es-ES"/>
          </a:p>
        </p:txBody>
      </p:sp>
      <p:sp>
        <p:nvSpPr>
          <p:cNvPr id="4" name="Marcador de posición de pie de página 3"/>
          <p:cNvSpPr>
            <a:spLocks noGrp="1"/>
          </p:cNvSpPr>
          <p:nvPr>
            <p:ph type="ftr" sz="quarter" idx="11"/>
          </p:nvPr>
        </p:nvSpPr>
        <p:spPr/>
        <p:txBody>
          <a:bodyPr/>
          <a:lstStyle/>
          <a:p>
            <a:r>
              <a:rPr lang="sv-SE"/>
              <a:t>Ingeniería de Software I  2022</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9172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a:lstStyle/>
          <a:p>
            <a:r>
              <a:rPr lang="es-ES"/>
              <a:t>Haga clic para modificar el estilo de título del patrón</a:t>
            </a:r>
          </a:p>
        </p:txBody>
      </p:sp>
      <p:sp>
        <p:nvSpPr>
          <p:cNvPr id="19" name="Marcador de posición de texto 2"/>
          <p:cNvSpPr>
            <a:spLocks noGrp="1"/>
          </p:cNvSpPr>
          <p:nvPr>
            <p:ph type="body" idx="1"/>
          </p:nvPr>
        </p:nvSpPr>
        <p:spPr>
          <a:xfrm>
            <a:off x="680324" y="4297503"/>
            <a:ext cx="304970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20" name="Marcador de posición de imagen 2"/>
          <p:cNvSpPr>
            <a:spLocks noGrp="1" noChangeAspect="1"/>
          </p:cNvSpPr>
          <p:nvPr>
            <p:ph type="pic" idx="15"/>
          </p:nvPr>
        </p:nvSpPr>
        <p:spPr>
          <a:xfrm>
            <a:off x="680324"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a:t>Haga clic en el icono para agregar una imagen</a:t>
            </a:r>
          </a:p>
        </p:txBody>
      </p:sp>
      <p:sp>
        <p:nvSpPr>
          <p:cNvPr id="21" name="Marcador de posición de texto 3"/>
          <p:cNvSpPr>
            <a:spLocks noGrp="1"/>
          </p:cNvSpPr>
          <p:nvPr>
            <p:ph type="body" sz="half" idx="18"/>
          </p:nvPr>
        </p:nvSpPr>
        <p:spPr>
          <a:xfrm>
            <a:off x="680324" y="4873765"/>
            <a:ext cx="3049705"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22" name="Marcador de posición de texto 4"/>
          <p:cNvSpPr>
            <a:spLocks noGrp="1"/>
          </p:cNvSpPr>
          <p:nvPr>
            <p:ph type="body" sz="quarter" idx="3"/>
          </p:nvPr>
        </p:nvSpPr>
        <p:spPr>
          <a:xfrm>
            <a:off x="3945472" y="4297503"/>
            <a:ext cx="3063240"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23" name="Marcador de posición de imagen 2"/>
          <p:cNvSpPr>
            <a:spLocks noGrp="1" noChangeAspect="1"/>
          </p:cNvSpPr>
          <p:nvPr>
            <p:ph type="pic" idx="21"/>
          </p:nvPr>
        </p:nvSpPr>
        <p:spPr>
          <a:xfrm>
            <a:off x="3945472"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a:t>Haga clic en el icono para agregar una imagen</a:t>
            </a:r>
          </a:p>
        </p:txBody>
      </p:sp>
      <p:sp>
        <p:nvSpPr>
          <p:cNvPr id="24" name="Marcador de posición de texto 3"/>
          <p:cNvSpPr>
            <a:spLocks noGrp="1"/>
          </p:cNvSpPr>
          <p:nvPr>
            <p:ph type="body" sz="half" idx="19"/>
          </p:nvPr>
        </p:nvSpPr>
        <p:spPr>
          <a:xfrm>
            <a:off x="3944122" y="4873764"/>
            <a:ext cx="3067297"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25" name="Marcador de posición de texto 4"/>
          <p:cNvSpPr>
            <a:spLocks noGrp="1"/>
          </p:cNvSpPr>
          <p:nvPr>
            <p:ph type="body" sz="quarter" idx="13"/>
          </p:nvPr>
        </p:nvSpPr>
        <p:spPr>
          <a:xfrm>
            <a:off x="7230684" y="4297503"/>
            <a:ext cx="306350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26" name="Marcador de posición de imagen 2"/>
          <p:cNvSpPr>
            <a:spLocks noGrp="1" noChangeAspect="1"/>
          </p:cNvSpPr>
          <p:nvPr>
            <p:ph type="pic" idx="22"/>
          </p:nvPr>
        </p:nvSpPr>
        <p:spPr>
          <a:xfrm>
            <a:off x="7230682"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a:t>Haga clic en el icono para agregar una imagen</a:t>
            </a:r>
          </a:p>
        </p:txBody>
      </p:sp>
      <p:sp>
        <p:nvSpPr>
          <p:cNvPr id="27" name="Marcador de posición de texto 3"/>
          <p:cNvSpPr>
            <a:spLocks noGrp="1"/>
          </p:cNvSpPr>
          <p:nvPr>
            <p:ph type="body" sz="half" idx="20"/>
          </p:nvPr>
        </p:nvSpPr>
        <p:spPr>
          <a:xfrm>
            <a:off x="7230555" y="4873762"/>
            <a:ext cx="3067563"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a:t>2016</a:t>
            </a:r>
            <a:endParaRPr lang="es-ES"/>
          </a:p>
        </p:txBody>
      </p:sp>
      <p:sp>
        <p:nvSpPr>
          <p:cNvPr id="4" name="Marcador de posición de pie de página 3"/>
          <p:cNvSpPr>
            <a:spLocks noGrp="1"/>
          </p:cNvSpPr>
          <p:nvPr>
            <p:ph type="ftr" sz="quarter" idx="11"/>
          </p:nvPr>
        </p:nvSpPr>
        <p:spPr/>
        <p:txBody>
          <a:bodyPr/>
          <a:lstStyle/>
          <a:p>
            <a:r>
              <a:rPr lang="sv-SE"/>
              <a:t>Ingeniería de Software I  2022</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419768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9" name="Rectángulo 8"/>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82106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rot="5400000">
            <a:off x="8116207" y="1869398"/>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rot="5400000">
            <a:off x="9868208" y="5372410"/>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10129233" y="609597"/>
            <a:ext cx="1073803" cy="4353760"/>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680322" y="609603"/>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a:xfrm>
            <a:off x="6807125" y="5936196"/>
            <a:ext cx="2743200" cy="365125"/>
          </a:xfrm>
        </p:spPr>
        <p:txBody>
          <a:bodyPr/>
          <a:lstStyle/>
          <a:p>
            <a:r>
              <a:rPr lang="es-AR"/>
              <a:t>2016</a:t>
            </a:r>
            <a:endParaRPr lang="es-ES"/>
          </a:p>
        </p:txBody>
      </p:sp>
      <p:sp>
        <p:nvSpPr>
          <p:cNvPr id="5" name="Marcador de posición de pie de página 4"/>
          <p:cNvSpPr>
            <a:spLocks noGrp="1"/>
          </p:cNvSpPr>
          <p:nvPr>
            <p:ph type="ftr" sz="quarter" idx="11"/>
          </p:nvPr>
        </p:nvSpPr>
        <p:spPr>
          <a:xfrm>
            <a:off x="680323" y="5936197"/>
            <a:ext cx="6126805" cy="365125"/>
          </a:xfrm>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a:xfrm>
            <a:off x="10097555" y="5398642"/>
            <a:ext cx="1154151" cy="1090789"/>
          </a:xfrm>
        </p:spPr>
        <p:txBody>
          <a:bodyPr anchor="t"/>
          <a:lstStyle>
            <a:lvl1pPr algn="ctr" latinLnBrk="0">
              <a:defRPr lang="es-ES"/>
            </a:lvl1pPr>
          </a:lstStyle>
          <a:p>
            <a:fld id="{6D22F896-40B5-4ADD-8801-0D06FADFA095}" type="slidenum">
              <a:rPr/>
              <a:pPr/>
              <a:t>‹Nº›</a:t>
            </a:fld>
            <a:endParaRPr lang="es-ES"/>
          </a:p>
        </p:txBody>
      </p:sp>
    </p:spTree>
    <p:extLst>
      <p:ext uri="{BB962C8B-B14F-4D97-AF65-F5344CB8AC3E}">
        <p14:creationId xmlns:p14="http://schemas.microsoft.com/office/powerpoint/2010/main" val="236497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4" name="3 Marcador de pie de página"/>
          <p:cNvSpPr>
            <a:spLocks noGrp="1"/>
          </p:cNvSpPr>
          <p:nvPr>
            <p:ph type="ftr" sz="quarter" idx="11"/>
          </p:nvPr>
        </p:nvSpPr>
        <p:spPr>
          <a:xfrm>
            <a:off x="4241630" y="6459790"/>
            <a:ext cx="5183433" cy="365125"/>
          </a:xfrm>
        </p:spPr>
        <p:txBody>
          <a:bodyPr/>
          <a:lstStyle/>
          <a:p>
            <a:r>
              <a:rPr lang="sv-SE"/>
              <a:t>Ingeniería de Software I  2022</a:t>
            </a:r>
            <a:endParaRPr lang="es-ES" dirty="0"/>
          </a:p>
        </p:txBody>
      </p:sp>
      <p:sp>
        <p:nvSpPr>
          <p:cNvPr id="5" name="4 Marcador de número de diapositiva"/>
          <p:cNvSpPr>
            <a:spLocks noGrp="1"/>
          </p:cNvSpPr>
          <p:nvPr>
            <p:ph type="sldNum" sz="quarter" idx="12"/>
          </p:nvPr>
        </p:nvSpPr>
        <p:spPr/>
        <p:txBody>
          <a:bodyPr/>
          <a:lstStyle/>
          <a:p>
            <a:fld id="{9309AEDA-1D6C-44D3-8BB0-A178BBA71291}" type="slidenum">
              <a:rPr lang="es-ES" smtClean="0"/>
              <a:pPr/>
              <a:t>‹Nº›</a:t>
            </a:fld>
            <a:endParaRPr lang="es-ES" dirty="0"/>
          </a:p>
        </p:txBody>
      </p:sp>
      <p:sp>
        <p:nvSpPr>
          <p:cNvPr id="16" name="15 Marcador de texto"/>
          <p:cNvSpPr>
            <a:spLocks noGrp="1"/>
          </p:cNvSpPr>
          <p:nvPr>
            <p:ph type="body" sz="quarter" idx="14" hasCustomPrompt="1"/>
          </p:nvPr>
        </p:nvSpPr>
        <p:spPr>
          <a:xfrm>
            <a:off x="4434" y="6451617"/>
            <a:ext cx="4190993" cy="357190"/>
          </a:xfrm>
        </p:spPr>
        <p:txBody>
          <a:bodyPr>
            <a:noAutofit/>
          </a:bodyPr>
          <a:lstStyle>
            <a:lvl1pPr>
              <a:buNone/>
              <a:defRPr sz="1046">
                <a:solidFill>
                  <a:schemeClr val="bg1"/>
                </a:solidFill>
              </a:defRPr>
            </a:lvl1pPr>
            <a:lvl2pPr>
              <a:buNone/>
              <a:defRPr sz="1046"/>
            </a:lvl2pPr>
            <a:lvl3pPr>
              <a:buNone/>
              <a:defRPr sz="1046"/>
            </a:lvl3pPr>
            <a:lvl4pPr>
              <a:buNone/>
              <a:defRPr sz="1046"/>
            </a:lvl4pPr>
            <a:lvl5pPr>
              <a:buNone/>
              <a:defRPr sz="1046"/>
            </a:lvl5pPr>
          </a:lstStyle>
          <a:p>
            <a:pPr lvl="0"/>
            <a:r>
              <a:rPr lang="es-ES" dirty="0"/>
              <a:t>Fuente:</a:t>
            </a:r>
            <a:endParaRPr lang="es-AR" dirty="0"/>
          </a:p>
        </p:txBody>
      </p:sp>
      <p:sp>
        <p:nvSpPr>
          <p:cNvPr id="8" name="Content Placeholder 2"/>
          <p:cNvSpPr>
            <a:spLocks noGrp="1"/>
          </p:cNvSpPr>
          <p:nvPr>
            <p:ph idx="1"/>
          </p:nvPr>
        </p:nvSpPr>
        <p:spPr>
          <a:xfrm>
            <a:off x="1097281" y="1845734"/>
            <a:ext cx="10058401" cy="4023360"/>
          </a:xfrm>
        </p:spPr>
        <p:txBody>
          <a:bodyPr/>
          <a:lstStyle>
            <a:lvl1pPr>
              <a:defRPr sz="2092"/>
            </a:lvl1pPr>
            <a:lvl2pPr>
              <a:defRPr sz="1793"/>
            </a:lvl2pPr>
            <a:lvl3pPr>
              <a:defRPr sz="1494"/>
            </a:lvl3pPr>
            <a:lvl4pPr>
              <a:defRPr sz="1345"/>
            </a:lvl4pPr>
            <a:lvl5pPr>
              <a:defRPr sz="1195"/>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81650595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977" y="4737549"/>
            <a:ext cx="10780776" cy="613283"/>
          </a:xfrm>
        </p:spPr>
        <p:txBody>
          <a:bodyPr anchor="b">
            <a:noAutofit/>
          </a:bodyPr>
          <a:lstStyle>
            <a:lvl1pPr>
              <a:defRPr sz="2465"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normAutofit/>
          </a:bodyPr>
          <a:lstStyle>
            <a:lvl1pPr marL="0" indent="0">
              <a:lnSpc>
                <a:spcPct val="90000"/>
              </a:lnSpc>
              <a:buNone/>
              <a:defRPr sz="1345">
                <a:solidFill>
                  <a:srgbClr val="C00000"/>
                </a:solidFill>
              </a:defRPr>
            </a:lvl1pPr>
            <a:lvl2pPr marL="256146" indent="0">
              <a:buNone/>
              <a:defRPr sz="672"/>
            </a:lvl2pPr>
            <a:lvl3pPr marL="512293" indent="0">
              <a:buNone/>
              <a:defRPr sz="560"/>
            </a:lvl3pPr>
            <a:lvl4pPr marL="768439" indent="0">
              <a:buNone/>
              <a:defRPr sz="504"/>
            </a:lvl4pPr>
            <a:lvl5pPr marL="1024585" indent="0">
              <a:buNone/>
              <a:defRPr sz="504"/>
            </a:lvl5pPr>
            <a:lvl6pPr marL="1280732" indent="0">
              <a:buNone/>
              <a:defRPr sz="504"/>
            </a:lvl6pPr>
            <a:lvl7pPr marL="1536878" indent="0">
              <a:buNone/>
              <a:defRPr sz="504"/>
            </a:lvl7pPr>
            <a:lvl8pPr marL="1793024" indent="0">
              <a:buNone/>
              <a:defRPr sz="504"/>
            </a:lvl8pPr>
            <a:lvl9pPr marL="2049170" indent="0">
              <a:buNone/>
              <a:defRPr sz="504"/>
            </a:lvl9pPr>
          </a:lstStyle>
          <a:p>
            <a:pPr lvl="0"/>
            <a:r>
              <a:rPr lang="es-ES"/>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r>
              <a:rPr lang="es-AR"/>
              <a:t>2016</a:t>
            </a:r>
            <a:endParaRPr lang="es-ES" dirty="0"/>
          </a:p>
        </p:txBody>
      </p:sp>
      <p:sp>
        <p:nvSpPr>
          <p:cNvPr id="13" name="Footer Placeholder 12"/>
          <p:cNvSpPr>
            <a:spLocks noGrp="1"/>
          </p:cNvSpPr>
          <p:nvPr>
            <p:ph type="ftr" sz="quarter" idx="11"/>
          </p:nvPr>
        </p:nvSpPr>
        <p:spPr>
          <a:xfrm>
            <a:off x="685800" y="6481103"/>
            <a:ext cx="2241848" cy="302201"/>
          </a:xfrm>
          <a:prstGeom prst="rect">
            <a:avLst/>
          </a:prstGeom>
        </p:spPr>
        <p:txBody>
          <a:bodyPr/>
          <a:lstStyle>
            <a:lvl1pPr>
              <a:defRPr>
                <a:solidFill>
                  <a:srgbClr val="C00000"/>
                </a:solidFill>
              </a:defRPr>
            </a:lvl1pPr>
          </a:lstStyle>
          <a:p>
            <a:r>
              <a:rPr lang="sv-SE"/>
              <a:t>Ingeniería de Software I  2022</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9309AEDA-1D6C-44D3-8BB0-A178BBA71291}" type="slidenum">
              <a:rPr lang="es-ES" smtClean="0"/>
              <a:pPr/>
              <a:t>‹Nº›</a:t>
            </a:fld>
            <a:endParaRPr lang="es-ES" dirty="0"/>
          </a:p>
        </p:txBody>
      </p:sp>
      <p:pic>
        <p:nvPicPr>
          <p:cNvPr id="7" name="Picture 4" descr="2">
            <a:extLst>
              <a:ext uri="{FF2B5EF4-FFF2-40B4-BE49-F238E27FC236}">
                <a16:creationId xmlns:a16="http://schemas.microsoft.com/office/drawing/2014/main" id="{C0514ADE-B5C3-41CD-BFB9-184B8EB5FCD1}"/>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462"/>
          <a:stretch/>
        </p:blipFill>
        <p:spPr bwMode="auto">
          <a:xfrm>
            <a:off x="23664" y="0"/>
            <a:ext cx="12144672" cy="427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782793"/>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Encabezado de Seccio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384" y="2051020"/>
            <a:ext cx="10780776" cy="613283"/>
          </a:xfrm>
        </p:spPr>
        <p:txBody>
          <a:bodyPr anchor="b">
            <a:noAutofit/>
          </a:bodyPr>
          <a:lstStyle>
            <a:lvl1pPr>
              <a:defRPr sz="4034"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551384" y="4359587"/>
            <a:ext cx="9229344" cy="533400"/>
          </a:xfrm>
        </p:spPr>
        <p:txBody>
          <a:bodyPr>
            <a:normAutofit/>
          </a:bodyPr>
          <a:lstStyle>
            <a:lvl1pPr marL="0" indent="0">
              <a:lnSpc>
                <a:spcPct val="90000"/>
              </a:lnSpc>
              <a:buNone/>
              <a:defRPr sz="1345">
                <a:solidFill>
                  <a:srgbClr val="C00000"/>
                </a:solidFill>
              </a:defRPr>
            </a:lvl1pPr>
            <a:lvl2pPr marL="256146" indent="0">
              <a:buNone/>
              <a:defRPr sz="672"/>
            </a:lvl2pPr>
            <a:lvl3pPr marL="512293" indent="0">
              <a:buNone/>
              <a:defRPr sz="560"/>
            </a:lvl3pPr>
            <a:lvl4pPr marL="768439" indent="0">
              <a:buNone/>
              <a:defRPr sz="504"/>
            </a:lvl4pPr>
            <a:lvl5pPr marL="1024585" indent="0">
              <a:buNone/>
              <a:defRPr sz="504"/>
            </a:lvl5pPr>
            <a:lvl6pPr marL="1280732" indent="0">
              <a:buNone/>
              <a:defRPr sz="504"/>
            </a:lvl6pPr>
            <a:lvl7pPr marL="1536878" indent="0">
              <a:buNone/>
              <a:defRPr sz="504"/>
            </a:lvl7pPr>
            <a:lvl8pPr marL="1793024" indent="0">
              <a:buNone/>
              <a:defRPr sz="504"/>
            </a:lvl8pPr>
            <a:lvl9pPr marL="2049170" indent="0">
              <a:buNone/>
              <a:defRPr sz="504"/>
            </a:lvl9pPr>
          </a:lstStyle>
          <a:p>
            <a:pPr lvl="0"/>
            <a:r>
              <a:rPr lang="es-ES"/>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r>
              <a:rPr lang="es-AR"/>
              <a:t>2016</a:t>
            </a:r>
            <a:endParaRPr lang="es-ES" dirty="0"/>
          </a:p>
        </p:txBody>
      </p:sp>
      <p:sp>
        <p:nvSpPr>
          <p:cNvPr id="13" name="Footer Placeholder 12"/>
          <p:cNvSpPr>
            <a:spLocks noGrp="1"/>
          </p:cNvSpPr>
          <p:nvPr>
            <p:ph type="ftr" sz="quarter" idx="11"/>
          </p:nvPr>
        </p:nvSpPr>
        <p:spPr>
          <a:xfrm>
            <a:off x="685800" y="6481103"/>
            <a:ext cx="2817912" cy="376901"/>
          </a:xfrm>
          <a:prstGeom prst="rect">
            <a:avLst/>
          </a:prstGeom>
        </p:spPr>
        <p:txBody>
          <a:bodyPr/>
          <a:lstStyle>
            <a:lvl1pPr>
              <a:defRPr>
                <a:solidFill>
                  <a:srgbClr val="C00000"/>
                </a:solidFill>
              </a:defRPr>
            </a:lvl1pPr>
          </a:lstStyle>
          <a:p>
            <a:r>
              <a:rPr lang="sv-SE"/>
              <a:t>Ingeniería de Software I  2022</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90080068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r>
              <a:rPr lang="es-AR"/>
              <a:t>2016</a:t>
            </a:r>
          </a:p>
        </p:txBody>
      </p:sp>
      <p:sp>
        <p:nvSpPr>
          <p:cNvPr id="4" name="Footer Placeholder 3"/>
          <p:cNvSpPr>
            <a:spLocks noGrp="1"/>
          </p:cNvSpPr>
          <p:nvPr>
            <p:ph type="ftr" sz="quarter" idx="11"/>
          </p:nvPr>
        </p:nvSpPr>
        <p:spPr/>
        <p:txBody>
          <a:bodyPr/>
          <a:lstStyle/>
          <a:p>
            <a:r>
              <a:rPr lang="sv-SE"/>
              <a:t>Ingeniería de Software I  2022</a:t>
            </a:r>
            <a:endParaRPr lang="es-AR"/>
          </a:p>
        </p:txBody>
      </p:sp>
      <p:sp>
        <p:nvSpPr>
          <p:cNvPr id="5" name="Slide Number Placeholder 4"/>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24905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ormal con fuente ">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45394" y="116632"/>
            <a:ext cx="10772775" cy="1129444"/>
          </a:xfrm>
          <a:ln>
            <a:noFill/>
          </a:ln>
          <a:effectLst/>
        </p:spPr>
        <p:txBody>
          <a:bodyPr>
            <a:normAutofit/>
          </a:bodyPr>
          <a:lstStyle>
            <a:lvl1pPr>
              <a:defRPr sz="2241"/>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7"/>
            <a:ext cx="2926080" cy="1048573"/>
          </a:xfrm>
          <a:ln>
            <a:noFill/>
          </a:ln>
        </p:spPr>
        <p:txBody>
          <a:bodyPr/>
          <a:lstStyle/>
          <a:p>
            <a:fld id="{9309AEDA-1D6C-44D3-8BB0-A178BBA71291}" type="slidenum">
              <a:rPr lang="es-ES" smtClean="0"/>
              <a:pPr/>
              <a:t>‹Nº›</a:t>
            </a:fld>
            <a:endParaRPr lang="es-ES" dirty="0"/>
          </a:p>
        </p:txBody>
      </p:sp>
      <p:sp>
        <p:nvSpPr>
          <p:cNvPr id="6" name="17 CuadroTexto"/>
          <p:cNvSpPr txBox="1"/>
          <p:nvPr/>
        </p:nvSpPr>
        <p:spPr>
          <a:xfrm>
            <a:off x="5176318" y="6484432"/>
            <a:ext cx="662361" cy="187103"/>
          </a:xfrm>
          <a:prstGeom prst="rect">
            <a:avLst/>
          </a:prstGeom>
          <a:noFill/>
        </p:spPr>
        <p:txBody>
          <a:bodyPr wrap="square">
            <a:spAutoFit/>
          </a:bodyPr>
          <a:lstStyle/>
          <a:p>
            <a:pPr>
              <a:defRPr/>
            </a:pPr>
            <a:r>
              <a:rPr lang="es-ES" sz="616" b="0" i="0" kern="1200" dirty="0">
                <a:solidFill>
                  <a:schemeClr val="tx1">
                    <a:tint val="75000"/>
                    <a:alpha val="60000"/>
                  </a:schemeClr>
                </a:solidFill>
                <a:latin typeface="+mn-lt"/>
                <a:ea typeface="+mn-ea"/>
                <a:cs typeface="+mn-cs"/>
              </a:rPr>
              <a:t>Fuente:</a:t>
            </a:r>
            <a:endParaRPr lang="es-AR" sz="616" dirty="0">
              <a:solidFill>
                <a:schemeClr val="bg2"/>
              </a:solidFill>
              <a:latin typeface="+mn-lt"/>
            </a:endParaRPr>
          </a:p>
        </p:txBody>
      </p:sp>
      <p:sp>
        <p:nvSpPr>
          <p:cNvPr id="8" name="6 Marcador de texto"/>
          <p:cNvSpPr>
            <a:spLocks noGrp="1"/>
          </p:cNvSpPr>
          <p:nvPr>
            <p:ph type="body" sz="quarter" idx="13" hasCustomPrompt="1"/>
          </p:nvPr>
        </p:nvSpPr>
        <p:spPr>
          <a:xfrm>
            <a:off x="788829" y="2924946"/>
            <a:ext cx="9793088" cy="4478753"/>
          </a:xfrm>
        </p:spPr>
        <p:txBody>
          <a:bodyPr/>
          <a:lstStyle>
            <a:lvl1pPr marL="51229" indent="-51229">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sp>
        <p:nvSpPr>
          <p:cNvPr id="9" name="Date Placeholder 1"/>
          <p:cNvSpPr>
            <a:spLocks noGrp="1"/>
          </p:cNvSpPr>
          <p:nvPr>
            <p:ph type="dt" sz="half" idx="2"/>
          </p:nvPr>
        </p:nvSpPr>
        <p:spPr>
          <a:xfrm>
            <a:off x="2567610" y="6543226"/>
            <a:ext cx="825989" cy="256089"/>
          </a:xfrm>
          <a:prstGeom prst="rect">
            <a:avLst/>
          </a:prstGeom>
        </p:spPr>
        <p:txBody>
          <a:bodyPr/>
          <a:lstStyle>
            <a:lvl1pPr>
              <a:defRPr sz="784">
                <a:solidFill>
                  <a:schemeClr val="bg1">
                    <a:lumMod val="75000"/>
                  </a:schemeClr>
                </a:solidFill>
                <a:latin typeface="+mn-lt"/>
              </a:defRPr>
            </a:lvl1pPr>
          </a:lstStyle>
          <a:p>
            <a:r>
              <a:rPr lang="es-AR"/>
              <a:t>2016</a:t>
            </a:r>
            <a:endParaRPr lang="es-ES" dirty="0"/>
          </a:p>
        </p:txBody>
      </p:sp>
      <p:sp>
        <p:nvSpPr>
          <p:cNvPr id="10" name="Footer Placeholder 2"/>
          <p:cNvSpPr>
            <a:spLocks noGrp="1"/>
          </p:cNvSpPr>
          <p:nvPr>
            <p:ph type="ftr" sz="quarter" idx="3"/>
          </p:nvPr>
        </p:nvSpPr>
        <p:spPr>
          <a:xfrm>
            <a:off x="168982" y="6554697"/>
            <a:ext cx="2154900" cy="213016"/>
          </a:xfrm>
          <a:prstGeom prst="rect">
            <a:avLst/>
          </a:prstGeom>
        </p:spPr>
        <p:txBody>
          <a:bodyPr/>
          <a:lstStyle>
            <a:lvl1pPr>
              <a:defRPr sz="784">
                <a:solidFill>
                  <a:schemeClr val="bg1">
                    <a:lumMod val="75000"/>
                  </a:schemeClr>
                </a:solidFill>
                <a:latin typeface="+mn-lt"/>
              </a:defRPr>
            </a:lvl1pPr>
          </a:lstStyle>
          <a:p>
            <a:r>
              <a:rPr lang="sv-SE"/>
              <a:t>Ingeniería de Software I  2022</a:t>
            </a:r>
            <a:endParaRPr lang="es-ES" dirty="0"/>
          </a:p>
        </p:txBody>
      </p:sp>
      <p:sp>
        <p:nvSpPr>
          <p:cNvPr id="11" name="17 CuadroTexto"/>
          <p:cNvSpPr txBox="1"/>
          <p:nvPr/>
        </p:nvSpPr>
        <p:spPr>
          <a:xfrm>
            <a:off x="5176318" y="6484432"/>
            <a:ext cx="662361" cy="187103"/>
          </a:xfrm>
          <a:prstGeom prst="rect">
            <a:avLst/>
          </a:prstGeom>
          <a:noFill/>
        </p:spPr>
        <p:txBody>
          <a:bodyPr wrap="square">
            <a:spAutoFit/>
          </a:bodyPr>
          <a:lstStyle/>
          <a:p>
            <a:pPr>
              <a:defRPr/>
            </a:pPr>
            <a:r>
              <a:rPr lang="es-ES" sz="616" b="0" i="0" kern="1200" dirty="0">
                <a:solidFill>
                  <a:schemeClr val="tx1">
                    <a:tint val="75000"/>
                    <a:alpha val="60000"/>
                  </a:schemeClr>
                </a:solidFill>
                <a:latin typeface="+mn-lt"/>
                <a:ea typeface="+mn-ea"/>
                <a:cs typeface="+mn-cs"/>
              </a:rPr>
              <a:t>Fuente:</a:t>
            </a:r>
            <a:endParaRPr lang="es-AR" sz="616" dirty="0">
              <a:solidFill>
                <a:schemeClr val="bg2"/>
              </a:solidFill>
              <a:latin typeface="+mn-lt"/>
            </a:endParaRPr>
          </a:p>
        </p:txBody>
      </p:sp>
    </p:spTree>
    <p:extLst>
      <p:ext uri="{BB962C8B-B14F-4D97-AF65-F5344CB8AC3E}">
        <p14:creationId xmlns:p14="http://schemas.microsoft.com/office/powerpoint/2010/main" val="36457575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241"/>
            </a:lvl1pPr>
          </a:lstStyle>
          <a:p>
            <a:r>
              <a:rPr lang="es-ES"/>
              <a:t>Haga clic para modificar el estilo de título del patrón</a:t>
            </a:r>
            <a:endParaRPr lang="en-US" dirty="0"/>
          </a:p>
        </p:txBody>
      </p:sp>
      <p:sp>
        <p:nvSpPr>
          <p:cNvPr id="3" name="Content Placeholder 2"/>
          <p:cNvSpPr>
            <a:spLocks noGrp="1"/>
          </p:cNvSpPr>
          <p:nvPr>
            <p:ph sz="half" idx="1" hasCustomPrompt="1"/>
          </p:nvPr>
        </p:nvSpPr>
        <p:spPr>
          <a:xfrm>
            <a:off x="676656" y="1998134"/>
            <a:ext cx="4663440" cy="3767328"/>
          </a:xfrm>
        </p:spPr>
        <p:txBody>
          <a:bodyPr/>
          <a:lstStyle>
            <a:lvl1pPr marL="51229" indent="-51229">
              <a:buClr>
                <a:srgbClr val="C00000"/>
              </a:buClr>
              <a:buFont typeface="Arial" panose="020B0604020202020204" pitchFamily="34" charset="0"/>
              <a:buChar char="»"/>
              <a:defRPr sz="1345"/>
            </a:lvl1pPr>
            <a:lvl2pPr marL="194671" indent="-192110">
              <a:buClr>
                <a:srgbClr val="C00000"/>
              </a:buClr>
              <a:buFont typeface="Arial" panose="020B0604020202020204" pitchFamily="34" charset="0"/>
              <a:buChar char=" "/>
              <a:defRPr sz="1121"/>
            </a:lvl2pPr>
            <a:lvl3pPr marL="307376" indent="-307376">
              <a:buClr>
                <a:srgbClr val="C00000"/>
              </a:buClr>
              <a:buFont typeface="Arial" panose="020B0604020202020204" pitchFamily="34" charset="0"/>
              <a:buChar char=" "/>
              <a:defRPr sz="1008"/>
            </a:lvl3pPr>
            <a:lvl4pPr marL="461063" indent="-461063">
              <a:buClr>
                <a:srgbClr val="C00000"/>
              </a:buClr>
              <a:buFont typeface="Arial" panose="020B0604020202020204" pitchFamily="34" charset="0"/>
              <a:buChar char=" "/>
              <a:defRPr sz="896"/>
            </a:lvl4pPr>
            <a:lvl5pPr marL="614751" indent="-614751">
              <a:buClr>
                <a:srgbClr val="C00000"/>
              </a:buClr>
              <a:buFont typeface="Arial" panose="020B0604020202020204" pitchFamily="34" charset="0"/>
              <a:buChar char=" "/>
              <a:defRPr sz="896"/>
            </a:lvl5pPr>
            <a:lvl6pPr>
              <a:defRPr sz="896"/>
            </a:lvl6pPr>
            <a:lvl7pPr>
              <a:defRPr sz="896"/>
            </a:lvl7pPr>
            <a:lvl8pPr>
              <a:defRPr sz="896"/>
            </a:lvl8pPr>
            <a:lvl9pPr>
              <a:defRPr sz="896"/>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4" name="Content Placeholder 3"/>
          <p:cNvSpPr>
            <a:spLocks noGrp="1"/>
          </p:cNvSpPr>
          <p:nvPr>
            <p:ph sz="half" idx="2" hasCustomPrompt="1"/>
          </p:nvPr>
        </p:nvSpPr>
        <p:spPr>
          <a:xfrm>
            <a:off x="6011331" y="1998134"/>
            <a:ext cx="4663440" cy="3767328"/>
          </a:xfrm>
        </p:spPr>
        <p:txBody>
          <a:bodyPr/>
          <a:lstStyle>
            <a:lvl1pPr marL="51229" indent="-51229">
              <a:buClr>
                <a:srgbClr val="C00000"/>
              </a:buClr>
              <a:buFont typeface="Arial" panose="020B0604020202020204" pitchFamily="34" charset="0"/>
              <a:buChar char="»"/>
              <a:defRPr sz="1345"/>
            </a:lvl1pPr>
            <a:lvl2pPr marL="194671" indent="-192110">
              <a:buClr>
                <a:srgbClr val="C00000"/>
              </a:buClr>
              <a:buFont typeface="Arial" panose="020B0604020202020204" pitchFamily="34" charset="0"/>
              <a:buChar char=" "/>
              <a:defRPr sz="1121"/>
            </a:lvl2pPr>
            <a:lvl3pPr marL="307376" indent="-307376">
              <a:buClr>
                <a:srgbClr val="C00000"/>
              </a:buClr>
              <a:buFont typeface="Arial" panose="020B0604020202020204" pitchFamily="34" charset="0"/>
              <a:buChar char=" "/>
              <a:defRPr sz="1008"/>
            </a:lvl3pPr>
            <a:lvl4pPr marL="461063" indent="-461063">
              <a:buClr>
                <a:srgbClr val="C00000"/>
              </a:buClr>
              <a:buFont typeface="Arial" panose="020B0604020202020204" pitchFamily="34" charset="0"/>
              <a:buChar char=" "/>
              <a:defRPr sz="896"/>
            </a:lvl4pPr>
            <a:lvl5pPr marL="614751" indent="-614751">
              <a:buClr>
                <a:srgbClr val="C00000"/>
              </a:buClr>
              <a:buFont typeface="Arial" panose="020B0604020202020204" pitchFamily="34" charset="0"/>
              <a:buChar char=" "/>
              <a:defRPr sz="896"/>
            </a:lvl5pPr>
            <a:lvl6pPr>
              <a:defRPr sz="896"/>
            </a:lvl6pPr>
            <a:lvl7pPr>
              <a:defRPr sz="896"/>
            </a:lvl7pPr>
            <a:lvl8pPr>
              <a:defRPr sz="896"/>
            </a:lvl8pPr>
            <a:lvl9pPr>
              <a:defRPr sz="896"/>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9" name="4 Marcador de número de diapositiva"/>
          <p:cNvSpPr>
            <a:spLocks noGrp="1"/>
          </p:cNvSpPr>
          <p:nvPr>
            <p:ph type="sldNum" sz="quarter" idx="12"/>
          </p:nvPr>
        </p:nvSpPr>
        <p:spPr>
          <a:xfrm>
            <a:off x="9249399" y="2852617"/>
            <a:ext cx="2926080" cy="1048573"/>
          </a:xfrm>
          <a:ln>
            <a:noFill/>
          </a:ln>
        </p:spPr>
        <p:txBody>
          <a:bodyPr/>
          <a:lstStyle/>
          <a:p>
            <a:fld id="{9309AEDA-1D6C-44D3-8BB0-A178BBA71291}" type="slidenum">
              <a:rPr lang="es-ES" smtClean="0"/>
              <a:pPr/>
              <a:t>‹Nº›</a:t>
            </a:fld>
            <a:endParaRPr lang="es-ES" dirty="0"/>
          </a:p>
        </p:txBody>
      </p:sp>
      <p:sp>
        <p:nvSpPr>
          <p:cNvPr id="11" name="15 Marcador de texto"/>
          <p:cNvSpPr>
            <a:spLocks noGrp="1"/>
          </p:cNvSpPr>
          <p:nvPr>
            <p:ph type="body" sz="quarter" idx="14"/>
          </p:nvPr>
        </p:nvSpPr>
        <p:spPr>
          <a:xfrm>
            <a:off x="5951985" y="6509541"/>
            <a:ext cx="2162515" cy="305415"/>
          </a:xfrm>
        </p:spPr>
        <p:txBody>
          <a:bodyPr>
            <a:noAutofit/>
          </a:bodyPr>
          <a:lstStyle>
            <a:lvl1pPr algn="l" rtl="0" fontAlgn="base">
              <a:spcBef>
                <a:spcPct val="0"/>
              </a:spcBef>
              <a:spcAft>
                <a:spcPct val="0"/>
              </a:spcAft>
              <a:buNone/>
              <a:defRPr lang="en-US" sz="616" b="0" i="0" kern="1200" dirty="0" smtClean="0">
                <a:solidFill>
                  <a:schemeClr val="tx1">
                    <a:tint val="75000"/>
                    <a:alpha val="60000"/>
                  </a:schemeClr>
                </a:solidFill>
                <a:latin typeface="Arial" charset="0"/>
                <a:ea typeface="+mn-ea"/>
                <a:cs typeface="+mn-cs"/>
              </a:defRPr>
            </a:lvl1pPr>
            <a:lvl2pPr>
              <a:buNone/>
              <a:defRPr sz="784"/>
            </a:lvl2pPr>
            <a:lvl3pPr>
              <a:buNone/>
              <a:defRPr sz="784"/>
            </a:lvl3pPr>
            <a:lvl4pPr>
              <a:buNone/>
              <a:defRPr sz="784"/>
            </a:lvl4pPr>
            <a:lvl5pPr>
              <a:buNone/>
              <a:defRPr sz="784"/>
            </a:lvl5pPr>
          </a:lstStyle>
          <a:p>
            <a:pPr lvl="0"/>
            <a:r>
              <a:rPr lang="es-ES"/>
              <a:t>Haga clic para modificar el estilo de texto del patrón</a:t>
            </a:r>
          </a:p>
        </p:txBody>
      </p:sp>
      <p:sp>
        <p:nvSpPr>
          <p:cNvPr id="12" name="Date Placeholder 1"/>
          <p:cNvSpPr>
            <a:spLocks noGrp="1"/>
          </p:cNvSpPr>
          <p:nvPr>
            <p:ph type="dt" sz="half" idx="10"/>
          </p:nvPr>
        </p:nvSpPr>
        <p:spPr>
          <a:xfrm>
            <a:off x="2898950" y="6511631"/>
            <a:ext cx="825989" cy="256089"/>
          </a:xfrm>
          <a:prstGeom prst="rect">
            <a:avLst/>
          </a:prstGeom>
        </p:spPr>
        <p:txBody>
          <a:bodyPr/>
          <a:lstStyle/>
          <a:p>
            <a:r>
              <a:rPr lang="es-AR"/>
              <a:t>2016</a:t>
            </a:r>
            <a:endParaRPr lang="es-ES" dirty="0"/>
          </a:p>
        </p:txBody>
      </p:sp>
      <p:sp>
        <p:nvSpPr>
          <p:cNvPr id="13" name="Footer Placeholder 2"/>
          <p:cNvSpPr>
            <a:spLocks noGrp="1"/>
          </p:cNvSpPr>
          <p:nvPr>
            <p:ph type="ftr" sz="quarter" idx="11"/>
          </p:nvPr>
        </p:nvSpPr>
        <p:spPr>
          <a:xfrm>
            <a:off x="168982" y="6554697"/>
            <a:ext cx="2154900" cy="213016"/>
          </a:xfrm>
          <a:prstGeom prst="rect">
            <a:avLst/>
          </a:prstGeom>
        </p:spPr>
        <p:txBody>
          <a:bodyPr/>
          <a:lstStyle/>
          <a:p>
            <a:r>
              <a:rPr lang="sv-SE"/>
              <a:t>Ingeniería de Software I  2022</a:t>
            </a:r>
            <a:endParaRPr lang="es-ES" dirty="0"/>
          </a:p>
        </p:txBody>
      </p:sp>
    </p:spTree>
    <p:extLst>
      <p:ext uri="{BB962C8B-B14F-4D97-AF65-F5344CB8AC3E}">
        <p14:creationId xmlns:p14="http://schemas.microsoft.com/office/powerpoint/2010/main" val="20042175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_Normal con fuente ">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5" y="643372"/>
            <a:ext cx="10772775" cy="1129444"/>
          </a:xfrm>
          <a:ln>
            <a:noFill/>
          </a:ln>
          <a:effectLst/>
        </p:spPr>
        <p:txBody>
          <a:bodyPr>
            <a:normAutofit/>
          </a:bodyPr>
          <a:lstStyle>
            <a:lvl1pPr>
              <a:defRPr sz="2241"/>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5"/>
            <a:ext cx="2926080" cy="1048573"/>
          </a:xfrm>
          <a:ln>
            <a:noFill/>
          </a:ln>
        </p:spPr>
        <p:txBody>
          <a:bodyPr/>
          <a:lstStyle/>
          <a:p>
            <a:pPr>
              <a:defRPr/>
            </a:pPr>
            <a:fld id="{DDDB8A13-BBB4-4BDB-951D-2F728A4AF88F}" type="slidenum">
              <a:rPr lang="es-AR" smtClean="0"/>
              <a:pPr>
                <a:defRPr/>
              </a:pPr>
              <a:t>‹Nº›</a:t>
            </a:fld>
            <a:endParaRPr lang="es-AR" dirty="0"/>
          </a:p>
        </p:txBody>
      </p:sp>
      <p:sp>
        <p:nvSpPr>
          <p:cNvPr id="7" name="15 Marcador de texto"/>
          <p:cNvSpPr>
            <a:spLocks noGrp="1"/>
          </p:cNvSpPr>
          <p:nvPr>
            <p:ph type="body" sz="quarter" idx="14"/>
          </p:nvPr>
        </p:nvSpPr>
        <p:spPr>
          <a:xfrm>
            <a:off x="5951985" y="6509539"/>
            <a:ext cx="2162515" cy="305415"/>
          </a:xfrm>
        </p:spPr>
        <p:txBody>
          <a:bodyPr>
            <a:noAutofit/>
          </a:bodyPr>
          <a:lstStyle>
            <a:lvl1pPr algn="l" rtl="0" fontAlgn="base">
              <a:spcBef>
                <a:spcPct val="0"/>
              </a:spcBef>
              <a:spcAft>
                <a:spcPct val="0"/>
              </a:spcAft>
              <a:buNone/>
              <a:defRPr lang="en-US" sz="616" b="0" i="0" kern="1200" dirty="0" smtClean="0">
                <a:solidFill>
                  <a:srgbClr val="C00000"/>
                </a:solidFill>
                <a:latin typeface="+mn-lt"/>
                <a:ea typeface="+mn-ea"/>
                <a:cs typeface="+mn-cs"/>
              </a:defRPr>
            </a:lvl1pPr>
            <a:lvl2pPr>
              <a:buNone/>
              <a:defRPr sz="784"/>
            </a:lvl2pPr>
            <a:lvl3pPr>
              <a:buNone/>
              <a:defRPr sz="784"/>
            </a:lvl3pPr>
            <a:lvl4pPr>
              <a:buNone/>
              <a:defRPr sz="784"/>
            </a:lvl4pPr>
            <a:lvl5pPr>
              <a:buNone/>
              <a:defRPr sz="784"/>
            </a:lvl5pPr>
          </a:lstStyle>
          <a:p>
            <a:pPr lvl="0"/>
            <a:r>
              <a:rPr lang="es-ES"/>
              <a:t>Haga clic para modificar el estilo de texto del patrón</a:t>
            </a:r>
          </a:p>
        </p:txBody>
      </p:sp>
      <p:sp>
        <p:nvSpPr>
          <p:cNvPr id="8" name="6 Marcador de texto"/>
          <p:cNvSpPr>
            <a:spLocks noGrp="1"/>
          </p:cNvSpPr>
          <p:nvPr>
            <p:ph type="body" sz="quarter" idx="13" hasCustomPrompt="1"/>
          </p:nvPr>
        </p:nvSpPr>
        <p:spPr>
          <a:xfrm>
            <a:off x="623392" y="1902580"/>
            <a:ext cx="9793088" cy="4478753"/>
          </a:xfrm>
        </p:spPr>
        <p:txBody>
          <a:bodyPr/>
          <a:lstStyle>
            <a:lvl1pPr marL="51229" indent="-51229">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sp>
        <p:nvSpPr>
          <p:cNvPr id="9" name="Date Placeholder 1"/>
          <p:cNvSpPr>
            <a:spLocks noGrp="1"/>
          </p:cNvSpPr>
          <p:nvPr>
            <p:ph type="dt" sz="half" idx="2"/>
          </p:nvPr>
        </p:nvSpPr>
        <p:spPr>
          <a:xfrm>
            <a:off x="2567610" y="6543224"/>
            <a:ext cx="825989" cy="256089"/>
          </a:xfrm>
          <a:prstGeom prst="rect">
            <a:avLst/>
          </a:prstGeom>
        </p:spPr>
        <p:txBody>
          <a:bodyPr/>
          <a:lstStyle>
            <a:lvl1pPr>
              <a:defRPr sz="784">
                <a:solidFill>
                  <a:srgbClr val="C00000"/>
                </a:solidFill>
                <a:latin typeface="+mn-lt"/>
              </a:defRPr>
            </a:lvl1pPr>
          </a:lstStyle>
          <a:p>
            <a:pPr>
              <a:defRPr/>
            </a:pPr>
            <a:r>
              <a:rPr lang="es-AR"/>
              <a:t>2016</a:t>
            </a:r>
            <a:endParaRPr lang="es-AR" dirty="0"/>
          </a:p>
        </p:txBody>
      </p:sp>
      <p:sp>
        <p:nvSpPr>
          <p:cNvPr id="10" name="Footer Placeholder 2"/>
          <p:cNvSpPr>
            <a:spLocks noGrp="1"/>
          </p:cNvSpPr>
          <p:nvPr>
            <p:ph type="ftr" sz="quarter" idx="3"/>
          </p:nvPr>
        </p:nvSpPr>
        <p:spPr>
          <a:xfrm>
            <a:off x="168982" y="6554697"/>
            <a:ext cx="2154900" cy="213016"/>
          </a:xfrm>
          <a:prstGeom prst="rect">
            <a:avLst/>
          </a:prstGeom>
        </p:spPr>
        <p:txBody>
          <a:bodyPr/>
          <a:lstStyle>
            <a:lvl1pPr>
              <a:defRPr sz="784">
                <a:solidFill>
                  <a:srgbClr val="C00000"/>
                </a:solidFill>
                <a:latin typeface="+mn-lt"/>
              </a:defRPr>
            </a:lvl1pPr>
          </a:lstStyle>
          <a:p>
            <a:pPr>
              <a:defRPr/>
            </a:pPr>
            <a:r>
              <a:rPr lang="sv-SE"/>
              <a:t>Ingeniería de Software I  2022</a:t>
            </a:r>
            <a:endParaRPr lang="es-AR" dirty="0"/>
          </a:p>
        </p:txBody>
      </p:sp>
      <p:sp>
        <p:nvSpPr>
          <p:cNvPr id="11" name="17 CuadroTexto"/>
          <p:cNvSpPr txBox="1"/>
          <p:nvPr userDrawn="1"/>
        </p:nvSpPr>
        <p:spPr>
          <a:xfrm>
            <a:off x="5176316" y="6484430"/>
            <a:ext cx="662361" cy="187103"/>
          </a:xfrm>
          <a:prstGeom prst="rect">
            <a:avLst/>
          </a:prstGeom>
          <a:noFill/>
        </p:spPr>
        <p:txBody>
          <a:bodyPr wrap="square">
            <a:spAutoFit/>
          </a:bodyPr>
          <a:lstStyle/>
          <a:p>
            <a:pPr>
              <a:defRPr/>
            </a:pPr>
            <a:r>
              <a:rPr lang="es-ES" sz="616" b="0" i="0" kern="1200" dirty="0">
                <a:solidFill>
                  <a:srgbClr val="C00000"/>
                </a:solidFill>
                <a:latin typeface="+mn-lt"/>
                <a:ea typeface="+mn-ea"/>
                <a:cs typeface="+mn-cs"/>
              </a:rPr>
              <a:t>Fuente:</a:t>
            </a:r>
            <a:endParaRPr lang="es-AR" sz="616" dirty="0">
              <a:solidFill>
                <a:srgbClr val="C00000"/>
              </a:solidFill>
              <a:latin typeface="+mn-lt"/>
            </a:endParaRPr>
          </a:p>
        </p:txBody>
      </p:sp>
      <p:cxnSp>
        <p:nvCxnSpPr>
          <p:cNvPr id="15" name="Conector recto 12"/>
          <p:cNvCxnSpPr/>
          <p:nvPr userDrawn="1"/>
        </p:nvCxnSpPr>
        <p:spPr>
          <a:xfrm>
            <a:off x="623394"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35361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número de diapositiva"/>
          <p:cNvSpPr>
            <a:spLocks noGrp="1"/>
          </p:cNvSpPr>
          <p:nvPr>
            <p:ph type="sldNum" sz="quarter" idx="10"/>
          </p:nvPr>
        </p:nvSpPr>
        <p:spPr/>
        <p:txBody>
          <a:bodyPr/>
          <a:lstStyle>
            <a:lvl1pPr>
              <a:defRPr sz="4482"/>
            </a:lvl1pPr>
          </a:lstStyle>
          <a:p>
            <a:fld id="{9309AEDA-1D6C-44D3-8BB0-A178BBA71291}" type="slidenum">
              <a:rPr lang="es-ES" smtClean="0"/>
              <a:pPr/>
              <a:t>‹Nº›</a:t>
            </a:fld>
            <a:endParaRPr lang="es-ES" dirty="0"/>
          </a:p>
        </p:txBody>
      </p:sp>
      <p:sp>
        <p:nvSpPr>
          <p:cNvPr id="4" name="3 Marcador de fecha"/>
          <p:cNvSpPr>
            <a:spLocks noGrp="1"/>
          </p:cNvSpPr>
          <p:nvPr>
            <p:ph type="dt" sz="half" idx="11"/>
          </p:nvPr>
        </p:nvSpPr>
        <p:spPr/>
        <p:txBody>
          <a:bodyPr/>
          <a:lstStyle/>
          <a:p>
            <a:r>
              <a:rPr lang="es-AR"/>
              <a:t>2016</a:t>
            </a:r>
            <a:endParaRPr lang="es-ES" dirty="0"/>
          </a:p>
        </p:txBody>
      </p:sp>
      <p:sp>
        <p:nvSpPr>
          <p:cNvPr id="5" name="4 Marcador de pie de página"/>
          <p:cNvSpPr>
            <a:spLocks noGrp="1"/>
          </p:cNvSpPr>
          <p:nvPr>
            <p:ph type="ftr" sz="quarter" idx="12"/>
          </p:nvPr>
        </p:nvSpPr>
        <p:spPr>
          <a:xfrm>
            <a:off x="168981" y="6554700"/>
            <a:ext cx="3334732" cy="303303"/>
          </a:xfrm>
        </p:spPr>
        <p:txBody>
          <a:bodyPr/>
          <a:lstStyle/>
          <a:p>
            <a:r>
              <a:rPr lang="sv-SE"/>
              <a:t>Ingeniería de Software I  2022</a:t>
            </a:r>
            <a:endParaRPr lang="es-ES" dirty="0"/>
          </a:p>
        </p:txBody>
      </p:sp>
    </p:spTree>
    <p:extLst>
      <p:ext uri="{BB962C8B-B14F-4D97-AF65-F5344CB8AC3E}">
        <p14:creationId xmlns:p14="http://schemas.microsoft.com/office/powerpoint/2010/main" val="78143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4242851"/>
            <a:ext cx="8968084" cy="275942"/>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719" y="4243845"/>
            <a:ext cx="3077108" cy="276940"/>
          </a:xfrm>
          <a:prstGeom prst="rect">
            <a:avLst/>
          </a:prstGeom>
        </p:spPr>
      </p:pic>
      <p:sp>
        <p:nvSpPr>
          <p:cNvPr id="9" name="Rectángulo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680327" y="2733709"/>
            <a:ext cx="8144135" cy="1373070"/>
          </a:xfrm>
        </p:spPr>
        <p:txBody>
          <a:bodyPr anchor="b">
            <a:noAutofit/>
          </a:bodyPr>
          <a:lstStyle>
            <a:lvl1pPr algn="r" latinLnBrk="0">
              <a:defRPr lang="es-ES" sz="4034"/>
            </a:lvl1pPr>
          </a:lstStyle>
          <a:p>
            <a:r>
              <a:rPr lang="es-ES"/>
              <a:t>Haga clic para modificar el estilo de título del patrón</a:t>
            </a:r>
          </a:p>
        </p:txBody>
      </p:sp>
      <p:sp>
        <p:nvSpPr>
          <p:cNvPr id="3" name="Subtítulo 2"/>
          <p:cNvSpPr>
            <a:spLocks noGrp="1"/>
          </p:cNvSpPr>
          <p:nvPr>
            <p:ph type="subTitle" idx="1"/>
          </p:nvPr>
        </p:nvSpPr>
        <p:spPr>
          <a:xfrm>
            <a:off x="680327" y="4394050"/>
            <a:ext cx="8144135" cy="1117687"/>
          </a:xfrm>
        </p:spPr>
        <p:txBody>
          <a:bodyPr>
            <a:normAutofit/>
          </a:bodyPr>
          <a:lstStyle>
            <a:lvl1pPr marL="0" indent="0" algn="r" latinLnBrk="0">
              <a:buNone/>
              <a:defRPr lang="es-ES" sz="1494"/>
            </a:lvl1pPr>
            <a:lvl2pPr marL="341528" indent="0" algn="ctr" latinLnBrk="0">
              <a:buNone/>
              <a:defRPr lang="es-ES" sz="1494"/>
            </a:lvl2pPr>
            <a:lvl3pPr marL="683057" indent="0" algn="ctr" latinLnBrk="0">
              <a:buNone/>
              <a:defRPr lang="es-ES" sz="1345"/>
            </a:lvl3pPr>
            <a:lvl4pPr marL="1024585" indent="0" algn="ctr" latinLnBrk="0">
              <a:buNone/>
              <a:defRPr lang="es-ES" sz="1195"/>
            </a:lvl4pPr>
            <a:lvl5pPr marL="1366114" indent="0" algn="ctr" latinLnBrk="0">
              <a:buNone/>
              <a:defRPr lang="es-ES" sz="1195"/>
            </a:lvl5pPr>
            <a:lvl6pPr marL="1707642" indent="0" algn="ctr" latinLnBrk="0">
              <a:buNone/>
              <a:defRPr lang="es-ES" sz="1195"/>
            </a:lvl6pPr>
            <a:lvl7pPr marL="2049170" indent="0" algn="ctr" latinLnBrk="0">
              <a:buNone/>
              <a:defRPr lang="es-ES" sz="1195"/>
            </a:lvl7pPr>
            <a:lvl8pPr marL="2390699" indent="0" algn="ctr" latinLnBrk="0">
              <a:buNone/>
              <a:defRPr lang="es-ES" sz="1195"/>
            </a:lvl8pPr>
            <a:lvl9pPr marL="2732227" indent="0" algn="ctr" latinLnBrk="0">
              <a:buNone/>
              <a:defRPr lang="es-ES" sz="1195"/>
            </a:lvl9pPr>
          </a:lstStyle>
          <a:p>
            <a:r>
              <a:rPr lang="es-ES"/>
              <a:t>Haga clic para modificar el estilo de subtítulo del patrón</a:t>
            </a:r>
          </a:p>
        </p:txBody>
      </p:sp>
      <p:sp>
        <p:nvSpPr>
          <p:cNvPr id="4" name="Marcador de posición de fecha 3"/>
          <p:cNvSpPr>
            <a:spLocks noGrp="1"/>
          </p:cNvSpPr>
          <p:nvPr>
            <p:ph type="dt" sz="half" idx="10"/>
          </p:nvPr>
        </p:nvSpPr>
        <p:spPr/>
        <p:txBody>
          <a:bodyPr/>
          <a:lstStyle/>
          <a:p>
            <a:r>
              <a:rPr lang="es-AR"/>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a:xfrm>
            <a:off x="9255347" y="2750337"/>
            <a:ext cx="1171888" cy="1356442"/>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2811795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404639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4087901"/>
            <a:ext cx="1602996" cy="144270"/>
          </a:xfrm>
          <a:prstGeom prst="rect">
            <a:avLst/>
          </a:prstGeom>
        </p:spPr>
      </p:pic>
      <p:sp>
        <p:nvSpPr>
          <p:cNvPr id="9" name="Rectángulo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30" y="2726267"/>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anchor="ctr">
            <a:normAutofit/>
          </a:bodyPr>
          <a:lstStyle>
            <a:lvl1pPr algn="r" latinLnBrk="0">
              <a:defRPr lang="es-ES" sz="2689"/>
            </a:lvl1pPr>
          </a:lstStyle>
          <a:p>
            <a:r>
              <a:rPr lang="es-ES"/>
              <a:t>Haga clic para modificar el estilo de título del patrón</a:t>
            </a:r>
          </a:p>
        </p:txBody>
      </p:sp>
      <p:sp>
        <p:nvSpPr>
          <p:cNvPr id="3" name="Marcador de posición de texto 2"/>
          <p:cNvSpPr>
            <a:spLocks noGrp="1"/>
          </p:cNvSpPr>
          <p:nvPr>
            <p:ph type="body" idx="1"/>
          </p:nvPr>
        </p:nvSpPr>
        <p:spPr>
          <a:xfrm>
            <a:off x="680322" y="4232182"/>
            <a:ext cx="9613860" cy="1704017"/>
          </a:xfrm>
        </p:spPr>
        <p:txBody>
          <a:bodyPr>
            <a:normAutofit/>
          </a:bodyPr>
          <a:lstStyle>
            <a:lvl1pPr marL="0" indent="0" algn="r" latinLnBrk="0">
              <a:buNone/>
              <a:defRPr lang="es-ES" sz="1494">
                <a:solidFill>
                  <a:schemeClr val="tx1">
                    <a:tint val="75000"/>
                  </a:schemeClr>
                </a:solidFill>
              </a:defRPr>
            </a:lvl1pPr>
            <a:lvl2pPr marL="341528" indent="0" latinLnBrk="0">
              <a:buNone/>
              <a:defRPr lang="es-ES" sz="1494">
                <a:solidFill>
                  <a:schemeClr val="tx1">
                    <a:tint val="75000"/>
                  </a:schemeClr>
                </a:solidFill>
              </a:defRPr>
            </a:lvl2pPr>
            <a:lvl3pPr marL="683057" indent="0" latinLnBrk="0">
              <a:buNone/>
              <a:defRPr lang="es-ES" sz="1345">
                <a:solidFill>
                  <a:schemeClr val="tx1">
                    <a:tint val="75000"/>
                  </a:schemeClr>
                </a:solidFill>
              </a:defRPr>
            </a:lvl3pPr>
            <a:lvl4pPr marL="1024585" indent="0" latinLnBrk="0">
              <a:buNone/>
              <a:defRPr lang="es-ES" sz="1195">
                <a:solidFill>
                  <a:schemeClr val="tx1">
                    <a:tint val="75000"/>
                  </a:schemeClr>
                </a:solidFill>
              </a:defRPr>
            </a:lvl4pPr>
            <a:lvl5pPr marL="1366114" indent="0" latinLnBrk="0">
              <a:buNone/>
              <a:defRPr lang="es-ES" sz="1195">
                <a:solidFill>
                  <a:schemeClr val="tx1">
                    <a:tint val="75000"/>
                  </a:schemeClr>
                </a:solidFill>
              </a:defRPr>
            </a:lvl5pPr>
            <a:lvl6pPr marL="1707642" indent="0" latinLnBrk="0">
              <a:buNone/>
              <a:defRPr lang="es-ES" sz="1195">
                <a:solidFill>
                  <a:schemeClr val="tx1">
                    <a:tint val="75000"/>
                  </a:schemeClr>
                </a:solidFill>
              </a:defRPr>
            </a:lvl6pPr>
            <a:lvl7pPr marL="2049170" indent="0" latinLnBrk="0">
              <a:buNone/>
              <a:defRPr lang="es-ES" sz="1195">
                <a:solidFill>
                  <a:schemeClr val="tx1">
                    <a:tint val="75000"/>
                  </a:schemeClr>
                </a:solidFill>
              </a:defRPr>
            </a:lvl7pPr>
            <a:lvl8pPr marL="2390699" indent="0" latinLnBrk="0">
              <a:buNone/>
              <a:defRPr lang="es-ES" sz="1195">
                <a:solidFill>
                  <a:schemeClr val="tx1">
                    <a:tint val="75000"/>
                  </a:schemeClr>
                </a:solidFill>
              </a:defRPr>
            </a:lvl8pPr>
            <a:lvl9pPr marL="2732227" indent="0" latinLnBrk="0">
              <a:buNone/>
              <a:defRPr lang="es-ES" sz="1195">
                <a:solidFill>
                  <a:schemeClr val="tx1">
                    <a:tint val="75000"/>
                  </a:schemeClr>
                </a:solidFill>
              </a:defRPr>
            </a:lvl9pPr>
          </a:lstStyle>
          <a:p>
            <a:pPr lvl="0"/>
            <a:r>
              <a:rPr lang="es-ES"/>
              <a:t>Haga clic para modificar el estilo de texto del patrón</a:t>
            </a:r>
          </a:p>
        </p:txBody>
      </p:sp>
      <p:sp>
        <p:nvSpPr>
          <p:cNvPr id="4" name="Marcador de posición de fecha 3"/>
          <p:cNvSpPr>
            <a:spLocks noGrp="1"/>
          </p:cNvSpPr>
          <p:nvPr>
            <p:ph type="dt" sz="half" idx="10"/>
          </p:nvPr>
        </p:nvSpPr>
        <p:spPr/>
        <p:txBody>
          <a:bodyPr/>
          <a:lstStyle/>
          <a:p>
            <a:r>
              <a:rPr lang="es-AR"/>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a:xfrm>
            <a:off x="10729462" y="2869906"/>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195995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680327" y="2336873"/>
            <a:ext cx="46983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5594127" y="2336873"/>
            <a:ext cx="47000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82478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1"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2" name="Rectángulo 11"/>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753236"/>
            <a:ext cx="9613863" cy="1080937"/>
          </a:xfrm>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906355" y="2336884"/>
            <a:ext cx="4472328" cy="693135"/>
          </a:xfrm>
        </p:spPr>
        <p:txBody>
          <a:bodyPr anchor="b"/>
          <a:lstStyle>
            <a:lvl1pPr marL="0" indent="0" latinLnBrk="0">
              <a:buNone/>
              <a:defRPr lang="es-ES" sz="1793" b="1"/>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4" name="Marcador de posición de contenido 3"/>
          <p:cNvSpPr>
            <a:spLocks noGrp="1"/>
          </p:cNvSpPr>
          <p:nvPr>
            <p:ph sz="half" idx="2"/>
          </p:nvPr>
        </p:nvSpPr>
        <p:spPr>
          <a:xfrm>
            <a:off x="680327" y="3030015"/>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5820155" y="2336873"/>
            <a:ext cx="4474028" cy="692076"/>
          </a:xfrm>
        </p:spPr>
        <p:txBody>
          <a:bodyPr anchor="b"/>
          <a:lstStyle>
            <a:lvl1pPr marL="0" indent="0" latinLnBrk="0">
              <a:buNone/>
              <a:defRPr lang="es-ES" sz="1793" b="1"/>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6" name="Marcador de posición de contenido 5"/>
          <p:cNvSpPr>
            <a:spLocks noGrp="1"/>
          </p:cNvSpPr>
          <p:nvPr>
            <p:ph sz="quarter" idx="4"/>
          </p:nvPr>
        </p:nvSpPr>
        <p:spPr>
          <a:xfrm>
            <a:off x="5594127" y="3030015"/>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osición de fecha 6"/>
          <p:cNvSpPr>
            <a:spLocks noGrp="1"/>
          </p:cNvSpPr>
          <p:nvPr>
            <p:ph type="dt" sz="half" idx="10"/>
          </p:nvPr>
        </p:nvSpPr>
        <p:spPr/>
        <p:txBody>
          <a:bodyPr/>
          <a:lstStyle/>
          <a:p>
            <a:r>
              <a:rPr lang="es-AR"/>
              <a:t>2016</a:t>
            </a:r>
            <a:endParaRPr lang="es-ES"/>
          </a:p>
        </p:txBody>
      </p:sp>
      <p:sp>
        <p:nvSpPr>
          <p:cNvPr id="8" name="Marcador de posición de pie de página 7"/>
          <p:cNvSpPr>
            <a:spLocks noGrp="1"/>
          </p:cNvSpPr>
          <p:nvPr>
            <p:ph type="ftr" sz="quarter" idx="11"/>
          </p:nvPr>
        </p:nvSpPr>
        <p:spPr/>
        <p:txBody>
          <a:bodyPr/>
          <a:lstStyle/>
          <a:p>
            <a:r>
              <a:rPr lang="sv-SE"/>
              <a:t>Ingeniería de Software I  2022</a:t>
            </a:r>
            <a:endParaRPr lang="es-ES"/>
          </a:p>
        </p:txBody>
      </p:sp>
      <p:sp>
        <p:nvSpPr>
          <p:cNvPr id="9" name="Marcador de posición de número de diapositiva 8"/>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01826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7" name="Imagen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8" name="Rectángulo 7"/>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fecha 2"/>
          <p:cNvSpPr>
            <a:spLocks noGrp="1"/>
          </p:cNvSpPr>
          <p:nvPr>
            <p:ph type="dt" sz="half" idx="10"/>
          </p:nvPr>
        </p:nvSpPr>
        <p:spPr/>
        <p:txBody>
          <a:bodyPr/>
          <a:lstStyle/>
          <a:p>
            <a:r>
              <a:rPr lang="es-AR"/>
              <a:t>2016</a:t>
            </a:r>
            <a:endParaRPr lang="es-ES"/>
          </a:p>
        </p:txBody>
      </p:sp>
      <p:sp>
        <p:nvSpPr>
          <p:cNvPr id="4" name="Marcador de posición de pie de página 3"/>
          <p:cNvSpPr>
            <a:spLocks noGrp="1"/>
          </p:cNvSpPr>
          <p:nvPr>
            <p:ph type="ftr" sz="quarter" idx="11"/>
          </p:nvPr>
        </p:nvSpPr>
        <p:spPr/>
        <p:txBody>
          <a:bodyPr/>
          <a:lstStyle/>
          <a:p>
            <a:r>
              <a:rPr lang="sv-SE"/>
              <a:t>Ingeniería de Software I  2022</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63950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s-AR"/>
              <a:t>2016</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sv-SE"/>
              <a:t>Ingeniería de Software I  2022</a:t>
            </a:r>
            <a:endParaRPr lang="es-AR"/>
          </a:p>
        </p:txBody>
      </p:sp>
      <p:sp>
        <p:nvSpPr>
          <p:cNvPr id="9" name="Slide Number Placeholder 8"/>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2380125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6" name="Rectángulo 5"/>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fecha 1"/>
          <p:cNvSpPr>
            <a:spLocks noGrp="1"/>
          </p:cNvSpPr>
          <p:nvPr>
            <p:ph type="dt" sz="half" idx="10"/>
          </p:nvPr>
        </p:nvSpPr>
        <p:spPr/>
        <p:txBody>
          <a:bodyPr/>
          <a:lstStyle/>
          <a:p>
            <a:r>
              <a:rPr lang="es-AR"/>
              <a:t>2016</a:t>
            </a:r>
            <a:endParaRPr lang="es-ES"/>
          </a:p>
        </p:txBody>
      </p:sp>
      <p:sp>
        <p:nvSpPr>
          <p:cNvPr id="3" name="Marcador de posición de pie de página 2"/>
          <p:cNvSpPr>
            <a:spLocks noGrp="1"/>
          </p:cNvSpPr>
          <p:nvPr>
            <p:ph type="ftr" sz="quarter" idx="11"/>
          </p:nvPr>
        </p:nvSpPr>
        <p:spPr/>
        <p:txBody>
          <a:bodyPr/>
          <a:lstStyle/>
          <a:p>
            <a:r>
              <a:rPr lang="sv-SE"/>
              <a:t>Ingeniería de Software I  2022</a:t>
            </a:r>
            <a:endParaRPr lang="es-ES"/>
          </a:p>
        </p:txBody>
      </p:sp>
      <p:sp>
        <p:nvSpPr>
          <p:cNvPr id="4" name="Marcador de posición de número de diapositiva 3"/>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16528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753227"/>
            <a:ext cx="9613859" cy="1080940"/>
          </a:xfrm>
        </p:spPr>
        <p:txBody>
          <a:bodyPr anchor="ctr">
            <a:normAutofit/>
          </a:bodyPr>
          <a:lstStyle>
            <a:lvl1pPr latinLnBrk="0">
              <a:defRPr lang="es-ES" sz="2689"/>
            </a:lvl1pPr>
          </a:lstStyle>
          <a:p>
            <a:r>
              <a:rPr lang="es-ES"/>
              <a:t>Haga clic para modificar el estilo de título del patrón</a:t>
            </a:r>
          </a:p>
        </p:txBody>
      </p:sp>
      <p:sp>
        <p:nvSpPr>
          <p:cNvPr id="3" name="Marcador de posición de contenido 2"/>
          <p:cNvSpPr>
            <a:spLocks noGrp="1"/>
          </p:cNvSpPr>
          <p:nvPr>
            <p:ph idx="1"/>
          </p:nvPr>
        </p:nvSpPr>
        <p:spPr>
          <a:xfrm>
            <a:off x="4685847" y="2336880"/>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680324" y="2336878"/>
            <a:ext cx="3790080" cy="3599317"/>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7630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6" y="753228"/>
            <a:ext cx="9613857" cy="1080938"/>
          </a:xfrm>
        </p:spPr>
        <p:txBody>
          <a:bodyPr anchor="ctr">
            <a:normAutofit/>
          </a:bodyPr>
          <a:lstStyle>
            <a:lvl1pPr latinLnBrk="0">
              <a:defRPr lang="es-ES" sz="2689"/>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4868339" y="2336874"/>
            <a:ext cx="5425848" cy="3599312"/>
          </a:xfrm>
          <a:noFill/>
          <a:ln>
            <a:noFill/>
          </a:ln>
          <a:effectLst>
            <a:outerShdw blurRad="76200" dist="63500" dir="5040000" algn="tl" rotWithShape="0">
              <a:srgbClr val="000000">
                <a:alpha val="41000"/>
              </a:srgbClr>
            </a:outerShdw>
          </a:effectLst>
        </p:spPr>
        <p:txBody>
          <a:bodyPr anchor="t"/>
          <a:lstStyle>
            <a:lvl1pPr marL="0" indent="0" latinLnBrk="0">
              <a:buNone/>
              <a:defRPr lang="es-ES" sz="2390"/>
            </a:lvl1pPr>
            <a:lvl2pPr marL="341528" indent="0" latinLnBrk="0">
              <a:buNone/>
              <a:defRPr lang="es-ES" sz="2092"/>
            </a:lvl2pPr>
            <a:lvl3pPr marL="683057" indent="0" latinLnBrk="0">
              <a:buNone/>
              <a:defRPr lang="es-ES" sz="1793"/>
            </a:lvl3pPr>
            <a:lvl4pPr marL="1024585" indent="0" latinLnBrk="0">
              <a:buNone/>
              <a:defRPr lang="es-ES" sz="1494"/>
            </a:lvl4pPr>
            <a:lvl5pPr marL="1366114" indent="0" latinLnBrk="0">
              <a:buNone/>
              <a:defRPr lang="es-ES" sz="1494"/>
            </a:lvl5pPr>
            <a:lvl6pPr marL="1707642" indent="0" latinLnBrk="0">
              <a:buNone/>
              <a:defRPr lang="es-ES" sz="1494"/>
            </a:lvl6pPr>
            <a:lvl7pPr marL="2049170" indent="0" latinLnBrk="0">
              <a:buNone/>
              <a:defRPr lang="es-ES" sz="1494"/>
            </a:lvl7pPr>
            <a:lvl8pPr marL="2390699" indent="0" latinLnBrk="0">
              <a:buNone/>
              <a:defRPr lang="es-ES" sz="1494"/>
            </a:lvl8pPr>
            <a:lvl9pPr marL="2732227" indent="0" latinLnBrk="0">
              <a:buNone/>
              <a:defRPr lang="es-ES" sz="1494"/>
            </a:lvl9pPr>
          </a:lstStyle>
          <a:p>
            <a:r>
              <a:rPr lang="es-ES"/>
              <a:t>Haga clic en el icono para agregar una imagen</a:t>
            </a:r>
          </a:p>
        </p:txBody>
      </p:sp>
      <p:sp>
        <p:nvSpPr>
          <p:cNvPr id="4" name="Marcador de posición de texto 3"/>
          <p:cNvSpPr>
            <a:spLocks noGrp="1"/>
          </p:cNvSpPr>
          <p:nvPr>
            <p:ph type="body" sz="half" idx="2"/>
          </p:nvPr>
        </p:nvSpPr>
        <p:spPr>
          <a:xfrm>
            <a:off x="680324" y="2336879"/>
            <a:ext cx="3876256" cy="3599315"/>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9223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4" y="4711627"/>
            <a:ext cx="9613859" cy="453051"/>
          </a:xfrm>
        </p:spPr>
        <p:txBody>
          <a:bodyPr anchor="b">
            <a:normAutofit/>
          </a:bodyPr>
          <a:lstStyle>
            <a:lvl1pPr latinLnBrk="0">
              <a:defRPr lang="es-ES" sz="1793"/>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680324" y="609604"/>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lang="es-ES" sz="2390"/>
            </a:lvl1pPr>
            <a:lvl2pPr marL="341528" indent="0" latinLnBrk="0">
              <a:buNone/>
              <a:defRPr lang="es-ES" sz="2092"/>
            </a:lvl2pPr>
            <a:lvl3pPr marL="683057" indent="0" latinLnBrk="0">
              <a:buNone/>
              <a:defRPr lang="es-ES" sz="1793"/>
            </a:lvl3pPr>
            <a:lvl4pPr marL="1024585" indent="0" latinLnBrk="0">
              <a:buNone/>
              <a:defRPr lang="es-ES" sz="1494"/>
            </a:lvl4pPr>
            <a:lvl5pPr marL="1366114" indent="0" latinLnBrk="0">
              <a:buNone/>
              <a:defRPr lang="es-ES" sz="1494"/>
            </a:lvl5pPr>
            <a:lvl6pPr marL="1707642" indent="0" latinLnBrk="0">
              <a:buNone/>
              <a:defRPr lang="es-ES" sz="1494"/>
            </a:lvl6pPr>
            <a:lvl7pPr marL="2049170" indent="0" latinLnBrk="0">
              <a:buNone/>
              <a:defRPr lang="es-ES" sz="1494"/>
            </a:lvl7pPr>
            <a:lvl8pPr marL="2390699" indent="0" latinLnBrk="0">
              <a:buNone/>
              <a:defRPr lang="es-ES" sz="1494"/>
            </a:lvl8pPr>
            <a:lvl9pPr marL="2732227" indent="0" latinLnBrk="0">
              <a:buNone/>
              <a:defRPr lang="es-ES" sz="1494"/>
            </a:lvl9pPr>
          </a:lstStyle>
          <a:p>
            <a:r>
              <a:rPr lang="es-ES"/>
              <a:t>Haga clic en el icono para agregar una imagen</a:t>
            </a:r>
          </a:p>
        </p:txBody>
      </p:sp>
      <p:sp>
        <p:nvSpPr>
          <p:cNvPr id="4" name="Marcador de posición de texto 3"/>
          <p:cNvSpPr>
            <a:spLocks noGrp="1"/>
          </p:cNvSpPr>
          <p:nvPr>
            <p:ph type="body" sz="half" idx="2"/>
          </p:nvPr>
        </p:nvSpPr>
        <p:spPr>
          <a:xfrm>
            <a:off x="680323" y="5169594"/>
            <a:ext cx="9613863" cy="622971"/>
          </a:xfrm>
        </p:spPr>
        <p:txBody>
          <a:bodyP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2" y="4711320"/>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3247179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609597"/>
            <a:ext cx="9613859" cy="3592750"/>
          </a:xfrm>
        </p:spPr>
        <p:txBody>
          <a:bodyPr anchor="ctr"/>
          <a:lstStyle>
            <a:lvl1pPr latinLnBrk="0">
              <a:defRPr lang="es-ES" sz="239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4" y="4711626"/>
            <a:ext cx="9613859" cy="1090789"/>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2" y="4711626"/>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384115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11" name="Imagen 10"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3"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4" name="Rectángulo 13"/>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4"/>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127858" y="609602"/>
            <a:ext cx="8718877" cy="3036061"/>
          </a:xfrm>
        </p:spPr>
        <p:txBody>
          <a:bodyPr anchor="ctr"/>
          <a:lstStyle>
            <a:lvl1pPr latinLnBrk="0">
              <a:defRPr lang="es-ES" sz="2390"/>
            </a:lvl1pPr>
          </a:lstStyle>
          <a:p>
            <a:r>
              <a:rPr lang="es-ES"/>
              <a:t>Haga clic para modificar el estilo de título del patrón</a:t>
            </a:r>
          </a:p>
        </p:txBody>
      </p:sp>
      <p:sp>
        <p:nvSpPr>
          <p:cNvPr id="12" name="Marcador de posición de texto 3"/>
          <p:cNvSpPr>
            <a:spLocks noGrp="1"/>
          </p:cNvSpPr>
          <p:nvPr>
            <p:ph type="body" sz="half" idx="13"/>
          </p:nvPr>
        </p:nvSpPr>
        <p:spPr>
          <a:xfrm>
            <a:off x="1402291" y="3653379"/>
            <a:ext cx="8156579" cy="548968"/>
          </a:xfrm>
        </p:spPr>
        <p:txBody>
          <a:bodyPr anchor="t">
            <a:normAutofit/>
          </a:bodyPr>
          <a:lstStyle>
            <a:lvl1pPr marL="0" indent="0" latinLnBrk="0">
              <a:buNone/>
              <a:defRPr lang="es-ES" sz="1046"/>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4" name="Marcador de posición de texto 3"/>
          <p:cNvSpPr>
            <a:spLocks noGrp="1"/>
          </p:cNvSpPr>
          <p:nvPr>
            <p:ph type="body" sz="half" idx="2"/>
          </p:nvPr>
        </p:nvSpPr>
        <p:spPr>
          <a:xfrm>
            <a:off x="680324" y="4711626"/>
            <a:ext cx="9613859" cy="1090789"/>
          </a:xfrm>
        </p:spPr>
        <p:txBody>
          <a:bodyPr anchor="ctr">
            <a:normAutofit/>
          </a:bodyP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2" y="4709936"/>
            <a:ext cx="1154151" cy="1090789"/>
          </a:xfrm>
        </p:spPr>
        <p:txBody>
          <a:bodyPr/>
          <a:lstStyle/>
          <a:p>
            <a:fld id="{6D22F896-40B5-4ADD-8801-0D06FADFA095}" type="slidenum">
              <a:rPr/>
              <a:pPr/>
              <a:t>‹Nº›</a:t>
            </a:fld>
            <a:endParaRPr lang="es-ES"/>
          </a:p>
        </p:txBody>
      </p:sp>
      <p:sp>
        <p:nvSpPr>
          <p:cNvPr id="16" name="Cuadro de texto 15"/>
          <p:cNvSpPr txBox="1"/>
          <p:nvPr/>
        </p:nvSpPr>
        <p:spPr>
          <a:xfrm>
            <a:off x="583572" y="748116"/>
            <a:ext cx="609600" cy="584776"/>
          </a:xfrm>
          <a:prstGeom prst="rect">
            <a:avLst/>
          </a:prstGeom>
        </p:spPr>
        <p:txBody>
          <a:bodyPr vert="horz" lIns="68304" tIns="34152" rIns="68304" bIns="34152"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r>
              <a:rPr lang="es-ES" sz="5378">
                <a:solidFill>
                  <a:schemeClr val="tx1"/>
                </a:solidFill>
                <a:effectLst/>
              </a:rPr>
              <a:t>“</a:t>
            </a:r>
          </a:p>
        </p:txBody>
      </p:sp>
      <p:sp>
        <p:nvSpPr>
          <p:cNvPr id="17" name="Cuadro de texto 16"/>
          <p:cNvSpPr txBox="1"/>
          <p:nvPr/>
        </p:nvSpPr>
        <p:spPr>
          <a:xfrm>
            <a:off x="9662809" y="3033524"/>
            <a:ext cx="609600" cy="584776"/>
          </a:xfrm>
          <a:prstGeom prst="rect">
            <a:avLst/>
          </a:prstGeom>
        </p:spPr>
        <p:txBody>
          <a:bodyPr vert="horz" lIns="68304" tIns="34152" rIns="68304" bIns="34152"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lgn="r"/>
            <a:r>
              <a:rPr lang="es-ES" sz="5378">
                <a:solidFill>
                  <a:schemeClr val="tx1"/>
                </a:solidFill>
                <a:effectLst/>
              </a:rPr>
              <a:t>”</a:t>
            </a:r>
          </a:p>
        </p:txBody>
      </p:sp>
    </p:spTree>
    <p:extLst>
      <p:ext uri="{BB962C8B-B14F-4D97-AF65-F5344CB8AC3E}">
        <p14:creationId xmlns:p14="http://schemas.microsoft.com/office/powerpoint/2010/main" val="106991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Imagen 8"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0" name="Imagen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1" name="Rectángulo 10"/>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ángulo 11"/>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4711626"/>
            <a:ext cx="9613863" cy="588535"/>
          </a:xfrm>
        </p:spPr>
        <p:txBody>
          <a:bodyPr anchor="b"/>
          <a:lstStyle>
            <a:lvl1pPr latinLnBrk="0">
              <a:defRPr lang="es-ES" sz="239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3" y="5300160"/>
            <a:ext cx="9613863" cy="502255"/>
          </a:xfrm>
        </p:spPr>
        <p:txBody>
          <a:bodyPr anchor="t"/>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2" y="4709936"/>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405641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6" name="Rectángulo 15"/>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1" y="753228"/>
            <a:ext cx="9624960" cy="1080938"/>
          </a:xfrm>
        </p:spPr>
        <p:txBody>
          <a:bodyPr/>
          <a:lstStyle/>
          <a:p>
            <a:r>
              <a:rPr lang="es-ES"/>
              <a:t>Haga clic para modificar el estilo de título del patrón</a:t>
            </a:r>
          </a:p>
        </p:txBody>
      </p:sp>
      <p:sp>
        <p:nvSpPr>
          <p:cNvPr id="7" name="Marcador de posición de texto 2"/>
          <p:cNvSpPr>
            <a:spLocks noGrp="1"/>
          </p:cNvSpPr>
          <p:nvPr>
            <p:ph type="body" idx="1"/>
          </p:nvPr>
        </p:nvSpPr>
        <p:spPr>
          <a:xfrm>
            <a:off x="660947" y="2336873"/>
            <a:ext cx="307003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8" name="Marcador de posición de texto 3"/>
          <p:cNvSpPr>
            <a:spLocks noGrp="1"/>
          </p:cNvSpPr>
          <p:nvPr>
            <p:ph type="body" sz="half" idx="15"/>
          </p:nvPr>
        </p:nvSpPr>
        <p:spPr>
          <a:xfrm>
            <a:off x="680329" y="3022678"/>
            <a:ext cx="3049703"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9" name="Marcador de posición de texto 4"/>
          <p:cNvSpPr>
            <a:spLocks noGrp="1"/>
          </p:cNvSpPr>
          <p:nvPr>
            <p:ph type="body" sz="quarter" idx="3"/>
          </p:nvPr>
        </p:nvSpPr>
        <p:spPr>
          <a:xfrm>
            <a:off x="3956025" y="2336873"/>
            <a:ext cx="3063240"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10" name="Marcador de posición de texto 3"/>
          <p:cNvSpPr>
            <a:spLocks noGrp="1"/>
          </p:cNvSpPr>
          <p:nvPr>
            <p:ph type="body" sz="half" idx="16"/>
          </p:nvPr>
        </p:nvSpPr>
        <p:spPr>
          <a:xfrm>
            <a:off x="3945472" y="3022678"/>
            <a:ext cx="3063240"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11" name="Marcador de posición de texto 4"/>
          <p:cNvSpPr>
            <a:spLocks noGrp="1"/>
          </p:cNvSpPr>
          <p:nvPr>
            <p:ph type="body" sz="quarter" idx="13"/>
          </p:nvPr>
        </p:nvSpPr>
        <p:spPr>
          <a:xfrm>
            <a:off x="7224162" y="2336873"/>
            <a:ext cx="307002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12" name="Marcador de posición de texto 3"/>
          <p:cNvSpPr>
            <a:spLocks noGrp="1"/>
          </p:cNvSpPr>
          <p:nvPr>
            <p:ph type="body" sz="half" idx="17"/>
          </p:nvPr>
        </p:nvSpPr>
        <p:spPr>
          <a:xfrm>
            <a:off x="7224162" y="3022678"/>
            <a:ext cx="3070025"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a:t>2016</a:t>
            </a:r>
            <a:endParaRPr lang="es-ES"/>
          </a:p>
        </p:txBody>
      </p:sp>
      <p:sp>
        <p:nvSpPr>
          <p:cNvPr id="4" name="Marcador de posición de pie de página 3"/>
          <p:cNvSpPr>
            <a:spLocks noGrp="1"/>
          </p:cNvSpPr>
          <p:nvPr>
            <p:ph type="ftr" sz="quarter" idx="11"/>
          </p:nvPr>
        </p:nvSpPr>
        <p:spPr/>
        <p:txBody>
          <a:bodyPr/>
          <a:lstStyle/>
          <a:p>
            <a:r>
              <a:rPr lang="sv-SE"/>
              <a:t>Ingeniería de Software I  2022</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03088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a:lstStyle/>
          <a:p>
            <a:r>
              <a:rPr lang="es-ES"/>
              <a:t>Haga clic para modificar el estilo de título del patrón</a:t>
            </a:r>
          </a:p>
        </p:txBody>
      </p:sp>
      <p:sp>
        <p:nvSpPr>
          <p:cNvPr id="19" name="Marcador de posición de texto 2"/>
          <p:cNvSpPr>
            <a:spLocks noGrp="1"/>
          </p:cNvSpPr>
          <p:nvPr>
            <p:ph type="body" idx="1"/>
          </p:nvPr>
        </p:nvSpPr>
        <p:spPr>
          <a:xfrm>
            <a:off x="680326" y="4297503"/>
            <a:ext cx="304970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20" name="Marcador de posición de imagen 2"/>
          <p:cNvSpPr>
            <a:spLocks noGrp="1" noChangeAspect="1"/>
          </p:cNvSpPr>
          <p:nvPr>
            <p:ph type="pic" idx="15"/>
          </p:nvPr>
        </p:nvSpPr>
        <p:spPr>
          <a:xfrm>
            <a:off x="680326"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a:t>Haga clic en el icono para agregar una imagen</a:t>
            </a:r>
          </a:p>
        </p:txBody>
      </p:sp>
      <p:sp>
        <p:nvSpPr>
          <p:cNvPr id="21" name="Marcador de posición de texto 3"/>
          <p:cNvSpPr>
            <a:spLocks noGrp="1"/>
          </p:cNvSpPr>
          <p:nvPr>
            <p:ph type="body" sz="half" idx="18"/>
          </p:nvPr>
        </p:nvSpPr>
        <p:spPr>
          <a:xfrm>
            <a:off x="680326" y="4873765"/>
            <a:ext cx="3049705"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22" name="Marcador de posición de texto 4"/>
          <p:cNvSpPr>
            <a:spLocks noGrp="1"/>
          </p:cNvSpPr>
          <p:nvPr>
            <p:ph type="body" sz="quarter" idx="3"/>
          </p:nvPr>
        </p:nvSpPr>
        <p:spPr>
          <a:xfrm>
            <a:off x="3945472" y="4297503"/>
            <a:ext cx="3063240"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23" name="Marcador de posición de imagen 2"/>
          <p:cNvSpPr>
            <a:spLocks noGrp="1" noChangeAspect="1"/>
          </p:cNvSpPr>
          <p:nvPr>
            <p:ph type="pic" idx="21"/>
          </p:nvPr>
        </p:nvSpPr>
        <p:spPr>
          <a:xfrm>
            <a:off x="3945472"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a:t>Haga clic en el icono para agregar una imagen</a:t>
            </a:r>
          </a:p>
        </p:txBody>
      </p:sp>
      <p:sp>
        <p:nvSpPr>
          <p:cNvPr id="24" name="Marcador de posición de texto 3"/>
          <p:cNvSpPr>
            <a:spLocks noGrp="1"/>
          </p:cNvSpPr>
          <p:nvPr>
            <p:ph type="body" sz="half" idx="19"/>
          </p:nvPr>
        </p:nvSpPr>
        <p:spPr>
          <a:xfrm>
            <a:off x="3944124" y="4873764"/>
            <a:ext cx="3067297"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25" name="Marcador de posición de texto 4"/>
          <p:cNvSpPr>
            <a:spLocks noGrp="1"/>
          </p:cNvSpPr>
          <p:nvPr>
            <p:ph type="body" sz="quarter" idx="13"/>
          </p:nvPr>
        </p:nvSpPr>
        <p:spPr>
          <a:xfrm>
            <a:off x="7230686" y="4297503"/>
            <a:ext cx="306350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26" name="Marcador de posición de imagen 2"/>
          <p:cNvSpPr>
            <a:spLocks noGrp="1" noChangeAspect="1"/>
          </p:cNvSpPr>
          <p:nvPr>
            <p:ph type="pic" idx="22"/>
          </p:nvPr>
        </p:nvSpPr>
        <p:spPr>
          <a:xfrm>
            <a:off x="7230684"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a:t>Haga clic en el icono para agregar una imagen</a:t>
            </a:r>
          </a:p>
        </p:txBody>
      </p:sp>
      <p:sp>
        <p:nvSpPr>
          <p:cNvPr id="27" name="Marcador de posición de texto 3"/>
          <p:cNvSpPr>
            <a:spLocks noGrp="1"/>
          </p:cNvSpPr>
          <p:nvPr>
            <p:ph type="body" sz="half" idx="20"/>
          </p:nvPr>
        </p:nvSpPr>
        <p:spPr>
          <a:xfrm>
            <a:off x="7230555" y="4873762"/>
            <a:ext cx="3067563"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a:t>2016</a:t>
            </a:r>
            <a:endParaRPr lang="es-ES"/>
          </a:p>
        </p:txBody>
      </p:sp>
      <p:sp>
        <p:nvSpPr>
          <p:cNvPr id="4" name="Marcador de posición de pie de página 3"/>
          <p:cNvSpPr>
            <a:spLocks noGrp="1"/>
          </p:cNvSpPr>
          <p:nvPr>
            <p:ph type="ftr" sz="quarter" idx="11"/>
          </p:nvPr>
        </p:nvSpPr>
        <p:spPr/>
        <p:txBody>
          <a:bodyPr/>
          <a:lstStyle/>
          <a:p>
            <a:r>
              <a:rPr lang="sv-SE"/>
              <a:t>Ingeniería de Software I  2022</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48234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9" name="Rectángulo 8"/>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50918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2689"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121">
                <a:solidFill>
                  <a:srgbClr val="FFFFFF"/>
                </a:solidFill>
              </a:defRPr>
            </a:lvl1pPr>
            <a:lvl2pPr marL="341528" indent="0">
              <a:buNone/>
              <a:defRPr sz="896"/>
            </a:lvl2pPr>
            <a:lvl3pPr marL="683057" indent="0">
              <a:buNone/>
              <a:defRPr sz="747"/>
            </a:lvl3pPr>
            <a:lvl4pPr marL="1024585" indent="0">
              <a:buNone/>
              <a:defRPr sz="672"/>
            </a:lvl4pPr>
            <a:lvl5pPr marL="1366114" indent="0">
              <a:buNone/>
              <a:defRPr sz="672"/>
            </a:lvl5pPr>
            <a:lvl6pPr marL="1707642" indent="0">
              <a:buNone/>
              <a:defRPr sz="672"/>
            </a:lvl6pPr>
            <a:lvl7pPr marL="2049170" indent="0">
              <a:buNone/>
              <a:defRPr sz="672"/>
            </a:lvl7pPr>
            <a:lvl8pPr marL="2390699" indent="0">
              <a:buNone/>
              <a:defRPr sz="672"/>
            </a:lvl8pPr>
            <a:lvl9pPr marL="2732227" indent="0">
              <a:buNone/>
              <a:defRPr sz="672"/>
            </a:lvl9pPr>
          </a:lstStyle>
          <a:p>
            <a:pPr lvl="0"/>
            <a:r>
              <a:rPr lang="es-ES"/>
              <a:t>Haga clic para modificar el estilo de texto del patrón</a:t>
            </a:r>
          </a:p>
        </p:txBody>
      </p:sp>
      <p:sp>
        <p:nvSpPr>
          <p:cNvPr id="5" name="Date Placeholder 4"/>
          <p:cNvSpPr>
            <a:spLocks noGrp="1"/>
          </p:cNvSpPr>
          <p:nvPr>
            <p:ph type="dt" sz="half" idx="10"/>
          </p:nvPr>
        </p:nvSpPr>
        <p:spPr>
          <a:xfrm>
            <a:off x="465513" y="6459788"/>
            <a:ext cx="2618511" cy="365125"/>
          </a:xfrm>
        </p:spPr>
        <p:txBody>
          <a:bodyPr/>
          <a:lstStyle>
            <a:lvl1pPr algn="l">
              <a:defRPr/>
            </a:lvl1pPr>
          </a:lstStyle>
          <a:p>
            <a:r>
              <a:rPr lang="es-AR"/>
              <a:t>2016</a:t>
            </a:r>
          </a:p>
        </p:txBody>
      </p:sp>
      <p:sp>
        <p:nvSpPr>
          <p:cNvPr id="6" name="Footer Placeholder 5"/>
          <p:cNvSpPr>
            <a:spLocks noGrp="1"/>
          </p:cNvSpPr>
          <p:nvPr>
            <p:ph type="ftr" sz="quarter" idx="11"/>
          </p:nvPr>
        </p:nvSpPr>
        <p:spPr>
          <a:xfrm>
            <a:off x="4800600" y="6459788"/>
            <a:ext cx="4648200" cy="365125"/>
          </a:xfrm>
        </p:spPr>
        <p:txBody>
          <a:bodyPr/>
          <a:lstStyle>
            <a:lvl1pPr algn="l">
              <a:defRPr>
                <a:solidFill>
                  <a:schemeClr val="tx2"/>
                </a:solidFill>
              </a:defRPr>
            </a:lvl1pPr>
          </a:lstStyle>
          <a:p>
            <a:r>
              <a:rPr lang="sv-SE"/>
              <a:t>Ingeniería de Software I  2022</a:t>
            </a:r>
            <a:endParaRPr lang="es-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000000-1234-1234-1234-123412341234}" type="slidenum">
              <a:rPr lang="es-ES" smtClean="0"/>
              <a:pPr/>
              <a:t>‹Nº›</a:t>
            </a:fld>
            <a:endParaRPr lang="es-ES"/>
          </a:p>
        </p:txBody>
      </p:sp>
    </p:spTree>
    <p:extLst>
      <p:ext uri="{BB962C8B-B14F-4D97-AF65-F5344CB8AC3E}">
        <p14:creationId xmlns:p14="http://schemas.microsoft.com/office/powerpoint/2010/main" val="27094361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rot="5400000">
            <a:off x="8116207" y="1869398"/>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rot="5400000">
            <a:off x="9868210" y="5372412"/>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10129233" y="609597"/>
            <a:ext cx="1073803" cy="4353760"/>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680322" y="609603"/>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a:xfrm>
            <a:off x="6807125" y="5936198"/>
            <a:ext cx="2743200" cy="365125"/>
          </a:xfrm>
        </p:spPr>
        <p:txBody>
          <a:bodyPr/>
          <a:lstStyle/>
          <a:p>
            <a:r>
              <a:rPr lang="es-AR"/>
              <a:t>2016</a:t>
            </a:r>
            <a:endParaRPr lang="es-ES"/>
          </a:p>
        </p:txBody>
      </p:sp>
      <p:sp>
        <p:nvSpPr>
          <p:cNvPr id="5" name="Marcador de posición de pie de página 4"/>
          <p:cNvSpPr>
            <a:spLocks noGrp="1"/>
          </p:cNvSpPr>
          <p:nvPr>
            <p:ph type="ftr" sz="quarter" idx="11"/>
          </p:nvPr>
        </p:nvSpPr>
        <p:spPr>
          <a:xfrm>
            <a:off x="680323" y="5936199"/>
            <a:ext cx="6126805" cy="365125"/>
          </a:xfrm>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a:xfrm>
            <a:off x="10097557" y="5398644"/>
            <a:ext cx="1154151" cy="1090789"/>
          </a:xfrm>
        </p:spPr>
        <p:txBody>
          <a:bodyPr anchor="t"/>
          <a:lstStyle>
            <a:lvl1pPr algn="ctr" latinLnBrk="0">
              <a:defRPr lang="es-ES"/>
            </a:lvl1pPr>
          </a:lstStyle>
          <a:p>
            <a:fld id="{6D22F896-40B5-4ADD-8801-0D06FADFA095}" type="slidenum">
              <a:rPr/>
              <a:pPr/>
              <a:t>‹Nº›</a:t>
            </a:fld>
            <a:endParaRPr lang="es-ES"/>
          </a:p>
        </p:txBody>
      </p:sp>
    </p:spTree>
    <p:extLst>
      <p:ext uri="{BB962C8B-B14F-4D97-AF65-F5344CB8AC3E}">
        <p14:creationId xmlns:p14="http://schemas.microsoft.com/office/powerpoint/2010/main" val="242016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4" name="3 Marcador de pie de página"/>
          <p:cNvSpPr>
            <a:spLocks noGrp="1"/>
          </p:cNvSpPr>
          <p:nvPr>
            <p:ph type="ftr" sz="quarter" idx="11"/>
          </p:nvPr>
        </p:nvSpPr>
        <p:spPr>
          <a:xfrm>
            <a:off x="4241630" y="6459790"/>
            <a:ext cx="5183433" cy="365125"/>
          </a:xfrm>
        </p:spPr>
        <p:txBody>
          <a:bodyPr/>
          <a:lstStyle/>
          <a:p>
            <a:r>
              <a:rPr lang="sv-SE"/>
              <a:t>Ingeniería de Software I  2022</a:t>
            </a:r>
            <a:endParaRPr lang="es-ES" dirty="0"/>
          </a:p>
        </p:txBody>
      </p:sp>
      <p:sp>
        <p:nvSpPr>
          <p:cNvPr id="5" name="4 Marcador de número de diapositiva"/>
          <p:cNvSpPr>
            <a:spLocks noGrp="1"/>
          </p:cNvSpPr>
          <p:nvPr>
            <p:ph type="sldNum" sz="quarter" idx="12"/>
          </p:nvPr>
        </p:nvSpPr>
        <p:spPr/>
        <p:txBody>
          <a:bodyPr/>
          <a:lstStyle/>
          <a:p>
            <a:fld id="{9309AEDA-1D6C-44D3-8BB0-A178BBA71291}" type="slidenum">
              <a:rPr lang="es-ES" smtClean="0"/>
              <a:pPr/>
              <a:t>‹Nº›</a:t>
            </a:fld>
            <a:endParaRPr lang="es-ES" dirty="0"/>
          </a:p>
        </p:txBody>
      </p:sp>
      <p:sp>
        <p:nvSpPr>
          <p:cNvPr id="16" name="15 Marcador de texto"/>
          <p:cNvSpPr>
            <a:spLocks noGrp="1"/>
          </p:cNvSpPr>
          <p:nvPr>
            <p:ph type="body" sz="quarter" idx="14" hasCustomPrompt="1"/>
          </p:nvPr>
        </p:nvSpPr>
        <p:spPr>
          <a:xfrm>
            <a:off x="4434" y="6451617"/>
            <a:ext cx="4190993" cy="357190"/>
          </a:xfrm>
        </p:spPr>
        <p:txBody>
          <a:bodyPr>
            <a:noAutofit/>
          </a:bodyPr>
          <a:lstStyle>
            <a:lvl1pPr>
              <a:buNone/>
              <a:defRPr sz="1046">
                <a:solidFill>
                  <a:schemeClr val="bg1"/>
                </a:solidFill>
              </a:defRPr>
            </a:lvl1pPr>
            <a:lvl2pPr>
              <a:buNone/>
              <a:defRPr sz="1046"/>
            </a:lvl2pPr>
            <a:lvl3pPr>
              <a:buNone/>
              <a:defRPr sz="1046"/>
            </a:lvl3pPr>
            <a:lvl4pPr>
              <a:buNone/>
              <a:defRPr sz="1046"/>
            </a:lvl4pPr>
            <a:lvl5pPr>
              <a:buNone/>
              <a:defRPr sz="1046"/>
            </a:lvl5pPr>
          </a:lstStyle>
          <a:p>
            <a:pPr lvl="0"/>
            <a:r>
              <a:rPr lang="es-ES" dirty="0"/>
              <a:t>Fuente:</a:t>
            </a:r>
            <a:endParaRPr lang="es-AR" dirty="0"/>
          </a:p>
        </p:txBody>
      </p:sp>
      <p:sp>
        <p:nvSpPr>
          <p:cNvPr id="8" name="Content Placeholder 2"/>
          <p:cNvSpPr>
            <a:spLocks noGrp="1"/>
          </p:cNvSpPr>
          <p:nvPr>
            <p:ph idx="1"/>
          </p:nvPr>
        </p:nvSpPr>
        <p:spPr>
          <a:xfrm>
            <a:off x="1097281" y="1845734"/>
            <a:ext cx="10058401" cy="4023360"/>
          </a:xfrm>
        </p:spPr>
        <p:txBody>
          <a:bodyPr/>
          <a:lstStyle>
            <a:lvl1pPr>
              <a:defRPr sz="2092"/>
            </a:lvl1pPr>
            <a:lvl2pPr>
              <a:defRPr sz="1793"/>
            </a:lvl2pPr>
            <a:lvl3pPr>
              <a:defRPr sz="1494"/>
            </a:lvl3pPr>
            <a:lvl4pPr>
              <a:defRPr sz="1345"/>
            </a:lvl4pPr>
            <a:lvl5pPr>
              <a:defRPr sz="1195"/>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401405584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4242851"/>
            <a:ext cx="8968084" cy="275942"/>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719" y="4243845"/>
            <a:ext cx="3077108" cy="276940"/>
          </a:xfrm>
          <a:prstGeom prst="rect">
            <a:avLst/>
          </a:prstGeom>
        </p:spPr>
      </p:pic>
      <p:sp>
        <p:nvSpPr>
          <p:cNvPr id="9" name="Rectángulo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680327" y="2733709"/>
            <a:ext cx="8144135" cy="1373070"/>
          </a:xfrm>
        </p:spPr>
        <p:txBody>
          <a:bodyPr anchor="b">
            <a:noAutofit/>
          </a:bodyPr>
          <a:lstStyle>
            <a:lvl1pPr algn="r" latinLnBrk="0">
              <a:defRPr lang="es-ES" sz="4034"/>
            </a:lvl1pPr>
          </a:lstStyle>
          <a:p>
            <a:r>
              <a:rPr lang="es-ES"/>
              <a:t>Haga clic para modificar el estilo de título del patrón</a:t>
            </a:r>
          </a:p>
        </p:txBody>
      </p:sp>
      <p:sp>
        <p:nvSpPr>
          <p:cNvPr id="3" name="Subtítulo 2"/>
          <p:cNvSpPr>
            <a:spLocks noGrp="1"/>
          </p:cNvSpPr>
          <p:nvPr>
            <p:ph type="subTitle" idx="1"/>
          </p:nvPr>
        </p:nvSpPr>
        <p:spPr>
          <a:xfrm>
            <a:off x="680327" y="4394052"/>
            <a:ext cx="8144135" cy="1117687"/>
          </a:xfrm>
        </p:spPr>
        <p:txBody>
          <a:bodyPr>
            <a:normAutofit/>
          </a:bodyPr>
          <a:lstStyle>
            <a:lvl1pPr marL="0" indent="0" algn="r" latinLnBrk="0">
              <a:buNone/>
              <a:defRPr lang="es-ES" sz="1494"/>
            </a:lvl1pPr>
            <a:lvl2pPr marL="341528" indent="0" algn="ctr" latinLnBrk="0">
              <a:buNone/>
              <a:defRPr lang="es-ES" sz="1494"/>
            </a:lvl2pPr>
            <a:lvl3pPr marL="683057" indent="0" algn="ctr" latinLnBrk="0">
              <a:buNone/>
              <a:defRPr lang="es-ES" sz="1345"/>
            </a:lvl3pPr>
            <a:lvl4pPr marL="1024585" indent="0" algn="ctr" latinLnBrk="0">
              <a:buNone/>
              <a:defRPr lang="es-ES" sz="1195"/>
            </a:lvl4pPr>
            <a:lvl5pPr marL="1366114" indent="0" algn="ctr" latinLnBrk="0">
              <a:buNone/>
              <a:defRPr lang="es-ES" sz="1195"/>
            </a:lvl5pPr>
            <a:lvl6pPr marL="1707642" indent="0" algn="ctr" latinLnBrk="0">
              <a:buNone/>
              <a:defRPr lang="es-ES" sz="1195"/>
            </a:lvl6pPr>
            <a:lvl7pPr marL="2049170" indent="0" algn="ctr" latinLnBrk="0">
              <a:buNone/>
              <a:defRPr lang="es-ES" sz="1195"/>
            </a:lvl7pPr>
            <a:lvl8pPr marL="2390699" indent="0" algn="ctr" latinLnBrk="0">
              <a:buNone/>
              <a:defRPr lang="es-ES" sz="1195"/>
            </a:lvl8pPr>
            <a:lvl9pPr marL="2732227" indent="0" algn="ctr" latinLnBrk="0">
              <a:buNone/>
              <a:defRPr lang="es-ES" sz="1195"/>
            </a:lvl9pPr>
          </a:lstStyle>
          <a:p>
            <a:r>
              <a:rPr lang="es-ES"/>
              <a:t>Haga clic para modificar el estilo de subtítulo del patrón</a:t>
            </a:r>
          </a:p>
        </p:txBody>
      </p:sp>
      <p:sp>
        <p:nvSpPr>
          <p:cNvPr id="4" name="Marcador de posición de fecha 3"/>
          <p:cNvSpPr>
            <a:spLocks noGrp="1"/>
          </p:cNvSpPr>
          <p:nvPr>
            <p:ph type="dt" sz="half" idx="10"/>
          </p:nvPr>
        </p:nvSpPr>
        <p:spPr/>
        <p:txBody>
          <a:bodyPr/>
          <a:lstStyle/>
          <a:p>
            <a:r>
              <a:rPr lang="es-AR"/>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a:xfrm>
            <a:off x="9255347" y="2750337"/>
            <a:ext cx="1171888" cy="1356442"/>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277956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58454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4087901"/>
            <a:ext cx="1602996" cy="144270"/>
          </a:xfrm>
          <a:prstGeom prst="rect">
            <a:avLst/>
          </a:prstGeom>
        </p:spPr>
      </p:pic>
      <p:sp>
        <p:nvSpPr>
          <p:cNvPr id="9" name="Rectángulo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30" y="2726267"/>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anchor="ctr">
            <a:normAutofit/>
          </a:bodyPr>
          <a:lstStyle>
            <a:lvl1pPr algn="r" latinLnBrk="0">
              <a:defRPr lang="es-ES" sz="2689"/>
            </a:lvl1pPr>
          </a:lstStyle>
          <a:p>
            <a:r>
              <a:rPr lang="es-ES"/>
              <a:t>Haga clic para modificar el estilo de título del patrón</a:t>
            </a:r>
          </a:p>
        </p:txBody>
      </p:sp>
      <p:sp>
        <p:nvSpPr>
          <p:cNvPr id="3" name="Marcador de posición de texto 2"/>
          <p:cNvSpPr>
            <a:spLocks noGrp="1"/>
          </p:cNvSpPr>
          <p:nvPr>
            <p:ph type="body" idx="1"/>
          </p:nvPr>
        </p:nvSpPr>
        <p:spPr>
          <a:xfrm>
            <a:off x="680322" y="4232184"/>
            <a:ext cx="9613860" cy="1704017"/>
          </a:xfrm>
        </p:spPr>
        <p:txBody>
          <a:bodyPr>
            <a:normAutofit/>
          </a:bodyPr>
          <a:lstStyle>
            <a:lvl1pPr marL="0" indent="0" algn="r" latinLnBrk="0">
              <a:buNone/>
              <a:defRPr lang="es-ES" sz="1494">
                <a:solidFill>
                  <a:schemeClr val="tx1">
                    <a:tint val="75000"/>
                  </a:schemeClr>
                </a:solidFill>
              </a:defRPr>
            </a:lvl1pPr>
            <a:lvl2pPr marL="341528" indent="0" latinLnBrk="0">
              <a:buNone/>
              <a:defRPr lang="es-ES" sz="1494">
                <a:solidFill>
                  <a:schemeClr val="tx1">
                    <a:tint val="75000"/>
                  </a:schemeClr>
                </a:solidFill>
              </a:defRPr>
            </a:lvl2pPr>
            <a:lvl3pPr marL="683057" indent="0" latinLnBrk="0">
              <a:buNone/>
              <a:defRPr lang="es-ES" sz="1345">
                <a:solidFill>
                  <a:schemeClr val="tx1">
                    <a:tint val="75000"/>
                  </a:schemeClr>
                </a:solidFill>
              </a:defRPr>
            </a:lvl3pPr>
            <a:lvl4pPr marL="1024585" indent="0" latinLnBrk="0">
              <a:buNone/>
              <a:defRPr lang="es-ES" sz="1195">
                <a:solidFill>
                  <a:schemeClr val="tx1">
                    <a:tint val="75000"/>
                  </a:schemeClr>
                </a:solidFill>
              </a:defRPr>
            </a:lvl4pPr>
            <a:lvl5pPr marL="1366114" indent="0" latinLnBrk="0">
              <a:buNone/>
              <a:defRPr lang="es-ES" sz="1195">
                <a:solidFill>
                  <a:schemeClr val="tx1">
                    <a:tint val="75000"/>
                  </a:schemeClr>
                </a:solidFill>
              </a:defRPr>
            </a:lvl5pPr>
            <a:lvl6pPr marL="1707642" indent="0" latinLnBrk="0">
              <a:buNone/>
              <a:defRPr lang="es-ES" sz="1195">
                <a:solidFill>
                  <a:schemeClr val="tx1">
                    <a:tint val="75000"/>
                  </a:schemeClr>
                </a:solidFill>
              </a:defRPr>
            </a:lvl6pPr>
            <a:lvl7pPr marL="2049170" indent="0" latinLnBrk="0">
              <a:buNone/>
              <a:defRPr lang="es-ES" sz="1195">
                <a:solidFill>
                  <a:schemeClr val="tx1">
                    <a:tint val="75000"/>
                  </a:schemeClr>
                </a:solidFill>
              </a:defRPr>
            </a:lvl7pPr>
            <a:lvl8pPr marL="2390699" indent="0" latinLnBrk="0">
              <a:buNone/>
              <a:defRPr lang="es-ES" sz="1195">
                <a:solidFill>
                  <a:schemeClr val="tx1">
                    <a:tint val="75000"/>
                  </a:schemeClr>
                </a:solidFill>
              </a:defRPr>
            </a:lvl8pPr>
            <a:lvl9pPr marL="2732227" indent="0" latinLnBrk="0">
              <a:buNone/>
              <a:defRPr lang="es-ES" sz="1195">
                <a:solidFill>
                  <a:schemeClr val="tx1">
                    <a:tint val="75000"/>
                  </a:schemeClr>
                </a:solidFill>
              </a:defRPr>
            </a:lvl9pPr>
          </a:lstStyle>
          <a:p>
            <a:pPr lvl="0"/>
            <a:r>
              <a:rPr lang="es-ES"/>
              <a:t>Haga clic para modificar el estilo de texto del patrón</a:t>
            </a:r>
          </a:p>
        </p:txBody>
      </p:sp>
      <p:sp>
        <p:nvSpPr>
          <p:cNvPr id="4" name="Marcador de posición de fecha 3"/>
          <p:cNvSpPr>
            <a:spLocks noGrp="1"/>
          </p:cNvSpPr>
          <p:nvPr>
            <p:ph type="dt" sz="half" idx="10"/>
          </p:nvPr>
        </p:nvSpPr>
        <p:spPr/>
        <p:txBody>
          <a:bodyPr/>
          <a:lstStyle/>
          <a:p>
            <a:r>
              <a:rPr lang="es-AR"/>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a:xfrm>
            <a:off x="10729463" y="2869908"/>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372917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680327" y="2336873"/>
            <a:ext cx="46983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5594127" y="2336873"/>
            <a:ext cx="47000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45335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1"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2" name="Rectángulo 11"/>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753236"/>
            <a:ext cx="9613863" cy="1080937"/>
          </a:xfrm>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906357" y="2336886"/>
            <a:ext cx="4472328" cy="693135"/>
          </a:xfrm>
        </p:spPr>
        <p:txBody>
          <a:bodyPr anchor="b"/>
          <a:lstStyle>
            <a:lvl1pPr marL="0" indent="0" latinLnBrk="0">
              <a:buNone/>
              <a:defRPr lang="es-ES" sz="1793" b="1"/>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4" name="Marcador de posición de contenido 3"/>
          <p:cNvSpPr>
            <a:spLocks noGrp="1"/>
          </p:cNvSpPr>
          <p:nvPr>
            <p:ph sz="half" idx="2"/>
          </p:nvPr>
        </p:nvSpPr>
        <p:spPr>
          <a:xfrm>
            <a:off x="680327" y="3030015"/>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5820155" y="2336873"/>
            <a:ext cx="4474028" cy="692076"/>
          </a:xfrm>
        </p:spPr>
        <p:txBody>
          <a:bodyPr anchor="b"/>
          <a:lstStyle>
            <a:lvl1pPr marL="0" indent="0" latinLnBrk="0">
              <a:buNone/>
              <a:defRPr lang="es-ES" sz="1793" b="1"/>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6" name="Marcador de posición de contenido 5"/>
          <p:cNvSpPr>
            <a:spLocks noGrp="1"/>
          </p:cNvSpPr>
          <p:nvPr>
            <p:ph sz="quarter" idx="4"/>
          </p:nvPr>
        </p:nvSpPr>
        <p:spPr>
          <a:xfrm>
            <a:off x="5594127" y="3030015"/>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osición de fecha 6"/>
          <p:cNvSpPr>
            <a:spLocks noGrp="1"/>
          </p:cNvSpPr>
          <p:nvPr>
            <p:ph type="dt" sz="half" idx="10"/>
          </p:nvPr>
        </p:nvSpPr>
        <p:spPr/>
        <p:txBody>
          <a:bodyPr/>
          <a:lstStyle/>
          <a:p>
            <a:r>
              <a:rPr lang="es-AR"/>
              <a:t>2016</a:t>
            </a:r>
            <a:endParaRPr lang="es-ES"/>
          </a:p>
        </p:txBody>
      </p:sp>
      <p:sp>
        <p:nvSpPr>
          <p:cNvPr id="8" name="Marcador de posición de pie de página 7"/>
          <p:cNvSpPr>
            <a:spLocks noGrp="1"/>
          </p:cNvSpPr>
          <p:nvPr>
            <p:ph type="ftr" sz="quarter" idx="11"/>
          </p:nvPr>
        </p:nvSpPr>
        <p:spPr/>
        <p:txBody>
          <a:bodyPr/>
          <a:lstStyle/>
          <a:p>
            <a:r>
              <a:rPr lang="sv-SE"/>
              <a:t>Ingeniería de Software I  2022</a:t>
            </a:r>
            <a:endParaRPr lang="es-ES"/>
          </a:p>
        </p:txBody>
      </p:sp>
      <p:sp>
        <p:nvSpPr>
          <p:cNvPr id="9" name="Marcador de posición de número de diapositiva 8"/>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529175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7" name="Imagen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8" name="Rectángulo 7"/>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fecha 2"/>
          <p:cNvSpPr>
            <a:spLocks noGrp="1"/>
          </p:cNvSpPr>
          <p:nvPr>
            <p:ph type="dt" sz="half" idx="10"/>
          </p:nvPr>
        </p:nvSpPr>
        <p:spPr/>
        <p:txBody>
          <a:bodyPr/>
          <a:lstStyle/>
          <a:p>
            <a:r>
              <a:rPr lang="es-AR"/>
              <a:t>2016</a:t>
            </a:r>
            <a:endParaRPr lang="es-ES"/>
          </a:p>
        </p:txBody>
      </p:sp>
      <p:sp>
        <p:nvSpPr>
          <p:cNvPr id="4" name="Marcador de posición de pie de página 3"/>
          <p:cNvSpPr>
            <a:spLocks noGrp="1"/>
          </p:cNvSpPr>
          <p:nvPr>
            <p:ph type="ftr" sz="quarter" idx="11"/>
          </p:nvPr>
        </p:nvSpPr>
        <p:spPr/>
        <p:txBody>
          <a:bodyPr/>
          <a:lstStyle/>
          <a:p>
            <a:r>
              <a:rPr lang="sv-SE"/>
              <a:t>Ingeniería de Software I  2022</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62153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6" name="Rectángulo 5"/>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fecha 1"/>
          <p:cNvSpPr>
            <a:spLocks noGrp="1"/>
          </p:cNvSpPr>
          <p:nvPr>
            <p:ph type="dt" sz="half" idx="10"/>
          </p:nvPr>
        </p:nvSpPr>
        <p:spPr/>
        <p:txBody>
          <a:bodyPr/>
          <a:lstStyle/>
          <a:p>
            <a:r>
              <a:rPr lang="es-AR"/>
              <a:t>2016</a:t>
            </a:r>
            <a:endParaRPr lang="es-ES"/>
          </a:p>
        </p:txBody>
      </p:sp>
      <p:sp>
        <p:nvSpPr>
          <p:cNvPr id="3" name="Marcador de posición de pie de página 2"/>
          <p:cNvSpPr>
            <a:spLocks noGrp="1"/>
          </p:cNvSpPr>
          <p:nvPr>
            <p:ph type="ftr" sz="quarter" idx="11"/>
          </p:nvPr>
        </p:nvSpPr>
        <p:spPr/>
        <p:txBody>
          <a:bodyPr/>
          <a:lstStyle/>
          <a:p>
            <a:r>
              <a:rPr lang="sv-SE"/>
              <a:t>Ingeniería de Software I  2022</a:t>
            </a:r>
            <a:endParaRPr lang="es-ES"/>
          </a:p>
        </p:txBody>
      </p:sp>
      <p:sp>
        <p:nvSpPr>
          <p:cNvPr id="4" name="Marcador de posición de número de diapositiva 3"/>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13249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753227"/>
            <a:ext cx="9613859" cy="1080940"/>
          </a:xfrm>
        </p:spPr>
        <p:txBody>
          <a:bodyPr anchor="ctr">
            <a:normAutofit/>
          </a:bodyPr>
          <a:lstStyle>
            <a:lvl1pPr latinLnBrk="0">
              <a:defRPr lang="es-ES" sz="2689"/>
            </a:lvl1pPr>
          </a:lstStyle>
          <a:p>
            <a:r>
              <a:rPr lang="es-ES"/>
              <a:t>Haga clic para modificar el estilo de título del patrón</a:t>
            </a:r>
          </a:p>
        </p:txBody>
      </p:sp>
      <p:sp>
        <p:nvSpPr>
          <p:cNvPr id="3" name="Marcador de posición de contenido 2"/>
          <p:cNvSpPr>
            <a:spLocks noGrp="1"/>
          </p:cNvSpPr>
          <p:nvPr>
            <p:ph idx="1"/>
          </p:nvPr>
        </p:nvSpPr>
        <p:spPr>
          <a:xfrm>
            <a:off x="4685847" y="2336880"/>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680324" y="2336878"/>
            <a:ext cx="3790080" cy="3599317"/>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408698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2"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2" y="5074920"/>
            <a:ext cx="10113645" cy="822960"/>
          </a:xfrm>
        </p:spPr>
        <p:txBody>
          <a:bodyPr lIns="91440" tIns="0" rIns="91440" bIns="0" anchor="b">
            <a:noAutofit/>
          </a:bodyPr>
          <a:lstStyle>
            <a:lvl1pPr>
              <a:defRPr sz="2689"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2390"/>
            </a:lvl1pPr>
            <a:lvl2pPr marL="341528" indent="0">
              <a:buNone/>
              <a:defRPr sz="2092"/>
            </a:lvl2pPr>
            <a:lvl3pPr marL="683057" indent="0">
              <a:buNone/>
              <a:defRPr sz="1793"/>
            </a:lvl3pPr>
            <a:lvl4pPr marL="1024585" indent="0">
              <a:buNone/>
              <a:defRPr sz="1494"/>
            </a:lvl4pPr>
            <a:lvl5pPr marL="1366114" indent="0">
              <a:buNone/>
              <a:defRPr sz="1494"/>
            </a:lvl5pPr>
            <a:lvl6pPr marL="1707642" indent="0">
              <a:buNone/>
              <a:defRPr sz="1494"/>
            </a:lvl6pPr>
            <a:lvl7pPr marL="2049170" indent="0">
              <a:buNone/>
              <a:defRPr sz="1494"/>
            </a:lvl7pPr>
            <a:lvl8pPr marL="2390699" indent="0">
              <a:buNone/>
              <a:defRPr sz="1494"/>
            </a:lvl8pPr>
            <a:lvl9pPr marL="2732227" indent="0">
              <a:buNone/>
              <a:defRPr sz="1494"/>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448"/>
              </a:spcAft>
              <a:buNone/>
              <a:defRPr sz="1121">
                <a:solidFill>
                  <a:srgbClr val="FFFFFF"/>
                </a:solidFill>
              </a:defRPr>
            </a:lvl1pPr>
            <a:lvl2pPr marL="341528" indent="0">
              <a:buNone/>
              <a:defRPr sz="896"/>
            </a:lvl2pPr>
            <a:lvl3pPr marL="683057" indent="0">
              <a:buNone/>
              <a:defRPr sz="747"/>
            </a:lvl3pPr>
            <a:lvl4pPr marL="1024585" indent="0">
              <a:buNone/>
              <a:defRPr sz="672"/>
            </a:lvl4pPr>
            <a:lvl5pPr marL="1366114" indent="0">
              <a:buNone/>
              <a:defRPr sz="672"/>
            </a:lvl5pPr>
            <a:lvl6pPr marL="1707642" indent="0">
              <a:buNone/>
              <a:defRPr sz="672"/>
            </a:lvl6pPr>
            <a:lvl7pPr marL="2049170" indent="0">
              <a:buNone/>
              <a:defRPr sz="672"/>
            </a:lvl7pPr>
            <a:lvl8pPr marL="2390699" indent="0">
              <a:buNone/>
              <a:defRPr sz="672"/>
            </a:lvl8pPr>
            <a:lvl9pPr marL="2732227" indent="0">
              <a:buNone/>
              <a:defRPr sz="672"/>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r>
              <a:rPr lang="es-AR"/>
              <a:t>2016</a:t>
            </a:r>
          </a:p>
        </p:txBody>
      </p:sp>
      <p:sp>
        <p:nvSpPr>
          <p:cNvPr id="6" name="Footer Placeholder 5"/>
          <p:cNvSpPr>
            <a:spLocks noGrp="1"/>
          </p:cNvSpPr>
          <p:nvPr>
            <p:ph type="ftr" sz="quarter" idx="11"/>
          </p:nvPr>
        </p:nvSpPr>
        <p:spPr/>
        <p:txBody>
          <a:bodyPr/>
          <a:lstStyle/>
          <a:p>
            <a:r>
              <a:rPr lang="sv-SE"/>
              <a:t>Ingeniería de Software I  2022</a:t>
            </a:r>
            <a:endParaRPr lang="es-AR"/>
          </a:p>
        </p:txBody>
      </p:sp>
      <p:sp>
        <p:nvSpPr>
          <p:cNvPr id="7" name="Slide Number Placeholder 6"/>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8158051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6" y="753228"/>
            <a:ext cx="9613857" cy="1080938"/>
          </a:xfrm>
        </p:spPr>
        <p:txBody>
          <a:bodyPr anchor="ctr">
            <a:normAutofit/>
          </a:bodyPr>
          <a:lstStyle>
            <a:lvl1pPr latinLnBrk="0">
              <a:defRPr lang="es-ES" sz="2689"/>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4868341" y="2336874"/>
            <a:ext cx="5425848" cy="3599312"/>
          </a:xfrm>
          <a:noFill/>
          <a:ln>
            <a:noFill/>
          </a:ln>
          <a:effectLst>
            <a:outerShdw blurRad="76200" dist="63500" dir="5040000" algn="tl" rotWithShape="0">
              <a:srgbClr val="000000">
                <a:alpha val="41000"/>
              </a:srgbClr>
            </a:outerShdw>
          </a:effectLst>
        </p:spPr>
        <p:txBody>
          <a:bodyPr anchor="t"/>
          <a:lstStyle>
            <a:lvl1pPr marL="0" indent="0" latinLnBrk="0">
              <a:buNone/>
              <a:defRPr lang="es-ES" sz="2390"/>
            </a:lvl1pPr>
            <a:lvl2pPr marL="341528" indent="0" latinLnBrk="0">
              <a:buNone/>
              <a:defRPr lang="es-ES" sz="2092"/>
            </a:lvl2pPr>
            <a:lvl3pPr marL="683057" indent="0" latinLnBrk="0">
              <a:buNone/>
              <a:defRPr lang="es-ES" sz="1793"/>
            </a:lvl3pPr>
            <a:lvl4pPr marL="1024585" indent="0" latinLnBrk="0">
              <a:buNone/>
              <a:defRPr lang="es-ES" sz="1494"/>
            </a:lvl4pPr>
            <a:lvl5pPr marL="1366114" indent="0" latinLnBrk="0">
              <a:buNone/>
              <a:defRPr lang="es-ES" sz="1494"/>
            </a:lvl5pPr>
            <a:lvl6pPr marL="1707642" indent="0" latinLnBrk="0">
              <a:buNone/>
              <a:defRPr lang="es-ES" sz="1494"/>
            </a:lvl6pPr>
            <a:lvl7pPr marL="2049170" indent="0" latinLnBrk="0">
              <a:buNone/>
              <a:defRPr lang="es-ES" sz="1494"/>
            </a:lvl7pPr>
            <a:lvl8pPr marL="2390699" indent="0" latinLnBrk="0">
              <a:buNone/>
              <a:defRPr lang="es-ES" sz="1494"/>
            </a:lvl8pPr>
            <a:lvl9pPr marL="2732227" indent="0" latinLnBrk="0">
              <a:buNone/>
              <a:defRPr lang="es-ES" sz="1494"/>
            </a:lvl9pPr>
          </a:lstStyle>
          <a:p>
            <a:r>
              <a:rPr lang="es-ES"/>
              <a:t>Haga clic en el icono para agregar una imagen</a:t>
            </a:r>
          </a:p>
        </p:txBody>
      </p:sp>
      <p:sp>
        <p:nvSpPr>
          <p:cNvPr id="4" name="Marcador de posición de texto 3"/>
          <p:cNvSpPr>
            <a:spLocks noGrp="1"/>
          </p:cNvSpPr>
          <p:nvPr>
            <p:ph type="body" sz="half" idx="2"/>
          </p:nvPr>
        </p:nvSpPr>
        <p:spPr>
          <a:xfrm>
            <a:off x="680324" y="2336879"/>
            <a:ext cx="3876256" cy="3599315"/>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1845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4" y="4711629"/>
            <a:ext cx="9613859" cy="453051"/>
          </a:xfrm>
        </p:spPr>
        <p:txBody>
          <a:bodyPr anchor="b">
            <a:normAutofit/>
          </a:bodyPr>
          <a:lstStyle>
            <a:lvl1pPr latinLnBrk="0">
              <a:defRPr lang="es-ES" sz="1793"/>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680324" y="609604"/>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lang="es-ES" sz="2390"/>
            </a:lvl1pPr>
            <a:lvl2pPr marL="341528" indent="0" latinLnBrk="0">
              <a:buNone/>
              <a:defRPr lang="es-ES" sz="2092"/>
            </a:lvl2pPr>
            <a:lvl3pPr marL="683057" indent="0" latinLnBrk="0">
              <a:buNone/>
              <a:defRPr lang="es-ES" sz="1793"/>
            </a:lvl3pPr>
            <a:lvl4pPr marL="1024585" indent="0" latinLnBrk="0">
              <a:buNone/>
              <a:defRPr lang="es-ES" sz="1494"/>
            </a:lvl4pPr>
            <a:lvl5pPr marL="1366114" indent="0" latinLnBrk="0">
              <a:buNone/>
              <a:defRPr lang="es-ES" sz="1494"/>
            </a:lvl5pPr>
            <a:lvl6pPr marL="1707642" indent="0" latinLnBrk="0">
              <a:buNone/>
              <a:defRPr lang="es-ES" sz="1494"/>
            </a:lvl6pPr>
            <a:lvl7pPr marL="2049170" indent="0" latinLnBrk="0">
              <a:buNone/>
              <a:defRPr lang="es-ES" sz="1494"/>
            </a:lvl7pPr>
            <a:lvl8pPr marL="2390699" indent="0" latinLnBrk="0">
              <a:buNone/>
              <a:defRPr lang="es-ES" sz="1494"/>
            </a:lvl8pPr>
            <a:lvl9pPr marL="2732227" indent="0" latinLnBrk="0">
              <a:buNone/>
              <a:defRPr lang="es-ES" sz="1494"/>
            </a:lvl9pPr>
          </a:lstStyle>
          <a:p>
            <a:r>
              <a:rPr lang="es-ES"/>
              <a:t>Haga clic en el icono para agregar una imagen</a:t>
            </a:r>
          </a:p>
        </p:txBody>
      </p:sp>
      <p:sp>
        <p:nvSpPr>
          <p:cNvPr id="4" name="Marcador de posición de texto 3"/>
          <p:cNvSpPr>
            <a:spLocks noGrp="1"/>
          </p:cNvSpPr>
          <p:nvPr>
            <p:ph type="body" sz="half" idx="2"/>
          </p:nvPr>
        </p:nvSpPr>
        <p:spPr>
          <a:xfrm>
            <a:off x="680323" y="5169596"/>
            <a:ext cx="9613863" cy="622971"/>
          </a:xfrm>
        </p:spPr>
        <p:txBody>
          <a:bodyP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3" y="4711322"/>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699027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609597"/>
            <a:ext cx="9613859" cy="3592750"/>
          </a:xfrm>
        </p:spPr>
        <p:txBody>
          <a:bodyPr anchor="ctr"/>
          <a:lstStyle>
            <a:lvl1pPr latinLnBrk="0">
              <a:defRPr lang="es-ES" sz="239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4" y="4711628"/>
            <a:ext cx="9613859" cy="1090789"/>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3" y="4711628"/>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12556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11" name="Imagen 10"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3"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4" name="Rectángulo 13"/>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4"/>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127858" y="609602"/>
            <a:ext cx="8718877" cy="3036061"/>
          </a:xfrm>
        </p:spPr>
        <p:txBody>
          <a:bodyPr anchor="ctr"/>
          <a:lstStyle>
            <a:lvl1pPr latinLnBrk="0">
              <a:defRPr lang="es-ES" sz="2390"/>
            </a:lvl1pPr>
          </a:lstStyle>
          <a:p>
            <a:r>
              <a:rPr lang="es-ES"/>
              <a:t>Haga clic para modificar el estilo de título del patrón</a:t>
            </a:r>
          </a:p>
        </p:txBody>
      </p:sp>
      <p:sp>
        <p:nvSpPr>
          <p:cNvPr id="12" name="Marcador de posición de texto 3"/>
          <p:cNvSpPr>
            <a:spLocks noGrp="1"/>
          </p:cNvSpPr>
          <p:nvPr>
            <p:ph type="body" sz="half" idx="13"/>
          </p:nvPr>
        </p:nvSpPr>
        <p:spPr>
          <a:xfrm>
            <a:off x="1402291" y="3653379"/>
            <a:ext cx="8156579" cy="548968"/>
          </a:xfrm>
        </p:spPr>
        <p:txBody>
          <a:bodyPr anchor="t">
            <a:normAutofit/>
          </a:bodyPr>
          <a:lstStyle>
            <a:lvl1pPr marL="0" indent="0" latinLnBrk="0">
              <a:buNone/>
              <a:defRPr lang="es-ES" sz="1046"/>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4" name="Marcador de posición de texto 3"/>
          <p:cNvSpPr>
            <a:spLocks noGrp="1"/>
          </p:cNvSpPr>
          <p:nvPr>
            <p:ph type="body" sz="half" idx="2"/>
          </p:nvPr>
        </p:nvSpPr>
        <p:spPr>
          <a:xfrm>
            <a:off x="680324" y="4711628"/>
            <a:ext cx="9613859" cy="1090789"/>
          </a:xfrm>
        </p:spPr>
        <p:txBody>
          <a:bodyPr anchor="ctr">
            <a:normAutofit/>
          </a:bodyP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3" y="4709938"/>
            <a:ext cx="1154151" cy="1090789"/>
          </a:xfrm>
        </p:spPr>
        <p:txBody>
          <a:bodyPr/>
          <a:lstStyle/>
          <a:p>
            <a:fld id="{6D22F896-40B5-4ADD-8801-0D06FADFA095}" type="slidenum">
              <a:rPr/>
              <a:pPr/>
              <a:t>‹Nº›</a:t>
            </a:fld>
            <a:endParaRPr lang="es-ES"/>
          </a:p>
        </p:txBody>
      </p:sp>
      <p:sp>
        <p:nvSpPr>
          <p:cNvPr id="16" name="Cuadro de texto 15"/>
          <p:cNvSpPr txBox="1"/>
          <p:nvPr/>
        </p:nvSpPr>
        <p:spPr>
          <a:xfrm>
            <a:off x="583572" y="748116"/>
            <a:ext cx="609600" cy="584776"/>
          </a:xfrm>
          <a:prstGeom prst="rect">
            <a:avLst/>
          </a:prstGeom>
        </p:spPr>
        <p:txBody>
          <a:bodyPr vert="horz" lIns="68304" tIns="34152" rIns="68304" bIns="34152"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r>
              <a:rPr lang="es-ES" sz="5378">
                <a:solidFill>
                  <a:schemeClr val="tx1"/>
                </a:solidFill>
                <a:effectLst/>
              </a:rPr>
              <a:t>“</a:t>
            </a:r>
          </a:p>
        </p:txBody>
      </p:sp>
      <p:sp>
        <p:nvSpPr>
          <p:cNvPr id="17" name="Cuadro de texto 16"/>
          <p:cNvSpPr txBox="1"/>
          <p:nvPr/>
        </p:nvSpPr>
        <p:spPr>
          <a:xfrm>
            <a:off x="9662809" y="3033524"/>
            <a:ext cx="609600" cy="584776"/>
          </a:xfrm>
          <a:prstGeom prst="rect">
            <a:avLst/>
          </a:prstGeom>
        </p:spPr>
        <p:txBody>
          <a:bodyPr vert="horz" lIns="68304" tIns="34152" rIns="68304" bIns="34152"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lgn="r"/>
            <a:r>
              <a:rPr lang="es-ES" sz="5378">
                <a:solidFill>
                  <a:schemeClr val="tx1"/>
                </a:solidFill>
                <a:effectLst/>
              </a:rPr>
              <a:t>”</a:t>
            </a:r>
          </a:p>
        </p:txBody>
      </p:sp>
    </p:spTree>
    <p:extLst>
      <p:ext uri="{BB962C8B-B14F-4D97-AF65-F5344CB8AC3E}">
        <p14:creationId xmlns:p14="http://schemas.microsoft.com/office/powerpoint/2010/main" val="284494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Imagen 8"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0" name="Imagen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1" name="Rectángulo 10"/>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ángulo 11"/>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4711628"/>
            <a:ext cx="9613863" cy="588535"/>
          </a:xfrm>
        </p:spPr>
        <p:txBody>
          <a:bodyPr anchor="b"/>
          <a:lstStyle>
            <a:lvl1pPr latinLnBrk="0">
              <a:defRPr lang="es-ES" sz="239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3" y="5300162"/>
            <a:ext cx="9613863" cy="502255"/>
          </a:xfrm>
        </p:spPr>
        <p:txBody>
          <a:bodyPr anchor="t"/>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3" y="4709938"/>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320206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6" name="Rectángulo 15"/>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1" y="753228"/>
            <a:ext cx="9624960" cy="1080938"/>
          </a:xfrm>
        </p:spPr>
        <p:txBody>
          <a:bodyPr/>
          <a:lstStyle/>
          <a:p>
            <a:r>
              <a:rPr lang="es-ES"/>
              <a:t>Haga clic para modificar el estilo de título del patrón</a:t>
            </a:r>
          </a:p>
        </p:txBody>
      </p:sp>
      <p:sp>
        <p:nvSpPr>
          <p:cNvPr id="7" name="Marcador de posición de texto 2"/>
          <p:cNvSpPr>
            <a:spLocks noGrp="1"/>
          </p:cNvSpPr>
          <p:nvPr>
            <p:ph type="body" idx="1"/>
          </p:nvPr>
        </p:nvSpPr>
        <p:spPr>
          <a:xfrm>
            <a:off x="660947" y="2336873"/>
            <a:ext cx="307003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8" name="Marcador de posición de texto 3"/>
          <p:cNvSpPr>
            <a:spLocks noGrp="1"/>
          </p:cNvSpPr>
          <p:nvPr>
            <p:ph type="body" sz="half" idx="15"/>
          </p:nvPr>
        </p:nvSpPr>
        <p:spPr>
          <a:xfrm>
            <a:off x="680329" y="3022678"/>
            <a:ext cx="3049703"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9" name="Marcador de posición de texto 4"/>
          <p:cNvSpPr>
            <a:spLocks noGrp="1"/>
          </p:cNvSpPr>
          <p:nvPr>
            <p:ph type="body" sz="quarter" idx="3"/>
          </p:nvPr>
        </p:nvSpPr>
        <p:spPr>
          <a:xfrm>
            <a:off x="3956025" y="2336873"/>
            <a:ext cx="3063240"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10" name="Marcador de posición de texto 3"/>
          <p:cNvSpPr>
            <a:spLocks noGrp="1"/>
          </p:cNvSpPr>
          <p:nvPr>
            <p:ph type="body" sz="half" idx="16"/>
          </p:nvPr>
        </p:nvSpPr>
        <p:spPr>
          <a:xfrm>
            <a:off x="3945472" y="3022678"/>
            <a:ext cx="3063240"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11" name="Marcador de posición de texto 4"/>
          <p:cNvSpPr>
            <a:spLocks noGrp="1"/>
          </p:cNvSpPr>
          <p:nvPr>
            <p:ph type="body" sz="quarter" idx="13"/>
          </p:nvPr>
        </p:nvSpPr>
        <p:spPr>
          <a:xfrm>
            <a:off x="7224164" y="2336873"/>
            <a:ext cx="307002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12" name="Marcador de posición de texto 3"/>
          <p:cNvSpPr>
            <a:spLocks noGrp="1"/>
          </p:cNvSpPr>
          <p:nvPr>
            <p:ph type="body" sz="half" idx="17"/>
          </p:nvPr>
        </p:nvSpPr>
        <p:spPr>
          <a:xfrm>
            <a:off x="7224164" y="3022678"/>
            <a:ext cx="3070025"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a:t>2016</a:t>
            </a:r>
            <a:endParaRPr lang="es-ES"/>
          </a:p>
        </p:txBody>
      </p:sp>
      <p:sp>
        <p:nvSpPr>
          <p:cNvPr id="4" name="Marcador de posición de pie de página 3"/>
          <p:cNvSpPr>
            <a:spLocks noGrp="1"/>
          </p:cNvSpPr>
          <p:nvPr>
            <p:ph type="ftr" sz="quarter" idx="11"/>
          </p:nvPr>
        </p:nvSpPr>
        <p:spPr/>
        <p:txBody>
          <a:bodyPr/>
          <a:lstStyle/>
          <a:p>
            <a:r>
              <a:rPr lang="sv-SE"/>
              <a:t>Ingeniería de Software I  2022</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76380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a:lstStyle/>
          <a:p>
            <a:r>
              <a:rPr lang="es-ES"/>
              <a:t>Haga clic para modificar el estilo de título del patrón</a:t>
            </a:r>
          </a:p>
        </p:txBody>
      </p:sp>
      <p:sp>
        <p:nvSpPr>
          <p:cNvPr id="19" name="Marcador de posición de texto 2"/>
          <p:cNvSpPr>
            <a:spLocks noGrp="1"/>
          </p:cNvSpPr>
          <p:nvPr>
            <p:ph type="body" idx="1"/>
          </p:nvPr>
        </p:nvSpPr>
        <p:spPr>
          <a:xfrm>
            <a:off x="680328" y="4297503"/>
            <a:ext cx="304970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20" name="Marcador de posición de imagen 2"/>
          <p:cNvSpPr>
            <a:spLocks noGrp="1" noChangeAspect="1"/>
          </p:cNvSpPr>
          <p:nvPr>
            <p:ph type="pic" idx="15"/>
          </p:nvPr>
        </p:nvSpPr>
        <p:spPr>
          <a:xfrm>
            <a:off x="68032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a:t>Haga clic en el icono para agregar una imagen</a:t>
            </a:r>
          </a:p>
        </p:txBody>
      </p:sp>
      <p:sp>
        <p:nvSpPr>
          <p:cNvPr id="21" name="Marcador de posición de texto 3"/>
          <p:cNvSpPr>
            <a:spLocks noGrp="1"/>
          </p:cNvSpPr>
          <p:nvPr>
            <p:ph type="body" sz="half" idx="18"/>
          </p:nvPr>
        </p:nvSpPr>
        <p:spPr>
          <a:xfrm>
            <a:off x="680328" y="4873765"/>
            <a:ext cx="3049705"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22" name="Marcador de posición de texto 4"/>
          <p:cNvSpPr>
            <a:spLocks noGrp="1"/>
          </p:cNvSpPr>
          <p:nvPr>
            <p:ph type="body" sz="quarter" idx="3"/>
          </p:nvPr>
        </p:nvSpPr>
        <p:spPr>
          <a:xfrm>
            <a:off x="3945472" y="4297503"/>
            <a:ext cx="3063240"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23" name="Marcador de posición de imagen 2"/>
          <p:cNvSpPr>
            <a:spLocks noGrp="1" noChangeAspect="1"/>
          </p:cNvSpPr>
          <p:nvPr>
            <p:ph type="pic" idx="21"/>
          </p:nvPr>
        </p:nvSpPr>
        <p:spPr>
          <a:xfrm>
            <a:off x="3945472"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a:t>Haga clic en el icono para agregar una imagen</a:t>
            </a:r>
          </a:p>
        </p:txBody>
      </p:sp>
      <p:sp>
        <p:nvSpPr>
          <p:cNvPr id="24" name="Marcador de posición de texto 3"/>
          <p:cNvSpPr>
            <a:spLocks noGrp="1"/>
          </p:cNvSpPr>
          <p:nvPr>
            <p:ph type="body" sz="half" idx="19"/>
          </p:nvPr>
        </p:nvSpPr>
        <p:spPr>
          <a:xfrm>
            <a:off x="3944125" y="4873764"/>
            <a:ext cx="3067297"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25" name="Marcador de posición de texto 4"/>
          <p:cNvSpPr>
            <a:spLocks noGrp="1"/>
          </p:cNvSpPr>
          <p:nvPr>
            <p:ph type="body" sz="quarter" idx="13"/>
          </p:nvPr>
        </p:nvSpPr>
        <p:spPr>
          <a:xfrm>
            <a:off x="7230686" y="4297503"/>
            <a:ext cx="306350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a:t>Haga clic para modificar el estilo de texto del patrón</a:t>
            </a:r>
          </a:p>
        </p:txBody>
      </p:sp>
      <p:sp>
        <p:nvSpPr>
          <p:cNvPr id="26" name="Marcador de posición de imagen 2"/>
          <p:cNvSpPr>
            <a:spLocks noGrp="1" noChangeAspect="1"/>
          </p:cNvSpPr>
          <p:nvPr>
            <p:ph type="pic" idx="22"/>
          </p:nvPr>
        </p:nvSpPr>
        <p:spPr>
          <a:xfrm>
            <a:off x="7230686"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a:t>Haga clic en el icono para agregar una imagen</a:t>
            </a:r>
          </a:p>
        </p:txBody>
      </p:sp>
      <p:sp>
        <p:nvSpPr>
          <p:cNvPr id="27" name="Marcador de posición de texto 3"/>
          <p:cNvSpPr>
            <a:spLocks noGrp="1"/>
          </p:cNvSpPr>
          <p:nvPr>
            <p:ph type="body" sz="half" idx="20"/>
          </p:nvPr>
        </p:nvSpPr>
        <p:spPr>
          <a:xfrm>
            <a:off x="7230555" y="4873762"/>
            <a:ext cx="3067563"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a:t>2016</a:t>
            </a:r>
            <a:endParaRPr lang="es-ES"/>
          </a:p>
        </p:txBody>
      </p:sp>
      <p:sp>
        <p:nvSpPr>
          <p:cNvPr id="4" name="Marcador de posición de pie de página 3"/>
          <p:cNvSpPr>
            <a:spLocks noGrp="1"/>
          </p:cNvSpPr>
          <p:nvPr>
            <p:ph type="ftr" sz="quarter" idx="11"/>
          </p:nvPr>
        </p:nvSpPr>
        <p:spPr/>
        <p:txBody>
          <a:bodyPr/>
          <a:lstStyle/>
          <a:p>
            <a:r>
              <a:rPr lang="sv-SE"/>
              <a:t>Ingeniería de Software I  2022</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21415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9" name="Rectángulo 8"/>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4639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rot="5400000">
            <a:off x="8116207" y="1869398"/>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rot="5400000">
            <a:off x="9868210" y="5372414"/>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10129233" y="609597"/>
            <a:ext cx="1073803" cy="4353760"/>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680322" y="609603"/>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a:xfrm>
            <a:off x="6807125" y="5936200"/>
            <a:ext cx="2743200" cy="365125"/>
          </a:xfrm>
        </p:spPr>
        <p:txBody>
          <a:bodyPr/>
          <a:lstStyle/>
          <a:p>
            <a:r>
              <a:rPr lang="es-AR"/>
              <a:t>2016</a:t>
            </a:r>
            <a:endParaRPr lang="es-ES"/>
          </a:p>
        </p:txBody>
      </p:sp>
      <p:sp>
        <p:nvSpPr>
          <p:cNvPr id="5" name="Marcador de posición de pie de página 4"/>
          <p:cNvSpPr>
            <a:spLocks noGrp="1"/>
          </p:cNvSpPr>
          <p:nvPr>
            <p:ph type="ftr" sz="quarter" idx="11"/>
          </p:nvPr>
        </p:nvSpPr>
        <p:spPr>
          <a:xfrm>
            <a:off x="680323" y="5936201"/>
            <a:ext cx="6126805" cy="365125"/>
          </a:xfrm>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a:xfrm>
            <a:off x="10097558" y="5398646"/>
            <a:ext cx="1154151" cy="1090789"/>
          </a:xfrm>
        </p:spPr>
        <p:txBody>
          <a:bodyPr anchor="t"/>
          <a:lstStyle>
            <a:lvl1pPr algn="ctr" latinLnBrk="0">
              <a:defRPr lang="es-ES"/>
            </a:lvl1pPr>
          </a:lstStyle>
          <a:p>
            <a:fld id="{6D22F896-40B5-4ADD-8801-0D06FADFA095}" type="slidenum">
              <a:rPr/>
              <a:pPr/>
              <a:t>‹Nº›</a:t>
            </a:fld>
            <a:endParaRPr lang="es-ES"/>
          </a:p>
        </p:txBody>
      </p:sp>
    </p:spTree>
    <p:extLst>
      <p:ext uri="{BB962C8B-B14F-4D97-AF65-F5344CB8AC3E}">
        <p14:creationId xmlns:p14="http://schemas.microsoft.com/office/powerpoint/2010/main" val="64479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977" y="4737549"/>
            <a:ext cx="10780776" cy="613283"/>
          </a:xfrm>
        </p:spPr>
        <p:txBody>
          <a:bodyPr anchor="b">
            <a:noAutofit/>
          </a:bodyPr>
          <a:lstStyle>
            <a:lvl1pPr>
              <a:defRPr sz="2465"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normAutofit/>
          </a:bodyPr>
          <a:lstStyle>
            <a:lvl1pPr marL="0" indent="0">
              <a:lnSpc>
                <a:spcPct val="90000"/>
              </a:lnSpc>
              <a:buNone/>
              <a:defRPr sz="1345">
                <a:solidFill>
                  <a:srgbClr val="C00000"/>
                </a:solidFill>
              </a:defRPr>
            </a:lvl1pPr>
            <a:lvl2pPr marL="256146" indent="0">
              <a:buNone/>
              <a:defRPr sz="672"/>
            </a:lvl2pPr>
            <a:lvl3pPr marL="512293" indent="0">
              <a:buNone/>
              <a:defRPr sz="560"/>
            </a:lvl3pPr>
            <a:lvl4pPr marL="768439" indent="0">
              <a:buNone/>
              <a:defRPr sz="504"/>
            </a:lvl4pPr>
            <a:lvl5pPr marL="1024585" indent="0">
              <a:buNone/>
              <a:defRPr sz="504"/>
            </a:lvl5pPr>
            <a:lvl6pPr marL="1280732" indent="0">
              <a:buNone/>
              <a:defRPr sz="504"/>
            </a:lvl6pPr>
            <a:lvl7pPr marL="1536878" indent="0">
              <a:buNone/>
              <a:defRPr sz="504"/>
            </a:lvl7pPr>
            <a:lvl8pPr marL="1793024" indent="0">
              <a:buNone/>
              <a:defRPr sz="504"/>
            </a:lvl8pPr>
            <a:lvl9pPr marL="2049170" indent="0">
              <a:buNone/>
              <a:defRPr sz="504"/>
            </a:lvl9pPr>
          </a:lstStyle>
          <a:p>
            <a:pPr lvl="0"/>
            <a:r>
              <a:rPr lang="es-ES"/>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r>
              <a:rPr lang="es-AR"/>
              <a:t>2016</a:t>
            </a:r>
            <a:endParaRPr lang="es-ES" dirty="0"/>
          </a:p>
        </p:txBody>
      </p:sp>
      <p:sp>
        <p:nvSpPr>
          <p:cNvPr id="13" name="Footer Placeholder 12"/>
          <p:cNvSpPr>
            <a:spLocks noGrp="1"/>
          </p:cNvSpPr>
          <p:nvPr>
            <p:ph type="ftr" sz="quarter" idx="11"/>
          </p:nvPr>
        </p:nvSpPr>
        <p:spPr>
          <a:xfrm>
            <a:off x="685800" y="6481103"/>
            <a:ext cx="2241848" cy="302201"/>
          </a:xfrm>
          <a:prstGeom prst="rect">
            <a:avLst/>
          </a:prstGeom>
        </p:spPr>
        <p:txBody>
          <a:bodyPr/>
          <a:lstStyle>
            <a:lvl1pPr>
              <a:defRPr>
                <a:solidFill>
                  <a:srgbClr val="C00000"/>
                </a:solidFill>
              </a:defRPr>
            </a:lvl1pPr>
          </a:lstStyle>
          <a:p>
            <a:r>
              <a:rPr lang="sv-SE"/>
              <a:t>Ingeniería de Software I  2022</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9309AEDA-1D6C-44D3-8BB0-A178BBA71291}" type="slidenum">
              <a:rPr lang="es-ES" smtClean="0"/>
              <a:pPr/>
              <a:t>‹Nº›</a:t>
            </a:fld>
            <a:endParaRPr lang="es-ES" dirty="0"/>
          </a:p>
        </p:txBody>
      </p:sp>
      <p:pic>
        <p:nvPicPr>
          <p:cNvPr id="7" name="Picture 4" descr="2">
            <a:extLst>
              <a:ext uri="{FF2B5EF4-FFF2-40B4-BE49-F238E27FC236}">
                <a16:creationId xmlns:a16="http://schemas.microsoft.com/office/drawing/2014/main" id="{C0514ADE-B5C3-41CD-BFB9-184B8EB5FCD1}"/>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462"/>
          <a:stretch/>
        </p:blipFill>
        <p:spPr bwMode="auto">
          <a:xfrm>
            <a:off x="23664" y="0"/>
            <a:ext cx="12144672" cy="427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81479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image" Target="../media/image2.png"/><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theme" Target="../theme/theme3.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image" Target="../media/image2.png"/><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19" Type="http://schemas.openxmlformats.org/officeDocument/2006/relationships/theme" Target="../theme/theme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image" Target="../media/image2.png"/><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theme" Target="../theme/theme5.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1.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theme" Target="../theme/theme6.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5" Type="http://schemas.openxmlformats.org/officeDocument/2006/relationships/slideLayout" Target="../slideLayouts/slideLayout108.xml"/><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slideLayout" Target="../slideLayouts/slideLayout127.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slideLayout" Target="../slideLayouts/slideLayout126.xml"/><Relationship Id="rId2" Type="http://schemas.openxmlformats.org/officeDocument/2006/relationships/slideLayout" Target="../slideLayouts/slideLayout116.xml"/><Relationship Id="rId16" Type="http://schemas.openxmlformats.org/officeDocument/2006/relationships/theme" Target="../theme/theme7.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18" Type="http://schemas.openxmlformats.org/officeDocument/2006/relationships/slideLayout" Target="../slideLayouts/slideLayout147.xml"/><Relationship Id="rId26" Type="http://schemas.openxmlformats.org/officeDocument/2006/relationships/slideLayout" Target="../slideLayouts/slideLayout155.xml"/><Relationship Id="rId3" Type="http://schemas.openxmlformats.org/officeDocument/2006/relationships/slideLayout" Target="../slideLayouts/slideLayout132.xml"/><Relationship Id="rId21" Type="http://schemas.openxmlformats.org/officeDocument/2006/relationships/slideLayout" Target="../slideLayouts/slideLayout150.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17" Type="http://schemas.openxmlformats.org/officeDocument/2006/relationships/slideLayout" Target="../slideLayouts/slideLayout146.xml"/><Relationship Id="rId25" Type="http://schemas.openxmlformats.org/officeDocument/2006/relationships/slideLayout" Target="../slideLayouts/slideLayout154.xml"/><Relationship Id="rId2" Type="http://schemas.openxmlformats.org/officeDocument/2006/relationships/slideLayout" Target="../slideLayouts/slideLayout131.xml"/><Relationship Id="rId16" Type="http://schemas.openxmlformats.org/officeDocument/2006/relationships/slideLayout" Target="../slideLayouts/slideLayout145.xml"/><Relationship Id="rId20" Type="http://schemas.openxmlformats.org/officeDocument/2006/relationships/slideLayout" Target="../slideLayouts/slideLayout149.xml"/><Relationship Id="rId29" Type="http://schemas.openxmlformats.org/officeDocument/2006/relationships/slideLayout" Target="../slideLayouts/slideLayout158.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24" Type="http://schemas.openxmlformats.org/officeDocument/2006/relationships/slideLayout" Target="../slideLayouts/slideLayout153.xml"/><Relationship Id="rId32" Type="http://schemas.openxmlformats.org/officeDocument/2006/relationships/theme" Target="../theme/theme8.xml"/><Relationship Id="rId5" Type="http://schemas.openxmlformats.org/officeDocument/2006/relationships/slideLayout" Target="../slideLayouts/slideLayout134.xml"/><Relationship Id="rId15" Type="http://schemas.openxmlformats.org/officeDocument/2006/relationships/slideLayout" Target="../slideLayouts/slideLayout144.xml"/><Relationship Id="rId23" Type="http://schemas.openxmlformats.org/officeDocument/2006/relationships/slideLayout" Target="../slideLayouts/slideLayout152.xml"/><Relationship Id="rId28" Type="http://schemas.openxmlformats.org/officeDocument/2006/relationships/slideLayout" Target="../slideLayouts/slideLayout157.xml"/><Relationship Id="rId10" Type="http://schemas.openxmlformats.org/officeDocument/2006/relationships/slideLayout" Target="../slideLayouts/slideLayout139.xml"/><Relationship Id="rId19" Type="http://schemas.openxmlformats.org/officeDocument/2006/relationships/slideLayout" Target="../slideLayouts/slideLayout148.xml"/><Relationship Id="rId31" Type="http://schemas.openxmlformats.org/officeDocument/2006/relationships/slideLayout" Target="../slideLayouts/slideLayout160.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 Id="rId22" Type="http://schemas.openxmlformats.org/officeDocument/2006/relationships/slideLayout" Target="../slideLayouts/slideLayout151.xml"/><Relationship Id="rId27" Type="http://schemas.openxmlformats.org/officeDocument/2006/relationships/slideLayout" Target="../slideLayouts/slideLayout156.xml"/><Relationship Id="rId30" Type="http://schemas.openxmlformats.org/officeDocument/2006/relationships/slideLayout" Target="../slideLayouts/slideLayout1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2" y="6459788"/>
            <a:ext cx="2472271" cy="365125"/>
          </a:xfrm>
          <a:prstGeom prst="rect">
            <a:avLst/>
          </a:prstGeom>
        </p:spPr>
        <p:txBody>
          <a:bodyPr vert="horz" lIns="91440" tIns="45720" rIns="91440" bIns="45720" rtlCol="0" anchor="ctr"/>
          <a:lstStyle>
            <a:lvl1pPr algn="l">
              <a:defRPr sz="672">
                <a:solidFill>
                  <a:srgbClr val="FFFFFF"/>
                </a:solidFill>
              </a:defRPr>
            </a:lvl1pPr>
          </a:lstStyle>
          <a:p>
            <a:r>
              <a:rPr lang="es-AR"/>
              <a:t>2016</a:t>
            </a:r>
          </a:p>
        </p:txBody>
      </p:sp>
      <p:sp>
        <p:nvSpPr>
          <p:cNvPr id="5" name="Footer Placeholder 4"/>
          <p:cNvSpPr>
            <a:spLocks noGrp="1"/>
          </p:cNvSpPr>
          <p:nvPr>
            <p:ph type="ftr" sz="quarter" idx="3"/>
          </p:nvPr>
        </p:nvSpPr>
        <p:spPr>
          <a:xfrm>
            <a:off x="3686186" y="6459788"/>
            <a:ext cx="4822804" cy="365125"/>
          </a:xfrm>
          <a:prstGeom prst="rect">
            <a:avLst/>
          </a:prstGeom>
        </p:spPr>
        <p:txBody>
          <a:bodyPr vert="horz" lIns="91440" tIns="45720" rIns="91440" bIns="45720" rtlCol="0" anchor="ctr"/>
          <a:lstStyle>
            <a:lvl1pPr algn="ctr">
              <a:defRPr sz="672" cap="all" baseline="0">
                <a:solidFill>
                  <a:srgbClr val="FFFFFF"/>
                </a:solidFill>
              </a:defRPr>
            </a:lvl1pPr>
          </a:lstStyle>
          <a:p>
            <a:r>
              <a:rPr lang="sv-SE"/>
              <a:t>Ingeniería de Software I  2022</a:t>
            </a:r>
            <a:endParaRPr lang="es-AR"/>
          </a:p>
        </p:txBody>
      </p:sp>
      <p:sp>
        <p:nvSpPr>
          <p:cNvPr id="6" name="Slide Number Placeholder 5"/>
          <p:cNvSpPr>
            <a:spLocks noGrp="1"/>
          </p:cNvSpPr>
          <p:nvPr>
            <p:ph type="sldNum" sz="quarter" idx="4"/>
          </p:nvPr>
        </p:nvSpPr>
        <p:spPr>
          <a:xfrm>
            <a:off x="9900460" y="6459788"/>
            <a:ext cx="1312025" cy="365125"/>
          </a:xfrm>
          <a:prstGeom prst="rect">
            <a:avLst/>
          </a:prstGeom>
        </p:spPr>
        <p:txBody>
          <a:bodyPr vert="horz" lIns="91440" tIns="45720" rIns="91440" bIns="45720" rtlCol="0" anchor="ctr"/>
          <a:lstStyle>
            <a:lvl1pPr algn="r">
              <a:defRPr sz="784">
                <a:solidFill>
                  <a:srgbClr val="FFFFFF"/>
                </a:solidFill>
              </a:defRPr>
            </a:lvl1pPr>
          </a:lstStyle>
          <a:p>
            <a:pPr algn="l"/>
            <a:fld id="{00000000-1234-1234-1234-123412341234}" type="slidenum">
              <a:rPr lang="es-ES" smtClean="0"/>
              <a:pPr algn="l"/>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5474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857"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3057" rtl="0" eaLnBrk="1" latinLnBrk="0" hangingPunct="1">
        <a:lnSpc>
          <a:spcPct val="85000"/>
        </a:lnSpc>
        <a:spcBef>
          <a:spcPct val="0"/>
        </a:spcBef>
        <a:buNone/>
        <a:defRPr sz="3586" kern="1200" spc="-37" baseline="0">
          <a:solidFill>
            <a:schemeClr val="tx1">
              <a:lumMod val="75000"/>
              <a:lumOff val="25000"/>
            </a:schemeClr>
          </a:solidFill>
          <a:latin typeface="+mj-lt"/>
          <a:ea typeface="+mj-ea"/>
          <a:cs typeface="+mj-cs"/>
        </a:defRPr>
      </a:lvl1pPr>
    </p:titleStyle>
    <p:bodyStyle>
      <a:lvl1pPr marL="68306" indent="-68306" algn="l" defTabSz="683057" rtl="0" eaLnBrk="1" latinLnBrk="0" hangingPunct="1">
        <a:lnSpc>
          <a:spcPct val="90000"/>
        </a:lnSpc>
        <a:spcBef>
          <a:spcPts val="896"/>
        </a:spcBef>
        <a:spcAft>
          <a:spcPts val="149"/>
        </a:spcAft>
        <a:buClr>
          <a:schemeClr val="accent1"/>
        </a:buClr>
        <a:buSzPct val="100000"/>
        <a:buFont typeface="Calibri" panose="020F0502020204030204" pitchFamily="34" charset="0"/>
        <a:buChar char=" "/>
        <a:defRPr sz="1494" kern="1200">
          <a:solidFill>
            <a:schemeClr val="tx1">
              <a:lumMod val="75000"/>
              <a:lumOff val="25000"/>
            </a:schemeClr>
          </a:solidFill>
          <a:latin typeface="+mn-lt"/>
          <a:ea typeface="+mn-ea"/>
          <a:cs typeface="+mn-cs"/>
        </a:defRPr>
      </a:lvl1pPr>
      <a:lvl2pPr marL="286884" indent="-136611" algn="l" defTabSz="683057" rtl="0" eaLnBrk="1" latinLnBrk="0" hangingPunct="1">
        <a:lnSpc>
          <a:spcPct val="90000"/>
        </a:lnSpc>
        <a:spcBef>
          <a:spcPts val="149"/>
        </a:spcBef>
        <a:spcAft>
          <a:spcPts val="299"/>
        </a:spcAft>
        <a:buClr>
          <a:schemeClr val="accent1"/>
        </a:buClr>
        <a:buFont typeface="Calibri" pitchFamily="34" charset="0"/>
        <a:buChar char="◦"/>
        <a:defRPr sz="1345" kern="1200">
          <a:solidFill>
            <a:schemeClr val="tx1">
              <a:lumMod val="75000"/>
              <a:lumOff val="25000"/>
            </a:schemeClr>
          </a:solidFill>
          <a:latin typeface="+mn-lt"/>
          <a:ea typeface="+mn-ea"/>
          <a:cs typeface="+mn-cs"/>
        </a:defRPr>
      </a:lvl2pPr>
      <a:lvl3pPr marL="423495" indent="-136611" algn="l" defTabSz="683057" rtl="0" eaLnBrk="1" latinLnBrk="0" hangingPunct="1">
        <a:lnSpc>
          <a:spcPct val="90000"/>
        </a:lnSpc>
        <a:spcBef>
          <a:spcPts val="149"/>
        </a:spcBef>
        <a:spcAft>
          <a:spcPts val="299"/>
        </a:spcAft>
        <a:buClr>
          <a:schemeClr val="accent1"/>
        </a:buClr>
        <a:buFont typeface="Calibri" pitchFamily="34" charset="0"/>
        <a:buChar char="◦"/>
        <a:defRPr sz="1046" kern="1200">
          <a:solidFill>
            <a:schemeClr val="tx1">
              <a:lumMod val="75000"/>
              <a:lumOff val="25000"/>
            </a:schemeClr>
          </a:solidFill>
          <a:latin typeface="+mn-lt"/>
          <a:ea typeface="+mn-ea"/>
          <a:cs typeface="+mn-cs"/>
        </a:defRPr>
      </a:lvl3pPr>
      <a:lvl4pPr marL="560107" indent="-136611" algn="l" defTabSz="683057" rtl="0" eaLnBrk="1" latinLnBrk="0" hangingPunct="1">
        <a:lnSpc>
          <a:spcPct val="90000"/>
        </a:lnSpc>
        <a:spcBef>
          <a:spcPts val="149"/>
        </a:spcBef>
        <a:spcAft>
          <a:spcPts val="299"/>
        </a:spcAft>
        <a:buClr>
          <a:schemeClr val="accent1"/>
        </a:buClr>
        <a:buFont typeface="Calibri" pitchFamily="34" charset="0"/>
        <a:buChar char="◦"/>
        <a:defRPr sz="1046" kern="1200">
          <a:solidFill>
            <a:schemeClr val="tx1">
              <a:lumMod val="75000"/>
              <a:lumOff val="25000"/>
            </a:schemeClr>
          </a:solidFill>
          <a:latin typeface="+mn-lt"/>
          <a:ea typeface="+mn-ea"/>
          <a:cs typeface="+mn-cs"/>
        </a:defRPr>
      </a:lvl4pPr>
      <a:lvl5pPr marL="696718" indent="-136611" algn="l" defTabSz="683057" rtl="0" eaLnBrk="1" latinLnBrk="0" hangingPunct="1">
        <a:lnSpc>
          <a:spcPct val="90000"/>
        </a:lnSpc>
        <a:spcBef>
          <a:spcPts val="149"/>
        </a:spcBef>
        <a:spcAft>
          <a:spcPts val="299"/>
        </a:spcAft>
        <a:buClr>
          <a:schemeClr val="accent1"/>
        </a:buClr>
        <a:buFont typeface="Calibri" pitchFamily="34" charset="0"/>
        <a:buChar char="◦"/>
        <a:defRPr sz="1046" kern="1200">
          <a:solidFill>
            <a:schemeClr val="tx1">
              <a:lumMod val="75000"/>
              <a:lumOff val="25000"/>
            </a:schemeClr>
          </a:solidFill>
          <a:latin typeface="+mn-lt"/>
          <a:ea typeface="+mn-ea"/>
          <a:cs typeface="+mn-cs"/>
        </a:defRPr>
      </a:lvl5pPr>
      <a:lvl6pPr marL="821700" indent="-170764" algn="l" defTabSz="683057" rtl="0" eaLnBrk="1" latinLnBrk="0" hangingPunct="1">
        <a:lnSpc>
          <a:spcPct val="90000"/>
        </a:lnSpc>
        <a:spcBef>
          <a:spcPts val="149"/>
        </a:spcBef>
        <a:spcAft>
          <a:spcPts val="299"/>
        </a:spcAft>
        <a:buClr>
          <a:schemeClr val="accent1"/>
        </a:buClr>
        <a:buFont typeface="Calibri" pitchFamily="34" charset="0"/>
        <a:buChar char="◦"/>
        <a:defRPr sz="1046" kern="1200">
          <a:solidFill>
            <a:schemeClr val="tx1">
              <a:lumMod val="75000"/>
              <a:lumOff val="25000"/>
            </a:schemeClr>
          </a:solidFill>
          <a:latin typeface="+mn-lt"/>
          <a:ea typeface="+mn-ea"/>
          <a:cs typeface="+mn-cs"/>
        </a:defRPr>
      </a:lvl6pPr>
      <a:lvl7pPr marL="971100" indent="-170764" algn="l" defTabSz="683057" rtl="0" eaLnBrk="1" latinLnBrk="0" hangingPunct="1">
        <a:lnSpc>
          <a:spcPct val="90000"/>
        </a:lnSpc>
        <a:spcBef>
          <a:spcPts val="149"/>
        </a:spcBef>
        <a:spcAft>
          <a:spcPts val="299"/>
        </a:spcAft>
        <a:buClr>
          <a:schemeClr val="accent1"/>
        </a:buClr>
        <a:buFont typeface="Calibri" pitchFamily="34" charset="0"/>
        <a:buChar char="◦"/>
        <a:defRPr sz="1046" kern="1200">
          <a:solidFill>
            <a:schemeClr val="tx1">
              <a:lumMod val="75000"/>
              <a:lumOff val="25000"/>
            </a:schemeClr>
          </a:solidFill>
          <a:latin typeface="+mn-lt"/>
          <a:ea typeface="+mn-ea"/>
          <a:cs typeface="+mn-cs"/>
        </a:defRPr>
      </a:lvl7pPr>
      <a:lvl8pPr marL="1120500" indent="-170764" algn="l" defTabSz="683057" rtl="0" eaLnBrk="1" latinLnBrk="0" hangingPunct="1">
        <a:lnSpc>
          <a:spcPct val="90000"/>
        </a:lnSpc>
        <a:spcBef>
          <a:spcPts val="149"/>
        </a:spcBef>
        <a:spcAft>
          <a:spcPts val="299"/>
        </a:spcAft>
        <a:buClr>
          <a:schemeClr val="accent1"/>
        </a:buClr>
        <a:buFont typeface="Calibri" pitchFamily="34" charset="0"/>
        <a:buChar char="◦"/>
        <a:defRPr sz="1046" kern="1200">
          <a:solidFill>
            <a:schemeClr val="tx1">
              <a:lumMod val="75000"/>
              <a:lumOff val="25000"/>
            </a:schemeClr>
          </a:solidFill>
          <a:latin typeface="+mn-lt"/>
          <a:ea typeface="+mn-ea"/>
          <a:cs typeface="+mn-cs"/>
        </a:defRPr>
      </a:lvl8pPr>
      <a:lvl9pPr marL="1269900" indent="-170764" algn="l" defTabSz="683057" rtl="0" eaLnBrk="1" latinLnBrk="0" hangingPunct="1">
        <a:lnSpc>
          <a:spcPct val="90000"/>
        </a:lnSpc>
        <a:spcBef>
          <a:spcPts val="149"/>
        </a:spcBef>
        <a:spcAft>
          <a:spcPts val="299"/>
        </a:spcAft>
        <a:buClr>
          <a:schemeClr val="accent1"/>
        </a:buClr>
        <a:buFont typeface="Calibri" pitchFamily="34" charset="0"/>
        <a:buChar char="◦"/>
        <a:defRPr sz="1046" kern="1200">
          <a:solidFill>
            <a:schemeClr val="tx1">
              <a:lumMod val="75000"/>
              <a:lumOff val="25000"/>
            </a:schemeClr>
          </a:solidFill>
          <a:latin typeface="+mn-lt"/>
          <a:ea typeface="+mn-ea"/>
          <a:cs typeface="+mn-cs"/>
        </a:defRPr>
      </a:lvl9pPr>
    </p:bodyStyle>
    <p:otherStyle>
      <a:defPPr>
        <a:defRPr lang="en-US"/>
      </a:defPPr>
      <a:lvl1pPr marL="0" algn="l" defTabSz="683057" rtl="0" eaLnBrk="1" latinLnBrk="0" hangingPunct="1">
        <a:defRPr sz="1345" kern="1200">
          <a:solidFill>
            <a:schemeClr val="tx1"/>
          </a:solidFill>
          <a:latin typeface="+mn-lt"/>
          <a:ea typeface="+mn-ea"/>
          <a:cs typeface="+mn-cs"/>
        </a:defRPr>
      </a:lvl1pPr>
      <a:lvl2pPr marL="341528" algn="l" defTabSz="683057" rtl="0" eaLnBrk="1" latinLnBrk="0" hangingPunct="1">
        <a:defRPr sz="1345" kern="1200">
          <a:solidFill>
            <a:schemeClr val="tx1"/>
          </a:solidFill>
          <a:latin typeface="+mn-lt"/>
          <a:ea typeface="+mn-ea"/>
          <a:cs typeface="+mn-cs"/>
        </a:defRPr>
      </a:lvl2pPr>
      <a:lvl3pPr marL="683057" algn="l" defTabSz="683057" rtl="0" eaLnBrk="1" latinLnBrk="0" hangingPunct="1">
        <a:defRPr sz="1345" kern="1200">
          <a:solidFill>
            <a:schemeClr val="tx1"/>
          </a:solidFill>
          <a:latin typeface="+mn-lt"/>
          <a:ea typeface="+mn-ea"/>
          <a:cs typeface="+mn-cs"/>
        </a:defRPr>
      </a:lvl3pPr>
      <a:lvl4pPr marL="1024585" algn="l" defTabSz="683057" rtl="0" eaLnBrk="1" latinLnBrk="0" hangingPunct="1">
        <a:defRPr sz="1345" kern="1200">
          <a:solidFill>
            <a:schemeClr val="tx1"/>
          </a:solidFill>
          <a:latin typeface="+mn-lt"/>
          <a:ea typeface="+mn-ea"/>
          <a:cs typeface="+mn-cs"/>
        </a:defRPr>
      </a:lvl4pPr>
      <a:lvl5pPr marL="1366114" algn="l" defTabSz="683057" rtl="0" eaLnBrk="1" latinLnBrk="0" hangingPunct="1">
        <a:defRPr sz="1345" kern="1200">
          <a:solidFill>
            <a:schemeClr val="tx1"/>
          </a:solidFill>
          <a:latin typeface="+mn-lt"/>
          <a:ea typeface="+mn-ea"/>
          <a:cs typeface="+mn-cs"/>
        </a:defRPr>
      </a:lvl5pPr>
      <a:lvl6pPr marL="1707642" algn="l" defTabSz="683057" rtl="0" eaLnBrk="1" latinLnBrk="0" hangingPunct="1">
        <a:defRPr sz="1345" kern="1200">
          <a:solidFill>
            <a:schemeClr val="tx1"/>
          </a:solidFill>
          <a:latin typeface="+mn-lt"/>
          <a:ea typeface="+mn-ea"/>
          <a:cs typeface="+mn-cs"/>
        </a:defRPr>
      </a:lvl6pPr>
      <a:lvl7pPr marL="2049170" algn="l" defTabSz="683057" rtl="0" eaLnBrk="1" latinLnBrk="0" hangingPunct="1">
        <a:defRPr sz="1345" kern="1200">
          <a:solidFill>
            <a:schemeClr val="tx1"/>
          </a:solidFill>
          <a:latin typeface="+mn-lt"/>
          <a:ea typeface="+mn-ea"/>
          <a:cs typeface="+mn-cs"/>
        </a:defRPr>
      </a:lvl7pPr>
      <a:lvl8pPr marL="2390699" algn="l" defTabSz="683057" rtl="0" eaLnBrk="1" latinLnBrk="0" hangingPunct="1">
        <a:defRPr sz="1345" kern="1200">
          <a:solidFill>
            <a:schemeClr val="tx1"/>
          </a:solidFill>
          <a:latin typeface="+mn-lt"/>
          <a:ea typeface="+mn-ea"/>
          <a:cs typeface="+mn-cs"/>
        </a:defRPr>
      </a:lvl8pPr>
      <a:lvl9pPr marL="2732227" algn="l" defTabSz="683057" rtl="0" eaLnBrk="1" latinLnBrk="0" hangingPunct="1">
        <a:defRPr sz="134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Imagen 6" descr="hashOverlay-FullResolve.png"/>
          <p:cNvPicPr>
            <a:picLocks noChangeAspect="1"/>
          </p:cNvPicPr>
          <p:nvPr/>
        </p:nvPicPr>
        <p:blipFill>
          <a:blip r:embed="rId20" cstate="print">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posición de título 1"/>
          <p:cNvSpPr>
            <a:spLocks noGrp="1"/>
          </p:cNvSpPr>
          <p:nvPr>
            <p:ph type="title"/>
          </p:nvPr>
        </p:nvSpPr>
        <p:spPr>
          <a:xfrm>
            <a:off x="680325" y="753228"/>
            <a:ext cx="9613860" cy="1080938"/>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80325" y="2336873"/>
            <a:ext cx="9613860"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7550981" y="5936192"/>
            <a:ext cx="2743200" cy="365125"/>
          </a:xfrm>
          <a:prstGeom prst="rect">
            <a:avLst/>
          </a:prstGeom>
        </p:spPr>
        <p:txBody>
          <a:bodyPr vert="horz" lIns="91440" tIns="45720" rIns="91440" bIns="45720" rtlCol="0" anchor="ctr"/>
          <a:lstStyle>
            <a:lvl1pPr algn="r" latinLnBrk="0">
              <a:defRPr lang="es-ES" sz="784">
                <a:solidFill>
                  <a:schemeClr val="tx1">
                    <a:tint val="75000"/>
                  </a:schemeClr>
                </a:solidFill>
              </a:defRPr>
            </a:lvl1pPr>
          </a:lstStyle>
          <a:p>
            <a:r>
              <a:rPr lang="es-AR"/>
              <a:t>2016</a:t>
            </a:r>
            <a:endParaRPr lang="es-ES" dirty="0"/>
          </a:p>
        </p:txBody>
      </p:sp>
      <p:sp>
        <p:nvSpPr>
          <p:cNvPr id="5" name="Marcador de posición de pie de página 4"/>
          <p:cNvSpPr>
            <a:spLocks noGrp="1"/>
          </p:cNvSpPr>
          <p:nvPr>
            <p:ph type="ftr" sz="quarter" idx="3"/>
          </p:nvPr>
        </p:nvSpPr>
        <p:spPr>
          <a:xfrm>
            <a:off x="680323" y="5936193"/>
            <a:ext cx="6870660" cy="365125"/>
          </a:xfrm>
          <a:prstGeom prst="rect">
            <a:avLst/>
          </a:prstGeom>
        </p:spPr>
        <p:txBody>
          <a:bodyPr vert="horz" lIns="91440" tIns="45720" rIns="91440" bIns="45720" rtlCol="0" anchor="ctr"/>
          <a:lstStyle>
            <a:lvl1pPr algn="l" latinLnBrk="0">
              <a:defRPr lang="es-ES" sz="784">
                <a:solidFill>
                  <a:schemeClr val="tx1">
                    <a:tint val="75000"/>
                  </a:schemeClr>
                </a:solidFill>
              </a:defRPr>
            </a:lvl1pPr>
          </a:lstStyle>
          <a:p>
            <a:r>
              <a:rPr lang="sv-SE"/>
              <a:t>Ingeniería de Software I  2022</a:t>
            </a:r>
            <a:endParaRPr lang="es-ES" dirty="0"/>
          </a:p>
        </p:txBody>
      </p:sp>
      <p:sp>
        <p:nvSpPr>
          <p:cNvPr id="6" name="Marcador de posición de número de diapositiva 5"/>
          <p:cNvSpPr>
            <a:spLocks noGrp="1"/>
          </p:cNvSpPr>
          <p:nvPr>
            <p:ph type="sldNum" sz="quarter" idx="4"/>
          </p:nvPr>
        </p:nvSpPr>
        <p:spPr>
          <a:xfrm>
            <a:off x="10729458" y="753232"/>
            <a:ext cx="1154151" cy="1090789"/>
          </a:xfrm>
          <a:prstGeom prst="rect">
            <a:avLst/>
          </a:prstGeom>
        </p:spPr>
        <p:txBody>
          <a:bodyPr vert="horz" lIns="91440" tIns="45720" rIns="91440" bIns="45720" rtlCol="0" anchor="ctr"/>
          <a:lstStyle>
            <a:lvl1pPr algn="l" latinLnBrk="0">
              <a:defRPr lang="es-ES" sz="2689">
                <a:solidFill>
                  <a:schemeClr val="tx1">
                    <a:tint val="75000"/>
                  </a:schemeClr>
                </a:solidFill>
              </a:defRPr>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176026184"/>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3057" rtl="0" eaLnBrk="1" latinLnBrk="0" hangingPunct="1">
        <a:lnSpc>
          <a:spcPct val="90000"/>
        </a:lnSpc>
        <a:spcBef>
          <a:spcPct val="0"/>
        </a:spcBef>
        <a:buNone/>
        <a:defRPr lang="es-ES" sz="2689" kern="1200">
          <a:solidFill>
            <a:schemeClr val="tx1"/>
          </a:solidFill>
          <a:latin typeface="+mj-lt"/>
          <a:ea typeface="+mj-ea"/>
          <a:cs typeface="+mj-cs"/>
        </a:defRPr>
      </a:lvl1pPr>
    </p:titleStyle>
    <p:bodyStyle>
      <a:lvl1pPr marL="170764" indent="-170764" algn="l" defTabSz="683057" rtl="0" eaLnBrk="1" latinLnBrk="0" hangingPunct="1">
        <a:lnSpc>
          <a:spcPct val="90000"/>
        </a:lnSpc>
        <a:spcBef>
          <a:spcPts val="747"/>
        </a:spcBef>
        <a:buFont typeface="Arial" panose="020B0604020202020204" pitchFamily="34" charset="0"/>
        <a:buChar char="•"/>
        <a:defRPr lang="es-ES" sz="1494" kern="1200">
          <a:solidFill>
            <a:schemeClr val="tx1"/>
          </a:solidFill>
          <a:effectLst>
            <a:outerShdw blurRad="228600" algn="ctr" rotWithShape="0">
              <a:prstClr val="black">
                <a:alpha val="53000"/>
              </a:prstClr>
            </a:outerShdw>
          </a:effectLst>
          <a:latin typeface="+mn-lt"/>
          <a:ea typeface="+mn-ea"/>
          <a:cs typeface="+mn-cs"/>
        </a:defRPr>
      </a:lvl1pPr>
      <a:lvl2pPr marL="512293" indent="-170764" algn="l" defTabSz="683057" rtl="0" eaLnBrk="1" latinLnBrk="0" hangingPunct="1">
        <a:lnSpc>
          <a:spcPct val="90000"/>
        </a:lnSpc>
        <a:spcBef>
          <a:spcPts val="374"/>
        </a:spcBef>
        <a:buFont typeface="Arial" panose="020B0604020202020204" pitchFamily="34" charset="0"/>
        <a:buChar char="•"/>
        <a:defRPr lang="es-ES" sz="1345" kern="1200">
          <a:solidFill>
            <a:schemeClr val="tx1"/>
          </a:solidFill>
          <a:effectLst>
            <a:outerShdw blurRad="228600" algn="ctr" rotWithShape="0">
              <a:prstClr val="black">
                <a:alpha val="53000"/>
              </a:prstClr>
            </a:outerShdw>
          </a:effectLst>
          <a:latin typeface="+mn-lt"/>
          <a:ea typeface="+mn-ea"/>
          <a:cs typeface="+mn-cs"/>
        </a:defRPr>
      </a:lvl2pPr>
      <a:lvl3pPr marL="853821" indent="-170764" algn="l" defTabSz="683057" rtl="0" eaLnBrk="1" latinLnBrk="0" hangingPunct="1">
        <a:lnSpc>
          <a:spcPct val="90000"/>
        </a:lnSpc>
        <a:spcBef>
          <a:spcPts val="374"/>
        </a:spcBef>
        <a:buFont typeface="Arial" panose="020B0604020202020204" pitchFamily="34" charset="0"/>
        <a:buChar char="•"/>
        <a:defRPr lang="es-ES" sz="1195" kern="1200">
          <a:solidFill>
            <a:schemeClr val="tx1"/>
          </a:solidFill>
          <a:effectLst>
            <a:outerShdw blurRad="228600" algn="ctr" rotWithShape="0">
              <a:prstClr val="black">
                <a:alpha val="53000"/>
              </a:prstClr>
            </a:outerShdw>
          </a:effectLst>
          <a:latin typeface="+mn-lt"/>
          <a:ea typeface="+mn-ea"/>
          <a:cs typeface="+mn-cs"/>
        </a:defRPr>
      </a:lvl3pPr>
      <a:lvl4pPr marL="1195349"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effectLst>
            <a:outerShdw blurRad="228600" algn="ctr" rotWithShape="0">
              <a:prstClr val="black">
                <a:alpha val="53000"/>
              </a:prstClr>
            </a:outerShdw>
          </a:effectLst>
          <a:latin typeface="+mn-lt"/>
          <a:ea typeface="+mn-ea"/>
          <a:cs typeface="+mn-cs"/>
        </a:defRPr>
      </a:lvl4pPr>
      <a:lvl5pPr marL="1536878"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effectLst>
            <a:outerShdw blurRad="228600" algn="ctr" rotWithShape="0">
              <a:prstClr val="black">
                <a:alpha val="53000"/>
              </a:prstClr>
            </a:outerShdw>
          </a:effectLst>
          <a:latin typeface="+mn-lt"/>
          <a:ea typeface="+mn-ea"/>
          <a:cs typeface="+mn-cs"/>
        </a:defRPr>
      </a:lvl5pPr>
      <a:lvl6pPr marL="1878406"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6pPr>
      <a:lvl7pPr marL="2219935"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7pPr>
      <a:lvl8pPr marL="2561463"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8pPr>
      <a:lvl9pPr marL="2902991"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9pPr>
    </p:bodyStyle>
    <p:otherStyle>
      <a:defPPr>
        <a:defRPr lang="es-ES"/>
      </a:defPPr>
      <a:lvl1pPr marL="0" algn="l" defTabSz="683057" rtl="0" eaLnBrk="1" latinLnBrk="0" hangingPunct="1">
        <a:defRPr lang="es-ES" sz="1345" kern="1200">
          <a:solidFill>
            <a:schemeClr val="tx1"/>
          </a:solidFill>
          <a:latin typeface="+mn-lt"/>
          <a:ea typeface="+mn-ea"/>
          <a:cs typeface="+mn-cs"/>
        </a:defRPr>
      </a:lvl1pPr>
      <a:lvl2pPr marL="341528" algn="l" defTabSz="683057" rtl="0" eaLnBrk="1" latinLnBrk="0" hangingPunct="1">
        <a:defRPr lang="es-ES" sz="1345" kern="1200">
          <a:solidFill>
            <a:schemeClr val="tx1"/>
          </a:solidFill>
          <a:latin typeface="+mn-lt"/>
          <a:ea typeface="+mn-ea"/>
          <a:cs typeface="+mn-cs"/>
        </a:defRPr>
      </a:lvl2pPr>
      <a:lvl3pPr marL="683057" algn="l" defTabSz="683057" rtl="0" eaLnBrk="1" latinLnBrk="0" hangingPunct="1">
        <a:defRPr lang="es-ES" sz="1345" kern="1200">
          <a:solidFill>
            <a:schemeClr val="tx1"/>
          </a:solidFill>
          <a:latin typeface="+mn-lt"/>
          <a:ea typeface="+mn-ea"/>
          <a:cs typeface="+mn-cs"/>
        </a:defRPr>
      </a:lvl3pPr>
      <a:lvl4pPr marL="1024585" algn="l" defTabSz="683057" rtl="0" eaLnBrk="1" latinLnBrk="0" hangingPunct="1">
        <a:defRPr lang="es-ES" sz="1345" kern="1200">
          <a:solidFill>
            <a:schemeClr val="tx1"/>
          </a:solidFill>
          <a:latin typeface="+mn-lt"/>
          <a:ea typeface="+mn-ea"/>
          <a:cs typeface="+mn-cs"/>
        </a:defRPr>
      </a:lvl4pPr>
      <a:lvl5pPr marL="1366114" algn="l" defTabSz="683057" rtl="0" eaLnBrk="1" latinLnBrk="0" hangingPunct="1">
        <a:defRPr lang="es-ES" sz="1345" kern="1200">
          <a:solidFill>
            <a:schemeClr val="tx1"/>
          </a:solidFill>
          <a:latin typeface="+mn-lt"/>
          <a:ea typeface="+mn-ea"/>
          <a:cs typeface="+mn-cs"/>
        </a:defRPr>
      </a:lvl5pPr>
      <a:lvl6pPr marL="1707642" algn="l" defTabSz="683057" rtl="0" eaLnBrk="1" latinLnBrk="0" hangingPunct="1">
        <a:defRPr lang="es-ES" sz="1345" kern="1200">
          <a:solidFill>
            <a:schemeClr val="tx1"/>
          </a:solidFill>
          <a:latin typeface="+mn-lt"/>
          <a:ea typeface="+mn-ea"/>
          <a:cs typeface="+mn-cs"/>
        </a:defRPr>
      </a:lvl6pPr>
      <a:lvl7pPr marL="2049170" algn="l" defTabSz="683057" rtl="0" eaLnBrk="1" latinLnBrk="0" hangingPunct="1">
        <a:defRPr lang="es-ES" sz="1345" kern="1200">
          <a:solidFill>
            <a:schemeClr val="tx1"/>
          </a:solidFill>
          <a:latin typeface="+mn-lt"/>
          <a:ea typeface="+mn-ea"/>
          <a:cs typeface="+mn-cs"/>
        </a:defRPr>
      </a:lvl7pPr>
      <a:lvl8pPr marL="2390699" algn="l" defTabSz="683057" rtl="0" eaLnBrk="1" latinLnBrk="0" hangingPunct="1">
        <a:defRPr lang="es-ES" sz="1345" kern="1200">
          <a:solidFill>
            <a:schemeClr val="tx1"/>
          </a:solidFill>
          <a:latin typeface="+mn-lt"/>
          <a:ea typeface="+mn-ea"/>
          <a:cs typeface="+mn-cs"/>
        </a:defRPr>
      </a:lvl8pPr>
      <a:lvl9pPr marL="2732227" algn="l" defTabSz="683057" rtl="0" eaLnBrk="1" latinLnBrk="0" hangingPunct="1">
        <a:defRPr lang="es-ES" sz="134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Imagen 6" descr="hashOverlay-FullResolve.png"/>
          <p:cNvPicPr>
            <a:picLocks noChangeAspect="1"/>
          </p:cNvPicPr>
          <p:nvPr/>
        </p:nvPicPr>
        <p:blipFill>
          <a:blip r:embed="rId26" cstate="print">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posición de título 1"/>
          <p:cNvSpPr>
            <a:spLocks noGrp="1"/>
          </p:cNvSpPr>
          <p:nvPr>
            <p:ph type="title"/>
          </p:nvPr>
        </p:nvSpPr>
        <p:spPr>
          <a:xfrm>
            <a:off x="680325" y="753228"/>
            <a:ext cx="9613860" cy="1080938"/>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80325" y="2336873"/>
            <a:ext cx="9613860"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7550981" y="5936194"/>
            <a:ext cx="2743200" cy="365125"/>
          </a:xfrm>
          <a:prstGeom prst="rect">
            <a:avLst/>
          </a:prstGeom>
        </p:spPr>
        <p:txBody>
          <a:bodyPr vert="horz" lIns="91440" tIns="45720" rIns="91440" bIns="45720" rtlCol="0" anchor="ctr"/>
          <a:lstStyle>
            <a:lvl1pPr algn="r" latinLnBrk="0">
              <a:defRPr lang="es-ES" sz="784">
                <a:solidFill>
                  <a:schemeClr val="tx1">
                    <a:tint val="75000"/>
                  </a:schemeClr>
                </a:solidFill>
              </a:defRPr>
            </a:lvl1pPr>
          </a:lstStyle>
          <a:p>
            <a:r>
              <a:rPr lang="es-AR"/>
              <a:t>2016</a:t>
            </a:r>
            <a:endParaRPr lang="es-ES"/>
          </a:p>
        </p:txBody>
      </p:sp>
      <p:sp>
        <p:nvSpPr>
          <p:cNvPr id="5" name="Marcador de posición de pie de página 4"/>
          <p:cNvSpPr>
            <a:spLocks noGrp="1"/>
          </p:cNvSpPr>
          <p:nvPr>
            <p:ph type="ftr" sz="quarter" idx="3"/>
          </p:nvPr>
        </p:nvSpPr>
        <p:spPr>
          <a:xfrm>
            <a:off x="680323" y="5936195"/>
            <a:ext cx="6870660" cy="365125"/>
          </a:xfrm>
          <a:prstGeom prst="rect">
            <a:avLst/>
          </a:prstGeom>
        </p:spPr>
        <p:txBody>
          <a:bodyPr vert="horz" lIns="91440" tIns="45720" rIns="91440" bIns="45720" rtlCol="0" anchor="ctr"/>
          <a:lstStyle>
            <a:lvl1pPr algn="l" latinLnBrk="0">
              <a:defRPr lang="es-ES" sz="784">
                <a:solidFill>
                  <a:schemeClr val="tx1">
                    <a:tint val="75000"/>
                  </a:schemeClr>
                </a:solidFill>
              </a:defRPr>
            </a:lvl1pPr>
          </a:lstStyle>
          <a:p>
            <a:r>
              <a:rPr lang="sv-SE"/>
              <a:t>Ingeniería de Software I  2022</a:t>
            </a:r>
            <a:endParaRPr lang="es-ES"/>
          </a:p>
        </p:txBody>
      </p:sp>
      <p:sp>
        <p:nvSpPr>
          <p:cNvPr id="6" name="Marcador de posición de número de diapositiva 5"/>
          <p:cNvSpPr>
            <a:spLocks noGrp="1"/>
          </p:cNvSpPr>
          <p:nvPr>
            <p:ph type="sldNum" sz="quarter" idx="4"/>
          </p:nvPr>
        </p:nvSpPr>
        <p:spPr>
          <a:xfrm>
            <a:off x="10729459" y="753232"/>
            <a:ext cx="1154151" cy="1090789"/>
          </a:xfrm>
          <a:prstGeom prst="rect">
            <a:avLst/>
          </a:prstGeom>
        </p:spPr>
        <p:txBody>
          <a:bodyPr vert="horz" lIns="91440" tIns="45720" rIns="91440" bIns="45720" rtlCol="0" anchor="ctr"/>
          <a:lstStyle>
            <a:lvl1pPr algn="l" latinLnBrk="0">
              <a:defRPr lang="es-ES" sz="2689">
                <a:solidFill>
                  <a:schemeClr val="tx1">
                    <a:tint val="75000"/>
                  </a:schemeClr>
                </a:solidFill>
              </a:defRPr>
            </a:lvl1pPr>
          </a:lstStyle>
          <a:p>
            <a:fld id="{6D22F896-40B5-4ADD-8801-0D06FADFA095}" type="slidenum">
              <a:rPr/>
              <a:pPr/>
              <a:t>‹Nº›</a:t>
            </a:fld>
            <a:endParaRPr lang="es-ES"/>
          </a:p>
        </p:txBody>
      </p:sp>
    </p:spTree>
    <p:extLst>
      <p:ext uri="{BB962C8B-B14F-4D97-AF65-F5344CB8AC3E}">
        <p14:creationId xmlns:p14="http://schemas.microsoft.com/office/powerpoint/2010/main" val="2729999579"/>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 id="2147483797" r:id="rId19"/>
    <p:sldLayoutId id="2147483798" r:id="rId20"/>
    <p:sldLayoutId id="2147483799" r:id="rId21"/>
    <p:sldLayoutId id="2147483800" r:id="rId22"/>
    <p:sldLayoutId id="2147483801" r:id="rId23"/>
    <p:sldLayoutId id="2147483802"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3057" rtl="0" eaLnBrk="1" latinLnBrk="0" hangingPunct="1">
        <a:lnSpc>
          <a:spcPct val="90000"/>
        </a:lnSpc>
        <a:spcBef>
          <a:spcPct val="0"/>
        </a:spcBef>
        <a:buNone/>
        <a:defRPr lang="es-ES" sz="2689" kern="1200">
          <a:solidFill>
            <a:schemeClr val="tx1"/>
          </a:solidFill>
          <a:latin typeface="+mj-lt"/>
          <a:ea typeface="+mj-ea"/>
          <a:cs typeface="+mj-cs"/>
        </a:defRPr>
      </a:lvl1pPr>
    </p:titleStyle>
    <p:bodyStyle>
      <a:lvl1pPr marL="170764" indent="-170764" algn="l" defTabSz="683057" rtl="0" eaLnBrk="1" latinLnBrk="0" hangingPunct="1">
        <a:lnSpc>
          <a:spcPct val="90000"/>
        </a:lnSpc>
        <a:spcBef>
          <a:spcPts val="747"/>
        </a:spcBef>
        <a:buFont typeface="Arial" panose="020B0604020202020204" pitchFamily="34" charset="0"/>
        <a:buChar char="•"/>
        <a:defRPr lang="es-ES" sz="1793" kern="1200">
          <a:solidFill>
            <a:schemeClr val="tx1"/>
          </a:solidFill>
          <a:latin typeface="+mn-lt"/>
          <a:ea typeface="+mn-ea"/>
          <a:cs typeface="+mn-cs"/>
        </a:defRPr>
      </a:lvl1pPr>
      <a:lvl2pPr marL="512293" indent="-170764" algn="l" defTabSz="683057" rtl="0" eaLnBrk="1" latinLnBrk="0" hangingPunct="1">
        <a:lnSpc>
          <a:spcPct val="90000"/>
        </a:lnSpc>
        <a:spcBef>
          <a:spcPts val="374"/>
        </a:spcBef>
        <a:buFont typeface="Arial" panose="020B0604020202020204" pitchFamily="34" charset="0"/>
        <a:buChar char="•"/>
        <a:defRPr lang="es-ES" sz="1494" kern="1200">
          <a:solidFill>
            <a:schemeClr val="tx1"/>
          </a:solidFill>
          <a:latin typeface="+mn-lt"/>
          <a:ea typeface="+mn-ea"/>
          <a:cs typeface="+mn-cs"/>
        </a:defRPr>
      </a:lvl2pPr>
      <a:lvl3pPr marL="853821" indent="-170764" algn="l" defTabSz="683057" rtl="0" eaLnBrk="1" latinLnBrk="0" hangingPunct="1">
        <a:lnSpc>
          <a:spcPct val="90000"/>
        </a:lnSpc>
        <a:spcBef>
          <a:spcPts val="374"/>
        </a:spcBef>
        <a:buFont typeface="Arial" panose="020B0604020202020204" pitchFamily="34" charset="0"/>
        <a:buChar char="•"/>
        <a:defRPr lang="es-ES" sz="1345" kern="1200">
          <a:solidFill>
            <a:schemeClr val="tx1"/>
          </a:solidFill>
          <a:latin typeface="+mn-lt"/>
          <a:ea typeface="+mn-ea"/>
          <a:cs typeface="+mn-cs"/>
        </a:defRPr>
      </a:lvl3pPr>
      <a:lvl4pPr marL="1195349" indent="-170764" algn="l" defTabSz="683057" rtl="0" eaLnBrk="1" latinLnBrk="0" hangingPunct="1">
        <a:lnSpc>
          <a:spcPct val="90000"/>
        </a:lnSpc>
        <a:spcBef>
          <a:spcPts val="374"/>
        </a:spcBef>
        <a:buFont typeface="Arial" panose="020B0604020202020204" pitchFamily="34" charset="0"/>
        <a:buChar char="•"/>
        <a:defRPr lang="es-ES" sz="1195" kern="1200">
          <a:solidFill>
            <a:schemeClr val="tx1"/>
          </a:solidFill>
          <a:latin typeface="+mn-lt"/>
          <a:ea typeface="+mn-ea"/>
          <a:cs typeface="+mn-cs"/>
        </a:defRPr>
      </a:lvl4pPr>
      <a:lvl5pPr marL="1536878" indent="-170764" algn="l" defTabSz="683057" rtl="0" eaLnBrk="1" latinLnBrk="0" hangingPunct="1">
        <a:lnSpc>
          <a:spcPct val="90000"/>
        </a:lnSpc>
        <a:spcBef>
          <a:spcPts val="374"/>
        </a:spcBef>
        <a:buFont typeface="Arial" panose="020B0604020202020204" pitchFamily="34" charset="0"/>
        <a:buChar char="•"/>
        <a:defRPr lang="es-ES" sz="1195" kern="1200">
          <a:solidFill>
            <a:schemeClr val="tx1"/>
          </a:solidFill>
          <a:latin typeface="+mn-lt"/>
          <a:ea typeface="+mn-ea"/>
          <a:cs typeface="+mn-cs"/>
        </a:defRPr>
      </a:lvl5pPr>
      <a:lvl6pPr marL="1878406"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6pPr>
      <a:lvl7pPr marL="2219935"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7pPr>
      <a:lvl8pPr marL="2561463"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8pPr>
      <a:lvl9pPr marL="2902991"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9pPr>
    </p:bodyStyle>
    <p:otherStyle>
      <a:defPPr>
        <a:defRPr lang="es-ES"/>
      </a:defPPr>
      <a:lvl1pPr marL="0" algn="l" defTabSz="683057" rtl="0" eaLnBrk="1" latinLnBrk="0" hangingPunct="1">
        <a:defRPr lang="es-ES" sz="1345" kern="1200">
          <a:solidFill>
            <a:schemeClr val="tx1"/>
          </a:solidFill>
          <a:latin typeface="+mn-lt"/>
          <a:ea typeface="+mn-ea"/>
          <a:cs typeface="+mn-cs"/>
        </a:defRPr>
      </a:lvl1pPr>
      <a:lvl2pPr marL="341528" algn="l" defTabSz="683057" rtl="0" eaLnBrk="1" latinLnBrk="0" hangingPunct="1">
        <a:defRPr lang="es-ES" sz="1345" kern="1200">
          <a:solidFill>
            <a:schemeClr val="tx1"/>
          </a:solidFill>
          <a:latin typeface="+mn-lt"/>
          <a:ea typeface="+mn-ea"/>
          <a:cs typeface="+mn-cs"/>
        </a:defRPr>
      </a:lvl2pPr>
      <a:lvl3pPr marL="683057" algn="l" defTabSz="683057" rtl="0" eaLnBrk="1" latinLnBrk="0" hangingPunct="1">
        <a:defRPr lang="es-ES" sz="1345" kern="1200">
          <a:solidFill>
            <a:schemeClr val="tx1"/>
          </a:solidFill>
          <a:latin typeface="+mn-lt"/>
          <a:ea typeface="+mn-ea"/>
          <a:cs typeface="+mn-cs"/>
        </a:defRPr>
      </a:lvl3pPr>
      <a:lvl4pPr marL="1024585" algn="l" defTabSz="683057" rtl="0" eaLnBrk="1" latinLnBrk="0" hangingPunct="1">
        <a:defRPr lang="es-ES" sz="1345" kern="1200">
          <a:solidFill>
            <a:schemeClr val="tx1"/>
          </a:solidFill>
          <a:latin typeface="+mn-lt"/>
          <a:ea typeface="+mn-ea"/>
          <a:cs typeface="+mn-cs"/>
        </a:defRPr>
      </a:lvl4pPr>
      <a:lvl5pPr marL="1366114" algn="l" defTabSz="683057" rtl="0" eaLnBrk="1" latinLnBrk="0" hangingPunct="1">
        <a:defRPr lang="es-ES" sz="1345" kern="1200">
          <a:solidFill>
            <a:schemeClr val="tx1"/>
          </a:solidFill>
          <a:latin typeface="+mn-lt"/>
          <a:ea typeface="+mn-ea"/>
          <a:cs typeface="+mn-cs"/>
        </a:defRPr>
      </a:lvl5pPr>
      <a:lvl6pPr marL="1707642" algn="l" defTabSz="683057" rtl="0" eaLnBrk="1" latinLnBrk="0" hangingPunct="1">
        <a:defRPr lang="es-ES" sz="1345" kern="1200">
          <a:solidFill>
            <a:schemeClr val="tx1"/>
          </a:solidFill>
          <a:latin typeface="+mn-lt"/>
          <a:ea typeface="+mn-ea"/>
          <a:cs typeface="+mn-cs"/>
        </a:defRPr>
      </a:lvl6pPr>
      <a:lvl7pPr marL="2049170" algn="l" defTabSz="683057" rtl="0" eaLnBrk="1" latinLnBrk="0" hangingPunct="1">
        <a:defRPr lang="es-ES" sz="1345" kern="1200">
          <a:solidFill>
            <a:schemeClr val="tx1"/>
          </a:solidFill>
          <a:latin typeface="+mn-lt"/>
          <a:ea typeface="+mn-ea"/>
          <a:cs typeface="+mn-cs"/>
        </a:defRPr>
      </a:lvl7pPr>
      <a:lvl8pPr marL="2390699" algn="l" defTabSz="683057" rtl="0" eaLnBrk="1" latinLnBrk="0" hangingPunct="1">
        <a:defRPr lang="es-ES" sz="1345" kern="1200">
          <a:solidFill>
            <a:schemeClr val="tx1"/>
          </a:solidFill>
          <a:latin typeface="+mn-lt"/>
          <a:ea typeface="+mn-ea"/>
          <a:cs typeface="+mn-cs"/>
        </a:defRPr>
      </a:lvl8pPr>
      <a:lvl9pPr marL="2732227" algn="l" defTabSz="683057" rtl="0" eaLnBrk="1" latinLnBrk="0" hangingPunct="1">
        <a:defRPr lang="es-ES" sz="134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Imagen 6" descr="hashOverlay-FullResolve.png"/>
          <p:cNvPicPr>
            <a:picLocks noChangeAspect="1"/>
          </p:cNvPicPr>
          <p:nvPr/>
        </p:nvPicPr>
        <p:blipFill>
          <a:blip r:embed="rId20" cstate="print">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posición de título 1"/>
          <p:cNvSpPr>
            <a:spLocks noGrp="1"/>
          </p:cNvSpPr>
          <p:nvPr>
            <p:ph type="title"/>
          </p:nvPr>
        </p:nvSpPr>
        <p:spPr>
          <a:xfrm>
            <a:off x="680325" y="753228"/>
            <a:ext cx="9613860" cy="1080938"/>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80325" y="2336873"/>
            <a:ext cx="9613860"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7550981" y="5936196"/>
            <a:ext cx="2743200" cy="365125"/>
          </a:xfrm>
          <a:prstGeom prst="rect">
            <a:avLst/>
          </a:prstGeom>
        </p:spPr>
        <p:txBody>
          <a:bodyPr vert="horz" lIns="91440" tIns="45720" rIns="91440" bIns="45720" rtlCol="0" anchor="ctr"/>
          <a:lstStyle>
            <a:lvl1pPr algn="r" latinLnBrk="0">
              <a:defRPr lang="es-ES" sz="784">
                <a:solidFill>
                  <a:schemeClr val="tx1">
                    <a:tint val="75000"/>
                  </a:schemeClr>
                </a:solidFill>
              </a:defRPr>
            </a:lvl1pPr>
          </a:lstStyle>
          <a:p>
            <a:r>
              <a:rPr lang="es-AR"/>
              <a:t>2016</a:t>
            </a:r>
            <a:endParaRPr lang="es-ES"/>
          </a:p>
        </p:txBody>
      </p:sp>
      <p:sp>
        <p:nvSpPr>
          <p:cNvPr id="5" name="Marcador de posición de pie de página 4"/>
          <p:cNvSpPr>
            <a:spLocks noGrp="1"/>
          </p:cNvSpPr>
          <p:nvPr>
            <p:ph type="ftr" sz="quarter" idx="3"/>
          </p:nvPr>
        </p:nvSpPr>
        <p:spPr>
          <a:xfrm>
            <a:off x="680323" y="5936197"/>
            <a:ext cx="6870660" cy="365125"/>
          </a:xfrm>
          <a:prstGeom prst="rect">
            <a:avLst/>
          </a:prstGeom>
        </p:spPr>
        <p:txBody>
          <a:bodyPr vert="horz" lIns="91440" tIns="45720" rIns="91440" bIns="45720" rtlCol="0" anchor="ctr"/>
          <a:lstStyle>
            <a:lvl1pPr algn="l" latinLnBrk="0">
              <a:defRPr lang="es-ES" sz="784">
                <a:solidFill>
                  <a:schemeClr val="tx1">
                    <a:tint val="75000"/>
                  </a:schemeClr>
                </a:solidFill>
              </a:defRPr>
            </a:lvl1pPr>
          </a:lstStyle>
          <a:p>
            <a:r>
              <a:rPr lang="sv-SE"/>
              <a:t>Ingeniería de Software I  2022</a:t>
            </a:r>
            <a:endParaRPr lang="es-ES"/>
          </a:p>
        </p:txBody>
      </p:sp>
      <p:sp>
        <p:nvSpPr>
          <p:cNvPr id="6" name="Marcador de posición de número de diapositiva 5"/>
          <p:cNvSpPr>
            <a:spLocks noGrp="1"/>
          </p:cNvSpPr>
          <p:nvPr>
            <p:ph type="sldNum" sz="quarter" idx="4"/>
          </p:nvPr>
        </p:nvSpPr>
        <p:spPr>
          <a:xfrm>
            <a:off x="10729461" y="753232"/>
            <a:ext cx="1154151" cy="1090789"/>
          </a:xfrm>
          <a:prstGeom prst="rect">
            <a:avLst/>
          </a:prstGeom>
        </p:spPr>
        <p:txBody>
          <a:bodyPr vert="horz" lIns="91440" tIns="45720" rIns="91440" bIns="45720" rtlCol="0" anchor="ctr"/>
          <a:lstStyle>
            <a:lvl1pPr algn="l" latinLnBrk="0">
              <a:defRPr lang="es-ES" sz="2689">
                <a:solidFill>
                  <a:schemeClr val="tx1">
                    <a:tint val="75000"/>
                  </a:schemeClr>
                </a:solidFill>
              </a:defRPr>
            </a:lvl1pPr>
          </a:lstStyle>
          <a:p>
            <a:fld id="{6D22F896-40B5-4ADD-8801-0D06FADFA095}" type="slidenum">
              <a:rPr/>
              <a:pPr/>
              <a:t>‹Nº›</a:t>
            </a:fld>
            <a:endParaRPr lang="es-ES"/>
          </a:p>
        </p:txBody>
      </p:sp>
    </p:spTree>
    <p:extLst>
      <p:ext uri="{BB962C8B-B14F-4D97-AF65-F5344CB8AC3E}">
        <p14:creationId xmlns:p14="http://schemas.microsoft.com/office/powerpoint/2010/main" val="332781113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3057" rtl="0" eaLnBrk="1" latinLnBrk="0" hangingPunct="1">
        <a:lnSpc>
          <a:spcPct val="90000"/>
        </a:lnSpc>
        <a:spcBef>
          <a:spcPct val="0"/>
        </a:spcBef>
        <a:buNone/>
        <a:defRPr lang="es-ES" sz="2689" kern="1200">
          <a:solidFill>
            <a:schemeClr val="tx1"/>
          </a:solidFill>
          <a:latin typeface="+mj-lt"/>
          <a:ea typeface="+mj-ea"/>
          <a:cs typeface="+mj-cs"/>
        </a:defRPr>
      </a:lvl1pPr>
    </p:titleStyle>
    <p:bodyStyle>
      <a:lvl1pPr marL="170764" indent="-170764" algn="l" defTabSz="683057" rtl="0" eaLnBrk="1" latinLnBrk="0" hangingPunct="1">
        <a:lnSpc>
          <a:spcPct val="90000"/>
        </a:lnSpc>
        <a:spcBef>
          <a:spcPts val="747"/>
        </a:spcBef>
        <a:buFont typeface="Arial" panose="020B0604020202020204" pitchFamily="34" charset="0"/>
        <a:buChar char="•"/>
        <a:defRPr lang="es-ES" sz="1793" kern="1200">
          <a:solidFill>
            <a:schemeClr val="tx1"/>
          </a:solidFill>
          <a:latin typeface="+mn-lt"/>
          <a:ea typeface="+mn-ea"/>
          <a:cs typeface="+mn-cs"/>
        </a:defRPr>
      </a:lvl1pPr>
      <a:lvl2pPr marL="512293" indent="-170764" algn="l" defTabSz="683057" rtl="0" eaLnBrk="1" latinLnBrk="0" hangingPunct="1">
        <a:lnSpc>
          <a:spcPct val="90000"/>
        </a:lnSpc>
        <a:spcBef>
          <a:spcPts val="374"/>
        </a:spcBef>
        <a:buFont typeface="Arial" panose="020B0604020202020204" pitchFamily="34" charset="0"/>
        <a:buChar char="•"/>
        <a:defRPr lang="es-ES" sz="1494" kern="1200">
          <a:solidFill>
            <a:schemeClr val="tx1"/>
          </a:solidFill>
          <a:latin typeface="+mn-lt"/>
          <a:ea typeface="+mn-ea"/>
          <a:cs typeface="+mn-cs"/>
        </a:defRPr>
      </a:lvl2pPr>
      <a:lvl3pPr marL="853821" indent="-170764" algn="l" defTabSz="683057" rtl="0" eaLnBrk="1" latinLnBrk="0" hangingPunct="1">
        <a:lnSpc>
          <a:spcPct val="90000"/>
        </a:lnSpc>
        <a:spcBef>
          <a:spcPts val="374"/>
        </a:spcBef>
        <a:buFont typeface="Arial" panose="020B0604020202020204" pitchFamily="34" charset="0"/>
        <a:buChar char="•"/>
        <a:defRPr lang="es-ES" sz="1345" kern="1200">
          <a:solidFill>
            <a:schemeClr val="tx1"/>
          </a:solidFill>
          <a:latin typeface="+mn-lt"/>
          <a:ea typeface="+mn-ea"/>
          <a:cs typeface="+mn-cs"/>
        </a:defRPr>
      </a:lvl3pPr>
      <a:lvl4pPr marL="1195349" indent="-170764" algn="l" defTabSz="683057" rtl="0" eaLnBrk="1" latinLnBrk="0" hangingPunct="1">
        <a:lnSpc>
          <a:spcPct val="90000"/>
        </a:lnSpc>
        <a:spcBef>
          <a:spcPts val="374"/>
        </a:spcBef>
        <a:buFont typeface="Arial" panose="020B0604020202020204" pitchFamily="34" charset="0"/>
        <a:buChar char="•"/>
        <a:defRPr lang="es-ES" sz="1195" kern="1200">
          <a:solidFill>
            <a:schemeClr val="tx1"/>
          </a:solidFill>
          <a:latin typeface="+mn-lt"/>
          <a:ea typeface="+mn-ea"/>
          <a:cs typeface="+mn-cs"/>
        </a:defRPr>
      </a:lvl4pPr>
      <a:lvl5pPr marL="1536878" indent="-170764" algn="l" defTabSz="683057" rtl="0" eaLnBrk="1" latinLnBrk="0" hangingPunct="1">
        <a:lnSpc>
          <a:spcPct val="90000"/>
        </a:lnSpc>
        <a:spcBef>
          <a:spcPts val="374"/>
        </a:spcBef>
        <a:buFont typeface="Arial" panose="020B0604020202020204" pitchFamily="34" charset="0"/>
        <a:buChar char="•"/>
        <a:defRPr lang="es-ES" sz="1195" kern="1200">
          <a:solidFill>
            <a:schemeClr val="tx1"/>
          </a:solidFill>
          <a:latin typeface="+mn-lt"/>
          <a:ea typeface="+mn-ea"/>
          <a:cs typeface="+mn-cs"/>
        </a:defRPr>
      </a:lvl5pPr>
      <a:lvl6pPr marL="1878406"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6pPr>
      <a:lvl7pPr marL="2219935"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7pPr>
      <a:lvl8pPr marL="2561463"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8pPr>
      <a:lvl9pPr marL="2902991"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9pPr>
    </p:bodyStyle>
    <p:otherStyle>
      <a:defPPr>
        <a:defRPr lang="es-ES"/>
      </a:defPPr>
      <a:lvl1pPr marL="0" algn="l" defTabSz="683057" rtl="0" eaLnBrk="1" latinLnBrk="0" hangingPunct="1">
        <a:defRPr lang="es-ES" sz="1345" kern="1200">
          <a:solidFill>
            <a:schemeClr val="tx1"/>
          </a:solidFill>
          <a:latin typeface="+mn-lt"/>
          <a:ea typeface="+mn-ea"/>
          <a:cs typeface="+mn-cs"/>
        </a:defRPr>
      </a:lvl1pPr>
      <a:lvl2pPr marL="341528" algn="l" defTabSz="683057" rtl="0" eaLnBrk="1" latinLnBrk="0" hangingPunct="1">
        <a:defRPr lang="es-ES" sz="1345" kern="1200">
          <a:solidFill>
            <a:schemeClr val="tx1"/>
          </a:solidFill>
          <a:latin typeface="+mn-lt"/>
          <a:ea typeface="+mn-ea"/>
          <a:cs typeface="+mn-cs"/>
        </a:defRPr>
      </a:lvl2pPr>
      <a:lvl3pPr marL="683057" algn="l" defTabSz="683057" rtl="0" eaLnBrk="1" latinLnBrk="0" hangingPunct="1">
        <a:defRPr lang="es-ES" sz="1345" kern="1200">
          <a:solidFill>
            <a:schemeClr val="tx1"/>
          </a:solidFill>
          <a:latin typeface="+mn-lt"/>
          <a:ea typeface="+mn-ea"/>
          <a:cs typeface="+mn-cs"/>
        </a:defRPr>
      </a:lvl3pPr>
      <a:lvl4pPr marL="1024585" algn="l" defTabSz="683057" rtl="0" eaLnBrk="1" latinLnBrk="0" hangingPunct="1">
        <a:defRPr lang="es-ES" sz="1345" kern="1200">
          <a:solidFill>
            <a:schemeClr val="tx1"/>
          </a:solidFill>
          <a:latin typeface="+mn-lt"/>
          <a:ea typeface="+mn-ea"/>
          <a:cs typeface="+mn-cs"/>
        </a:defRPr>
      </a:lvl4pPr>
      <a:lvl5pPr marL="1366114" algn="l" defTabSz="683057" rtl="0" eaLnBrk="1" latinLnBrk="0" hangingPunct="1">
        <a:defRPr lang="es-ES" sz="1345" kern="1200">
          <a:solidFill>
            <a:schemeClr val="tx1"/>
          </a:solidFill>
          <a:latin typeface="+mn-lt"/>
          <a:ea typeface="+mn-ea"/>
          <a:cs typeface="+mn-cs"/>
        </a:defRPr>
      </a:lvl5pPr>
      <a:lvl6pPr marL="1707642" algn="l" defTabSz="683057" rtl="0" eaLnBrk="1" latinLnBrk="0" hangingPunct="1">
        <a:defRPr lang="es-ES" sz="1345" kern="1200">
          <a:solidFill>
            <a:schemeClr val="tx1"/>
          </a:solidFill>
          <a:latin typeface="+mn-lt"/>
          <a:ea typeface="+mn-ea"/>
          <a:cs typeface="+mn-cs"/>
        </a:defRPr>
      </a:lvl6pPr>
      <a:lvl7pPr marL="2049170" algn="l" defTabSz="683057" rtl="0" eaLnBrk="1" latinLnBrk="0" hangingPunct="1">
        <a:defRPr lang="es-ES" sz="1345" kern="1200">
          <a:solidFill>
            <a:schemeClr val="tx1"/>
          </a:solidFill>
          <a:latin typeface="+mn-lt"/>
          <a:ea typeface="+mn-ea"/>
          <a:cs typeface="+mn-cs"/>
        </a:defRPr>
      </a:lvl7pPr>
      <a:lvl8pPr marL="2390699" algn="l" defTabSz="683057" rtl="0" eaLnBrk="1" latinLnBrk="0" hangingPunct="1">
        <a:defRPr lang="es-ES" sz="1345" kern="1200">
          <a:solidFill>
            <a:schemeClr val="tx1"/>
          </a:solidFill>
          <a:latin typeface="+mn-lt"/>
          <a:ea typeface="+mn-ea"/>
          <a:cs typeface="+mn-cs"/>
        </a:defRPr>
      </a:lvl8pPr>
      <a:lvl9pPr marL="2732227" algn="l" defTabSz="683057" rtl="0" eaLnBrk="1" latinLnBrk="0" hangingPunct="1">
        <a:defRPr lang="es-ES" sz="134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Imagen 6" descr="hashOverlay-FullResolve.png"/>
          <p:cNvPicPr>
            <a:picLocks noChangeAspect="1"/>
          </p:cNvPicPr>
          <p:nvPr/>
        </p:nvPicPr>
        <p:blipFill>
          <a:blip r:embed="rId24" cstate="print">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posición de título 1"/>
          <p:cNvSpPr>
            <a:spLocks noGrp="1"/>
          </p:cNvSpPr>
          <p:nvPr>
            <p:ph type="title"/>
          </p:nvPr>
        </p:nvSpPr>
        <p:spPr>
          <a:xfrm>
            <a:off x="680325" y="753228"/>
            <a:ext cx="9613860" cy="1080938"/>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80325" y="2336873"/>
            <a:ext cx="9613860"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7550981" y="5936198"/>
            <a:ext cx="2743200" cy="365125"/>
          </a:xfrm>
          <a:prstGeom prst="rect">
            <a:avLst/>
          </a:prstGeom>
        </p:spPr>
        <p:txBody>
          <a:bodyPr vert="horz" lIns="91440" tIns="45720" rIns="91440" bIns="45720" rtlCol="0" anchor="ctr"/>
          <a:lstStyle>
            <a:lvl1pPr algn="r" latinLnBrk="0">
              <a:defRPr lang="es-ES" sz="784">
                <a:solidFill>
                  <a:schemeClr val="tx1">
                    <a:tint val="75000"/>
                  </a:schemeClr>
                </a:solidFill>
              </a:defRPr>
            </a:lvl1pPr>
          </a:lstStyle>
          <a:p>
            <a:r>
              <a:rPr lang="es-AR"/>
              <a:t>2016</a:t>
            </a:r>
            <a:endParaRPr lang="es-ES"/>
          </a:p>
        </p:txBody>
      </p:sp>
      <p:sp>
        <p:nvSpPr>
          <p:cNvPr id="5" name="Marcador de posición de pie de página 4"/>
          <p:cNvSpPr>
            <a:spLocks noGrp="1"/>
          </p:cNvSpPr>
          <p:nvPr>
            <p:ph type="ftr" sz="quarter" idx="3"/>
          </p:nvPr>
        </p:nvSpPr>
        <p:spPr>
          <a:xfrm>
            <a:off x="680323" y="5936199"/>
            <a:ext cx="6870660" cy="365125"/>
          </a:xfrm>
          <a:prstGeom prst="rect">
            <a:avLst/>
          </a:prstGeom>
        </p:spPr>
        <p:txBody>
          <a:bodyPr vert="horz" lIns="91440" tIns="45720" rIns="91440" bIns="45720" rtlCol="0" anchor="ctr"/>
          <a:lstStyle>
            <a:lvl1pPr algn="l" latinLnBrk="0">
              <a:defRPr lang="es-ES" sz="784">
                <a:solidFill>
                  <a:schemeClr val="tx1">
                    <a:tint val="75000"/>
                  </a:schemeClr>
                </a:solidFill>
              </a:defRPr>
            </a:lvl1pPr>
          </a:lstStyle>
          <a:p>
            <a:r>
              <a:rPr lang="sv-SE"/>
              <a:t>Ingeniería de Software I  2022</a:t>
            </a:r>
            <a:endParaRPr lang="es-ES"/>
          </a:p>
        </p:txBody>
      </p:sp>
      <p:sp>
        <p:nvSpPr>
          <p:cNvPr id="6" name="Marcador de posición de número de diapositiva 5"/>
          <p:cNvSpPr>
            <a:spLocks noGrp="1"/>
          </p:cNvSpPr>
          <p:nvPr>
            <p:ph type="sldNum" sz="quarter" idx="4"/>
          </p:nvPr>
        </p:nvSpPr>
        <p:spPr>
          <a:xfrm>
            <a:off x="10729462" y="753232"/>
            <a:ext cx="1154151" cy="1090789"/>
          </a:xfrm>
          <a:prstGeom prst="rect">
            <a:avLst/>
          </a:prstGeom>
        </p:spPr>
        <p:txBody>
          <a:bodyPr vert="horz" lIns="91440" tIns="45720" rIns="91440" bIns="45720" rtlCol="0" anchor="ctr"/>
          <a:lstStyle>
            <a:lvl1pPr algn="l" latinLnBrk="0">
              <a:defRPr lang="es-ES" sz="2689">
                <a:solidFill>
                  <a:schemeClr val="tx1">
                    <a:tint val="75000"/>
                  </a:schemeClr>
                </a:solidFill>
              </a:defRPr>
            </a:lvl1pPr>
          </a:lstStyle>
          <a:p>
            <a:fld id="{6D22F896-40B5-4ADD-8801-0D06FADFA095}" type="slidenum">
              <a:rPr/>
              <a:pPr/>
              <a:t>‹Nº›</a:t>
            </a:fld>
            <a:endParaRPr lang="es-ES"/>
          </a:p>
        </p:txBody>
      </p:sp>
    </p:spTree>
    <p:extLst>
      <p:ext uri="{BB962C8B-B14F-4D97-AF65-F5344CB8AC3E}">
        <p14:creationId xmlns:p14="http://schemas.microsoft.com/office/powerpoint/2010/main" val="910405733"/>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 id="2147483840" r:id="rId18"/>
    <p:sldLayoutId id="2147483841" r:id="rId19"/>
    <p:sldLayoutId id="2147483842" r:id="rId20"/>
    <p:sldLayoutId id="2147483843" r:id="rId21"/>
    <p:sldLayoutId id="2147483844"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3057" rtl="0" eaLnBrk="1" latinLnBrk="0" hangingPunct="1">
        <a:lnSpc>
          <a:spcPct val="90000"/>
        </a:lnSpc>
        <a:spcBef>
          <a:spcPct val="0"/>
        </a:spcBef>
        <a:buNone/>
        <a:defRPr lang="es-ES" sz="2689" kern="1200">
          <a:solidFill>
            <a:schemeClr val="tx1"/>
          </a:solidFill>
          <a:latin typeface="+mj-lt"/>
          <a:ea typeface="+mj-ea"/>
          <a:cs typeface="+mj-cs"/>
        </a:defRPr>
      </a:lvl1pPr>
    </p:titleStyle>
    <p:bodyStyle>
      <a:lvl1pPr marL="170764" indent="-170764" algn="l" defTabSz="683057" rtl="0" eaLnBrk="1" latinLnBrk="0" hangingPunct="1">
        <a:lnSpc>
          <a:spcPct val="90000"/>
        </a:lnSpc>
        <a:spcBef>
          <a:spcPts val="747"/>
        </a:spcBef>
        <a:buFont typeface="Arial" panose="020B0604020202020204" pitchFamily="34" charset="0"/>
        <a:buChar char="•"/>
        <a:defRPr lang="es-ES" sz="1793" kern="1200">
          <a:solidFill>
            <a:schemeClr val="tx1"/>
          </a:solidFill>
          <a:latin typeface="+mn-lt"/>
          <a:ea typeface="+mn-ea"/>
          <a:cs typeface="+mn-cs"/>
        </a:defRPr>
      </a:lvl1pPr>
      <a:lvl2pPr marL="512293" indent="-170764" algn="l" defTabSz="683057" rtl="0" eaLnBrk="1" latinLnBrk="0" hangingPunct="1">
        <a:lnSpc>
          <a:spcPct val="90000"/>
        </a:lnSpc>
        <a:spcBef>
          <a:spcPts val="374"/>
        </a:spcBef>
        <a:buFont typeface="Arial" panose="020B0604020202020204" pitchFamily="34" charset="0"/>
        <a:buChar char="•"/>
        <a:defRPr lang="es-ES" sz="1494" kern="1200">
          <a:solidFill>
            <a:schemeClr val="tx1"/>
          </a:solidFill>
          <a:latin typeface="+mn-lt"/>
          <a:ea typeface="+mn-ea"/>
          <a:cs typeface="+mn-cs"/>
        </a:defRPr>
      </a:lvl2pPr>
      <a:lvl3pPr marL="853821" indent="-170764" algn="l" defTabSz="683057" rtl="0" eaLnBrk="1" latinLnBrk="0" hangingPunct="1">
        <a:lnSpc>
          <a:spcPct val="90000"/>
        </a:lnSpc>
        <a:spcBef>
          <a:spcPts val="374"/>
        </a:spcBef>
        <a:buFont typeface="Arial" panose="020B0604020202020204" pitchFamily="34" charset="0"/>
        <a:buChar char="•"/>
        <a:defRPr lang="es-ES" sz="1345" kern="1200">
          <a:solidFill>
            <a:schemeClr val="tx1"/>
          </a:solidFill>
          <a:latin typeface="+mn-lt"/>
          <a:ea typeface="+mn-ea"/>
          <a:cs typeface="+mn-cs"/>
        </a:defRPr>
      </a:lvl3pPr>
      <a:lvl4pPr marL="1195349" indent="-170764" algn="l" defTabSz="683057" rtl="0" eaLnBrk="1" latinLnBrk="0" hangingPunct="1">
        <a:lnSpc>
          <a:spcPct val="90000"/>
        </a:lnSpc>
        <a:spcBef>
          <a:spcPts val="374"/>
        </a:spcBef>
        <a:buFont typeface="Arial" panose="020B0604020202020204" pitchFamily="34" charset="0"/>
        <a:buChar char="•"/>
        <a:defRPr lang="es-ES" sz="1195" kern="1200">
          <a:solidFill>
            <a:schemeClr val="tx1"/>
          </a:solidFill>
          <a:latin typeface="+mn-lt"/>
          <a:ea typeface="+mn-ea"/>
          <a:cs typeface="+mn-cs"/>
        </a:defRPr>
      </a:lvl4pPr>
      <a:lvl5pPr marL="1536878" indent="-170764" algn="l" defTabSz="683057" rtl="0" eaLnBrk="1" latinLnBrk="0" hangingPunct="1">
        <a:lnSpc>
          <a:spcPct val="90000"/>
        </a:lnSpc>
        <a:spcBef>
          <a:spcPts val="374"/>
        </a:spcBef>
        <a:buFont typeface="Arial" panose="020B0604020202020204" pitchFamily="34" charset="0"/>
        <a:buChar char="•"/>
        <a:defRPr lang="es-ES" sz="1195" kern="1200">
          <a:solidFill>
            <a:schemeClr val="tx1"/>
          </a:solidFill>
          <a:latin typeface="+mn-lt"/>
          <a:ea typeface="+mn-ea"/>
          <a:cs typeface="+mn-cs"/>
        </a:defRPr>
      </a:lvl5pPr>
      <a:lvl6pPr marL="1878406"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6pPr>
      <a:lvl7pPr marL="2219935"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7pPr>
      <a:lvl8pPr marL="2561463"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8pPr>
      <a:lvl9pPr marL="2902991"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9pPr>
    </p:bodyStyle>
    <p:otherStyle>
      <a:defPPr>
        <a:defRPr lang="es-ES"/>
      </a:defPPr>
      <a:lvl1pPr marL="0" algn="l" defTabSz="683057" rtl="0" eaLnBrk="1" latinLnBrk="0" hangingPunct="1">
        <a:defRPr lang="es-ES" sz="1345" kern="1200">
          <a:solidFill>
            <a:schemeClr val="tx1"/>
          </a:solidFill>
          <a:latin typeface="+mn-lt"/>
          <a:ea typeface="+mn-ea"/>
          <a:cs typeface="+mn-cs"/>
        </a:defRPr>
      </a:lvl1pPr>
      <a:lvl2pPr marL="341528" algn="l" defTabSz="683057" rtl="0" eaLnBrk="1" latinLnBrk="0" hangingPunct="1">
        <a:defRPr lang="es-ES" sz="1345" kern="1200">
          <a:solidFill>
            <a:schemeClr val="tx1"/>
          </a:solidFill>
          <a:latin typeface="+mn-lt"/>
          <a:ea typeface="+mn-ea"/>
          <a:cs typeface="+mn-cs"/>
        </a:defRPr>
      </a:lvl2pPr>
      <a:lvl3pPr marL="683057" algn="l" defTabSz="683057" rtl="0" eaLnBrk="1" latinLnBrk="0" hangingPunct="1">
        <a:defRPr lang="es-ES" sz="1345" kern="1200">
          <a:solidFill>
            <a:schemeClr val="tx1"/>
          </a:solidFill>
          <a:latin typeface="+mn-lt"/>
          <a:ea typeface="+mn-ea"/>
          <a:cs typeface="+mn-cs"/>
        </a:defRPr>
      </a:lvl3pPr>
      <a:lvl4pPr marL="1024585" algn="l" defTabSz="683057" rtl="0" eaLnBrk="1" latinLnBrk="0" hangingPunct="1">
        <a:defRPr lang="es-ES" sz="1345" kern="1200">
          <a:solidFill>
            <a:schemeClr val="tx1"/>
          </a:solidFill>
          <a:latin typeface="+mn-lt"/>
          <a:ea typeface="+mn-ea"/>
          <a:cs typeface="+mn-cs"/>
        </a:defRPr>
      </a:lvl4pPr>
      <a:lvl5pPr marL="1366114" algn="l" defTabSz="683057" rtl="0" eaLnBrk="1" latinLnBrk="0" hangingPunct="1">
        <a:defRPr lang="es-ES" sz="1345" kern="1200">
          <a:solidFill>
            <a:schemeClr val="tx1"/>
          </a:solidFill>
          <a:latin typeface="+mn-lt"/>
          <a:ea typeface="+mn-ea"/>
          <a:cs typeface="+mn-cs"/>
        </a:defRPr>
      </a:lvl5pPr>
      <a:lvl6pPr marL="1707642" algn="l" defTabSz="683057" rtl="0" eaLnBrk="1" latinLnBrk="0" hangingPunct="1">
        <a:defRPr lang="es-ES" sz="1345" kern="1200">
          <a:solidFill>
            <a:schemeClr val="tx1"/>
          </a:solidFill>
          <a:latin typeface="+mn-lt"/>
          <a:ea typeface="+mn-ea"/>
          <a:cs typeface="+mn-cs"/>
        </a:defRPr>
      </a:lvl6pPr>
      <a:lvl7pPr marL="2049170" algn="l" defTabSz="683057" rtl="0" eaLnBrk="1" latinLnBrk="0" hangingPunct="1">
        <a:defRPr lang="es-ES" sz="1345" kern="1200">
          <a:solidFill>
            <a:schemeClr val="tx1"/>
          </a:solidFill>
          <a:latin typeface="+mn-lt"/>
          <a:ea typeface="+mn-ea"/>
          <a:cs typeface="+mn-cs"/>
        </a:defRPr>
      </a:lvl7pPr>
      <a:lvl8pPr marL="2390699" algn="l" defTabSz="683057" rtl="0" eaLnBrk="1" latinLnBrk="0" hangingPunct="1">
        <a:defRPr lang="es-ES" sz="1345" kern="1200">
          <a:solidFill>
            <a:schemeClr val="tx1"/>
          </a:solidFill>
          <a:latin typeface="+mn-lt"/>
          <a:ea typeface="+mn-ea"/>
          <a:cs typeface="+mn-cs"/>
        </a:defRPr>
      </a:lvl8pPr>
      <a:lvl9pPr marL="2732227" algn="l" defTabSz="683057" rtl="0" eaLnBrk="1" latinLnBrk="0" hangingPunct="1">
        <a:defRPr lang="es-ES" sz="134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10313" y="274638"/>
            <a:ext cx="10971377" cy="1143000"/>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610313" y="1600202"/>
            <a:ext cx="10971377"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2"/>
          </p:nvPr>
        </p:nvSpPr>
        <p:spPr>
          <a:xfrm>
            <a:off x="610312" y="6356352"/>
            <a:ext cx="2844432" cy="365125"/>
          </a:xfrm>
          <a:prstGeom prst="rect">
            <a:avLst/>
          </a:prstGeom>
        </p:spPr>
        <p:txBody>
          <a:bodyPr vert="horz" lIns="91440" tIns="45720" rIns="91440" bIns="45720" rtlCol="0" anchor="ctr"/>
          <a:lstStyle>
            <a:lvl1pPr algn="l">
              <a:defRPr sz="896">
                <a:solidFill>
                  <a:schemeClr val="tx1">
                    <a:tint val="75000"/>
                  </a:schemeClr>
                </a:solidFill>
              </a:defRPr>
            </a:lvl1pPr>
          </a:lstStyle>
          <a:p>
            <a:r>
              <a:rPr lang="es-AR"/>
              <a:t>2016</a:t>
            </a:r>
          </a:p>
        </p:txBody>
      </p:sp>
      <p:sp>
        <p:nvSpPr>
          <p:cNvPr id="5" name="4 Marcador de pie de página"/>
          <p:cNvSpPr>
            <a:spLocks noGrp="1"/>
          </p:cNvSpPr>
          <p:nvPr>
            <p:ph type="ftr" sz="quarter" idx="3"/>
          </p:nvPr>
        </p:nvSpPr>
        <p:spPr>
          <a:xfrm>
            <a:off x="4166247" y="6356352"/>
            <a:ext cx="3859508" cy="365125"/>
          </a:xfrm>
          <a:prstGeom prst="rect">
            <a:avLst/>
          </a:prstGeom>
        </p:spPr>
        <p:txBody>
          <a:bodyPr vert="horz" lIns="91440" tIns="45720" rIns="91440" bIns="45720" rtlCol="0" anchor="ctr"/>
          <a:lstStyle>
            <a:lvl1pPr algn="ctr">
              <a:defRPr sz="896">
                <a:solidFill>
                  <a:schemeClr val="tx1">
                    <a:tint val="75000"/>
                  </a:schemeClr>
                </a:solidFill>
              </a:defRPr>
            </a:lvl1pPr>
          </a:lstStyle>
          <a:p>
            <a:r>
              <a:rPr lang="sv-SE"/>
              <a:t>Ingeniería de Software I  2022</a:t>
            </a:r>
            <a:endParaRPr lang="es-AR"/>
          </a:p>
        </p:txBody>
      </p:sp>
      <p:sp>
        <p:nvSpPr>
          <p:cNvPr id="6" name="5 Marcador de número de diapositiva"/>
          <p:cNvSpPr>
            <a:spLocks noGrp="1"/>
          </p:cNvSpPr>
          <p:nvPr>
            <p:ph type="sldNum" sz="quarter" idx="4"/>
          </p:nvPr>
        </p:nvSpPr>
        <p:spPr>
          <a:xfrm>
            <a:off x="8737257" y="6356352"/>
            <a:ext cx="2844432" cy="365125"/>
          </a:xfrm>
          <a:prstGeom prst="rect">
            <a:avLst/>
          </a:prstGeom>
        </p:spPr>
        <p:txBody>
          <a:bodyPr vert="horz" lIns="91440" tIns="45720" rIns="91440" bIns="45720" rtlCol="0" anchor="ctr"/>
          <a:lstStyle>
            <a:lvl1pPr algn="r">
              <a:defRPr sz="896">
                <a:solidFill>
                  <a:schemeClr val="tx1">
                    <a:tint val="75000"/>
                  </a:schemeClr>
                </a:solidFill>
              </a:defRPr>
            </a:lvl1pPr>
          </a:lstStyle>
          <a:p>
            <a:fld id="{9B213E34-3837-4EA0-BD98-BDF40D9A63AC}" type="slidenum">
              <a:rPr lang="es-AR" smtClean="0"/>
              <a:t>‹Nº›</a:t>
            </a:fld>
            <a:endParaRPr lang="es-AR"/>
          </a:p>
        </p:txBody>
      </p:sp>
    </p:spTree>
    <p:extLst>
      <p:ext uri="{BB962C8B-B14F-4D97-AF65-F5344CB8AC3E}">
        <p14:creationId xmlns:p14="http://schemas.microsoft.com/office/powerpoint/2010/main" val="1162777887"/>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hf hdr="0" dt="0"/>
  <p:txStyles>
    <p:titleStyle>
      <a:lvl1pPr algn="ctr" defTabSz="683057" rtl="0" eaLnBrk="1" latinLnBrk="0" hangingPunct="1">
        <a:spcBef>
          <a:spcPct val="0"/>
        </a:spcBef>
        <a:buNone/>
        <a:defRPr sz="3287" kern="1200">
          <a:solidFill>
            <a:schemeClr val="tx1"/>
          </a:solidFill>
          <a:latin typeface="+mj-lt"/>
          <a:ea typeface="+mj-ea"/>
          <a:cs typeface="+mj-cs"/>
        </a:defRPr>
      </a:lvl1pPr>
    </p:titleStyle>
    <p:bodyStyle>
      <a:lvl1pPr marL="256146" indent="-256146" algn="l" defTabSz="683057" rtl="0" eaLnBrk="1" latinLnBrk="0" hangingPunct="1">
        <a:spcBef>
          <a:spcPct val="20000"/>
        </a:spcBef>
        <a:buFont typeface="Arial" pitchFamily="34" charset="0"/>
        <a:buChar char="•"/>
        <a:defRPr sz="2390" kern="1200">
          <a:solidFill>
            <a:schemeClr val="tx1"/>
          </a:solidFill>
          <a:latin typeface="+mn-lt"/>
          <a:ea typeface="+mn-ea"/>
          <a:cs typeface="+mn-cs"/>
        </a:defRPr>
      </a:lvl1pPr>
      <a:lvl2pPr marL="554984" indent="-213455" algn="l" defTabSz="683057" rtl="0" eaLnBrk="1" latinLnBrk="0" hangingPunct="1">
        <a:spcBef>
          <a:spcPct val="20000"/>
        </a:spcBef>
        <a:buFont typeface="Arial" pitchFamily="34" charset="0"/>
        <a:buChar char="–"/>
        <a:defRPr sz="2092" kern="1200">
          <a:solidFill>
            <a:schemeClr val="tx1"/>
          </a:solidFill>
          <a:latin typeface="+mn-lt"/>
          <a:ea typeface="+mn-ea"/>
          <a:cs typeface="+mn-cs"/>
        </a:defRPr>
      </a:lvl2pPr>
      <a:lvl3pPr marL="853821" indent="-170764" algn="l" defTabSz="683057" rtl="0" eaLnBrk="1" latinLnBrk="0" hangingPunct="1">
        <a:spcBef>
          <a:spcPct val="20000"/>
        </a:spcBef>
        <a:buFont typeface="Arial" pitchFamily="34" charset="0"/>
        <a:buChar char="•"/>
        <a:defRPr sz="1793" kern="1200">
          <a:solidFill>
            <a:schemeClr val="tx1"/>
          </a:solidFill>
          <a:latin typeface="+mn-lt"/>
          <a:ea typeface="+mn-ea"/>
          <a:cs typeface="+mn-cs"/>
        </a:defRPr>
      </a:lvl3pPr>
      <a:lvl4pPr marL="1195349" indent="-170764" algn="l" defTabSz="683057" rtl="0" eaLnBrk="1" latinLnBrk="0" hangingPunct="1">
        <a:spcBef>
          <a:spcPct val="20000"/>
        </a:spcBef>
        <a:buFont typeface="Arial" pitchFamily="34" charset="0"/>
        <a:buChar char="–"/>
        <a:defRPr sz="1494" kern="1200">
          <a:solidFill>
            <a:schemeClr val="tx1"/>
          </a:solidFill>
          <a:latin typeface="+mn-lt"/>
          <a:ea typeface="+mn-ea"/>
          <a:cs typeface="+mn-cs"/>
        </a:defRPr>
      </a:lvl4pPr>
      <a:lvl5pPr marL="1536878" indent="-170764" algn="l" defTabSz="683057" rtl="0" eaLnBrk="1" latinLnBrk="0" hangingPunct="1">
        <a:spcBef>
          <a:spcPct val="20000"/>
        </a:spcBef>
        <a:buFont typeface="Arial" pitchFamily="34" charset="0"/>
        <a:buChar char="»"/>
        <a:defRPr sz="1494" kern="1200">
          <a:solidFill>
            <a:schemeClr val="tx1"/>
          </a:solidFill>
          <a:latin typeface="+mn-lt"/>
          <a:ea typeface="+mn-ea"/>
          <a:cs typeface="+mn-cs"/>
        </a:defRPr>
      </a:lvl5pPr>
      <a:lvl6pPr marL="1878406" indent="-170764" algn="l" defTabSz="683057" rtl="0" eaLnBrk="1" latinLnBrk="0" hangingPunct="1">
        <a:spcBef>
          <a:spcPct val="20000"/>
        </a:spcBef>
        <a:buFont typeface="Arial" pitchFamily="34" charset="0"/>
        <a:buChar char="•"/>
        <a:defRPr sz="1494" kern="1200">
          <a:solidFill>
            <a:schemeClr val="tx1"/>
          </a:solidFill>
          <a:latin typeface="+mn-lt"/>
          <a:ea typeface="+mn-ea"/>
          <a:cs typeface="+mn-cs"/>
        </a:defRPr>
      </a:lvl6pPr>
      <a:lvl7pPr marL="2219935" indent="-170764" algn="l" defTabSz="683057" rtl="0" eaLnBrk="1" latinLnBrk="0" hangingPunct="1">
        <a:spcBef>
          <a:spcPct val="20000"/>
        </a:spcBef>
        <a:buFont typeface="Arial" pitchFamily="34" charset="0"/>
        <a:buChar char="•"/>
        <a:defRPr sz="1494" kern="1200">
          <a:solidFill>
            <a:schemeClr val="tx1"/>
          </a:solidFill>
          <a:latin typeface="+mn-lt"/>
          <a:ea typeface="+mn-ea"/>
          <a:cs typeface="+mn-cs"/>
        </a:defRPr>
      </a:lvl7pPr>
      <a:lvl8pPr marL="2561463" indent="-170764" algn="l" defTabSz="683057" rtl="0" eaLnBrk="1" latinLnBrk="0" hangingPunct="1">
        <a:spcBef>
          <a:spcPct val="20000"/>
        </a:spcBef>
        <a:buFont typeface="Arial" pitchFamily="34" charset="0"/>
        <a:buChar char="•"/>
        <a:defRPr sz="1494" kern="1200">
          <a:solidFill>
            <a:schemeClr val="tx1"/>
          </a:solidFill>
          <a:latin typeface="+mn-lt"/>
          <a:ea typeface="+mn-ea"/>
          <a:cs typeface="+mn-cs"/>
        </a:defRPr>
      </a:lvl8pPr>
      <a:lvl9pPr marL="2902991" indent="-170764" algn="l" defTabSz="683057" rtl="0" eaLnBrk="1" latinLnBrk="0" hangingPunct="1">
        <a:spcBef>
          <a:spcPct val="20000"/>
        </a:spcBef>
        <a:buFont typeface="Arial" pitchFamily="34" charset="0"/>
        <a:buChar char="•"/>
        <a:defRPr sz="1494" kern="1200">
          <a:solidFill>
            <a:schemeClr val="tx1"/>
          </a:solidFill>
          <a:latin typeface="+mn-lt"/>
          <a:ea typeface="+mn-ea"/>
          <a:cs typeface="+mn-cs"/>
        </a:defRPr>
      </a:lvl9pPr>
    </p:bodyStyle>
    <p:otherStyle>
      <a:defPPr>
        <a:defRPr lang="es-AR"/>
      </a:defPPr>
      <a:lvl1pPr marL="0" algn="l" defTabSz="683057" rtl="0" eaLnBrk="1" latinLnBrk="0" hangingPunct="1">
        <a:defRPr sz="1345" kern="1200">
          <a:solidFill>
            <a:schemeClr val="tx1"/>
          </a:solidFill>
          <a:latin typeface="+mn-lt"/>
          <a:ea typeface="+mn-ea"/>
          <a:cs typeface="+mn-cs"/>
        </a:defRPr>
      </a:lvl1pPr>
      <a:lvl2pPr marL="341528" algn="l" defTabSz="683057" rtl="0" eaLnBrk="1" latinLnBrk="0" hangingPunct="1">
        <a:defRPr sz="1345" kern="1200">
          <a:solidFill>
            <a:schemeClr val="tx1"/>
          </a:solidFill>
          <a:latin typeface="+mn-lt"/>
          <a:ea typeface="+mn-ea"/>
          <a:cs typeface="+mn-cs"/>
        </a:defRPr>
      </a:lvl2pPr>
      <a:lvl3pPr marL="683057" algn="l" defTabSz="683057" rtl="0" eaLnBrk="1" latinLnBrk="0" hangingPunct="1">
        <a:defRPr sz="1345" kern="1200">
          <a:solidFill>
            <a:schemeClr val="tx1"/>
          </a:solidFill>
          <a:latin typeface="+mn-lt"/>
          <a:ea typeface="+mn-ea"/>
          <a:cs typeface="+mn-cs"/>
        </a:defRPr>
      </a:lvl3pPr>
      <a:lvl4pPr marL="1024585" algn="l" defTabSz="683057" rtl="0" eaLnBrk="1" latinLnBrk="0" hangingPunct="1">
        <a:defRPr sz="1345" kern="1200">
          <a:solidFill>
            <a:schemeClr val="tx1"/>
          </a:solidFill>
          <a:latin typeface="+mn-lt"/>
          <a:ea typeface="+mn-ea"/>
          <a:cs typeface="+mn-cs"/>
        </a:defRPr>
      </a:lvl4pPr>
      <a:lvl5pPr marL="1366114" algn="l" defTabSz="683057" rtl="0" eaLnBrk="1" latinLnBrk="0" hangingPunct="1">
        <a:defRPr sz="1345" kern="1200">
          <a:solidFill>
            <a:schemeClr val="tx1"/>
          </a:solidFill>
          <a:latin typeface="+mn-lt"/>
          <a:ea typeface="+mn-ea"/>
          <a:cs typeface="+mn-cs"/>
        </a:defRPr>
      </a:lvl5pPr>
      <a:lvl6pPr marL="1707642" algn="l" defTabSz="683057" rtl="0" eaLnBrk="1" latinLnBrk="0" hangingPunct="1">
        <a:defRPr sz="1345" kern="1200">
          <a:solidFill>
            <a:schemeClr val="tx1"/>
          </a:solidFill>
          <a:latin typeface="+mn-lt"/>
          <a:ea typeface="+mn-ea"/>
          <a:cs typeface="+mn-cs"/>
        </a:defRPr>
      </a:lvl6pPr>
      <a:lvl7pPr marL="2049170" algn="l" defTabSz="683057" rtl="0" eaLnBrk="1" latinLnBrk="0" hangingPunct="1">
        <a:defRPr sz="1345" kern="1200">
          <a:solidFill>
            <a:schemeClr val="tx1"/>
          </a:solidFill>
          <a:latin typeface="+mn-lt"/>
          <a:ea typeface="+mn-ea"/>
          <a:cs typeface="+mn-cs"/>
        </a:defRPr>
      </a:lvl7pPr>
      <a:lvl8pPr marL="2390699" algn="l" defTabSz="683057" rtl="0" eaLnBrk="1" latinLnBrk="0" hangingPunct="1">
        <a:defRPr sz="1345" kern="1200">
          <a:solidFill>
            <a:schemeClr val="tx1"/>
          </a:solidFill>
          <a:latin typeface="+mn-lt"/>
          <a:ea typeface="+mn-ea"/>
          <a:cs typeface="+mn-cs"/>
        </a:defRPr>
      </a:lvl8pPr>
      <a:lvl9pPr marL="2732227" algn="l" defTabSz="683057" rtl="0" eaLnBrk="1" latinLnBrk="0" hangingPunct="1">
        <a:defRPr sz="1345"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s-AR"/>
              <a:t>2016</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sv-SE"/>
              <a:t>Ingeniería de Software I  2022</a:t>
            </a:r>
            <a:endParaRPr lang="es-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0000000-1234-1234-1234-123412341234}" type="slidenum">
              <a:rPr lang="es-ES" smtClean="0"/>
              <a:pPr/>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77143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2" r:id="rId13"/>
    <p:sldLayoutId id="2147483873" r:id="rId14"/>
    <p:sldLayoutId id="2147483874"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9"/>
        <p:cNvGrpSpPr/>
        <p:nvPr/>
      </p:nvGrpSpPr>
      <p:grpSpPr>
        <a:xfrm>
          <a:off x="0" y="0"/>
          <a:ext cx="0" cy="0"/>
          <a:chOff x="0" y="0"/>
          <a:chExt cx="0" cy="0"/>
        </a:xfrm>
      </p:grpSpPr>
      <p:sp>
        <p:nvSpPr>
          <p:cNvPr id="10" name="Google Shape;10;p31"/>
          <p:cNvSpPr/>
          <p:nvPr/>
        </p:nvSpPr>
        <p:spPr>
          <a:xfrm>
            <a:off x="1" y="6400800"/>
            <a:ext cx="12192000" cy="457200"/>
          </a:xfrm>
          <a:prstGeom prst="rect">
            <a:avLst/>
          </a:prstGeom>
          <a:solidFill>
            <a:schemeClr val="accent2"/>
          </a:solidFill>
          <a:ln>
            <a:noFill/>
          </a:ln>
        </p:spPr>
        <p:txBody>
          <a:bodyPr spcFirstLastPara="1" wrap="square" lIns="91057" tIns="91057" rIns="91057" bIns="91057" anchor="ctr" anchorCtr="0">
            <a:noAutofit/>
          </a:bodyPr>
          <a:lstStyle/>
          <a:p>
            <a:pPr>
              <a:buSzPts val="1400"/>
            </a:pPr>
            <a:endParaRPr sz="1394"/>
          </a:p>
        </p:txBody>
      </p:sp>
      <p:sp>
        <p:nvSpPr>
          <p:cNvPr id="11" name="Google Shape;11;p31"/>
          <p:cNvSpPr/>
          <p:nvPr/>
        </p:nvSpPr>
        <p:spPr>
          <a:xfrm>
            <a:off x="16" y="6334316"/>
            <a:ext cx="12191985" cy="66484"/>
          </a:xfrm>
          <a:prstGeom prst="rect">
            <a:avLst/>
          </a:prstGeom>
          <a:solidFill>
            <a:schemeClr val="accent1"/>
          </a:solidFill>
          <a:ln>
            <a:noFill/>
          </a:ln>
        </p:spPr>
        <p:txBody>
          <a:bodyPr spcFirstLastPara="1" wrap="square" lIns="91057" tIns="91057" rIns="91057" bIns="91057" anchor="ctr" anchorCtr="0">
            <a:noAutofit/>
          </a:bodyPr>
          <a:lstStyle/>
          <a:p>
            <a:pPr>
              <a:buSzPts val="1400"/>
            </a:pPr>
            <a:endParaRPr sz="1394"/>
          </a:p>
        </p:txBody>
      </p:sp>
      <p:sp>
        <p:nvSpPr>
          <p:cNvPr id="12" name="Google Shape;12;p31"/>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3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31"/>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96"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9pPr>
          </a:lstStyle>
          <a:p>
            <a:r>
              <a:rPr lang="es-AR"/>
              <a:t>2016</a:t>
            </a:r>
            <a:endParaRPr/>
          </a:p>
        </p:txBody>
      </p:sp>
      <p:sp>
        <p:nvSpPr>
          <p:cNvPr id="15" name="Google Shape;15;p31"/>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896"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9pPr>
          </a:lstStyle>
          <a:p>
            <a:r>
              <a:rPr lang="sv-SE"/>
              <a:t>Ingeniería de Software I  2022</a:t>
            </a:r>
            <a:endParaRPr/>
          </a:p>
        </p:txBody>
      </p:sp>
      <p:sp>
        <p:nvSpPr>
          <p:cNvPr id="16" name="Google Shape;16;p31"/>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cxnSp>
        <p:nvCxnSpPr>
          <p:cNvPr id="17" name="Google Shape;17;p3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2481898913"/>
      </p:ext>
    </p:extLst>
  </p:cSld>
  <p:clrMap bg1="lt1" tx1="dk1" bg2="dk2"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 id="2147483893" r:id="rId18"/>
    <p:sldLayoutId id="2147483894" r:id="rId19"/>
    <p:sldLayoutId id="2147483895" r:id="rId20"/>
    <p:sldLayoutId id="2147483896" r:id="rId21"/>
    <p:sldLayoutId id="2147483897" r:id="rId22"/>
    <p:sldLayoutId id="2147483898" r:id="rId23"/>
    <p:sldLayoutId id="2147483899" r:id="rId24"/>
    <p:sldLayoutId id="2147483900" r:id="rId25"/>
    <p:sldLayoutId id="2147483901" r:id="rId26"/>
    <p:sldLayoutId id="2147483902" r:id="rId27"/>
    <p:sldLayoutId id="2147483903" r:id="rId28"/>
    <p:sldLayoutId id="2147483904" r:id="rId29"/>
    <p:sldLayoutId id="2147483905" r:id="rId30"/>
    <p:sldLayoutId id="2147483906" r:id="rId31"/>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0.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6.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11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17.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1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16.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16.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16.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116.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1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7.xml"/></Relationships>
</file>

<file path=ppt/slides/_rels/slide4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9.xml"/><Relationship Id="rId1" Type="http://schemas.openxmlformats.org/officeDocument/2006/relationships/slideLayout" Target="../slideLayouts/slideLayout11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16.xml"/></Relationships>
</file>

<file path=ppt/slides/_rels/slide5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0.xml"/><Relationship Id="rId1" Type="http://schemas.openxmlformats.org/officeDocument/2006/relationships/slideLayout" Target="../slideLayouts/slideLayout127.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12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16.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16.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116.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
          <p:cNvSpPr txBox="1">
            <a:spLocks noGrp="1"/>
          </p:cNvSpPr>
          <p:nvPr>
            <p:ph type="title"/>
          </p:nvPr>
        </p:nvSpPr>
        <p:spPr>
          <a:xfrm>
            <a:off x="551384" y="5174203"/>
            <a:ext cx="10780777" cy="610817"/>
          </a:xfrm>
          <a:prstGeom prst="rect">
            <a:avLst/>
          </a:prstGeom>
          <a:noFill/>
          <a:ln>
            <a:noFill/>
          </a:ln>
        </p:spPr>
        <p:txBody>
          <a:bodyPr spcFirstLastPara="1" wrap="square" lIns="91057" tIns="45516" rIns="91057" bIns="45516" anchor="b" anchorCtr="0">
            <a:noAutofit/>
          </a:bodyPr>
          <a:lstStyle/>
          <a:p>
            <a:r>
              <a:rPr lang="es-ES"/>
              <a:t>Ingeniería de Software I </a:t>
            </a:r>
            <a:endParaRPr/>
          </a:p>
        </p:txBody>
      </p:sp>
      <p:sp>
        <p:nvSpPr>
          <p:cNvPr id="287" name="Google Shape;287;p1"/>
          <p:cNvSpPr txBox="1">
            <a:spLocks noGrp="1"/>
          </p:cNvSpPr>
          <p:nvPr>
            <p:ph type="sldNum" idx="12"/>
          </p:nvPr>
        </p:nvSpPr>
        <p:spPr>
          <a:xfrm>
            <a:off x="9900460" y="6447602"/>
            <a:ext cx="1312025" cy="363657"/>
          </a:xfrm>
          <a:prstGeom prst="rect">
            <a:avLst/>
          </a:prstGeom>
          <a:noFill/>
          <a:ln>
            <a:noFill/>
          </a:ln>
        </p:spPr>
        <p:txBody>
          <a:bodyPr spcFirstLastPara="1" wrap="square" lIns="91057" tIns="45516" rIns="91057" bIns="45516" anchor="ctr" anchorCtr="0">
            <a:noAutofit/>
          </a:bodyPr>
          <a:lstStyle/>
          <a:p>
            <a:pPr>
              <a:buSzPts val="1000"/>
            </a:pPr>
            <a:fld id="{00000000-1234-1234-1234-123412341234}" type="slidenum">
              <a:rPr lang="es-ES">
                <a:solidFill>
                  <a:srgbClr val="758085"/>
                </a:solidFill>
              </a:rPr>
              <a:pPr>
                <a:buSzPts val="1000"/>
              </a:pPr>
              <a:t>1</a:t>
            </a:fld>
            <a:endParaRPr>
              <a:solidFill>
                <a:srgbClr val="758085"/>
              </a:solidFill>
            </a:endParaRPr>
          </a:p>
        </p:txBody>
      </p:sp>
      <p:pic>
        <p:nvPicPr>
          <p:cNvPr id="288" name="Google Shape;288;p1"/>
          <p:cNvPicPr preferRelativeResize="0"/>
          <p:nvPr/>
        </p:nvPicPr>
        <p:blipFill rotWithShape="1">
          <a:blip r:embed="rId3">
            <a:alphaModFix/>
          </a:blip>
          <a:srcRect/>
          <a:stretch/>
        </p:blipFill>
        <p:spPr>
          <a:xfrm>
            <a:off x="10758413" y="4968816"/>
            <a:ext cx="1147495" cy="1147495"/>
          </a:xfrm>
          <a:prstGeom prst="rect">
            <a:avLst/>
          </a:prstGeom>
          <a:noFill/>
          <a:ln>
            <a:noFill/>
          </a:ln>
        </p:spPr>
      </p:pic>
      <p:sp>
        <p:nvSpPr>
          <p:cNvPr id="2" name="Marcador de pie de página 1"/>
          <p:cNvSpPr>
            <a:spLocks noGrp="1"/>
          </p:cNvSpPr>
          <p:nvPr>
            <p:ph type="ftr" idx="11"/>
          </p:nvPr>
        </p:nvSpPr>
        <p:spPr/>
        <p:txBody>
          <a:bodyPr/>
          <a:lstStyle/>
          <a:p>
            <a:r>
              <a:rPr lang="sv-SE"/>
              <a:t>Ingeniería de Software I  2022</a:t>
            </a:r>
          </a:p>
        </p:txBody>
      </p:sp>
    </p:spTree>
    <p:extLst>
      <p:ext uri="{BB962C8B-B14F-4D97-AF65-F5344CB8AC3E}">
        <p14:creationId xmlns:p14="http://schemas.microsoft.com/office/powerpoint/2010/main" val="355285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9"/>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400"/>
            </a:pPr>
            <a:r>
              <a:rPr lang="es-ES" sz="4400" b="1" dirty="0"/>
              <a:t>Requerimientos</a:t>
            </a:r>
            <a:endParaRPr sz="4400" b="1" dirty="0"/>
          </a:p>
        </p:txBody>
      </p:sp>
      <p:sp>
        <p:nvSpPr>
          <p:cNvPr id="789" name="Google Shape;789;p9"/>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0" indent="0">
              <a:lnSpc>
                <a:spcPct val="85000"/>
              </a:lnSpc>
              <a:spcBef>
                <a:spcPts val="0"/>
              </a:spcBef>
              <a:spcAft>
                <a:spcPts val="0"/>
              </a:spcAft>
              <a:buSzPts val="2800"/>
              <a:buNone/>
            </a:pPr>
            <a:r>
              <a:rPr lang="es-ES" sz="2800" dirty="0"/>
              <a:t>Impacto de los errores en la etapa de requerimientos</a:t>
            </a:r>
            <a:endParaRPr dirty="0"/>
          </a:p>
          <a:p>
            <a:pPr marL="68580" indent="0">
              <a:lnSpc>
                <a:spcPct val="85000"/>
              </a:lnSpc>
              <a:spcBef>
                <a:spcPts val="975"/>
              </a:spcBef>
              <a:spcAft>
                <a:spcPts val="0"/>
              </a:spcAft>
              <a:buSzPts val="2800"/>
              <a:buNone/>
            </a:pPr>
            <a:endParaRPr sz="2800" dirty="0"/>
          </a:p>
          <a:p>
            <a:pPr marL="346329" lvl="1" indent="-342900">
              <a:lnSpc>
                <a:spcPct val="85000"/>
              </a:lnSpc>
              <a:spcBef>
                <a:spcPts val="450"/>
              </a:spcBef>
              <a:spcAft>
                <a:spcPts val="0"/>
              </a:spcAft>
              <a:buClr>
                <a:srgbClr val="262626"/>
              </a:buClr>
              <a:buSzPts val="2400"/>
              <a:buFont typeface="Wingdings" panose="05000000000000000000" pitchFamily="2" charset="2"/>
              <a:buChar char="§"/>
            </a:pPr>
            <a:r>
              <a:rPr lang="es-ES" sz="2400" dirty="0"/>
              <a:t>El software resultante puede no satisfacer a los usuarios</a:t>
            </a:r>
            <a:endParaRPr dirty="0"/>
          </a:p>
          <a:p>
            <a:pPr marL="346329" lvl="1" indent="-342900">
              <a:lnSpc>
                <a:spcPct val="85000"/>
              </a:lnSpc>
              <a:spcBef>
                <a:spcPts val="450"/>
              </a:spcBef>
              <a:spcAft>
                <a:spcPts val="0"/>
              </a:spcAft>
              <a:buClr>
                <a:srgbClr val="262626"/>
              </a:buClr>
              <a:buSzPts val="2400"/>
              <a:buFont typeface="Wingdings" panose="05000000000000000000" pitchFamily="2" charset="2"/>
              <a:buChar char="§"/>
            </a:pPr>
            <a:r>
              <a:rPr lang="es-ES" sz="2400" dirty="0"/>
              <a:t>Las interpretaciones múltiples de los requerimientos pueden causar desacuerdos entre clientes y desarrolladores</a:t>
            </a:r>
            <a:endParaRPr dirty="0"/>
          </a:p>
          <a:p>
            <a:pPr marL="346329" lvl="1" indent="-342900">
              <a:lnSpc>
                <a:spcPct val="85000"/>
              </a:lnSpc>
              <a:spcBef>
                <a:spcPts val="450"/>
              </a:spcBef>
              <a:spcAft>
                <a:spcPts val="0"/>
              </a:spcAft>
              <a:buClr>
                <a:srgbClr val="262626"/>
              </a:buClr>
              <a:buSzPts val="2400"/>
              <a:buFont typeface="Wingdings" panose="05000000000000000000" pitchFamily="2" charset="2"/>
              <a:buChar char="§"/>
            </a:pPr>
            <a:r>
              <a:rPr lang="es-ES" sz="2400" dirty="0"/>
              <a:t>Puede gastarse tiempo y dinero construyendo el sistema erróneo</a:t>
            </a:r>
            <a:endParaRPr dirty="0"/>
          </a:p>
          <a:p>
            <a:pPr marL="68580" indent="0">
              <a:lnSpc>
                <a:spcPct val="85000"/>
              </a:lnSpc>
              <a:spcBef>
                <a:spcPts val="975"/>
              </a:spcBef>
              <a:spcAft>
                <a:spcPts val="0"/>
              </a:spcAft>
              <a:buSzPts val="2800"/>
              <a:buNone/>
            </a:pPr>
            <a:endParaRPr sz="2800" dirty="0"/>
          </a:p>
        </p:txBody>
      </p:sp>
      <p:sp>
        <p:nvSpPr>
          <p:cNvPr id="790" name="Google Shape;790;p9"/>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a:t>Ingeniería de Software I  2022</a:t>
            </a:r>
            <a:endParaRPr/>
          </a:p>
        </p:txBody>
      </p:sp>
      <p:sp>
        <p:nvSpPr>
          <p:cNvPr id="791" name="Google Shape;791;p9"/>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10</a:t>
            </a:fld>
            <a:endParaRPr/>
          </a:p>
        </p:txBody>
      </p:sp>
      <p:pic>
        <p:nvPicPr>
          <p:cNvPr id="792" name="Google Shape;792;p9" descr="http://www.loanperformer.com/Spanish/NewsLetters/Jul2014/images/Damned.png"/>
          <p:cNvPicPr preferRelativeResize="0"/>
          <p:nvPr/>
        </p:nvPicPr>
        <p:blipFill rotWithShape="1">
          <a:blip r:embed="rId3">
            <a:alphaModFix/>
          </a:blip>
          <a:srcRect/>
          <a:stretch/>
        </p:blipFill>
        <p:spPr>
          <a:xfrm>
            <a:off x="9703607" y="3446479"/>
            <a:ext cx="2190758" cy="253098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0"/>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dirty="0"/>
              <a:t>Requerimientos -Tipos</a:t>
            </a:r>
            <a:endParaRPr sz="4400" b="1" dirty="0"/>
          </a:p>
        </p:txBody>
      </p:sp>
      <p:sp>
        <p:nvSpPr>
          <p:cNvPr id="798" name="Google Shape;798;p10"/>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260604" lvl="1" indent="-142875">
              <a:spcBef>
                <a:spcPts val="0"/>
              </a:spcBef>
              <a:buNone/>
            </a:pPr>
            <a:endParaRPr/>
          </a:p>
          <a:p>
            <a:pPr marL="68580" indent="0">
              <a:buNone/>
            </a:pPr>
            <a:endParaRPr/>
          </a:p>
        </p:txBody>
      </p:sp>
      <p:sp>
        <p:nvSpPr>
          <p:cNvPr id="800" name="Google Shape;800;p10"/>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801" name="Google Shape;801;p10"/>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11</a:t>
            </a:fld>
            <a:endParaRPr/>
          </a:p>
        </p:txBody>
      </p:sp>
      <p:sp>
        <p:nvSpPr>
          <p:cNvPr id="799" name="Google Shape;799;p10"/>
          <p:cNvSpPr txBox="1">
            <a:spLocks noGrp="1"/>
          </p:cNvSpPr>
          <p:nvPr>
            <p:ph type="body" idx="4294967295"/>
          </p:nvPr>
        </p:nvSpPr>
        <p:spPr>
          <a:xfrm>
            <a:off x="1097280" y="1369609"/>
            <a:ext cx="10359614" cy="4032250"/>
          </a:xfrm>
          <a:prstGeom prst="rect">
            <a:avLst/>
          </a:prstGeom>
          <a:noFill/>
          <a:ln>
            <a:noFill/>
          </a:ln>
        </p:spPr>
        <p:txBody>
          <a:bodyPr spcFirstLastPara="1" vert="horz" wrap="square" lIns="91425" tIns="45700" rIns="91425" bIns="45700" rtlCol="0" anchor="t" anchorCtr="0">
            <a:noAutofit/>
          </a:bodyPr>
          <a:lstStyle/>
          <a:p>
            <a:pPr marL="68580" indent="-68580">
              <a:spcBef>
                <a:spcPts val="0"/>
              </a:spcBef>
              <a:buSzPts val="2200"/>
            </a:pPr>
            <a:endParaRPr sz="2800" dirty="0"/>
          </a:p>
          <a:p>
            <a:pPr marL="3429" lvl="1" indent="0">
              <a:buSzPts val="2200"/>
              <a:buNone/>
            </a:pPr>
            <a:r>
              <a:rPr lang="es-ES" sz="2400" b="1" dirty="0"/>
              <a:t>Requerimientos funcionales</a:t>
            </a:r>
            <a:endParaRPr sz="2400" dirty="0"/>
          </a:p>
          <a:p>
            <a:pPr marL="411480" lvl="2" indent="-411480">
              <a:buSzPts val="2200"/>
              <a:buFont typeface="Arial"/>
              <a:buChar char="•"/>
            </a:pPr>
            <a:r>
              <a:rPr lang="es-ES" sz="2400" dirty="0"/>
              <a:t>Describen una interacción entre el sistema y su ambiente. Cómo debe comportarse el sistema ante determinado estímulo. </a:t>
            </a:r>
            <a:endParaRPr sz="2400" dirty="0"/>
          </a:p>
          <a:p>
            <a:pPr marL="411480" lvl="2" indent="-411480">
              <a:buSzPts val="2200"/>
              <a:buFont typeface="Arial"/>
              <a:buChar char="•"/>
            </a:pPr>
            <a:r>
              <a:rPr lang="es-ES" sz="2400" dirty="0"/>
              <a:t>Describen lo que el sistema </a:t>
            </a:r>
            <a:r>
              <a:rPr lang="es-ES" sz="2400" u="sng" dirty="0"/>
              <a:t>debe hacer</a:t>
            </a:r>
            <a:r>
              <a:rPr lang="es-ES" sz="2400" dirty="0"/>
              <a:t>, o incluso cómo </a:t>
            </a:r>
            <a:r>
              <a:rPr lang="es-ES" sz="2400" u="sng" dirty="0"/>
              <a:t>NO debe </a:t>
            </a:r>
            <a:r>
              <a:rPr lang="es-ES" sz="2400" dirty="0"/>
              <a:t>comportarse.</a:t>
            </a:r>
            <a:endParaRPr sz="2400" dirty="0"/>
          </a:p>
          <a:p>
            <a:pPr marL="411480" lvl="2" indent="-411480">
              <a:buSzPts val="2200"/>
              <a:buFont typeface="Arial"/>
              <a:buChar char="•"/>
            </a:pPr>
            <a:r>
              <a:rPr lang="es-ES" sz="2400" dirty="0"/>
              <a:t>Describen con detalle la funcionalidad del mismo.</a:t>
            </a:r>
            <a:endParaRPr sz="2400" dirty="0"/>
          </a:p>
          <a:p>
            <a:pPr marL="411480" lvl="2" indent="-411480">
              <a:buSzPts val="2200"/>
              <a:buFont typeface="Arial"/>
              <a:buChar char="•"/>
            </a:pPr>
            <a:r>
              <a:rPr lang="es-ES" sz="2400" dirty="0"/>
              <a:t>Son independientes de la implementación de la solución.</a:t>
            </a:r>
            <a:endParaRPr sz="2400" dirty="0"/>
          </a:p>
          <a:p>
            <a:pPr marL="411480" lvl="2" indent="-411480">
              <a:buSzPts val="2200"/>
              <a:buFont typeface="Arial"/>
              <a:buChar char="•"/>
            </a:pPr>
            <a:r>
              <a:rPr lang="es-ES" sz="2400" dirty="0"/>
              <a:t>Se pueden expresar de distintas formas</a:t>
            </a:r>
            <a:endParaRPr sz="2400" dirty="0"/>
          </a:p>
          <a:p>
            <a:pPr marL="411480" lvl="2" indent="-411480">
              <a:buSzPts val="2200"/>
            </a:pPr>
            <a:endParaRPr sz="2400" dirty="0"/>
          </a:p>
          <a:p>
            <a:pPr marL="3429" lvl="1" indent="0">
              <a:buSzPts val="2200"/>
              <a:buNone/>
            </a:pPr>
            <a:r>
              <a:rPr lang="es-ES" sz="2400" b="1" dirty="0"/>
              <a:t>Requerimientos no funcionales</a:t>
            </a:r>
            <a:endParaRPr sz="2400" dirty="0"/>
          </a:p>
          <a:p>
            <a:pPr marL="411480" lvl="2" indent="-411480">
              <a:buSzPts val="2200"/>
              <a:buFont typeface="Arial"/>
              <a:buChar char="•"/>
            </a:pPr>
            <a:r>
              <a:rPr lang="es-ES" sz="2400" dirty="0"/>
              <a:t>Describen una </a:t>
            </a:r>
            <a:r>
              <a:rPr lang="es-ES" sz="2400" u="sng" dirty="0"/>
              <a:t>restricción</a:t>
            </a:r>
            <a:r>
              <a:rPr lang="es-ES" sz="2400" dirty="0"/>
              <a:t> sobre el sistema que limita nuestras elecciones en la construcción de una solución al problema.</a:t>
            </a:r>
            <a:endParaRPr sz="2400" dirty="0"/>
          </a:p>
          <a:p>
            <a:pPr marL="260604" lvl="1" indent="-257175">
              <a:buSzPts val="2200"/>
            </a:pPr>
            <a:endParaRPr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11"/>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dirty="0"/>
              <a:t>Requerimientos - Tipos</a:t>
            </a:r>
            <a:endParaRPr sz="4400" b="1" dirty="0"/>
          </a:p>
        </p:txBody>
      </p:sp>
      <p:sp>
        <p:nvSpPr>
          <p:cNvPr id="807" name="Google Shape;807;p11"/>
          <p:cNvSpPr txBox="1">
            <a:spLocks noGrp="1"/>
          </p:cNvSpPr>
          <p:nvPr>
            <p:ph idx="1"/>
          </p:nvPr>
        </p:nvSpPr>
        <p:spPr>
          <a:xfrm>
            <a:off x="1097280" y="1469216"/>
            <a:ext cx="10058400" cy="4023360"/>
          </a:xfrm>
          <a:prstGeom prst="rect">
            <a:avLst/>
          </a:prstGeom>
          <a:noFill/>
          <a:ln>
            <a:noFill/>
          </a:ln>
        </p:spPr>
        <p:txBody>
          <a:bodyPr spcFirstLastPara="1" vert="horz" wrap="square" lIns="91425" tIns="45700" rIns="91425" bIns="45700" rtlCol="0" anchor="t" anchorCtr="0">
            <a:noAutofit/>
          </a:bodyPr>
          <a:lstStyle/>
          <a:p>
            <a:pPr marL="68580" indent="0">
              <a:spcBef>
                <a:spcPts val="0"/>
              </a:spcBef>
              <a:buSzPts val="2200"/>
              <a:buNone/>
            </a:pPr>
            <a:endParaRPr sz="2400" dirty="0"/>
          </a:p>
          <a:p>
            <a:pPr marL="3429" lvl="1" indent="0">
              <a:buSzPts val="2400"/>
              <a:buNone/>
            </a:pPr>
            <a:r>
              <a:rPr lang="es-ES" sz="2400" b="1" dirty="0"/>
              <a:t>Requerimientos no funcionales</a:t>
            </a:r>
            <a:endParaRPr sz="2400" b="1" dirty="0"/>
          </a:p>
          <a:p>
            <a:pPr marL="260604" lvl="1" indent="-117475">
              <a:buSzPts val="2200"/>
              <a:buNone/>
            </a:pPr>
            <a:endParaRPr sz="1100" b="1" dirty="0"/>
          </a:p>
          <a:p>
            <a:pPr marL="411480" lvl="2" indent="-411480">
              <a:buSzPts val="2200"/>
              <a:buFont typeface="Arial"/>
              <a:buChar char="•"/>
            </a:pPr>
            <a:r>
              <a:rPr lang="es-ES" sz="2400" dirty="0"/>
              <a:t>Requerimientos del producto</a:t>
            </a:r>
            <a:endParaRPr sz="2400" dirty="0"/>
          </a:p>
          <a:p>
            <a:pPr marL="900000" lvl="5" indent="-171450">
              <a:buSzPts val="2200"/>
            </a:pPr>
            <a:r>
              <a:rPr lang="es-ES" sz="2400" dirty="0"/>
              <a:t>Especifican el comportamiento del producto (usabilidad, eficiencia, rendimiento, espacio, fiabilidad, portabilidad).</a:t>
            </a:r>
            <a:endParaRPr sz="2400" dirty="0"/>
          </a:p>
          <a:p>
            <a:pPr marL="411480" lvl="2" indent="-411480">
              <a:buSzPts val="2200"/>
              <a:buFont typeface="Arial"/>
              <a:buChar char="•"/>
            </a:pPr>
            <a:r>
              <a:rPr lang="es-ES" sz="2400" dirty="0"/>
              <a:t>Requerimientos organizacionales</a:t>
            </a:r>
            <a:endParaRPr sz="2400" dirty="0"/>
          </a:p>
          <a:p>
            <a:pPr marL="900000" lvl="5" indent="-171450">
              <a:buSzPts val="2200"/>
            </a:pPr>
            <a:r>
              <a:rPr lang="es-ES" sz="2400" dirty="0"/>
              <a:t>Se derivan de las políticas y procedimientos existentes en la organización del cliente y en la del desarrollador (entrega, implementación, estándares).</a:t>
            </a:r>
            <a:endParaRPr sz="2400" dirty="0"/>
          </a:p>
          <a:p>
            <a:pPr marL="411480" lvl="2" indent="-411480">
              <a:buSzPts val="2200"/>
              <a:buFont typeface="Arial"/>
              <a:buChar char="•"/>
            </a:pPr>
            <a:r>
              <a:rPr lang="es-ES" sz="2400" dirty="0"/>
              <a:t>Requerimientos externos</a:t>
            </a:r>
            <a:endParaRPr sz="2400" dirty="0"/>
          </a:p>
          <a:p>
            <a:pPr marL="900000" lvl="5" indent="-171450">
              <a:buSzPts val="2200"/>
            </a:pPr>
            <a:r>
              <a:rPr lang="es-ES" sz="2400" dirty="0"/>
              <a:t>Interoperabilidad, legales, privacidad, seguridad, éticos.</a:t>
            </a:r>
            <a:endParaRPr sz="2400" dirty="0"/>
          </a:p>
          <a:p>
            <a:pPr marL="68580" indent="0">
              <a:buSzPts val="2200"/>
              <a:buNone/>
            </a:pPr>
            <a:endParaRPr sz="2400" dirty="0"/>
          </a:p>
        </p:txBody>
      </p:sp>
      <p:sp>
        <p:nvSpPr>
          <p:cNvPr id="808" name="Google Shape;808;p11"/>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809" name="Google Shape;809;p11"/>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2"/>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a:t>Requerimientos No Funcionales</a:t>
            </a:r>
            <a:endParaRPr sz="4400" b="1"/>
          </a:p>
        </p:txBody>
      </p:sp>
      <p:pic>
        <p:nvPicPr>
          <p:cNvPr id="815" name="Google Shape;815;p12"/>
          <p:cNvPicPr preferRelativeResize="0">
            <a:picLocks noGrp="1"/>
          </p:cNvPicPr>
          <p:nvPr>
            <p:ph idx="1"/>
          </p:nvPr>
        </p:nvPicPr>
        <p:blipFill rotWithShape="1">
          <a:blip r:embed="rId3">
            <a:alphaModFix/>
          </a:blip>
          <a:stretch/>
        </p:blipFill>
        <p:spPr>
          <a:xfrm>
            <a:off x="2692829" y="1995721"/>
            <a:ext cx="6866667" cy="3723809"/>
          </a:xfrm>
          <a:prstGeom prst="rect">
            <a:avLst/>
          </a:prstGeom>
          <a:noFill/>
          <a:ln>
            <a:noFill/>
          </a:ln>
        </p:spPr>
      </p:pic>
      <p:sp>
        <p:nvSpPr>
          <p:cNvPr id="817" name="Google Shape;817;p12"/>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818" name="Google Shape;818;p12"/>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13</a:t>
            </a:fld>
            <a:endParaRPr/>
          </a:p>
        </p:txBody>
      </p:sp>
      <p:sp>
        <p:nvSpPr>
          <p:cNvPr id="816" name="Google Shape;816;p12"/>
          <p:cNvSpPr txBox="1">
            <a:spLocks noGrp="1"/>
          </p:cNvSpPr>
          <p:nvPr>
            <p:ph type="body" idx="4294967295"/>
          </p:nvPr>
        </p:nvSpPr>
        <p:spPr>
          <a:xfrm>
            <a:off x="0" y="6308725"/>
            <a:ext cx="4191000" cy="357188"/>
          </a:xfrm>
          <a:prstGeom prst="rect">
            <a:avLst/>
          </a:prstGeom>
          <a:noFill/>
          <a:ln>
            <a:noFill/>
          </a:ln>
        </p:spPr>
        <p:txBody>
          <a:bodyPr spcFirstLastPara="1" vert="horz" wrap="square" lIns="91425" tIns="45700" rIns="91425" bIns="45700" rtlCol="0" anchor="t" anchorCtr="0">
            <a:noAutofit/>
          </a:bodyPr>
          <a:lstStyle/>
          <a:p>
            <a:pPr marL="68580" indent="-68580">
              <a:spcBef>
                <a:spcPts val="0"/>
              </a:spcBef>
            </a:pPr>
            <a:r>
              <a:rPr lang="es-ES"/>
              <a:t>Sommerville, Capítulos 6 y 7</a:t>
            </a:r>
            <a:endParaRPr/>
          </a:p>
        </p:txBody>
      </p:sp>
      <p:sp>
        <p:nvSpPr>
          <p:cNvPr id="819" name="Google Shape;819;p12" descr="Papel reciclado"/>
          <p:cNvSpPr/>
          <p:nvPr/>
        </p:nvSpPr>
        <p:spPr>
          <a:xfrm>
            <a:off x="2063553" y="1628802"/>
            <a:ext cx="3707931" cy="1439863"/>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8628" y="34693"/>
                </a:moveTo>
                <a:lnTo>
                  <a:pt x="45433" y="189182"/>
                </a:lnTo>
              </a:path>
            </a:pathLst>
          </a:custGeom>
          <a:gradFill>
            <a:gsLst>
              <a:gs pos="0">
                <a:srgbClr val="DFADAD"/>
              </a:gs>
              <a:gs pos="50000">
                <a:srgbClr val="D69393"/>
              </a:gs>
              <a:gs pos="100000">
                <a:srgbClr val="D27E7E"/>
              </a:gs>
            </a:gsLst>
            <a:lin ang="2700000"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457200" indent="-457200">
              <a:lnSpc>
                <a:spcPct val="70000"/>
              </a:lnSpc>
            </a:pPr>
            <a:r>
              <a:rPr lang="es-ES" sz="1600" b="1">
                <a:solidFill>
                  <a:srgbClr val="4B5064"/>
                </a:solidFill>
                <a:latin typeface="Calibri"/>
                <a:ea typeface="Calibri"/>
                <a:cs typeface="Calibri"/>
                <a:sym typeface="Calibri"/>
              </a:rPr>
              <a:t>•</a:t>
            </a:r>
            <a:r>
              <a:rPr lang="es-ES" sz="1600" b="1">
                <a:solidFill>
                  <a:srgbClr val="3F3F3F"/>
                </a:solidFill>
                <a:latin typeface="Calibri"/>
                <a:ea typeface="Calibri"/>
                <a:cs typeface="Calibri"/>
                <a:sym typeface="Calibri"/>
              </a:rPr>
              <a:t>Estética</a:t>
            </a:r>
            <a:endParaRPr/>
          </a:p>
          <a:p>
            <a:pPr marL="457200" indent="-457200">
              <a:lnSpc>
                <a:spcPct val="70000"/>
              </a:lnSpc>
              <a:spcBef>
                <a:spcPts val="600"/>
              </a:spcBef>
            </a:pPr>
            <a:r>
              <a:rPr lang="es-ES" sz="1600" b="1">
                <a:solidFill>
                  <a:srgbClr val="3F3F3F"/>
                </a:solidFill>
                <a:latin typeface="Calibri"/>
                <a:ea typeface="Calibri"/>
                <a:cs typeface="Calibri"/>
                <a:sym typeface="Calibri"/>
              </a:rPr>
              <a:t>•Consistencia de Interfaz de Usuario</a:t>
            </a:r>
            <a:endParaRPr/>
          </a:p>
          <a:p>
            <a:pPr marL="457200" indent="-457200">
              <a:lnSpc>
                <a:spcPct val="70000"/>
              </a:lnSpc>
              <a:spcBef>
                <a:spcPts val="600"/>
              </a:spcBef>
            </a:pPr>
            <a:r>
              <a:rPr lang="es-ES" sz="1600" b="1">
                <a:solidFill>
                  <a:srgbClr val="3F3F3F"/>
                </a:solidFill>
                <a:latin typeface="Calibri"/>
                <a:ea typeface="Calibri"/>
                <a:cs typeface="Calibri"/>
                <a:sym typeface="Calibri"/>
              </a:rPr>
              <a:t>•Ayuda en línea o “context-sensitive”</a:t>
            </a:r>
            <a:endParaRPr/>
          </a:p>
          <a:p>
            <a:pPr marL="457200" indent="-457200">
              <a:lnSpc>
                <a:spcPct val="70000"/>
              </a:lnSpc>
              <a:spcBef>
                <a:spcPts val="600"/>
              </a:spcBef>
            </a:pPr>
            <a:r>
              <a:rPr lang="es-ES" sz="1600" b="1">
                <a:solidFill>
                  <a:srgbClr val="3F3F3F"/>
                </a:solidFill>
                <a:latin typeface="Calibri"/>
                <a:ea typeface="Calibri"/>
                <a:cs typeface="Calibri"/>
                <a:sym typeface="Calibri"/>
              </a:rPr>
              <a:t>•Documentación de Usuario</a:t>
            </a:r>
            <a:endParaRPr/>
          </a:p>
          <a:p>
            <a:pPr marL="457200" indent="-457200">
              <a:lnSpc>
                <a:spcPct val="70000"/>
              </a:lnSpc>
              <a:spcBef>
                <a:spcPts val="600"/>
              </a:spcBef>
            </a:pPr>
            <a:r>
              <a:rPr lang="es-ES" sz="1600" b="1">
                <a:solidFill>
                  <a:srgbClr val="3F3F3F"/>
                </a:solidFill>
                <a:latin typeface="Calibri"/>
                <a:ea typeface="Calibri"/>
                <a:cs typeface="Calibri"/>
                <a:sym typeface="Calibri"/>
              </a:rPr>
              <a:t>•Materiales de Capacitación/Entrenamiento</a:t>
            </a:r>
            <a:endParaRPr/>
          </a:p>
          <a:p>
            <a:pPr marL="457200" indent="-457200" algn="ctr">
              <a:lnSpc>
                <a:spcPct val="70000"/>
              </a:lnSpc>
              <a:spcBef>
                <a:spcPts val="600"/>
              </a:spcBef>
            </a:pPr>
            <a:endParaRPr>
              <a:solidFill>
                <a:schemeClr val="dk1"/>
              </a:solidFill>
              <a:latin typeface="Calibri"/>
              <a:ea typeface="Calibri"/>
              <a:cs typeface="Calibri"/>
              <a:sym typeface="Calibri"/>
            </a:endParaRPr>
          </a:p>
        </p:txBody>
      </p:sp>
      <p:sp>
        <p:nvSpPr>
          <p:cNvPr id="820" name="Google Shape;820;p12" descr="Papel reciclado"/>
          <p:cNvSpPr/>
          <p:nvPr/>
        </p:nvSpPr>
        <p:spPr>
          <a:xfrm>
            <a:off x="6366030" y="5013176"/>
            <a:ext cx="2754306" cy="129614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59954" y="-144566"/>
                </a:lnTo>
              </a:path>
            </a:pathLst>
          </a:custGeom>
          <a:gradFill>
            <a:gsLst>
              <a:gs pos="0">
                <a:srgbClr val="DFADAD"/>
              </a:gs>
              <a:gs pos="50000">
                <a:srgbClr val="D69393"/>
              </a:gs>
              <a:gs pos="100000">
                <a:srgbClr val="D27E7E"/>
              </a:gs>
            </a:gsLst>
            <a:lin ang="2700000"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457200" indent="-457200"/>
            <a:r>
              <a:rPr lang="es-ES" sz="1600" b="1">
                <a:solidFill>
                  <a:srgbClr val="3F3F3F"/>
                </a:solidFill>
                <a:latin typeface="Calibri"/>
                <a:ea typeface="Calibri"/>
                <a:cs typeface="Calibri"/>
                <a:sym typeface="Calibri"/>
              </a:rPr>
              <a:t>•Frecuencia y severidad de fallas</a:t>
            </a:r>
            <a:endParaRPr/>
          </a:p>
          <a:p>
            <a:pPr marL="457200" indent="-457200"/>
            <a:r>
              <a:rPr lang="es-ES" sz="1600" b="1">
                <a:solidFill>
                  <a:srgbClr val="3F3F3F"/>
                </a:solidFill>
                <a:latin typeface="Calibri"/>
                <a:ea typeface="Calibri"/>
                <a:cs typeface="Calibri"/>
                <a:sym typeface="Calibri"/>
              </a:rPr>
              <a:t>•Facilidades de recuperación</a:t>
            </a:r>
            <a:endParaRPr/>
          </a:p>
          <a:p>
            <a:pPr marL="457200" indent="-457200"/>
            <a:r>
              <a:rPr lang="es-ES" sz="1600" b="1">
                <a:solidFill>
                  <a:srgbClr val="3F3F3F"/>
                </a:solidFill>
                <a:latin typeface="Calibri"/>
                <a:ea typeface="Calibri"/>
                <a:cs typeface="Calibri"/>
                <a:sym typeface="Calibri"/>
              </a:rPr>
              <a:t>•Posibilidades de predicción</a:t>
            </a:r>
            <a:endParaRPr/>
          </a:p>
          <a:p>
            <a:pPr marL="457200" indent="-457200" algn="ctr"/>
            <a:endParaRPr sz="1600">
              <a:solidFill>
                <a:schemeClr val="dk1"/>
              </a:solidFill>
              <a:latin typeface="Calibri"/>
              <a:ea typeface="Calibri"/>
              <a:cs typeface="Calibri"/>
              <a:sym typeface="Calibri"/>
            </a:endParaRPr>
          </a:p>
        </p:txBody>
      </p:sp>
      <p:sp>
        <p:nvSpPr>
          <p:cNvPr id="821" name="Google Shape;821;p12" descr="Papel reciclado"/>
          <p:cNvSpPr/>
          <p:nvPr/>
        </p:nvSpPr>
        <p:spPr>
          <a:xfrm>
            <a:off x="7284132" y="1628802"/>
            <a:ext cx="2052228" cy="1439863"/>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18185" y="262846"/>
                </a:lnTo>
              </a:path>
            </a:pathLst>
          </a:custGeom>
          <a:gradFill>
            <a:gsLst>
              <a:gs pos="0">
                <a:srgbClr val="DFADAD"/>
              </a:gs>
              <a:gs pos="50000">
                <a:srgbClr val="D69393"/>
              </a:gs>
              <a:gs pos="100000">
                <a:srgbClr val="D27E7E"/>
              </a:gs>
            </a:gsLst>
            <a:lin ang="2700000"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457200" indent="-457200">
              <a:lnSpc>
                <a:spcPct val="75000"/>
              </a:lnSpc>
            </a:pPr>
            <a:r>
              <a:rPr lang="es-ES" sz="1600" b="1">
                <a:solidFill>
                  <a:srgbClr val="4B5064"/>
                </a:solidFill>
                <a:latin typeface="Calibri"/>
                <a:ea typeface="Calibri"/>
                <a:cs typeface="Calibri"/>
                <a:sym typeface="Calibri"/>
              </a:rPr>
              <a:t>•</a:t>
            </a:r>
            <a:r>
              <a:rPr lang="es-ES" sz="1600" b="1">
                <a:solidFill>
                  <a:srgbClr val="3F3F3F"/>
                </a:solidFill>
                <a:latin typeface="Calibri"/>
                <a:ea typeface="Calibri"/>
                <a:cs typeface="Calibri"/>
                <a:sym typeface="Calibri"/>
              </a:rPr>
              <a:t>Eficiencia</a:t>
            </a:r>
            <a:endParaRPr/>
          </a:p>
          <a:p>
            <a:pPr marL="457200" indent="-457200">
              <a:lnSpc>
                <a:spcPct val="75000"/>
              </a:lnSpc>
              <a:spcBef>
                <a:spcPts val="600"/>
              </a:spcBef>
            </a:pPr>
            <a:r>
              <a:rPr lang="es-ES" sz="1600" b="1">
                <a:solidFill>
                  <a:srgbClr val="3F3F3F"/>
                </a:solidFill>
                <a:latin typeface="Calibri"/>
                <a:ea typeface="Calibri"/>
                <a:cs typeface="Calibri"/>
                <a:sym typeface="Calibri"/>
              </a:rPr>
              <a:t>•Disponibilidad</a:t>
            </a:r>
            <a:endParaRPr/>
          </a:p>
          <a:p>
            <a:pPr marL="457200" indent="-457200">
              <a:lnSpc>
                <a:spcPct val="75000"/>
              </a:lnSpc>
              <a:spcBef>
                <a:spcPts val="600"/>
              </a:spcBef>
            </a:pPr>
            <a:r>
              <a:rPr lang="es-ES" sz="1600" b="1">
                <a:solidFill>
                  <a:srgbClr val="3F3F3F"/>
                </a:solidFill>
                <a:latin typeface="Calibri"/>
                <a:ea typeface="Calibri"/>
                <a:cs typeface="Calibri"/>
                <a:sym typeface="Calibri"/>
              </a:rPr>
              <a:t>•Tiempo de Respuesta</a:t>
            </a:r>
            <a:endParaRPr/>
          </a:p>
          <a:p>
            <a:pPr marL="457200" indent="-457200">
              <a:lnSpc>
                <a:spcPct val="75000"/>
              </a:lnSpc>
              <a:spcBef>
                <a:spcPts val="600"/>
              </a:spcBef>
            </a:pPr>
            <a:r>
              <a:rPr lang="es-ES" sz="1600" b="1">
                <a:solidFill>
                  <a:srgbClr val="3F3F3F"/>
                </a:solidFill>
                <a:latin typeface="Calibri"/>
                <a:ea typeface="Calibri"/>
                <a:cs typeface="Calibri"/>
                <a:sym typeface="Calibri"/>
              </a:rPr>
              <a:t>•Tiempo de Recuperación</a:t>
            </a:r>
            <a:endParaRPr/>
          </a:p>
          <a:p>
            <a:pPr marL="457200" indent="-457200">
              <a:lnSpc>
                <a:spcPct val="75000"/>
              </a:lnSpc>
              <a:spcBef>
                <a:spcPts val="600"/>
              </a:spcBef>
            </a:pPr>
            <a:r>
              <a:rPr lang="es-ES" sz="1600" b="1">
                <a:solidFill>
                  <a:srgbClr val="3F3F3F"/>
                </a:solidFill>
                <a:latin typeface="Calibri"/>
                <a:ea typeface="Calibri"/>
                <a:cs typeface="Calibri"/>
                <a:sym typeface="Calibri"/>
              </a:rPr>
              <a:t>•Uso de recursos</a:t>
            </a:r>
            <a:endParaRPr/>
          </a:p>
          <a:p>
            <a:pPr marL="457200" indent="-457200" algn="ctr">
              <a:lnSpc>
                <a:spcPct val="75000"/>
              </a:lnSpc>
              <a:spcBef>
                <a:spcPts val="600"/>
              </a:spcBef>
            </a:pPr>
            <a:endParaRPr sz="1600" b="1">
              <a:solidFill>
                <a:srgbClr val="3F3F3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
                                        </p:tgtEl>
                                        <p:attrNameLst>
                                          <p:attrName>style.visibility</p:attrName>
                                        </p:attrNameLst>
                                      </p:cBhvr>
                                      <p:to>
                                        <p:strVal val="visible"/>
                                      </p:to>
                                    </p:set>
                                    <p:animEffect transition="in" filter="fade">
                                      <p:cBhvr>
                                        <p:cTn id="7" dur="2000"/>
                                        <p:tgtEl>
                                          <p:spTgt spid="8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19"/>
                                        </p:tgtEl>
                                      </p:cBhvr>
                                    </p:animEffect>
                                    <p:set>
                                      <p:cBhvr>
                                        <p:cTn id="12" dur="1" fill="hold">
                                          <p:stCondLst>
                                            <p:cond delay="2000"/>
                                          </p:stCondLst>
                                        </p:cTn>
                                        <p:tgtEl>
                                          <p:spTgt spid="81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20"/>
                                        </p:tgtEl>
                                        <p:attrNameLst>
                                          <p:attrName>style.visibility</p:attrName>
                                        </p:attrNameLst>
                                      </p:cBhvr>
                                      <p:to>
                                        <p:strVal val="visible"/>
                                      </p:to>
                                    </p:set>
                                    <p:animEffect transition="in" filter="fade">
                                      <p:cBhvr>
                                        <p:cTn id="17" dur="2000"/>
                                        <p:tgtEl>
                                          <p:spTgt spid="8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20"/>
                                        </p:tgtEl>
                                      </p:cBhvr>
                                    </p:animEffect>
                                    <p:set>
                                      <p:cBhvr>
                                        <p:cTn id="22" dur="1" fill="hold">
                                          <p:stCondLst>
                                            <p:cond delay="2000"/>
                                          </p:stCondLst>
                                        </p:cTn>
                                        <p:tgtEl>
                                          <p:spTgt spid="82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21"/>
                                        </p:tgtEl>
                                        <p:attrNameLst>
                                          <p:attrName>style.visibility</p:attrName>
                                        </p:attrNameLst>
                                      </p:cBhvr>
                                      <p:to>
                                        <p:strVal val="visible"/>
                                      </p:to>
                                    </p:set>
                                    <p:animEffect transition="in" filter="fade">
                                      <p:cBhvr>
                                        <p:cTn id="27" dur="2000"/>
                                        <p:tgtEl>
                                          <p:spTgt spid="8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21"/>
                                        </p:tgtEl>
                                      </p:cBhvr>
                                    </p:animEffect>
                                    <p:set>
                                      <p:cBhvr>
                                        <p:cTn id="32" dur="1" fill="hold">
                                          <p:stCondLst>
                                            <p:cond delay="2000"/>
                                          </p:stCondLst>
                                        </p:cTn>
                                        <p:tgtEl>
                                          <p:spTgt spid="8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13"/>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dirty="0"/>
              <a:t>Requerimientos- Tipos</a:t>
            </a:r>
            <a:endParaRPr dirty="0"/>
          </a:p>
        </p:txBody>
      </p:sp>
      <p:sp>
        <p:nvSpPr>
          <p:cNvPr id="827" name="Google Shape;827;p13"/>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3429" lvl="1" indent="0">
              <a:spcBef>
                <a:spcPts val="0"/>
              </a:spcBef>
              <a:buSzPts val="2400"/>
              <a:buNone/>
            </a:pPr>
            <a:r>
              <a:rPr lang="es-ES" sz="2400" b="1" dirty="0"/>
              <a:t>Otras Clasificaciones</a:t>
            </a:r>
            <a:endParaRPr sz="2400" dirty="0"/>
          </a:p>
          <a:p>
            <a:pPr marL="411480" lvl="2" indent="-411480">
              <a:buSzPts val="2400"/>
              <a:buFont typeface="Arial"/>
              <a:buChar char="•"/>
            </a:pPr>
            <a:r>
              <a:rPr lang="es-ES" sz="2400" dirty="0"/>
              <a:t>Requerimientos del dominio</a:t>
            </a:r>
            <a:endParaRPr sz="2400" dirty="0"/>
          </a:p>
          <a:p>
            <a:pPr marL="900000" lvl="5" indent="-171450">
              <a:buSzPts val="2000"/>
            </a:pPr>
            <a:r>
              <a:rPr lang="es-ES" sz="2400" dirty="0"/>
              <a:t>Reflejan las características y restricciones del dominio de la aplicación del sistema. Pueden ser funcionales o no funcionales y pueden restringir a los anteriores. Como se especializan en el dominio son complicados de interpretar.</a:t>
            </a:r>
            <a:endParaRPr sz="2400" dirty="0"/>
          </a:p>
          <a:p>
            <a:pPr marL="411480" lvl="2" indent="-411480">
              <a:buSzPts val="2400"/>
              <a:buFont typeface="Arial"/>
              <a:buChar char="•"/>
            </a:pPr>
            <a:r>
              <a:rPr lang="es-ES" sz="2400" dirty="0"/>
              <a:t>Requerimientos por Prioridad</a:t>
            </a:r>
            <a:endParaRPr sz="2400" dirty="0"/>
          </a:p>
          <a:p>
            <a:pPr marL="900000" lvl="5" indent="-171450">
              <a:buSzPts val="2000"/>
            </a:pPr>
            <a:r>
              <a:rPr lang="es-ES" sz="2400" dirty="0"/>
              <a:t>Que deben ser absolutamente satisfechos</a:t>
            </a:r>
            <a:endParaRPr sz="2400" dirty="0"/>
          </a:p>
          <a:p>
            <a:pPr marL="900000" lvl="5" indent="-171450">
              <a:buSzPts val="2000"/>
            </a:pPr>
            <a:r>
              <a:rPr lang="es-ES" sz="2400" dirty="0"/>
              <a:t>Que son deseables pero no indispensables</a:t>
            </a:r>
            <a:endParaRPr sz="2400" dirty="0"/>
          </a:p>
          <a:p>
            <a:pPr marL="900000" lvl="5" indent="-171450">
              <a:buSzPts val="2000"/>
            </a:pPr>
            <a:r>
              <a:rPr lang="es-ES" sz="2400" dirty="0"/>
              <a:t>Que son posibles, pero que podrían eliminarse</a:t>
            </a:r>
            <a:endParaRPr sz="2400" dirty="0"/>
          </a:p>
        </p:txBody>
      </p:sp>
      <p:sp>
        <p:nvSpPr>
          <p:cNvPr id="828" name="Google Shape;828;p13"/>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829" name="Google Shape;829;p13"/>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2" name="Título 1"/>
          <p:cNvSpPr>
            <a:spLocks noGrp="1"/>
          </p:cNvSpPr>
          <p:nvPr>
            <p:ph type="title"/>
          </p:nvPr>
        </p:nvSpPr>
        <p:spPr/>
        <p:txBody>
          <a:bodyPr>
            <a:normAutofit/>
          </a:bodyPr>
          <a:lstStyle/>
          <a:p>
            <a:pPr>
              <a:buSzPts val="4400"/>
            </a:pPr>
            <a:r>
              <a:rPr lang="es-ES" sz="4400" b="1" dirty="0">
                <a:sym typeface="Calibri"/>
              </a:rPr>
              <a:t>Requerimientos- Tipos</a:t>
            </a:r>
            <a:br>
              <a:rPr lang="es-ES" sz="4400" b="1" dirty="0">
                <a:sym typeface="Calibri"/>
              </a:rPr>
            </a:br>
            <a:endParaRPr lang="es-AR" sz="4400" b="1" dirty="0"/>
          </a:p>
        </p:txBody>
      </p:sp>
      <p:sp>
        <p:nvSpPr>
          <p:cNvPr id="834" name="Google Shape;834;p14"/>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3429" lvl="1" indent="0">
              <a:spcBef>
                <a:spcPts val="0"/>
              </a:spcBef>
              <a:buSzPts val="2400"/>
              <a:buNone/>
            </a:pPr>
            <a:r>
              <a:rPr lang="es-ES" sz="2400" b="1" dirty="0"/>
              <a:t>Otras Clasificaciones</a:t>
            </a:r>
            <a:endParaRPr dirty="0"/>
          </a:p>
          <a:p>
            <a:pPr marL="411480" lvl="2" indent="-411480">
              <a:buSzPts val="2400"/>
              <a:buFont typeface="Arial"/>
              <a:buChar char="•"/>
            </a:pPr>
            <a:r>
              <a:rPr lang="es-ES" sz="2400" dirty="0"/>
              <a:t>Requerimientos del Usuario</a:t>
            </a:r>
            <a:endParaRPr dirty="0"/>
          </a:p>
          <a:p>
            <a:pPr marL="900000" lvl="5" indent="-171450">
              <a:buSzPts val="2000"/>
            </a:pPr>
            <a:r>
              <a:rPr lang="es-ES" sz="2000" dirty="0"/>
              <a:t>Son declaraciones en lenguaje natural y en diagramas de los servicios que se espera que el sistema provea y de las restricciones bajo las cuales debe operar.</a:t>
            </a:r>
            <a:endParaRPr dirty="0"/>
          </a:p>
          <a:p>
            <a:pPr marL="900000" lvl="5" indent="-171450">
              <a:buSzPts val="2000"/>
            </a:pPr>
            <a:r>
              <a:rPr lang="es-ES" sz="2000" dirty="0"/>
              <a:t>Pueden surgir problemas por falta de claridad, confusión de requerimientos, conjunción de requerimientos.</a:t>
            </a:r>
            <a:endParaRPr dirty="0"/>
          </a:p>
          <a:p>
            <a:pPr marL="411480" lvl="2" indent="-411480">
              <a:buSzPts val="2400"/>
              <a:buFont typeface="Arial"/>
              <a:buChar char="•"/>
            </a:pPr>
            <a:r>
              <a:rPr lang="es-ES" sz="2400" dirty="0"/>
              <a:t>Requerimientos del Sistema</a:t>
            </a:r>
            <a:endParaRPr dirty="0"/>
          </a:p>
          <a:p>
            <a:pPr marL="900000" lvl="5" indent="-171450">
              <a:buSzPts val="2000"/>
            </a:pPr>
            <a:r>
              <a:rPr lang="es-ES" sz="2000" dirty="0"/>
              <a:t>Establecen con detalle los servicios y restricciones del sistema.</a:t>
            </a:r>
            <a:endParaRPr dirty="0"/>
          </a:p>
          <a:p>
            <a:pPr marL="900000" lvl="5" indent="-171450">
              <a:buSzPts val="2000"/>
            </a:pPr>
            <a:r>
              <a:rPr lang="es-ES" sz="2000" dirty="0"/>
              <a:t>Es difícil excluir toda la información de diseño (arquitectura inicial, interoperabilidad con sistemas existentes, etc.)</a:t>
            </a:r>
            <a:endParaRPr dirty="0"/>
          </a:p>
        </p:txBody>
      </p:sp>
      <p:sp>
        <p:nvSpPr>
          <p:cNvPr id="835" name="Google Shape;835;p14"/>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836" name="Google Shape;836;p14"/>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15"/>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400"/>
            </a:pPr>
            <a:r>
              <a:rPr lang="es-ES" sz="4400" b="1"/>
              <a:t>Ingeniería de Requerimientos</a:t>
            </a:r>
            <a:endParaRPr/>
          </a:p>
        </p:txBody>
      </p:sp>
      <p:sp>
        <p:nvSpPr>
          <p:cNvPr id="843" name="Google Shape;843;p15"/>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259080" indent="-342900">
              <a:lnSpc>
                <a:spcPct val="85000"/>
              </a:lnSpc>
              <a:spcBef>
                <a:spcPts val="0"/>
              </a:spcBef>
              <a:spcAft>
                <a:spcPts val="0"/>
              </a:spcAft>
              <a:buSzPts val="2400"/>
              <a:buFont typeface="Wingdings" panose="05000000000000000000" pitchFamily="2" charset="2"/>
              <a:buChar char="§"/>
            </a:pPr>
            <a:r>
              <a:rPr lang="es-ES" sz="2400" dirty="0"/>
              <a:t>La ingeniería de requerimientos es la disciplina para desarrollar una especificación completa, consistente y no ambigua, la cual servirá como base para acuerdos comunes entre todas las partes involucradas y en donde se describen las funciones que realizará el sistema.</a:t>
            </a:r>
            <a:endParaRPr dirty="0"/>
          </a:p>
        </p:txBody>
      </p:sp>
      <p:sp>
        <p:nvSpPr>
          <p:cNvPr id="844" name="Google Shape;844;p15"/>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a:t>Ingeniería de Software I  2022</a:t>
            </a:r>
            <a:endParaRPr/>
          </a:p>
        </p:txBody>
      </p:sp>
      <p:sp>
        <p:nvSpPr>
          <p:cNvPr id="845" name="Google Shape;845;p15"/>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16</a:t>
            </a:fld>
            <a:endParaRPr/>
          </a:p>
        </p:txBody>
      </p:sp>
      <p:sp>
        <p:nvSpPr>
          <p:cNvPr id="846" name="Google Shape;846;p15"/>
          <p:cNvSpPr/>
          <p:nvPr/>
        </p:nvSpPr>
        <p:spPr>
          <a:xfrm>
            <a:off x="2315581" y="3594472"/>
            <a:ext cx="6868535" cy="2154436"/>
          </a:xfrm>
          <a:prstGeom prst="rect">
            <a:avLst/>
          </a:prstGeom>
          <a:noFill/>
          <a:ln>
            <a:noFill/>
          </a:ln>
        </p:spPr>
        <p:txBody>
          <a:bodyPr spcFirstLastPara="1" wrap="square" lIns="91425" tIns="45700" rIns="91425" bIns="45700" anchor="t" anchorCtr="0">
            <a:spAutoFit/>
          </a:bodyPr>
          <a:lstStyle/>
          <a:p>
            <a:pPr algn="just"/>
            <a:r>
              <a:rPr lang="es-ES" sz="2400" b="1" i="1" dirty="0">
                <a:solidFill>
                  <a:schemeClr val="dk1"/>
                </a:solidFill>
                <a:latin typeface="Calibri"/>
                <a:ea typeface="Calibri"/>
                <a:cs typeface="Calibri"/>
                <a:sym typeface="Calibri"/>
              </a:rPr>
              <a:t>Ingeniería de requerimientos </a:t>
            </a:r>
            <a:r>
              <a:rPr lang="es-ES" sz="2200" dirty="0">
                <a:solidFill>
                  <a:schemeClr val="dk1"/>
                </a:solidFill>
                <a:latin typeface="Calibri"/>
                <a:ea typeface="Calibri"/>
                <a:cs typeface="Calibri"/>
                <a:sym typeface="Calibri"/>
              </a:rPr>
              <a:t>es el proceso por el cual se transforman los requerimientos declarados por los clientes, ya sean hablados o escritos, </a:t>
            </a:r>
            <a:r>
              <a:rPr lang="es-ES" sz="2200" u="sng" dirty="0">
                <a:solidFill>
                  <a:schemeClr val="dk1"/>
                </a:solidFill>
                <a:latin typeface="Calibri"/>
                <a:ea typeface="Calibri"/>
                <a:cs typeface="Calibri"/>
                <a:sym typeface="Calibri"/>
              </a:rPr>
              <a:t>a especificaciones precisas, no ambiguas, consistentes y completas </a:t>
            </a:r>
            <a:r>
              <a:rPr lang="es-ES" sz="2200" dirty="0">
                <a:solidFill>
                  <a:schemeClr val="dk1"/>
                </a:solidFill>
                <a:latin typeface="Calibri"/>
                <a:ea typeface="Calibri"/>
                <a:cs typeface="Calibri"/>
                <a:sym typeface="Calibri"/>
              </a:rPr>
              <a:t>del comportamiento del sistema, incluyendo funciones, interfaces, rendimiento y limitaciones”</a:t>
            </a:r>
            <a:endParaRPr dirty="0"/>
          </a:p>
        </p:txBody>
      </p:sp>
      <p:pic>
        <p:nvPicPr>
          <p:cNvPr id="847" name="Google Shape;847;p15" descr="http://upload.wikimedia.org/wikipedia/commons/thumb/2/2e/El_modelo_de_desarrollo_en_cascada.svg/350px-El_modelo_de_desarrollo_en_cascada.svg.png"/>
          <p:cNvPicPr preferRelativeResize="0"/>
          <p:nvPr/>
        </p:nvPicPr>
        <p:blipFill rotWithShape="1">
          <a:blip r:embed="rId3">
            <a:alphaModFix/>
          </a:blip>
          <a:srcRect/>
          <a:stretch/>
        </p:blipFill>
        <p:spPr>
          <a:xfrm>
            <a:off x="8792769" y="140431"/>
            <a:ext cx="1875235" cy="1878807"/>
          </a:xfrm>
          <a:prstGeom prst="rect">
            <a:avLst/>
          </a:prstGeom>
          <a:noFill/>
          <a:ln>
            <a:noFill/>
          </a:ln>
        </p:spPr>
      </p:pic>
      <p:sp>
        <p:nvSpPr>
          <p:cNvPr id="848" name="Google Shape;848;p15"/>
          <p:cNvSpPr/>
          <p:nvPr/>
        </p:nvSpPr>
        <p:spPr>
          <a:xfrm>
            <a:off x="8792765" y="3"/>
            <a:ext cx="782702" cy="665889"/>
          </a:xfrm>
          <a:prstGeom prst="ellipse">
            <a:avLst/>
          </a:prstGeom>
          <a:noFill/>
          <a:ln w="28575"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alibri"/>
              <a:ea typeface="Calibri"/>
              <a:cs typeface="Calibri"/>
              <a:sym typeface="Calibri"/>
            </a:endParaRPr>
          </a:p>
        </p:txBody>
      </p:sp>
      <p:sp>
        <p:nvSpPr>
          <p:cNvPr id="849" name="Google Shape;849;p15"/>
          <p:cNvSpPr/>
          <p:nvPr/>
        </p:nvSpPr>
        <p:spPr>
          <a:xfrm>
            <a:off x="8207616" y="4033768"/>
            <a:ext cx="1953000" cy="56985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127010" y="-76177"/>
                </a:lnTo>
              </a:path>
            </a:pathLst>
          </a:custGeom>
          <a:solidFill>
            <a:srgbClr val="B2B2B2"/>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algn="ctr"/>
            <a:r>
              <a:rPr lang="es-ES" sz="1800">
                <a:solidFill>
                  <a:schemeClr val="lt1"/>
                </a:solidFill>
                <a:latin typeface="Calibri"/>
                <a:ea typeface="Calibri"/>
                <a:cs typeface="Calibri"/>
                <a:sym typeface="Calibri"/>
              </a:rPr>
              <a:t>SRS</a:t>
            </a:r>
            <a:endParaRPr/>
          </a:p>
        </p:txBody>
      </p:sp>
      <p:sp>
        <p:nvSpPr>
          <p:cNvPr id="850" name="Google Shape;850;p15"/>
          <p:cNvSpPr txBox="1"/>
          <p:nvPr/>
        </p:nvSpPr>
        <p:spPr>
          <a:xfrm>
            <a:off x="7706111" y="5575404"/>
            <a:ext cx="184731" cy="369332"/>
          </a:xfrm>
          <a:prstGeom prst="rect">
            <a:avLst/>
          </a:prstGeom>
          <a:noFill/>
          <a:ln>
            <a:noFill/>
          </a:ln>
        </p:spPr>
        <p:txBody>
          <a:bodyPr spcFirstLastPara="1" wrap="square" lIns="91425" tIns="45700" rIns="91425" bIns="45700" anchor="t" anchorCtr="0">
            <a:spAutoFit/>
          </a:bodyPr>
          <a:lstStyle/>
          <a:p>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7"/>
                                        </p:tgtEl>
                                        <p:attrNameLst>
                                          <p:attrName>style.visibility</p:attrName>
                                        </p:attrNameLst>
                                      </p:cBhvr>
                                      <p:to>
                                        <p:strVal val="visible"/>
                                      </p:to>
                                    </p:set>
                                    <p:animEffect transition="in" filter="fade">
                                      <p:cBhvr>
                                        <p:cTn id="7" dur="2000"/>
                                        <p:tgtEl>
                                          <p:spTgt spid="847"/>
                                        </p:tgtEl>
                                      </p:cBhvr>
                                    </p:animEffect>
                                  </p:childTnLst>
                                </p:cTn>
                              </p:par>
                              <p:par>
                                <p:cTn id="8" presetID="10" presetClass="exit" presetSubtype="0" fill="hold" nodeType="withEffect">
                                  <p:stCondLst>
                                    <p:cond delay="0"/>
                                  </p:stCondLst>
                                  <p:childTnLst>
                                    <p:animEffect transition="out" filter="fade">
                                      <p:cBhvr>
                                        <p:cTn id="9" dur="500"/>
                                        <p:tgtEl>
                                          <p:spTgt spid="849"/>
                                        </p:tgtEl>
                                      </p:cBhvr>
                                    </p:animEffect>
                                    <p:set>
                                      <p:cBhvr>
                                        <p:cTn id="10" dur="1" fill="hold">
                                          <p:stCondLst>
                                            <p:cond delay="500"/>
                                          </p:stCondLst>
                                        </p:cTn>
                                        <p:tgtEl>
                                          <p:spTgt spid="849"/>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46"/>
                                        </p:tgtEl>
                                      </p:cBhvr>
                                    </p:animEffect>
                                    <p:set>
                                      <p:cBhvr>
                                        <p:cTn id="17" dur="1" fill="hold">
                                          <p:stCondLst>
                                            <p:cond delay="500"/>
                                          </p:stCondLst>
                                        </p:cTn>
                                        <p:tgtEl>
                                          <p:spTgt spid="84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43">
                                            <p:txEl>
                                              <p:pRg st="0" end="0"/>
                                            </p:txEl>
                                          </p:spTgt>
                                        </p:tgtEl>
                                        <p:attrNameLst>
                                          <p:attrName>style.visibility</p:attrName>
                                        </p:attrNameLst>
                                      </p:cBhvr>
                                      <p:to>
                                        <p:strVal val="visible"/>
                                      </p:to>
                                    </p:set>
                                    <p:animEffect transition="in" filter="fade">
                                      <p:cBhvr>
                                        <p:cTn id="22" dur="2000"/>
                                        <p:tgtEl>
                                          <p:spTgt spid="8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400" b="1" dirty="0">
                <a:sym typeface="Calibri"/>
              </a:rPr>
              <a:t>Ingeniería de Requerimientos</a:t>
            </a:r>
            <a:br>
              <a:rPr lang="es-ES" sz="4400" b="1" dirty="0">
                <a:sym typeface="Calibri"/>
              </a:rPr>
            </a:br>
            <a:endParaRPr lang="es-AR" sz="4400" b="1" dirty="0"/>
          </a:p>
        </p:txBody>
      </p:sp>
      <p:sp>
        <p:nvSpPr>
          <p:cNvPr id="855" name="Google Shape;855;p16"/>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259080" indent="-342900">
              <a:lnSpc>
                <a:spcPct val="85000"/>
              </a:lnSpc>
              <a:spcBef>
                <a:spcPts val="0"/>
              </a:spcBef>
              <a:spcAft>
                <a:spcPts val="0"/>
              </a:spcAft>
              <a:buSzPts val="2400"/>
              <a:buFont typeface="Wingdings" panose="05000000000000000000" pitchFamily="2" charset="2"/>
              <a:buChar char="§"/>
            </a:pPr>
            <a:r>
              <a:rPr lang="es-ES" sz="2400" dirty="0"/>
              <a:t>También es el proceso mediante el cual se intercambian diferentes </a:t>
            </a:r>
            <a:r>
              <a:rPr lang="es-ES" sz="2400" i="1" dirty="0"/>
              <a:t>puntos de vista para recopilar y modelar lo que el sistema va a realiza</a:t>
            </a:r>
            <a:r>
              <a:rPr lang="es-ES" sz="2400" dirty="0"/>
              <a:t>r. Este proceso utiliza una combinación de métodos, herramientas y actores, cuyo producto es un modelo del cual se genera un documento de requerimientos.”</a:t>
            </a:r>
            <a:endParaRPr dirty="0"/>
          </a:p>
          <a:p>
            <a:pPr marL="68580" indent="0">
              <a:lnSpc>
                <a:spcPct val="85000"/>
              </a:lnSpc>
              <a:spcBef>
                <a:spcPts val="975"/>
              </a:spcBef>
              <a:spcAft>
                <a:spcPts val="0"/>
              </a:spcAft>
              <a:buSzPts val="2400"/>
              <a:buNone/>
            </a:pPr>
            <a:endParaRPr sz="2400" dirty="0"/>
          </a:p>
          <a:p>
            <a:pPr marL="259080" indent="-342900">
              <a:lnSpc>
                <a:spcPct val="85000"/>
              </a:lnSpc>
              <a:spcBef>
                <a:spcPts val="975"/>
              </a:spcBef>
              <a:spcAft>
                <a:spcPts val="0"/>
              </a:spcAft>
              <a:buSzPts val="2400"/>
              <a:buFont typeface="Wingdings" panose="05000000000000000000" pitchFamily="2" charset="2"/>
              <a:buChar char="§"/>
            </a:pPr>
            <a:r>
              <a:rPr lang="es-ES" sz="2400" dirty="0"/>
              <a:t>“Ingeniería de requerimientos” es un enfoque sistémico para recolectar, organizar y documentar los requerimientos del sistema; es también el proceso que establece y </a:t>
            </a:r>
            <a:r>
              <a:rPr lang="es-ES" sz="2400" i="1" dirty="0"/>
              <a:t>mantiene acuerdos </a:t>
            </a:r>
            <a:r>
              <a:rPr lang="es-ES" sz="2400" dirty="0"/>
              <a:t>sobre los cambios de requerimientos, entre los clientes y el equipo del proyecto”</a:t>
            </a:r>
            <a:endParaRPr dirty="0"/>
          </a:p>
        </p:txBody>
      </p:sp>
      <p:sp>
        <p:nvSpPr>
          <p:cNvPr id="856" name="Google Shape;856;p16"/>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a:t>Ingeniería de Software I  2022</a:t>
            </a:r>
            <a:endParaRPr/>
          </a:p>
        </p:txBody>
      </p:sp>
      <p:sp>
        <p:nvSpPr>
          <p:cNvPr id="857" name="Google Shape;857;p16"/>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5">
                                            <p:txEl>
                                              <p:pRg st="0" end="0"/>
                                            </p:txEl>
                                          </p:spTgt>
                                        </p:tgtEl>
                                        <p:attrNameLst>
                                          <p:attrName>style.visibility</p:attrName>
                                        </p:attrNameLst>
                                      </p:cBhvr>
                                      <p:to>
                                        <p:strVal val="visible"/>
                                      </p:to>
                                    </p:set>
                                    <p:animEffect transition="in" filter="fade">
                                      <p:cBhvr>
                                        <p:cTn id="7" dur="2000"/>
                                        <p:tgtEl>
                                          <p:spTgt spid="8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5">
                                            <p:txEl>
                                              <p:pRg st="2" end="2"/>
                                            </p:txEl>
                                          </p:spTgt>
                                        </p:tgtEl>
                                        <p:attrNameLst>
                                          <p:attrName>style.visibility</p:attrName>
                                        </p:attrNameLst>
                                      </p:cBhvr>
                                      <p:to>
                                        <p:strVal val="visible"/>
                                      </p:to>
                                    </p:set>
                                    <p:animEffect transition="in" filter="fade">
                                      <p:cBhvr>
                                        <p:cTn id="12" dur="2000"/>
                                        <p:tgtEl>
                                          <p:spTgt spid="8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2" name="Título 1"/>
          <p:cNvSpPr>
            <a:spLocks noGrp="1"/>
          </p:cNvSpPr>
          <p:nvPr>
            <p:ph type="title"/>
          </p:nvPr>
        </p:nvSpPr>
        <p:spPr>
          <a:xfrm>
            <a:off x="1097280" y="286603"/>
            <a:ext cx="10058400" cy="1210503"/>
          </a:xfrm>
        </p:spPr>
        <p:txBody>
          <a:bodyPr/>
          <a:lstStyle/>
          <a:p>
            <a:r>
              <a:rPr lang="es-ES" b="1" dirty="0">
                <a:sym typeface="Calibri"/>
              </a:rPr>
              <a:t>Ingeniería de Requerimientos</a:t>
            </a:r>
            <a:endParaRPr lang="es-AR" dirty="0"/>
          </a:p>
        </p:txBody>
      </p:sp>
      <p:sp>
        <p:nvSpPr>
          <p:cNvPr id="864" name="Google Shape;864;p17"/>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0" indent="0">
              <a:lnSpc>
                <a:spcPct val="85000"/>
              </a:lnSpc>
              <a:spcBef>
                <a:spcPts val="0"/>
              </a:spcBef>
              <a:spcAft>
                <a:spcPts val="0"/>
              </a:spcAft>
              <a:buSzPts val="2800"/>
              <a:buNone/>
            </a:pPr>
            <a:r>
              <a:rPr lang="es-ES" sz="2800" dirty="0"/>
              <a:t>Importancia </a:t>
            </a:r>
            <a:endParaRPr sz="2800" dirty="0"/>
          </a:p>
          <a:p>
            <a:pPr marL="0" indent="0">
              <a:lnSpc>
                <a:spcPct val="85000"/>
              </a:lnSpc>
              <a:spcBef>
                <a:spcPts val="975"/>
              </a:spcBef>
              <a:spcAft>
                <a:spcPts val="0"/>
              </a:spcAft>
              <a:buSzPts val="2800"/>
              <a:buNone/>
            </a:pPr>
            <a:endParaRPr sz="2800" dirty="0"/>
          </a:p>
          <a:p>
            <a:pPr marL="346329" lvl="1" indent="-342900">
              <a:lnSpc>
                <a:spcPct val="85000"/>
              </a:lnSpc>
              <a:spcBef>
                <a:spcPts val="450"/>
              </a:spcBef>
              <a:spcAft>
                <a:spcPts val="0"/>
              </a:spcAft>
              <a:buClr>
                <a:srgbClr val="262626"/>
              </a:buClr>
              <a:buSzPts val="2300"/>
              <a:buFont typeface="Wingdings" panose="05000000000000000000" pitchFamily="2" charset="2"/>
              <a:buChar char="§"/>
            </a:pPr>
            <a:r>
              <a:rPr lang="es-ES" sz="2300" dirty="0"/>
              <a:t>Permite gestionar las necesidades del proyecto en forma estructurada</a:t>
            </a:r>
            <a:endParaRPr dirty="0"/>
          </a:p>
          <a:p>
            <a:pPr marL="346329" lvl="1" indent="-342900">
              <a:lnSpc>
                <a:spcPct val="85000"/>
              </a:lnSpc>
              <a:spcBef>
                <a:spcPts val="450"/>
              </a:spcBef>
              <a:spcAft>
                <a:spcPts val="0"/>
              </a:spcAft>
              <a:buClr>
                <a:srgbClr val="262626"/>
              </a:buClr>
              <a:buSzPts val="2300"/>
              <a:buFont typeface="Wingdings" panose="05000000000000000000" pitchFamily="2" charset="2"/>
              <a:buChar char="§"/>
            </a:pPr>
            <a:r>
              <a:rPr lang="es-ES" sz="2300" dirty="0"/>
              <a:t>Mejora la capacidad de predecir cronogramas de proyectos</a:t>
            </a:r>
            <a:endParaRPr dirty="0"/>
          </a:p>
          <a:p>
            <a:pPr marL="346329" lvl="1" indent="-342900">
              <a:lnSpc>
                <a:spcPct val="85000"/>
              </a:lnSpc>
              <a:spcBef>
                <a:spcPts val="450"/>
              </a:spcBef>
              <a:spcAft>
                <a:spcPts val="0"/>
              </a:spcAft>
              <a:buClr>
                <a:srgbClr val="262626"/>
              </a:buClr>
              <a:buSzPts val="2300"/>
              <a:buFont typeface="Wingdings" panose="05000000000000000000" pitchFamily="2" charset="2"/>
              <a:buChar char="§"/>
            </a:pPr>
            <a:r>
              <a:rPr lang="es-ES" sz="2300" dirty="0"/>
              <a:t>Disminuye los costos y retrasos del proyecto</a:t>
            </a:r>
            <a:endParaRPr dirty="0"/>
          </a:p>
          <a:p>
            <a:pPr marL="346329" lvl="1" indent="-342900">
              <a:lnSpc>
                <a:spcPct val="85000"/>
              </a:lnSpc>
              <a:spcBef>
                <a:spcPts val="450"/>
              </a:spcBef>
              <a:spcAft>
                <a:spcPts val="0"/>
              </a:spcAft>
              <a:buClr>
                <a:srgbClr val="262626"/>
              </a:buClr>
              <a:buSzPts val="2300"/>
              <a:buFont typeface="Wingdings" panose="05000000000000000000" pitchFamily="2" charset="2"/>
              <a:buChar char="§"/>
            </a:pPr>
            <a:r>
              <a:rPr lang="es-ES" sz="2300" dirty="0"/>
              <a:t>Mejora la calidad del software</a:t>
            </a:r>
            <a:endParaRPr dirty="0"/>
          </a:p>
          <a:p>
            <a:pPr marL="346329" lvl="1" indent="-342900">
              <a:lnSpc>
                <a:spcPct val="85000"/>
              </a:lnSpc>
              <a:spcBef>
                <a:spcPts val="450"/>
              </a:spcBef>
              <a:spcAft>
                <a:spcPts val="0"/>
              </a:spcAft>
              <a:buClr>
                <a:srgbClr val="262626"/>
              </a:buClr>
              <a:buSzPts val="2300"/>
              <a:buFont typeface="Wingdings" panose="05000000000000000000" pitchFamily="2" charset="2"/>
              <a:buChar char="§"/>
            </a:pPr>
            <a:r>
              <a:rPr lang="es-ES" sz="2300" dirty="0"/>
              <a:t>Mejora la comunicación entre equipos</a:t>
            </a:r>
            <a:endParaRPr dirty="0"/>
          </a:p>
          <a:p>
            <a:pPr marL="346329" lvl="1" indent="-342900">
              <a:lnSpc>
                <a:spcPct val="85000"/>
              </a:lnSpc>
              <a:spcBef>
                <a:spcPts val="450"/>
              </a:spcBef>
              <a:spcAft>
                <a:spcPts val="0"/>
              </a:spcAft>
              <a:buClr>
                <a:srgbClr val="262626"/>
              </a:buClr>
              <a:buSzPts val="2300"/>
              <a:buFont typeface="Wingdings" panose="05000000000000000000" pitchFamily="2" charset="2"/>
              <a:buChar char="§"/>
            </a:pPr>
            <a:r>
              <a:rPr lang="es-ES" sz="2300" dirty="0"/>
              <a:t>Evita rechazos de usuarios finales.</a:t>
            </a:r>
            <a:endParaRPr dirty="0"/>
          </a:p>
          <a:p>
            <a:pPr marL="68580" indent="0">
              <a:lnSpc>
                <a:spcPct val="85000"/>
              </a:lnSpc>
              <a:spcBef>
                <a:spcPts val="975"/>
              </a:spcBef>
              <a:spcAft>
                <a:spcPts val="0"/>
              </a:spcAft>
              <a:buSzPts val="2800"/>
              <a:buNone/>
            </a:pPr>
            <a:endParaRPr sz="2800" dirty="0"/>
          </a:p>
        </p:txBody>
      </p:sp>
      <p:sp>
        <p:nvSpPr>
          <p:cNvPr id="865" name="Google Shape;865;p17"/>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a:t>Ingeniería de Software I  2022</a:t>
            </a:r>
            <a:endParaRPr/>
          </a:p>
        </p:txBody>
      </p:sp>
      <p:sp>
        <p:nvSpPr>
          <p:cNvPr id="866" name="Google Shape;866;p17"/>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pic>
        <p:nvPicPr>
          <p:cNvPr id="873" name="Google Shape;873;p18" descr="Papel reciclado"/>
          <p:cNvPicPr preferRelativeResize="0"/>
          <p:nvPr/>
        </p:nvPicPr>
        <p:blipFill rotWithShape="1">
          <a:blip r:embed="rId3">
            <a:alphaModFix/>
          </a:blip>
          <a:srcRect l="6010" t="5570" r="5572" b="6703"/>
          <a:stretch/>
        </p:blipFill>
        <p:spPr>
          <a:xfrm>
            <a:off x="3395700" y="1556793"/>
            <a:ext cx="5562618" cy="4536504"/>
          </a:xfrm>
          <a:prstGeom prst="rect">
            <a:avLst/>
          </a:prstGeom>
          <a:solidFill>
            <a:srgbClr val="FF3F40"/>
          </a:solidFill>
          <a:ln>
            <a:noFill/>
          </a:ln>
        </p:spPr>
      </p:pic>
      <p:sp>
        <p:nvSpPr>
          <p:cNvPr id="877" name="Google Shape;877;p18"/>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a:t>Ingeniería de Requerimientos</a:t>
            </a:r>
            <a:endParaRPr/>
          </a:p>
        </p:txBody>
      </p:sp>
      <p:sp>
        <p:nvSpPr>
          <p:cNvPr id="874" name="Google Shape;874;p18"/>
          <p:cNvSpPr txBox="1">
            <a:spLocks noGrp="1"/>
          </p:cNvSpPr>
          <p:nvPr>
            <p:ph idx="1"/>
          </p:nvPr>
        </p:nvSpPr>
        <p:spPr>
          <a:xfrm>
            <a:off x="1001684" y="5951256"/>
            <a:ext cx="10350649" cy="284081"/>
          </a:xfrm>
          <a:prstGeom prst="rect">
            <a:avLst/>
          </a:prstGeom>
          <a:noFill/>
          <a:ln>
            <a:noFill/>
          </a:ln>
        </p:spPr>
        <p:txBody>
          <a:bodyPr spcFirstLastPara="1" vert="horz" wrap="square" lIns="91425" tIns="45700" rIns="91425" bIns="45700" rtlCol="0" anchor="t" anchorCtr="0">
            <a:normAutofit fontScale="92500" lnSpcReduction="10000"/>
          </a:bodyPr>
          <a:lstStyle/>
          <a:p>
            <a:pPr marL="68580" indent="-82232">
              <a:spcBef>
                <a:spcPts val="0"/>
              </a:spcBef>
              <a:buSzPct val="100000"/>
            </a:pPr>
            <a:r>
              <a:rPr lang="es-ES" sz="1400" dirty="0" err="1"/>
              <a:t>Sommerville</a:t>
            </a:r>
            <a:r>
              <a:rPr lang="es-ES" sz="1400" dirty="0"/>
              <a:t>, Capítulo 7</a:t>
            </a:r>
            <a:endParaRPr sz="1400" dirty="0"/>
          </a:p>
        </p:txBody>
      </p:sp>
      <p:sp>
        <p:nvSpPr>
          <p:cNvPr id="875" name="Google Shape;875;p18"/>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876" name="Google Shape;876;p18"/>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3"/>
                                        </p:tgtEl>
                                        <p:attrNameLst>
                                          <p:attrName>style.visibility</p:attrName>
                                        </p:attrNameLst>
                                      </p:cBhvr>
                                      <p:to>
                                        <p:strVal val="visible"/>
                                      </p:to>
                                    </p:set>
                                    <p:animEffect transition="in" filter="fade">
                                      <p:cBhvr>
                                        <p:cTn id="7" dur="500"/>
                                        <p:tgtEl>
                                          <p:spTgt spid="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5" name="Google Shape;715;p1"/>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a:t>
            </a:fld>
            <a:endParaRPr/>
          </a:p>
        </p:txBody>
      </p:sp>
      <p:sp>
        <p:nvSpPr>
          <p:cNvPr id="4" name="Título 3"/>
          <p:cNvSpPr>
            <a:spLocks noGrp="1"/>
          </p:cNvSpPr>
          <p:nvPr>
            <p:ph type="title"/>
          </p:nvPr>
        </p:nvSpPr>
        <p:spPr/>
        <p:txBody>
          <a:bodyPr/>
          <a:lstStyle/>
          <a:p>
            <a:r>
              <a:rPr lang="es-ES" b="1" dirty="0"/>
              <a:t>Requerimientos</a:t>
            </a:r>
            <a:br>
              <a:rPr lang="es-ES" b="1" dirty="0"/>
            </a:br>
            <a:endParaRPr lang="es-AR" dirty="0"/>
          </a:p>
        </p:txBody>
      </p:sp>
      <p:sp>
        <p:nvSpPr>
          <p:cNvPr id="5" name="Marcador de pie de página 4"/>
          <p:cNvSpPr>
            <a:spLocks noGrp="1"/>
          </p:cNvSpPr>
          <p:nvPr>
            <p:ph type="ftr" sz="quarter" idx="11"/>
          </p:nvPr>
        </p:nvSpPr>
        <p:spPr/>
        <p:txBody>
          <a:bodyPr/>
          <a:lstStyle/>
          <a:p>
            <a:r>
              <a:rPr lang="sv-SE"/>
              <a:t>Ingeniería de Software I  2022</a:t>
            </a:r>
            <a:endParaRPr lang="es-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2" name="Título 1"/>
          <p:cNvSpPr>
            <a:spLocks noGrp="1"/>
          </p:cNvSpPr>
          <p:nvPr>
            <p:ph type="title"/>
          </p:nvPr>
        </p:nvSpPr>
        <p:spPr>
          <a:xfrm>
            <a:off x="1097280" y="758952"/>
            <a:ext cx="10058400" cy="3068977"/>
          </a:xfrm>
        </p:spPr>
        <p:txBody>
          <a:bodyPr/>
          <a:lstStyle/>
          <a:p>
            <a:pPr marL="0" indent="0">
              <a:spcBef>
                <a:spcPts val="0"/>
              </a:spcBef>
            </a:pPr>
            <a:r>
              <a:rPr lang="es-ES" b="1" dirty="0"/>
              <a:t>Estudio de Viabilidad</a:t>
            </a:r>
          </a:p>
        </p:txBody>
      </p:sp>
      <p:sp>
        <p:nvSpPr>
          <p:cNvPr id="884" name="Google Shape;884;p19"/>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885" name="Google Shape;885;p19"/>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20</a:t>
            </a:fld>
            <a:endParaRPr/>
          </a:p>
        </p:txBody>
      </p:sp>
      <p:pic>
        <p:nvPicPr>
          <p:cNvPr id="886" name="Google Shape;886;p19" descr="Papel reciclado"/>
          <p:cNvPicPr preferRelativeResize="0"/>
          <p:nvPr/>
        </p:nvPicPr>
        <p:blipFill rotWithShape="1">
          <a:blip r:embed="rId3">
            <a:alphaModFix/>
          </a:blip>
          <a:srcRect l="6010" t="5570" r="5572" b="6703"/>
          <a:stretch/>
        </p:blipFill>
        <p:spPr>
          <a:xfrm>
            <a:off x="6960100" y="332657"/>
            <a:ext cx="2497625" cy="2036899"/>
          </a:xfrm>
          <a:prstGeom prst="rect">
            <a:avLst/>
          </a:prstGeom>
          <a:solidFill>
            <a:srgbClr val="FF3F40"/>
          </a:solidFill>
          <a:ln>
            <a:noFill/>
          </a:ln>
        </p:spPr>
      </p:pic>
      <p:sp>
        <p:nvSpPr>
          <p:cNvPr id="887" name="Google Shape;887;p19"/>
          <p:cNvSpPr/>
          <p:nvPr/>
        </p:nvSpPr>
        <p:spPr>
          <a:xfrm>
            <a:off x="6582054" y="116632"/>
            <a:ext cx="1080120" cy="1224136"/>
          </a:xfrm>
          <a:prstGeom prst="ellipse">
            <a:avLst/>
          </a:prstGeom>
          <a:noFill/>
          <a:ln w="28575"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20"/>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000"/>
            </a:pPr>
            <a:r>
              <a:rPr lang="es-ES" sz="4000" b="1"/>
              <a:t>Estudio de Viabilidad</a:t>
            </a:r>
            <a:endParaRPr sz="4000" b="1"/>
          </a:p>
        </p:txBody>
      </p:sp>
      <p:sp>
        <p:nvSpPr>
          <p:cNvPr id="893" name="Google Shape;893;p20"/>
          <p:cNvSpPr txBox="1">
            <a:spLocks noGrp="1"/>
          </p:cNvSpPr>
          <p:nvPr>
            <p:ph idx="1"/>
          </p:nvPr>
        </p:nvSpPr>
        <p:spPr>
          <a:xfrm>
            <a:off x="1097280" y="1753482"/>
            <a:ext cx="10058400" cy="4023360"/>
          </a:xfrm>
          <a:prstGeom prst="rect">
            <a:avLst/>
          </a:prstGeom>
          <a:noFill/>
          <a:ln>
            <a:noFill/>
          </a:ln>
        </p:spPr>
        <p:txBody>
          <a:bodyPr spcFirstLastPara="1" vert="horz" wrap="square" lIns="91425" tIns="45700" rIns="91425" bIns="45700" rtlCol="0" anchor="t" anchorCtr="0">
            <a:normAutofit/>
          </a:bodyPr>
          <a:lstStyle/>
          <a:p>
            <a:pPr marL="68580" indent="-177800">
              <a:spcBef>
                <a:spcPts val="0"/>
              </a:spcBef>
              <a:buSzPts val="2800"/>
            </a:pPr>
            <a:r>
              <a:rPr lang="es-ES" sz="2400" dirty="0"/>
              <a:t>Principalmente para sistemas nuevos</a:t>
            </a:r>
            <a:endParaRPr sz="1800" dirty="0"/>
          </a:p>
        </p:txBody>
      </p:sp>
      <p:sp>
        <p:nvSpPr>
          <p:cNvPr id="895" name="Google Shape;895;p20"/>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896" name="Google Shape;896;p20"/>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21</a:t>
            </a:fld>
            <a:endParaRPr/>
          </a:p>
        </p:txBody>
      </p:sp>
      <p:sp>
        <p:nvSpPr>
          <p:cNvPr id="894" name="Google Shape;894;p20"/>
          <p:cNvSpPr txBox="1">
            <a:spLocks noGrp="1"/>
          </p:cNvSpPr>
          <p:nvPr>
            <p:ph type="body" idx="4294967295"/>
          </p:nvPr>
        </p:nvSpPr>
        <p:spPr>
          <a:xfrm>
            <a:off x="1281951" y="2214750"/>
            <a:ext cx="10255626" cy="4022725"/>
          </a:xfrm>
          <a:prstGeom prst="rect">
            <a:avLst/>
          </a:prstGeom>
          <a:noFill/>
          <a:ln>
            <a:noFill/>
          </a:ln>
        </p:spPr>
        <p:txBody>
          <a:bodyPr spcFirstLastPara="1" vert="horz" wrap="square" lIns="91425" tIns="45700" rIns="91425" bIns="45700" rtlCol="0" anchor="t" anchorCtr="0">
            <a:noAutofit/>
          </a:bodyPr>
          <a:lstStyle/>
          <a:p>
            <a:pPr marL="68580" indent="-68580">
              <a:spcBef>
                <a:spcPts val="0"/>
              </a:spcBef>
              <a:buSzPts val="2000"/>
            </a:pPr>
            <a:r>
              <a:rPr lang="es-ES" sz="2400" dirty="0">
                <a:solidFill>
                  <a:schemeClr val="dk1"/>
                </a:solidFill>
              </a:rPr>
              <a:t>A partir de una descripción resumida del sistema se elabora un informe que recomienda la conveniencia o no de realizar el proceso de desarrollo</a:t>
            </a:r>
            <a:endParaRPr sz="2400" dirty="0"/>
          </a:p>
          <a:p>
            <a:pPr marL="68580" indent="-68580">
              <a:buSzPts val="2000"/>
            </a:pPr>
            <a:endParaRPr sz="2400" dirty="0">
              <a:solidFill>
                <a:schemeClr val="dk1"/>
              </a:solidFill>
            </a:endParaRPr>
          </a:p>
          <a:p>
            <a:pPr marL="68580" indent="-68580">
              <a:buSzPts val="2400"/>
            </a:pPr>
            <a:r>
              <a:rPr lang="es-ES" sz="2400" dirty="0">
                <a:solidFill>
                  <a:schemeClr val="dk1"/>
                </a:solidFill>
              </a:rPr>
              <a:t>Responde a las siguientes preguntas: </a:t>
            </a:r>
            <a:endParaRPr sz="2400" dirty="0"/>
          </a:p>
          <a:p>
            <a:pPr marL="346329" lvl="1" indent="-342900">
              <a:buClr>
                <a:schemeClr val="dk1"/>
              </a:buClr>
              <a:buSzPts val="2000"/>
              <a:buFont typeface="Wingdings" panose="05000000000000000000" pitchFamily="2" charset="2"/>
              <a:buChar char="§"/>
            </a:pPr>
            <a:r>
              <a:rPr lang="es-ES" sz="2400" dirty="0">
                <a:solidFill>
                  <a:schemeClr val="dk1"/>
                </a:solidFill>
              </a:rPr>
              <a:t>¿El sistema contribuye a los objetivos generales de la organización? (Si no contribuye, entonces no tiene un valor real en el negocio)</a:t>
            </a:r>
            <a:endParaRPr sz="2400" dirty="0">
              <a:solidFill>
                <a:schemeClr val="dk1"/>
              </a:solidFill>
            </a:endParaRPr>
          </a:p>
          <a:p>
            <a:pPr marL="346329" lvl="1" indent="-342900">
              <a:buClr>
                <a:schemeClr val="dk1"/>
              </a:buClr>
              <a:buSzPts val="2000"/>
              <a:buFont typeface="Wingdings" panose="05000000000000000000" pitchFamily="2" charset="2"/>
              <a:buChar char="§"/>
            </a:pPr>
            <a:r>
              <a:rPr lang="es-ES" sz="2400" dirty="0">
                <a:solidFill>
                  <a:schemeClr val="dk1"/>
                </a:solidFill>
              </a:rPr>
              <a:t>¿El sistema se puede implementar con la tecnología actual?</a:t>
            </a:r>
            <a:endParaRPr sz="2400" dirty="0"/>
          </a:p>
          <a:p>
            <a:pPr marL="346329" lvl="1" indent="-342900">
              <a:buClr>
                <a:schemeClr val="dk1"/>
              </a:buClr>
              <a:buSzPts val="2000"/>
              <a:buFont typeface="Wingdings" panose="05000000000000000000" pitchFamily="2" charset="2"/>
              <a:buChar char="§"/>
            </a:pPr>
            <a:r>
              <a:rPr lang="es-ES" sz="2400" dirty="0">
                <a:solidFill>
                  <a:schemeClr val="dk1"/>
                </a:solidFill>
              </a:rPr>
              <a:t>¿El sistema se puede implementar con las restricciones de costo y tiempo?</a:t>
            </a:r>
            <a:endParaRPr sz="2400" dirty="0"/>
          </a:p>
          <a:p>
            <a:pPr marL="346329" lvl="1" indent="-342900">
              <a:buClr>
                <a:schemeClr val="dk1"/>
              </a:buClr>
              <a:buSzPts val="2000"/>
              <a:buFont typeface="Wingdings" panose="05000000000000000000" pitchFamily="2" charset="2"/>
              <a:buChar char="§"/>
            </a:pPr>
            <a:r>
              <a:rPr lang="es-ES" sz="2400" dirty="0">
                <a:solidFill>
                  <a:schemeClr val="dk1"/>
                </a:solidFill>
              </a:rPr>
              <a:t>¿El sistema puede integrarse a otros que existen en la organización?</a:t>
            </a:r>
            <a:endParaRPr sz="2400" dirty="0"/>
          </a:p>
          <a:p>
            <a:pPr marL="68580" indent="-68580">
              <a:buSzPts val="2000"/>
            </a:pPr>
            <a:endParaRPr sz="24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3">
                                            <p:txEl>
                                              <p:pRg st="0" end="0"/>
                                            </p:txEl>
                                          </p:spTgt>
                                        </p:tgtEl>
                                        <p:attrNameLst>
                                          <p:attrName>style.visibility</p:attrName>
                                        </p:attrNameLst>
                                      </p:cBhvr>
                                      <p:to>
                                        <p:strVal val="visible"/>
                                      </p:to>
                                    </p:set>
                                    <p:animEffect transition="in" filter="fade">
                                      <p:cBhvr>
                                        <p:cTn id="7" dur="2000"/>
                                        <p:tgtEl>
                                          <p:spTgt spid="8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5" name="Google Shape;905;p21"/>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000"/>
            </a:pPr>
            <a:r>
              <a:rPr lang="es-ES" sz="4000" b="1"/>
              <a:t>Estudio de Viabilidad</a:t>
            </a:r>
            <a:endParaRPr sz="4000" b="1"/>
          </a:p>
        </p:txBody>
      </p:sp>
      <p:sp>
        <p:nvSpPr>
          <p:cNvPr id="901" name="Google Shape;901;p21"/>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260604" lvl="1" indent="-142875">
              <a:spcBef>
                <a:spcPts val="0"/>
              </a:spcBef>
              <a:buNone/>
            </a:pPr>
            <a:endParaRPr sz="1800" dirty="0"/>
          </a:p>
          <a:p>
            <a:pPr marL="460629" lvl="1" indent="-457200" algn="just">
              <a:buSzPts val="2800"/>
              <a:buFont typeface="Wingdings" panose="05000000000000000000" pitchFamily="2" charset="2"/>
              <a:buChar char="§"/>
            </a:pPr>
            <a:r>
              <a:rPr lang="es-ES" sz="2800" dirty="0"/>
              <a:t>Una vez que se ha recopilado toda la información necesaria para contestar las preguntas anteriores se debería hablar con las fuentes de información para responder nuevas preguntas y luego se redacta el informe, donde debería hacerse una recomendación sobre si debe continuar o no el desarrollo.</a:t>
            </a:r>
            <a:endParaRPr dirty="0"/>
          </a:p>
          <a:p>
            <a:pPr marL="260604" lvl="1" indent="-142875">
              <a:buNone/>
            </a:pPr>
            <a:endParaRPr sz="1800" dirty="0"/>
          </a:p>
          <a:p>
            <a:pPr marL="68580" indent="0">
              <a:buNone/>
            </a:pPr>
            <a:endParaRPr sz="1800" dirty="0"/>
          </a:p>
        </p:txBody>
      </p:sp>
      <p:sp>
        <p:nvSpPr>
          <p:cNvPr id="902" name="Google Shape;902;p21"/>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903" name="Google Shape;903;p21"/>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22</a:t>
            </a:fld>
            <a:endParaRPr/>
          </a:p>
        </p:txBody>
      </p:sp>
      <p:pic>
        <p:nvPicPr>
          <p:cNvPr id="904" name="Google Shape;904;p21" descr="http://urbaniker.net/wp-content/uploads/2013/10/estudio-de-viabilidad1.jpg"/>
          <p:cNvPicPr preferRelativeResize="0"/>
          <p:nvPr/>
        </p:nvPicPr>
        <p:blipFill rotWithShape="1">
          <a:blip r:embed="rId3">
            <a:alphaModFix/>
          </a:blip>
          <a:srcRect/>
          <a:stretch/>
        </p:blipFill>
        <p:spPr>
          <a:xfrm>
            <a:off x="8082645" y="4168410"/>
            <a:ext cx="3635625" cy="199602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5" name="Título 4"/>
          <p:cNvSpPr>
            <a:spLocks noGrp="1"/>
          </p:cNvSpPr>
          <p:nvPr>
            <p:ph type="title"/>
          </p:nvPr>
        </p:nvSpPr>
        <p:spPr>
          <a:xfrm>
            <a:off x="1068387" y="1661390"/>
            <a:ext cx="10058400" cy="3566160"/>
          </a:xfrm>
        </p:spPr>
        <p:txBody>
          <a:bodyPr/>
          <a:lstStyle/>
          <a:p>
            <a:r>
              <a:rPr lang="es-ES" b="1" dirty="0"/>
              <a:t>Especificación de requerimientos</a:t>
            </a:r>
            <a:br>
              <a:rPr lang="es-ES" dirty="0"/>
            </a:br>
            <a:endParaRPr lang="es-AR" dirty="0"/>
          </a:p>
        </p:txBody>
      </p:sp>
      <p:sp>
        <p:nvSpPr>
          <p:cNvPr id="912" name="Google Shape;912;p22"/>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913" name="Google Shape;913;p22"/>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23</a:t>
            </a:fld>
            <a:endParaRPr/>
          </a:p>
        </p:txBody>
      </p:sp>
      <p:pic>
        <p:nvPicPr>
          <p:cNvPr id="914" name="Google Shape;914;p22" descr="Papel reciclado"/>
          <p:cNvPicPr preferRelativeResize="0"/>
          <p:nvPr/>
        </p:nvPicPr>
        <p:blipFill rotWithShape="1">
          <a:blip r:embed="rId3">
            <a:alphaModFix/>
          </a:blip>
          <a:srcRect l="6010" t="5570" r="5572" b="6703"/>
          <a:stretch/>
        </p:blipFill>
        <p:spPr>
          <a:xfrm>
            <a:off x="7986214" y="398913"/>
            <a:ext cx="2497625" cy="2036899"/>
          </a:xfrm>
          <a:prstGeom prst="rect">
            <a:avLst/>
          </a:prstGeom>
          <a:solidFill>
            <a:srgbClr val="FF3F40"/>
          </a:solidFill>
          <a:ln>
            <a:noFill/>
          </a:ln>
        </p:spPr>
      </p:pic>
      <p:sp>
        <p:nvSpPr>
          <p:cNvPr id="915" name="Google Shape;915;p22"/>
          <p:cNvSpPr/>
          <p:nvPr/>
        </p:nvSpPr>
        <p:spPr>
          <a:xfrm>
            <a:off x="9012325" y="398912"/>
            <a:ext cx="849590" cy="797840"/>
          </a:xfrm>
          <a:prstGeom prst="ellipse">
            <a:avLst/>
          </a:prstGeom>
          <a:noFill/>
          <a:ln w="28575"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pic>
        <p:nvPicPr>
          <p:cNvPr id="920" name="Google Shape;920;p23" descr="ANÁLISIS Y ESPECIFICACIÓN DE REQUERIMIENTOS - INGENIERIA DE REQUERIMIENTOS"/>
          <p:cNvPicPr preferRelativeResize="0"/>
          <p:nvPr/>
        </p:nvPicPr>
        <p:blipFill rotWithShape="1">
          <a:blip r:embed="rId3">
            <a:alphaModFix/>
          </a:blip>
          <a:srcRect/>
          <a:stretch/>
        </p:blipFill>
        <p:spPr>
          <a:xfrm>
            <a:off x="7996367" y="1854369"/>
            <a:ext cx="3159313" cy="2630860"/>
          </a:xfrm>
          <a:prstGeom prst="rect">
            <a:avLst/>
          </a:prstGeom>
          <a:noFill/>
          <a:ln>
            <a:noFill/>
          </a:ln>
        </p:spPr>
      </p:pic>
      <p:sp>
        <p:nvSpPr>
          <p:cNvPr id="921" name="Google Shape;921;p23"/>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a:t>Especificación de Requerimientos</a:t>
            </a:r>
            <a:br>
              <a:rPr lang="es-ES" sz="4400" b="1"/>
            </a:br>
            <a:endParaRPr sz="4400" b="1"/>
          </a:p>
        </p:txBody>
      </p:sp>
      <p:sp>
        <p:nvSpPr>
          <p:cNvPr id="922" name="Google Shape;922;p23"/>
          <p:cNvSpPr txBox="1">
            <a:spLocks noGrp="1"/>
          </p:cNvSpPr>
          <p:nvPr>
            <p:ph idx="1"/>
          </p:nvPr>
        </p:nvSpPr>
        <p:spPr>
          <a:xfrm>
            <a:off x="1249680" y="1700236"/>
            <a:ext cx="10058400" cy="4023360"/>
          </a:xfrm>
          <a:prstGeom prst="rect">
            <a:avLst/>
          </a:prstGeom>
          <a:noFill/>
          <a:ln>
            <a:noFill/>
          </a:ln>
        </p:spPr>
        <p:txBody>
          <a:bodyPr spcFirstLastPara="1" vert="horz" wrap="square" lIns="91425" tIns="45700" rIns="91425" bIns="45700" rtlCol="0" anchor="t" anchorCtr="0">
            <a:normAutofit/>
          </a:bodyPr>
          <a:lstStyle/>
          <a:p>
            <a:pPr marL="68580" indent="-177800">
              <a:spcBef>
                <a:spcPts val="0"/>
              </a:spcBef>
              <a:buSzPts val="2800"/>
            </a:pPr>
            <a:r>
              <a:rPr lang="es-ES" sz="2800" dirty="0"/>
              <a:t>Propiedades de los Requerimientos</a:t>
            </a:r>
            <a:endParaRPr dirty="0"/>
          </a:p>
          <a:p>
            <a:pPr marL="68580" indent="0">
              <a:buSzPts val="2800"/>
              <a:buNone/>
            </a:pPr>
            <a:endParaRPr sz="2800" dirty="0"/>
          </a:p>
          <a:p>
            <a:pPr marL="457200" lvl="2" indent="-457200">
              <a:buSzPts val="2800"/>
              <a:buFont typeface="Wingdings" panose="05000000000000000000" pitchFamily="2" charset="2"/>
              <a:buChar char="§"/>
            </a:pPr>
            <a:r>
              <a:rPr lang="es-ES" sz="2800" b="1" dirty="0"/>
              <a:t>Necesario</a:t>
            </a:r>
            <a:r>
              <a:rPr lang="es-ES" sz="2800" dirty="0"/>
              <a:t>: </a:t>
            </a:r>
            <a:r>
              <a:rPr lang="es-ES" sz="2400" dirty="0"/>
              <a:t>Su omisión provoca una deficiencia</a:t>
            </a:r>
            <a:r>
              <a:rPr lang="es-ES" sz="2800" dirty="0"/>
              <a:t>.</a:t>
            </a:r>
            <a:endParaRPr dirty="0"/>
          </a:p>
          <a:p>
            <a:pPr marL="457200" lvl="2" indent="-457200">
              <a:buSzPts val="2800"/>
              <a:buFont typeface="Wingdings" panose="05000000000000000000" pitchFamily="2" charset="2"/>
              <a:buChar char="§"/>
            </a:pPr>
            <a:r>
              <a:rPr lang="es-ES" sz="2800" b="1" dirty="0"/>
              <a:t>Conciso</a:t>
            </a:r>
            <a:r>
              <a:rPr lang="es-ES" sz="2800" dirty="0"/>
              <a:t>: </a:t>
            </a:r>
            <a:r>
              <a:rPr lang="es-ES" sz="2400" dirty="0"/>
              <a:t>Fácil de leer y entender</a:t>
            </a:r>
            <a:endParaRPr dirty="0"/>
          </a:p>
          <a:p>
            <a:pPr marL="457200" lvl="2" indent="-457200">
              <a:buSzPts val="2800"/>
              <a:buFont typeface="Wingdings" panose="05000000000000000000" pitchFamily="2" charset="2"/>
              <a:buChar char="§"/>
            </a:pPr>
            <a:r>
              <a:rPr lang="es-ES" sz="2800" b="1" dirty="0"/>
              <a:t>Completo</a:t>
            </a:r>
            <a:r>
              <a:rPr lang="es-ES" sz="2800" dirty="0"/>
              <a:t>: </a:t>
            </a:r>
            <a:r>
              <a:rPr lang="es-ES" sz="2400" dirty="0"/>
              <a:t>No necesita ampliarse</a:t>
            </a:r>
            <a:endParaRPr dirty="0"/>
          </a:p>
          <a:p>
            <a:pPr marL="457200" lvl="2" indent="-457200">
              <a:buSzPts val="2800"/>
              <a:buFont typeface="Wingdings" panose="05000000000000000000" pitchFamily="2" charset="2"/>
              <a:buChar char="§"/>
            </a:pPr>
            <a:r>
              <a:rPr lang="es-ES" sz="2800" b="1" dirty="0"/>
              <a:t>Consistente:</a:t>
            </a:r>
            <a:r>
              <a:rPr lang="es-ES" sz="2800" dirty="0"/>
              <a:t> </a:t>
            </a:r>
            <a:r>
              <a:rPr lang="es-ES" sz="2400" dirty="0"/>
              <a:t>No contradictorio con otro</a:t>
            </a:r>
            <a:endParaRPr sz="2800" dirty="0"/>
          </a:p>
          <a:p>
            <a:pPr marL="457200" lvl="2" indent="-457200">
              <a:buSzPts val="2800"/>
              <a:buFont typeface="Wingdings" panose="05000000000000000000" pitchFamily="2" charset="2"/>
              <a:buChar char="§"/>
            </a:pPr>
            <a:r>
              <a:rPr lang="es-ES" sz="2800" b="1" dirty="0"/>
              <a:t>No ambiguo:</a:t>
            </a:r>
            <a:r>
              <a:rPr lang="es-ES" sz="2800" dirty="0"/>
              <a:t> </a:t>
            </a:r>
            <a:r>
              <a:rPr lang="es-ES" sz="2400" dirty="0"/>
              <a:t>Tiene una sola implementación</a:t>
            </a:r>
            <a:endParaRPr sz="2800" dirty="0"/>
          </a:p>
          <a:p>
            <a:pPr marL="457200" lvl="2" indent="-457200">
              <a:buSzPts val="2800"/>
              <a:buFont typeface="Wingdings" panose="05000000000000000000" pitchFamily="2" charset="2"/>
              <a:buChar char="§"/>
            </a:pPr>
            <a:r>
              <a:rPr lang="es-ES" sz="2800" b="1" dirty="0"/>
              <a:t>Verificable:</a:t>
            </a:r>
            <a:r>
              <a:rPr lang="es-ES" sz="2800" dirty="0"/>
              <a:t> </a:t>
            </a:r>
            <a:r>
              <a:rPr lang="es-ES" sz="2400" dirty="0"/>
              <a:t>Puede testearse a través de inspecciones, pruebas, etc.</a:t>
            </a:r>
            <a:endParaRPr dirty="0"/>
          </a:p>
          <a:p>
            <a:pPr marL="822960" lvl="4" indent="-645160">
              <a:buSzPts val="2800"/>
              <a:buNone/>
            </a:pPr>
            <a:endParaRPr sz="2800" dirty="0"/>
          </a:p>
        </p:txBody>
      </p:sp>
      <p:sp>
        <p:nvSpPr>
          <p:cNvPr id="923" name="Google Shape;923;p23"/>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924" name="Google Shape;924;p23"/>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32" name="Google Shape;932;p24"/>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400"/>
            </a:pPr>
            <a:r>
              <a:rPr lang="es-ES" sz="4400" b="1"/>
              <a:t>Especificación de Requerimientos</a:t>
            </a:r>
            <a:br>
              <a:rPr lang="es-ES" sz="4400" b="1"/>
            </a:br>
            <a:endParaRPr sz="4400" b="1"/>
          </a:p>
        </p:txBody>
      </p:sp>
      <p:sp>
        <p:nvSpPr>
          <p:cNvPr id="929" name="Google Shape;929;p24"/>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0" indent="0">
              <a:lnSpc>
                <a:spcPct val="85000"/>
              </a:lnSpc>
              <a:spcBef>
                <a:spcPts val="0"/>
              </a:spcBef>
              <a:spcAft>
                <a:spcPts val="0"/>
              </a:spcAft>
              <a:buSzPts val="3200"/>
              <a:buNone/>
            </a:pPr>
            <a:r>
              <a:rPr lang="es-ES" sz="3200" dirty="0"/>
              <a:t>Objetivos</a:t>
            </a:r>
            <a:endParaRPr dirty="0"/>
          </a:p>
          <a:p>
            <a:pPr marL="0" indent="0">
              <a:lnSpc>
                <a:spcPct val="85000"/>
              </a:lnSpc>
              <a:spcBef>
                <a:spcPts val="975"/>
              </a:spcBef>
              <a:spcAft>
                <a:spcPts val="0"/>
              </a:spcAft>
              <a:buSzPts val="3200"/>
              <a:buNone/>
            </a:pPr>
            <a:endParaRPr sz="3200" dirty="0"/>
          </a:p>
          <a:p>
            <a:pPr marL="460629" lvl="1" indent="-457200">
              <a:lnSpc>
                <a:spcPct val="85000"/>
              </a:lnSpc>
              <a:spcBef>
                <a:spcPts val="450"/>
              </a:spcBef>
              <a:spcAft>
                <a:spcPts val="0"/>
              </a:spcAft>
              <a:buClr>
                <a:srgbClr val="262626"/>
              </a:buClr>
              <a:buSzPts val="2800"/>
              <a:buFont typeface="Wingdings" panose="05000000000000000000" pitchFamily="2" charset="2"/>
              <a:buChar char="§"/>
            </a:pPr>
            <a:r>
              <a:rPr lang="es-ES" sz="2800" dirty="0"/>
              <a:t>Permitir que </a:t>
            </a:r>
            <a:r>
              <a:rPr lang="es-ES" sz="2400" i="1" dirty="0"/>
              <a:t>los desarrolladores expliquen cómo han entendido lo que el cliente pretende del sistema</a:t>
            </a:r>
            <a:endParaRPr sz="2800" i="1" dirty="0"/>
          </a:p>
          <a:p>
            <a:pPr marL="460629" lvl="1" indent="-457200">
              <a:lnSpc>
                <a:spcPct val="85000"/>
              </a:lnSpc>
              <a:spcBef>
                <a:spcPts val="450"/>
              </a:spcBef>
              <a:spcAft>
                <a:spcPts val="0"/>
              </a:spcAft>
              <a:buClr>
                <a:srgbClr val="262626"/>
              </a:buClr>
              <a:buSzPts val="2800"/>
              <a:buFont typeface="Wingdings" panose="05000000000000000000" pitchFamily="2" charset="2"/>
              <a:buChar char="§"/>
            </a:pPr>
            <a:r>
              <a:rPr lang="es-ES" sz="2800" dirty="0"/>
              <a:t>Indicar a </a:t>
            </a:r>
            <a:r>
              <a:rPr lang="es-ES" sz="2400" i="1" dirty="0"/>
              <a:t>los diseñadores qué funcionalidad y características va a tener el sistema resultante</a:t>
            </a:r>
            <a:endParaRPr sz="2800" i="1" dirty="0"/>
          </a:p>
          <a:p>
            <a:pPr marL="460629" lvl="1" indent="-457200">
              <a:lnSpc>
                <a:spcPct val="85000"/>
              </a:lnSpc>
              <a:spcBef>
                <a:spcPts val="450"/>
              </a:spcBef>
              <a:spcAft>
                <a:spcPts val="0"/>
              </a:spcAft>
              <a:buClr>
                <a:srgbClr val="262626"/>
              </a:buClr>
              <a:buSzPts val="2800"/>
              <a:buFont typeface="Wingdings" panose="05000000000000000000" pitchFamily="2" charset="2"/>
              <a:buChar char="§"/>
            </a:pPr>
            <a:r>
              <a:rPr lang="es-ES" sz="2800" dirty="0"/>
              <a:t>Indicar al </a:t>
            </a:r>
            <a:r>
              <a:rPr lang="es-ES" sz="2400" i="1" dirty="0"/>
              <a:t>equipo de pruebas qué demostraciones llevar a cabo para convencer al cliente de que el sistema que se le entrega es lo que había pedido.</a:t>
            </a:r>
            <a:endParaRPr dirty="0"/>
          </a:p>
        </p:txBody>
      </p:sp>
      <p:sp>
        <p:nvSpPr>
          <p:cNvPr id="930" name="Google Shape;930;p24"/>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a:t>Ingeniería de Software I  2022</a:t>
            </a:r>
            <a:endParaRPr/>
          </a:p>
        </p:txBody>
      </p:sp>
      <p:sp>
        <p:nvSpPr>
          <p:cNvPr id="931" name="Google Shape;931;p24"/>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41" name="Google Shape;941;p25"/>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400"/>
            </a:pPr>
            <a:r>
              <a:rPr lang="es-ES" sz="4400" b="1"/>
              <a:t>Especificación de Requerimientos</a:t>
            </a:r>
            <a:br>
              <a:rPr lang="es-ES" sz="4400" b="1"/>
            </a:br>
            <a:endParaRPr sz="4400" b="1"/>
          </a:p>
        </p:txBody>
      </p:sp>
      <p:sp>
        <p:nvSpPr>
          <p:cNvPr id="939" name="Google Shape;939;p25"/>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347980" indent="-457200">
              <a:lnSpc>
                <a:spcPct val="85000"/>
              </a:lnSpc>
              <a:spcBef>
                <a:spcPts val="0"/>
              </a:spcBef>
              <a:spcAft>
                <a:spcPts val="0"/>
              </a:spcAft>
              <a:buSzPts val="2800"/>
              <a:buFont typeface="Wingdings" panose="05000000000000000000" pitchFamily="2" charset="2"/>
              <a:buChar char="§"/>
            </a:pPr>
            <a:r>
              <a:rPr lang="es-ES" sz="2400" dirty="0"/>
              <a:t>Correcta</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No ambigua</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Completa</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Verificable</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Consistente</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Comprensible por los consumidores</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Modificable</a:t>
            </a:r>
            <a:endParaRPr sz="2400" dirty="0"/>
          </a:p>
          <a:p>
            <a:pPr marL="525780" indent="-457200">
              <a:lnSpc>
                <a:spcPct val="85000"/>
              </a:lnSpc>
              <a:spcBef>
                <a:spcPts val="975"/>
              </a:spcBef>
              <a:spcAft>
                <a:spcPts val="0"/>
              </a:spcAft>
              <a:buSzPts val="2800"/>
              <a:buFont typeface="Wingdings" panose="05000000000000000000" pitchFamily="2" charset="2"/>
              <a:buChar char="§"/>
            </a:pPr>
            <a:endParaRPr sz="2400" dirty="0"/>
          </a:p>
        </p:txBody>
      </p:sp>
      <p:sp>
        <p:nvSpPr>
          <p:cNvPr id="937" name="Google Shape;937;p25"/>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a:t>Ingeniería de Software I  2022</a:t>
            </a:r>
            <a:endParaRPr/>
          </a:p>
        </p:txBody>
      </p:sp>
      <p:sp>
        <p:nvSpPr>
          <p:cNvPr id="938" name="Google Shape;938;p25"/>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26</a:t>
            </a:fld>
            <a:endParaRPr/>
          </a:p>
        </p:txBody>
      </p:sp>
      <p:sp>
        <p:nvSpPr>
          <p:cNvPr id="940" name="Google Shape;940;p25"/>
          <p:cNvSpPr txBox="1">
            <a:spLocks noGrp="1"/>
          </p:cNvSpPr>
          <p:nvPr>
            <p:ph type="body" idx="4294967295"/>
          </p:nvPr>
        </p:nvSpPr>
        <p:spPr>
          <a:xfrm>
            <a:off x="6866965" y="1845734"/>
            <a:ext cx="5029200" cy="4525963"/>
          </a:xfrm>
          <a:prstGeom prst="rect">
            <a:avLst/>
          </a:prstGeom>
          <a:noFill/>
          <a:ln>
            <a:noFill/>
          </a:ln>
        </p:spPr>
        <p:txBody>
          <a:bodyPr spcFirstLastPara="1" vert="horz" wrap="square" lIns="91425" tIns="45700" rIns="91425" bIns="45700" rtlCol="0" anchor="t" anchorCtr="0">
            <a:normAutofit/>
          </a:bodyPr>
          <a:lstStyle/>
          <a:p>
            <a:pPr marL="347980" indent="-457200">
              <a:lnSpc>
                <a:spcPct val="85000"/>
              </a:lnSpc>
              <a:spcBef>
                <a:spcPts val="0"/>
              </a:spcBef>
              <a:spcAft>
                <a:spcPts val="0"/>
              </a:spcAft>
              <a:buSzPts val="2800"/>
              <a:buFont typeface="Wingdings" panose="05000000000000000000" pitchFamily="2" charset="2"/>
              <a:buChar char="§"/>
            </a:pPr>
            <a:r>
              <a:rPr lang="es-ES" sz="2400" dirty="0"/>
              <a:t>Rastreable</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Independiente del diseño</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Anotada</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Concisa</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Organizada</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Utilizable en operación y mantenimiento</a:t>
            </a:r>
            <a:endParaRPr sz="2400" dirty="0"/>
          </a:p>
          <a:p>
            <a:pPr marL="411480" indent="-342900">
              <a:lnSpc>
                <a:spcPct val="85000"/>
              </a:lnSpc>
              <a:spcBef>
                <a:spcPts val="975"/>
              </a:spcBef>
              <a:spcAft>
                <a:spcPts val="0"/>
              </a:spcAft>
              <a:buSzPts val="2400"/>
              <a:buFont typeface="Wingdings" panose="05000000000000000000" pitchFamily="2" charset="2"/>
              <a:buChar char="§"/>
            </a:pPr>
            <a:endParaRPr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9" name="Google Shape;949;p26"/>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400"/>
            </a:pPr>
            <a:r>
              <a:rPr lang="es-ES" sz="4400" b="1"/>
              <a:t>Especificación de Requerimientos</a:t>
            </a:r>
            <a:br>
              <a:rPr lang="es-ES" sz="4400" b="1"/>
            </a:br>
            <a:endParaRPr sz="4400" b="1"/>
          </a:p>
        </p:txBody>
      </p:sp>
      <p:sp>
        <p:nvSpPr>
          <p:cNvPr id="946" name="Google Shape;946;p26"/>
          <p:cNvSpPr txBox="1">
            <a:spLocks noGrp="1"/>
          </p:cNvSpPr>
          <p:nvPr>
            <p:ph idx="1"/>
          </p:nvPr>
        </p:nvSpPr>
        <p:spPr>
          <a:prstGeom prst="rect">
            <a:avLst/>
          </a:prstGeom>
          <a:noFill/>
          <a:ln>
            <a:noFill/>
          </a:ln>
        </p:spPr>
        <p:txBody>
          <a:bodyPr spcFirstLastPara="1" vert="horz" wrap="square" lIns="91425" tIns="45700" rIns="91425" bIns="45700" rtlCol="0" anchor="t" anchorCtr="0">
            <a:normAutofit fontScale="92500" lnSpcReduction="20000"/>
          </a:bodyPr>
          <a:lstStyle/>
          <a:p>
            <a:pPr marL="361315" indent="-457200">
              <a:lnSpc>
                <a:spcPct val="85000"/>
              </a:lnSpc>
              <a:spcBef>
                <a:spcPts val="0"/>
              </a:spcBef>
              <a:spcAft>
                <a:spcPts val="0"/>
              </a:spcAft>
              <a:buFont typeface="Wingdings" panose="05000000000000000000" pitchFamily="2" charset="2"/>
              <a:buChar char="§"/>
            </a:pPr>
            <a:r>
              <a:rPr lang="es-ES" sz="2800" dirty="0"/>
              <a:t>Documento de definición de requerimientos</a:t>
            </a:r>
            <a:endParaRPr dirty="0"/>
          </a:p>
          <a:p>
            <a:pPr marL="260604" lvl="1" indent="-257175">
              <a:lnSpc>
                <a:spcPct val="85000"/>
              </a:lnSpc>
              <a:spcBef>
                <a:spcPts val="450"/>
              </a:spcBef>
              <a:spcAft>
                <a:spcPts val="0"/>
              </a:spcAft>
              <a:buClr>
                <a:srgbClr val="262626"/>
              </a:buClr>
              <a:buSzPct val="100000"/>
              <a:buChar char=" "/>
            </a:pPr>
            <a:r>
              <a:rPr lang="es-ES" sz="2400" dirty="0"/>
              <a:t>Listado completo de todas las cosas que el cliente espera que haga el sistema propuesto</a:t>
            </a:r>
            <a:endParaRPr dirty="0"/>
          </a:p>
          <a:p>
            <a:pPr marL="487300" lvl="1" indent="-342900">
              <a:lnSpc>
                <a:spcPct val="85000"/>
              </a:lnSpc>
              <a:spcBef>
                <a:spcPts val="450"/>
              </a:spcBef>
              <a:spcAft>
                <a:spcPts val="0"/>
              </a:spcAft>
              <a:buClr>
                <a:srgbClr val="262626"/>
              </a:buClr>
              <a:buSzPct val="100000"/>
            </a:pPr>
            <a:endParaRPr sz="2400" dirty="0"/>
          </a:p>
          <a:p>
            <a:pPr marL="361315" indent="-457200">
              <a:lnSpc>
                <a:spcPct val="85000"/>
              </a:lnSpc>
              <a:spcBef>
                <a:spcPts val="975"/>
              </a:spcBef>
              <a:spcAft>
                <a:spcPts val="0"/>
              </a:spcAft>
              <a:buFont typeface="Wingdings" panose="05000000000000000000" pitchFamily="2" charset="2"/>
              <a:buChar char="§"/>
            </a:pPr>
            <a:r>
              <a:rPr lang="es-ES" sz="2800" dirty="0"/>
              <a:t>Documento de especificación de requerimientos</a:t>
            </a:r>
            <a:endParaRPr dirty="0"/>
          </a:p>
          <a:p>
            <a:pPr marL="260604" lvl="1" indent="-257175">
              <a:lnSpc>
                <a:spcPct val="85000"/>
              </a:lnSpc>
              <a:spcBef>
                <a:spcPts val="450"/>
              </a:spcBef>
              <a:spcAft>
                <a:spcPts val="0"/>
              </a:spcAft>
              <a:buClr>
                <a:srgbClr val="262626"/>
              </a:buClr>
              <a:buSzPct val="100000"/>
              <a:buChar char=" "/>
            </a:pPr>
            <a:r>
              <a:rPr lang="es-ES" sz="2400" dirty="0"/>
              <a:t>Definición en términos técnicos</a:t>
            </a:r>
            <a:endParaRPr dirty="0"/>
          </a:p>
          <a:p>
            <a:pPr marL="487300" lvl="1" indent="-342900">
              <a:lnSpc>
                <a:spcPct val="85000"/>
              </a:lnSpc>
              <a:spcBef>
                <a:spcPts val="450"/>
              </a:spcBef>
              <a:spcAft>
                <a:spcPts val="0"/>
              </a:spcAft>
              <a:buClr>
                <a:srgbClr val="262626"/>
              </a:buClr>
              <a:buSzPct val="100000"/>
            </a:pPr>
            <a:endParaRPr sz="2400" dirty="0"/>
          </a:p>
          <a:p>
            <a:pPr marL="361315" indent="-457200">
              <a:lnSpc>
                <a:spcPct val="85000"/>
              </a:lnSpc>
              <a:spcBef>
                <a:spcPts val="975"/>
              </a:spcBef>
              <a:spcAft>
                <a:spcPts val="0"/>
              </a:spcAft>
              <a:buFont typeface="Wingdings" panose="05000000000000000000" pitchFamily="2" charset="2"/>
              <a:buChar char="§"/>
            </a:pPr>
            <a:r>
              <a:rPr lang="es-ES" sz="2800" dirty="0"/>
              <a:t>Documento de especificación de requerimientos de Software IEEE </a:t>
            </a:r>
            <a:r>
              <a:rPr lang="es-ES" sz="2800" dirty="0" err="1"/>
              <a:t>Std</a:t>
            </a:r>
            <a:r>
              <a:rPr lang="es-ES" sz="2800" dirty="0"/>
              <a:t>. 830-1998 (SRS)</a:t>
            </a:r>
            <a:endParaRPr dirty="0"/>
          </a:p>
          <a:p>
            <a:pPr marL="260604" lvl="1" indent="-257175">
              <a:lnSpc>
                <a:spcPct val="85000"/>
              </a:lnSpc>
              <a:spcBef>
                <a:spcPts val="450"/>
              </a:spcBef>
              <a:spcAft>
                <a:spcPts val="0"/>
              </a:spcAft>
              <a:buClr>
                <a:srgbClr val="262626"/>
              </a:buClr>
              <a:buSzPct val="100000"/>
              <a:buChar char=" "/>
            </a:pPr>
            <a:r>
              <a:rPr lang="es-ES" sz="2400" dirty="0"/>
              <a:t>Objetivo:</a:t>
            </a:r>
            <a:endParaRPr dirty="0"/>
          </a:p>
          <a:p>
            <a:pPr marL="411480" lvl="2" indent="-411480">
              <a:lnSpc>
                <a:spcPct val="85000"/>
              </a:lnSpc>
              <a:spcBef>
                <a:spcPts val="450"/>
              </a:spcBef>
              <a:spcAft>
                <a:spcPts val="0"/>
              </a:spcAft>
              <a:buClr>
                <a:srgbClr val="262626"/>
              </a:buClr>
              <a:buSzPct val="100000"/>
              <a:buChar char=" "/>
            </a:pPr>
            <a:r>
              <a:rPr lang="es-ES" sz="1800" dirty="0"/>
              <a:t>Brindar una colección de buenas prácticas para escribir especificaciones de requerimientos de software (SRS).  </a:t>
            </a:r>
            <a:endParaRPr dirty="0"/>
          </a:p>
          <a:p>
            <a:pPr marL="411480" lvl="2" indent="-411480">
              <a:lnSpc>
                <a:spcPct val="85000"/>
              </a:lnSpc>
              <a:spcBef>
                <a:spcPts val="450"/>
              </a:spcBef>
              <a:spcAft>
                <a:spcPts val="0"/>
              </a:spcAft>
              <a:buClr>
                <a:srgbClr val="262626"/>
              </a:buClr>
              <a:buSzPct val="100000"/>
              <a:buChar char=" "/>
            </a:pPr>
            <a:r>
              <a:rPr lang="es-ES" sz="1800" dirty="0"/>
              <a:t>Se describen los contenidos y las cualidades de una buena especificación de requerimientos</a:t>
            </a:r>
            <a:r>
              <a:rPr lang="es-ES" sz="1600" dirty="0"/>
              <a:t>.</a:t>
            </a:r>
            <a:endParaRPr dirty="0"/>
          </a:p>
          <a:p>
            <a:pPr marL="411480" indent="-342900">
              <a:lnSpc>
                <a:spcPct val="85000"/>
              </a:lnSpc>
              <a:spcBef>
                <a:spcPts val="975"/>
              </a:spcBef>
              <a:spcAft>
                <a:spcPts val="0"/>
              </a:spcAft>
            </a:pPr>
            <a:endParaRPr sz="2400" dirty="0"/>
          </a:p>
          <a:p>
            <a:pPr marL="411480" indent="-342900">
              <a:lnSpc>
                <a:spcPct val="85000"/>
              </a:lnSpc>
              <a:spcBef>
                <a:spcPts val="975"/>
              </a:spcBef>
              <a:spcAft>
                <a:spcPts val="0"/>
              </a:spcAft>
            </a:pPr>
            <a:endParaRPr sz="2400" dirty="0"/>
          </a:p>
        </p:txBody>
      </p:sp>
      <p:sp>
        <p:nvSpPr>
          <p:cNvPr id="947" name="Google Shape;947;p26"/>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a:t>Ingeniería de Software I  2022</a:t>
            </a:r>
            <a:endParaRPr/>
          </a:p>
        </p:txBody>
      </p:sp>
      <p:sp>
        <p:nvSpPr>
          <p:cNvPr id="948" name="Google Shape;948;p26"/>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6">
                                            <p:txEl>
                                              <p:pRg st="0" end="0"/>
                                            </p:txEl>
                                          </p:spTgt>
                                        </p:tgtEl>
                                        <p:attrNameLst>
                                          <p:attrName>style.visibility</p:attrName>
                                        </p:attrNameLst>
                                      </p:cBhvr>
                                      <p:to>
                                        <p:strVal val="visible"/>
                                      </p:to>
                                    </p:set>
                                    <p:animEffect transition="in" filter="fade">
                                      <p:cBhvr>
                                        <p:cTn id="7" dur="2000"/>
                                        <p:tgtEl>
                                          <p:spTgt spid="9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6">
                                            <p:txEl>
                                              <p:pRg st="1" end="1"/>
                                            </p:txEl>
                                          </p:spTgt>
                                        </p:tgtEl>
                                        <p:attrNameLst>
                                          <p:attrName>style.visibility</p:attrName>
                                        </p:attrNameLst>
                                      </p:cBhvr>
                                      <p:to>
                                        <p:strVal val="visible"/>
                                      </p:to>
                                    </p:set>
                                    <p:animEffect transition="in" filter="fade">
                                      <p:cBhvr>
                                        <p:cTn id="12" dur="2000"/>
                                        <p:tgtEl>
                                          <p:spTgt spid="9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6">
                                            <p:txEl>
                                              <p:pRg st="3" end="3"/>
                                            </p:txEl>
                                          </p:spTgt>
                                        </p:tgtEl>
                                        <p:attrNameLst>
                                          <p:attrName>style.visibility</p:attrName>
                                        </p:attrNameLst>
                                      </p:cBhvr>
                                      <p:to>
                                        <p:strVal val="visible"/>
                                      </p:to>
                                    </p:set>
                                    <p:animEffect transition="in" filter="fade">
                                      <p:cBhvr>
                                        <p:cTn id="17" dur="2000"/>
                                        <p:tgtEl>
                                          <p:spTgt spid="94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6">
                                            <p:txEl>
                                              <p:pRg st="4" end="4"/>
                                            </p:txEl>
                                          </p:spTgt>
                                        </p:tgtEl>
                                        <p:attrNameLst>
                                          <p:attrName>style.visibility</p:attrName>
                                        </p:attrNameLst>
                                      </p:cBhvr>
                                      <p:to>
                                        <p:strVal val="visible"/>
                                      </p:to>
                                    </p:set>
                                    <p:animEffect transition="in" filter="fade">
                                      <p:cBhvr>
                                        <p:cTn id="22" dur="2000"/>
                                        <p:tgtEl>
                                          <p:spTgt spid="94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6">
                                            <p:txEl>
                                              <p:pRg st="6" end="6"/>
                                            </p:txEl>
                                          </p:spTgt>
                                        </p:tgtEl>
                                        <p:attrNameLst>
                                          <p:attrName>style.visibility</p:attrName>
                                        </p:attrNameLst>
                                      </p:cBhvr>
                                      <p:to>
                                        <p:strVal val="visible"/>
                                      </p:to>
                                    </p:set>
                                    <p:animEffect transition="in" filter="fade">
                                      <p:cBhvr>
                                        <p:cTn id="27" dur="2000"/>
                                        <p:tgtEl>
                                          <p:spTgt spid="94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6">
                                            <p:txEl>
                                              <p:pRg st="7" end="7"/>
                                            </p:txEl>
                                          </p:spTgt>
                                        </p:tgtEl>
                                        <p:attrNameLst>
                                          <p:attrName>style.visibility</p:attrName>
                                        </p:attrNameLst>
                                      </p:cBhvr>
                                      <p:to>
                                        <p:strVal val="visible"/>
                                      </p:to>
                                    </p:set>
                                    <p:animEffect transition="in" filter="fade">
                                      <p:cBhvr>
                                        <p:cTn id="32" dur="2000"/>
                                        <p:tgtEl>
                                          <p:spTgt spid="94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6">
                                            <p:txEl>
                                              <p:pRg st="8" end="8"/>
                                            </p:txEl>
                                          </p:spTgt>
                                        </p:tgtEl>
                                        <p:attrNameLst>
                                          <p:attrName>style.visibility</p:attrName>
                                        </p:attrNameLst>
                                      </p:cBhvr>
                                      <p:to>
                                        <p:strVal val="visible"/>
                                      </p:to>
                                    </p:set>
                                    <p:animEffect transition="in" filter="fade">
                                      <p:cBhvr>
                                        <p:cTn id="37" dur="2000"/>
                                        <p:tgtEl>
                                          <p:spTgt spid="94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46">
                                            <p:txEl>
                                              <p:pRg st="9" end="9"/>
                                            </p:txEl>
                                          </p:spTgt>
                                        </p:tgtEl>
                                        <p:attrNameLst>
                                          <p:attrName>style.visibility</p:attrName>
                                        </p:attrNameLst>
                                      </p:cBhvr>
                                      <p:to>
                                        <p:strVal val="visible"/>
                                      </p:to>
                                    </p:set>
                                    <p:animEffect transition="in" filter="fade">
                                      <p:cBhvr>
                                        <p:cTn id="42" dur="2000"/>
                                        <p:tgtEl>
                                          <p:spTgt spid="94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7" name="Google Shape;957;p27"/>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400"/>
            </a:pPr>
            <a:r>
              <a:rPr lang="es-ES" sz="4400" b="1"/>
              <a:t>Especificación de Requerimientos</a:t>
            </a:r>
            <a:br>
              <a:rPr lang="es-ES" sz="4400" b="1"/>
            </a:br>
            <a:endParaRPr sz="4400" b="1"/>
          </a:p>
        </p:txBody>
      </p:sp>
      <p:sp>
        <p:nvSpPr>
          <p:cNvPr id="954" name="Google Shape;954;p27"/>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347980" indent="-457200">
              <a:lnSpc>
                <a:spcPct val="85000"/>
              </a:lnSpc>
              <a:spcBef>
                <a:spcPts val="0"/>
              </a:spcBef>
              <a:spcAft>
                <a:spcPts val="0"/>
              </a:spcAft>
              <a:buSzPts val="2800"/>
              <a:buFont typeface="Wingdings" panose="05000000000000000000" pitchFamily="2" charset="2"/>
              <a:buChar char="§"/>
            </a:pPr>
            <a:r>
              <a:rPr lang="es-ES" sz="2800" dirty="0"/>
              <a:t>Aspectos básicos de una especificación de requerimientos </a:t>
            </a:r>
            <a:endParaRPr dirty="0"/>
          </a:p>
          <a:p>
            <a:pPr marL="260604" lvl="1" indent="-257175">
              <a:lnSpc>
                <a:spcPct val="85000"/>
              </a:lnSpc>
              <a:spcBef>
                <a:spcPts val="450"/>
              </a:spcBef>
              <a:spcAft>
                <a:spcPts val="0"/>
              </a:spcAft>
              <a:buClr>
                <a:srgbClr val="262626"/>
              </a:buClr>
              <a:buSzPts val="2400"/>
              <a:buChar char=" "/>
            </a:pPr>
            <a:r>
              <a:rPr lang="es-ES" sz="2400" dirty="0"/>
              <a:t>Funcionalidad</a:t>
            </a:r>
            <a:endParaRPr dirty="0"/>
          </a:p>
          <a:p>
            <a:pPr marL="411480" lvl="2" indent="-411480">
              <a:lnSpc>
                <a:spcPct val="85000"/>
              </a:lnSpc>
              <a:spcBef>
                <a:spcPts val="450"/>
              </a:spcBef>
              <a:spcAft>
                <a:spcPts val="0"/>
              </a:spcAft>
              <a:buClr>
                <a:srgbClr val="262626"/>
              </a:buClr>
              <a:buSzPts val="1800"/>
              <a:buChar char=" "/>
            </a:pPr>
            <a:r>
              <a:rPr lang="es-ES" sz="1800" dirty="0"/>
              <a:t>¿Qué debe hacer el software?</a:t>
            </a:r>
            <a:endParaRPr dirty="0"/>
          </a:p>
          <a:p>
            <a:pPr marL="260604" lvl="1" indent="-257175">
              <a:lnSpc>
                <a:spcPct val="85000"/>
              </a:lnSpc>
              <a:spcBef>
                <a:spcPts val="450"/>
              </a:spcBef>
              <a:spcAft>
                <a:spcPts val="0"/>
              </a:spcAft>
              <a:buClr>
                <a:srgbClr val="262626"/>
              </a:buClr>
              <a:buSzPts val="2400"/>
              <a:buChar char=" "/>
            </a:pPr>
            <a:r>
              <a:rPr lang="es-ES" sz="2400" dirty="0"/>
              <a:t>Interfaces Externas</a:t>
            </a:r>
            <a:endParaRPr dirty="0"/>
          </a:p>
          <a:p>
            <a:pPr marL="411480" lvl="2" indent="-411480">
              <a:lnSpc>
                <a:spcPct val="85000"/>
              </a:lnSpc>
              <a:spcBef>
                <a:spcPts val="450"/>
              </a:spcBef>
              <a:spcAft>
                <a:spcPts val="0"/>
              </a:spcAft>
              <a:buClr>
                <a:srgbClr val="262626"/>
              </a:buClr>
              <a:buSzPts val="1800"/>
              <a:buChar char=" "/>
            </a:pPr>
            <a:r>
              <a:rPr lang="es-ES" sz="1800" dirty="0"/>
              <a:t>¿Cómo interactuará el software con el medio externo (gente, hardware, otro software)?</a:t>
            </a:r>
            <a:endParaRPr dirty="0"/>
          </a:p>
          <a:p>
            <a:pPr marL="260604" lvl="1" indent="-257175">
              <a:lnSpc>
                <a:spcPct val="85000"/>
              </a:lnSpc>
              <a:spcBef>
                <a:spcPts val="450"/>
              </a:spcBef>
              <a:spcAft>
                <a:spcPts val="0"/>
              </a:spcAft>
              <a:buClr>
                <a:srgbClr val="262626"/>
              </a:buClr>
              <a:buSzPts val="2400"/>
              <a:buChar char=" "/>
            </a:pPr>
            <a:r>
              <a:rPr lang="es-ES" sz="2400" dirty="0"/>
              <a:t>Rendimiento</a:t>
            </a:r>
            <a:endParaRPr dirty="0"/>
          </a:p>
          <a:p>
            <a:pPr marL="411480" lvl="2" indent="-411480">
              <a:lnSpc>
                <a:spcPct val="85000"/>
              </a:lnSpc>
              <a:spcBef>
                <a:spcPts val="450"/>
              </a:spcBef>
              <a:spcAft>
                <a:spcPts val="0"/>
              </a:spcAft>
              <a:buClr>
                <a:srgbClr val="262626"/>
              </a:buClr>
              <a:buSzPts val="1800"/>
              <a:buChar char=" "/>
            </a:pPr>
            <a:r>
              <a:rPr lang="es-ES" sz="1800" dirty="0"/>
              <a:t>Velocidad, disponibilidad, tiempo de respuesta, etc.</a:t>
            </a:r>
            <a:endParaRPr dirty="0"/>
          </a:p>
          <a:p>
            <a:pPr marL="260604" lvl="1" indent="-257175">
              <a:lnSpc>
                <a:spcPct val="85000"/>
              </a:lnSpc>
              <a:spcBef>
                <a:spcPts val="450"/>
              </a:spcBef>
              <a:spcAft>
                <a:spcPts val="0"/>
              </a:spcAft>
              <a:buClr>
                <a:srgbClr val="262626"/>
              </a:buClr>
              <a:buSzPts val="2400"/>
              <a:buChar char=" "/>
            </a:pPr>
            <a:r>
              <a:rPr lang="es-ES" sz="2400" dirty="0"/>
              <a:t>Atributos</a:t>
            </a:r>
            <a:endParaRPr dirty="0"/>
          </a:p>
          <a:p>
            <a:pPr marL="411480" lvl="2" indent="-411480">
              <a:lnSpc>
                <a:spcPct val="85000"/>
              </a:lnSpc>
              <a:spcBef>
                <a:spcPts val="450"/>
              </a:spcBef>
              <a:spcAft>
                <a:spcPts val="0"/>
              </a:spcAft>
              <a:buClr>
                <a:srgbClr val="262626"/>
              </a:buClr>
              <a:buSzPts val="1800"/>
              <a:buChar char=" "/>
            </a:pPr>
            <a:r>
              <a:rPr lang="es-ES" sz="1800" dirty="0"/>
              <a:t>Portabilidad, seguridad, mantenibilidad, eficiencia</a:t>
            </a:r>
            <a:endParaRPr dirty="0"/>
          </a:p>
          <a:p>
            <a:pPr marL="260604" lvl="1" indent="-257175">
              <a:lnSpc>
                <a:spcPct val="85000"/>
              </a:lnSpc>
              <a:spcBef>
                <a:spcPts val="450"/>
              </a:spcBef>
              <a:spcAft>
                <a:spcPts val="0"/>
              </a:spcAft>
              <a:buClr>
                <a:srgbClr val="262626"/>
              </a:buClr>
              <a:buSzPts val="2400"/>
              <a:buChar char=" "/>
            </a:pPr>
            <a:r>
              <a:rPr lang="es-ES" sz="2400" dirty="0"/>
              <a:t>Restricciones de Diseño</a:t>
            </a:r>
            <a:endParaRPr dirty="0"/>
          </a:p>
          <a:p>
            <a:pPr marL="411480" lvl="2" indent="-411480">
              <a:lnSpc>
                <a:spcPct val="85000"/>
              </a:lnSpc>
              <a:spcBef>
                <a:spcPts val="450"/>
              </a:spcBef>
              <a:spcAft>
                <a:spcPts val="0"/>
              </a:spcAft>
              <a:buClr>
                <a:srgbClr val="262626"/>
              </a:buClr>
              <a:buSzPts val="1800"/>
              <a:buChar char=" "/>
            </a:pPr>
            <a:r>
              <a:rPr lang="es-ES" sz="1800" dirty="0"/>
              <a:t>Estándares requeridos, lenguaje, límite de recursos, etc.</a:t>
            </a:r>
            <a:endParaRPr dirty="0"/>
          </a:p>
          <a:p>
            <a:pPr marL="68580" indent="0">
              <a:lnSpc>
                <a:spcPct val="85000"/>
              </a:lnSpc>
              <a:spcBef>
                <a:spcPts val="975"/>
              </a:spcBef>
              <a:spcAft>
                <a:spcPts val="0"/>
              </a:spcAft>
              <a:buSzPts val="2400"/>
              <a:buNone/>
            </a:pPr>
            <a:endParaRPr sz="2400" dirty="0"/>
          </a:p>
        </p:txBody>
      </p:sp>
      <p:sp>
        <p:nvSpPr>
          <p:cNvPr id="955" name="Google Shape;955;p27"/>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a:t>Ingeniería de Software I  2022</a:t>
            </a:r>
            <a:endParaRPr/>
          </a:p>
        </p:txBody>
      </p:sp>
      <p:sp>
        <p:nvSpPr>
          <p:cNvPr id="956" name="Google Shape;956;p27"/>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4" name="Google Shape;964;p28"/>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400"/>
            </a:pPr>
            <a:r>
              <a:rPr lang="es-ES" sz="4400" b="1"/>
              <a:t>Especificación de Requerimientos</a:t>
            </a:r>
            <a:br>
              <a:rPr lang="es-ES" sz="4400" b="1"/>
            </a:br>
            <a:endParaRPr sz="4400" b="1"/>
          </a:p>
        </p:txBody>
      </p:sp>
      <p:sp>
        <p:nvSpPr>
          <p:cNvPr id="965" name="Google Shape;965;p28"/>
          <p:cNvSpPr txBox="1">
            <a:spLocks noGrp="1"/>
          </p:cNvSpPr>
          <p:nvPr>
            <p:ph idx="1"/>
          </p:nvPr>
        </p:nvSpPr>
        <p:spPr>
          <a:xfrm>
            <a:off x="1097280" y="1737360"/>
            <a:ext cx="10058400" cy="4023360"/>
          </a:xfrm>
          <a:prstGeom prst="rect">
            <a:avLst/>
          </a:prstGeom>
          <a:noFill/>
          <a:ln>
            <a:noFill/>
          </a:ln>
        </p:spPr>
        <p:txBody>
          <a:bodyPr spcFirstLastPara="1" vert="horz" wrap="square" lIns="91425" tIns="45700" rIns="91425" bIns="45700" rtlCol="0" anchor="t" anchorCtr="0">
            <a:normAutofit/>
          </a:bodyPr>
          <a:lstStyle/>
          <a:p>
            <a:pPr marL="259080" indent="-342900">
              <a:lnSpc>
                <a:spcPct val="85000"/>
              </a:lnSpc>
              <a:spcBef>
                <a:spcPts val="0"/>
              </a:spcBef>
              <a:spcAft>
                <a:spcPts val="0"/>
              </a:spcAft>
              <a:buSzPts val="2400"/>
              <a:buFont typeface="Wingdings" panose="05000000000000000000" pitchFamily="2" charset="2"/>
              <a:buChar char="§"/>
            </a:pPr>
            <a:r>
              <a:rPr lang="es-ES" sz="2400" dirty="0"/>
              <a:t>Usuarios de un documento de requerimientos</a:t>
            </a:r>
            <a:endParaRPr sz="2400" dirty="0"/>
          </a:p>
        </p:txBody>
      </p:sp>
      <p:sp>
        <p:nvSpPr>
          <p:cNvPr id="962" name="Google Shape;962;p28"/>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a:t>Ingeniería de Software I  2022</a:t>
            </a:r>
            <a:endParaRPr/>
          </a:p>
        </p:txBody>
      </p:sp>
      <p:sp>
        <p:nvSpPr>
          <p:cNvPr id="963" name="Google Shape;963;p28"/>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29</a:t>
            </a:fld>
            <a:endParaRPr/>
          </a:p>
        </p:txBody>
      </p:sp>
      <p:pic>
        <p:nvPicPr>
          <p:cNvPr id="966" name="Google Shape;966;p28"/>
          <p:cNvPicPr preferRelativeResize="0"/>
          <p:nvPr/>
        </p:nvPicPr>
        <p:blipFill rotWithShape="1">
          <a:blip r:embed="rId3">
            <a:alphaModFix/>
          </a:blip>
          <a:srcRect t="2258" b="1969"/>
          <a:stretch/>
        </p:blipFill>
        <p:spPr>
          <a:xfrm>
            <a:off x="2375647" y="2106706"/>
            <a:ext cx="6580094" cy="42134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2"/>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400"/>
            </a:pPr>
            <a:r>
              <a:rPr lang="es-ES" sz="4400" b="1"/>
              <a:t>¿Qué es un proceso de software?</a:t>
            </a:r>
            <a:endParaRPr sz="4400" b="1"/>
          </a:p>
        </p:txBody>
      </p:sp>
      <p:sp>
        <p:nvSpPr>
          <p:cNvPr id="721" name="Google Shape;721;p2"/>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259080" indent="-342900">
              <a:lnSpc>
                <a:spcPct val="85000"/>
              </a:lnSpc>
              <a:spcBef>
                <a:spcPts val="0"/>
              </a:spcBef>
              <a:spcAft>
                <a:spcPts val="0"/>
              </a:spcAft>
              <a:buSzPts val="2400"/>
              <a:buFont typeface="Wingdings" panose="05000000000000000000" pitchFamily="2" charset="2"/>
              <a:buChar char="§"/>
            </a:pPr>
            <a:r>
              <a:rPr lang="es-ES" sz="2400" dirty="0">
                <a:solidFill>
                  <a:schemeClr val="dk1"/>
                </a:solidFill>
              </a:rPr>
              <a:t>Es un conjunto de actividades y resultados asociados  que producen un producto de software.</a:t>
            </a:r>
            <a:endParaRPr dirty="0"/>
          </a:p>
          <a:p>
            <a:pPr marL="68580" indent="0">
              <a:lnSpc>
                <a:spcPct val="85000"/>
              </a:lnSpc>
              <a:spcBef>
                <a:spcPts val="975"/>
              </a:spcBef>
              <a:spcAft>
                <a:spcPts val="0"/>
              </a:spcAft>
              <a:buSzPts val="1800"/>
              <a:buNone/>
            </a:pPr>
            <a:endParaRPr dirty="0">
              <a:solidFill>
                <a:schemeClr val="dk1"/>
              </a:solidFill>
            </a:endParaRPr>
          </a:p>
        </p:txBody>
      </p:sp>
      <p:sp>
        <p:nvSpPr>
          <p:cNvPr id="722" name="Google Shape;722;p2"/>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a:t>Ingeniería de Software I  2022</a:t>
            </a:r>
            <a:endParaRPr/>
          </a:p>
        </p:txBody>
      </p:sp>
      <p:sp>
        <p:nvSpPr>
          <p:cNvPr id="723" name="Google Shape;723;p2"/>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3</a:t>
            </a:fld>
            <a:endParaRPr/>
          </a:p>
        </p:txBody>
      </p:sp>
      <p:sp>
        <p:nvSpPr>
          <p:cNvPr id="724" name="Google Shape;724;p2"/>
          <p:cNvSpPr/>
          <p:nvPr/>
        </p:nvSpPr>
        <p:spPr>
          <a:xfrm>
            <a:off x="4863684" y="5445224"/>
            <a:ext cx="152196" cy="216024"/>
          </a:xfrm>
          <a:prstGeom prst="rect">
            <a:avLst/>
          </a:prstGeom>
          <a:solidFill>
            <a:schemeClr val="lt1"/>
          </a:solidFill>
          <a:ln>
            <a:noFill/>
          </a:ln>
        </p:spPr>
        <p:txBody>
          <a:bodyPr spcFirstLastPara="1" wrap="square" lIns="91425" tIns="45700" rIns="91425" bIns="45700" anchor="ctr" anchorCtr="0">
            <a:noAutofit/>
          </a:bodyPr>
          <a:lstStyle/>
          <a:p>
            <a:pPr algn="ctr"/>
            <a:endParaRPr sz="1800">
              <a:latin typeface="Calibri"/>
              <a:ea typeface="Calibri"/>
              <a:cs typeface="Calibri"/>
              <a:sym typeface="Calibri"/>
            </a:endParaRPr>
          </a:p>
        </p:txBody>
      </p:sp>
      <p:sp>
        <p:nvSpPr>
          <p:cNvPr id="725" name="Google Shape;725;p2"/>
          <p:cNvSpPr/>
          <p:nvPr/>
        </p:nvSpPr>
        <p:spPr>
          <a:xfrm>
            <a:off x="8040216" y="5517232"/>
            <a:ext cx="152196" cy="144016"/>
          </a:xfrm>
          <a:prstGeom prst="rect">
            <a:avLst/>
          </a:prstGeom>
          <a:solidFill>
            <a:schemeClr val="lt1"/>
          </a:solidFill>
          <a:ln>
            <a:noFill/>
          </a:ln>
        </p:spPr>
        <p:txBody>
          <a:bodyPr spcFirstLastPara="1" wrap="square" lIns="91425" tIns="45700" rIns="91425" bIns="45700" anchor="ctr" anchorCtr="0">
            <a:noAutofit/>
          </a:bodyPr>
          <a:lstStyle/>
          <a:p>
            <a:pPr algn="ctr"/>
            <a:endParaRPr sz="1800">
              <a:solidFill>
                <a:schemeClr val="lt1"/>
              </a:solidFill>
              <a:latin typeface="Calibri"/>
              <a:ea typeface="Calibri"/>
              <a:cs typeface="Calibri"/>
              <a:sym typeface="Calibri"/>
            </a:endParaRPr>
          </a:p>
        </p:txBody>
      </p:sp>
      <p:pic>
        <p:nvPicPr>
          <p:cNvPr id="726" name="Google Shape;726;p2" descr="AMFE y los tipos de errores | PDCA Home"/>
          <p:cNvPicPr preferRelativeResize="0"/>
          <p:nvPr/>
        </p:nvPicPr>
        <p:blipFill rotWithShape="1">
          <a:blip r:embed="rId3">
            <a:alphaModFix/>
          </a:blip>
          <a:srcRect/>
          <a:stretch/>
        </p:blipFill>
        <p:spPr>
          <a:xfrm>
            <a:off x="1097280" y="1888806"/>
            <a:ext cx="9283482" cy="3024336"/>
          </a:xfrm>
          <a:prstGeom prst="rect">
            <a:avLst/>
          </a:prstGeom>
          <a:noFill/>
          <a:ln>
            <a:noFill/>
          </a:ln>
        </p:spPr>
      </p:pic>
      <p:pic>
        <p:nvPicPr>
          <p:cNvPr id="727" name="Google Shape;727;p2" descr="http://blog.utm.edu.ec/maricelapinargote/files/2009/10/proceso-del-software1.png"/>
          <p:cNvPicPr preferRelativeResize="0"/>
          <p:nvPr/>
        </p:nvPicPr>
        <p:blipFill rotWithShape="1">
          <a:blip r:embed="rId4">
            <a:alphaModFix/>
          </a:blip>
          <a:srcRect l="3046" t="32594" r="-7644" b="406"/>
          <a:stretch/>
        </p:blipFill>
        <p:spPr>
          <a:xfrm>
            <a:off x="2657772" y="3068960"/>
            <a:ext cx="6539835" cy="313234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26"/>
                                        </p:tgtEl>
                                      </p:cBhvr>
                                    </p:animEffect>
                                    <p:set>
                                      <p:cBhvr>
                                        <p:cTn id="7" dur="1" fill="hold">
                                          <p:stCondLst>
                                            <p:cond delay="500"/>
                                          </p:stCondLst>
                                        </p:cTn>
                                        <p:tgtEl>
                                          <p:spTgt spid="72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3" name="Título 2"/>
          <p:cNvSpPr>
            <a:spLocks noGrp="1"/>
          </p:cNvSpPr>
          <p:nvPr>
            <p:ph type="title"/>
          </p:nvPr>
        </p:nvSpPr>
        <p:spPr/>
        <p:txBody>
          <a:bodyPr/>
          <a:lstStyle/>
          <a:p>
            <a:r>
              <a:rPr lang="es-ES" b="1" dirty="0"/>
              <a:t>Validación de requerimientos</a:t>
            </a:r>
            <a:endParaRPr lang="es-AR" dirty="0"/>
          </a:p>
        </p:txBody>
      </p:sp>
      <p:sp>
        <p:nvSpPr>
          <p:cNvPr id="972" name="Google Shape;972;p29"/>
          <p:cNvSpPr txBox="1">
            <a:spLocks noGrp="1"/>
          </p:cNvSpPr>
          <p:nvPr>
            <p:ph type="body" idx="1"/>
          </p:nvPr>
        </p:nvSpPr>
        <p:spPr>
          <a:prstGeom prst="rect">
            <a:avLst/>
          </a:prstGeom>
          <a:noFill/>
          <a:ln>
            <a:noFill/>
          </a:ln>
        </p:spPr>
        <p:txBody>
          <a:bodyPr spcFirstLastPara="1" vert="horz" wrap="square" lIns="91425" tIns="45700" rIns="91425" bIns="45700" rtlCol="0" anchor="t" anchorCtr="0">
            <a:noAutofit/>
          </a:bodyPr>
          <a:lstStyle/>
          <a:p>
            <a:pPr marL="0" indent="0">
              <a:spcBef>
                <a:spcPts val="0"/>
              </a:spcBef>
              <a:buSzPts val="4400"/>
            </a:pPr>
            <a:endParaRPr dirty="0"/>
          </a:p>
        </p:txBody>
      </p:sp>
      <p:sp>
        <p:nvSpPr>
          <p:cNvPr id="973" name="Google Shape;973;p29"/>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974" name="Google Shape;974;p29"/>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30</a:t>
            </a:fld>
            <a:endParaRPr/>
          </a:p>
        </p:txBody>
      </p:sp>
      <p:pic>
        <p:nvPicPr>
          <p:cNvPr id="975" name="Google Shape;975;p29" descr="Papel reciclado"/>
          <p:cNvPicPr preferRelativeResize="0"/>
          <p:nvPr/>
        </p:nvPicPr>
        <p:blipFill rotWithShape="1">
          <a:blip r:embed="rId3">
            <a:alphaModFix/>
          </a:blip>
          <a:srcRect l="6010" t="5570" r="5572" b="6703"/>
          <a:stretch/>
        </p:blipFill>
        <p:spPr>
          <a:xfrm>
            <a:off x="6960100" y="332657"/>
            <a:ext cx="2497625" cy="2036899"/>
          </a:xfrm>
          <a:prstGeom prst="rect">
            <a:avLst/>
          </a:prstGeom>
          <a:solidFill>
            <a:srgbClr val="FF3F40"/>
          </a:solidFill>
          <a:ln>
            <a:noFill/>
          </a:ln>
        </p:spPr>
      </p:pic>
      <p:sp>
        <p:nvSpPr>
          <p:cNvPr id="976" name="Google Shape;976;p29"/>
          <p:cNvSpPr/>
          <p:nvPr/>
        </p:nvSpPr>
        <p:spPr>
          <a:xfrm>
            <a:off x="8734428" y="758952"/>
            <a:ext cx="723297" cy="739648"/>
          </a:xfrm>
          <a:prstGeom prst="ellipse">
            <a:avLst/>
          </a:prstGeom>
          <a:noFill/>
          <a:ln w="1905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30"/>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4400"/>
            </a:pPr>
            <a:r>
              <a:rPr lang="es-ES" sz="4400" b="1" dirty="0"/>
              <a:t>Validación de requerimientos</a:t>
            </a:r>
            <a:endParaRPr dirty="0"/>
          </a:p>
        </p:txBody>
      </p:sp>
      <p:sp>
        <p:nvSpPr>
          <p:cNvPr id="982" name="Google Shape;982;p30"/>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68580" indent="-139700">
              <a:spcBef>
                <a:spcPts val="0"/>
              </a:spcBef>
              <a:buSzPts val="2200"/>
            </a:pPr>
            <a:r>
              <a:rPr lang="es-ES" sz="2400" dirty="0">
                <a:solidFill>
                  <a:schemeClr val="dk1"/>
                </a:solidFill>
              </a:rPr>
              <a:t>Es el proceso de </a:t>
            </a:r>
            <a:r>
              <a:rPr lang="es-ES" sz="2400" i="1" dirty="0">
                <a:solidFill>
                  <a:schemeClr val="dk1"/>
                </a:solidFill>
              </a:rPr>
              <a:t>certificar la corrección del modelo de requerimientos contra las intenciones del usuario</a:t>
            </a:r>
            <a:r>
              <a:rPr lang="es-ES" sz="2400" dirty="0">
                <a:solidFill>
                  <a:schemeClr val="dk1"/>
                </a:solidFill>
              </a:rPr>
              <a:t>.</a:t>
            </a:r>
            <a:endParaRPr sz="2400" dirty="0"/>
          </a:p>
          <a:p>
            <a:pPr marL="68580" indent="-139700">
              <a:buSzPts val="2200"/>
            </a:pPr>
            <a:r>
              <a:rPr lang="es-ES" sz="2400" dirty="0">
                <a:solidFill>
                  <a:schemeClr val="dk1"/>
                </a:solidFill>
              </a:rPr>
              <a:t>Trata de </a:t>
            </a:r>
            <a:r>
              <a:rPr lang="es-ES" sz="2400" i="1" dirty="0">
                <a:solidFill>
                  <a:schemeClr val="dk1"/>
                </a:solidFill>
              </a:rPr>
              <a:t>mostrar que los requerimientos definidos son los que estipula el sistema. Se describe el ambiente en el que debe operar el sistema.</a:t>
            </a:r>
            <a:endParaRPr sz="2400" dirty="0"/>
          </a:p>
          <a:p>
            <a:pPr marL="68580" indent="-139700">
              <a:buSzPts val="2200"/>
            </a:pPr>
            <a:r>
              <a:rPr lang="es-ES" sz="2400" dirty="0">
                <a:solidFill>
                  <a:schemeClr val="dk1"/>
                </a:solidFill>
              </a:rPr>
              <a:t>Es importante, </a:t>
            </a:r>
            <a:r>
              <a:rPr lang="es-ES" sz="2400" i="1" dirty="0">
                <a:solidFill>
                  <a:schemeClr val="dk1"/>
                </a:solidFill>
              </a:rPr>
              <a:t>porque los errores en los requerimientos pueden conducir a grandes costos si se descubren más tarde</a:t>
            </a:r>
            <a:endParaRPr sz="2400" dirty="0"/>
          </a:p>
        </p:txBody>
      </p:sp>
      <p:sp>
        <p:nvSpPr>
          <p:cNvPr id="983" name="Google Shape;983;p30"/>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984" name="Google Shape;984;p30"/>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90" name="Google Shape;990;p31"/>
          <p:cNvSpPr txBox="1">
            <a:spLocks noGrp="1"/>
          </p:cNvSpPr>
          <p:nvPr>
            <p:ph type="body" idx="2"/>
          </p:nvPr>
        </p:nvSpPr>
        <p:spPr>
          <a:xfrm>
            <a:off x="1310298" y="1968530"/>
            <a:ext cx="8995345" cy="1624801"/>
          </a:xfrm>
          <a:prstGeom prst="rect">
            <a:avLst/>
          </a:prstGeom>
          <a:solidFill>
            <a:schemeClr val="tx2">
              <a:lumMod val="40000"/>
              <a:lumOff val="60000"/>
            </a:schemeClr>
          </a:solidFill>
          <a:ln>
            <a:noFill/>
          </a:ln>
        </p:spPr>
        <p:txBody>
          <a:bodyPr spcFirstLastPara="1" vert="horz" wrap="square" lIns="91425" tIns="45700" rIns="91425" bIns="45700" rtlCol="0" anchor="t" anchorCtr="0">
            <a:noAutofit/>
          </a:bodyPr>
          <a:lstStyle/>
          <a:p>
            <a:pPr marL="260604" lvl="1" indent="-257175">
              <a:spcBef>
                <a:spcPts val="0"/>
              </a:spcBef>
              <a:buSzPct val="100000"/>
            </a:pPr>
            <a:r>
              <a:rPr lang="es-ES" sz="2400" b="1" dirty="0"/>
              <a:t>Validación: </a:t>
            </a:r>
            <a:r>
              <a:rPr lang="es-ES" sz="2200" dirty="0"/>
              <a:t>Al final del desarrollo evaluar el software para asegurar que el software cumple los requerimientos</a:t>
            </a:r>
            <a:endParaRPr sz="2200" dirty="0"/>
          </a:p>
          <a:p>
            <a:pPr marL="411480" lvl="2" indent="-411480">
              <a:buSzPct val="100000"/>
            </a:pPr>
            <a:endParaRPr sz="2400" dirty="0"/>
          </a:p>
          <a:p>
            <a:pPr marL="260604" lvl="1" indent="-257175">
              <a:buSzPct val="100000"/>
            </a:pPr>
            <a:r>
              <a:rPr lang="es-ES" sz="2400" b="1" dirty="0"/>
              <a:t>Verificación:</a:t>
            </a:r>
            <a:r>
              <a:rPr lang="es-ES" sz="2400" dirty="0"/>
              <a:t> El software cumple los requerimientos correctamente</a:t>
            </a:r>
            <a:endParaRPr sz="2400" dirty="0"/>
          </a:p>
          <a:p>
            <a:pPr marL="411480" lvl="2" indent="-411480">
              <a:buSzPct val="100000"/>
            </a:pPr>
            <a:endParaRPr sz="2400" dirty="0"/>
          </a:p>
          <a:p>
            <a:pPr marL="68580" indent="-68580">
              <a:buSzPct val="100000"/>
            </a:pPr>
            <a:endParaRPr sz="2400" dirty="0"/>
          </a:p>
          <a:p>
            <a:pPr marL="68580" indent="-68580">
              <a:buSzPct val="100000"/>
            </a:pPr>
            <a:endParaRPr sz="2400" dirty="0"/>
          </a:p>
        </p:txBody>
      </p:sp>
      <p:sp>
        <p:nvSpPr>
          <p:cNvPr id="991" name="Google Shape;991;p31"/>
          <p:cNvSpPr txBox="1">
            <a:spLocks noGrp="1"/>
          </p:cNvSpPr>
          <p:nvPr>
            <p:ph type="ftr" idx="11"/>
          </p:nvPr>
        </p:nvSpPr>
        <p:spPr>
          <a:xfrm>
            <a:off x="4340915" y="6468157"/>
            <a:ext cx="4705351" cy="365125"/>
          </a:xfrm>
          <a:prstGeom prst="rect">
            <a:avLst/>
          </a:prstGeom>
          <a:noFill/>
          <a:ln>
            <a:noFill/>
          </a:ln>
        </p:spPr>
        <p:txBody>
          <a:bodyPr spcFirstLastPara="1" vert="horz" wrap="square" lIns="91425" tIns="45700" rIns="91425" bIns="45700" rtlCol="0" anchor="t" anchorCtr="0">
            <a:noAutofit/>
          </a:bodyPr>
          <a:lstStyle/>
          <a:p>
            <a:r>
              <a:rPr lang="sv-SE" dirty="0"/>
              <a:t>Ingeniería de Software I  2022</a:t>
            </a:r>
            <a:endParaRPr dirty="0"/>
          </a:p>
        </p:txBody>
      </p:sp>
      <p:sp>
        <p:nvSpPr>
          <p:cNvPr id="993" name="Google Shape;993;p31"/>
          <p:cNvSpPr txBox="1"/>
          <p:nvPr/>
        </p:nvSpPr>
        <p:spPr>
          <a:xfrm>
            <a:off x="1310298" y="523971"/>
            <a:ext cx="7632843" cy="1273283"/>
          </a:xfrm>
          <a:prstGeom prst="rect">
            <a:avLst/>
          </a:prstGeom>
          <a:noFill/>
          <a:ln>
            <a:noFill/>
          </a:ln>
        </p:spPr>
        <p:txBody>
          <a:bodyPr spcFirstLastPara="1" wrap="square" lIns="91425" tIns="45700" rIns="91425" bIns="45700" anchor="ctr" anchorCtr="0">
            <a:normAutofit/>
          </a:bodyPr>
          <a:lstStyle/>
          <a:p>
            <a:pPr>
              <a:lnSpc>
                <a:spcPct val="85000"/>
              </a:lnSpc>
              <a:buClr>
                <a:schemeClr val="accent1"/>
              </a:buClr>
              <a:buSzPts val="4400"/>
            </a:pPr>
            <a:r>
              <a:rPr lang="es-ES" sz="4400" b="1" dirty="0">
                <a:solidFill>
                  <a:schemeClr val="accent1"/>
                </a:solidFill>
                <a:latin typeface="Calibri"/>
                <a:ea typeface="Calibri"/>
                <a:cs typeface="Calibri"/>
                <a:sym typeface="Calibri"/>
              </a:rPr>
              <a:t>Validación de  requerimientos</a:t>
            </a:r>
            <a:endParaRPr sz="4400" b="1" dirty="0">
              <a:solidFill>
                <a:schemeClr val="accent1"/>
              </a:solidFill>
              <a:latin typeface="Calibri"/>
              <a:ea typeface="Calibri"/>
              <a:cs typeface="Calibri"/>
              <a:sym typeface="Calibri"/>
            </a:endParaRPr>
          </a:p>
        </p:txBody>
      </p:sp>
      <p:sp>
        <p:nvSpPr>
          <p:cNvPr id="3" name="Rectángulo 2"/>
          <p:cNvSpPr/>
          <p:nvPr/>
        </p:nvSpPr>
        <p:spPr>
          <a:xfrm>
            <a:off x="1443316" y="4401248"/>
            <a:ext cx="10183907" cy="1569660"/>
          </a:xfrm>
          <a:prstGeom prst="rect">
            <a:avLst/>
          </a:prstGeom>
        </p:spPr>
        <p:txBody>
          <a:bodyPr wrap="square">
            <a:spAutoFit/>
          </a:bodyPr>
          <a:lstStyle/>
          <a:p>
            <a:pPr marL="68580" indent="-68580">
              <a:buSzPct val="100000"/>
            </a:pPr>
            <a:r>
              <a:rPr lang="es-AR" sz="2400" dirty="0">
                <a:latin typeface="+mn-lt"/>
              </a:rPr>
              <a:t>Sobre estas definiciones:</a:t>
            </a:r>
          </a:p>
          <a:p>
            <a:pPr marL="260604" lvl="1" indent="-257175">
              <a:buSzPct val="100000"/>
            </a:pPr>
            <a:r>
              <a:rPr lang="es-AR" sz="2400" dirty="0">
                <a:latin typeface="+mn-lt"/>
              </a:rPr>
              <a:t>La validación sólo se puede hacer con la activa participación del usuario</a:t>
            </a:r>
          </a:p>
          <a:p>
            <a:pPr marL="260604" lvl="1" indent="-257175">
              <a:buSzPct val="100000"/>
            </a:pPr>
            <a:r>
              <a:rPr lang="es-AR" sz="2400" dirty="0">
                <a:latin typeface="+mn-lt"/>
              </a:rPr>
              <a:t>Validación: hacer el software correcto</a:t>
            </a:r>
          </a:p>
          <a:p>
            <a:pPr marL="260604" lvl="1" indent="-257175">
              <a:buSzPct val="100000"/>
            </a:pPr>
            <a:r>
              <a:rPr lang="es-AR" sz="2400" dirty="0">
                <a:latin typeface="+mn-lt"/>
              </a:rPr>
              <a:t>Verificación: hacer el software correctamente</a:t>
            </a:r>
          </a:p>
        </p:txBody>
      </p:sp>
      <p:sp>
        <p:nvSpPr>
          <p:cNvPr id="4" name="Llamada rectangular redondeada 3"/>
          <p:cNvSpPr/>
          <p:nvPr/>
        </p:nvSpPr>
        <p:spPr>
          <a:xfrm>
            <a:off x="9386046" y="1077567"/>
            <a:ext cx="2330824" cy="612648"/>
          </a:xfrm>
          <a:prstGeom prst="wedgeRoundRectCallout">
            <a:avLst>
              <a:gd name="adj1" fmla="val -90253"/>
              <a:gd name="adj2" fmla="val 96155"/>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600" dirty="0">
                <a:ln>
                  <a:solidFill>
                    <a:schemeClr val="tx1"/>
                  </a:solidFill>
                </a:ln>
                <a:solidFill>
                  <a:schemeClr val="tx1"/>
                </a:solidFill>
              </a:rPr>
              <a:t>Definición de la IEEE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2" name="Título 1"/>
          <p:cNvSpPr>
            <a:spLocks noGrp="1"/>
          </p:cNvSpPr>
          <p:nvPr>
            <p:ph type="title"/>
          </p:nvPr>
        </p:nvSpPr>
        <p:spPr>
          <a:xfrm>
            <a:off x="1097280" y="286603"/>
            <a:ext cx="10058400" cy="1156715"/>
          </a:xfrm>
        </p:spPr>
        <p:txBody>
          <a:bodyPr/>
          <a:lstStyle/>
          <a:p>
            <a:r>
              <a:rPr lang="es-ES" b="1" dirty="0"/>
              <a:t>Validación de requerimientos</a:t>
            </a:r>
            <a:endParaRPr lang="es-AR" dirty="0"/>
          </a:p>
        </p:txBody>
      </p:sp>
      <p:sp>
        <p:nvSpPr>
          <p:cNvPr id="998" name="Google Shape;998;p32"/>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114300" indent="-127000">
              <a:spcBef>
                <a:spcPts val="0"/>
              </a:spcBef>
              <a:buSzPts val="2000"/>
            </a:pPr>
            <a:r>
              <a:rPr lang="es-ES" sz="2000" b="1" i="1" dirty="0">
                <a:solidFill>
                  <a:schemeClr val="dk1"/>
                </a:solidFill>
              </a:rPr>
              <a:t>¿Es suficiente validar después del desarrollo del software?</a:t>
            </a:r>
            <a:endParaRPr dirty="0"/>
          </a:p>
          <a:p>
            <a:pPr marL="346329" lvl="1" indent="-342900">
              <a:buClr>
                <a:schemeClr val="dk1"/>
              </a:buClr>
              <a:buSzPts val="2200"/>
              <a:buFont typeface="Arial" panose="020B0604020202020204" pitchFamily="34" charset="0"/>
              <a:buChar char="•"/>
            </a:pPr>
            <a:r>
              <a:rPr lang="es-ES" sz="2200" dirty="0">
                <a:solidFill>
                  <a:schemeClr val="dk1"/>
                </a:solidFill>
              </a:rPr>
              <a:t>La evidencia estadística dice que NO</a:t>
            </a:r>
            <a:endParaRPr dirty="0"/>
          </a:p>
          <a:p>
            <a:pPr marL="346329" lvl="1" indent="-342900">
              <a:buClr>
                <a:schemeClr val="dk1"/>
              </a:buClr>
              <a:buSzPts val="2200"/>
              <a:buFont typeface="Arial" panose="020B0604020202020204" pitchFamily="34" charset="0"/>
              <a:buChar char="•"/>
            </a:pPr>
            <a:r>
              <a:rPr lang="es-ES" sz="2200" dirty="0">
                <a:solidFill>
                  <a:schemeClr val="dk1"/>
                </a:solidFill>
              </a:rPr>
              <a:t>Cuanto más tarde se detecta, más cuesta corregir (</a:t>
            </a:r>
            <a:r>
              <a:rPr lang="es-ES" sz="2200" dirty="0" err="1">
                <a:solidFill>
                  <a:schemeClr val="dk1"/>
                </a:solidFill>
              </a:rPr>
              <a:t>Boehm</a:t>
            </a:r>
            <a:r>
              <a:rPr lang="es-ES" sz="2200" dirty="0">
                <a:solidFill>
                  <a:schemeClr val="dk1"/>
                </a:solidFill>
              </a:rPr>
              <a:t>)</a:t>
            </a:r>
            <a:endParaRPr dirty="0"/>
          </a:p>
          <a:p>
            <a:pPr marL="346329" lvl="1" indent="-342900">
              <a:buClr>
                <a:schemeClr val="dk1"/>
              </a:buClr>
              <a:buSzPts val="2200"/>
              <a:buFont typeface="Arial" panose="020B0604020202020204" pitchFamily="34" charset="0"/>
              <a:buChar char="•"/>
            </a:pPr>
            <a:r>
              <a:rPr lang="es-ES" sz="2200" dirty="0">
                <a:solidFill>
                  <a:schemeClr val="dk1"/>
                </a:solidFill>
              </a:rPr>
              <a:t>Bola de nieve de defectos</a:t>
            </a:r>
            <a:endParaRPr dirty="0"/>
          </a:p>
          <a:p>
            <a:pPr marL="346329" lvl="1" indent="-342900">
              <a:buClr>
                <a:schemeClr val="dk1"/>
              </a:buClr>
              <a:buSzPts val="2200"/>
              <a:buFont typeface="Arial" panose="020B0604020202020204" pitchFamily="34" charset="0"/>
              <a:buChar char="•"/>
            </a:pPr>
            <a:r>
              <a:rPr lang="es-ES" sz="2200" dirty="0">
                <a:solidFill>
                  <a:schemeClr val="dk1"/>
                </a:solidFill>
              </a:rPr>
              <a:t>Validar en la fase de especificación de requerimientos puede ayudar a evitar costosas correcciones después del desarrollo</a:t>
            </a:r>
            <a:endParaRPr dirty="0"/>
          </a:p>
          <a:p>
            <a:pPr marL="68580" indent="-127000">
              <a:buSzPts val="2000"/>
            </a:pPr>
            <a:r>
              <a:rPr lang="es-ES" sz="2000" b="1" i="1" dirty="0">
                <a:solidFill>
                  <a:schemeClr val="dk1"/>
                </a:solidFill>
              </a:rPr>
              <a:t>¿Contra qué se verifican los requerimientos?</a:t>
            </a:r>
            <a:endParaRPr dirty="0"/>
          </a:p>
          <a:p>
            <a:pPr marL="346329" lvl="1" indent="-342900">
              <a:buClr>
                <a:schemeClr val="dk1"/>
              </a:buClr>
              <a:buSzPts val="2200"/>
              <a:buFont typeface="Arial" panose="020B0604020202020204" pitchFamily="34" charset="0"/>
              <a:buChar char="•"/>
            </a:pPr>
            <a:r>
              <a:rPr lang="es-ES" sz="2200" dirty="0">
                <a:solidFill>
                  <a:schemeClr val="dk1"/>
                </a:solidFill>
              </a:rPr>
              <a:t>No existen “los requerimientos de los requerimientos”</a:t>
            </a:r>
            <a:endParaRPr dirty="0"/>
          </a:p>
          <a:p>
            <a:pPr marL="346329" lvl="1" indent="-342900">
              <a:buClr>
                <a:schemeClr val="dk1"/>
              </a:buClr>
              <a:buSzPts val="2200"/>
              <a:buFont typeface="Arial" panose="020B0604020202020204" pitchFamily="34" charset="0"/>
              <a:buChar char="•"/>
            </a:pPr>
            <a:r>
              <a:rPr lang="es-ES" sz="2200" dirty="0">
                <a:solidFill>
                  <a:schemeClr val="dk1"/>
                </a:solidFill>
              </a:rPr>
              <a:t>No puede probarse formalmente que un Modelo de Requerimientos es correcto. Puede alcanzarse una convicción de que la solución especificada en el modelo de requerimientos es el correcto para el usuario.</a:t>
            </a:r>
            <a:endParaRPr dirty="0"/>
          </a:p>
          <a:p>
            <a:pPr marL="68580" indent="0">
              <a:buSzPts val="2400"/>
              <a:buNone/>
            </a:pPr>
            <a:endParaRPr sz="2400" dirty="0">
              <a:solidFill>
                <a:schemeClr val="dk1"/>
              </a:solidFill>
            </a:endParaRPr>
          </a:p>
        </p:txBody>
      </p:sp>
      <p:sp>
        <p:nvSpPr>
          <p:cNvPr id="999" name="Google Shape;999;p32"/>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1000" name="Google Shape;1000;p32"/>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9" name="Google Shape;1009;p33"/>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4400"/>
            </a:pPr>
            <a:r>
              <a:rPr lang="es-ES" sz="4400" b="1" dirty="0"/>
              <a:t>Validación de requerimientos</a:t>
            </a:r>
            <a:endParaRPr dirty="0"/>
          </a:p>
        </p:txBody>
      </p:sp>
      <p:sp>
        <p:nvSpPr>
          <p:cNvPr id="1006" name="Google Shape;1006;p33"/>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68580" indent="-177800">
              <a:spcBef>
                <a:spcPts val="0"/>
              </a:spcBef>
              <a:buSzPts val="2800"/>
            </a:pPr>
            <a:r>
              <a:rPr lang="es-ES" sz="2800" i="1" dirty="0">
                <a:solidFill>
                  <a:schemeClr val="dk1"/>
                </a:solidFill>
              </a:rPr>
              <a:t>Comprenden</a:t>
            </a:r>
            <a:endParaRPr dirty="0"/>
          </a:p>
          <a:p>
            <a:pPr marL="346329" lvl="1" indent="-342900">
              <a:buClr>
                <a:schemeClr val="dk1"/>
              </a:buClr>
              <a:buSzPts val="2200"/>
              <a:buFont typeface="Wingdings" panose="05000000000000000000" pitchFamily="2" charset="2"/>
              <a:buChar char="§"/>
            </a:pPr>
            <a:r>
              <a:rPr lang="es-ES" sz="2200" dirty="0">
                <a:solidFill>
                  <a:schemeClr val="dk1"/>
                </a:solidFill>
              </a:rPr>
              <a:t>Verificaciones de validez (para todos los usuarios)</a:t>
            </a:r>
            <a:endParaRPr dirty="0"/>
          </a:p>
          <a:p>
            <a:pPr marL="346329" lvl="1" indent="-342900">
              <a:buClr>
                <a:schemeClr val="dk1"/>
              </a:buClr>
              <a:buSzPts val="2200"/>
              <a:buFont typeface="Wingdings" panose="05000000000000000000" pitchFamily="2" charset="2"/>
              <a:buChar char="§"/>
            </a:pPr>
            <a:r>
              <a:rPr lang="es-ES" sz="2200" dirty="0">
                <a:solidFill>
                  <a:schemeClr val="dk1"/>
                </a:solidFill>
              </a:rPr>
              <a:t>Verificaciones de consistencia (sin contradicciones)</a:t>
            </a:r>
            <a:endParaRPr dirty="0"/>
          </a:p>
          <a:p>
            <a:pPr marL="346329" lvl="1" indent="-342900">
              <a:buClr>
                <a:schemeClr val="dk1"/>
              </a:buClr>
              <a:buSzPts val="2200"/>
              <a:buFont typeface="Wingdings" panose="05000000000000000000" pitchFamily="2" charset="2"/>
              <a:buChar char="§"/>
            </a:pPr>
            <a:r>
              <a:rPr lang="es-ES" sz="2200" dirty="0">
                <a:solidFill>
                  <a:schemeClr val="dk1"/>
                </a:solidFill>
              </a:rPr>
              <a:t>Verificaciones de completitud (todos los requerimientos)</a:t>
            </a:r>
            <a:endParaRPr dirty="0"/>
          </a:p>
          <a:p>
            <a:pPr marL="346329" lvl="1" indent="-342900">
              <a:buClr>
                <a:schemeClr val="dk1"/>
              </a:buClr>
              <a:buSzPts val="2200"/>
              <a:buFont typeface="Wingdings" panose="05000000000000000000" pitchFamily="2" charset="2"/>
              <a:buChar char="§"/>
            </a:pPr>
            <a:r>
              <a:rPr lang="es-ES" sz="2200" dirty="0">
                <a:solidFill>
                  <a:schemeClr val="dk1"/>
                </a:solidFill>
              </a:rPr>
              <a:t>Verificaciones de realismo (se pueden implementar)</a:t>
            </a:r>
            <a:endParaRPr dirty="0"/>
          </a:p>
          <a:p>
            <a:pPr marL="346329" lvl="1" indent="-342900">
              <a:buClr>
                <a:schemeClr val="dk1"/>
              </a:buClr>
              <a:buSzPts val="2200"/>
              <a:buFont typeface="Wingdings" panose="05000000000000000000" pitchFamily="2" charset="2"/>
              <a:buChar char="§"/>
            </a:pPr>
            <a:r>
              <a:rPr lang="es-ES" sz="2200" dirty="0">
                <a:solidFill>
                  <a:schemeClr val="dk1"/>
                </a:solidFill>
              </a:rPr>
              <a:t>Verificabilidad (se puede diseñar conjunto de pruebas)</a:t>
            </a:r>
            <a:endParaRPr dirty="0"/>
          </a:p>
          <a:p>
            <a:pPr marL="68580" indent="0">
              <a:buSzPts val="2400"/>
              <a:buNone/>
            </a:pPr>
            <a:endParaRPr sz="2400" dirty="0">
              <a:solidFill>
                <a:schemeClr val="dk1"/>
              </a:solidFill>
            </a:endParaRPr>
          </a:p>
        </p:txBody>
      </p:sp>
      <p:sp>
        <p:nvSpPr>
          <p:cNvPr id="1007" name="Google Shape;1007;p33"/>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1008" name="Google Shape;1008;p33"/>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7" name="Google Shape;1017;p34"/>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4400"/>
            </a:pPr>
            <a:r>
              <a:rPr lang="es-ES" sz="4400" b="1" dirty="0"/>
              <a:t>Técnicas de validación </a:t>
            </a:r>
            <a:br>
              <a:rPr lang="es-ES" sz="4400" b="1" dirty="0"/>
            </a:br>
            <a:endParaRPr sz="4400" b="1" dirty="0"/>
          </a:p>
        </p:txBody>
      </p:sp>
      <p:sp>
        <p:nvSpPr>
          <p:cNvPr id="1014" name="Google Shape;1014;p34"/>
          <p:cNvSpPr txBox="1">
            <a:spLocks noGrp="1"/>
          </p:cNvSpPr>
          <p:nvPr>
            <p:ph idx="1"/>
          </p:nvPr>
        </p:nvSpPr>
        <p:spPr>
          <a:xfrm>
            <a:off x="1154083" y="1818840"/>
            <a:ext cx="10058400" cy="4023360"/>
          </a:xfrm>
          <a:prstGeom prst="rect">
            <a:avLst/>
          </a:prstGeom>
          <a:noFill/>
          <a:ln>
            <a:noFill/>
          </a:ln>
        </p:spPr>
        <p:txBody>
          <a:bodyPr spcFirstLastPara="1" vert="horz" wrap="square" lIns="91425" tIns="45700" rIns="91425" bIns="45700" rtlCol="0" anchor="t" anchorCtr="0">
            <a:noAutofit/>
          </a:bodyPr>
          <a:lstStyle/>
          <a:p>
            <a:pPr marL="260604" lvl="1" indent="-257175">
              <a:buClr>
                <a:schemeClr val="dk1"/>
              </a:buClr>
              <a:buSzPts val="2400"/>
              <a:buNone/>
            </a:pPr>
            <a:r>
              <a:rPr lang="es-ES" sz="2400" dirty="0">
                <a:solidFill>
                  <a:schemeClr val="dk1"/>
                </a:solidFill>
              </a:rPr>
              <a:t>Pueden ser manuales o automatizadas</a:t>
            </a:r>
            <a:endParaRPr sz="2400" dirty="0"/>
          </a:p>
          <a:p>
            <a:pPr marL="460629" lvl="1" indent="-457200">
              <a:buClr>
                <a:schemeClr val="dk1"/>
              </a:buClr>
              <a:buSzPts val="2400"/>
              <a:buFont typeface="Wingdings" panose="05000000000000000000" pitchFamily="2" charset="2"/>
              <a:buChar char="§"/>
            </a:pPr>
            <a:r>
              <a:rPr lang="es-ES" sz="2400" dirty="0">
                <a:solidFill>
                  <a:schemeClr val="dk1"/>
                </a:solidFill>
              </a:rPr>
              <a:t>Revisiones de requerimientos (formales o informales)</a:t>
            </a:r>
            <a:endParaRPr sz="2400" dirty="0"/>
          </a:p>
          <a:p>
            <a:pPr marL="594360" lvl="3" indent="-411480">
              <a:buClr>
                <a:schemeClr val="dk1"/>
              </a:buClr>
              <a:buSzPts val="2400"/>
            </a:pPr>
            <a:r>
              <a:rPr lang="es-ES" sz="2400" dirty="0">
                <a:solidFill>
                  <a:schemeClr val="dk1"/>
                </a:solidFill>
              </a:rPr>
              <a:t>Informales : Los desarrolladores deben tratar los requerimientos con tantos </a:t>
            </a:r>
            <a:r>
              <a:rPr lang="es-ES" sz="2400" dirty="0" err="1">
                <a:solidFill>
                  <a:schemeClr val="dk1"/>
                </a:solidFill>
              </a:rPr>
              <a:t>stakeholders</a:t>
            </a:r>
            <a:r>
              <a:rPr lang="es-ES" sz="2400" dirty="0">
                <a:solidFill>
                  <a:schemeClr val="dk1"/>
                </a:solidFill>
              </a:rPr>
              <a:t> como sea posible. </a:t>
            </a:r>
            <a:endParaRPr sz="2400" dirty="0"/>
          </a:p>
          <a:p>
            <a:pPr marL="594360" lvl="3" indent="-411480">
              <a:buClr>
                <a:schemeClr val="dk1"/>
              </a:buClr>
              <a:buSzPts val="2400"/>
            </a:pPr>
            <a:r>
              <a:rPr lang="es-ES" sz="2400" dirty="0">
                <a:solidFill>
                  <a:schemeClr val="dk1"/>
                </a:solidFill>
              </a:rPr>
              <a:t>Formal : El equipo de desarrollo debe conducir al cliente, explicándole las implicaciones de cada requerimiento</a:t>
            </a:r>
            <a:endParaRPr sz="2400" dirty="0"/>
          </a:p>
          <a:p>
            <a:pPr marL="346329" lvl="1" indent="-342900">
              <a:buClr>
                <a:schemeClr val="dk1"/>
              </a:buClr>
              <a:buSzPts val="2400"/>
              <a:buFont typeface="Wingdings" panose="05000000000000000000" pitchFamily="2" charset="2"/>
              <a:buChar char="§"/>
            </a:pPr>
            <a:r>
              <a:rPr lang="es-ES" sz="2400" dirty="0">
                <a:solidFill>
                  <a:schemeClr val="dk1"/>
                </a:solidFill>
              </a:rPr>
              <a:t>Antes de una revisión formal, es conveniente realizar una revisión informal.</a:t>
            </a:r>
            <a:endParaRPr sz="2400" dirty="0"/>
          </a:p>
          <a:p>
            <a:pPr marL="260604" lvl="1" indent="-187325">
              <a:buSzPts val="1100"/>
              <a:buNone/>
            </a:pPr>
            <a:endParaRPr sz="2400" dirty="0">
              <a:solidFill>
                <a:schemeClr val="dk1"/>
              </a:solidFill>
            </a:endParaRPr>
          </a:p>
          <a:p>
            <a:pPr marL="346329" lvl="1" indent="-342900">
              <a:buClr>
                <a:schemeClr val="dk1"/>
              </a:buClr>
              <a:buSzPts val="2400"/>
              <a:buFont typeface="Wingdings" panose="05000000000000000000" pitchFamily="2" charset="2"/>
              <a:buChar char="§"/>
            </a:pPr>
            <a:r>
              <a:rPr lang="es-ES" sz="2400" dirty="0">
                <a:solidFill>
                  <a:schemeClr val="dk1"/>
                </a:solidFill>
              </a:rPr>
              <a:t>Construcción de prototipos</a:t>
            </a:r>
            <a:endParaRPr sz="2400" dirty="0"/>
          </a:p>
          <a:p>
            <a:pPr marL="346329" lvl="1" indent="-342900">
              <a:buClr>
                <a:schemeClr val="dk1"/>
              </a:buClr>
              <a:buSzPts val="2400"/>
              <a:buFont typeface="Wingdings" panose="05000000000000000000" pitchFamily="2" charset="2"/>
              <a:buChar char="§"/>
            </a:pPr>
            <a:r>
              <a:rPr lang="es-ES" sz="2400" dirty="0">
                <a:solidFill>
                  <a:schemeClr val="dk1"/>
                </a:solidFill>
              </a:rPr>
              <a:t>Generación de casos de prueba</a:t>
            </a:r>
            <a:endParaRPr sz="2400" dirty="0"/>
          </a:p>
          <a:p>
            <a:pPr marL="68580" indent="0">
              <a:buSzPts val="2400"/>
              <a:buNone/>
            </a:pPr>
            <a:endParaRPr sz="2400" dirty="0">
              <a:solidFill>
                <a:schemeClr val="dk1"/>
              </a:solidFill>
            </a:endParaRPr>
          </a:p>
        </p:txBody>
      </p:sp>
      <p:sp>
        <p:nvSpPr>
          <p:cNvPr id="1015" name="Google Shape;1015;p34"/>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1016" name="Google Shape;1016;p34"/>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Técnicas de Especificación de Requerimientos</a:t>
            </a:r>
            <a:br>
              <a:rPr lang="es-AR" b="1" dirty="0"/>
            </a:br>
            <a:endParaRPr lang="es-AR" dirty="0"/>
          </a:p>
        </p:txBody>
      </p:sp>
      <p:sp>
        <p:nvSpPr>
          <p:cNvPr id="1023" name="Google Shape;1023;p35"/>
          <p:cNvSpPr txBox="1">
            <a:spLocks noGrp="1"/>
          </p:cNvSpPr>
          <p:nvPr>
            <p:ph type="body" idx="1"/>
          </p:nvPr>
        </p:nvSpPr>
        <p:spPr>
          <a:prstGeom prst="rect">
            <a:avLst/>
          </a:prstGeom>
          <a:noFill/>
          <a:ln>
            <a:noFill/>
          </a:ln>
        </p:spPr>
        <p:txBody>
          <a:bodyPr spcFirstLastPara="1" vert="horz" wrap="square" lIns="91425" tIns="45700" rIns="91425" bIns="45700" rtlCol="0" anchor="t" anchorCtr="0">
            <a:noAutofit/>
          </a:bodyPr>
          <a:lstStyle/>
          <a:p>
            <a:pPr marL="0" indent="0">
              <a:spcBef>
                <a:spcPts val="0"/>
              </a:spcBef>
              <a:buSzPts val="3600"/>
            </a:pPr>
            <a:endParaRPr sz="3600" b="1" dirty="0"/>
          </a:p>
        </p:txBody>
      </p:sp>
      <p:sp>
        <p:nvSpPr>
          <p:cNvPr id="1024" name="Google Shape;1024;p35"/>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1025" name="Google Shape;1025;p35"/>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36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36"/>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000"/>
            </a:pPr>
            <a:r>
              <a:rPr lang="es-ES" sz="4000" b="1"/>
              <a:t>Técnicas de Especificación de Requerimientos</a:t>
            </a:r>
            <a:endParaRPr sz="4000" b="1"/>
          </a:p>
        </p:txBody>
      </p:sp>
      <p:sp>
        <p:nvSpPr>
          <p:cNvPr id="1033" name="Google Shape;1033;p36"/>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337821" indent="-457200">
              <a:lnSpc>
                <a:spcPct val="85000"/>
              </a:lnSpc>
              <a:spcBef>
                <a:spcPts val="0"/>
              </a:spcBef>
              <a:spcAft>
                <a:spcPts val="0"/>
              </a:spcAft>
              <a:buFont typeface="Wingdings" panose="05000000000000000000" pitchFamily="2" charset="2"/>
              <a:buChar char="§"/>
            </a:pPr>
            <a:r>
              <a:rPr lang="es-ES" sz="3200" dirty="0"/>
              <a:t>Estáticas</a:t>
            </a:r>
            <a:endParaRPr dirty="0"/>
          </a:p>
          <a:p>
            <a:pPr marL="260604" lvl="1" indent="-257175">
              <a:lnSpc>
                <a:spcPct val="85000"/>
              </a:lnSpc>
              <a:spcBef>
                <a:spcPts val="450"/>
              </a:spcBef>
              <a:spcAft>
                <a:spcPts val="0"/>
              </a:spcAft>
              <a:buClr>
                <a:srgbClr val="262626"/>
              </a:buClr>
              <a:buSzPct val="100000"/>
              <a:buChar char=" "/>
            </a:pPr>
            <a:r>
              <a:rPr lang="es-ES" sz="2400" dirty="0"/>
              <a:t>Se describe el sistema a través de las </a:t>
            </a:r>
            <a:r>
              <a:rPr lang="es-ES" sz="2400" i="1" dirty="0"/>
              <a:t>entidades u objetos, sus atributos y sus relaciones con otros. No describe como las relaciones cambian con el tiempo</a:t>
            </a:r>
            <a:r>
              <a:rPr lang="es-ES" sz="2400" dirty="0"/>
              <a:t>. </a:t>
            </a:r>
            <a:endParaRPr dirty="0"/>
          </a:p>
          <a:p>
            <a:pPr marL="260604" lvl="1" indent="-257175">
              <a:lnSpc>
                <a:spcPct val="85000"/>
              </a:lnSpc>
              <a:spcBef>
                <a:spcPts val="450"/>
              </a:spcBef>
              <a:spcAft>
                <a:spcPts val="0"/>
              </a:spcAft>
              <a:buClr>
                <a:srgbClr val="262626"/>
              </a:buClr>
              <a:buSzPct val="100000"/>
              <a:buChar char=" "/>
            </a:pPr>
            <a:r>
              <a:rPr lang="es-ES" sz="2400" dirty="0"/>
              <a:t>Cuando el tiempo no es un factor mayor en la operación del sistema, es una descripción útil y adecuada.</a:t>
            </a:r>
            <a:endParaRPr dirty="0"/>
          </a:p>
          <a:p>
            <a:pPr marL="260604" lvl="1" indent="-116204">
              <a:lnSpc>
                <a:spcPct val="85000"/>
              </a:lnSpc>
              <a:spcBef>
                <a:spcPts val="450"/>
              </a:spcBef>
              <a:spcAft>
                <a:spcPts val="0"/>
              </a:spcAft>
              <a:buClr>
                <a:srgbClr val="262626"/>
              </a:buClr>
              <a:buSzPct val="100000"/>
              <a:buNone/>
            </a:pPr>
            <a:endParaRPr sz="2400" dirty="0"/>
          </a:p>
          <a:p>
            <a:pPr marL="260604" lvl="1" indent="-257175">
              <a:lnSpc>
                <a:spcPct val="85000"/>
              </a:lnSpc>
              <a:spcBef>
                <a:spcPts val="450"/>
              </a:spcBef>
              <a:spcAft>
                <a:spcPts val="0"/>
              </a:spcAft>
              <a:buClr>
                <a:srgbClr val="262626"/>
              </a:buClr>
              <a:buSzPct val="100000"/>
              <a:buChar char=" "/>
            </a:pPr>
            <a:r>
              <a:rPr lang="es-ES" sz="2400" dirty="0"/>
              <a:t>Ejemplos: Referencia indirecta, Relaciones de recurrencia, Definición axiomática, Expresiones regulares, Abstracciones de datos, entre otr</a:t>
            </a:r>
            <a:r>
              <a:rPr lang="es-ES" sz="2800" dirty="0"/>
              <a:t>as.</a:t>
            </a:r>
            <a:endParaRPr dirty="0"/>
          </a:p>
          <a:p>
            <a:pPr marL="68580" indent="0">
              <a:lnSpc>
                <a:spcPct val="85000"/>
              </a:lnSpc>
              <a:spcBef>
                <a:spcPts val="975"/>
              </a:spcBef>
              <a:spcAft>
                <a:spcPts val="0"/>
              </a:spcAft>
              <a:buNone/>
            </a:pPr>
            <a:endParaRPr sz="2400" dirty="0"/>
          </a:p>
        </p:txBody>
      </p:sp>
      <p:sp>
        <p:nvSpPr>
          <p:cNvPr id="1031" name="Google Shape;1031;p36"/>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a:t>Ingeniería de Software I  2022</a:t>
            </a:r>
            <a:endParaRPr/>
          </a:p>
        </p:txBody>
      </p:sp>
      <p:sp>
        <p:nvSpPr>
          <p:cNvPr id="1032" name="Google Shape;1032;p36"/>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37</a:t>
            </a:fld>
            <a:endParaRP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37"/>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400"/>
            </a:pPr>
            <a:r>
              <a:rPr lang="es-ES" sz="4400" b="1"/>
              <a:t>Técnicas de Especificación de Requerimientos</a:t>
            </a:r>
            <a:endParaRPr sz="4400" b="1"/>
          </a:p>
        </p:txBody>
      </p:sp>
      <p:sp>
        <p:nvSpPr>
          <p:cNvPr id="1041" name="Google Shape;1041;p37"/>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322580" indent="-457200">
              <a:lnSpc>
                <a:spcPct val="85000"/>
              </a:lnSpc>
              <a:spcBef>
                <a:spcPts val="0"/>
              </a:spcBef>
              <a:spcAft>
                <a:spcPts val="0"/>
              </a:spcAft>
              <a:buSzPts val="3200"/>
              <a:buFont typeface="Wingdings" panose="05000000000000000000" pitchFamily="2" charset="2"/>
              <a:buChar char="§"/>
            </a:pPr>
            <a:r>
              <a:rPr lang="es-ES" sz="3200" dirty="0"/>
              <a:t>Dinámicas</a:t>
            </a:r>
            <a:endParaRPr dirty="0"/>
          </a:p>
          <a:p>
            <a:pPr marL="260604" lvl="1" indent="-257175">
              <a:lnSpc>
                <a:spcPct val="85000"/>
              </a:lnSpc>
              <a:spcBef>
                <a:spcPts val="450"/>
              </a:spcBef>
              <a:spcAft>
                <a:spcPts val="0"/>
              </a:spcAft>
              <a:buClr>
                <a:srgbClr val="262626"/>
              </a:buClr>
              <a:buSzPts val="2400"/>
              <a:buChar char=" "/>
            </a:pPr>
            <a:r>
              <a:rPr lang="es-ES" sz="2400" dirty="0"/>
              <a:t>Se considera un sistema en función de los cambios que ocurren a lo largo del tiempo.</a:t>
            </a:r>
            <a:endParaRPr dirty="0"/>
          </a:p>
          <a:p>
            <a:pPr marL="260604" lvl="1" indent="-257175">
              <a:lnSpc>
                <a:spcPct val="85000"/>
              </a:lnSpc>
              <a:spcBef>
                <a:spcPts val="450"/>
              </a:spcBef>
              <a:spcAft>
                <a:spcPts val="0"/>
              </a:spcAft>
              <a:buClr>
                <a:srgbClr val="262626"/>
              </a:buClr>
              <a:buSzPts val="2400"/>
              <a:buChar char=" "/>
            </a:pPr>
            <a:r>
              <a:rPr lang="es-ES" sz="2400" dirty="0"/>
              <a:t>Se considera que el sistema está en un estado particular hasta que un estímulo lo obliga a cambiar su estado.</a:t>
            </a:r>
            <a:endParaRPr dirty="0"/>
          </a:p>
          <a:p>
            <a:pPr marL="260604" lvl="1" indent="-104775">
              <a:lnSpc>
                <a:spcPct val="85000"/>
              </a:lnSpc>
              <a:spcBef>
                <a:spcPts val="450"/>
              </a:spcBef>
              <a:spcAft>
                <a:spcPts val="0"/>
              </a:spcAft>
              <a:buClr>
                <a:srgbClr val="262626"/>
              </a:buClr>
              <a:buSzPts val="2400"/>
              <a:buNone/>
            </a:pPr>
            <a:endParaRPr sz="2400" dirty="0"/>
          </a:p>
          <a:p>
            <a:pPr marL="260604" lvl="1" indent="-257175">
              <a:lnSpc>
                <a:spcPct val="85000"/>
              </a:lnSpc>
              <a:spcBef>
                <a:spcPts val="450"/>
              </a:spcBef>
              <a:spcAft>
                <a:spcPts val="0"/>
              </a:spcAft>
              <a:buClr>
                <a:srgbClr val="262626"/>
              </a:buClr>
              <a:buSzPts val="2400"/>
              <a:buChar char=" "/>
            </a:pPr>
            <a:r>
              <a:rPr lang="es-ES" sz="2400" dirty="0"/>
              <a:t>Ejemplos: Tablas de decisión,  Diagramas de transición de estados, Tablas de transición de estados, Diagramas de persianas, Diagramas de transición extendidos, Redes de Petri, entre otras.</a:t>
            </a:r>
            <a:endParaRPr dirty="0"/>
          </a:p>
          <a:p>
            <a:pPr marL="68580" indent="0">
              <a:lnSpc>
                <a:spcPct val="85000"/>
              </a:lnSpc>
              <a:spcBef>
                <a:spcPts val="975"/>
              </a:spcBef>
              <a:spcAft>
                <a:spcPts val="0"/>
              </a:spcAft>
              <a:buSzPts val="2400"/>
              <a:buNone/>
            </a:pPr>
            <a:endParaRPr sz="2400" dirty="0"/>
          </a:p>
        </p:txBody>
      </p:sp>
      <p:sp>
        <p:nvSpPr>
          <p:cNvPr id="1039" name="Google Shape;1039;p37"/>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a:t>Ingeniería de Software I  2022</a:t>
            </a:r>
            <a:endParaRPr/>
          </a:p>
        </p:txBody>
      </p:sp>
      <p:sp>
        <p:nvSpPr>
          <p:cNvPr id="1040" name="Google Shape;1040;p37"/>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38</a:t>
            </a:fld>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ea typeface="Calibri"/>
                <a:cs typeface="Calibri"/>
                <a:sym typeface="Calibri"/>
              </a:rPr>
              <a:t>Técnicas de Especificación de Requerimientos</a:t>
            </a:r>
            <a:br>
              <a:rPr lang="es-AR" dirty="0"/>
            </a:br>
            <a:endParaRPr lang="es-AR" dirty="0"/>
          </a:p>
        </p:txBody>
      </p:sp>
      <p:sp>
        <p:nvSpPr>
          <p:cNvPr id="1046" name="Google Shape;1046;p38"/>
          <p:cNvSpPr txBox="1">
            <a:spLocks noGrp="1"/>
          </p:cNvSpPr>
          <p:nvPr>
            <p:ph type="body" idx="1"/>
          </p:nvPr>
        </p:nvSpPr>
        <p:spPr>
          <a:prstGeom prst="rect">
            <a:avLst/>
          </a:prstGeom>
          <a:noFill/>
          <a:ln>
            <a:noFill/>
          </a:ln>
        </p:spPr>
        <p:txBody>
          <a:bodyPr spcFirstLastPara="1" vert="horz" wrap="square" lIns="91425" tIns="45700" rIns="91425" bIns="45700" rtlCol="0" anchor="t" anchorCtr="0">
            <a:noAutofit/>
          </a:bodyPr>
          <a:lstStyle/>
          <a:p>
            <a:pPr marL="0" indent="0">
              <a:buSzPts val="3600"/>
            </a:pPr>
            <a:r>
              <a:rPr lang="es-ES" sz="3600" b="1" dirty="0">
                <a:latin typeface="Calibri"/>
                <a:ea typeface="Calibri"/>
                <a:cs typeface="Calibri"/>
                <a:sym typeface="Calibri"/>
              </a:rPr>
              <a:t>Historias de usuario</a:t>
            </a:r>
            <a:endParaRPr dirty="0"/>
          </a:p>
        </p:txBody>
      </p:sp>
      <p:sp>
        <p:nvSpPr>
          <p:cNvPr id="1047" name="Google Shape;1047;p38"/>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1048" name="Google Shape;1048;p38"/>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solidFill>
                  <a:srgbClr val="C00000"/>
                </a:solidFill>
              </a:rPr>
              <a:pPr/>
              <a:t>39</a:t>
            </a:fld>
            <a:endParaRPr>
              <a:solidFill>
                <a:srgbClr val="C00000"/>
              </a:solidFill>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a:t>¿Qué es un proceso de software?</a:t>
            </a:r>
            <a:endParaRPr sz="4400" b="1"/>
          </a:p>
        </p:txBody>
      </p:sp>
      <p:sp>
        <p:nvSpPr>
          <p:cNvPr id="733" name="Google Shape;733;p3"/>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68580" indent="-164465">
              <a:spcBef>
                <a:spcPts val="0"/>
              </a:spcBef>
              <a:buSzPct val="100000"/>
            </a:pPr>
            <a:r>
              <a:rPr lang="es-ES" sz="2800">
                <a:solidFill>
                  <a:schemeClr val="dk1"/>
                </a:solidFill>
              </a:rPr>
              <a:t>Actividades fundamentales de los procesos: </a:t>
            </a:r>
            <a:endParaRPr/>
          </a:p>
          <a:p>
            <a:pPr marL="68580" indent="0">
              <a:buSzPct val="100000"/>
              <a:buNone/>
            </a:pPr>
            <a:endParaRPr sz="2800">
              <a:solidFill>
                <a:schemeClr val="dk1"/>
              </a:solidFill>
            </a:endParaRPr>
          </a:p>
          <a:p>
            <a:pPr marL="260604" lvl="1" indent="-257175">
              <a:buClr>
                <a:schemeClr val="dk1"/>
              </a:buClr>
              <a:buSzPct val="100000"/>
              <a:buFont typeface="Arial"/>
              <a:buChar char="•"/>
            </a:pPr>
            <a:r>
              <a:rPr lang="es-ES" sz="2400">
                <a:solidFill>
                  <a:schemeClr val="dk1"/>
                </a:solidFill>
              </a:rPr>
              <a:t>Especificación del software</a:t>
            </a:r>
            <a:endParaRPr/>
          </a:p>
          <a:p>
            <a:pPr marL="260604" lvl="1" indent="-257175">
              <a:buClr>
                <a:schemeClr val="dk1"/>
              </a:buClr>
              <a:buSzPct val="100000"/>
              <a:buFont typeface="Arial"/>
              <a:buChar char="•"/>
            </a:pPr>
            <a:r>
              <a:rPr lang="es-ES" sz="2400">
                <a:solidFill>
                  <a:schemeClr val="dk1"/>
                </a:solidFill>
              </a:rPr>
              <a:t>Desarrollo del software</a:t>
            </a:r>
            <a:endParaRPr/>
          </a:p>
          <a:p>
            <a:pPr marL="260604" lvl="1" indent="-257175">
              <a:buClr>
                <a:schemeClr val="dk1"/>
              </a:buClr>
              <a:buSzPct val="100000"/>
              <a:buFont typeface="Arial"/>
              <a:buChar char="•"/>
            </a:pPr>
            <a:r>
              <a:rPr lang="es-ES" sz="2400">
                <a:solidFill>
                  <a:schemeClr val="dk1"/>
                </a:solidFill>
              </a:rPr>
              <a:t>Validación del software</a:t>
            </a:r>
            <a:endParaRPr/>
          </a:p>
          <a:p>
            <a:pPr marL="260604" lvl="1" indent="-257175">
              <a:buClr>
                <a:schemeClr val="dk1"/>
              </a:buClr>
              <a:buSzPct val="100000"/>
              <a:buFont typeface="Arial"/>
              <a:buChar char="•"/>
            </a:pPr>
            <a:r>
              <a:rPr lang="es-ES" sz="2400">
                <a:solidFill>
                  <a:schemeClr val="dk1"/>
                </a:solidFill>
              </a:rPr>
              <a:t>Evolución del software</a:t>
            </a:r>
            <a:endParaRPr/>
          </a:p>
          <a:p>
            <a:pPr marL="260604" lvl="1" indent="-116204">
              <a:buSzPct val="100000"/>
              <a:buNone/>
            </a:pPr>
            <a:endParaRPr sz="2400">
              <a:solidFill>
                <a:schemeClr val="dk1"/>
              </a:solidFill>
            </a:endParaRPr>
          </a:p>
          <a:p>
            <a:pPr marL="68580" indent="-164465">
              <a:buSzPct val="100000"/>
            </a:pPr>
            <a:r>
              <a:rPr lang="es-ES" sz="2800">
                <a:solidFill>
                  <a:schemeClr val="dk1"/>
                </a:solidFill>
              </a:rPr>
              <a:t>Los IS son los responsables de realizar estas actividades.</a:t>
            </a:r>
            <a:endParaRPr/>
          </a:p>
        </p:txBody>
      </p:sp>
      <p:sp>
        <p:nvSpPr>
          <p:cNvPr id="734" name="Google Shape;734;p3"/>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735" name="Google Shape;735;p3"/>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solidFill>
                  <a:srgbClr val="FF7F7F"/>
                </a:solidFill>
              </a:rPr>
              <a:pPr/>
              <a:t>4</a:t>
            </a:fld>
            <a:endParaRPr>
              <a:solidFill>
                <a:srgbClr val="FF7F7F"/>
              </a:solidFill>
            </a:endParaRPr>
          </a:p>
        </p:txBody>
      </p:sp>
      <p:pic>
        <p:nvPicPr>
          <p:cNvPr id="736" name="Google Shape;736;p3"/>
          <p:cNvPicPr preferRelativeResize="0"/>
          <p:nvPr/>
        </p:nvPicPr>
        <p:blipFill rotWithShape="1">
          <a:blip r:embed="rId3">
            <a:alphaModFix/>
          </a:blip>
          <a:srcRect/>
          <a:stretch/>
        </p:blipFill>
        <p:spPr>
          <a:xfrm>
            <a:off x="7968210" y="2348882"/>
            <a:ext cx="1938121" cy="206208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39"/>
          <p:cNvSpPr txBox="1">
            <a:spLocks noGrp="1"/>
          </p:cNvSpPr>
          <p:nvPr>
            <p:ph type="title"/>
          </p:nvPr>
        </p:nvSpPr>
        <p:spPr>
          <a:xfrm>
            <a:off x="1097280" y="214885"/>
            <a:ext cx="10058400" cy="1450757"/>
          </a:xfrm>
          <a:prstGeom prst="rect">
            <a:avLst/>
          </a:prstGeom>
          <a:noFill/>
          <a:ln>
            <a:noFill/>
          </a:ln>
        </p:spPr>
        <p:txBody>
          <a:bodyPr spcFirstLastPara="1" vert="horz" wrap="square" lIns="91425" tIns="45700" rIns="91425" bIns="45700" rtlCol="0" anchor="ctr" anchorCtr="0">
            <a:normAutofit/>
          </a:bodyPr>
          <a:lstStyle/>
          <a:p>
            <a:pPr>
              <a:buSzPts val="4000"/>
            </a:pPr>
            <a:r>
              <a:rPr lang="es-ES" sz="4000" b="1"/>
              <a:t>Historias de usuario - </a:t>
            </a:r>
            <a:r>
              <a:rPr lang="es-ES" sz="4400" b="1"/>
              <a:t>Definición</a:t>
            </a:r>
            <a:endParaRPr/>
          </a:p>
        </p:txBody>
      </p:sp>
      <p:sp>
        <p:nvSpPr>
          <p:cNvPr id="1056" name="Google Shape;1056;p39"/>
          <p:cNvSpPr txBox="1">
            <a:spLocks noGrp="1"/>
          </p:cNvSpPr>
          <p:nvPr>
            <p:ph idx="1"/>
          </p:nvPr>
        </p:nvSpPr>
        <p:spPr>
          <a:xfrm>
            <a:off x="1097280" y="1558864"/>
            <a:ext cx="10058400" cy="4023360"/>
          </a:xfrm>
          <a:prstGeom prst="rect">
            <a:avLst/>
          </a:prstGeom>
          <a:noFill/>
          <a:ln>
            <a:noFill/>
          </a:ln>
        </p:spPr>
        <p:txBody>
          <a:bodyPr spcFirstLastPara="1" vert="horz" wrap="square" lIns="91425" tIns="45700" rIns="91425" bIns="45700" rtlCol="0" anchor="t" anchorCtr="0">
            <a:normAutofit/>
          </a:bodyPr>
          <a:lstStyle/>
          <a:p>
            <a:pPr marL="68580" indent="0">
              <a:lnSpc>
                <a:spcPct val="85000"/>
              </a:lnSpc>
              <a:spcBef>
                <a:spcPts val="0"/>
              </a:spcBef>
              <a:spcAft>
                <a:spcPts val="0"/>
              </a:spcAft>
              <a:buSzPts val="2400"/>
              <a:buNone/>
            </a:pPr>
            <a:endParaRPr sz="2400" dirty="0"/>
          </a:p>
          <a:p>
            <a:pPr>
              <a:lnSpc>
                <a:spcPct val="85000"/>
              </a:lnSpc>
              <a:spcBef>
                <a:spcPts val="975"/>
              </a:spcBef>
              <a:spcAft>
                <a:spcPts val="0"/>
              </a:spcAft>
              <a:buSzPts val="2400"/>
              <a:buFont typeface="Wingdings" panose="05000000000000000000" pitchFamily="2" charset="2"/>
              <a:buChar char="§"/>
            </a:pPr>
            <a:r>
              <a:rPr lang="es-ES" sz="2400" dirty="0">
                <a:solidFill>
                  <a:schemeClr val="dk1"/>
                </a:solidFill>
              </a:rPr>
              <a:t>Son utilizadas en las metodologías de desarrollo ágiles (Ejemplo: XP, SCRUM) para la especificación de requerimientos </a:t>
            </a:r>
            <a:endParaRPr sz="2400" dirty="0">
              <a:solidFill>
                <a:schemeClr val="dk1"/>
              </a:solidFill>
            </a:endParaRPr>
          </a:p>
          <a:p>
            <a:pPr marL="260604" lvl="1" indent="-257175">
              <a:lnSpc>
                <a:spcPct val="85000"/>
              </a:lnSpc>
              <a:spcBef>
                <a:spcPts val="450"/>
              </a:spcBef>
              <a:spcAft>
                <a:spcPts val="0"/>
              </a:spcAft>
              <a:buClr>
                <a:schemeClr val="dk1"/>
              </a:buClr>
              <a:buSzPts val="2400"/>
              <a:buChar char=" "/>
            </a:pPr>
            <a:r>
              <a:rPr lang="es-ES" sz="2400" dirty="0">
                <a:solidFill>
                  <a:schemeClr val="dk1"/>
                </a:solidFill>
              </a:rPr>
              <a:t>Acompañadas de las discusiones con los usuarios y las pruebas de validación </a:t>
            </a:r>
            <a:endParaRPr dirty="0"/>
          </a:p>
        </p:txBody>
      </p:sp>
      <p:sp>
        <p:nvSpPr>
          <p:cNvPr id="1055" name="Google Shape;1055;p39"/>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a:t>Ingeniería de Software I  2022</a:t>
            </a:r>
            <a:endParaRPr/>
          </a:p>
        </p:txBody>
      </p:sp>
      <p:sp>
        <p:nvSpPr>
          <p:cNvPr id="1054" name="Google Shape;1054;p39"/>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40</a:t>
            </a:fld>
            <a:endParaRPr/>
          </a:p>
        </p:txBody>
      </p:sp>
      <p:grpSp>
        <p:nvGrpSpPr>
          <p:cNvPr id="4" name="Grupo 3"/>
          <p:cNvGrpSpPr/>
          <p:nvPr/>
        </p:nvGrpSpPr>
        <p:grpSpPr>
          <a:xfrm>
            <a:off x="3686185" y="3307978"/>
            <a:ext cx="4715435" cy="3074894"/>
            <a:chOff x="3686185" y="3307978"/>
            <a:chExt cx="4715435" cy="3074894"/>
          </a:xfrm>
        </p:grpSpPr>
        <p:pic>
          <p:nvPicPr>
            <p:cNvPr id="1026" name="Picture 2" descr="El poder de tus ideas&quot;: Nota y recado"/>
            <p:cNvPicPr>
              <a:picLocks noChangeAspect="1" noChangeArrowheads="1"/>
            </p:cNvPicPr>
            <p:nvPr/>
          </p:nvPicPr>
          <p:blipFill rotWithShape="1">
            <a:blip r:embed="rId3">
              <a:extLst>
                <a:ext uri="{28A0092B-C50C-407E-A947-70E740481C1C}">
                  <a14:useLocalDpi xmlns:a14="http://schemas.microsoft.com/office/drawing/2010/main" val="0"/>
                </a:ext>
              </a:extLst>
            </a:blip>
            <a:srcRect l="17786" t="8378" r="19931" b="16328"/>
            <a:stretch/>
          </p:blipFill>
          <p:spPr bwMode="auto">
            <a:xfrm>
              <a:off x="3686185" y="3307978"/>
              <a:ext cx="4715435" cy="307489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093336" y="3909991"/>
              <a:ext cx="3901131" cy="1477328"/>
            </a:xfrm>
            <a:prstGeom prst="rect">
              <a:avLst/>
            </a:prstGeom>
          </p:spPr>
          <p:txBody>
            <a:bodyPr wrap="square">
              <a:spAutoFit/>
            </a:bodyPr>
            <a:lstStyle/>
            <a:p>
              <a:pPr algn="ctr"/>
              <a:r>
                <a:rPr lang="es-AR" sz="1800" dirty="0">
                  <a:solidFill>
                    <a:schemeClr val="tx1"/>
                  </a:solidFill>
                  <a:latin typeface="Calibri"/>
                  <a:ea typeface="Calibri"/>
                  <a:cs typeface="Calibri"/>
                  <a:sym typeface="Calibri"/>
                </a:rPr>
                <a:t>Una historia de usuario es una representación de un requisito de software escrito en una o dos frases utilizando el lenguaje común del usuario. </a:t>
              </a:r>
              <a:endParaRPr lang="es-AR" sz="1800" dirty="0">
                <a:solidFill>
                  <a:schemeClr val="tx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40"/>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4000"/>
            </a:pPr>
            <a:r>
              <a:rPr lang="es-ES" sz="4000" b="1"/>
              <a:t>Historias de usuario – </a:t>
            </a:r>
            <a:r>
              <a:rPr lang="es-ES" sz="4400" b="1"/>
              <a:t>Conceptos </a:t>
            </a:r>
            <a:endParaRPr/>
          </a:p>
        </p:txBody>
      </p:sp>
      <p:sp>
        <p:nvSpPr>
          <p:cNvPr id="1063" name="Google Shape;1063;p40"/>
          <p:cNvSpPr txBox="1">
            <a:spLocks noGrp="1"/>
          </p:cNvSpPr>
          <p:nvPr>
            <p:ph idx="1"/>
          </p:nvPr>
        </p:nvSpPr>
        <p:spPr>
          <a:xfrm>
            <a:off x="1007633" y="1737360"/>
            <a:ext cx="10700273" cy="4023360"/>
          </a:xfrm>
          <a:prstGeom prst="rect">
            <a:avLst/>
          </a:prstGeom>
          <a:noFill/>
          <a:ln>
            <a:noFill/>
          </a:ln>
        </p:spPr>
        <p:txBody>
          <a:bodyPr spcFirstLastPara="1" vert="horz" wrap="square" lIns="91425" tIns="45700" rIns="91425" bIns="45700" rtlCol="0" anchor="t" anchorCtr="0">
            <a:noAutofit/>
          </a:bodyPr>
          <a:lstStyle/>
          <a:p>
            <a:pPr marL="0" indent="0" algn="just">
              <a:lnSpc>
                <a:spcPct val="85000"/>
              </a:lnSpc>
              <a:spcAft>
                <a:spcPts val="0"/>
              </a:spcAft>
              <a:buSzPts val="2200"/>
              <a:buNone/>
            </a:pPr>
            <a:r>
              <a:rPr lang="es-ES" sz="2400" b="1" dirty="0">
                <a:solidFill>
                  <a:schemeClr val="dk1"/>
                </a:solidFill>
              </a:rPr>
              <a:t>Debe ser limitada</a:t>
            </a:r>
            <a:r>
              <a:rPr lang="es-ES" sz="2400" dirty="0">
                <a:solidFill>
                  <a:schemeClr val="dk1"/>
                </a:solidFill>
              </a:rPr>
              <a:t>, ésta debería poder escribirse sobre una nota adhesiva pequeña. </a:t>
            </a:r>
            <a:endParaRPr sz="2400" dirty="0"/>
          </a:p>
          <a:p>
            <a:pPr marL="0" indent="0" algn="just">
              <a:lnSpc>
                <a:spcPct val="85000"/>
              </a:lnSpc>
              <a:spcAft>
                <a:spcPts val="0"/>
              </a:spcAft>
              <a:buSzPts val="2200"/>
              <a:buNone/>
            </a:pPr>
            <a:r>
              <a:rPr lang="es-ES" sz="2400" dirty="0">
                <a:solidFill>
                  <a:schemeClr val="dk1"/>
                </a:solidFill>
              </a:rPr>
              <a:t>Son </a:t>
            </a:r>
            <a:r>
              <a:rPr lang="es-ES" sz="2400" b="1" dirty="0">
                <a:solidFill>
                  <a:schemeClr val="dk1"/>
                </a:solidFill>
              </a:rPr>
              <a:t>una forma rápida de administrar los requisitos </a:t>
            </a:r>
            <a:r>
              <a:rPr lang="es-ES" sz="2400" dirty="0">
                <a:solidFill>
                  <a:schemeClr val="dk1"/>
                </a:solidFill>
              </a:rPr>
              <a:t>de los usuarios sin tener que elaborar gran cantidad de documentos formales y sin requerir de mucho tiempo para administrarlos. </a:t>
            </a:r>
            <a:endParaRPr sz="2400" dirty="0"/>
          </a:p>
          <a:p>
            <a:pPr marL="0" indent="0" algn="just">
              <a:lnSpc>
                <a:spcPct val="85000"/>
              </a:lnSpc>
              <a:spcAft>
                <a:spcPts val="0"/>
              </a:spcAft>
              <a:buSzPts val="2200"/>
              <a:buNone/>
            </a:pPr>
            <a:r>
              <a:rPr lang="es-ES" sz="2400" dirty="0">
                <a:solidFill>
                  <a:schemeClr val="dk1"/>
                </a:solidFill>
              </a:rPr>
              <a:t>Permiten </a:t>
            </a:r>
            <a:r>
              <a:rPr lang="es-ES" sz="2400" b="1" dirty="0">
                <a:solidFill>
                  <a:schemeClr val="dk1"/>
                </a:solidFill>
              </a:rPr>
              <a:t>responder rápidamente a los requisitos cambiantes</a:t>
            </a:r>
            <a:r>
              <a:rPr lang="es-ES" sz="2400" dirty="0">
                <a:solidFill>
                  <a:schemeClr val="dk1"/>
                </a:solidFill>
              </a:rPr>
              <a:t>.</a:t>
            </a:r>
            <a:endParaRPr sz="2400" dirty="0"/>
          </a:p>
          <a:p>
            <a:pPr marL="0" indent="0" algn="just">
              <a:lnSpc>
                <a:spcPct val="85000"/>
              </a:lnSpc>
              <a:spcAft>
                <a:spcPts val="0"/>
              </a:spcAft>
              <a:buSzPts val="2200"/>
              <a:buNone/>
            </a:pPr>
            <a:r>
              <a:rPr lang="es-ES" sz="2400" dirty="0">
                <a:solidFill>
                  <a:schemeClr val="dk1"/>
                </a:solidFill>
              </a:rPr>
              <a:t>Al momento de implementar las historias, los desarrolladores deben tener la posibilidad de </a:t>
            </a:r>
            <a:r>
              <a:rPr lang="es-ES" sz="2400" b="1" dirty="0">
                <a:solidFill>
                  <a:schemeClr val="dk1"/>
                </a:solidFill>
              </a:rPr>
              <a:t>discutirlas con los clientes.</a:t>
            </a:r>
            <a:endParaRPr sz="2400" b="1" dirty="0">
              <a:solidFill>
                <a:schemeClr val="dk1"/>
              </a:solidFill>
            </a:endParaRPr>
          </a:p>
          <a:p>
            <a:pPr marL="0" indent="0" algn="just">
              <a:lnSpc>
                <a:spcPct val="85000"/>
              </a:lnSpc>
              <a:spcAft>
                <a:spcPts val="0"/>
              </a:spcAft>
              <a:buSzPts val="2200"/>
              <a:buNone/>
            </a:pPr>
            <a:r>
              <a:rPr lang="es-ES" sz="2400" dirty="0">
                <a:solidFill>
                  <a:schemeClr val="dk1"/>
                </a:solidFill>
              </a:rPr>
              <a:t>Generalmente se espera que la </a:t>
            </a:r>
            <a:r>
              <a:rPr lang="es-ES" sz="2400" b="1" dirty="0">
                <a:solidFill>
                  <a:schemeClr val="dk1"/>
                </a:solidFill>
              </a:rPr>
              <a:t>estimación de tiempo </a:t>
            </a:r>
            <a:r>
              <a:rPr lang="es-ES" sz="2400" dirty="0">
                <a:solidFill>
                  <a:schemeClr val="dk1"/>
                </a:solidFill>
              </a:rPr>
              <a:t>de cada historia de usuario se sitúe entre unas </a:t>
            </a:r>
            <a:r>
              <a:rPr lang="es-ES" sz="2400" b="1" dirty="0">
                <a:solidFill>
                  <a:schemeClr val="dk1"/>
                </a:solidFill>
              </a:rPr>
              <a:t>10 horas y un par de semanas.</a:t>
            </a:r>
            <a:endParaRPr sz="2400" dirty="0"/>
          </a:p>
          <a:p>
            <a:pPr marL="0" indent="0" algn="just">
              <a:lnSpc>
                <a:spcPct val="85000"/>
              </a:lnSpc>
              <a:spcAft>
                <a:spcPts val="0"/>
              </a:spcAft>
              <a:buSzPts val="2200"/>
              <a:buNone/>
            </a:pPr>
            <a:r>
              <a:rPr lang="es-ES" sz="2400" dirty="0">
                <a:solidFill>
                  <a:schemeClr val="dk1"/>
                </a:solidFill>
              </a:rPr>
              <a:t>Estimaciones </a:t>
            </a:r>
            <a:r>
              <a:rPr lang="es-ES" sz="2400" b="1" dirty="0">
                <a:solidFill>
                  <a:schemeClr val="dk1"/>
                </a:solidFill>
              </a:rPr>
              <a:t>mayores a dos semanas </a:t>
            </a:r>
            <a:r>
              <a:rPr lang="es-ES" sz="2400" dirty="0">
                <a:solidFill>
                  <a:schemeClr val="dk1"/>
                </a:solidFill>
              </a:rPr>
              <a:t>son indicativo de que la historia es muy compleja y debe ser </a:t>
            </a:r>
            <a:r>
              <a:rPr lang="es-ES" sz="2400" b="1" dirty="0">
                <a:solidFill>
                  <a:schemeClr val="dk1"/>
                </a:solidFill>
              </a:rPr>
              <a:t>dividida en varias historias.</a:t>
            </a:r>
            <a:endParaRPr sz="2400" dirty="0"/>
          </a:p>
          <a:p>
            <a:pPr marL="68580" indent="0" algn="just">
              <a:lnSpc>
                <a:spcPct val="100000"/>
              </a:lnSpc>
              <a:spcBef>
                <a:spcPts val="600"/>
              </a:spcBef>
              <a:buSzPts val="2200"/>
              <a:buNone/>
            </a:pPr>
            <a:endParaRPr sz="2400" b="1" dirty="0">
              <a:solidFill>
                <a:schemeClr val="dk1"/>
              </a:solidFill>
            </a:endParaRPr>
          </a:p>
          <a:p>
            <a:pPr marL="68580" indent="0" algn="just">
              <a:lnSpc>
                <a:spcPct val="100000"/>
              </a:lnSpc>
              <a:spcBef>
                <a:spcPts val="600"/>
              </a:spcBef>
              <a:buSzPts val="2200"/>
              <a:buNone/>
            </a:pPr>
            <a:endParaRPr sz="2400" dirty="0">
              <a:solidFill>
                <a:schemeClr val="dk1"/>
              </a:solidFill>
            </a:endParaRPr>
          </a:p>
        </p:txBody>
      </p:sp>
      <p:sp>
        <p:nvSpPr>
          <p:cNvPr id="1064" name="Google Shape;1064;p40"/>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1065" name="Google Shape;1065;p40"/>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41</a:t>
            </a:fld>
            <a:endParaRPr/>
          </a:p>
        </p:txBody>
      </p:sp>
      <p:sp>
        <p:nvSpPr>
          <p:cNvPr id="1066" name="Google Shape;1066;p40" descr="Resultado de imagen para nota adhesiva"/>
          <p:cNvSpPr/>
          <p:nvPr/>
        </p:nvSpPr>
        <p:spPr>
          <a:xfrm>
            <a:off x="2754511" y="-144463"/>
            <a:ext cx="171450" cy="304801"/>
          </a:xfrm>
          <a:prstGeom prst="rect">
            <a:avLst/>
          </a:pr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1067" name="Google Shape;1067;p40" descr="Resultado de imagen para nota adhesiva"/>
          <p:cNvSpPr/>
          <p:nvPr/>
        </p:nvSpPr>
        <p:spPr>
          <a:xfrm>
            <a:off x="2840236" y="7941"/>
            <a:ext cx="171450" cy="304801"/>
          </a:xfrm>
          <a:prstGeom prst="rect">
            <a:avLst/>
          </a:pr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pic>
        <p:nvPicPr>
          <p:cNvPr id="1068" name="Google Shape;1068;p40" descr="https://pixabay.com/static/uploads/photo/2014/03/24/13/51/sticky-note-294627_640.png"/>
          <p:cNvPicPr preferRelativeResize="0"/>
          <p:nvPr/>
        </p:nvPicPr>
        <p:blipFill rotWithShape="1">
          <a:blip r:embed="rId3">
            <a:alphaModFix/>
          </a:blip>
          <a:srcRect l="19519" t="9384" r="18982" b="18653"/>
          <a:stretch/>
        </p:blipFill>
        <p:spPr>
          <a:xfrm>
            <a:off x="10933275" y="7937"/>
            <a:ext cx="1050744" cy="1933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3">
                                            <p:txEl>
                                              <p:pRg st="0" end="0"/>
                                            </p:txEl>
                                          </p:spTgt>
                                        </p:tgtEl>
                                        <p:attrNameLst>
                                          <p:attrName>style.visibility</p:attrName>
                                        </p:attrNameLst>
                                      </p:cBhvr>
                                      <p:to>
                                        <p:strVal val="visible"/>
                                      </p:to>
                                    </p:set>
                                    <p:animEffect transition="in" filter="fade">
                                      <p:cBhvr>
                                        <p:cTn id="7" dur="2000"/>
                                        <p:tgtEl>
                                          <p:spTgt spid="10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63">
                                            <p:txEl>
                                              <p:pRg st="1" end="1"/>
                                            </p:txEl>
                                          </p:spTgt>
                                        </p:tgtEl>
                                        <p:attrNameLst>
                                          <p:attrName>style.visibility</p:attrName>
                                        </p:attrNameLst>
                                      </p:cBhvr>
                                      <p:to>
                                        <p:strVal val="visible"/>
                                      </p:to>
                                    </p:set>
                                    <p:animEffect transition="in" filter="fade">
                                      <p:cBhvr>
                                        <p:cTn id="12" dur="2000"/>
                                        <p:tgtEl>
                                          <p:spTgt spid="10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3">
                                            <p:txEl>
                                              <p:pRg st="2" end="2"/>
                                            </p:txEl>
                                          </p:spTgt>
                                        </p:tgtEl>
                                        <p:attrNameLst>
                                          <p:attrName>style.visibility</p:attrName>
                                        </p:attrNameLst>
                                      </p:cBhvr>
                                      <p:to>
                                        <p:strVal val="visible"/>
                                      </p:to>
                                    </p:set>
                                    <p:animEffect transition="in" filter="fade">
                                      <p:cBhvr>
                                        <p:cTn id="17" dur="2000"/>
                                        <p:tgtEl>
                                          <p:spTgt spid="10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63">
                                            <p:txEl>
                                              <p:pRg st="3" end="3"/>
                                            </p:txEl>
                                          </p:spTgt>
                                        </p:tgtEl>
                                        <p:attrNameLst>
                                          <p:attrName>style.visibility</p:attrName>
                                        </p:attrNameLst>
                                      </p:cBhvr>
                                      <p:to>
                                        <p:strVal val="visible"/>
                                      </p:to>
                                    </p:set>
                                    <p:animEffect transition="in" filter="fade">
                                      <p:cBhvr>
                                        <p:cTn id="22" dur="2000"/>
                                        <p:tgtEl>
                                          <p:spTgt spid="10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63">
                                            <p:txEl>
                                              <p:pRg st="4" end="4"/>
                                            </p:txEl>
                                          </p:spTgt>
                                        </p:tgtEl>
                                        <p:attrNameLst>
                                          <p:attrName>style.visibility</p:attrName>
                                        </p:attrNameLst>
                                      </p:cBhvr>
                                      <p:to>
                                        <p:strVal val="visible"/>
                                      </p:to>
                                    </p:set>
                                    <p:animEffect transition="in" filter="fade">
                                      <p:cBhvr>
                                        <p:cTn id="27" dur="2000"/>
                                        <p:tgtEl>
                                          <p:spTgt spid="10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63">
                                            <p:txEl>
                                              <p:pRg st="5" end="5"/>
                                            </p:txEl>
                                          </p:spTgt>
                                        </p:tgtEl>
                                        <p:attrNameLst>
                                          <p:attrName>style.visibility</p:attrName>
                                        </p:attrNameLst>
                                      </p:cBhvr>
                                      <p:to>
                                        <p:strVal val="visible"/>
                                      </p:to>
                                    </p:set>
                                    <p:animEffect transition="in" filter="fade">
                                      <p:cBhvr>
                                        <p:cTn id="32" dur="2000"/>
                                        <p:tgtEl>
                                          <p:spTgt spid="10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68"/>
                                        </p:tgtEl>
                                        <p:attrNameLst>
                                          <p:attrName>style.visibility</p:attrName>
                                        </p:attrNameLst>
                                      </p:cBhvr>
                                      <p:to>
                                        <p:strVal val="visible"/>
                                      </p:to>
                                    </p:set>
                                    <p:animEffect transition="in" filter="fade">
                                      <p:cBhvr>
                                        <p:cTn id="37" dur="500"/>
                                        <p:tgtEl>
                                          <p:spTgt spid="1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41"/>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4000"/>
            </a:pPr>
            <a:r>
              <a:rPr lang="es-ES" sz="4000" b="1" dirty="0"/>
              <a:t>Historias de usuario –  </a:t>
            </a:r>
            <a:r>
              <a:rPr lang="es-ES" sz="4400" b="1" dirty="0"/>
              <a:t>Forma de redactarlas</a:t>
            </a:r>
            <a:endParaRPr dirty="0"/>
          </a:p>
        </p:txBody>
      </p:sp>
      <p:sp>
        <p:nvSpPr>
          <p:cNvPr id="1074" name="Google Shape;1074;p41"/>
          <p:cNvSpPr txBox="1">
            <a:spLocks noGrp="1"/>
          </p:cNvSpPr>
          <p:nvPr>
            <p:ph idx="1"/>
          </p:nvPr>
        </p:nvSpPr>
        <p:spPr>
          <a:xfrm>
            <a:off x="1097280" y="1845734"/>
            <a:ext cx="10058400" cy="2493997"/>
          </a:xfrm>
          <a:prstGeom prst="rect">
            <a:avLst/>
          </a:prstGeom>
          <a:noFill/>
          <a:ln>
            <a:noFill/>
          </a:ln>
        </p:spPr>
        <p:txBody>
          <a:bodyPr spcFirstLastPara="1" vert="horz" wrap="square" lIns="91425" tIns="45700" rIns="91425" bIns="45700" rtlCol="0" anchor="t" anchorCtr="0">
            <a:noAutofit/>
          </a:bodyPr>
          <a:lstStyle/>
          <a:p>
            <a:pPr marL="68580" indent="-139700" algn="just">
              <a:spcBef>
                <a:spcPts val="0"/>
              </a:spcBef>
              <a:buSzPts val="2200"/>
            </a:pPr>
            <a:r>
              <a:rPr lang="es-ES" sz="2400" dirty="0">
                <a:solidFill>
                  <a:schemeClr val="dk1"/>
                </a:solidFill>
              </a:rPr>
              <a:t>Si bien el estilo puede ser libre, la historia de usuario debe responder a tres preguntas: </a:t>
            </a:r>
            <a:endParaRPr sz="2400" dirty="0"/>
          </a:p>
          <a:p>
            <a:pPr marL="3429" lvl="1" indent="0" algn="just">
              <a:buClr>
                <a:schemeClr val="dk1"/>
              </a:buClr>
              <a:buSzPts val="2200"/>
              <a:buNone/>
            </a:pPr>
            <a:r>
              <a:rPr lang="es-ES" sz="2400" b="1" dirty="0">
                <a:solidFill>
                  <a:schemeClr val="dk1"/>
                </a:solidFill>
              </a:rPr>
              <a:t>¿Quién se beneficia?</a:t>
            </a:r>
            <a:endParaRPr sz="2400" dirty="0"/>
          </a:p>
          <a:p>
            <a:pPr marL="3429" lvl="1" indent="0" algn="just">
              <a:buClr>
                <a:schemeClr val="dk1"/>
              </a:buClr>
              <a:buSzPts val="2200"/>
              <a:buNone/>
            </a:pPr>
            <a:r>
              <a:rPr lang="es-ES" sz="2400" b="1" dirty="0">
                <a:solidFill>
                  <a:schemeClr val="dk1"/>
                </a:solidFill>
              </a:rPr>
              <a:t> ¿Qué se quiere? </a:t>
            </a:r>
            <a:endParaRPr sz="2400" dirty="0"/>
          </a:p>
          <a:p>
            <a:pPr marL="3429" lvl="1" indent="0" algn="just">
              <a:buClr>
                <a:schemeClr val="dk1"/>
              </a:buClr>
              <a:buSzPts val="2200"/>
              <a:buNone/>
            </a:pPr>
            <a:r>
              <a:rPr lang="es-ES" sz="2400" b="1" dirty="0">
                <a:solidFill>
                  <a:schemeClr val="dk1"/>
                </a:solidFill>
              </a:rPr>
              <a:t>¿Cuál es el beneficio? </a:t>
            </a:r>
            <a:endParaRPr sz="2400" dirty="0"/>
          </a:p>
          <a:p>
            <a:pPr marL="260604" lvl="1" indent="-257175" algn="just">
              <a:buClr>
                <a:schemeClr val="dk1"/>
              </a:buClr>
              <a:buSzPts val="2200"/>
            </a:pPr>
            <a:endParaRPr sz="2400" dirty="0">
              <a:solidFill>
                <a:schemeClr val="dk1"/>
              </a:solidFill>
            </a:endParaRPr>
          </a:p>
        </p:txBody>
      </p:sp>
      <p:sp>
        <p:nvSpPr>
          <p:cNvPr id="1075" name="Google Shape;1075;p41"/>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1076" name="Google Shape;1076;p41"/>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42</a:t>
            </a:fld>
            <a:endParaRPr/>
          </a:p>
        </p:txBody>
      </p:sp>
      <p:sp>
        <p:nvSpPr>
          <p:cNvPr id="2" name="Recortar rectángulo de esquina sencilla 1"/>
          <p:cNvSpPr/>
          <p:nvPr/>
        </p:nvSpPr>
        <p:spPr>
          <a:xfrm>
            <a:off x="1373291" y="2518683"/>
            <a:ext cx="8091513" cy="1553485"/>
          </a:xfrm>
          <a:prstGeom prst="snip1Rect">
            <a:avLst/>
          </a:prstGeom>
          <a:solidFill>
            <a:schemeClr val="bg1">
              <a:lumMod val="75000"/>
            </a:schemeClr>
          </a:solidFill>
          <a:scene3d>
            <a:camera prst="orthographicFront"/>
            <a:lightRig rig="threePt" dir="t"/>
          </a:scene3d>
          <a:sp3d>
            <a:bevelT prst="relaxedInse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580" indent="-139700" algn="just">
              <a:buSzPts val="2200"/>
            </a:pPr>
            <a:r>
              <a:rPr lang="es-ES" sz="2400" dirty="0">
                <a:solidFill>
                  <a:schemeClr val="dk1"/>
                </a:solidFill>
              </a:rPr>
              <a:t>Esquema:     </a:t>
            </a:r>
          </a:p>
          <a:p>
            <a:pPr marL="68580" indent="-139700" algn="just">
              <a:buSzPts val="2200"/>
            </a:pPr>
            <a:endParaRPr lang="es-ES" sz="2400" dirty="0">
              <a:solidFill>
                <a:schemeClr val="dk1"/>
              </a:solidFill>
            </a:endParaRPr>
          </a:p>
          <a:p>
            <a:pPr marL="68580" indent="-139700" algn="just">
              <a:buSzPts val="2200"/>
            </a:pPr>
            <a:r>
              <a:rPr lang="es-ES" sz="2800" dirty="0">
                <a:solidFill>
                  <a:schemeClr val="dk1"/>
                </a:solidFill>
              </a:rPr>
              <a:t>Como (</a:t>
            </a:r>
            <a:r>
              <a:rPr lang="es-ES" sz="2800" b="1" dirty="0">
                <a:solidFill>
                  <a:schemeClr val="dk1"/>
                </a:solidFill>
              </a:rPr>
              <a:t>rol</a:t>
            </a:r>
            <a:r>
              <a:rPr lang="es-ES" sz="2800" dirty="0">
                <a:solidFill>
                  <a:schemeClr val="dk1"/>
                </a:solidFill>
              </a:rPr>
              <a:t>) quiero (</a:t>
            </a:r>
            <a:r>
              <a:rPr lang="es-ES" sz="2800" b="1" dirty="0">
                <a:solidFill>
                  <a:schemeClr val="dk1"/>
                </a:solidFill>
              </a:rPr>
              <a:t>algo</a:t>
            </a:r>
            <a:r>
              <a:rPr lang="es-ES" sz="2800" dirty="0">
                <a:solidFill>
                  <a:schemeClr val="dk1"/>
                </a:solidFill>
              </a:rPr>
              <a:t>) para poder (</a:t>
            </a:r>
            <a:r>
              <a:rPr lang="es-ES" sz="2800" b="1" dirty="0">
                <a:solidFill>
                  <a:schemeClr val="dk1"/>
                </a:solidFill>
              </a:rPr>
              <a:t>beneficio</a:t>
            </a:r>
            <a:r>
              <a:rPr lang="es-ES" sz="2800" dirty="0">
                <a:solidFill>
                  <a:schemeClr val="dk1"/>
                </a:solidFill>
              </a:rPr>
              <a:t>).</a:t>
            </a:r>
            <a:endParaRPr lang="es-ES" sz="2800" dirty="0"/>
          </a:p>
        </p:txBody>
      </p:sp>
      <p:sp>
        <p:nvSpPr>
          <p:cNvPr id="3" name="Rectángulo 2"/>
          <p:cNvSpPr/>
          <p:nvPr/>
        </p:nvSpPr>
        <p:spPr>
          <a:xfrm>
            <a:off x="1097280" y="4126355"/>
            <a:ext cx="9751236" cy="1785104"/>
          </a:xfrm>
          <a:prstGeom prst="rect">
            <a:avLst/>
          </a:prstGeom>
        </p:spPr>
        <p:txBody>
          <a:bodyPr wrap="square">
            <a:spAutoFit/>
          </a:bodyPr>
          <a:lstStyle/>
          <a:p>
            <a:pPr marL="68580" indent="-139700" algn="just">
              <a:buSzPts val="2200"/>
            </a:pPr>
            <a:r>
              <a:rPr lang="es-AR" sz="2200" dirty="0">
                <a:solidFill>
                  <a:schemeClr val="dk1"/>
                </a:solidFill>
                <a:latin typeface="+mn-lt"/>
              </a:rPr>
              <a:t>Ejemplos:</a:t>
            </a:r>
            <a:endParaRPr lang="es-AR" sz="2200" dirty="0">
              <a:latin typeface="+mn-lt"/>
            </a:endParaRPr>
          </a:p>
          <a:p>
            <a:pPr marL="346329" lvl="1" indent="-342900" algn="just">
              <a:buClr>
                <a:schemeClr val="dk1"/>
              </a:buClr>
              <a:buSzPts val="2200"/>
              <a:buFont typeface="Wingdings" panose="05000000000000000000" pitchFamily="2" charset="2"/>
              <a:buChar char="§"/>
            </a:pPr>
            <a:r>
              <a:rPr lang="es-AR" sz="2200" dirty="0">
                <a:solidFill>
                  <a:schemeClr val="dk1"/>
                </a:solidFill>
                <a:latin typeface="+mn-lt"/>
              </a:rPr>
              <a:t>Como </a:t>
            </a:r>
            <a:r>
              <a:rPr lang="es-AR" sz="2200" b="1" dirty="0">
                <a:solidFill>
                  <a:schemeClr val="dk1"/>
                </a:solidFill>
                <a:latin typeface="+mn-lt"/>
              </a:rPr>
              <a:t>usuario registrado </a:t>
            </a:r>
            <a:r>
              <a:rPr lang="es-AR" sz="2200" dirty="0">
                <a:solidFill>
                  <a:schemeClr val="dk1"/>
                </a:solidFill>
                <a:latin typeface="+mn-lt"/>
              </a:rPr>
              <a:t>deseo </a:t>
            </a:r>
            <a:r>
              <a:rPr lang="es-AR" sz="2200" dirty="0" err="1">
                <a:solidFill>
                  <a:schemeClr val="dk1"/>
                </a:solidFill>
                <a:latin typeface="+mn-lt"/>
              </a:rPr>
              <a:t>loguearme</a:t>
            </a:r>
            <a:r>
              <a:rPr lang="es-AR" sz="2200" dirty="0">
                <a:solidFill>
                  <a:schemeClr val="dk1"/>
                </a:solidFill>
                <a:latin typeface="+mn-lt"/>
              </a:rPr>
              <a:t> para poder </a:t>
            </a:r>
            <a:r>
              <a:rPr lang="es-AR" sz="2200" b="1" dirty="0">
                <a:solidFill>
                  <a:schemeClr val="dk1"/>
                </a:solidFill>
                <a:latin typeface="+mn-lt"/>
              </a:rPr>
              <a:t>empezar a utilizar la aplicación.</a:t>
            </a:r>
            <a:endParaRPr lang="es-AR" sz="2200" dirty="0">
              <a:latin typeface="+mn-lt"/>
            </a:endParaRPr>
          </a:p>
          <a:p>
            <a:pPr marL="346329" lvl="1" indent="-342900" algn="just">
              <a:buClr>
                <a:schemeClr val="dk1"/>
              </a:buClr>
              <a:buSzPts val="2200"/>
              <a:buFont typeface="Wingdings" panose="05000000000000000000" pitchFamily="2" charset="2"/>
              <a:buChar char="§"/>
            </a:pPr>
            <a:r>
              <a:rPr lang="es-AR" sz="2200" dirty="0">
                <a:solidFill>
                  <a:schemeClr val="dk1"/>
                </a:solidFill>
                <a:latin typeface="+mn-lt"/>
              </a:rPr>
              <a:t>Como </a:t>
            </a:r>
            <a:r>
              <a:rPr lang="es-AR" sz="2200" b="1" dirty="0">
                <a:solidFill>
                  <a:schemeClr val="dk1"/>
                </a:solidFill>
                <a:latin typeface="+mn-lt"/>
              </a:rPr>
              <a:t>secretaria</a:t>
            </a:r>
            <a:r>
              <a:rPr lang="es-AR" sz="2200" dirty="0">
                <a:solidFill>
                  <a:schemeClr val="dk1"/>
                </a:solidFill>
                <a:latin typeface="+mn-lt"/>
              </a:rPr>
              <a:t> quiero poder imprimir el listado de turnos asignados en una fecha determinada y </a:t>
            </a:r>
            <a:r>
              <a:rPr lang="es-AR" sz="2200" b="1" dirty="0">
                <a:solidFill>
                  <a:schemeClr val="dk1"/>
                </a:solidFill>
                <a:latin typeface="+mn-lt"/>
              </a:rPr>
              <a:t>guardar la información de los mismos</a:t>
            </a:r>
            <a:r>
              <a:rPr lang="es-AR" sz="2200" dirty="0">
                <a:solidFill>
                  <a:schemeClr val="dk1"/>
                </a:solidFill>
                <a:latin typeface="+mn-lt"/>
              </a:rPr>
              <a:t>.</a:t>
            </a:r>
            <a:endParaRPr lang="es-AR" sz="22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42"/>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4000"/>
            </a:pPr>
            <a:r>
              <a:rPr lang="es-ES" sz="4000" b="1" dirty="0"/>
              <a:t>Historias de usuario – </a:t>
            </a:r>
            <a:r>
              <a:rPr lang="es-ES" sz="4400" b="1" dirty="0"/>
              <a:t>Forma de redactarlas</a:t>
            </a:r>
            <a:endParaRPr dirty="0"/>
          </a:p>
        </p:txBody>
      </p:sp>
      <p:sp>
        <p:nvSpPr>
          <p:cNvPr id="1082" name="Google Shape;1082;p42"/>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68580" indent="-139700" algn="just">
              <a:spcBef>
                <a:spcPts val="0"/>
              </a:spcBef>
              <a:buSzPts val="2200"/>
            </a:pPr>
            <a:r>
              <a:rPr lang="es-ES" sz="2400" dirty="0">
                <a:solidFill>
                  <a:schemeClr val="dk1"/>
                </a:solidFill>
              </a:rPr>
              <a:t>Como </a:t>
            </a:r>
            <a:r>
              <a:rPr lang="es-ES" sz="2400" b="1" dirty="0">
                <a:solidFill>
                  <a:schemeClr val="dk1"/>
                </a:solidFill>
              </a:rPr>
              <a:t>Cliente</a:t>
            </a:r>
            <a:r>
              <a:rPr lang="es-ES" sz="2400" dirty="0">
                <a:solidFill>
                  <a:schemeClr val="dk1"/>
                </a:solidFill>
              </a:rPr>
              <a:t>, quiero </a:t>
            </a:r>
            <a:r>
              <a:rPr lang="es-ES" sz="2400" dirty="0">
                <a:solidFill>
                  <a:srgbClr val="FF0000"/>
                </a:solidFill>
              </a:rPr>
              <a:t>suscribirme por medio del sitio web </a:t>
            </a:r>
            <a:r>
              <a:rPr lang="es-ES" sz="2400" dirty="0"/>
              <a:t>y </a:t>
            </a:r>
            <a:r>
              <a:rPr lang="es-ES" sz="2400" b="1" dirty="0">
                <a:solidFill>
                  <a:srgbClr val="00B050"/>
                </a:solidFill>
              </a:rPr>
              <a:t>obtener un nuevo plan de T.V. por cable </a:t>
            </a:r>
            <a:endParaRPr sz="2400" dirty="0"/>
          </a:p>
          <a:p>
            <a:pPr marL="68580" indent="0" algn="just">
              <a:buSzPts val="2200"/>
              <a:buNone/>
            </a:pPr>
            <a:endParaRPr sz="2400" dirty="0"/>
          </a:p>
          <a:p>
            <a:pPr marL="68580" indent="-139700" algn="just">
              <a:buSzPts val="2200"/>
            </a:pPr>
            <a:r>
              <a:rPr lang="es-ES" sz="2400" dirty="0">
                <a:solidFill>
                  <a:schemeClr val="dk1"/>
                </a:solidFill>
              </a:rPr>
              <a:t>Como </a:t>
            </a:r>
            <a:r>
              <a:rPr lang="es-ES" sz="2400" b="1" dirty="0">
                <a:solidFill>
                  <a:schemeClr val="dk1"/>
                </a:solidFill>
              </a:rPr>
              <a:t>Vendedor</a:t>
            </a:r>
            <a:r>
              <a:rPr lang="es-ES" sz="2400" dirty="0">
                <a:solidFill>
                  <a:schemeClr val="dk1"/>
                </a:solidFill>
              </a:rPr>
              <a:t>, quiero </a:t>
            </a:r>
            <a:r>
              <a:rPr lang="es-ES" sz="2400" dirty="0">
                <a:solidFill>
                  <a:srgbClr val="FF0000"/>
                </a:solidFill>
              </a:rPr>
              <a:t>registrar los productos y cantidades que me solicita un cliente</a:t>
            </a:r>
            <a:r>
              <a:rPr lang="es-ES" sz="2400" dirty="0"/>
              <a:t> </a:t>
            </a:r>
            <a:r>
              <a:rPr lang="es-ES" sz="2400" dirty="0">
                <a:solidFill>
                  <a:schemeClr val="dk1"/>
                </a:solidFill>
              </a:rPr>
              <a:t>para</a:t>
            </a:r>
            <a:r>
              <a:rPr lang="es-ES" sz="2400" dirty="0"/>
              <a:t> </a:t>
            </a:r>
            <a:r>
              <a:rPr lang="es-ES" sz="2400" b="1" dirty="0">
                <a:solidFill>
                  <a:srgbClr val="00B050"/>
                </a:solidFill>
              </a:rPr>
              <a:t>crear un pedido de venta</a:t>
            </a:r>
            <a:r>
              <a:rPr lang="es-ES" sz="2400" dirty="0"/>
              <a:t>.</a:t>
            </a:r>
            <a:endParaRPr sz="2400" dirty="0"/>
          </a:p>
          <a:p>
            <a:pPr marL="68580" indent="0" algn="just">
              <a:buSzPts val="2200"/>
              <a:buNone/>
            </a:pPr>
            <a:endParaRPr sz="2400" dirty="0"/>
          </a:p>
          <a:p>
            <a:pPr marL="68580" indent="-139700" algn="just">
              <a:buSzPts val="2200"/>
            </a:pPr>
            <a:r>
              <a:rPr lang="es-ES" sz="2400" dirty="0">
                <a:solidFill>
                  <a:schemeClr val="dk1"/>
                </a:solidFill>
              </a:rPr>
              <a:t>Como </a:t>
            </a:r>
            <a:r>
              <a:rPr lang="es-ES" sz="2400" b="1" dirty="0">
                <a:solidFill>
                  <a:schemeClr val="dk1"/>
                </a:solidFill>
              </a:rPr>
              <a:t>Analista de compras</a:t>
            </a:r>
            <a:r>
              <a:rPr lang="es-ES" sz="2400" dirty="0">
                <a:solidFill>
                  <a:schemeClr val="dk1"/>
                </a:solidFill>
              </a:rPr>
              <a:t>, quiero </a:t>
            </a:r>
            <a:r>
              <a:rPr lang="es-ES" sz="2400" dirty="0">
                <a:solidFill>
                  <a:srgbClr val="FF0000"/>
                </a:solidFill>
              </a:rPr>
              <a:t>que el sistema notifique vía correo electrónico a los proveedores  </a:t>
            </a:r>
            <a:r>
              <a:rPr lang="es-ES" sz="2400" dirty="0">
                <a:solidFill>
                  <a:schemeClr val="dk1"/>
                </a:solidFill>
              </a:rPr>
              <a:t>para</a:t>
            </a:r>
            <a:r>
              <a:rPr lang="es-ES" sz="2400" dirty="0"/>
              <a:t> </a:t>
            </a:r>
            <a:r>
              <a:rPr lang="es-ES" sz="2400" b="1" dirty="0">
                <a:solidFill>
                  <a:srgbClr val="00B050"/>
                </a:solidFill>
              </a:rPr>
              <a:t>avisar que se ha enviado una cotización de licitación</a:t>
            </a:r>
            <a:endParaRPr sz="2400" b="1" dirty="0">
              <a:solidFill>
                <a:srgbClr val="00B050"/>
              </a:solidFill>
            </a:endParaRPr>
          </a:p>
        </p:txBody>
      </p:sp>
      <p:sp>
        <p:nvSpPr>
          <p:cNvPr id="1083" name="Google Shape;1083;p42"/>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1084" name="Google Shape;1084;p42"/>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43"/>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4000"/>
            </a:pPr>
            <a:r>
              <a:rPr lang="es-ES" sz="4000" b="1"/>
              <a:t>Historias de usuario – </a:t>
            </a:r>
            <a:r>
              <a:rPr lang="es-ES" sz="4400" b="1"/>
              <a:t>Características</a:t>
            </a:r>
            <a:endParaRPr sz="4400" b="1"/>
          </a:p>
        </p:txBody>
      </p:sp>
      <p:sp>
        <p:nvSpPr>
          <p:cNvPr id="1090" name="Google Shape;1090;p43"/>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3429" lvl="1" indent="0" algn="just">
              <a:spcBef>
                <a:spcPts val="0"/>
              </a:spcBef>
              <a:buSzPts val="2200"/>
              <a:buNone/>
            </a:pPr>
            <a:r>
              <a:rPr lang="es-ES" sz="2200" b="1"/>
              <a:t>Independientes unas de otras: </a:t>
            </a:r>
            <a:r>
              <a:rPr lang="es-ES" sz="2200"/>
              <a:t>De ser necesario, combinar las historias dependientes o buscar otra forma de dividir las historias de manera que resulten independientes. </a:t>
            </a:r>
            <a:endParaRPr/>
          </a:p>
          <a:p>
            <a:pPr marL="3429" lvl="1" indent="0" algn="just">
              <a:buSzPts val="2200"/>
              <a:buNone/>
            </a:pPr>
            <a:endParaRPr sz="2200"/>
          </a:p>
          <a:p>
            <a:pPr marL="3429" lvl="1" indent="0" algn="just">
              <a:buSzPts val="2200"/>
              <a:buNone/>
            </a:pPr>
            <a:r>
              <a:rPr lang="es-ES" sz="2200" b="1"/>
              <a:t>Negociables: </a:t>
            </a:r>
            <a:r>
              <a:rPr lang="es-ES" sz="2200"/>
              <a:t>La historia en sí misma no es lo suficientemente explícita como para considerarse un contrato, la discusión con los usuarios debe permitir esclarecer su alcance y éste debe dejarse explícito bajo la forma de pruebas de validación.</a:t>
            </a:r>
            <a:endParaRPr/>
          </a:p>
          <a:p>
            <a:pPr marL="3429" lvl="1" indent="0" algn="just">
              <a:buSzPts val="2200"/>
              <a:buNone/>
            </a:pPr>
            <a:endParaRPr sz="2200"/>
          </a:p>
          <a:p>
            <a:pPr marL="3429" lvl="1" indent="0" algn="just">
              <a:buSzPts val="2200"/>
              <a:buNone/>
            </a:pPr>
            <a:r>
              <a:rPr lang="es-ES" sz="2200" b="1"/>
              <a:t>Valoradas por los clientes o usuarios: </a:t>
            </a:r>
            <a:r>
              <a:rPr lang="es-ES" sz="2200"/>
              <a:t>Los intereses de los clientes y de los usuarios no siempre coinciden, pero en todo caso, cada historia debe ser importante para alguno de ellos más que para el desarrollador.</a:t>
            </a:r>
            <a:endParaRPr/>
          </a:p>
          <a:p>
            <a:pPr marL="68580" indent="0" algn="just">
              <a:buSzPts val="2200"/>
              <a:buNone/>
            </a:pPr>
            <a:endParaRPr sz="2200"/>
          </a:p>
        </p:txBody>
      </p:sp>
      <p:sp>
        <p:nvSpPr>
          <p:cNvPr id="1091" name="Google Shape;1091;p43"/>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1092" name="Google Shape;1092;p43"/>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100" name="Google Shape;1100;p44"/>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4000"/>
            </a:pPr>
            <a:r>
              <a:rPr lang="es-ES" sz="4000" b="1"/>
              <a:t>Historias de usuario – </a:t>
            </a:r>
            <a:r>
              <a:rPr lang="es-ES" sz="4400" b="1"/>
              <a:t>Características</a:t>
            </a:r>
            <a:endParaRPr sz="4400" b="1"/>
          </a:p>
        </p:txBody>
      </p:sp>
      <p:sp>
        <p:nvSpPr>
          <p:cNvPr id="1097" name="Google Shape;1097;p44"/>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3429" lvl="1" indent="0" algn="just">
              <a:spcBef>
                <a:spcPts val="0"/>
              </a:spcBef>
              <a:buSzPts val="2200"/>
              <a:buNone/>
            </a:pPr>
            <a:r>
              <a:rPr lang="es-ES" sz="2200" b="1"/>
              <a:t>Estimables:  </a:t>
            </a:r>
            <a:r>
              <a:rPr lang="es-ES" sz="2200"/>
              <a:t>Un resultado de la discusión de una historia de usuario es la estimación del tiempo que tomará completarla. Esto permite estimar el tiempo total del proyecto.</a:t>
            </a:r>
            <a:endParaRPr/>
          </a:p>
          <a:p>
            <a:pPr marL="3429" lvl="1" indent="0" algn="just">
              <a:buSzPts val="2200"/>
              <a:buNone/>
            </a:pPr>
            <a:endParaRPr sz="2200"/>
          </a:p>
          <a:p>
            <a:pPr marL="3429" lvl="1" indent="0" algn="just">
              <a:buSzPts val="2200"/>
              <a:buNone/>
            </a:pPr>
            <a:r>
              <a:rPr lang="es-ES" sz="2200" b="1"/>
              <a:t>Pequeñas: </a:t>
            </a:r>
            <a:r>
              <a:rPr lang="es-ES" sz="2200"/>
              <a:t>Las historias muy largas son difíciles de estimar e imponen restricciones sobre la planificación de un desarrollo iterativo. Generalmente se recomienda la consolidación de historias muy cortas en una sola historia.</a:t>
            </a:r>
            <a:endParaRPr/>
          </a:p>
          <a:p>
            <a:pPr marL="3429" lvl="1" indent="0" algn="just">
              <a:buSzPts val="2200"/>
              <a:buNone/>
            </a:pPr>
            <a:endParaRPr sz="2200"/>
          </a:p>
          <a:p>
            <a:pPr marL="3429" lvl="1" indent="0" algn="just">
              <a:buSzPts val="2200"/>
              <a:buNone/>
            </a:pPr>
            <a:r>
              <a:rPr lang="es-ES" sz="2200" b="1"/>
              <a:t>Verificables: </a:t>
            </a:r>
            <a:r>
              <a:rPr lang="es-ES" sz="2200"/>
              <a:t>Las historias de usuario cubren requerimientos funcionales, por lo que generalmente son verificables. Cuando sea posible, la verificación debe automatizarse, de manera que pueda ser verificada en cada entrega del proyecto.</a:t>
            </a:r>
            <a:endParaRPr/>
          </a:p>
        </p:txBody>
      </p:sp>
      <p:sp>
        <p:nvSpPr>
          <p:cNvPr id="1098" name="Google Shape;1098;p44"/>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1099" name="Google Shape;1099;p44"/>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45"/>
          <p:cNvSpPr txBox="1">
            <a:spLocks noGrp="1"/>
          </p:cNvSpPr>
          <p:nvPr>
            <p:ph type="title"/>
          </p:nvPr>
        </p:nvSpPr>
        <p:spPr>
          <a:xfrm>
            <a:off x="1229360" y="306923"/>
            <a:ext cx="10718800" cy="1450757"/>
          </a:xfrm>
          <a:prstGeom prst="rect">
            <a:avLst/>
          </a:prstGeom>
          <a:noFill/>
          <a:ln>
            <a:noFill/>
          </a:ln>
        </p:spPr>
        <p:txBody>
          <a:bodyPr spcFirstLastPara="1" vert="horz" wrap="square" lIns="91425" tIns="45700" rIns="91425" bIns="45700" rtlCol="0" anchor="ctr" anchorCtr="0">
            <a:normAutofit/>
          </a:bodyPr>
          <a:lstStyle/>
          <a:p>
            <a:pPr>
              <a:buSzPts val="3600"/>
            </a:pPr>
            <a:r>
              <a:rPr lang="es-ES" b="1" dirty="0"/>
              <a:t>Historias de usuario  </a:t>
            </a:r>
            <a:r>
              <a:rPr lang="es-ES" sz="4000" b="1" dirty="0"/>
              <a:t>- </a:t>
            </a:r>
            <a:r>
              <a:rPr lang="es-ES" sz="4400" b="1" dirty="0"/>
              <a:t>Criterios de aceptación</a:t>
            </a:r>
            <a:endParaRPr sz="4000" b="1" dirty="0"/>
          </a:p>
        </p:txBody>
      </p:sp>
      <p:sp>
        <p:nvSpPr>
          <p:cNvPr id="1106" name="Google Shape;1106;p45"/>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502920" lvl="1" indent="-342900" algn="just">
              <a:spcBef>
                <a:spcPts val="0"/>
              </a:spcBef>
              <a:buSzPts val="2200"/>
              <a:buFont typeface="Wingdings" panose="05000000000000000000" pitchFamily="2" charset="2"/>
              <a:buChar char="§"/>
            </a:pPr>
            <a:r>
              <a:rPr lang="es-ES" sz="2200" dirty="0"/>
              <a:t>Un criterio de aceptación es el criterio por el cual se define si una historia de usuario fue desarrollada según la expectativa del </a:t>
            </a:r>
            <a:r>
              <a:rPr lang="es-ES" sz="2200" dirty="0" err="1"/>
              <a:t>Product</a:t>
            </a:r>
            <a:r>
              <a:rPr lang="es-ES" sz="2200" dirty="0"/>
              <a:t> Manager/</a:t>
            </a:r>
            <a:r>
              <a:rPr lang="es-ES" sz="2200" dirty="0" err="1"/>
              <a:t>Owner</a:t>
            </a:r>
            <a:r>
              <a:rPr lang="es-ES" sz="2200" dirty="0"/>
              <a:t> (como representante de los criterios del cliente) y se si puede dar como hecha.</a:t>
            </a:r>
            <a:endParaRPr dirty="0"/>
          </a:p>
          <a:p>
            <a:pPr marL="482600" lvl="1" indent="-342900" algn="just">
              <a:buSzPts val="2200"/>
              <a:buFont typeface="Wingdings" panose="05000000000000000000" pitchFamily="2" charset="2"/>
              <a:buChar char="§"/>
            </a:pPr>
            <a:endParaRPr sz="2200" dirty="0"/>
          </a:p>
          <a:p>
            <a:pPr marL="502920" lvl="1" indent="-342900" algn="just">
              <a:buSzPts val="2200"/>
              <a:buFont typeface="Wingdings" panose="05000000000000000000" pitchFamily="2" charset="2"/>
              <a:buChar char="§"/>
            </a:pPr>
            <a:r>
              <a:rPr lang="es-ES" sz="2200" dirty="0"/>
              <a:t>Deben ser definidos durante la etapa inicial antes de la codificación, acompañan a la historia de usuario, porque complementan la historia de usuario y ayudan al equipo de desarrollo a entender mejor cómo se espera que el producto se comporte. </a:t>
            </a:r>
            <a:endParaRPr dirty="0"/>
          </a:p>
        </p:txBody>
      </p:sp>
      <p:sp>
        <p:nvSpPr>
          <p:cNvPr id="1107" name="Google Shape;1107;p45"/>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1108" name="Google Shape;1108;p45"/>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6" name="Google Shape;1116;p46"/>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3600"/>
            </a:pPr>
            <a:r>
              <a:rPr lang="es-ES" b="1"/>
              <a:t>Historias de usuario  </a:t>
            </a:r>
            <a:r>
              <a:rPr lang="es-ES" sz="4000" b="1"/>
              <a:t>- </a:t>
            </a:r>
            <a:r>
              <a:rPr lang="es-ES" sz="4200" b="1"/>
              <a:t>Criterios de aceptación</a:t>
            </a:r>
            <a:endParaRPr/>
          </a:p>
        </p:txBody>
      </p:sp>
      <p:sp>
        <p:nvSpPr>
          <p:cNvPr id="1113" name="Google Shape;1113;p46"/>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502920" lvl="1" indent="-342900" algn="just">
              <a:spcBef>
                <a:spcPts val="0"/>
              </a:spcBef>
              <a:buSzPts val="2200"/>
              <a:buFont typeface="Wingdings" panose="05000000000000000000" pitchFamily="2" charset="2"/>
              <a:buChar char="§"/>
            </a:pPr>
            <a:r>
              <a:rPr lang="es-ES" sz="2400" dirty="0"/>
              <a:t>Los criterios de aceptación son utilizados para expresar el resultado de las conversaciones del cliente con el desarrollador. El cliente debería ser quien las escriba más que el desarrollador.</a:t>
            </a:r>
            <a:endParaRPr sz="2400" dirty="0"/>
          </a:p>
          <a:p>
            <a:pPr marL="502920" lvl="1" indent="-342900" algn="just">
              <a:spcBef>
                <a:spcPts val="1200"/>
              </a:spcBef>
              <a:buSzPts val="2200"/>
              <a:buFont typeface="Wingdings" panose="05000000000000000000" pitchFamily="2" charset="2"/>
              <a:buChar char="§"/>
            </a:pPr>
            <a:r>
              <a:rPr lang="es-ES" sz="2400" dirty="0"/>
              <a:t>Representan el inicio de la definición del cómo. No están diseñados para ser tan detallados como una especificación de diseño tradicional. </a:t>
            </a:r>
            <a:endParaRPr sz="2400" dirty="0"/>
          </a:p>
          <a:p>
            <a:pPr marL="502920" lvl="1" indent="-342900" algn="just">
              <a:spcBef>
                <a:spcPts val="1200"/>
              </a:spcBef>
              <a:buSzPts val="2200"/>
              <a:buFont typeface="Wingdings" panose="05000000000000000000" pitchFamily="2" charset="2"/>
              <a:buChar char="§"/>
            </a:pPr>
            <a:r>
              <a:rPr lang="es-ES" sz="2400" dirty="0"/>
              <a:t>Si una historia de usuario tiene más de 4 criterios de aceptación, debe evaluarse subdividir la historia. </a:t>
            </a:r>
            <a:endParaRPr sz="2400" dirty="0"/>
          </a:p>
          <a:p>
            <a:pPr marL="502920" lvl="1" indent="-342900" algn="just">
              <a:spcBef>
                <a:spcPts val="1200"/>
              </a:spcBef>
              <a:buSzPts val="2200"/>
              <a:buFont typeface="Wingdings" panose="05000000000000000000" pitchFamily="2" charset="2"/>
              <a:buChar char="§"/>
            </a:pPr>
            <a:r>
              <a:rPr lang="es-ES" sz="2400" dirty="0"/>
              <a:t>Puede añadirse un número de escenario para identificar al criterio, asociado a la historia de usuario en cuestión. </a:t>
            </a:r>
            <a:endParaRPr sz="2400" dirty="0"/>
          </a:p>
          <a:p>
            <a:pPr marL="486029" lvl="1" indent="-342900" algn="just">
              <a:spcBef>
                <a:spcPts val="600"/>
              </a:spcBef>
              <a:buSzPts val="2200"/>
              <a:buFont typeface="Wingdings" panose="05000000000000000000" pitchFamily="2" charset="2"/>
              <a:buChar char="§"/>
            </a:pPr>
            <a:endParaRPr sz="2400" dirty="0"/>
          </a:p>
          <a:p>
            <a:pPr marL="486029" lvl="1" indent="-342900" algn="just">
              <a:spcBef>
                <a:spcPts val="0"/>
              </a:spcBef>
              <a:buSzPts val="2200"/>
              <a:buFont typeface="Wingdings" panose="05000000000000000000" pitchFamily="2" charset="2"/>
              <a:buChar char="§"/>
            </a:pPr>
            <a:endParaRPr sz="2400" dirty="0"/>
          </a:p>
        </p:txBody>
      </p:sp>
      <p:sp>
        <p:nvSpPr>
          <p:cNvPr id="1114" name="Google Shape;1114;p46"/>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1115" name="Google Shape;1115;p46"/>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47"/>
          <p:cNvSpPr txBox="1">
            <a:spLocks noGrp="1"/>
          </p:cNvSpPr>
          <p:nvPr>
            <p:ph type="title"/>
          </p:nvPr>
        </p:nvSpPr>
        <p:spPr>
          <a:xfrm>
            <a:off x="2423592" y="404664"/>
            <a:ext cx="5715000" cy="11430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s-ES" sz="4000" b="1"/>
              <a:t>Historia de Usuario – </a:t>
            </a:r>
            <a:r>
              <a:rPr lang="es-ES" sz="4900" b="1"/>
              <a:t>Ejemplo</a:t>
            </a:r>
            <a:br>
              <a:rPr lang="es-ES" sz="4400" b="1"/>
            </a:br>
            <a:endParaRPr sz="4000" b="1"/>
          </a:p>
        </p:txBody>
      </p:sp>
      <p:sp>
        <p:nvSpPr>
          <p:cNvPr id="1122" name="Google Shape;1122;p47"/>
          <p:cNvSpPr txBox="1">
            <a:spLocks noGrp="1"/>
          </p:cNvSpPr>
          <p:nvPr>
            <p:ph type="ft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1123" name="Google Shape;1123;p47"/>
          <p:cNvSpPr txBox="1">
            <a:spLocks noGrp="1"/>
          </p:cNvSpPr>
          <p:nvPr>
            <p:ph type="sldNum"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48</a:t>
            </a:fld>
            <a:endParaRPr/>
          </a:p>
        </p:txBody>
      </p:sp>
      <p:graphicFrame>
        <p:nvGraphicFramePr>
          <p:cNvPr id="1124" name="Google Shape;1124;p47"/>
          <p:cNvGraphicFramePr/>
          <p:nvPr>
            <p:extLst>
              <p:ext uri="{D42A27DB-BD31-4B8C-83A1-F6EECF244321}">
                <p14:modId xmlns:p14="http://schemas.microsoft.com/office/powerpoint/2010/main" val="1216864378"/>
              </p:ext>
            </p:extLst>
          </p:nvPr>
        </p:nvGraphicFramePr>
        <p:xfrm>
          <a:off x="2885440" y="1700811"/>
          <a:ext cx="5663021" cy="4139636"/>
        </p:xfrm>
        <a:graphic>
          <a:graphicData uri="http://schemas.openxmlformats.org/drawingml/2006/table">
            <a:tbl>
              <a:tblPr firstRow="1" firstCol="1" lastRow="1" lastCol="1" bandRow="1" bandCol="1">
                <a:noFill/>
                <a:tableStyleId>{352A747F-004B-4086-98C7-BE5BB6377966}</a:tableStyleId>
              </a:tblPr>
              <a:tblGrid>
                <a:gridCol w="1559804">
                  <a:extLst>
                    <a:ext uri="{9D8B030D-6E8A-4147-A177-3AD203B41FA5}">
                      <a16:colId xmlns:a16="http://schemas.microsoft.com/office/drawing/2014/main" val="20000"/>
                    </a:ext>
                  </a:extLst>
                </a:gridCol>
                <a:gridCol w="181835">
                  <a:extLst>
                    <a:ext uri="{9D8B030D-6E8A-4147-A177-3AD203B41FA5}">
                      <a16:colId xmlns:a16="http://schemas.microsoft.com/office/drawing/2014/main" val="20001"/>
                    </a:ext>
                  </a:extLst>
                </a:gridCol>
                <a:gridCol w="3921382">
                  <a:extLst>
                    <a:ext uri="{9D8B030D-6E8A-4147-A177-3AD203B41FA5}">
                      <a16:colId xmlns:a16="http://schemas.microsoft.com/office/drawing/2014/main" val="20002"/>
                    </a:ext>
                  </a:extLst>
                </a:gridCol>
              </a:tblGrid>
              <a:tr h="323241">
                <a:tc gridSpan="3">
                  <a:txBody>
                    <a:bodyPr/>
                    <a:lstStyle/>
                    <a:p>
                      <a:pPr marL="3166110" marR="0" lvl="0" indent="-3075940" algn="r" rtl="0">
                        <a:spcBef>
                          <a:spcPts val="0"/>
                        </a:spcBef>
                        <a:spcAft>
                          <a:spcPts val="0"/>
                        </a:spcAft>
                        <a:buNone/>
                      </a:pPr>
                      <a:r>
                        <a:rPr lang="es-ES" sz="1600" u="none" strike="noStrike" cap="none" dirty="0"/>
                        <a:t>ANVERSO------------------------Historia de Usuario</a:t>
                      </a:r>
                      <a:endParaRPr sz="1600" u="none" strike="noStrike" cap="none" dirty="0">
                        <a:solidFill>
                          <a:srgbClr val="000000"/>
                        </a:solidFill>
                        <a:latin typeface="Arial"/>
                        <a:ea typeface="Arial"/>
                        <a:cs typeface="Arial"/>
                        <a:sym typeface="Arial"/>
                      </a:endParaRPr>
                    </a:p>
                  </a:txBody>
                  <a:tcPr marL="51425" marR="51425" marT="0" marB="0" anchor="ctr">
                    <a:solidFill>
                      <a:schemeClr val="tx1">
                        <a:lumMod val="65000"/>
                        <a:lumOff val="35000"/>
                      </a:schemeClr>
                    </a:solid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225193">
                <a:tc>
                  <a:txBody>
                    <a:bodyPr/>
                    <a:lstStyle/>
                    <a:p>
                      <a:pPr marL="0" marR="0" lvl="0" indent="0" algn="l" rtl="0">
                        <a:spcBef>
                          <a:spcPts val="0"/>
                        </a:spcBef>
                        <a:spcAft>
                          <a:spcPts val="0"/>
                        </a:spcAft>
                        <a:buNone/>
                      </a:pPr>
                      <a:r>
                        <a:rPr lang="es-ES" sz="1600" u="none" strike="noStrike" cap="none"/>
                        <a:t>Número: 14</a:t>
                      </a:r>
                      <a:endParaRPr sz="1600" u="none" strike="noStrike" cap="none">
                        <a:latin typeface="Times New Roman"/>
                        <a:ea typeface="Times New Roman"/>
                        <a:cs typeface="Times New Roman"/>
                        <a:sym typeface="Times New Roman"/>
                      </a:endParaRPr>
                    </a:p>
                  </a:txBody>
                  <a:tcPr marL="51425" marR="51425" marT="0" marB="0" anchor="ctr">
                    <a:solidFill>
                      <a:schemeClr val="tx1">
                        <a:lumMod val="65000"/>
                        <a:lumOff val="35000"/>
                      </a:schemeClr>
                    </a:solidFill>
                  </a:tcPr>
                </a:tc>
                <a:tc gridSpan="2">
                  <a:txBody>
                    <a:bodyPr/>
                    <a:lstStyle/>
                    <a:p>
                      <a:pPr marL="0" marR="0" lvl="0" indent="0" algn="l" rtl="0">
                        <a:spcBef>
                          <a:spcPts val="0"/>
                        </a:spcBef>
                        <a:spcAft>
                          <a:spcPts val="0"/>
                        </a:spcAft>
                        <a:buNone/>
                      </a:pPr>
                      <a:endParaRPr sz="1600" u="none" strike="noStrike" cap="none">
                        <a:latin typeface="Times New Roman"/>
                        <a:ea typeface="Times New Roman"/>
                        <a:cs typeface="Times New Roman"/>
                        <a:sym typeface="Times New Roman"/>
                      </a:endParaRPr>
                    </a:p>
                  </a:txBody>
                  <a:tcPr marL="51425" marR="51425" marT="0" marB="0" anchor="ctr">
                    <a:solidFill>
                      <a:schemeClr val="tx1">
                        <a:lumMod val="65000"/>
                        <a:lumOff val="35000"/>
                      </a:schemeClr>
                    </a:solidFill>
                  </a:tcPr>
                </a:tc>
                <a:tc hMerge="1">
                  <a:txBody>
                    <a:bodyPr/>
                    <a:lstStyle/>
                    <a:p>
                      <a:endParaRPr lang="es-AR"/>
                    </a:p>
                  </a:txBody>
                  <a:tcPr/>
                </a:tc>
                <a:extLst>
                  <a:ext uri="{0D108BD9-81ED-4DB2-BD59-A6C34878D82A}">
                    <a16:rowId xmlns:a16="http://schemas.microsoft.com/office/drawing/2014/main" val="10001"/>
                  </a:ext>
                </a:extLst>
              </a:tr>
              <a:tr h="225193">
                <a:tc gridSpan="3">
                  <a:txBody>
                    <a:bodyPr/>
                    <a:lstStyle/>
                    <a:p>
                      <a:pPr marL="0" marR="0" lvl="0" indent="0" algn="l" rtl="0">
                        <a:spcBef>
                          <a:spcPts val="0"/>
                        </a:spcBef>
                        <a:spcAft>
                          <a:spcPts val="0"/>
                        </a:spcAft>
                        <a:buNone/>
                      </a:pPr>
                      <a:r>
                        <a:rPr lang="es-ES" sz="1600" u="none" strike="noStrike" cap="none"/>
                        <a:t>Nombre historia: Generar orden de compra</a:t>
                      </a:r>
                      <a:endParaRPr sz="1600" u="none" strike="noStrike" cap="none">
                        <a:latin typeface="Times New Roman"/>
                        <a:ea typeface="Times New Roman"/>
                        <a:cs typeface="Times New Roman"/>
                        <a:sym typeface="Times New Roman"/>
                      </a:endParaRPr>
                    </a:p>
                  </a:txBody>
                  <a:tcPr marL="51425" marR="51425" marT="0" marB="0" anchor="ctr">
                    <a:solidFill>
                      <a:schemeClr val="tx1">
                        <a:lumMod val="65000"/>
                        <a:lumOff val="35000"/>
                      </a:schemeClr>
                    </a:solid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2"/>
                  </a:ext>
                </a:extLst>
              </a:tr>
              <a:tr h="675580">
                <a:tc gridSpan="2">
                  <a:txBody>
                    <a:bodyPr/>
                    <a:lstStyle/>
                    <a:p>
                      <a:pPr marL="0" marR="0" lvl="0" indent="0" algn="l" rtl="0">
                        <a:spcBef>
                          <a:spcPts val="0"/>
                        </a:spcBef>
                        <a:spcAft>
                          <a:spcPts val="0"/>
                        </a:spcAft>
                        <a:buNone/>
                      </a:pPr>
                      <a:r>
                        <a:rPr lang="es-ES" sz="1600" u="none" strike="noStrike" cap="none"/>
                        <a:t>Prioridad  en negocio:  </a:t>
                      </a:r>
                      <a:endParaRPr sz="1600" u="none" strike="noStrike" cap="none"/>
                    </a:p>
                    <a:p>
                      <a:pPr marL="0" marR="0" lvl="0" indent="0" algn="l" rtl="0">
                        <a:spcBef>
                          <a:spcPts val="0"/>
                        </a:spcBef>
                        <a:spcAft>
                          <a:spcPts val="0"/>
                        </a:spcAft>
                        <a:buNone/>
                      </a:pPr>
                      <a:r>
                        <a:rPr lang="es-ES" sz="1600" u="none" strike="noStrike" cap="none"/>
                        <a:t>Alta  (300)</a:t>
                      </a:r>
                      <a:endParaRPr sz="1600" u="none" strike="noStrike" cap="none">
                        <a:latin typeface="Times New Roman"/>
                        <a:ea typeface="Times New Roman"/>
                        <a:cs typeface="Times New Roman"/>
                        <a:sym typeface="Times New Roman"/>
                      </a:endParaRPr>
                    </a:p>
                  </a:txBody>
                  <a:tcPr marL="51425" marR="51425" marT="0" marB="0" anchor="ctr">
                    <a:solidFill>
                      <a:schemeClr val="tx1">
                        <a:lumMod val="65000"/>
                        <a:lumOff val="35000"/>
                      </a:schemeClr>
                    </a:solidFill>
                  </a:tcPr>
                </a:tc>
                <a:tc hMerge="1">
                  <a:txBody>
                    <a:bodyPr/>
                    <a:lstStyle/>
                    <a:p>
                      <a:endParaRPr lang="es-AR"/>
                    </a:p>
                  </a:txBody>
                  <a:tcPr/>
                </a:tc>
                <a:tc>
                  <a:txBody>
                    <a:bodyPr/>
                    <a:lstStyle/>
                    <a:p>
                      <a:pPr marL="0" marR="0" lvl="0" indent="0" algn="l" rtl="0">
                        <a:spcBef>
                          <a:spcPts val="0"/>
                        </a:spcBef>
                        <a:spcAft>
                          <a:spcPts val="0"/>
                        </a:spcAft>
                        <a:buNone/>
                      </a:pPr>
                      <a:endParaRPr sz="1600" u="none" strike="noStrike" cap="none">
                        <a:latin typeface="Times New Roman"/>
                        <a:ea typeface="Times New Roman"/>
                        <a:cs typeface="Times New Roman"/>
                        <a:sym typeface="Times New Roman"/>
                      </a:endParaRPr>
                    </a:p>
                  </a:txBody>
                  <a:tcPr marL="51425" marR="51425" marT="0" marB="0" anchor="ctr">
                    <a:solidFill>
                      <a:schemeClr val="tx1">
                        <a:lumMod val="65000"/>
                        <a:lumOff val="35000"/>
                      </a:schemeClr>
                    </a:solidFill>
                  </a:tcPr>
                </a:tc>
                <a:extLst>
                  <a:ext uri="{0D108BD9-81ED-4DB2-BD59-A6C34878D82A}">
                    <a16:rowId xmlns:a16="http://schemas.microsoft.com/office/drawing/2014/main" val="10003"/>
                  </a:ext>
                </a:extLst>
              </a:tr>
              <a:tr h="225193">
                <a:tc gridSpan="2">
                  <a:txBody>
                    <a:bodyPr/>
                    <a:lstStyle/>
                    <a:p>
                      <a:pPr marL="0" marR="0" lvl="0" indent="0" algn="l" rtl="0">
                        <a:spcBef>
                          <a:spcPts val="0"/>
                        </a:spcBef>
                        <a:spcAft>
                          <a:spcPts val="0"/>
                        </a:spcAft>
                        <a:buNone/>
                      </a:pPr>
                      <a:r>
                        <a:rPr lang="es-ES" sz="1600" u="none" strike="noStrike" cap="none"/>
                        <a:t>Estimación: 4</a:t>
                      </a:r>
                      <a:endParaRPr sz="1600" u="none" strike="noStrike" cap="none">
                        <a:latin typeface="Times New Roman"/>
                        <a:ea typeface="Times New Roman"/>
                        <a:cs typeface="Times New Roman"/>
                        <a:sym typeface="Times New Roman"/>
                      </a:endParaRPr>
                    </a:p>
                  </a:txBody>
                  <a:tcPr marL="51425" marR="51425" marT="0" marB="0" anchor="ctr">
                    <a:solidFill>
                      <a:schemeClr val="tx1">
                        <a:lumMod val="65000"/>
                        <a:lumOff val="35000"/>
                      </a:schemeClr>
                    </a:solidFill>
                  </a:tcPr>
                </a:tc>
                <a:tc hMerge="1">
                  <a:txBody>
                    <a:bodyPr/>
                    <a:lstStyle/>
                    <a:p>
                      <a:endParaRPr lang="es-AR"/>
                    </a:p>
                  </a:txBody>
                  <a:tcPr/>
                </a:tc>
                <a:tc>
                  <a:txBody>
                    <a:bodyPr/>
                    <a:lstStyle/>
                    <a:p>
                      <a:pPr marL="0" marR="0" lvl="0" indent="0" algn="l" rtl="0">
                        <a:spcBef>
                          <a:spcPts val="0"/>
                        </a:spcBef>
                        <a:spcAft>
                          <a:spcPts val="0"/>
                        </a:spcAft>
                        <a:buNone/>
                      </a:pPr>
                      <a:endParaRPr sz="1600" u="none" strike="noStrike" cap="none">
                        <a:latin typeface="Times New Roman"/>
                        <a:ea typeface="Times New Roman"/>
                        <a:cs typeface="Times New Roman"/>
                        <a:sym typeface="Times New Roman"/>
                      </a:endParaRPr>
                    </a:p>
                  </a:txBody>
                  <a:tcPr marL="51425" marR="51425" marT="0" marB="0" anchor="ctr">
                    <a:solidFill>
                      <a:schemeClr val="tx1">
                        <a:lumMod val="65000"/>
                        <a:lumOff val="35000"/>
                      </a:schemeClr>
                    </a:solidFill>
                  </a:tcPr>
                </a:tc>
                <a:extLst>
                  <a:ext uri="{0D108BD9-81ED-4DB2-BD59-A6C34878D82A}">
                    <a16:rowId xmlns:a16="http://schemas.microsoft.com/office/drawing/2014/main" val="10004"/>
                  </a:ext>
                </a:extLst>
              </a:tr>
              <a:tr h="225193">
                <a:tc gridSpan="3">
                  <a:txBody>
                    <a:bodyPr/>
                    <a:lstStyle/>
                    <a:p>
                      <a:pPr marL="0" marR="0" lvl="0" indent="0" algn="l" rtl="0">
                        <a:spcBef>
                          <a:spcPts val="0"/>
                        </a:spcBef>
                        <a:spcAft>
                          <a:spcPts val="0"/>
                        </a:spcAft>
                        <a:buNone/>
                      </a:pPr>
                      <a:r>
                        <a:rPr lang="es-ES" sz="1600" u="none" strike="noStrike" cap="none"/>
                        <a:t>Programador responsable:  Pablo Gimenez</a:t>
                      </a:r>
                      <a:endParaRPr sz="1600" u="none" strike="noStrike" cap="none">
                        <a:latin typeface="Times New Roman"/>
                        <a:ea typeface="Times New Roman"/>
                        <a:cs typeface="Times New Roman"/>
                        <a:sym typeface="Times New Roman"/>
                      </a:endParaRPr>
                    </a:p>
                  </a:txBody>
                  <a:tcPr marL="51425" marR="51425" marT="0" marB="0" anchor="ctr">
                    <a:solidFill>
                      <a:schemeClr val="tx1">
                        <a:lumMod val="65000"/>
                        <a:lumOff val="35000"/>
                      </a:schemeClr>
                    </a:solid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5"/>
                  </a:ext>
                </a:extLst>
              </a:tr>
              <a:tr h="2109515">
                <a:tc gridSpan="3">
                  <a:txBody>
                    <a:bodyPr/>
                    <a:lstStyle/>
                    <a:p>
                      <a:pPr marL="0" marR="0" lvl="0" indent="0" algn="l" rtl="0">
                        <a:spcBef>
                          <a:spcPts val="0"/>
                        </a:spcBef>
                        <a:spcAft>
                          <a:spcPts val="0"/>
                        </a:spcAft>
                        <a:buNone/>
                      </a:pPr>
                      <a:r>
                        <a:rPr lang="es-ES" sz="1600" u="none" strike="noStrike" cap="none" dirty="0"/>
                        <a:t> </a:t>
                      </a:r>
                      <a:endParaRPr sz="1600" u="none" strike="noStrike" cap="none" dirty="0"/>
                    </a:p>
                    <a:p>
                      <a:pPr marL="0" marR="0" lvl="0" indent="0" algn="l" rtl="0">
                        <a:spcBef>
                          <a:spcPts val="0"/>
                        </a:spcBef>
                        <a:spcAft>
                          <a:spcPts val="0"/>
                        </a:spcAft>
                        <a:buNone/>
                      </a:pPr>
                      <a:r>
                        <a:rPr lang="es-ES" sz="1600" u="none" strike="noStrike" cap="none" dirty="0"/>
                        <a:t>Descripción:</a:t>
                      </a:r>
                      <a:endParaRPr sz="1600" u="none" strike="noStrike" cap="none" dirty="0"/>
                    </a:p>
                    <a:p>
                      <a:pPr marL="0" marR="0" lvl="0" indent="0" algn="l" rtl="0">
                        <a:spcBef>
                          <a:spcPts val="0"/>
                        </a:spcBef>
                        <a:spcAft>
                          <a:spcPts val="0"/>
                        </a:spcAft>
                        <a:buNone/>
                      </a:pPr>
                      <a:r>
                        <a:rPr lang="es-ES" sz="1600" u="none" strike="noStrike" cap="none" dirty="0"/>
                        <a:t>Como personal de compras quiero poder generar una orden de compra para poder enviársela al proveedor </a:t>
                      </a:r>
                      <a:endParaRPr sz="1600" u="none" strike="noStrike" cap="none" dirty="0"/>
                    </a:p>
                    <a:p>
                      <a:pPr marL="0" marR="0" lvl="0" indent="0" algn="l" rtl="0">
                        <a:spcBef>
                          <a:spcPts val="0"/>
                        </a:spcBef>
                        <a:spcAft>
                          <a:spcPts val="0"/>
                        </a:spcAft>
                        <a:buNone/>
                      </a:pPr>
                      <a:r>
                        <a:rPr lang="es-ES" sz="1600" u="none" strike="noStrike" cap="none" dirty="0"/>
                        <a:t> </a:t>
                      </a:r>
                      <a:endParaRPr sz="1600" u="none" strike="noStrike" cap="none" dirty="0"/>
                    </a:p>
                    <a:p>
                      <a:pPr marL="0" marR="0" lvl="0" indent="0" algn="l" rtl="0">
                        <a:spcBef>
                          <a:spcPts val="0"/>
                        </a:spcBef>
                        <a:spcAft>
                          <a:spcPts val="0"/>
                        </a:spcAft>
                        <a:buNone/>
                      </a:pPr>
                      <a:r>
                        <a:rPr lang="es-ES" sz="1600" u="none" strike="noStrike" cap="none" dirty="0"/>
                        <a:t> </a:t>
                      </a:r>
                      <a:endParaRPr sz="1600" u="none" strike="noStrike" cap="none" dirty="0"/>
                    </a:p>
                    <a:p>
                      <a:pPr marL="0" marR="0" lvl="0" indent="0" algn="l" rtl="0">
                        <a:spcBef>
                          <a:spcPts val="0"/>
                        </a:spcBef>
                        <a:spcAft>
                          <a:spcPts val="0"/>
                        </a:spcAft>
                        <a:buNone/>
                      </a:pPr>
                      <a:r>
                        <a:rPr lang="es-ES" sz="1600" u="none" strike="noStrike" cap="none" dirty="0"/>
                        <a:t> </a:t>
                      </a:r>
                      <a:endParaRPr sz="1600" u="none" strike="noStrike" cap="none" dirty="0"/>
                    </a:p>
                    <a:p>
                      <a:pPr marL="0" marR="0" lvl="0" indent="0" algn="l" rtl="0">
                        <a:spcBef>
                          <a:spcPts val="0"/>
                        </a:spcBef>
                        <a:spcAft>
                          <a:spcPts val="0"/>
                        </a:spcAft>
                        <a:buNone/>
                      </a:pPr>
                      <a:r>
                        <a:rPr lang="es-ES" sz="1600" u="none" strike="noStrike" cap="none" dirty="0"/>
                        <a:t> </a:t>
                      </a:r>
                      <a:endParaRPr sz="1600" u="none" strike="noStrike" cap="none" dirty="0">
                        <a:latin typeface="Times New Roman"/>
                        <a:ea typeface="Times New Roman"/>
                        <a:cs typeface="Times New Roman"/>
                        <a:sym typeface="Times New Roman"/>
                      </a:endParaRPr>
                    </a:p>
                  </a:txBody>
                  <a:tcPr marL="51425" marR="51425" marT="0" marB="0" anchor="ctr">
                    <a:solidFill>
                      <a:schemeClr val="tx1">
                        <a:lumMod val="65000"/>
                        <a:lumOff val="35000"/>
                      </a:schemeClr>
                    </a:solid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6"/>
                  </a:ext>
                </a:extLst>
              </a:tr>
            </a:tbl>
          </a:graphicData>
        </a:graphic>
      </p:graphicFrame>
      <p:graphicFrame>
        <p:nvGraphicFramePr>
          <p:cNvPr id="1125" name="Google Shape;1125;p47"/>
          <p:cNvGraphicFramePr/>
          <p:nvPr>
            <p:extLst>
              <p:ext uri="{D42A27DB-BD31-4B8C-83A1-F6EECF244321}">
                <p14:modId xmlns:p14="http://schemas.microsoft.com/office/powerpoint/2010/main" val="1103399028"/>
              </p:ext>
            </p:extLst>
          </p:nvPr>
        </p:nvGraphicFramePr>
        <p:xfrm>
          <a:off x="3343926" y="1666891"/>
          <a:ext cx="5346600" cy="4207475"/>
        </p:xfrm>
        <a:graphic>
          <a:graphicData uri="http://schemas.openxmlformats.org/drawingml/2006/table">
            <a:tbl>
              <a:tblPr firstRow="1" firstCol="1" lastRow="1" lastCol="1" bandRow="1" bandCol="1">
                <a:noFill/>
                <a:tableStyleId>{352A747F-004B-4086-98C7-BE5BB6377966}</a:tableStyleId>
              </a:tblPr>
              <a:tblGrid>
                <a:gridCol w="5346600">
                  <a:extLst>
                    <a:ext uri="{9D8B030D-6E8A-4147-A177-3AD203B41FA5}">
                      <a16:colId xmlns:a16="http://schemas.microsoft.com/office/drawing/2014/main" val="20000"/>
                    </a:ext>
                  </a:extLst>
                </a:gridCol>
              </a:tblGrid>
              <a:tr h="401850">
                <a:tc>
                  <a:txBody>
                    <a:bodyPr/>
                    <a:lstStyle/>
                    <a:p>
                      <a:pPr marL="3166110" marR="0" lvl="0" indent="-3075940" algn="r" rtl="0">
                        <a:spcBef>
                          <a:spcPts val="0"/>
                        </a:spcBef>
                        <a:spcAft>
                          <a:spcPts val="0"/>
                        </a:spcAft>
                        <a:buNone/>
                      </a:pPr>
                      <a:r>
                        <a:rPr lang="es-ES" sz="1600" u="none" strike="noStrike" cap="none" dirty="0">
                          <a:solidFill>
                            <a:schemeClr val="lt1"/>
                          </a:solidFill>
                          <a:latin typeface="Arial"/>
                          <a:ea typeface="Arial"/>
                          <a:cs typeface="Arial"/>
                          <a:sym typeface="Arial"/>
                        </a:rPr>
                        <a:t>REVERSO --------------Criterios de  Aceptación</a:t>
                      </a:r>
                      <a:endParaRPr dirty="0"/>
                    </a:p>
                  </a:txBody>
                  <a:tcPr marL="51425" marR="51425" marT="0" marB="0" anchor="ctr">
                    <a:solidFill>
                      <a:schemeClr val="accent2">
                        <a:lumMod val="75000"/>
                      </a:schemeClr>
                    </a:solidFill>
                  </a:tcPr>
                </a:tc>
                <a:extLst>
                  <a:ext uri="{0D108BD9-81ED-4DB2-BD59-A6C34878D82A}">
                    <a16:rowId xmlns:a16="http://schemas.microsoft.com/office/drawing/2014/main" val="10000"/>
                  </a:ext>
                </a:extLst>
              </a:tr>
              <a:tr h="3805625">
                <a:tc>
                  <a:txBody>
                    <a:bodyPr/>
                    <a:lstStyle/>
                    <a:p>
                      <a:pPr marL="0" marR="0" lvl="0" indent="0" algn="l" rtl="0">
                        <a:lnSpc>
                          <a:spcPct val="100000"/>
                        </a:lnSpc>
                        <a:spcBef>
                          <a:spcPts val="0"/>
                        </a:spcBef>
                        <a:spcAft>
                          <a:spcPts val="0"/>
                        </a:spcAft>
                        <a:buClr>
                          <a:schemeClr val="dk1"/>
                        </a:buClr>
                        <a:buSzPts val="2000"/>
                        <a:buFont typeface="Calibri"/>
                        <a:buNone/>
                      </a:pPr>
                      <a:r>
                        <a:rPr lang="es-ES" sz="2000" b="0" u="none" strike="noStrike" cap="none" dirty="0"/>
                        <a:t>Debo poder visualizar todos los pedidos autorizados.</a:t>
                      </a:r>
                      <a:endParaRPr dirty="0"/>
                    </a:p>
                    <a:p>
                      <a:pPr marL="0" marR="0" lvl="0" indent="0" algn="l" rtl="0">
                        <a:lnSpc>
                          <a:spcPct val="100000"/>
                        </a:lnSpc>
                        <a:spcBef>
                          <a:spcPts val="0"/>
                        </a:spcBef>
                        <a:spcAft>
                          <a:spcPts val="0"/>
                        </a:spcAft>
                        <a:buClr>
                          <a:schemeClr val="dk1"/>
                        </a:buClr>
                        <a:buSzPts val="2000"/>
                        <a:buFont typeface="Calibri"/>
                        <a:buNone/>
                      </a:pPr>
                      <a:r>
                        <a:rPr lang="es-ES" sz="2000" b="0" u="none" strike="noStrike" cap="none" dirty="0"/>
                        <a:t>Al hacer clic sobre alguno de los pedidos debo poder visualizar en profundidad y tener un botón “generar orden de compra” que registre dicha orden.</a:t>
                      </a:r>
                      <a:endParaRPr dirty="0"/>
                    </a:p>
                    <a:p>
                      <a:pPr marL="0" marR="0" lvl="0" indent="0" algn="l" rtl="0">
                        <a:spcBef>
                          <a:spcPts val="0"/>
                        </a:spcBef>
                        <a:spcAft>
                          <a:spcPts val="0"/>
                        </a:spcAft>
                        <a:buNone/>
                      </a:pPr>
                      <a:endParaRPr sz="1600" u="none" strike="noStrike" cap="none" dirty="0">
                        <a:latin typeface="Times New Roman"/>
                        <a:ea typeface="Times New Roman"/>
                        <a:cs typeface="Times New Roman"/>
                        <a:sym typeface="Times New Roman"/>
                      </a:endParaRPr>
                    </a:p>
                  </a:txBody>
                  <a:tcPr marL="51425" marR="51425" marT="0" marB="0" anchor="ctr">
                    <a:solidFill>
                      <a:schemeClr val="accent2">
                        <a:lumMod val="75000"/>
                      </a:schemeClr>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5"/>
                                        </p:tgtEl>
                                        <p:attrNameLst>
                                          <p:attrName>style.visibility</p:attrName>
                                        </p:attrNameLst>
                                      </p:cBhvr>
                                      <p:to>
                                        <p:strVal val="visible"/>
                                      </p:to>
                                    </p:set>
                                    <p:animEffect transition="in" filter="fade">
                                      <p:cBhvr>
                                        <p:cTn id="7" dur="1000"/>
                                        <p:tgtEl>
                                          <p:spTgt spid="1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0" name="Google Shape;1130;p48"/>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3600"/>
            </a:pPr>
            <a:r>
              <a:rPr lang="es-ES" b="1"/>
              <a:t>Historias de usuario - </a:t>
            </a:r>
            <a:r>
              <a:rPr lang="es-ES" sz="4400" b="1"/>
              <a:t>Beneficios</a:t>
            </a:r>
            <a:endParaRPr/>
          </a:p>
        </p:txBody>
      </p:sp>
      <p:sp>
        <p:nvSpPr>
          <p:cNvPr id="1131" name="Google Shape;1131;p48"/>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506349" lvl="1" indent="-342900" algn="just">
              <a:spcBef>
                <a:spcPts val="0"/>
              </a:spcBef>
              <a:buSzPts val="2000"/>
              <a:buFont typeface="Wingdings" panose="05000000000000000000" pitchFamily="2" charset="2"/>
              <a:buChar char="§"/>
            </a:pPr>
            <a:r>
              <a:rPr lang="es-ES" sz="2400" dirty="0"/>
              <a:t>Al ser muy corta, ésta representa requisitos del modelo de negocio que pueden implementarse rápidamente (días o semanas).</a:t>
            </a:r>
            <a:endParaRPr sz="2400" dirty="0"/>
          </a:p>
          <a:p>
            <a:pPr marL="506349" lvl="1" indent="-342900" algn="just">
              <a:spcBef>
                <a:spcPts val="1200"/>
              </a:spcBef>
              <a:buSzPts val="2000"/>
              <a:buFont typeface="Wingdings" panose="05000000000000000000" pitchFamily="2" charset="2"/>
              <a:buChar char="§"/>
            </a:pPr>
            <a:r>
              <a:rPr lang="es-ES" sz="2400" dirty="0"/>
              <a:t>Necesitan poco mantenimiento.</a:t>
            </a:r>
            <a:endParaRPr sz="2400" dirty="0"/>
          </a:p>
          <a:p>
            <a:pPr marL="506349" lvl="1" indent="-342900" algn="just">
              <a:spcBef>
                <a:spcPts val="1200"/>
              </a:spcBef>
              <a:buSzPts val="2000"/>
              <a:buFont typeface="Wingdings" panose="05000000000000000000" pitchFamily="2" charset="2"/>
              <a:buChar char="§"/>
            </a:pPr>
            <a:r>
              <a:rPr lang="es-ES" sz="2400" dirty="0"/>
              <a:t>Mantienen una relación cercana con el cliente.</a:t>
            </a:r>
            <a:endParaRPr sz="2400" dirty="0"/>
          </a:p>
          <a:p>
            <a:pPr marL="506349" lvl="1" indent="-342900" algn="just">
              <a:spcBef>
                <a:spcPts val="1200"/>
              </a:spcBef>
              <a:buSzPts val="2000"/>
              <a:buFont typeface="Wingdings" panose="05000000000000000000" pitchFamily="2" charset="2"/>
              <a:buChar char="§"/>
            </a:pPr>
            <a:r>
              <a:rPr lang="es-ES" sz="2400" dirty="0"/>
              <a:t>Permite dividir los proyectos en pequeñas entregas.</a:t>
            </a:r>
            <a:endParaRPr sz="2400" dirty="0"/>
          </a:p>
          <a:p>
            <a:pPr marL="506349" lvl="1" indent="-342900" algn="just">
              <a:spcBef>
                <a:spcPts val="1200"/>
              </a:spcBef>
              <a:buSzPts val="2000"/>
              <a:buFont typeface="Wingdings" panose="05000000000000000000" pitchFamily="2" charset="2"/>
              <a:buChar char="§"/>
            </a:pPr>
            <a:r>
              <a:rPr lang="es-ES" sz="2400" dirty="0"/>
              <a:t>Permite estimar fácilmente el esfuerzo de desarrollo.</a:t>
            </a:r>
            <a:endParaRPr sz="2400" dirty="0"/>
          </a:p>
          <a:p>
            <a:pPr marL="506349" lvl="1" indent="-342900" algn="just">
              <a:spcBef>
                <a:spcPts val="1200"/>
              </a:spcBef>
              <a:buSzPts val="2000"/>
              <a:buFont typeface="Wingdings" panose="05000000000000000000" pitchFamily="2" charset="2"/>
              <a:buChar char="§"/>
            </a:pPr>
            <a:r>
              <a:rPr lang="es-ES" sz="2400" dirty="0"/>
              <a:t>Es ideal para proyectos con requisitos volátiles o no muy claros.</a:t>
            </a:r>
            <a:endParaRPr sz="2400" dirty="0"/>
          </a:p>
        </p:txBody>
      </p:sp>
      <p:sp>
        <p:nvSpPr>
          <p:cNvPr id="1132" name="Google Shape;1132;p48"/>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1133" name="Google Shape;1133;p48"/>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49</a:t>
            </a:fld>
            <a:endParaRPr/>
          </a:p>
        </p:txBody>
      </p:sp>
      <p:pic>
        <p:nvPicPr>
          <p:cNvPr id="1134" name="Google Shape;1134;p48"/>
          <p:cNvPicPr preferRelativeResize="0"/>
          <p:nvPr/>
        </p:nvPicPr>
        <p:blipFill rotWithShape="1">
          <a:blip r:embed="rId3">
            <a:alphaModFix/>
          </a:blip>
          <a:srcRect/>
          <a:stretch/>
        </p:blipFill>
        <p:spPr>
          <a:xfrm>
            <a:off x="8433600" y="2564904"/>
            <a:ext cx="1127708" cy="15036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4"/>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a:t>¿Qué es un modelo de proceso de software?</a:t>
            </a:r>
            <a:endParaRPr sz="4400" b="1"/>
          </a:p>
        </p:txBody>
      </p:sp>
      <p:sp>
        <p:nvSpPr>
          <p:cNvPr id="742" name="Google Shape;742;p4"/>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68580" indent="-152400">
              <a:spcBef>
                <a:spcPts val="0"/>
              </a:spcBef>
              <a:buSzPts val="2400"/>
            </a:pPr>
            <a:r>
              <a:rPr lang="es-ES" sz="2400">
                <a:solidFill>
                  <a:schemeClr val="dk1"/>
                </a:solidFill>
              </a:rPr>
              <a:t>Es una representación simplificada de un proceso de software que presenta una visión de ese proceso.</a:t>
            </a:r>
            <a:endParaRPr/>
          </a:p>
          <a:p>
            <a:pPr marL="68580" indent="0">
              <a:buNone/>
            </a:pPr>
            <a:endParaRPr>
              <a:solidFill>
                <a:schemeClr val="dk1"/>
              </a:solidFill>
            </a:endParaRPr>
          </a:p>
          <a:p>
            <a:pPr marL="68580" indent="-152400">
              <a:buSzPts val="2400"/>
            </a:pPr>
            <a:r>
              <a:rPr lang="es-ES" sz="2400">
                <a:solidFill>
                  <a:schemeClr val="dk1"/>
                </a:solidFill>
              </a:rPr>
              <a:t>Estos modelos pueden incluir actividades que son partes de los procesos y productos de software, y el papel de las personas involucradas.</a:t>
            </a:r>
            <a:endParaRPr/>
          </a:p>
        </p:txBody>
      </p:sp>
      <p:sp>
        <p:nvSpPr>
          <p:cNvPr id="743" name="Google Shape;743;p4"/>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744" name="Google Shape;744;p4"/>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5</a:t>
            </a:fld>
            <a:endParaRPr/>
          </a:p>
        </p:txBody>
      </p:sp>
      <p:pic>
        <p:nvPicPr>
          <p:cNvPr id="745" name="Google Shape;745;p4" descr="http://rottzii.files.wordpress.com/2012/03/modelos-de-proceso.png"/>
          <p:cNvPicPr preferRelativeResize="0"/>
          <p:nvPr/>
        </p:nvPicPr>
        <p:blipFill rotWithShape="1">
          <a:blip r:embed="rId3">
            <a:alphaModFix/>
          </a:blip>
          <a:srcRect/>
          <a:stretch/>
        </p:blipFill>
        <p:spPr>
          <a:xfrm>
            <a:off x="5015880" y="4149082"/>
            <a:ext cx="2736304" cy="212591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pic>
        <p:nvPicPr>
          <p:cNvPr id="1139" name="Google Shape;1139;p49"/>
          <p:cNvPicPr preferRelativeResize="0"/>
          <p:nvPr/>
        </p:nvPicPr>
        <p:blipFill rotWithShape="1">
          <a:blip r:embed="rId3">
            <a:alphaModFix/>
          </a:blip>
          <a:srcRect/>
          <a:stretch/>
        </p:blipFill>
        <p:spPr>
          <a:xfrm>
            <a:off x="8667388" y="3501010"/>
            <a:ext cx="1981111" cy="1733895"/>
          </a:xfrm>
          <a:prstGeom prst="rect">
            <a:avLst/>
          </a:prstGeom>
          <a:noFill/>
          <a:ln>
            <a:noFill/>
          </a:ln>
        </p:spPr>
      </p:pic>
      <p:sp>
        <p:nvSpPr>
          <p:cNvPr id="1140" name="Google Shape;1140;p49"/>
          <p:cNvSpPr txBox="1">
            <a:spLocks noGrp="1"/>
          </p:cNvSpPr>
          <p:nvPr>
            <p:ph type="title"/>
          </p:nvPr>
        </p:nvSpPr>
        <p:spPr>
          <a:xfrm>
            <a:off x="1238292" y="499540"/>
            <a:ext cx="10806607" cy="1273283"/>
          </a:xfrm>
          <a:prstGeom prst="rect">
            <a:avLst/>
          </a:prstGeom>
          <a:noFill/>
          <a:ln>
            <a:noFill/>
          </a:ln>
        </p:spPr>
        <p:txBody>
          <a:bodyPr spcFirstLastPara="1" vert="horz" wrap="square" lIns="91425" tIns="45700" rIns="91425" bIns="45700" rtlCol="0" anchor="ctr" anchorCtr="0">
            <a:normAutofit/>
          </a:bodyPr>
          <a:lstStyle/>
          <a:p>
            <a:pPr>
              <a:buSzPts val="3600"/>
            </a:pPr>
            <a:r>
              <a:rPr lang="es-ES" b="1" dirty="0"/>
              <a:t>Historias de usuario - </a:t>
            </a:r>
            <a:r>
              <a:rPr lang="es-ES" sz="4400" b="1" dirty="0"/>
              <a:t>Limitaciones</a:t>
            </a:r>
            <a:endParaRPr dirty="0"/>
          </a:p>
        </p:txBody>
      </p:sp>
      <p:sp>
        <p:nvSpPr>
          <p:cNvPr id="1141" name="Google Shape;1141;p49"/>
          <p:cNvSpPr txBox="1">
            <a:spLocks noGrp="1"/>
          </p:cNvSpPr>
          <p:nvPr>
            <p:ph type="body" idx="1"/>
          </p:nvPr>
        </p:nvSpPr>
        <p:spPr>
          <a:xfrm>
            <a:off x="1238292" y="1844988"/>
            <a:ext cx="9410207" cy="4391578"/>
          </a:xfrm>
          <a:prstGeom prst="rect">
            <a:avLst/>
          </a:prstGeom>
          <a:noFill/>
          <a:ln>
            <a:noFill/>
          </a:ln>
        </p:spPr>
        <p:txBody>
          <a:bodyPr spcFirstLastPara="1" vert="horz" wrap="square" lIns="91425" tIns="45700" rIns="91425" bIns="45700" rtlCol="0" anchor="t" anchorCtr="0">
            <a:normAutofit/>
          </a:bodyPr>
          <a:lstStyle/>
          <a:p>
            <a:pPr marL="342900" lvl="1" algn="just">
              <a:spcBef>
                <a:spcPts val="0"/>
              </a:spcBef>
              <a:buSzPts val="2000"/>
              <a:buFont typeface="Wingdings" panose="05000000000000000000" pitchFamily="2" charset="2"/>
              <a:buChar char="§"/>
            </a:pPr>
            <a:r>
              <a:rPr lang="es-ES" sz="2400" dirty="0"/>
              <a:t>Sin criterios de aceptación pueden quedar abiertas a distintas interpretaciones haciendo difícil utilizarlas como base para un contrato.</a:t>
            </a:r>
            <a:endParaRPr sz="2400" dirty="0"/>
          </a:p>
          <a:p>
            <a:pPr marL="469900" lvl="1" algn="just">
              <a:spcBef>
                <a:spcPts val="1200"/>
              </a:spcBef>
              <a:buSzPts val="2000"/>
              <a:buFont typeface="Wingdings" panose="05000000000000000000" pitchFamily="2" charset="2"/>
              <a:buChar char="§"/>
            </a:pPr>
            <a:endParaRPr sz="2400" dirty="0"/>
          </a:p>
          <a:p>
            <a:pPr marL="342900" lvl="1" algn="just">
              <a:spcBef>
                <a:spcPts val="1200"/>
              </a:spcBef>
              <a:buSzPts val="2000"/>
              <a:buFont typeface="Wingdings" panose="05000000000000000000" pitchFamily="2" charset="2"/>
              <a:buChar char="§"/>
            </a:pPr>
            <a:r>
              <a:rPr lang="es-ES" sz="2400" dirty="0"/>
              <a:t>Se requiere un contacto permanente con el cliente durante el proyecto lo cual puede ser difícil o costoso.</a:t>
            </a:r>
            <a:endParaRPr sz="2400" dirty="0"/>
          </a:p>
          <a:p>
            <a:pPr marL="469900" lvl="1" algn="just">
              <a:spcBef>
                <a:spcPts val="1200"/>
              </a:spcBef>
              <a:buSzPts val="2000"/>
              <a:buFont typeface="Wingdings" panose="05000000000000000000" pitchFamily="2" charset="2"/>
              <a:buChar char="§"/>
            </a:pPr>
            <a:endParaRPr sz="2400" dirty="0"/>
          </a:p>
          <a:p>
            <a:pPr marL="342900" lvl="1" algn="just">
              <a:spcBef>
                <a:spcPts val="1200"/>
              </a:spcBef>
              <a:buSzPts val="2000"/>
              <a:buFont typeface="Wingdings" panose="05000000000000000000" pitchFamily="2" charset="2"/>
              <a:buChar char="§"/>
            </a:pPr>
            <a:r>
              <a:rPr lang="es-ES" sz="2400" dirty="0"/>
              <a:t>Podría resultar difícil escalar a proyectos grandes.</a:t>
            </a:r>
            <a:endParaRPr sz="2400" dirty="0"/>
          </a:p>
          <a:p>
            <a:pPr marL="469900" lvl="1" algn="just">
              <a:spcBef>
                <a:spcPts val="1200"/>
              </a:spcBef>
              <a:buSzPts val="2000"/>
              <a:buFont typeface="Wingdings" panose="05000000000000000000" pitchFamily="2" charset="2"/>
              <a:buChar char="§"/>
            </a:pPr>
            <a:endParaRPr sz="2400" dirty="0"/>
          </a:p>
          <a:p>
            <a:pPr marL="342900" lvl="1" algn="just">
              <a:spcBef>
                <a:spcPts val="1200"/>
              </a:spcBef>
              <a:buSzPts val="2000"/>
              <a:buFont typeface="Wingdings" panose="05000000000000000000" pitchFamily="2" charset="2"/>
              <a:buChar char="§"/>
            </a:pPr>
            <a:r>
              <a:rPr lang="es-ES" sz="2400" dirty="0"/>
              <a:t>Requiere desarrolladores muy competentes.</a:t>
            </a:r>
            <a:endParaRPr sz="2400" dirty="0"/>
          </a:p>
        </p:txBody>
      </p:sp>
      <p:sp>
        <p:nvSpPr>
          <p:cNvPr id="1142" name="Google Shape;1142;p49"/>
          <p:cNvSpPr txBox="1">
            <a:spLocks noGrp="1"/>
          </p:cNvSpPr>
          <p:nvPr>
            <p:ph type="ft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1143" name="Google Shape;1143;p49"/>
          <p:cNvSpPr txBox="1">
            <a:spLocks noGrp="1"/>
          </p:cNvSpPr>
          <p:nvPr>
            <p:ph type="sldNum"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50"/>
          <p:cNvSpPr txBox="1">
            <a:spLocks noGrp="1"/>
          </p:cNvSpPr>
          <p:nvPr>
            <p:ph type="title"/>
          </p:nvPr>
        </p:nvSpPr>
        <p:spPr>
          <a:xfrm>
            <a:off x="1268434" y="427525"/>
            <a:ext cx="10806607" cy="1273283"/>
          </a:xfrm>
          <a:prstGeom prst="rect">
            <a:avLst/>
          </a:prstGeom>
          <a:noFill/>
          <a:ln>
            <a:noFill/>
          </a:ln>
        </p:spPr>
        <p:txBody>
          <a:bodyPr spcFirstLastPara="1" vert="horz" wrap="square" lIns="91425" tIns="45700" rIns="91425" bIns="45700" rtlCol="0" anchor="ctr" anchorCtr="0">
            <a:normAutofit/>
          </a:bodyPr>
          <a:lstStyle/>
          <a:p>
            <a:pPr>
              <a:buSzPts val="3600"/>
            </a:pPr>
            <a:r>
              <a:rPr lang="es-ES" b="1" dirty="0"/>
              <a:t>Historias de usuario - </a:t>
            </a:r>
            <a:r>
              <a:rPr lang="es-ES" sz="4400" b="1" dirty="0"/>
              <a:t>Épicas</a:t>
            </a:r>
            <a:endParaRPr sz="4400" b="1" dirty="0"/>
          </a:p>
        </p:txBody>
      </p:sp>
      <p:sp>
        <p:nvSpPr>
          <p:cNvPr id="1149" name="Google Shape;1149;p50"/>
          <p:cNvSpPr txBox="1">
            <a:spLocks noGrp="1"/>
          </p:cNvSpPr>
          <p:nvPr>
            <p:ph type="body" idx="1"/>
          </p:nvPr>
        </p:nvSpPr>
        <p:spPr>
          <a:xfrm>
            <a:off x="1400037" y="2099715"/>
            <a:ext cx="9097634" cy="4391578"/>
          </a:xfrm>
          <a:prstGeom prst="rect">
            <a:avLst/>
          </a:prstGeom>
          <a:noFill/>
          <a:ln>
            <a:noFill/>
          </a:ln>
        </p:spPr>
        <p:txBody>
          <a:bodyPr spcFirstLastPara="1" vert="horz" wrap="square" lIns="91425" tIns="45700" rIns="91425" bIns="45700" rtlCol="0" anchor="t" anchorCtr="0">
            <a:normAutofit/>
          </a:bodyPr>
          <a:lstStyle/>
          <a:p>
            <a:pPr marL="342900" lvl="1" algn="just">
              <a:spcBef>
                <a:spcPts val="0"/>
              </a:spcBef>
              <a:buSzPts val="2000"/>
              <a:buFont typeface="Wingdings" panose="05000000000000000000" pitchFamily="2" charset="2"/>
              <a:buChar char="§"/>
            </a:pPr>
            <a:r>
              <a:rPr lang="es-ES" sz="2400" dirty="0"/>
              <a:t>Se denomina Épica a un conjunto de Historias de usuario que se agrupan por algún denominador común</a:t>
            </a:r>
            <a:endParaRPr sz="2400" dirty="0"/>
          </a:p>
          <a:p>
            <a:pPr marL="342900" lvl="1" algn="just">
              <a:spcBef>
                <a:spcPts val="1200"/>
              </a:spcBef>
              <a:buSzPts val="2000"/>
              <a:buFont typeface="Wingdings" panose="05000000000000000000" pitchFamily="2" charset="2"/>
              <a:buChar char="§"/>
            </a:pPr>
            <a:endParaRPr sz="2400" dirty="0"/>
          </a:p>
        </p:txBody>
      </p:sp>
      <p:sp>
        <p:nvSpPr>
          <p:cNvPr id="1150" name="Google Shape;1150;p50"/>
          <p:cNvSpPr txBox="1">
            <a:spLocks noGrp="1"/>
          </p:cNvSpPr>
          <p:nvPr>
            <p:ph type="ft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1151" name="Google Shape;1151;p50"/>
          <p:cNvSpPr txBox="1">
            <a:spLocks noGrp="1"/>
          </p:cNvSpPr>
          <p:nvPr>
            <p:ph type="sldNum"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51</a:t>
            </a:fld>
            <a:endParaRPr/>
          </a:p>
        </p:txBody>
      </p:sp>
      <p:pic>
        <p:nvPicPr>
          <p:cNvPr id="1152" name="Google Shape;1152;p50" descr="Scrum con Jira – Relación entre Épicas, Historias y Tareas Técnicas. | |  Blog Personal Diego Acosta"/>
          <p:cNvPicPr preferRelativeResize="0"/>
          <p:nvPr/>
        </p:nvPicPr>
        <p:blipFill rotWithShape="1">
          <a:blip r:embed="rId3">
            <a:alphaModFix/>
          </a:blip>
          <a:srcRect/>
          <a:stretch/>
        </p:blipFill>
        <p:spPr>
          <a:xfrm>
            <a:off x="7043356" y="3240092"/>
            <a:ext cx="3057525" cy="288607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51"/>
          <p:cNvSpPr txBox="1">
            <a:spLocks noGrp="1"/>
          </p:cNvSpPr>
          <p:nvPr>
            <p:ph type="title"/>
          </p:nvPr>
        </p:nvSpPr>
        <p:spPr>
          <a:xfrm>
            <a:off x="1268434" y="508505"/>
            <a:ext cx="10806607" cy="1273283"/>
          </a:xfrm>
          <a:prstGeom prst="rect">
            <a:avLst/>
          </a:prstGeom>
          <a:noFill/>
          <a:ln>
            <a:noFill/>
          </a:ln>
        </p:spPr>
        <p:txBody>
          <a:bodyPr spcFirstLastPara="1" vert="horz" wrap="square" lIns="91425" tIns="45700" rIns="91425" bIns="45700" rtlCol="0" anchor="ctr" anchorCtr="0">
            <a:noAutofit/>
          </a:bodyPr>
          <a:lstStyle/>
          <a:p>
            <a:pPr>
              <a:buSzPts val="4000"/>
            </a:pPr>
            <a:r>
              <a:rPr lang="es-ES" sz="4000" b="1" dirty="0"/>
              <a:t>Bibliografía</a:t>
            </a:r>
            <a:endParaRPr sz="4000" b="1" dirty="0"/>
          </a:p>
        </p:txBody>
      </p:sp>
      <p:sp>
        <p:nvSpPr>
          <p:cNvPr id="1158" name="Google Shape;1158;p51"/>
          <p:cNvSpPr txBox="1">
            <a:spLocks noGrp="1"/>
          </p:cNvSpPr>
          <p:nvPr>
            <p:ph type="body" idx="1"/>
          </p:nvPr>
        </p:nvSpPr>
        <p:spPr>
          <a:xfrm>
            <a:off x="1268434" y="2016025"/>
            <a:ext cx="9426460" cy="3096344"/>
          </a:xfrm>
          <a:prstGeom prst="rect">
            <a:avLst/>
          </a:prstGeom>
          <a:noFill/>
          <a:ln>
            <a:noFill/>
          </a:ln>
        </p:spPr>
        <p:txBody>
          <a:bodyPr spcFirstLastPara="1" vert="horz" wrap="square" lIns="91425" tIns="45700" rIns="91425" bIns="45700" rtlCol="0" anchor="t" anchorCtr="0">
            <a:normAutofit/>
          </a:bodyPr>
          <a:lstStyle/>
          <a:p>
            <a:pPr marL="270510">
              <a:spcBef>
                <a:spcPts val="0"/>
              </a:spcBef>
              <a:buSzPct val="100000"/>
              <a:buFont typeface="Wingdings" panose="05000000000000000000" pitchFamily="2" charset="2"/>
              <a:buChar char="§"/>
            </a:pPr>
            <a:r>
              <a:rPr lang="es-ES" sz="2400" dirty="0"/>
              <a:t>Libros consultados para técnicas de especificación de requerimientos</a:t>
            </a:r>
            <a:endParaRPr dirty="0"/>
          </a:p>
          <a:p>
            <a:pPr marL="411480">
              <a:buSzPct val="100000"/>
            </a:pPr>
            <a:endParaRPr sz="2400" dirty="0"/>
          </a:p>
          <a:p>
            <a:pPr marL="260604" lvl="1" indent="-257175">
              <a:buSzPct val="100000"/>
            </a:pPr>
            <a:r>
              <a:rPr lang="es-ES" sz="2400" dirty="0" err="1"/>
              <a:t>Pfleeger</a:t>
            </a:r>
            <a:r>
              <a:rPr lang="es-ES" sz="2400" dirty="0"/>
              <a:t>, Capítulo 4 , Ingeniería de Software, Pearson Prentice Hall 2002 </a:t>
            </a:r>
            <a:endParaRPr dirty="0"/>
          </a:p>
          <a:p>
            <a:pPr marL="260604" lvl="1" indent="-257175">
              <a:buSzPct val="100000"/>
            </a:pPr>
            <a:r>
              <a:rPr lang="es-ES" sz="2400" dirty="0" err="1"/>
              <a:t>Sommerville</a:t>
            </a:r>
            <a:r>
              <a:rPr lang="es-ES" sz="2400" dirty="0"/>
              <a:t> </a:t>
            </a:r>
            <a:r>
              <a:rPr lang="es-ES" sz="2400" dirty="0" err="1"/>
              <a:t>Ian</a:t>
            </a:r>
            <a:r>
              <a:rPr lang="es-ES" sz="2400" dirty="0"/>
              <a:t>,  Capítulo 4, Ingeniería de software, Addison Wesley 2011</a:t>
            </a:r>
            <a:endParaRPr sz="2400" dirty="0"/>
          </a:p>
          <a:p>
            <a:pPr marL="260604" lvl="1" indent="-257175">
              <a:buSzPct val="100000"/>
            </a:pPr>
            <a:r>
              <a:rPr lang="es-ES" sz="2400" dirty="0" err="1"/>
              <a:t>Whitten</a:t>
            </a:r>
            <a:r>
              <a:rPr lang="es-ES" sz="2400" dirty="0"/>
              <a:t> y </a:t>
            </a:r>
            <a:r>
              <a:rPr lang="es-ES" sz="2400" dirty="0" err="1"/>
              <a:t>Bentley</a:t>
            </a:r>
            <a:r>
              <a:rPr lang="es-ES" sz="2400" dirty="0"/>
              <a:t>, Análisis de Sistemas Diseño y Métodos, Capítulo 6, Mc Graw Hill 2008.</a:t>
            </a:r>
            <a:endParaRPr dirty="0"/>
          </a:p>
          <a:p>
            <a:pPr marL="260604" lvl="1" indent="-257175">
              <a:buSzPct val="100000"/>
            </a:pPr>
            <a:r>
              <a:rPr lang="es-ES" sz="2400" dirty="0"/>
              <a:t>Mike </a:t>
            </a:r>
            <a:r>
              <a:rPr lang="es-ES" sz="2400" dirty="0" err="1"/>
              <a:t>Cohn</a:t>
            </a:r>
            <a:r>
              <a:rPr lang="es-ES" sz="2400" dirty="0"/>
              <a:t>, </a:t>
            </a:r>
            <a:r>
              <a:rPr lang="es-ES" sz="2400" dirty="0" err="1"/>
              <a:t>User</a:t>
            </a:r>
            <a:r>
              <a:rPr lang="es-ES" sz="2400" dirty="0"/>
              <a:t> </a:t>
            </a:r>
            <a:r>
              <a:rPr lang="es-ES" sz="2400" dirty="0" err="1"/>
              <a:t>Stories</a:t>
            </a:r>
            <a:r>
              <a:rPr lang="es-ES" sz="2400" dirty="0"/>
              <a:t> </a:t>
            </a:r>
            <a:r>
              <a:rPr lang="es-ES" sz="2400" dirty="0" err="1"/>
              <a:t>Applied</a:t>
            </a:r>
            <a:r>
              <a:rPr lang="es-ES" sz="2400" dirty="0"/>
              <a:t>, Addison Wesley 2004.</a:t>
            </a:r>
            <a:endParaRPr dirty="0"/>
          </a:p>
          <a:p>
            <a:pPr marL="487300" lvl="1">
              <a:buSzPct val="100000"/>
            </a:pPr>
            <a:endParaRPr sz="2400" dirty="0"/>
          </a:p>
          <a:p>
            <a:pPr marL="411480">
              <a:buSzPct val="100000"/>
            </a:pPr>
            <a:endParaRPr sz="2400" dirty="0"/>
          </a:p>
          <a:p>
            <a:pPr marL="411480">
              <a:buSzPct val="100000"/>
            </a:pPr>
            <a:endParaRPr sz="2400" dirty="0"/>
          </a:p>
          <a:p>
            <a:pPr marL="487300" lvl="1">
              <a:buSzPct val="100000"/>
            </a:pPr>
            <a:endParaRPr sz="2400" dirty="0"/>
          </a:p>
        </p:txBody>
      </p:sp>
      <p:sp>
        <p:nvSpPr>
          <p:cNvPr id="1159" name="Google Shape;1159;p51"/>
          <p:cNvSpPr txBox="1">
            <a:spLocks noGrp="1"/>
          </p:cNvSpPr>
          <p:nvPr>
            <p:ph type="ftr" idx="11"/>
          </p:nvPr>
        </p:nvSpPr>
        <p:spPr>
          <a:xfrm>
            <a:off x="3516161" y="6492875"/>
            <a:ext cx="4705351" cy="365125"/>
          </a:xfrm>
          <a:prstGeom prst="rect">
            <a:avLst/>
          </a:prstGeom>
          <a:noFill/>
          <a:ln>
            <a:noFill/>
          </a:ln>
        </p:spPr>
        <p:txBody>
          <a:bodyPr spcFirstLastPara="1" vert="horz" wrap="square" lIns="91425" tIns="45700" rIns="91425" bIns="45700" rtlCol="0" anchor="t" anchorCtr="0">
            <a:noAutofit/>
          </a:bodyPr>
          <a:lstStyle/>
          <a:p>
            <a:r>
              <a:rPr lang="sv-SE" dirty="0"/>
              <a:t>Ingeniería de Software I  2022</a:t>
            </a:r>
            <a:endParaRPr dirty="0"/>
          </a:p>
        </p:txBody>
      </p:sp>
      <p:sp>
        <p:nvSpPr>
          <p:cNvPr id="1160" name="Google Shape;1160;p51"/>
          <p:cNvSpPr txBox="1">
            <a:spLocks noGrp="1"/>
          </p:cNvSpPr>
          <p:nvPr>
            <p:ph type="sldNum"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52</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5"/>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4400"/>
            </a:pPr>
            <a:r>
              <a:rPr lang="es-ES" sz="4400" b="1"/>
              <a:t>¿Qué es un modelo de proceso de software?</a:t>
            </a:r>
            <a:endParaRPr sz="4400" b="1"/>
          </a:p>
        </p:txBody>
      </p:sp>
      <p:sp>
        <p:nvSpPr>
          <p:cNvPr id="751" name="Google Shape;751;p5"/>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68580" indent="-152400">
              <a:spcBef>
                <a:spcPts val="0"/>
              </a:spcBef>
              <a:buSzPts val="2400"/>
            </a:pPr>
            <a:r>
              <a:rPr lang="es-ES" sz="2400"/>
              <a:t>La mayoría de los modelos de proceso de software se basan en uno de los siguientes modelos generales o paradigmas</a:t>
            </a:r>
            <a:endParaRPr/>
          </a:p>
          <a:p>
            <a:pPr marL="68580" indent="0">
              <a:buSzPts val="2400"/>
              <a:buNone/>
            </a:pPr>
            <a:endParaRPr sz="2400"/>
          </a:p>
          <a:p>
            <a:pPr marL="411480" lvl="2" indent="-297180">
              <a:buNone/>
            </a:pPr>
            <a:endParaRPr sz="1800"/>
          </a:p>
          <a:p>
            <a:pPr marL="68580" indent="0">
              <a:buSzPts val="2400"/>
              <a:buNone/>
            </a:pPr>
            <a:endParaRPr sz="2400"/>
          </a:p>
        </p:txBody>
      </p:sp>
      <p:sp>
        <p:nvSpPr>
          <p:cNvPr id="752" name="Google Shape;752;p5"/>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753" name="Google Shape;753;p5"/>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6</a:t>
            </a:fld>
            <a:endParaRPr/>
          </a:p>
        </p:txBody>
      </p:sp>
      <p:pic>
        <p:nvPicPr>
          <p:cNvPr id="754" name="Google Shape;754;p5" descr="http://upload.wikimedia.org/wikipedia/commons/thumb/2/2e/El_modelo_de_desarrollo_en_cascada.svg/350px-El_modelo_de_desarrollo_en_cascada.svg.png"/>
          <p:cNvPicPr preferRelativeResize="0"/>
          <p:nvPr/>
        </p:nvPicPr>
        <p:blipFill rotWithShape="1">
          <a:blip r:embed="rId3">
            <a:alphaModFix/>
          </a:blip>
          <a:srcRect/>
          <a:stretch/>
        </p:blipFill>
        <p:spPr>
          <a:xfrm>
            <a:off x="6927172" y="2647217"/>
            <a:ext cx="3301113" cy="3307402"/>
          </a:xfrm>
          <a:prstGeom prst="rect">
            <a:avLst/>
          </a:prstGeom>
          <a:noFill/>
          <a:ln>
            <a:noFill/>
          </a:ln>
        </p:spPr>
      </p:pic>
      <p:sp>
        <p:nvSpPr>
          <p:cNvPr id="755" name="Google Shape;755;p5"/>
          <p:cNvSpPr/>
          <p:nvPr/>
        </p:nvSpPr>
        <p:spPr>
          <a:xfrm>
            <a:off x="1275922" y="3072584"/>
            <a:ext cx="5472608" cy="1569660"/>
          </a:xfrm>
          <a:prstGeom prst="rect">
            <a:avLst/>
          </a:prstGeom>
          <a:noFill/>
          <a:ln>
            <a:noFill/>
          </a:ln>
        </p:spPr>
        <p:txBody>
          <a:bodyPr spcFirstLastPara="1" wrap="square" lIns="91425" tIns="45700" rIns="91425" bIns="45700" anchor="t" anchorCtr="0">
            <a:spAutoFit/>
          </a:bodyPr>
          <a:lstStyle/>
          <a:p>
            <a:pPr marL="3429" lvl="1">
              <a:buClr>
                <a:schemeClr val="dk1"/>
              </a:buClr>
              <a:buSzPts val="2400"/>
            </a:pPr>
            <a:r>
              <a:rPr lang="es-ES" sz="2400" b="1" dirty="0">
                <a:solidFill>
                  <a:schemeClr val="dk1"/>
                </a:solidFill>
                <a:latin typeface="Calibri"/>
                <a:ea typeface="Calibri"/>
                <a:cs typeface="Calibri"/>
                <a:sym typeface="Calibri"/>
              </a:rPr>
              <a:t>Modelo en cascada: </a:t>
            </a:r>
            <a:r>
              <a:rPr lang="es-ES" sz="2400" dirty="0">
                <a:solidFill>
                  <a:schemeClr val="dk1"/>
                </a:solidFill>
                <a:latin typeface="Calibri"/>
                <a:ea typeface="Calibri"/>
                <a:cs typeface="Calibri"/>
                <a:sym typeface="Calibri"/>
              </a:rPr>
              <a:t>Las etapas se representan cayendo en cascada. Cada etapa de desarrollo se debe completar antes que comience la siguiente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751">
                                            <p:txEl>
                                              <p:pRg st="0" end="0"/>
                                            </p:txEl>
                                          </p:spTgt>
                                        </p:tgtEl>
                                        <p:attrNameLst>
                                          <p:attrName>ppt_y</p:attrName>
                                        </p:attrNameLst>
                                      </p:cBhvr>
                                      <p:tavLst>
                                        <p:tav tm="0">
                                          <p:val>
                                            <p:strVal val="#ppt_y"/>
                                          </p:val>
                                        </p:tav>
                                        <p:tav tm="100000">
                                          <p:val>
                                            <p:strVal val="#ppt_y+1"/>
                                          </p:val>
                                        </p:tav>
                                      </p:tavLst>
                                    </p:anim>
                                    <p:set>
                                      <p:cBhvr>
                                        <p:cTn id="7" dur="1" fill="hold">
                                          <p:stCondLst>
                                            <p:cond delay="500"/>
                                          </p:stCondLst>
                                        </p:cTn>
                                        <p:tgtEl>
                                          <p:spTgt spid="751">
                                            <p:txEl>
                                              <p:pRg st="0" end="0"/>
                                            </p:txEl>
                                          </p:spTgt>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75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pic>
        <p:nvPicPr>
          <p:cNvPr id="764" name="Google Shape;764;p6" descr="http://4.bp.blogspot.com/_Q43CNgNBt9Y/SaFpdeGzxAI/AAAAAAAAA7M/d1mONlUeOdk/s400/04_DDD_Software_Development.jpg"/>
          <p:cNvPicPr preferRelativeResize="0"/>
          <p:nvPr/>
        </p:nvPicPr>
        <p:blipFill rotWithShape="1">
          <a:blip r:embed="rId3">
            <a:alphaModFix/>
          </a:blip>
          <a:srcRect/>
          <a:stretch/>
        </p:blipFill>
        <p:spPr>
          <a:xfrm>
            <a:off x="4267199" y="2545977"/>
            <a:ext cx="4150659" cy="3747247"/>
          </a:xfrm>
          <a:prstGeom prst="rect">
            <a:avLst/>
          </a:prstGeom>
          <a:noFill/>
          <a:ln>
            <a:noFill/>
          </a:ln>
        </p:spPr>
      </p:pic>
      <p:sp>
        <p:nvSpPr>
          <p:cNvPr id="760" name="Google Shape;760;p6"/>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a:t>¿Qué es un modelo de proceso de software?</a:t>
            </a:r>
            <a:endParaRPr sz="4400" b="1"/>
          </a:p>
        </p:txBody>
      </p:sp>
      <p:sp>
        <p:nvSpPr>
          <p:cNvPr id="761" name="Google Shape;761;p6"/>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346329" lvl="1" indent="-342900">
              <a:spcBef>
                <a:spcPts val="0"/>
              </a:spcBef>
              <a:buSzPts val="2400"/>
              <a:buFont typeface="Wingdings" panose="05000000000000000000" pitchFamily="2" charset="2"/>
              <a:buChar char="§"/>
            </a:pPr>
            <a:r>
              <a:rPr lang="es-ES" sz="2400" b="1" dirty="0"/>
              <a:t>Desarrollo iterativo </a:t>
            </a:r>
            <a:r>
              <a:rPr lang="es-ES" sz="2400" dirty="0"/>
              <a:t>: Un sistema inicial se desarrolla rápidamente a partir de una especificación abstracta. Éste se refina basándose en las peticiones del cliente.</a:t>
            </a:r>
            <a:endParaRPr dirty="0"/>
          </a:p>
        </p:txBody>
      </p:sp>
      <p:sp>
        <p:nvSpPr>
          <p:cNvPr id="762" name="Google Shape;762;p6"/>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763" name="Google Shape;763;p6"/>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7"/>
          <p:cNvSpPr txBox="1">
            <a:spLocks noGrp="1"/>
          </p:cNvSpPr>
          <p:nvPr>
            <p:ph type="title"/>
          </p:nvPr>
        </p:nvSpPr>
        <p:spPr>
          <a:xfrm>
            <a:off x="1154083" y="317881"/>
            <a:ext cx="10058400" cy="1450757"/>
          </a:xfrm>
          <a:prstGeom prst="rect">
            <a:avLst/>
          </a:prstGeom>
          <a:noFill/>
          <a:ln>
            <a:noFill/>
          </a:ln>
        </p:spPr>
        <p:txBody>
          <a:bodyPr spcFirstLastPara="1" vert="horz" wrap="square" lIns="91425" tIns="45700" rIns="91425" bIns="45700" rtlCol="0" anchor="ctr" anchorCtr="0">
            <a:normAutofit/>
          </a:bodyPr>
          <a:lstStyle/>
          <a:p>
            <a:pPr>
              <a:buSzPts val="4400"/>
            </a:pPr>
            <a:r>
              <a:rPr lang="es-ES" sz="4400" b="1"/>
              <a:t>¿Qué es un modelo de proceso de software?</a:t>
            </a:r>
            <a:endParaRPr sz="4400" b="1"/>
          </a:p>
        </p:txBody>
      </p:sp>
      <p:sp>
        <p:nvSpPr>
          <p:cNvPr id="770" name="Google Shape;770;p7"/>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411480" lvl="2" indent="-316230">
              <a:spcBef>
                <a:spcPts val="0"/>
              </a:spcBef>
              <a:buSzPts val="1500"/>
              <a:buNone/>
            </a:pPr>
            <a:endParaRPr/>
          </a:p>
          <a:p>
            <a:pPr marL="260604" lvl="1" indent="-142875">
              <a:buNone/>
            </a:pPr>
            <a:endParaRPr/>
          </a:p>
        </p:txBody>
      </p:sp>
      <p:sp>
        <p:nvSpPr>
          <p:cNvPr id="772" name="Google Shape;772;p7"/>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a:t>Ingeniería de Software I  2022</a:t>
            </a:r>
            <a:endParaRPr/>
          </a:p>
        </p:txBody>
      </p:sp>
      <p:sp>
        <p:nvSpPr>
          <p:cNvPr id="773" name="Google Shape;773;p7"/>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8</a:t>
            </a:fld>
            <a:endParaRPr/>
          </a:p>
        </p:txBody>
      </p:sp>
      <p:sp>
        <p:nvSpPr>
          <p:cNvPr id="771" name="Google Shape;771;p7"/>
          <p:cNvSpPr txBox="1">
            <a:spLocks noGrp="1"/>
          </p:cNvSpPr>
          <p:nvPr>
            <p:ph type="body" idx="4294967295"/>
          </p:nvPr>
        </p:nvSpPr>
        <p:spPr>
          <a:xfrm>
            <a:off x="1154083" y="1826013"/>
            <a:ext cx="7543800" cy="2082600"/>
          </a:xfrm>
          <a:prstGeom prst="rect">
            <a:avLst/>
          </a:prstGeom>
          <a:noFill/>
          <a:ln>
            <a:noFill/>
          </a:ln>
        </p:spPr>
        <p:txBody>
          <a:bodyPr spcFirstLastPara="1" vert="horz" wrap="square" lIns="91425" tIns="45700" rIns="91425" bIns="45700" rtlCol="0" anchor="t" anchorCtr="0">
            <a:noAutofit/>
          </a:bodyPr>
          <a:lstStyle/>
          <a:p>
            <a:pPr marL="346329" lvl="1" indent="-342900">
              <a:spcBef>
                <a:spcPts val="0"/>
              </a:spcBef>
              <a:buClr>
                <a:schemeClr val="dk1"/>
              </a:buClr>
              <a:buSzPts val="2400"/>
              <a:buFont typeface="Wingdings" panose="05000000000000000000" pitchFamily="2" charset="2"/>
              <a:buChar char="§"/>
            </a:pPr>
            <a:r>
              <a:rPr lang="es-ES" sz="2400" b="1" dirty="0">
                <a:solidFill>
                  <a:schemeClr val="dk1"/>
                </a:solidFill>
              </a:rPr>
              <a:t>Desarrollo basado en componentes</a:t>
            </a:r>
            <a:r>
              <a:rPr lang="es-ES" sz="2400" dirty="0">
                <a:solidFill>
                  <a:schemeClr val="dk1"/>
                </a:solidFill>
              </a:rPr>
              <a:t>: Esta técnica supone que las partes ya existen. El proceso se enfoca en la integración de las partes.</a:t>
            </a:r>
            <a:endParaRPr dirty="0"/>
          </a:p>
          <a:p>
            <a:pPr marL="260604" lvl="1" indent="-257175">
              <a:buSzPts val="2400"/>
            </a:pPr>
            <a:endParaRPr sz="2400" dirty="0">
              <a:solidFill>
                <a:schemeClr val="dk1"/>
              </a:solidFill>
            </a:endParaRPr>
          </a:p>
          <a:p>
            <a:pPr marL="260604" lvl="1" indent="-257175">
              <a:buSzPts val="2400"/>
            </a:pPr>
            <a:endParaRPr sz="2400" dirty="0">
              <a:solidFill>
                <a:schemeClr val="dk1"/>
              </a:solidFill>
            </a:endParaRPr>
          </a:p>
          <a:p>
            <a:pPr marL="260604" lvl="1" indent="-257175">
              <a:buSzPts val="2400"/>
            </a:pPr>
            <a:endParaRPr sz="2400" dirty="0">
              <a:solidFill>
                <a:schemeClr val="dk1"/>
              </a:solidFill>
            </a:endParaRPr>
          </a:p>
          <a:p>
            <a:pPr marL="68580" indent="-68580">
              <a:buSzPts val="2400"/>
            </a:pPr>
            <a:endParaRPr sz="2400" dirty="0">
              <a:solidFill>
                <a:schemeClr val="dk1"/>
              </a:solidFill>
            </a:endParaRPr>
          </a:p>
          <a:p>
            <a:pPr marL="68580" indent="-68580">
              <a:buSzPts val="2400"/>
            </a:pPr>
            <a:endParaRPr sz="2400" dirty="0">
              <a:solidFill>
                <a:schemeClr val="dk1"/>
              </a:solidFill>
            </a:endParaRPr>
          </a:p>
          <a:p>
            <a:pPr marL="68580" indent="-68580">
              <a:buSzPts val="2400"/>
            </a:pPr>
            <a:r>
              <a:rPr lang="es-AR" sz="2400" dirty="0">
                <a:solidFill>
                  <a:schemeClr val="dk1"/>
                </a:solidFill>
              </a:rPr>
              <a:t>Más adelante se verán los modelos de procesos más detalladamente.</a:t>
            </a:r>
            <a:endParaRPr lang="es-AR" sz="2400" dirty="0"/>
          </a:p>
          <a:p>
            <a:pPr marL="68580" indent="-68580">
              <a:buSzPts val="2400"/>
            </a:pPr>
            <a:endParaRPr sz="2400" dirty="0">
              <a:solidFill>
                <a:schemeClr val="dk1"/>
              </a:solidFill>
            </a:endParaRPr>
          </a:p>
          <a:p>
            <a:pPr marL="68580" indent="-68580">
              <a:buSzPts val="2400"/>
            </a:pPr>
            <a:endParaRPr sz="2400" dirty="0">
              <a:solidFill>
                <a:schemeClr val="dk1"/>
              </a:solidFill>
            </a:endParaRPr>
          </a:p>
          <a:p>
            <a:pPr marL="68580" indent="-68580">
              <a:buSzPts val="2400"/>
            </a:pPr>
            <a:endParaRPr sz="2400" dirty="0">
              <a:solidFill>
                <a:schemeClr val="dk1"/>
              </a:solidFill>
            </a:endParaRPr>
          </a:p>
          <a:p>
            <a:pPr marL="260604" lvl="1" indent="-257175">
              <a:buSzPts val="2400"/>
            </a:pPr>
            <a:endParaRPr sz="2400" dirty="0">
              <a:solidFill>
                <a:schemeClr val="dk1"/>
              </a:solidFill>
            </a:endParaRPr>
          </a:p>
        </p:txBody>
      </p:sp>
      <p:pic>
        <p:nvPicPr>
          <p:cNvPr id="774" name="Google Shape;774;p7" descr="http://image.slidesharecdn.com/desarrollodesoftwarebasadoencomponentes-100608152955-phpapp02/95/slide-1-728.jpg?1276029087"/>
          <p:cNvPicPr preferRelativeResize="0"/>
          <p:nvPr/>
        </p:nvPicPr>
        <p:blipFill rotWithShape="1">
          <a:blip r:embed="rId3">
            <a:alphaModFix/>
          </a:blip>
          <a:srcRect l="20251" t="30461" r="13807" b="11387"/>
          <a:stretch/>
        </p:blipFill>
        <p:spPr>
          <a:xfrm>
            <a:off x="8269499" y="2429580"/>
            <a:ext cx="3922501" cy="345923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8"/>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a:t>Requerimientos</a:t>
            </a:r>
            <a:endParaRPr sz="4400" b="1"/>
          </a:p>
        </p:txBody>
      </p:sp>
      <p:sp>
        <p:nvSpPr>
          <p:cNvPr id="780" name="Google Shape;780;p8"/>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68580" indent="-139700">
              <a:spcBef>
                <a:spcPts val="0"/>
              </a:spcBef>
              <a:buSzPts val="2200"/>
            </a:pPr>
            <a:r>
              <a:rPr lang="es-ES" sz="2400" dirty="0"/>
              <a:t>Un requerimiento (o requisito) es una característica del sistema o una descripción de algo que el sistema es capaz de hacer con el objeto de satisfacer el propósito del sistema</a:t>
            </a:r>
            <a:endParaRPr sz="2400" dirty="0"/>
          </a:p>
          <a:p>
            <a:pPr marL="68580" indent="0">
              <a:buSzPts val="2200"/>
              <a:buNone/>
            </a:pPr>
            <a:endParaRPr sz="2400" dirty="0"/>
          </a:p>
        </p:txBody>
      </p:sp>
      <p:sp>
        <p:nvSpPr>
          <p:cNvPr id="781" name="Google Shape;781;p8"/>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b="1"/>
              <a:t>Ingeniería de Software I  2022</a:t>
            </a:r>
            <a:endParaRPr b="1"/>
          </a:p>
        </p:txBody>
      </p:sp>
      <p:sp>
        <p:nvSpPr>
          <p:cNvPr id="782" name="Google Shape;782;p8"/>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solidFill>
                  <a:srgbClr val="FFBFBF"/>
                </a:solidFill>
              </a:rPr>
              <a:pPr/>
              <a:t>9</a:t>
            </a:fld>
            <a:endParaRPr>
              <a:solidFill>
                <a:srgbClr val="FFBFBF"/>
              </a:solidFill>
            </a:endParaRPr>
          </a:p>
        </p:txBody>
      </p:sp>
      <p:pic>
        <p:nvPicPr>
          <p:cNvPr id="783" name="Google Shape;783;p8" descr="http://vignette2.wikia.nocookie.net/requerimientosing/images/a/a9/Analisis_de_requerimientos.jpg/revision/latest?cb=20141018055640&amp;path-prefix=es"/>
          <p:cNvPicPr preferRelativeResize="0"/>
          <p:nvPr/>
        </p:nvPicPr>
        <p:blipFill rotWithShape="1">
          <a:blip r:embed="rId3">
            <a:alphaModFix/>
          </a:blip>
          <a:srcRect/>
          <a:stretch/>
        </p:blipFill>
        <p:spPr>
          <a:xfrm>
            <a:off x="6960099" y="2910749"/>
            <a:ext cx="2665789" cy="2959849"/>
          </a:xfrm>
          <a:prstGeom prst="rect">
            <a:avLst/>
          </a:prstGeom>
          <a:noFill/>
          <a:ln>
            <a:noFill/>
          </a:ln>
        </p:spPr>
      </p:pic>
    </p:spTree>
  </p:cSld>
  <p:clrMapOvr>
    <a:masterClrMapping/>
  </p:clrMapOvr>
</p:sld>
</file>

<file path=ppt/theme/theme1.xml><?xml version="1.0" encoding="utf-8"?>
<a:theme xmlns:a="http://schemas.openxmlformats.org/drawingml/2006/main" name="Retrospección">
  <a:themeElements>
    <a:clrScheme name="Personalizado 12">
      <a:dk1>
        <a:sysClr val="windowText" lastClr="000000"/>
      </a:dk1>
      <a:lt1>
        <a:sysClr val="window" lastClr="FFFFFF"/>
      </a:lt1>
      <a:dk2>
        <a:srgbClr val="3F3F3F"/>
      </a:dk2>
      <a:lt2>
        <a:srgbClr val="E4E9EF"/>
      </a:lt2>
      <a:accent1>
        <a:srgbClr val="54747B"/>
      </a:accent1>
      <a:accent2>
        <a:srgbClr val="8D1532"/>
      </a:accent2>
      <a:accent3>
        <a:srgbClr val="ADD6FF"/>
      </a:accent3>
      <a:accent4>
        <a:srgbClr val="846648"/>
      </a:accent4>
      <a:accent5>
        <a:srgbClr val="AAD957"/>
      </a:accent5>
      <a:accent6>
        <a:srgbClr val="758085"/>
      </a:accent6>
      <a:hlink>
        <a:srgbClr val="3399FF"/>
      </a:hlink>
      <a:folHlink>
        <a:srgbClr val="B2B2B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3_Berlín">
  <a:themeElements>
    <a:clrScheme name="Personalizado 7">
      <a:dk1>
        <a:srgbClr val="660033"/>
      </a:dk1>
      <a:lt1>
        <a:sysClr val="window" lastClr="FFFFFF"/>
      </a:lt1>
      <a:dk2>
        <a:srgbClr val="000000"/>
      </a:dk2>
      <a:lt2>
        <a:srgbClr val="FFFFFF"/>
      </a:lt2>
      <a:accent1>
        <a:srgbClr val="66003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4_Berlín">
  <a:themeElements>
    <a:clrScheme name="Personalizado 26">
      <a:dk1>
        <a:srgbClr val="7F7F7F"/>
      </a:dk1>
      <a:lt1>
        <a:srgbClr val="A52705"/>
      </a:lt1>
      <a:dk2>
        <a:srgbClr val="FFFFFF"/>
      </a:dk2>
      <a:lt2>
        <a:srgbClr val="B2B2B2"/>
      </a:lt2>
      <a:accent1>
        <a:srgbClr val="7F7F7F"/>
      </a:accent1>
      <a:accent2>
        <a:srgbClr val="C1B56B"/>
      </a:accent2>
      <a:accent3>
        <a:srgbClr val="4BAF73"/>
      </a:accent3>
      <a:accent4>
        <a:srgbClr val="5AA6C0"/>
      </a:accent4>
      <a:accent5>
        <a:srgbClr val="D17DF9"/>
      </a:accent5>
      <a:accent6>
        <a:srgbClr val="A52705"/>
      </a:accent6>
      <a:hlink>
        <a:srgbClr val="7B1D03"/>
      </a:hlink>
      <a:folHlink>
        <a:srgbClr val="FB967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4.xml><?xml version="1.0" encoding="utf-8"?>
<a:theme xmlns:a="http://schemas.openxmlformats.org/drawingml/2006/main" name="5_Berlí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5.xml><?xml version="1.0" encoding="utf-8"?>
<a:theme xmlns:a="http://schemas.openxmlformats.org/drawingml/2006/main" name="6_Berlí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6.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Retrospección">
  <a:themeElements>
    <a:clrScheme name="Personalizado 2">
      <a:dk1>
        <a:sysClr val="windowText" lastClr="000000"/>
      </a:dk1>
      <a:lt1>
        <a:sysClr val="window" lastClr="FFFFFF"/>
      </a:lt1>
      <a:dk2>
        <a:srgbClr val="696464"/>
      </a:dk2>
      <a:lt2>
        <a:srgbClr val="E9E5DC"/>
      </a:lt2>
      <a:accent1>
        <a:srgbClr val="696464"/>
      </a:accent1>
      <a:accent2>
        <a:srgbClr val="960C3A"/>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8.xml><?xml version="1.0" encoding="utf-8"?>
<a:theme xmlns:a="http://schemas.openxmlformats.org/drawingml/2006/main" name="2_Retrospección">
  <a:themeElements>
    <a:clrScheme name="Personalizado 12">
      <a:dk1>
        <a:srgbClr val="000000"/>
      </a:dk1>
      <a:lt1>
        <a:srgbClr val="FFFFFF"/>
      </a:lt1>
      <a:dk2>
        <a:srgbClr val="3F3F3F"/>
      </a:dk2>
      <a:lt2>
        <a:srgbClr val="E4E9EF"/>
      </a:lt2>
      <a:accent1>
        <a:srgbClr val="54747B"/>
      </a:accent1>
      <a:accent2>
        <a:srgbClr val="8D1532"/>
      </a:accent2>
      <a:accent3>
        <a:srgbClr val="ADD6FF"/>
      </a:accent3>
      <a:accent4>
        <a:srgbClr val="846648"/>
      </a:accent4>
      <a:accent5>
        <a:srgbClr val="AAD957"/>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3322</Words>
  <Application>Microsoft Office PowerPoint</Application>
  <PresentationFormat>Panorámica</PresentationFormat>
  <Paragraphs>438</Paragraphs>
  <Slides>52</Slides>
  <Notes>52</Notes>
  <HiddenSlides>0</HiddenSlides>
  <MMClips>0</MMClips>
  <ScaleCrop>false</ScaleCrop>
  <HeadingPairs>
    <vt:vector size="6" baseType="variant">
      <vt:variant>
        <vt:lpstr>Fuentes usadas</vt:lpstr>
      </vt:variant>
      <vt:variant>
        <vt:i4>6</vt:i4>
      </vt:variant>
      <vt:variant>
        <vt:lpstr>Tema</vt:lpstr>
      </vt:variant>
      <vt:variant>
        <vt:i4>8</vt:i4>
      </vt:variant>
      <vt:variant>
        <vt:lpstr>Títulos de diapositiva</vt:lpstr>
      </vt:variant>
      <vt:variant>
        <vt:i4>52</vt:i4>
      </vt:variant>
    </vt:vector>
  </HeadingPairs>
  <TitlesOfParts>
    <vt:vector size="66" baseType="lpstr">
      <vt:lpstr>Arial</vt:lpstr>
      <vt:lpstr>Calibri</vt:lpstr>
      <vt:lpstr>Calibri Light</vt:lpstr>
      <vt:lpstr>Times New Roman</vt:lpstr>
      <vt:lpstr>Trebuchet MS</vt:lpstr>
      <vt:lpstr>Wingdings</vt:lpstr>
      <vt:lpstr>Retrospección</vt:lpstr>
      <vt:lpstr>3_Berlín</vt:lpstr>
      <vt:lpstr>4_Berlín</vt:lpstr>
      <vt:lpstr>5_Berlín</vt:lpstr>
      <vt:lpstr>6_Berlín</vt:lpstr>
      <vt:lpstr>Diseño personalizado</vt:lpstr>
      <vt:lpstr>1_Retrospección</vt:lpstr>
      <vt:lpstr>2_Retrospección</vt:lpstr>
      <vt:lpstr>Ingeniería de Software I </vt:lpstr>
      <vt:lpstr>Requerimientos </vt:lpstr>
      <vt:lpstr>¿Qué es un proceso de software?</vt:lpstr>
      <vt:lpstr>¿Qué es un proceso de software?</vt:lpstr>
      <vt:lpstr>¿Qué es un modelo de proceso de software?</vt:lpstr>
      <vt:lpstr>¿Qué es un modelo de proceso de software?</vt:lpstr>
      <vt:lpstr>¿Qué es un modelo de proceso de software?</vt:lpstr>
      <vt:lpstr>¿Qué es un modelo de proceso de software?</vt:lpstr>
      <vt:lpstr>Requerimientos</vt:lpstr>
      <vt:lpstr>Requerimientos</vt:lpstr>
      <vt:lpstr>Requerimientos -Tipos</vt:lpstr>
      <vt:lpstr>Requerimientos - Tipos</vt:lpstr>
      <vt:lpstr>Requerimientos No Funcionales</vt:lpstr>
      <vt:lpstr>Requerimientos- Tipos</vt:lpstr>
      <vt:lpstr>Requerimientos- Tipos </vt:lpstr>
      <vt:lpstr>Ingeniería de Requerimientos</vt:lpstr>
      <vt:lpstr>Ingeniería de Requerimientos </vt:lpstr>
      <vt:lpstr>Ingeniería de Requerimientos</vt:lpstr>
      <vt:lpstr>Ingeniería de Requerimientos</vt:lpstr>
      <vt:lpstr>Estudio de Viabilidad</vt:lpstr>
      <vt:lpstr>Estudio de Viabilidad</vt:lpstr>
      <vt:lpstr>Estudio de Viabilidad</vt:lpstr>
      <vt:lpstr>Especificación de requerimientos </vt:lpstr>
      <vt:lpstr>Especificación de Requerimientos </vt:lpstr>
      <vt:lpstr>Especificación de Requerimientos </vt:lpstr>
      <vt:lpstr>Especificación de Requerimientos </vt:lpstr>
      <vt:lpstr>Especificación de Requerimientos </vt:lpstr>
      <vt:lpstr>Especificación de Requerimientos </vt:lpstr>
      <vt:lpstr>Especificación de Requerimientos </vt:lpstr>
      <vt:lpstr>Validación de requerimientos</vt:lpstr>
      <vt:lpstr>Validación de requerimientos</vt:lpstr>
      <vt:lpstr>Presentación de PowerPoint</vt:lpstr>
      <vt:lpstr>Validación de requerimientos</vt:lpstr>
      <vt:lpstr>Validación de requerimientos</vt:lpstr>
      <vt:lpstr>Técnicas de validación  </vt:lpstr>
      <vt:lpstr>Técnicas de Especificación de Requerimientos </vt:lpstr>
      <vt:lpstr>Técnicas de Especificación de Requerimientos</vt:lpstr>
      <vt:lpstr>Técnicas de Especificación de Requerimientos</vt:lpstr>
      <vt:lpstr>Técnicas de Especificación de Requerimientos </vt:lpstr>
      <vt:lpstr>Historias de usuario - Definición</vt:lpstr>
      <vt:lpstr>Historias de usuario – Conceptos </vt:lpstr>
      <vt:lpstr>Historias de usuario –  Forma de redactarlas</vt:lpstr>
      <vt:lpstr>Historias de usuario – Forma de redactarlas</vt:lpstr>
      <vt:lpstr>Historias de usuario – Características</vt:lpstr>
      <vt:lpstr>Historias de usuario – Características</vt:lpstr>
      <vt:lpstr>Historias de usuario  - Criterios de aceptación</vt:lpstr>
      <vt:lpstr>Historias de usuario  - Criterios de aceptación</vt:lpstr>
      <vt:lpstr>Historia de Usuario – Ejemplo </vt:lpstr>
      <vt:lpstr>Historias de usuario - Beneficios</vt:lpstr>
      <vt:lpstr>Historias de usuario - Limitaciones</vt:lpstr>
      <vt:lpstr>Historias de usuario - Épicas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Sofia Avila</cp:lastModifiedBy>
  <cp:revision>16</cp:revision>
  <dcterms:created xsi:type="dcterms:W3CDTF">2020-09-07T21:38:23Z</dcterms:created>
  <dcterms:modified xsi:type="dcterms:W3CDTF">2022-12-05T18:34:07Z</dcterms:modified>
</cp:coreProperties>
</file>