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77" r:id="rId4"/>
    <p:sldId id="271" r:id="rId5"/>
    <p:sldId id="264" r:id="rId6"/>
    <p:sldId id="276" r:id="rId7"/>
    <p:sldId id="256" r:id="rId8"/>
    <p:sldId id="274" r:id="rId9"/>
    <p:sldId id="279" r:id="rId10"/>
    <p:sldId id="280" r:id="rId11"/>
    <p:sldId id="270" r:id="rId12"/>
  </p:sldIdLst>
  <p:sldSz cx="12192000" cy="6858000"/>
  <p:notesSz cx="6858000" cy="9144000"/>
  <p:embeddedFontLst>
    <p:embeddedFont>
      <p:font typeface="배달의민족 한나체 Pro" pitchFamily="50" charset="-127"/>
      <p:regular r:id="rId14"/>
    </p:embeddedFont>
    <p:embeddedFont>
      <p:font typeface="배달의민족 도현" pitchFamily="50" charset="-127"/>
      <p:regular r:id="rId15"/>
    </p:embeddedFont>
    <p:embeddedFont>
      <p:font typeface="나눔고딕 ExtraBold" charset="-127"/>
      <p:bold r:id="rId16"/>
    </p:embeddedFont>
    <p:embeddedFont>
      <p:font typeface="배달의민족 한나체 Air" pitchFamily="50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나눔고딕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CB4"/>
    <a:srgbClr val="0C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86453" autoAdjust="0"/>
  </p:normalViewPr>
  <p:slideViewPr>
    <p:cSldViewPr snapToGrid="0">
      <p:cViewPr varScale="1">
        <p:scale>
          <a:sx n="61" d="100"/>
          <a:sy n="61" d="100"/>
        </p:scale>
        <p:origin x="-72" y="-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3D98B-1F55-499F-A7BC-332D919DFF4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4C810-756D-4E55-9883-BD9E07E58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C810-756D-4E55-9883-BD9E07E585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3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4239-2786-49E3-B196-9B80BF8A9CE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70.12.114.58/gyul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8112" y="2643863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미니 프로젝트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7979" y="3105528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스프링 프레임워크 기반 쇼핑몰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9064" y="3869707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김재영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최보근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김소희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62630" y="-6537"/>
            <a:ext cx="12279682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7578" y="6482617"/>
            <a:ext cx="12254630" cy="469327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12735" y="6745357"/>
            <a:ext cx="12425819" cy="20658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776" y="256508"/>
            <a:ext cx="2449689" cy="55659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034" y="330581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홈페이</a:t>
            </a:r>
            <a:r>
              <a: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12735" y="-87682"/>
            <a:ext cx="12425819" cy="20032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1026" name="Picture 2" descr="\\M1401ins\공유\수행평가\IoT운영시스템구축미니프로젝트\수행평가\2조\캡처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59" y="1220257"/>
            <a:ext cx="10306699" cy="527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2315" y="300880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감사합니다</a:t>
            </a:r>
            <a:endParaRPr lang="en-US" altLang="ko-KR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12735" y="-100207"/>
            <a:ext cx="12413293" cy="49770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12735" y="6482617"/>
            <a:ext cx="12413293" cy="469327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7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87683" y="-100207"/>
            <a:ext cx="12375715" cy="49770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87683" y="6482617"/>
            <a:ext cx="12375715" cy="54448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" y="553279"/>
            <a:ext cx="1869531" cy="59503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32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4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배달의민족 도현" pitchFamily="50" charset="-127"/>
                <a:ea typeface="배달의민족 도현" pitchFamily="50" charset="-127"/>
              </a:rPr>
              <a:t>ONTENTS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57367" y="2984921"/>
            <a:ext cx="2737897" cy="830997"/>
            <a:chOff x="501606" y="2727991"/>
            <a:chExt cx="2737897" cy="830997"/>
          </a:xfrm>
        </p:grpSpPr>
        <p:sp>
          <p:nvSpPr>
            <p:cNvPr id="53" name="TextBox 52"/>
            <p:cNvSpPr txBox="1"/>
            <p:nvPr/>
          </p:nvSpPr>
          <p:spPr>
            <a:xfrm>
              <a:off x="1140852" y="3015303"/>
              <a:ext cx="2098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기획의도 및 </a:t>
              </a:r>
              <a:r>
                <a:rPr lang="ko-KR" altLang="en-US" sz="1600" b="1" dirty="0" err="1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레퍼런스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462908" y="2984335"/>
            <a:ext cx="1881894" cy="830997"/>
            <a:chOff x="501606" y="2727991"/>
            <a:chExt cx="1881894" cy="830997"/>
          </a:xfrm>
        </p:grpSpPr>
        <p:sp>
          <p:nvSpPr>
            <p:cNvPr id="57" name="TextBox 56"/>
            <p:cNvSpPr txBox="1"/>
            <p:nvPr/>
          </p:nvSpPr>
          <p:spPr>
            <a:xfrm>
              <a:off x="1140852" y="2992725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시스템 구성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147850" y="2955145"/>
            <a:ext cx="1261532" cy="830997"/>
            <a:chOff x="501606" y="2727991"/>
            <a:chExt cx="1261532" cy="830997"/>
          </a:xfrm>
        </p:grpSpPr>
        <p:sp>
          <p:nvSpPr>
            <p:cNvPr id="61" name="TextBox 60"/>
            <p:cNvSpPr txBox="1"/>
            <p:nvPr/>
          </p:nvSpPr>
          <p:spPr>
            <a:xfrm>
              <a:off x="1140852" y="3015303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ERD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0088334" y="2959966"/>
            <a:ext cx="1684725" cy="830997"/>
            <a:chOff x="501606" y="2727991"/>
            <a:chExt cx="1684725" cy="830997"/>
          </a:xfrm>
        </p:grpSpPr>
        <p:sp>
          <p:nvSpPr>
            <p:cNvPr id="65" name="TextBox 64"/>
            <p:cNvSpPr txBox="1"/>
            <p:nvPr/>
          </p:nvSpPr>
          <p:spPr>
            <a:xfrm>
              <a:off x="1140852" y="3004014"/>
              <a:ext cx="1045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UI </a:t>
              </a:r>
              <a:r>
                <a:rPr lang="ko-KR" altLang="en-US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흐름도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837494" y="2975955"/>
            <a:ext cx="1654267" cy="830997"/>
            <a:chOff x="501606" y="2727991"/>
            <a:chExt cx="1654267" cy="830997"/>
          </a:xfrm>
        </p:grpSpPr>
        <p:sp>
          <p:nvSpPr>
            <p:cNvPr id="69" name="TextBox 68"/>
            <p:cNvSpPr txBox="1"/>
            <p:nvPr/>
          </p:nvSpPr>
          <p:spPr>
            <a:xfrm>
              <a:off x="1140852" y="2992725"/>
              <a:ext cx="1015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사용 </a:t>
              </a:r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SW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레퍼런스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582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22" y="194075"/>
            <a:ext cx="7528551" cy="627742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87682" y="6745357"/>
            <a:ext cx="12400766" cy="23164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7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75365" y="821634"/>
            <a:ext cx="12488449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17522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기획의도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6563" y="1134141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지역별로 관리하는 농산물 판매 시스템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87682" y="6745357"/>
            <a:ext cx="12400766" cy="23164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7600" y="4423732"/>
            <a:ext cx="172650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Pro" pitchFamily="50" charset="-127"/>
                <a:ea typeface="배달의민족 한나체 Pro" pitchFamily="50" charset="-127"/>
              </a:rPr>
              <a:t>농부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237" y="4430540"/>
            <a:ext cx="236721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Pro" pitchFamily="50" charset="-127"/>
                <a:ea typeface="배달의민족 한나체 Pro" pitchFamily="50" charset="-127"/>
              </a:rPr>
              <a:t>농산물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443114"/>
            <a:ext cx="535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지역 별 농업 활성화를 위한</a:t>
            </a:r>
            <a:endParaRPr lang="en-US" altLang="ko-KR" sz="1500" b="1" dirty="0" smtClean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500" b="1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지자체</a:t>
            </a:r>
            <a:r>
              <a:rPr lang="ko-KR" altLang="en-US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 별 농산물 통합 판매 관리 시스템</a:t>
            </a:r>
            <a:endParaRPr lang="ko-KR" altLang="en-US" sz="1500" b="1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21945" y="5219192"/>
            <a:ext cx="477090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오른쪽 화살표 4"/>
          <p:cNvSpPr/>
          <p:nvPr/>
        </p:nvSpPr>
        <p:spPr>
          <a:xfrm>
            <a:off x="5534938" y="2865481"/>
            <a:ext cx="1192696" cy="72991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60373" y="5435563"/>
            <a:ext cx="535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소비자는 홈페이지를 통해 주문하고</a:t>
            </a:r>
            <a:r>
              <a:rPr lang="en-US" altLang="ko-KR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주문 받은 정보를  각 생산자에게 전달하여 생산지에서 배송</a:t>
            </a:r>
            <a:endParaRPr lang="ko-KR" altLang="en-US" sz="1500" b="1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917634" y="5219192"/>
            <a:ext cx="477090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00" y="2344594"/>
            <a:ext cx="1748729" cy="1748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" y="2188061"/>
            <a:ext cx="2061794" cy="2061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60" y="2249284"/>
            <a:ext cx="1918510" cy="19185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590" y="2200085"/>
            <a:ext cx="2060705" cy="20607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02579" y="4429684"/>
            <a:ext cx="172650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Pro" pitchFamily="50" charset="-127"/>
                <a:ea typeface="배달의민족 한나체 Pro" pitchFamily="50" charset="-127"/>
              </a:rPr>
              <a:t>배송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5372" y="4436492"/>
            <a:ext cx="236721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Pro" pitchFamily="50" charset="-127"/>
                <a:ea typeface="배달의민족 한나체 Pro" pitchFamily="50" charset="-127"/>
              </a:rPr>
              <a:t>소비자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87683" y="821634"/>
            <a:ext cx="12388241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05799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시스템 구성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5263" y="1134141"/>
            <a:ext cx="696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홈페이지에서 주문 정보를 받아 관리자가 주문 관리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87683" y="6745357"/>
            <a:ext cx="12388241" cy="244166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24" y="2429685"/>
            <a:ext cx="3851938" cy="385193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0684" y="4679630"/>
            <a:ext cx="923963" cy="556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245706" y="4707235"/>
            <a:ext cx="923963" cy="556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56" y="2283690"/>
            <a:ext cx="2413179" cy="2413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96" y="4127730"/>
            <a:ext cx="2216300" cy="221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7" y="2382274"/>
            <a:ext cx="2219417" cy="22194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1" y="4026577"/>
            <a:ext cx="2087824" cy="20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05799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시스템 구성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87683" y="6745357"/>
            <a:ext cx="12388241" cy="244166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46568" y="5368921"/>
            <a:ext cx="1230199" cy="54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BROWSER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(HTML5.0 CSS3.0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JAVASCRIPT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JQUERY)</a:t>
            </a:r>
            <a:endParaRPr lang="ko-KR" altLang="en-US" sz="11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7" name="원통 86"/>
          <p:cNvSpPr/>
          <p:nvPr/>
        </p:nvSpPr>
        <p:spPr>
          <a:xfrm>
            <a:off x="9786936" y="3061194"/>
            <a:ext cx="1717759" cy="1459478"/>
          </a:xfrm>
          <a:prstGeom prst="can">
            <a:avLst>
              <a:gd name="adj" fmla="val 26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ORACLE</a:t>
            </a:r>
          </a:p>
          <a:p>
            <a:pPr algn="ctr"/>
            <a:r>
              <a:rPr lang="en-US" altLang="ko-KR" sz="2000" dirty="0" smtClean="0">
                <a:latin typeface="배달의민족 도현" pitchFamily="50" charset="-127"/>
                <a:ea typeface="배달의민족 도현" pitchFamily="50" charset="-127"/>
              </a:rPr>
              <a:t>DB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401914" y="21658"/>
            <a:ext cx="64437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Spring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Framework</a:t>
            </a:r>
            <a:r>
              <a:rPr lang="en-US" altLang="ko-KR" sz="2400" dirty="0">
                <a:latin typeface="배달의민족 도현" pitchFamily="50" charset="-127"/>
                <a:ea typeface="배달의민족 도현" pitchFamily="50" charset="-127"/>
              </a:rPr>
              <a:t>(Annotation Method)</a:t>
            </a:r>
            <a:endParaRPr lang="ko-KR" altLang="en-US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022533" y="763712"/>
            <a:ext cx="7270233" cy="3896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67169" y="4776420"/>
            <a:ext cx="1076484" cy="242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&lt;port : 80&gt;</a:t>
            </a:r>
            <a:endParaRPr lang="ko-KR" altLang="en-US" sz="11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7488" y="4576494"/>
            <a:ext cx="559724" cy="559724"/>
          </a:xfrm>
          <a:prstGeom prst="rect">
            <a:avLst/>
          </a:prstGeom>
        </p:spPr>
      </p:pic>
      <p:cxnSp>
        <p:nvCxnSpPr>
          <p:cNvPr id="59" name="직선 화살표 연결선 58"/>
          <p:cNvCxnSpPr/>
          <p:nvPr/>
        </p:nvCxnSpPr>
        <p:spPr>
          <a:xfrm>
            <a:off x="1165394" y="4748999"/>
            <a:ext cx="933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16613" y="4604432"/>
            <a:ext cx="5191631" cy="1221049"/>
            <a:chOff x="6106437" y="5475445"/>
            <a:chExt cx="4375455" cy="1221049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6106437" y="5941421"/>
              <a:ext cx="4375455" cy="7550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JVM</a:t>
              </a:r>
              <a:endParaRPr lang="ko-KR" altLang="en-US" sz="2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110235" y="5475445"/>
              <a:ext cx="4371657" cy="5317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TOMCAT</a:t>
              </a:r>
              <a:endParaRPr lang="ko-KR" altLang="en-US" sz="11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067955" y="4483310"/>
            <a:ext cx="1076484" cy="242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Index.html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1183631" y="5036861"/>
            <a:ext cx="91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092637" y="5126677"/>
            <a:ext cx="1076484" cy="242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Index.html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H="1" flipV="1">
            <a:off x="8742704" y="3750047"/>
            <a:ext cx="946257" cy="4900"/>
          </a:xfrm>
          <a:prstGeom prst="straightConnector1">
            <a:avLst/>
          </a:prstGeom>
          <a:ln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2069856" y="4189132"/>
            <a:ext cx="6613969" cy="471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54495" y="1311286"/>
            <a:ext cx="4891782" cy="29033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500" dirty="0" smtClean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          </a:t>
            </a:r>
            <a:endParaRPr lang="ko-KR" altLang="en-US" sz="15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76930" y="1311286"/>
            <a:ext cx="1656915" cy="1920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SPRING MVC</a:t>
            </a:r>
            <a:endParaRPr lang="ko-KR" altLang="en-US" sz="11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16613" y="3545074"/>
            <a:ext cx="945943" cy="157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Main.mc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5203354" y="2867459"/>
            <a:ext cx="0" cy="24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683087" y="3714653"/>
            <a:ext cx="1912982" cy="35614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JSP pages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57189" y="3146346"/>
            <a:ext cx="892330" cy="31015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Model</a:t>
            </a:r>
            <a:r>
              <a:rPr lang="en-US" altLang="ko-KR" sz="1500" dirty="0" smtClean="0">
                <a:solidFill>
                  <a:schemeClr val="bg1"/>
                </a:solidFill>
              </a:rPr>
              <a:t>  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5933013" y="2944401"/>
            <a:ext cx="0" cy="60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25908" y="4213546"/>
            <a:ext cx="247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pring</a:t>
            </a:r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400" dirty="0" err="1" smtClean="0">
                <a:latin typeface="배달의민족 도현" pitchFamily="50" charset="-127"/>
                <a:ea typeface="배달의민족 도현" pitchFamily="50" charset="-127"/>
              </a:rPr>
              <a:t>Contatiner</a:t>
            </a:r>
            <a:endParaRPr lang="en-US" altLang="ko-KR" sz="1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(XML)</a:t>
            </a:r>
            <a:endParaRPr lang="ko-KR" altLang="en-US" sz="14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231534" y="1928370"/>
            <a:ext cx="871269" cy="101533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 BIZ</a:t>
            </a:r>
            <a:endParaRPr lang="ko-KR" altLang="en-US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371873" y="1927810"/>
            <a:ext cx="871269" cy="101832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 DAO</a:t>
            </a:r>
            <a:endParaRPr lang="ko-KR" altLang="en-US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62789" y="3296349"/>
            <a:ext cx="1631829" cy="917197"/>
          </a:xfrm>
          <a:prstGeom prst="roundRect">
            <a:avLst/>
          </a:prstGeom>
          <a:solidFill>
            <a:srgbClr val="2A7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MyBatis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220244" y="3702759"/>
            <a:ext cx="1250994" cy="3629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Mapper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endParaRPr lang="ko-KR" altLang="en-US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98405" y="2454436"/>
            <a:ext cx="373740" cy="0"/>
          </a:xfrm>
          <a:prstGeom prst="straightConnector1">
            <a:avLst/>
          </a:prstGeom>
          <a:ln cmpd="sng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007312" y="2435343"/>
            <a:ext cx="373740" cy="0"/>
          </a:xfrm>
          <a:prstGeom prst="straightConnector1">
            <a:avLst/>
          </a:prstGeom>
          <a:ln cmpd="sng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264927" y="2013635"/>
            <a:ext cx="1629938" cy="853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Dispatcher</a:t>
            </a:r>
            <a:endParaRPr lang="ko-KR" altLang="en-US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3312348" y="2900982"/>
            <a:ext cx="0" cy="1848017"/>
          </a:xfrm>
          <a:prstGeom prst="straightConnector1">
            <a:avLst/>
          </a:prstGeom>
          <a:ln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4523694" y="2014768"/>
            <a:ext cx="1912981" cy="853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Controller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             </a:t>
            </a:r>
            <a:endParaRPr lang="ko-KR" altLang="en-US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4705665" y="4073348"/>
            <a:ext cx="0" cy="58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4003084" y="2451523"/>
            <a:ext cx="459963" cy="0"/>
          </a:xfrm>
          <a:prstGeom prst="straightConnector1">
            <a:avLst/>
          </a:prstGeom>
          <a:ln cmpd="sng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194875" y="3467788"/>
            <a:ext cx="0" cy="24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71238" y="2900982"/>
            <a:ext cx="2" cy="400440"/>
          </a:xfrm>
          <a:prstGeom prst="straightConnector1">
            <a:avLst/>
          </a:prstGeom>
          <a:ln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05951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사용</a:t>
            </a:r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SW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522" y="1326054"/>
            <a:ext cx="582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2031" y="2559467"/>
            <a:ext cx="11025773" cy="584775"/>
            <a:chOff x="501606" y="2727991"/>
            <a:chExt cx="2212468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1417912" y="2912657"/>
              <a:ext cx="1296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* HTML5  * CSS3.0  *JAVASCRIPT *JQUERY *AJAX *JSTL     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606" y="2727991"/>
              <a:ext cx="857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WEB(language)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12097" y="3869161"/>
            <a:ext cx="11318151" cy="584775"/>
            <a:chOff x="501606" y="2727991"/>
            <a:chExt cx="3327799" cy="584775"/>
          </a:xfrm>
        </p:grpSpPr>
        <p:sp>
          <p:nvSpPr>
            <p:cNvPr id="29" name="TextBox 28"/>
            <p:cNvSpPr txBox="1"/>
            <p:nvPr/>
          </p:nvSpPr>
          <p:spPr>
            <a:xfrm>
              <a:off x="1838979" y="2826573"/>
              <a:ext cx="182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* SPRING FRAMWORK *MYBATIS 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73830" y="2841961"/>
              <a:ext cx="955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5"/>
                  </a:solidFill>
                  <a:latin typeface="배달의민족 도현" pitchFamily="50" charset="-127"/>
                  <a:ea typeface="배달의민족 도현" pitchFamily="50" charset="-127"/>
                </a:rPr>
                <a:t>(Spring Annotation </a:t>
              </a:r>
              <a:r>
                <a:rPr lang="ko-KR" altLang="en-US" sz="1400" b="1" dirty="0" smtClean="0">
                  <a:solidFill>
                    <a:schemeClr val="accent5"/>
                  </a:solidFill>
                  <a:latin typeface="배달의민족 도현" pitchFamily="50" charset="-127"/>
                  <a:ea typeface="배달의민족 도현" pitchFamily="50" charset="-127"/>
                </a:rPr>
                <a:t>방식</a:t>
              </a:r>
              <a:r>
                <a:rPr lang="en-US" altLang="ko-KR" sz="1400" b="1" dirty="0" smtClean="0">
                  <a:solidFill>
                    <a:schemeClr val="accent5"/>
                  </a:solidFill>
                  <a:latin typeface="배달의민족 도현" pitchFamily="50" charset="-127"/>
                  <a:ea typeface="배달의민족 도현" pitchFamily="50" charset="-127"/>
                </a:rPr>
                <a:t>)</a:t>
              </a:r>
              <a:endParaRPr lang="ko-KR" altLang="en-US" sz="1400" b="1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606" y="2727991"/>
              <a:ext cx="1362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SERVER(Framework)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12097" y="1326054"/>
            <a:ext cx="9594699" cy="584775"/>
            <a:chOff x="501606" y="2727991"/>
            <a:chExt cx="1511583" cy="584775"/>
          </a:xfrm>
        </p:grpSpPr>
        <p:sp>
          <p:nvSpPr>
            <p:cNvPr id="33" name="TextBox 32"/>
            <p:cNvSpPr txBox="1"/>
            <p:nvPr/>
          </p:nvSpPr>
          <p:spPr>
            <a:xfrm>
              <a:off x="1220890" y="2845968"/>
              <a:ext cx="792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* </a:t>
              </a:r>
              <a:r>
                <a:rPr lang="ko-KR" altLang="en-US" sz="1600" b="1" dirty="0" err="1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이클립스</a:t>
              </a:r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(Eclipse)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1606" y="2727991"/>
              <a:ext cx="639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환경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79167" y="5157729"/>
            <a:ext cx="10766194" cy="584775"/>
            <a:chOff x="501606" y="2727991"/>
            <a:chExt cx="3165511" cy="584775"/>
          </a:xfrm>
        </p:grpSpPr>
        <p:sp>
          <p:nvSpPr>
            <p:cNvPr id="37" name="TextBox 36"/>
            <p:cNvSpPr txBox="1"/>
            <p:nvPr/>
          </p:nvSpPr>
          <p:spPr>
            <a:xfrm>
              <a:off x="1844879" y="2845968"/>
              <a:ext cx="182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* ORACLE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1606" y="2727991"/>
              <a:ext cx="1215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 err="1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DataBase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06602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ERD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" r="8262" b="3378"/>
          <a:stretch/>
        </p:blipFill>
        <p:spPr>
          <a:xfrm>
            <a:off x="2313090" y="0"/>
            <a:ext cx="8020883" cy="6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화살표 연결선 53"/>
          <p:cNvCxnSpPr>
            <a:endCxn id="25" idx="0"/>
          </p:cNvCxnSpPr>
          <p:nvPr/>
        </p:nvCxnSpPr>
        <p:spPr>
          <a:xfrm flipH="1">
            <a:off x="4841319" y="3775589"/>
            <a:ext cx="17396" cy="81108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2516328" y="2287050"/>
            <a:ext cx="2743200" cy="556591"/>
            <a:chOff x="2635624" y="979004"/>
            <a:chExt cx="2743200" cy="556591"/>
          </a:xfrm>
        </p:grpSpPr>
        <p:sp>
          <p:nvSpPr>
            <p:cNvPr id="2" name="직사각형 1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83910" y="1041856"/>
              <a:ext cx="10422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LOGIN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1414" y="3497294"/>
            <a:ext cx="2743200" cy="556591"/>
            <a:chOff x="2635624" y="979004"/>
            <a:chExt cx="2743200" cy="556591"/>
          </a:xfrm>
        </p:grpSpPr>
        <p:sp>
          <p:nvSpPr>
            <p:cNvPr id="7" name="직사각형 6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2833" y="1041856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ORDER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81008" y="3497293"/>
            <a:ext cx="2743200" cy="556591"/>
            <a:chOff x="1275313" y="1041855"/>
            <a:chExt cx="2743200" cy="556591"/>
          </a:xfrm>
        </p:grpSpPr>
        <p:sp>
          <p:nvSpPr>
            <p:cNvPr id="10" name="직사각형 9"/>
            <p:cNvSpPr/>
            <p:nvPr/>
          </p:nvSpPr>
          <p:spPr>
            <a:xfrm>
              <a:off x="1275313" y="1041855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9209" y="1104706"/>
              <a:ext cx="9076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CART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06285" y="883793"/>
            <a:ext cx="2743200" cy="556591"/>
            <a:chOff x="2635624" y="979004"/>
            <a:chExt cx="2743200" cy="556591"/>
          </a:xfrm>
        </p:grpSpPr>
        <p:sp>
          <p:nvSpPr>
            <p:cNvPr id="16" name="직사각형 15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1864" y="1041856"/>
              <a:ext cx="17454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MAIN PAGE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631696" y="2272113"/>
            <a:ext cx="2743200" cy="556591"/>
            <a:chOff x="2635624" y="979004"/>
            <a:chExt cx="2743200" cy="556591"/>
          </a:xfrm>
        </p:grpSpPr>
        <p:sp>
          <p:nvSpPr>
            <p:cNvPr id="19" name="직사각형 18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83910" y="1041856"/>
              <a:ext cx="14590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REGISTER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839036" y="3474716"/>
            <a:ext cx="2743200" cy="556591"/>
            <a:chOff x="2635624" y="979004"/>
            <a:chExt cx="2743200" cy="556591"/>
          </a:xfrm>
        </p:grpSpPr>
        <p:sp>
          <p:nvSpPr>
            <p:cNvPr id="22" name="직사각형 21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8089" y="1041856"/>
              <a:ext cx="10422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LOGIN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69719" y="4586672"/>
            <a:ext cx="2743200" cy="556591"/>
            <a:chOff x="2635624" y="979004"/>
            <a:chExt cx="2743200" cy="556591"/>
          </a:xfrm>
        </p:grpSpPr>
        <p:sp>
          <p:nvSpPr>
            <p:cNvPr id="25" name="직사각형 24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2833" y="1041856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ORDER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003036" y="5704272"/>
            <a:ext cx="2743200" cy="556591"/>
            <a:chOff x="2635624" y="979004"/>
            <a:chExt cx="2743200" cy="556591"/>
          </a:xfrm>
        </p:grpSpPr>
        <p:sp>
          <p:nvSpPr>
            <p:cNvPr id="28" name="직사각형 27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96429" y="1041856"/>
              <a:ext cx="20168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ORDER FORM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839036" y="4802115"/>
            <a:ext cx="2743200" cy="556591"/>
            <a:chOff x="2635624" y="979004"/>
            <a:chExt cx="2743200" cy="556591"/>
          </a:xfrm>
        </p:grpSpPr>
        <p:sp>
          <p:nvSpPr>
            <p:cNvPr id="31" name="직사각형 30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1552" y="1041856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MAIN (SHOP)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34" name="꺾인 연결선 33"/>
          <p:cNvCxnSpPr>
            <a:stCxn id="16" idx="2"/>
            <a:endCxn id="2" idx="0"/>
          </p:cNvCxnSpPr>
          <p:nvPr/>
        </p:nvCxnSpPr>
        <p:spPr>
          <a:xfrm rot="5400000">
            <a:off x="4609574" y="718739"/>
            <a:ext cx="846666" cy="2289957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0" idx="0"/>
          </p:cNvCxnSpPr>
          <p:nvPr/>
        </p:nvCxnSpPr>
        <p:spPr>
          <a:xfrm>
            <a:off x="6177885" y="1863717"/>
            <a:ext cx="1931624" cy="40839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10" idx="0"/>
          </p:cNvCxnSpPr>
          <p:nvPr/>
        </p:nvCxnSpPr>
        <p:spPr>
          <a:xfrm>
            <a:off x="3887929" y="3170467"/>
            <a:ext cx="964679" cy="32682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9" idx="2"/>
            <a:endCxn id="22" idx="0"/>
          </p:cNvCxnSpPr>
          <p:nvPr/>
        </p:nvCxnSpPr>
        <p:spPr>
          <a:xfrm rot="16200000" flipH="1">
            <a:off x="8783960" y="2048040"/>
            <a:ext cx="646012" cy="220734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2363841" y="3991031"/>
            <a:ext cx="0" cy="171324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030136" y="5080410"/>
            <a:ext cx="1" cy="6238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" idx="2"/>
            <a:endCxn id="7" idx="0"/>
          </p:cNvCxnSpPr>
          <p:nvPr/>
        </p:nvCxnSpPr>
        <p:spPr>
          <a:xfrm rot="5400000">
            <a:off x="2563645" y="2173010"/>
            <a:ext cx="653653" cy="1994914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2" idx="2"/>
            <a:endCxn id="31" idx="0"/>
          </p:cNvCxnSpPr>
          <p:nvPr/>
        </p:nvCxnSpPr>
        <p:spPr>
          <a:xfrm>
            <a:off x="10210636" y="4031307"/>
            <a:ext cx="0" cy="77080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101" y="194076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UI 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흐름도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200</Words>
  <Application>Microsoft Office PowerPoint</Application>
  <PresentationFormat>사용자 지정</PresentationFormat>
  <Paragraphs>100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배달의민족 한나체 Pro</vt:lpstr>
      <vt:lpstr>1훈나무그늘 M</vt:lpstr>
      <vt:lpstr>배달의민족 도현</vt:lpstr>
      <vt:lpstr>나눔고딕 ExtraBold</vt:lpstr>
      <vt:lpstr>배달의민족 한나체 Air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student</cp:lastModifiedBy>
  <cp:revision>88</cp:revision>
  <dcterms:created xsi:type="dcterms:W3CDTF">2016-12-29T12:06:27Z</dcterms:created>
  <dcterms:modified xsi:type="dcterms:W3CDTF">2019-07-18T04:48:19Z</dcterms:modified>
</cp:coreProperties>
</file>