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4"/>
  </p:sldMasterIdLst>
  <p:notesMasterIdLst>
    <p:notesMasterId r:id="rId13"/>
  </p:notesMasterIdLst>
  <p:handoutMasterIdLst>
    <p:handoutMasterId r:id="rId14"/>
  </p:handoutMasterIdLst>
  <p:sldIdLst>
    <p:sldId id="256" r:id="rId5"/>
    <p:sldId id="310" r:id="rId6"/>
    <p:sldId id="385" r:id="rId7"/>
    <p:sldId id="386" r:id="rId8"/>
    <p:sldId id="387" r:id="rId9"/>
    <p:sldId id="388" r:id="rId10"/>
    <p:sldId id="390" r:id="rId11"/>
    <p:sldId id="391" r:id="rId12"/>
  </p:sldIdLst>
  <p:sldSz cx="6858000" cy="5143500"/>
  <p:notesSz cx="6858000" cy="9144000"/>
  <p:embeddedFontLst>
    <p:embeddedFont>
      <p:font typeface="Squada One" panose="020B0600000101010101" charset="-127"/>
      <p:regular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Nixie One" panose="020B0600000101010101" charset="0"/>
      <p:regular r:id="rId20"/>
    </p:embeddedFont>
    <p:embeddedFont>
      <p:font typeface="레시피코리아OTF Medium" panose="02020503020101020101" pitchFamily="18" charset="-127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922441B6-E75D-44E5-B769-20AE05901FEA}">
          <p14:sldIdLst>
            <p14:sldId id="256"/>
            <p14:sldId id="310"/>
            <p14:sldId id="385"/>
            <p14:sldId id="386"/>
            <p14:sldId id="387"/>
            <p14:sldId id="388"/>
            <p14:sldId id="390"/>
            <p14:sldId id="391"/>
          </p14:sldIdLst>
        </p14:section>
        <p14:section name="etc" id="{A30F8C5B-1DF3-4365-9EE5-2C6A4E9DC71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7CBE05-39C0-2198-BDE6-CE604A87F1A8}" name="남정한" initials="남정" userId="S::17102007@officestu.seoultech.ac.kr::ec624859-cb1c-4584-94ba-cf49a50f4db0" providerId="AD"/>
  <p188:author id="{CC2E23F7-0B7C-0483-6E58-D690F233BAC3}" name="이재호" initials="이" userId="이재호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9F"/>
    <a:srgbClr val="8E9C3A"/>
    <a:srgbClr val="C60293"/>
    <a:srgbClr val="F0F0F0"/>
    <a:srgbClr val="FAE5CA"/>
    <a:srgbClr val="FCE78C"/>
    <a:srgbClr val="E0FD77"/>
    <a:srgbClr val="FEDADB"/>
    <a:srgbClr val="FEDAE2"/>
    <a:srgbClr val="FFD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CBB98-E011-476E-B9D4-A06E0F01E4F0}" v="34" dt="2023-08-13T10:59:01.144"/>
  </p1510:revLst>
</p1510:revInfo>
</file>

<file path=ppt/tableStyles.xml><?xml version="1.0" encoding="utf-8"?>
<a:tblStyleLst xmlns:a="http://schemas.openxmlformats.org/drawingml/2006/main" def="{43BBD2E8-9A31-4CBC-99FD-948D80DB42DA}">
  <a:tblStyle styleId="{43BBD2E8-9A31-4CBC-99FD-948D80DB42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24" autoAdjust="0"/>
  </p:normalViewPr>
  <p:slideViewPr>
    <p:cSldViewPr snapToGrid="0">
      <p:cViewPr>
        <p:scale>
          <a:sx n="200" d="100"/>
          <a:sy n="200" d="100"/>
        </p:scale>
        <p:origin x="-36" y="-13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재호" userId="7add18884005aa59" providerId="LiveId" clId="{049CBB98-E011-476E-B9D4-A06E0F01E4F0}"/>
    <pc:docChg chg="undo redo custSel addSld modSld sldOrd">
      <pc:chgData name="이 재호" userId="7add18884005aa59" providerId="LiveId" clId="{049CBB98-E011-476E-B9D4-A06E0F01E4F0}" dt="2023-08-13T11:04:01.009" v="236" actId="1582"/>
      <pc:docMkLst>
        <pc:docMk/>
      </pc:docMkLst>
      <pc:sldChg chg="modSp mod">
        <pc:chgData name="이 재호" userId="7add18884005aa59" providerId="LiveId" clId="{049CBB98-E011-476E-B9D4-A06E0F01E4F0}" dt="2023-08-13T10:54:05.088" v="162" actId="207"/>
        <pc:sldMkLst>
          <pc:docMk/>
          <pc:sldMk cId="2095360823" sldId="310"/>
        </pc:sldMkLst>
        <pc:spChg chg="mod">
          <ac:chgData name="이 재호" userId="7add18884005aa59" providerId="LiveId" clId="{049CBB98-E011-476E-B9D4-A06E0F01E4F0}" dt="2023-08-13T10:53:58.721" v="160" actId="207"/>
          <ac:spMkLst>
            <pc:docMk/>
            <pc:sldMk cId="2095360823" sldId="310"/>
            <ac:spMk id="2" creationId="{68418F9D-DC34-6FC2-C6C0-B3FC8BDADA53}"/>
          </ac:spMkLst>
        </pc:spChg>
        <pc:spChg chg="mod">
          <ac:chgData name="이 재호" userId="7add18884005aa59" providerId="LiveId" clId="{049CBB98-E011-476E-B9D4-A06E0F01E4F0}" dt="2023-08-13T10:54:00.834" v="161" actId="207"/>
          <ac:spMkLst>
            <pc:docMk/>
            <pc:sldMk cId="2095360823" sldId="310"/>
            <ac:spMk id="33" creationId="{B728302A-9161-EC34-B173-770844BD38C0}"/>
          </ac:spMkLst>
        </pc:spChg>
        <pc:spChg chg="mod">
          <ac:chgData name="이 재호" userId="7add18884005aa59" providerId="LiveId" clId="{049CBB98-E011-476E-B9D4-A06E0F01E4F0}" dt="2023-08-13T10:54:05.088" v="162" actId="207"/>
          <ac:spMkLst>
            <pc:docMk/>
            <pc:sldMk cId="2095360823" sldId="310"/>
            <ac:spMk id="40" creationId="{6C7DEBFE-FC86-8870-6D84-651E44D5E897}"/>
          </ac:spMkLst>
        </pc:spChg>
        <pc:spChg chg="mod">
          <ac:chgData name="이 재호" userId="7add18884005aa59" providerId="LiveId" clId="{049CBB98-E011-476E-B9D4-A06E0F01E4F0}" dt="2023-08-13T10:53:55.894" v="159" actId="207"/>
          <ac:spMkLst>
            <pc:docMk/>
            <pc:sldMk cId="2095360823" sldId="310"/>
            <ac:spMk id="42" creationId="{02336D7B-AA54-AD9A-5CB6-F7BFB396742D}"/>
          </ac:spMkLst>
        </pc:spChg>
      </pc:sldChg>
      <pc:sldChg chg="modSp mod">
        <pc:chgData name="이 재호" userId="7add18884005aa59" providerId="LiveId" clId="{049CBB98-E011-476E-B9D4-A06E0F01E4F0}" dt="2023-08-13T10:54:57.506" v="163" actId="20577"/>
        <pc:sldMkLst>
          <pc:docMk/>
          <pc:sldMk cId="2803868175" sldId="351"/>
        </pc:sldMkLst>
        <pc:spChg chg="mod">
          <ac:chgData name="이 재호" userId="7add18884005aa59" providerId="LiveId" clId="{049CBB98-E011-476E-B9D4-A06E0F01E4F0}" dt="2023-08-13T10:54:57.506" v="163" actId="20577"/>
          <ac:spMkLst>
            <pc:docMk/>
            <pc:sldMk cId="2803868175" sldId="351"/>
            <ac:spMk id="37" creationId="{603765CB-AA1B-E208-6C6E-90B2DA644292}"/>
          </ac:spMkLst>
        </pc:spChg>
      </pc:sldChg>
      <pc:sldChg chg="modSp mod">
        <pc:chgData name="이 재호" userId="7add18884005aa59" providerId="LiveId" clId="{049CBB98-E011-476E-B9D4-A06E0F01E4F0}" dt="2023-08-13T10:56:09.287" v="202" actId="14429"/>
        <pc:sldMkLst>
          <pc:docMk/>
          <pc:sldMk cId="2587477653" sldId="353"/>
        </pc:sldMkLst>
        <pc:spChg chg="mod modVis">
          <ac:chgData name="이 재호" userId="7add18884005aa59" providerId="LiveId" clId="{049CBB98-E011-476E-B9D4-A06E0F01E4F0}" dt="2023-08-13T10:56:09.287" v="202" actId="14429"/>
          <ac:spMkLst>
            <pc:docMk/>
            <pc:sldMk cId="2587477653" sldId="353"/>
            <ac:spMk id="24" creationId="{0D6D2BFA-DBB5-527D-30AC-2CC3871E12A5}"/>
          </ac:spMkLst>
        </pc:spChg>
        <pc:spChg chg="mod">
          <ac:chgData name="이 재호" userId="7add18884005aa59" providerId="LiveId" clId="{049CBB98-E011-476E-B9D4-A06E0F01E4F0}" dt="2023-08-13T10:55:56.906" v="199" actId="1076"/>
          <ac:spMkLst>
            <pc:docMk/>
            <pc:sldMk cId="2587477653" sldId="353"/>
            <ac:spMk id="25" creationId="{0D023EA5-A092-7226-BFD4-DC30B1D4DE82}"/>
          </ac:spMkLst>
        </pc:spChg>
        <pc:cxnChg chg="mod">
          <ac:chgData name="이 재호" userId="7add18884005aa59" providerId="LiveId" clId="{049CBB98-E011-476E-B9D4-A06E0F01E4F0}" dt="2023-08-13T10:56:07.068" v="201" actId="14100"/>
          <ac:cxnSpMkLst>
            <pc:docMk/>
            <pc:sldMk cId="2587477653" sldId="353"/>
            <ac:cxnSpMk id="22" creationId="{ADDD7921-CCBE-0991-FFF2-678F59A07F2F}"/>
          </ac:cxnSpMkLst>
        </pc:cxnChg>
      </pc:sldChg>
      <pc:sldChg chg="addSp modSp mod">
        <pc:chgData name="이 재호" userId="7add18884005aa59" providerId="LiveId" clId="{049CBB98-E011-476E-B9D4-A06E0F01E4F0}" dt="2023-08-13T08:46:35.251" v="146"/>
        <pc:sldMkLst>
          <pc:docMk/>
          <pc:sldMk cId="1914492407" sldId="354"/>
        </pc:sldMkLst>
        <pc:spChg chg="mod">
          <ac:chgData name="이 재호" userId="7add18884005aa59" providerId="LiveId" clId="{049CBB98-E011-476E-B9D4-A06E0F01E4F0}" dt="2023-08-13T08:46:35.251" v="146"/>
          <ac:spMkLst>
            <pc:docMk/>
            <pc:sldMk cId="1914492407" sldId="354"/>
            <ac:spMk id="25" creationId="{FFB12774-E75A-20E2-A42B-C4FEF2B68B0E}"/>
          </ac:spMkLst>
        </pc:spChg>
        <pc:grpChg chg="add mod">
          <ac:chgData name="이 재호" userId="7add18884005aa59" providerId="LiveId" clId="{049CBB98-E011-476E-B9D4-A06E0F01E4F0}" dt="2023-08-13T08:39:43.535" v="132" actId="465"/>
          <ac:grpSpMkLst>
            <pc:docMk/>
            <pc:sldMk cId="1914492407" sldId="354"/>
            <ac:grpSpMk id="2" creationId="{74C5994D-CB76-23DC-84C3-6773711034D9}"/>
          </ac:grpSpMkLst>
        </pc:grpChg>
        <pc:grpChg chg="add mod">
          <ac:chgData name="이 재호" userId="7add18884005aa59" providerId="LiveId" clId="{049CBB98-E011-476E-B9D4-A06E0F01E4F0}" dt="2023-08-13T08:39:43.535" v="132" actId="465"/>
          <ac:grpSpMkLst>
            <pc:docMk/>
            <pc:sldMk cId="1914492407" sldId="354"/>
            <ac:grpSpMk id="14" creationId="{24826109-36D0-F70A-08CE-C1B18DE0E963}"/>
          </ac:grpSpMkLst>
        </pc:grpChg>
        <pc:grpChg chg="add mod">
          <ac:chgData name="이 재호" userId="7add18884005aa59" providerId="LiveId" clId="{049CBB98-E011-476E-B9D4-A06E0F01E4F0}" dt="2023-08-13T08:39:38.254" v="131" actId="14100"/>
          <ac:grpSpMkLst>
            <pc:docMk/>
            <pc:sldMk cId="1914492407" sldId="354"/>
            <ac:grpSpMk id="19" creationId="{3897E3CC-0D51-9E9E-C0C7-0A658E2ED749}"/>
          </ac:grpSpMkLst>
        </pc:grpChg>
        <pc:grpChg chg="mod">
          <ac:chgData name="이 재호" userId="7add18884005aa59" providerId="LiveId" clId="{049CBB98-E011-476E-B9D4-A06E0F01E4F0}" dt="2023-08-13T08:39:36.127" v="130" actId="164"/>
          <ac:grpSpMkLst>
            <pc:docMk/>
            <pc:sldMk cId="1914492407" sldId="354"/>
            <ac:grpSpMk id="24" creationId="{22DC8D3C-1A8F-4EC4-CEA7-F6AE849366CB}"/>
          </ac:grpSpMkLst>
        </pc:grpChg>
        <pc:picChg chg="mod">
          <ac:chgData name="이 재호" userId="7add18884005aa59" providerId="LiveId" clId="{049CBB98-E011-476E-B9D4-A06E0F01E4F0}" dt="2023-08-13T08:39:11.408" v="123" actId="164"/>
          <ac:picMkLst>
            <pc:docMk/>
            <pc:sldMk cId="1914492407" sldId="354"/>
            <ac:picMk id="12" creationId="{D513A69C-6CA1-6588-05F7-B8750AE54178}"/>
          </ac:picMkLst>
        </pc:picChg>
        <pc:picChg chg="mod">
          <ac:chgData name="이 재호" userId="7add18884005aa59" providerId="LiveId" clId="{049CBB98-E011-476E-B9D4-A06E0F01E4F0}" dt="2023-08-13T08:39:36.127" v="130" actId="164"/>
          <ac:picMkLst>
            <pc:docMk/>
            <pc:sldMk cId="1914492407" sldId="354"/>
            <ac:picMk id="69" creationId="{8FF78B27-70D6-F173-FE9D-1B50BBA25D26}"/>
          </ac:picMkLst>
        </pc:picChg>
        <pc:picChg chg="mod">
          <ac:chgData name="이 재호" userId="7add18884005aa59" providerId="LiveId" clId="{049CBB98-E011-476E-B9D4-A06E0F01E4F0}" dt="2023-08-13T08:39:19.938" v="126" actId="164"/>
          <ac:picMkLst>
            <pc:docMk/>
            <pc:sldMk cId="1914492407" sldId="354"/>
            <ac:picMk id="70" creationId="{7E5CC974-3E44-98AB-D925-A8ADCC05AB71}"/>
          </ac:picMkLst>
        </pc:picChg>
        <pc:picChg chg="mod">
          <ac:chgData name="이 재호" userId="7add18884005aa59" providerId="LiveId" clId="{049CBB98-E011-476E-B9D4-A06E0F01E4F0}" dt="2023-08-13T08:39:19.938" v="126" actId="164"/>
          <ac:picMkLst>
            <pc:docMk/>
            <pc:sldMk cId="1914492407" sldId="354"/>
            <ac:picMk id="71" creationId="{A793DAE7-30D0-7291-170C-7A3CD5DC0007}"/>
          </ac:picMkLst>
        </pc:picChg>
        <pc:picChg chg="mod">
          <ac:chgData name="이 재호" userId="7add18884005aa59" providerId="LiveId" clId="{049CBB98-E011-476E-B9D4-A06E0F01E4F0}" dt="2023-08-13T08:39:28.697" v="129" actId="1076"/>
          <ac:picMkLst>
            <pc:docMk/>
            <pc:sldMk cId="1914492407" sldId="354"/>
            <ac:picMk id="72" creationId="{BA3F9663-F42A-2B5F-C1AE-D25A8AE41F8D}"/>
          </ac:picMkLst>
        </pc:picChg>
        <pc:picChg chg="mod">
          <ac:chgData name="이 재호" userId="7add18884005aa59" providerId="LiveId" clId="{049CBB98-E011-476E-B9D4-A06E0F01E4F0}" dt="2023-08-13T08:39:11.408" v="123" actId="164"/>
          <ac:picMkLst>
            <pc:docMk/>
            <pc:sldMk cId="1914492407" sldId="354"/>
            <ac:picMk id="73" creationId="{63DB483B-2E3C-B85F-5B2C-96B001B90116}"/>
          </ac:picMkLst>
        </pc:picChg>
      </pc:sldChg>
      <pc:sldChg chg="delSp modSp mod">
        <pc:chgData name="이 재호" userId="7add18884005aa59" providerId="LiveId" clId="{049CBB98-E011-476E-B9D4-A06E0F01E4F0}" dt="2023-08-13T11:00:20.388" v="233" actId="1076"/>
        <pc:sldMkLst>
          <pc:docMk/>
          <pc:sldMk cId="3646571838" sldId="358"/>
        </pc:sldMkLst>
        <pc:spChg chg="mod">
          <ac:chgData name="이 재호" userId="7add18884005aa59" providerId="LiveId" clId="{049CBB98-E011-476E-B9D4-A06E0F01E4F0}" dt="2023-08-13T11:00:17.658" v="232" actId="1076"/>
          <ac:spMkLst>
            <pc:docMk/>
            <pc:sldMk cId="3646571838" sldId="358"/>
            <ac:spMk id="30" creationId="{C1934661-B27C-3872-2B03-4DAE578B52A8}"/>
          </ac:spMkLst>
        </pc:spChg>
        <pc:spChg chg="del mod">
          <ac:chgData name="이 재호" userId="7add18884005aa59" providerId="LiveId" clId="{049CBB98-E011-476E-B9D4-A06E0F01E4F0}" dt="2023-08-13T10:59:13.537" v="214" actId="478"/>
          <ac:spMkLst>
            <pc:docMk/>
            <pc:sldMk cId="3646571838" sldId="358"/>
            <ac:spMk id="31" creationId="{C8B91E5F-F946-0A8B-6D02-3E548FADEE77}"/>
          </ac:spMkLst>
        </pc:spChg>
        <pc:spChg chg="mod">
          <ac:chgData name="이 재호" userId="7add18884005aa59" providerId="LiveId" clId="{049CBB98-E011-476E-B9D4-A06E0F01E4F0}" dt="2023-08-13T11:00:20.388" v="233" actId="1076"/>
          <ac:spMkLst>
            <pc:docMk/>
            <pc:sldMk cId="3646571838" sldId="358"/>
            <ac:spMk id="34" creationId="{42C68F87-59D5-1450-BAE9-5BF4020993A9}"/>
          </ac:spMkLst>
        </pc:spChg>
        <pc:spChg chg="del mod">
          <ac:chgData name="이 재호" userId="7add18884005aa59" providerId="LiveId" clId="{049CBB98-E011-476E-B9D4-A06E0F01E4F0}" dt="2023-08-13T10:59:45.760" v="224" actId="478"/>
          <ac:spMkLst>
            <pc:docMk/>
            <pc:sldMk cId="3646571838" sldId="358"/>
            <ac:spMk id="35" creationId="{AB65A316-B398-97A8-8964-323F171116B8}"/>
          </ac:spMkLst>
        </pc:spChg>
      </pc:sldChg>
      <pc:sldChg chg="modSp mod">
        <pc:chgData name="이 재호" userId="7add18884005aa59" providerId="LiveId" clId="{049CBB98-E011-476E-B9D4-A06E0F01E4F0}" dt="2023-08-13T08:47:20.928" v="151" actId="1076"/>
        <pc:sldMkLst>
          <pc:docMk/>
          <pc:sldMk cId="752315220" sldId="361"/>
        </pc:sldMkLst>
        <pc:spChg chg="mod">
          <ac:chgData name="이 재호" userId="7add18884005aa59" providerId="LiveId" clId="{049CBB98-E011-476E-B9D4-A06E0F01E4F0}" dt="2023-08-13T08:47:20.928" v="151" actId="1076"/>
          <ac:spMkLst>
            <pc:docMk/>
            <pc:sldMk cId="752315220" sldId="361"/>
            <ac:spMk id="46" creationId="{F60BBBC6-6224-3134-4090-8A10755979CF}"/>
          </ac:spMkLst>
        </pc:spChg>
      </pc:sldChg>
      <pc:sldChg chg="modSp mod">
        <pc:chgData name="이 재호" userId="7add18884005aa59" providerId="LiveId" clId="{049CBB98-E011-476E-B9D4-A06E0F01E4F0}" dt="2023-08-13T08:36:47.951" v="122"/>
        <pc:sldMkLst>
          <pc:docMk/>
          <pc:sldMk cId="2773535984" sldId="363"/>
        </pc:sldMkLst>
        <pc:spChg chg="mod">
          <ac:chgData name="이 재호" userId="7add18884005aa59" providerId="LiveId" clId="{049CBB98-E011-476E-B9D4-A06E0F01E4F0}" dt="2023-08-13T08:36:47.951" v="122"/>
          <ac:spMkLst>
            <pc:docMk/>
            <pc:sldMk cId="2773535984" sldId="363"/>
            <ac:spMk id="13" creationId="{72FB7B0C-AF40-7173-C934-55FBF8055D78}"/>
          </ac:spMkLst>
        </pc:spChg>
      </pc:sldChg>
      <pc:sldChg chg="modSp mod">
        <pc:chgData name="이 재호" userId="7add18884005aa59" providerId="LiveId" clId="{049CBB98-E011-476E-B9D4-A06E0F01E4F0}" dt="2023-08-13T11:04:01.009" v="236" actId="1582"/>
        <pc:sldMkLst>
          <pc:docMk/>
          <pc:sldMk cId="234224475" sldId="364"/>
        </pc:sldMkLst>
        <pc:picChg chg="mod">
          <ac:chgData name="이 재호" userId="7add18884005aa59" providerId="LiveId" clId="{049CBB98-E011-476E-B9D4-A06E0F01E4F0}" dt="2023-08-13T11:03:52.983" v="234" actId="1582"/>
          <ac:picMkLst>
            <pc:docMk/>
            <pc:sldMk cId="234224475" sldId="364"/>
            <ac:picMk id="3" creationId="{71C7F75E-4B8C-75BC-B379-3F9C0C5872AA}"/>
          </ac:picMkLst>
        </pc:picChg>
        <pc:picChg chg="mod">
          <ac:chgData name="이 재호" userId="7add18884005aa59" providerId="LiveId" clId="{049CBB98-E011-476E-B9D4-A06E0F01E4F0}" dt="2023-08-13T11:03:57.313" v="235" actId="1582"/>
          <ac:picMkLst>
            <pc:docMk/>
            <pc:sldMk cId="234224475" sldId="364"/>
            <ac:picMk id="16" creationId="{771D04BD-FCD8-93E4-AD06-D8CF0A539E72}"/>
          </ac:picMkLst>
        </pc:picChg>
        <pc:picChg chg="mod">
          <ac:chgData name="이 재호" userId="7add18884005aa59" providerId="LiveId" clId="{049CBB98-E011-476E-B9D4-A06E0F01E4F0}" dt="2023-08-13T11:04:01.009" v="236" actId="1582"/>
          <ac:picMkLst>
            <pc:docMk/>
            <pc:sldMk cId="234224475" sldId="364"/>
            <ac:picMk id="19" creationId="{0FE397AF-5621-F0FD-CD5E-78F184043429}"/>
          </ac:picMkLst>
        </pc:picChg>
      </pc:sldChg>
      <pc:sldChg chg="modSp mod">
        <pc:chgData name="이 재호" userId="7add18884005aa59" providerId="LiveId" clId="{049CBB98-E011-476E-B9D4-A06E0F01E4F0}" dt="2023-08-13T08:36:18.967" v="79"/>
        <pc:sldMkLst>
          <pc:docMk/>
          <pc:sldMk cId="4021799422" sldId="365"/>
        </pc:sldMkLst>
        <pc:spChg chg="mod">
          <ac:chgData name="이 재호" userId="7add18884005aa59" providerId="LiveId" clId="{049CBB98-E011-476E-B9D4-A06E0F01E4F0}" dt="2023-08-13T08:36:18.967" v="79"/>
          <ac:spMkLst>
            <pc:docMk/>
            <pc:sldMk cId="4021799422" sldId="365"/>
            <ac:spMk id="22" creationId="{7E6A1D01-1BD3-DB7F-DD6F-B1CEE0DCED2C}"/>
          </ac:spMkLst>
        </pc:spChg>
      </pc:sldChg>
      <pc:sldChg chg="modSp mod">
        <pc:chgData name="이 재호" userId="7add18884005aa59" providerId="LiveId" clId="{049CBB98-E011-476E-B9D4-A06E0F01E4F0}" dt="2023-08-13T10:21:00.355" v="156" actId="20577"/>
        <pc:sldMkLst>
          <pc:docMk/>
          <pc:sldMk cId="352461664" sldId="366"/>
        </pc:sldMkLst>
        <pc:spChg chg="mod">
          <ac:chgData name="이 재호" userId="7add18884005aa59" providerId="LiveId" clId="{049CBB98-E011-476E-B9D4-A06E0F01E4F0}" dt="2023-08-13T10:21:00.355" v="156" actId="20577"/>
          <ac:spMkLst>
            <pc:docMk/>
            <pc:sldMk cId="352461664" sldId="366"/>
            <ac:spMk id="20" creationId="{52520DC1-6BE6-BFA2-698F-0BD258DBAA2D}"/>
          </ac:spMkLst>
        </pc:spChg>
      </pc:sldChg>
      <pc:sldChg chg="add ord">
        <pc:chgData name="이 재호" userId="7add18884005aa59" providerId="LiveId" clId="{049CBB98-E011-476E-B9D4-A06E0F01E4F0}" dt="2023-08-13T08:46:57.492" v="149"/>
        <pc:sldMkLst>
          <pc:docMk/>
          <pc:sldMk cId="2608555032" sldId="3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ACAC641-9047-22E8-ACCC-8D236DA879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나눔 명조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DCE3A-D234-7243-6BE7-3F13F228B3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05F9B-E4D1-487E-B003-BAB728E1A408}" type="datetimeFigureOut">
              <a:rPr lang="ko-KR" altLang="en-US" smtClean="0">
                <a:latin typeface="나눔 명조"/>
              </a:rPr>
              <a:t>2025-02-26</a:t>
            </a:fld>
            <a:endParaRPr lang="ko-KR" altLang="en-US">
              <a:latin typeface="나눔 명조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3C7CC8-EFF1-7AB0-C003-DC178C5E07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나눔 명조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959934-A459-8F6E-79AA-321E613EBA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F6B3B-7C8F-49A3-8320-DA298DEC5FBE}" type="slidenum">
              <a:rPr lang="ko-KR" altLang="en-US" smtClean="0">
                <a:latin typeface="나눔 명조"/>
              </a:rPr>
              <a:t>‹#›</a:t>
            </a:fld>
            <a:endParaRPr lang="ko-KR" altLang="en-US">
              <a:latin typeface="나눔 명조"/>
            </a:endParaRPr>
          </a:p>
        </p:txBody>
      </p:sp>
    </p:spTree>
    <p:extLst>
      <p:ext uri="{BB962C8B-B14F-4D97-AF65-F5344CB8AC3E}">
        <p14:creationId xmlns:p14="http://schemas.microsoft.com/office/powerpoint/2010/main" val="108542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 명조"/>
        <a:ea typeface="나눔 명조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68321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EB3BAE86-1255-8339-0619-57C2F0257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C80E0F79-6D11-68FE-49FF-941D355272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5BDC517D-A21D-5A25-3505-A82FE65EF3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50377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614FCE4F-8CFB-5750-9300-AC634B784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9DFCC5D7-6B59-227A-055C-1D67F5BF61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8409C3FE-455B-E633-D26D-1F207238CF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9643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F3FFE017-A51B-43B1-EA3C-091FF6D54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694B9DE3-E69A-23C5-60C8-451D10C618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5FF866C2-4F45-4EA9-8A83-FD443F7D89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52338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08E64262-1BD4-B912-B75E-66763BAC9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9480D86D-F97E-BF83-D85E-A1FA2B92CF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A9A20648-2CCF-BA0A-E2E6-CE68A2CC6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371917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83B4EA6C-FDB7-C1A7-140E-C03BA2200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465D604D-C404-E324-63A4-D5E9EED55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B6229EB7-0C7F-99F9-B590-63FDFF11A6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87881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03818EE9-9CB4-FE80-39A3-3D209DEC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1BE3E322-3539-C1D5-AAD0-95BE287D9B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3CA7B55F-5B06-61CF-C07A-6A2C0CD573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71120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530194" y="1431350"/>
            <a:ext cx="2810700" cy="23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530269" y="3828300"/>
            <a:ext cx="28107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 flipH="1">
            <a:off x="530231" y="849300"/>
            <a:ext cx="28107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9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 idx="3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 userDrawn="1"/>
        </p:nvSpPr>
        <p:spPr>
          <a:xfrm>
            <a:off x="-18900" y="2571750"/>
            <a:ext cx="68958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394000" y="3161875"/>
            <a:ext cx="3928725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138500" y="3253525"/>
            <a:ext cx="962325" cy="1208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525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394000" y="3908825"/>
            <a:ext cx="28458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ctrTitle" idx="3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6B69DD6A-FC73-718E-473C-2DB089A3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2400" y="4914900"/>
            <a:ext cx="444500" cy="29845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레시피코리아OTF Medium" panose="02020503020101020101" pitchFamily="18" charset="-127"/>
                <a:ea typeface="레시피코리아OTF Medium" panose="02020503020101020101" pitchFamily="18" charset="-127"/>
              </a:defRPr>
            </a:lvl1pPr>
          </a:lstStyle>
          <a:p>
            <a:fld id="{D5C09FFF-FA28-48B0-906F-8E983FBDF5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-19013" y="3857700"/>
            <a:ext cx="6896025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774131" y="3314100"/>
            <a:ext cx="2585250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1650" b="1">
                <a:latin typeface="Nixie One"/>
                <a:ea typeface="Nixie One"/>
                <a:cs typeface="Nixie One"/>
                <a:sym typeface="Nixi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3498619" y="3314100"/>
            <a:ext cx="2585250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1650" b="1">
                <a:latin typeface="Nixie One"/>
                <a:ea typeface="Nixie One"/>
                <a:cs typeface="Nixie One"/>
                <a:sym typeface="Nixi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774131" y="3920675"/>
            <a:ext cx="258525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3498619" y="3920675"/>
            <a:ext cx="258525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919" y="445025"/>
            <a:ext cx="57881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2250"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ctrTitle" idx="5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534919" y="1331888"/>
            <a:ext cx="3065625" cy="28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marL="685800" lvl="1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900"/>
            </a:lvl2pPr>
            <a:lvl3pPr marL="1028700" lvl="2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900"/>
            </a:lvl3pPr>
            <a:lvl4pPr marL="1371600" lvl="3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900"/>
            </a:lvl4pPr>
            <a:lvl5pPr marL="1714500" lvl="4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900"/>
            </a:lvl5pPr>
            <a:lvl6pPr marL="2057400" lvl="5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900"/>
            </a:lvl6pPr>
            <a:lvl7pPr marL="2400300" lvl="6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900"/>
            </a:lvl7pPr>
            <a:lvl8pPr marL="2743200" lvl="7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900"/>
            </a:lvl8pPr>
            <a:lvl9pPr marL="3086100" lvl="8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9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34919" y="539500"/>
            <a:ext cx="3017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43" name="Google Shape;43;p7"/>
          <p:cNvSpPr/>
          <p:nvPr/>
        </p:nvSpPr>
        <p:spPr>
          <a:xfrm>
            <a:off x="-427399" y="4608579"/>
            <a:ext cx="962325" cy="120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2"/>
              </a:solidFill>
              <a:latin typeface="나눔 명조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68580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267988" y="638330"/>
            <a:ext cx="4322025" cy="17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7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49" name="Google Shape;49;p8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2" name="텍스트 상자 11">
            <a:extLst>
              <a:ext uri="{FF2B5EF4-FFF2-40B4-BE49-F238E27FC236}">
                <a16:creationId xmlns:a16="http://schemas.microsoft.com/office/drawing/2014/main" id="{FA94AC56-F323-DCD0-F1DF-C556361569CE}"/>
              </a:ext>
            </a:extLst>
          </p:cNvPr>
          <p:cNvSpPr txBox="1"/>
          <p:nvPr userDrawn="1"/>
        </p:nvSpPr>
        <p:spPr>
          <a:xfrm>
            <a:off x="6323044" y="4702683"/>
            <a:ext cx="453483" cy="3299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fld id="{E7FF73EE-DEFA-DD40-A162-19EE85813BBC}" type="slidenum">
              <a:rPr kumimoji="1" lang="ko-KR" altLang="en-US" sz="1000" smtClean="0">
                <a:solidFill>
                  <a:schemeClr val="tx1">
                    <a:lumMod val="50000"/>
                  </a:schemeClr>
                </a:solidFill>
                <a:latin typeface="Squada One" panose="020B0600000101010101" charset="0"/>
                <a:ea typeface="나눔고딕" panose="020D0604000000000000" pitchFamily="50" charset="-127"/>
              </a:rPr>
              <a:pPr algn="ctr"/>
              <a:t>‹#›</a:t>
            </a:fld>
            <a:endParaRPr kumimoji="1" lang="ko-KR" altLang="en-US" sz="900">
              <a:solidFill>
                <a:schemeClr val="tx1">
                  <a:lumMod val="50000"/>
                </a:schemeClr>
              </a:solidFill>
              <a:latin typeface="Squada One" panose="020B0600000101010101" charset="0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534919" y="1776925"/>
            <a:ext cx="2817675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ixie One"/>
              <a:buNone/>
              <a:defRPr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534919" y="2460551"/>
            <a:ext cx="2817675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2" name="텍스트 상자 11">
            <a:extLst>
              <a:ext uri="{FF2B5EF4-FFF2-40B4-BE49-F238E27FC236}">
                <a16:creationId xmlns:a16="http://schemas.microsoft.com/office/drawing/2014/main" id="{DEFE78EF-CF04-D86B-1A1B-ABCC97B1946C}"/>
              </a:ext>
            </a:extLst>
          </p:cNvPr>
          <p:cNvSpPr txBox="1"/>
          <p:nvPr userDrawn="1"/>
        </p:nvSpPr>
        <p:spPr>
          <a:xfrm>
            <a:off x="6323044" y="4702683"/>
            <a:ext cx="453483" cy="3299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fld id="{E7FF73EE-DEFA-DD40-A162-19EE85813BBC}" type="slidenum">
              <a:rPr kumimoji="1" lang="ko-KR" altLang="en-US" sz="1000" smtClean="0">
                <a:solidFill>
                  <a:schemeClr val="tx1">
                    <a:lumMod val="50000"/>
                  </a:schemeClr>
                </a:solidFill>
                <a:latin typeface="Squada One" panose="020B0600000101010101" charset="0"/>
                <a:ea typeface="나눔고딕" panose="020D0604000000000000" pitchFamily="50" charset="-127"/>
              </a:rPr>
              <a:pPr algn="ctr"/>
              <a:t>‹#›</a:t>
            </a:fld>
            <a:endParaRPr kumimoji="1" lang="ko-KR" altLang="en-US" sz="900">
              <a:solidFill>
                <a:schemeClr val="tx1">
                  <a:lumMod val="50000"/>
                </a:schemeClr>
              </a:solidFill>
              <a:latin typeface="Squada One" panose="020B0600000101010101" charset="0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3436519" y="2029800"/>
            <a:ext cx="2886525" cy="10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 flipH="1">
            <a:off x="-18900" y="2588288"/>
            <a:ext cx="68958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534919" y="615700"/>
            <a:ext cx="5788125" cy="13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534938" y="2069372"/>
            <a:ext cx="5788125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cxnSp>
        <p:nvCxnSpPr>
          <p:cNvPr id="62" name="Google Shape;62;p11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63" name="Google Shape;63;p11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4919" y="445025"/>
            <a:ext cx="57881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ixie One"/>
              <a:buNone/>
              <a:defRPr sz="30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4919" y="1152475"/>
            <a:ext cx="57881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84462DEE-33E0-C773-C41C-E3F901B2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3500" y="4845050"/>
            <a:ext cx="444500" cy="298450"/>
          </a:xfrm>
          <a:prstGeom prst="rect">
            <a:avLst/>
          </a:prstGeom>
        </p:spPr>
        <p:txBody>
          <a:bodyPr/>
          <a:lstStyle/>
          <a:p>
            <a:fld id="{D5C09FFF-FA28-48B0-906F-8E983FBDF5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82BB24E8-6B78-88D6-A597-0268D8F46576}"/>
              </a:ext>
            </a:extLst>
          </p:cNvPr>
          <p:cNvSpPr/>
          <p:nvPr/>
        </p:nvSpPr>
        <p:spPr>
          <a:xfrm>
            <a:off x="124692" y="126422"/>
            <a:ext cx="6608617" cy="489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5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5" name="Google Shape;10;p2">
            <a:extLst>
              <a:ext uri="{FF2B5EF4-FFF2-40B4-BE49-F238E27FC236}">
                <a16:creationId xmlns:a16="http://schemas.microsoft.com/office/drawing/2014/main" id="{1124BC15-5EED-DE43-03B4-794AEB3212D0}"/>
              </a:ext>
            </a:extLst>
          </p:cNvPr>
          <p:cNvCxnSpPr>
            <a:cxnSpLocks/>
          </p:cNvCxnSpPr>
          <p:nvPr/>
        </p:nvCxnSpPr>
        <p:spPr>
          <a:xfrm>
            <a:off x="523103" y="369274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4E3846-B020-0790-B325-E2CBCEC81BD9}"/>
              </a:ext>
            </a:extLst>
          </p:cNvPr>
          <p:cNvSpPr txBox="1"/>
          <p:nvPr/>
        </p:nvSpPr>
        <p:spPr>
          <a:xfrm>
            <a:off x="4544016" y="4194592"/>
            <a:ext cx="21892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2025.02.26</a:t>
            </a:r>
            <a:endParaRPr lang="en-US" altLang="ko-KR" sz="14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이재호</a:t>
            </a:r>
            <a:endParaRPr lang="en-US" altLang="ko-KR" sz="14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49FB4-33D4-606D-0922-CB59C33DEF07}"/>
              </a:ext>
            </a:extLst>
          </p:cNvPr>
          <p:cNvSpPr txBox="1"/>
          <p:nvPr/>
        </p:nvSpPr>
        <p:spPr>
          <a:xfrm>
            <a:off x="2119190" y="1826854"/>
            <a:ext cx="2619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Doosan Robotics</a:t>
            </a:r>
          </a:p>
          <a:p>
            <a:pPr algn="ctr"/>
            <a:endParaRPr lang="en-US" altLang="ko-KR" sz="2000" dirty="0"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ctr"/>
            <a:r>
              <a:rPr lang="en-US" altLang="ko-KR" sz="20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728302A-9161-EC34-B173-770844BD38C0}"/>
              </a:ext>
            </a:extLst>
          </p:cNvPr>
          <p:cNvSpPr txBox="1"/>
          <p:nvPr/>
        </p:nvSpPr>
        <p:spPr>
          <a:xfrm>
            <a:off x="175599" y="577767"/>
            <a:ext cx="6268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Data Preparation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3ADF72-3A99-25BA-9D6F-E45CB9F90504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916BBB0-6BF7-87BA-DF2F-D2AA07691886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EA5C7DB-98F4-5473-C03D-B10DEC361957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D726056-58C2-C817-7FE9-E0404D3DB002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AF814A-4EBB-9561-FE4F-ED8E94463B3A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40F539-5570-2554-D863-33153C347000}"/>
                </a:ext>
              </a:extLst>
            </p:cNvPr>
            <p:cNvSpPr txBox="1"/>
            <p:nvPr/>
          </p:nvSpPr>
          <p:spPr>
            <a:xfrm>
              <a:off x="871869" y="303882"/>
              <a:ext cx="1132411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LSTM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D27299-7DC1-25D4-73CB-3A4443B5E890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AE7319DC-8EAE-0D31-6850-231FDE4E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849B6D-869C-093C-0FB2-FFB178AB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7" y="1134352"/>
            <a:ext cx="4318869" cy="3527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EC73EA-A9F1-36BD-A1F6-82087B65A640}"/>
              </a:ext>
            </a:extLst>
          </p:cNvPr>
          <p:cNvSpPr txBox="1"/>
          <p:nvPr/>
        </p:nvSpPr>
        <p:spPr>
          <a:xfrm>
            <a:off x="4450817" y="1134352"/>
            <a:ext cx="2310027" cy="67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삼성전자 주식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종가 활용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2022.01.01~2025.02.24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데이터 활용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01A82-7FAE-1B7A-B836-A5281E425157}"/>
              </a:ext>
            </a:extLst>
          </p:cNvPr>
          <p:cNvSpPr txBox="1"/>
          <p:nvPr/>
        </p:nvSpPr>
        <p:spPr>
          <a:xfrm>
            <a:off x="4450817" y="2319537"/>
            <a:ext cx="23100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일일주가 예측을 위해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공휴일 및 주말에 대하여 상수형 가정하여 값 보간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A246A-0D4E-D970-D424-EB72503685FB}"/>
              </a:ext>
            </a:extLst>
          </p:cNvPr>
          <p:cNvSpPr txBox="1"/>
          <p:nvPr/>
        </p:nvSpPr>
        <p:spPr>
          <a:xfrm>
            <a:off x="4450817" y="3214655"/>
            <a:ext cx="2310027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학습 효율을 위해 정규화 진행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Input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값으로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시게열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길이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60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선정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(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중단기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경향 파악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536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BF196E5C-08BE-A822-14A4-86132F9B2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C5167623-50C1-B637-D2D0-A264832D0EA7}"/>
              </a:ext>
            </a:extLst>
          </p:cNvPr>
          <p:cNvSpPr txBox="1"/>
          <p:nvPr/>
        </p:nvSpPr>
        <p:spPr>
          <a:xfrm>
            <a:off x="175599" y="577767"/>
            <a:ext cx="6268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Model Design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88CE82-DFF0-4B4C-BE77-DB55D74E7352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36FC3E4-EDE8-9BB0-31BC-54971561E9E5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CF8293B-0685-73D7-B566-35D033EE99FC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13D3446-8610-1CF3-93C5-58FD95496C42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8DA12F-BCCF-DAE9-0A7A-D42D83C1BE58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33067A-ADD0-F011-1F71-E3F2BA8FDF4D}"/>
                </a:ext>
              </a:extLst>
            </p:cNvPr>
            <p:cNvSpPr txBox="1"/>
            <p:nvPr/>
          </p:nvSpPr>
          <p:spPr>
            <a:xfrm>
              <a:off x="871869" y="303882"/>
              <a:ext cx="1132411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LSTM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46ECBB2-5E44-004A-DD13-0849933B5D09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CD597A3E-F9DF-9F24-CB2A-D2B4879F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5D915-509B-93D3-2D07-4B9EEF000BAD}"/>
              </a:ext>
            </a:extLst>
          </p:cNvPr>
          <p:cNvSpPr txBox="1"/>
          <p:nvPr/>
        </p:nvSpPr>
        <p:spPr>
          <a:xfrm>
            <a:off x="4450817" y="1134352"/>
            <a:ext cx="23100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80:20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으로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train, validation data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준비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96FD4-4D97-72DF-AC0C-692ADC3D0E22}"/>
              </a:ext>
            </a:extLst>
          </p:cNvPr>
          <p:cNvSpPr txBox="1"/>
          <p:nvPr/>
        </p:nvSpPr>
        <p:spPr>
          <a:xfrm>
            <a:off x="4450817" y="1850044"/>
            <a:ext cx="2310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Batch size = 60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으로 데이터 준비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565D68-88AE-0301-991C-2B4DB481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6" y="1195042"/>
            <a:ext cx="4187091" cy="261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446FC8-3275-6027-F7A4-B19B07FA7236}"/>
              </a:ext>
            </a:extLst>
          </p:cNvPr>
          <p:cNvSpPr txBox="1"/>
          <p:nvPr/>
        </p:nvSpPr>
        <p:spPr>
          <a:xfrm>
            <a:off x="4450817" y="2433250"/>
            <a:ext cx="2310027" cy="474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모델 구현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Dropout = 0.2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설정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(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과적합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방지를 위해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72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AA3A1E23-1C42-E343-5085-FA1E86228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0F30627A-B739-491F-994E-ABDA5B788486}"/>
              </a:ext>
            </a:extLst>
          </p:cNvPr>
          <p:cNvSpPr txBox="1"/>
          <p:nvPr/>
        </p:nvSpPr>
        <p:spPr>
          <a:xfrm>
            <a:off x="175599" y="577767"/>
            <a:ext cx="6268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Model Training</a:t>
            </a: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and</a:t>
            </a: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Validation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43615-5D01-615E-65D5-6BF07A4C1BAF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994E00D-2C7E-C5C9-A22B-6ABCD6972D0E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3AB3CEC-5A41-D18E-0665-6C4684DED536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358B0EC-6974-1B15-E93F-4A72DF7F9C60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0D4D2D-5356-9BEE-68A9-096A73795F29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31CA29-617A-B0CC-6CB6-FFDB0C6E1D24}"/>
                </a:ext>
              </a:extLst>
            </p:cNvPr>
            <p:cNvSpPr txBox="1"/>
            <p:nvPr/>
          </p:nvSpPr>
          <p:spPr>
            <a:xfrm>
              <a:off x="871869" y="303882"/>
              <a:ext cx="1132411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LSTM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310B63F-61E5-AF28-C040-8990578CD669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492AD3E3-7CD4-900D-0269-F855957D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AA9FB-D44D-E583-B62B-E22E05E7327B}"/>
              </a:ext>
            </a:extLst>
          </p:cNvPr>
          <p:cNvSpPr txBox="1"/>
          <p:nvPr/>
        </p:nvSpPr>
        <p:spPr>
          <a:xfrm>
            <a:off x="4450817" y="1134352"/>
            <a:ext cx="2310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Cost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로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MSE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활용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A454-5A0F-DD9D-83D6-5B16F9AAB268}"/>
              </a:ext>
            </a:extLst>
          </p:cNvPr>
          <p:cNvSpPr txBox="1"/>
          <p:nvPr/>
        </p:nvSpPr>
        <p:spPr>
          <a:xfrm>
            <a:off x="4450817" y="1850044"/>
            <a:ext cx="2310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Epoch 50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설정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6C452-FEA7-26EB-6F26-8CE9946A1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6" y="1044429"/>
            <a:ext cx="3989069" cy="379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2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62A2B786-4FC5-139D-1A27-223C9892C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F06201BF-F270-A77E-677B-D754DCA9BC23}"/>
              </a:ext>
            </a:extLst>
          </p:cNvPr>
          <p:cNvSpPr txBox="1"/>
          <p:nvPr/>
        </p:nvSpPr>
        <p:spPr>
          <a:xfrm>
            <a:off x="175599" y="577767"/>
            <a:ext cx="6268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Model Training</a:t>
            </a: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and</a:t>
            </a: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Validation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2234D21-CE12-86DB-1041-01802B28F4F2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3B16E8E-FF77-E5F5-4F30-A8BCF508B9EC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6764FAD-A24E-EB51-7984-79797580B6A0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6879E48-654B-D8B4-33A1-D31F427ED7E1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E24B95-20A3-ED5D-1B87-7F382C45077E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F23A8F-F559-D708-9603-1F2165A43573}"/>
                </a:ext>
              </a:extLst>
            </p:cNvPr>
            <p:cNvSpPr txBox="1"/>
            <p:nvPr/>
          </p:nvSpPr>
          <p:spPr>
            <a:xfrm>
              <a:off x="871869" y="303882"/>
              <a:ext cx="1132411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LSTM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1FD9A08-E254-346D-00F0-AF5D62B51AE6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CC5A4E35-C519-25BC-13C6-F849BEC0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B3F67-746A-6FE9-D3EB-ED2E8F5F2716}"/>
              </a:ext>
            </a:extLst>
          </p:cNvPr>
          <p:cNvSpPr txBox="1"/>
          <p:nvPr/>
        </p:nvSpPr>
        <p:spPr>
          <a:xfrm>
            <a:off x="4450817" y="1317232"/>
            <a:ext cx="2310027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Hyper params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등의 수정 필요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최적화 진행 후 실제로 게시 되는 삼성전자 종가로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test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진행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pic>
        <p:nvPicPr>
          <p:cNvPr id="4" name="그림 3" descr="텍스트, 도표, 라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93567AA-A710-D0A5-D986-47927ED4F1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317"/>
          <a:stretch/>
        </p:blipFill>
        <p:spPr>
          <a:xfrm>
            <a:off x="175599" y="990549"/>
            <a:ext cx="4275218" cy="233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3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B74DDA90-C846-9793-8A0D-ED81ED0F5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FDBE0842-7454-C436-CC4D-704A4651A873}"/>
              </a:ext>
            </a:extLst>
          </p:cNvPr>
          <p:cNvSpPr txBox="1"/>
          <p:nvPr/>
        </p:nvSpPr>
        <p:spPr>
          <a:xfrm>
            <a:off x="175599" y="577767"/>
            <a:ext cx="6268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Problem</a:t>
            </a: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Statement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44513A8-00D7-4303-A269-C99B17A2E651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BF5A814-EC45-1067-F2AB-18C1C74BE6F4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EE98FBB-9210-B84E-5B64-39674091A95B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62FB0A3-A5A9-1400-1D86-FBC7CEBD746B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453545-035E-B25A-B0CB-6B189A3E9B43}"/>
                </a:ext>
              </a:extLst>
            </p:cNvPr>
            <p:cNvSpPr txBox="1"/>
            <p:nvPr/>
          </p:nvSpPr>
          <p:spPr>
            <a:xfrm>
              <a:off x="280736" y="282154"/>
              <a:ext cx="496594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2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A178A4-1E4C-33A6-2EC3-186091BD97A3}"/>
                </a:ext>
              </a:extLst>
            </p:cNvPr>
            <p:cNvSpPr txBox="1"/>
            <p:nvPr/>
          </p:nvSpPr>
          <p:spPr>
            <a:xfrm>
              <a:off x="871869" y="303882"/>
              <a:ext cx="2475298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Stack Problem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6DE8A0-B9BE-3156-F448-6E94968F041E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F64C7C1E-F29A-1B02-FBFB-61DA2B3B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F0574B-1882-5AB8-1A86-D8F6FEBB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99" y="982634"/>
            <a:ext cx="4632440" cy="4088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80FAB9-5BBA-7981-24FD-AAF565C226C7}"/>
              </a:ext>
            </a:extLst>
          </p:cNvPr>
          <p:cNvSpPr txBox="1"/>
          <p:nvPr/>
        </p:nvSpPr>
        <p:spPr>
          <a:xfrm>
            <a:off x="4966328" y="1266744"/>
            <a:ext cx="1377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주의사항 오름차순으로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stack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에 쌓는다고 한다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42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1FAFC959-1D84-9BB1-0965-B9599774D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00AEB18F-0C1B-3538-3ADA-FD0AEA697E9B}"/>
              </a:ext>
            </a:extLst>
          </p:cNvPr>
          <p:cNvSpPr txBox="1"/>
          <p:nvPr/>
        </p:nvSpPr>
        <p:spPr>
          <a:xfrm>
            <a:off x="175599" y="577767"/>
            <a:ext cx="6268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Problem</a:t>
            </a: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Statement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50469E2-8E96-7A05-7FE0-671534947F9F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E5A4B34-2A3D-1D6D-22BF-8B24FEC26A53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4723CF5-339B-33BC-5A29-C3F101055215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6A4D91C-F293-ED96-CB77-6D82548ACB09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A80CBD-848F-7A95-46D7-DA690C1EE06E}"/>
                </a:ext>
              </a:extLst>
            </p:cNvPr>
            <p:cNvSpPr txBox="1"/>
            <p:nvPr/>
          </p:nvSpPr>
          <p:spPr>
            <a:xfrm>
              <a:off x="280736" y="282154"/>
              <a:ext cx="496594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2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FA8269-6170-4186-587A-2A284ED73D7B}"/>
                </a:ext>
              </a:extLst>
            </p:cNvPr>
            <p:cNvSpPr txBox="1"/>
            <p:nvPr/>
          </p:nvSpPr>
          <p:spPr>
            <a:xfrm>
              <a:off x="871869" y="303882"/>
              <a:ext cx="2475298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Stack Problem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5232772-9FEC-9BAC-126B-650549364C3E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E71D6620-4FE4-77CC-B5CE-76C5F086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C6E7F-DDDC-6EE3-5EFA-BA47F7F0AA72}"/>
              </a:ext>
            </a:extLst>
          </p:cNvPr>
          <p:cNvSpPr txBox="1"/>
          <p:nvPr/>
        </p:nvSpPr>
        <p:spPr>
          <a:xfrm>
            <a:off x="455957" y="2500904"/>
            <a:ext cx="5058492" cy="67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1 2 3 5 stack: 1 // 2 // 3 4  // No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발생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(+ -) // ( + -) // (+ + + -) //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숫자가 올라가다 내려올 때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peak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에 있는 수가 내려오는 수와 일치하지 않으면 오류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CB72A1-AFD1-41C0-45EA-023346102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2" y="1137478"/>
            <a:ext cx="4642739" cy="11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1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FB9EA226-B3EB-8975-BC25-10CDDF51C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AE210B0-5EB7-3170-0A6A-B5A57730D14F}"/>
              </a:ext>
            </a:extLst>
          </p:cNvPr>
          <p:cNvSpPr txBox="1"/>
          <p:nvPr/>
        </p:nvSpPr>
        <p:spPr>
          <a:xfrm>
            <a:off x="175599" y="577767"/>
            <a:ext cx="6268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Next</a:t>
            </a: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Problem</a:t>
            </a: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Candidate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85BB12-FE76-E97A-E215-736C5FABC74F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E32AD58-180F-5F07-A63B-5A4BCE9B6832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C660AE0-08A5-7C62-5EDD-C486A0354482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CB9A593-BC53-7135-5267-1AA38712535C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819FF7-03D1-C330-393E-585DC9FD6DF4}"/>
                </a:ext>
              </a:extLst>
            </p:cNvPr>
            <p:cNvSpPr txBox="1"/>
            <p:nvPr/>
          </p:nvSpPr>
          <p:spPr>
            <a:xfrm>
              <a:off x="280736" y="282154"/>
              <a:ext cx="496594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2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40CDD8-4DAF-6943-7F59-804E21CA1740}"/>
                </a:ext>
              </a:extLst>
            </p:cNvPr>
            <p:cNvSpPr txBox="1"/>
            <p:nvPr/>
          </p:nvSpPr>
          <p:spPr>
            <a:xfrm>
              <a:off x="871869" y="303882"/>
              <a:ext cx="2475298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Stack Problem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9788F02-F0A0-6C04-17AA-24CEC69E6293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80A94DD5-14BC-243A-0325-34AB90E1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595B2-6779-A2C9-3370-C36D7DA30D0C}"/>
              </a:ext>
            </a:extLst>
          </p:cNvPr>
          <p:cNvSpPr txBox="1"/>
          <p:nvPr/>
        </p:nvSpPr>
        <p:spPr>
          <a:xfrm>
            <a:off x="175599" y="979157"/>
            <a:ext cx="5058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기출 문제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/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삼성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SW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역량테스트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2024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하반기 오전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1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번 문제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/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미지의 공간 탈출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5CE2E3-8A33-5A87-FB64-6989D655E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8" y="1288214"/>
            <a:ext cx="3517073" cy="34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0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imated &amp; Interactive Project Proposal Infographics by Slidesgo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BDE8A13A23CEB42993938DCB9BFEC7F" ma:contentTypeVersion="13" ma:contentTypeDescription="새 문서를 만듭니다." ma:contentTypeScope="" ma:versionID="3d8a03ddf09ae9ebb42f3b9253fc0ce9">
  <xsd:schema xmlns:xsd="http://www.w3.org/2001/XMLSchema" xmlns:xs="http://www.w3.org/2001/XMLSchema" xmlns:p="http://schemas.microsoft.com/office/2006/metadata/properties" xmlns:ns2="79e045ce-733a-4717-a3a0-f3edbe5574a4" xmlns:ns3="3768ac40-4122-4d91-9a6b-8368e3827dbe" targetNamespace="http://schemas.microsoft.com/office/2006/metadata/properties" ma:root="true" ma:fieldsID="dd68d4750a073ca48707f1dadda92372" ns2:_="" ns3:_="">
    <xsd:import namespace="79e045ce-733a-4717-a3a0-f3edbe5574a4"/>
    <xsd:import namespace="3768ac40-4122-4d91-9a6b-8368e3827d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045ce-733a-4717-a3a0-f3edbe557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e5b39976-851a-4e5c-99d5-d4f2d28b37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8ac40-4122-4d91-9a6b-8368e3827dbe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09c8da7-9c9b-453a-9412-b526bfb5a98f}" ma:internalName="TaxCatchAll" ma:showField="CatchAllData" ma:web="3768ac40-4122-4d91-9a6b-8368e3827d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68ac40-4122-4d91-9a6b-8368e3827dbe" xsi:nil="true"/>
    <lcf76f155ced4ddcb4097134ff3c332f xmlns="79e045ce-733a-4717-a3a0-f3edbe5574a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78E7D-DC4F-49E5-B76E-55F61627D977}">
  <ds:schemaRefs>
    <ds:schemaRef ds:uri="3768ac40-4122-4d91-9a6b-8368e3827dbe"/>
    <ds:schemaRef ds:uri="79e045ce-733a-4717-a3a0-f3edbe5574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C74E7EE-C804-456D-B648-FFDFC932CE78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79e045ce-733a-4717-a3a0-f3edbe5574a4"/>
    <ds:schemaRef ds:uri="3768ac40-4122-4d91-9a6b-8368e3827dbe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710D88-7D72-4A97-ACAA-7DDACF7FE7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194</Words>
  <Application>Microsoft Office PowerPoint</Application>
  <PresentationFormat>사용자 지정</PresentationFormat>
  <Paragraphs>52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Anaheim</vt:lpstr>
      <vt:lpstr>레시피코리아OTF Medium</vt:lpstr>
      <vt:lpstr>Nixie One</vt:lpstr>
      <vt:lpstr>Squada One</vt:lpstr>
      <vt:lpstr>Montserrat</vt:lpstr>
      <vt:lpstr>Arial</vt:lpstr>
      <vt:lpstr>나눔 명조</vt:lpstr>
      <vt:lpstr>Animated &amp; Interactive Project Proposal Infographics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운동에너지를 이용한  친환경 에너지 저장 장치: E-Torus  -재생 에너지 연계 에너지 장치를 통한 전력산업 활성화-</dc:title>
  <dc:creator>이재호</dc:creator>
  <cp:lastModifiedBy>재호 이</cp:lastModifiedBy>
  <cp:revision>187</cp:revision>
  <dcterms:modified xsi:type="dcterms:W3CDTF">2025-02-26T13:52:17Z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0x010100DBDE8A13A23CEB42993938DCB9BFEC7F</vt:lpwstr>
  </property>
  <property fmtid="{D5CDD505-2E9C-101B-9397-08002B2CF9AE}" pid="3" name="MediaServiceImageTags">
    <vt:lpwstr/>
  </property>
</Properties>
</file>