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5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규 홍" userId="1ef0d03474c9ff87" providerId="LiveId" clId="{CDC677D6-88C1-40F0-8D35-79F0B82F657C}"/>
    <pc:docChg chg="undo redo custSel addSld delSld modSld sldOrd">
      <pc:chgData name="진규 홍" userId="1ef0d03474c9ff87" providerId="LiveId" clId="{CDC677D6-88C1-40F0-8D35-79F0B82F657C}" dt="2025-02-05T12:59:01.357" v="2997" actId="20577"/>
      <pc:docMkLst>
        <pc:docMk/>
      </pc:docMkLst>
      <pc:sldChg chg="modSp mod">
        <pc:chgData name="진규 홍" userId="1ef0d03474c9ff87" providerId="LiveId" clId="{CDC677D6-88C1-40F0-8D35-79F0B82F657C}" dt="2025-02-05T12:41:27.089" v="1380" actId="20577"/>
        <pc:sldMkLst>
          <pc:docMk/>
          <pc:sldMk cId="820236878" sldId="256"/>
        </pc:sldMkLst>
        <pc:spChg chg="mod">
          <ac:chgData name="진규 홍" userId="1ef0d03474c9ff87" providerId="LiveId" clId="{CDC677D6-88C1-40F0-8D35-79F0B82F657C}" dt="2025-01-31T13:21:32.206" v="1371" actId="114"/>
          <ac:spMkLst>
            <pc:docMk/>
            <pc:sldMk cId="820236878" sldId="256"/>
            <ac:spMk id="2" creationId="{35AD89A9-84B6-472E-6FA8-65EAD5F03CA6}"/>
          </ac:spMkLst>
        </pc:spChg>
        <pc:spChg chg="mod">
          <ac:chgData name="진규 홍" userId="1ef0d03474c9ff87" providerId="LiveId" clId="{CDC677D6-88C1-40F0-8D35-79F0B82F657C}" dt="2025-02-05T12:41:27.089" v="1380" actId="20577"/>
          <ac:spMkLst>
            <pc:docMk/>
            <pc:sldMk cId="820236878" sldId="256"/>
            <ac:spMk id="3" creationId="{F98C1C4F-A403-0DA6-72C6-681CA58799D6}"/>
          </ac:spMkLst>
        </pc:spChg>
      </pc:sldChg>
      <pc:sldChg chg="modSp new mod">
        <pc:chgData name="진규 홍" userId="1ef0d03474c9ff87" providerId="LiveId" clId="{CDC677D6-88C1-40F0-8D35-79F0B82F657C}" dt="2025-02-05T12:52:01.577" v="2975" actId="20577"/>
        <pc:sldMkLst>
          <pc:docMk/>
          <pc:sldMk cId="2019815586" sldId="257"/>
        </pc:sldMkLst>
        <pc:spChg chg="mod">
          <ac:chgData name="진규 홍" userId="1ef0d03474c9ff87" providerId="LiveId" clId="{CDC677D6-88C1-40F0-8D35-79F0B82F657C}" dt="2025-02-05T12:42:00.492" v="1469" actId="20577"/>
          <ac:spMkLst>
            <pc:docMk/>
            <pc:sldMk cId="2019815586" sldId="257"/>
            <ac:spMk id="2" creationId="{41429BCB-A1D2-2466-680D-DFCC4A074401}"/>
          </ac:spMkLst>
        </pc:spChg>
        <pc:spChg chg="mod">
          <ac:chgData name="진규 홍" userId="1ef0d03474c9ff87" providerId="LiveId" clId="{CDC677D6-88C1-40F0-8D35-79F0B82F657C}" dt="2025-02-05T12:52:01.577" v="2975" actId="20577"/>
          <ac:spMkLst>
            <pc:docMk/>
            <pc:sldMk cId="2019815586" sldId="257"/>
            <ac:spMk id="3" creationId="{D9928286-8DC9-39A5-9A90-0D3732D1AF93}"/>
          </ac:spMkLst>
        </pc:spChg>
      </pc:sldChg>
      <pc:sldChg chg="modSp del mod">
        <pc:chgData name="진규 홍" userId="1ef0d03474c9ff87" providerId="LiveId" clId="{CDC677D6-88C1-40F0-8D35-79F0B82F657C}" dt="2025-02-05T12:41:33.672" v="1381" actId="47"/>
        <pc:sldMkLst>
          <pc:docMk/>
          <pc:sldMk cId="2371354033" sldId="257"/>
        </pc:sldMkLst>
      </pc:sldChg>
      <pc:sldChg chg="addSp modSp new mod">
        <pc:chgData name="진규 홍" userId="1ef0d03474c9ff87" providerId="LiveId" clId="{CDC677D6-88C1-40F0-8D35-79F0B82F657C}" dt="2025-02-05T12:45:13.849" v="1885" actId="20577"/>
        <pc:sldMkLst>
          <pc:docMk/>
          <pc:sldMk cId="2068210901" sldId="258"/>
        </pc:sldMkLst>
      </pc:sldChg>
      <pc:sldChg chg="del">
        <pc:chgData name="진규 홍" userId="1ef0d03474c9ff87" providerId="LiveId" clId="{CDC677D6-88C1-40F0-8D35-79F0B82F657C}" dt="2025-02-05T12:41:35.837" v="1382" actId="47"/>
        <pc:sldMkLst>
          <pc:docMk/>
          <pc:sldMk cId="3608536883" sldId="258"/>
        </pc:sldMkLst>
      </pc:sldChg>
      <pc:sldChg chg="modSp del mod">
        <pc:chgData name="진규 홍" userId="1ef0d03474c9ff87" providerId="LiveId" clId="{CDC677D6-88C1-40F0-8D35-79F0B82F657C}" dt="2025-02-05T12:41:36.463" v="1383" actId="47"/>
        <pc:sldMkLst>
          <pc:docMk/>
          <pc:sldMk cId="3252765493" sldId="259"/>
        </pc:sldMkLst>
      </pc:sldChg>
      <pc:sldChg chg="modSp new mod">
        <pc:chgData name="진규 홍" userId="1ef0d03474c9ff87" providerId="LiveId" clId="{CDC677D6-88C1-40F0-8D35-79F0B82F657C}" dt="2025-02-05T12:50:08.189" v="2629" actId="20577"/>
        <pc:sldMkLst>
          <pc:docMk/>
          <pc:sldMk cId="3631833223" sldId="259"/>
        </pc:sldMkLst>
      </pc:sldChg>
      <pc:sldChg chg="modSp del">
        <pc:chgData name="진규 홍" userId="1ef0d03474c9ff87" providerId="LiveId" clId="{CDC677D6-88C1-40F0-8D35-79F0B82F657C}" dt="2025-02-05T12:41:37.442" v="1385" actId="47"/>
        <pc:sldMkLst>
          <pc:docMk/>
          <pc:sldMk cId="1695577283" sldId="260"/>
        </pc:sldMkLst>
      </pc:sldChg>
      <pc:sldChg chg="modSp new mod">
        <pc:chgData name="진규 홍" userId="1ef0d03474c9ff87" providerId="LiveId" clId="{CDC677D6-88C1-40F0-8D35-79F0B82F657C}" dt="2025-02-05T12:51:48.464" v="2964" actId="20577"/>
        <pc:sldMkLst>
          <pc:docMk/>
          <pc:sldMk cId="4200918689" sldId="260"/>
        </pc:sldMkLst>
      </pc:sldChg>
      <pc:sldChg chg="addSp delSp modSp new mod">
        <pc:chgData name="진규 홍" userId="1ef0d03474c9ff87" providerId="LiveId" clId="{CDC677D6-88C1-40F0-8D35-79F0B82F657C}" dt="2025-02-05T12:55:13.512" v="2985" actId="1076"/>
        <pc:sldMkLst>
          <pc:docMk/>
          <pc:sldMk cId="957982369" sldId="261"/>
        </pc:sldMkLst>
      </pc:sldChg>
      <pc:sldChg chg="modSp del">
        <pc:chgData name="진규 홍" userId="1ef0d03474c9ff87" providerId="LiveId" clId="{CDC677D6-88C1-40F0-8D35-79F0B82F657C}" dt="2025-02-05T12:41:36.974" v="1384" actId="47"/>
        <pc:sldMkLst>
          <pc:docMk/>
          <pc:sldMk cId="1282327870" sldId="261"/>
        </pc:sldMkLst>
      </pc:sldChg>
      <pc:sldChg chg="addSp delSp modSp new mod">
        <pc:chgData name="진규 홍" userId="1ef0d03474c9ff87" providerId="LiveId" clId="{CDC677D6-88C1-40F0-8D35-79F0B82F657C}" dt="2025-02-05T12:59:01.357" v="2997" actId="20577"/>
        <pc:sldMkLst>
          <pc:docMk/>
          <pc:sldMk cId="3186515486" sldId="262"/>
        </pc:sldMkLst>
      </pc:sldChg>
      <pc:sldChg chg="modSp del mod">
        <pc:chgData name="진규 홍" userId="1ef0d03474c9ff87" providerId="LiveId" clId="{CDC677D6-88C1-40F0-8D35-79F0B82F657C}" dt="2025-02-05T12:41:37.872" v="1386" actId="47"/>
        <pc:sldMkLst>
          <pc:docMk/>
          <pc:sldMk cId="3683818885" sldId="263"/>
        </pc:sldMkLst>
      </pc:sldChg>
      <pc:sldChg chg="del">
        <pc:chgData name="진규 홍" userId="1ef0d03474c9ff87" providerId="LiveId" clId="{CDC677D6-88C1-40F0-8D35-79F0B82F657C}" dt="2025-02-05T12:41:38.270" v="1387" actId="47"/>
        <pc:sldMkLst>
          <pc:docMk/>
          <pc:sldMk cId="1953833379" sldId="264"/>
        </pc:sldMkLst>
      </pc:sldChg>
      <pc:sldChg chg="modSp del">
        <pc:chgData name="진규 홍" userId="1ef0d03474c9ff87" providerId="LiveId" clId="{CDC677D6-88C1-40F0-8D35-79F0B82F657C}" dt="2025-02-05T12:41:38.678" v="1388" actId="47"/>
        <pc:sldMkLst>
          <pc:docMk/>
          <pc:sldMk cId="652921949" sldId="265"/>
        </pc:sldMkLst>
      </pc:sldChg>
      <pc:sldChg chg="modSp del">
        <pc:chgData name="진규 홍" userId="1ef0d03474c9ff87" providerId="LiveId" clId="{CDC677D6-88C1-40F0-8D35-79F0B82F657C}" dt="2025-02-05T12:41:39.052" v="1389" actId="47"/>
        <pc:sldMkLst>
          <pc:docMk/>
          <pc:sldMk cId="4145072224" sldId="266"/>
        </pc:sldMkLst>
      </pc:sldChg>
      <pc:sldChg chg="modSp new del mod">
        <pc:chgData name="진규 홍" userId="1ef0d03474c9ff87" providerId="LiveId" clId="{CDC677D6-88C1-40F0-8D35-79F0B82F657C}" dt="2025-02-05T12:41:39.352" v="1390" actId="47"/>
        <pc:sldMkLst>
          <pc:docMk/>
          <pc:sldMk cId="2527825044" sldId="267"/>
        </pc:sldMkLst>
      </pc:sldChg>
      <pc:sldChg chg="addSp modSp new del mod">
        <pc:chgData name="진규 홍" userId="1ef0d03474c9ff87" providerId="LiveId" clId="{CDC677D6-88C1-40F0-8D35-79F0B82F657C}" dt="2025-02-05T12:41:39.583" v="1391" actId="47"/>
        <pc:sldMkLst>
          <pc:docMk/>
          <pc:sldMk cId="3699171971" sldId="268"/>
        </pc:sldMkLst>
      </pc:sldChg>
      <pc:sldChg chg="addSp delSp modSp new del mod">
        <pc:chgData name="진규 홍" userId="1ef0d03474c9ff87" providerId="LiveId" clId="{CDC677D6-88C1-40F0-8D35-79F0B82F657C}" dt="2025-02-05T12:41:39.821" v="1392" actId="47"/>
        <pc:sldMkLst>
          <pc:docMk/>
          <pc:sldMk cId="1359256711" sldId="269"/>
        </pc:sldMkLst>
      </pc:sldChg>
      <pc:sldChg chg="addSp delSp modSp new del mod">
        <pc:chgData name="진규 홍" userId="1ef0d03474c9ff87" providerId="LiveId" clId="{CDC677D6-88C1-40F0-8D35-79F0B82F657C}" dt="2025-02-05T12:41:40.058" v="1393" actId="47"/>
        <pc:sldMkLst>
          <pc:docMk/>
          <pc:sldMk cId="2524723747" sldId="270"/>
        </pc:sldMkLst>
      </pc:sldChg>
      <pc:sldChg chg="addSp delSp modSp new del mod">
        <pc:chgData name="진규 홍" userId="1ef0d03474c9ff87" providerId="LiveId" clId="{CDC677D6-88C1-40F0-8D35-79F0B82F657C}" dt="2025-02-05T12:41:40.315" v="1394" actId="47"/>
        <pc:sldMkLst>
          <pc:docMk/>
          <pc:sldMk cId="3039654368" sldId="271"/>
        </pc:sldMkLst>
      </pc:sldChg>
      <pc:sldChg chg="modSp new add del mod">
        <pc:chgData name="진규 홍" userId="1ef0d03474c9ff87" providerId="LiveId" clId="{CDC677D6-88C1-40F0-8D35-79F0B82F657C}" dt="2025-01-31T08:43:14.111" v="1239" actId="47"/>
        <pc:sldMkLst>
          <pc:docMk/>
          <pc:sldMk cId="3775259551" sldId="272"/>
        </pc:sldMkLst>
      </pc:sldChg>
      <pc:sldChg chg="modSp new del mod">
        <pc:chgData name="진규 홍" userId="1ef0d03474c9ff87" providerId="LiveId" clId="{CDC677D6-88C1-40F0-8D35-79F0B82F657C}" dt="2025-02-05T12:41:40.556" v="1395" actId="47"/>
        <pc:sldMkLst>
          <pc:docMk/>
          <pc:sldMk cId="4085829603" sldId="272"/>
        </pc:sldMkLst>
      </pc:sldChg>
      <pc:sldChg chg="addSp delSp modSp new del mod">
        <pc:chgData name="진규 홍" userId="1ef0d03474c9ff87" providerId="LiveId" clId="{CDC677D6-88C1-40F0-8D35-79F0B82F657C}" dt="2025-02-05T12:41:41.013" v="1397" actId="47"/>
        <pc:sldMkLst>
          <pc:docMk/>
          <pc:sldMk cId="943292748" sldId="273"/>
        </pc:sldMkLst>
      </pc:sldChg>
      <pc:sldChg chg="addSp delSp modSp new del mod">
        <pc:chgData name="진규 홍" userId="1ef0d03474c9ff87" providerId="LiveId" clId="{CDC677D6-88C1-40F0-8D35-79F0B82F657C}" dt="2025-02-05T12:41:41.255" v="1398" actId="47"/>
        <pc:sldMkLst>
          <pc:docMk/>
          <pc:sldMk cId="2974271953" sldId="274"/>
        </pc:sldMkLst>
      </pc:sldChg>
      <pc:sldChg chg="addSp delSp modSp new del mod">
        <pc:chgData name="진규 홍" userId="1ef0d03474c9ff87" providerId="LiveId" clId="{CDC677D6-88C1-40F0-8D35-79F0B82F657C}" dt="2025-02-05T12:41:41.517" v="1399" actId="47"/>
        <pc:sldMkLst>
          <pc:docMk/>
          <pc:sldMk cId="662091030" sldId="275"/>
        </pc:sldMkLst>
      </pc:sldChg>
      <pc:sldChg chg="addSp delSp modSp new del mod ord">
        <pc:chgData name="진규 홍" userId="1ef0d03474c9ff87" providerId="LiveId" clId="{CDC677D6-88C1-40F0-8D35-79F0B82F657C}" dt="2025-02-05T12:41:40.805" v="1396" actId="47"/>
        <pc:sldMkLst>
          <pc:docMk/>
          <pc:sldMk cId="2791854243" sldId="276"/>
        </pc:sldMkLst>
      </pc:sldChg>
    </pc:docChg>
  </pc:docChgLst>
  <pc:docChgLst>
    <pc:chgData name="진규 홍" userId="1ef0d03474c9ff87" providerId="LiveId" clId="{E6E090EB-F621-4756-BA8E-31405E2DA41F}"/>
    <pc:docChg chg="undo custSel addSld delSld modSld sldOrd">
      <pc:chgData name="진규 홍" userId="1ef0d03474c9ff87" providerId="LiveId" clId="{E6E090EB-F621-4756-BA8E-31405E2DA41F}" dt="2025-02-26T07:54:51.469" v="1789" actId="47"/>
      <pc:docMkLst>
        <pc:docMk/>
      </pc:docMkLst>
      <pc:sldChg chg="modSp mod">
        <pc:chgData name="진규 홍" userId="1ef0d03474c9ff87" providerId="LiveId" clId="{E6E090EB-F621-4756-BA8E-31405E2DA41F}" dt="2025-02-26T07:47:11.442" v="1313" actId="20577"/>
        <pc:sldMkLst>
          <pc:docMk/>
          <pc:sldMk cId="820236878" sldId="256"/>
        </pc:sldMkLst>
        <pc:spChg chg="mod">
          <ac:chgData name="진규 홍" userId="1ef0d03474c9ff87" providerId="LiveId" clId="{E6E090EB-F621-4756-BA8E-31405E2DA41F}" dt="2025-02-26T07:47:11.442" v="1313" actId="20577"/>
          <ac:spMkLst>
            <pc:docMk/>
            <pc:sldMk cId="820236878" sldId="256"/>
            <ac:spMk id="3" creationId="{F98C1C4F-A403-0DA6-72C6-681CA58799D6}"/>
          </ac:spMkLst>
        </pc:spChg>
      </pc:sldChg>
      <pc:sldChg chg="modSp mod">
        <pc:chgData name="진규 홍" userId="1ef0d03474c9ff87" providerId="LiveId" clId="{E6E090EB-F621-4756-BA8E-31405E2DA41F}" dt="2025-02-26T07:48:21.559" v="1364" actId="20577"/>
        <pc:sldMkLst>
          <pc:docMk/>
          <pc:sldMk cId="2019815586" sldId="257"/>
        </pc:sldMkLst>
        <pc:spChg chg="mod">
          <ac:chgData name="진규 홍" userId="1ef0d03474c9ff87" providerId="LiveId" clId="{E6E090EB-F621-4756-BA8E-31405E2DA41F}" dt="2025-02-26T07:48:15.010" v="1353" actId="20577"/>
          <ac:spMkLst>
            <pc:docMk/>
            <pc:sldMk cId="2019815586" sldId="257"/>
            <ac:spMk id="2" creationId="{41429BCB-A1D2-2466-680D-DFCC4A074401}"/>
          </ac:spMkLst>
        </pc:spChg>
        <pc:spChg chg="mod">
          <ac:chgData name="진규 홍" userId="1ef0d03474c9ff87" providerId="LiveId" clId="{E6E090EB-F621-4756-BA8E-31405E2DA41F}" dt="2025-02-26T07:48:21.559" v="1364" actId="20577"/>
          <ac:spMkLst>
            <pc:docMk/>
            <pc:sldMk cId="2019815586" sldId="257"/>
            <ac:spMk id="3" creationId="{D9928286-8DC9-39A5-9A90-0D3732D1AF93}"/>
          </ac:spMkLst>
        </pc:spChg>
      </pc:sldChg>
      <pc:sldChg chg="addSp delSp modSp new mod ord">
        <pc:chgData name="진규 홍" userId="1ef0d03474c9ff87" providerId="LiveId" clId="{E6E090EB-F621-4756-BA8E-31405E2DA41F}" dt="2025-02-26T07:47:29.770" v="1319" actId="14100"/>
        <pc:sldMkLst>
          <pc:docMk/>
          <pc:sldMk cId="204408256" sldId="258"/>
        </pc:sldMkLst>
        <pc:spChg chg="mod">
          <ac:chgData name="진규 홍" userId="1ef0d03474c9ff87" providerId="LiveId" clId="{E6E090EB-F621-4756-BA8E-31405E2DA41F}" dt="2025-02-19T16:32:14.314" v="321" actId="20577"/>
          <ac:spMkLst>
            <pc:docMk/>
            <pc:sldMk cId="204408256" sldId="258"/>
            <ac:spMk id="2" creationId="{EB9E44D8-26C2-4033-E6EF-B45C2E96896C}"/>
          </ac:spMkLst>
        </pc:spChg>
        <pc:spChg chg="add del mod">
          <ac:chgData name="진규 홍" userId="1ef0d03474c9ff87" providerId="LiveId" clId="{E6E090EB-F621-4756-BA8E-31405E2DA41F}" dt="2025-02-26T07:47:22.157" v="1315" actId="931"/>
          <ac:spMkLst>
            <pc:docMk/>
            <pc:sldMk cId="204408256" sldId="258"/>
            <ac:spMk id="5" creationId="{3EB17B0D-4919-2C65-6146-56E3A819AA79}"/>
          </ac:spMkLst>
        </pc:spChg>
        <pc:picChg chg="add del mod">
          <ac:chgData name="진규 홍" userId="1ef0d03474c9ff87" providerId="LiveId" clId="{E6E090EB-F621-4756-BA8E-31405E2DA41F}" dt="2025-02-26T07:47:14.672" v="1314" actId="478"/>
          <ac:picMkLst>
            <pc:docMk/>
            <pc:sldMk cId="204408256" sldId="258"/>
            <ac:picMk id="4" creationId="{12809EC5-B9C9-68E3-8D63-FE7EA47D8592}"/>
          </ac:picMkLst>
        </pc:picChg>
        <pc:picChg chg="add mod">
          <ac:chgData name="진규 홍" userId="1ef0d03474c9ff87" providerId="LiveId" clId="{E6E090EB-F621-4756-BA8E-31405E2DA41F}" dt="2025-02-26T07:47:29.770" v="1319" actId="14100"/>
          <ac:picMkLst>
            <pc:docMk/>
            <pc:sldMk cId="204408256" sldId="258"/>
            <ac:picMk id="7" creationId="{E5F6C874-A805-C739-E4D6-6966C3AF02DB}"/>
          </ac:picMkLst>
        </pc:picChg>
      </pc:sldChg>
      <pc:sldChg chg="modSp del mod">
        <pc:chgData name="진규 홍" userId="1ef0d03474c9ff87" providerId="LiveId" clId="{E6E090EB-F621-4756-BA8E-31405E2DA41F}" dt="2025-02-19T16:32:01.739" v="303" actId="47"/>
        <pc:sldMkLst>
          <pc:docMk/>
          <pc:sldMk cId="2068210901" sldId="258"/>
        </pc:sldMkLst>
      </pc:sldChg>
      <pc:sldChg chg="del">
        <pc:chgData name="진규 홍" userId="1ef0d03474c9ff87" providerId="LiveId" clId="{E6E090EB-F621-4756-BA8E-31405E2DA41F}" dt="2025-02-19T16:32:02.465" v="304" actId="47"/>
        <pc:sldMkLst>
          <pc:docMk/>
          <pc:sldMk cId="3631833223" sldId="259"/>
        </pc:sldMkLst>
      </pc:sldChg>
      <pc:sldChg chg="addSp delSp modSp new mod">
        <pc:chgData name="진규 홍" userId="1ef0d03474c9ff87" providerId="LiveId" clId="{E6E090EB-F621-4756-BA8E-31405E2DA41F}" dt="2025-02-26T07:49:12.792" v="1440" actId="20577"/>
        <pc:sldMkLst>
          <pc:docMk/>
          <pc:sldMk cId="4105322580" sldId="259"/>
        </pc:sldMkLst>
        <pc:spChg chg="mod">
          <ac:chgData name="진규 홍" userId="1ef0d03474c9ff87" providerId="LiveId" clId="{E6E090EB-F621-4756-BA8E-31405E2DA41F}" dt="2025-02-26T07:48:48.352" v="1393" actId="20577"/>
          <ac:spMkLst>
            <pc:docMk/>
            <pc:sldMk cId="4105322580" sldId="259"/>
            <ac:spMk id="2" creationId="{2FA29C3A-4957-2F96-C875-9398F2F7DD4C}"/>
          </ac:spMkLst>
        </pc:spChg>
        <pc:spChg chg="del mod">
          <ac:chgData name="진규 홍" userId="1ef0d03474c9ff87" providerId="LiveId" clId="{E6E090EB-F621-4756-BA8E-31405E2DA41F}" dt="2025-02-26T07:48:48.581" v="1394"/>
          <ac:spMkLst>
            <pc:docMk/>
            <pc:sldMk cId="4105322580" sldId="259"/>
            <ac:spMk id="3" creationId="{E0A40209-9746-04E9-4918-CE3734B42389}"/>
          </ac:spMkLst>
        </pc:spChg>
        <pc:spChg chg="add mod">
          <ac:chgData name="진규 홍" userId="1ef0d03474c9ff87" providerId="LiveId" clId="{E6E090EB-F621-4756-BA8E-31405E2DA41F}" dt="2025-02-26T07:49:12.792" v="1440" actId="20577"/>
          <ac:spMkLst>
            <pc:docMk/>
            <pc:sldMk cId="4105322580" sldId="259"/>
            <ac:spMk id="4" creationId="{5B0F70E1-C1C0-ECB7-779B-69790686AA02}"/>
          </ac:spMkLst>
        </pc:spChg>
      </pc:sldChg>
      <pc:sldChg chg="modSp new add del mod">
        <pc:chgData name="진규 홍" userId="1ef0d03474c9ff87" providerId="LiveId" clId="{E6E090EB-F621-4756-BA8E-31405E2DA41F}" dt="2025-02-26T07:54:49.468" v="1788" actId="47"/>
        <pc:sldMkLst>
          <pc:docMk/>
          <pc:sldMk cId="2646949930" sldId="260"/>
        </pc:sldMkLst>
        <pc:spChg chg="mod">
          <ac:chgData name="진규 홍" userId="1ef0d03474c9ff87" providerId="LiveId" clId="{E6E090EB-F621-4756-BA8E-31405E2DA41F}" dt="2025-02-20T08:45:00.404" v="767"/>
          <ac:spMkLst>
            <pc:docMk/>
            <pc:sldMk cId="2646949930" sldId="260"/>
            <ac:spMk id="2" creationId="{A2DD1F00-493D-06B7-1C07-B9F5C8329111}"/>
          </ac:spMkLst>
        </pc:spChg>
      </pc:sldChg>
      <pc:sldChg chg="del">
        <pc:chgData name="진규 홍" userId="1ef0d03474c9ff87" providerId="LiveId" clId="{E6E090EB-F621-4756-BA8E-31405E2DA41F}" dt="2025-02-19T16:32:03.125" v="305" actId="47"/>
        <pc:sldMkLst>
          <pc:docMk/>
          <pc:sldMk cId="4200918689" sldId="260"/>
        </pc:sldMkLst>
      </pc:sldChg>
      <pc:sldChg chg="del">
        <pc:chgData name="진규 홍" userId="1ef0d03474c9ff87" providerId="LiveId" clId="{E6E090EB-F621-4756-BA8E-31405E2DA41F}" dt="2025-02-19T16:32:03.701" v="306" actId="47"/>
        <pc:sldMkLst>
          <pc:docMk/>
          <pc:sldMk cId="957982369" sldId="261"/>
        </pc:sldMkLst>
      </pc:sldChg>
      <pc:sldChg chg="modSp new del mod">
        <pc:chgData name="진규 홍" userId="1ef0d03474c9ff87" providerId="LiveId" clId="{E6E090EB-F621-4756-BA8E-31405E2DA41F}" dt="2025-02-26T07:54:46.039" v="1783" actId="47"/>
        <pc:sldMkLst>
          <pc:docMk/>
          <pc:sldMk cId="3717417603" sldId="261"/>
        </pc:sldMkLst>
      </pc:sldChg>
      <pc:sldChg chg="addSp modSp new del mod">
        <pc:chgData name="진규 홍" userId="1ef0d03474c9ff87" providerId="LiveId" clId="{E6E090EB-F621-4756-BA8E-31405E2DA41F}" dt="2025-02-26T07:54:46.584" v="1784" actId="47"/>
        <pc:sldMkLst>
          <pc:docMk/>
          <pc:sldMk cId="1445664387" sldId="262"/>
        </pc:sldMkLst>
      </pc:sldChg>
      <pc:sldChg chg="del">
        <pc:chgData name="진규 홍" userId="1ef0d03474c9ff87" providerId="LiveId" clId="{E6E090EB-F621-4756-BA8E-31405E2DA41F}" dt="2025-02-19T16:32:05.088" v="307" actId="47"/>
        <pc:sldMkLst>
          <pc:docMk/>
          <pc:sldMk cId="3186515486" sldId="262"/>
        </pc:sldMkLst>
      </pc:sldChg>
      <pc:sldChg chg="addSp modSp new del mod ord">
        <pc:chgData name="진규 홍" userId="1ef0d03474c9ff87" providerId="LiveId" clId="{E6E090EB-F621-4756-BA8E-31405E2DA41F}" dt="2025-02-26T07:54:45.463" v="1782" actId="47"/>
        <pc:sldMkLst>
          <pc:docMk/>
          <pc:sldMk cId="489500789" sldId="263"/>
        </pc:sldMkLst>
      </pc:sldChg>
      <pc:sldChg chg="modSp new add del mod">
        <pc:chgData name="진규 홍" userId="1ef0d03474c9ff87" providerId="LiveId" clId="{E6E090EB-F621-4756-BA8E-31405E2DA41F}" dt="2025-02-26T07:54:51.469" v="1789" actId="47"/>
        <pc:sldMkLst>
          <pc:docMk/>
          <pc:sldMk cId="660349023" sldId="264"/>
        </pc:sldMkLst>
      </pc:sldChg>
      <pc:sldChg chg="addSp delSp modSp new mod">
        <pc:chgData name="진규 홍" userId="1ef0d03474c9ff87" providerId="LiveId" clId="{E6E090EB-F621-4756-BA8E-31405E2DA41F}" dt="2025-02-26T07:51:39.393" v="1781" actId="20577"/>
        <pc:sldMkLst>
          <pc:docMk/>
          <pc:sldMk cId="2731589019" sldId="265"/>
        </pc:sldMkLst>
        <pc:spChg chg="mod">
          <ac:chgData name="진규 홍" userId="1ef0d03474c9ff87" providerId="LiveId" clId="{E6E090EB-F621-4756-BA8E-31405E2DA41F}" dt="2025-02-26T07:49:39.236" v="1484" actId="20577"/>
          <ac:spMkLst>
            <pc:docMk/>
            <pc:sldMk cId="2731589019" sldId="265"/>
            <ac:spMk id="2" creationId="{E49BE49E-BDB0-9B43-B840-2F73CCB0200F}"/>
          </ac:spMkLst>
        </pc:spChg>
        <pc:spChg chg="add del mod">
          <ac:chgData name="진규 홍" userId="1ef0d03474c9ff87" providerId="LiveId" clId="{E6E090EB-F621-4756-BA8E-31405E2DA41F}" dt="2025-02-26T07:51:39.393" v="1781" actId="20577"/>
          <ac:spMkLst>
            <pc:docMk/>
            <pc:sldMk cId="2731589019" sldId="265"/>
            <ac:spMk id="3" creationId="{0475526E-94BE-9E53-A0D3-D071038C3D32}"/>
          </ac:spMkLst>
        </pc:spChg>
        <pc:spChg chg="add mod">
          <ac:chgData name="진규 홍" userId="1ef0d03474c9ff87" providerId="LiveId" clId="{E6E090EB-F621-4756-BA8E-31405E2DA41F}" dt="2025-02-26T07:49:48.798" v="1486"/>
          <ac:spMkLst>
            <pc:docMk/>
            <pc:sldMk cId="2731589019" sldId="265"/>
            <ac:spMk id="4" creationId="{4672768A-9F55-9B14-5DB3-C4D99596C60C}"/>
          </ac:spMkLst>
        </pc:spChg>
        <pc:spChg chg="add mod">
          <ac:chgData name="진규 홍" userId="1ef0d03474c9ff87" providerId="LiveId" clId="{E6E090EB-F621-4756-BA8E-31405E2DA41F}" dt="2025-02-26T07:49:54.822" v="1488"/>
          <ac:spMkLst>
            <pc:docMk/>
            <pc:sldMk cId="2731589019" sldId="265"/>
            <ac:spMk id="5" creationId="{8F81B2AF-78D0-CC05-0FF5-49ACD25B38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3ACB-EBB4-4315-8863-E313380F848D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6784-796F-4C95-938C-2484D248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16784-796F-4C95-938C-2484D24891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0675-90C7-EA93-8019-88581D61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77876-E84E-4827-6013-43494296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83C8-BAA7-E188-D93C-BDFC5908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0FB6-3BB8-AD6C-DFA0-AA8C752A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4868-6CBF-AEF2-EACE-F6DCB9D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8098-7791-A29A-511E-86F9EDA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3BE3B-F28C-4942-03C9-05F1C0F2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530F-064F-F472-D483-A76B2835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EA3A-8EDF-AE2D-2C49-2653008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D1DD-72BE-01C7-CCDA-2E691AB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F741B-7365-C0ED-C735-6C83AF5F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C610D-1CAB-983E-F877-B605E62A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C90AE-751F-A249-4F10-44536AA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2044-2CF6-2C56-7848-1CCE6BA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DF02-FD9F-3F5A-FEF5-D113076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9A37-9E08-CAF3-825C-75AA458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64BF-45E9-7120-2630-16D3AF0A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426E3-0DC9-7FCA-E57B-B8F4880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33C5B-F65B-4BBA-7242-05FE032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B8C0-0D3F-F97C-9390-9FDA316A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C970-8D81-5339-7987-7BFF6094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C897-6A85-0C66-9FCB-E4526488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56677-75D6-BED0-5446-826B405E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D0A3-8D78-ADB5-1C9A-9145042C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B5875-EC1A-7FEF-34F5-5EFB059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D2EC-2D78-6BAF-642D-B8E380C2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483AC-F5CD-287C-FADE-A5084F02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C4CE-66AF-AFA9-D021-0D8680E4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A18D3-75A8-AAE7-5F4B-8DF67FE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B4C3C-E5D1-B46E-8403-B40FA71C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F0227-DA3B-8230-F55B-77F2CB7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F5C8-5D68-B111-9F09-332FE22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9347A-E02D-62D0-0DEB-51BB3730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CFAC2-484B-0F44-8714-68C39213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367DA-A71F-340F-434C-4EAF277D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72CDC-080C-4E6D-B933-9BD12686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1950-4213-D099-8BFC-58BD5F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0776-6777-75F4-26D2-034C618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94D90-416E-6F90-4EB3-6C166BC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C14D-43B1-3501-2BDE-45F020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981A3-F76F-C126-6004-4ED3249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FBFC2-99FC-CEAB-4944-6DC88ABF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C12CD-41C3-EBD7-964A-580666F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2BFFF-8808-B23B-BDE5-F6926EA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3DCDE-C958-ED6D-B3C1-0C59A8C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4383E-3D6C-63BA-ED39-BF3EDFAD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87ED-C3DB-280E-57C9-F582404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3911-F878-D6D2-F306-5B60B60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854D-E26B-30C5-F931-CADB8AF0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21A-37AE-3E98-79D3-2422C07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A561D-BE19-E884-E040-59095A2C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25BF0-0906-AC3E-6BF8-103431D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7085-18F7-864D-D95F-531F384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4C0B8-A070-B53C-4B85-5BC1E39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46FD1-403F-DCC7-BE3C-2649595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127B9-FF72-1CB8-65C5-426BF13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01A5E-C2E4-2D89-7020-84532C3C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BA183-84B0-B98B-CA5F-77EF4E4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63D88-009D-BDB6-314D-36888A50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E9213-A186-B09E-2D49-0030D458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172C-B7A7-B32E-8DEE-4A8AC6B4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F430-51DF-4D72-90A8-24FB9EA62F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4FFEB-26A0-BF00-4883-6F04763B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FDA8-235E-A1D6-5FF6-0F20D06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89A9-84B6-472E-6FA8-65EAD5F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Project_M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1C4F-A403-0DA6-72C6-681CA587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25.02.26</a:t>
            </a:r>
          </a:p>
          <a:p>
            <a:pPr algn="r"/>
            <a:r>
              <a:rPr lang="ko-KR" altLang="en-US" dirty="0"/>
              <a:t>스터디 보고서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E44D8-26C2-4033-E6EF-B45C2E96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문제제시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F6C874-A805-C739-E4D6-6966C3AF0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8" y="1782793"/>
            <a:ext cx="8632166" cy="4123426"/>
          </a:xfrm>
        </p:spPr>
      </p:pic>
    </p:spTree>
    <p:extLst>
      <p:ext uri="{BB962C8B-B14F-4D97-AF65-F5344CB8AC3E}">
        <p14:creationId xmlns:p14="http://schemas.microsoft.com/office/powerpoint/2010/main" val="2044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9BCB-A1D2-2466-680D-DFCC4A07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28286-8DC9-39A5-9A90-0D3732D1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스택을 사용하여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숫자를 </a:t>
            </a:r>
            <a:r>
              <a:rPr lang="en-US" altLang="ko-KR" dirty="0"/>
              <a:t>push</a:t>
            </a:r>
            <a:r>
              <a:rPr lang="ko-KR" altLang="en-US" dirty="0"/>
              <a:t>하면서 입력된 수열을 맞출 수 있는지 확인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스택의 </a:t>
            </a:r>
            <a:r>
              <a:rPr lang="ko-KR" altLang="en-US" dirty="0" err="1"/>
              <a:t>최상단</a:t>
            </a:r>
            <a:r>
              <a:rPr lang="en-US" altLang="ko-KR" dirty="0"/>
              <a:t>(top)</a:t>
            </a:r>
            <a:r>
              <a:rPr lang="ko-KR" altLang="en-US" dirty="0"/>
              <a:t>이 현재 입력된 숫자와 같다면 </a:t>
            </a:r>
            <a:r>
              <a:rPr lang="en-US" altLang="ko-KR" dirty="0"/>
              <a:t>pop </a:t>
            </a:r>
            <a:r>
              <a:rPr lang="ko-KR" altLang="en-US" dirty="0"/>
              <a:t>연산을 수행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불가능한 경우 </a:t>
            </a:r>
            <a:r>
              <a:rPr lang="en-US" altLang="ko-KR" dirty="0"/>
              <a:t>"NO"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가능하다면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 </a:t>
            </a:r>
            <a:r>
              <a:rPr lang="ko-KR" altLang="en-US" dirty="0"/>
              <a:t>연산을 차례로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8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9C3A-4957-2F96-C875-9398F2F7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생각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0F70E1-C1C0-ECB7-779B-69790686A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863890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1부터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n까지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숫자를 순서대로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하면서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필요할 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pop하여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수열을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원하는 숫자가 나올 때까지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(+)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수행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원하는 숫자가 스택의 최상단에 있을 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(-)을 수행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원하는 숫자가 스택 최상단에 없으면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수열을 만드는 것이 불가능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하므로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No</a:t>
            </a:r>
            <a:r>
              <a:rPr lang="ko-KR" altLang="en-US" sz="1800" dirty="0">
                <a:latin typeface="Arial" panose="020B0604020202020204" pitchFamily="34" charset="0"/>
              </a:rPr>
              <a:t> 출력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BE49E-BDB0-9B43-B840-2F73CCB0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코드에 사용한 함수 주요정리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5526E-94BE-9E53-A0D3-D071038C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1.stack.append(x) (push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스택에 숫자를 넣는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2.stack.pop()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목표 숫자가 스택의 최상단에 있을 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3.While current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4.if</a:t>
            </a:r>
            <a:r>
              <a:rPr lang="ko-KR" altLang="en-US" dirty="0"/>
              <a:t> </a:t>
            </a:r>
            <a:r>
              <a:rPr lang="en-US" altLang="ko-KR" dirty="0"/>
              <a:t>stack[-1]==num:</a:t>
            </a:r>
          </a:p>
          <a:p>
            <a:pPr marL="0" indent="0">
              <a:buNone/>
            </a:pPr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27315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1F00-493D-06B7-1C07-B9F5C8329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주가 예측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D081F-2095-7483-A975-4BA7D3E58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4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</TotalTime>
  <Words>159</Words>
  <Application>Microsoft Office PowerPoint</Application>
  <PresentationFormat>와이드스크린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Project_M</vt:lpstr>
      <vt:lpstr>문제제시</vt:lpstr>
      <vt:lpstr>문제해결 방법</vt:lpstr>
      <vt:lpstr>주요 생각</vt:lpstr>
      <vt:lpstr>코드에 사용한 함수 주요정리</vt:lpstr>
      <vt:lpstr>주가 예측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진규 홍</dc:creator>
  <cp:lastModifiedBy>진규 홍</cp:lastModifiedBy>
  <cp:revision>1</cp:revision>
  <dcterms:created xsi:type="dcterms:W3CDTF">2025-01-31T08:09:17Z</dcterms:created>
  <dcterms:modified xsi:type="dcterms:W3CDTF">2025-02-26T10:07:22Z</dcterms:modified>
</cp:coreProperties>
</file>