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90" r:id="rId2"/>
    <p:sldMasterId id="2147483657" r:id="rId3"/>
    <p:sldMasterId id="2147483699" r:id="rId4"/>
  </p:sldMasterIdLst>
  <p:notesMasterIdLst>
    <p:notesMasterId r:id="rId18"/>
  </p:notesMasterIdLst>
  <p:sldIdLst>
    <p:sldId id="748" r:id="rId5"/>
    <p:sldId id="820" r:id="rId6"/>
    <p:sldId id="987" r:id="rId7"/>
    <p:sldId id="988" r:id="rId8"/>
    <p:sldId id="1005" r:id="rId9"/>
    <p:sldId id="1006" r:id="rId10"/>
    <p:sldId id="1010" r:id="rId11"/>
    <p:sldId id="1011" r:id="rId12"/>
    <p:sldId id="1008" r:id="rId13"/>
    <p:sldId id="1009" r:id="rId14"/>
    <p:sldId id="999" r:id="rId15"/>
    <p:sldId id="1004" r:id="rId16"/>
    <p:sldId id="824" r:id="rId17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9" userDrawn="1">
          <p15:clr>
            <a:srgbClr val="A4A3A4"/>
          </p15:clr>
        </p15:guide>
        <p15:guide id="2" pos="216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66"/>
    <a:srgbClr val="0000FF"/>
    <a:srgbClr val="9DE878"/>
    <a:srgbClr val="ED6613"/>
    <a:srgbClr val="FF3BFF"/>
    <a:srgbClr val="ED7D31"/>
    <a:srgbClr val="EC7728"/>
    <a:srgbClr val="E77F31"/>
    <a:srgbClr val="EF83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0" autoAdjust="0"/>
    <p:restoredTop sz="96261" autoAdjust="0"/>
  </p:normalViewPr>
  <p:slideViewPr>
    <p:cSldViewPr snapToGrid="0">
      <p:cViewPr varScale="1">
        <p:scale>
          <a:sx n="94" d="100"/>
          <a:sy n="94" d="100"/>
        </p:scale>
        <p:origin x="96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942"/>
      </p:cViewPr>
      <p:guideLst>
        <p:guide orient="horz" pos="3149"/>
        <p:guide pos="216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25:24.6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0,'443'0,"4288"0,-4676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25:35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0,'11775'0,"-11727"0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25:40.1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1,'4352'0,"3313"0,-7632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25:35.0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0,'11775'0,"-11727"0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40:56.0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0,'15280'0,"-15247"0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41:10.3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1,'8274'0,"-8241"0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41:16.1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1,'4197'0,"-4170"0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41:24.3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1,'978'0,"4977"0,11 0,-5934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42:14.58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10" y="1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/>
          <a:lstStyle>
            <a:lvl1pPr algn="r">
              <a:defRPr sz="1300"/>
            </a:lvl1pPr>
          </a:lstStyle>
          <a:p>
            <a:fld id="{B600C00E-078B-BB4C-8494-DAC0505E2067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600" y="750888"/>
            <a:ext cx="6662738" cy="37480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4" tIns="48177" rIns="96354" bIns="481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749085"/>
            <a:ext cx="5492750" cy="4499134"/>
          </a:xfrm>
          <a:prstGeom prst="rect">
            <a:avLst/>
          </a:prstGeom>
        </p:spPr>
        <p:txBody>
          <a:bodyPr vert="horz" lIns="96354" tIns="48177" rIns="96354" bIns="48177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10" y="9496436"/>
            <a:ext cx="2975239" cy="499904"/>
          </a:xfrm>
          <a:prstGeom prst="rect">
            <a:avLst/>
          </a:prstGeom>
        </p:spPr>
        <p:txBody>
          <a:bodyPr vert="horz" lIns="96354" tIns="48177" rIns="96354" bIns="48177" rtlCol="0" anchor="b"/>
          <a:lstStyle>
            <a:lvl1pPr algn="r">
              <a:defRPr sz="1300"/>
            </a:lvl1pPr>
          </a:lstStyle>
          <a:p>
            <a:fld id="{11C99C06-8308-074E-89B0-3340E950C4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7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B31F6-2FEA-4AF6-A608-EFC2F92AFC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54682" y="1835017"/>
            <a:ext cx="10903476" cy="1676400"/>
          </a:xfrm>
          <a:solidFill>
            <a:srgbClr val="04228E">
              <a:alpha val="8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>
            <a:lvl1pPr>
              <a:defRPr lang="en-US" kern="12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Arial Unicode MS" pitchFamily="34" charset="-128"/>
              </a:defRPr>
            </a:lvl1pPr>
          </a:lstStyle>
          <a:p>
            <a:pPr marL="0" lvl="0" algn="ctr" defTabSz="914400" eaLnBrk="1" latinLnBrk="0" hangingPunct="1"/>
            <a:r>
              <a:rPr lang="en-US" dirty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90431" y="3848793"/>
            <a:ext cx="9011139" cy="15995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3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marL="0" lvl="0" indent="0" algn="ctr">
              <a:lnSpc>
                <a:spcPts val="2500"/>
              </a:lnSpc>
              <a:buNone/>
            </a:pPr>
            <a:r>
              <a:rPr lang="en-US"/>
              <a:t>Click to edit Master subtitle style</a:t>
            </a: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6A300374-43CE-4C3B-80B2-9C91093CD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56379" y="156153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72098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99374"/>
            <a:ext cx="10983132" cy="541693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 hasCustomPrompt="1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 marL="171450" indent="-171450">
              <a:spcBef>
                <a:spcPts val="0"/>
              </a:spcBef>
              <a:spcAft>
                <a:spcPts val="0"/>
              </a:spcAft>
              <a:defRPr kumimoji="0" lang="en-US" altLang="ko-K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spcBef>
                <a:spcPts val="0"/>
              </a:spcBef>
              <a:spcAft>
                <a:spcPts val="0"/>
              </a:spcAft>
              <a:defRPr kumimoji="0" lang="en-US" altLang="ko-KR" sz="1800" b="0" i="0" u="none" strike="noStrike" kern="0" cap="none" spc="0" normalizeH="0" baseline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631816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973119" indent="-285750"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654140" indent="-285750">
              <a:spcBef>
                <a:spcPts val="0"/>
              </a:spcBef>
              <a:spcAft>
                <a:spcPts val="0"/>
              </a:spcAft>
              <a:defRPr kumimoji="0" lang="en-US" altLang="ko-KR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altLang="ko-KR" dirty="0"/>
              <a:t>Third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dirty="0"/>
              <a:t>Fourth level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322488-F923-48F5-99CA-B244E13B4B19}"/>
              </a:ext>
            </a:extLst>
          </p:cNvPr>
          <p:cNvGrpSpPr/>
          <p:nvPr userDrawn="1"/>
        </p:nvGrpSpPr>
        <p:grpSpPr>
          <a:xfrm flipV="1">
            <a:off x="514119" y="1074367"/>
            <a:ext cx="10983132" cy="45719"/>
            <a:chOff x="4182251" y="1084646"/>
            <a:chExt cx="7322087" cy="52857"/>
          </a:xfrm>
        </p:grpSpPr>
        <p:sp>
          <p:nvSpPr>
            <p:cNvPr id="15" name="Rectangle 9" descr="Orange bar">
              <a:extLst>
                <a:ext uri="{FF2B5EF4-FFF2-40B4-BE49-F238E27FC236}">
                  <a16:creationId xmlns:a16="http://schemas.microsoft.com/office/drawing/2014/main" id="{0061067F-35B9-4C2A-9B52-B227D346E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251" y="1084646"/>
              <a:ext cx="3661044" cy="52857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10" descr="Slate bar">
              <a:extLst>
                <a:ext uri="{FF2B5EF4-FFF2-40B4-BE49-F238E27FC236}">
                  <a16:creationId xmlns:a16="http://schemas.microsoft.com/office/drawing/2014/main" id="{42E3B4BC-5152-4DED-B79E-F7ECAD358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294" y="1084646"/>
              <a:ext cx="3661044" cy="52857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72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496" y="1453997"/>
            <a:ext cx="9445752" cy="856355"/>
          </a:xfrm>
          <a:solidFill>
            <a:schemeClr val="bg1">
              <a:lumMod val="95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/>
          </a:bodyPr>
          <a:lstStyle>
            <a:lvl1pPr algn="l">
              <a:defRPr lang="ko-KR" altLang="en-US" sz="2800" noProof="0" dirty="0">
                <a:solidFill>
                  <a:srgbClr val="262626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marL="0" lvl="0" algn="ctr" latinLnBrk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00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en-US" sz="1400" b="1" dirty="0" smtClean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en-US" sz="1400" b="1" dirty="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42506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377950"/>
            <a:ext cx="10363200" cy="93610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  <a:endParaRPr lang="en-US" noProof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/>
            </a:lvl1pPr>
          </a:lstStyle>
          <a:p>
            <a:pPr lvl="0"/>
            <a:r>
              <a:rPr lang="ko-KR" altLang="en-US" noProof="0" dirty="0"/>
              <a:t>클릭하여 마스터 부제목 스타일 편집</a:t>
            </a:r>
            <a:endParaRPr lang="en-US" noProof="0" dirty="0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347200" y="6659692"/>
            <a:ext cx="2844800" cy="180256"/>
          </a:xfrm>
        </p:spPr>
        <p:txBody>
          <a:bodyPr/>
          <a:lstStyle>
            <a:lvl1pPr>
              <a:defRPr/>
            </a:lvl1pPr>
          </a:lstStyle>
          <a:p>
            <a:fld id="{7A86BE39-BE3A-48C1-A045-FD1AD5F51305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5F31987-9FEE-4B01-960A-9249D32CE764}"/>
              </a:ext>
            </a:extLst>
          </p:cNvPr>
          <p:cNvGrpSpPr/>
          <p:nvPr userDrawn="1"/>
        </p:nvGrpSpPr>
        <p:grpSpPr>
          <a:xfrm>
            <a:off x="50800" y="2564904"/>
            <a:ext cx="12090400" cy="107702"/>
            <a:chOff x="152400" y="2889251"/>
            <a:chExt cx="9067800" cy="107702"/>
          </a:xfrm>
        </p:grpSpPr>
        <p:sp>
          <p:nvSpPr>
            <p:cNvPr id="16392" name="Rectangle 8" descr="Gold bar"/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Rectangle 9" descr="Orange bar"/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Rectangle 10" descr="Slate bar"/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32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604434" y="1149324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21207" y="400988"/>
            <a:ext cx="10983132" cy="640080"/>
          </a:xfrm>
        </p:spPr>
        <p:txBody>
          <a:bodyPr rtlCol="0" anchor="b" anchorCtr="0">
            <a:normAutofit/>
          </a:bodyPr>
          <a:lstStyle>
            <a:lvl1pPr>
              <a:defRPr sz="2500">
                <a:solidFill>
                  <a:schemeClr val="bg2">
                    <a:lumMod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539496" y="1317813"/>
            <a:ext cx="10983132" cy="503406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b="1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defRPr lang="ko-KR" altLang="en-US" noProof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defRPr lang="ko-KR" altLang="en-US" noProof="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 noProof="0" dirty="0"/>
              <a:t>마스터 텍스트 스타일을 편집하려면 클릭</a:t>
            </a:r>
          </a:p>
          <a:p>
            <a:pPr lvl="2"/>
            <a:r>
              <a:rPr lang="ko-KR" altLang="en-US" noProof="0" dirty="0"/>
              <a:t>두 번째 수준</a:t>
            </a:r>
          </a:p>
          <a:p>
            <a:pPr lvl="3"/>
            <a:r>
              <a:rPr lang="ko-KR" altLang="en-US" noProof="0" dirty="0"/>
              <a:t>세 번째 수준</a:t>
            </a:r>
          </a:p>
          <a:p>
            <a:pPr lvl="3"/>
            <a:r>
              <a:rPr lang="ko-KR" altLang="en-US" noProof="0" dirty="0"/>
              <a:t>네 번째 수준</a:t>
            </a:r>
          </a:p>
          <a:p>
            <a:pPr lvl="4"/>
            <a:r>
              <a:rPr lang="ko-KR" altLang="en-US" noProof="0" dirty="0"/>
              <a:t>다섯 번째 수준</a:t>
            </a:r>
          </a:p>
        </p:txBody>
      </p:sp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EBB724D-71E1-4DCA-86A7-3E42B461DE10}" type="datetime1">
              <a:rPr lang="ko-KR" altLang="en-US" smtClean="0"/>
              <a:t>2025-02-05</a:t>
            </a:fld>
            <a:endParaRPr lang="ko-KR" altLang="en-US" dirty="0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35188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1926" y="635188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2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1207" y="1319917"/>
            <a:ext cx="9386117" cy="856355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마스터 텍스트 스타일을 편집하려면 클릭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두 번째 수준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세 번째 수준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네 번째 수준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6125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EFB090-9710-4760-A086-632A7B76C18A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31040" y="354493"/>
            <a:ext cx="11129919" cy="557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2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</a:lstStyle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DE2350-4442-46DA-80C7-0ED778B0F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845" y="1173600"/>
            <a:ext cx="11129920" cy="527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7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50000"/>
                  </a:schemeClr>
                </a:solidFill>
              </a:defRPr>
            </a:lvl2pPr>
            <a:lvl3pPr marL="914377" indent="-227008">
              <a:buFont typeface="Wingdings" pitchFamily="2" charset="2"/>
              <a:buChar char="ü"/>
              <a:defRPr sz="1400">
                <a:solidFill>
                  <a:schemeClr val="tx2">
                    <a:lumMod val="50000"/>
                  </a:schemeClr>
                </a:solidFill>
              </a:defRPr>
            </a:lvl3pPr>
            <a:lvl4pPr marL="1254094" indent="-225420">
              <a:buFont typeface="Wingdings" pitchFamily="2" charset="2"/>
              <a:buChar char="§"/>
              <a:defRPr sz="13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3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208202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15238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6456" y="1966640"/>
            <a:ext cx="10363200" cy="1544782"/>
          </a:xfrm>
        </p:spPr>
        <p:txBody>
          <a:bodyPr anchor="t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6456" y="3439258"/>
            <a:ext cx="10363200" cy="154478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076456" y="3511423"/>
            <a:ext cx="10363200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071672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17413"/>
            <a:ext cx="10363200" cy="1400873"/>
          </a:xfrm>
        </p:spPr>
        <p:txBody>
          <a:bodyPr anchor="ctr"/>
          <a:lstStyle>
            <a:lvl1pPr algn="ctr">
              <a:defRPr sz="2800" b="1" cap="none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713020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lIns="99752" tIns="49877" rIns="99752" bIns="49877"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73604" y="6534785"/>
            <a:ext cx="2844800" cy="249386"/>
          </a:xfrm>
          <a:prstGeom prst="rect">
            <a:avLst/>
          </a:prstGeom>
        </p:spPr>
        <p:txBody>
          <a:bodyPr vert="horz" lIns="99752" tIns="49877" rIns="99752" bIns="49877" rtlCol="0" anchor="ctr"/>
          <a:lstStyle>
            <a:lvl1pPr algn="ctr">
              <a:defRPr sz="7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54C30-D46D-4D83-83E7-9BEEA56F6A57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b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1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0855" y="1635485"/>
            <a:ext cx="9269045" cy="1261504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tx2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– </a:t>
            </a:r>
            <a:fld id="{0E90DA4A-49F0-440D-9873-C6D15CE5757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–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7E5247-39E4-4D70-87DA-9E0CF9E41EFB}"/>
              </a:ext>
            </a:extLst>
          </p:cNvPr>
          <p:cNvSpPr/>
          <p:nvPr userDrawn="1"/>
        </p:nvSpPr>
        <p:spPr>
          <a:xfrm>
            <a:off x="1360855" y="2903175"/>
            <a:ext cx="9269045" cy="45719"/>
          </a:xfrm>
          <a:prstGeom prst="rect">
            <a:avLst/>
          </a:prstGeom>
          <a:gradFill flip="none" rotWithShape="1">
            <a:gsLst>
              <a:gs pos="96460">
                <a:srgbClr val="002060"/>
              </a:gs>
              <a:gs pos="0">
                <a:srgbClr val="002060"/>
              </a:gs>
              <a:gs pos="45000">
                <a:srgbClr val="002060">
                  <a:alpha val="60000"/>
                </a:srgbClr>
              </a:gs>
            </a:gsLst>
            <a:lin ang="0" scaled="1"/>
            <a:tileRect/>
          </a:gradFill>
          <a:ln w="222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id="{BD69087D-9D27-4246-A844-2BD5CCA13042}"/>
              </a:ext>
            </a:extLst>
          </p:cNvPr>
          <p:cNvSpPr/>
          <p:nvPr userDrawn="1"/>
        </p:nvSpPr>
        <p:spPr bwMode="auto">
          <a:xfrm>
            <a:off x="266700" y="409582"/>
            <a:ext cx="8356600" cy="447675"/>
          </a:xfrm>
          <a:prstGeom prst="round1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100698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0FDEAB-D6D5-459E-8B1C-4230FAE72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BEAAE2A-DA70-495F-B519-C7DCDA0D71E2}"/>
              </a:ext>
            </a:extLst>
          </p:cNvPr>
          <p:cNvGrpSpPr/>
          <p:nvPr userDrawn="1"/>
        </p:nvGrpSpPr>
        <p:grpSpPr>
          <a:xfrm flipV="1">
            <a:off x="1346035" y="3485832"/>
            <a:ext cx="9499929" cy="45719"/>
            <a:chOff x="152400" y="2889251"/>
            <a:chExt cx="9067800" cy="107702"/>
          </a:xfrm>
        </p:grpSpPr>
        <p:sp>
          <p:nvSpPr>
            <p:cNvPr id="5" name="Rectangle 8" descr="Gold bar">
              <a:extLst>
                <a:ext uri="{FF2B5EF4-FFF2-40B4-BE49-F238E27FC236}">
                  <a16:creationId xmlns:a16="http://schemas.microsoft.com/office/drawing/2014/main" id="{C9B19446-E1CB-4674-890A-2C204BAD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" name="Rectangle 9" descr="Orange bar">
              <a:extLst>
                <a:ext uri="{FF2B5EF4-FFF2-40B4-BE49-F238E27FC236}">
                  <a16:creationId xmlns:a16="http://schemas.microsoft.com/office/drawing/2014/main" id="{70983BCA-68DC-47BA-BA11-A25E05644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Rectangle 10" descr="Slate bar">
              <a:extLst>
                <a:ext uri="{FF2B5EF4-FFF2-40B4-BE49-F238E27FC236}">
                  <a16:creationId xmlns:a16="http://schemas.microsoft.com/office/drawing/2014/main" id="{670B5F03-84FA-4300-AAE4-23507F57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04CDD53-FC50-4FC1-892A-EB0D78AAC252}"/>
              </a:ext>
            </a:extLst>
          </p:cNvPr>
          <p:cNvSpPr txBox="1">
            <a:spLocks/>
          </p:cNvSpPr>
          <p:nvPr userDrawn="1"/>
        </p:nvSpPr>
        <p:spPr>
          <a:xfrm>
            <a:off x="1076456" y="1966640"/>
            <a:ext cx="10363200" cy="154478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cap="non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Calibri" panose="020F0502020204030204" pitchFamily="34" charset="0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ko-KR" altLang="en-US" dirty="0"/>
              <a:t>감사합니다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3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8919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8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1600" b="1">
              <a:solidFill>
                <a:prstClr val="white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itchFamily="34" charset="0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61622" y="424624"/>
            <a:ext cx="10930464" cy="49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619" y="1229293"/>
            <a:ext cx="10930467" cy="519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97551" y="6633960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0063A2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– </a:t>
            </a:r>
            <a:fld id="{DE193C6D-C11E-4F62-882E-7EF347ECEE74}" type="slidenum">
              <a:rPr lang="en-US" altLang="ko-KR">
                <a:ea typeface="Arial Unicode MS" pitchFamily="50" charset="-127"/>
                <a:cs typeface="Arial Unicode MS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ko-KR">
                <a:ea typeface="Arial Unicode MS" pitchFamily="50" charset="-127"/>
                <a:cs typeface="Arial Unicode MS" pitchFamily="50" charset="-127"/>
              </a:rPr>
              <a:t> –</a:t>
            </a: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14CCDCD0-FEBD-48DC-B3DC-460C417F2B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87854" y="6542116"/>
            <a:ext cx="5204151" cy="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800" b="1" kern="1200" cap="none" spc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66673B-A693-4847-8389-8A74EB3BC874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4" name="Rectangle 8" descr="Gold bar">
              <a:extLst>
                <a:ext uri="{FF2B5EF4-FFF2-40B4-BE49-F238E27FC236}">
                  <a16:creationId xmlns:a16="http://schemas.microsoft.com/office/drawing/2014/main" id="{1C95B515-E2AF-4211-87E9-F4C665ED1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Rectangle 9" descr="Orange bar">
              <a:extLst>
                <a:ext uri="{FF2B5EF4-FFF2-40B4-BE49-F238E27FC236}">
                  <a16:creationId xmlns:a16="http://schemas.microsoft.com/office/drawing/2014/main" id="{45E808D4-79A3-4BC9-BF35-A453D5EE0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Rectangle 10" descr="Slate bar">
              <a:extLst>
                <a:ext uri="{FF2B5EF4-FFF2-40B4-BE49-F238E27FC236}">
                  <a16:creationId xmlns:a16="http://schemas.microsoft.com/office/drawing/2014/main" id="{1DEF6D47-F936-4A5E-9C37-791D90A49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75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707" r:id="rId4"/>
    <p:sldLayoutId id="2147483684" r:id="rId5"/>
    <p:sldLayoutId id="2147483685" r:id="rId6"/>
    <p:sldLayoutId id="2147483706" r:id="rId7"/>
  </p:sldLayoutIdLst>
  <p:transition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i="0" spc="0" baseline="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400">
          <a:solidFill>
            <a:srgbClr val="0063A2"/>
          </a:solidFill>
          <a:latin typeface="Arial" charset="0"/>
        </a:defRPr>
      </a:lvl9pPr>
    </p:titleStyle>
    <p:bodyStyle>
      <a:lvl1pPr marL="231769" indent="-231769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88C2"/>
        </a:buClr>
        <a:buFont typeface="Wingdings" pitchFamily="2" charset="2"/>
        <a:buChar char="§"/>
        <a:defRPr sz="2000" b="1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573074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00AE42"/>
        </a:buClr>
        <a:buFont typeface="Wingdings" pitchFamily="2" charset="2"/>
        <a:buChar char="§"/>
        <a:defRPr sz="18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914377" indent="-227008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FF6600"/>
        </a:buClr>
        <a:buFont typeface="Wingdings" pitchFamily="2" charset="2"/>
        <a:buChar char="ü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254094" indent="-225420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D6083B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541424" indent="-173034" algn="l" rtl="0" eaLnBrk="0" fontAlgn="base" hangingPunct="0">
        <a:lnSpc>
          <a:spcPct val="150000"/>
        </a:lnSpc>
        <a:spcBef>
          <a:spcPts val="100"/>
        </a:spcBef>
        <a:spcAft>
          <a:spcPts val="100"/>
        </a:spcAft>
        <a:buClr>
          <a:srgbClr val="A3A3A3"/>
        </a:buClr>
        <a:buFont typeface="Wingdings" pitchFamily="2" charset="2"/>
        <a:buChar char="§"/>
        <a:defRPr sz="1600" b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1998613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455801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912990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370178" indent="-173034" algn="l" rtl="0" fontAlgn="base">
        <a:spcBef>
          <a:spcPct val="25000"/>
        </a:spcBef>
        <a:spcAft>
          <a:spcPts val="600"/>
        </a:spcAft>
        <a:buClr>
          <a:srgbClr val="A3A3A3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06866"/>
            <a:ext cx="10983131" cy="50912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318056"/>
            <a:ext cx="10964842" cy="484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31769" marR="0" lvl="0" indent="-231769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Click to edit Master text styles</a:t>
            </a:r>
          </a:p>
          <a:p>
            <a:pPr marL="573074" marR="0" lvl="1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Second level</a:t>
            </a:r>
          </a:p>
          <a:p>
            <a:pPr marL="914377" marR="0" lvl="2" indent="-227008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Third level</a:t>
            </a:r>
          </a:p>
          <a:p>
            <a:pPr marL="1254094" marR="0" lvl="3" indent="-225420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Fourth level</a:t>
            </a:r>
          </a:p>
          <a:p>
            <a:pPr marL="1541424" marR="0" lvl="4" indent="-173034" algn="l" defTabSz="914400" rtl="0" eaLnBrk="0" fontAlgn="base" latinLnBrk="0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50000"/>
                  </a:srgb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Fifth level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04604" y="6332992"/>
            <a:ext cx="450009" cy="3501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1" r:id="rId2"/>
    <p:sldLayoutId id="2147483692" r:id="rId3"/>
    <p:sldLayoutId id="2147483693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Calibri" panose="020F0502020204030204" pitchFamily="34" charset="0"/>
          <a:ea typeface="한컴산뜻돋움" panose="02000000000000000000" pitchFamily="2" charset="-127"/>
          <a:cs typeface="Calibri" panose="020F0502020204030204" pitchFamily="34" charset="0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altLang="ko-KR" sz="2000" b="1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ko-KR" altLang="en-US" sz="1600" b="0" kern="1200" noProof="0" dirty="0">
          <a:solidFill>
            <a:schemeClr val="tx2">
              <a:lumMod val="50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985" y="323247"/>
            <a:ext cx="11224971" cy="50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985" y="1183706"/>
            <a:ext cx="11224971" cy="516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663816"/>
            <a:ext cx="2844800" cy="180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8A4918-E4C7-4C66-94BB-F06A3F6B5904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5367" name="Rectangle 7" descr="Gold bar"/>
          <p:cNvSpPr>
            <a:spLocks noChangeArrowheads="1"/>
          </p:cNvSpPr>
          <p:nvPr/>
        </p:nvSpPr>
        <p:spPr bwMode="auto">
          <a:xfrm>
            <a:off x="0" y="0"/>
            <a:ext cx="143339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69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143339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5370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143339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CDC7B9-D706-4DC5-A3DE-585EE66EBEDD}"/>
              </a:ext>
            </a:extLst>
          </p:cNvPr>
          <p:cNvGrpSpPr/>
          <p:nvPr userDrawn="1"/>
        </p:nvGrpSpPr>
        <p:grpSpPr>
          <a:xfrm>
            <a:off x="521207" y="947682"/>
            <a:ext cx="10983131" cy="52857"/>
            <a:chOff x="152400" y="2889251"/>
            <a:chExt cx="9067800" cy="107702"/>
          </a:xfrm>
        </p:grpSpPr>
        <p:sp>
          <p:nvSpPr>
            <p:cNvPr id="17" name="Rectangle 8" descr="Gold bar">
              <a:extLst>
                <a:ext uri="{FF2B5EF4-FFF2-40B4-BE49-F238E27FC236}">
                  <a16:creationId xmlns:a16="http://schemas.microsoft.com/office/drawing/2014/main" id="{A845D890-E57E-4FD1-815E-159C37C6C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2889251"/>
              <a:ext cx="3022600" cy="107702"/>
            </a:xfrm>
            <a:prstGeom prst="rect">
              <a:avLst/>
            </a:prstGeom>
            <a:solidFill>
              <a:srgbClr val="E5C24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Rectangle 9" descr="Orange bar">
              <a:extLst>
                <a:ext uri="{FF2B5EF4-FFF2-40B4-BE49-F238E27FC236}">
                  <a16:creationId xmlns:a16="http://schemas.microsoft.com/office/drawing/2014/main" id="{7359BF68-F261-4532-83BC-27F32E254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000" y="2889251"/>
              <a:ext cx="3022600" cy="107702"/>
            </a:xfrm>
            <a:prstGeom prst="rect">
              <a:avLst/>
            </a:prstGeom>
            <a:solidFill>
              <a:srgbClr val="A5300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Rectangle 10" descr="Slate bar">
              <a:extLst>
                <a:ext uri="{FF2B5EF4-FFF2-40B4-BE49-F238E27FC236}">
                  <a16:creationId xmlns:a16="http://schemas.microsoft.com/office/drawing/2014/main" id="{D1F17B42-0311-4ADB-93E0-CF615925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7600" y="2889251"/>
              <a:ext cx="3022600" cy="107702"/>
            </a:xfrm>
            <a:prstGeom prst="rect">
              <a:avLst/>
            </a:prstGeom>
            <a:solidFill>
              <a:srgbClr val="3232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bg2">
              <a:lumMod val="25000"/>
            </a:schemeClr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itchFamily="2" charset="2"/>
        <a:buChar char="p"/>
        <a:defRPr sz="20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1pPr>
      <a:lvl2pPr marL="742950" indent="-285750" algn="l" rtl="0" eaLnBrk="1" fontAlgn="base" latinLnBrk="1" hangingPunct="1">
        <a:spcBef>
          <a:spcPts val="500"/>
        </a:spcBef>
        <a:spcAft>
          <a:spcPts val="500"/>
        </a:spcAft>
        <a:buClr>
          <a:srgbClr val="C00000"/>
        </a:buClr>
        <a:buSzPct val="75000"/>
        <a:buFont typeface="Wingdings" panose="05000000000000000000" pitchFamily="2" charset="2"/>
        <a:buChar char="ü"/>
        <a:defRPr sz="18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2pPr>
      <a:lvl3pPr marL="11430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accent1"/>
        </a:buClr>
        <a:buSzPct val="65000"/>
        <a:buFont typeface="Wingdings" pitchFamily="2" charset="2"/>
        <a:buChar char="p"/>
        <a:defRPr sz="16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3pPr>
      <a:lvl4pPr marL="1600200" indent="-228600" algn="l" rtl="0" eaLnBrk="1" fontAlgn="base" latinLnBrk="1" hangingPunct="1">
        <a:spcBef>
          <a:spcPts val="500"/>
        </a:spcBef>
        <a:spcAft>
          <a:spcPts val="500"/>
        </a:spcAft>
        <a:buClr>
          <a:srgbClr val="0070C0"/>
        </a:buClr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4pPr>
      <a:lvl5pPr marL="2057400" indent="-228600" algn="l" rtl="0" eaLnBrk="1" fontAlgn="base" latinLnBrk="1" hangingPunct="1">
        <a:spcBef>
          <a:spcPts val="500"/>
        </a:spcBef>
        <a:spcAft>
          <a:spcPts val="500"/>
        </a:spcAft>
        <a:buClr>
          <a:schemeClr val="tx2"/>
        </a:buClr>
        <a:buSzPct val="80000"/>
        <a:buFont typeface="Wingdings" pitchFamily="2" charset="2"/>
        <a:buChar char="§"/>
        <a:defRPr sz="1400">
          <a:solidFill>
            <a:schemeClr val="tx1"/>
          </a:solidFill>
          <a:latin typeface="함초롬돋움" panose="020B0604000101010101" pitchFamily="50" charset="-127"/>
          <a:ea typeface="함초롬돋움" panose="020B0604000101010101" pitchFamily="50" charset="-127"/>
          <a:cs typeface="함초롬돋움" panose="020B0604000101010101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ko-KR" altLang="en-US" sz="1800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0983131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9496" y="1435607"/>
            <a:ext cx="10964842" cy="4660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2" rtl="0"/>
            <a:r>
              <a:rPr lang="ko-KR" altLang="en-US" noProof="0" dirty="0"/>
              <a:t>둘째 수준</a:t>
            </a:r>
          </a:p>
          <a:p>
            <a:pPr lvl="3" rtl="0"/>
            <a:r>
              <a:rPr lang="ko-KR" altLang="en-US" noProof="0" dirty="0"/>
              <a:t>셋째 수준</a:t>
            </a:r>
          </a:p>
          <a:p>
            <a:pPr lvl="4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64DCE5A-71AA-4BD9-B96E-5BE2121D3AB0}" type="datetime1">
              <a:rPr lang="ko-KR" altLang="en-US" smtClean="0"/>
              <a:t>2025-02-05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02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171450" indent="-17145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Clr>
          <a:srgbClr val="C00000"/>
        </a:buClr>
        <a:buFont typeface="Arial" panose="020B0604020202020204" pitchFamily="34" charset="0"/>
        <a:buChar char="•"/>
        <a:defRPr lang="en-US" sz="1800" b="1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ü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"/>
        </a:spcBef>
        <a:spcAft>
          <a:spcPts val="100"/>
        </a:spcAft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11.png"/><Relationship Id="rId2" Type="http://schemas.openxmlformats.org/officeDocument/2006/relationships/hyperlink" Target="https://www.acmicpc.net/problem/1077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8.xml"/><Relationship Id="rId3" Type="http://schemas.openxmlformats.org/officeDocument/2006/relationships/image" Target="../media/image15.png"/><Relationship Id="rId7" Type="http://schemas.openxmlformats.org/officeDocument/2006/relationships/customXml" Target="../ink/ink5.xml"/><Relationship Id="rId12" Type="http://schemas.openxmlformats.org/officeDocument/2006/relationships/image" Target="../media/image21.png"/><Relationship Id="rId2" Type="http://schemas.openxmlformats.org/officeDocument/2006/relationships/hyperlink" Target="https://www.acmicpc.net/problem/901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7.xml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05FC8-F18E-4B81-9774-CA14C3F2A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85" y="321129"/>
            <a:ext cx="11719629" cy="2086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Project_M</a:t>
            </a:r>
            <a:br>
              <a:rPr lang="en-US" altLang="ko-KR" dirty="0"/>
            </a:br>
            <a:r>
              <a:rPr lang="ko-KR" altLang="en-US" dirty="0"/>
              <a:t>스터디 보고서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09E25-8E5F-4BCF-A109-76578948A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3998422"/>
            <a:ext cx="11521280" cy="2310318"/>
          </a:xfrm>
        </p:spPr>
        <p:txBody>
          <a:bodyPr/>
          <a:lstStyle/>
          <a:p>
            <a:r>
              <a:rPr lang="en-US" altLang="ko-KR" sz="2400" dirty="0"/>
              <a:t>2025 / 02/ 05</a:t>
            </a:r>
          </a:p>
          <a:p>
            <a:r>
              <a:rPr lang="ko-KR" altLang="en-US" sz="2400" dirty="0"/>
              <a:t>박정하</a:t>
            </a:r>
            <a:endParaRPr lang="en-US" altLang="ko-KR" sz="2400" b="1" dirty="0"/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082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3"/>
    </mc:Choice>
    <mc:Fallback xmlns="">
      <p:transition spd="slow" advTm="334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9D22-EE15-4E57-C1C8-5A1FA7E4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7ADF8EC-D446-6BFC-2E9F-857C73E9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Deque Example(2)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6619BB9D-E6F5-FE61-147A-2BBD03DDF428}"/>
                  </a:ext>
                </a:extLst>
              </p14:cNvPr>
              <p14:cNvContentPartPr/>
              <p14:nvPr/>
            </p14:nvContentPartPr>
            <p14:xfrm>
              <a:off x="1578283" y="3543069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6619BB9D-E6F5-FE61-147A-2BBD03DDF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2283" y="3471429"/>
                <a:ext cx="7200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24E96A7B-8255-BA06-C1DB-10A2312F6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86" y="1551214"/>
            <a:ext cx="4047893" cy="5029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61878D2-9B67-8EA0-03B1-B18D8532B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86" y="1037140"/>
            <a:ext cx="886271" cy="4742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8612A25-8D58-A152-357F-7A6586696C9E}"/>
              </a:ext>
            </a:extLst>
          </p:cNvPr>
          <p:cNvSpPr txBox="1"/>
          <p:nvPr/>
        </p:nvSpPr>
        <p:spPr>
          <a:xfrm>
            <a:off x="2251290" y="1887087"/>
            <a:ext cx="4432934" cy="314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en-US" altLang="ko-KR" sz="1100" b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Test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 함수 선언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0945E-443D-01CF-95E6-777126BCC804}"/>
              </a:ext>
            </a:extLst>
          </p:cNvPr>
          <p:cNvSpPr txBox="1"/>
          <p:nvPr/>
        </p:nvSpPr>
        <p:spPr>
          <a:xfrm>
            <a:off x="2711564" y="2657608"/>
            <a:ext cx="4432934" cy="314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여는 괄호일때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deque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에 추가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1B1FA-6275-ECE1-2A41-A876BD5247A3}"/>
              </a:ext>
            </a:extLst>
          </p:cNvPr>
          <p:cNvSpPr txBox="1"/>
          <p:nvPr/>
        </p:nvSpPr>
        <p:spPr>
          <a:xfrm>
            <a:off x="2842193" y="3167525"/>
            <a:ext cx="4432934" cy="314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닫는 괄호일때 앞에 </a:t>
            </a:r>
            <a:r>
              <a:rPr lang="ko-KR" altLang="en-US" sz="1100" b="1" dirty="0" err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여는괄호가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 없었으면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905F9-28A5-0C10-D523-461FAF40C7B2}"/>
              </a:ext>
            </a:extLst>
          </p:cNvPr>
          <p:cNvSpPr txBox="1"/>
          <p:nvPr/>
        </p:nvSpPr>
        <p:spPr>
          <a:xfrm>
            <a:off x="4170250" y="4096746"/>
            <a:ext cx="4432934" cy="56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닫는 괄호일때 앞에 </a:t>
            </a:r>
            <a:b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</a:br>
            <a:r>
              <a:rPr lang="ko-KR" altLang="en-US" sz="1100" b="1" dirty="0" err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여는괄호와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 짝이 </a:t>
            </a:r>
            <a:r>
              <a:rPr lang="ko-KR" altLang="en-US" sz="1100" b="1" dirty="0" err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안맞는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 경우 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4F62BC-6AC6-AFEC-02C5-8C1AE5628189}"/>
              </a:ext>
            </a:extLst>
          </p:cNvPr>
          <p:cNvSpPr txBox="1"/>
          <p:nvPr/>
        </p:nvSpPr>
        <p:spPr>
          <a:xfrm>
            <a:off x="2570050" y="4849546"/>
            <a:ext cx="4432934" cy="756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반복을 끝냈을 때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탐색을 끝냈을 때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)</a:t>
            </a:r>
            <a:b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</a:b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deque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의 크기가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0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이 아니면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아직 여는 괄호가 남아있으면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) NO</a:t>
            </a:r>
          </a:p>
          <a:p>
            <a:pPr eaLnBrk="0" hangingPunct="0">
              <a:lnSpc>
                <a:spcPct val="150000"/>
              </a:lnSpc>
              <a:defRPr/>
            </a:pPr>
            <a:endParaRPr lang="en-US" altLang="ko-KR" sz="10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499F2-9F1D-4A08-A1DD-7146048BB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9183" y="1977018"/>
            <a:ext cx="5249134" cy="19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3352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F19E5-281A-D68E-401A-ED976EDF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20A3E96-B6C2-7968-695C-5681C386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5. </a:t>
            </a:r>
            <a:r>
              <a:rPr lang="ko-KR" altLang="en-US" dirty="0"/>
              <a:t>정리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1308BE-1D8C-19CC-DD60-F513C7642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97517511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FE8B3E-4DD1-C080-A4AA-82B6D8174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 –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9F1EF9-67CB-68E7-D578-2EA47FA5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462D9B-5DEE-BE0A-24A5-00000CD0E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19" y="2171699"/>
            <a:ext cx="8479063" cy="3722915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sz="3600" dirty="0"/>
              <a:t>시험공부 </a:t>
            </a:r>
            <a:r>
              <a:rPr lang="ko-KR" altLang="en-US" sz="3600" dirty="0" err="1"/>
              <a:t>화이팅하세요</a:t>
            </a:r>
            <a:r>
              <a:rPr lang="en-US" altLang="ko-KR" sz="3600" dirty="0"/>
              <a:t>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0598236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E04EC8-7049-405E-9AEA-6FDB88E09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24064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37408E-822B-47A6-8AA2-3C54BEFF5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 –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38F59-9DF4-462C-A83A-12B29E7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FF0FB4-C1DE-41B7-8FE8-F9B12A3F4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40" y="1209675"/>
            <a:ext cx="11129920" cy="5293831"/>
          </a:xfrm>
        </p:spPr>
        <p:txBody>
          <a:bodyPr/>
          <a:lstStyle/>
          <a:p>
            <a:pPr marL="341305" lvl="1" indent="0">
              <a:spcBef>
                <a:spcPts val="1200"/>
              </a:spcBef>
              <a:buClrTx/>
              <a:buNone/>
            </a:pPr>
            <a:endParaRPr lang="en-US" altLang="ko-KR" sz="2000" b="1" dirty="0"/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Deque</a:t>
            </a: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Deque</a:t>
            </a:r>
            <a:r>
              <a:rPr lang="ko-KR" altLang="en-US" sz="1800" dirty="0">
                <a:solidFill>
                  <a:schemeClr val="tx1"/>
                </a:solidFill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Example</a:t>
            </a: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endParaRPr lang="en-US" altLang="ko-KR" sz="1800" dirty="0">
              <a:solidFill>
                <a:schemeClr val="tx1"/>
              </a:solidFill>
            </a:endParaRPr>
          </a:p>
          <a:p>
            <a:pPr marL="684205" lvl="1" indent="-342900">
              <a:spcBef>
                <a:spcPts val="1200"/>
              </a:spcBef>
              <a:buClrTx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정리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6537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5FD9-C969-6020-D628-600A0CA1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822A59E-AF9E-AD8A-6F55-25704398D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1. </a:t>
            </a:r>
            <a:r>
              <a:rPr lang="en-US" altLang="ko-KR" dirty="0">
                <a:solidFill>
                  <a:schemeClr val="tx1"/>
                </a:solidFill>
              </a:rPr>
              <a:t>Deque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46FD4F0-B956-C0A3-6D29-758CAFA1C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17251335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A67A6-1166-9033-60B7-5D7D2F75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31BB2EE-0A72-AA03-78BF-B3877011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Deque</a:t>
            </a:r>
            <a:endParaRPr lang="en-US" altLang="ko-KR" sz="20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7AB2F4D-8769-9AAA-4EEF-E90638B1FD55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Deque</a:t>
            </a:r>
            <a:r>
              <a:rPr lang="ko-KR" altLang="en-US" dirty="0">
                <a:solidFill>
                  <a:schemeClr val="tx1"/>
                </a:solidFill>
              </a:rPr>
              <a:t>란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ko-KR" altLang="en-US" b="1" dirty="0" err="1">
                <a:solidFill>
                  <a:schemeClr val="tx1"/>
                </a:solidFill>
              </a:rPr>
              <a:t>후입선출</a:t>
            </a:r>
            <a:r>
              <a:rPr lang="en-US" altLang="ko-KR" b="1" dirty="0">
                <a:solidFill>
                  <a:schemeClr val="tx1"/>
                </a:solidFill>
              </a:rPr>
              <a:t>(Last in, First out) </a:t>
            </a:r>
            <a:r>
              <a:rPr lang="ko-KR" altLang="en-US" b="1" dirty="0">
                <a:solidFill>
                  <a:schemeClr val="tx1"/>
                </a:solidFill>
              </a:rPr>
              <a:t>형태로 데이터를 처리하는 </a:t>
            </a:r>
            <a:r>
              <a:rPr lang="en-US" altLang="ko-KR" b="1" dirty="0">
                <a:solidFill>
                  <a:schemeClr val="tx1"/>
                </a:solidFill>
              </a:rPr>
              <a:t>Stack </a:t>
            </a:r>
            <a:r>
              <a:rPr lang="ko-KR" altLang="en-US" b="1" dirty="0">
                <a:solidFill>
                  <a:schemeClr val="tx1"/>
                </a:solidFill>
              </a:rPr>
              <a:t>과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선입선출</a:t>
            </a:r>
            <a:r>
              <a:rPr lang="en-US" altLang="ko-KR" b="1" dirty="0">
                <a:solidFill>
                  <a:schemeClr val="tx1"/>
                </a:solidFill>
              </a:rPr>
              <a:t>(First in, First out)</a:t>
            </a:r>
            <a:r>
              <a:rPr lang="ko-KR" altLang="en-US" b="1" dirty="0">
                <a:solidFill>
                  <a:schemeClr val="tx1"/>
                </a:solidFill>
              </a:rPr>
              <a:t>형태로 데이터를 처리하는 </a:t>
            </a:r>
            <a:r>
              <a:rPr lang="en-US" altLang="ko-KR" b="1" dirty="0">
                <a:solidFill>
                  <a:schemeClr val="tx1"/>
                </a:solidFill>
              </a:rPr>
              <a:t>Queue </a:t>
            </a:r>
            <a:r>
              <a:rPr lang="ko-KR" altLang="en-US" b="1" dirty="0">
                <a:solidFill>
                  <a:schemeClr val="tx1"/>
                </a:solidFill>
              </a:rPr>
              <a:t>의 연산을 모두 지원하는 자료구조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en-US" altLang="ko-KR" b="1" dirty="0">
                <a:solidFill>
                  <a:schemeClr val="tx1"/>
                </a:solidFill>
              </a:rPr>
              <a:t>Python </a:t>
            </a:r>
            <a:r>
              <a:rPr lang="ko-KR" altLang="en-US" b="1" dirty="0">
                <a:solidFill>
                  <a:schemeClr val="tx1"/>
                </a:solidFill>
              </a:rPr>
              <a:t>환경에서는 </a:t>
            </a:r>
            <a:r>
              <a:rPr lang="en-US" altLang="ko-KR" b="1" dirty="0">
                <a:solidFill>
                  <a:schemeClr val="tx1"/>
                </a:solidFill>
              </a:rPr>
              <a:t>collections </a:t>
            </a:r>
            <a:r>
              <a:rPr lang="ko-KR" altLang="en-US" b="1" dirty="0">
                <a:solidFill>
                  <a:schemeClr val="tx1"/>
                </a:solidFill>
              </a:rPr>
              <a:t>모듈에 </a:t>
            </a:r>
            <a:r>
              <a:rPr lang="en-US" altLang="ko-KR" b="1" dirty="0">
                <a:solidFill>
                  <a:schemeClr val="tx1"/>
                </a:solidFill>
              </a:rPr>
              <a:t>deque</a:t>
            </a:r>
            <a:r>
              <a:rPr lang="ko-KR" altLang="en-US" b="1" dirty="0">
                <a:solidFill>
                  <a:schemeClr val="tx1"/>
                </a:solidFill>
              </a:rPr>
              <a:t>라는 클래스를 </a:t>
            </a:r>
            <a:r>
              <a:rPr lang="en-US" altLang="ko-KR" b="1" dirty="0">
                <a:solidFill>
                  <a:schemeClr val="tx1"/>
                </a:solidFill>
              </a:rPr>
              <a:t>import</a:t>
            </a:r>
            <a:r>
              <a:rPr lang="ko-KR" altLang="en-US" b="1" dirty="0">
                <a:solidFill>
                  <a:schemeClr val="tx1"/>
                </a:solidFill>
              </a:rPr>
              <a:t>해서 사용 가능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kern="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346066" lvl="1" indent="0">
              <a:buNone/>
            </a:pPr>
            <a:endParaRPr lang="en-US" altLang="ko-KR" kern="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1026" name="Picture 2" descr="자료구조 이론] 큐(Queue) + 덱(Deque ; Double Ended Queue) 이해하기">
            <a:extLst>
              <a:ext uri="{FF2B5EF4-FFF2-40B4-BE49-F238E27FC236}">
                <a16:creationId xmlns:a16="http://schemas.microsoft.com/office/drawing/2014/main" id="{72AE8637-CFE7-A2DB-0968-1097AE164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702" y="2580673"/>
            <a:ext cx="2457059" cy="169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A1F8A7-E5F0-6428-E7D7-44EB30CA1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377" y="4797892"/>
            <a:ext cx="4987243" cy="16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408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7F96-8119-5A21-4FCB-6F63DE9B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16A580B-349C-C72A-CF6A-B24B75A2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Deque</a:t>
            </a:r>
            <a:endParaRPr lang="en-US" altLang="ko-KR" sz="20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D8D0928-7D2B-70D4-C504-C42C197E9694}"/>
              </a:ext>
            </a:extLst>
          </p:cNvPr>
          <p:cNvSpPr txBox="1">
            <a:spLocks/>
          </p:cNvSpPr>
          <p:nvPr/>
        </p:nvSpPr>
        <p:spPr bwMode="auto">
          <a:xfrm>
            <a:off x="531040" y="1258401"/>
            <a:ext cx="10862384" cy="49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69" indent="-231769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88C2"/>
              </a:buClr>
              <a:buFont typeface="Wingdings" pitchFamily="2" charset="2"/>
              <a:buChar char="§"/>
              <a:defRPr sz="1700" b="1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573074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00AE42"/>
              </a:buClr>
              <a:buFont typeface="Wingdings" pitchFamily="2" charset="2"/>
              <a:buChar char="§"/>
              <a:defRPr sz="16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 marL="914377" indent="-227008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FF6600"/>
              </a:buClr>
              <a:buFont typeface="Wingdings" pitchFamily="2" charset="2"/>
              <a:buChar char="ü"/>
              <a:defRPr sz="14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 marL="1254094" indent="-225420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D6083B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 marL="1541424" indent="-173034" algn="l" rtl="0" eaLnBrk="0" fontAlgn="base" hangingPunct="0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Clr>
                <a:srgbClr val="A3A3A3"/>
              </a:buClr>
              <a:buFont typeface="Wingdings" pitchFamily="2" charset="2"/>
              <a:buChar char="§"/>
              <a:defRPr sz="1300" b="0">
                <a:solidFill>
                  <a:schemeClr val="tx2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  <a:lvl6pPr marL="1998613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455801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2912990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370178" indent="-173034" algn="l" rtl="0" fontAlgn="base">
              <a:spcBef>
                <a:spcPct val="25000"/>
              </a:spcBef>
              <a:spcAft>
                <a:spcPts val="600"/>
              </a:spcAft>
              <a:buClr>
                <a:srgbClr val="A3A3A3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dirty="0">
                <a:solidFill>
                  <a:schemeClr val="tx1"/>
                </a:solidFill>
              </a:rPr>
              <a:t>Why Deque?</a:t>
            </a:r>
          </a:p>
          <a:p>
            <a:pPr lvl="1"/>
            <a:r>
              <a:rPr lang="ko-KR" altLang="en-US" b="1" dirty="0">
                <a:solidFill>
                  <a:schemeClr val="tx1"/>
                </a:solidFill>
              </a:rPr>
              <a:t>단순한 값을 삽입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또는 삭제하는 용도로만 쓰면 시간 복잡도가 매우 작다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marL="346066" lvl="1" indent="0">
              <a:buNone/>
            </a:pPr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lvl="1"/>
            <a:endParaRPr lang="en-US" altLang="ko-K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kern="0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marL="346066" lvl="1" indent="0">
              <a:buNone/>
            </a:pPr>
            <a:endParaRPr lang="en-US" altLang="ko-KR" kern="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945035-C43C-A0E6-39B0-AA101582A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94" y="3234413"/>
            <a:ext cx="5225144" cy="145481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5F47644-9696-51E3-D164-3236E45FD99C}"/>
              </a:ext>
            </a:extLst>
          </p:cNvPr>
          <p:cNvGrpSpPr/>
          <p:nvPr/>
        </p:nvGrpSpPr>
        <p:grpSpPr>
          <a:xfrm>
            <a:off x="423269" y="2544240"/>
            <a:ext cx="5225144" cy="2864386"/>
            <a:chOff x="155294" y="2285264"/>
            <a:chExt cx="5225144" cy="286438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8B8636E-9971-0EBB-9309-2F0C07615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294" y="2285264"/>
              <a:ext cx="5225144" cy="286438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8C38812-1355-9BFE-4A77-1BACE2C427B3}"/>
                </a:ext>
              </a:extLst>
            </p:cNvPr>
            <p:cNvSpPr/>
            <p:nvPr/>
          </p:nvSpPr>
          <p:spPr bwMode="auto">
            <a:xfrm>
              <a:off x="531040" y="4147457"/>
              <a:ext cx="2751003" cy="100219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DD30774-707D-FC95-B992-EA925FB85D18}"/>
              </a:ext>
            </a:extLst>
          </p:cNvPr>
          <p:cNvSpPr txBox="1"/>
          <p:nvPr/>
        </p:nvSpPr>
        <p:spPr>
          <a:xfrm>
            <a:off x="6800332" y="4862389"/>
            <a:ext cx="443293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>
                <a:latin typeface="+mj-lt"/>
                <a:ea typeface="HY강B" panose="02030600000101010101" pitchFamily="18" charset="-127"/>
              </a:rPr>
              <a:t>List</a:t>
            </a:r>
            <a:r>
              <a:rPr lang="ko-KR" altLang="en-US" sz="1400" b="1" dirty="0">
                <a:latin typeface="+mj-lt"/>
                <a:ea typeface="HY강B" panose="02030600000101010101" pitchFamily="18" charset="-127"/>
              </a:rPr>
              <a:t>에 비해 시간이 적게 소요된 것을 확인</a:t>
            </a:r>
            <a:endParaRPr lang="en-US" altLang="ko-KR" sz="1400" b="1" dirty="0">
              <a:latin typeface="+mj-lt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51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4661-2180-99A2-786E-893EF799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D7C792-9878-C34E-4BD3-1DB4FAA7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1477" y="1639221"/>
            <a:ext cx="9269045" cy="126150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2. </a:t>
            </a:r>
            <a:r>
              <a:rPr lang="en-US" altLang="ko-KR" dirty="0">
                <a:solidFill>
                  <a:schemeClr val="tx1"/>
                </a:solidFill>
              </a:rPr>
              <a:t>Deque Example</a:t>
            </a:r>
            <a:endParaRPr lang="en-US" altLang="ko-KR" sz="3200" dirty="0">
              <a:solidFill>
                <a:schemeClr val="tx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AA578DC-03F3-8D7D-EBCC-E7B2E999A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– </a:t>
            </a:r>
            <a:fld id="{9F71329E-C966-459C-8B42-33AD3ED6F7A1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94956052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55E2B-A058-98A7-D993-1224A566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93D4F37-E258-5C72-BD96-BEAF1FE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Deque Example(1) – </a:t>
            </a:r>
            <a:r>
              <a:rPr lang="ko-KR" altLang="en-US" sz="2000" dirty="0"/>
              <a:t>링크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https://www.acmicpc.net/problem/10773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840BFA-596B-D10E-6FDF-5F6438E1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0" y="1023593"/>
            <a:ext cx="1209091" cy="4826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226169-6672-5C11-E20E-662FFE49D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0" y="1435434"/>
            <a:ext cx="7033542" cy="18128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01FEEC-7A4E-B9A1-CF62-F549AB167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40" y="3248283"/>
            <a:ext cx="9398528" cy="14808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343ED6-BEAC-0E87-ED23-3A7B086F9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6936" y="4641871"/>
            <a:ext cx="7067305" cy="2091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273243B-F96E-8F52-3374-6F0DF1879D90}"/>
                  </a:ext>
                </a:extLst>
              </p14:cNvPr>
              <p14:cNvContentPartPr/>
              <p14:nvPr/>
            </p14:nvContentPartPr>
            <p14:xfrm>
              <a:off x="4822243" y="5159469"/>
              <a:ext cx="188280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D0BB02-8D94-0BBB-CF64-BE5CAAE9D6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6603" y="5087469"/>
                <a:ext cx="195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6C5BE12-608F-3DF9-C214-972B07B2D776}"/>
                  </a:ext>
                </a:extLst>
              </p14:cNvPr>
              <p14:cNvContentPartPr/>
              <p14:nvPr/>
            </p14:nvContentPartPr>
            <p14:xfrm>
              <a:off x="5480683" y="4299429"/>
              <a:ext cx="425628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3B95B993-C387-6D58-FF9F-54F85FD355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4683" y="4227429"/>
                <a:ext cx="4327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4DCDF933-7912-02F0-92B2-B3E118F8DD2E}"/>
                  </a:ext>
                </a:extLst>
              </p14:cNvPr>
              <p14:cNvContentPartPr/>
              <p14:nvPr/>
            </p14:nvContentPartPr>
            <p14:xfrm>
              <a:off x="5464483" y="4217709"/>
              <a:ext cx="433872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451C8C3-C38B-FE26-6A06-7AFBBD2C37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8843" y="4146069"/>
                <a:ext cx="44103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72440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FC74-6FE6-8AC4-FDC8-91CA8FA43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7A923F4-3CDF-B5A2-C87A-5B1370A8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Deque Example(1)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67F3D4-F63E-9F1E-BE78-434C03FBF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40" y="1023593"/>
            <a:ext cx="1209091" cy="482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726C584-951E-2BB2-DD1A-259605829431}"/>
                  </a:ext>
                </a:extLst>
              </p14:cNvPr>
              <p14:cNvContentPartPr/>
              <p14:nvPr/>
            </p14:nvContentPartPr>
            <p14:xfrm>
              <a:off x="5480683" y="4299429"/>
              <a:ext cx="425628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5C052B0D-949C-86D2-CC1A-E3D91E6340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4683" y="4227429"/>
                <a:ext cx="4327920" cy="144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D854267-214C-3EC1-75A7-981332E5B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46" y="1506292"/>
            <a:ext cx="9367157" cy="4782364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254761A-BB58-7903-9219-AB3B5775B627}"/>
              </a:ext>
            </a:extLst>
          </p:cNvPr>
          <p:cNvGrpSpPr/>
          <p:nvPr/>
        </p:nvGrpSpPr>
        <p:grpSpPr>
          <a:xfrm>
            <a:off x="5998029" y="3627761"/>
            <a:ext cx="5704114" cy="2801992"/>
            <a:chOff x="6379029" y="3816522"/>
            <a:chExt cx="5704114" cy="28019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3F23B5A-E819-CCB7-83DE-C63E1FEA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84009" y="4877682"/>
              <a:ext cx="3783159" cy="37568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DC50749-4EE7-E13C-20E5-0F8AAE8BF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3966" y="4054929"/>
              <a:ext cx="942516" cy="231068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1F7C10-E1D1-4C7F-4CC7-358FD4D0A49E}"/>
                </a:ext>
              </a:extLst>
            </p:cNvPr>
            <p:cNvSpPr/>
            <p:nvPr/>
          </p:nvSpPr>
          <p:spPr bwMode="auto">
            <a:xfrm>
              <a:off x="6379029" y="3816522"/>
              <a:ext cx="5704114" cy="280199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93A7E1-2730-CACF-23BF-73C72BC0E865}"/>
              </a:ext>
            </a:extLst>
          </p:cNvPr>
          <p:cNvSpPr txBox="1"/>
          <p:nvPr/>
        </p:nvSpPr>
        <p:spPr>
          <a:xfrm>
            <a:off x="3456114" y="3033545"/>
            <a:ext cx="4432934" cy="56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List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로 만든 이후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Deque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로 변환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빈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Deque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생성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F4F83-70E0-55C6-E8C1-055D10142DA0}"/>
              </a:ext>
            </a:extLst>
          </p:cNvPr>
          <p:cNvSpPr txBox="1"/>
          <p:nvPr/>
        </p:nvSpPr>
        <p:spPr>
          <a:xfrm>
            <a:off x="3270075" y="4240963"/>
            <a:ext cx="4432934" cy="56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en-US" altLang="ko-KR" sz="1100" b="1" dirty="0" err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Popleft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한 것이 </a:t>
            </a:r>
            <a:r>
              <a:rPr lang="en-US" altLang="ko-KR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0</a:t>
            </a: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이면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  <a:p>
            <a:pPr algn="just" eaLnBrk="0" hangingPunct="0"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값 빼기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F0972-156E-7D5D-E161-608000344102}"/>
              </a:ext>
            </a:extLst>
          </p:cNvPr>
          <p:cNvSpPr txBox="1"/>
          <p:nvPr/>
        </p:nvSpPr>
        <p:spPr>
          <a:xfrm>
            <a:off x="4417152" y="5107162"/>
            <a:ext cx="4432934" cy="314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lnSpc>
                <a:spcPct val="150000"/>
              </a:lnSpc>
              <a:defRPr/>
            </a:pPr>
            <a:r>
              <a:rPr lang="ko-KR" altLang="en-US" sz="1100" b="1">
                <a:solidFill>
                  <a:srgbClr val="FF0000"/>
                </a:solidFill>
                <a:latin typeface="+mj-lt"/>
                <a:ea typeface="HY강B" panose="02030600000101010101" pitchFamily="18" charset="-127"/>
              </a:rPr>
              <a:t>아니면 추가하기</a:t>
            </a:r>
            <a:endParaRPr lang="en-US" altLang="ko-KR" sz="1100" b="1" dirty="0">
              <a:solidFill>
                <a:srgbClr val="FF0000"/>
              </a:solidFill>
              <a:latin typeface="+mj-lt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30392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FD43-DEEF-0BE9-9776-1BA52199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039FF98-9F0C-E924-F698-80D1A7BF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Deque Example(2) – </a:t>
            </a:r>
            <a:r>
              <a:rPr lang="ko-KR" altLang="en-US" sz="2000" dirty="0"/>
              <a:t>링크 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https://www.acmicpc.net/problem/9012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D789BD-9280-BD7A-CDA0-CC045572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40" y="1072380"/>
            <a:ext cx="686312" cy="3672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0C1088-02D1-CBD2-4080-22BFACD43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40" y="1439617"/>
            <a:ext cx="8534402" cy="17068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03CA79-5369-78E8-D804-0978D8B47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98" y="3131462"/>
            <a:ext cx="9205923" cy="1085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5088596-D4E0-2974-FC58-DCF13B613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7822" y="4216616"/>
            <a:ext cx="7043057" cy="2435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9F80C90D-BE6E-5419-058F-3F711E1347C0}"/>
                  </a:ext>
                </a:extLst>
              </p14:cNvPr>
              <p14:cNvContentPartPr/>
              <p14:nvPr/>
            </p14:nvContentPartPr>
            <p14:xfrm>
              <a:off x="506203" y="3045549"/>
              <a:ext cx="551304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9F80C90D-BE6E-5419-058F-3F711E1347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03" y="2973549"/>
                <a:ext cx="5584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26E95439-A7E5-8662-3A86-47DA4370CD4B}"/>
                  </a:ext>
                </a:extLst>
              </p14:cNvPr>
              <p14:cNvContentPartPr/>
              <p14:nvPr/>
            </p14:nvContentPartPr>
            <p14:xfrm>
              <a:off x="6149923" y="2065629"/>
              <a:ext cx="299088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26E95439-A7E5-8662-3A86-47DA4370CD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14283" y="1993989"/>
                <a:ext cx="3062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EEDFDA1B-1E67-C96E-066B-C7813E66B9A5}"/>
                  </a:ext>
                </a:extLst>
              </p14:cNvPr>
              <p14:cNvContentPartPr/>
              <p14:nvPr/>
            </p14:nvContentPartPr>
            <p14:xfrm>
              <a:off x="571363" y="2294229"/>
              <a:ext cx="1521000" cy="3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EEDFDA1B-1E67-C96E-066B-C7813E66B9A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5723" y="2222589"/>
                <a:ext cx="15926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C2421781-721E-13EC-B1F8-516732D5D88A}"/>
                  </a:ext>
                </a:extLst>
              </p14:cNvPr>
              <p14:cNvContentPartPr/>
              <p14:nvPr/>
            </p14:nvContentPartPr>
            <p14:xfrm>
              <a:off x="3739003" y="4765269"/>
              <a:ext cx="465552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C2421781-721E-13EC-B1F8-516732D5D8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03363" y="4693629"/>
                <a:ext cx="47271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38870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 smtClean="0">
            <a:ln>
              <a:noFill/>
            </a:ln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131313"/>
        </a:dk1>
        <a:lt1>
          <a:srgbClr val="CED8D9"/>
        </a:lt1>
        <a:dk2>
          <a:srgbClr val="00477B"/>
        </a:dk2>
        <a:lt2>
          <a:srgbClr val="808080"/>
        </a:lt2>
        <a:accent1>
          <a:srgbClr val="77919D"/>
        </a:accent1>
        <a:accent2>
          <a:srgbClr val="0077B0"/>
        </a:accent2>
        <a:accent3>
          <a:srgbClr val="E3E9E9"/>
        </a:accent3>
        <a:accent4>
          <a:srgbClr val="0E0E0E"/>
        </a:accent4>
        <a:accent5>
          <a:srgbClr val="BDC7CC"/>
        </a:accent5>
        <a:accent6>
          <a:srgbClr val="006B9F"/>
        </a:accent6>
        <a:hlink>
          <a:srgbClr val="0B6A91"/>
        </a:hlink>
        <a:folHlink>
          <a:srgbClr val="4DA09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3.xml><?xml version="1.0" encoding="utf-8"?>
<a:theme xmlns:a="http://schemas.openxmlformats.org/drawingml/2006/main" name="Level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 algn="ctr">
          <a:defRPr sz="16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47_TF10001108.potx" id="{3F4D466F-2E95-485C-97A8-7A840C6B88CE}" vid="{A086733F-FFD1-4E69-9A0E-40414DC78DC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56249</TotalTime>
  <Words>232</Words>
  <Application>Microsoft Office PowerPoint</Application>
  <PresentationFormat>와이드스크린</PresentationFormat>
  <Paragraphs>73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맑은 고딕</vt:lpstr>
      <vt:lpstr>함초롬돋움</vt:lpstr>
      <vt:lpstr>Arial</vt:lpstr>
      <vt:lpstr>Arial Narrow</vt:lpstr>
      <vt:lpstr>Calibri</vt:lpstr>
      <vt:lpstr>Roboto</vt:lpstr>
      <vt:lpstr>Times New Roman</vt:lpstr>
      <vt:lpstr>Wingdings</vt:lpstr>
      <vt:lpstr>1_Default Design</vt:lpstr>
      <vt:lpstr>1_WelcomeDoc</vt:lpstr>
      <vt:lpstr>Level</vt:lpstr>
      <vt:lpstr>2_WelcomeDoc</vt:lpstr>
      <vt:lpstr>Project_M 스터디 보고서</vt:lpstr>
      <vt:lpstr>목차</vt:lpstr>
      <vt:lpstr>PowerPoint 프레젠테이션</vt:lpstr>
      <vt:lpstr>Deque</vt:lpstr>
      <vt:lpstr>Deque</vt:lpstr>
      <vt:lpstr>PowerPoint 프레젠테이션</vt:lpstr>
      <vt:lpstr>Deque Example(1) – 링크 : https://www.acmicpc.net/problem/10773</vt:lpstr>
      <vt:lpstr>Deque Example(1)</vt:lpstr>
      <vt:lpstr>Deque Example(2) – 링크 : https://www.acmicpc.net/problem/9012</vt:lpstr>
      <vt:lpstr>Deque Example(2)</vt:lpstr>
      <vt:lpstr>PowerPoint 프레젠테이션</vt:lpstr>
      <vt:lpstr>정리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</dc:title>
  <dc:creator>Administrator</dc:creator>
  <cp:lastModifiedBy>박정하</cp:lastModifiedBy>
  <cp:revision>1766</cp:revision>
  <cp:lastPrinted>2019-11-13T09:17:45Z</cp:lastPrinted>
  <dcterms:created xsi:type="dcterms:W3CDTF">2013-05-25T22:53:03Z</dcterms:created>
  <dcterms:modified xsi:type="dcterms:W3CDTF">2025-02-05T14:24:07Z</dcterms:modified>
</cp:coreProperties>
</file>