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677D6-88C1-40F0-8D35-79F0B82F657C}" v="27" dt="2025-02-05T12:58:48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규 홍" userId="1ef0d03474c9ff87" providerId="LiveId" clId="{CDC677D6-88C1-40F0-8D35-79F0B82F657C}"/>
    <pc:docChg chg="undo redo custSel addSld delSld modSld sldOrd">
      <pc:chgData name="진규 홍" userId="1ef0d03474c9ff87" providerId="LiveId" clId="{CDC677D6-88C1-40F0-8D35-79F0B82F657C}" dt="2025-02-05T12:59:01.357" v="2997" actId="20577"/>
      <pc:docMkLst>
        <pc:docMk/>
      </pc:docMkLst>
      <pc:sldChg chg="modSp mod">
        <pc:chgData name="진규 홍" userId="1ef0d03474c9ff87" providerId="LiveId" clId="{CDC677D6-88C1-40F0-8D35-79F0B82F657C}" dt="2025-02-05T12:41:27.089" v="1380" actId="20577"/>
        <pc:sldMkLst>
          <pc:docMk/>
          <pc:sldMk cId="820236878" sldId="256"/>
        </pc:sldMkLst>
        <pc:spChg chg="mod">
          <ac:chgData name="진규 홍" userId="1ef0d03474c9ff87" providerId="LiveId" clId="{CDC677D6-88C1-40F0-8D35-79F0B82F657C}" dt="2025-01-31T13:21:32.206" v="1371" actId="114"/>
          <ac:spMkLst>
            <pc:docMk/>
            <pc:sldMk cId="820236878" sldId="256"/>
            <ac:spMk id="2" creationId="{35AD89A9-84B6-472E-6FA8-65EAD5F03CA6}"/>
          </ac:spMkLst>
        </pc:spChg>
        <pc:spChg chg="mod">
          <ac:chgData name="진규 홍" userId="1ef0d03474c9ff87" providerId="LiveId" clId="{CDC677D6-88C1-40F0-8D35-79F0B82F657C}" dt="2025-02-05T12:41:27.089" v="1380" actId="20577"/>
          <ac:spMkLst>
            <pc:docMk/>
            <pc:sldMk cId="820236878" sldId="256"/>
            <ac:spMk id="3" creationId="{F98C1C4F-A403-0DA6-72C6-681CA58799D6}"/>
          </ac:spMkLst>
        </pc:spChg>
      </pc:sldChg>
      <pc:sldChg chg="modSp new mod">
        <pc:chgData name="진규 홍" userId="1ef0d03474c9ff87" providerId="LiveId" clId="{CDC677D6-88C1-40F0-8D35-79F0B82F657C}" dt="2025-02-05T12:52:01.577" v="2975" actId="20577"/>
        <pc:sldMkLst>
          <pc:docMk/>
          <pc:sldMk cId="2019815586" sldId="257"/>
        </pc:sldMkLst>
        <pc:spChg chg="mod">
          <ac:chgData name="진규 홍" userId="1ef0d03474c9ff87" providerId="LiveId" clId="{CDC677D6-88C1-40F0-8D35-79F0B82F657C}" dt="2025-02-05T12:42:00.492" v="1469" actId="20577"/>
          <ac:spMkLst>
            <pc:docMk/>
            <pc:sldMk cId="2019815586" sldId="257"/>
            <ac:spMk id="2" creationId="{41429BCB-A1D2-2466-680D-DFCC4A074401}"/>
          </ac:spMkLst>
        </pc:spChg>
        <pc:spChg chg="mod">
          <ac:chgData name="진규 홍" userId="1ef0d03474c9ff87" providerId="LiveId" clId="{CDC677D6-88C1-40F0-8D35-79F0B82F657C}" dt="2025-02-05T12:52:01.577" v="2975" actId="20577"/>
          <ac:spMkLst>
            <pc:docMk/>
            <pc:sldMk cId="2019815586" sldId="257"/>
            <ac:spMk id="3" creationId="{D9928286-8DC9-39A5-9A90-0D3732D1AF93}"/>
          </ac:spMkLst>
        </pc:spChg>
      </pc:sldChg>
      <pc:sldChg chg="modSp del mod">
        <pc:chgData name="진규 홍" userId="1ef0d03474c9ff87" providerId="LiveId" clId="{CDC677D6-88C1-40F0-8D35-79F0B82F657C}" dt="2025-02-05T12:41:33.672" v="1381" actId="47"/>
        <pc:sldMkLst>
          <pc:docMk/>
          <pc:sldMk cId="2371354033" sldId="257"/>
        </pc:sldMkLst>
      </pc:sldChg>
      <pc:sldChg chg="addSp modSp new mod">
        <pc:chgData name="진규 홍" userId="1ef0d03474c9ff87" providerId="LiveId" clId="{CDC677D6-88C1-40F0-8D35-79F0B82F657C}" dt="2025-02-05T12:45:13.849" v="1885" actId="20577"/>
        <pc:sldMkLst>
          <pc:docMk/>
          <pc:sldMk cId="2068210901" sldId="258"/>
        </pc:sldMkLst>
        <pc:spChg chg="mod">
          <ac:chgData name="진규 홍" userId="1ef0d03474c9ff87" providerId="LiveId" clId="{CDC677D6-88C1-40F0-8D35-79F0B82F657C}" dt="2025-02-05T12:43:07.220" v="1597" actId="20577"/>
          <ac:spMkLst>
            <pc:docMk/>
            <pc:sldMk cId="2068210901" sldId="258"/>
            <ac:spMk id="2" creationId="{9FEDB0B7-B37B-592F-7FC0-90EE273DB766}"/>
          </ac:spMkLst>
        </pc:spChg>
        <pc:spChg chg="mod">
          <ac:chgData name="진규 홍" userId="1ef0d03474c9ff87" providerId="LiveId" clId="{CDC677D6-88C1-40F0-8D35-79F0B82F657C}" dt="2025-02-05T12:44:13.806" v="1784" actId="20577"/>
          <ac:spMkLst>
            <pc:docMk/>
            <pc:sldMk cId="2068210901" sldId="258"/>
            <ac:spMk id="3" creationId="{69D4CA71-8828-C3A5-85BA-D730808DD198}"/>
          </ac:spMkLst>
        </pc:spChg>
        <pc:graphicFrameChg chg="add mod modGraphic">
          <ac:chgData name="진규 홍" userId="1ef0d03474c9ff87" providerId="LiveId" clId="{CDC677D6-88C1-40F0-8D35-79F0B82F657C}" dt="2025-02-05T12:45:13.849" v="1885" actId="20577"/>
          <ac:graphicFrameMkLst>
            <pc:docMk/>
            <pc:sldMk cId="2068210901" sldId="258"/>
            <ac:graphicFrameMk id="4" creationId="{2FC41E70-4D62-279B-76A4-C53B588C437C}"/>
          </ac:graphicFrameMkLst>
        </pc:graphicFrameChg>
      </pc:sldChg>
      <pc:sldChg chg="del">
        <pc:chgData name="진규 홍" userId="1ef0d03474c9ff87" providerId="LiveId" clId="{CDC677D6-88C1-40F0-8D35-79F0B82F657C}" dt="2025-02-05T12:41:35.837" v="1382" actId="47"/>
        <pc:sldMkLst>
          <pc:docMk/>
          <pc:sldMk cId="3608536883" sldId="258"/>
        </pc:sldMkLst>
      </pc:sldChg>
      <pc:sldChg chg="modSp del mod">
        <pc:chgData name="진규 홍" userId="1ef0d03474c9ff87" providerId="LiveId" clId="{CDC677D6-88C1-40F0-8D35-79F0B82F657C}" dt="2025-02-05T12:41:36.463" v="1383" actId="47"/>
        <pc:sldMkLst>
          <pc:docMk/>
          <pc:sldMk cId="3252765493" sldId="259"/>
        </pc:sldMkLst>
      </pc:sldChg>
      <pc:sldChg chg="modSp new mod">
        <pc:chgData name="진규 홍" userId="1ef0d03474c9ff87" providerId="LiveId" clId="{CDC677D6-88C1-40F0-8D35-79F0B82F657C}" dt="2025-02-05T12:50:08.189" v="2629" actId="20577"/>
        <pc:sldMkLst>
          <pc:docMk/>
          <pc:sldMk cId="3631833223" sldId="259"/>
        </pc:sldMkLst>
        <pc:spChg chg="mod">
          <ac:chgData name="진규 홍" userId="1ef0d03474c9ff87" providerId="LiveId" clId="{CDC677D6-88C1-40F0-8D35-79F0B82F657C}" dt="2025-02-05T12:50:08.189" v="2629" actId="20577"/>
          <ac:spMkLst>
            <pc:docMk/>
            <pc:sldMk cId="3631833223" sldId="259"/>
            <ac:spMk id="2" creationId="{E13F505B-5E90-BBE4-824C-B6B0665C91C1}"/>
          </ac:spMkLst>
        </pc:spChg>
        <pc:spChg chg="mod">
          <ac:chgData name="진규 홍" userId="1ef0d03474c9ff87" providerId="LiveId" clId="{CDC677D6-88C1-40F0-8D35-79F0B82F657C}" dt="2025-02-05T12:49:29.752" v="2603" actId="20577"/>
          <ac:spMkLst>
            <pc:docMk/>
            <pc:sldMk cId="3631833223" sldId="259"/>
            <ac:spMk id="3" creationId="{C3A99139-6EC7-1C78-A8FD-B1F30AEA8A81}"/>
          </ac:spMkLst>
        </pc:spChg>
      </pc:sldChg>
      <pc:sldChg chg="modSp del">
        <pc:chgData name="진규 홍" userId="1ef0d03474c9ff87" providerId="LiveId" clId="{CDC677D6-88C1-40F0-8D35-79F0B82F657C}" dt="2025-02-05T12:41:37.442" v="1385" actId="47"/>
        <pc:sldMkLst>
          <pc:docMk/>
          <pc:sldMk cId="1695577283" sldId="260"/>
        </pc:sldMkLst>
      </pc:sldChg>
      <pc:sldChg chg="modSp new mod">
        <pc:chgData name="진규 홍" userId="1ef0d03474c9ff87" providerId="LiveId" clId="{CDC677D6-88C1-40F0-8D35-79F0B82F657C}" dt="2025-02-05T12:51:48.464" v="2964" actId="20577"/>
        <pc:sldMkLst>
          <pc:docMk/>
          <pc:sldMk cId="4200918689" sldId="260"/>
        </pc:sldMkLst>
        <pc:spChg chg="mod">
          <ac:chgData name="진규 홍" userId="1ef0d03474c9ff87" providerId="LiveId" clId="{CDC677D6-88C1-40F0-8D35-79F0B82F657C}" dt="2025-02-05T12:50:00.588" v="2617" actId="20577"/>
          <ac:spMkLst>
            <pc:docMk/>
            <pc:sldMk cId="4200918689" sldId="260"/>
            <ac:spMk id="2" creationId="{F94BF886-0598-6C2B-4B11-C90C1CF32D1C}"/>
          </ac:spMkLst>
        </pc:spChg>
        <pc:spChg chg="mod">
          <ac:chgData name="진규 홍" userId="1ef0d03474c9ff87" providerId="LiveId" clId="{CDC677D6-88C1-40F0-8D35-79F0B82F657C}" dt="2025-02-05T12:51:48.464" v="2964" actId="20577"/>
          <ac:spMkLst>
            <pc:docMk/>
            <pc:sldMk cId="4200918689" sldId="260"/>
            <ac:spMk id="3" creationId="{A2A0314E-F603-95A4-3C45-2348F95C1BF6}"/>
          </ac:spMkLst>
        </pc:spChg>
      </pc:sldChg>
      <pc:sldChg chg="addSp delSp modSp new mod">
        <pc:chgData name="진규 홍" userId="1ef0d03474c9ff87" providerId="LiveId" clId="{CDC677D6-88C1-40F0-8D35-79F0B82F657C}" dt="2025-02-05T12:55:13.512" v="2985" actId="1076"/>
        <pc:sldMkLst>
          <pc:docMk/>
          <pc:sldMk cId="957982369" sldId="261"/>
        </pc:sldMkLst>
        <pc:spChg chg="mod">
          <ac:chgData name="진규 홍" userId="1ef0d03474c9ff87" providerId="LiveId" clId="{CDC677D6-88C1-40F0-8D35-79F0B82F657C}" dt="2025-02-05T12:54:59.354" v="2983" actId="20577"/>
          <ac:spMkLst>
            <pc:docMk/>
            <pc:sldMk cId="957982369" sldId="261"/>
            <ac:spMk id="2" creationId="{BDC7C707-A430-F361-C653-886ECCA4FDC7}"/>
          </ac:spMkLst>
        </pc:spChg>
        <pc:spChg chg="del">
          <ac:chgData name="진규 홍" userId="1ef0d03474c9ff87" providerId="LiveId" clId="{CDC677D6-88C1-40F0-8D35-79F0B82F657C}" dt="2025-02-05T12:55:12.250" v="2984" actId="931"/>
          <ac:spMkLst>
            <pc:docMk/>
            <pc:sldMk cId="957982369" sldId="261"/>
            <ac:spMk id="3" creationId="{B2D8DFBB-C9D5-3995-AF31-6AEFC5688A26}"/>
          </ac:spMkLst>
        </pc:spChg>
        <pc:picChg chg="add mod">
          <ac:chgData name="진규 홍" userId="1ef0d03474c9ff87" providerId="LiveId" clId="{CDC677D6-88C1-40F0-8D35-79F0B82F657C}" dt="2025-02-05T12:55:13.512" v="2985" actId="1076"/>
          <ac:picMkLst>
            <pc:docMk/>
            <pc:sldMk cId="957982369" sldId="261"/>
            <ac:picMk id="5" creationId="{86990479-A026-184F-2A7B-CB246737D012}"/>
          </ac:picMkLst>
        </pc:picChg>
      </pc:sldChg>
      <pc:sldChg chg="modSp del">
        <pc:chgData name="진규 홍" userId="1ef0d03474c9ff87" providerId="LiveId" clId="{CDC677D6-88C1-40F0-8D35-79F0B82F657C}" dt="2025-02-05T12:41:36.974" v="1384" actId="47"/>
        <pc:sldMkLst>
          <pc:docMk/>
          <pc:sldMk cId="1282327870" sldId="261"/>
        </pc:sldMkLst>
      </pc:sldChg>
      <pc:sldChg chg="addSp delSp modSp new mod">
        <pc:chgData name="진규 홍" userId="1ef0d03474c9ff87" providerId="LiveId" clId="{CDC677D6-88C1-40F0-8D35-79F0B82F657C}" dt="2025-02-05T12:59:01.357" v="2997" actId="20577"/>
        <pc:sldMkLst>
          <pc:docMk/>
          <pc:sldMk cId="3186515486" sldId="262"/>
        </pc:sldMkLst>
        <pc:spChg chg="mod">
          <ac:chgData name="진규 홍" userId="1ef0d03474c9ff87" providerId="LiveId" clId="{CDC677D6-88C1-40F0-8D35-79F0B82F657C}" dt="2025-02-05T12:59:01.357" v="2997" actId="20577"/>
          <ac:spMkLst>
            <pc:docMk/>
            <pc:sldMk cId="3186515486" sldId="262"/>
            <ac:spMk id="2" creationId="{992698CB-10D9-67DA-CCC5-533FFA525733}"/>
          </ac:spMkLst>
        </pc:spChg>
        <pc:spChg chg="del">
          <ac:chgData name="진규 홍" userId="1ef0d03474c9ff87" providerId="LiveId" clId="{CDC677D6-88C1-40F0-8D35-79F0B82F657C}" dt="2025-02-05T12:58:48.918" v="2987" actId="931"/>
          <ac:spMkLst>
            <pc:docMk/>
            <pc:sldMk cId="3186515486" sldId="262"/>
            <ac:spMk id="3" creationId="{2B6566C8-990E-3765-9B43-095219967E6A}"/>
          </ac:spMkLst>
        </pc:spChg>
        <pc:picChg chg="add mod">
          <ac:chgData name="진규 홍" userId="1ef0d03474c9ff87" providerId="LiveId" clId="{CDC677D6-88C1-40F0-8D35-79F0B82F657C}" dt="2025-02-05T12:58:57.657" v="2991" actId="14100"/>
          <ac:picMkLst>
            <pc:docMk/>
            <pc:sldMk cId="3186515486" sldId="262"/>
            <ac:picMk id="5" creationId="{E9AE2E46-0140-ADAC-B29B-A6E65308233E}"/>
          </ac:picMkLst>
        </pc:picChg>
      </pc:sldChg>
      <pc:sldChg chg="modSp del mod">
        <pc:chgData name="진규 홍" userId="1ef0d03474c9ff87" providerId="LiveId" clId="{CDC677D6-88C1-40F0-8D35-79F0B82F657C}" dt="2025-02-05T12:41:37.872" v="1386" actId="47"/>
        <pc:sldMkLst>
          <pc:docMk/>
          <pc:sldMk cId="3683818885" sldId="263"/>
        </pc:sldMkLst>
      </pc:sldChg>
      <pc:sldChg chg="del">
        <pc:chgData name="진규 홍" userId="1ef0d03474c9ff87" providerId="LiveId" clId="{CDC677D6-88C1-40F0-8D35-79F0B82F657C}" dt="2025-02-05T12:41:38.270" v="1387" actId="47"/>
        <pc:sldMkLst>
          <pc:docMk/>
          <pc:sldMk cId="1953833379" sldId="264"/>
        </pc:sldMkLst>
      </pc:sldChg>
      <pc:sldChg chg="modSp del">
        <pc:chgData name="진규 홍" userId="1ef0d03474c9ff87" providerId="LiveId" clId="{CDC677D6-88C1-40F0-8D35-79F0B82F657C}" dt="2025-02-05T12:41:38.678" v="1388" actId="47"/>
        <pc:sldMkLst>
          <pc:docMk/>
          <pc:sldMk cId="652921949" sldId="265"/>
        </pc:sldMkLst>
      </pc:sldChg>
      <pc:sldChg chg="modSp del">
        <pc:chgData name="진규 홍" userId="1ef0d03474c9ff87" providerId="LiveId" clId="{CDC677D6-88C1-40F0-8D35-79F0B82F657C}" dt="2025-02-05T12:41:39.052" v="1389" actId="47"/>
        <pc:sldMkLst>
          <pc:docMk/>
          <pc:sldMk cId="4145072224" sldId="266"/>
        </pc:sldMkLst>
      </pc:sldChg>
      <pc:sldChg chg="modSp new del mod">
        <pc:chgData name="진규 홍" userId="1ef0d03474c9ff87" providerId="LiveId" clId="{CDC677D6-88C1-40F0-8D35-79F0B82F657C}" dt="2025-02-05T12:41:39.352" v="1390" actId="47"/>
        <pc:sldMkLst>
          <pc:docMk/>
          <pc:sldMk cId="2527825044" sldId="267"/>
        </pc:sldMkLst>
      </pc:sldChg>
      <pc:sldChg chg="addSp modSp new del mod">
        <pc:chgData name="진규 홍" userId="1ef0d03474c9ff87" providerId="LiveId" clId="{CDC677D6-88C1-40F0-8D35-79F0B82F657C}" dt="2025-02-05T12:41:39.583" v="1391" actId="47"/>
        <pc:sldMkLst>
          <pc:docMk/>
          <pc:sldMk cId="3699171971" sldId="268"/>
        </pc:sldMkLst>
      </pc:sldChg>
      <pc:sldChg chg="addSp delSp modSp new del mod">
        <pc:chgData name="진규 홍" userId="1ef0d03474c9ff87" providerId="LiveId" clId="{CDC677D6-88C1-40F0-8D35-79F0B82F657C}" dt="2025-02-05T12:41:39.821" v="1392" actId="47"/>
        <pc:sldMkLst>
          <pc:docMk/>
          <pc:sldMk cId="1359256711" sldId="269"/>
        </pc:sldMkLst>
      </pc:sldChg>
      <pc:sldChg chg="addSp delSp modSp new del mod">
        <pc:chgData name="진규 홍" userId="1ef0d03474c9ff87" providerId="LiveId" clId="{CDC677D6-88C1-40F0-8D35-79F0B82F657C}" dt="2025-02-05T12:41:40.058" v="1393" actId="47"/>
        <pc:sldMkLst>
          <pc:docMk/>
          <pc:sldMk cId="2524723747" sldId="270"/>
        </pc:sldMkLst>
      </pc:sldChg>
      <pc:sldChg chg="addSp delSp modSp new del mod">
        <pc:chgData name="진규 홍" userId="1ef0d03474c9ff87" providerId="LiveId" clId="{CDC677D6-88C1-40F0-8D35-79F0B82F657C}" dt="2025-02-05T12:41:40.315" v="1394" actId="47"/>
        <pc:sldMkLst>
          <pc:docMk/>
          <pc:sldMk cId="3039654368" sldId="271"/>
        </pc:sldMkLst>
      </pc:sldChg>
      <pc:sldChg chg="modSp new add del mod">
        <pc:chgData name="진규 홍" userId="1ef0d03474c9ff87" providerId="LiveId" clId="{CDC677D6-88C1-40F0-8D35-79F0B82F657C}" dt="2025-01-31T08:43:14.111" v="1239" actId="47"/>
        <pc:sldMkLst>
          <pc:docMk/>
          <pc:sldMk cId="3775259551" sldId="272"/>
        </pc:sldMkLst>
      </pc:sldChg>
      <pc:sldChg chg="modSp new del mod">
        <pc:chgData name="진규 홍" userId="1ef0d03474c9ff87" providerId="LiveId" clId="{CDC677D6-88C1-40F0-8D35-79F0B82F657C}" dt="2025-02-05T12:41:40.556" v="1395" actId="47"/>
        <pc:sldMkLst>
          <pc:docMk/>
          <pc:sldMk cId="4085829603" sldId="272"/>
        </pc:sldMkLst>
      </pc:sldChg>
      <pc:sldChg chg="addSp delSp modSp new del mod">
        <pc:chgData name="진규 홍" userId="1ef0d03474c9ff87" providerId="LiveId" clId="{CDC677D6-88C1-40F0-8D35-79F0B82F657C}" dt="2025-02-05T12:41:41.013" v="1397" actId="47"/>
        <pc:sldMkLst>
          <pc:docMk/>
          <pc:sldMk cId="943292748" sldId="273"/>
        </pc:sldMkLst>
      </pc:sldChg>
      <pc:sldChg chg="addSp delSp modSp new del mod">
        <pc:chgData name="진규 홍" userId="1ef0d03474c9ff87" providerId="LiveId" clId="{CDC677D6-88C1-40F0-8D35-79F0B82F657C}" dt="2025-02-05T12:41:41.255" v="1398" actId="47"/>
        <pc:sldMkLst>
          <pc:docMk/>
          <pc:sldMk cId="2974271953" sldId="274"/>
        </pc:sldMkLst>
      </pc:sldChg>
      <pc:sldChg chg="addSp delSp modSp new del mod">
        <pc:chgData name="진규 홍" userId="1ef0d03474c9ff87" providerId="LiveId" clId="{CDC677D6-88C1-40F0-8D35-79F0B82F657C}" dt="2025-02-05T12:41:41.517" v="1399" actId="47"/>
        <pc:sldMkLst>
          <pc:docMk/>
          <pc:sldMk cId="662091030" sldId="275"/>
        </pc:sldMkLst>
      </pc:sldChg>
      <pc:sldChg chg="addSp delSp modSp new del mod ord">
        <pc:chgData name="진규 홍" userId="1ef0d03474c9ff87" providerId="LiveId" clId="{CDC677D6-88C1-40F0-8D35-79F0B82F657C}" dt="2025-02-05T12:41:40.805" v="1396" actId="47"/>
        <pc:sldMkLst>
          <pc:docMk/>
          <pc:sldMk cId="2791854243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3ACB-EBB4-4315-8863-E313380F848D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6784-796F-4C95-938C-2484D248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16784-796F-4C95-938C-2484D24891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0675-90C7-EA93-8019-88581D61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77876-E84E-4827-6013-43494296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583C8-BAA7-E188-D93C-BDFC5908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F0FB6-3BB8-AD6C-DFA0-AA8C752A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4868-6CBF-AEF2-EACE-F6DCB9D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8098-7791-A29A-511E-86F9EDA8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3BE3B-F28C-4942-03C9-05F1C0F2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5530F-064F-F472-D483-A76B2835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2EA3A-8EDF-AE2D-2C49-2653008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D1DD-72BE-01C7-CCDA-2E691AB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F741B-7365-C0ED-C735-6C83AF5F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C610D-1CAB-983E-F877-B605E62A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C90AE-751F-A249-4F10-44536AA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2044-2CF6-2C56-7848-1CCE6BA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DF02-FD9F-3F5A-FEF5-D113076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9A37-9E08-CAF3-825C-75AA4584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64BF-45E9-7120-2630-16D3AF0A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426E3-0DC9-7FCA-E57B-B8F4880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33C5B-F65B-4BBA-7242-05FE032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B8C0-0D3F-F97C-9390-9FDA316A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C970-8D81-5339-7987-7BFF6094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9C897-6A85-0C66-9FCB-E4526488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56677-75D6-BED0-5446-826B405E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BD0A3-8D78-ADB5-1C9A-9145042C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B5875-EC1A-7FEF-34F5-5EFB059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D2EC-2D78-6BAF-642D-B8E380C2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483AC-F5CD-287C-FADE-A5084F02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0C4CE-66AF-AFA9-D021-0D8680E4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A18D3-75A8-AAE7-5F4B-8DF67FE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B4C3C-E5D1-B46E-8403-B40FA71C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F0227-DA3B-8230-F55B-77F2CB7D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F5C8-5D68-B111-9F09-332FE22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9347A-E02D-62D0-0DEB-51BB3730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CFAC2-484B-0F44-8714-68C39213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367DA-A71F-340F-434C-4EAF277D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72CDC-080C-4E6D-B933-9BD12686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1950-4213-D099-8BFC-58BD5F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50776-6777-75F4-26D2-034C6187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94D90-416E-6F90-4EB3-6C166BC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C14D-43B1-3501-2BDE-45F020C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B981A3-F76F-C126-6004-4ED3249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FBFC2-99FC-CEAB-4944-6DC88ABF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C12CD-41C3-EBD7-964A-580666F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92BFFF-8808-B23B-BDE5-F6926EA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3DCDE-C958-ED6D-B3C1-0C59A8C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4383E-3D6C-63BA-ED39-BF3EDFAD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87ED-C3DB-280E-57C9-F5824043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3911-F878-D6D2-F306-5B60B60B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854D-E26B-30C5-F931-CADB8AF0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21A-37AE-3E98-79D3-2422C07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A561D-BE19-E884-E040-59095A2C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25BF0-0906-AC3E-6BF8-103431D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07085-18F7-864D-D95F-531F3841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4C0B8-A070-B53C-4B85-5BC1E39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46FD1-403F-DCC7-BE3C-2649595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127B9-FF72-1CB8-65C5-426BF13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01A5E-C2E4-2D89-7020-84532C3C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BA183-84B0-B98B-CA5F-77EF4E4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63D88-009D-BDB6-314D-36888A50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E9213-A186-B09E-2D49-0030D458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172C-B7A7-B32E-8DEE-4A8AC6B4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F430-51DF-4D72-90A8-24FB9EA62F5A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4FFEB-26A0-BF00-4883-6F04763B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FDA8-235E-A1D6-5FF6-0F20D066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89A9-84B6-472E-6FA8-65EAD5F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Project_M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C1C4F-A403-0DA6-72C6-681CA587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25.2.05</a:t>
            </a:r>
          </a:p>
          <a:p>
            <a:pPr algn="r"/>
            <a:r>
              <a:rPr lang="ko-KR" altLang="en-US" dirty="0"/>
              <a:t>스터디 보고서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9BCB-A1D2-2466-680D-DFCC4A07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파이썬 테스트 대비 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28286-8DC9-39A5-9A90-0D3732D1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타겟팅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 </a:t>
            </a:r>
            <a:r>
              <a:rPr lang="ko-KR" altLang="en-US" dirty="0"/>
              <a:t>부분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1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DB0B7-B37B-592F-7FC0-90EE273D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4CA71-8828-C3A5-85BA-D730808D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[]</a:t>
            </a:r>
            <a:r>
              <a:rPr lang="ko-KR" altLang="en-US" dirty="0"/>
              <a:t>와 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순서가 의미 있음</a:t>
            </a:r>
            <a:r>
              <a:rPr lang="en-US" altLang="ko-KR" dirty="0"/>
              <a:t>, </a:t>
            </a:r>
            <a:r>
              <a:rPr lang="ko-KR" altLang="en-US" dirty="0"/>
              <a:t>리스트 변수 </a:t>
            </a:r>
            <a:r>
              <a:rPr lang="ko-KR" altLang="en-US" dirty="0" err="1"/>
              <a:t>정의시</a:t>
            </a:r>
            <a:r>
              <a:rPr lang="ko-KR" altLang="en-US" dirty="0"/>
              <a:t> 규칙성을 갖는 </a:t>
            </a:r>
            <a:r>
              <a:rPr lang="ko-KR" altLang="en-US" dirty="0" err="1"/>
              <a:t>변수명</a:t>
            </a:r>
            <a:r>
              <a:rPr lang="ko-KR" altLang="en-US" dirty="0"/>
              <a:t> 자동생성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튜플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C41E70-4D62-279B-76A4-C53B588C4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79"/>
              </p:ext>
            </p:extLst>
          </p:nvPr>
        </p:nvGraphicFramePr>
        <p:xfrm>
          <a:off x="2147019" y="49868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22510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0236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튜플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변경 가능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8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21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505B-5E90-BBE4-824C-B6B0665C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리스트파트에서 파생되는 문법들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99139-6EC7-1C78-A8FD-B1F30AEA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append()-</a:t>
            </a:r>
            <a:r>
              <a:rPr lang="ko-KR" altLang="en-US" dirty="0"/>
              <a:t>값추가하기         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ko-KR" altLang="en-US" dirty="0" err="1"/>
              <a:t>데이터값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Del[]-</a:t>
            </a:r>
            <a:r>
              <a:rPr lang="ko-KR" altLang="en-US" dirty="0"/>
              <a:t>값 제거하기                    </a:t>
            </a:r>
            <a:r>
              <a:rPr lang="en-US" altLang="ko-KR" dirty="0"/>
              <a:t>del list[</a:t>
            </a:r>
            <a:r>
              <a:rPr lang="ko-KR" altLang="en-US" dirty="0"/>
              <a:t>제거할 인덱스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Insert()-</a:t>
            </a:r>
            <a:r>
              <a:rPr lang="ko-KR" altLang="en-US" dirty="0"/>
              <a:t>특정위치에 값 추가하기  </a:t>
            </a:r>
            <a:r>
              <a:rPr lang="en-US" altLang="ko-KR" dirty="0" err="1"/>
              <a:t>list.insert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</a:t>
            </a:r>
            <a:r>
              <a:rPr lang="ko-KR" altLang="en-US" dirty="0" err="1"/>
              <a:t>추가할값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extend()-</a:t>
            </a:r>
            <a:r>
              <a:rPr lang="ko-KR" altLang="en-US" dirty="0"/>
              <a:t>여러 값 추가하기    </a:t>
            </a:r>
            <a:r>
              <a:rPr lang="en-US" altLang="ko-KR" dirty="0"/>
              <a:t>     </a:t>
            </a:r>
            <a:r>
              <a:rPr lang="en-US" altLang="ko-KR" dirty="0" err="1"/>
              <a:t>list.extend</a:t>
            </a:r>
            <a:r>
              <a:rPr lang="en-US" altLang="ko-KR" dirty="0"/>
              <a:t>([list])</a:t>
            </a:r>
          </a:p>
          <a:p>
            <a:pPr marL="0" indent="0">
              <a:buNone/>
            </a:pPr>
            <a:r>
              <a:rPr lang="ko-KR" altLang="en-US" dirty="0" err="1"/>
              <a:t>슬라이싱</a:t>
            </a:r>
            <a:r>
              <a:rPr lang="en-US" altLang="ko-KR" dirty="0"/>
              <a:t>-</a:t>
            </a:r>
            <a:r>
              <a:rPr lang="ko-KR" altLang="en-US" dirty="0" err="1"/>
              <a:t>여러개의값</a:t>
            </a:r>
            <a:r>
              <a:rPr lang="ko-KR" altLang="en-US" dirty="0"/>
              <a:t> 가져오기   </a:t>
            </a:r>
            <a:r>
              <a:rPr lang="en-US" altLang="ko-KR" dirty="0"/>
              <a:t> list[</a:t>
            </a:r>
            <a:r>
              <a:rPr lang="ko-KR" altLang="en-US" dirty="0" err="1"/>
              <a:t>시작인덱스</a:t>
            </a:r>
            <a:r>
              <a:rPr lang="en-US" altLang="ko-KR" dirty="0"/>
              <a:t>:</a:t>
            </a:r>
            <a:r>
              <a:rPr lang="ko-KR" altLang="en-US" dirty="0" err="1"/>
              <a:t>끝인덱스</a:t>
            </a:r>
            <a:r>
              <a:rPr lang="en-US" altLang="ko-KR" dirty="0"/>
              <a:t>+1]</a:t>
            </a:r>
          </a:p>
          <a:p>
            <a:pPr marL="0" indent="0">
              <a:buNone/>
            </a:pPr>
            <a:r>
              <a:rPr lang="ko-KR" altLang="en-US" dirty="0"/>
              <a:t>인덱스</a:t>
            </a:r>
            <a:r>
              <a:rPr lang="en-US" altLang="ko-KR" dirty="0"/>
              <a:t>-0</a:t>
            </a:r>
            <a:r>
              <a:rPr lang="ko-KR" altLang="en-US" dirty="0"/>
              <a:t>부터 시작하는 각 값의 주소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인덱싱</a:t>
            </a:r>
            <a:r>
              <a:rPr lang="en-US" altLang="ko-KR" dirty="0"/>
              <a:t>-list[</a:t>
            </a:r>
            <a:r>
              <a:rPr lang="ko-KR" altLang="en-US" dirty="0"/>
              <a:t>접근할 인덱스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18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F886-0598-6C2B-4B11-C90C1CF3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0314E-F603-95A4-3C45-2348F95C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키와 값의 쌍으로 구성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en-US" altLang="ko-KR" dirty="0"/>
              <a:t>={</a:t>
            </a:r>
            <a:r>
              <a:rPr lang="ko-KR" altLang="en-US" dirty="0"/>
              <a:t>키</a:t>
            </a:r>
            <a:r>
              <a:rPr lang="en-US" altLang="ko-KR" dirty="0"/>
              <a:t>: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:</a:t>
            </a:r>
            <a:r>
              <a:rPr lang="ko-KR" altLang="en-US" dirty="0"/>
              <a:t>값 </a:t>
            </a:r>
            <a:r>
              <a:rPr lang="en-US" altLang="ko-KR" dirty="0"/>
              <a:t>……….}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키 값은 중복불가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추가하기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딕셔너리</a:t>
            </a:r>
            <a:r>
              <a:rPr lang="en-US" altLang="ko-KR" dirty="0"/>
              <a:t>[</a:t>
            </a:r>
            <a:r>
              <a:rPr lang="ko-KR" altLang="en-US" dirty="0"/>
              <a:t>추가할</a:t>
            </a:r>
            <a:r>
              <a:rPr lang="en-US" altLang="ko-KR" dirty="0"/>
              <a:t>_</a:t>
            </a:r>
            <a:r>
              <a:rPr lang="ko-KR" altLang="en-US" dirty="0"/>
              <a:t>키</a:t>
            </a:r>
            <a:r>
              <a:rPr lang="en-US" altLang="ko-KR" dirty="0"/>
              <a:t>]=</a:t>
            </a:r>
            <a:r>
              <a:rPr lang="ko-KR" altLang="en-US" dirty="0"/>
              <a:t>추가할 값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값에 접근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딕셔너리</a:t>
            </a:r>
            <a:r>
              <a:rPr lang="en-US" altLang="ko-KR" dirty="0"/>
              <a:t>.get(</a:t>
            </a:r>
            <a:r>
              <a:rPr lang="ko-KR" altLang="en-US" dirty="0"/>
              <a:t>접근할 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7C707-A430-F361-C653-886ECCA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990479-A026-184F-2A7B-CB246737D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31" y="2270340"/>
            <a:ext cx="7381929" cy="2771795"/>
          </a:xfrm>
        </p:spPr>
      </p:pic>
    </p:spTree>
    <p:extLst>
      <p:ext uri="{BB962C8B-B14F-4D97-AF65-F5344CB8AC3E}">
        <p14:creationId xmlns:p14="http://schemas.microsoft.com/office/powerpoint/2010/main" val="95798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98CB-10D9-67DA-CCC5-533FFA52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AE2E46-0140-ADAC-B29B-A6E653082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7" y="2363638"/>
            <a:ext cx="6757359" cy="3525327"/>
          </a:xfrm>
        </p:spPr>
      </p:pic>
    </p:spTree>
    <p:extLst>
      <p:ext uri="{BB962C8B-B14F-4D97-AF65-F5344CB8AC3E}">
        <p14:creationId xmlns:p14="http://schemas.microsoft.com/office/powerpoint/2010/main" val="318651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171</Words>
  <Application>Microsoft Office PowerPoint</Application>
  <PresentationFormat>와이드스크린</PresentationFormat>
  <Paragraphs>35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Project_M</vt:lpstr>
      <vt:lpstr>*파이썬 테스트 대비 공부</vt:lpstr>
      <vt:lpstr>리스트와 딕셔너리</vt:lpstr>
      <vt:lpstr>리스트파트에서 파생되는 문법들</vt:lpstr>
      <vt:lpstr>딕셔너리</vt:lpstr>
      <vt:lpstr>문제</vt:lpstr>
      <vt:lpstr>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진규 홍</dc:creator>
  <cp:lastModifiedBy>진규 홍</cp:lastModifiedBy>
  <cp:revision>1</cp:revision>
  <dcterms:created xsi:type="dcterms:W3CDTF">2025-01-31T08:09:17Z</dcterms:created>
  <dcterms:modified xsi:type="dcterms:W3CDTF">2025-02-05T12:59:02Z</dcterms:modified>
</cp:coreProperties>
</file>